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7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8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9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0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1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2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3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4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15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16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17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18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19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20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21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22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notesSlides/notesSlide23.xml" ContentType="application/vnd.openxmlformats-officedocument.presentationml.notesSlide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24.xml" ContentType="application/vnd.openxmlformats-officedocument.presentationml.notesSlid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notesSlides/notesSlide25.xml" ContentType="application/vnd.openxmlformats-officedocument.presentationml.notesSlide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notesSlides/notesSlide26.xml" ContentType="application/vnd.openxmlformats-officedocument.presentationml.notesSlide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notesSlides/notesSlide27.xml" ContentType="application/vnd.openxmlformats-officedocument.presentationml.notesSlide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notesSlides/notesSlide30.xml" ContentType="application/vnd.openxmlformats-officedocument.presentationml.notesSlide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notesSlides/notesSlide31.xml" ContentType="application/vnd.openxmlformats-officedocument.presentationml.notesSlide+xml"/>
  <Override PartName="/ppt/ink/ink1.xml" ContentType="application/inkml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notesSlides/notesSlide32.xml" ContentType="application/vnd.openxmlformats-officedocument.presentationml.notesSlide+xml"/>
  <Override PartName="/ppt/ink/ink2.xml" ContentType="application/inkml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notesSlides/notesSlide3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notesSlides/notesSlide34.xml" ContentType="application/vnd.openxmlformats-officedocument.presentationml.notesSlide+xml"/>
  <Override PartName="/ppt/ink/ink5.xml" ContentType="application/inkml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notesSlides/notesSlide35.xml" ContentType="application/vnd.openxmlformats-officedocument.presentationml.notesSlide+xml"/>
  <Override PartName="/ppt/ink/ink6.xml" ContentType="application/inkml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ink/ink7.xml" ContentType="application/inkml+xml"/>
  <Override PartName="/ppt/ink/ink8.xml" ContentType="application/inkml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ink/ink9.xml" ContentType="application/inkml+xml"/>
  <Override PartName="/ppt/ink/ink10.xml" ContentType="application/inkml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ink/ink11.xml" ContentType="application/inkml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notesSlides/notesSlide36.xml" ContentType="application/vnd.openxmlformats-officedocument.presentationml.notesSlide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ink/ink12.xml" ContentType="application/inkml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notesSlides/notesSlide37.xml" ContentType="application/vnd.openxmlformats-officedocument.presentationml.notesSlide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notesSlides/notesSlide38.xml" ContentType="application/vnd.openxmlformats-officedocument.presentationml.notesSlide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notesSlides/notesSlide39.xml" ContentType="application/vnd.openxmlformats-officedocument.presentationml.notesSlide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notesSlides/notesSlide40.xml" ContentType="application/vnd.openxmlformats-officedocument.presentationml.notesSlide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notesSlides/notesSlide41.xml" ContentType="application/vnd.openxmlformats-officedocument.presentationml.notesSlide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notesSlides/notesSlide42.xml" ContentType="application/vnd.openxmlformats-officedocument.presentationml.notesSlide+xml"/>
  <Override PartName="/ppt/ink/ink13.xml" ContentType="application/inkml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notesSlides/notesSlide43.xml" ContentType="application/vnd.openxmlformats-officedocument.presentationml.notesSlide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notesSlides/notesSlide44.xml" ContentType="application/vnd.openxmlformats-officedocument.presentationml.notesSlide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notesSlides/notesSlide45.xml" ContentType="application/vnd.openxmlformats-officedocument.presentationml.notesSlide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notesSlides/notesSlide46.xml" ContentType="application/vnd.openxmlformats-officedocument.presentationml.notesSlide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notesSlides/notesSlide47.xml" ContentType="application/vnd.openxmlformats-officedocument.presentationml.notesSlide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notesSlides/notesSlide48.xml" ContentType="application/vnd.openxmlformats-officedocument.presentationml.notesSlide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notesSlides/notesSlide49.xml" ContentType="application/vnd.openxmlformats-officedocument.presentationml.notesSlide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62"/>
  </p:notesMasterIdLst>
  <p:handoutMasterIdLst>
    <p:handoutMasterId r:id="rId63"/>
  </p:handoutMasterIdLst>
  <p:sldIdLst>
    <p:sldId id="332" r:id="rId2"/>
    <p:sldId id="300" r:id="rId3"/>
    <p:sldId id="934" r:id="rId4"/>
    <p:sldId id="935" r:id="rId5"/>
    <p:sldId id="936" r:id="rId6"/>
    <p:sldId id="937" r:id="rId7"/>
    <p:sldId id="938" r:id="rId8"/>
    <p:sldId id="939" r:id="rId9"/>
    <p:sldId id="940" r:id="rId10"/>
    <p:sldId id="898" r:id="rId11"/>
    <p:sldId id="919" r:id="rId12"/>
    <p:sldId id="837" r:id="rId13"/>
    <p:sldId id="900" r:id="rId14"/>
    <p:sldId id="901" r:id="rId15"/>
    <p:sldId id="665" r:id="rId16"/>
    <p:sldId id="666" r:id="rId17"/>
    <p:sldId id="838" r:id="rId18"/>
    <p:sldId id="839" r:id="rId19"/>
    <p:sldId id="840" r:id="rId20"/>
    <p:sldId id="841" r:id="rId21"/>
    <p:sldId id="842" r:id="rId22"/>
    <p:sldId id="843" r:id="rId23"/>
    <p:sldId id="844" r:id="rId24"/>
    <p:sldId id="845" r:id="rId25"/>
    <p:sldId id="846" r:id="rId26"/>
    <p:sldId id="847" r:id="rId27"/>
    <p:sldId id="848" r:id="rId28"/>
    <p:sldId id="849" r:id="rId29"/>
    <p:sldId id="904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298" r:id="rId42"/>
    <p:sldId id="269" r:id="rId43"/>
    <p:sldId id="270" r:id="rId44"/>
    <p:sldId id="271" r:id="rId45"/>
    <p:sldId id="272" r:id="rId46"/>
    <p:sldId id="273" r:id="rId47"/>
    <p:sldId id="274" r:id="rId48"/>
    <p:sldId id="275" r:id="rId49"/>
    <p:sldId id="276" r:id="rId50"/>
    <p:sldId id="297" r:id="rId51"/>
    <p:sldId id="301" r:id="rId52"/>
    <p:sldId id="278" r:id="rId53"/>
    <p:sldId id="279" r:id="rId54"/>
    <p:sldId id="280" r:id="rId55"/>
    <p:sldId id="281" r:id="rId56"/>
    <p:sldId id="282" r:id="rId57"/>
    <p:sldId id="283" r:id="rId58"/>
    <p:sldId id="285" r:id="rId59"/>
    <p:sldId id="286" r:id="rId60"/>
    <p:sldId id="287" r:id="rId6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D6D6F4"/>
    <a:srgbClr val="F6F5BD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75512" autoAdjust="0"/>
  </p:normalViewPr>
  <p:slideViewPr>
    <p:cSldViewPr snapToGrid="0">
      <p:cViewPr varScale="1">
        <p:scale>
          <a:sx n="81" d="100"/>
          <a:sy n="81" d="100"/>
        </p:scale>
        <p:origin x="1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C851E-4691-49CB-95CA-C5D98F92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3074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48:01.7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13774 3670 160 0,'-6'-6'60'0,"6"6"-32"0,0 0-11 15,0 0 22-15,0 0-11 16,0 6-4-16,0 2-2 16,3 8 0-16,0 2-12 15,-3 9-1-15,0 10 1 0,0 0-6 16,0 0 0-16,0-6-2 15,0 1-2-15,0-5-4 16,0-6 0-16,0-3-29 16,0-4-13-16,3-4-20 15</inkml:trace>
  <inkml:trace contextRef="#ctx0" brushRef="#br0" timeOffset="1">13813 3664 212 0,'-12'-7'82'0,"9"4"-44"0,0 0-27 0,3 3 21 16,0 0 0-16,0 0 4 16,3 0-12-16,3-2-4 15,0-1-11-15,6 0-4 0,3 1-1 16,6-1-5-16,3 0 1 15,-1 1-5-15,1-4 1 16,3 1-33-16,-3 0-13 16,-3 2-41-1,-6 3-53-15,-7 0 44 0</inkml:trace>
  <inkml:trace contextRef="#ctx0" brushRef="#br0" timeOffset="2">13825 3784 228 0,'-18'13'88'0,"21"-11"-48"0,-3 4-49 16,3-1 14-16,0 0-5 15,3 1 2-15,3-1 3 16,0-2 2-16,3-1-3 16,12 1-3-16,-4-1 2 0,4-2-40 15,-3-5-14-15,3-3-41 16</inkml:trace>
  <inkml:trace contextRef="#ctx0" brushRef="#br0" timeOffset="3">13998 3916 148 0,'-6'18'57'0,"6"-7"-30"0,-3 5-14 0,3-8 17 0,0 0-4 16,0 5-1-16,0 0-9 15,0 0-5-15,0-2-6 16,0-6 3-16,0 3 4 16,0-8 5-16,0 0 2 15,0-10 5 1,3-1-13-16,0 0-6 0,0-2-1 15,3 0-1-15,3 0-1 16,-1 0 1-16,4 2-4 16,3 0 0-16,0-5-6 15,0 3 0-15,9 3-32 16,0 7-12-16,-1 0-31 16,1 1-42-16,0-1 35 15</inkml:trace>
  <inkml:trace contextRef="#ctx0" brushRef="#br0" timeOffset="4">14292 3839 184 0,'-9'-3'68'0,"6"3"-36"0,-6 0-24 0,7 3 18 16,-4 5-6-16,0 0-2 16,-9 5-10-16,3 3-5 15,-6 3-2-15,6 2-1 0,0 3 2 16,3 2-3-16,3-5 0 15,9-2-4-15,6-6 1 16,3-2 4-16,0-1 4 16,3-10-1-16,0-8 0 15,-3 0 1-15,0-2 0 0,-4-4 0 16,-2 1 0-16,0-3 0 16,-3 3 0-16,0 0 2 15,0 2 1-15,-3 3-3 16,0 3-3-16,0 5-5 15,3 5 0-15,0 3 2 16,0 6 1-16,3 1 1 16,0 4 0-16,-3-1 0 15,3-2 2-15,0 0-6 16,0 0-1-16,0-5-47 16,6-3-20-16,0-6-21 15</inkml:trace>
  <inkml:trace contextRef="#ctx0" brushRef="#br0" timeOffset="5">14453 3916 140 0,'-6'10'52'0,"6"1"-28"0,0 5-19 0,0-8 11 15,0 2 10-15,-3 6 9 16</inkml:trace>
  <inkml:trace contextRef="#ctx0" brushRef="#br0" timeOffset="6">14441 4016 318 0,'0'14'12'0,"0"-4"-5"0,0 1-5 16,0-6-2 0,0-18 16-1,3 2-9-15,0-5-3 16,3 1-7-16,0-1-3 0,3 0 3 16,0 3 1-16,0 5-1 15,3 5 0-15,0 6 6 16,-3 2 3-16,-1 3 3 15,-2 2 2-15,0-2 1 16,-3 6 2 0,0-4-5-16,-3-2-5 15,3-3 0-15,3-7-5 16,0-4-2-16,3 1 4 16,3-3 1-16,0 3-5 15,6-3-2-15,-3 5-1 16,0 6 2-16,-4 2 4 15,1 6 2-15,-3 2-3 16,-3 0 1-16,0-2 2 0,0 2 3 16,0-5-33-16,0-3-15 15,0 1-45 1,0-9-35-16,0-5 50 16</inkml:trace>
  <inkml:trace contextRef="#ctx0" brushRef="#br0" timeOffset="7">14783 3911 132 0,'0'7'49'0,"0"-1"-26"0,0 2-18 0,3-3 13 0,3 3 3 16,3 0 2-16,0 0-8 15,3-3-4-15,0 3-6 16,0-3 1-16,3-2 3 0,3-3-3 15,-3-3-1-15,-3 1 2 16,-1-4 2-16,-2 1-4 16,-3-3-1-16,-3 0 2 15,-6 0 1-15,-3 0-6 16,0 0 0-16,-3 6-3 16,-5-1-2-16,-7 6 0 15,0 5 3-15,6 2 0 16,0 4 3-16,0 4 3 15,6 3 2-15,0-2-1 0,6-1 1 16,3 3-9 0,3-5 0-16,9 0 0 0,3-5 1 15,3-3-26-15,3-8-11 16,9-3-58 0</inkml:trace>
  <inkml:trace contextRef="#ctx0" brushRef="#br0" timeOffset="8">15156 3829 216 0,'-21'2'82'0,"18"1"-44"0,-18 2-40 0,12-2 17 0,0 7 4 16,-3 4 8-16,0-4-5 16,3 1-3-16,3 2-11 15,3 0-10-15,3 0-3 0,6 3-1 16,6 3 2-1,3-1 4-15,0 1 2 0,-3-1 11 16,-3 1 3-16,-6 2 12 16,-3-2 7-16,-9-1-12 15,-6 1-5-15,-3-3-18 16,0-3-7-16,0-3-66 16,1-2-28-16,5-5-31 15</inkml:trace>
  <inkml:trace contextRef="#ctx0" brushRef="#br0" timeOffset="9">13846 7170 156 0,'-15'-10'57'0,"12"10"-30"0,0 0-21 0,3 0 17 15,0 0 8-15,0 0 5 16,-3 0-1-16,0 0 1 16,3 0-20-16,0 0-5 0,0 0 0 15,0 0-9-15,6 0-3 16,0 0 2-16,3 0 3 0,6 2 1 16,6 4 0-1,-1-4-1-15,4 1 0 16,6-3 2-16,3 0 1 15,2 3 1-15,7-3 0 0,3 0-2 16,-1 0 1-16,1 0-4 16,6 2 0-16,-1 1-1 15,4-3-2-15,2 0 1 16,4-3 1-16,-3 3 1 16,-4 0 1-16,-2 3-2 15,-1 2 1-15,-2-2 0 16,-3-1 3-16,2-2-5 0,-2 0-1 15,2 3 0 1,1-3 2-16,0 0 1 16,-1 3 1-16,-2-3-5 0,6 2 1 15,-4 1-2-15,1-3 0 16,-1 0 2-16,1 0 2 16,0 0-1-16,-1 0-1 15,1 0 1-15,-3 0 1 16,2 0-1-16,1 0-1 15,2 0 1-15,-2-3-1 16,3 1-3-16,-4 2 2 16,4-3 1-16,0 0 2 15,-4 3-1-15,-5 0 2 16,2 3 2-16,-2 0 4 16,-3-1-2-16,-3-2 1 15,-1 0-7-15,1 0-1 16,-3 3 0-16,-3 0 2 0,-7-1-21 15,-5 1-9-15,-6-3-79 16,-6 3-34-16,3-25 21 16</inkml:trace>
  <inkml:trace contextRef="#ctx0" brushRef="#br0" timeOffset="10">14429 6199 140 0,'-6'0'55'0,"6"8"-30"0,0 0-29 0,0 16 32 16,0 8-2-16,-3 10 3 16,0 21 0-16,-3 1-16 15,0 2 3-15,-2-5 2 0,-1-3-8 16,9-5-3-16,0-8-4 15,0-8-3-15,0-8 1 16,-6-2 1-16,3-11-30 16,0-6-11-16,-3-5-24 15,0-7-48 1,3-6 22-16</inkml:trace>
  <inkml:trace contextRef="#ctx0" brushRef="#br0" timeOffset="11">14319 6226 136 0,'-6'2'52'0,"9"-4"-28"0,-6 7-13 0,3-5 18 16,-3 8-8-16,0 5-2 15,-3 3 0-15,0 3 0 0,0 2-10 16,0-3-5-16,0 3-3 16,3-7-1-16,0-4 2 15,3-2-1-15,0-8 2 0,3-3 2 16,3-4 2-16,0-7-6 16,3-7 0-16,0 0-3 15,0 0 0-15,0 0 2 16,3 2 0-16,0 3 2 15,0 0 1-15,0 6-4 16,0 2-1-16,0 3 1 16,-1 2 0-16,1 6 9 15,0 4 7-15,3 9 4 0,0 0 3 16,-3 3-8 0,0-1-1-16,0 1-7 15,0-1-2-15,-3-2-2 16,0 0-2-16,-4-5-43 0,1-6-19 15,0-5-53 1</inkml:trace>
  <inkml:trace contextRef="#ctx0" brushRef="#br0" timeOffset="12">14013 5786 160 0,'0'0'63'0,"0"14"-34"0,0-6-27 0,0 0 14 16,0-1-1-16,0 4 0 15,0 5 4-15,0 5 0 16,-3 6-10-16,0-4-3 0,0-1-2 15,0-4 2-15,3-2 1 16,0-3-1-16,0-5-1 16,0 0-1-16,0-3 0 15,-3-5 2-15,3-2 3 0,0-4-9 16,0-4-4-16,0-6 6 16,0-3 3-16,3 1-5 15,3-1-1-15,0 4-3 16,-1 1 3-16,4-2-5 15,0 6 2-15,0 2 2 16,3 5 1-16,0 6-2 16,3 5 0-16,-3 2 2 0,-3 6 2 15,0 0 0-15,-3 0 2 16,-3 0 0 0,0-3 1-16,-3-2 2 15,0-3 1-15,0-3-3 16,3-2-3-16,-3-3 0 15,3-6 1-15,0-4 1 0,3-6 3 16,2-3-3-16,4 1-2 16,3 2-3-16,0-3-1 15,0 9-1-15,0 5 3 16,0 2 0-16,0 3 1 16,0 5 0-16,-4 6 2 15,1 5-3-15,-3-3-2 16,0 3 2-16,0-3 2 15,-3-2 0-15,0-4-1 16,-3 1-35-16,0-2-16 16,3-6-32-1,3-3-35-15,3-2 44 16</inkml:trace>
  <inkml:trace contextRef="#ctx0" brushRef="#br0" timeOffset="13">14462 5800 168 0,'-9'-19'66'0,"6"19"-36"0,-6-2-18 16,6 9 21-16,0 1-17 16,-6 3-4-16,-3 0-5 15,0 2 0-15,4 3-4 16,-1 5 0-16,3 3 3 0,3-3-5 16,6-3-3-16,6-2 1 15,0-3 0-15,2-5 1 0,1-2 2 16,0-9-1-16,3-2 2 15,-3-3-2-15,0-3 2 16,0-2-4-16,-3 0 0 16,-3 0 3-16,-3 2 3 15,-3 0-2-15,0 1 0 16,0 4 8-16,0 4 2 16,0-1-6-16,0 3-4 15,3 5-5-15,0 6 1 16,3 5 1-16,0 0 0 15,0 0 0-15,-1 0 2 16,4-3-3-16,-3-3-2 16,0-2-34-16,0-2-12 15,0-1-53-15</inkml:trace>
  <inkml:trace contextRef="#ctx0" brushRef="#br0" timeOffset="14">14679 5805 212 0,'-6'11'82'0,"6"-11"-44"0,6 13-49 15,-6-5 13-15,3 2 2 16,-3 4 5-16,0 1 4 16,3 4 5-16,0-3-10 15,0 0-4-15,-3-3-1 0,3 0-15 16,0-2-5-16,0-3-70 15,0-3-46-15,-3-5 55 16</inkml:trace>
  <inkml:trace contextRef="#ctx0" brushRef="#br0" timeOffset="15">14664 5704 228 0,'-3'-8'85'0,"6"6"-46"0,-3 4-48 0,0-2 12 16,3 6-20-16,0-1-4 15,3 0-68-15,0 1-32 16</inkml:trace>
  <inkml:trace contextRef="#ctx0" brushRef="#br0" timeOffset="16">14778 5871 176 0,'-6'21'68'0,"6"-5"-36"0,0 3-33 16,3-11 12-16,-3 2 4 15,0-2 2-15,0 0-4 16,0-3 0-16,0-5-8 16,0 0-1-16,0 0 2 0,3-2 1 15,-1-6 3-15,4-3-5 0,0-5-1 16,3 0-4-16,6-2-1 15,0-6-1-15,0 6 0 16,0 2 0-16,3 5 0 16,0 8 4-1,-1 9 3-15,1 2 4 16,0 8 2-16,0 5-1 0,-3 5-1 16,-3-2-3-16,-3-3-1 15,-3-2-3-15,0 2 1 16,-3-3-37-16,0-4-15 15</inkml:trace>
  <inkml:trace contextRef="#ctx0" brushRef="#br0" timeOffset="17">14426 7316 156 0,'-6'-8'57'0,"6"5"-30"0,0 3-7 0,0 0 19 16,0 0-13-16,0 5-4 15,0 6-7-15,3 8 0 16,-3 12-8-16,0 9 7 0,0 8 5 16,0-1-1-16,0 4-1 15,3-1-3-15,0-5 1 16,0-3-8-16,0 3-2 15,0-8-1-15,0-8 2 16,-3-5-3-16,0-5-2 16,0-6-14-16,0-3-4 15,0-4-62 1,-3-4-43 0,-3-10-27-16,0-8 72 15</inkml:trace>
  <inkml:trace contextRef="#ctx0" brushRef="#br0" timeOffset="18">14286 7726 160 0,'-9'-3'63'0,"9"6"-34"0,3 2-36 16,0 0 8-16,3 6 13 16,0 5 10-16,3 10 8 15,3 3 3-15,3 3-19 16,3-3 2-16,0-2 0 0,-3-6 1 15,0 3 1-15,-1-6-7 16,1-2-3-16,0-5-1 16,0-9-1-16,0-2 0 15,0-2 0-15,0-6-4 16,0-3-3-16,-1-5-3 0,-2 0-1 16,-3-5-14-1,0-5-6-15,-3-1-28 0,0 4-10 16,-3-1-45-1,0 3-24-15,-3 5 64 16</inkml:trace>
  <inkml:trace contextRef="#ctx0" brushRef="#br0" timeOffset="19">14042 8276 140 0,'-3'-16'55'0,"3"30"-30"0,-3-22-10 15,3 13 20-15,-3-8-4 0,0 1 2 16,-3-1-6-16,0 3-2 16,-2 5-13-16,-1 3-3 0,-3 5-2 15,-6 3-6-15,3 0 0 16,3 3-6-16,3 2 1 15,3 3-3-15,9-1 0 16,6 4 1-16,3-3 4 16,3-6-10-16,3-2-2 15,3-5-26-15,-1-3-9 16,1-11-35 0,6-8-18-16,6-2 52 15</inkml:trace>
  <inkml:trace contextRef="#ctx0" brushRef="#br0" timeOffset="20">14248 8379 152 0,'0'-10'57'0,"-3"4"-30"0,0-1-14 0,0 7 19 0,0-3-7 16,-6 3 0-16,-6 3-10 15,0 2-2-15,3 3-7 16,-3 2-6-16,3 4-3 0,0-1-1 16,4 5 3-16,2 4-5 15,3-4 2-15,3-2 4 16,3-3 4-16,6-5-3 15,-1-3-3-15,7-5 1 16,0-2 2-16,0-6 0 16,-3-3 2-16,0-2-2 15,-3 0 2-15,-3 2 0 16,-3-2 1-16,-3 0-2 16,0 2-2-16,0 3 1 0,0 0 1 15,0 3-3-15,0 2 0 16,0 3-4-16,3 6 1 15,0 2 2-15,0 2 3 16,3 3-2-16,0 3-2 16,0 3 4-16,0-1 1 15,2-2-5-15,1-3 0 16,0-2-39-16,-3-3-16 16,0-3-26-1</inkml:trace>
  <inkml:trace contextRef="#ctx0" brushRef="#br0" timeOffset="21">14337 8199 148 0,'-3'0'57'0,"3"3"-30"0,3 2-25 15,0 1 12-15,-3 2-1 16,3 7 5-16,0 12-8 15,0 5-1-15,0 2-5 16,0 0-1-16,6 4 1 0,-3-7-2 16,0-2 1-16,3-2-4 15,0-6 0-15,-6-5-12 16,2-3-7-16,1-5-55 16,0-8-31-16,3-8 49 15</inkml:trace>
  <inkml:trace contextRef="#ctx0" brushRef="#br0" timeOffset="22">14489 8173 148 0,'-3'5'57'0,"3"-2"-30"0,3 8-18 0,0-4 14 15,0 7 4-15,0 15 4 0,0 0-11 16,0 5-2-1,0-2-10-15,0 10-3 0,0-5-1 0,3-5-2 16,0-3 1 0,-1-5-22-16,1-3-9 0,0-5-72 15</inkml:trace>
  <inkml:trace contextRef="#ctx0" brushRef="#br0" timeOffset="23">14670 8528 208 0,'-3'0'79'0,"9"0"-42"0,-6 2-39 0,3 1 17 16,3-3 0-16,6 0 5 15,3 0-8-15,0 0-2 16,3 0-6-16,3 0-5 0,2 2 0 16,-2-2-15-16,-3 0-4 15,-3 0-47 1,-3 0-57-16,0 3 28 16</inkml:trace>
  <inkml:trace contextRef="#ctx0" brushRef="#br0" timeOffset="24">14968 8361 192 0,'-6'0'74'0,"3"5"-40"0,3 3-42 16,0-3 12-16,0 6 0 15,0 0 2-15,0-1 0 16,3 6-1-16,-3 0-3 16,0-6-2-16,3 6 1 0,0-2-4 0,-3-4 2 15,0-10-162 16</inkml:trace>
  <inkml:trace contextRef="#ctx0" brushRef="#br0" timeOffset="25">14929 8223 200 0,'-3'-5'77'0,"6"5"-42"0,0 0-56 0,-3 0 4 15,3 0-30-15,3 3-7 0,0-1-7 16,0 1-3-16</inkml:trace>
  <inkml:trace contextRef="#ctx0" brushRef="#br0" timeOffset="26">15031 8393 156 0,'0'21'57'0,"2"-8"-30"0,1-2-29 15,-3-1 9-15,3-2 3 16,-3 0 4-16,3 0-1 16,-3-3 0-1,0-5-3-15,0-2 1 0,0-4 0 16,3-2 1-16,0 0-4 0,0-2 0 16,0-3-5-16,6-3 0 15,3-3-3 1,3-2-1-16,-3 10-1 15,3 4-2-15,0 1 3 0,0 4 0 16,-1 4 5-16,1 6 2 16,-3 0 4-16,0 5 1 15,0 1-5-15,-3-1-2 16,0 0-2-16,-3-2-2 16,0 2-2-16,0-3-1 15,6-7-104 1,0 0 5-1</inkml:trace>
  <inkml:trace contextRef="#ctx0" brushRef="#br0" timeOffset="27">15468 8332 212 0,'-9'-6'79'0,"6"-9"-42"0,-3 7-43 15,0 8 27 1,-3 8-3-16,-3 0-2 15,1-1-2-15,-1 4-8 16,0 0-6-16,3 2-1 0,0 0 1 16,3 0 2-16,3 3-1 15,3 3 2-15,3 2-2 16,6-3-1-16,3-4-2 16,3-4-1-16,2-7-14 0,1-3-4 15,6-8-35-15,0-3-14 16,0 1-13-1</inkml:trace>
  <inkml:trace contextRef="#ctx0" brushRef="#br0" timeOffset="28">15540 8250 92 0,'0'2'35'0,"0"17"-18"0,14 10-11 0,-8-16 11 15,0 3 15-15,-3 3 7 16,3 4-1-16,0 4 2 15,0-1-11-15,0-2-3 16,-3-3-15-16,0-5 7 0,0-3 2 16,-3-2 5-16,0-3 4 15,0-8-2-15,0-3 1 0,0-7-14 16,0-6-3-16,3-5-7 16,3-6-1-16,3 3-8 15,0-5-2-15,3 8 2 16,3-3 0-16,5 6-15 15,4 2-6-15,0 5-36 16,0 11-12-16,0 8-44 16</inkml:trace>
  <inkml:trace contextRef="#ctx0" brushRef="#br0" timeOffset="29">9872 5958 116 0,'-3'0'44'0,"3"0"-24"0,0 0-13 0,0 0 15 15,0 6 4-15,0 2 7 16,0 2-7-16,3 17-1 15,0 4-14-15,-3 4-2 0,0 5 1 0,0 2 0 16,3-5 2 0,0-5-4-16,-3-3-3 15,0-3 0-15,0-5 1 0,0-5-3 16,3-3 0-16,-3 1 3 16,0-6 1-16,0-6 3 15,0-2 1-15,0-2-1 16,0-6-1-16,-3-3-5 15,0-10-3-15,3 0 0 16,-3-3 1-16,-3 0-3 16,3-5-2-16,0-3 2 15,0-5 2-15,0 3-2 16,0 2 0-16,6 3 1 0,0 3 0 16,3-1-3-16,3 3 0 15,3 3-3-15,6 3 1 16,3 4 3-16,0 6 1 15,-1 8 3-15,1 8 1 16,0 6 5-16,-3 1 3 16,-6 1 7-16,-6 0 3 15,-3 3 1-15,-6 5-2 16,-3-6-4-16,-6-2 0 16,-3-3-7-16,-3-2-3 15,0-3-3-15,0-3-3 16,1-2-17-16,2-9-6 15,-3 1-13-15,3 0-5 16,0-1-40-16,9 1-17 16</inkml:trace>
  <inkml:trace contextRef="#ctx0" brushRef="#br0" timeOffset="30">11387 5950 132 0,'-3'-2'49'0,"3"2"-26"0,3 2-9 0,-3-2 15 16,0 0-5-16,0 0-2 15,3 6-4-15,3 2 1 16,0 0-10-16,0 2 10 0,3 6 4 15,6 5-3-15,-3 0-1 16,0-2-7-16,0-1-2 16,-1-2-4-16,-2-2 1 15,-3-4 2-15,0 1 5 16,-3-3-8-16,0 0-1 0,-3-3-3 16,3-2 1-16,-3-3-4 15,3 5 0-15,-3-5 1 16,3 5 0-16,-3-5 0 15,3 3 0-15,-3-3 4 16,0 0 5-16,0 0 6 16,6-3 12-1,0-5-6-15,0-2-8 0,0-6-6 16,0 3-2 0,0-6-1-16,0 0-2 15,0-2-2-15,0 0-2 16,0 0 1-16,0 2 1 15,-3 4 0-15,0-1 0 16,0 2 0-16,0 4-7 0,0 2 0 16,0 3-6-16,-3-1-2 15,2 4-7-15,1-1-3 16,-3 3-20-16,3 3-9 16,9 2-24-16,3 0-9 15,3-2-2 1</inkml:trace>
  <inkml:trace contextRef="#ctx0" brushRef="#br0" timeOffset="31">11822 5966 212 0,'-6'-5'79'0,"9"5"-42"0,-3-3-34 16,0 3 15-16,-3-2 0 15,0 2 1-15,-3 0-2 16,-3 0 0-16,-3 2-9 15,0 4-5-15,0 2-2 0,0 10-4 16,3 6 2-16,0-3-1 16,1 0-2-16,-1-2 0 15,6-1 3-15,3-2-2 16,3-3 1-16,6-5 2 16,-1-2 2-16,1-6-1 15,0-3-1-15,0 0 1 0,0-7 1 16,0-6-1-16,0 0-1 15,-3 3 3-15,0 0 0 16,-3 2-1-16,0 3 1 16,0 3-2-16,0 2-1 15,-3 1-4-15,3 9 2 32,0 9 5-32,0 0-3 0,3 0 0 15,0 0 0-15,0-3 0 16,3 0 0-16,3-2 0 15,-1 0-9-15,4-3-2 16,0-6-32-16,0-2-14 16,-3-2-43-1</inkml:trace>
  <inkml:trace contextRef="#ctx0" brushRef="#br0" timeOffset="32">12039 5789 208 0,'-6'-3'79'0,"6"6"-42"0,3 0-48 16,-3 2 13-16,0 3 2 15,3 3 7-15,-3 4 12 16,3 7 8-16,0 9-16 16,0 6-4-16,0 3-3 0,0 0-7 15,0-3 0-15,3-5 1 0,0-3 1 16,-3-6-8-1,0-4-90 1,6-8-58 0,-12-9 53-16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51:25.9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13126 13441 164 0,'-12'-5'63'0,"6"5"-34"0,-9 5-25 0,9 0 13 16,-15 6-4-16,-3 10 2 15,-3 11-2-15,-2 15 0 16,-7 4-7-16,0 7-2 0,6 0 0 15,10-2-5-15,11-1 1 0,15-2 2 16,8 0 1-16,7-5-8 16,9-9-2-16,6-4-34 15,0-9-15-15,2-5-24 16</inkml:trace>
  <inkml:trace contextRef="#ctx0" brushRef="#br0" timeOffset="1">13230 13732 96 0,'0'0'35'0,"3"0"-18"0,-3 5-7 0,0-5 30 15,6 8-5 1,0 3-7-16,0 5-4 0,-1 2-10 16,4 1-4-16,-6-1-5 15,3 1-2-15,-6-1 1 0,0-2 0 16,0 0 0-16,0-3 0 15,0-2 2-15,-6-3 1 16,6 0 3-16,0-3 1 16,-6-2 1-16,3-3 0 15,0-3 0-15,1 0-6 16,-1-2-4-16,6-3-4 16,-1 0 1-16,1-2-1 0,6-1 0 15,0-2 0 1,0-3 0-16,3 3 2 0,-3 2 0 15,3 3 0-15,0 3 0 16,0 5-5-16,-3 8 1 16,0 0 2-16,-3 2 3 15,-3 3-2-15,-3 1 0 0,0-1 3 16,0 0 1-16,-3-2-1 16,3-3 1-16,0 0 0 15,0-6 1-15,0-2-5 0,0-2 1 31,3-6 0-31,0-3 0 16,3 1 0-16,-1-4 0 0,1 4-3 16,3-1 0-16,0 3 2 15,6 3 0 1,3 8 1-16,0 2 0 16,-3 0 0-16,-3 3 0 15,-3 3 0-15,0-1-3 16,-4 3 2-16,1 1-4 15,-3-4 1-15,3-2-25 16,0 0-10-16,0-3-27 16,0-5-41-16,3-2 26 15</inkml:trace>
  <inkml:trace contextRef="#ctx0" brushRef="#br0" timeOffset="2">13676 13827 140 0,'-3'0'52'0,"3"0"-28"0,-3-3-17 0,3 3 13 16,-3 0-1-16,0 3 3 15,-3 0-8-15,0 5-1 16,-3 2-7-16,1 1-4 0,-1 2-1 16,3 3-4-16,3 3 2 15,3-1 1-15,3-2 0 16,3-3 0-16,0-2 0 15,2-3 0-15,1-6 2 0,0-4-1 0,0-4 2 16,0-2-7-16,3-2 1 16,-3-3-1-16,-3-1 2 15,0 4 1-15,-3-6 3 32,-3 5-1-32,-3 1 2 0,3 7-2 15,3 3 2-15,0 5 0 16,3 3-1-16,3 3-2 15,0 2 1-15,0 0 1 16,0 1-1-16,-1-1-1 0,1-3-8 16,0-2-5-16,0-2-44 31,-3-4-51-31,0-2 28 16</inkml:trace>
  <inkml:trace contextRef="#ctx0" brushRef="#br0" timeOffset="3">13858 13570 132 0,'-3'-2'52'0,"6"2"-28"0,-3 2-33 16,3 4 31-1,0 20 10 1,3 9-1-16,-3 7 2 16,-3 3-12-16,3-3-5 15,-3 1-9-15,3-1-7 0,-3-5-1 16,3-5 1-16,0-3 0 16,-3-5-18-16,3-6-63 15,-3-10-38 1,0-5 37-16</inkml:trace>
  <inkml:trace contextRef="#ctx0" brushRef="#br0" timeOffset="4">14016 13811 148 0,'-21'19'55'0,"12"-17"-30"0,-18 17-29 16,15-14 8-16,-3 1 13 15,0-1 9-15,0 0-5 16,3 0-1-16,4 1-12 16,-1-1-5-16,3 0-2 0,3 1 3 31,3 2 5-31,6-1-3 0,0 4 2 16,8 0-7-16,4-3-1 15,0-1-5-15,0 1-1 16,0-2-19-16,0-1-9 15,0-5-40-15,0-3-30 16,-4-2 43-16</inkml:trace>
  <inkml:trace contextRef="#ctx0" brushRef="#br0" timeOffset="5">14138 13851 164 0,'3'11'63'0,"-3"-9"-34"0,5 1-34 0,4-1 10 16,0 1-5-16,6-3 0 15,-3 0 15 1,0 0 7-16,3 0-10 16,-3-3-2-16,0-2-3 0,-3 0-3 15,0-6-3-15,0 3 2 16,-7-2 0-16,-2 2-1 16,-2 0-2-16,-7 3 1 0,-6-1-1 15,-6 4 0-15,0 7 2 16,3 8-1-16,0 0 2 15,6 1 0-15,3-1 3 16,4 0 3-16,2 3 2 16,6-3-5-16,5 3-2 15,10-3-2-15,3 1-2 16,0-1-24-16,0-3-9 16,0-2-62-16,-1-2-31 0,-2-6 63 15</inkml:trace>
  <inkml:trace contextRef="#ctx0" brushRef="#br0" timeOffset="6">14691 13758 176 0,'-6'-5'68'0,"0"8"-36"0,-3 2-26 0,3-2 15 15,-6-1-7-15,1 1 0 16,-1 2-4-16,3 1-1 0,0 4-5 31,3 1-5-31,3 2-2 0,6 0 2 16,6-2 0-16,3 2-2 0,3 0 0 15,-6 3 15-15,-1 3 6 16,-5-1 5-16,-6 1 3 16,-5-4-10-16,-4-1-2 15,0-1-6-15,0-5-3 16,-3-3-5-16,0-2 0 0,3-3-22 15,3-3-10-15,3-5-24 16,3 0-10-16,6-2-30 16</inkml:trace>
  <inkml:trace contextRef="#ctx0" brushRef="#br0" timeOffset="7">14730 13830 192 0,'-3'26'71'0,"6"-18"-38"0,-3 8-28 16,0-5 19-16,3 2-4 16,0 0 3-16,3 0-9 15,0 1-3-15,0-4-6 16,3-2 1-16,0-3 3 0,5-2-5 0,-2-3 0 16,6-3-4-16,-3-5-1 15,0-2-4-15,-3-1 1 16,0-2-7-16,-3-5-3 15,-3 2 5-15,-6-6 5 16,0 7 5 0,0 4 4-16,0 16 4 15,0 3-4-15,0 3 1 16,0 2 1-16,3 3-6 16,0 0-2-16,3 0 2 15,0-3 1-15,-1-3-11 16,1-2-7-16,3-2-22 15,0-6-11 1,0-3-45-16</inkml:trace>
  <inkml:trace contextRef="#ctx0" brushRef="#br0" timeOffset="8">15013 13814 160 0,'0'16'63'0,"3"2"-34"0,0-4-21 0,0-7 16 15,0 1-3-15,0 3 2 16,-3 0-4-16,3-1-2 16,-3-2-9-16,0 0-5 0,0-3 0 15,0-2-2-15,0-3 2 16,0 0-2-16,0-3 2 16,-3 1-2-16,0-4-1 15,0-2 3 1,0 1 0-16,3-1-1 0,0-6-2 15,0 4 1-15,6-9 1 16,0 3-1 0,-1 3 2-16,4 0 0 15,0 5-4 1,6 0 1-16,-3 3-5 0,0 2-1 16,0 0-19-16,0 3-9 0,0 0-20 15,0 3-8 1,-3 0-14-16</inkml:trace>
  <inkml:trace contextRef="#ctx0" brushRef="#br0" timeOffset="9">15203 13819 196 0,'0'16'74'0,"6"-3"-40"0,-3-2-31 0,0-6 15 16,3 0-3-16,0-2 4 16,0 0-5-16,6-1 0 15,6 1-8-15,-3-3-4 0,-1 0-1 16,-2-3-1-16,-3-5 2 31,0 1-1-31,-3-7 2 0,-3 4-2 16,-3-1 2-16,-6 3-4 15,-9 3 0-15,-3 2-1 16,1 9-2-16,-4 1 3 16,0 4 0-16,3 2-2 15,3 3 0-15,3 0 13 16,6 5 7-16,6 0-2 0,6 1 0 15,3-4-9-15,3-2-2 0,12 2 0 16,3-10 0-16,2-2-29 16,4-6-12-16,-3-8-84 15</inkml:trace>
  <inkml:trace contextRef="#ctx0" brushRef="#br0" timeOffset="10">15897 13570 132 0,'-3'-5'52'0,"3"5"-28"0,0 0-15 0,0 0 14 0,0 0 0 16,-3 0 3-16,0 0-5 16,-3 0-1-16,0 3-11 15,-3 2-1-15,0 6-1 0,0 10-1 16,0 0 1-16,3-2-4 0,0 2 0 15,3-3-1-15,3-2-2 16,0 0 3-16,3-5 0 16,3-3-1-16,0-3-2 15,3-3 3-15,0-2 2 16,0-2 2 0,-3-3 1-16,0-3-9 15,-3 0-1-15,-3-8-2 16,-3 3 2-16,0-3 3 15,0 0 2-15,0 3-4 16,3 2-1-16,0 3-2 16,0 3 3-16,3-1-2 15,3 9-1-15,3 0 3 16,0-1 0-16,0 1 1 16,0 10 0-16,-1 1 0 0,-2 1 0 15,-3 7 8-15,-3-1 5 0,-6 13-2 16,1-2-1-16,-4-3-6 15,0-3-3-15,0-2 0 16,0-3 1-16,0-2-3 16,3-6 0-16,3-2-30 0,3-3-12 15,0-3-20-15,3-2-6 16,3-3-12 0</inkml:trace>
  <inkml:trace contextRef="#ctx0" brushRef="#br0" timeOffset="11">16054 13869 168 0,'-8'0'66'0,"5"3"-36"0,3 0-31 0,0 2 15 16,0 3-1-1,0 0 2-15,0 3 5 16,3-1 2-16,2 1-11 0,1-3-4 0,0 0-1 15,3-3 1-15,0-3 3 0,0-2 4 16,-3-2 1-16,0-3-2 16,-3-3 2-16,-3 0-4 15,-3 0 1-15,0-3-5 16,-6-2 1-16,0 2-10 16,0 3-3-1,-3 6-17-15,6-4-6 16,-2 6-32-16,8 0-12 15,0 0-28 1</inkml:trace>
  <inkml:trace contextRef="#ctx0" brushRef="#br0" timeOffset="12">16230 13732 132 0,'9'0'52'0,"-18"5"-28"0,15 0-19 0,-3 3 13 0,0 0 3 15,0 8 4-15,0 5 2 16,-3-2 1-16,0-1-15 31,3-2-1-31,-3-2-1 0,0-4-4 0,0-2-2 16,0 0-2-16,0-3-3 15,0-5 12-15,0 0 6 16,0 0-7-16,0-2-1 16,3-1-4-16,0-16-1 15,3 1-3 1,0-1-2-16,0 6 1 0,3 3-4 15,0-4 2-15,0 6-12 16,2 3-7-16,1 0-11 16,0 0-6-16,0 2-40 15,0-2-44-15,3 2 38 16</inkml:trace>
  <inkml:trace contextRef="#ctx0" brushRef="#br0" timeOffset="13">16507 13742 220 0,'-9'3'85'0,"6"0"-46"0,-3-1-46 15,-9 4 29 1,3-1-6-16,3 0-8 0,0 3-2 16,0-2-9-1,15 7 2-15,0-3 0 0,6 4 1 16,0-1 0-1,0-3 0-15,0 1 2 16,-6 0 3-16,0-1 11 0,-6 1 7 16,-3-3-3-1,-6 0 0-15,-9 0-9 16,0-3-2-16,0 0-7 16,-2-2-2-16,5-1-7 15,3-2 0-15,3 0-30 0,0 0-11 16,6 0-30-1,3-2-55-15,3-1 29 16</inkml:trace>
  <inkml:trace contextRef="#ctx0" brushRef="#br0" timeOffset="14">16572 13795 184 0,'0'6'71'0,"0"-1"-38"0,6 27-32 0,-3-19 14 15,0 5 9-15,0 4 8 16,0 1-6-16,3 4-3 16,0 7-13-16,0-2-4 0,-3-3-2 15,3-5-2-15,-3-3-2 16,0-2 1-16,-3-6-1 16,3-3 4-1,-3-4 2-15,-3-6-7 0,0-3-4 16,0-7 0-16,-3-9 1 15,0-2 2-15,0-3 3 16,0-2-2-16,3-1 0 16,3-5 3-16,3 6 1 15,3-6 3-15,0 6 1 16,6-1-1-16,0 9-1 16,3 2-3-16,0 5-2 0,0 6 7 15,-1 10 5-15,-2 8-2 16,-3 1 2-1,-3 2-1-15,-6-1 1 16,-3 1-6-16,-6 0-2 16,-6-3-7-16,1-2-2 15,2-3-20-15,0-3-9 16,0-2-44-16,3-3-17 16,3-3-11-1</inkml:trace>
  <inkml:trace contextRef="#ctx0" brushRef="#br0" timeOffset="15">17114 13780 116 0,'-3'-14'44'0,"3"12"-24"0,-15 2-10 0,21 0 14 16,-3 2-2-16,0 4-1 31,3 7 2-31,3 11 0 0,0 5-12 16,-3 5 0-16,0 6 0 16,-3 5 5-16,0-3 4 0,-3-5-6 15,3-5-3-15,-3-8-9 16,3-6-1-16,-3-2 5 15,0-5 6-15,0-3 0 16,0-8 3-16,-6-8-13 0,0-13-3 16,0-1-2-16,-6-4-2 15,3-3 1-15,9 0 3 16,0-6-2-16,9-4 1 16,0 7 0-16,0 3-2 15,3 5 3-15,0 5 0 16,3 6-6-16,-1 3-3 0,1 4 14 15,3 12 9-15,-6 2-2 0,0 5-1 16,-6 0-1-16,-3 3-1 16,-6 0-2-16,-6 0 1 15,0 0-6-15,-3-3-1 16,-3 0-11-16,3-5-3 31,3 0-20-31,-2-3-5 16,-1-2-26-16,3-6-9 0,12-2-10 15</inkml:trace>
  <inkml:trace contextRef="#ctx0" brushRef="#br0" timeOffset="16">17317 13817 188 0,'-6'21'71'0,"3"-5"-38"0,3-1-36 0,0-7 13 16,0 0 6-16,3 3 7 15,0 0 1-15,8-4 1 16,-2 1-14-16,9-2 4 0,-3-4 3 16,0-2-2-1,0-2 1-15,-3-4-5 16,0 1 0-16,-3-3-3 16,-3 0 2-16,0-5-4 0,-6-3 1 15,-6 3-7 1,-6 0-1-16,0-1-5 15,-9 4 1-15,3 2-14 0,0 3-5 16,3 2-15-16,3 3-4 16,3 5-17-16,7-7-5 0,2-1-28 15</inkml:trace>
  <inkml:trace contextRef="#ctx0" brushRef="#br0" timeOffset="17">17501 13772 196 0,'-6'8'74'0,"9"-1"-40"0,0 20-38 0,0-14 15 16,-3 3 3-16,3 0 3 31,-3-3-4-31,3 0-3 0,-3 1-5 16,3-4-4-16,0-2 0 0,0 0-34 15,-3-3-13-15,0-5-48 16</inkml:trace>
  <inkml:trace contextRef="#ctx0" brushRef="#br0" timeOffset="18">17623 13787 184 0,'0'6'68'0,"3"18"-36"0,-3 5-35 16,0-21 11-16,0 2 5 16,0-2 6-1,0 0-4-15,0-3 0 16,0 1-9-16,0-4-6 0,0-2-1 16,0-2-4-16,3-6-1 15,3-3-8-15,0-7-4 16,3 2 10-16,0 2 4 15,0 4 7-15,0 2 3 16,0 5 9-16,0 3 4 16,-1 8-3-16,-2 8 1 0,0 0-4 15,-3 0 0-15,0 0-12 16,-3-3-3-16,0 0 1 16,0-2 0-16,3-3-28 15,0-3-13-15,0-5-22 16,3-5-48-16,0-11 25 0</inkml:trace>
  <inkml:trace contextRef="#ctx0" brushRef="#br0" timeOffset="19">17879 13573 184 0,'-6'11'71'0,"9"26"-38"0,-3 0-41 0,0-19 12 15,3 9 5-15,-3 2 5 16,0 3 3-16,0-6 1 16,0 1-9-16,0-4-5 0,0-1-1 15,0-4-22-15,0-2-7 16,0-3-53-16,0-2-37 16,0-3 47-16</inkml:trace>
  <inkml:trace contextRef="#ctx0" brushRef="#br0" timeOffset="20">17727 13742 228 0,'6'-5'85'0,"3"0"-46"0,9 0-43 15,0 5 13-15,0 0-7 16,0-3-2-16,2 3-6 16,-2 0-4-1,3 3-49-15,-3-1-22 0,3-2 4 16,-6 3 4-16</inkml:trace>
  <inkml:trace contextRef="#ctx0" brushRef="#br0" timeOffset="21">18034 13735 228 0,'-39'2'88'0,"33"1"-48"0,0 5-47 16,3-3 14-16,-3 0-10 15,0 3 2-15,3-2-1 0,0-1-2 16,3 8 3-16,3-2 0 0,9 5 1 16,0-1 2-16,6 1 1 15,0-2 5-15,-6-1 3 0,-6-3 9 16,-3 1 7-16,-6 0-8 15,-9-4-1-15,-3-1-10 16,-9-4-3-16,3-2-30 16,-2-2-12-16,-16-4-42 15,0 1-59 1,0-5 32-16</inkml:trace>
  <inkml:trace contextRef="#ctx0" brushRef="#br0" timeOffset="22">17495 13544 228 0,'0'-3'85'0,"9"3"-46"0,0-2-142 0,-3 2-30 16</inkml:trace>
  <inkml:trace contextRef="#ctx0" brushRef="#br0" timeOffset="23">18522 13481 232 0,'-6'-3'88'0,"6"6"-48"0,-3 2-51 31,3 3 11-31,0 8-3 0,3 21 3 16,-3 5 3-16,0 0 3 16,-6 14-3-16,0-8 0 0,3-3 3 15,0-6-3-15,0-4-2 16,0-6-25-16,0-5-9 15,3-9-62-15</inkml:trace>
  <inkml:trace contextRef="#ctx0" brushRef="#br0" timeOffset="24">18373 13745 248 0,'0'-3'93'0,"6"3"-50"0,12-2-52 16,-9-1 12-16,9 1-7 16,3-1 0-16,-1 0 3 15,1 3 0-15,-3 0 1 16,0 0-5-16,0 3 1 0,-3 2-5 16,-3 3-1-16,-3 11 0 15,-3 4 4-15,0 1 3 0,-1 0 2 16,1 0 7-16,0-3 4 15,3-2-3-15,3-6 1 16,0-5 8-16,0-6 5 16,6-4 2-16,-3-6 1 0,-3 0-9 15,-6-5-4 1,-3-6 0-16,-9-2 0 0,-3 2-5 0,-3 1-4 16,0-1-21-16,0 4-10 15,0 1-23-15,3 6-7 16</inkml:trace>
  <inkml:trace contextRef="#ctx0" brushRef="#br0" timeOffset="25">19037 13753 176 0,'-3'5'66'0,"3"6"-36"0,0 21-31 16,0-14 12-16,3 1 6 15,0-1 4-15,0 1 0 16,-3-1 2 0,3-2-13-16,0-3-3 0,-3-2-3 15,0-3 4-15,0-3 3 16,3 0-2-16,-3-5 0 0,0-5 1 15,0-3 4-15,0-2-8 16,0-1-1-16,0-13-1 16,0 3 0-16,3 0-2 15,3 0 1-15,0 0-4 16,3 2 0-16,3 6-1 0,-1 2-2 16,4 6-15-16,6 0-5 15,0 2-4-15,-3 3 0 16,0 0-2-16,-3 3-1 15,0 2 6 1,-4 0 4-16,1 3 11 0,-3 0 3 16,0 5 18-16,0-2 7 15,0-3 3-15,-3 0 2 16,0-3-2-16,0 0-1 16,0-2-4-16,0-3 0 15,0-5-9-15,0-1-2 16,-3-1-3-16,-3-1 1 15,0 2-7-15,-3-2 1 16,0 0-8-16,-6 3-3 16,-3 0 1-16,0 2 0 15,-3 6 8-15,-3 2 4 16,-3 6 4-16,10-1 3 16,2 6 1-16,3 0 1 15,9 0 2-15,3 0 4 0,2 0-6 0,4 0-2 16,6-3-3-16,0-5-3 15,6-3-4-15,3-2 0 16,0-3-20-16,-4-6-7 16,1-2-19-16,-3-15-9 15,0-4-19 1</inkml:trace>
  <inkml:trace contextRef="#ctx0" brushRef="#br0" timeOffset="26">19460 13526 228 0,'-3'-3'88'0,"3"6"-48"0,3 4-51 0,0 1 13 15,0 11 5-15,3 13 7 16,0 5-1 0,-4 5 1-16,1 6-8 0,0-6-2 15,0-2 2-15,0-3-5 0,-3-6-3 16,0-4-32-16,0-6-15 15,-3-8-55 1</inkml:trace>
  <inkml:trace contextRef="#ctx0" brushRef="#br0" timeOffset="27">19352 13729 244 0,'0'-8'90'0,"0"8"-48"0,21-2-51 0,-9 2 14 0,0 0-5 16,3 0 2-16,3 0-1 16,0 0-1-16,3 2 1 15,-1 1-1-15,1 0 0 0,3-3-44 16,-3 2-18 0,3-2-29-16</inkml:trace>
  <inkml:trace contextRef="#ctx0" brushRef="#br0" timeOffset="28">19591 13761 164 0,'-3'-5'63'0,"3"5"-34"0,0 2-34 16,0 6 36-16,-6 8-10 15,3 3-3 1,0-1-4-16,3 1-8 16,0-1-2-16,6 1 2 0,3-3-3 15,3-3 0-15,2 0 1 0,1-5 0 16,-3-3 0 0,0-2 0-16,0-6-5 0,0-2 1 15,0-3-5-15,0 0-1 16,-3-8-4-16,0-2 1 15,-3-1 5-15,-1 3 4 16,-2 0 3-16,0 3 1 16,0 3 4-16,-3 2 5 15,0 0 2-15,0 5 0 0,0 3-3 16,0 0-2-16,3 11-2 16,0 5 2-16,0-1-7 15,0 1-2-15,3 0-1 16,0 0 2-16,0-3-3 15,-3-2-2-15,3-3-18 0,0-3-7 32,0-2-18-32,6-3-7 15,-3-3-39 1</inkml:trace>
  <inkml:trace contextRef="#ctx0" brushRef="#br0" timeOffset="29">19826 13756 160 0,'12'0'60'0,"-24"5"-32"0,21 0-20 0,-6 1 16 16,0 7-3-16,6 5-1 16,-3-2-2-16,-1 0-1 15,-2-3-9-15,-6 1-3 0,9-4 1 16,-3-2-1-16,0 0 0 16,-3-3-1-16,0 1 0 15,0-6-2-15,-3 0-2 0,0-3 1 16,6 0-1-16,3-7-3 15,0-1 2-15,0-5-1 16,3 3 0 0,3 0 2-16,0 0 0 15,3 5-3-15,-3 0 0 16,0 2-3-16,0 4 1 16,-3-1-21-16,-1 3-11 0,1 0-57 31</inkml:trace>
  <inkml:trace contextRef="#ctx0" brushRef="#br0" timeOffset="30">20147 13753 164 0,'-6'3'63'0,"6"5"-34"0,0 5-30 0,0 0 12 16,0 3 4 0,0 0 4-16,0 0 4 15,0 0 1-15,0-3-13 16,0 0-7-16,0-2 0 0,0-3-3 0,0-3 2 0,-3-2 2 16,3-3 2-16,0-3-3 15,0 0-3 1,0-2-3-1,3-6-1-15,0 1-5 0,6-3-2 16,0 2 5-16,3 0 2 16,0 3 3-16,0 8 0 15,0 8 2-15,-3 3 1 16,0 2 1-16,-3 3 0 0,0 3-2 16,-1-4 1-16,1 1-9 15,0-2-3-15,12-9-79 16,3-5-7-1</inkml:trace>
  <inkml:trace contextRef="#ctx0" brushRef="#br0" timeOffset="31">20707 13737 132 0,'-3'-5'52'0,"0"0"-28"0,0 7-2 0,0-2 20 16,-3 3-16-16,0 2-7 16,-3 6-9-16,-3 2-5 0,0 8-2 15,0 0 2-15,0 0 1 16,4-2-2-16,2 0-1 0,3-4-1 15,3 1-2-15,0-2 5 32,3-7 1-32,3-1 2 0,2-6 0 15,-2-6-4-15,0 1-1 16,0-3-1-16,0-5 1 16,-3-6-2-16,0 4-1 15,0 1 1-15,0 4-1 16,-3-1 4-16,0 9 2 15,0 9-5-15,0 7 2 16,0 2 0-16,3 2-4 16,3 1 1-16,0-1-16 15,3 1-4-15,6-6-21 16,6-3-7-16,0-4-29 16,-4-6-27-1,4-3 42-15</inkml:trace>
  <inkml:trace contextRef="#ctx0" brushRef="#br0" timeOffset="32">20897 13827 152 0,'-6'-40'57'0,"0"38"-30"0,-5-3-12 0,8 5 20 0,-3 0-13 15,-3 5-2-15,-3 5-10 32,0 9-4-32,-3 2-3 0,3 0 0 0,3 3 2 15,3-3-2-15,6-2-2 16,3-3 2-1,3-3 0-15,0-5-1 0,3-6 1 0,3-7-2 16,0-3 2-16,0-5-2 16,0-6 2-1,-3-7-4-15,-1-3 0 0,-2-3-1 16,-3-8-2-16,-3-5 3 16,-3 3 0-16,0 0 5 15,0 7 2-15,0 9 4 16,1 7 4-16,-1 6-8 15,3 8-1-15,0 10 1 16,0 22 3 0,3 4-4-16,-1 4-3 15,1 10 1-15,3-6 2 0,0-1-2 16,0-7-2-16,3-4-16 16,0-3-7-16,6-6-27 15,0-7-11-15,6-6-39 16</inkml:trace>
  <inkml:trace contextRef="#ctx0" brushRef="#br0" timeOffset="33">21132 13758 196 0,'-8'-8'74'0,"2"6"-40"0,-3-1-33 0,6 6 14 16,-3 5-13-16,-3 8 0 15,-3 5 4-15,-3 0 4 0,3 3-5 16,3 0 1-16,3-3 4 0,9-3-4 15,0-2-1-15,3-5 4 16,3-6 2-16,3-5-4 16,-3-8 1-16,3-3-5 15,0-12 0-15,-3-1-6 16,-3-8 0 0,0-2-1-16,-3-17 2 15,-3 1-1-15,-3 0-1 16,-3 5 5-16,0 8 1 15,0 8 13-15,0 8 5 16,0 10-10-16,0 16-6 16,0 11-2-16,3 24-2 15,3 2-3-15,3 6 2 16,3 2 1-16,0-8 2 0,3-5-1 16,0-5 2-16,-3-5-20 15,3-6-8-15,-1-5-25 16,-2-6-8-16,3-7-41 15</inkml:trace>
  <inkml:trace contextRef="#ctx0" brushRef="#br0" timeOffset="34">21293 13864 208 0,'0'37'77'0,"3"-21"-42"0,-3 8-32 16,0-14 17-16,0 1-1 15,0 0 1-15,0-3 4 0,0-3 5 16,0-2-16-16,-3-6-3 0,0-5-2 16,3-3-7-16,0-5-2 15,0-7-5-15,0-6-1 16,6 5-1-16,0 0 2 0,3 3-7 0,3 5-2 16,3 3-34-1,3 2-15-15,11 3-36 16</inkml:trace>
  <inkml:trace contextRef="#ctx0" brushRef="#br0" timeOffset="35">21817 13510 156 0,'-3'-6'60'0,"3"6"-32"0,-3 0-24 0,3 0 15 0,-3 6-11 16,0 2-4-16,0 5 1 15,-3 19 4 1,6 2-5-16,-3-2 7 0,0 2 4 15,0 3-1-15,0 0 0 16,0-8-8-16,0-5-2 16,0-5 0-16,0-4 0 15,3-1 0-15,0-4 2 16,-3-2 1-16,3-5 1 16,0-8 0-16,0-6 2 0,3-2-7 15,0-3-4-15,3-3-5 16,3 1 1-1,-3 2 3-15,9 0 1 0,-3 6-4 16,3 2-1-16,3 8 3 16,3 2 1-16,-4 6 4 15,-2 5 3-15,-3-2 4 0,-6 8 5 16,-9-1-4-16,-6 3 0 16,-3-2-2-16,-2-3 0 0,-1-3-2 15,-3-3-1-15,0-2-12 31,3-2-5-31,0-4-14 16,3-2-6-16,6-2-19 16,3-1-7-16,6-8-33 0</inkml:trace>
  <inkml:trace contextRef="#ctx0" brushRef="#br0" timeOffset="36">21963 13795 180 0,'3'8'68'0,"3"-5"-36"0,0 10-31 0,0-8 16 0,0 1-5 16,0-4 3-16,3 1 1 16,-3-3-1-16,2 0-7 15,1-5-1-15,0-3 3 0,-3 0-6 16,0 0-2-16,0 0-1 16,-6 0-1-16,0 0 0 15,-3 0 2 1,-3 3-1-16,-3 2-1 15,-3 6-2-15,1 2 1 0,-1 3-1 16,0 5-2 0,-3 3 0-16,9-3 0 0,3 1 3 15,6-1 0-15,3-2 1 16,6-1 2 0,3-2-3-16,2-3-2 0,7-2-12 0,3-3-2 15,0-8-16-15,0-3-5 16,-1-7-3-1,1-1-23-15,-3-2 18 16,-3 0 24-16,-3-3 15 16,-3-13 20-16,-6 3 7 15,-3-3 14-15,-4 5 8 0,-4 3 2 16,-1 2 1-16,-3 6-12 16,-3 3-3-16,0 5-17 15,0 5-6-15,0 5-2 0,0 8-6 16,3 9-1-16,0 17 1 0,3 4 2 15,0-1 0-15,0 0-1 32,3 6 1-32,0-3 1 15,0-5-1-15,-3-3-1 16,3-5-10-16,-3-6-6 0,3-2-34 16,-3-5-13-16,3-1-18 15</inkml:trace>
  <inkml:trace contextRef="#ctx0" brushRef="#br0" timeOffset="37">22091 13713 232 0,'0'-8'88'0,"12"8"-48"0,12-2-49 0,-15 2 12 16,2-3-7-16,4 3 0 15,0 0 0 1,0 0 0-16,0 0 3 15,0 3 0-15,0-1 3 0,-3 4-1 16,0 2-1-16,-3 0 1 16,-1 5 1-16,-2 5-1 15,-3 4-1-15,0-1 12 16,0-3 4-16,0 1-6 16,3-3-1-16,3-3 1 0,3-5 1 15,6-3-1-15,-3-2 1 16,0-6 0-16,0-2 1 15,-1-3-4-15,-5-5 0 16,0-3-5-16,-9 0-2 16,-3-3-3-16,-6 1 1 15,-2-1-15-15,-1 3-4 0,-3 3-14 0,3 3-7 32,0 2-24-32,3 5-11 0,6 3-3 15</inkml:trace>
  <inkml:trace contextRef="#ctx0" brushRef="#br0" timeOffset="38">22466 13764 84 0,'-3'8'33'0,"6"-6"-18"0,0 1-18 0,-3-3 6 0,0 0-3 15,0 0 0-15,0 0 17 0,0 3 11 16,0-3-5-1,0 2-4-15,0-2-6 0,0 0-3 16,0-2 7-16,0 2 6 16,0-3-12-16,0 0 10 0,3 1 2 15,0-1-5-15,-3 0-3 0,6 1-8 16,-3-1-3 0,-3 0-2-16,0 3-2 0,0 0-2 31,0 0 1-31,0 0 1 0,0 0 2 15,0 6-1-15,3-1-1 16,0 3 1-16,-3 5-1 16,0 3 4-16,3 0 2 15,-3-3-2-15,0 0-1 16,0-2 1-16,0-3 2 16,0-3 3-16,0-5 5 0,0 0-8 15,0 0-1-15,0-5 1 16,0-6 1-16,0-2 1 15,3-3 0-15,0-2-7 16,3 2-2-16,3 0 0 16,3 3 0-16,5 2-2 0,-2 0 0 15,0 6-23-15,3 0-7 16,0 2-24-16,0 3-9 16,6 0-28-1</inkml:trace>
  <inkml:trace contextRef="#ctx0" brushRef="#br0" timeOffset="39">22719 13777 232 0,'-3'3'88'0,"9"2"-48"0,6 0-47 0,-6 3 14 15,3-8-1-15,0 0 6 16,3 0 0-16,2 0 3 0,1-3-8 15,0-2-6-15,-3 0-2 0,0-3-4 16,-3 0 1-16,0 0 2 16,-6 0 1-16,-6 0-4 15,-6 0-1-15,-3 3 0 16,-3 2 2-16,-6 6 2 16,1 2 1-16,5 3 1 0,-3 3 2 31,0 7 5-31,6 3 4 15,6 1 0-15,3-1 1 16,6-3-4-16,6 1-3 16,9-3-2-16,6-3 0 0,2-3-31 15,1-2-11-15,6-5-73 16</inkml:trace>
  <inkml:trace contextRef="#ctx0" brushRef="#br0" timeOffset="40">23374 13732 148 0,'0'0'55'0,"3"3"-30"0,-3 2-21 0,0 0 15 16,0 3 11-16,0 3 6 16,-3 5-4-16,3 2 1 15,0 1-19 1,0-1-1-16,0 1-2 0,0-4-4 15,0-1-2-15,0-1-2 16,-3-2 0-16,0-4 0 16,0-1 1-16,3-1-2 15,-3-5 1-15,-3-3 4 16,6-2 4-16,0-3-4 16,0-2 1-16,0-9-5 0,6-2-2 0,3 0 0 15,-3 0 1 1,3-1-3-16,3 4-2 0,-3 2-1 15,5 3 3-15,1 5 0 16,3 3 1-16,-3 2-3 16,0 3 0-16,0 3-14 15,3 2-6-15,-6 0-39 0,5 0-15 16,1 1-24 0</inkml:trace>
  <inkml:trace contextRef="#ctx0" brushRef="#br0" timeOffset="41">23546 13785 236 0,'-8'0'90'0,"8"2"-48"0,0 1-49 16,8 5 16-1,1 0-2-15,3 0 6 16,0-3 2-16,3 3-8 15,0-8 0-15,0 0 0 0,0 0-3 0,0-5-1 16,-3-3-3 0,-4 0-1-16,4 3-1 15,-9-3-2-15,-3 0-2 16,-9 0 1-16,3 3-4 16,-8-1-1-16,-7 4 2 15,3 4 5-15,-3 1 2 16,-3 5 1-16,-3 5 0 15,7 6 2-15,-1-1 3 0,9-2 2 16,3 0 3-16,9 0 1 16,0 0-3-16,9-3 0 15,3-3-3-15,9-2 0 16,5-2-10-16,-2-6-2 16,6-3-27-16,6-2-10 0,-4-1-51 15,-2 1-34 1,-6-8 52-16</inkml:trace>
  <inkml:trace contextRef="#ctx0" brushRef="#br0" timeOffset="42">23871 13560 208 0,'-3'-3'77'0,"3"6"-42"0,0 5-43 16,-6 2 12-16,6 12 7 15,-9 1 5-15,-3 7 7 16,0 1 6-16,0 1-16 16,-3 2 2-16,-5-2-1 0,8 0-10 0,3-3-1 15,9 0-3-15,-3-2 2 16,6-4-1-16,6-1-1 16,0-4 1-16,3-5 1 15,-1-2-3-15,-2-3 0 16,6-6-12-16,-3-2-5 15,-3-2-17-15,-3-3-7 0,-6-6-42 16,6 0-38 0,-6-2 44-1</inkml:trace>
  <inkml:trace contextRef="#ctx0" brushRef="#br0" timeOffset="43">23615 13716 260 0,'3'0'96'0,"9"3"-52"0,9-1-47 16,-12 1 19-16,17 0-6 15,7-1 2-15,0 1-6 16,-3-3-2-16,8 0-2 16,-5 0-30-16,3 0-14 0</inkml:trace>
  <inkml:trace contextRef="#ctx0" brushRef="#br0" timeOffset="44">24115 13385 116 0,'12'0'46'0,"-3"-13"-24"0,12 21-15 16,-6 0 15-1,-1 3 9-15,4 10 8 16,3 10 3-16,0 20 2 0,-3 4-24 15,-6 9-3-15,-3 2-2 0,-9 0-2 16,-6-2 2-16,-6 4-6 0,-6-7-1 16,-9-8-24-16,-9-8-9 15,7-8-34-15,-4-5-15 0,-6-3-25 32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51:33.6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19171 7218 132 0,'15'-5'52'0,"-12"5"-28"0,6-3-13 16,-6 3 18-16,0-3-2 15,-6 1 2-15,-3-1-10 16,-6-5-1-16,-6 0-11 15,-9 0 0-15,-9-5 0 0,-11 2-3 0,-10 1-1 16,-5-1-1-16,-13 3 1 16,-14 3-2-16,-15 0-1 0,-9 2 1 15,-18 6-1-15,-9-1 0 16,-9 1 2-16,-12 5-3 16,4 0 0-16,-4 5 1 15,-3-2 0-15,6 2 0 0,1 3 0 16,5 5 0-16,6 3 0 31,3 7-3-31,9 12 2 16,15 2-1-16,9 2 0 15,21 4 2-15,17-6 0 16,19 5-3-16,17 0 2 0,24 11-1 16,21 3 0-16,24-4 4 15,26 1 1-15,28-5 1 16,29-9 2-16,29-4 1 15,34-9 1-15,23-5-4 16,31-8-1-16,14-7-3 16,9-4-1-16,12-2 5 0,8-3 5 15,-2-2-1-15,-3 0 3 16,-3-1-4-16,3 1 1 16,0-3-3-16,-3-3 2 0,-3 1-4 15,-9-4 0-15,-3-1-1 16,-18-7 1-16,-15-7 0 15,-18-5 1-15,-23-9-2 32,-30-12-2-32,-18-4 3 0,-27-4 2 15,-27-1 13-15,-23-5 6 16,-36-7-4-16,-33-9 1 16,-42-2-12-16,-41 4-3 15,-57 9-9-15,-38 13 0 16,-42 11-4-16,-33 8 2 15,-12 10-2-15,-3 13 2 0,3 6-28 16,24 8-13-16,21 5-34 16,24 5-14-16,26-3-12 15</inkml:trace>
  <inkml:trace contextRef="#ctx0" brushRef="#br0" timeOffset="1">13974 7728 156 0,'-6'-7'57'0,"6"7"-30"0,0 2-21 0,0 3 17 0,0 6-5 16,0 10 1-16,0 14-1 15,0 7-2 1,0 8-8 0,-3 1-5-16,0-4 0 0,0-2 0 0,-3-3 3 15,6-7 1 1,0-6 1-16,0-8-4 0,-3 0-1 16,3-10 10-16,-3-6 6 15,0-10-6-15,6-6-2 16,-6-10-6-16,6-8-4 15,-3-5 2-15,0-1 0 16,3-2-1-16,0-10-2 16,0 4-2-16,3 4-1 0,3 1-1 15,3 9 3-15,0 3-2 16,3 7-1-16,2 9 0 16,1 5 3-16,0 7 0 15,-3 6 3-15,0 5-1 0,-9 9 2 16,-6-1 0-1,-3 2 1 1,-6 1 0-16,-9-3 0 0,3-2-5 16,0-6-1-16,3-2-21 15,3-3-10-15,1-6-25 16,2-2-11-16,6-5-23 16</inkml:trace>
  <inkml:trace contextRef="#ctx0" brushRef="#br0" timeOffset="2">14152 7787 192 0,'0'10'71'0,"0"11"-38"0,3 19-28 15,0-24 17-15,0 0-3 16,3 2 1-16,0 1-9 31,6-1-2-31,0-2-5 0,0-5 2 0,3-3 0 16,0-6 6-16,3-4 3 15,-4-3-8-15,1-6-2 16,-6-2-1-16,0-3 2 16,-6-8-1-16,-3 0 2 15,-6 3-6-15,-3 3-1 16,-3 4-2-16,1 4 0 16,2 2-25-16,-6 3-9 0,3 2-31 15,3 0-10-15</inkml:trace>
  <inkml:trace contextRef="#ctx0" brushRef="#br0" timeOffset="3">14388 7800 132 0,'-3'34'52'0,"6"6"-28"0,-3 10-22 15,0-23 12-15,0 7 6 16,0 6 5-16,0 2 0 15,0-5 2-15,0 3-15 16,0 5-5-16,0-11 0 0,0-7-4 0,0-9 0 16,0-2 1-16,0-16 2 15,0-8-3-15,0-5-2 16,-6-6 0-16,3-4-1 16,-3-4 0-16,3-5 2 15,0-2-1-15,3-3-1 16,6 0 1-16,3 3-1 0,0-4 2 15,2 1 3-15,1 6-2 16,0 4 0-16,3 6 1 16,0 5 2-16,0 6-5 0,-3 4-1 15,-3 17 6-15,-3 2 6 16,-6 3-2-16,-6 5 0 31,-3 0-4-31,-3 1-1 0,3-7-12 16,0 4-5-16,0-3-45 15,6-11-20 1,3-5-24-16</inkml:trace>
  <inkml:trace contextRef="#ctx0" brushRef="#br0" timeOffset="4">14581 7935 180 0,'-6'32'68'0,"6"2"-36"0,0 3-24 0,0-21 16 16,0 2 1-16,0 4 4 16,-3-1-9-1,3-3-2-15,-3 1-10 16,3-6-3-16,0 0 1 0,-3-5-1 16,0-5 0-16,0-6-3 15,0-5-2-15,3-8-2 0,-3 1-1 16,0-7 2-16,3-7 0 15,0-2 1-15,3-1 0 16,3 0 2-16,0-8 1 0,3 6 1 16,6 5 2-16,3 5-5 15,0 5-1-15,-3 9 0 16,-1 5 0-16,1 5 0 16,-6 8 2-16,0 2 1 15,-6 3 1-15,-3 3-2 16,-6 0 1-16,-3 0-18 0,0-3-4 15,3-2-42-15,-5-3-17 16,8-3-22 0</inkml:trace>
  <inkml:trace contextRef="#ctx0" brushRef="#br0" timeOffset="5">14804 7882 212 0,'6'3'79'0,"6"-1"-42"0,-3 1-37 0,0 0 18 16,-3-1 1-16,0 1 3 15,0-3-5-15,0-3-2 16,6-5-9-16,-6 0-4 0,0-5 1 0,0 0-2 31,-3 0 2-31,-3-1-2 16,0 1 2-16,-3 0-4 0,-3 2-2 15,-3 6-1-15,-12 5 0 16,3 5 0-16,0 14 3 0,0-1-2 0,3 4 1 31,4-1 2-31,2 3 0 16,3-1 0-16,6-1 2 16,6-1-1-16,3-5 2 15,8-3-2-15,4-8-1 16,6-5-35-16,6-3-16 15,-1-5-45 1,1 1-30-16,6-7 58 0</inkml:trace>
  <inkml:trace contextRef="#ctx0" brushRef="#br0" timeOffset="6">15138 7766 192 0,'-15'-14'71'0,"0"14"-38"0,-6 0-28 15,12 6 17-15,-3 2-14 0,0 2-4 16,-3 11 1-16,4 3 1 0,2 0-2 15,3 0-3-15,6 0 0 0,3-3-1 16,3-3 2-16,3-5 3 16,5-5 2-16,4-5 3 15,-3-6 1-15,0-5-5 32,-3-5-4-32,0-13-1 15,-3-1 1-15,-3-2-3 0,-3-3 0 16,-3-2 1-16,0 2 2 15,-3 1-1-15,0-1-1 16,-3 8 3-16,6 8 2 16,0 6-7-16,0 7-3 15,0 8 3-15,3 14 2 16,3 10-1-16,0 13 0 0,3 0 1 16,3-2 0-16,2-3-11 15,4-5-5-15,12-6-89 16</inkml:trace>
  <inkml:trace contextRef="#ctx0" brushRef="#br0" timeOffset="7">15563 7789 232 0,'-21'0'88'0,"21"8"-48"0,-2 11-49 0,-1-3 14 0,0 0-5 15,0 2 0-15,3 1 2 16,3 2 3-16,3-3-2 0,2-2 3 16,4-3 3-16,0-2-1 0,3-6 1 15,0-2 1-15,0-6 1 32,-3-5-1-32,-3-2 1 15,-3-3-2-15,-6-6 0 0,-3-5-5 16,-3 3-1-16,-3 2 1 15,-6 1 0-15,0 2-16 16,3 3-4-16,3 2-47 16,3 1-21-16,12 2-21 15</inkml:trace>
  <inkml:trace contextRef="#ctx0" brushRef="#br0" timeOffset="8">15822 7498 220 0,'-15'-16'82'0,"9"14"-44"0,-5-1-27 0,2 3 21 16,-6 3-15-1,0 5-2-15,0 2-9 16,0 11-2-16,3 6-2 16,3 7-6-16,3 9 0 0,6 4 2 15,3 6 1-15,0-5 1 16,3-6 0-16,0-2-5 15,3-8 1-15,-9-9-38 16,0-4-14-16,0-3-45 0</inkml:trace>
  <inkml:trace contextRef="#ctx0" brushRef="#br0" timeOffset="9">15602 7781 212 0,'9'-5'79'0,"6"2"-42"0,9-2-48 0,-6 5 13 16,5-2-13-16,4-4-1 16,3 1-28-16,3-3-12 15,-1-3-17-15,-2-2-7 16</inkml:trace>
  <inkml:trace contextRef="#ctx0" brushRef="#br0" timeOffset="10">16001 7527 208 0,'-33'-21'77'0,"27"13"-42"0,-6-2-19 15,6 10 22-15,-3 0-14 16,-3 0-1-16,1 8-20 16,-1 5-6-16,0 11 0 15,0 5 3-15,3 10 5 0,6 6-7 0,0 11 0 16,3 0 2-16,3-9 2 16,0-4-3-16,-3-6 1 0,0-6-20 15,0-4-7-15,-6-17-81 16,0-4 10-1</inkml:trace>
  <inkml:trace contextRef="#ctx0" brushRef="#br0" timeOffset="11">15778 7758 216 0,'0'-11'82'0,"6"11"-44"0,5-5-33 0,1 2 17 15,6 0-8-15,9 1 0 16,3-1-6-16,6 0-3 15,-4 1-2-15,1-1-55 0,-3 1-25 16</inkml:trace>
  <inkml:trace contextRef="#ctx0" brushRef="#br0" timeOffset="12">14001 8551 180 0,'0'-5'68'0,"0"5"-36"0,-3-3-11 0,0 3 22 16,0 3-15-16,-9 0-3 15,-3 2-15-15,0 3-4 16,0 0-4-16,6 2-4 0,0 1 1 0,6 2-4 31,6 0 1-31,3 6 0 16,6 2 2-16,0-2 1 16,-3 5 3-16,-3-3 1 15,-3-3 1-15,-3-2 4 0,-6 0 5 16,-6-5-5-16,-3-4 0 15,0-1-6 1,0-6-2-16,1 0-20 16,-1-3-7-16,6-10-32 15,3-6-15-15,3-2-19 16</inkml:trace>
  <inkml:trace contextRef="#ctx0" brushRef="#br0" timeOffset="13">14075 8427 216 0,'0'-5'82'0,"3"7"-44"0,-3 1-42 0,0-3 15 15,6 5 5-15,-3 9 5 16,0 4-7-16,-3 8-1 16,0 12-7-16,0 7-2 0,0-1 0 15,0 1-5-15,3-5 1 0,0-3 0 16,0-5 0-16,0-8-51 0,0-6-20 15,-3-4-31 1</inkml:trace>
  <inkml:trace contextRef="#ctx0" brushRef="#br0" timeOffset="14">14024 8594 272 0,'-3'-8'101'0,"12"5"-54"0,6-2-55 16,-6 2 18-16,6 1-9 16,3-1 2-16,0 0-4 15,6 1 0-15,-1-1 1 0,4 3-51 0,-3 0-23 16,0 0-28 0</inkml:trace>
  <inkml:trace contextRef="#ctx0" brushRef="#br0" timeOffset="15">14269 8594 188 0,'-21'18'71'0,"12"-5"-38"0,-15 11-30 16,18-13 15-1,0 13-3-15,3-3 4 16,0-3-5-16,9 1 0 16,0-3-8-16,3-3-4 0,0-2-1 0,3-6-4 15,0-5 2-15,0-11-6 16,-1-5 0-1,1-2 1-15,-3-1 3 0,0 1 2 16,-3-1 3-16,-3 3 3 16,0 3 4-16,-3 5 5 15,0 3 1-15,0 2-8 16,0 9-4-16,0 2-2 16,0 7 1-16,3 7-3 15,0-1 0-15,3-3 1 0,0-2 2 16,0-3-34-16,15-2-97 31</inkml:trace>
  <inkml:trace contextRef="#ctx0" brushRef="#br0" timeOffset="16">14542 8565 204 0,'-15'-8'77'0,"10"10"-42"0,-10 6-37 0,9 0 17 15,-3 3-9-15,0 5 2 16,0 2-5-16,0 9 0 16,6 2-1-16,3-3-2 0,3 1 1 15,3-4-1-15,6-1 2 0,0-7-1 16,0-4-1-16,3-6-6 16,-1-5-4-16,1-5-32 15,3-11-15-15,-3-8-23 16</inkml:trace>
  <inkml:trace contextRef="#ctx0" brushRef="#br0" timeOffset="17">14617 8395 192 0,'-9'6'71'0,"12"1"-38"0,-3 15-32 15,6-4 16-15,-6 6 4 0,0 2 7 16,0 6-11-1,0 0-2-15,0 5-9 16,0 5-2-16,3-10 2 0,-3-3-8 16,0-5 0-16,3-6-33 0,0-2-12 15,-3-5-55 1</inkml:trace>
  <inkml:trace contextRef="#ctx0" brushRef="#br0" timeOffset="18">14739 8610 164 0,'-12'-3'63'0,"6"6"-34"0,-6 2-32 15,6 0 11-15,-6 0 2 16,-6 6 4 0,3-3-3-16,1 0 1 15,2 0-7-15,3 0 4 0,9 16 12 16,6-9-3-1,6-1-4-15,5-1-1 16,4-3-8-16,3-2-3 16,0-2-23-16,3-1-11 0,-1-2-59 15,1-1-37 1,-3-10 56-16</inkml:trace>
  <inkml:trace contextRef="#ctx0" brushRef="#br0" timeOffset="19">15060 8588 188 0,'3'8'71'0,"-3"3"-38"0,3 7-19 0,-3-4 22 0,0-1-11 16,0 13-3-16,0-2-12 16,0-3-4-16,0-2-4 15,0-3-4-15,0-3 1 0,0-2-23 16,0-4-12-16,0-1-32 31,3-6-50-31,0-3 28 0</inkml:trace>
  <inkml:trace contextRef="#ctx0" brushRef="#br0" timeOffset="20">15173 8599 192 0,'3'11'71'0,"3"2"-38"0,-3 8-30 0,-3-10 17 0,0 4 5 15,-3 4 5-15,0-1-10 16,0-4-4-16,0-1-9 15,0-3-5-15,0-4-1 0,3-1 1 16,0-10 3-16,3-1-7 16,3-7 0-16,3-3-5 15,0 1 0-15,3-1 4 0,0 2 1 16,3 4-1-16,3 5 2 16,0 5 5-16,-3 5 5 15,-4 3 1-15,-2 8 4 16,0 5-9-16,-3 0-3 15,-3-3 0-15,0-2 1 0,0-2-21 16,0-4-10-16,0-5-44 16,0 1-16-16</inkml:trace>
  <inkml:trace contextRef="#ctx0" brushRef="#br0" timeOffset="21">15438 8401 228 0,'0'2'88'0,"6"6"-48"0,3 8-42 0,-6 3 14 15,0 2 7-15,0 5 7 16,0 6-9-16,-3 0-4 16,0 5-8-1,0 8-4-15,0-8 2 0,-3-6-15 0,0-4-7 16,0-6-59-1,0-2-67-15,0-9 33 16</inkml:trace>
  <inkml:trace contextRef="#ctx0" brushRef="#br0" timeOffset="22">15295 8599 256 0,'-6'-3'96'0,"9"3"-52"0,15-2-56 0,-9 2 15 16,6 0-5-16,3-3 1 15,6 0-2-15,0 1 2 0,-1-1 1 16,4 3-11-16,0 0-5 16,0 0-14-16,-6 3-4 0,-6-1 18 15,-4 4 8-15,-2 2 15 16,-3 0 8-16,-3 5 10 15,-3 5 7-15,-3 3-8 16,0 6-2 0,0-3-7-16,9-3-1 0,0-3-2 15,3 1 2-15,3-3 2 16,3-8-1-16,0-6-3 16,0-2 0-16,-3-2-5 15,3-11 1-15,-7-3-1 16,-5-3 3-16,-3-2-7 15,-8 0-2-15,-4-3-6 0,-12 3 1 16,-3 2-20 0,-3 1-7-16,0 5-50 0,-2 7-20 15,2 1-5 1</inkml:trace>
  <inkml:trace contextRef="#ctx0" brushRef="#br0" timeOffset="23">15057 8379 260 0,'-3'-5'96'0,"9"5"-52"0,21-8-122 15,-15 5-15-15,3 1 3 16,3-1 8-1</inkml:trace>
  <inkml:trace contextRef="#ctx0" brushRef="#br0" timeOffset="24">16254 8416 112 0,'0'-8'44'15,"0"3"-24"-15,0 3-4 0,0-1 16 0,0 0 5 16,0 1 15 0,-6-1-15-16,0 0-19 31,0 3-5-31,-6 0 0 0,3 3-3 0,-3 5 0 15,0 0-4-15,0 2 1 16,4 1-6-16,2 2-1 16,3 0 2-1,0-2 1-15,3-3-4 0,3 0 1 16,0-3 0-16,-3-5 0 16,9-2 2-16,-1-4 1 0,-2 1-1 15,0-3 1-15,0 3-2 16,-3-3 2-16,-6 3-2 0,0-3 2 15,0 2 4-15,0 1 4 16,0 2-2-16,0-2 0 16,9 2-10-16,0 1-1 31,0-1-2-31,6 0 2 0,0 1-1 16,3 2 1-16,0 0 2 15,-3 5 0-15,0 0-3 16,-3 3 0-16,-3 14 2 15,-9-1 0-15,-3 5 5 16,-3 3 2-16,-6 0 0 16,-6 0-1-16,3 8-6 0,0 1 1 15,0-7 0-15,6-7 2 16,1-3-25-16,5-5-10 16,3-3-32-16,3-5-11 0,3-5-24 15</inkml:trace>
  <inkml:trace contextRef="#ctx0" brushRef="#br0" timeOffset="25">16254 8758 212 0,'-6'29'82'0,"6"-21"-44"0,0 8-42 0,0-8 15 15,3 0 3-15,0-1 3 16,3 1-4-16,0 0-3 15,3-5-5-15,3-3 1 0,0-3 3 0,-1-2-1 16,1-6 1-16,-3 1-1 16,-3-6 0-1,-6-5 4-15,-6 2 5 16,-3 1-5-16,-3 5 1 0,1 2-8 16,-4 3-1-16,0 3-22 0,3-1-8 15,3 4-44-15,15-3-84 31</inkml:trace>
  <inkml:trace contextRef="#ctx0" brushRef="#br0" timeOffset="26">16415 8623 180 0,'0'2'68'0,"15"4"-36"0,-4 10-24 16,-5-8 16-16,3 7 1 15,0 1 4-15,0 5-2 16,-3-2-2-16,0 2-13 15,0-5-3-15,-3 0-2 16,0-6-3-16,0 1-1 16,-3-6 3-16,0 1 1 15,-3-6 8 1,0-3-9-16,-3-2-2 16,0-9-1-16,9-1 2 0,3-1-2 15,0 0 0-15,0 0-1 16,3 3-2-16,0 2 1 0,6 1-1 15,0 2-5 1,-1 2 1-16,7 1-18 0,-3 2-6 16,3 1-29-16,-3-1-14 15,0 0-35 1</inkml:trace>
  <inkml:trace contextRef="#ctx0" brushRef="#br0" timeOffset="27">16706 8660 236 0,'-3'10'88'0,"3"-2"-48"0,3 19-45 16,-3-11 17-1,3 0-5 1,-3-1 3-16,0 1-5 0,3-2-3 16,0-1-1-16,0-3-45 0,0-2-18 15,0-5-35 1</inkml:trace>
  <inkml:trace contextRef="#ctx0" brushRef="#br0" timeOffset="28">16683 8602 248 0,'-15'-11'93'0,"27"11"-50"0,-4-3-72 0,-2 3 6 15,-3-2-23-15,3 2-6 16,0-3-25-16,3 3-11 31</inkml:trace>
  <inkml:trace contextRef="#ctx0" brushRef="#br0" timeOffset="29">16811 8662 236 0,'-6'22'88'0,"9"7"-48"0,0 21-45 15,-1-31 15-15,-2 4-2 16,0 4 5-16,0 2 4 0,-2-3 2 15,2-4-10-15,-3-4-5 0,3-2-1 16,0-5-2-16,0-4-1 16,-3-1 1-16,3-4 1 15,-3-7-6-15,0-8 1 0,0-3 1 16,0-5 1-16,0-3 1 16,0-8 0-1,3-2 0-15,3-1 0 16,3 6 2-16,3 0 1 15,2 3 5-15,1 5 3 0,12 2-6 16,0 3-1-16,0 8 2 16,-3 6 1-16,-1 4 1 0,-2 6 0 31,-6 3 4-31,-3 5 3 0,-6 5-2 16,-6-3 0-16,-3 1-7 15,-9-3-2-15,-6-3-11 16,1 0-5-16,-1-5-36 15,0-3-16-15,3-2-71 16</inkml:trace>
  <inkml:trace contextRef="#ctx0" brushRef="#br0" timeOffset="30">13989 9065 104 0,'0'-3'41'0,"0"6"-22"0,0-3-11 16,0 0 13-16,0 0 1 15,0 8 2-15,0 2 0 16,3 19 0-16,0 8-13 16,0 3 0-16,-3 5 0 0,0-5-2 15,0-3 2-15,0-3-2 16,0-5 2-16,0-2-2 0,0-6 0 16,0-5-3-16,0-3 1 15,-3-2 5-15,3-6 4 16,-3-5-8-1,3-3-4-15,0-5-8 0,0-2 0 16,0-12-3-16,3 4 2 16,3-1-2-16,3 4 2 15,2 1 3-15,4 4 1 16,3 2-2-16,0 5 0 16,9 6-1-16,-6 5 3 15,0 2 0-15,-7 1 3 16,-5 2 5-16,-9 3 6 15,-3 0-1-15,-6 0 1 16,-5 0-3-16,-4-3-1 0,-3 0-5 16,-3-5-3-16,3-3-18 15,3-2-6-15,-2-3-20 16,5-3-8-16,9-2-34 16,3-3-31-16,6 0 46 15</inkml:trace>
  <inkml:trace contextRef="#ctx0" brushRef="#br0" timeOffset="31">14227 9319 208 0,'3'18'79'0,"0"3"-42"0,3 3-39 16,-3-13 14-16,0 2 0 31,0 0 3-31,0 0-6 0,0-2-1 16,3 0-4-16,0-3-5 0,-1-3-2 15,1-3-18-15,0-4-7 16,3-3-18-16,0-3-7 16,0 0-2-1,0-6-3-15,0-1 27 16,-3 7 57-16,0 2 29 0,-6 4-1 16,0 4-4-16,0 6-15 15,-3 5-5-15,-3 6-17 16,-3 5 3-16,0 2 4 0,-3 9-7 15,3-1-2 1,0-7-6-16,0-6-4 16,6-3-42-1,3-5-38-15,6-2-51 16,3-11 35-16</inkml:trace>
  <inkml:trace contextRef="#ctx0" brushRef="#br0" timeOffset="32">14795 9335 124 0,'0'-6'46'0,"0"9"-24"0,0-3-10 15,0 0 13-15,0 0 2 16,0 5 3-16,3 3 1 16,-3 5 1-1,3 1-17-15,0 1 6 0,3 1 6 16,0 0-11-16,-3 0-3 16,0-3-6-16,0 1-2 15,-3-4-1-15,-3-2 0 16,0 0 0-16,0-3 2 0,0 1-3 31,0-4 0-31,0-2 3 0,0-2 1 0,0-4-3 16,3-2-3-16,0 0 2 15,0-2 2-15,0-1-4 16,3 1-1-16,3-4 0 16,0 4 0-16,9-9-3 15,-3 3 2 1,0 6 3-16,6 2-6 0,-3 3-1 15,0 7-25-15,-1 1-10 16,1 0-26-16,-3-1-10 0,0 1-22 16</inkml:trace>
  <inkml:trace contextRef="#ctx0" brushRef="#br0" timeOffset="33">15004 9395 196 0,'0'14'74'0,"3"-12"-40"0,3 1-27 0,0 0 18 15,0 2-7-15,0-3 0 16,2 1-6-16,4-3 0 16,-3 0-7-16,3-3-1 0,0 1 0 15,0-1 0-15,0-2 0 16,-3 0 0-16,-3-9-2 16,-3 4-4-16,-3-1 4 15,-6 1 0-15,-6 2-5 16,-3 2-2-16,-3 4-3 0,0 7 2 15,-3 3 4 1,1 5 1-16,2 0 1 0,3 1 2 31,6 2-3-31,3-1 0 0,3 4 1 16,6-3 2-16,6 0-1 16,3-3 2-16,3-3-2 15,6-2 2-15,2-2-7 16,1-6-1-1,0-6-38-15,0-2-14 16,3-2-42-16</inkml:trace>
  <inkml:trace contextRef="#ctx0" brushRef="#br0" timeOffset="34">15412 9083 228 0,'-6'-2'85'0,"6"7"-46"0,-3 8-48 16,0-5 14-16,-3 16 8 16,-3 2 6-16,-3 6-1 15,-6 0 0-15,-3 7-10 16,3-4-7-16,0-1-2 0,7-2 1 0,2-3 2 31,3-2-3-31,9-4 0 16,6-4 1-16,2-3 2 15,4-6-3-15,0-2-2 0,3-2-1 16,0-6 3 0,0-3-27-16,-3-2-10 0,-3-1-39 15,-4-2-44 1,-2 0 33-16</inkml:trace>
  <inkml:trace contextRef="#ctx0" brushRef="#br0" timeOffset="35">15164 9297 252 0,'0'0'93'0,"9"3"-50"0,9-6-48 0,-9 1 17 16,6 2-7-16,9 0 2 16,3-3-4-16,-1 1-2 15,4 2 0-15,0 0-30 0,-3 0-10 16,-3 0-67-1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1:47:07.5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19588 10628 160 0,'-9'-13'63'0,"6"16"-49"0,-3-1 22 0,3-2 7 16,0 0-10-16,0-2-2 15,0-1-1-15,0 3 1 16,0-3-16-16,3 3-9 0,0-2-2 16,6 2-3-16,3-5 2 15,6-3-7-15,14 2-1 16,13 1-16-16,9-3-4 16,2 0 13-16,1 0 6 15,-4 0 9-15,1 0 6 16,-6 0-5-1,-7 0-2-15,-8 3 1 0,-9 0 0 16,-9-3 7-16,-9 3 6 16,-12-1-10-16,-9 1-6 15,-15 0 4-15,-11 5 4 16,-19 0 5-16,-5-3 4 16,2 3-5-16,1 3 1 0,5-1-4 15,4 4 2-15,17-1-6 16,12-2-1-16,18 2-4 15,21-5-1-15,30 0 1 16,35-3 2-16,19-2-1 16,29 2-1-16,8-2 1 15,1 0 1-15,9 2-3 16,-15 0-2 0,-21 1-5-16,-20-3-2 15,-87 5-35 1,38-3 18-1,-38 3 8-15,-23 0 7 16,-22 0 4-16,-29 3-17 16,-31 2-9-16,-8 0 18 15,-6 3-1-15,0 3 2 0,18-1 15 0,21 3 9 16,20-2 5-16,24 0 4 16,30-1 1-16,33 1 3 15,21-9-23-15,20 1-8 16,36-6-61-1,13-7-64-15,22-9 31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55:56.2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18486 8517 224 0,'3'3'85'0,"0"-3"-66"0,-3-6 3 15,0 4-1-15,0-1-7 16,-3-2 2-16,-6-3-14 15,-9-3-5-15,-8 1 1 16,-7-4 0-16,-6-7 4 0,-2 3 8 16,-10-1 5-16,-6-2 2 15,-11 2-1-15,-9-2-6 16,-7 0-2-16,1 3-2 16,-12 2-1-16,-10 0-6 15,-2 3-1-15,-6 5 1 16,-18 2 0-16,131 6 1 31,-256 43 0-31,45 2 0 16,20 5-3-16,13 0 2 15,14 8 1-15,12 22 0 16,12 20-7 15,18 86-5-31,60-41 0 0,44-21-5 16,30-15-2-1,39-6 17-15,35-2 8 0,27-14-2 16,42-8 7-16,38-18 4 0,22-16 2 16,40-13-1-1,37-19-6-15,-9-23-4 0,12-14 1 16,5-11 2-16,-29-12 5 16,-3 2 1-16,-30-11 3 15,-15-5 3-15,-20-18 0 16,-31-8 2-16,-29 5-9 15,-30-3-3-15,-32-13 2 16,-34 3 4-16,-35 10-14 16,-44 11-3-16,32 74-54 31,-247-95-13-15,-3 18-6-16,17 35-58 0,-2 21-22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48:10.9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11607 10208 176 0,'-5'-6'66'0,"5"6"-36"0,2 3-35 15,-2-3 12-15,3 5 5 16,0 6 7-16,0 2-1 0,0 0-1 15,3 3-9 1,0 0-5-16,0 0 0 0,3 0-2 16,0 0 2-16,-3 0-2 0,0-3-1 15,0 0 3-15,0-2 0 16,0-3-21-16,-3-3-8 16,0-3-69-1</inkml:trace>
  <inkml:trace contextRef="#ctx0" brushRef="#br0" timeOffset="1">11735 10210 152 0,'-5'-13'57'0,"7"13"-30"0,1 0-32 15,-3 0 10 1,0 0 1-16,3 5 4 15,0 1 3-15,3 4 3 0,0 1-9 16,3 2-6-16,0 0-2 0,0 0 1 16,0 1 2-16,0-1-1 15,0 0-1-15,0-2-24 16,-3-1-11-16,0 1-37 16</inkml:trace>
  <inkml:trace contextRef="#ctx0" brushRef="#br0" timeOffset="2">11997 10409 100 0,'-3'8'38'16,"3"2"-20"-16,3 3 1 0,-3 1 18 0,0-1-7 16,3 5 0-16,0 1-15 15,0-3-4-15,0 0-7 16,0 0-3-16,0-3 2 0,0 0-2 15,-3-2-1-15,0-3 1 16,3-3 1-16,-3 0-1 16,0-5 2-16,0 0 0 15,0 0 3-15,0-5-1 0,0 0 2 16,3-6-4 0,0-5 0-16,0-5-3 0,3 2-3 15,0-2-1-15,0 0 3 16,0 0-2-16,6 5 1 15,-3 3 0-15,0 2 0 16,3 3 0-16,-3 6 0 16,-1 7 2-16,1 3 0 15,-3 2 0-15,-3 6 2 16,0 8 3-16,0-5 2 16,0-1-3-16,-3-2-1 0,0-3 1 15,0-2 0 1,0-3-2-16,3-3 1 0,-3-5 2 15,0 0 2-15,3-3 1 16,0-7 0-16,3-6-7 16,0-3 0-16,3 1-1 15,0 2 2-15,3 0-1 16,0 0 2-16,0 6-4 16,0 4-2-16,0 4 2 15,-1 4 0-15,1 6 1 16,0 0 0-16,-3 16 0 15,0-5 0-15,0-3 0 16,-3-1 2-16,0 1-1 0,0-2-1 16,3-4-24-16,6-2-11 15,0-3-51 1,-1-5-35 0,1-2 50-16</inkml:trace>
  <inkml:trace contextRef="#ctx0" brushRef="#br0" timeOffset="3">12536 10419 188 0,'-21'-8'71'0,"18"3"-38"0,0-3-21 0,-3 5 19 15,3 3-12-15,-3 0-1 16,-2 0-10-16,-1 3-3 16,0 5-3-16,0 3-4 0,0 2 1 15,0 5 1-15,3 9 0 16,0-3 0-16,3-1 0 15,3-1 0-15,3-6 2 0,6-3-1 16,0-5 2-16,0-3-2 16,3-5-1-16,0-5 5 15,5-1 1-15,1-7-5 16,-6-5-2-16,-3-1 0 16,-3 1 2-16,-9-1 4 15,9 3 2-15,-3-2-1 16,0 7-1-1,-3 6-3-15,0 5-6 16,3 5-2-16,0 6 3 16,0 10 1-16,0 0 2 15,6-2 2-15,0-1-1 16,0-2-1-16,0 0-4 16,0-6 0-16,0 1-27 0,-1-6-9 15,1-2-35 1,0-3-44-16,0-3 38 15</inkml:trace>
  <inkml:trace contextRef="#ctx0" brushRef="#br0" timeOffset="4">12685 10435 140 0,'-3'3'52'0,"3"2"-28"0,0 3-19 0,0-3 11 15,3 11 4-15,-3 3 4 0,0-1-8 16,0 1-2-16,0-3-8 15,0-3-2-15,0-3 0 16,0 1 0-16,0-3 2 0,0-3 1 16,0-2 1-16,0-3 4 15,0-3 3-15,0-2-2 16,0-14 0-16,3-2-7 16,3 0-4-16,3 0-4 15,3 0-1-15,0 0 2 16,0 7 2-16,-4 4 0 15,1 5 2-15,0 5 0 16,3 5 3-16,0 5 3 16,-3 6 5-16,-3 5-8 15,0-2-1-15,0-1-3 16,3 1 1-16,-3-3-4 16,0-3 0-16,0 0-28 15,0-2-10-15,0-6-45 16,0 1-52-16,3-4 40 15</inkml:trace>
  <inkml:trace contextRef="#ctx0" brushRef="#br0" timeOffset="5">12947 10406 172 0,'-6'5'66'0,"6"3"-36"0,0 6-29 0,0-7 14 15,0 9-2-15,0 6 5 16,3-1-6-16,3-3-2 16,-3 1-5-16,3-3-4 0,6-1 0 15,0-4 1-15,6-3 3 0,-4-3 4 16,1-5 5-16,0-2-8 16,0-4-1-16,-3-15-1 15,-3 3 0-15,0-1 2 16,-3 1 1-16,-3-1-6 15,0 6 0-15,0 0 1 16,-3 5 3-16,0 5-2 16,0 8-2-16,0 3-7 0,0 13-4 15,0-2 6-15,3-1 3 16,3-2 2 0,3 0-1-16,-1-3-15 15,1-2-7-15,3-3-27 0,0-3-9 16,3-5-26-1</inkml:trace>
  <inkml:trace contextRef="#ctx0" brushRef="#br0" timeOffset="6">13334 10417 204 0,'-12'-11'77'0,"6"11"-42"0,-3 3-26 0,3-1 19 15,-9 4-14-15,3 2-3 16,-3 2-7-16,1 9-1 15,2 7-1-15,0-2-4 0,3-3 1 16,6 0 1-16,0-2 2 16,6-3 1-16,0-6 1 0,3-2-2 15,3-2 1 1,0-4 0-16,6-4 1 0,-4-4-5 16,1-4 1-1,-3-6 0-15,3-5 2 0,-3-1 1 16,0 1 1-16,-3 3-2 15,-3 2 1-15,-3 3 0 16,3 5 1-16,-3 8-7 16,0 5 0-16,0 16-1 0,0 0 2 15,3 0-1 1,0 1 1-16,0-1 2 16,3-3 2-16,0-2-1 15,0-3-1-15,0-5-21 0,3-2-9 16,3-6-18-1,-1-6-5-15,1-7-32 16</inkml:trace>
  <inkml:trace contextRef="#ctx0" brushRef="#br0" timeOffset="7">13545 10160 216 0,'-6'-3'82'0,"6"11"-44"0,0-5-47 0,0 5 14 15,0 10 4-15,0 6 3 16,0 5 6-16,0 3 1 16,0 5-10-16,3 5-3 0,0 1-2 0,0-4-7 15,3-1 0-15,0-9 1 16,0-3 1-16,0-5-68 16,3-5-69-1,0-5 28-15</inkml:trace>
  <inkml:trace contextRef="#ctx0" brushRef="#br0" timeOffset="8">14021 10393 116 0,'0'5'46'0,"0"6"-24"0,0 13-6 0,0-6 16 16,0 11 5-16,0 6 4 16,0 7-18-16,0 6-8 15,0-1-9-15,3-2-5 0,0-3 0 16,0-5 1-16,3-5 3 16,0-8 0-16,-3-8 2 15,0-3 13-15,-3-8 7 16,0-7-11-16,-3-9-7 15,-3-7-8-15,0-9-1 16,0-7 0-16,0-3 0 16,1 0-3-16,2-11 2 0,3 6 1 15,3 2 0-15,5 6-3 16,4 5 0 0,3 2 2-16,3 6 0 0,3 10 3 15,0 9 1-15,3 4 5 16,-4 12 5-16,-2 7 6 15,-3-3 5-15,-6 1-3 16,-3-1-3-16,-3-2-8 16,-6 0-2-16,-6-3-2 15,-3-2 1-15,0-3-15 16,-3-3-5-16,1-5-26 0,-1-2-13 16,0-4-25-1,3-2-12-15,6-16-16 16</inkml:trace>
  <inkml:trace contextRef="#ctx0" brushRef="#br0" timeOffset="9">14242 10382 172 0,'0'3'66'0,"3"2"-36"0,0 8-26 0,0-5 13 16,0 6 3-16,0 4 2 15,0 6-3-15,0 2 1 16,3-2-11-16,2 0-1 0,1-5-1 15,3-4 5-15,0-4 3 0,3-3-4 16,6-5 1 0,-3-3-7-16,-3-3-1 15,0-2 0-15,-4-11 0 0,-2-5 0 16,-3-1 0 0,0 1 0-16,-3 3 0 0,0 5-2 15,-3-1-2-15,0 6 1 16,0 3-1-16,0 5-3 15,0 0 0-15,3 5-1 16,0 1 3-16,0 15-2 16,3-5 1-16,0 0 0 15,0-3-2-15,0-3-48 16,3-2-20-16,0 0-39 16</inkml:trace>
  <inkml:trace contextRef="#ctx0" brushRef="#br0" timeOffset="10">14641 10372 272 0,'-27'-11'101'0,"27"11"-54"0,-3-3-42 0,3 3 22 16,-3 0-11-16,0 3-1 16,0 0-14-16,-3 2-5 15,3 3 2-15,0 3-2 0,3 2 0 16,3 0 0-16,3 0 0 15,3 6 3-15,3 2 0 16,0 0 1-16,-9-5 2 16,0-3-1-16,-3 0 2 15,-3-2 4-15,-3 0 4 16,0-3-4-16,-3-3 1 0,-3-3-7 16,0-2-3-16,0 0-13 15,0-2-5-15,0-6-25 16,3-8-8-16,3 0-46 15,6 0-34 1,3-5 55-16</inkml:trace>
  <inkml:trace contextRef="#ctx0" brushRef="#br0" timeOffset="11">14736 10157 136 0,'0'-5'52'0,"3"0"-28"0,6 10-19 16,-3-2 13-16,0 5 10 0,0 2 4 16,0 11-3-1,-3 9-1-15,0 7-15 0,-1 2 3 0,1 4 2 16,-3-1-8-16,0-2-1 16,0-6-3-16,0-5-1 15,0-5-3-15,0-6 1 16,0-4 2-16,0-4 2 15,0-4-1-15,0-6-1 16,3-8-10-16,0-8-2 16,9-3-3-16,3-2-1 15,0 3 3-15,0 2 3 16,-3 5 0-16,3 6 1 16,-3 5 7-16,0 5 5 15,-1 8 2-15,1 8 4 0,-3-2-5 16,0-1-1-1,-3-2 0-15,-3 0 0 0,0-3-7 16,0-2-2-16,-3-3-22 16,0-3-10-16,0-5-32 15,0 0-11-15,6-2-20 16</inkml:trace>
  <inkml:trace contextRef="#ctx0" brushRef="#br0" timeOffset="12">15170 10112 80 0,'-3'-5'33'0,"6"8"-18"0,0-3 4 0,-3 0 18 15,0 0-7-15,0 0 0 16,0 0-8-16,0 0-4 16,0 10-6-16,-3 6-2 15,0-3-4-15,-3 3-1 16,1 5-1-16,-1-2 0 15,-3 2-2-15,0-5-2 16,0-3 3-16,3-2 2 16,0-3-90-16,6-8-2 15</inkml:trace>
  <inkml:trace contextRef="#ctx0" brushRef="#br0" timeOffset="13">15310 10112 140 0,'-15'-5'55'0,"15"10"-30"0,0 1-25 0,0-4 13 16,0 6 6-16,-8 3 8 15,2 2-8-15,-3 0-1 16,3 8-10 0,0-2-7-16,0-3-4 0,0 2 2 15,3-2 2-15,0-3 0 0,0-2 2 16,3-3-70 0</inkml:trace>
  <inkml:trace contextRef="#ctx0" brushRef="#br0" timeOffset="14">5720 4596 32 0,'-18'0'13'0,"18"0"-6"0,-9-3 5 16,6 3 10-16,0 0 0 15,0-2 1-15,0-1-6 16,-3 0-2-16,0 1-5 15,-3-4 1-15,3 1-4 16,-3 0-2-16,0-1-7 16,-2 1-1-16</inkml:trace>
  <inkml:trace contextRef="#ctx0" brushRef="#br0" timeOffset="15">5598 4551 193 0,'-21'0'1'16,"0"0"0"-16,0 0 0 16,0 0-1-16,1-3 0 15,-4 3 0-15,0 0 0 16,-3 0-3-16,6 0 2 15,-5 0 1-15,-1 0 0 16,0 0 2-16,3 0 1 16,0 0-1-16,1 0-2 15,-1 0 1-15,-3 3-1 16,-3-1 0-16,3 1 0 16,1 0 0-16,-1-1 0 0,-3-2-3 15,0 0 2-15,4 0 3 16,-1 3 3-16,0-3-2 15,3 3-2-15,-6-3 0 16,7 2 1 0,-4 1-1-16,3 2-3 0,0 1 1 0,3-1 1 15,-3 0 0-15,-2 3-3 16,-1 0 2-16,3 0 3 16,-6 3 1-16,4-1-4 15,-1-2-1-15,0 0 1 16,3 0 0-16,0 8-2 15,3 5 2-15,-2-2 1 16,-1-4 0-16,3 1 2 16,0-2 1-16,0 1-6 0,3 1 0 15,1 0 1-15,2-3 3 16,3 3 0 0,0-3-1-16,3 3-2 15,0 0-1-15,0 0 2 16,3 0 0-16,0 0-2 0,6-3 2 15,0 0 1-15,0 6 0 16,3-3-3-16,3 0 0 16,0-1 4-16,0 1 1 15,3 0-3-15,0 0 1 16,3-3 2-16,0 3 3 0,6-8-4 16,-4 8-3-16,1-3 1 15,3 3 2 1,0 0 0-16,3-3-1 15,3 0 3-15,0-2 0 16,2-3-1-16,4 0 1 0,3 2-2 16,-3-2 2-16,-1-2-4 15,7-1 0-15,0 0 3 16,0 1 3-16,-1-4-4 16,1 1-3-16,0 0 1 15,-1-1 2-15,1 1 0 16,0-1 2-16,3-2-2 15,-1 0 2-15,1 3-2 16,0 0-1-16,-1-1 1 16,4 1-1-16,-3 0 0 15,2-1 2-15,1 1 1 16,-3 0 1-16,5-1-7 16,4 4 0-16,-6-4 1 0,-1 1 3 15,-2 2 2-15,6-5 1 16,-4 3-5-16,1-1 1 15,0 4-2-15,-1-4 0 16,1 1 2-16,3 2 0 16,-7 1 2-16,1-4 1 15,3 1 3-15,-4-3 1 16,7-3-6-16,0 3-2 16,-4-2 2-16,4 2 1 15,0-3 0-15,-1 3-2 16,4-3 3-16,-3 3 0 15,-4-2-4-15,1 2 1 0,0 0 0 16,-1-3 0-16,1 0 0 16,-6 1 2-16,-1-1 1 15,1 0 1-15,-3 1-2 16,0-1 1-16,-1-2-2 16,1 2-1-16,0-2 1 15,0 2 1-15,-1-2 1 16,-2 0 1-16,3-1-2 15,3 4-2-15,-4-4-2 16,1 1 1-16,-3 0 1 16,3 0 0-16,-1-1 2 15,-2 1 1-15,3-8-4 16,3 0-1-16,-4-1 1 0,1-2 2 16,0 1 0-16,0-1 2 15,-1 0-2-15,4 0-1 16,-3 0 1-16,-4 0-1 15,1-2 0-15,-3-1 2 16,-6 3 1 0,-6 0 1-16,-3 1-2 0,-3 1-2 15,0-4 3-15,-6-6 0 16,-3 3-1-16,0 2 1 16,-3 1-4-16,-3-1 0 15,0 1 3-15,-3-1 1 0,-3 3-1 16,-6-10-2-16,-6-3 1 15,0 5 1-15,3 3-1 16,-5 2 2-16,-1 3-2 16,-6 0-1-16,-3 3-2 15,1 0 1-15,-4 0 1 16,-3 0 0-16,1-1-3 16,-10 1 2-16,0 3 1 15,-2-4 2-15,-7 4-1 16,-5-1 2-16,-1 3-2 15,-2 0-1-15,-4-5 1 16,4 2 1-16,-6 4-1 16,-1-1-1-16,-2 2-2 15,2-4-1-15,1 10 2 16,3 0 2-16,-1-8-2 16,10 8 0-16,2 0-4 15,1 2-1-15,2 9-28 0,3 0-10 16,-2 10-31-1</inkml:trace>
  <inkml:trace contextRef="#ctx0" brushRef="#br0" timeOffset="16">11843 4395 84 0,'-6'0'33'0,"0"2"-18"0,-3 1-13 16,6 2 6-16,-3 3-4 15,-3 8-3-15,-3 5-3 16,3 0 1-16,0 1-1 16,3 1 0-16,3-1 2 15,3-7 0-15,3-1-3 16,3-4 2-16,3-2 3 15,3-5 1-15,0-6-1 16,0-2 1-16,0-3-2 16,0 0-1-16,0-3 1 15,-1-2-1-15,-2-3 0 16,0 1 2-16,3-4-1 0,-3 3-1 16,0 3-2-16,-3 5 1 15,0 0-1-15,-3 3-2 16,0 5 9-16,0 5 4 15,3 3-4-15,-3 3-1 16,3 2-2-16,0 0 1 16,0 0-2-16,0 3-1 15,0-3 1-15,3 1-1 16,-1-4-31-16,1-2-14 0,0-5 7 16,0-6 5-1</inkml:trace>
  <inkml:trace contextRef="#ctx0" brushRef="#br0" timeOffset="17">12102 4273 56 0,'0'48'22'0,"0"-32"-12"0,3 10-3 16,-3-10 7-16,0 8-7 16,0 2-2-16,0 1-3 15,0-1 1-15,0 1-2 16,3-6-1-16,2-3 1 16,1-2 1-16,0-5-36 0,0-3-17 15</inkml:trace>
  <inkml:trace contextRef="#ctx0" brushRef="#br0" timeOffset="18">12176 4223 36 0,'-3'-3'16'0,"3"3"-8"0,3 3-10 0,0 2 4 0,0 6 9 16,0 10 7-1,0 3 2-15,0 2 0 16,-3 3-6-16,0 8-4 0,0-2-5 16,0-4-4-16,3-2 0 15,0-2 1-15,3-3-10 16,0-6-4-16,0-5-30 16,3-2-12-16</inkml:trace>
  <inkml:trace contextRef="#ctx0" brushRef="#br0" timeOffset="19">12340 4419 44 0,'-15'13'19'0,"12"8"-10"0,0-3-4 0,3-4 6 15,0-1-2-15,3 5 0 16,6-4-3-16,6-1-1 16,0-3 5-16,-1-2 6 15,1-2 1-15,3-6 1 16,0-3-3-16,-3-5-1 15,0 0-6-15,-3-5-3 0,-3-3 6 16,-3-2 5 0,-6 2-8-16,-3 0 2 0,-3 0 3 15,-3 3-5-15,-3 2 0 0,3 3-4 16,0 3-3-16,0 2-7 16,-3 1-1-16,9 2-28 15,0 2-12-15,3-2-22 16</inkml:trace>
  <inkml:trace contextRef="#ctx0" brushRef="#br0" timeOffset="20">12658 4355 72 0,'-18'8'30'0,"9"-3"-16"0,-2 6-8 0,8-3 11 15,-6 2-7-15,0 9-1 16,0 2-5-16,-3-2-3 16,9-1-3-16,9 1 1 15,0 2 1-15,3-5 0 16,3-3-14-16,2-3-5 0,4-2-21 15,3-5-8 1</inkml:trace>
  <inkml:trace contextRef="#ctx0" brushRef="#br0" timeOffset="21">12881 4400 96 0,'-14'-8'35'0,"11"8"-18"0,-6-5-18 16,0 7 9-16,-3 4-3 15,0-1 0-15,0 3 3 16,-3 8 3-16,0 2-6 0,3-2-1 16,3 0-2-16,3 0-2 15,3 3 3 1,3-6 0-16,3-3-4 16,3-2 1-16,6-2 2 0,0-4 1 15,3-4-4 1,0-4 1-16,-3 1 0 0,0 0 2 15,-3-3-1-15,0-5-1 0,-3-1 1 16,-3 4-1-16,0 2 0 16,0 2 2-16,-3 4 1 15,0-1-4-15,0 8-1 16,0 3-4-16,0 3 1 16,3 0 3-16,-1 4 1 15,4 1 1-15,0-2 0 16,0-1 2-16,3-3 1 15,0-2-17 1,0-2-47-16,0-6-8 16</inkml:trace>
  <inkml:trace contextRef="#ctx0" brushRef="#br0" timeOffset="22">13051 4199 112 0,'-3'-3'44'0,"3"6"-24"0,0 0-26 16,0 2 6-16,0 3 5 16,3 8 6-16,-3 10 4 15,0 6 3-15,0 0-8 0,0 2-3 16,0 0-2 0,0-2-1-16,0-3-2 15,0-2-4-15,3-3-1 0,0-3-16 0,0-5-7 16,0-6-36-1</inkml:trace>
  <inkml:trace contextRef="#ctx0" brushRef="#br0" timeOffset="23">12932 4358 148 0,'-9'-6'57'0,"12"6"-30"0,0-2-29 0,0 2 11 16,3 0 5-16,0 0 5 16,3-3-7-16,0 0-4 15,12 3-5-15,-1 3 0 0,4-3-11 16,0 0-2-16,0 0-68 16,0 0-30-1,-3 3 52-15</inkml:trace>
  <inkml:trace contextRef="#ctx0" brushRef="#br0" timeOffset="24">13200 4395 140 0,'-12'2'55'0,"12"6"-30"0,3 0-32 16,0-5 8-16,3 2-2 16,0 0 2-16,0 1 6 15,6-1 4-15,3-2-6 0,0-3-1 0,-1-3 0 16,4 0 2-16,3-5 1 15,-6 1-3-15,0-4-1 16,-3 0-6-16,-3 1 0 16,-3-1 1-16,-3 1 3 15,-6-1-2-15,-3 6-2 16,-3 2-1-16,-6 3 3 16,-3 8-2-16,3 3-1 15,-3-1 3-15,6 3 2 16,3 6 0-16,3-3 2 15,4 2-2-15,4-4-1 0,7-1 1 16,3-3 1-16,6 1-10 16,0-3-2-16,3-3-33 15,0-7-38 1,6-6 20-16</inkml:trace>
  <inkml:trace contextRef="#ctx0" brushRef="#br0" timeOffset="25">13551 4379 96 0,'-6'-8'38'0,"0"5"-20"0,0 3-10 16,3 0 11-16,0 0-11 16,-6 3-2-16,0 2-4 15,-8 6-2-15,2 2-2 16,3 3 1-16,3 2-1 16,0 1 0-16,6-3 0 15,3 0-2-15,6 0 3 0,6-1 2 16,0-7 4-1,0-2 2-15,0-6 8 0,-1-3 2 16,4-8-2-16,-3-7-1 16,0-1-6-16,-3-2 0 15,0-3-5-15,-3-5-2 0,-6-8 0 16,0 3-1-16,-3-1 0 16,0 1 0-16,0 5 0 15,0 5 2-15,0 6 1 16,0 2-4-16,0 5-1 15,0 6-2-15,3 5 0 16,0 10 0-16,3 6 0 0,3 16 5 16,0 3 3-1,0-1 3-15,0 0 1 16,3 1-4-16,0-1-3 0,0-5 2 16,3-2 0-16,0-4-21 15,-1-4-10-15,7-6-48 16</inkml:trace>
  <inkml:trace contextRef="#ctx0" brushRef="#br0" timeOffset="26">14045 4366 72 0,'-15'10'27'0,"9"1"-14"0,-5 7 0 0,8-2 11 16,-3 3-6-16,0-1-3 15,3 1-8-15,0-1-3 16,3 3-2-16,3-5-2 0,3-2 5 16,6-7 4-16,2-1-3 15,4-6 2-15,0-6-3 16,3-1 0-16,0-12-3 15,-3 1-2-15,-3-4 1 0,-4 4 10 16,-8 2 7-16,-3 0 2 16,-6 0 3-16,-2 3-4 15,-7 0-2-15,-3 5-7 16,-3 3-4-16,-3 5-6 16,6 0-2-16,3 2-15 15,4 3-6-15,5 1-24 16,3-1-7-16,3-5-21 15</inkml:trace>
  <inkml:trace contextRef="#ctx0" brushRef="#br0" timeOffset="27">14230 4366 88 0,'-3'2'35'0,"6"6"-18"0,3 5-22 0,-3-2 6 15,3 0 3-15,-3 2 2 16,0 0 9-16,0 0 4 16,-3 1-3-16,0-4-1 15,0-2-7-15,0 0-3 16,0-3 2-16,0-2 2 16,0-3 13-16,3-8-11 0,3-3-8 15,0-2-3-15,2-3-7 16,4 0 0-16,0 1 1 15,0 1 3-15,3 6-3 16,3 6 2-16,-3 2 6 16,0 5 4-16,-3 3 3 15,-1 3 2-15,-2 2-5 16,0 5-2-16,0-2-2 16,-3-3 1-16,0 1 0 15,3 2 3-15,3-6-67 16,3-2-48-1</inkml:trace>
  <inkml:trace contextRef="#ctx0" brushRef="#br0" timeOffset="28">11899 4445 48 0,'-3'0'19'0,"-6"-3"-10"0,15 6 0 16,-6-3 9-16,0 0-4 15,0 0 0-15,0 0-2 16,0 0 0-16,0 0-2 16,0 0 1-16,0 0-2 15,0 0 2-15,0 0-6 0,3 0-1 16,0 0 0-16,-3 0 2 15,3-3-3-15,-3 1 3 0,0-1 0 16,0 0 0-16,0 1 1 16,0-1 0-16,0 0 1 15,-3 1-9-15,0-1-4 16,-3 1 11-16,3-1 6 16,0 0-6-16,0 1-3 15,-3-1 2-15,0 3 4 16,0 0-5-16,1 3-2 15,-1-1-1-15,-3 4-1 16,3-4-3-16,0 3 2 0,3 1-17 16,3-4-5-16,0-2-53 15</inkml:trace>
  <inkml:trace contextRef="#ctx0" brushRef="#br0" timeOffset="29">12241 4948 88 0,'0'-19'33'0,"0"19"-18"0,3-2 4 0,-3 2 18 0,0-6-3 16,-3 1 1 0,1 2-9-16,-4 6-2 0,-3 0-13 15,0 2-7-15,0 3 0 0,-3 0-5 16,3 0 0-16,3 0-4 16,3 2 1-16,3-2 0 15,3 0-1-15,6 0 1 16,3 0 3-16,6 0-2 15,0 0-1-15,-1 2 3 16,-2 1 2-16,3 0 2 16,-9-1 1-16,-3 1 4 15,-6-1 5-15,-3 1-1 16,-6 0 3-16,-3-4-6 0,-3 1-1 16,0-2-4-16,1-4-3 15,-1-2-3-15,3 0 1 16,3-2-32-16,3-1-15 15,3-5-45 1</inkml:trace>
  <inkml:trace contextRef="#ctx0" brushRef="#br0" timeOffset="30">12480 4781 120 0,'0'0'46'0,"0"5"-24"0,0 3-24 0,0 3 11 0,0 2 5 16,0 6 3-16,0 10-2 15,0 0 1-15,0 3-7 16,0-1-3-16,0 1-3 16,0-3-3-16,0 3 3 0,3-6 0 15,-3 1 1-15,0-3-33 16,0-6-13-16,0-2-28 15</inkml:trace>
  <inkml:trace contextRef="#ctx0" brushRef="#br0" timeOffset="31">12411 5027 160 0,'-9'-13'63'0,"9"8"-34"0,-3 2-34 16,6 0 12-16,0 1 0 0,0-1 4 15,3 0-4-15,3-2 1 16,3 2-5-16,3-2-2 0,0 2 0 16,9-2-1-16,5 0 0 15,1 5-38 1,0 0-58-16,0 0 8 16</inkml:trace>
  <inkml:trace contextRef="#ctx0" brushRef="#br0" timeOffset="32">12789 4966 132 0,'-18'3'52'0,"12"-3"-28"0,-3 3-22 0,3-1 12 0,-2 3-9 15,-4 3-1-15,-3 6-2 16,3 2-2-16,0 2 1 16,3 1 1-16,3-4 3 0,3-1-2 15,3-4-2-15,3 1 0 16,3-6 1-16,3-2-1 15,0-6 2-15,3-2-2 16,0-6-1-16,0 1-2 16,-1-4 1-16,4 1 1 15,-3 0 0-15,-3 2 0 16,-3 6 2-16,0 0 1 16,0 5 3-16,-3 2-1 15,0 6 2-15,-3 3-4 0,3 2 0 16,0 0-3-16,0 1-1 15,6-4-1-15,0-2 0 16,3-3-20-16,0 1-10 16,3-6-31-1,-1-3-18-15,4-2 35 16</inkml:trace>
  <inkml:trace contextRef="#ctx0" brushRef="#br0" timeOffset="33">13039 4990 88 0,'-18'-8'35'0,"0"5"-18"0,7 6-7 0,5 0 14 16,0 2-7-16,-3 0-2 0,-3 6-11 16,0 2-4-16,3 3 1 15,0 3 1-15,3-4 0 16,3 7-2-16,3 1 3 0,6 1-2 16,3-5-1-1,3-6 3-15,12-2 2 0,0-11-2 16,-1-11 0-16,1 0-14 15,0-2-8-15,0-3-41 16</inkml:trace>
  <inkml:trace contextRef="#ctx0" brushRef="#br0" timeOffset="34">13173 4789 100 0,'-3'-16'38'0,"3"-5"-20"0,0 10-10 0,0 9 13 15,0 2-6-15,0 0 8 16,0 18-6 0,0 3 2-16,-3 11 0 15,3 3-10-15,-3 2-1 0,3 0-1 16,0 0-1-16,0 0-1 16,0-6-3-16,3 4 1 15,0-9-2-15,3 3-25 16,-3-5-11-1,0-5-46 1</inkml:trace>
  <inkml:trace contextRef="#ctx0" brushRef="#br0" timeOffset="35">13390 4916 108 0,'0'-13'41'0,"-3"13"-22"0,-5 0-29 16,5 0 6-16,-6 8-2 16,-9 2 1-16,-6 1 9 15,0-1 5-15,-3 1-9 16,7-3-2-16,2 3 7 16,6-6 4-16,3 0 0 15,3 0 2-15,6 1 3 0,6 2 1 16,12-3-6-16,5 0-1 15,4 3-2-15,3-3-1 16,3 3-17-16,-3 0-6 16,-1-2-46-16,-2-1-19 15</inkml:trace>
  <inkml:trace contextRef="#ctx0" brushRef="#br0" timeOffset="36">8113 4871 28 0,'-3'-8'13'0,"3"8"-6"0,0 0-4 0,0 0 7 16,0 0-4 0,6 0-1-16,3-3 13 15,3 1 5-15,3-4-7 0,0-1-4 16,2-1-1-16,7-6 0 16,3-4-1-16,9-6-1 15,2 0-3-15,4 0 1 16,6-2 0-16,11-1 1 15,1 1 0-15,11 2 0 16,7 0-4-16,11 1-3 16,9 1 0-16,6-1-1 0,9-1 0 0,15-3 0 15,3 6 0-15,6 0 2 16,9 2 1 0,-6 4-1-16,-3-1-2 0,9 5 3 15,-12 3 0 1,0 3 3-16,-3 2 1 0,0 3-1 15,-15 3-1-15,-3 0-6 16,0 2-1-16,3 0 1 16,-15 3 0-16,-11 0 3 15,-7 0 1-15,-6 0-4 16,-5 0-1-16,-10 0-46 16,-2 5-44-1,-7 8 21-15</inkml:trace>
  <inkml:trace contextRef="#ctx0" brushRef="#br0" timeOffset="37">13926 4953 124 0,'-44'-21'49'0,"38"8"-26"0,-3 5-20 16,9 5 12-16,0 3-7 15,0 0 0-15</inkml:trace>
  <inkml:trace contextRef="#ctx0" brushRef="#br0" timeOffset="38">13882 4913 229 0,'17'11'-2'0,"4"-1"0"0,6 1 1 0,3 0 1 15,3 2 0 1,2 0 0-16,7 6 0 16,-3 2 2-16,-4 3-1 0,1 5-1 15,-3 8 1-15,0 0-1 16,2 0 2-16,-2 3 1 15,-3 2-4-15,0 0 1 16,-1 1 2-16,1 2 1 16,0 5-1-16,0 3 1 15,5 0 0-15,-2-3 1 16,-6 3-2-16,-3-3-2 16,-1 0-2-16,-2-2 1 15,0 0 1-15,0 7 0 16,-3-5 2-16,-3 1 1 0,0-1 5 15,2 3 3-15,4 0-2 16,-3 0 0-16,0 0-5 16,0 2-3-16,0 6 4 15,-3-8 1-15,3-3 2 16,-4 6 0-16,1-9-4 16,0-2-1-16,0 3-1 15,0-3 1-15,-3 5-2 16,0 6-1-16,0-6 3 15,-3 0 0-15,-1 3 1 16,4-5 0-16,0 0-2 16,3-1 1-16,-3 1 2 15,3-1 2-15,0 9-3 16,0-3-3-16,3 2 0 16,-1 1 1-16,1-6-1 0,-3 1-1 15,6-4 5-15,-3 3 4 16,0 6-5-16,0-3 0 15,-1-5 0-15,-2-3 0 16,3-3 2-16,0 0 1 16,0-2-6-16,3-3 0 15,0 0-1-15,-1 0 2 16,1-5-1-16,9 0 2 16,-3 2-2-16,3-2 2 15,-1-1-2-15,1-1 2 16,3-1-2-16,6-3-1 0,-7-2 1 15,4-3-1 1,3-2 2-16,-1 2 3 0,4-5 0 16,3 0 0-16,-4-3-3 15,-2 0-2-15,-3-2 1 16,-6-1 1-16,-4-2-1 16,-5 0 2-16,-3 0 0 15,-3-3 1-15,3 3-5 16,0 0 3-1,-6-3 3-15,-1-2-4 16,-2 0-3-16,-3-3 3 16,0 2 1-16,-6-2 0 15,0 0-2-15,0 0 1 0,0 0 1 16,0 0-3-16,0 0 0 16,0 0-4-1,0 0 1-15,-6-2-20 16,0-4 4-1,0 1 1-15,-2-5 6 0,-1-1 6 16,0-2 4-16,0-1 2 16,0 4 1-16,0-1 0 15,-3 1 2-15,0-1 1 16,0 1 1-16,3-1 2 16,-3 0 1-16,3 3 1 15,3 1-7-15,3 4 0 0,1 0 1 16,2 1 1-16,5 2-4 31,4 2-1-31,3 4-2 16,3-1 3-16,3 0 0 0,0 3-2 15,6 3 2-15,0 5 3 16,-1-3 1-16,-2 3 1 16,0-1 0-16,0-1-5 15,0-4 1-15,0 1 0 16,-4-1 0-16,-2-2 0 15,-3 0 0-15,-3-2 4 16,-3-1 2-16,-3 0 6 16,-3 1 3-16,-6 1-2 15,-3 1 0-15,-3 0-1 16,-6 3 0-16,1-1-4 16,-1 1 0-16,0 2-10 15,-3-2 0-15,0-3-2 0,0-3 2 16,3 0-10-16,1 1-2 15,2-1-11-15,0-2-2 16,3 2-9-16,3-5-5 16,0 0-117-1,12-8 47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48:20.5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9271 10186 132 0,'0'-5'52'0,"0"13"-28"0,3-5-17 15,0-1 15-15,-3 6-4 16,0 8-1-16,0 5-9 16,0 3-3-16,0 3-3 15,0 2-2-15,-3 3 1 0,0-1 1 16,0 4 1-16,0-4-4 0,0-1 1 31,0-7 0-31,3-4 2 0,0-3-14 0,0-6-7 16,0-2-15-16,0-2-3 15,0-6-25 1</inkml:trace>
  <inkml:trace contextRef="#ctx0" brushRef="#br0" timeOffset="1">9342 10189 160 0,'-3'-3'60'0,"3"9"-32"0,0 2-28 0,0 0 13 0,0 5-3 15,-3 8 2-15,3 3-2 16,0 2-1-16,0 6-5 16,0-3-3-16,0 3 2 0,0-6-2 15,0 3 2-15,0-5-2 0,0 0-1 16,0-8-8-16,0-3-5 31,0-5-18-31,0-3-7 16</inkml:trace>
  <inkml:trace contextRef="#ctx0" brushRef="#br0" timeOffset="2">9152 10327 192 0,'-12'0'71'0,"12"0"-38"0,3 0-28 16,-3 0 19-16,9-3-9 16,6 0 2-16,3 1-6 15,5-1 1-15,1 0-7 16,0 1-3-16,9 2-1 0,-6-8-1 0,-4 8 0 15,4-5-16-15,-9 5-6 16,-3 2-29-16,-3 1-10 16,-3 2-21-1</inkml:trace>
  <inkml:trace contextRef="#ctx0" brushRef="#br0" timeOffset="3">9188 10448 156 0,'8'3'60'0,"-5"-3"-32"0,6-3-20 0,-3 3 18 15,6-2-9-15,3-1-2 32,3-2-8-32,6 0-3 0,3-1-2 0,-4 4-10 0,-2-1-5 15,0 0-31 1,-3 1-55-16,-3 2 10 31</inkml:trace>
  <inkml:trace contextRef="#ctx0" brushRef="#br0" timeOffset="4">9381 10811 120 0,'0'0'46'0,"0"3"-24"0,0 7-13 16,0 1 14-16,0 2-2 15,0 11-1-15,3 13-6 16,-3 2-4-16,0 6-5 0,0-5 1 0,0 0 0 16,0-6-2-16,0-2-3 15,0-6-3-15,0-4 1 0,0-7-21 16,0-1-10 0,0-4-11-16,0-4-38 15,0-6 10-15</inkml:trace>
  <inkml:trace contextRef="#ctx0" brushRef="#br0" timeOffset="5">9446 10808 160 0,'0'0'63'0,"0"6"-34"0,0 7-23 15,0-3 17 1,0 6-5-16,0 16-1 16,3 2-5-16,-3 6-2 15,0 2-6-15,0 1-3 0,0-6 0 0,0-3-1 16,0-5 2-16,0-5-14 16,0-3-5-1,0-5-24-15,0-5-9 16,-3-3-25-16</inkml:trace>
  <inkml:trace contextRef="#ctx0" brushRef="#br0" timeOffset="6">9271 10988 164 0,'-12'-2'63'0,"9"2"-34"0,3-11-16 0,0 11 17 0,3-3-9 15,3 3-1-15,3-2-8 16,3-6 0-16,9 0-7 31,2 0-3-31,1 3 1 0,3 2-2 0,-3 0-1 16,0 1 3-16,-4-1 0 16,-2 3-12-16,-3-5-4 15,-3 5-29-15,-3 0-13 16,-3 0-31-1</inkml:trace>
  <inkml:trace contextRef="#ctx0" brushRef="#br0" timeOffset="7">9292 11105 160 0,'-3'-3'63'0,"6"3"-34"0,6 3-25 0,-6-3 15 16,6 2 0-16,5-4 1 16,4-1-5-16,6 3-1 15,-3-3-8-15,3 1-2 0,0 2 0 0,-1-3-11 16,-2 0-5 0,0 1-85-1</inkml:trace>
  <inkml:trace contextRef="#ctx0" brushRef="#br0" timeOffset="8">9750 10986 132 0,'-9'0'49'0,"6"0"-26"0,-3 0-7 0,3 2 16 0,0-2-6 16,-3 3-3-16,0-1-11 16,0 4-3-16,-3-1-5 15,4 3-5-15,2-3 0 0,3 3 1 31,0 0 0-31,6 3-3 0,-1-1 2 16,4 1 1-16,0 2 0 16,3 0 2-16,-3 3 1 15,-3-3 10-15,-3 1 6 16,-6-1-1-16,0-3-1 16,-3 1-3-16,-3-3-1 15,0-3-7-15,0 1-4 0,3-4-10 16,0-2-3-1,4 0-21-15,2-2-9 16,2-4-18-16,4-4-6 16,3-1-9-16</inkml:trace>
  <inkml:trace contextRef="#ctx0" brushRef="#br0" timeOffset="9">9804 11049 156 0,'0'3'57'0,"0"-3"-30"0,3 2-21 16,3 1 15-16,0 2-7 16,0 1 0-16,-1-1-6 15,1 0-3-15,0-2-2 0,0-1 0 16,3 1 0-16,0-3-1 0,0-3-2 16,0-2 1-16,0 0 1 15,0 0 3-15,-3-1 2 16,0-2-3-16,-3 0-1 15,-3 0 1-15,0 0 2 16,-3-5-3-16,0 3 0 0,0 2 1 16,-3 0 0-16,0 3-2 15,0 2 1-15,-3 11-4 16,-6 2-2 0,3 4 2-16,3 4 0 15,0-2 3-15,3 5-1 16,1 0-1-1,2 1 1-15,6-4 1 16,2 1-1-16,4-1-1 16,0-5-2-16,3-2 1 15,0-1 1-15,0-4 2 16,3-4-8-16,0-2-1 0,-3 0-25 16,0-2-9-16,0-6-47 15</inkml:trace>
  <inkml:trace contextRef="#ctx0" brushRef="#br0" timeOffset="10">10027 10792 120 0,'0'-8'46'0,"3"8"-24"0,-3 0-8 16,0 0 17-16,0 0-8 15,3 6-4-15,-3 2-2 16,3 8 2-16,-3 5-11 16,3 16 2-16,-3 0 1 15,0 2-6-15,0-1-1 0,0-1 0 16,0 0 0 0,0-6 0-16,0-4 0 0,-3-6-13 15,3-5-4-15,-3-3-21 16,0-5-5-16,0-3-46 15</inkml:trace>
  <inkml:trace contextRef="#ctx0" brushRef="#br0" timeOffset="11">9932 10917 184 0,'-3'-3'71'0,"6"6"-38"0,3-3-32 0,0 0 14 0,3 0-6 16,2 0 0-16,4-3-5 16,3 0-1-16,9 3-1 15,0-2-6-15,0-1 0 0,-1-2-86 16</inkml:trace>
  <inkml:trace contextRef="#ctx0" brushRef="#br0" timeOffset="12">10405 10959 156 0,'-3'-3'57'0,"3"3"-30"0,0 3-25 15,0-3 23 1,6 19-2-16,0 7-7 15,0 14-3-15,-3 2-7 16,0 6-2-16,-3-1 2 0,0-4 1 0,0-1 3 16,0-2-3-16,0-6 1 15,0-7-3-15,0-4 2 16,-3-7 5-16,0-5 4 0,0-17-4 16,-3-1-6-16,3-7-4 15,0-9-4-15,0-4-1 31,3-2 4-31,0-8 1 0,3 0 0 0,3 0 1 16,0 2-7-16,3 1-1 16,3 0 2-16,0 2 3 15,2 5-4-15,10 9 1 16,0 5-1-16,0 10 2 16,0 6 1-16,-3 7 3 31,-7 3 5-31,-2 6 4 0,-3 0 0 15,-6 2 3-15,-6-3 4 16,-3-2 3-16,-9-3-5 16,-5-2-1-16,-4-3-7 15,0-3-3-15,0-2-2 16,3-3-3-16,0-6-17 0,7 1-6 16,2 0-42-1,3 0-15-15,9-3-38 16</inkml:trace>
  <inkml:trace contextRef="#ctx0" brushRef="#br0" timeOffset="13">9679 10300 116 0,'-3'-2'44'0,"3"2"-24"0,0 0-8 16,-3 0 16-16</inkml:trace>
  <inkml:trace contextRef="#ctx0" brushRef="#br0" timeOffset="14">9649 10303 287 0,'-15'5'35'0,"0"0"-9"0,0 3-15 15,0 0-3-15,3 0-5 0,4 0 0 16,2 0-6 0,3 0-2-16,3 0 2 0,6 0 1 15,0 3-1-15,5 2 0 0,7 0 2 16,-3 0 2-16,-3 0 2 16,-3 1 3-16,-3-1-3 15,-9 0-2-15,-6-2 2 16,0 2 0-1,0-2-4-15,-3-9-1 16,0 1-13-16,3-3-5 16,1 0-9-16,2-5-3 0,0-3 0 15,6 0 2 1,0-3-36-16</inkml:trace>
  <inkml:trace contextRef="#ctx0" brushRef="#br0" timeOffset="15">9679 10398 148 0,'6'8'57'0,"-3"-3"-30"0,6 1-25 0,-4-4 12 15,4 1-3-15,0 0 1 16,3-3-4-16,-3-3-3 16,3-2-2-16,-3-1 0 0,0-2 2 0,-3-2-2 15,0-1-2-15,-3 1 2 16,-3 2 0-1,-3-3-1-15,-3 3-2 0,-3 3 3 16,0 2 0 0,0 3 1-16,-3 3 0 0,0 5-2 31,3 2 1-31,3 4-2 0,3 4-1 16,0 1 3-16,6-1 0 15,3 6-1-15,3 0-2 16,3-3 1-16,0-2 1 15,0-6-1-15,3-3-1 16,0-2-10-16,3-2-6 16,-3-14-30-16,-4-6-12 0,1-1-14 15</inkml:trace>
  <inkml:trace contextRef="#ctx0" brushRef="#br0" timeOffset="16">9899 10107 156 0,'-3'-5'60'0,"3"5"-32"0,0 2-26 16,0-2 12-16,3 8 4 15,0 6 3-15,-3 7-2 16,0 16-1-16,0 5-10 0,-3 6-5 0,3-1-2 16,0 4-1-16,0-6 2 15,0-6-8 1,0-2-3-16,0-10-33 0,0-6-12 15,0-5-26 1</inkml:trace>
  <inkml:trace contextRef="#ctx0" brushRef="#br0" timeOffset="17">9795 10300 200 0,'0'-2'77'0,"0"2"-42"0,6 0-37 16,3 0 17-16,3 2-9 16,2-2-1-16,1 0 0 15,6-5-1 1,3 0-2-16,3-1-13 0,0-4-2 16,14-1-80-16</inkml:trace>
  <inkml:trace contextRef="#ctx0" brushRef="#br0" timeOffset="18">10206 10316 140 0,'0'0'52'0,"2"8"-28"0,-2 5-11 0,3-2 17 0,0 5-6 15,3 2-2 1,0 3-4-16,0 3 1 16,0 0-10-16,3 0-1 0,0-6-1 15,0-2-3-15,-3-3-3 16,3-2 2-16,-3-3 2 16,0-3 0-16,0-2 0 0,-3-3-1 0,0-5 2 15,0-6 1-15,0-2 1 16,0 0-2-16,-3-3 1 15,0 0-4-15,3-5 0 16,0 2-1-16,0 3-2 16,0 0 1-16,3 3-1 15,-3 0-3 1,-1 5 0-16,1 0-23 16,3 3-10-16,0 2-30 15,0 3-11-15,3 0-5 16</inkml:trace>
  <inkml:trace contextRef="#ctx0" brushRef="#br0" timeOffset="19">10473 10345 156 0,'-3'-2'57'0,"3"2"-30"0,-3-3-16 0,0 3 18 0,0 0-11 15,-2 3 0 1,-1 2-10-16,0-2-3 0,-3 7-3 15,0 3-4-15,0 6 1 0,3-1-1 0,3 6-2 16,0 3 0-16,3-1 3 16,3-5 0-16,3-5 1 15,3-3 0-15,0-2 2 16,0-8-3-16,0-9 0 16,0-4 3-1,-1-4 3 1,1 1-2-16,-3 0-2 0,0-3 4 15,-3-5 4-15,-3 5-5 0,0 0 0 16,0 3-4-16,0 2-1 16,0 3-4-16,0 8 1 15,3 8 2 1,0 3 1-16,6 2 1 16,0 0 0-16,-3 3 2 15,6 8-1-15,0-5-1 16,-3-3-6-16,3-6-28 15,0-5-6-15,-1-7-41 16</inkml:trace>
  <inkml:trace contextRef="#ctx0" brushRef="#br0" timeOffset="20">10747 10115 164 0,'-3'-5'63'0,"3"7"-34"0,3 1-34 15,3 2 32 1,0 6 0-16,0 7-4 16,0 17-3-16,-3 2-12 15,0 8-1-15,0 0 3 0,0 0-4 16,0 2 2-16,0-4-5 0,0-6-2 15,0-8-7-15,3-5-1 16,0-8-46-16,0-3-17 16,3-11-19-16</inkml:trace>
  <inkml:trace contextRef="#ctx0" brushRef="#br0" timeOffset="21">24213 8213 188 0,'-6'-8'71'0,"12"8"-38"0,-6-3-39 16,-6 0 16-16,3 1-10 16,-3-3 0-16,-6-1 0 15,3-2 0-15,-2-5-3 0,-10 2 2 16,-3-2-1-16,-6 3 0 16,-11-6 4-16,-7-5 3 0,-9 2 4 15,-8 1 2-15,-4 4-1 16,-11 4-1-16,9 2-5 0,-10 0-1 15,-2 3-1 1,-6 2-2-16,-4 11-2 16,4 0-1-16,-9 8 2 15,3 0 0-15,2 2 1 16,-2 6 0-16,12 0 0 16,-1 5 2-16,10 16-3 15,5 0 0-15,10 0 3 16,14 8 1-16,10-3-1 15,11 0 1-15,12 0-4 16,15 14-2-16,18-6 2 16,8 3 0-16,16-11-2 15,3 1 2-15,8-1 1 16,16-8 0-16,5-2 0 0,18-3 0 16,1-5 6-16,20-3 4 15,9-5-1-15,3-6 2 16,9-7-2-16,8-6 0 15,-8-8-5-15,6-7-3 16,-3-3 0-16,-15-9-1 16,-9-9 2-16,-3-9 3 15,-20-8-2-15,-16-5 0 16,-17 0 5-16,-19 1 3 0,-17-7 0 16,-12 1 1-16,-18 5-2 15,-18 6 1 1,-12-1-11-16,-23 6-2 0,-18 10-23 15,-7 8-12-15,-17 3-79 16,3 2-42 0,0 17 78-16</inkml:trace>
  <inkml:trace contextRef="#ctx0" brushRef="#br0" timeOffset="22">4610 11483 84 0,'-12'-3'33'0,"12"1"-18"0,-3 2-16 0,3 0 9 15,0 0 6-15,0-3 3 16,3 0 0 0,3 1 0-16,6-4-3 15,-1-4 1-15,4-1-2 0,6 3 2 0,3 0-8 16,12 3-2-16,8-6-1 0,16 1 2 16,14 2 3-16,19-3 0 15,14 3 0-15,15 1 1 16,9 1 1-16,12 1 1 31,-1 2 0-31,1-2-2 0,-3-3 1 16,-6 3-6-16,-9-3-1 15,-6 0 0-15,-12-3 2 16,-5 3-5-16,-7 3-3 0,-9 0-83 16,-8 2-62-1</inkml:trace>
  <inkml:trace contextRef="#ctx0" brushRef="#br0" timeOffset="23">7065 11335 104 0,'3'0'38'0,"-3"0"-20"0,3 2-12 0,-3-2 11 16,9 3-3-16,-3 0 2 15,6-3-3-15,0 2 0 0,0 1-7 16,0 8-2-16,3-1-2 16,2 6 1-16,1 0 2 0,3-3 0 15,3-2 0-15,3-1 3 16,5-2 3-16,1 0-4 16,3-3 1-16,0 3-5 15,5 0 0-15,1 0-1 0,-3-2 1 16,2 2 0-16,1-1 3 15,3 1-3-15,-1 0-2 16,4 0 0 0,-3 3-1-16,2-3 0 15,1 5 0-15,-3-2 0 0,-1 2 0 16,1 0 2-16,-1 0 1 16,10-2 1-16,-3-1 2 15,-1 4-3-15,1-1 0 16,2 0-1-16,-2 0-2 15,0 3 1 1,-1 0-1-16,1 3 0 0,5 4 2 16,4-1-1-16,-4 1-1 0,4 1 1 15,-3 3 1-15,-1-6-3 16,4-3-2-16,2 4 4 16,1-1 1-16,-4 0 2 15,4 3 0-15,-1-6-2 16,1 3 1-16,2-2-2 0,13-1-1 15,-7 4 1-15,-5-1-1 16,5-3 0-16,0 1 0 16,1-1 0-16,5 1 2 15,1-1-3-15,-1-2 0 16,-3 3 1-16,4 7 0 16,-4-5 0-1,7 1 2-15,-4-1-1 16,0-3 2-16,4 1-4 15,-1-3 0-15,6 2 3 16,-2-2 1-16,-4-3-1 16,9 6 1-16,-2-6-2 0,2 6-1 15,3-4 1-15,1-1 1 16,-1-4-3-16,0-2 0 16,6 0 1-16,18 3 0 0,-2-1 0 15,-10-4 0-15,-6 1 2 16,6 1 1-16,-6-2-1 15,10-1-2-15,-4 0 1 16,12 1-1-16,-9 2 0 16,6-3 0-1,0 0 0-15,6 0 0 16,0 1 0-16,0-4 2 16,0 1-1-16,6 0-1 15,3-3 1-15,-3 0-1 16,6 2 0-16,-6-2 0 15,12 0 0-15,3 0 0 16,-6 0 0-16,0-2 0 16,0-1 0-16,6 3 0 15,6-3 2-15,-6 1 3 0,3 2-7 16,5-3-3-16,-2 0 5 16,12 1 1-16,-3-4-2 15,-3 1 1-15,5 0 0 0,-2-3 2 16,-3 3-3-16,3-1 0 15,0 1 5-15,2-3 2 16,1 5-5-16,0 1-2 0,6-3 2 16,-13 2 1-16,4 0 0 15,6-7-2-15,3 2 1 16,-7 0 1-16,7 3-3 31,0-1 0-31,-9-7 1 0,5 5 2 16,1-3-1-16,-9 1-1 15,3 2 1-15,2-3-1 16,-5 1-3-16,3-1 2 16,0 1 1-16,-9-4 2 15,2-1-1-15,10-1-1 16,-6-8 1-16,3-5-1 0,-1-3 2 16,-2 3 3-1,6 2-4-15,-6 1-3 0,-6-1-2 16,0 4 3-16,-7-4 2 15,-2-5 2-15,3 6 3 0,-15 0 1 16,3-4-1 0,-12-1 1-1,-5-14-2-15,5 2 0 16,3 1-3-16,-9-3-2 0,0 5 1 16,6 1 1-16,3-4-1 15,-9 1-1-15,-9 2 1 16,15-2 1-16,-14-14-1 15,-1 4 2-15,-6-1-4 16,-3 2 0-16,1 4 1 16,-13-1 2-16,0 0-1 15,-8 1-1-15,5-17 1 16,-11 3-1-16,-7 3 0 16,7 0 2-16,-10 5-1 0,1-2-1 15,-12-1 1-15,11-7 1 16,-11-4-1-16,-1 4-1 0,-8 2 1 15,3 0-1-15,-6 0 0 16,-4 3 0-16,-8 3 0 16,0-14 2-16,-3 5-3 15,3 3-2-15,-12 11 4 16,0-11 1-16,-7 8-3 16,-2 0-1-1,-2-5 3-15,-4-3 3 0,3 3-3 16,-6 5-1-1,0 3 0-15,-3 0 0 0,3-1 0 16,-3 9 0-16,0 0 2 16,-6 5 3-16,6-8 0 15,0-3 0-15,-2 8-3 16,2 3-2-16,-6 6-2 0,3 2-1 16,-3-1 2-16,0 9 0 15,6 3-2-15,0 5 0 16,3 2 2-16,0 3 0 15,1 5-2-15,-4 6 0 16,3 8-3-16,-3 4 1 16,0 7 3-1,3 17 3-15,-3 4-2 16,3-9 0-16,0 0 1 16,9-4 0-16,-3 4 0 0,3-8 0 15,0-2 0-15,0-8 0 16,3 0 0-16,-3-8 2 15,0-3 1-15,0-13 5 16,-3-2 0 0,-3-6-6-16,3-5-1 15,-6-16-1-15,-8-6 2 0,5 4-1 16,0-1 2 0,0 3 2-16,-3 2 4 15,9 9-2-15,0 5-2 16,-3 2-2-16,9-2-3 0,0 5 1 0,9-2-1 15,3 5-5-15,6-1 1 16,3 4 0-16,-1 4 2 16,10 4 1-16,12 7 1 15,-3 6-3-15,-1-1 0 16,1-2 2-16,-3 0 2 31,-7 0-2-31,1 0 0 0,-3 0 1 16,-3 0 0-16,9 0-22 15,2 2-8-15,-11 1-12 16,-3 0-3-16,6-1-25 16,-6 1-8-16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51:06.4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20960 8231 112 0,'3'-8'44'0,"9"6"-24"0,-18-1-6 0,3 3 15 16,0 0-5-16,-3 0 0 16,-6 3-4-16,-3 2-3 15,-3 3-9-15,-3 16-1 0,1 5 3 16,2 5-6-16,-3 19-2 15,-3 5 3-15,12-2 1 16,6 10 2-16,9-3 2 16,3-4-5-16,9-9-3 15,6-2 1-15,3-6 2 16,5-8-11-16,7-7-3 0,-6-9-29 16,-3-7-11-16,-4-8-40 15</inkml:trace>
  <inkml:trace contextRef="#ctx0" brushRef="#br0" timeOffset="1">20993 8588 132 0,'-3'-2'49'0,"6"4"-26"0,0 6-25 0,5 0 11 16,1 5 11-16,0 6 10 15,0 2-5-15,3 6 0 16,0-1-14-16,-3-2-4 0,3 0-3 16,-3-6 0-16,0-2 0 15,-3-3 4-15,0-2 3 16,0-3-2-16,0-3 2 15,-3-5 5-15,3-5 4 16,-1-8-4-16,-2-11-1 16,0 0-5-16,3-2-1 15,0-1-8-15,-3 3 0 16,3 3-1-16,-3 5 0 0,0-2 0 16,0 7 0-16,-3 3-18 15,0 3-5-15,3 0-33 16,0 2-12-16,6 3-32 15</inkml:trace>
  <inkml:trace contextRef="#ctx0" brushRef="#br0" timeOffset="2">21347 8535 128 0,'-3'0'49'0,"3"0"-26"0,0 0-1 0,0 0 20 16,0 0-14-16,3-2-5 15,0-6-10-15,0 0-3 16,3-8-6-16,0 0-1 0,0 0 1 16,3-2-7-16,-1-1 0 15,-2 3 3-15,0 1 2 0,0 1-3 16,0 4 1 0,3 4-5-16,-3 6 1 15,0 6 2-15,-6 7 3 16,6 8 2-16,-3 6 5 15,0 4 5-15,0 6 2 16,0 0 0-16,6-2-12 16,0 4-4-16,0-1 2 15,-3-7 1-15,0-2 0 16,0-5-2-16,0-3-37 16,-3-5-17-16,-3-3-44 15</inkml:trace>
  <inkml:trace contextRef="#ctx0" brushRef="#br0" timeOffset="3">21383 8795 200 0,'-6'0'77'0,"6"0"-42"0,0 0-30 0,0 0 17 16,0 0-8-16,3 0 0 15,2 0 3-15,4 0 1 16,6-3-9-16,6-2-5 0,0 0-1 15,3 2-2-15,-3 0-1 16,-1-5-2-16,-2 8 1 16,0 0-6-16,-3-5-3 0,0 5-30 15,-3-5-11-15,3-1-47 32</inkml:trace>
  <inkml:trace contextRef="#ctx0" brushRef="#br0" timeOffset="4">21579 8247 184 0,'0'-5'68'0,"3"2"-36"0,0 3-37 16</inkml:trace>
  <inkml:trace contextRef="#ctx0" brushRef="#br0" timeOffset="5">21612 8263 314 0,'24'26'21'16,"-1"9"-10"0,4 10 1-16,0 5-2 0,-3 3 3 0,-3 3 3 15,-10 2-7-15,-5 0-3 16,-6-8 3-16,-9 3 2 15,-2-3-9-15,-7-10 0 16,-6-6-31-16,-3-7-13 16,0-6-66-1,1-2-33-15,2-11 71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49:35.7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14441 3749 140 0,'0'-10'52'0,"0"4"-28"0,0 1-2 0,0 2 20 16,0 1-9-1,-3-4-2-15,0 1-7 16,-6-3-3-16,-3 0-11 16,0 0 0-16,1 3 1 0,-1 2-4 0,0 1-2 0,0 4-5 15,0 6 0-15,0 6-2 16,0 4 0-16,0 6 0 15,3 10-2-15,3 3 0 16,3 0 3-16,3 6 0 16,0-4 1-16,3-2 0 15,0-2 2 1,0-6-1-16,0 0-1 0,0-8-15 16,-3-2-7-1,0-6-16-15,0-5-6 0,-3-3-47 16,-3-7-23-1,0-6 57-15</inkml:trace>
  <inkml:trace contextRef="#ctx0" brushRef="#br0" timeOffset="1">14117 3966 220 0,'-9'-3'85'0,"12"6"-46"0,0-3-41 15,0 0 14-15,3 0 0 16,9-3 5-16,5-2-9 15,7 0-2-15,0 0-4 16,0-1-8-16,5 1-1 0,1 0-37 16,-6 2-15-16,-3-2-34 15</inkml:trace>
  <inkml:trace contextRef="#ctx0" brushRef="#br0" timeOffset="2">14426 3942 160 0,'-3'6'63'0,"6"4"-34"0,-3 3-21 16,0-5 16 0,0 8-6-16,0 3 2 15,3-1-11-15,0 1-3 16,0-3-4-16,-3-3-2 0,0-3 1 0,0 1 1 15,0-3 1-15,0-3-1 16,0-2 1-16,0-3 4 0,0-3 6 16,0-2-3-16,3-6 0 31,0 1-6-31,0-9-1 0,3 3-1 16,0-2-2-16,0 5 5 15,3-1 1-15,0 4-5 16,3-1 0-16,0 3-6 15,0 3 1-15,-1 2-18 16,4-2-8-16,3 0-13 16,6 2-4-16,-3 1-23 15,0-1-23-15,-3 0 36 16</inkml:trace>
  <inkml:trace contextRef="#ctx0" brushRef="#br0" timeOffset="3">14721 3932 188 0,'-3'-3'71'0,"0"-2"-38"0,-6 5-25 15,6 0 16 1,0 2-10-16,-3 4-1 16,-6 2-5-16,0 2-3 15,-3 3-2-15,4 6-5 0,2 2 1 16,3-2-1-16,6-3 0 16,3-1 0-16,6-4 0 15,0-3 2-15,-1-3 2 16,4 1 1-16,-3-6 1 0,0 0-2 15,0-6 1-15,-3-2-2 16,0-2-1-16,0-6 1 16,-3 5 1-16,-3 1-1 15,0 2-1-15,0 0 7 16,0 5 3-16,0 1-5 0,0 2-1 16,3 7-2-1,0 1 1 1,0 0-2-16,0 3-1 0,3 2 3 15,0-5 0-15,0 0-10 0,0 0-5 16,-3-3-27-16,3 1-10 16,-3-4-35-1</inkml:trace>
  <inkml:trace contextRef="#ctx0" brushRef="#br0" timeOffset="4">14834 3948 160 0,'0'2'63'0,"-12"1"-34"0,18 5-23 0,-3 0 17 16,0 0-3-16,-3 8 0 0,0 2-6 15,0 1-1-15,0-1-8 16,-6-5-1-16,9 1 2 0,-6-4-5 16,0-2-1-16,6-3 2 15,-3-5 1 1,3 0 1-16,0-8-9 0,6-7-2 31,0-1 2-31,0-3 0 16,3 6 0-16,-3 2 4 0,0 3-2 15,-3 3 1-15,3 3 4 16,-4 2 3-16,1 2 7 16,0 9 6-1,0 2 0 1,-3-2-5-16,0-1-12 0,0-5-6 15,3-5 7-15,0-10 5 16,3-1-8-16,3 1-3 16,0-1-1-16,0 1 3 15,0 2 3-15,0 5 4 16,2 0-4-16,-2 6-1 16,-3 8 2-16,0-1 3 0,3 1 0 15,-3-1 2-15,0 1-4 16,0-1-2-1,0-2-22-15,-3 0-9 16,3-2-29 0,0-4-13-16,0-7-14 0</inkml:trace>
  <inkml:trace contextRef="#ctx0" brushRef="#br0" timeOffset="5">15203 3940 196 0,'-6'8'74'0,"6"-6"-40"0,3 6-40 0,0-3 12 0,3 3 5 16,0 0 5 0,3-2-4-16,0-1-2 0,9 0-3 0,0-5-2 15,-3 0-1-15,-4-2 0 16,1-1-2-16,-3-2 1 16,-3-3-4-16,-3 0 0 15,-3 0-8-15,-6 0-2 16,-6 0 1-16,0 3 4 15,1 5 3 1,-4 2 4-16,0 4 4 16,0 2 4-16,0 2 2 15,6 6 3-15,0 0-7 16,6 0-2-16,3 0-3 16,6 2 1-16,3-5-4 15,6 1-2-15,6-4-29 0,3-5-12 16,-1-5-30-16,4-7-38 15,0-9 38 1</inkml:trace>
  <inkml:trace contextRef="#ctx0" brushRef="#br0" timeOffset="6">15534 3863 244 0,'-33'-16'90'0,"30"16"-48"0,-3-3-38 0,6 3 19 15,-3 0-13-15,0 0-3 16,0 11-7-1,0 2 0-15,3 3 0 0,0 0 0 32,3 0-3-32,3 2 0 0,0 6 2 15,-3 3 2 1,0-4 9-16,-3-1 3 0,-3 1 7 0,-3-4 4 16,-3-1-10-16,-3 1-5 15,-3-3-4-15,-3-3-1 16,0-2-51-16,1-3-20 15</inkml:trace>
  <inkml:trace contextRef="#ctx0" brushRef="#br0" timeOffset="7">14629 6673 56 0,'-3'-3'24'0,"-6"3"-12"0,15 0-3 0,-6 0 11 15,0 0 6-15,0 0 7 16,0 0-5-16,3 0 14 16,0 8-9-16,0 5-17 15,0 1-2-15,0-1-1 0,-3 3-1 16,0 2 1-16,0-2-1 16,0 0 0-16,0 2-6 15,0-4-4 1,0-4-1-16,0-2 1 15,0 0 5 1,-3-3-1-16,3-5-1 16,-3-2 0-16,6-4 1 0,-3-1-1 15,3-7 0-15,6 1-3 16,-4-3-2-16,4 0 1 16,0 0-1-16,0 1-3 15,3 1 0-15,0 6 2 16,0 6 0-16,0 4-4 0,0 4 1 15,0 4 2-15,-3 4 3 16,0 1 0-16,-3 4-1 16,-1 2 5-16,-2-2 4 15,0-4-5-15,-3-1 0 16,3-6 2-16,-3 0 1 16,0-8-3-1,3 0-3-15,0-8 2 16,6-3 0-16,0-5-4 15,3 3 1-15,0 0 0 0,-3 0 0 16,3 2-3-16,3 3 2 16,-3 3-1-16,0 2-2 15,2 3 3 1,1 5 0-16,-3 3 3 0,0 3 3 0,0 2-2 16,-3 0-2-16,0 1-3 15,0-4-1 1,-3 1-12-16,3-3-5 0,0-3-31 15,0-2-13-15,0-6-34 16</inkml:trace>
  <inkml:trace contextRef="#ctx0" brushRef="#br0" timeOffset="8">15230 6734 148 0,'3'-16'57'0,"-6"13"-30"0,0 0-10 0,0 3 22 16,0 0-2-16,-3 0 0 0,-3 0-18 16,-3 6-7-16,0-1-7 15,0 6-4-15,-2 5 2 0,-4 2-4 16,6 3 0-16,6 3 1 16,0-3 0-16,6-2-3 0,6-3 2 15,0-3 1-15,3-3 2 16,0-4 1-16,0-6 1 0,2-8-5 15,1-5-1-15,0-3-4 16,-3-3 1 0,0 1-2-1,-3 2 0-15,0-3 4 0,-3 6 3 16,0 5 3-16,0 3 3 16,0 2-1-1,-3 3 2-15,3 5 2 0,0 6 5 16,3 2-6-16,0 8 0 15,3-2-6-15,0-1-2 16,-3-2 0-16,3 3 2 16,-1-3-3-16,1-3 0 15,0-5-41-15,0-8-17 16,0-5-49-16</inkml:trace>
  <inkml:trace contextRef="#ctx0" brushRef="#br0" timeOffset="9">15441 6744 204 0,'-3'0'77'0,"3"3"-42"0,0 5-43 0,3 0 12 0,-3 2 5 16,0 4 3-16,0 4-3 16,0-2-1-16,0 0-4 15,0 0-3-15,0-3 0 0,0-2-39 16,0-6-16-16,3-3-33 15</inkml:trace>
  <inkml:trace contextRef="#ctx0" brushRef="#br0" timeOffset="10">15450 6662 248 0,'-9'0'93'0,"6"-2"-50"0,3 4-52 16,0-2 12-16,0 0-9 0,0 0-1 0,3 3-14 0,3 0-6 15,3-1-48-15,0 1-21 16,0-3 30-16,0 8 17 16</inkml:trace>
  <inkml:trace contextRef="#ctx0" brushRef="#br0" timeOffset="11">15572 6813 220 0,'-6'40'85'0,"9"-22"-46"0,-12 1-37 0,12-11 17 0,-6-3-8 16,6 0 1-16,0 1-1 15,-3-6 1-15,6-3-6 16,0-5-4-16,0-3-1 0,3-4-6 16,0-7-1-16,3 1 0 15,3 3 4-15,0-1-4 16,3 6 2-16,-1 5 0 0,4 8 2 16,-3 5 1-1,0 9 3-15,-3 7 5 16,0-3 4-16,-3 1-9 15,-3 5-2-15,-1-1-10 16,1-1-4-16,-3-7-94 16</inkml:trace>
  <inkml:trace contextRef="#ctx0" brushRef="#br0" timeOffset="12">15209 5768 148 0,'0'-11'57'0,"3"11"-30"0,-3-2-14 15,0 2 17-15,3 2-11 16,0 6-3-16,-3 11 2 0,0 10 0 16,0 16-9-16,0 21 1 0,0 8 1 15,0-2-2-15,-3-4 2 16,3-2-2-16,0-7 2 16,0-6-6-16,3-3-1 15,0-13-2 1,-3-5 1-16,0-9-15 15,0-12-5-15,-3-14-37 16,0-7-18-16,0-9-22 16</inkml:trace>
  <inkml:trace contextRef="#ctx0" brushRef="#br0" timeOffset="13">15117 5678 136 0,'-3'-3'52'0,"3"6"-28"0,-9 5-13 0,6-3 15 16,-3 6-6-16,0-1 1 15,0 6-10-15,0 5-2 16,-3 1-5-16,0-4-3 0,0 1 0 31,0-4 1-31,3-1 1 0,1-6 5 16,2 0 3-16,0-6 0 16,3-2 1-16,3-5-6 15,2-8-2-15,7-6 0 16,0-2 0-16,6-5-5 0,-3-6-1 15,0 0 1-15,0 3 2 16,-3 5 4-16,0 3 2 16,0 5-1-16,-1 6 1 15,1 2-4-15,0 8-2 0,0 10 2 16,0 11 0-16,3 8 1 16,3 6 2-16,-6-1-1 15,0 1 0-15,0-1-6 31,-1-2 1-31,1-6-20 0,3-7-9 16,3-6-84 0</inkml:trace>
  <inkml:trace contextRef="#ctx0" brushRef="#br0" timeOffset="14">13989 8623 128 0,'0'-3'49'0,"0"0"-26"0,0 1-16 15,0 2 15-15,0 0 2 31,0 0 3-31,-3-3-8 0,0 1-1 16,0 2-11-16,-6 0 5 0,-3 0 3 0,-3 2-3 16,0 3 1-16,0 3-6 15,0 8-2-15,1 3 0 16,2 5-1-16,0-1 0 16,6 4 2-1,3-1-5-15,3 1-3 16,6-3 1-16,3-3 2 15,6-5-2-15,5-3 0 16,1-5-19-16,3-6-7 0,0-2-50 16,0-5-51-1,-1-3 41-15</inkml:trace>
  <inkml:trace contextRef="#ctx0" brushRef="#br0" timeOffset="15">14129 8684 140 0,'-6'-3'52'0,"3"0"-28"0,-3 1-15 0,3 2 16 16,0 0 1-1,-3 2 4-15,0 1-14 0,-3 8-4 16,-3-1-8 0,3 11-3-16,0 0 0 0,0 1-1 0,0-1 2 15,3 0-3-15,3-2 0 16,3-6-1-16,3-3 0 15,3 1 2-15,3-6 2 16,0-2-1 0,0-6 2-16,3-2-2 0,0-3-1 15,-3-5 1-15,-3 2-1 16,0-15 4 0,-3 5-2-16,0 2-1 15,0 6-3-15,-3 2 1 16,0 19-1-1,0 3 3-15,3 2 3 0,0 3 1 16,0 2 0-16,0-2-6 16,3 0-1-16,2-3 1 15,1 1 2-15,6-7-35 16,0-4-37 0,3-8-45-16,-3-6 37 31</inkml:trace>
  <inkml:trace contextRef="#ctx0" brushRef="#br0" timeOffset="16">14295 8496 172 0,'-3'5'66'0,"3"8"-36"0,3 8-20 0,0-7 17 16,0 4-2-16,0 9 2 15,0 7-13-15,-3 3-5 16,3-2-6-16,0-4-3 0,0-4 1 16,3-1-1-16,-3-7 0 15,0-3-20-15,3-6-7 0,-3-5-24 16,-3-5-10-16,6-5-16 16</inkml:trace>
  <inkml:trace contextRef="#ctx0" brushRef="#br0" timeOffset="17">14435 8422 200 0,'-3'-6'74'0,"3"6"-40"0,0 6-35 16,0-4 15-16,0 6 3 15,0 6 7-15,0 7-2 0,0 5 1 16,0 6-12-16,0 0-4 0,0 7-1 16,0 6-1-16,0-5 2 15,0-6-4-15,3-2-2 16,-3-5-9-16,3-6-3 16,0-5-45-16,0-3-18 15,3-8-28 1</inkml:trace>
  <inkml:trace contextRef="#ctx0" brushRef="#br0" timeOffset="18">14542 8829 200 0,'-3'-2'74'0,"3"4"-40"0,3 1-29 16,-3-3 19-16,6 0-9 0,0 0 2 15,3 0-6-15,6 2 1 16,6-2-7-16,-3 3-5 0,0 0-1 15,-1-1-6-15,-2-2 0 0,0 3-39 16,-3-3-14-16,0 0-32 16</inkml:trace>
  <inkml:trace contextRef="#ctx0" brushRef="#br0" timeOffset="19">14846 8668 204 0,'0'8'77'0,"12"-3"-42"0,-6 21-26 0,0-10 22 15,-6 0-15-15,0 3-1 16,0-3-9-16,0-1-4 16,3-1-1-16,0-4-1 0,0 1 0 15,-3-6-18-15,3 0-5 0,0-7-152 32,-6-3 75-32</inkml:trace>
  <inkml:trace contextRef="#ctx0" brushRef="#br0" timeOffset="20">14861 8575 244 0,'-21'-2'90'0,"21"2"-48"0,0 0-49 0,0 0 16 15,0 0-13-15,0 0 1 16,3 2-21-16,0 1-86 15,6-1-21-15</inkml:trace>
  <inkml:trace contextRef="#ctx0" brushRef="#br0" timeOffset="21">14923 8647 192 0,'-3'13'71'0,"6"-3"-38"0,3 4-28 0,-3-1 19 0,0 5-4 15,0 1 3-15,0-1-7 16,-3-2-1-16,3-2-9 16,-3-1-2-16,0-3 0 0,0-2-2 15,0-2 1-15,0-6 0 16,0 0 3-16,0 0 1 16,3-3 1-16,0-2-4 0,0-9-1 15,3-4-3 1,3-1-3-16,0 3-1 15,0 1 0-15,3 1 0 16,0 1 0-16,3 5 0 16,-1 3 3-16,4 2 0 15,0 3 3-15,-3 6 1 16,-3 4 1-16,-3 6 0 16,0 3 0-16,-3-4-2 0,0 1-2 15,-3 0 1-15,0 0-1 16,-3-3-7-16,3-2 0 15,0-3-39-15,3-3-17 16,3-5-42 0</inkml:trace>
  <inkml:trace contextRef="#ctx0" brushRef="#br0" timeOffset="22">15385 8678 172 0,'-6'-2'66'0,"6"2"-36"0,0 0-33 0,0 0 13 16,-3 0 10-16,0 0 10 16,-3 2-12-16,0 1-2 15,0 8-10-15,-6 7 0 0,-6 1 1 16,6-1-3-16,0 1-1 16,3-1 1-16,4 1 0 0,5-1-2 31,2-2 1-31,7 0-2 15,3 0 2-15,3-3-4 16,0-8 0-16,3-5-12 0,3-2-5 16,-3-6-52-1,2-3-59-15,-5-2 32 16</inkml:trace>
  <inkml:trace contextRef="#ctx0" brushRef="#br0" timeOffset="23">15486 8665 156 0,'0'3'57'0,"3"2"-30"0,3 6-5 0,-3-1 23 15,3 9-10-15,0-1 0 16,3 1-14-16,-3-3-5 16,0 0-9-16,3-3-3 0,-4 0 0 15,-5-5 2-15,0 0 1 16,0-3-3-16,0-5-1 15,0 0-1-15,-3-5-2 16,1 0 1-16,2-11-1 16,2-5-3-16,7-1 0 0,6 1-1 15,3 0 0-15,3 3 3 16,0 2 0-16,9 2-2 0,-4 6 2 16,-2 1-6-1,0 1-3-15,-3 1-52 0,0 0-23 16,-3-3-12-1</inkml:trace>
  <inkml:trace contextRef="#ctx0" brushRef="#br0" timeOffset="24">15042 7485 204 0,'3'-11'77'0,"-3"9"-42"0,0 4-30 0,0-2 19 16,3 8-9-16,0 8 2 15,-3 13-8-15,0 11-1 16,0 13-4-16,0 18-1 16,0 9 3-16,0-11-1 0,0-9 2 31,0-4-2-31,0-6 0 0,0-7-1 15,0-6 0-15,0-8-5 16,0-8 1-16,0-5-31 16,-3-8-14-16,0-8-43 15,3-8-42 1,-3-11 48-16</inkml:trace>
  <inkml:trace contextRef="#ctx0" brushRef="#br0" timeOffset="25">14959 7472 168 0,'-6'5'63'0,"3"3"-34"0,-3 11-30 0,3-9 15 15,0 9-1-15,0 2 2 16,0-3-6-16,0-2-1 16,0-3-4-16,0-2-3 0,3-3 0 0,0-3 3 15,0-5 2-15,6-5 4 16,0-11 1-16,3 0-3 16,0-5 0-16,0 0-1 15,0 0 1-15,0-3 4 16,0 3 3-16,0 5-11 15,3 3-1-15,0 5-3 0,2 8 0 16,-2 5-3-16,6 3 2 16,0 5 1-16,-3 0 2 15,0 1-8-15,0-1-3 16,0 0-75 0,0-2-62-16,-4-6 46 15</inkml:trace>
  <inkml:trace contextRef="#ctx0" brushRef="#br0" timeOffset="26">15013 9083 172 0,'-3'0'66'0,"6"0"-36"0,0 3-29 16,-3-3 16-16,3 10 4 15,-3 1 7-15,0 13-4 16,0 5-2-16,0 5-12 16,0 11 7-16,0 0 3 0,0 3-8 31,0-3-2-31,0-3-4 0,0-5-1 15,0 0-3-15,0 0-2 16,0 0-2-16,0-10 1 16,0-6-8-16,0-3-4 15,-3-4-20-15,0-6-6 0,0-3-29 16,-3 0-9 0</inkml:trace>
  <inkml:trace contextRef="#ctx0" brushRef="#br0" timeOffset="27">14891 9557 164 0,'-3'-3'63'0,"3"6"-34"0,3-3-23 0,0 2 15 0,0 4 2 16,3 7 6-16,-1 8-1 15,4 0 1-15,3 0-16 16,0 1-3-16,3-1 0 0,0-3-2 15,0-2 1-15,0-3-3 16,-3-5-1-16,0 0-1 16,2-8 2-16,-2-5-1 15,3-8 2-15,-3-6-13 0,0-7-3 16,0-1-27-16,0 1-9 16,-3 2-72-1</inkml:trace>
  <inkml:trace contextRef="#ctx0" brushRef="#br0" timeOffset="28">13724 10448 132 0,'0'-5'49'0,"3"2"-26"0,0 1-9 0,3 2 17 15,-6 0-6-15,6 0 0 0,-3 0-5 16,3 0-3-16,-3 5-9 16,0 3 8-16,0 5 4 0,0 6-2 0,-1-1 2 15,-2 3-7-15,0-2 0 16,0 0-6-16,0-1 1 16,0-2-5-16,0-3-2 15,0-2 0-15,0-1 1 16,3-2-8-16,-3-2-1 31,0-6-27-31,0 0-10 0,0-3-24 16,0-2-10-16,0-1-5 15</inkml:trace>
  <inkml:trace contextRef="#ctx0" brushRef="#br0" timeOffset="29">13774 10319 188 0,'-3'-8'71'0,"6"8"-38"0,-3 0-21 0,0 0 19 15,0 0-14-15,0 0-4 0,0 0-8 16,0 0-4-16,0 0 0 31,0 0-4-31,3 5 2 0,0 0-21 16,0 1-8-16</inkml:trace>
  <inkml:trace contextRef="#ctx0" brushRef="#br0" timeOffset="30">13846 10433 132 0,'-3'2'49'0,"6"3"-26"0,0 3-9 16,0-2 17-16,0 15 3 16,0-3 1-16,0 4-10 0,3-1-5 0,-3 0-11 15,0 0 0-15,-3-2 2 0,0-4-6 16,0-1-3-16,0-4 3 16,0-2 4-16,0-3 1 15,0-5 4-15,0 3-5 16,0-6-3-16,0-2-3 31,3-5 0-31,3-4-7 0,0-1-1 16,5-9-1-16,4 3 4 15,0 2-1 1,0 3 1-16,0 3 2 0,3 2 0 16,0 6 0-1,0 2 2-15,-4 3 1 0,1 14 1 16,0-1 0-16,-3 0 0 0,3 3-2 15,-6 0 1-15,-3 0-2 16,0-3 2-16,0 0-4 16,0-2 0-16,-3-3-32 0,0-3-15 15,3-2-64 1,0-3-33 0,3-6 72-1</inkml:trace>
  <inkml:trace contextRef="#ctx0" brushRef="#br0" timeOffset="31">14307 10480 148 0,'-6'-21'57'0,"0"21"-30"0,0-3-18 16,3 3 14-16,0 0 2 0,-3 3 2 16,-2 2-1-16,-1 6-1 15,-6 5-14-15,3 0-7 0,3 2 0 16,-3 3 1-16,3 0 2 15,6 1 1-15,6 1 0 16,3-1-4-16,3-7-3 16,3-1 0-1,3-4 1-15,0-10-12 16,-1 0-3-16,1-2-32 16,-3-6-10-16,0 0-43 15</inkml:trace>
  <inkml:trace contextRef="#ctx0" brushRef="#br0" timeOffset="32">14349 10509 152 0,'-3'0'57'0,"9"3"-30"0,-3 13-25 15,-3-11 14-15,9 3 10 16,-3 0 5-16,0 3-2 16,3 2-3-1,0 0-14-15,-4 0-3 0,1 0-2 16,0 1-3-16,-3-4-1 15,0-2 3-15,-3-3 3 0,-3 1-4 16,3-1-1-16,-3-2 0 16,0-3 0-16,0-3 0 15,3-2 2-15,0-3-5 16,3-3-1-16,0 1 0 16,3-1 2-1,0 1-3-15,0-1 0 0,3-2-1 16,0-1-2-16,3 4-4 0,0 2 0 15,0 0-27-15,3-3-12 16,0 1-33 0,-3-1-40-16,-1 3 39 15</inkml:trace>
  <inkml:trace contextRef="#ctx0" brushRef="#br0" timeOffset="33">14593 10491 200 0,'-3'16'74'0,"3"-11"-40"0,3 16-27 16,0-16 20-16,0 3-1 15,0 0 2-15,3 0-11 16,0 0-3-16,6-3-8 16,0 1-2-1,0-4 2-15,-4-2 1 0,4 0 1 0,-3-2-2 16,0-1-1-16,0-2-3 16,-3-1-2-1,-6-4 3-15,0-3 0 0,-3-1-1 16,-3 4-2-16,-3-1-2 15,-6 3 1-15,3 3 1 16,1 8 0-16,-4 10-5 0,3 0 1 16,0 0 2-16,0 3 1 15,3 0 1-15,0 0 0 16,3 0 0-16,6 0 0 16,3-3 0-1,3 3 2-15,0 2-1 16,6-4 2-16,3-6-9 15,3-3-3-15,0-5-24 16,-1-5-9-16,1-1-33 16,-3-4-55-16,-3-1 30 15</inkml:trace>
  <inkml:trace contextRef="#ctx0" brushRef="#br0" timeOffset="34">14751 10504 176 0,'0'0'66'0,"0"5"-36"0,3 11-20 15,-3-8 20-15,0 3-5 16,0 2 3-16,0 0-5 16,0 0-2-16,-3 3-11 15,0-3-6-15,0-2-1 0,3 0 0 16,0-6 1-16,-3-2-2 0,3-3-2 16,0 0 1-16,3-6-6 15,3-4-1 1,0-4-4-16,3 1 1 15,0-3 3-15,2 3 3 16,1 3 0-16,0 2 1 31,0 10 4-31,0 4 1 0,-3 1 5 16,-3 1 5-16,0 3 2 16,-3 0 0-16,0-1-3 15,-3-2-2-15,0 0-6 16,3-3-1-16,-3 1-1 15,0-6-2-15,6 0 1 0,0-6 1 16,0-2-8-16,3-2-3 16,0-1-2-16,2-7 1 15,4-1 6-15,0 3 2 0,0 11-1 16,0 2 2-16,-3 9 5 16,0 2 2-16,0 2 2 15,-3 1 2-15,-3 2-5 31,0 0-3-31,-1-2-1 0,-2-1-1 16,0-2-16-16,3-2-6 16,0-1-31-16,3-2-14 15,3-3-37-15</inkml:trace>
  <inkml:trace contextRef="#ctx0" brushRef="#br0" timeOffset="35">15176 10565 208 0,'0'-3'79'0,"6"8"-42"0,3 3-34 16,-3-2 17-16,0-1 1 16,3-2 2-16,0-1-6 15,0 1 0-15,-3-3-10 0,6 0-2 0,-3-3-1 16,0 1 0-16,0-4 0 16,-3-7-2-16,-3 3 1 0,-9-9-7 15,-3 0-6 1,-3 6-4-1,0 3 3-15,0 2 4 0,0 5-3 16,0 8 2-16,0 9 4 31,3-1 4-31,0 5 14 0,0 4 8 16,3 1-5 0,3-1 1-16,3-1-13 0,3-3-3 15,3 1-2-15,0-6 0 16,3 0-16-16,3-8-4 15,0-7-25-15,6-3-12 16,-3-3-46-16</inkml:trace>
  <inkml:trace contextRef="#ctx0" brushRef="#br0" timeOffset="36">15361 10528 180 0,'0'18'68'0,"3"-12"-36"0,0 4-18 16,0-2 20-1,0 0 3-15,0 3 2 16,0-1-13-16,-3 1-3 16,0-1-13-16,0 1-4 0,0-6 0 15,0 1-3-15,0-1-2 0,0-5 0 16,0 0-1-16,6-3-5 16,0-5-1-16,3-2-4 15,3-4-1-15,2-4 3 0,4-6 3 16,-3 3 3-16,6 5 3 15,0 5 0-15,0 9-1 16,-3 7 7-16,-1 6 5 16,-2 2 5-16,-3 3 2 15,0 0-10-15,-3 2-3 16,-3 1-4-16,0-1 1 0,0-2-4 16,-3-3 0-16,0-2-28 15,0-8-13-15,3-3-29 16,0-6-13-16,0-4-15 15</inkml:trace>
  <inkml:trace contextRef="#ctx0" brushRef="#br0" timeOffset="37">15795 10224 260 0,'-5'0'96'0,"8"18"-52"0,-1-5-56 16,1-2 15-1,0 2 6-15,0 6 8 0,-3 7 3 16,0 6 3-16,3 13-13 0,0 0-3 0,-3 0-1 16,3-8-3-16,0 2 0 15,0-7-1-15,-3 0-2 16,0-6-39-16,0-4-16 16,0-7-63-1,0-9-34-15,0-14 76 16</inkml:trace>
  <inkml:trace contextRef="#ctx0" brushRef="#br0" timeOffset="38">15647 10433 244 0,'15'-6'90'0,"-1"6"-48"0,7-2-31 16,-3 2 23-16,6 0-7 0,3 2 1 0,2 1-13 15,1-3-6-15,0 3-6 16,-3-3-3-16,0 0 3 0,2-3-37 16,-5-5-15-16,0-3-81 15</inkml:trace>
  <inkml:trace contextRef="#ctx0" brushRef="#br0" timeOffset="39">14754 10869 116 0,'-3'-3'46'0,"6"3"-24"0,-3 3-21 16,0-3 8-16,0 0-3 15,0 0 1-15,6 3 2 0,0-1 5 16,0 1 3-16,2 0 2 15,4-3-10-15,3 0 1 0,3 0 1 16,0 0-4-16,0 0 1 16,9 0-3-16,-4 0 2 15,4 2-2-15,0 1 0 16,3 0-3 0,3-1 1-16,2 1 0 15,1-3 3-15,3 0 3 16,2-3 2-16,1 1-5 15,0 2-4-15,2 0-1 16,1 0-1-16,-6 0 0 0,2 0 2 16,-2 2-3-1,0 1 0-15,-4-3 1 0,7 0 2 16,0 0-1-16,2-3 2 0,1 1 2 16,3-1 2-16,-1 3-3 15,4 0-1-15,0 0 3 16,-4 0 1-16,-2 0-3 15,2 0-3-15,1 0-3 16,0-3-1 0,2 3 2-16,-2 0 2 15,3 0 0-15,-1 0 2 16,-2 0-2-16,-1 3-1 16,1-3 1-16,0 0 1 15,2 0 1-15,1 0 1 16,-1 0-2-16,-2 0-2 0,-3 0 1 15,2 0-1-15,-2 0-3 16,0 0 2-16,5 0-1 16,1 0 0-16,-1 0 4 0,1 0 1 15,-3 0-1-15,2 3-2 16,1-1 1-16,-6 1-1 16,2 0 0-1,1-3 0-15,-1 0 0 0,1 0 0 0,3 0 0 16,-1 0 2-16,4 2-3 15,-4-2 0-15,1 0 1 16,0 3 2-16,2-3-1 16,1 0-1-16,-1 0 1 15,7 0-1-15,-7 0 0 32,4 0 0-32,-3 2 0 0,5-2 0 15,1 0 0-15,-1 0 2 16,4 0-1-16,-4 0-1 15,4 0-2-15,-4 0 1 16,1 0 1-16,5-2 0 16,4-1 0-16,-1 1 0 15,-2-1 0-15,-4 3 0 0,1 0 0 16,-4 0 0-16,22-5 0 16,-7 2 0-16,0 0 2 0,-5 1 1 15,-1 2-4-15,-2-3 1 16,-1 0-2-16,1 1 0 15,-4-1 2-15,1 0 2 32,-4 3-3-32,1 0 0 0,-1 0 1 15,-5 3 0-15,0-3 0 16,5 0 0-16,-2-3 0 16,-4 1 2-16,1-1-1 15,-1 3-1-15,-5 0-2 16,0 0 1-16,-4 0 1 15,1 0 2-15,-6 0-1 0,8-2-1 16,-2-1 1-16,0 0-1 16,-1 1 0-1,1-1 0-15,-3 3 0 16,2 0 0-16,1 0 0 16,-1-3 2-16,-2 1-1 15,12-4-1-15,-4 1 1 0,7 0-1 0,-1 2-3 16,-2 0 2-16,0 1 1 15,-1-1 0-15,1 1 0 16,8-1 2-16,1 0-1 0,2 1-1 16,1 2-2-16,-1 2-1 15,1-2 2-15,-1 0 2 32,4-2 0-32,-7-1 2 0,1 0-2 15,-7 1 2-15,-2-1-7 16,-4 0-1-16,-8-2-53 15,-6 0-24-15,-6-22-22 16</inkml:trace>
  <inkml:trace contextRef="#ctx0" brushRef="#br0" timeOffset="40">14783 9940 136 0,'-3'0'52'0,"6"0"-28"0,-3 0-24 16,0 0 13-16,0 0-7 16,3 3 2-16</inkml:trace>
  <inkml:trace contextRef="#ctx0" brushRef="#br0" timeOffset="41">14810 9946 255 0,'18'0'18'0,"3"0"5"0,6 0-7 0,3 0-1 15,2 0-5-15,7 0-1 16,3 2-1-16,2 1 0 15,7 0-4-15,-1-3-3 16,4 2-3-16,3 1 1 0,-4 0 3 16,7-1 1-16,2 1-4 15,4-3 1-15,2 0 0 16,4-3 2-16,-4 1-1 16,3 2-1-16,-5 0 1 15,-4 0-1 1,-2 0 0-16,0 0 2 15,-7-3-1-15,1 3-1 0,-1 0 1 16,-2 0 1 0,-1 0-1-16,1 0 2 0,-3 0-4 15,-1 0 0-15,1 0 1 16,0 0 0-16,-1-3 0 16,1 3 0-16,-1 0-3 15,1 0 2-15,0 0 5 16,-4 0 5-16,-2 0-5 15,0 0-2-15,2 0-1 0,4 0 1 16,0 0-1-16,2 0 2 16,1 0-4-16,5 0 0 15,4 0 1-15,-7 3 2 16,4-3-1-16,-3 0-1 16,-1 0-2-16,4 0 1 0,-4 0 1 15,4 3 2-15,-1-1-3 16,-2 1 0-16,3-3 1 15,-1 0 2-15,-2-3-1 16,2 3-1-16,1 0 1 0,2 0-1 16,-5 0 0-1,-1 0 0-15,4 0 0 0,0 0 0 32,-1 0 0-32,1 0 0 0,-1 0 0 15,4 0 0-15,-1 0 0 16,1 0 0-16,2 0 0 15,-2 0 0-15,2 0-3 16,1 0 2-16,2 0 1 16,1 3 2-16,-1-3-3 15,4 0 0-15,-4 0 3 0,1 0 1 16,-1 0-4-16,7 0 1 16,-4 0 2-16,13 0 1 15,-7-3-4-15,3 1-1 16,1-1 1-16,-1 3 2 15,-2-3 0 1,5 1-1-16,-3-1-2 16,16-2 1-16,-13 2 1 15,3 0 2-15,-8 3-3 16,-1-2 0-16,-2-1 1 16,-1 0 0-16,-3 1 0 15,-2-1 0-15,2 1 2 16,-2 2 1-16,-1-3-1 0,4 0-2 15,2 1 3-15,-2-1 0 0,-7 0-6 16,4 1 0 0,-4-1 1-16,4 0 1 0,-1 1 1 15,4-1 0-15,-1 0 2 16,7 1 3-16,-7-1 0 16,6 0 2-16,1 1-4 15,-4-1 0-15,1 1 1 0,-4-1 0 16,1 3-2-16,-7-3-2 15,-8 1 1-15,11 2-1 16,-11 0-3-16,-7-3 0 16,-5 3-67-1,-6-8-30 1,-9-13 0-16</inkml:trace>
  <inkml:trace contextRef="#ctx0" brushRef="#br0" timeOffset="42">14932 7194 116 0,'-3'0'44'0,"6"0"-24"0,0 0-24 0,0 0 8 16,3 3-7-16,3-3 2 15,0 0 1-15,3 2 2 16,3-2 5 0,6 0 4-16,5 0 2 15,1 0 3-15,3 0-3 16,3 3 0-16,8 0-7 16,1-1 0-16,3 1 1 0,2 0 1 15,4-3 2-15,6 2-1 16,-1 1 0-16,7-3-8 15,-1 0 0-15,4 0-1 16,-4 0 2-16,4 0-1 0,2 0-1 16,-2 0 1-16,5 2-1 0,-6-2 0 15,1 0 2-15,-1 0-1 16,4-2 2-16,-4 2 4 16,1 0 4-16,2 0-4 15,-5 0-2 1,-4-3-2-1,1 3-3-15,-1-2 1 0,1-1 1 16,-1 3-1-16,-2 0 2 16,6 0-4-16,-7 0 0 15,1 0 1-15,-1 0 0 16,1-3 0-16,2 3 2 16,4 0-3-16,-10 0 0 0,1 0 1 15,0 0 2-15,-1 0-3 16,1 0 0-16,-4 0-1 15,10 0 0-15,-4 0 2 16,1 0 0-16,5 3 0 16,-5-3 2-16,0 0 1 0,-1 0 1 15,4 0 0-15,-1 0 0 0,1 0-2 16,5 0-2-16,1 0 1 16,-1 0-1-16,1 0 0 15,5-3 2-15,1 3-3 16,-4 0 0-16,9 0 1 15,1 0 0-15,-4 0 0 32,4 0 0-32,-4 0 2 0,3 0 1 15,-2 0-4-15,-4 0 1 16,1 0 0-16,2 0 0 16,-2 0 0-16,-1 0 0 15,6 0 2-15,-2 0 1 0,-4 0-4 16,1 0 1-1,-1 0 0-15,0 0 2 16,-2 0-1-16,14 0-1 16,-8-2 1-16,-7-1-1 0,-5 3 4 15,2-3 2-15,-5 1 0 16,-1-1-1-16,4 3-3 16,-1 0-2-16,-2-3 3 0,-4 1 0 15,-2 2-1 1,2-6-2-16,-2 1-2 15,0 3 1-15,-4-1 1 16,7 0 2-16,-1 1-1 16,4-1 2-16,-4 0 2 15,4 1 2-15,-1 2-8 16,-2-8-1-16,3 0 0 16,-4 2 3-16,1 1 2 0,-1 0 3 15,-2 2-3-15,2 1 0 16,-2 2-1-16,0-3 1 15,-4 3-2-15,10 0-1 16,-10-3-2-16,1 3 1 16,-1-2 3-16,-2 2 1 15,0 2-1-15,-1 1-2 0,-2 0 1 16,3-3-1-16,-10 0 0 16,13-3 2-16,-9 0-1 15,-4 1-1-15,-2-1-8 16,-3 0-3-16,-4 1-18 15,-5 2-7-15,6 2-32 0,9 4-11 32,-6-4-3-32</inkml:trace>
  <inkml:trace contextRef="#ctx0" brushRef="#br0" timeOffset="43">23648 6324 148 0,'3'-14'57'0,"-3"9"-30"0,0-13-10 0,0 12 22 16,0-4-7-16,-3-1-1 16,0 0-6-16,-3 1-2 15,-3-1-12 1,0 6 4-16,-3-3 5 0,0 3-7 15,0 5-2-15,0 0-11 0,-6 5-2 0,-8 11-2 16,5 2-1-16,12 6 4 16,-3 8 0-16,3 5-4 15,3 8 1-15,3 0 2 16,0 0 3-16,0-3 0 16,-3 1-1-16,6-4 1 15,0-7 1 1,-3-5-3-16,3-6 0 15,0-3-21-15,-3-5-8 16,0-2-12-16,0-16-43 16,0-3-31-1,-3-3 28-15</inkml:trace>
  <inkml:trace contextRef="#ctx0" brushRef="#br0" timeOffset="44">23362 6527 140 0,'-6'-24'55'0,"3"19"-30"0,0-8-5 0,3 10 21 15,3 1-7-15,-3-1 0 16,3-2-10-16,3-1-3 16,3 1-12-16,-3 0-3 0,9 2 0 15,0 1-5-15,11-1-1 0,-5 0 0 16,0 3 2 0,-3-2-30-16,6-1-11 15,-6 0-57 1,-1 1-35-16,-2-4 58 15</inkml:trace>
  <inkml:trace contextRef="#ctx0" brushRef="#br0" timeOffset="45">23588 6509 136 0,'6'47'52'0,"-3"-31"-28"0,3 8-13 0,-3-13 15 15,0 2-8-15,-3 0 0 16,6 3-9-16,-6-3-1 0,0-2-4 16,0-3 6-16,0-3 3 0,0-8 11 15,0 1-8 1,0-6-4-16,0-3-7 15,0-2-2-15,3 0-3 16,3-3-1-16,0-5 1 16,3 2 2-16,6 6-3 15,2 2-2-15,-2 3-7 16,0 1-2-16,6 7-24 16,-6 2-9-16,0-2-43 15,-6 3-19-15,6-1 54 0</inkml:trace>
  <inkml:trace contextRef="#ctx0" brushRef="#br0" timeOffset="46">23862 6480 188 0,'-3'-16'71'0,"3"16"-38"0,-6 0-25 0,3 2 16 16,0 1-6-16,-3 5 0 16,-3 5-10-16,0 3-3 31,-3 3-3-31,0 2-4 0,1 3 1 15,2-1 1-15,9 1 0 16,3-3 0-16,-3-2 0 16,9-1 0-16,-1-7 2 0,1-3-1 15,0-8-1-15,3-3 3 16,-3-2 0-16,0-3-1 16,-3 0 1-16,0-2-2 15,-3-4-1-15,6 4 3 16,-6-3 0-16,0 2 5 0,-3 3 3 15,0 0-4-15,0 5 1 0,0 3-7 16,0 6-3-16,0 2 1 16,3 2 0-16,0 3-2 15,-3 3 2-15,6 0 3 16,-3-3 3-16,-3 3-15 16,6-2-8-16,-3-9-62 31,0-8-27-16</inkml:trace>
  <inkml:trace contextRef="#ctx0" brushRef="#br0" timeOffset="47">23948 6548 148 0,'0'-2'57'0,"12"10"-30"0,-9 5-12 0,-3-8 20 0,-3 3-8 0,6 3-1 15,-6 2-9-15,-3 0 0 16,6 0-8 0,0 6-5-16,0-6-3 0,0-2 2 15,0-9 2-15,0-2-2 16,0-5-6 15,6-3-3-31,-3-2-4 16,6-4 1-16,-3 1 3 15,0-8 3-15,6 2 0 16,-3-2 1-16,0 11 4 16,3 2 1-16,-3 3 5 15,6 10 3-15,-4 3 0 0,-2 5 3 0,0 0-3 16,-3 0-1-16,0 1-2 16,-3-4 2-16,0-2-5 15,0 0-3-15,-3-3-1 31,0 1-1-31,3-4 0 0,-3-2 2 16,3-2-8-16,3-6-1 16,-3-3-3-16,9 1 1 15,-3-12 3-15,9 1 3 16,0 3 0-16,-4 2-1 16,1 8 0-16,0 5 0 15,-3 9 5-15,6 4 1 16,-6 3 4-16,-3 3 1 0,-3 0-1 15,0 0 1-15,-6 0-4 16,0 0 0-16,6-6-28 16,-3 1-10-16,-3-3-32 15,6-5-10-15,-3-3-5 16</inkml:trace>
  <inkml:trace contextRef="#ctx0" brushRef="#br0" timeOffset="48">24460 6559 176 0,'0'3'68'0,"9"2"-36"0,0 6-20 0,-6-6 21 15,6 0-8-15,0 0-2 0,0 1-7 32,0-4 0-32,0 1-9 15,-3-3-2-15,3-3-1 0,3-2-2 16,-7 0-2-16,-2-1-2 15,-3-17-7 1,-3 2-3-16,-5 5 2 0,-4 2 4 16,0 4 3-16,-3 5 2 15,3 7 3-15,0 9 1 16,0 2 5-16,-3 3 5 16,6 0-1-1,-3 2 3-15,12 1-6 0,0-1-3 0,0 6-3 0,9 3-3 31,0-6-4-31,3-3-2 0,0-5-24 0,6-2-10 16,0-3-28-16,-3-11-10 31,9-7-2-31</inkml:trace>
  <inkml:trace contextRef="#ctx0" brushRef="#br0" timeOffset="49">24743 6498 180 0,'-9'0'68'0,"3"0"-36"0,0-2-18 15,3 4 22-15,-3-2-5 16,6 0-1-16,-9 3-12 0,6-1-6 16,0 1-7-16,-6 0-8 0,4 5-1 15,5 0 0-15,0 0 2 0,0 2-1 16,8 3-1-16,1 1 3 15,0 1 0-15,0 1 5 16,0 0 2-16,-3 0 9 16,-6 0 4-16,0 0 2 31,-3 0-1-31,-6-3-10 0,-9 0-4 16,-5-2-22-16,-4-1-9 15,6-2-82 1,0-8-63-16,0-13 61 15</inkml:trace>
  <inkml:trace contextRef="#ctx0" brushRef="#br0" timeOffset="50">23874 6429 92 0,'0'0'35'0,"0"0"-18"0,0 0-7 16,0 0 14-16,0 0-9 15,0 0-1-15,0 0-6 16,0 0 0-16,0 0-1 0,0 0 3 16,0 0-5-16,0 0-1 0,0 0 0 15,3 6 4-15,-3-1 5 16,0 8-5-16,0 6 0 16,0-1 0-16,0 1 2 0,0-1-3 15,0 1-2-15,0-1 0 16,0-2-1-1,0 0-5-15,0-5 1 16,0-1-29-16,0-4-13 16,0-4-40-16</inkml:trace>
  <inkml:trace contextRef="#ctx0" brushRef="#br0" timeOffset="51">23538 7017 164 0,'-9'-6'63'0,"6"9"-34"0,0-3-34 16,-15 3 40-16,6 2-14 15,-3 6-10-15,0 2-6 16,0 5-4-16,0 4-1 0,3-1 0 16,4 0 0-16,2-3 2 15,6 1-3 1,6-1 0-16,-1-2 3 16,10 0 1-16,3-3-8 15,-3-5-2-15,-3-2-29 16,6-1-12-16,-6-5-28 15</inkml:trace>
  <inkml:trace contextRef="#ctx0" brushRef="#br0" timeOffset="52">23680 7101 160 0,'-3'-5'63'0,"0"5"-34"0,-2-5-16 0,2 5 19 16,-3 0-9-16,3 0-4 15,-6 0-6-15,-3 2-1 16,0 4-7-16,-3-1-3 0,3 8 1 15,0 6-4-15,0-1 0 16,3 1 1-16,3-1 0 0,3 1-3 16,3-3 2-16,3-3 1 0,3-2 0 15,3-1 0-15,3-5 2 16,0-5-1-16,0-2-1 16,0-9 1-16,-3 3-1 15,6 0 0-15,-6-2 0 0,-3-3 0 16,0-3 2-1,-3 0-1-15,-3 3-1 0,0 2 1 16,0 3 1-16,0 3-3 16,-3 13-4 15,3 2 2-31,3 1 0 0,-1 2 1 16,1 0 4-16,3 1 1 15,0-4-4-15,3 1 1 16,-3-3-16-16,12-3-4 15,-6-2-39 1,3-3-53-16,0-3 21 16</inkml:trace>
  <inkml:trace contextRef="#ctx0" brushRef="#br0" timeOffset="53">23826 7099 152 0,'-3'5'57'0,"3"3"-30"0,0 11-12 0,3-12 20 31,-3 4-6-31,0 2-2 16,0 1-9-16,0-1-1 0,-3 0-10 15,3-2 0-15,0-4 0 16,0 1-6-16,0-2 0 0,0-6-1 16,3-3 2-16,3-2-3 15,0-3 0-15,3-3 1 16,-3-5 2-16,3 1 1 0,3 1 1 15,3 1 0 1,-3 2 0-16,0 6-2 16,2 3 1-16,-2 7-4 15,-3 8 0-15,-3 0 3 0,3 1 1 16,-3-1-1-16,0 0-2 16,-3 0-13-16,0-2-4 0,0-3-35 15,3 0-16-15,0-3-27 16</inkml:trace>
  <inkml:trace contextRef="#ctx0" brushRef="#br0" timeOffset="54">24264 6924 200 0,'-6'24'74'0,"6"0"-40"0,6 10-33 0,-3-15 16 16,-3 2-2-16,0 3 0 16,0-1-3-16,6-1 0 0,-6-1-7 15,0-3 1-15,0-2 1 16,0-3-6-16,0-5 0 0,-6 0 1 31,6-2 1-31,0-4-4 0,0-2 1 16,0-2-7-16,6-6 0 15,0-6-2-15,0 4 1 16,3-6 5-16,2 3 1 16,1 2 2-16,6 6 0 15,0 0-3-15,-3 5 0 16,6 8 6-16,-6 5 3 0,-3 0 5 15,-9 0 6-15,3 0 4 16,-6 3 4 0,-6-2-9-16,-6-1-4 15,-6-3-5-15,6-2-2 16,-6-2-12-16,3-6-5 0,0 0-23 0,3-3-10 31,0-2-27-31,4-1-10 16,11-2-2-1</inkml:trace>
  <inkml:trace contextRef="#ctx0" brushRef="#br0" timeOffset="55">24547 7112 160 0,'3'8'63'0,"3"8"-34"0,-1-6-10 0,1-7 23 16,-3 0-12-16,9-1-3 15,-3-2-11-15,6-2-3 16,0-1-7-16,6-2-4 0,-9-1 1 16,6-1-2-16,-6-1 2 0,-4 0 0 15,-2-3 1-15,-3 0-2 16,-3 1-2-16,-3 2-8 16,-11 3-3-16,2 2 4 15,-6 3 1-15,-3 5 1 16,0 6 4-16,0 5 6 15,0 5 5 1,4 0 8-16,2 0 3 16,6 0-4-16,6 1-2 15,6-4-7-15,6 1 0 0,6-1-5 16,2-7 0-16,4-3-8 16,9-6-4-16,-3-4-83 15,-3-4-78 1,-4 1 45-16</inkml:trace>
  <inkml:trace contextRef="#ctx0" brushRef="#br0" timeOffset="56">23546 7694 160 0,'0'-8'63'0,"-3"8"-34"0,3-2-12 15,0-1 20-15,0 0-8 16,-5 1 0-16,5-1-7 15,-9-2-4-15,-12-1-10 16,9 4 1-16,-6 2 2 0,-3 2-2 0,0 6 0 31,6 3-8-31,1 2-2 16,2 3 0-16,3 5 0 16,9-5-4-16,0 3 1 15,9-4 0-15,0 4 2 0,5-11 1 16,1-8 3-16,3-3 1 15,-3-2 1-15,-3-6-2 16,3-2-2-16,-3-5 1 0,0-4-1 16,-3-1 0-16,-6-1 2 15,3-8 1-15,-6 3 1 16,0 2-2-16,-6 4-2 16,6 2 1-16,-3 5 1 15,-3 2-1-15,6 6 2 16,0 3-7-16,0 5 1 0,0 5 1 15,0 6 3-15,3 13-2 16,0 0-2-16,0 2 4 16,3 6 1-16,-3 0 0 0,5-6 1 15,1 1-4-15,0-1 0 16,0-5-6-16,-3-5 0 31,3-8-39-31,3-5-14 0,-3-3-49 31</inkml:trace>
  <inkml:trace contextRef="#ctx0" brushRef="#br0" timeOffset="57">23680 7689 184 0,'0'5'68'0,"0"3"-36"0,6 11-22 0,-3-9 17 16,-3 1-11-16,0 2-4 15,6-2-7-15,-3-1-2 16,0 3-1-16,3 1-4 0,-3-6-1 15,6-3-157 1,3-13 54 0</inkml:trace>
  <inkml:trace contextRef="#ctx0" brushRef="#br0" timeOffset="58">23660 7519 208 0,'-9'-15'77'0,"6"12"-42"0,3 0-30 0,0 3 19 15,3 0-17-15,-3 0-6 16,6 0-6-16,-3 3-2 0,8 0-69 16,4 2-29-16,9 3 31 15,3-3 18-15</inkml:trace>
  <inkml:trace contextRef="#ctx0" brushRef="#br0" timeOffset="59">24002 7482 212 0,'-9'-5'79'0,"6"0"-42"0,-3 2-21 0,3 1 22 15,-6-1-11-15,-3 0-3 16,0 3-17-16,-3 6-6 31,6 1-1-31,-2 7-3 0,-1 4 1 0,3 9 2 16,0 4 0-16,9 4-3 15,-3 2 2-15,3-3-4 16,0 3 1-16,3 0 2 16,-3-8 1-16,0-2-17 15,0-6-8-15,0-8-15 16,0-2-7-16,-3-14-111 16,0-10 87-16</inkml:trace>
  <inkml:trace contextRef="#ctx0" brushRef="#br0" timeOffset="60">23710 7654 216 0,'-15'-5'82'0,"18"5"-44"0,0 0-40 31,6 0 17-31,6-3-9 0,0 3 2 16,6 0-7-16,0 0-1 16,8 0 0-16,1 6-11 0,3-1-3 15,-3-2-64 1,-1-1-47-16,1 1 46 15</inkml:trace>
  <inkml:trace contextRef="#ctx0" brushRef="#br0" timeOffset="61">24133 7538 216 0,'-9'-13'82'0,"0"7"-44"0,0-4-29 0,3 7 22 16,0 1 1-16,-3-1 3 15,0 3-22 1,-3 3-6-16,3 5-6 0,6 5-6 0,-2 11 1 0,-1 2 0 15,0 6 2 1,6 0-1-16,0-1 1 16,0-2 2-16,6 6 2 0,-6-1-3 15,0-7 0-15,0-6-23 16,0-5-10-16,0-6-35 31,-6-2-14-31,6-10-2 16</inkml:trace>
  <inkml:trace contextRef="#ctx0" brushRef="#br0" timeOffset="62">23972 7689 208 0,'0'-5'79'0,"6"2"-42"0,0 0-37 0,0 1 16 16,6-1-11-16,0 0-1 15,9 1-7-15,-1-1 0 16,1 3-48-16,0-3-20 15,-3 3-8-15,3 0-3 16</inkml:trace>
  <inkml:trace contextRef="#ctx0" brushRef="#br0" timeOffset="63">24213 7691 176 0,'-6'16'68'0,"6"-2"-36"0,6 1-20 0,-3-7 19 0,-3 0-3 16,9-2 3-1,-6-1-11-15,6 0-4 0,0-2-9 16,0-3 2-16,0-3 1 0,0-2-1 15,-3-3 0-15,3 0-5 16,-3-3-3-16,-3 1-3 0,-3-3-1 16,-3 2 2-16,-3 0 0 15,-3 4-2-15,-3 1 0 16,-6 6-1-16,-3 6 3 16,9 4-2-16,-3 3-1 15,6 6 3-15,3-1 0 16,3 4-2-16,3 4 2 0,3-2-1 15,9-3 0-15,-3-5 4 16,6-3 1-16,0-5-26 16,0-3-9-16,0-5-22 15,-3-8-6-15,3-2-28 16</inkml:trace>
  <inkml:trace contextRef="#ctx0" brushRef="#br0" timeOffset="64">24353 7715 160 0,'0'6'60'0,"15"-4"-32"0,-6 9-17 16,-6-3 15 0,-3 2 3-16,6 6 5 0,-3 8-8 15,-3-3-3-15,0 0-13 16,0-5 0-16,0 0 3 0,0-3-1 0,0-5 3 16,0 0 1-1,0-8-1-15,0 0 1 16,0-2 3-16,9-9-11 15,-3-8-4-15,-3 1-3 16,0-1-1-16,6 1-3 0,-3-1 0 16,0 1-5-1,2 2 0-15,7 3-29 16,-3 2-13-16,0 3-21 16,0 0-8-16,6 3 10 15,-6 2 13 1,0 3 40-16,-3 6 50 15,0 2 24-15,-1-1-9 16,-5 4-3-16,6 0-14 0,3-3-5 0,-3 0-15 16,0-1 6-16,0-1 2 0,0-4-4 15,3-2-1-15,0 0-5 16,0-2-1-16,-3-4-5 16,0-1-1-16,-3-4-1 15,-3 0 1-15,-3 1-4 16,-9-1-2-16,0 1-3 0,0 4 1 15,-3 6-4-15,0 6 1 16,0 7 2-16,3 0 3 16,3 0 2-16,0 8 1 15,0 3-5-15,6 0 1 16,6-3 4-16,0-5 2 31,3-3 0-31,0-2 1 0,3-6-26 16,3-5-10-16,-3-2-10 15,0-9-3-15,0-5-13 16,2-2-42 0,-8-1 19-16,3 1 157 31,0 4-20-31,-3 6 4 16,0 6-11-16,0 7-6 15,-3 6-8-15,-3 7-1 16,6-2-18-16,-6 0 0 15,0-3 1-15,0-2-6 16,0-3-1-16,0-3-3 16,0-5 1-16,3 0-6 15,0-8-3-15,3-8-6 0,-3 0 0 16,6-5-3-16,9 3 2 16,3-1 3-16,-4 6 1 15,-2 2 5-15,3 6 2 16,-6 8 0-16,6 5-2 15,-6 2 1-15,-3 6 1 16,0 3-1-16,-6 2 2 0,6-5-7 16,-6-3 1-16,-3-3-28 15,5-4-11-15,-2-12-39 16,6-10-49 0,0-2 39-16</inkml:trace>
  <inkml:trace contextRef="#ctx0" brushRef="#br0" timeOffset="65">25053 7467 216 0,'3'-3'82'0,"-3"6"-44"0,3 4-36 16,-3 1 17-16,6 6 1 15,-6 7 2 1,0 11-9-16,0 5-5 0,-6 2-5 31,6-2-5-31,0 11 1 0,0-6 1 0,0-7 0 16,0-6-33-16,0-8-15 15,0-5-58 1</inkml:trace>
  <inkml:trace contextRef="#ctx0" brushRef="#br0" timeOffset="66">24907 7689 244 0,'15'-3'90'0,"0"1"-48"0,14-1-38 16,-11 3 19 0,6-3-15-16,6 1-2 15,8-1-33-15,1 0-14 0,3 1-65 16,5-6-29-16</inkml:trace>
  <inkml:trace contextRef="#ctx0" brushRef="#br0" timeOffset="67">23671 8213 144 0,'3'-6'55'0,"-3"4"-30"0,0-1-3 0,0 3 23 16,0 0 1-16,-3-3 5 15,1 3-15-15,-7 0-4 0,-3 0-19 16,0 3-1-16,-3 0 1 0,3 2-9 15,0 0-2-15,3 1-4 16,0-1 0-16,9 3 0 16,6 5 0-16,3 6-3 15,6-1 1-15,3 1 0 16,-6-1 2-16,6-2 1 0,-9 0 3 16,-4 0 8-16,-2-3 5 15,-6-2-1-15,-2-3 2 16,-4-3-9-16,-3-3-2 0,-3-2-3 15,6 0 1-15,-3 0-11 16,3-2-4-16,-3-3-27 31,9 2-10-31,-3-2-21 0,6-1-7 16,6 1-24 0</inkml:trace>
  <inkml:trace contextRef="#ctx0" brushRef="#br0" timeOffset="68">23820 8271 208 0,'0'16'79'0,"6"0"-42"0,-3 0-19 16,0-9 23-16,-3 4-15 16,0 2-2-16,0 3-12 15,0-3-5-15,6 1-4 16,-3-4-5-16,-3 1-1 15,6-6-29-15,-3-2-14 16,0-3-69-16</inkml:trace>
  <inkml:trace contextRef="#ctx0" brushRef="#br0" timeOffset="69">23826 8154 260 0,'-3'-5'99'0,"6"5"-54"0,-3 0-37 0,0 0 21 16,0 0-22-16,0 0-5 16,6 3-10-16,0-1 0 15,-3-2 4-15,9 0-51 0,-3 0-22 16</inkml:trace>
  <inkml:trace contextRef="#ctx0" brushRef="#br0" timeOffset="70">23978 8197 252 0,'-6'2'93'0,"6"-2"-50"0,0 0-44 0,0 0 20 16,6 3-9-16,0-3 0 15,6 0-6-15,3 0-1 0,3 0-1 16,0 0-2-16,-1 0 1 15,-2 3-1-15,0 2 0 16,-3 0 0-16,-6 3 0 16,-6 8 2-16,-6 5 1 0,-3 3-1 15,-3 0-2-15,-3-3 1 16,0 0-1-16,4-2 0 16,2-3 0-16,0-3-3 15,6 5 0 1,3-2 2-16,6-2 2 15,0-4 2-15,9-2-1 16,-1-3-2-16,1 1-6 16,0-9-4-16,-3-2-23 15,3-1-9-15,-3 1-66 16</inkml:trace>
  <inkml:trace contextRef="#ctx0" brushRef="#br0" timeOffset="71">24005 8337 216 0,'-6'0'82'0,"6"3"-44"0,6-1-38 16,0-2 16-16,3 0-7 0,3 0 2 16,6-2-6-16,2 2-3 15,4-3-1-15,3 3-15 0,0-3-5 16,-3 1-48-1,-1-1-54-15,-2 3 31 16</inkml:trace>
  <inkml:trace contextRef="#ctx0" brushRef="#br0" timeOffset="72">24285 8326 200 0,'-6'6'77'0,"12"-4"-42"0,-3 6-23 15,3-2 19-15,0-1-10 16,2-2 1-16,1-1-9 15,9 1 0-15,0-3-8 16,-3-3-1-16,-3 1 0 0,3-4 0 16,-6-4 0-16,-3-1-2 15,3 3-2-15,-12-8 5 16,-9 3-3-16,-3 2-1 16,3 4-5-16,-6 1 0 15,-3 9 2-15,6 2 3 16,0 6-2-16,4-1 0 15,2 4-1-15,0 1 0 16,9 1 4-16,0 0 1 16,6 0-4-16,3 0 1 15,2-5-2-15,1-4-2 16,9 1-28-16,0-5-14 16,0-6-34-1,3 1-45-15,0-4 36 0</inkml:trace>
  <inkml:trace contextRef="#ctx0" brushRef="#br0" timeOffset="73">24582 8221 232 0,'-12'-3'88'0,"3"6"-48"0,-2-1-25 16,2 1 26-16,0 2-22 0,3 0-5 16,-3 1-11-16,3 4-5 15,3 9 1-15,6 2-2 0,3 0 1 0,3 0 0 16,-3 1-2-16,3-1 3 15,0-3 2-15,-6 1 2 16,-3 2 1-16,-6-3 2 31,-3-2 3-31,-9-5-9 0,6-6-4 16,-6-2-91 0,3-8-72-16,-12-3 55 15</inkml:trace>
  <inkml:trace contextRef="#ctx0" brushRef="#br0" timeOffset="74">23231 6408 140 0,'-9'-5'55'0,"9"5"-30"0,-3 0-27 0,3 0 9 0,0 0 6 15,0 0 3-15,-3-3 1 16,0 1 0-16,0-1-9 16,-3 0 6-16,6 1 5 0,-3-1-1 15,0 0-1-15,3 1-1 0,-3-4 0 16,0 1-2-16,0 0-1 15,-3-3 4-15,3 0 1 16,-6-5-1-16,0 0 2 31,-2-6-1-31,-7-2-2 0,6-3-4 16,-9-5 0 0,-6 0-3-16,-3-8 2 0,-2 2-2 15,-7 1 2-15,-3 2-4 16,-8 3-2-16,-4 5-2 15,1 6-3-15,-4 5 1 16,3 5-1-16,7 0-7 0,2 2-3 16,1 4-19-16,11-1-8 15,6 0-32-15,6 1-13 16</inkml:trace>
  <inkml:trace contextRef="#ctx0" brushRef="#br0" timeOffset="75">22618 5779 144 0,'-18'5'55'0,"3"11"-30"0,-15-3-16 16,18-5 14-16,-5 0 9 15,-4 0 4-15,-3 2-10 16,-3 1-5 0,3-1-12-16,6 1-8 0,4 2-2 15,2-2-1-15,6-1-2 16,0 4 3-16,15-1 2 0,3 0-5 0,2 0-1 16,7 6-12-16,3 5-1 15,9 0-48 1,3-1-50-16,-1-2 31 15</inkml:trace>
  <inkml:trace contextRef="#ctx0" brushRef="#br0" timeOffset="76">23282 7938 92 0,'0'-16'35'0,"11"5"-18"0,-5-2 0 0,-3 2 16 15,0 1 0-15,-3 2 1 16,6-3-6-16,-3 1 0 0,-3 2-16 16,0 2 6-16,-9 17 10 15,3 5-11-15,-8 8-4 16,-1 7-4-16,-9 4-1 0,-6 2 2 16,-3 2 8-16,-8 1 3 15,-4 0-2-15,-3 0-1 16,-5-3-8-1,2 0-2-15,-2-6-2 16,-1-4-1 0,6-3-1-16,4-6 0 0,-4-2-5 15,6-3 1-15,10-5-7 16,2 0 0-16,6-3-13 0,3 1-4 16,6-4-27-1,4 1-10-15,2-3-52 16,6 0-27-16,3-5 68 15</inkml:trace>
  <inkml:trace contextRef="#ctx0" brushRef="#br0" timeOffset="77">22665 8165 200 0,'-14'0'77'0,"8"3"-42"0,-3 2-41 15,6 3 14-15,-6 0-3 0,-9 2 4 16,-3 9 7-16,-3 5 4 15,0-3-10-15,1 0 3 0,-1-2 1 16,0-1-7-16,0 1-4 31,3-6-2-31,6 0-1 0,4-2-3 16,5-1 0-16,3-2-1 16,12 0 3-16,5-3-11 15,10-2-4-15,9 0-17 16,9-3-6-16,5 2-54 15</inkml:trace>
  <inkml:trace contextRef="#ctx0" brushRef="#br0" timeOffset="78">23621 8517 60 0,'-12'-3'24'0,"12"3"-12"0,0-10-14 0,0 12 4 16,0-4-5-16,0 2 2 16,0 0 1-16,0 0 2 15,0 0 16-15,0 0 9 16,0 0 8-16,0 0 3 16,0 0-1-16,0 0 0 15,0 0-14-15,0 0-4 16,0 0-11-16,0 2-1 0,0 1 3 15,-3-3 0-15,0 0 2 0,0 0-4 0,0 0 0 16,0 3-7-16,3-3-1 16,-6 2-2-16,6 4 0 15,-3 2 0-15,-3 7 0 16,6 9 0-16,-3 5-2 0,0 22 5 16,0-1 1-16,0 8 0 15,0 0-2-15,-3 6 1 16,3 13-1-16,-3-1 0 15,0 1 0-15,-8-8 0 16,8-6 0-16,-12-2 0 31,0-3 2-31,0 1-1 0,0-1-1 16,0-3 3-16,-2-2 0 16,-7-8-4-16,-3 3 1 15,6-6 2-15,-6-5 1 16,1 0-4-16,-4-2 1 15,-3-4 2-15,6 1 3 16,-11-3 4-16,-1 0 2 0,-3 3 3 16,1-3 4-16,-1 0-6 0,3-8-2 15,1-2-5-15,5-3-4 16,3-3 0-16,7-2 1 16,5-3-6-16,3-3 1 15,3 0-32-15,6-2-12 31,6-6-31-31,3 3-11 0,9-5 3 16</inkml:trace>
  <inkml:trace contextRef="#ctx0" brushRef="#br0" timeOffset="79">22847 9922 160 0,'-21'0'63'0,"18"5"-34"0,-12 3-25 0,6-3 15 16,3 6 0-16,-8 2 3 15,-7 8-3 1,0 8 0-16,-3-5-10 0,3 0-5 0,3-5-1 0,6-3 0 16,3-1 1-16,1-4-5 15,2 0-1-15,6-4 3 0,3 1 1 16,6-2 2-16,5-4 0 15,7-2-2-15,3 0-2 16,9 3-2-16,0-3 1 31,-1 3-8-31,-2-1-4 0,-6 1-77 16,3 2-46 0,-9-2 56-16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49:46.1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21522 8363 96 0,'-3'3'35'0,"0"0"-18"0,3-1-9 16,0 1 13-16,0 0-3 15,-3-1-1-15,3-2-1 16,0 3 0-16,0 0-2 16,0 2-1-16,0-2-7 15,0-3-4-15,0 2-1 0,0 1-1 16,0 2 0-16,0 0 0 0,0 1 0 16,0-4 0-16,0 1 2 15,0-3 1-15,0 3 3 16,0-3 3-16,0 0 5 15,0 0-4-15,6-3 0 16,0-2-2-16,3-3 2 16,0 0-1-16,3-5 2 15,3-9 3-15,6-4 1 16,3 0-2-16,2-4 0 16,4-4-3-16,6 0-1 15,3-14-1-15,11 6 0 16,1-1-7-16,-4 4 0 15,4-4 1-15,-3 1 3 16,-10 8-4-16,-5 5-1 16,-3 5 4-16,-6 5 2 0,-6 6 2 15,-4 0 2-15,1 5-5 16,-3 0-3 0,-3 3 1-16,0-1 2 0,-3 1-2 15,0 2 0-15,-3 1 1 16,0-1 0-16,0 0-2 15,0 3-2-15,0-2 1 16,0 2-1-16,0 0-3 16,0 0 2-16,0 0 1 15,0-3 2-15,0 3-3 16,0 0 0-16,0 0 1 16,0-3 2-16,-3 3-3 0,0 0 0 15,0 0 1-15,0 0 2 16,0 0-1-1,0 0-1-15,0 0 1 0,0 0-1 16,0 0 0-16,0 0 0 16,0 0 0-16,3-2 2 15,3-1-3-15,0 1-2 16,0-1 2-16,-4 0 2 16,7 1 0-16,-3-1-1 15,-3 0 1-15,0 1-1 16,0-1 0-16,0 0 0 15,0 3 0-15,-3 0 0 16,0 0 0-16,3 0 0 0,0-2 0 16,-3 2 0-16,0 0-3 15,0 0 2-15,0 0 1 16,0 0 2-16,0-3-1 16,0 3-1-16,0 0-17 15,0-3-6-15,0 1-29 16,3-1-11-16,0 3-27 15,-3-3-39 1,0 3 38-16</inkml:trace>
  <inkml:trace contextRef="#ctx0" brushRef="#br0" timeOffset="1">22204 7678 92 0,'-3'-8'35'0,"3"6"-18"0,-3-1 4 0,3 3 17 16,0-3-3-16,0 3 2 15,0-2-10-15,0 2-4 16,0 0-13-16,0 0-6 0,0 0-3 15,3 0-4-15,3 0 2 16,3 0 1-16,3 0 0 0,3 0 0 16,0 0 0-16,-1 0 0 15,7 0 0-15,-3 2 0 16,0-2 2-16,-3 0-1 16,-3 3-1-16,0 0 3 15,-6-1 0-15,3 1 5 16,-3 0 3-16,-9 2-2 15,0 3 2-15,-6 2-2 16,0 4 2-16,0 1-2 16,-3 1 2-16,0 0-6 15,0 3-1-15,3 5-2 16,0-3 1-16,3-5-4 16,0-3 0-16,3-3-4 15,0 1-1-15,6-3-63 16,3-3-29-16,6-7 1 15</inkml:trace>
  <inkml:trace contextRef="#ctx0" brushRef="#br0" timeOffset="2.001">22710 7535 96 0,'0'-2'38'0,"0"-1"-20"0,0 6 1 0,0-3 18 16,0 0-5-16,0 0-1 16,0 5-9-16,0 0-1 0,0 11-12 15,-3 3 3-15,0-1 4 0,0 3-2 16,0 3 2-16,0 0-11 15,3 0-3-15,0-3 0 16,0 0 1-16,0-5-1 16,0-3 1-16,0-2-9 15,0-3-3-15,0-3-37 16,0-2-15-16,0-9-31 16</inkml:trace>
  <inkml:trace contextRef="#ctx0" brushRef="#br0" timeOffset="3.001">22701 7453 80 0,'-6'-2'30'0,"3"-4"-16"0,-3 6-3 0,3 0 12 0,-3 0 3 16,3 0 4-16,-3 0-7 15,-3 0-2-15,1 3-8 16,-1 2 0-16,-6 1-8 15,0 4 4-15,0 3 1 0,-6 6-3 16,9 7 1-16,-3 6-5 16,3 5-2-16,6 3 2 15,6 2 0-15,3 6-1 16,12-6 1-16,3-5 7 16,3-8 5-16,9-10-1 15,3-9 0-15,2-12 0 16,4-9 2-16,0-7-5 15,-10-9 1-15,-2-2-5 0,-9 0 1 16,-9-8-1-16,-6 3 1 16,-12-1 4-1,-6 1 3-15,-3 5-6 16,-3 5-1-16,1 5-4 0,-1 3-3 16,3 3-22-16,6 5-11 15,3 3-33-15,6 2-13 16,6 1-32-1</inkml:trace>
  <inkml:trace contextRef="#ctx0" brushRef="#br0" timeOffset="4.001">23026 7673 96 0,'0'8'35'0,"0"2"-18"0,0 6-5 0,6-2 16 15,-1-1-3-15,-2 0 3 16,0 6-5-16,3-1 0 15,-3 3-12-15,-3-2 2 0,6-3 1 16,-6-3-3-16,0-3-1 16,0-4 9-16,0-6 5 15,0-6-8-15,0-4-2 16,0-3-8-16,0-3-4 16,0-3-4-16,3-2-1 15,0 0-1-15,3 2 3 0,0 3 0 16,0 1 3-16,6 1-8 15,-3 4-1-15,9 2-1 16,-6 3 2-16,9 2-16 16,-4 0-8-16,-5 3-11 15,9 0-2-15,-6 0-6 16,-3 0-28 0,-3 0 18-16,-3 3 37 15,-6 2 22-15,0 1 28 16,0-1 10-16,-3 0-8 15,3 0-6-15,0 3-5 16,0 0 0-16,3 3-4 16,3-1 1-16,-3 1-3 15,12-3 2-15,-3 0-8 16,-1 0-2-16,1-3 1 0,3-2 1 0,-3-1 1 16,0-2 2-16,0-2 1 15,-3-4-3-15,0 1-3 16,-6-3 0-16,3-2-1 15,-6-1-2-15,-6 0-2 16,3-2-4-16,-6 3 0 16,0 2 2-16,0 2 1 15,-6 4-2-15,0 4 0 0,0 6-1 16,-2 3 3 0,8 5 0-16,-3 0 1 15,3 5 0-15,3 5 0 16,3-2-3-16,3-3 2 0,6-2 1 15,9-3 2-15,0-6-10 16,2 1-2-16,4-8-33 16,3-6-55-1,6-8 9-15</inkml:trace>
  <inkml:trace contextRef="#ctx0" brushRef="#br0" timeOffset="5.001">23538 7691 140 0,'-9'-7'52'0,"6"7"-28"0,0 0-24 16,0 2 10-16,-9-2 5 16,3 3 4-16,-3 2-7 0,0 6-4 15,0 5-5-15,0-1-3 0,3 1 1 16,0 3-4 0,3 5 2-16,6-6-1 15,6 1-2-15,-3-3 3 16,12-3 0-16,0-3 1 0,-3-4 2 15,-3-12-1-15,6 1-1 16,-9-8 5-16,9 2 4 16,-9-2-7-16,-6 0-3 15,0 0 4-15,0-3 3 16,0 2-3-16,0 4-2 0,0 2 0 16,-3 3-1-16,0 2-5 15,3 3 1-15,0 5 2 16,0 3 1-1,0 3 3-15,3 5 3 16,0 8 0-16,6-6 0 0,-1-2-8 16,1-3 0-16,3 0-28 15,0-5-11-15,6-5-32 16</inkml:trace>
  <inkml:trace contextRef="#ctx0" brushRef="#br0" timeOffset="6.001">23731 7684 132 0,'-30'2'52'0,"27"1"-28"0,-6 5-28 0,6-3 8 16,-3 6-4-16,0 4 0 16,1 1 0-16,-4 0 2 15,9 11-1-15,0-3-1 0,0-1 1 16,6-4-1-16,-1-3 2 15,4-6 5-15,12-4 4 16,-3-4-4-16,-6-4 1 16,9-6 1-16,-12-8 5 15,6 0-8-15,-9-3-1 16,3-4-1-16,-4-4 2 16,-5 1-3-16,0-3 0 15,-5-6-1-15,2 3-2 0,-3 3-2 16,0 0 1-16,-3 3 3 15,-6 2 1-15,9 5-4 16,0 4 1 0,-3 4 0-16,9 3 2 15,-3 3-1-15,0 5-1 0,0 8 7 16,3 5 3-16,3 11 3 16,3 2 3-16,3 6-5 15,0 2-1-15,0 1-4 16,0-4-1-16,0 1-3 15,3-5 1-15,-1-6-29 16,1 0-9-16,6-13-65 16</inkml:trace>
  <inkml:trace contextRef="#ctx0" brushRef="#br0" timeOffset="7.001">24154 7527 156 0,'0'-5'60'0,"0"5"-32"0,0-3-20 0,0 3 16 15,3-2-6-15,3-1 0 16,-3-2-10-16,8 0-5 15,-2-3-2-15,9 0-1 0,-6 0 2 0,6 2 1 16,-3 1 1-16,0 5-5 16,-3 3-1-16,0 2 1 15,-3 6 2-15,-1-1 9 16,-8 4 5-16,-5 1-3 16,-1 1 1-16,-3 0-4 15,0-3 0-15,0 1-8 16,0-4-2-16,3-2 0 15,3 0 0-15,3-3-4 16,6 1 1-16,3-1-3 16,3 0 2-16,0 3 3 15,8 3 1-15,-2-1-2 16,-6 1 2-16,3 2 10 16,-9 0 3-16,-6 1 14 15,-3 1 9-15,-6-1-15 0,-3-1-3 16,-6-2-13-16,6-1-3 15,-8-2-10-15,2-3-4 16,-3-2-22-16,3-3-8 16,3 0-15-16,3-3-6 15,9-2-27 1</inkml:trace>
  <inkml:trace contextRef="#ctx0" brushRef="#br0" timeOffset="8">24478 7482 148 0,'0'6'57'0,"0"4"-30"0,0 6-3 16,0-5 22-16,0 5-10 16,-3 2-1-16,-3-2-16 15,6 0-6-15,-3-3-8 16,-3 0-8-16,6-2-3 0,-3 0 9 0,3-4 7 16,0 1-6-1,0-2-2-15,0-6-9 0,3 2-3 16,6-2 6-1,3-2 1-15,9-1 0 16,-3 0 2-16,3 3-1 16,5 0 0-16,-2 3 0 0,-3 2-2 15,0 1 3-15,-3 2 0 16,-6 2 14-16,-3 1 6 16,-3 2 4-16,-6 3 1 15,-6-3-9-15,-6 0-4 0,0-2-6 16,-3-1-2-16,-6-2-12 15,0-2-4 1,0-4-25-16,4 1-10 16,-4-3-24-16,6-3-7 15,0-2-7-15</inkml:trace>
  <inkml:trace contextRef="#ctx0" brushRef="#br0" timeOffset="9.001">24428 7498 196 0,'-3'-2'74'0,"6"-1"-40"0,5 0-29 16,-5 3 19-16,9 0 7 16,3-2 8-16,9-1-15 15,3 0-3-15,-3 3-13 16,5-2-5-16,4 2 0 0,-3-3-4 15,0 3-2-15,-4 0-36 0,-2 0-16 16,12-3-60 0</inkml:trace>
  <inkml:trace contextRef="#ctx0" brushRef="#br0" timeOffset="10.001">24925 7451 156 0,'0'5'57'0,"0"6"-30"0,0 4 6 0,0-4 28 0,0 5-11 16,0 8-2-16,-3 2-18 16,-3 3-9-1,6 3-12-15,-3 2-6 0,3-2 0 0,-6-5-2 16,6 4-1-16,0-2-48 15,0-5-20-15</inkml:trace>
  <inkml:trace contextRef="#ctx0" brushRef="#br0" timeOffset="11.001">22615 8239 144 0,'-3'0'55'0,"6"0"-30"0,-3-3-16 0,0 3 16 16,3-2-10-16,3-1-3 15,3-2-7-15,3-3-2 16,-1 3-1-16,4-1-4 0,0 1-1 16,0 2 2-16,-3 6 0 0,-3 2 3 15,-3 3 1-15,0 3 10 16,-12 5 3-16,0 8-3 16,-6-3-3-16,-3 3-1 15,-3-6-1-15,9 1 0 16,-3-4 0-16,4-1-2 15,-1-4-1-15,3 1 1 16,0-3 1-16,3-3-8 16,3 0-1-16,3 1 4 15,3-4 6-15,3 1 0 16,2 0 1-16,4-1-5 16,3 1-3-16,-3 0-3 0,0-1 1 15,3 1 1 1,-6-3 2-16,-3 3-19 15,0-3-6-15,-3-3-23 16,0 0-11-16,2 1-36 16</inkml:trace>
  <inkml:trace contextRef="#ctx0" brushRef="#br0" timeOffset="12.001">22689 8025 88 0,'-18'-16'33'0,"9"13"-18"0,-2 3 0 0,5 3 15 0,0 5-10 15,-6 2-3 1,-9 4-6-16,0 2 0 0,0 7-6 15,3 9 1-15,-2 16 1 0,8 7-1 16,3 1 1-16,9-3 2 16,6-3 5-16,9-5-4 15,8-8 2-15,4-8-1 16,15-10 1-16,-4-9 5 16,7-10 3-16,3-5-4 15,-10-14 1-15,-2-4-6 16,-9-4-1-16,-9-10 2 0,-9-3 3 15,-12-2-6-15,-6 2-3 16,-6 6-1 0,-6 2 1-16,6 9-5 15,-6 1-1-15,4 6-18 0,-1 6-8 16,6 5-28 0,3 2-13-16,9 6-38 15</inkml:trace>
  <inkml:trace contextRef="#ctx0" brushRef="#br0" timeOffset="13.001">23436 8226 104 0,'-3'-5'38'0,"-3"2"-20"0,6 0-6 0,-3 3 13 16,0 0 6-16,-5 0 4 15,-4 3-11 1,-3 2-4-16,0 3-11 0,-9 5-6 0,3 11-2 16,0 3 1-1,1-3 1-15,8 2 1 0,0-2 0 16,6 2-2-16,3-2 1 15,3-3 0-15,9-5 3 16,3-8 1-16,0-3 3 16,5-7 1-16,-2-4 3 15,3-4-5-15,-3-3-1 0,-3-3-4 16,-3-3-1-16,-3-2 3 16,3-3 1-16,-9 3-8 15,6 5-1 1,-6 3 0-16,0 2 1 15,0 6-4-15,0 5 1 0,3 11 0 16,3 2 2-16,0 3-1 16,5 2-1-16,-2 1 3 15,0-1 2-15,9-2-13 16,-3-3-5-16,0 3-33 16,0-10-15-16,9-6-21 15</inkml:trace>
  <inkml:trace contextRef="#ctx0" brushRef="#br0" timeOffset="14.001">23624 8250 144 0,'-21'-3'55'0,"15"6"-30"0,-6 15-27 0,6-10 11 15,0 5-2-15,-3 3 3 16,0 5-5-16,3 1-3 15,0-1-1-15,1 5 3 0,5 1 2 16,0-6 0-16,8-3 1 16,4-4-2-16,3-4 2 15,0-7 2-15,0-8 2 16,0-3 1-16,-3-3 0 16,3-2-2-16,-6-6-1 0,-3-7-1 15,-6-6 0 1,0-2-2-16,-6-3-1 0,-3 0-3 15,0 2-2-15,0 6 1 16,0 5 1-16,0 0 1 16,3 9 1-16,0 4-5 15,3 0-1-15,-3 6-4 16,6 2 1-16,6 9 1 16,3 7 2-16,3 8-1 15,0 14 1-15,0 2 2 16,6 0 2-16,-1-3-1 15,-2-2 2-15,3-3-7 0,0-5-1 16,-3-6-36 0,3-5-15-16,0-5-33 15</inkml:trace>
  <inkml:trace contextRef="#ctx0" brushRef="#br0" timeOffset="15.001">23939 8231 148 0,'-6'-8'55'0,"6"6"-30"0,-14-4-14 0,8 4 18 0,3 2-8 16,-6 0 0 0,0 0-14-16,0 5-7 15,-3 3 0-15,0 5-1 0,3 6 1 0,0 2-3 16,0 0 2-1,9 0-1-15,0 3-2 0,9-6 3 16,0-2 0-16,3-2 1 16,3-4 0-16,0-5 2 15,6-2 1-15,-7-6-1 16,-2-2 1-16,-3-5 0 16,-3-12 3-16,3-7-3 15,-9-2-2-15,6-6-9 16,-6-1-5-16,-6-9-7 15,6-1-2-15,-3 9 12 16,-3 7 7-16,6 5 16 16,-6 9 9-16,3 5-5 15,-3 5-2-15,6 8-11 16,0 13-2-16,0 3 2 0,6 8 2 16,0 7 4-16,-3 1 4 15,6 5-8-15,3 8-3 16,-3-8 0-16,6-5 0 15,0-3-17-15,0-5-5 16,3-6-79 0</inkml:trace>
  <inkml:trace contextRef="#ctx0" brushRef="#br0" timeOffset="16.001">24386 8080 132 0,'-6'-2'49'0,"12"2"-26"0,-6 0-25 0,0 0 11 16,0 0 5-16,3 5 3 15,-3 8 9-15,0 8 6 0,6 6-17 16,-3 18 12-16,0-3 3 15,0 1-11-15,0-4-3 0,0 1-10 16,-3-3-2-16,0-5-2 16,6-8-2-16,-3-6-26 15,3-2-10-15,0-6-68 16,2-17-34 0,7-4 69-16</inkml:trace>
  <inkml:trace contextRef="#ctx0" brushRef="#br0" timeOffset="17.001">24654 8099 132 0,'-21'8'52'0,"9"2"-28"0,3 4-15 0,6-4 14 16,-3 3-2-16,0 6 2 16,0 7-7-16,3 4-1 15,3-1-9-15,3 0-4 0,3-3 1 16,6-2 2-16,0-5 2 16,9-6 3-16,-3-5 1 15,3-6-1-15,-1-7-1 16,1-3-5-16,-3-13-1 0,-3-5-3 15,0-4-1-15,-12-1-10 16,-3-4-3-16,0 4 0 16,-9-1 3-16,-3 3 9 15,-6 5 6-15,-3 11 0 16,0-3 3-16,1 8-9 16,2 8 0-16,-3 2-11 15,9 4-4-15,3-1-20 16,3 3-9-16,6-3-28 15</inkml:trace>
  <inkml:trace contextRef="#ctx0" brushRef="#br0" timeOffset="18.001">24987 8078 128 0,'0'-3'49'0,"0"6"-26"0,0-3-12 0,0 0 15 16,-3 2-3-16,-6 4-2 15,0 2-5-15,0 7-2 16,-3 7-8-16,4 1-2 0,-4 12 2 16,9 2 1-16,3-3 3 15,3-2-5-15,6-5-3 16,2-6 7-16,7-5 4 15,6-9 2-15,3-4 1 16,-3-8-4-16,5-8-2 16,-2-6 5-16,-6-5 4 0,-9-2 6 15,-9-3 2-15,-6 0-1 16,-6 2-1-16,-12-2-3 16,-3 8 1-16,-2 0-18 15,-4 5-6-15,6 8-30 16,3-3-10-16,6 3-45 15</inkml:trace>
  <inkml:trace contextRef="#ctx0" brushRef="#br0" timeOffset="19.001">22689 8819 112 0,'-3'-3'44'0,"3"3"-24"0,-3 0 1 0,3 0 19 16,0 0-4-16,0 0 2 0,3-3-22 15,3-2-9-15,3 0-5 16,3-1 0-16,0-4 1 0,6 10-4 15,-3 0-1-15,3 0 1 16,-4 5 0-16,1 6 3 16,-6 2 1-16,-6 0 5 15,-6 0 3-15,-3 1-6 16,-3 1-1-16,3-1-2 16,-3-4 1-16,1-2 0 15,-1 0 1-15,3-3-2 16,3 1-2-16,3-1-6 15,3 3-4-15,3 0 6 16,3 0 1-16,2 0 5 0,-2 0 1 16,3 0 1-1,-6 2 2-15,-3 1 8 16,-6-1 3-16,0 1-2 0,-3 0 1 16,-6-3-7-1,-2-3-1-15,5 0-13 0,-3-2-6 16,0-3-33-16,3 0-11 15,-3-3-34 1,9 0-31-16,3-2 44 16</inkml:trace>
  <inkml:trace contextRef="#ctx0" brushRef="#br0" timeOffset="20.001">22779 8678 80 0,'-9'-8'30'0,"3"6"-16"0,-3-4 1 0,3 6 13 15,-3-2 0-15,-6-1 3 16,0 3-8-16,0 0-4 16,-3 3-9-1,3 2-2-15,-2 8-4 16,-4 11-1-16,3 11 3 0,0 7 1 16,3 3 3-16,6 5-1 15,9 3 2-15,9 0-2 16,3 0 2-16,6-11 0 0,6-5 3 15,8-10-1-15,1-17 0 16,3-4-3-16,3-12-1 16,-7-7-1-16,-2-11 0 15,-3-5 0-15,-6 0 0 16,-9-3 2-16,-6-5 4 16,-9-2-4-16,-9 2 0 15,0-6-9-15,-6 9 0 16,-3 5-1-16,6 5 2 0,0 5-23 15,0 6-11-15,10 21-120 16,2 3 34 0</inkml:trace>
  <inkml:trace contextRef="#ctx0" brushRef="#br0" timeOffset="21.001">23320 8940 148 0,'-6'-2'57'0,"3"-1"-30"0,-9 3-10 15,9 0 22-15,-8 0-5 16,2 0 3-16,0 5-17 16,-3 1-6-16,0-1-9 15,3 0-6-15,0-2-2 0,3 2-1 0,3 0 3 16,6 3-2-16,3 0-1 16,3 3 3-16,0 2 0 15,0 0 3-15,3 3 1 16,-6-3 10-16,-3 1 3 15,-3-1 4-15,-3-3 0 16,-3 1-7-16,-3-3 0 16,-3-3-8-16,-6-2-1 15,6 0-2-15,-3-3 1 16,0-3-24-16,3 0-8 16,1 1-19-16,5-4-8 15,3-2-40-15,6-2-29 16,5 2 55-1</inkml:trace>
  <inkml:trace contextRef="#ctx0" brushRef="#br0" timeOffset="22.001">23407 8723 88 0,'11'-2'33'0,"-11"4"-18"0,6 19 17 0,-3-13 24 16,-3 6-14 0,0 4-6-16,6 3-13 15,-6 8-4-15,-6 1-11 16,6 1-5-16,-3 1-2 0,0 0-1 16,0 0 2-16,-2-6-6 15,-1-2 1-15,6-6-52 16,-3 4-65-16,3-15 21 15</inkml:trace>
  <inkml:trace contextRef="#ctx0" brushRef="#br0" timeOffset="23.001">23314 8898 216 0,'0'-3'82'0,"9"6"-44"0,0-8-40 0,0 5 17 0,3-3-9 16,3 0 2-16,3 1-7 15,3-1-3-15,-1 0 1 16,7 1-40-16,-3-1-17 0,0 3-30 16</inkml:trace>
  <inkml:trace contextRef="#ctx0" brushRef="#br0" timeOffset="24.001">23549 8948 144 0,'-20'16'55'0,"17"-8"-30"0,0 3-23 15,3-3 12-15,-3 2 15 0,3 3 8 16,0 3-10-16,0 3-3 16,3-3-14-1,3 0 0-15,3-1 3 0,2-7-7 16,4-2-3-16,0-6 11 0,0-3 5 15,0-5-3-15,-3-8 1 16,-3 0-6-16,-3 0 1 16,-3 1-5-16,-6-1-2 15,-6-3-5-15,0 1 0 16,-3 2-9-16,0 3-4 16,-3 2-31-16,9 3-11 15,-3 3-34 1,3-1-44-16,6 4 42 15</inkml:trace>
  <inkml:trace contextRef="#ctx0" brushRef="#br0" timeOffset="25.001">23689 8972 176 0,'6'11'68'0,"0"-1"-36"0,0 6-29 15,-3-8 15-15,6 0 2 16,-3 3 2-16,-3-1-7 15,0 1-4-15,-3-3-6 16,6-3-2-16,-6 0 3 0,0-5 1 16,0 0 1-16,-6-2 4 15,6-6-4-15,-3-3 0 16,6-2-4-16,-3 0-3 16,6-1 0-16,-3 4-1 15,6-3-3-15,0-1 0 16,0 6-1-1,0-2 3-15,3 2 0 0,2 0 3 16,1 3-3 0,0-1-2-16,0 1-31 0,-3 0-13 15,0 2-58 1</inkml:trace>
  <inkml:trace contextRef="#ctx0" brushRef="#br0" timeOffset="26.001">23933 8991 168 0,'0'0'66'0,"6"2"-36"0,6 6-20 16,-9-5 20-16,6 2-9 15,-3 0 0-15,3 1-6 16,-3-4-1-16,9 1-8 15,-3-3 0-15,0 0 1 0,0-3 1 16,0-2 0-16,-4-3-2 16,1 0-1-16,3 0-3 15,-6 0 1-15,-6-2-2 16,-3-4 2-16,-6 1 0 16,-6 3 1-16,7 2-5 15,-7 2-1-15,-3 9 1 16,0 5 2-16,-3 0-2 15,0 3 0-15,12 2 1 0,-3 3 0 16,3 2 4-16,4 3 5 16,8 0-3-16,2-2-1 15,1-3-2-15,9-3 0 16,0 0-4-16,6-5 0 16,0-5-28-16,9-6-10 15,-10-2-80 1,16-3-33-16,-12-5 79 15</inkml:trace>
  <inkml:trace contextRef="#ctx0" brushRef="#br0" timeOffset="27.001">24344 8766 216 0,'0'5'82'0,"0"0"-44"0,3 8-47 16,-3-5 12-16,0 3 7 16,-3 5 5-16,-3 0-3 15,6 0 1-15,-3 2-8 16,-3-2-1-16,0-3 2 0,0 0-5 15,6-2-3-15,-3-3 1 0,-3-3 2 16,6 1 0-16,6-4-1 16,-3 1-2-16,6-3-1 15,3-3 2-15,6 3 0 16,0-2-2-16,-3-1 2 16,6 0-4-16,-3 1-1 15,-1 2-11-15,-2-6-1 0,0 1-22 16,-3 0-9-1,-3-1-32 1</inkml:trace>
  <inkml:trace contextRef="#ctx0" brushRef="#br0" timeOffset="28.001">24460 8779 132 0,'0'3'49'0,"0"-1"-26"0,0 6-1 16,0-3 23-16,0 6-8 16,0 5-1-16,0 5-3 15,0 3-1-15,0 0-17 16,0 2-2-16,0 1-2 0,-3-1-4 16,3-2-2-16,-3 0-2 15,3-6-3-15,0-5 1 16,0-2-1-16,0-3-33 0,0-3-15 15,0-5-49 1,6-5-40-16,3-3 50 16</inkml:trace>
  <inkml:trace contextRef="#ctx0" brushRef="#br0" timeOffset="29.001">24520 8829 132 0,'6'0'49'0,"0"3"-26"0,3 2 4 0,-9-2 23 15,6 5-4-15,-3 0-2 16,0 2-17-16,-3 3-6 16,0 1-12-16,0-1-4 0,0-3-1 0,0-2-2 15,3 0 1-15,-1-2-4 16,1-1-2-16,6 0 2 15,3-2 2-15,6-3-2 16,0 0 0-16,3 3-4 16,-6 2 1-16,3 0 2 15,-6 0 3-15,-4 3 9 16,-2 3 5-16,-6-1 6 0,-6 1 4 16,-2 2-11-1,-4-2-5-15,0-1-11 16,0-2-3-16,-3-2-25 15,0-4-8-15,-3-2-31 0,0-2-11 16,3-4-22 0</inkml:trace>
  <inkml:trace contextRef="#ctx0" brushRef="#br0" timeOffset="30.001">24502 8779 232 0,'-3'-5'88'0,"12"7"-48"0,3-18-34 0,-3 14 22 0,0 7 0 15,3-8 3-15,-1 6-14 16,7 2-5-16,0-2-8 16,3-3-7-16,-6 3-1 0,6-1-20 15,-3-2-9-15,-6 0-91 16,8 0-41-1,-5 3 85-15</inkml:trace>
  <inkml:trace contextRef="#ctx0" brushRef="#br0" timeOffset="31.001">24945 8734 184 0,'0'3'68'0,"0"-3"-36"0,0 0-15 0,0 7 22 0,0 1-7 16,-3 3 1-16,-2 5-5 16,5 5-3-16,-3 6-13 15,0 2 6-15,-3 0 2 0,-3 2-4 16,9 1-1-16,-3 0-9 15,-3-6-2-15,6-2-2 16,-3-5-2-16,3-3-21 16,0-6-11-16,3-2-68 15,3-5-27-15,3-6 19 16</inkml:trace>
  <inkml:trace contextRef="#ctx0" brushRef="#br0" timeOffset="32">22511 8877 76 0,'0'0'30'0,"6"2"-16"0,-3-2-1 15,-3 0 14-15,0 0 0 16,3 3 2-16,-3-3-8 15,0 0-2-15,0 0-3 16,0 0 0-16,0 0-8 16,0 0 4-16,0 0 3 0,3 0 4 15,-3 0 1-15,0 0 0 16,0 0 2-16,0 0-6 16,0 0-1-16,-3 0-7 15,0 0 0-15,0 0-3 16,-3 0 0-16,0-3-1 0,-3 3 0 15,-3 0-2 1,0 0 1-16,0-2 2 0,-6-1 2 16,-6 0-3-16,4 1-1 15,-4-1-1-15,0-2-2 16,-3 0 3-16,9-1 2 16,-3 1-4-16,1-3-3 15,-1 3 1-15,-3-3 2 16,-3 0 2-16,3 0 3 15,1 0-3-15,-1 0-2 16,0-8 0-16,0 8 1 16,0-2-1-16,-3-1-1 15,-2 1 1-15,2 2-1 16,0 0 2-16,3 0 1 0,0 2-4 16,4 1-1-16,-4 0 3 15,6 0 1-15,-3-1 0 16,3 1 1-16,0 0-4 15,4 2 0-15,-4 0 1 16,3 1 0-16,3-1 0 16,-3 0 0-16,3 1-3 15,0-1 2-15,3 1 3 16,0-1 1-16,0 0-4 16,0 1-1-16,-2-1 1 15,2 0 2-15,0 1 0 16,0-1 2-16,0-2-4 15,3 2-2-15,0 0 2 0,0 1 0 16,3-1 1-16,0 3 0 16,0-3 0-16,0 3 0 15,3 0-3-15,0 0 2 16,0 0-4-16,6 6 1 16,0 2 0-16,3 5-1 15,3 0 1 1,3 6 3-16,6 5 0 0,-4-3 1 15,1-3 0-15,-3 1 0 16,-3-3 0-16,0-3 0 16,-3-3 0-16,0-2 2 15,-3-2 3-15,0-1 2 0,-3 0-3 16,-3-5-1-16,0 0-1 16,-3 0 1-1,-3-5-2-15,0 0-1 16,-6-9 1-16,-3-7 1 0,-3 0-1 15,0 0 2-15,0 0-2 16,1 0-1-16,-1 2-2 16,3 3 1-16,3 3 1 15,0-3 0-15,3 5-3 16,3 4 2-16,3-1-1 16,3 2-2-16,6 1-2 15,6 0 1-15,9-1 1 16,3 1-1-16,2 0 4 0,7 0 0 15,0-1 1 1,0 4 0-16,-6-1 0 16,-4 3 2-16,-2 0-30 0,9-3-121 31</inkml:trace>
  <inkml:trace contextRef="#ctx0" brushRef="#br0" timeOffset="33.001">1594 15761 100 0,'3'-10'38'0,"-3"4"-20"0,3-2 1 0,3 3 18 16,-6 0-5-16,3 0-1 15,-3 2-6-15,0 0-2 16,6 6-12-16,0 5-4 16,0 5-3-16,-3 0 0 15,3 19-2-15,-12-5 1 16,12 4 0-16,-6-4 3 16,0-3-3-16,0-3-2 15,0-3 0-15,0-2-1 16,0 0 0-16,-6 0 2 15,3-6-1-15,0 1-1 0,0-6 1 16,0 6-1-16,0-8-42 16,3-3-26-1,0 0-46 1,-6-3 29-16</inkml:trace>
  <inkml:trace contextRef="#ctx0" brushRef="#br0" timeOffset="34.001">1576 15629 124 0,'-8'-11'46'0,"-1"-5"-24"0,-3 24-17 16,9-5 13-16,-6 5-10 0,0 0-2 16,-3 10-4-16,-9 6-2 15,0 5 1-15,3 19 3 0,7 0 5 16,2-1-5-16,9 6-2 16,9-5 3-16,5-3 1 15,7-13 2-15,6-6 2 16,3-5 6-16,3-13 4 15,-1-11-1-15,4-12-2 16,-3-9-5-16,-4-3 0 0,-5-12 6 16,-6-1 6-16,-6 0-2 15,-6 1 1-15,-6 2-1 16,-9 2 1-16,0 9-9 16,-3-3-3-16,0 7-9 15,-6 4-3-15,1 5-22 16,2 5-8-16,-3 8-41 15,6 5-17-15,3 6-21 16</inkml:trace>
  <inkml:trace contextRef="#ctx0" brushRef="#br0" timeOffset="35.001">1526 16447 144 0,'-6'-3'55'0,"3"3"-30"0,6-5-14 0,-3 5 15 16,6-3-6-16,3-8 1 15,3 3-10-15,6-5-2 16,-4 3-5-16,13 2-3 0,-9 5 2 16,3 3-4-16,0 3 0 15,0 5 1-15,-10 2 2 16,1 3-1-16,-3 14 2 15,-6-3 0-15,-6-1 1 16,0 1-2-16,-6-3-2 16,-2 1 1-16,-7-4 1 0,6-5 1 15,-6-2 3-15,6-3 3 16,3 0 5-16,3-3-4 16,3-5 0-16,9 0-9 15,6-3 0-15,0-2 5 16,6-3 4-1,-3-2-3-15,2 4-2 0,4-2-2 16,0 6-3-16,-3-1 1 16,0 1-1-16,-3 2-18 15,-3 0-8-15,-3 2-37 16,0 1-15-16</inkml:trace>
  <inkml:trace contextRef="#ctx0" brushRef="#br0" timeOffset="36.001">1666 16243 100 0,'9'-6'38'0,"-18"6"-20"0,0-2-1 16,3 2 16-16</inkml:trace>
  <inkml:trace contextRef="#ctx0" brushRef="#br0" timeOffset="37.001">1639 16230 264 0,'-12'0'37'0,"3"0"-18"0,0-3-6 16,-3 3 0-16,0 0-9 0,-5 3-2 16,5 2-2-1,-9 3 2-15,0 0-1 16,-6 13-1-16,6 0-2 15,3 0 1-15,4 6-1 16,-1 7-2-16,9 0 3 16,-3 1 2-16,6-3 0 0,15 2 2 15,3 0-2-15,2-2-1 16,4-3 1-16,6-5-1 16,9-5 8-16,0-6 5 15,-1-5-6-15,4-6-2 16,0-4 3-16,-1-6 3 0,7-5 2 15,-6-6 3 1,-1-2-3-16,-14 2 2 16,-6-7-2-16,-6-1 2 0,-3-2-2 15,-18-2 2-15,-6-6-2 16,-3-3 2-16,-12 8-2 16,4 3 0-16,-1 5-7 15,-3 8-4-15,0 3-8 16,1 5-1-16,8 3-17 15,0 5-7-15,6 8-25 16,6 8-10-16,6 2-58 16</inkml:trace>
  <inkml:trace contextRef="#ctx0" brushRef="#br0" timeOffset="38.001">1544 17050 124 0,'0'0'49'0,"-6"0"-26"0,3 0-12 0,3 0 18 16,0 0-8-16,0 0 0 0,0 0-10 15,0 0-2-15,0-3-5 16,3 0 4-16,3-2 2 0,-6 3-5 15,3-1-1-15,6-5-2 16,-6 5 1-16,6-2-2 16,-1 0-1-16,10 2-2 15,-6 0 1-15,6 3-1 16,3 0-2 0,-6 3 3-16,0 0 0 15,0 5 3-15,-4-3 1 16,-2 3 3-16,-3-3 1 15,-6 8 1-15,-6-2-2 16,3-3 1-16,-8 5-4 16,-7-5 0-16,6-3-1 0,-6 6 1 15,6-8-4-15,3 5 0 16,0-3-1-16,6-5 0 16,-3 5 0-16,6-5-2 15,6 0 0-15,6 0 3 16,6-5 0-16,-6 5 1 15,6 0 0-15,3 0 0 16,-7 5 2-16,1-2 3 16,0-1 7-16,-3 1 4 15,-3 5 1-15,-3-3-1 16,-6 6 11-16,-6 5-10 16,-3-3-4-16,-3 0-8 15,0-2-2-15,-6-3-1 16,4-3-2-16,-7 0-2 15,3-2-5 1,6 2-3-16,3 1-22 16,0-6-6-16,3 2-21 15,3-2-5-15,0 0-30 16</inkml:trace>
  <inkml:trace contextRef="#ctx0" brushRef="#br0" timeOffset="39.001">1740 16902 104 0,'-9'-6'38'0,"6"-2"-20"0,-3 6-8 16,3-1 14-16,0-5 4 15,3 5 6-15,-9-7-4 16,-2 5 0-16,2 2-17 16,-6-2-1-16,0-1 1 0,3 1-5 0,-6 2 0 15,6-2-2-15,-9 5 1 16,3 5 0-16,-2 1 3 15,2 2-5-15,-6 0-1 16,-6-3-4-16,9 8-3 16,-5 0 4-16,2 11 1 15,3-8 0-15,0 8-2 16,3-3 1-16,6 3-1 16,-3 2 0-16,9 3 2 15,3 11-8-15,9 0-3 0,6-3 5 16,9 0 1-16,15 3 3 15,-3-6 2-15,5-2-1 16,13-6 2-16,0-5-2 16,-1-15-1-16,-5-12 7 15,11-2 3-15,-5-10-1 16,-6-3 2-16,-7-14 0 16,-8-2 1-16,-9-8 0 15,-9 6 0-15,-6-6 0 16,-24 0 2-16,-6 2-1 15,-6 6 2-15,1 6-6 16,-16 4-3-16,3 14-3 16,7 0-3-16,-4 7-13 15,6-2-6-15,6 8-26 0,6 0-11 16,10 0-72 0,5 0-34-16,3-2 82 15</inkml:trace>
  <inkml:trace contextRef="#ctx0" brushRef="#br0" timeOffset="40.001">18352 10086 96 0,'6'0'38'0,"-6"-3"-20"0,0 3 5 16,0 0 29-1,-3-5-14-15,0 0-22 16,0-1-12-16,-3-2-4 15,0 1 1-15,-14-4 2 0,2 3-4 16,-3 0 3-16,-3 0 1 16,0 0-4-16,-2 3 1 15,-1 0 0-15,-3 2 2 16,-3 0-1-16,-2 1-1 16,-1-1 1-16,-6 3 1 15,-5-3-1-15,2 3-1 16,-3-2-2-16,1 2 1 15,5 0 1-15,-6 2 0 16,4-2 0-16,-4 3 2 16,3 0-3-16,-8-3 0 15,2 0 3-15,4 2 1 16,-1 1-4-16,0 0-1 0,1-1 1 16,-1 4 2-16,3-4 0 15,4 3 2 1,2-5-2-16,6 0-1 15,-2 0 3-15,-1 0 0 16,0-5-1-16,0 5-2 0,-2 0 1 16,-1 0-1-16,3 0 0 15,1 11 2-15,-1-3-3 16,3 0-2-16,0 2 4 16,-2 1 1-16,-1-1-3 15,-6 4 1-15,4-1 0 16,-4 0 0-16,3 3 0 0,-2 0 2 15,5-3-1-15,6 3-1 16,0 0 1 0,1 2-1-16,2 4-3 15,0-4 2-15,3 1-4 0,3-1 1 16,3 3 2-16,1 0 3 16,5 1-2-16,0-1 0 15,6 0 1-15,3 5 0 16,3 3-3-16,6 3 2 15,0-5 1-15,3-1 0 16,3-2 0-16,2-3 2 16,1-2-1-16,0-1 2 15,3 3-2-15,3 3 2 0,3-5-2 16,0-3 2 0,2-3-2-16,4-3-1 15,6 1 1-15,0 0 1 0,5-4-1 16,-5 1 2-16,6 0-2 15,-7 0-1-15,1-2 1 16,0-1 1-16,0 0-1 16,-1 0-1-16,-2 1 1 15,6-1 1-15,-1 0 1 16,4 1 1-16,0-1-2 16,11 0-2-16,1-5 1 15,-1 0 1-15,1 0-1 16,0-2 2-16,8 2 0 15,-8 0 3-15,-1 0-5 16,-5 0-1-16,8 0 0 16,-5-3 2-16,0-2-1 15,2-1 2-15,1 4 0 0,2-1 3 16,1 3-5-16,-6 0-1 16,2 0 0-16,-2-3 0 15,-4 1 0-15,4 2 2 16,-6 0-1-16,-1 0-1 15,4 0 1-15,-1 0-1 16,-2 2 0-16,-3 1 0 16,5-3 0-16,-2 0 2 15,-3-3 1-15,-1 1 3 16,1-1-1-16,-3 3 0 16,-4 0-3-16,4 0 1 15,3 0 0-15,-3 0 1 0,-1 0-5 16,-2 0 1-16,6 0 2 15,-1 0 1-15,-5-3-6 16,0 1 0-16,-1-1 3 16,1 0 4-16,-3 3-1 15,3-2 0-15,2 2-3 16,-2 0-1-16,0 0 1 16,-1 0 2-16,7 0-1 15,-3 0-1-15,-3-3 1 16,-1 1 1-16,1-1-1 15,0 3-1-15,-1 0-2 16,4 0-1-16,3 0 2 0,-1 0 2 16,-2 0 0-16,0 0 2 15,3 0-2 1,-1 0-1-16,-2 0-2 16,-3-3 1-16,-1 1 1 15,1-1 2-15,-3 3-3 0,0 0 0 16,8-3 3-16,-2 3 1 15,-3 0-1-15,-1 0-2 16,-2-2-2-16,3 2 1 16,0 0 3-16,-1 0 1 15,-2 0-10-15,0 0-5 16,-1-3 6-16,4 3 2 16,-3 0 10-16,3-3 6 15,-4 3-8-15,1 0-2 16,0 0-9-16,-3 0-3 0,-1 0 12 15,4 0 5-15,3 0-2 16,-3 0-3-16,-1 0-1 16,4-2 1-16,0-6-1 15,-3 10-1-15,2-2-2 16,1 0 1-16,0-5-1 16,-4 3 0-16,1-1 2 15,0 0 2-15,3 1-1 16,-1-1-1-16,1 0-2 15,-3 1-1-15,0-1-3 16,-1 3 1-16,1 0 3 16,-3 0 1-16,0-3 1 0,-1 3 2 15,1-8 1 1,-3 3 1-16,0 0-5 0,-1 0-1 16,1-1 3-16,0 1 1 15,0-3 0-15,0 0-2 16,-4 0 1-16,-2-2 1 15,0-4-3-15,0 1 0 16,-3-3 1-16,0-5 2 16,0-8-6-16,-4 2-1 15,-2 4 4-15,0 2 5 16,0-3-2-16,-3 5-1 16,0 1 0-16,0 2-1 0,-3 0 0 15,0 3 0-15,-6-1 0 16,0 4 0-16,-3-1-5 15,-3 1 1-15,-3-6 2 16,0 3 1-16,-3-6 3 16,-6 3 3-16,0 0-7 15,-2 3 0-15,-1 0-2 16,-9 2 2-16,0 1 1 16,-3-4 3-16,1 1-1 15,-4 5 2-15,-3 0-4 16,1 0-2-16,-1 0 2 15,-3 1 0-15,1-1 3 16,-1 0 1-16,-3 0-6 16,-5 2 0-16,2-4-1 15,-9-1 2-15,10 3 3 0,-1-5 2 16,-2 3-1-16,2 2 1 16,0 2-7-16,1 1 1 15,-1 8 1-15,1-6 1 16,-4 0 3-16,0 1 1 15,1-1-1-15,-1 0-2 16,3 1-2-16,7 2 1 16,-7 0 1-16,1 8 0 15,2-3 0-15,3-8 2 0,-2 1-1 16,-7-1-1-16,-3 0-2 16,-2 1 1-1,-4-1 1-15,1 3 0 16,2 0-3-16,1 0 2 0,-4-3 3 15,7-2 3-15,-4 3-4 16,0-1-1-16,-2 3-2 16,-4 3-2-16,-2-1 3 15,-6-2 2-15,-1 0 6 16,1 0 4-16,2 5-13 16,4 1-5-16,5 2 3 15,1 0 1-15,-1-3 3 16,4 0 0-16,-1 1 0 15,6 7 2-15,4-3-8 16,5 1-3-16,-9 0-33 16,4 2-15-16,-1-3-34 15</inkml:trace>
  <inkml:trace contextRef="#ctx0" brushRef="#br0" timeOffset="41.001">12980 9784 92 0,'3'-2'35'0,"-6"4"-18"0,3-2-13 15,0 0 8-15</inkml:trace>
  <inkml:trace contextRef="#ctx0" brushRef="#br0" timeOffset="42.001">12989 9803 184 0,'9'24'21'0,"2"7"-7"15,-2 12-3-15,0 7-3 16,0-2 0-16,-3-1-4 16,0-7 4-16,-3 0 2 0,0-9-1 0,-3 4 6 15,0-9-3 1,-6-7 4-1,3-3 2-15,-3-6-1 16,3-7 0-16,-6-8-3 0,0-3-1 16,3-3-10-16,0-5-1 15,1-5 0-15,-1-3 1 16,0-8-1-16,3 1-2 16,0-4-2-16,3-2-1 15,0-2 2-15,9 2 0 16,0-3 1-16,2 0 2 15,1 6-3-15,0 2-2 16,3 6 6-16,0 4 3 16,0 6-6-16,0 6 1 15,3 5-6-15,-1 5 1 16,1 5 4-16,-3 0 4 0,-3 8-3 16,-3 6-1-16,-3-1 2 15,-6 1 3-15,-3 0 0 16,-6 2 2-16,-3-3-2 15,-3-2 2-15,0-3-6 16,1 1-1-16,-7-7-2 16,-3 1-2-16,3-2-11 15,6-4-5-15,3-2-14 16,0-2-3-16,6-1-21 16,9-5-49-16,6 0 15 15</inkml:trace>
  <inkml:trace contextRef="#ctx0" brushRef="#br0" timeOffset="43.001">13274 9747 124 0,'-20'6'46'0,"20"-4"-24"0,-15 1-26 0,12 2 10 16,0 8 4-16,-3 6 3 15,3 2-4-15,0 3-3 0,3 2-1 16,0-2-1 0,9 0-2-16,6-3 5 0,2-5 3 15,1-5 8-15,3-3 6 16,-3-8 0-16,0-6 1 16,-3-4-10-16,0-4-2 15,-6-1 2-15,-3-4 0 0,-6-2-2 16,-3 0 0-16,-3 0-5 15,0 2-3-15,-3 3-5 16,0 3-2-16,0 2-8 16,3 3-4-16,3 0-25 15,0 3-10-15,0 0-15 16,6 2-44 0,3 1 16-16</inkml:trace>
  <inkml:trace contextRef="#ctx0" brushRef="#br0" timeOffset="44.001">13509 9723 96 0,'-2'3'35'0,"-13"2"-18"0,6 6-7 0,6-3 14 15,0 0-9-15,3 8-1 16,-3 5-4-16,3 0 1 15,0-2 3-15,0-1 3 16,0 1-9-16,9-1 2 0,-3-2 3 16,3-3-3-16,0 0 0 15,-4-2-6-15,1-3-1 0,0-3 3 16,-3 1 3 0,0-4 5-16,-3-2 3 0,0 0 0 15,0 0-1-15,0-2-4 16,0-1-2-16,-3 0-11 15,0 3-1-15,0-2-2 16,0 2 2-16,0 0-1 16,3 0 1-16,0 0 2 15,0 0 2-15,0 0-3 16,-3 0-2-16,3 0-1 16,0 0 3-16,-3 2-5 15,3-2 0-15,-5 0-19 16,2 0-7-16,0 0-18 15,0 0-57 1</inkml:trace>
  <inkml:trace contextRef="#ctx0" brushRef="#br0" timeOffset="45.001">13474 9716 84 0,'-6'-3'33'0,"6"3"-18"0,0 0-18 16,0 8 41-16,0 5-9 16,3 13-2-16,-3 6-2 15,0 11-2-15,3 2 1 0,-3 13-13 16,0-3 7-16,0-2 2 0,0-2-4 15,0-4 1-15,0-7-8 16,0-8-3-16,0-9 1 16,-9-7 11-1,3-10 8-15,3-4-9 16,0-12-4-16,0-4-6 16,0-7-2-16,0-3-3 15,-3-13 1-15,3-2-7 16,0-4 1-16,3-2-4 15,3-5 0-15,6 5 4 16,0 5 1-16,3 6-1 16,0 2 0-16,0 6-1 0,0 5 0 15,2 2 0-15,1 9 3 16,3 4 0-16,0 6 1 16,0 8 0-16,-3 8 0 15,0 3 2-15,-3 2 1 16,-6-3 3-16,-3 3 1 15,-6 3 1-15,-3-3 0 16,-6 1-2-16,-3-7-1 16,0-1-3-16,0-4 1 15,-6-2-4-15,-3-2-2 16,4-4-18-16,2 1-7 16,3-3-16-16,3-3-7 0,6-2-39 15,12-3-35 1,0 0 48-16</inkml:trace>
  <inkml:trace contextRef="#ctx0" brushRef="#br0" timeOffset="46.001">13768 9760 104 0,'3'-5'38'0,"-3"5"-20"0,3-2-10 0,0 7 13 15,-3 0 1-15,3 8 4 16,0 6-5-16,0 7-1 16,0 9-11-16,-3 7-1 15,0 8 2-15,0 1 0 0,0-4 2 16,0-4-4-16,-3-6-3 15,3-6 0-15,0-7 1 16,0-5-1-16,0-6 2 16,-3-2 7-16,0-14 10 15,0-5-8 1,-6-5-9-16,1-6-2 16,2-10-3-16,0-3-2 0,3-5 1 15,0-2 1-15,9-4-3 16,0 1 0-16,3 0 1 15,2 2 0 1,4 3 0-16,3 2 0 0,0 4-3 16,6-1 2-16,0 16 1 15,-1 8 0-15,-2 6 0 16,-3 7 0-16,-3 8 4 16,-6 0 5-16,-3 11 1 15,-6 0 4-15,0-3-5 16,-6-2-1-16,-6-1-4 15,-3-2-1-15,0-3-1 0,0-2-2 16,1-3-17 0,-1-3-6-16,3-2-24 15,0-3-8-15,6-3-28 16,3-2-39 0,3-1 39-16</inkml:trace>
  <inkml:trace contextRef="#ctx0" brushRef="#br0" timeOffset="47.001">13995 9824 168 0,'0'0'66'0,"3"0"-36"0,6 0-24 0,-3 3 15 0,2-3 4 16,4 0 7 0,3 0-8-16,0 0-2 15,0-6-13-15,3 1-5 0,3-3-1 0,0 3 0 16,-4-3 1-16,-2 0 0 15,-6 0 0-15,-9-3-2 16,0 1 1-16,-9-1-2 16,-3 1 2-16,0 2-4 15,-2 2 0-15,-1 6-4 16,0 3 1-16,-3 5 0 16,0 3-1-16,3 7 1 15,3 6 3-15,3 0-2 16,3 2 1-16,3 1 4 15,6-1 1-15,6-5-1 16,6-2-2-16,3-6-4 0,18-5-2 16,0-8-52-16,-1-3-22 15,-2-2-14 1</inkml:trace>
  <inkml:trace contextRef="#ctx0" brushRef="#br0" timeOffset="48.001">14444 9739 184 0,'-12'-13'68'0,"9"13"-36"0,-3 0-29 0,0 0 15 16,-6-3-3-16,1 6 1 15,-1 0-8-15,0 5-3 16,-3 2-3-16,0 6-4 0,0 5 1 0,3 3-1 16,0 0 0-1,3 0 0-15,3 0 0 0,6-3 0 16,3-3 0-1,3-2 2-15,3-8 2 16,0-3 3-16,6-7 2 0,3-6 1 16,0-3 0-16,-3-7-4 15,-3-6-1-15,-4-5 1 16,-2-3 0-16,-6 0-2 16,-3-13 1-16,0 0-4 15,-5 3 0-15,-1 5 1 16,0 5 2-16,3 8 3 15,0 3 4-15,3 8-6 16,0 5-4-16,0 8 0 16,3 8 0-16,3 21-2 0,6 3 2 15,0 5 1-15,3 5 2 16,0 3-1-16,-1-5-1 16,-2-3 1-16,0-3-1 15,0-2 0-15,0-6 2 16,0-4-34-16,3-6-13 15,0-6-57 1</inkml:trace>
  <inkml:trace contextRef="#ctx0" brushRef="#br0" timeOffset="49.001">15004 9747 112 0,'-3'-5'44'0,"3"5"-24"0,-3-3-10 16,0 6 12-16,-3-3 7 15,-3 3 5-15,0-1-16 16,-3 4-6-16,0-1-7 16,0 11-4-16,0 8 0 0,-3-3 3 15,7 3 5-15,2 2-1 0,3-2 1 16,6 0-5-16,3-6-1 16,5-2 8-1,7-5 2-15,3-9 2 16,0-7 1-16,3-6-4 0,3-5-2 15,-7 1 2-15,-8-9 3 16,-9 0-4-16,-6 3 1 16,-3 0-5-16,-6-1 1 15,-2 1-7-15,-4 8-1 16,0 2-16-16,3 4-6 0,0 4-22 16,3 3-10-16,3 3-57 31</inkml:trace>
  <inkml:trace contextRef="#ctx0" brushRef="#br0" timeOffset="50.001">15245 9443 160 0,'-3'-19'63'0,"0"14"-34"0,-3-11-5 16,0 14 22-16,-3-1-10 15,0 6-3-15,-3-1-24 16,0 6-7-16,3 5-3 16,0 11-5-16,3 13 2 0,4 11 2 15,2 5 1-15,0 0 1 16,2-3 0-16,1-2 0 0,0-6 2 16,0-5-3-1,0-5 0-15,-3-6-15 16,0-5-6-16,0-5-27 0,-3-5-11 15,-3-6-21 1</inkml:trace>
  <inkml:trace contextRef="#ctx0" brushRef="#br0" timeOffset="51.001">14953 9729 152 0,'0'-3'57'0,"6"6"-30"0,3-9-25 0,0 4 14 15,6-1 1-15,6 1 2 0,11-4-8 16,4 1-4-16,0 0-4 16,3 2-7-16,2 3-2 0,-2 0-50 15,-6 0-49 1,-4 0 26-16</inkml:trace>
  <inkml:trace contextRef="#ctx0" brushRef="#br0" timeOffset="52.001">15456 9401 176 0,'-15'-22'66'0,"9"36"-36"0,-9-20-15 0,9 6 20 16,-2 8-17-16,-4 0-5 15,0 6-8-15,0 4-2 16,-3 6-1-16,6 10-4 0,0 9-1 15,6 4 2-15,3-4 2 16,3 2 0 0,0 0-1-16,0-8 1 0,0-3-1 15,0-5 0-15,-3-5 0 16,0-6-25-16,0-2-10 16,0-5-48-1,0-6-29-15,-6-5 50 16</inkml:trace>
  <inkml:trace contextRef="#ctx0" brushRef="#br0" timeOffset="53.001">15188 9681 200 0,'3'-5'77'0,"9"0"-42"0,9-3-34 16,-6 0 16-16,9-6 4 15,2 1 7-15,7 3-15 16,3 2-7-16,3 0-4 15,-1 2-27-15,-5 1-8 0,-3 0-69 16</inkml:trace>
  <inkml:trace contextRef="#ctx0" brushRef="#br0" timeOffset="54.001">12920 10483 12 0,'-3'-16'5'0,"3"16"-2"0,0 0 27 0,0 0 15 16</inkml:trace>
  <inkml:trace contextRef="#ctx0" brushRef="#br0" timeOffset="55.001">12914 10472 181 0,'-3'8'58'15,"-3"-3"-19"-15,-3 1-12 0,0 4-17 16,-5 4-2-16,-7-1 2 0,6 0-2 16,0-2 1-16,6-3-10 15,18 2-4 1,3 3 3-16,3-2 0 15,6 2 2-15,-1 3-5 16,1-3 1-16,-3 3 6 16,-6 5 6-16,-3-5 11 0,-3 0 8 15,-6 0-8 1,-6-3-3-16,-3-2-7 16,-3-3-1-16,-3-3-7 15,-6-2-1-15,-5-1-2 16,2-2-2-16,6 0-24 15,3 0-11-15,3-2-24 0,6-6-11 16,9-8-9 0</inkml:trace>
  <inkml:trace contextRef="#ctx0" brushRef="#br0" timeOffset="56.001">13105 10250 156 0,'-6'24'57'0,"6"0"-30"0,0 2-27 0,0-10 10 0,0 8 11 16,0 15 9-16,0 4-14 15,0 2-4-15,0 2-7 16,0 1-4-16,0-6 2 0,0-5-4 15,0-5-2-15,0-5-36 16,0-6-14-16,-3-5-28 16</inkml:trace>
  <inkml:trace contextRef="#ctx0" brushRef="#br0" timeOffset="57.001">12989 10573 188 0,'-3'-6'71'0,"3"4"-38"0,3-3-34 0,6 2 12 16,2-5 1-16,1 0 5 15,3 3-9-15,0-9-4 16,3 7-3-16,3-1-1 0,3 0 0 16,-4 2-31-16,7 4-12 15</inkml:trace>
  <inkml:trace contextRef="#ctx0" brushRef="#br0" timeOffset="58.001">13301 10544 104 0,'-12'0'38'0,"-3"8"-20"0,3 0-4 0,4-1 17 0,-1 4-11 16,0 2-1-16,0 3-7 15,0 8-2-15,3 0-6 16,0-3-1-16,3-3 3 0,3-4-3 16,3-4-2-16,0-2 0 15,9-10-1 1,6-9 0-16,-3-2-9 15,-4 0-2-15,-2-3 6 0,0-3 2 16,-3 3 0-16,3 3 2 16,-6 2 5-16,0 4 2 15,0 1-7-15,3 9 5 16,0 5 6 0,0 2-5-16,0 4 0 15,0 1-3-15,0 1 1 16,0 3-4-16,3-6-2 15,0-5-36 1,0-3-56-16,2-10 10 0</inkml:trace>
  <inkml:trace contextRef="#ctx0" brushRef="#br0" timeOffset="59.001">13563 10565 104 0,'-9'-5'41'0,"6"5"-22"0,-6 2-11 15,6 3 13-15,-9 1 8 16,0-1 4-16,-2 3-11 16,-1 5-3-16,0 3-11 15,3 5-3-15,3 3 1 0,3-3 1 16,3-2 3-16,9-1-5 16,6-2-3-16,3-5-1 15,0-3-1-15,3-3 0 16,-1-5 2-16,1-3-10 15,0-13-2-15,-3 1-19 16,0-1-7-16,-3-3-8 16,-3 3-40-16,-3-5 11 15</inkml:trace>
  <inkml:trace contextRef="#ctx0" brushRef="#br0" timeOffset="60.001">13602 10337 108 0,'3'0'44'0,"0"6"-24"0,3 4-8 0,-3 1 13 16,0 5 6-16,0 5 6 15,0 16-7-15,-3 3-1 16,-3-3-16-16,0-3-3 0,0 8-3 16,0-5-3-16,3-5-3 15,0-8-16-15,0-3-5 0,0-5-19 16,0-3-7-16,3-5-36 15</inkml:trace>
  <inkml:trace contextRef="#ctx0" brushRef="#br0" timeOffset="61.001">13804 10544 28 0,'6'-8'11'0,"-3"-6"-6"0,0 7-4 15,0 7 5-15</inkml:trace>
  <inkml:trace contextRef="#ctx0" brushRef="#br0" timeOffset="62.001">13816 10520 111 0,'-6'5'32'0,"-3"3"-10"0,-6 3-7 15,-6-1 7-15,4 1 6 16,-1-3-1 0,3 0-2-16,3 0-9 0,3-3-3 15,3 0-7-15,3 1-4 16,3-1 1-16,9 3 0 0,6 2 3 15,6 1-1-15,0-1 0 16,-1 4-1-16,1 2 0 16,0-3-2-16,-3 0 1 15,3-2-13-15,-3-1-6 16,-3-2-123 0,-1-18 35-16</inkml:trace>
  <inkml:trace contextRef="#ctx0" brushRef="#br0" timeOffset="63.001">13828 10504 120 0,'0'-3'46'0,"3"6"-24"0,-3 0-6 0,0-3 18 16,0 0-5-16,-3 2-2 15,-3 6-7-15,-3 0-2 16,0 0-10-16,-6 0-1 0,-6 3 0 0,1-3-1 16,-1-1-1-16,0 4-1 15,0-3 0-15,3 0 0 16,3-3 0-16,3 1-5 15,4-1 1-15,2-3-2 16,3 1 0-16,0 0-3 16,3-1-1-16,0-2 9 15,6 6 5-15,0-4-1 16,2 4 1-16,4-1-5 16,6 0-2-16,6 0 0 15,0 1 1-15,-3 2-1 16,0-3-1-16,-4 6 1 15,1-3-1-15,-3-1 0 16,-3 4 2-16,0-3 1 16,-3 0 1-16,0-3-13 15,-3 1-4-15,0-4-29 16,-3 1-11-16,-3 2-40 16</inkml:trace>
  <inkml:trace contextRef="#ctx0" brushRef="#br0" timeOffset="64.001">14245 10549 152 0,'-6'-3'57'0,"6"3"-30"0,0 6-27 0,0-1 13 16,0 5 11-16,0 4 7 16,0-1-1-16,0 3 0 15,0 0-17-15,0 5-8 0,0-3-1 0,0-2-3 16,0-3-1-1,3-2-8-15,-3 0-3 16,0-3-29-16,0-19-78 16</inkml:trace>
  <inkml:trace contextRef="#ctx0" brushRef="#br0" timeOffset="65.001">14176 10435 180 0,'-3'-5'68'0,"-9"2"-36"0,18 1-35 16,-9 2 11-16,3 0-6 16,3 0-2-16,0 0-2 0,3 0-25 31,6 5-8-31,3-2-35 16,-3-1-15-16</inkml:trace>
  <inkml:trace contextRef="#ctx0" brushRef="#br0" timeOffset="66.001">14316 10536 164 0,'3'26'63'0,"-3"-18"-34"0,3 8-23 0,-3-8 17 15,3 3-3-15,0-1 0 16,-3 3-4-16,0 1 0 16,0-4-9-16,0-2-4 0,0 3 0 15,0-3-2-15,-3-8 2 16,3-3 0-16,0-2-8 15,3-3-2-15,0-6-1 16,0-1 2-16,3-1-1 16,6-5 2-16,3 2 1 15,-3-2 2-15,0 5 1 16,-1 3 3-16,1 5-1 16,-3 8 2-16,0 8 4 15,0 2 6-15,3 1-3 16,-3 2 2-16,0 3-1 15,0-3 1-15,-3 3-4 16,0-3-3-16,-3 6-2 16,0-3-9-1,-3-6-4-15,0 1-21 0,0-11-10 16,0 0-18 0,0-3-50-16,3-5 17 15</inkml:trace>
  <inkml:trace contextRef="#ctx0" brushRef="#br0" timeOffset="67.001">14551 10316 164 0,'-3'-5'63'0,"6"5"-34"0,0 2-27 0,-3-2 12 15,3 3 6-15,0 5 5 16,0 5-2-16,0 8-2 0,0 3-11 15,0 13-2-15,0 0 2 0,0 0-6 16,-3-5-2-16,0-3-8 16,0-2-1-16,0-1-37 15,-3-2-13-15</inkml:trace>
  <inkml:trace contextRef="#ctx0" brushRef="#br0" timeOffset="68.001">14465 10417 236 0,'-12'-3'90'0,"12"3"-48"0,3 0-53 15,-3 0 13-15,0 0-4 16,6 3 3-16,6-3 2 0,3 0 1 15,3 0-2-15,8 0-10 0,4 0-3 16,-3 0-23-16,0 2-10 16,-6 4-2-1,-4-1-12-15,-2 3 20 16,-3 5 25-16,-3 0 16 16,-3 6 15-16,-3-1 7 15,-3 1-5-15,0-1-1 16,0 4-5-16,3-4-1 15,0 1 1-15,0-1 2 16,3 1-9-16,3-4 2 0,3-7 4 16,3-2 13-16,3-6 5 15,-4-3 2-15,4-5 2 0,-3 0-10 16,-3-5-3-16,-3 2-4 16,-6-4-2-16,-9-4-4 15,-3-2 0-15,-6 2-3 16,0 1 2-16,-2 5-13 15,-1 2-5-15,3 3-24 16,3 3-7-16,0 2-32 0,6 6-10 16,3-1-26-1</inkml:trace>
  <inkml:trace contextRef="#ctx0" brushRef="#br0" timeOffset="69.001">15200 10337 96 0,'-3'-2'35'0,"6"2"-18"0,-3-3-2 0,0 3 13 15,0-3-7-15,0 1 1 16,0-1 2-16,-3-2 5 0,0-3-16 16,0 3 6-16,0-1 2 0,-3 4 4 15,0-4 4-15,-3 6-11 16,1 3-5-16,2 0-8 15,-6 2-4-15,3 3-3 16,0 0 1-16,3 2 3 16,6 1 1-16,3 0-6 15,3-4 0-15,0 1 3 16,3-2 4-16,0-4-3 16,0-2-1-16,-1-2-5 15,1-1-1-15,-3 0 0 16,-3-2 2-16,0 0 4 0,-3 0 4 15,0-1-1 1,-3 1-2-16,0 2 2 0,0 1 0 16,0-1-6-16,3 0-2 15,0 1-1-15,3-1 4 16,0 3-1-16,3 0-1 16,3-3-2-16,0 3 1 15,0 0 3-15,0 0 1 0,6 3-2 16,-3 2 2-1,-3 3 1-15,-3 3 0 16,-6 2 0-16,-3 3 2 16,-3 8 10-16,-3 5 7 15,-3 3-4-15,-3-1 2 16,0-2-10-16,3-2-4 0,0-3-2 16,3-3 1-16,0-5-10 15,4-3-4-15,2 0-21 16,3-5-8-16,3-3-23 15,2-5-8-15,4-2-10 16</inkml:trace>
  <inkml:trace contextRef="#ctx0" brushRef="#br0" timeOffset="70.001">15272 10562 124 0,'-18'0'49'0,"15"3"-26"0,3 2-20 15,-3 0 12-15,0 3 13 16,0 0 7-16,0 3-7 0,3-1-4 16,0 1-14-16,3 0-2 15,3-1 2-15,6-2 3 0,3-3 4 16,-3-2 0-16,2-6 1 16,-2-2-3-16,0-3-1 15,0-2-4-15,-3-1-1 16,-3-2 3-16,-3 2 5 15,-6-5-5-15,-3 3-2 16,-3 0-3-16,-9-3-2 16,3 5-12-16,0 6-5 15,1 2-23-15,-1 1-8 16,3 7-34-16,6 0-14 0,3 1-7 16</inkml:trace>
  <inkml:trace contextRef="#ctx0" brushRef="#br0" timeOffset="71.001">15403 10430 160 0,'-3'5'60'0,"3"0"-32"0,0 6-13 16,3-6 20-16,0 11-13 15,3 3-2-15,-1-1-12 16,1-2-3-16,-3-3-3 0,0 1 1 0,0-4 2 16,0 1 0-16,0-3 0 15,-3-3-3-15,0 0-2 16,0-5 1-16,0 0-1 15,0 0 2-15,0 0 1 16,0 0 3-16,0 0 3 16,0-2-2-16,-3-1 1 0,0-2-1 15,0-1 1-15,0-7 2 32,3-5-3-17,0 2-4-15,0 0-2 0,3 3 0 16,3-1-1-16,3 1-3 15,0-3 0-15,3 6 2 16,0 2 2-16,3 3-2 16,-3 2-2-16,3 3 2 15,0 3 2-15,-4 2-11 16,1 0-3-16,-3 0-36 16,0-2-13-16,0-3-39 15</inkml:trace>
  <inkml:trace contextRef="#ctx0" brushRef="#br0" timeOffset="72.001">15641 10438 104 0,'0'2'41'0,"0"4"-22"0,3 4-3 0,0 1 18 16,0 7-1-16,-3-4 3 15,0-1-16-15,6 3-4 16,-6-3-10-16,0-2-6 0,0-1-1 16,0 1-10-16,0-6-3 15,0 0-72 1</inkml:trace>
  <inkml:trace contextRef="#ctx0" brushRef="#br0" timeOffset="73.001">15632 10327 124 0,'-3'-8'49'0,"9"8"-26"0,0-3-3 16,-3 3 19-16,-3 0-8 16,0 0-1-16,0 0-17 15,3 0-6-15,0 3-4 16,3-1-5-16,-3 1 1 0,0 2-32 15,3 1-13-15,-1-4-37 16</inkml:trace>
  <inkml:trace contextRef="#ctx0" brushRef="#br0" timeOffset="74.001">15784 10512 132 0,'0'53'49'0,"-12"-37"-26"0,21 2-14 0,-6-7 14 15,0-1-2-15,-3 9 2 16,3 5-9-16,0-6-3 16,-3-2-6-16,0-3-4 0,0-2 2 0,0 0-2 15,0-4 2-15,0-1 0 16,0-6 1-16,0 0-2 16,0-6-2-1,0-7-2-15,0 0 1 0,0 2-1 16,0-2 0-16,-6 0 0 15,3 0-2-15,0-3 3 16,0 0 2-16,0 0 0 16,0-5-1-16,0-6 3 15,6 4 0-15,0-1-1 16,0 3 1-16,3-3 0 16,0 0 3-16,2 6-3 15,1-1-2-15,3 6 2 16,0 2 2-16,0 3-2 15,3 3 0-15,0 5 8 16,-3 5 4-16,0 3 6 0,0 5 4 16,-6 1 2-16,0 7 3 15,-4-3-5-15,-2 6-3 16,-5-5-8-16,-1-3-4 16,-6-1-1-16,0-1-1 15,-3-6-18-15,0 0-7 16,0-3-23-16,0-3-10 15,0-2-28-15,-3-2-14 16,4-3-10 0</inkml:trace>
  <inkml:trace contextRef="#ctx0" brushRef="#br0" timeOffset="75.001">12861 10988 88 0,'-6'-5'33'0,"9"8"-18"0,0-17-2 0,-3 12 14 15,0 2-6-15,0 0 6 16,3 8-8 0,0 7 1-16,3 12 1 15,-4 7-11-15,-2 9 3 0,0 4 3 16,0 4 1-16,0 1 1 16,0-4-5-16,3-6-3 15,-3-5-3-15,3-5 0 0,-3-11-4 16,0-5 0-1,0-3 10-15,0-5 3 0,0-8-7 16,-3-2-3-16,0-6-6 16,1-5-1-1,-1-3-4-15,3-3 1 0,3-2 2 16,2 3 1-16,4-1-4 16,3 6 1-16,3 0-5 15,0 5-1-15,3 5 9 16,3 3 7-16,-3 5-4 15,-3 3-1-15,-4 0-1 16,-2 8 2-16,-3 5 8 16,-6 3 5-16,-6-6-3 15,-3 1-2-15,-5-3-3 16,-1-3-2-16,-3-2-8 0,0-3-2 16,3-3-14-16,0-2-3 15,3-3-28-15,3-3-10 16,3-2-24-1,6-3-28-15,6-8 43 16</inkml:trace>
  <inkml:trace contextRef="#ctx0" brushRef="#br0" timeOffset="76.001">13051 11284 132 0,'0'0'52'0,"0"3"-28"0,3 2-17 0,0 1 13 0,0 2 5 16,0 2 7-16,3 3-2 16,0 14 0-16,0-3-17 15,3 2-10-15,0-2-3 0,0-3 2 16,0-2 1 0,-3-6-4-16,-1-2 1 0,1-4-31 15,0-1-14-15,0-4-32 16,-6-2-30-1,6-5 42-15</inkml:trace>
  <inkml:trace contextRef="#ctx0" brushRef="#br0" timeOffset="77.001">13197 11329 148 0,'-3'6'57'0,"0"2"-30"0,0 5-23 0,0 5 13 16,-3 6 5-16,-3 3 6 15,0-1-9-15,0 6-1 16,-3 0-10-16,3-3-3 0,1-3 1 16,-1-5-5-16,3-2-1 15,0-6-22-15,3-2-10 16,3-6-46 0,6-2-33-16,3-11 43 15</inkml:trace>
  <inkml:trace contextRef="#ctx0" brushRef="#br0" timeOffset="78.001">13533 11250 92 0,'0'0'35'0,"0"3"-18"0,3-1 2 0,-3 4 16 0,3 2-6 15,0 5 0-15,0 3-7 16,0 0-2-1,0 5-11-15,0 5 3 0,0-2 2 16,0-3-3-16,-3-5-1 0,0-3-6 16,0-2-3-16,0-3 8 15,0-3 6-15,0-5 2 16,-3 0-1-16,0-10-4 16,0-6-2-1,0-3-2-15,0 1-4 16,3-4-1-16,3 1-1 15,0 3 1-15,3-1-7 16,3 3 1-16,3 3 1 16,3 0 3-16,0 2-2 15,0 3 0-15,-1 3-1 0,1 2 0 16,0 1-22-16,6 2-10 16,-3 0-26-1,0 0-10-15,-3 0-18 16</inkml:trace>
  <inkml:trace contextRef="#ctx0" brushRef="#br0" timeOffset="79.001">13774 11271 140 0,'-3'6'55'0,"6"-1"-30"0,-3 0-16 0,3 0 14 16,0 3 2-16,3 0 2 15,3 0-6-15,0 0-2 16,0-3-11-16,0 1 1 0,3-4 2 15,0 1-2-15,0-3 2 0,3-3-6 16,-3-2-1 0,2 0 0-16,-2-3 0 15,-6-3-2-15,0 1 1 16,-3-1-7-16,-3 1 1 16,-6-1-8-16,-3 3-1 0,-3 0-6 15,1 3-4-15,-4 2 9 16,-3 3 5-16,0 5 3 15,-3 6 4-15,-3 5-2 16,6 2 1-16,4 1 4 16,2 10 1-16,3-2 7 15,3-1 4-15,6-5-3 0,9-2-1 16,3-3-6 0,2-3-3-16,4-3 0 15,3-4 1-15,6-6-3 0,0 0-2 16,0-3-29-1,-4-10-12-15,-2-6-48 16</inkml:trace>
  <inkml:trace contextRef="#ctx0" brushRef="#br0" timeOffset="80.001">14063 11060 160 0,'-6'-6'60'0,"6"9"-32"0,3 0-26 0,-3-3 12 15,3 5 4-15,0 3 3 0,3 5 5 16,-3 8 3 0,0 3-15-16,3 5 1 0,-3 3 1 0,0 0-4 15,3-3-2-15,-3-3-10 16,3 3-5-16,-3-5 5 15,0 0-27 1,-3-6-16-16,-3-18-114 31,0-5 49-31</inkml:trace>
  <inkml:trace contextRef="#ctx0" brushRef="#br0" timeOffset="81.001">13965 11216 192 0,'-6'-3'71'0,"6"3"-38"0,3 0-34 0,-3 0 15 15,6 0 14-15,3 0 12 16,9-3-6-16,8 1 0 16,4-1-19-16,6 0-7 0,0-2-1 15,-4 3-4-15,-2-1-2 16,-6 0-20-16,-3 1-10 15,-3-1-98 1</inkml:trace>
  <inkml:trace contextRef="#ctx0" brushRef="#br0" timeOffset="82.001">14688 11232 108 0,'0'2'41'0,"3"-2"-22"0,0 6-9 0,0-1 12 0,0 3 7 15,-3 2 5-15,0 4-10 16,3 1-1-16,-3 1-14 16,0 5-3-16,0-2 0 0,3 2-3 15,-3-5 0-15,3 3-1 16,-3-9 1-16,0-2-2 16,0 0 2-16,0-3-33 15,0-5-12-15,-3 0-45 16</inkml:trace>
  <inkml:trace contextRef="#ctx0" brushRef="#br0" timeOffset="83.001">14673 11160 192 0,'-6'-5'71'0,"9"7"-38"0,0-2-41 0,-3 0 12 15,0 0-6-15,3 3 0 16,3 0-25-16,3 2-9 16,0 0-35-16,0-2-15 15</inkml:trace>
  <inkml:trace contextRef="#ctx0" brushRef="#br0" timeOffset="84.001">14778 11266 112 0,'0'18'44'0,"2"-4"-24"0,4 4-15 0,-3-10 13 16,0 3 3-16,-3 2 2 0,3 0-6 15,-3-2 0 1,0-3-8-16,0 5-5 0,0-13 0 16,0 0 1-16,-3-3 4 15,3-5 5-15,0 0-8 16,0-2-3-16,0-3-5 15,3-3 1-15,0 0 1 16,6 0 0-16,3 0 0 16,0 3 0-16,-3 2 0 0,3 1 0 15,0 2 0 1,3 3 2-16,-3 5 3 16,3 5 2-16,-1 5 3 15,-2 4 4-15,0 1-8 16,-3 1-3-16,0 0 0 15,-3 3 0-15,0-3 1 0,-3-3 2 16,0-3-19-16,0 9-8 16,0-14-27-16,0-2-12 15,-3-3-23 1</inkml:trace>
  <inkml:trace contextRef="#ctx0" brushRef="#br0" timeOffset="85.001">15179 11202 164 0,'-3'-2'63'0,"3"-1"-34"0,0 3-12 16,-3 0 20-16,0 0-8 16,-3 0-2-16,-5 5-11 15,-4 1-3-15,3 2-7 16,0 0-4-16,3 0-1 0,3 0-4 15,6-1 2-15,0 1-4 16,9 3 1-16,3 2 2 16,0 0 1-16,3 1-2 15,-3-1 2-15,-4 5 3 16,1-2 1-16,-6 3 7 0,-3-1 4 16,-6-4-7-1,-3-4-2-15,-2 1-3 0,-4-3 1 16,0-3-11-16,0-10-2 15,0-1-19-15,0-4-7 16,3-1-19 0,3-2-7-16,3-6-18 15</inkml:trace>
  <inkml:trace contextRef="#ctx0" brushRef="#br0" timeOffset="86.001">15319 11030 156 0,'-6'6'60'0,"6"2"-32"0,0 8-20 16,0-6 18-16,0 9 5 16,0 2 5-16,0 3-8 15,0 5-2-15,3 3-15 16,0 2-7-16,0-2 0 0,-3 7-1 15,3-4 3-15,0-3-3 16,-3-6 0-16,0-8-17 16,0-2-5-16,0-5-33 15,0-3-14-15,0-3-29 16</inkml:trace>
  <inkml:trace contextRef="#ctx0" brushRef="#br0" timeOffset="87.001">15200 11250 200 0,'-12'-5'77'0,"12"5"-42"0,3 0-23 0,-3 0 19 16,6 0-10-16,0 0 1 16,3-3-11-16,6 1-2 15,3-1-5-15,0-2-1 0,3-1 1 16,-1 4-5-16,1-1 1 15,0 0-33-15,-3 1-15 16,0-1-51-16,-3 3-31 16,-3 3 60-16</inkml:trace>
  <inkml:trace contextRef="#ctx0" brushRef="#br0" timeOffset="88.001">15432 11237 124 0,'-6'0'49'0,"6"5"-26"0,0 3-20 16,3-3 12-16,0 6 19 15,0 2 11-15,0 0-10 16,0 3-6-16,0-2-16 16,0 4-6-16,0-2-1 0,0 2 1 15,0-2-3-15,-3-5-1 16,0-1-1-16,0-2 1 15,-3-16 20 1,0 1-6 0,0-1-1-16,0-6-7 0,3 1-1 15,0-3-7-15,3 0-3 16,3 1 1-16,0 1 2 16,3 1-5-16,0 2 1 15,0 1 1-15,0 2 1 16,3 0-15-16,3 3-6 15,-3-1-22-15,2 1-10 16,-2 3-35 0,0-1-29-16,0 3 47 0</inkml:trace>
  <inkml:trace contextRef="#ctx0" brushRef="#br0" timeOffset="89.001">15605 11253 164 0,'-6'10'63'0,"6"1"-34"0,3 5-19 15,0-6 20-15,0 4-5 16,0-1 3-16,3 5-10 16,0 4 0-16,0-4-11 15,0 1-4-15,0-6 0 0,0-5-2 16,3 0-1-16,-3-3 1 16,2-13-4-1,1-5 2-15,-3 0-4 16,0-6 1-16,-3 1 0 15,0-1 2-15,-3 0 1 16,0 4 1-16,3 1 0 0,-3 4 2 16,0 2-1-16,0 3-1 15,0 5-2-15,3 5-1 16,0 3 4-16,6 2 3 16,-3 4 1-16,0 4 0 15,3 6-3-15,0-3-2 16,0 0-4-16,0-5-2 15,0-3-37-15,-3-2-14 16,3-6-37 0</inkml:trace>
  <inkml:trace contextRef="#ctx0" brushRef="#br0" timeOffset="90.001">15926 11247 124 0,'-3'-5'49'0,"6"5"-26"0,-6-2-20 16,3 2 12-16,-2 0 6 16,-4 2 5-16,0 1-10 15,-3 2-4-15,-3 3-7 16,0 3-4-16,3 2 2 0,0 3 4 16,0 0 4-16,3 10-6 15,3-2-1-15,6-3 0 16,6 0 2-16,3-5 1 15,3-3 1-15,3-2-4 0,0-3-1 16,2-3-12-16,4-5-7 16,0-5-27-16,-3-11-10 15,0-3-25 1</inkml:trace>
  <inkml:trace contextRef="#ctx0" brushRef="#br0" timeOffset="91.001">16123 11052 160 0,'-6'0'63'0,"6"2"-34"0,0-2-36 0,0 6 8 0,0-1 13 16,0 5 10-16,0 4 5 16,0 7 5-16,0 0-18 15,3 5 0-15,0 6 0 0,0 3-4 16,0 2 1-16,0 0-10 15,-3-3-2-15,0-2 1 16,3-6 3-16,0-5-22 16,-3-7-8-16,0-4-45 15,0-2-64 1,0-5 29-16</inkml:trace>
  <inkml:trace contextRef="#ctx0" brushRef="#br0" timeOffset="92.001">15944 11224 212 0,'-6'-3'82'0,"9"3"-44"0,3 0-36 0,-3 3 19 16,3-1-4-16,6-2 1 16,6 0-7-16,6 0-2 15,3 0-5-15,2 0-3 0,4 3 2 16,0-3-4-16,-6 0 0 15,-1 0-39-15,1 0-15 16,-3 0-48 0</inkml:trace>
  <inkml:trace contextRef="#ctx0" brushRef="#br0" timeOffset="93.001">16319 11240 192 0,'-6'10'74'0,"9"1"-40"0,0 5-29 0,0-6 19 0,0 3-6 16,3 1-1-16,-3-1-7 15,0 5-4-15,0 4-3 16,-3-4-9-16,0 1-4 0,0-6-71 16,0-3-54-1,0-4 48-15</inkml:trace>
  <inkml:trace contextRef="#ctx0" brushRef="#br0" timeOffset="94.001">16299 11195 276 0,'-9'-3'104'0,"12"3"-56"0,0 0-52 0,0 0 18 15,2 0-15-15,1 0-1 16,0 0-7-16,3 0 1 16,3 0 4-16,0 0-24 0,0 0-11 15,0 0-2-15,0 3-1 16,-3-1 10-16,0 3 7 15,-3 1 6-15,-3 2 4 16,0 2 15-16,0 4 10 16,0 1 8-16,-3 4 4 15,6-1-5-15,-1 6 0 16,4 3 1-16,0-3 3 16,3-1 0-16,0-4-1 0,3-6 1 15,-3-2 1-15,3-3-3 16,0-3 0-16,0-5-1 15,-4-8 0-15,1-5-3 16,-3-1 1-16,-3-1 0 16,-3-7 2-16,-3 4-10 15,-6-3-2-15,-3 0 0 16,-3 2 1-16,-5 3-3 16,-4 6-3-16,0 2-11 15,3 2-6-15,3 1-19 16,6 2-5-16,3 3-30 15,6 0-12-15,12 0-21 16</inkml:trace>
  <inkml:trace contextRef="#ctx0" brushRef="#br0" timeOffset="95.001">16674 11245 180 0,'6'8'68'0,"-1"5"-36"0,1 5-22 0,-3-7 20 16,0 2 4-16,0 8 4 16,-3 3-12-16,0-3-3 15,0 3-13-15,3-5-4 0,-3-6-2 16,0-2 2-16,0-3 1 0,0-3-1 16,0 0-1-1,3-13 3-15,0-8-6 16,3-5-1-16,0-3-6 15,3-5-1 1,3 5-2-16,3 3 0 0,3 3 2 16,0 4 2-16,0 4-1 15,-1 5 1-15,1 5 7 16,3 8 5-16,-3 2 2 16,0 6 4-16,-3 5-3 15,-3-2 1-15,-1 2-7 16,-5-3-1-16,3 4-2 0,-6-7-2 15,0-1-43 1,-3-1-21-16,3-3-67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49:56.5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14938 7194 100 0,'-15'3'38'0,"12"-1"-20"0,-3 1-12 15,3 0 11-15,0-1-5 16,3-2-2-16,0 0 10 16,6 3 6-16,9-3 0 15,12 0-1-15,18-3-13 16,11 1 8-16,22-1 6 0,14-2-5 16,12 2-2-16,9 0 0 0,6 3 2 15,6 0-5-15,-6 0 1 16,-11 0-8-16,-4 0-1 15,-9 0-2-15,-6-2-1 16,-11 2-6-16,-31 0 1 0,-5 0-9 16,3-3-2-16,-7 0-32 31,4-4-11-31,-6-1-66 16</inkml:trace>
  <inkml:trace contextRef="#ctx0" brushRef="#br0" timeOffset="1">14313 6496 56 0,'-6'0'22'0,"6"-11"-12"0,0 19-12 0,3-5 4 16</inkml:trace>
  <inkml:trace contextRef="#ctx0" brushRef="#br0" timeOffset="2">14313 6509 85 0,'0'8'2'16,"0"-3"-4"-16,0 3 1 16,3-3 1-1,-3 1 0-15,0-6 11 16,0 0 22 0,0-8 3-16,3 2-1 0,0-4 1 0,-3 2-5 15,3 0-1-15</inkml:trace>
  <inkml:trace contextRef="#ctx0" brushRef="#br0" timeOffset="3">14331 6509 322 0,'3'18'16'16,"0"3"-5"-16,-3 6-2 0,0-1 1 16,0 1-1-16,0-3 2 15,0-3-4-15,0-3 1 16,0-2-7-16,0-3-1 16,-3-2 2-16,3-3 3 15,0-3-2-15,0-5-2 0,0-2 4 16,0-9 1-16,0-5-2 15,3 0-3-15,0-2-3 16,3 2-1-16,3 3 2 0,-3-1 2 16,0 4-2-16,3 5-2 15,0 2-1-15,3 6 3 16,-4 2 0-16,1 3 1 0,0 0 2 31,0 5 1-31,-3-2-1 16,0 2 3-1,-3-3-1-15,0-7-2 16,6-14 4 0,3-2-4-16,3-3 1 15,0 0-3-15,0 3-1 16,-1 3-1-16,1 4-2 0,0 6 5 16,-3 6 1-16,0 4-3 15,0 6-1-15,-3 3 3 16,0-1 1-16,-3-2 0 15,6-3-2-15,-3 0-13 16,2-2-6-16,1-3-30 16,3-5-13-1,0-6-21 1,0-2-24-16,3-6 43 16</inkml:trace>
  <inkml:trace contextRef="#ctx0" brushRef="#br0" timeOffset="4">14825 6556 156 0,'-18'-13'57'0,"15"11"-30"0,-3-12-10 0,6 17 22 0,-3 2-13 16,-3 3-5-16,0 3-12 0,-2 2-4 15,2 5-3-15,0 4 3 0,0 1 1 16,3-1-2-16,6-4-3 16,0-2 0-16,3-3-1 15,3-5 0-15,2 0 0 16,7-8-3-16,-3-8 0 0,-3-2-3 15,0-4-1-15,-3-1 6 16,-3-1 2-16,-3 0 1 16,0 3-2-16,-3 2 16 15,0 3 9-15,0 3-4 16,0 2 0-16,0 3-12 31,0 5-5-31,0 3-3 0,6 3-1 16,-3-1-3-16,3 6 0 15,0-2-1-15,0-4 3 16,3 1-33-16,-1-3-12 16,1-11-45-1,0 0-42-15,3-2 51 16</inkml:trace>
  <inkml:trace contextRef="#ctx0" brushRef="#br0" timeOffset="5">15039 6538 192 0,'0'21'74'0,"3"-10"-40"0,-3 4-29 0,0-7 19 31,0 6-9-31,0-1 0 0,0 5-12 16,0 4-3-16,0-7-1 16,0 1-2-16,0-2 1 0,3-4-42 15,0-2-18-15</inkml:trace>
  <inkml:trace contextRef="#ctx0" brushRef="#br0" timeOffset="6">15185 6570 188 0,'0'13'71'0,"3"0"-38"0,-3 3-28 0,3-8 19 15,-3 2-6-15,0-2-1 16,3 3-5-16,-3-6-2 0,3 1-6 15,0-4-3-15,0-2 2 0,3-5-2 16,3-3-1-16,3-3 3 0,6-2 0 16,-3 3-6-16,0 2 0 15,-1 2-1-15,-2 6 2 16,0 6 3-16,0 2 2 31,-3 2 1-31,-3 1 2 0,-3 5-3 16,0 2-2-16,-3-2 2 15,0-3 0-15,-3-2-41 16,0-9-19-16,0 1-44 16</inkml:trace>
  <inkml:trace contextRef="#ctx0" brushRef="#br0" timeOffset="7">15004 6318 208 0,'-12'-2'77'0,"12"2"-42"0,6-3-100 16,-3 3-16-16,0-3 9 16,3-5 11-16</inkml:trace>
  <inkml:trace contextRef="#ctx0" brushRef="#br0" timeOffset="8">14917 5109 216 0,'-6'0'82'0,"9"11"-44"0,0 39-42 0,0-24 13 15,-3 11-5-15,0 11 2 16,-3 16-1-16,0 15 0 16,0-8-3-16,0-10-2 0,1-3 3 15,2-5-2-15,-3-10 2 0,0-9-18 16,0-5-4-16,0-5-33 0</inkml:trace>
  <inkml:trace contextRef="#ctx0" brushRef="#br0" timeOffset="9">14795 5173 156 0,'-9'-37'60'0,"12"37"-32"0,-3 0-15 16,0 0 17-1,0 23-17 1,-3 9-7-16,0 3-2 16,0 2-3-16,1-6-1 0,-1-4 3 15,0-6-2-15,3-5-1 16,3-6 3-16,0-4 0 15,2-12 3-15,7-4 1 16,0-11-3-16,0-11-3 0,0-8 4 16,-3-2 1-1,0-3 9-15,3 5 2 0,3 6-2 16,-3 5-1 0,3 5-8-16,-1 5-4 0,4 11-1 15,3 11 1-15,3 13-3 16,-3 8 0-16,0 10 1 15,-1 1 2-15,4-1-1 16,0-2 2-16,0-3-57 16,3-5-23-16,-7-11-26 15</inkml:trace>
  <inkml:trace contextRef="#ctx0" brushRef="#br0" timeOffset="10">14042 8549 108 0,'-6'-6'44'0,"3"4"-24"0,-3-1-6 31,3 3 15-31,0 0 1 0,-2 0 4 16,-1 3-9-16,-3-1-3 15,-3 4-13-15,0 4-5 0,-6 9-1 16,0 2 0-16,3 8 1 15,3 5-7-15,3-2 0 16,6-3 1-16,3-5 1 16,6-3 1-16,0-2 0 15,6-6-3-15,3-2 2 16,0-3-8-16,3-6-2 16,3-2-25-16,0-2-9 15,-1-6-32-15</inkml:trace>
  <inkml:trace contextRef="#ctx0" brushRef="#br0" timeOffset="11">14149 8628 148 0,'0'-5'55'0,"-3"2"-30"0,1 0-12 0,-1 3 17 0,0 0-9 16,0 0 1-16,-3 3-11 16,-3 2-2-16,0 6-5 15,-3 0-3-15,0-1 2 0,-3 14-2 16,6 0-1-16,3 0-2 0,3-6-1 15,0 1-1-15,6-3 0 16,0-3 5-16,3-3 1 16,3-2 0-16,3-2 1 15,-3-6-2 1,0-6-1-16,0-7 3 16,0-5 0-16,-3-1-1 0,0 0 1 0,0 4-2 15,-3 1 2-15,0 4-2 16,-1 2-1-16,-2 3-2 15,0 5 1-15,0 0 1 16,3 13 0-16,0 11-3 16,0-3 0-16,0 0 2 15,3 0 0 1,0-5-2-16,3 0 2 16,0-6-8-16,0-2-4 15,3-8-20-15,-3-2-8 0,0-9-37 16</inkml:trace>
  <inkml:trace contextRef="#ctx0" brushRef="#br0" timeOffset="12">14280 8422 152 0,'-3'5'57'0,"6"6"-30"0,0 12-29 0,0-7 11 16,-3 5 3-16,0 9 4 15,0 4-4 1,0 8 1-16,0 3-8 16,0-8-3-16,0-2-1 0,0-6-1 15,0-5 2-15,3-3-6 16,-3-8 1-16,3-5-26 16,0-5-10-16,-3-6-22 15,3-5-21 1,0-16 31-16</inkml:trace>
  <inkml:trace contextRef="#ctx0" brushRef="#br0" timeOffset="13">14352 8408 160 0,'0'0'63'0,"15"8"-34"0,-18 11-21 16,9-3 18-1,-3 8-6-15,-6 7-2 16,0 6-8-16,0 6-4 15,3-1-3-15,0 3 0 0,6-5 0 16,0-6-10-16,0-5-3 0,0-5-151 31,8-11 67-15</inkml:trace>
  <inkml:trace contextRef="#ctx0" brushRef="#br0" timeOffset="14">14501 8789 224 0,'-3'3'85'0,"6"0"-46"0,3-1-48 0,0-2 12 15,0 3-4-15,2 0 0 16,4-3-8-16,0 0-2 0,6-3-69 16,-3 0-29-16,6-2 44 15,-3 0 22-15</inkml:trace>
  <inkml:trace contextRef="#ctx0" brushRef="#br0" timeOffset="15">14703 8588 160 0,'-6'3'60'0,"9"2"-32"0,-3 9-31 15,0-4 13-15,0 6-1 16,0 3 5-16,0-4-6 16,0 7-2-16,0-1-3 15,0-3-7-15,0-2 0 0,0-3-47 16,0-2-49 0,0-6 23-16</inkml:trace>
  <inkml:trace contextRef="#ctx0" brushRef="#br0" timeOffset="16">14703 8533 172 0,'-9'-3'66'0,"9"3"-36"0,3 0-42 0,-3 0 10 16,3 5-42-16,3 1-15 15,0-1 1-15,3 0 4 16</inkml:trace>
  <inkml:trace contextRef="#ctx0" brushRef="#br0" timeOffset="17">14795 8617 160 0,'0'22'63'0,"-3"-9"-34"0,3 3-25 15,0-8 15-15,0 2-5 16,0 1 2-16,0-3-3 16,0-3 0-16,0 0-7 15,0 1 5-15,0-6 4 0,0-6-5 16,3-2-3-16,6-2-4 15,3-1-3 1,0 1-2-16,0 2 1 16,0 2-1-16,-3 4 0 15,6 4 0-15,-3 6 0 0,-3 8 2 16,0 5 2-16,-4-2-1 16,1-1-1-16,0-2 1 15,0-2-1-15,3-4-33 16,0-2-13-16,3-5-43 15,0-6-23-15,0-7 55 16</inkml:trace>
  <inkml:trace contextRef="#ctx0" brushRef="#br0" timeOffset="18">15117 8583 200 0,'-3'-5'74'0,"-9"7"-40"0,3 1-33 16,3 2 16-16,0 1-5 15,0 4 1-15,-3 3-1 16,0 6 0-16,0 2-6 0,3 6-4 0,0-4-1 16,6-1-1-16,3-4 0 15,3-2 0 1,3-3 0-16,6-5-7 0,0-3-3 16,3-7-27-16,3-3-14 15,-3-14-39-15</inkml:trace>
  <inkml:trace contextRef="#ctx0" brushRef="#br0" timeOffset="19">15224 8596 148 0,'0'-5'57'0,"3"5"-30"0,0 3-27 0,-3-3 13 15,3 5 13-15,3 6 8 16,0 2-6-16,0 5-2 16,3 1-15-16,-3 5-2 0,0-3 1 15,0-3-4-15,-3-4-1 16,0-4 4-16,0-2 2 15,-3-3 2 1,0-5 3-16,0-5-5 16,0-8-1-16,2-3-6 15,1-3-1-15,3-2-3 16,3 3-1-16,0-1-1 16,3 1 0-16,3 4-22 15,3 1-10-15,3 3-31 16,0 2-11-16,-1 2-20 15</inkml:trace>
  <inkml:trace contextRef="#ctx0" brushRef="#br0" timeOffset="20">14855 7472 180 0,'9'0'68'0,"-9"5"-36"0,-3 8-31 0,0 1 16 16,0 12-7-16,0 11 2 16,0 16-3-16,0 16 2 15,-6 5-6-15,3-8 4 0,0-5 1 16,0-6-5-16,3-7-1 0,0-6 0 15,0-10 2-15,3-5-5 16,0-9-1-16,-3-5-22 16,0-7-8-16,0-9-27 15,0-5-53-15,-3-8 17 16</inkml:trace>
  <inkml:trace contextRef="#ctx0" brushRef="#br0" timeOffset="21">14724 7578 132 0,'-3'-27'52'0,"6"17"-28"0,0 2-17 16,-3 8 13-16,0 0-6 0,0 0 0 16,0 8-6-1,0 5 0-15,-3 3-5 16,0 0 3-16,0-3 0 0,0-3 0 15,0-2 1-15,3 0-2 16,0-8 2-16,0 0 0 16,6-5 1-16,3-8-4 0,0-8-3 0,3-6 2 15,0 1 0-15,3-1 5 16,-1 1 3-16,1 5-2 16,-3 10 0-16,0 3-3 0,0 11-1 15,0 5-3 1,0 5-2-16,6 0-2 0,-3 3 1 31,-1 0 1-31,4 2 2 16,0-2-54-16,0-2-22 0,-3-1-20 15</inkml:trace>
  <inkml:trace contextRef="#ctx0" brushRef="#br0" timeOffset="22">14816 8993 176 0,'-18'-5'66'0,"18"8"-36"0,3 4-33 0,-3 4 13 16,0 8-1-16,0 18 2 16,0 10 1-16,-3 1 2 15,0 5-7-15,0-3-2 0,0-2-1 16,0-6 0-16,0-2 0 0,0-6-5 16,1-5 1-16,-1-5-9 15,0-3-4-15,-3-5-31 16,0-5-13-16,0-3-20 31</inkml:trace>
  <inkml:trace contextRef="#ctx0" brushRef="#br0" timeOffset="23">14632 9372 140 0,'0'0'55'0,"3"2"-30"0,12 14-14 16,-10-5 18-16,1 12-2 0,0 9 2 16,3 11-8-16,0-1-2 15,0 3-11-15,3-5 4 0,0-6 1 16,0-2-4-16,0-8-1 16,0-9 0-1,0-1 2-15,2-6-1 0,1-11 0 0,3-5-3 16,-3-8 1-16,0-16-13 0,0 1-3 15,3-4-16 1,-3 3-6-16,-3 6-24 16,-4 0-10-16,-2 10-25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3:49:56.5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22677 17722 96 0,'-6'-5'38'0,"3"-1"-20"0,-3 12-10 0,3-6 13 16,-3 7-8-16,-2-1 0 15,-13 7-5-15,-3 13 0 16,-3 9-3-16,-3 10 0 0,1 10-3 16,-4 6 1-16,6-3 0 0,6 9 1 15,9-4 0-15,12-5 0 16,9 3 0 0,9-8-2-16,9 5 1 0,6-13-2 15,-1 0 2-15,4-13-15 16,0-3-7-16,0-10-19 15,-7-1-39 1,4-10 10-16</inkml:trace>
  <inkml:trace contextRef="#ctx0" brushRef="#br0" timeOffset="1">22749 18325 44 0,'-6'-8'19'0,"9"3"-10"0,-3-8 13 0,3 13 17 16,-3-3-5-16,6 6-2 16,0 2-5-16,0 0 0 15,3 3-11-15,-1 11-2 16,7 2-8-16,0 0-6 0,0-3-1 15,0 6 1-15,0-8 0 16,0-3 2-16,-3-2 3 16,0-3 7-16,-1-8 4 0,1 0-2 15,-3-5 0 1,0-3-6-16,-3-11-3 16,0-2-2-16,0 2 0 0,0-7-2 15,-3 0-1-15,0 7-2 16,-3-2 1-16,0 8-6 15,0 2-3-15,3-2-45 16,0 5-65 0,3 3 21-16</inkml:trace>
  <inkml:trace contextRef="#ctx0" brushRef="#br0" timeOffset="2">23154 18037 164 0,'-6'-6'63'0,"9"-2"-34"0,0-5-25 0,5 8 15 16,1-3-9-16,0-3-1 0,3-2-5 15,0 5-3 1,0 3 0-16,3 2-4 0,3 6 2 15,-3 10 1-15,-3 6 0 0,-12 12 0 16,0 4 2-16,0 5-1 16,-6-3-1-16,-9 2 1 15,6 1 1-15,-3-8 3 16,0-1 2-16,0-4 1 16,3-6 2-16,0-8 1 15,0 1 3-15,6-1-1 16,0-8 2-16,6 0-10 15,0-5-3-15,12-5 7 0,0 5 3 16,6-5-8-16,0 5-1 16,0 0-3-1,2 5 0-15,-2 0 0 16,-6-2 2-16,6 8-25 16,-3-4-12-16,-6-1-48 15,3 2-49-15,-9 2 44 16</inkml:trace>
  <inkml:trace contextRef="#ctx0" brushRef="#br0" timeOffset="3">23520 17836 84 0,'-3'-3'33'0,"3"-10"-18"0,3 7 0 0,-3 1 13 16,3 2-9-16,-3 1-3 16,0-1-7-16,0 3-4 15,0 0 4-15,0 0 2 0,0 0 18 32,6 13-16-32,0-5 3 0,2 6-1 15,4 4-4-15,0 9-1 0,0 4-4 16,6 1 1-16,-6 8 5 15,6-1 2-15,-6 6-5 16,-3 0-1-16,-3-2 2 16,-3-6 4-16,-6-3-8 15,-6 6-3-15,-6 2-2 16,0-7 1-16,-3-1-1 16,0 11-1-16,6-8-26 15,-3-8-12-15,1 3-52 16,-4-6-44-1,-3-2 51-15</inkml:trace>
  <inkml:trace contextRef="#ctx0" brushRef="#br0" timeOffset="4">20960 8231 112 0,'3'-8'44'0,"9"6"-24"0,-18-1-6 0,3 3 15 16,0 0-5-16,-3 0 0 16,-6 3-4-16,-3 2-3 15,-3 3-9-15,-3 16-1 0,1 5 3 16,2 5-6-16,-3 19-2 15,-3 5 3-15,12-2 1 16,6 10 2-16,9-3 2 16,3-4-5-16,9-9-3 15,6-2 1-15,3-6 2 16,5-8-11-16,7-7-3 0,-6-9-29 16,-3-7-11-16,-4-8-40 15</inkml:trace>
  <inkml:trace contextRef="#ctx0" brushRef="#br0" timeOffset="5">20993 8588 132 0,'-3'-2'49'0,"6"4"-26"0,0 6-25 0,5 0 11 16,1 5 11-16,0 6 10 15,0 2-5-15,3 6 0 16,0-1-14-16,-3-2-4 0,3 0-3 16,-3-6 0-16,0-2 0 15,-3-3 4-15,0-2 3 16,0-3-2-16,0-3 2 15,-3-5 5-15,3-5 4 16,-1-8-4-16,-2-11-1 16,0 0-5-16,3-2-1 15,0-1-8-15,-3 3 0 16,3 3-1-16,-3 5 0 0,0-2 0 16,0 7 0-16,-3 3-18 15,0 3-5-15,3 0-33 16,0 2-12-16,6 3-32 15</inkml:trace>
  <inkml:trace contextRef="#ctx0" brushRef="#br0" timeOffset="6">21347 8535 128 0,'-3'0'49'0,"3"0"-26"0,0 0-1 0,0 0 20 16,0 0-14-16,3-2-5 15,0-6-10-15,0 0-3 16,3-8-6-16,0 0-1 0,0 0 1 16,3-2-7-16,-1-1 0 15,-2 3 3-15,0 1 2 0,0 1-3 16,0 4 1 0,3 4-5-16,-3 6 1 15,0 6 2-15,-6 7 3 16,6 8 2-16,-3 6 5 15,0 4 5-15,0 6 2 16,0 0 0-16,6-2-12 16,0 4-4-16,0-1 2 15,-3-7 1-15,0-2 0 16,0-5-2-16,0-3-37 16,-3-5-17-16,-3-3-44 15</inkml:trace>
  <inkml:trace contextRef="#ctx0" brushRef="#br0" timeOffset="7">21383 8795 200 0,'-6'0'77'0,"6"0"-42"0,0 0-30 0,0 0 17 16,0 0-8-16,3 0 0 15,2 0 3-15,4 0 1 16,6-3-9-16,6-2-5 0,0 0-1 15,3 2-2-15,-3 0-1 16,-1-5-2-16,-2 8 1 16,0 0-6-16,-3-5-3 0,0 5-30 15,-3-5-11-15,3-1-47 32</inkml:trace>
  <inkml:trace contextRef="#ctx0" brushRef="#br0" timeOffset="8">21579 8247 184 0,'0'-5'68'0,"3"2"-36"0,0 3-37 16</inkml:trace>
  <inkml:trace contextRef="#ctx0" brushRef="#br0" timeOffset="9">21612 8263 314 0,'24'26'21'16,"-1"9"-10"0,4 10 1-16,0 5-2 0,-3 3 3 0,-3 3 3 15,-10 2-7-15,-5 0-3 16,-6-8 3-16,-9 3 2 15,-2-3-9-15,-7-10 0 16,-6-6-31-16,-3-7-13 16,0-6-66-1,1-2-33-15,2-11 71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1:45:31.7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23710 9091 560 0,'6'8'0'0,"0"3"6"16,-3-9 6-1,3 1-4-15,3-3-2 0,3-3 1 16,3-5 2-16,0-10-4 15,5-9-1-15,10-12 0 0,-3-22 0 16,-3-13 0-16,3-14-9 16,-4-15-4-16,-2-5 2 15,-3 10 4-15,-6 11 2 16,3 10 3-16,-9 13 1 16,-6 9 1-16,0 10 2 0,0 13 1 15,-6 8-1-15,-9 11-1 16,0 8-12-1,-15 10-3-15,-5 8-6 0,8 3-3 16,0 3-22-16,6 4-9 16,3 4-100-1</inkml:trace>
  <inkml:trace contextRef="#ctx0" brushRef="#br0" timeOffset="796.371">23883 8086 12 0,'0'-19'5'0,"6"3"-4"15,24 30 40-15,-22-14 19 16,-2-3 5-16,0 3 1 16,-3 0-10-16,-3 0-3 15,0 0-16-15,-3 10-5 16,-6 6 25-1,-20 37-23 1,5-5-8-16,0-8-15 16,12-14-8-16,3-5-5 15,3-5-1-15,6-8 2 16,6-11-2-16,12-10-1 0,0-8-6 0,-3-8-2 16,3-6 2-16,0-4 4 15,-4-1 3-15,1 6 2 16,-3-1 5-16,0 17 5 15,-3 7 6-15,0 11 3 16,0 8 2-16,3 11 0 16,0 7-7-1,0 6 0-15,5 0-8 16,1-1-1-16,3 1-7 16,0-8-2-16,3-6-51 0,6-7-23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A6762-05D5-4293-9DC9-BC140DCA8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6926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95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How do you pass data? Functions take inputs and return outputs</a:t>
            </a:r>
          </a:p>
        </p:txBody>
      </p:sp>
    </p:spTree>
    <p:extLst>
      <p:ext uri="{BB962C8B-B14F-4D97-AF65-F5344CB8AC3E}">
        <p14:creationId xmlns:p14="http://schemas.microsoft.com/office/powerpoint/2010/main" val="544829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 we store first </a:t>
            </a:r>
            <a:r>
              <a:rPr lang="en-US" dirty="0" err="1"/>
              <a:t>args</a:t>
            </a:r>
            <a:r>
              <a:rPr lang="en-US" dirty="0"/>
              <a:t> and return value in registers? Speed</a:t>
            </a:r>
          </a:p>
          <a:p>
            <a:r>
              <a:rPr lang="en-US" dirty="0"/>
              <a:t>Extra </a:t>
            </a:r>
            <a:r>
              <a:rPr lang="en-US" dirty="0" err="1"/>
              <a:t>args</a:t>
            </a:r>
            <a:r>
              <a:rPr lang="en-US" dirty="0"/>
              <a:t> pushed in reverse order, first </a:t>
            </a:r>
            <a:r>
              <a:rPr lang="en-US" dirty="0" err="1"/>
              <a:t>args</a:t>
            </a:r>
            <a:r>
              <a:rPr lang="en-US" dirty="0"/>
              <a:t> closest</a:t>
            </a:r>
          </a:p>
        </p:txBody>
      </p:sp>
    </p:spTree>
    <p:extLst>
      <p:ext uri="{BB962C8B-B14F-4D97-AF65-F5344CB8AC3E}">
        <p14:creationId xmlns:p14="http://schemas.microsoft.com/office/powerpoint/2010/main" val="2102074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Caller-saved vs </a:t>
            </a:r>
            <a:r>
              <a:rPr lang="en-US" sz="1000" dirty="0" err="1">
                <a:latin typeface="+mj-lt"/>
              </a:rPr>
              <a:t>callee</a:t>
            </a:r>
            <a:r>
              <a:rPr lang="en-US" sz="1000" dirty="0">
                <a:latin typeface="+mj-lt"/>
              </a:rPr>
              <a:t>-saved registers?</a:t>
            </a:r>
          </a:p>
          <a:p>
            <a:pPr lvl="1"/>
            <a:r>
              <a:rPr lang="en-US" sz="1000" dirty="0">
                <a:latin typeface="+mj-lt"/>
              </a:rPr>
              <a:t>Will talk about this more later</a:t>
            </a:r>
          </a:p>
          <a:p>
            <a:pPr lvl="0"/>
            <a:r>
              <a:rPr lang="en-US" sz="1000" dirty="0">
                <a:latin typeface="+mj-lt"/>
              </a:rPr>
              <a:t>Larger than 8 bytes:</a:t>
            </a:r>
          </a:p>
          <a:p>
            <a:pPr lvl="1"/>
            <a:r>
              <a:rPr lang="en-US" sz="1000" dirty="0">
                <a:latin typeface="+mj-lt"/>
              </a:rPr>
              <a:t>There’s some other part of the calling convention that dictates what to do</a:t>
            </a:r>
          </a:p>
          <a:p>
            <a:pPr lvl="1"/>
            <a:r>
              <a:rPr lang="en-US" sz="1000" dirty="0">
                <a:latin typeface="+mj-lt"/>
              </a:rPr>
              <a:t>Spoiler alert: usually it’s on the stack</a:t>
            </a:r>
          </a:p>
        </p:txBody>
      </p:sp>
    </p:spTree>
    <p:extLst>
      <p:ext uri="{BB962C8B-B14F-4D97-AF65-F5344CB8AC3E}">
        <p14:creationId xmlns:p14="http://schemas.microsoft.com/office/powerpoint/2010/main" val="3617367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How do we get data into and out of procedures?</a:t>
            </a:r>
          </a:p>
          <a:p>
            <a:r>
              <a:rPr lang="en-US" sz="1000" dirty="0">
                <a:latin typeface="+mj-lt"/>
              </a:rPr>
              <a:t>x -&gt; a, y -&gt; b, so no need to change those registers!</a:t>
            </a:r>
          </a:p>
          <a:p>
            <a:pPr lvl="1"/>
            <a:r>
              <a:rPr lang="en-US" sz="1000" dirty="0">
                <a:latin typeface="+mj-lt"/>
              </a:rPr>
              <a:t>Don’t need to save because we don’t use x or y after mult2 returns</a:t>
            </a:r>
          </a:p>
          <a:p>
            <a:r>
              <a:rPr lang="en-US" sz="1000" dirty="0">
                <a:latin typeface="+mj-lt"/>
              </a:rPr>
              <a:t>but, we </a:t>
            </a:r>
            <a:r>
              <a:rPr lang="en-US" sz="1000" b="1" i="1" dirty="0">
                <a:latin typeface="+mj-lt"/>
              </a:rPr>
              <a:t>do</a:t>
            </a:r>
            <a:r>
              <a:rPr lang="en-US" sz="1000" dirty="0">
                <a:latin typeface="+mj-lt"/>
              </a:rPr>
              <a:t> need to save </a:t>
            </a:r>
            <a:r>
              <a:rPr lang="en-US" sz="1000" b="1" dirty="0">
                <a:latin typeface="+mj-lt"/>
              </a:rPr>
              <a:t>%</a:t>
            </a:r>
            <a:r>
              <a:rPr lang="en-US" sz="1000" b="1" dirty="0" err="1">
                <a:latin typeface="+mj-lt"/>
              </a:rPr>
              <a:t>rdx</a:t>
            </a:r>
            <a:r>
              <a:rPr lang="en-US" sz="1000" dirty="0">
                <a:latin typeface="+mj-lt"/>
              </a:rPr>
              <a:t>, need it after mult2</a:t>
            </a:r>
            <a:endParaRPr lang="en-US" sz="1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5048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7292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49463" y="0"/>
            <a:ext cx="5510212" cy="4133850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Re-entrant means we need to be able to call the same function more than once</a:t>
            </a:r>
          </a:p>
          <a:p>
            <a:pPr lvl="1"/>
            <a:r>
              <a:rPr lang="en-US" sz="1000" dirty="0">
                <a:latin typeface="+mj-lt"/>
              </a:rPr>
              <a:t>Could be from within the function! or from another called function</a:t>
            </a:r>
          </a:p>
          <a:p>
            <a:pPr lvl="1"/>
            <a:r>
              <a:rPr lang="en-US" sz="1000" dirty="0">
                <a:latin typeface="+mj-lt"/>
              </a:rPr>
              <a:t>Execute a new </a:t>
            </a:r>
            <a:r>
              <a:rPr lang="en-US" sz="1000" b="1" dirty="0">
                <a:latin typeface="+mj-lt"/>
              </a:rPr>
              <a:t>copy</a:t>
            </a:r>
            <a:endParaRPr lang="en-US" sz="1000" dirty="0">
              <a:latin typeface="+mj-lt"/>
            </a:endParaRPr>
          </a:p>
          <a:p>
            <a:pPr lvl="0"/>
            <a:r>
              <a:rPr lang="en-US" sz="1000" dirty="0">
                <a:latin typeface="+mj-lt"/>
              </a:rPr>
              <a:t>Each time we call it, need somewhere to keep the </a:t>
            </a:r>
            <a:r>
              <a:rPr lang="en-US" sz="1000" b="1" dirty="0">
                <a:latin typeface="+mj-lt"/>
              </a:rPr>
              <a:t>local variables, </a:t>
            </a:r>
            <a:r>
              <a:rPr lang="en-US" sz="1000" dirty="0">
                <a:latin typeface="+mj-lt"/>
              </a:rPr>
              <a:t>and </a:t>
            </a:r>
            <a:r>
              <a:rPr lang="en-US" sz="1000" b="1" dirty="0">
                <a:latin typeface="+mj-lt"/>
              </a:rPr>
              <a:t>arguments</a:t>
            </a:r>
          </a:p>
          <a:p>
            <a:pPr lvl="0"/>
            <a:r>
              <a:rPr lang="en-US" sz="1000" b="1" dirty="0">
                <a:latin typeface="+mj-lt"/>
              </a:rPr>
              <a:t>The Stack</a:t>
            </a:r>
            <a:r>
              <a:rPr lang="en-US" sz="1000" dirty="0">
                <a:latin typeface="+mj-lt"/>
              </a:rPr>
              <a:t> gives us a place to put state while a function is executing</a:t>
            </a:r>
          </a:p>
          <a:p>
            <a:pPr lvl="1"/>
            <a:r>
              <a:rPr lang="en-US" sz="1000" dirty="0">
                <a:latin typeface="+mj-lt"/>
              </a:rPr>
              <a:t>only need state for the currently executing copy</a:t>
            </a:r>
          </a:p>
          <a:p>
            <a:pPr lvl="1"/>
            <a:r>
              <a:rPr lang="en-US" sz="1000" dirty="0" err="1">
                <a:latin typeface="+mj-lt"/>
              </a:rPr>
              <a:t>callee</a:t>
            </a:r>
            <a:r>
              <a:rPr lang="en-US" sz="1000" dirty="0">
                <a:latin typeface="+mj-lt"/>
              </a:rPr>
              <a:t> returns, and we can pop off its temporary data</a:t>
            </a:r>
            <a:endParaRPr lang="en-US" sz="1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7061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49463" y="0"/>
            <a:ext cx="5510212" cy="4133850"/>
          </a:xfrm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27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2245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0953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4848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16400" y="0"/>
            <a:ext cx="3954463" cy="2965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22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8621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Let’s say this time, the if condition is false, so we don’t </a:t>
            </a:r>
            <a:r>
              <a:rPr lang="en-US" sz="1000" dirty="0" err="1">
                <a:latin typeface="+mj-lt"/>
              </a:rPr>
              <a:t>recurse</a:t>
            </a:r>
            <a:r>
              <a:rPr lang="en-US" sz="1000" dirty="0">
                <a:latin typeface="+mj-lt"/>
              </a:rPr>
              <a:t> again</a:t>
            </a:r>
          </a:p>
        </p:txBody>
      </p:sp>
    </p:spTree>
    <p:extLst>
      <p:ext uri="{BB962C8B-B14F-4D97-AF65-F5344CB8AC3E}">
        <p14:creationId xmlns:p14="http://schemas.microsoft.com/office/powerpoint/2010/main" val="10966878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Start popping our way back up the stack frames</a:t>
            </a:r>
          </a:p>
          <a:p>
            <a:r>
              <a:rPr lang="en-US" sz="1000" dirty="0">
                <a:latin typeface="+mj-lt"/>
              </a:rPr>
              <a:t>Stuff is still in the “deallocated” frame</a:t>
            </a:r>
          </a:p>
        </p:txBody>
      </p:sp>
    </p:spTree>
    <p:extLst>
      <p:ext uri="{BB962C8B-B14F-4D97-AF65-F5344CB8AC3E}">
        <p14:creationId xmlns:p14="http://schemas.microsoft.com/office/powerpoint/2010/main" val="2532722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63421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At this point, we’re back up to </a:t>
            </a:r>
            <a:r>
              <a:rPr lang="en-US" sz="1000" b="1" dirty="0">
                <a:latin typeface="+mj-lt"/>
              </a:rPr>
              <a:t>who</a:t>
            </a:r>
            <a:r>
              <a:rPr lang="en-US" sz="1000" dirty="0">
                <a:latin typeface="+mj-lt"/>
              </a:rPr>
              <a:t>, which calls </a:t>
            </a:r>
            <a:r>
              <a:rPr lang="en-US" sz="1000" b="1" dirty="0" err="1">
                <a:latin typeface="+mj-lt"/>
              </a:rPr>
              <a:t>amI</a:t>
            </a:r>
            <a:r>
              <a:rPr lang="en-US" sz="1000" b="1" dirty="0">
                <a:latin typeface="+mj-lt"/>
              </a:rPr>
              <a:t> </a:t>
            </a:r>
            <a:r>
              <a:rPr lang="en-US" sz="1000" dirty="0">
                <a:latin typeface="+mj-lt"/>
              </a:rPr>
              <a:t>twice</a:t>
            </a:r>
          </a:p>
        </p:txBody>
      </p:sp>
    </p:spTree>
    <p:extLst>
      <p:ext uri="{BB962C8B-B14F-4D97-AF65-F5344CB8AC3E}">
        <p14:creationId xmlns:p14="http://schemas.microsoft.com/office/powerpoint/2010/main" val="14110055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Looks similar to Step 3, </a:t>
            </a:r>
            <a:r>
              <a:rPr lang="en-US" sz="1000" i="1" dirty="0">
                <a:latin typeface="+mj-lt"/>
              </a:rPr>
              <a:t>but it’s NOT!</a:t>
            </a:r>
          </a:p>
          <a:p>
            <a:r>
              <a:rPr lang="en-US" sz="1000" dirty="0">
                <a:latin typeface="+mj-lt"/>
              </a:rPr>
              <a:t>Let’s assume if condition is false.</a:t>
            </a:r>
          </a:p>
        </p:txBody>
      </p:sp>
    </p:spTree>
    <p:extLst>
      <p:ext uri="{BB962C8B-B14F-4D97-AF65-F5344CB8AC3E}">
        <p14:creationId xmlns:p14="http://schemas.microsoft.com/office/powerpoint/2010/main" val="396598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13666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many stack frames used at maximum by that call to </a:t>
            </a:r>
            <a:r>
              <a:rPr lang="en-US" sz="1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yoo</a:t>
            </a: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? 5</a:t>
            </a:r>
          </a:p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93856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43556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 is higher, in higher frame</a:t>
            </a:r>
          </a:p>
          <a:p>
            <a:r>
              <a:rPr lang="en-US" dirty="0"/>
              <a:t>How many total frames created? 8 (main + </a:t>
            </a:r>
            <a:r>
              <a:rPr lang="en-US" dirty="0" err="1"/>
              <a:t>randSum</a:t>
            </a:r>
            <a:r>
              <a:rPr lang="en-US" dirty="0"/>
              <a:t> * 3 + rand * 3 + </a:t>
            </a:r>
            <a:r>
              <a:rPr lang="en-US" dirty="0" err="1"/>
              <a:t>printf</a:t>
            </a:r>
            <a:r>
              <a:rPr lang="en-US" dirty="0"/>
              <a:t>)</a:t>
            </a:r>
          </a:p>
          <a:p>
            <a:r>
              <a:rPr lang="en-US" dirty="0"/>
              <a:t>3 max depth, main – </a:t>
            </a:r>
            <a:r>
              <a:rPr lang="en-US" dirty="0" err="1"/>
              <a:t>randSum</a:t>
            </a:r>
            <a:r>
              <a:rPr lang="en-US" dirty="0"/>
              <a:t> – rand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03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Caller and </a:t>
            </a:r>
            <a:r>
              <a:rPr lang="en-US" sz="1000" dirty="0" err="1">
                <a:latin typeface="+mj-lt"/>
              </a:rPr>
              <a:t>callee</a:t>
            </a:r>
            <a:endParaRPr lang="en-US" sz="1000" dirty="0">
              <a:latin typeface="+mj-lt"/>
            </a:endParaRPr>
          </a:p>
          <a:p>
            <a:r>
              <a:rPr lang="en-US" sz="1000" dirty="0">
                <a:latin typeface="+mj-lt"/>
              </a:rPr>
              <a:t>Here we have a function, </a:t>
            </a:r>
            <a:r>
              <a:rPr lang="en-US" sz="1000" b="1" u="sng" dirty="0" err="1">
                <a:latin typeface="+mj-lt"/>
              </a:rPr>
              <a:t>multstore</a:t>
            </a:r>
            <a:r>
              <a:rPr lang="en-US" sz="1000" b="1" dirty="0">
                <a:latin typeface="+mj-lt"/>
              </a:rPr>
              <a:t>, </a:t>
            </a:r>
            <a:r>
              <a:rPr lang="en-US" sz="1000" dirty="0">
                <a:latin typeface="+mj-lt"/>
              </a:rPr>
              <a:t>which calls another function,</a:t>
            </a:r>
            <a:r>
              <a:rPr lang="en-US" sz="1000" b="1" dirty="0">
                <a:latin typeface="+mj-lt"/>
              </a:rPr>
              <a:t> </a:t>
            </a:r>
            <a:r>
              <a:rPr lang="en-US" sz="1000" b="1" u="sng" dirty="0">
                <a:latin typeface="+mj-lt"/>
              </a:rPr>
              <a:t>mult2</a:t>
            </a:r>
          </a:p>
          <a:p>
            <a:pPr lvl="1"/>
            <a:r>
              <a:rPr lang="en-US" sz="1000" dirty="0">
                <a:latin typeface="+mj-lt"/>
              </a:rPr>
              <a:t>Look at </a:t>
            </a:r>
            <a:r>
              <a:rPr lang="en-US" sz="1000" b="1" dirty="0">
                <a:latin typeface="+mj-lt"/>
              </a:rPr>
              <a:t>call</a:t>
            </a:r>
            <a:r>
              <a:rPr lang="en-US" sz="1000" dirty="0">
                <a:latin typeface="+mj-lt"/>
              </a:rPr>
              <a:t>, specifies where to jump to (</a:t>
            </a:r>
            <a:r>
              <a:rPr lang="en-US" sz="1000" b="1" dirty="0">
                <a:latin typeface="+mj-lt"/>
              </a:rPr>
              <a:t>400550</a:t>
            </a:r>
            <a:r>
              <a:rPr lang="en-US" sz="1000" dirty="0">
                <a:latin typeface="+mj-lt"/>
              </a:rPr>
              <a:t>)</a:t>
            </a:r>
          </a:p>
          <a:p>
            <a:pPr lvl="1"/>
            <a:r>
              <a:rPr lang="en-US" sz="1000" dirty="0">
                <a:latin typeface="+mj-lt"/>
              </a:rPr>
              <a:t>Ret doesn’t refer to an address?</a:t>
            </a:r>
          </a:p>
          <a:p>
            <a:r>
              <a:rPr lang="en-US" sz="1000" dirty="0">
                <a:latin typeface="+mj-lt"/>
              </a:rPr>
              <a:t>We’ll get to each of the details for this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860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3" y="0"/>
            <a:ext cx="6994525" cy="5246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dirty="0"/>
              <a:t>(on handout)</a:t>
            </a:r>
          </a:p>
          <a:p>
            <a:endParaRPr lang="en-US" sz="10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2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CSE351 Lecture 12</a:t>
            </a:r>
          </a:p>
        </p:txBody>
      </p:sp>
    </p:spTree>
    <p:extLst>
      <p:ext uri="{BB962C8B-B14F-4D97-AF65-F5344CB8AC3E}">
        <p14:creationId xmlns:p14="http://schemas.microsoft.com/office/powerpoint/2010/main" val="37866912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3" y="0"/>
            <a:ext cx="6994525" cy="5246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(on</a:t>
            </a:r>
            <a:r>
              <a:rPr lang="en-US" b="1" baseline="0" dirty="0"/>
              <a:t> </a:t>
            </a:r>
            <a:r>
              <a:rPr lang="en-US" b="1" dirty="0"/>
              <a:t>handout)</a:t>
            </a:r>
          </a:p>
          <a:p>
            <a:r>
              <a:rPr lang="en-US" b="0" dirty="0"/>
              <a:t>We’re at the beginning of </a:t>
            </a:r>
            <a:r>
              <a:rPr lang="en-US" b="1" dirty="0" err="1"/>
              <a:t>call_incr</a:t>
            </a:r>
            <a:r>
              <a:rPr lang="en-US" b="0" dirty="0"/>
              <a:t>,</a:t>
            </a:r>
            <a:r>
              <a:rPr lang="en-US" b="0" baseline="0" dirty="0"/>
              <a:t> let’s say it was called from </a:t>
            </a:r>
            <a:r>
              <a:rPr lang="en-US" b="1" baseline="0" dirty="0"/>
              <a:t>main</a:t>
            </a:r>
            <a:r>
              <a:rPr lang="en-US" b="0" baseline="0" dirty="0"/>
              <a:t>, so we already have some stuff up further in the stack, and the last thing, because we just started </a:t>
            </a:r>
            <a:r>
              <a:rPr lang="en-US" b="0" baseline="0" dirty="0" err="1"/>
              <a:t>call_incr</a:t>
            </a:r>
            <a:r>
              <a:rPr lang="en-US" b="0" baseline="0" dirty="0"/>
              <a:t>, is the return address to jump back into main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2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CSE351 Lecture 12</a:t>
            </a:r>
          </a:p>
        </p:txBody>
      </p:sp>
    </p:spTree>
    <p:extLst>
      <p:ext uri="{BB962C8B-B14F-4D97-AF65-F5344CB8AC3E}">
        <p14:creationId xmlns:p14="http://schemas.microsoft.com/office/powerpoint/2010/main" val="2590052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3" y="0"/>
            <a:ext cx="6994525" cy="5246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</a:t>
            </a:r>
            <a:r>
              <a:rPr lang="en-US" baseline="0" dirty="0"/>
              <a:t> back to when everyone was asking how we know where our variables live</a:t>
            </a:r>
            <a:r>
              <a:rPr lang="is-IS" baseline="0" dirty="0"/>
              <a:t>…</a:t>
            </a:r>
          </a:p>
          <a:p>
            <a:pPr lvl="1"/>
            <a:r>
              <a:rPr lang="en-US" dirty="0"/>
              <a:t>Here,</a:t>
            </a:r>
            <a:r>
              <a:rPr lang="en-US" baseline="0" dirty="0"/>
              <a:t> the compiler has created v1 on the stack</a:t>
            </a:r>
            <a:r>
              <a:rPr lang="is-IS" baseline="0" dirty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2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CSE351 Lecture 12</a:t>
            </a:r>
          </a:p>
        </p:txBody>
      </p:sp>
    </p:spTree>
    <p:extLst>
      <p:ext uri="{BB962C8B-B14F-4D97-AF65-F5344CB8AC3E}">
        <p14:creationId xmlns:p14="http://schemas.microsoft.com/office/powerpoint/2010/main" val="26922706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3" y="0"/>
            <a:ext cx="6994525" cy="5246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482">
              <a:defRPr/>
            </a:pPr>
            <a:r>
              <a:rPr lang="en-US" dirty="0">
                <a:latin typeface="Roboto" charset="0"/>
                <a:ea typeface="Roboto" charset="0"/>
                <a:cs typeface="Roboto" charset="0"/>
              </a:rPr>
              <a:t>Now, we set up the</a:t>
            </a:r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 arguments for our call to increment</a:t>
            </a:r>
          </a:p>
          <a:p>
            <a:pPr defTabSz="881482">
              <a:defRPr/>
            </a:pPr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First parameter: </a:t>
            </a:r>
            <a:r>
              <a:rPr lang="en-US" b="1" baseline="0" dirty="0">
                <a:latin typeface="Roboto" charset="0"/>
                <a:ea typeface="Roboto" charset="0"/>
                <a:cs typeface="Roboto" charset="0"/>
              </a:rPr>
              <a:t>&amp;v1</a:t>
            </a:r>
          </a:p>
          <a:p>
            <a:pPr lvl="1" defTabSz="881482">
              <a:defRPr/>
            </a:pPr>
            <a:r>
              <a:rPr lang="en-US" b="1" dirty="0">
                <a:latin typeface="Roboto" charset="0"/>
                <a:ea typeface="Roboto" charset="0"/>
                <a:cs typeface="Roboto" charset="0"/>
              </a:rPr>
              <a:t>8(%</a:t>
            </a:r>
            <a:r>
              <a:rPr lang="en-US" b="1" dirty="0" err="1">
                <a:latin typeface="Roboto" charset="0"/>
                <a:ea typeface="Roboto" charset="0"/>
                <a:cs typeface="Roboto" charset="0"/>
              </a:rPr>
              <a:t>rsp</a:t>
            </a:r>
            <a:r>
              <a:rPr lang="en-US" b="1" dirty="0">
                <a:latin typeface="Roboto" charset="0"/>
                <a:ea typeface="Roboto" charset="0"/>
                <a:cs typeface="Roboto" charset="0"/>
              </a:rPr>
              <a:t>)</a:t>
            </a:r>
            <a:r>
              <a:rPr lang="en-US" b="1" baseline="0" dirty="0">
                <a:latin typeface="Roboto" charset="0"/>
                <a:ea typeface="Roboto" charset="0"/>
                <a:cs typeface="Roboto" charset="0"/>
              </a:rPr>
              <a:t> </a:t>
            </a:r>
            <a:r>
              <a:rPr lang="en-US" b="0" baseline="0" dirty="0">
                <a:latin typeface="Roboto" charset="0"/>
                <a:ea typeface="Roboto" charset="0"/>
                <a:cs typeface="Roboto" charset="0"/>
              </a:rPr>
              <a:t>is the address of that value on our stack</a:t>
            </a:r>
          </a:p>
          <a:p>
            <a:pPr lvl="0" defTabSz="881482">
              <a:defRPr/>
            </a:pPr>
            <a:r>
              <a:rPr lang="en-US" b="0" baseline="0" dirty="0">
                <a:latin typeface="Roboto" charset="0"/>
                <a:ea typeface="Roboto" charset="0"/>
                <a:cs typeface="Roboto" charset="0"/>
              </a:rPr>
              <a:t>Second parameter: </a:t>
            </a:r>
            <a:r>
              <a:rPr lang="en-US" b="1" baseline="0" dirty="0">
                <a:latin typeface="Roboto" charset="0"/>
                <a:ea typeface="Roboto" charset="0"/>
                <a:cs typeface="Roboto" charset="0"/>
              </a:rPr>
              <a:t>100</a:t>
            </a:r>
            <a:endParaRPr lang="en-US" b="0" dirty="0">
              <a:latin typeface="Roboto" charset="0"/>
              <a:ea typeface="Roboto" charset="0"/>
              <a:cs typeface="Roboto" charset="0"/>
            </a:endParaRPr>
          </a:p>
          <a:p>
            <a:pPr lvl="1" defTabSz="881482">
              <a:defRPr/>
            </a:pPr>
            <a:r>
              <a:rPr lang="en-US" dirty="0">
                <a:latin typeface="Roboto" charset="0"/>
                <a:ea typeface="Roboto" charset="0"/>
                <a:cs typeface="Roboto" charset="0"/>
              </a:rPr>
              <a:t>use </a:t>
            </a:r>
            <a:r>
              <a:rPr lang="en-US" b="1" dirty="0" err="1">
                <a:latin typeface="Roboto" charset="0"/>
                <a:ea typeface="Roboto" charset="0"/>
                <a:cs typeface="Roboto" charset="0"/>
              </a:rPr>
              <a:t>movl</a:t>
            </a:r>
            <a:r>
              <a:rPr lang="en-US" b="1" dirty="0">
                <a:latin typeface="Roboto" charset="0"/>
                <a:ea typeface="Roboto" charset="0"/>
                <a:cs typeface="Roboto" charset="0"/>
              </a:rPr>
              <a:t> 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because 100 is a small positive value that will fit in 32 bits. The high order bits of </a:t>
            </a:r>
            <a:r>
              <a:rPr lang="en-US" b="1" dirty="0">
                <a:latin typeface="Roboto" charset="0"/>
                <a:ea typeface="Roboto" charset="0"/>
                <a:cs typeface="Roboto" charset="0"/>
              </a:rPr>
              <a:t>%</a:t>
            </a:r>
            <a:r>
              <a:rPr lang="en-US" b="1" dirty="0" err="1">
                <a:latin typeface="Roboto" charset="0"/>
                <a:ea typeface="Roboto" charset="0"/>
                <a:cs typeface="Roboto" charset="0"/>
              </a:rPr>
              <a:t>rsi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 get set to zero for us </a:t>
            </a:r>
            <a:r>
              <a:rPr lang="en-US" b="1" dirty="0">
                <a:latin typeface="Roboto" charset="0"/>
                <a:ea typeface="Roboto" charset="0"/>
                <a:cs typeface="Roboto" charset="0"/>
              </a:rPr>
              <a:t>automatically</a:t>
            </a:r>
            <a:r>
              <a:rPr lang="en-US" dirty="0">
                <a:latin typeface="Roboto" charset="0"/>
                <a:ea typeface="Roboto" charset="0"/>
                <a:cs typeface="Roboto" charset="0"/>
              </a:rPr>
              <a:t>.</a:t>
            </a:r>
          </a:p>
          <a:p>
            <a:r>
              <a:rPr lang="en-US" dirty="0">
                <a:latin typeface="Roboto" charset="0"/>
                <a:ea typeface="Roboto" charset="0"/>
                <a:cs typeface="Roboto" charset="0"/>
              </a:rPr>
              <a:t>Next will be the actual </a:t>
            </a:r>
            <a:r>
              <a:rPr lang="en-US" b="1" dirty="0">
                <a:latin typeface="Roboto" charset="0"/>
                <a:ea typeface="Roboto" charset="0"/>
                <a:cs typeface="Roboto" charset="0"/>
              </a:rPr>
              <a:t>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3053" y="8854796"/>
            <a:ext cx="3066820" cy="4427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2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CSE351 Lecture 12</a:t>
            </a:r>
          </a:p>
        </p:txBody>
      </p:sp>
    </p:spTree>
    <p:extLst>
      <p:ext uri="{BB962C8B-B14F-4D97-AF65-F5344CB8AC3E}">
        <p14:creationId xmlns:p14="http://schemas.microsoft.com/office/powerpoint/2010/main" val="17717435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3" y="0"/>
            <a:ext cx="6994525" cy="5246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Push address of next instruction onto the</a:t>
            </a:r>
            <a:r>
              <a:rPr lang="en-US" baseline="0" dirty="0"/>
              <a:t> stack</a:t>
            </a:r>
          </a:p>
          <a:p>
            <a:pPr lvl="1"/>
            <a:r>
              <a:rPr lang="en-US" baseline="0" dirty="0"/>
              <a:t>In this case it’s the </a:t>
            </a:r>
            <a:r>
              <a:rPr lang="en-US" b="1" baseline="0" dirty="0" err="1"/>
              <a:t>addq</a:t>
            </a:r>
            <a:endParaRPr lang="en-US" b="1" baseline="0" dirty="0"/>
          </a:p>
          <a:p>
            <a:pPr lvl="0"/>
            <a:r>
              <a:rPr lang="en-US" b="0" baseline="0" dirty="0"/>
              <a:t>Then </a:t>
            </a:r>
            <a:r>
              <a:rPr lang="en-US" b="1" baseline="0" dirty="0"/>
              <a:t>jump </a:t>
            </a:r>
            <a:r>
              <a:rPr lang="en-US" b="0" baseline="0" dirty="0"/>
              <a:t>to the </a:t>
            </a:r>
            <a:r>
              <a:rPr lang="en-US" b="1" baseline="0" dirty="0"/>
              <a:t>increment label</a:t>
            </a:r>
          </a:p>
          <a:p>
            <a:pPr lvl="0"/>
            <a:r>
              <a:rPr lang="en-US" b="0" baseline="0" dirty="0"/>
              <a:t>Like</a:t>
            </a:r>
            <a:r>
              <a:rPr lang="en-US" b="1" baseline="0" dirty="0"/>
              <a:t> push %rip+?</a:t>
            </a:r>
          </a:p>
          <a:p>
            <a:pPr lvl="0"/>
            <a:r>
              <a:rPr lang="en-US" dirty="0"/>
              <a:t>Execute</a:t>
            </a:r>
            <a:r>
              <a:rPr lang="en-US" baseline="0" dirty="0"/>
              <a:t> increment</a:t>
            </a:r>
            <a:endParaRPr lang="en-US" dirty="0"/>
          </a:p>
          <a:p>
            <a:pPr lvl="1"/>
            <a:r>
              <a:rPr lang="en-US" dirty="0"/>
              <a:t>Read initial value where</a:t>
            </a:r>
            <a:r>
              <a:rPr lang="en-US" baseline="0" dirty="0"/>
              <a:t> </a:t>
            </a:r>
            <a:r>
              <a:rPr lang="en-US" b="1" dirty="0"/>
              <a:t>%</a:t>
            </a:r>
            <a:r>
              <a:rPr lang="en-US" b="1" dirty="0" err="1"/>
              <a:t>rdi</a:t>
            </a:r>
            <a:r>
              <a:rPr lang="en-US" b="1" dirty="0"/>
              <a:t> </a:t>
            </a:r>
            <a:r>
              <a:rPr lang="en-US" b="0" dirty="0"/>
              <a:t>points</a:t>
            </a:r>
          </a:p>
          <a:p>
            <a:pPr lvl="1"/>
            <a:r>
              <a:rPr lang="en-US" dirty="0"/>
              <a:t>Save that in </a:t>
            </a:r>
            <a:r>
              <a:rPr lang="en-US" b="1" dirty="0"/>
              <a:t>%</a:t>
            </a:r>
            <a:r>
              <a:rPr lang="en-US" b="1" dirty="0" err="1"/>
              <a:t>rax</a:t>
            </a:r>
            <a:r>
              <a:rPr lang="en-US" dirty="0"/>
              <a:t>, that’s our return value</a:t>
            </a:r>
          </a:p>
          <a:p>
            <a:pPr lvl="1"/>
            <a:r>
              <a:rPr lang="en-US" dirty="0"/>
              <a:t>do </a:t>
            </a:r>
            <a:r>
              <a:rPr lang="en-US" b="1" dirty="0"/>
              <a:t>increment</a:t>
            </a:r>
            <a:r>
              <a:rPr lang="en-US" dirty="0"/>
              <a:t> </a:t>
            </a:r>
            <a:r>
              <a:rPr lang="en-US" b="1" dirty="0"/>
              <a:t>100 </a:t>
            </a:r>
            <a:r>
              <a:rPr lang="en-US" dirty="0"/>
              <a:t>with </a:t>
            </a:r>
            <a:r>
              <a:rPr lang="en-US" b="1" dirty="0" err="1"/>
              <a:t>addq</a:t>
            </a:r>
            <a:endParaRPr lang="en-US" b="1" dirty="0"/>
          </a:p>
          <a:p>
            <a:pPr lvl="1"/>
            <a:r>
              <a:rPr lang="en-US" b="0" dirty="0"/>
              <a:t>update what’s in memory</a:t>
            </a:r>
            <a:endParaRPr lang="en-US" b="1" baseline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2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CSE351 Lecture 12</a:t>
            </a:r>
          </a:p>
        </p:txBody>
      </p:sp>
    </p:spTree>
    <p:extLst>
      <p:ext uri="{BB962C8B-B14F-4D97-AF65-F5344CB8AC3E}">
        <p14:creationId xmlns:p14="http://schemas.microsoft.com/office/powerpoint/2010/main" val="31679010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3" y="0"/>
            <a:ext cx="6994525" cy="5246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0" dirty="0"/>
              <a:t>Return</a:t>
            </a:r>
          </a:p>
          <a:p>
            <a:pPr lvl="1"/>
            <a:r>
              <a:rPr lang="en-US" b="0" dirty="0"/>
              <a:t>Pop </a:t>
            </a:r>
            <a:r>
              <a:rPr lang="en-US" b="0" baseline="0" dirty="0"/>
              <a:t>return address from stack</a:t>
            </a:r>
          </a:p>
          <a:p>
            <a:pPr lvl="1"/>
            <a:r>
              <a:rPr lang="en-US" b="0" baseline="0" dirty="0"/>
              <a:t>Jump</a:t>
            </a:r>
          </a:p>
          <a:p>
            <a:pPr lvl="1"/>
            <a:r>
              <a:rPr lang="en-US" b="0" baseline="0" dirty="0"/>
              <a:t>Like </a:t>
            </a:r>
            <a:r>
              <a:rPr lang="en-US" b="1" baseline="0" dirty="0"/>
              <a:t>pop %rip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2" y="0"/>
            <a:ext cx="2971800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CSE351 Lecture 12</a:t>
            </a:r>
          </a:p>
        </p:txBody>
      </p:sp>
    </p:spTree>
    <p:extLst>
      <p:ext uri="{BB962C8B-B14F-4D97-AF65-F5344CB8AC3E}">
        <p14:creationId xmlns:p14="http://schemas.microsoft.com/office/powerpoint/2010/main" val="23760906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16400" y="0"/>
            <a:ext cx="3954463" cy="2965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414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43113" y="0"/>
            <a:ext cx="5248275" cy="3935413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person saves so the other can use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322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are the return and </a:t>
            </a:r>
            <a:r>
              <a:rPr lang="en-US" dirty="0" err="1"/>
              <a:t>args</a:t>
            </a:r>
            <a:r>
              <a:rPr lang="en-US" dirty="0"/>
              <a:t> caller saved?</a:t>
            </a:r>
          </a:p>
          <a:p>
            <a:r>
              <a:rPr lang="en-US" dirty="0"/>
              <a:t>- Of course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172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Frame pointer optional</a:t>
            </a:r>
          </a:p>
          <a:p>
            <a:r>
              <a:rPr lang="en-US" dirty="0"/>
              <a:t>Why is </a:t>
            </a:r>
            <a:r>
              <a:rPr lang="en-US" dirty="0" err="1"/>
              <a:t>rsp</a:t>
            </a:r>
            <a:r>
              <a:rPr lang="en-US" dirty="0"/>
              <a:t> </a:t>
            </a:r>
            <a:r>
              <a:rPr lang="en-US" dirty="0" err="1"/>
              <a:t>callee</a:t>
            </a:r>
            <a:r>
              <a:rPr lang="en-US" dirty="0"/>
              <a:t> saved?</a:t>
            </a:r>
          </a:p>
          <a:p>
            <a:r>
              <a:rPr lang="en-US" dirty="0"/>
              <a:t> - otherwise </a:t>
            </a:r>
            <a:r>
              <a:rPr lang="en-US" dirty="0" err="1"/>
              <a:t>youll</a:t>
            </a:r>
            <a:r>
              <a:rPr lang="en-US" dirty="0"/>
              <a:t> be popping random stuff!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42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1000" dirty="0">
                <a:latin typeface="+mj-lt"/>
              </a:rPr>
              <a:t>Why a stack?</a:t>
            </a:r>
          </a:p>
          <a:p>
            <a:pPr lvl="1"/>
            <a:r>
              <a:rPr lang="en-US" sz="1000" dirty="0">
                <a:latin typeface="+mj-lt"/>
              </a:rPr>
              <a:t>LIFO = last called should be first to finish</a:t>
            </a:r>
          </a:p>
          <a:p>
            <a:pPr lvl="0"/>
            <a:r>
              <a:rPr lang="en-US" sz="1000" dirty="0">
                <a:latin typeface="+mj-lt"/>
              </a:rPr>
              <a:t>Combined push return address and jump</a:t>
            </a:r>
          </a:p>
        </p:txBody>
      </p:sp>
      <p:sp>
        <p:nvSpPr>
          <p:cNvPr id="2314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38638" y="0"/>
            <a:ext cx="4133850" cy="3100388"/>
          </a:xfrm>
          <a:ln cap="flat"/>
        </p:spPr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687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43113" y="0"/>
            <a:ext cx="5248275" cy="3935413"/>
          </a:xfrm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You will get this on the midterm!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740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3113" y="0"/>
            <a:ext cx="5248275" cy="393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Call_incr</a:t>
            </a:r>
            <a:r>
              <a:rPr lang="en-US" dirty="0"/>
              <a:t> needs x across call to increment</a:t>
            </a:r>
          </a:p>
          <a:p>
            <a:r>
              <a:rPr lang="en-US" dirty="0"/>
              <a:t>X starts in </a:t>
            </a:r>
            <a:r>
              <a:rPr lang="en-US" dirty="0" err="1"/>
              <a:t>rdi</a:t>
            </a:r>
            <a:r>
              <a:rPr lang="en-US" dirty="0"/>
              <a:t>, saves to </a:t>
            </a:r>
            <a:r>
              <a:rPr lang="en-US" dirty="0" err="1"/>
              <a:t>rbx</a:t>
            </a:r>
            <a:r>
              <a:rPr lang="en-US" dirty="0"/>
              <a:t> (</a:t>
            </a:r>
            <a:r>
              <a:rPr lang="en-US" dirty="0" err="1"/>
              <a:t>callee</a:t>
            </a:r>
            <a:r>
              <a:rPr lang="en-US" dirty="0"/>
              <a:t>-saved)</a:t>
            </a:r>
          </a:p>
          <a:p>
            <a:r>
              <a:rPr lang="en-US" dirty="0"/>
              <a:t>Now x is safe across call to increment</a:t>
            </a:r>
          </a:p>
          <a:p>
            <a:r>
              <a:rPr lang="en-US" dirty="0"/>
              <a:t>But </a:t>
            </a:r>
            <a:r>
              <a:rPr lang="en-US" dirty="0" err="1"/>
              <a:t>call_incr</a:t>
            </a:r>
            <a:r>
              <a:rPr lang="en-US" dirty="0"/>
              <a:t> is also a </a:t>
            </a:r>
            <a:r>
              <a:rPr lang="en-US" dirty="0" err="1"/>
              <a:t>callee</a:t>
            </a:r>
            <a:r>
              <a:rPr lang="en-US" dirty="0"/>
              <a:t>!!!</a:t>
            </a:r>
          </a:p>
          <a:p>
            <a:r>
              <a:rPr lang="en-US" dirty="0" err="1"/>
              <a:t>Call_incr</a:t>
            </a:r>
            <a:r>
              <a:rPr lang="en-US" dirty="0"/>
              <a:t> must save </a:t>
            </a:r>
            <a:r>
              <a:rPr lang="en-US" dirty="0" err="1"/>
              <a:t>rbx</a:t>
            </a:r>
            <a:r>
              <a:rPr lang="en-US" dirty="0"/>
              <a:t> on stack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684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3113" y="0"/>
            <a:ext cx="5248275" cy="393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 think of another way we could have done this?</a:t>
            </a:r>
          </a:p>
          <a:p>
            <a:r>
              <a:rPr lang="en-US" dirty="0"/>
              <a:t>Push %</a:t>
            </a:r>
            <a:r>
              <a:rPr lang="en-US" dirty="0" err="1"/>
              <a:t>rdi</a:t>
            </a:r>
            <a:r>
              <a:rPr lang="en-US" dirty="0"/>
              <a:t> onto the stack</a:t>
            </a:r>
          </a:p>
          <a:p>
            <a:r>
              <a:rPr lang="en-US" dirty="0"/>
              <a:t>Why did the compiler choose this way? </a:t>
            </a:r>
          </a:p>
          <a:p>
            <a:r>
              <a:rPr lang="en-US" dirty="0"/>
              <a:t>   In this case it’s a wash, but if we ever use %</a:t>
            </a:r>
            <a:r>
              <a:rPr lang="en-US" dirty="0" err="1"/>
              <a:t>rbx</a:t>
            </a:r>
            <a:r>
              <a:rPr lang="en-US" dirty="0"/>
              <a:t> again, then it was worth it</a:t>
            </a:r>
          </a:p>
          <a:p>
            <a:r>
              <a:rPr lang="en-US" dirty="0"/>
              <a:t>Stack discipline, must restore </a:t>
            </a:r>
            <a:r>
              <a:rPr lang="en-US" dirty="0" err="1"/>
              <a:t>rsp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414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16400" y="0"/>
            <a:ext cx="3954463" cy="2965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299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Logical right shift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311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3113" y="0"/>
            <a:ext cx="5248275" cy="393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First:</a:t>
            </a:r>
            <a:r>
              <a:rPr lang="en-US" baseline="0" dirty="0"/>
              <a:t> look at the test:</a:t>
            </a:r>
          </a:p>
          <a:p>
            <a:pPr lvl="1"/>
            <a:r>
              <a:rPr lang="en-US" b="1" baseline="0" dirty="0"/>
              <a:t>test </a:t>
            </a:r>
            <a:r>
              <a:rPr lang="en-US" baseline="0" dirty="0"/>
              <a:t>if </a:t>
            </a:r>
            <a:r>
              <a:rPr lang="en-US" b="1" baseline="0" dirty="0"/>
              <a:t>%</a:t>
            </a:r>
            <a:r>
              <a:rPr lang="en-US" b="1" baseline="0" dirty="0" err="1"/>
              <a:t>edi</a:t>
            </a:r>
            <a:r>
              <a:rPr lang="en-US" baseline="0" dirty="0"/>
              <a:t> == 0</a:t>
            </a:r>
          </a:p>
          <a:p>
            <a:pPr lvl="1"/>
            <a:r>
              <a:rPr lang="en-US" baseline="0" dirty="0"/>
              <a:t>If it does, ret 1</a:t>
            </a:r>
            <a:endParaRPr lang="en-US" b="1" baseline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316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%</a:t>
            </a:r>
            <a:r>
              <a:rPr lang="en-US" dirty="0" err="1"/>
              <a:t>rdi</a:t>
            </a:r>
            <a:r>
              <a:rPr lang="en-US" dirty="0"/>
              <a:t> (n) is needed across the call</a:t>
            </a:r>
          </a:p>
          <a:p>
            <a:r>
              <a:rPr lang="en-US" dirty="0"/>
              <a:t>Use </a:t>
            </a:r>
            <a:r>
              <a:rPr lang="en-US" dirty="0" err="1"/>
              <a:t>callee</a:t>
            </a:r>
            <a:r>
              <a:rPr lang="en-US" dirty="0"/>
              <a:t>-saved </a:t>
            </a:r>
            <a:r>
              <a:rPr lang="en-US" dirty="0" err="1"/>
              <a:t>rbx</a:t>
            </a:r>
            <a:endParaRPr lang="en-US" dirty="0"/>
          </a:p>
          <a:p>
            <a:r>
              <a:rPr lang="en-US" dirty="0"/>
              <a:t>But we have to save/restore for our caller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54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52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Subtract modifies the unsaved n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809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fact(3)</a:t>
            </a:r>
          </a:p>
          <a:p>
            <a:r>
              <a:rPr lang="en-US" dirty="0"/>
              <a:t>What’s the next saved </a:t>
            </a:r>
            <a:r>
              <a:rPr lang="en-US" dirty="0" err="1"/>
              <a:t>rbx</a:t>
            </a:r>
            <a:r>
              <a:rPr lang="en-US" dirty="0"/>
              <a:t>? (2) </a:t>
            </a:r>
          </a:p>
          <a:p>
            <a:r>
              <a:rPr lang="en-US" dirty="0"/>
              <a:t>Draw stack frames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411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3113" y="0"/>
            <a:ext cx="5248275" cy="393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51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1000" dirty="0">
                <a:latin typeface="+mj-lt"/>
              </a:rPr>
              <a:t>If call is a push and jump, what is ret</a:t>
            </a:r>
          </a:p>
          <a:p>
            <a:r>
              <a:rPr lang="en-US" sz="1000" dirty="0">
                <a:latin typeface="+mj-lt"/>
              </a:rPr>
              <a:t>Pop and jump</a:t>
            </a:r>
          </a:p>
        </p:txBody>
      </p:sp>
      <p:sp>
        <p:nvSpPr>
          <p:cNvPr id="2314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38638" y="0"/>
            <a:ext cx="4133850" cy="3100388"/>
          </a:xfrm>
          <a:ln cap="flat"/>
        </p:spPr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75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000" dirty="0">
                <a:latin typeface="+mj-lt"/>
              </a:rPr>
              <a:t>Push return address on stack</a:t>
            </a:r>
          </a:p>
          <a:p>
            <a:pPr lvl="1"/>
            <a:r>
              <a:rPr lang="en-US" sz="1000" dirty="0">
                <a:latin typeface="+mj-lt"/>
              </a:rPr>
              <a:t>update </a:t>
            </a:r>
            <a:r>
              <a:rPr lang="en-US" sz="1000" b="1" dirty="0">
                <a:latin typeface="+mj-lt"/>
              </a:rPr>
              <a:t>%</a:t>
            </a:r>
            <a:r>
              <a:rPr lang="en-US" sz="1000" b="1" dirty="0" err="1">
                <a:latin typeface="+mj-lt"/>
              </a:rPr>
              <a:t>rsp</a:t>
            </a:r>
            <a:r>
              <a:rPr lang="en-US" sz="1000" b="1" dirty="0">
                <a:latin typeface="+mj-lt"/>
              </a:rPr>
              <a:t> -&gt; 0x118</a:t>
            </a:r>
            <a:endParaRPr lang="en-US" sz="1000" dirty="0">
              <a:latin typeface="+mj-lt"/>
            </a:endParaRPr>
          </a:p>
          <a:p>
            <a:pPr lvl="1"/>
            <a:r>
              <a:rPr lang="en-US" sz="1000" b="1" dirty="0">
                <a:latin typeface="+mj-lt"/>
              </a:rPr>
              <a:t>400549</a:t>
            </a:r>
          </a:p>
          <a:p>
            <a:pPr lvl="0"/>
            <a:r>
              <a:rPr lang="en-US" sz="1000" b="1" dirty="0">
                <a:latin typeface="+mj-lt"/>
              </a:rPr>
              <a:t>Jump</a:t>
            </a:r>
            <a:r>
              <a:rPr lang="en-US" sz="1000" dirty="0">
                <a:latin typeface="+mj-lt"/>
              </a:rPr>
              <a:t> to new function</a:t>
            </a:r>
          </a:p>
          <a:p>
            <a:pPr lvl="1"/>
            <a:r>
              <a:rPr lang="en-US" sz="1000" dirty="0">
                <a:latin typeface="+mj-lt"/>
              </a:rPr>
              <a:t>Update </a:t>
            </a:r>
            <a:r>
              <a:rPr lang="en-US" sz="1000" b="1" dirty="0">
                <a:latin typeface="+mj-lt"/>
              </a:rPr>
              <a:t>%rip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45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Now return address points at where we’ll jump back to</a:t>
            </a:r>
          </a:p>
          <a:p>
            <a:r>
              <a:rPr lang="en-US" sz="1000" b="1" dirty="0">
                <a:latin typeface="+mj-lt"/>
              </a:rPr>
              <a:t>%rip</a:t>
            </a:r>
            <a:r>
              <a:rPr lang="en-US" sz="1000" dirty="0">
                <a:latin typeface="+mj-lt"/>
              </a:rPr>
              <a:t> is where we are executing now</a:t>
            </a:r>
          </a:p>
          <a:p>
            <a:r>
              <a:rPr lang="en-US" sz="1000" dirty="0">
                <a:latin typeface="+mj-lt"/>
              </a:rPr>
              <a:t>Normal code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18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Now, after we’ve executed this function, about to return</a:t>
            </a:r>
            <a:endParaRPr lang="en-US" sz="1000" b="1" u="sng" dirty="0">
              <a:latin typeface="+mj-lt"/>
            </a:endParaRPr>
          </a:p>
          <a:p>
            <a:r>
              <a:rPr lang="en-US" sz="1000" dirty="0">
                <a:latin typeface="+mj-lt"/>
              </a:rPr>
              <a:t>Pop return address</a:t>
            </a:r>
          </a:p>
          <a:p>
            <a:pPr lvl="1"/>
            <a:r>
              <a:rPr lang="en-US" sz="1000" dirty="0">
                <a:latin typeface="+mj-lt"/>
              </a:rPr>
              <a:t>read return address</a:t>
            </a:r>
          </a:p>
          <a:p>
            <a:pPr lvl="1"/>
            <a:r>
              <a:rPr lang="en-US" sz="1000" dirty="0">
                <a:latin typeface="+mj-lt"/>
              </a:rPr>
              <a:t>increment </a:t>
            </a:r>
            <a:r>
              <a:rPr lang="en-US" sz="1000" b="1" dirty="0">
                <a:latin typeface="+mj-lt"/>
              </a:rPr>
              <a:t>%</a:t>
            </a:r>
            <a:r>
              <a:rPr lang="en-US" sz="1000" b="1" dirty="0" err="1">
                <a:latin typeface="+mj-lt"/>
              </a:rPr>
              <a:t>rsp</a:t>
            </a:r>
            <a:endParaRPr lang="en-US" sz="1000" b="1" dirty="0">
              <a:latin typeface="+mj-lt"/>
            </a:endParaRPr>
          </a:p>
          <a:p>
            <a:pPr lvl="0"/>
            <a:r>
              <a:rPr lang="en-US" sz="1000" b="1" dirty="0">
                <a:latin typeface="+mj-lt"/>
              </a:rPr>
              <a:t>Jump</a:t>
            </a:r>
            <a:r>
              <a:rPr lang="en-US" sz="1000" dirty="0">
                <a:latin typeface="+mj-lt"/>
              </a:rPr>
              <a:t> back to return address</a:t>
            </a:r>
          </a:p>
          <a:p>
            <a:pPr lvl="1"/>
            <a:r>
              <a:rPr lang="en-US" sz="1000" dirty="0">
                <a:latin typeface="+mj-lt"/>
              </a:rPr>
              <a:t>update </a:t>
            </a:r>
            <a:r>
              <a:rPr lang="en-US" sz="1000" b="1" dirty="0">
                <a:latin typeface="+mj-lt"/>
              </a:rPr>
              <a:t>%rip </a:t>
            </a:r>
            <a:r>
              <a:rPr lang="en-US" sz="1000" dirty="0">
                <a:latin typeface="+mj-lt"/>
              </a:rPr>
              <a:t>with </a:t>
            </a:r>
            <a:r>
              <a:rPr lang="en-US" sz="1000" b="1" dirty="0">
                <a:latin typeface="+mj-lt"/>
              </a:rPr>
              <a:t>return address</a:t>
            </a:r>
          </a:p>
          <a:p>
            <a:pPr lvl="1"/>
            <a:r>
              <a:rPr lang="en-US" sz="1000" dirty="0">
                <a:latin typeface="+mj-lt"/>
              </a:rPr>
              <a:t>execute again starting there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82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2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20FA-10EA-4BB1-BB25-987A40E2A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5B5120FA-10EA-4BB1-BB25-987A40E2A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7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5B5120FA-10EA-4BB1-BB25-987A40E2A53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9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20FA-10EA-4BB1-BB25-987A40E2A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5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20FA-10EA-4BB1-BB25-987A40E2A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3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B5120FA-10EA-4BB1-BB25-987A40E2A5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4" y="-2231"/>
            <a:ext cx="13003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Winter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95570" y="-2231"/>
            <a:ext cx="11528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L12:  Procedures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II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7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hyperlink" Target="http://xkcd.com/1790/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10" Type="http://schemas.openxmlformats.org/officeDocument/2006/relationships/tags" Target="../tags/tag93.xml"/><Relationship Id="rId19" Type="http://schemas.openxmlformats.org/officeDocument/2006/relationships/notesSlide" Target="../notesSlides/notesSlide11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106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tags" Target="../tags/tag133.xml"/><Relationship Id="rId3" Type="http://schemas.openxmlformats.org/officeDocument/2006/relationships/tags" Target="../tags/tag118.xml"/><Relationship Id="rId21" Type="http://schemas.openxmlformats.org/officeDocument/2006/relationships/notesSlide" Target="../notesSlides/notesSlide16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10" Type="http://schemas.openxmlformats.org/officeDocument/2006/relationships/tags" Target="../tags/tag125.xml"/><Relationship Id="rId19" Type="http://schemas.openxmlformats.org/officeDocument/2006/relationships/tags" Target="../tags/tag134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tags" Target="../tags/tag147.xml"/><Relationship Id="rId18" Type="http://schemas.openxmlformats.org/officeDocument/2006/relationships/tags" Target="../tags/tag152.xml"/><Relationship Id="rId3" Type="http://schemas.openxmlformats.org/officeDocument/2006/relationships/tags" Target="../tags/tag137.xml"/><Relationship Id="rId21" Type="http://schemas.openxmlformats.org/officeDocument/2006/relationships/tags" Target="../tags/tag155.xml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tags" Target="../tags/tag151.xml"/><Relationship Id="rId2" Type="http://schemas.openxmlformats.org/officeDocument/2006/relationships/tags" Target="../tags/tag136.xml"/><Relationship Id="rId16" Type="http://schemas.openxmlformats.org/officeDocument/2006/relationships/tags" Target="../tags/tag150.xml"/><Relationship Id="rId20" Type="http://schemas.openxmlformats.org/officeDocument/2006/relationships/tags" Target="../tags/tag154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24" Type="http://schemas.openxmlformats.org/officeDocument/2006/relationships/notesSlide" Target="../notesSlides/notesSlide17.xml"/><Relationship Id="rId5" Type="http://schemas.openxmlformats.org/officeDocument/2006/relationships/tags" Target="../tags/tag139.xml"/><Relationship Id="rId15" Type="http://schemas.openxmlformats.org/officeDocument/2006/relationships/tags" Target="../tags/tag149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44.xml"/><Relationship Id="rId19" Type="http://schemas.openxmlformats.org/officeDocument/2006/relationships/tags" Target="../tags/tag153.xml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Relationship Id="rId22" Type="http://schemas.openxmlformats.org/officeDocument/2006/relationships/tags" Target="../tags/tag15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3" Type="http://schemas.openxmlformats.org/officeDocument/2006/relationships/tags" Target="../tags/tag159.xml"/><Relationship Id="rId21" Type="http://schemas.openxmlformats.org/officeDocument/2006/relationships/tags" Target="../tags/tag177.xml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5" Type="http://schemas.openxmlformats.org/officeDocument/2006/relationships/notesSlide" Target="../notesSlides/notesSlide18.xml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0" Type="http://schemas.openxmlformats.org/officeDocument/2006/relationships/tags" Target="../tags/tag176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23" Type="http://schemas.openxmlformats.org/officeDocument/2006/relationships/tags" Target="../tags/tag179.xml"/><Relationship Id="rId10" Type="http://schemas.openxmlformats.org/officeDocument/2006/relationships/tags" Target="../tags/tag166.xml"/><Relationship Id="rId19" Type="http://schemas.openxmlformats.org/officeDocument/2006/relationships/tags" Target="../tags/tag175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tags" Target="../tags/tag17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tags" Target="../tags/tag192.xml"/><Relationship Id="rId18" Type="http://schemas.openxmlformats.org/officeDocument/2006/relationships/tags" Target="../tags/tag197.xml"/><Relationship Id="rId26" Type="http://schemas.openxmlformats.org/officeDocument/2006/relationships/notesSlide" Target="../notesSlides/notesSlide19.xml"/><Relationship Id="rId3" Type="http://schemas.openxmlformats.org/officeDocument/2006/relationships/tags" Target="../tags/tag182.xml"/><Relationship Id="rId21" Type="http://schemas.openxmlformats.org/officeDocument/2006/relationships/tags" Target="../tags/tag200.xml"/><Relationship Id="rId7" Type="http://schemas.openxmlformats.org/officeDocument/2006/relationships/tags" Target="../tags/tag186.xml"/><Relationship Id="rId12" Type="http://schemas.openxmlformats.org/officeDocument/2006/relationships/tags" Target="../tags/tag191.xml"/><Relationship Id="rId17" Type="http://schemas.openxmlformats.org/officeDocument/2006/relationships/tags" Target="../tags/tag196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181.xml"/><Relationship Id="rId16" Type="http://schemas.openxmlformats.org/officeDocument/2006/relationships/tags" Target="../tags/tag195.xml"/><Relationship Id="rId20" Type="http://schemas.openxmlformats.org/officeDocument/2006/relationships/tags" Target="../tags/tag199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24" Type="http://schemas.openxmlformats.org/officeDocument/2006/relationships/tags" Target="../tags/tag203.xml"/><Relationship Id="rId5" Type="http://schemas.openxmlformats.org/officeDocument/2006/relationships/tags" Target="../tags/tag184.xml"/><Relationship Id="rId15" Type="http://schemas.openxmlformats.org/officeDocument/2006/relationships/tags" Target="../tags/tag194.xml"/><Relationship Id="rId23" Type="http://schemas.openxmlformats.org/officeDocument/2006/relationships/tags" Target="../tags/tag202.xml"/><Relationship Id="rId10" Type="http://schemas.openxmlformats.org/officeDocument/2006/relationships/tags" Target="../tags/tag189.xml"/><Relationship Id="rId19" Type="http://schemas.openxmlformats.org/officeDocument/2006/relationships/tags" Target="../tags/tag198.xml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tags" Target="../tags/tag193.xml"/><Relationship Id="rId22" Type="http://schemas.openxmlformats.org/officeDocument/2006/relationships/tags" Target="../tags/tag20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tags" Target="../tags/tag216.xml"/><Relationship Id="rId18" Type="http://schemas.openxmlformats.org/officeDocument/2006/relationships/tags" Target="../tags/tag22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06.xml"/><Relationship Id="rId21" Type="http://schemas.openxmlformats.org/officeDocument/2006/relationships/tags" Target="../tags/tag224.xml"/><Relationship Id="rId7" Type="http://schemas.openxmlformats.org/officeDocument/2006/relationships/tags" Target="../tags/tag210.xml"/><Relationship Id="rId12" Type="http://schemas.openxmlformats.org/officeDocument/2006/relationships/tags" Target="../tags/tag215.xml"/><Relationship Id="rId17" Type="http://schemas.openxmlformats.org/officeDocument/2006/relationships/tags" Target="../tags/tag220.xml"/><Relationship Id="rId25" Type="http://schemas.openxmlformats.org/officeDocument/2006/relationships/tags" Target="../tags/tag228.xml"/><Relationship Id="rId2" Type="http://schemas.openxmlformats.org/officeDocument/2006/relationships/tags" Target="../tags/tag205.xml"/><Relationship Id="rId16" Type="http://schemas.openxmlformats.org/officeDocument/2006/relationships/tags" Target="../tags/tag219.xml"/><Relationship Id="rId20" Type="http://schemas.openxmlformats.org/officeDocument/2006/relationships/tags" Target="../tags/tag223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24" Type="http://schemas.openxmlformats.org/officeDocument/2006/relationships/tags" Target="../tags/tag227.xml"/><Relationship Id="rId5" Type="http://schemas.openxmlformats.org/officeDocument/2006/relationships/tags" Target="../tags/tag208.xml"/><Relationship Id="rId15" Type="http://schemas.openxmlformats.org/officeDocument/2006/relationships/tags" Target="../tags/tag218.xml"/><Relationship Id="rId23" Type="http://schemas.openxmlformats.org/officeDocument/2006/relationships/tags" Target="../tags/tag226.xml"/><Relationship Id="rId10" Type="http://schemas.openxmlformats.org/officeDocument/2006/relationships/tags" Target="../tags/tag213.xml"/><Relationship Id="rId19" Type="http://schemas.openxmlformats.org/officeDocument/2006/relationships/tags" Target="../tags/tag222.xml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tags" Target="../tags/tag217.xml"/><Relationship Id="rId22" Type="http://schemas.openxmlformats.org/officeDocument/2006/relationships/tags" Target="../tags/tag225.xml"/><Relationship Id="rId27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13" Type="http://schemas.openxmlformats.org/officeDocument/2006/relationships/tags" Target="../tags/tag241.xml"/><Relationship Id="rId18" Type="http://schemas.openxmlformats.org/officeDocument/2006/relationships/tags" Target="../tags/tag246.xml"/><Relationship Id="rId26" Type="http://schemas.openxmlformats.org/officeDocument/2006/relationships/tags" Target="../tags/tag254.xml"/><Relationship Id="rId3" Type="http://schemas.openxmlformats.org/officeDocument/2006/relationships/tags" Target="../tags/tag231.xml"/><Relationship Id="rId21" Type="http://schemas.openxmlformats.org/officeDocument/2006/relationships/tags" Target="../tags/tag249.xml"/><Relationship Id="rId7" Type="http://schemas.openxmlformats.org/officeDocument/2006/relationships/tags" Target="../tags/tag235.xml"/><Relationship Id="rId12" Type="http://schemas.openxmlformats.org/officeDocument/2006/relationships/tags" Target="../tags/tag240.xml"/><Relationship Id="rId17" Type="http://schemas.openxmlformats.org/officeDocument/2006/relationships/tags" Target="../tags/tag245.xml"/><Relationship Id="rId25" Type="http://schemas.openxmlformats.org/officeDocument/2006/relationships/tags" Target="../tags/tag253.xml"/><Relationship Id="rId2" Type="http://schemas.openxmlformats.org/officeDocument/2006/relationships/tags" Target="../tags/tag230.xml"/><Relationship Id="rId16" Type="http://schemas.openxmlformats.org/officeDocument/2006/relationships/tags" Target="../tags/tag244.xml"/><Relationship Id="rId20" Type="http://schemas.openxmlformats.org/officeDocument/2006/relationships/tags" Target="../tags/tag248.xml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tags" Target="../tags/tag239.xml"/><Relationship Id="rId24" Type="http://schemas.openxmlformats.org/officeDocument/2006/relationships/tags" Target="../tags/tag252.xml"/><Relationship Id="rId5" Type="http://schemas.openxmlformats.org/officeDocument/2006/relationships/tags" Target="../tags/tag233.xml"/><Relationship Id="rId15" Type="http://schemas.openxmlformats.org/officeDocument/2006/relationships/tags" Target="../tags/tag243.xml"/><Relationship Id="rId23" Type="http://schemas.openxmlformats.org/officeDocument/2006/relationships/tags" Target="../tags/tag251.xml"/><Relationship Id="rId28" Type="http://schemas.openxmlformats.org/officeDocument/2006/relationships/notesSlide" Target="../notesSlides/notesSlide21.xml"/><Relationship Id="rId10" Type="http://schemas.openxmlformats.org/officeDocument/2006/relationships/tags" Target="../tags/tag238.xml"/><Relationship Id="rId19" Type="http://schemas.openxmlformats.org/officeDocument/2006/relationships/tags" Target="../tags/tag247.xml"/><Relationship Id="rId4" Type="http://schemas.openxmlformats.org/officeDocument/2006/relationships/tags" Target="../tags/tag232.xml"/><Relationship Id="rId9" Type="http://schemas.openxmlformats.org/officeDocument/2006/relationships/tags" Target="../tags/tag237.xml"/><Relationship Id="rId14" Type="http://schemas.openxmlformats.org/officeDocument/2006/relationships/tags" Target="../tags/tag242.xml"/><Relationship Id="rId22" Type="http://schemas.openxmlformats.org/officeDocument/2006/relationships/tags" Target="../tags/tag250.xml"/><Relationship Id="rId27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13" Type="http://schemas.openxmlformats.org/officeDocument/2006/relationships/tags" Target="../tags/tag267.xml"/><Relationship Id="rId18" Type="http://schemas.openxmlformats.org/officeDocument/2006/relationships/tags" Target="../tags/tag272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57.xml"/><Relationship Id="rId21" Type="http://schemas.openxmlformats.org/officeDocument/2006/relationships/tags" Target="../tags/tag275.xml"/><Relationship Id="rId7" Type="http://schemas.openxmlformats.org/officeDocument/2006/relationships/tags" Target="../tags/tag261.xml"/><Relationship Id="rId12" Type="http://schemas.openxmlformats.org/officeDocument/2006/relationships/tags" Target="../tags/tag266.xml"/><Relationship Id="rId17" Type="http://schemas.openxmlformats.org/officeDocument/2006/relationships/tags" Target="../tags/tag271.xml"/><Relationship Id="rId25" Type="http://schemas.openxmlformats.org/officeDocument/2006/relationships/tags" Target="../tags/tag279.xml"/><Relationship Id="rId2" Type="http://schemas.openxmlformats.org/officeDocument/2006/relationships/tags" Target="../tags/tag256.xml"/><Relationship Id="rId16" Type="http://schemas.openxmlformats.org/officeDocument/2006/relationships/tags" Target="../tags/tag270.xml"/><Relationship Id="rId20" Type="http://schemas.openxmlformats.org/officeDocument/2006/relationships/tags" Target="../tags/tag274.xml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1" Type="http://schemas.openxmlformats.org/officeDocument/2006/relationships/tags" Target="../tags/tag265.xml"/><Relationship Id="rId24" Type="http://schemas.openxmlformats.org/officeDocument/2006/relationships/tags" Target="../tags/tag278.xml"/><Relationship Id="rId5" Type="http://schemas.openxmlformats.org/officeDocument/2006/relationships/tags" Target="../tags/tag259.xml"/><Relationship Id="rId15" Type="http://schemas.openxmlformats.org/officeDocument/2006/relationships/tags" Target="../tags/tag269.xml"/><Relationship Id="rId23" Type="http://schemas.openxmlformats.org/officeDocument/2006/relationships/tags" Target="../tags/tag277.xml"/><Relationship Id="rId10" Type="http://schemas.openxmlformats.org/officeDocument/2006/relationships/tags" Target="../tags/tag264.xml"/><Relationship Id="rId19" Type="http://schemas.openxmlformats.org/officeDocument/2006/relationships/tags" Target="../tags/tag273.xml"/><Relationship Id="rId4" Type="http://schemas.openxmlformats.org/officeDocument/2006/relationships/tags" Target="../tags/tag258.xml"/><Relationship Id="rId9" Type="http://schemas.openxmlformats.org/officeDocument/2006/relationships/tags" Target="../tags/tag263.xml"/><Relationship Id="rId14" Type="http://schemas.openxmlformats.org/officeDocument/2006/relationships/tags" Target="../tags/tag268.xml"/><Relationship Id="rId22" Type="http://schemas.openxmlformats.org/officeDocument/2006/relationships/tags" Target="../tags/tag276.xml"/><Relationship Id="rId27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13" Type="http://schemas.openxmlformats.org/officeDocument/2006/relationships/tags" Target="../tags/tag292.xml"/><Relationship Id="rId18" Type="http://schemas.openxmlformats.org/officeDocument/2006/relationships/tags" Target="../tags/tag297.xml"/><Relationship Id="rId26" Type="http://schemas.openxmlformats.org/officeDocument/2006/relationships/notesSlide" Target="../notesSlides/notesSlide23.xml"/><Relationship Id="rId3" Type="http://schemas.openxmlformats.org/officeDocument/2006/relationships/tags" Target="../tags/tag282.xml"/><Relationship Id="rId21" Type="http://schemas.openxmlformats.org/officeDocument/2006/relationships/tags" Target="../tags/tag300.xml"/><Relationship Id="rId7" Type="http://schemas.openxmlformats.org/officeDocument/2006/relationships/tags" Target="../tags/tag286.xml"/><Relationship Id="rId12" Type="http://schemas.openxmlformats.org/officeDocument/2006/relationships/tags" Target="../tags/tag291.xml"/><Relationship Id="rId17" Type="http://schemas.openxmlformats.org/officeDocument/2006/relationships/tags" Target="../tags/tag296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281.xml"/><Relationship Id="rId16" Type="http://schemas.openxmlformats.org/officeDocument/2006/relationships/tags" Target="../tags/tag295.xml"/><Relationship Id="rId20" Type="http://schemas.openxmlformats.org/officeDocument/2006/relationships/tags" Target="../tags/tag299.xml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24" Type="http://schemas.openxmlformats.org/officeDocument/2006/relationships/tags" Target="../tags/tag303.xml"/><Relationship Id="rId5" Type="http://schemas.openxmlformats.org/officeDocument/2006/relationships/tags" Target="../tags/tag284.xml"/><Relationship Id="rId15" Type="http://schemas.openxmlformats.org/officeDocument/2006/relationships/tags" Target="../tags/tag294.xml"/><Relationship Id="rId23" Type="http://schemas.openxmlformats.org/officeDocument/2006/relationships/tags" Target="../tags/tag302.xml"/><Relationship Id="rId10" Type="http://schemas.openxmlformats.org/officeDocument/2006/relationships/tags" Target="../tags/tag289.xml"/><Relationship Id="rId19" Type="http://schemas.openxmlformats.org/officeDocument/2006/relationships/tags" Target="../tags/tag298.xml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tags" Target="../tags/tag293.xml"/><Relationship Id="rId22" Type="http://schemas.openxmlformats.org/officeDocument/2006/relationships/tags" Target="../tags/tag30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11.xml"/><Relationship Id="rId13" Type="http://schemas.openxmlformats.org/officeDocument/2006/relationships/tags" Target="../tags/tag316.xml"/><Relationship Id="rId18" Type="http://schemas.openxmlformats.org/officeDocument/2006/relationships/tags" Target="../tags/tag321.xml"/><Relationship Id="rId3" Type="http://schemas.openxmlformats.org/officeDocument/2006/relationships/tags" Target="../tags/tag306.xml"/><Relationship Id="rId21" Type="http://schemas.openxmlformats.org/officeDocument/2006/relationships/tags" Target="../tags/tag324.xml"/><Relationship Id="rId7" Type="http://schemas.openxmlformats.org/officeDocument/2006/relationships/tags" Target="../tags/tag310.xml"/><Relationship Id="rId12" Type="http://schemas.openxmlformats.org/officeDocument/2006/relationships/tags" Target="../tags/tag315.xml"/><Relationship Id="rId17" Type="http://schemas.openxmlformats.org/officeDocument/2006/relationships/tags" Target="../tags/tag320.xml"/><Relationship Id="rId25" Type="http://schemas.openxmlformats.org/officeDocument/2006/relationships/notesSlide" Target="../notesSlides/notesSlide24.xml"/><Relationship Id="rId2" Type="http://schemas.openxmlformats.org/officeDocument/2006/relationships/tags" Target="../tags/tag305.xml"/><Relationship Id="rId16" Type="http://schemas.openxmlformats.org/officeDocument/2006/relationships/tags" Target="../tags/tag319.xml"/><Relationship Id="rId20" Type="http://schemas.openxmlformats.org/officeDocument/2006/relationships/tags" Target="../tags/tag323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1" Type="http://schemas.openxmlformats.org/officeDocument/2006/relationships/tags" Target="../tags/tag314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308.xml"/><Relationship Id="rId15" Type="http://schemas.openxmlformats.org/officeDocument/2006/relationships/tags" Target="../tags/tag318.xml"/><Relationship Id="rId23" Type="http://schemas.openxmlformats.org/officeDocument/2006/relationships/tags" Target="../tags/tag326.xml"/><Relationship Id="rId10" Type="http://schemas.openxmlformats.org/officeDocument/2006/relationships/tags" Target="../tags/tag313.xml"/><Relationship Id="rId19" Type="http://schemas.openxmlformats.org/officeDocument/2006/relationships/tags" Target="../tags/tag322.xml"/><Relationship Id="rId4" Type="http://schemas.openxmlformats.org/officeDocument/2006/relationships/tags" Target="../tags/tag307.xml"/><Relationship Id="rId9" Type="http://schemas.openxmlformats.org/officeDocument/2006/relationships/tags" Target="../tags/tag312.xml"/><Relationship Id="rId14" Type="http://schemas.openxmlformats.org/officeDocument/2006/relationships/tags" Target="../tags/tag317.xml"/><Relationship Id="rId22" Type="http://schemas.openxmlformats.org/officeDocument/2006/relationships/tags" Target="../tags/tag3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13" Type="http://schemas.openxmlformats.org/officeDocument/2006/relationships/tags" Target="../tags/tag339.xml"/><Relationship Id="rId18" Type="http://schemas.openxmlformats.org/officeDocument/2006/relationships/tags" Target="../tags/tag344.xml"/><Relationship Id="rId26" Type="http://schemas.openxmlformats.org/officeDocument/2006/relationships/notesSlide" Target="../notesSlides/notesSlide25.xml"/><Relationship Id="rId3" Type="http://schemas.openxmlformats.org/officeDocument/2006/relationships/tags" Target="../tags/tag329.xml"/><Relationship Id="rId21" Type="http://schemas.openxmlformats.org/officeDocument/2006/relationships/tags" Target="../tags/tag347.xml"/><Relationship Id="rId7" Type="http://schemas.openxmlformats.org/officeDocument/2006/relationships/tags" Target="../tags/tag333.xml"/><Relationship Id="rId12" Type="http://schemas.openxmlformats.org/officeDocument/2006/relationships/tags" Target="../tags/tag338.xml"/><Relationship Id="rId17" Type="http://schemas.openxmlformats.org/officeDocument/2006/relationships/tags" Target="../tags/tag343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328.xml"/><Relationship Id="rId16" Type="http://schemas.openxmlformats.org/officeDocument/2006/relationships/tags" Target="../tags/tag342.xml"/><Relationship Id="rId20" Type="http://schemas.openxmlformats.org/officeDocument/2006/relationships/tags" Target="../tags/tag346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1" Type="http://schemas.openxmlformats.org/officeDocument/2006/relationships/tags" Target="../tags/tag337.xml"/><Relationship Id="rId24" Type="http://schemas.openxmlformats.org/officeDocument/2006/relationships/tags" Target="../tags/tag350.xml"/><Relationship Id="rId5" Type="http://schemas.openxmlformats.org/officeDocument/2006/relationships/tags" Target="../tags/tag331.xml"/><Relationship Id="rId15" Type="http://schemas.openxmlformats.org/officeDocument/2006/relationships/tags" Target="../tags/tag341.xml"/><Relationship Id="rId23" Type="http://schemas.openxmlformats.org/officeDocument/2006/relationships/tags" Target="../tags/tag349.xml"/><Relationship Id="rId10" Type="http://schemas.openxmlformats.org/officeDocument/2006/relationships/tags" Target="../tags/tag336.xml"/><Relationship Id="rId19" Type="http://schemas.openxmlformats.org/officeDocument/2006/relationships/tags" Target="../tags/tag345.xml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4" Type="http://schemas.openxmlformats.org/officeDocument/2006/relationships/tags" Target="../tags/tag340.xml"/><Relationship Id="rId22" Type="http://schemas.openxmlformats.org/officeDocument/2006/relationships/tags" Target="../tags/tag34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58.xml"/><Relationship Id="rId13" Type="http://schemas.openxmlformats.org/officeDocument/2006/relationships/tags" Target="../tags/tag363.xml"/><Relationship Id="rId18" Type="http://schemas.openxmlformats.org/officeDocument/2006/relationships/tags" Target="../tags/tag368.xml"/><Relationship Id="rId3" Type="http://schemas.openxmlformats.org/officeDocument/2006/relationships/tags" Target="../tags/tag353.xml"/><Relationship Id="rId21" Type="http://schemas.openxmlformats.org/officeDocument/2006/relationships/tags" Target="../tags/tag371.xml"/><Relationship Id="rId7" Type="http://schemas.openxmlformats.org/officeDocument/2006/relationships/tags" Target="../tags/tag357.xml"/><Relationship Id="rId12" Type="http://schemas.openxmlformats.org/officeDocument/2006/relationships/tags" Target="../tags/tag362.xml"/><Relationship Id="rId17" Type="http://schemas.openxmlformats.org/officeDocument/2006/relationships/tags" Target="../tags/tag367.xml"/><Relationship Id="rId25" Type="http://schemas.openxmlformats.org/officeDocument/2006/relationships/notesSlide" Target="../notesSlides/notesSlide26.xml"/><Relationship Id="rId2" Type="http://schemas.openxmlformats.org/officeDocument/2006/relationships/tags" Target="../tags/tag352.xml"/><Relationship Id="rId16" Type="http://schemas.openxmlformats.org/officeDocument/2006/relationships/tags" Target="../tags/tag366.xml"/><Relationship Id="rId20" Type="http://schemas.openxmlformats.org/officeDocument/2006/relationships/tags" Target="../tags/tag370.xml"/><Relationship Id="rId1" Type="http://schemas.openxmlformats.org/officeDocument/2006/relationships/tags" Target="../tags/tag351.xml"/><Relationship Id="rId6" Type="http://schemas.openxmlformats.org/officeDocument/2006/relationships/tags" Target="../tags/tag356.xml"/><Relationship Id="rId11" Type="http://schemas.openxmlformats.org/officeDocument/2006/relationships/tags" Target="../tags/tag361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355.xml"/><Relationship Id="rId15" Type="http://schemas.openxmlformats.org/officeDocument/2006/relationships/tags" Target="../tags/tag365.xml"/><Relationship Id="rId23" Type="http://schemas.openxmlformats.org/officeDocument/2006/relationships/tags" Target="../tags/tag373.xml"/><Relationship Id="rId10" Type="http://schemas.openxmlformats.org/officeDocument/2006/relationships/tags" Target="../tags/tag360.xml"/><Relationship Id="rId19" Type="http://schemas.openxmlformats.org/officeDocument/2006/relationships/tags" Target="../tags/tag369.xml"/><Relationship Id="rId4" Type="http://schemas.openxmlformats.org/officeDocument/2006/relationships/tags" Target="../tags/tag354.xml"/><Relationship Id="rId9" Type="http://schemas.openxmlformats.org/officeDocument/2006/relationships/tags" Target="../tags/tag359.xml"/><Relationship Id="rId14" Type="http://schemas.openxmlformats.org/officeDocument/2006/relationships/tags" Target="../tags/tag364.xml"/><Relationship Id="rId22" Type="http://schemas.openxmlformats.org/officeDocument/2006/relationships/tags" Target="../tags/tag37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81.xml"/><Relationship Id="rId13" Type="http://schemas.openxmlformats.org/officeDocument/2006/relationships/tags" Target="../tags/tag386.xml"/><Relationship Id="rId18" Type="http://schemas.openxmlformats.org/officeDocument/2006/relationships/tags" Target="../tags/tag391.xml"/><Relationship Id="rId3" Type="http://schemas.openxmlformats.org/officeDocument/2006/relationships/tags" Target="../tags/tag376.xml"/><Relationship Id="rId21" Type="http://schemas.openxmlformats.org/officeDocument/2006/relationships/tags" Target="../tags/tag394.xml"/><Relationship Id="rId7" Type="http://schemas.openxmlformats.org/officeDocument/2006/relationships/tags" Target="../tags/tag380.xml"/><Relationship Id="rId12" Type="http://schemas.openxmlformats.org/officeDocument/2006/relationships/tags" Target="../tags/tag385.xml"/><Relationship Id="rId17" Type="http://schemas.openxmlformats.org/officeDocument/2006/relationships/tags" Target="../tags/tag390.xml"/><Relationship Id="rId2" Type="http://schemas.openxmlformats.org/officeDocument/2006/relationships/tags" Target="../tags/tag375.xml"/><Relationship Id="rId16" Type="http://schemas.openxmlformats.org/officeDocument/2006/relationships/tags" Target="../tags/tag389.xml"/><Relationship Id="rId20" Type="http://schemas.openxmlformats.org/officeDocument/2006/relationships/tags" Target="../tags/tag393.xml"/><Relationship Id="rId1" Type="http://schemas.openxmlformats.org/officeDocument/2006/relationships/tags" Target="../tags/tag374.xml"/><Relationship Id="rId6" Type="http://schemas.openxmlformats.org/officeDocument/2006/relationships/tags" Target="../tags/tag379.xml"/><Relationship Id="rId11" Type="http://schemas.openxmlformats.org/officeDocument/2006/relationships/tags" Target="../tags/tag384.xml"/><Relationship Id="rId24" Type="http://schemas.openxmlformats.org/officeDocument/2006/relationships/notesSlide" Target="../notesSlides/notesSlide27.xml"/><Relationship Id="rId5" Type="http://schemas.openxmlformats.org/officeDocument/2006/relationships/tags" Target="../tags/tag378.xml"/><Relationship Id="rId15" Type="http://schemas.openxmlformats.org/officeDocument/2006/relationships/tags" Target="../tags/tag388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383.xml"/><Relationship Id="rId19" Type="http://schemas.openxmlformats.org/officeDocument/2006/relationships/tags" Target="../tags/tag392.xml"/><Relationship Id="rId4" Type="http://schemas.openxmlformats.org/officeDocument/2006/relationships/tags" Target="../tags/tag377.xml"/><Relationship Id="rId9" Type="http://schemas.openxmlformats.org/officeDocument/2006/relationships/tags" Target="../tags/tag382.xml"/><Relationship Id="rId14" Type="http://schemas.openxmlformats.org/officeDocument/2006/relationships/tags" Target="../tags/tag387.xml"/><Relationship Id="rId22" Type="http://schemas.openxmlformats.org/officeDocument/2006/relationships/tags" Target="../tags/tag39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03.xml"/><Relationship Id="rId13" Type="http://schemas.openxmlformats.org/officeDocument/2006/relationships/tags" Target="../tags/tag408.xml"/><Relationship Id="rId18" Type="http://schemas.openxmlformats.org/officeDocument/2006/relationships/notesSlide" Target="../notesSlides/notesSlide28.xml"/><Relationship Id="rId3" Type="http://schemas.openxmlformats.org/officeDocument/2006/relationships/tags" Target="../tags/tag398.xml"/><Relationship Id="rId7" Type="http://schemas.openxmlformats.org/officeDocument/2006/relationships/tags" Target="../tags/tag402.xml"/><Relationship Id="rId12" Type="http://schemas.openxmlformats.org/officeDocument/2006/relationships/tags" Target="../tags/tag407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97.xml"/><Relationship Id="rId16" Type="http://schemas.openxmlformats.org/officeDocument/2006/relationships/tags" Target="../tags/tag411.xml"/><Relationship Id="rId1" Type="http://schemas.openxmlformats.org/officeDocument/2006/relationships/tags" Target="../tags/tag396.xml"/><Relationship Id="rId6" Type="http://schemas.openxmlformats.org/officeDocument/2006/relationships/tags" Target="../tags/tag401.xml"/><Relationship Id="rId11" Type="http://schemas.openxmlformats.org/officeDocument/2006/relationships/tags" Target="../tags/tag406.xml"/><Relationship Id="rId5" Type="http://schemas.openxmlformats.org/officeDocument/2006/relationships/tags" Target="../tags/tag400.xml"/><Relationship Id="rId15" Type="http://schemas.openxmlformats.org/officeDocument/2006/relationships/tags" Target="../tags/tag410.xml"/><Relationship Id="rId10" Type="http://schemas.openxmlformats.org/officeDocument/2006/relationships/tags" Target="../tags/tag405.xml"/><Relationship Id="rId4" Type="http://schemas.openxmlformats.org/officeDocument/2006/relationships/tags" Target="../tags/tag399.xml"/><Relationship Id="rId9" Type="http://schemas.openxmlformats.org/officeDocument/2006/relationships/tags" Target="../tags/tag404.xml"/><Relationship Id="rId14" Type="http://schemas.openxmlformats.org/officeDocument/2006/relationships/tags" Target="../tags/tag40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hyperlink" Target="https://godbolt.org/g/cKKDZn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414.xml"/><Relationship Id="rId7" Type="http://schemas.openxmlformats.org/officeDocument/2006/relationships/notesSlide" Target="../notesSlides/notesSlide30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16.xml"/><Relationship Id="rId4" Type="http://schemas.openxmlformats.org/officeDocument/2006/relationships/tags" Target="../tags/tag41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24.xml"/><Relationship Id="rId3" Type="http://schemas.openxmlformats.org/officeDocument/2006/relationships/tags" Target="../tags/tag419.xml"/><Relationship Id="rId7" Type="http://schemas.openxmlformats.org/officeDocument/2006/relationships/tags" Target="../tags/tag423.xml"/><Relationship Id="rId12" Type="http://schemas.openxmlformats.org/officeDocument/2006/relationships/image" Target="../media/image5.emf"/><Relationship Id="rId2" Type="http://schemas.openxmlformats.org/officeDocument/2006/relationships/tags" Target="../tags/tag418.xml"/><Relationship Id="rId1" Type="http://schemas.openxmlformats.org/officeDocument/2006/relationships/tags" Target="../tags/tag417.xml"/><Relationship Id="rId6" Type="http://schemas.openxmlformats.org/officeDocument/2006/relationships/tags" Target="../tags/tag422.xml"/><Relationship Id="rId11" Type="http://schemas.openxmlformats.org/officeDocument/2006/relationships/customXml" Target="../ink/ink1.xml"/><Relationship Id="rId5" Type="http://schemas.openxmlformats.org/officeDocument/2006/relationships/tags" Target="../tags/tag421.xml"/><Relationship Id="rId10" Type="http://schemas.openxmlformats.org/officeDocument/2006/relationships/notesSlide" Target="../notesSlides/notesSlide31.xml"/><Relationship Id="rId4" Type="http://schemas.openxmlformats.org/officeDocument/2006/relationships/tags" Target="../tags/tag420.xml"/><Relationship Id="rId9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32.xml"/><Relationship Id="rId13" Type="http://schemas.openxmlformats.org/officeDocument/2006/relationships/customXml" Target="../ink/ink2.xml"/><Relationship Id="rId3" Type="http://schemas.openxmlformats.org/officeDocument/2006/relationships/tags" Target="../tags/tag427.xml"/><Relationship Id="rId7" Type="http://schemas.openxmlformats.org/officeDocument/2006/relationships/tags" Target="../tags/tag431.xml"/><Relationship Id="rId12" Type="http://schemas.openxmlformats.org/officeDocument/2006/relationships/notesSlide" Target="../notesSlides/notesSlide32.xml"/><Relationship Id="rId2" Type="http://schemas.openxmlformats.org/officeDocument/2006/relationships/tags" Target="../tags/tag426.xml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29.xml"/><Relationship Id="rId10" Type="http://schemas.openxmlformats.org/officeDocument/2006/relationships/tags" Target="../tags/tag434.xml"/><Relationship Id="rId4" Type="http://schemas.openxmlformats.org/officeDocument/2006/relationships/tags" Target="../tags/tag428.xml"/><Relationship Id="rId9" Type="http://schemas.openxmlformats.org/officeDocument/2006/relationships/tags" Target="../tags/tag433.xml"/><Relationship Id="rId14" Type="http://schemas.openxmlformats.org/officeDocument/2006/relationships/image" Target="../media/image6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42.xml"/><Relationship Id="rId13" Type="http://schemas.openxmlformats.org/officeDocument/2006/relationships/customXml" Target="../ink/ink3.xml"/><Relationship Id="rId3" Type="http://schemas.openxmlformats.org/officeDocument/2006/relationships/tags" Target="../tags/tag437.xml"/><Relationship Id="rId7" Type="http://schemas.openxmlformats.org/officeDocument/2006/relationships/tags" Target="../tags/tag441.xml"/><Relationship Id="rId12" Type="http://schemas.openxmlformats.org/officeDocument/2006/relationships/notesSlide" Target="../notesSlides/notesSlide33.xml"/><Relationship Id="rId2" Type="http://schemas.openxmlformats.org/officeDocument/2006/relationships/tags" Target="../tags/tag436.xml"/><Relationship Id="rId16" Type="http://schemas.openxmlformats.org/officeDocument/2006/relationships/image" Target="../media/image8.emf"/><Relationship Id="rId1" Type="http://schemas.openxmlformats.org/officeDocument/2006/relationships/tags" Target="../tags/tag435.xml"/><Relationship Id="rId6" Type="http://schemas.openxmlformats.org/officeDocument/2006/relationships/tags" Target="../tags/tag44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39.xml"/><Relationship Id="rId15" Type="http://schemas.openxmlformats.org/officeDocument/2006/relationships/customXml" Target="../ink/ink4.xml"/><Relationship Id="rId10" Type="http://schemas.openxmlformats.org/officeDocument/2006/relationships/tags" Target="../tags/tag444.xml"/><Relationship Id="rId4" Type="http://schemas.openxmlformats.org/officeDocument/2006/relationships/tags" Target="../tags/tag438.xml"/><Relationship Id="rId9" Type="http://schemas.openxmlformats.org/officeDocument/2006/relationships/tags" Target="../tags/tag443.xml"/><Relationship Id="rId14" Type="http://schemas.openxmlformats.org/officeDocument/2006/relationships/image" Target="../media/image7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52.xml"/><Relationship Id="rId3" Type="http://schemas.openxmlformats.org/officeDocument/2006/relationships/tags" Target="../tags/tag447.xml"/><Relationship Id="rId7" Type="http://schemas.openxmlformats.org/officeDocument/2006/relationships/tags" Target="../tags/tag451.xml"/><Relationship Id="rId12" Type="http://schemas.openxmlformats.org/officeDocument/2006/relationships/image" Target="../media/image9.emf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6" Type="http://schemas.openxmlformats.org/officeDocument/2006/relationships/tags" Target="../tags/tag450.xml"/><Relationship Id="rId11" Type="http://schemas.openxmlformats.org/officeDocument/2006/relationships/customXml" Target="../ink/ink5.xml"/><Relationship Id="rId5" Type="http://schemas.openxmlformats.org/officeDocument/2006/relationships/tags" Target="../tags/tag449.xml"/><Relationship Id="rId10" Type="http://schemas.openxmlformats.org/officeDocument/2006/relationships/notesSlide" Target="../notesSlides/notesSlide34.xml"/><Relationship Id="rId4" Type="http://schemas.openxmlformats.org/officeDocument/2006/relationships/tags" Target="../tags/tag448.xml"/><Relationship Id="rId9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60.xml"/><Relationship Id="rId3" Type="http://schemas.openxmlformats.org/officeDocument/2006/relationships/tags" Target="../tags/tag455.xml"/><Relationship Id="rId7" Type="http://schemas.openxmlformats.org/officeDocument/2006/relationships/tags" Target="../tags/tag459.xml"/><Relationship Id="rId12" Type="http://schemas.openxmlformats.org/officeDocument/2006/relationships/image" Target="../media/image10.emf"/><Relationship Id="rId2" Type="http://schemas.openxmlformats.org/officeDocument/2006/relationships/tags" Target="../tags/tag454.xml"/><Relationship Id="rId1" Type="http://schemas.openxmlformats.org/officeDocument/2006/relationships/tags" Target="../tags/tag453.xml"/><Relationship Id="rId6" Type="http://schemas.openxmlformats.org/officeDocument/2006/relationships/tags" Target="../tags/tag458.xml"/><Relationship Id="rId11" Type="http://schemas.openxmlformats.org/officeDocument/2006/relationships/customXml" Target="../ink/ink6.xml"/><Relationship Id="rId5" Type="http://schemas.openxmlformats.org/officeDocument/2006/relationships/tags" Target="../tags/tag457.xml"/><Relationship Id="rId10" Type="http://schemas.openxmlformats.org/officeDocument/2006/relationships/notesSlide" Target="../notesSlides/notesSlide35.xml"/><Relationship Id="rId4" Type="http://schemas.openxmlformats.org/officeDocument/2006/relationships/tags" Target="../tags/tag456.xml"/><Relationship Id="rId9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68.xml"/><Relationship Id="rId13" Type="http://schemas.openxmlformats.org/officeDocument/2006/relationships/image" Target="../media/image11.emf"/><Relationship Id="rId3" Type="http://schemas.openxmlformats.org/officeDocument/2006/relationships/tags" Target="../tags/tag463.xml"/><Relationship Id="rId7" Type="http://schemas.openxmlformats.org/officeDocument/2006/relationships/tags" Target="../tags/tag467.xml"/><Relationship Id="rId12" Type="http://schemas.openxmlformats.org/officeDocument/2006/relationships/customXml" Target="../ink/ink7.xml"/><Relationship Id="rId2" Type="http://schemas.openxmlformats.org/officeDocument/2006/relationships/tags" Target="../tags/tag462.xml"/><Relationship Id="rId1" Type="http://schemas.openxmlformats.org/officeDocument/2006/relationships/tags" Target="../tags/tag461.xml"/><Relationship Id="rId6" Type="http://schemas.openxmlformats.org/officeDocument/2006/relationships/tags" Target="../tags/tag46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65.xml"/><Relationship Id="rId15" Type="http://schemas.openxmlformats.org/officeDocument/2006/relationships/image" Target="../media/image12.emf"/><Relationship Id="rId10" Type="http://schemas.openxmlformats.org/officeDocument/2006/relationships/tags" Target="../tags/tag470.xml"/><Relationship Id="rId4" Type="http://schemas.openxmlformats.org/officeDocument/2006/relationships/tags" Target="../tags/tag464.xml"/><Relationship Id="rId9" Type="http://schemas.openxmlformats.org/officeDocument/2006/relationships/tags" Target="../tags/tag469.xml"/><Relationship Id="rId14" Type="http://schemas.openxmlformats.org/officeDocument/2006/relationships/customXml" Target="../ink/ink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478.xml"/><Relationship Id="rId3" Type="http://schemas.openxmlformats.org/officeDocument/2006/relationships/tags" Target="../tags/tag473.xml"/><Relationship Id="rId7" Type="http://schemas.openxmlformats.org/officeDocument/2006/relationships/tags" Target="../tags/tag477.xml"/><Relationship Id="rId2" Type="http://schemas.openxmlformats.org/officeDocument/2006/relationships/tags" Target="../tags/tag472.xml"/><Relationship Id="rId1" Type="http://schemas.openxmlformats.org/officeDocument/2006/relationships/tags" Target="../tags/tag471.xml"/><Relationship Id="rId6" Type="http://schemas.openxmlformats.org/officeDocument/2006/relationships/tags" Target="../tags/tag476.xml"/><Relationship Id="rId5" Type="http://schemas.openxmlformats.org/officeDocument/2006/relationships/tags" Target="../tags/tag47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74.xml"/><Relationship Id="rId9" Type="http://schemas.openxmlformats.org/officeDocument/2006/relationships/tags" Target="../tags/tag47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487.xml"/><Relationship Id="rId13" Type="http://schemas.openxmlformats.org/officeDocument/2006/relationships/customXml" Target="../ink/ink10.xml"/><Relationship Id="rId3" Type="http://schemas.openxmlformats.org/officeDocument/2006/relationships/tags" Target="../tags/tag482.xml"/><Relationship Id="rId7" Type="http://schemas.openxmlformats.org/officeDocument/2006/relationships/tags" Target="../tags/tag486.xml"/><Relationship Id="rId12" Type="http://schemas.openxmlformats.org/officeDocument/2006/relationships/image" Target="../media/image13.emf"/><Relationship Id="rId2" Type="http://schemas.openxmlformats.org/officeDocument/2006/relationships/tags" Target="../tags/tag481.xml"/><Relationship Id="rId1" Type="http://schemas.openxmlformats.org/officeDocument/2006/relationships/tags" Target="../tags/tag480.xml"/><Relationship Id="rId6" Type="http://schemas.openxmlformats.org/officeDocument/2006/relationships/tags" Target="../tags/tag485.xml"/><Relationship Id="rId11" Type="http://schemas.openxmlformats.org/officeDocument/2006/relationships/customXml" Target="../ink/ink9.xml"/><Relationship Id="rId5" Type="http://schemas.openxmlformats.org/officeDocument/2006/relationships/tags" Target="../tags/tag48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83.xml"/><Relationship Id="rId9" Type="http://schemas.openxmlformats.org/officeDocument/2006/relationships/tags" Target="../tags/tag488.xml"/><Relationship Id="rId14" Type="http://schemas.openxmlformats.org/officeDocument/2006/relationships/image" Target="../media/image14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91.xml"/><Relationship Id="rId7" Type="http://schemas.openxmlformats.org/officeDocument/2006/relationships/tags" Target="../tags/tag495.xml"/><Relationship Id="rId2" Type="http://schemas.openxmlformats.org/officeDocument/2006/relationships/tags" Target="../tags/tag490.xml"/><Relationship Id="rId1" Type="http://schemas.openxmlformats.org/officeDocument/2006/relationships/tags" Target="../tags/tag489.xml"/><Relationship Id="rId6" Type="http://schemas.openxmlformats.org/officeDocument/2006/relationships/tags" Target="../tags/tag494.xml"/><Relationship Id="rId5" Type="http://schemas.openxmlformats.org/officeDocument/2006/relationships/tags" Target="../tags/tag493.xml"/><Relationship Id="rId10" Type="http://schemas.openxmlformats.org/officeDocument/2006/relationships/image" Target="../media/image15.emf"/><Relationship Id="rId4" Type="http://schemas.openxmlformats.org/officeDocument/2006/relationships/tags" Target="../tags/tag492.xml"/><Relationship Id="rId9" Type="http://schemas.openxmlformats.org/officeDocument/2006/relationships/customXml" Target="../ink/ink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98.xml"/><Relationship Id="rId7" Type="http://schemas.openxmlformats.org/officeDocument/2006/relationships/tags" Target="../tags/tag502.xml"/><Relationship Id="rId2" Type="http://schemas.openxmlformats.org/officeDocument/2006/relationships/tags" Target="../tags/tag497.xml"/><Relationship Id="rId1" Type="http://schemas.openxmlformats.org/officeDocument/2006/relationships/tags" Target="../tags/tag496.xml"/><Relationship Id="rId6" Type="http://schemas.openxmlformats.org/officeDocument/2006/relationships/tags" Target="../tags/tag501.xml"/><Relationship Id="rId5" Type="http://schemas.openxmlformats.org/officeDocument/2006/relationships/tags" Target="../tags/tag500.xml"/><Relationship Id="rId4" Type="http://schemas.openxmlformats.org/officeDocument/2006/relationships/tags" Target="../tags/tag49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505.xml"/><Relationship Id="rId2" Type="http://schemas.openxmlformats.org/officeDocument/2006/relationships/tags" Target="../tags/tag504.xml"/><Relationship Id="rId1" Type="http://schemas.openxmlformats.org/officeDocument/2006/relationships/tags" Target="../tags/tag503.xml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tags" Target="../tags/tag508.xml"/><Relationship Id="rId7" Type="http://schemas.openxmlformats.org/officeDocument/2006/relationships/customXml" Target="../ink/ink12.xml"/><Relationship Id="rId2" Type="http://schemas.openxmlformats.org/officeDocument/2006/relationships/tags" Target="../tags/tag507.xml"/><Relationship Id="rId1" Type="http://schemas.openxmlformats.org/officeDocument/2006/relationships/tags" Target="../tags/tag50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10.xml"/><Relationship Id="rId4" Type="http://schemas.openxmlformats.org/officeDocument/2006/relationships/tags" Target="../tags/tag50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513.xml"/><Relationship Id="rId2" Type="http://schemas.openxmlformats.org/officeDocument/2006/relationships/tags" Target="../tags/tag512.xml"/><Relationship Id="rId1" Type="http://schemas.openxmlformats.org/officeDocument/2006/relationships/tags" Target="../tags/tag511.xml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521.xml"/><Relationship Id="rId13" Type="http://schemas.openxmlformats.org/officeDocument/2006/relationships/tags" Target="../tags/tag526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516.xml"/><Relationship Id="rId7" Type="http://schemas.openxmlformats.org/officeDocument/2006/relationships/tags" Target="../tags/tag520.xml"/><Relationship Id="rId12" Type="http://schemas.openxmlformats.org/officeDocument/2006/relationships/tags" Target="../tags/tag525.xml"/><Relationship Id="rId17" Type="http://schemas.openxmlformats.org/officeDocument/2006/relationships/tags" Target="../tags/tag530.xml"/><Relationship Id="rId2" Type="http://schemas.openxmlformats.org/officeDocument/2006/relationships/tags" Target="../tags/tag515.xml"/><Relationship Id="rId16" Type="http://schemas.openxmlformats.org/officeDocument/2006/relationships/tags" Target="../tags/tag529.xml"/><Relationship Id="rId1" Type="http://schemas.openxmlformats.org/officeDocument/2006/relationships/tags" Target="../tags/tag514.xml"/><Relationship Id="rId6" Type="http://schemas.openxmlformats.org/officeDocument/2006/relationships/tags" Target="../tags/tag519.xml"/><Relationship Id="rId11" Type="http://schemas.openxmlformats.org/officeDocument/2006/relationships/tags" Target="../tags/tag524.xml"/><Relationship Id="rId5" Type="http://schemas.openxmlformats.org/officeDocument/2006/relationships/tags" Target="../tags/tag518.xml"/><Relationship Id="rId15" Type="http://schemas.openxmlformats.org/officeDocument/2006/relationships/tags" Target="../tags/tag528.xml"/><Relationship Id="rId10" Type="http://schemas.openxmlformats.org/officeDocument/2006/relationships/tags" Target="../tags/tag523.xml"/><Relationship Id="rId19" Type="http://schemas.openxmlformats.org/officeDocument/2006/relationships/notesSlide" Target="../notesSlides/notesSlide38.xml"/><Relationship Id="rId4" Type="http://schemas.openxmlformats.org/officeDocument/2006/relationships/tags" Target="../tags/tag517.xml"/><Relationship Id="rId9" Type="http://schemas.openxmlformats.org/officeDocument/2006/relationships/tags" Target="../tags/tag522.xml"/><Relationship Id="rId14" Type="http://schemas.openxmlformats.org/officeDocument/2006/relationships/tags" Target="../tags/tag52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538.xml"/><Relationship Id="rId13" Type="http://schemas.openxmlformats.org/officeDocument/2006/relationships/tags" Target="../tags/tag543.xml"/><Relationship Id="rId3" Type="http://schemas.openxmlformats.org/officeDocument/2006/relationships/tags" Target="../tags/tag533.xml"/><Relationship Id="rId7" Type="http://schemas.openxmlformats.org/officeDocument/2006/relationships/tags" Target="../tags/tag537.xml"/><Relationship Id="rId12" Type="http://schemas.openxmlformats.org/officeDocument/2006/relationships/tags" Target="../tags/tag542.xml"/><Relationship Id="rId2" Type="http://schemas.openxmlformats.org/officeDocument/2006/relationships/tags" Target="../tags/tag532.xml"/><Relationship Id="rId1" Type="http://schemas.openxmlformats.org/officeDocument/2006/relationships/tags" Target="../tags/tag531.xml"/><Relationship Id="rId6" Type="http://schemas.openxmlformats.org/officeDocument/2006/relationships/tags" Target="../tags/tag536.xml"/><Relationship Id="rId11" Type="http://schemas.openxmlformats.org/officeDocument/2006/relationships/tags" Target="../tags/tag541.xml"/><Relationship Id="rId5" Type="http://schemas.openxmlformats.org/officeDocument/2006/relationships/tags" Target="../tags/tag535.xml"/><Relationship Id="rId15" Type="http://schemas.openxmlformats.org/officeDocument/2006/relationships/notesSlide" Target="../notesSlides/notesSlide39.xml"/><Relationship Id="rId10" Type="http://schemas.openxmlformats.org/officeDocument/2006/relationships/tags" Target="../tags/tag540.xml"/><Relationship Id="rId4" Type="http://schemas.openxmlformats.org/officeDocument/2006/relationships/tags" Target="../tags/tag534.xml"/><Relationship Id="rId9" Type="http://schemas.openxmlformats.org/officeDocument/2006/relationships/tags" Target="../tags/tag539.xml"/><Relationship Id="rId1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tags" Target="../tags/tag556.xml"/><Relationship Id="rId18" Type="http://schemas.openxmlformats.org/officeDocument/2006/relationships/tags" Target="../tags/tag561.xml"/><Relationship Id="rId26" Type="http://schemas.openxmlformats.org/officeDocument/2006/relationships/tags" Target="../tags/tag569.xml"/><Relationship Id="rId3" Type="http://schemas.openxmlformats.org/officeDocument/2006/relationships/tags" Target="../tags/tag546.xml"/><Relationship Id="rId21" Type="http://schemas.openxmlformats.org/officeDocument/2006/relationships/tags" Target="../tags/tag564.xml"/><Relationship Id="rId34" Type="http://schemas.openxmlformats.org/officeDocument/2006/relationships/tags" Target="../tags/tag577.xml"/><Relationship Id="rId7" Type="http://schemas.openxmlformats.org/officeDocument/2006/relationships/tags" Target="../tags/tag550.xml"/><Relationship Id="rId12" Type="http://schemas.openxmlformats.org/officeDocument/2006/relationships/tags" Target="../tags/tag555.xml"/><Relationship Id="rId17" Type="http://schemas.openxmlformats.org/officeDocument/2006/relationships/tags" Target="../tags/tag560.xml"/><Relationship Id="rId25" Type="http://schemas.openxmlformats.org/officeDocument/2006/relationships/tags" Target="../tags/tag568.xml"/><Relationship Id="rId33" Type="http://schemas.openxmlformats.org/officeDocument/2006/relationships/tags" Target="../tags/tag576.xml"/><Relationship Id="rId2" Type="http://schemas.openxmlformats.org/officeDocument/2006/relationships/tags" Target="../tags/tag545.xml"/><Relationship Id="rId16" Type="http://schemas.openxmlformats.org/officeDocument/2006/relationships/tags" Target="../tags/tag559.xml"/><Relationship Id="rId20" Type="http://schemas.openxmlformats.org/officeDocument/2006/relationships/tags" Target="../tags/tag563.xml"/><Relationship Id="rId29" Type="http://schemas.openxmlformats.org/officeDocument/2006/relationships/tags" Target="../tags/tag572.xml"/><Relationship Id="rId1" Type="http://schemas.openxmlformats.org/officeDocument/2006/relationships/tags" Target="../tags/tag544.xml"/><Relationship Id="rId6" Type="http://schemas.openxmlformats.org/officeDocument/2006/relationships/tags" Target="../tags/tag549.xml"/><Relationship Id="rId11" Type="http://schemas.openxmlformats.org/officeDocument/2006/relationships/tags" Target="../tags/tag554.xml"/><Relationship Id="rId24" Type="http://schemas.openxmlformats.org/officeDocument/2006/relationships/tags" Target="../tags/tag567.xml"/><Relationship Id="rId32" Type="http://schemas.openxmlformats.org/officeDocument/2006/relationships/tags" Target="../tags/tag575.xml"/><Relationship Id="rId5" Type="http://schemas.openxmlformats.org/officeDocument/2006/relationships/tags" Target="../tags/tag548.xml"/><Relationship Id="rId15" Type="http://schemas.openxmlformats.org/officeDocument/2006/relationships/tags" Target="../tags/tag558.xml"/><Relationship Id="rId23" Type="http://schemas.openxmlformats.org/officeDocument/2006/relationships/tags" Target="../tags/tag566.xml"/><Relationship Id="rId28" Type="http://schemas.openxmlformats.org/officeDocument/2006/relationships/tags" Target="../tags/tag571.xml"/><Relationship Id="rId36" Type="http://schemas.openxmlformats.org/officeDocument/2006/relationships/notesSlide" Target="../notesSlides/notesSlide40.xml"/><Relationship Id="rId10" Type="http://schemas.openxmlformats.org/officeDocument/2006/relationships/tags" Target="../tags/tag553.xml"/><Relationship Id="rId19" Type="http://schemas.openxmlformats.org/officeDocument/2006/relationships/tags" Target="../tags/tag562.xml"/><Relationship Id="rId31" Type="http://schemas.openxmlformats.org/officeDocument/2006/relationships/tags" Target="../tags/tag574.xml"/><Relationship Id="rId4" Type="http://schemas.openxmlformats.org/officeDocument/2006/relationships/tags" Target="../tags/tag547.xml"/><Relationship Id="rId9" Type="http://schemas.openxmlformats.org/officeDocument/2006/relationships/tags" Target="../tags/tag552.xml"/><Relationship Id="rId14" Type="http://schemas.openxmlformats.org/officeDocument/2006/relationships/tags" Target="../tags/tag557.xml"/><Relationship Id="rId22" Type="http://schemas.openxmlformats.org/officeDocument/2006/relationships/tags" Target="../tags/tag565.xml"/><Relationship Id="rId27" Type="http://schemas.openxmlformats.org/officeDocument/2006/relationships/tags" Target="../tags/tag570.xml"/><Relationship Id="rId30" Type="http://schemas.openxmlformats.org/officeDocument/2006/relationships/tags" Target="../tags/tag573.xml"/><Relationship Id="rId35" Type="http://schemas.openxmlformats.org/officeDocument/2006/relationships/slideLayout" Target="../slideLayouts/slideLayout4.xml"/><Relationship Id="rId8" Type="http://schemas.openxmlformats.org/officeDocument/2006/relationships/tags" Target="../tags/tag55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585.xml"/><Relationship Id="rId13" Type="http://schemas.openxmlformats.org/officeDocument/2006/relationships/tags" Target="../tags/tag590.xml"/><Relationship Id="rId18" Type="http://schemas.openxmlformats.org/officeDocument/2006/relationships/tags" Target="../tags/tag595.xml"/><Relationship Id="rId3" Type="http://schemas.openxmlformats.org/officeDocument/2006/relationships/tags" Target="../tags/tag580.xml"/><Relationship Id="rId21" Type="http://schemas.openxmlformats.org/officeDocument/2006/relationships/tags" Target="../tags/tag598.xml"/><Relationship Id="rId7" Type="http://schemas.openxmlformats.org/officeDocument/2006/relationships/tags" Target="../tags/tag584.xml"/><Relationship Id="rId12" Type="http://schemas.openxmlformats.org/officeDocument/2006/relationships/tags" Target="../tags/tag589.xml"/><Relationship Id="rId17" Type="http://schemas.openxmlformats.org/officeDocument/2006/relationships/tags" Target="../tags/tag594.xml"/><Relationship Id="rId2" Type="http://schemas.openxmlformats.org/officeDocument/2006/relationships/tags" Target="../tags/tag579.xml"/><Relationship Id="rId16" Type="http://schemas.openxmlformats.org/officeDocument/2006/relationships/tags" Target="../tags/tag593.xml"/><Relationship Id="rId20" Type="http://schemas.openxmlformats.org/officeDocument/2006/relationships/tags" Target="../tags/tag597.xml"/><Relationship Id="rId1" Type="http://schemas.openxmlformats.org/officeDocument/2006/relationships/tags" Target="../tags/tag578.xml"/><Relationship Id="rId6" Type="http://schemas.openxmlformats.org/officeDocument/2006/relationships/tags" Target="../tags/tag583.xml"/><Relationship Id="rId11" Type="http://schemas.openxmlformats.org/officeDocument/2006/relationships/tags" Target="../tags/tag588.xml"/><Relationship Id="rId5" Type="http://schemas.openxmlformats.org/officeDocument/2006/relationships/tags" Target="../tags/tag582.xml"/><Relationship Id="rId15" Type="http://schemas.openxmlformats.org/officeDocument/2006/relationships/tags" Target="../tags/tag592.xml"/><Relationship Id="rId23" Type="http://schemas.openxmlformats.org/officeDocument/2006/relationships/notesSlide" Target="../notesSlides/notesSlide41.xml"/><Relationship Id="rId10" Type="http://schemas.openxmlformats.org/officeDocument/2006/relationships/tags" Target="../tags/tag587.xml"/><Relationship Id="rId19" Type="http://schemas.openxmlformats.org/officeDocument/2006/relationships/tags" Target="../tags/tag596.xml"/><Relationship Id="rId4" Type="http://schemas.openxmlformats.org/officeDocument/2006/relationships/tags" Target="../tags/tag581.xml"/><Relationship Id="rId9" Type="http://schemas.openxmlformats.org/officeDocument/2006/relationships/tags" Target="../tags/tag586.xml"/><Relationship Id="rId14" Type="http://schemas.openxmlformats.org/officeDocument/2006/relationships/tags" Target="../tags/tag591.xml"/><Relationship Id="rId2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606.xml"/><Relationship Id="rId13" Type="http://schemas.openxmlformats.org/officeDocument/2006/relationships/tags" Target="../tags/tag611.xml"/><Relationship Id="rId18" Type="http://schemas.openxmlformats.org/officeDocument/2006/relationships/tags" Target="../tags/tag616.xml"/><Relationship Id="rId3" Type="http://schemas.openxmlformats.org/officeDocument/2006/relationships/tags" Target="../tags/tag601.xml"/><Relationship Id="rId21" Type="http://schemas.openxmlformats.org/officeDocument/2006/relationships/tags" Target="../tags/tag619.xml"/><Relationship Id="rId7" Type="http://schemas.openxmlformats.org/officeDocument/2006/relationships/tags" Target="../tags/tag605.xml"/><Relationship Id="rId12" Type="http://schemas.openxmlformats.org/officeDocument/2006/relationships/tags" Target="../tags/tag610.xml"/><Relationship Id="rId17" Type="http://schemas.openxmlformats.org/officeDocument/2006/relationships/tags" Target="../tags/tag615.xml"/><Relationship Id="rId2" Type="http://schemas.openxmlformats.org/officeDocument/2006/relationships/tags" Target="../tags/tag600.xml"/><Relationship Id="rId16" Type="http://schemas.openxmlformats.org/officeDocument/2006/relationships/tags" Target="../tags/tag614.xml"/><Relationship Id="rId20" Type="http://schemas.openxmlformats.org/officeDocument/2006/relationships/tags" Target="../tags/tag618.xml"/><Relationship Id="rId29" Type="http://schemas.openxmlformats.org/officeDocument/2006/relationships/image" Target="../media/image23.emf"/><Relationship Id="rId1" Type="http://schemas.openxmlformats.org/officeDocument/2006/relationships/tags" Target="../tags/tag599.xml"/><Relationship Id="rId6" Type="http://schemas.openxmlformats.org/officeDocument/2006/relationships/tags" Target="../tags/tag604.xml"/><Relationship Id="rId11" Type="http://schemas.openxmlformats.org/officeDocument/2006/relationships/tags" Target="../tags/tag609.xml"/><Relationship Id="rId24" Type="http://schemas.openxmlformats.org/officeDocument/2006/relationships/customXml" Target="../ink/ink13.xml"/><Relationship Id="rId5" Type="http://schemas.openxmlformats.org/officeDocument/2006/relationships/tags" Target="../tags/tag603.xml"/><Relationship Id="rId15" Type="http://schemas.openxmlformats.org/officeDocument/2006/relationships/tags" Target="../tags/tag613.xml"/><Relationship Id="rId23" Type="http://schemas.openxmlformats.org/officeDocument/2006/relationships/notesSlide" Target="../notesSlides/notesSlide42.xml"/><Relationship Id="rId10" Type="http://schemas.openxmlformats.org/officeDocument/2006/relationships/tags" Target="../tags/tag608.xml"/><Relationship Id="rId19" Type="http://schemas.openxmlformats.org/officeDocument/2006/relationships/tags" Target="../tags/tag617.xml"/><Relationship Id="rId4" Type="http://schemas.openxmlformats.org/officeDocument/2006/relationships/tags" Target="../tags/tag602.xml"/><Relationship Id="rId9" Type="http://schemas.openxmlformats.org/officeDocument/2006/relationships/tags" Target="../tags/tag607.xml"/><Relationship Id="rId14" Type="http://schemas.openxmlformats.org/officeDocument/2006/relationships/tags" Target="../tags/tag612.xml"/><Relationship Id="rId2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622.xml"/><Relationship Id="rId2" Type="http://schemas.openxmlformats.org/officeDocument/2006/relationships/tags" Target="../tags/tag621.xml"/><Relationship Id="rId1" Type="http://schemas.openxmlformats.org/officeDocument/2006/relationships/tags" Target="../tags/tag620.xml"/><Relationship Id="rId5" Type="http://schemas.openxmlformats.org/officeDocument/2006/relationships/notesSlide" Target="../notesSlides/notesSlide43.xml"/><Relationship Id="rId4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625.xml"/><Relationship Id="rId7" Type="http://schemas.openxmlformats.org/officeDocument/2006/relationships/hyperlink" Target="https://godbolt.org/z/pzs7N1" TargetMode="External"/><Relationship Id="rId2" Type="http://schemas.openxmlformats.org/officeDocument/2006/relationships/tags" Target="../tags/tag624.xml"/><Relationship Id="rId1" Type="http://schemas.openxmlformats.org/officeDocument/2006/relationships/tags" Target="../tags/tag623.xml"/><Relationship Id="rId6" Type="http://schemas.openxmlformats.org/officeDocument/2006/relationships/notesSlide" Target="../notesSlides/notesSlide4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2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629.xml"/><Relationship Id="rId7" Type="http://schemas.openxmlformats.org/officeDocument/2006/relationships/notesSlide" Target="../notesSlides/notesSlide45.xml"/><Relationship Id="rId2" Type="http://schemas.openxmlformats.org/officeDocument/2006/relationships/tags" Target="../tags/tag628.xml"/><Relationship Id="rId1" Type="http://schemas.openxmlformats.org/officeDocument/2006/relationships/tags" Target="../tags/tag62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631.xml"/><Relationship Id="rId4" Type="http://schemas.openxmlformats.org/officeDocument/2006/relationships/tags" Target="../tags/tag630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634.xml"/><Relationship Id="rId7" Type="http://schemas.openxmlformats.org/officeDocument/2006/relationships/notesSlide" Target="../notesSlides/notesSlide46.xml"/><Relationship Id="rId2" Type="http://schemas.openxmlformats.org/officeDocument/2006/relationships/tags" Target="../tags/tag633.xml"/><Relationship Id="rId1" Type="http://schemas.openxmlformats.org/officeDocument/2006/relationships/tags" Target="../tags/tag632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636.xml"/><Relationship Id="rId4" Type="http://schemas.openxmlformats.org/officeDocument/2006/relationships/tags" Target="../tags/tag63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639.xml"/><Relationship Id="rId7" Type="http://schemas.openxmlformats.org/officeDocument/2006/relationships/notesSlide" Target="../notesSlides/notesSlide47.xml"/><Relationship Id="rId2" Type="http://schemas.openxmlformats.org/officeDocument/2006/relationships/tags" Target="../tags/tag638.xml"/><Relationship Id="rId1" Type="http://schemas.openxmlformats.org/officeDocument/2006/relationships/tags" Target="../tags/tag63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641.xml"/><Relationship Id="rId4" Type="http://schemas.openxmlformats.org/officeDocument/2006/relationships/tags" Target="../tags/tag64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644.xml"/><Relationship Id="rId7" Type="http://schemas.openxmlformats.org/officeDocument/2006/relationships/notesSlide" Target="../notesSlides/notesSlide48.xml"/><Relationship Id="rId2" Type="http://schemas.openxmlformats.org/officeDocument/2006/relationships/tags" Target="../tags/tag643.xml"/><Relationship Id="rId1" Type="http://schemas.openxmlformats.org/officeDocument/2006/relationships/tags" Target="../tags/tag642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646.xml"/><Relationship Id="rId4" Type="http://schemas.openxmlformats.org/officeDocument/2006/relationships/tags" Target="../tags/tag64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649.xml"/><Relationship Id="rId7" Type="http://schemas.openxmlformats.org/officeDocument/2006/relationships/image" Target="../media/image30.png"/><Relationship Id="rId2" Type="http://schemas.openxmlformats.org/officeDocument/2006/relationships/tags" Target="../tags/tag648.xml"/><Relationship Id="rId1" Type="http://schemas.openxmlformats.org/officeDocument/2006/relationships/tags" Target="../tags/tag64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651.xml"/><Relationship Id="rId4" Type="http://schemas.openxmlformats.org/officeDocument/2006/relationships/tags" Target="../tags/tag65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654.xml"/><Relationship Id="rId2" Type="http://schemas.openxmlformats.org/officeDocument/2006/relationships/tags" Target="../tags/tag653.xml"/><Relationship Id="rId1" Type="http://schemas.openxmlformats.org/officeDocument/2006/relationships/tags" Target="../tags/tag652.xml"/><Relationship Id="rId5" Type="http://schemas.openxmlformats.org/officeDocument/2006/relationships/notesSlide" Target="../notesSlides/notesSlide49.xml"/><Relationship Id="rId4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657.xml"/><Relationship Id="rId2" Type="http://schemas.openxmlformats.org/officeDocument/2006/relationships/tags" Target="../tags/tag656.xml"/><Relationship Id="rId1" Type="http://schemas.openxmlformats.org/officeDocument/2006/relationships/tags" Target="../tags/tag65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2" Type="http://schemas.openxmlformats.org/officeDocument/2006/relationships/tags" Target="../tags/tag20.xml"/><Relationship Id="rId16" Type="http://schemas.openxmlformats.org/officeDocument/2006/relationships/notesSlide" Target="../notesSlides/notesSlide6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665.xml"/><Relationship Id="rId13" Type="http://schemas.openxmlformats.org/officeDocument/2006/relationships/tags" Target="../tags/tag670.xml"/><Relationship Id="rId3" Type="http://schemas.openxmlformats.org/officeDocument/2006/relationships/tags" Target="../tags/tag660.xml"/><Relationship Id="rId7" Type="http://schemas.openxmlformats.org/officeDocument/2006/relationships/tags" Target="../tags/tag664.xml"/><Relationship Id="rId12" Type="http://schemas.openxmlformats.org/officeDocument/2006/relationships/tags" Target="../tags/tag669.xml"/><Relationship Id="rId2" Type="http://schemas.openxmlformats.org/officeDocument/2006/relationships/tags" Target="../tags/tag659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658.xml"/><Relationship Id="rId6" Type="http://schemas.openxmlformats.org/officeDocument/2006/relationships/tags" Target="../tags/tag663.xml"/><Relationship Id="rId11" Type="http://schemas.openxmlformats.org/officeDocument/2006/relationships/tags" Target="../tags/tag668.xml"/><Relationship Id="rId5" Type="http://schemas.openxmlformats.org/officeDocument/2006/relationships/tags" Target="../tags/tag662.xml"/><Relationship Id="rId15" Type="http://schemas.openxmlformats.org/officeDocument/2006/relationships/tags" Target="../tags/tag672.xml"/><Relationship Id="rId10" Type="http://schemas.openxmlformats.org/officeDocument/2006/relationships/tags" Target="../tags/tag667.xml"/><Relationship Id="rId4" Type="http://schemas.openxmlformats.org/officeDocument/2006/relationships/tags" Target="../tags/tag661.xml"/><Relationship Id="rId9" Type="http://schemas.openxmlformats.org/officeDocument/2006/relationships/tags" Target="../tags/tag666.xml"/><Relationship Id="rId14" Type="http://schemas.openxmlformats.org/officeDocument/2006/relationships/tags" Target="../tags/tag67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10" Type="http://schemas.openxmlformats.org/officeDocument/2006/relationships/tags" Target="../tags/tag42.xml"/><Relationship Id="rId19" Type="http://schemas.openxmlformats.org/officeDocument/2006/relationships/notesSlide" Target="../notesSlides/notesSlide7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10" Type="http://schemas.openxmlformats.org/officeDocument/2006/relationships/tags" Target="../tags/tag59.xml"/><Relationship Id="rId19" Type="http://schemas.openxmlformats.org/officeDocument/2006/relationships/notesSlide" Target="../notesSlides/notesSlide8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2" Type="http://schemas.openxmlformats.org/officeDocument/2006/relationships/tags" Target="../tags/tag68.xml"/><Relationship Id="rId16" Type="http://schemas.openxmlformats.org/officeDocument/2006/relationships/notesSlide" Target="../notesSlides/notesSlide9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76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Procedures II</a:t>
            </a:r>
            <a:br>
              <a:rPr lang="en-US" dirty="0"/>
            </a:br>
            <a:r>
              <a:rPr lang="en-US" sz="2000" b="0" dirty="0"/>
              <a:t>CSE 351 Winter 2019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4173" y="64008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  <a:hlinkClick r:id="rId7"/>
              </a:rPr>
              <a:t>http://xkcd.com/1790/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60" y="3705245"/>
            <a:ext cx="6809543" cy="273301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897F957E-71D1-9C46-9A88-64348420F2EB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04800" y="1645919"/>
            <a:ext cx="3505200" cy="113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None/>
              <a:defRPr sz="32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kern="0" dirty="0"/>
              <a:t>Instructors:</a:t>
            </a:r>
            <a:r>
              <a:rPr lang="en-US" sz="2000" kern="0" dirty="0"/>
              <a:t> </a:t>
            </a:r>
          </a:p>
          <a:p>
            <a:pPr algn="l"/>
            <a:r>
              <a:rPr lang="en-US" sz="2000" kern="0" dirty="0"/>
              <a:t>Max </a:t>
            </a:r>
            <a:r>
              <a:rPr lang="en-US" sz="2000" kern="0" dirty="0" err="1"/>
              <a:t>Willsey</a:t>
            </a:r>
            <a:endParaRPr lang="en-US" sz="2000" kern="0" dirty="0"/>
          </a:p>
          <a:p>
            <a:pPr algn="l"/>
            <a:r>
              <a:rPr lang="en-US" sz="2000" kern="0" dirty="0"/>
              <a:t>Luis Ceze</a:t>
            </a:r>
          </a:p>
          <a:p>
            <a:pPr algn="l"/>
            <a:endParaRPr lang="en-US" sz="1000" kern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F93B253-7E67-4745-81D5-7541B821B8AE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3228390" y="1664652"/>
            <a:ext cx="3505200" cy="194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None/>
              <a:defRPr sz="32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kern="0" dirty="0"/>
              <a:t>Teaching Assistants:</a:t>
            </a:r>
          </a:p>
          <a:p>
            <a:pPr algn="l"/>
            <a:r>
              <a:rPr lang="en-US" sz="2000" kern="0" dirty="0"/>
              <a:t>Britt Henderson</a:t>
            </a:r>
          </a:p>
          <a:p>
            <a:pPr algn="l"/>
            <a:r>
              <a:rPr lang="en-US" sz="2000" kern="0" dirty="0"/>
              <a:t>Lukas </a:t>
            </a:r>
            <a:r>
              <a:rPr lang="en-US" sz="2000" kern="0" dirty="0" err="1"/>
              <a:t>Joswiak</a:t>
            </a:r>
            <a:endParaRPr lang="en-US" sz="2000" kern="0" dirty="0"/>
          </a:p>
          <a:p>
            <a:pPr algn="l"/>
            <a:r>
              <a:rPr lang="en-US" sz="2000" kern="0" dirty="0"/>
              <a:t>Josie Lee</a:t>
            </a:r>
          </a:p>
          <a:p>
            <a:pPr algn="l"/>
            <a:r>
              <a:rPr lang="en-US" sz="2000" kern="0" dirty="0"/>
              <a:t>Wei Lin</a:t>
            </a:r>
          </a:p>
          <a:p>
            <a:pPr algn="l"/>
            <a:endParaRPr lang="en-US" sz="2000" kern="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7D9B7E2-6C19-5F47-A7AC-F620E5B722D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5802424" y="1645919"/>
            <a:ext cx="3505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None/>
              <a:defRPr sz="32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en-US" sz="2000" kern="0" dirty="0"/>
          </a:p>
          <a:p>
            <a:pPr algn="l"/>
            <a:r>
              <a:rPr lang="en-US" sz="2000" kern="0" dirty="0"/>
              <a:t>Daniel </a:t>
            </a:r>
            <a:r>
              <a:rPr lang="en-US" sz="2000" kern="0" dirty="0" err="1"/>
              <a:t>Snitkovsky</a:t>
            </a:r>
            <a:endParaRPr lang="en-US" sz="2000" kern="0" dirty="0"/>
          </a:p>
          <a:p>
            <a:pPr algn="l"/>
            <a:r>
              <a:rPr lang="en-US" sz="2000" kern="0" dirty="0"/>
              <a:t>Luis Vega</a:t>
            </a:r>
          </a:p>
          <a:p>
            <a:pPr algn="l"/>
            <a:r>
              <a:rPr lang="en-US" sz="2000" kern="0" dirty="0"/>
              <a:t>Kory Watson</a:t>
            </a:r>
          </a:p>
          <a:p>
            <a:pPr algn="l"/>
            <a:r>
              <a:rPr lang="en-US" sz="2000" kern="0" dirty="0"/>
              <a:t>Ivy Yu</a:t>
            </a:r>
          </a:p>
        </p:txBody>
      </p:sp>
    </p:spTree>
    <p:extLst>
      <p:ext uri="{BB962C8B-B14F-4D97-AF65-F5344CB8AC3E}">
        <p14:creationId xmlns:p14="http://schemas.microsoft.com/office/powerpoint/2010/main" val="2285371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Procedures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Stack Structure</a:t>
            </a:r>
          </a:p>
          <a:p>
            <a:r>
              <a:rPr lang="en-US" b="1" dirty="0">
                <a:solidFill>
                  <a:srgbClr val="4B2A85"/>
                </a:solidFill>
              </a:rPr>
              <a:t>Calling Conventions</a:t>
            </a:r>
          </a:p>
          <a:p>
            <a:pPr lvl="1"/>
            <a:r>
              <a:rPr lang="en-US" dirty="0"/>
              <a:t>Passing control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Passing data</a:t>
            </a:r>
          </a:p>
          <a:p>
            <a:pPr lvl="1"/>
            <a:r>
              <a:rPr lang="en-US" dirty="0"/>
              <a:t>Managing local data</a:t>
            </a:r>
          </a:p>
          <a:p>
            <a:r>
              <a:rPr lang="en-US" dirty="0"/>
              <a:t>Register Saving Conventions</a:t>
            </a:r>
          </a:p>
          <a:p>
            <a:r>
              <a:rPr lang="en-US" dirty="0"/>
              <a:t>Illustration of Recursion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9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</a:t>
            </a:r>
            <a:r>
              <a:rPr lang="en-US" u="sng" dirty="0"/>
              <a:t>Data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Registers 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NOT in Memory</a:t>
            </a:r>
            <a:r>
              <a:rPr lang="en-US" sz="2400" dirty="0"/>
              <a:t>)</a:t>
            </a:r>
            <a:r>
              <a:rPr lang="en-US" dirty="0"/>
              <a:t>		  Stack 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Memory</a:t>
            </a:r>
            <a:r>
              <a:rPr lang="en-US" sz="2400" dirty="0"/>
              <a:t>)</a:t>
            </a:r>
            <a:endParaRPr lang="en-US" dirty="0"/>
          </a:p>
          <a:p>
            <a:r>
              <a:rPr lang="en-US" sz="2400" dirty="0"/>
              <a:t>First 6 arguments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r>
              <a:rPr lang="en-US" sz="2400" dirty="0"/>
              <a:t>Return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14400" y="2468880"/>
            <a:ext cx="1346200" cy="2286000"/>
            <a:chOff x="762000" y="2819400"/>
            <a:chExt cx="1346200" cy="2286000"/>
          </a:xfrm>
        </p:grpSpPr>
        <p:sp>
          <p:nvSpPr>
            <p:cNvPr id="6" name="Rectangle 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762000" y="28194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rdi</a:t>
              </a:r>
              <a:endPara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7" name="Rectangle 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762000" y="32004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rsi</a:t>
              </a:r>
              <a:endPara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8" name="Rectangle 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762000" y="35814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rdx</a:t>
              </a:r>
              <a:endPara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9" name="Rectangle 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762000" y="39624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rcx</a:t>
              </a:r>
              <a:endPara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0" name="Rectangle 9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762000" y="43434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%r8</a:t>
              </a:r>
            </a:p>
          </p:txBody>
        </p:sp>
        <p:sp>
          <p:nvSpPr>
            <p:cNvPr id="11" name="Rectangle 10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762000" y="47244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%r9</a:t>
              </a:r>
            </a:p>
          </p:txBody>
        </p:sp>
      </p:grpSp>
      <p:grpSp>
        <p:nvGrpSpPr>
          <p:cNvPr id="12" name="Group 11"/>
          <p:cNvGrpSpPr/>
          <p:nvPr>
            <p:custDataLst>
              <p:tags r:id="rId1"/>
            </p:custDataLst>
          </p:nvPr>
        </p:nvGrpSpPr>
        <p:grpSpPr>
          <a:xfrm>
            <a:off x="5638800" y="2438400"/>
            <a:ext cx="1346200" cy="2667000"/>
            <a:chOff x="5943600" y="2057400"/>
            <a:chExt cx="1346200" cy="2667000"/>
          </a:xfrm>
        </p:grpSpPr>
        <p:sp>
          <p:nvSpPr>
            <p:cNvPr id="13" name="Rectangle 14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5943600" y="4343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Arg</a:t>
              </a:r>
              <a:r>
                <a:rPr lang="en-US" sz="1800" b="0" dirty="0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 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7</a:t>
              </a:r>
            </a:p>
          </p:txBody>
        </p:sp>
        <p:sp>
          <p:nvSpPr>
            <p:cNvPr id="14" name="Rectangle 15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5943600" y="3200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• • •</a:t>
              </a:r>
            </a:p>
          </p:txBody>
        </p:sp>
        <p:sp>
          <p:nvSpPr>
            <p:cNvPr id="15" name="Rectangle 1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943600" y="3962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Arg</a:t>
              </a:r>
              <a:r>
                <a:rPr lang="en-US" sz="1800" b="0" dirty="0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 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8</a:t>
              </a:r>
            </a:p>
          </p:txBody>
        </p:sp>
        <p:sp>
          <p:nvSpPr>
            <p:cNvPr id="16" name="Rectangle 14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943600" y="2819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Arg</a:t>
              </a:r>
              <a:r>
                <a:rPr lang="en-US" sz="1800" b="0" dirty="0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 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n</a:t>
              </a:r>
            </a:p>
          </p:txBody>
        </p:sp>
        <p:sp>
          <p:nvSpPr>
            <p:cNvPr id="17" name="Rectangle 15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943600" y="2057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• • •</a:t>
              </a:r>
            </a:p>
          </p:txBody>
        </p:sp>
      </p:grpSp>
      <p:sp>
        <p:nvSpPr>
          <p:cNvPr id="18" name="TextBox 17"/>
          <p:cNvSpPr txBox="1"/>
          <p:nvPr>
            <p:custDataLst>
              <p:tags r:id="rId2"/>
            </p:custDataLst>
          </p:nvPr>
        </p:nvSpPr>
        <p:spPr>
          <a:xfrm>
            <a:off x="7696199" y="1816387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itchFamily="34" charset="0"/>
              </a:rPr>
              <a:t>High</a:t>
            </a:r>
            <a:br>
              <a:rPr lang="en-US" sz="1600" b="0" dirty="0">
                <a:latin typeface="Calibri" pitchFamily="34" charset="0"/>
              </a:rPr>
            </a:br>
            <a:r>
              <a:rPr lang="en-US" sz="16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9" name="TextBox 18"/>
          <p:cNvSpPr txBox="1"/>
          <p:nvPr>
            <p:custDataLst>
              <p:tags r:id="rId3"/>
            </p:custDataLst>
          </p:nvPr>
        </p:nvSpPr>
        <p:spPr>
          <a:xfrm>
            <a:off x="7848600" y="4800600"/>
            <a:ext cx="1052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itchFamily="34" charset="0"/>
              </a:rPr>
              <a:t>Low</a:t>
            </a:r>
            <a:br>
              <a:rPr lang="en-US" sz="1600" b="0" dirty="0">
                <a:latin typeface="Calibri" pitchFamily="34" charset="0"/>
              </a:rPr>
            </a:br>
            <a:r>
              <a:rPr lang="en-US" sz="1600" b="0" dirty="0">
                <a:latin typeface="Calibri" pitchFamily="34" charset="0"/>
              </a:rPr>
              <a:t>Addresses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0x00…00</a:t>
            </a:r>
          </a:p>
        </p:txBody>
      </p:sp>
      <p:sp>
        <p:nvSpPr>
          <p:cNvPr id="20" name="Line 1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8004867" y="2362937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77440" y="2450592"/>
            <a:ext cx="1098699" cy="2286000"/>
          </a:xfrm>
          <a:prstGeom prst="rect">
            <a:avLst/>
          </a:prstGeom>
          <a:noFill/>
        </p:spPr>
        <p:txBody>
          <a:bodyPr wrap="none" tIns="0" bIns="0" rtlCol="0">
            <a:normAutofit/>
          </a:bodyPr>
          <a:lstStyle/>
          <a:p>
            <a:pPr>
              <a:lnSpc>
                <a:spcPct val="105000"/>
              </a:lnSpc>
            </a:pPr>
            <a:r>
              <a:rPr lang="en-US" i="1" u="sng" dirty="0">
                <a:solidFill>
                  <a:schemeClr val="bg2"/>
                </a:solidFill>
                <a:latin typeface="Calibri" pitchFamily="34" charset="0"/>
              </a:rPr>
              <a:t>Di</a:t>
            </a:r>
            <a:r>
              <a:rPr lang="en-US" b="0" i="1" dirty="0">
                <a:solidFill>
                  <a:schemeClr val="bg2"/>
                </a:solidFill>
                <a:latin typeface="Calibri" pitchFamily="34" charset="0"/>
              </a:rPr>
              <a:t>ane’s</a:t>
            </a:r>
          </a:p>
          <a:p>
            <a:pPr>
              <a:lnSpc>
                <a:spcPct val="105000"/>
              </a:lnSpc>
            </a:pPr>
            <a:r>
              <a:rPr lang="en-US" i="1" u="sng" dirty="0">
                <a:solidFill>
                  <a:schemeClr val="bg2"/>
                </a:solidFill>
                <a:latin typeface="Calibri" pitchFamily="34" charset="0"/>
              </a:rPr>
              <a:t>Si</a:t>
            </a:r>
            <a:r>
              <a:rPr lang="en-US" b="0" i="1" dirty="0">
                <a:solidFill>
                  <a:schemeClr val="bg2"/>
                </a:solidFill>
                <a:latin typeface="Calibri" pitchFamily="34" charset="0"/>
              </a:rPr>
              <a:t>lk</a:t>
            </a:r>
          </a:p>
          <a:p>
            <a:pPr>
              <a:lnSpc>
                <a:spcPct val="105000"/>
              </a:lnSpc>
            </a:pPr>
            <a:r>
              <a:rPr lang="en-US" i="1" u="sng" dirty="0">
                <a:solidFill>
                  <a:schemeClr val="bg2"/>
                </a:solidFill>
                <a:latin typeface="Calibri" pitchFamily="34" charset="0"/>
              </a:rPr>
              <a:t>D</a:t>
            </a:r>
            <a:r>
              <a:rPr lang="en-US" b="0" i="1" dirty="0">
                <a:solidFill>
                  <a:schemeClr val="bg2"/>
                </a:solidFill>
                <a:latin typeface="Calibri" pitchFamily="34" charset="0"/>
              </a:rPr>
              <a:t>ress</a:t>
            </a:r>
          </a:p>
          <a:p>
            <a:pPr>
              <a:lnSpc>
                <a:spcPct val="105000"/>
              </a:lnSpc>
            </a:pPr>
            <a:r>
              <a:rPr lang="en-US" i="1" u="sng" dirty="0">
                <a:solidFill>
                  <a:schemeClr val="bg2"/>
                </a:solidFill>
                <a:latin typeface="Calibri" pitchFamily="34" charset="0"/>
              </a:rPr>
              <a:t>C</a:t>
            </a:r>
            <a:r>
              <a:rPr lang="en-US" b="0" i="1" dirty="0">
                <a:solidFill>
                  <a:schemeClr val="bg2"/>
                </a:solidFill>
                <a:latin typeface="Calibri" pitchFamily="34" charset="0"/>
              </a:rPr>
              <a:t>osts</a:t>
            </a:r>
          </a:p>
          <a:p>
            <a:pPr>
              <a:lnSpc>
                <a:spcPct val="105000"/>
              </a:lnSpc>
            </a:pPr>
            <a:r>
              <a:rPr lang="en-US" b="0" i="1" dirty="0">
                <a:solidFill>
                  <a:schemeClr val="bg2"/>
                </a:solidFill>
                <a:latin typeface="Calibri" pitchFamily="34" charset="0"/>
              </a:rPr>
              <a:t>$</a:t>
            </a:r>
            <a:r>
              <a:rPr lang="en-US" i="1" u="sng" dirty="0">
                <a:solidFill>
                  <a:schemeClr val="bg2"/>
                </a:solidFill>
                <a:latin typeface="Calibri" pitchFamily="34" charset="0"/>
              </a:rPr>
              <a:t>8</a:t>
            </a:r>
            <a:r>
              <a:rPr lang="en-US" i="1" dirty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US" i="1" u="sng" dirty="0">
                <a:solidFill>
                  <a:schemeClr val="bg2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8004867" y="33528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49800" y="5468771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Calibri" pitchFamily="34" charset="0"/>
              </a:rPr>
              <a:t>Only allocate stack space when needed</a:t>
            </a:r>
          </a:p>
        </p:txBody>
      </p:sp>
      <p:sp>
        <p:nvSpPr>
          <p:cNvPr id="24" name="Rectangle 23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914400" y="557784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x86-64 Return Values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By convention, values returned by procedures are placed in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dirty="0"/>
          </a:p>
          <a:p>
            <a:pPr lvl="1"/>
            <a:r>
              <a:rPr lang="en-US" dirty="0"/>
              <a:t>Choice of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r>
              <a:rPr lang="en-US" dirty="0"/>
              <a:t> is arbitrary</a:t>
            </a:r>
          </a:p>
          <a:p>
            <a:pPr marL="346075" indent="-346075">
              <a:buSzPct val="100000"/>
              <a:buFont typeface="+mj-lt"/>
              <a:buAutoNum type="arabicParenR"/>
            </a:pPr>
            <a:r>
              <a:rPr lang="en-US" dirty="0">
                <a:solidFill>
                  <a:schemeClr val="accent2"/>
                </a:solidFill>
              </a:rPr>
              <a:t>Caller</a:t>
            </a:r>
            <a:r>
              <a:rPr lang="en-US" dirty="0"/>
              <a:t> must make sure to save the contents of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r>
              <a:rPr lang="en-US" dirty="0"/>
              <a:t> before calling a </a:t>
            </a:r>
            <a:r>
              <a:rPr lang="en-US" dirty="0" err="1">
                <a:solidFill>
                  <a:srgbClr val="C00000"/>
                </a:solidFill>
              </a:rPr>
              <a:t>callee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that returns a value</a:t>
            </a:r>
          </a:p>
          <a:p>
            <a:pPr lvl="1"/>
            <a:r>
              <a:rPr lang="en-US" dirty="0"/>
              <a:t>Part of register-saving convention</a:t>
            </a:r>
          </a:p>
          <a:p>
            <a:pPr marL="344488" indent="-344488">
              <a:buSzPct val="100000"/>
              <a:buFont typeface="+mj-lt"/>
              <a:buAutoNum type="arabicParenR"/>
            </a:pPr>
            <a:r>
              <a:rPr lang="en-US" dirty="0">
                <a:solidFill>
                  <a:srgbClr val="C00000"/>
                </a:solidFill>
              </a:rPr>
              <a:t>Callee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places return value into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dirty="0"/>
          </a:p>
          <a:p>
            <a:pPr lvl="1"/>
            <a:r>
              <a:rPr lang="en-US" dirty="0"/>
              <a:t>Any type that can fit in 8 bytes – integer, float, pointer, etc.</a:t>
            </a:r>
          </a:p>
          <a:p>
            <a:pPr lvl="1"/>
            <a:r>
              <a:rPr lang="en-US" dirty="0"/>
              <a:t>For return values greater than 8 bytes, best to return a </a:t>
            </a:r>
            <a:r>
              <a:rPr lang="en-US" i="1" dirty="0"/>
              <a:t>pointer</a:t>
            </a:r>
            <a:r>
              <a:rPr lang="en-US" dirty="0"/>
              <a:t> to them</a:t>
            </a:r>
          </a:p>
          <a:p>
            <a:pPr marL="344488" indent="-344488">
              <a:buSzPct val="100000"/>
              <a:buFont typeface="+mj-lt"/>
              <a:buAutoNum type="arabicParenR"/>
            </a:pPr>
            <a:r>
              <a:rPr lang="en-US" dirty="0"/>
              <a:t>Upon return, </a:t>
            </a:r>
            <a:r>
              <a:rPr lang="en-US" dirty="0">
                <a:solidFill>
                  <a:schemeClr val="accent2"/>
                </a:solidFill>
              </a:rPr>
              <a:t>caller</a:t>
            </a:r>
            <a:r>
              <a:rPr lang="en-US" dirty="0"/>
              <a:t> finds the return value in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1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US" dirty="0"/>
              <a:t>Data Flow Examples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65760" y="4663440"/>
            <a:ext cx="256032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mult2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(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a,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b)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s = a * b;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s;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65760" y="1097280"/>
            <a:ext cx="42672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void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multstore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y,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t = mult2(x, y);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*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108960" y="4663440"/>
            <a:ext cx="5852160" cy="18288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&lt;mult2&gt;: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a in %</a:t>
            </a:r>
            <a:r>
              <a:rPr lang="en-US" sz="18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b in %</a:t>
            </a:r>
            <a:r>
              <a:rPr lang="en-US" sz="18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endParaRPr lang="ro-RO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400550:  </a:t>
            </a:r>
            <a:r>
              <a:rPr lang="ro-RO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%rdi,%rax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a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400553:  </a:t>
            </a:r>
            <a:r>
              <a:rPr lang="ro-RO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imul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%rsi,%rax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a * b</a:t>
            </a:r>
            <a:endParaRPr lang="en-US" sz="1800" b="0" i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s in %</a:t>
            </a:r>
            <a:r>
              <a:rPr lang="en-US" sz="18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ro-RO" sz="18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400557:  </a:t>
            </a:r>
            <a:r>
              <a:rPr lang="ro-RO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   </a:t>
            </a:r>
            <a:r>
              <a:rPr lang="ro-RO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Return</a:t>
            </a:r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468880" y="2286000"/>
            <a:ext cx="6492240" cy="2286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&lt;multstore&gt;: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# x in %</a:t>
            </a:r>
            <a:r>
              <a:rPr lang="en-US" sz="18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y in %</a:t>
            </a:r>
            <a:r>
              <a:rPr lang="en-US" sz="18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sz="18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</a:t>
            </a:r>
            <a:r>
              <a:rPr lang="en-US" sz="18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dest</a:t>
            </a:r>
            <a:r>
              <a:rPr lang="en-US" sz="18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in %</a:t>
            </a:r>
            <a:r>
              <a:rPr lang="en-US" sz="18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endParaRPr lang="en-US" sz="18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sk-SK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alibri" panose="020F0502020204030204" pitchFamily="34" charset="0"/>
              </a:rPr>
              <a:t>• • •</a:t>
            </a:r>
            <a:endParaRPr lang="sk-SK" sz="18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400541: </a:t>
            </a:r>
            <a:r>
              <a:rPr lang="sk-SK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%rdx,%rbx     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Save dest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400544: </a:t>
            </a:r>
            <a:r>
              <a:rPr lang="sk-SK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&lt;mult2&gt;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mult2(x,y)</a:t>
            </a:r>
            <a:endParaRPr lang="en-US" sz="1800" b="0" i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t in %</a:t>
            </a:r>
            <a:r>
              <a:rPr lang="en-US" sz="18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sk-SK" sz="18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%rax,(%rbx)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Save at dest</a:t>
            </a:r>
          </a:p>
          <a:p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alibri" panose="020F0502020204030204" pitchFamily="34" charset="0"/>
              </a:rPr>
              <a:t>• • •</a:t>
            </a:r>
            <a:endParaRPr lang="sk-SK" sz="1800" b="0" i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94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Procedures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Stack Structure</a:t>
            </a:r>
          </a:p>
          <a:p>
            <a:r>
              <a:rPr lang="en-US" b="1" dirty="0">
                <a:solidFill>
                  <a:srgbClr val="4B2A85"/>
                </a:solidFill>
              </a:rPr>
              <a:t>Calling Conventions</a:t>
            </a:r>
          </a:p>
          <a:p>
            <a:pPr lvl="1"/>
            <a:r>
              <a:rPr lang="en-US" dirty="0"/>
              <a:t>Passing control</a:t>
            </a:r>
          </a:p>
          <a:p>
            <a:pPr lvl="1"/>
            <a:r>
              <a:rPr lang="en-US" dirty="0"/>
              <a:t>Passing data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Managing local data</a:t>
            </a:r>
          </a:p>
          <a:p>
            <a:r>
              <a:rPr lang="en-US" dirty="0"/>
              <a:t>Register Saving Conventions</a:t>
            </a:r>
          </a:p>
          <a:p>
            <a:r>
              <a:rPr lang="en-US" dirty="0"/>
              <a:t>Illustration of Recursion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17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/>
          <a:lstStyle/>
          <a:p>
            <a:r>
              <a:rPr lang="en-US" dirty="0"/>
              <a:t>Stack-Based Languages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Languages that support recursion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C, Java, most modern languages</a:t>
            </a:r>
          </a:p>
          <a:p>
            <a:pPr lvl="1"/>
            <a:r>
              <a:rPr lang="en-US" dirty="0"/>
              <a:t>Code must be </a:t>
            </a:r>
            <a:r>
              <a:rPr lang="en-US" i="1" u="sng" dirty="0">
                <a:solidFill>
                  <a:srgbClr val="CC0000"/>
                </a:solidFill>
              </a:rPr>
              <a:t>re-entrant</a:t>
            </a:r>
            <a:endParaRPr lang="en-US" u="sng" dirty="0">
              <a:solidFill>
                <a:srgbClr val="CC0000"/>
              </a:solidFill>
            </a:endParaRPr>
          </a:p>
          <a:p>
            <a:pPr lvl="2"/>
            <a:r>
              <a:rPr lang="en-US" dirty="0"/>
              <a:t>Multiple simultaneous instantiations of single procedure</a:t>
            </a:r>
          </a:p>
          <a:p>
            <a:pPr lvl="1"/>
            <a:r>
              <a:rPr lang="en-US" dirty="0"/>
              <a:t>Need some place to store </a:t>
            </a:r>
            <a:r>
              <a:rPr lang="en-US" i="1" dirty="0"/>
              <a:t>state</a:t>
            </a:r>
            <a:r>
              <a:rPr lang="en-US" dirty="0"/>
              <a:t> of each instantiation</a:t>
            </a:r>
          </a:p>
          <a:p>
            <a:pPr lvl="2"/>
            <a:r>
              <a:rPr lang="en-US" dirty="0"/>
              <a:t>Arguments, local variables, return pointer</a:t>
            </a:r>
          </a:p>
          <a:p>
            <a:r>
              <a:rPr lang="en-US" dirty="0"/>
              <a:t>Stack allocated in </a:t>
            </a:r>
            <a:r>
              <a:rPr lang="en-US" i="1" u="sng" dirty="0">
                <a:solidFill>
                  <a:srgbClr val="CC0000"/>
                </a:solidFill>
              </a:rPr>
              <a:t>frames</a:t>
            </a:r>
          </a:p>
          <a:p>
            <a:pPr lvl="1"/>
            <a:r>
              <a:rPr lang="en-US" dirty="0"/>
              <a:t>State for a single procedure instantiation</a:t>
            </a:r>
          </a:p>
          <a:p>
            <a:r>
              <a:rPr lang="en-US" dirty="0"/>
              <a:t>Stack discipline</a:t>
            </a:r>
          </a:p>
          <a:p>
            <a:pPr lvl="1"/>
            <a:r>
              <a:rPr lang="en-US" dirty="0"/>
              <a:t>State for a given procedure needed for a limited time</a:t>
            </a:r>
          </a:p>
          <a:p>
            <a:pPr lvl="2"/>
            <a:r>
              <a:rPr lang="en-US" dirty="0"/>
              <a:t>Starting from when it is called to when it returns</a:t>
            </a:r>
          </a:p>
          <a:p>
            <a:pPr lvl="1"/>
            <a:r>
              <a:rPr lang="en-US" dirty="0"/>
              <a:t>Callee always returns before caller does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0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/>
          <a:lstStyle/>
          <a:p>
            <a:r>
              <a:rPr lang="en-US" dirty="0"/>
              <a:t>Call Chain Example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345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47800"/>
            <a:ext cx="1524000" cy="2311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who();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3450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0" y="2362200"/>
            <a:ext cx="1600200" cy="23114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who(…)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342900" lvl="1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 </a:t>
            </a:r>
          </a:p>
          <a:p>
            <a:pPr marL="342900" lvl="1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342900" lvl="1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 </a:t>
            </a:r>
          </a:p>
          <a:p>
            <a:pPr marL="342900" lvl="1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342900" lvl="1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 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3450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91000" y="3276600"/>
            <a:ext cx="1524000" cy="2305759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amI(…)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</a:t>
            </a:r>
            <a:r>
              <a:rPr lang="is-I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3450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83400" y="1676400"/>
            <a:ext cx="1645920" cy="3581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4516" name="Rectangle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39874" y="1061445"/>
            <a:ext cx="1122101" cy="6437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Example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Call Chain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086600" y="1905000"/>
            <a:ext cx="1284288" cy="3182938"/>
            <a:chOff x="7086600" y="1905000"/>
            <a:chExt cx="1284288" cy="3182938"/>
          </a:xfrm>
        </p:grpSpPr>
        <p:sp>
          <p:nvSpPr>
            <p:cNvPr id="234507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4508" name="Rectangle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234509" name="Rectangl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4510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4511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4512" name="Line 16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34513" name="Line 17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34514" name="Line 18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34515" name="Line 1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34519" name="Rectangle 2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4521" name="Line 25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>
          <a:xfrm>
            <a:off x="3487204" y="5715000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US" sz="1800" b="0" dirty="0">
                <a:latin typeface="Calibri" pitchFamily="34" charset="0"/>
              </a:rPr>
              <a:t>Procedure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b="0" dirty="0">
                <a:latin typeface="Calibri" pitchFamily="34" charset="0"/>
              </a:rPr>
              <a:t>  is recursive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(calls itself)</a:t>
            </a:r>
          </a:p>
        </p:txBody>
      </p:sp>
    </p:spTree>
    <p:extLst>
      <p:ext uri="{BB962C8B-B14F-4D97-AF65-F5344CB8AC3E}">
        <p14:creationId xmlns:p14="http://schemas.microsoft.com/office/powerpoint/2010/main" val="228798811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1)  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51216" name="Group 1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397500" y="2212848"/>
            <a:ext cx="1493838" cy="928688"/>
            <a:chOff x="0" y="0"/>
            <a:chExt cx="941" cy="585"/>
          </a:xfrm>
        </p:grpSpPr>
        <p:sp>
          <p:nvSpPr>
            <p:cNvPr id="51217" name="Line 1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1218" name="Rectangle 18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51219" name="Line 1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1220" name="Rectangle 20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sp>
        <p:nvSpPr>
          <p:cNvPr id="51222" name="Rectangle 2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1223" name="Group 23"/>
          <p:cNvGraphicFramePr>
            <a:graphicFrameLocks noGrp="1"/>
          </p:cNvGraphicFramePr>
          <p:nvPr>
            <p:custDataLst>
              <p:tags r:id="rId5"/>
            </p:custDataLst>
            <p:extLst/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6" name="Rectangle 4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28" name="Rectangle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0" name="Rectangle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3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4" name="Line 1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5" name="Line 1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6" name="Line 1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2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Line 25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39" name="AutoShape 55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20040" y="242316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746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2)  Call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7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30" name="Rectangle 22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31" name="Group 23"/>
          <p:cNvGraphicFramePr>
            <a:graphicFrameLocks noGrp="1"/>
          </p:cNvGraphicFramePr>
          <p:nvPr>
            <p:custDataLst>
              <p:tags r:id="rId6"/>
            </p:custDataLst>
            <p:extLst/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2" name="Group 1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397500" y="3035808"/>
            <a:ext cx="1493838" cy="928688"/>
            <a:chOff x="0" y="0"/>
            <a:chExt cx="941" cy="585"/>
          </a:xfrm>
        </p:grpSpPr>
        <p:sp>
          <p:nvSpPr>
            <p:cNvPr id="33" name="Line 1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angle 18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5" name="Line 1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Rectangle 20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8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40" name="Rectangl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Line 16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4" name="Line 17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5" name="Line 18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6" name="Line 1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7" name="Rectangle 2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52279" name="AutoShape 55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40080" y="246888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300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37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3)  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dirty="0"/>
              <a:t> (1)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8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9" name="Rectangle 2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30" name="Group 23"/>
          <p:cNvGraphicFramePr>
            <a:graphicFrameLocks noGrp="1"/>
          </p:cNvGraphicFramePr>
          <p:nvPr>
            <p:custDataLst>
              <p:tags r:id="rId7"/>
            </p:custDataLst>
            <p:extLst/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1" name="Group 1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397500" y="3858768"/>
            <a:ext cx="1493838" cy="928688"/>
            <a:chOff x="0" y="0"/>
            <a:chExt cx="941" cy="585"/>
          </a:xfrm>
        </p:grpSpPr>
        <p:sp>
          <p:nvSpPr>
            <p:cNvPr id="32" name="Line 17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3" name="Rectangle 18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4" name="Line 19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5" name="Rectangle 20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9" name="Rectangle 1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Rectangle 1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41" name="Rectangle 1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Line 16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5" name="Line 1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6" name="Line 18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7" name="Line 1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8" name="Rectangle 2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9" name="Line 25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53304" name="AutoShape 56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960120" y="310896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60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2 due Friday (Feb 8)</a:t>
            </a:r>
          </a:p>
          <a:p>
            <a:pPr lvl="2"/>
            <a:endParaRPr lang="en-US" dirty="0"/>
          </a:p>
          <a:p>
            <a:r>
              <a:rPr lang="en-US" b="1" dirty="0"/>
              <a:t>Midterm </a:t>
            </a:r>
            <a:r>
              <a:rPr lang="en-US" dirty="0"/>
              <a:t>next Wednesday (Feb 13, in class)</a:t>
            </a:r>
          </a:p>
          <a:p>
            <a:pPr lvl="1"/>
            <a:r>
              <a:rPr lang="en-US" dirty="0"/>
              <a:t>Make a cheat sheet! – two-sided letter page, </a:t>
            </a:r>
            <a:r>
              <a:rPr lang="en-US" b="1" i="1" dirty="0"/>
              <a:t>handwritten</a:t>
            </a:r>
          </a:p>
          <a:p>
            <a:pPr lvl="1"/>
            <a:r>
              <a:rPr lang="en-US" dirty="0"/>
              <a:t>You get a reference sheet (see website)</a:t>
            </a:r>
          </a:p>
          <a:p>
            <a:pPr lvl="1"/>
            <a:r>
              <a:rPr lang="en-US" dirty="0"/>
              <a:t>Check Piazza this week for announcements </a:t>
            </a:r>
          </a:p>
          <a:p>
            <a:pPr lvl="1"/>
            <a:r>
              <a:rPr lang="en-US" b="1" dirty="0"/>
              <a:t>Review session </a:t>
            </a:r>
            <a:r>
              <a:rPr lang="en-US" dirty="0"/>
              <a:t>this week in section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6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38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39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4)  Recursive 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dirty="0"/>
              <a:t> (2)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3" name="Rectangle 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691640" y="248716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1280160" y="34290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" name="Rectangle 22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31" name="Group 23"/>
          <p:cNvGraphicFramePr>
            <a:graphicFrameLocks noGrp="1"/>
          </p:cNvGraphicFramePr>
          <p:nvPr>
            <p:custDataLst>
              <p:tags r:id="rId9"/>
            </p:custDataLst>
            <p:extLst/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2" name="Group 16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5397500" y="4681728"/>
            <a:ext cx="1493838" cy="928688"/>
            <a:chOff x="0" y="0"/>
            <a:chExt cx="941" cy="585"/>
          </a:xfrm>
        </p:grpSpPr>
        <p:sp>
          <p:nvSpPr>
            <p:cNvPr id="33" name="Line 17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angle 18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5" name="Line 19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Rectangle 20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41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43" name="Rectangl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5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6" name="Line 1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7" name="Line 17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8" name="Line 18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9" name="Line 19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50" name="Rectangle 2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1" name="Line 2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2094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50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51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2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691640" y="248716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5)  </a:t>
            </a:r>
            <a:r>
              <a:rPr lang="en-US" sz="1600" dirty="0"/>
              <a:t>(another) </a:t>
            </a:r>
            <a:r>
              <a:rPr lang="en-US" dirty="0"/>
              <a:t>Recursive 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dirty="0"/>
              <a:t> (3)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5" name="Rectangle 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2011680" y="280720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4" name="AutoShape 56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1600200" y="34290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" name="Rectangle 2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31" name="Group 23"/>
          <p:cNvGraphicFramePr>
            <a:graphicFrameLocks noGrp="1"/>
          </p:cNvGraphicFramePr>
          <p:nvPr>
            <p:custDataLst>
              <p:tags r:id="rId10"/>
            </p:custDataLst>
            <p:extLst/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2" name="Group 1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397500" y="5504688"/>
            <a:ext cx="1493838" cy="928688"/>
            <a:chOff x="0" y="0"/>
            <a:chExt cx="941" cy="585"/>
          </a:xfrm>
        </p:grpSpPr>
        <p:sp>
          <p:nvSpPr>
            <p:cNvPr id="33" name="Line 17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angle 18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5" name="Line 19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Rectangle 20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8" name="Rectangl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40" name="Rectangle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4" name="Line 1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5" name="Line 1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6" name="Line 1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7" name="Rectangle 2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893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32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33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691640" y="248716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6)  Return from </a:t>
            </a:r>
            <a:r>
              <a:rPr lang="en-US" sz="1600" dirty="0"/>
              <a:t>(another) </a:t>
            </a:r>
            <a:r>
              <a:rPr lang="en-US" dirty="0"/>
              <a:t>recursive 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3" name="AutoShape 5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1280160" y="370332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6" name="Rectangle 1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8" name="Rectangle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Line 16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2" name="Line 17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3" name="Line 18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4" name="Line 19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5" name="Rectangle 2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6" name="Line 25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7" name="Rectangle 22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48" name="Group 23"/>
          <p:cNvGraphicFramePr>
            <a:graphicFrameLocks noGrp="1"/>
          </p:cNvGraphicFramePr>
          <p:nvPr>
            <p:custDataLst>
              <p:tags r:id="rId9"/>
            </p:custDataLst>
            <p:extLst/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9" name="Group 16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5397500" y="4681728"/>
            <a:ext cx="1493838" cy="928688"/>
            <a:chOff x="0" y="0"/>
            <a:chExt cx="941" cy="585"/>
          </a:xfrm>
        </p:grpSpPr>
        <p:sp>
          <p:nvSpPr>
            <p:cNvPr id="50" name="Line 1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1" name="Rectangle 1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52" name="Line 1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3" name="Rectangle 2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0134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48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49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7)  Return from recursive 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2" name="AutoShape 5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960120" y="338328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4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6" name="Rectangle 1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0" name="Line 1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1" name="Line 1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2" name="Line 1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3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Line 25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5" name="Rectangle 2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46" name="Group 23"/>
          <p:cNvGraphicFramePr>
            <a:graphicFrameLocks noGrp="1"/>
          </p:cNvGraphicFramePr>
          <p:nvPr>
            <p:custDataLst>
              <p:tags r:id="rId8"/>
            </p:custDataLst>
            <p:extLst/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0" name="Group 16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397500" y="3858768"/>
            <a:ext cx="1493838" cy="928688"/>
            <a:chOff x="0" y="0"/>
            <a:chExt cx="941" cy="585"/>
          </a:xfrm>
        </p:grpSpPr>
        <p:sp>
          <p:nvSpPr>
            <p:cNvPr id="51" name="Line 1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2" name="Rectangle 1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53" name="Line 19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4" name="Rectangle 2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0316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54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8)  Return from 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1" name="AutoShape 5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40080" y="292608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5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Rectangle 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7" name="Rectangle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Line 1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1" name="Line 1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2" name="Line 1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3" name="Line 1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4" name="Rectangle 2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5" name="Line 25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6" name="Rectangle 2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47" name="Group 23"/>
          <p:cNvGraphicFramePr>
            <a:graphicFrameLocks noGrp="1"/>
          </p:cNvGraphicFramePr>
          <p:nvPr>
            <p:custDataLst>
              <p:tags r:id="rId7"/>
            </p:custDataLst>
            <p:extLst/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8" name="Group 1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397500" y="3035808"/>
            <a:ext cx="1493838" cy="928688"/>
            <a:chOff x="0" y="0"/>
            <a:chExt cx="941" cy="585"/>
          </a:xfrm>
        </p:grpSpPr>
        <p:sp>
          <p:nvSpPr>
            <p:cNvPr id="49" name="Line 17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0" name="Rectangle 18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51" name="Line 19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2" name="Rectangle 2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3039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30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31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9)  </a:t>
            </a:r>
            <a:r>
              <a:rPr lang="en-US" sz="2400" dirty="0"/>
              <a:t>(second) </a:t>
            </a:r>
            <a:r>
              <a:rPr lang="en-US" dirty="0"/>
              <a:t>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dirty="0"/>
              <a:t> (4)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1" name="AutoShape 5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960120" y="278892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3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5" name="Rectangle 1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2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Line 25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4" name="Rectangle 2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pSp>
        <p:nvGrpSpPr>
          <p:cNvPr id="46" name="Group 1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397500" y="3858768"/>
            <a:ext cx="1493838" cy="928688"/>
            <a:chOff x="0" y="0"/>
            <a:chExt cx="941" cy="585"/>
          </a:xfrm>
        </p:grpSpPr>
        <p:sp>
          <p:nvSpPr>
            <p:cNvPr id="47" name="Line 1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8" name="Rectangle 1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9" name="Line 19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0" name="Rectangle 2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aphicFrame>
        <p:nvGraphicFramePr>
          <p:cNvPr id="51" name="Group 23"/>
          <p:cNvGraphicFramePr>
            <a:graphicFrameLocks noGrp="1"/>
          </p:cNvGraphicFramePr>
          <p:nvPr>
            <p:custDataLst>
              <p:tags r:id="rId9"/>
            </p:custDataLst>
            <p:extLst/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247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49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10)  Return from </a:t>
            </a:r>
            <a:r>
              <a:rPr lang="en-US" sz="2400" dirty="0"/>
              <a:t>(second) </a:t>
            </a:r>
            <a:r>
              <a:rPr lang="en-US" dirty="0"/>
              <a:t>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0" name="AutoShape 5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40080" y="332142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0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Rectangle 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2" name="Rectangle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3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Line 1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6" name="Line 1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Line 1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Line 1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9" name="Rectangle 2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1" name="Rectangle 2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pSp>
        <p:nvGrpSpPr>
          <p:cNvPr id="42" name="Group 1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397500" y="3035808"/>
            <a:ext cx="1493838" cy="928688"/>
            <a:chOff x="0" y="0"/>
            <a:chExt cx="941" cy="585"/>
          </a:xfrm>
        </p:grpSpPr>
        <p:sp>
          <p:nvSpPr>
            <p:cNvPr id="43" name="Line 17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4" name="Rectangle 18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5" name="Line 19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6" name="Rectangle 2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aphicFrame>
        <p:nvGraphicFramePr>
          <p:cNvPr id="47" name="Group 23"/>
          <p:cNvGraphicFramePr>
            <a:graphicFrameLocks noGrp="1"/>
          </p:cNvGraphicFramePr>
          <p:nvPr>
            <p:custDataLst>
              <p:tags r:id="rId8"/>
            </p:custDataLst>
            <p:extLst/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190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11)  Return from call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9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1" name="Rectangl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19050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yoo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Rectangle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3" name="Rectangle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Line 1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Line 1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9" name="Line 1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0" name="Rectangle 2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Line 2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2" name="Rectangle 2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pSp>
        <p:nvGrpSpPr>
          <p:cNvPr id="43" name="Group 1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397500" y="2212848"/>
            <a:ext cx="1493838" cy="928688"/>
            <a:chOff x="0" y="0"/>
            <a:chExt cx="941" cy="585"/>
          </a:xfrm>
        </p:grpSpPr>
        <p:sp>
          <p:nvSpPr>
            <p:cNvPr id="44" name="Line 1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5" name="Rectangle 18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6" name="Line 19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7" name="Rectangle 2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aphicFrame>
        <p:nvGraphicFramePr>
          <p:cNvPr id="48" name="Group 23"/>
          <p:cNvGraphicFramePr>
            <a:graphicFrameLocks noGrp="1"/>
          </p:cNvGraphicFramePr>
          <p:nvPr>
            <p:custDataLst>
              <p:tags r:id="rId6"/>
            </p:custDataLst>
            <p:extLst/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yoo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8" name="AutoShape 5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20040" y="27432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68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x86-64/Linux Stack Frame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97000"/>
            <a:ext cx="5372100" cy="4974336"/>
          </a:xfrm>
          <a:ln/>
        </p:spPr>
        <p:txBody>
          <a:bodyPr/>
          <a:lstStyle/>
          <a:p>
            <a:r>
              <a:rPr lang="en-US" sz="2400" dirty="0">
                <a:solidFill>
                  <a:schemeClr val="accent2"/>
                </a:solidFill>
              </a:rPr>
              <a:t>Caller’s</a:t>
            </a:r>
            <a:r>
              <a:rPr lang="en-US" sz="2400" dirty="0"/>
              <a:t> Stack Frame</a:t>
            </a:r>
          </a:p>
          <a:p>
            <a:pPr marL="552450" lvl="1"/>
            <a:r>
              <a:rPr lang="en-US" sz="2000" dirty="0"/>
              <a:t>Extra arguments (if &gt; 6 </a:t>
            </a:r>
            <a:r>
              <a:rPr lang="en-US" sz="2000" dirty="0" err="1"/>
              <a:t>args</a:t>
            </a:r>
            <a:r>
              <a:rPr lang="en-US" sz="2000" dirty="0"/>
              <a:t>) for this call</a:t>
            </a:r>
          </a:p>
          <a:p>
            <a:endParaRPr lang="en-US" sz="500" dirty="0"/>
          </a:p>
          <a:p>
            <a:r>
              <a:rPr lang="en-US" sz="2400" dirty="0"/>
              <a:t>Current/</a:t>
            </a:r>
            <a:r>
              <a:rPr lang="en-US" sz="2400" dirty="0">
                <a:solidFill>
                  <a:srgbClr val="FF0000"/>
                </a:solidFill>
              </a:rPr>
              <a:t>Callee</a:t>
            </a:r>
            <a:r>
              <a:rPr lang="en-US" sz="2400" dirty="0"/>
              <a:t> Stack Frame</a:t>
            </a:r>
          </a:p>
          <a:p>
            <a:pPr marL="552450" lvl="1"/>
            <a:r>
              <a:rPr lang="en-US" sz="2000" dirty="0"/>
              <a:t>Return address</a:t>
            </a:r>
          </a:p>
          <a:p>
            <a:pPr marL="838200" lvl="2"/>
            <a:r>
              <a:rPr lang="en-US" sz="1800" dirty="0"/>
              <a:t>Pushed by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/>
              <a:t> instruction</a:t>
            </a:r>
            <a:endParaRPr lang="en-US" sz="2000" dirty="0"/>
          </a:p>
          <a:p>
            <a:pPr marL="552450" lvl="1"/>
            <a:r>
              <a:rPr lang="en-US" sz="2000" dirty="0"/>
              <a:t>Old frame pointer (optional)</a:t>
            </a:r>
          </a:p>
          <a:p>
            <a:pPr marL="552450" lvl="1"/>
            <a:r>
              <a:rPr lang="en-US" sz="2000" dirty="0"/>
              <a:t>Saved register context</a:t>
            </a:r>
            <a:br>
              <a:rPr lang="en-US" sz="2000" dirty="0"/>
            </a:br>
            <a:r>
              <a:rPr lang="en-US" sz="2000" dirty="0"/>
              <a:t>(when reusing registers)</a:t>
            </a:r>
          </a:p>
          <a:p>
            <a:pPr marL="552450" lvl="1"/>
            <a:r>
              <a:rPr lang="en-US" sz="2000" dirty="0"/>
              <a:t>Local variables</a:t>
            </a:r>
            <a:br>
              <a:rPr lang="en-US" sz="2000" dirty="0"/>
            </a:br>
            <a:r>
              <a:rPr lang="en-US" sz="2000" dirty="0"/>
              <a:t>(If can’t be kept in registers)</a:t>
            </a:r>
          </a:p>
          <a:p>
            <a:pPr marL="552450" lvl="1"/>
            <a:r>
              <a:rPr lang="en-US" sz="2000" dirty="0"/>
              <a:t>“Argument build” area</a:t>
            </a:r>
            <a:br>
              <a:rPr lang="en-US" sz="2000" dirty="0"/>
            </a:br>
            <a:r>
              <a:rPr lang="en-US" sz="2000" dirty="0"/>
              <a:t>(If </a:t>
            </a:r>
            <a:r>
              <a:rPr lang="en-US" sz="2000" dirty="0" err="1"/>
              <a:t>callee</a:t>
            </a:r>
            <a:r>
              <a:rPr lang="en-US" sz="2000" dirty="0"/>
              <a:t> needs to call another function -parameters for function about to call, if needed)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246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366000" y="3276600"/>
            <a:ext cx="127000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</a:t>
            </a:r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Addr</a:t>
            </a:r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62470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36600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+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Local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Variables</a:t>
            </a:r>
          </a:p>
        </p:txBody>
      </p:sp>
      <p:sp>
        <p:nvSpPr>
          <p:cNvPr id="62471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366000" y="5699124"/>
            <a:ext cx="1270000" cy="854075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Build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</a:t>
            </a:r>
          </a:p>
        </p:txBody>
      </p:sp>
      <p:sp>
        <p:nvSpPr>
          <p:cNvPr id="62472" name="Rectangle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36600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62473" name="Rectangle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7366000" y="3581400"/>
            <a:ext cx="12700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Old </a:t>
            </a:r>
            <a:r>
              <a:rPr lang="en-US" sz="1800" b="1" dirty="0">
                <a:solidFill>
                  <a:srgbClr val="7F7F7F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%</a:t>
            </a:r>
            <a:r>
              <a:rPr lang="en-US" sz="1800" b="1" dirty="0" err="1">
                <a:solidFill>
                  <a:srgbClr val="7F7F7F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rbp</a:t>
            </a:r>
            <a:endParaRPr lang="en-US" sz="1800" b="1" dirty="0">
              <a:solidFill>
                <a:srgbClr val="7F7F7F"/>
              </a:solidFill>
              <a:latin typeface="Courier New" panose="02070309020205020404" pitchFamily="49" charset="0"/>
              <a:ea typeface="Calibri Bold" charset="0"/>
              <a:cs typeface="Courier New" panose="02070309020205020404" pitchFamily="49" charset="0"/>
              <a:sym typeface="Calibri Bold" charset="0"/>
            </a:endParaRPr>
          </a:p>
        </p:txBody>
      </p:sp>
      <p:sp>
        <p:nvSpPr>
          <p:cNvPr id="62474" name="Rectangle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736600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7+</a:t>
            </a:r>
          </a:p>
        </p:txBody>
      </p:sp>
      <p:sp>
        <p:nvSpPr>
          <p:cNvPr id="62475" name="Rectangle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242961" y="1979613"/>
            <a:ext cx="684213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</a:t>
            </a:r>
          </a:p>
        </p:txBody>
      </p:sp>
      <p:sp>
        <p:nvSpPr>
          <p:cNvPr id="62476" name="AutoShape 12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981825" y="1295400"/>
            <a:ext cx="228600" cy="201168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2477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469063" y="3732213"/>
            <a:ext cx="71755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2478" name="Rectangle 14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927600" y="3268663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 pointer</a:t>
            </a:r>
            <a:b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</a:b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rbp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62479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478588" y="6488112"/>
            <a:ext cx="719137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2480" name="Rectangle 16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5005388" y="6019800"/>
            <a:ext cx="14859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8" name="Rectangle 14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4953000" y="3810000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b="0" i="1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(Optional)</a:t>
            </a:r>
            <a:endParaRPr lang="en-US" sz="1800" b="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377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Answer the following questions about when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/>
              <a:t> is run (assume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/>
              <a:t> stored on the Stack):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i="1" dirty="0"/>
              <a:t>Higher/larger address</a:t>
            </a:r>
            <a:r>
              <a:rPr lang="en-US" dirty="0"/>
              <a:t>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How many total stack frames </a:t>
            </a:r>
            <a:br>
              <a:rPr lang="en-US" dirty="0"/>
            </a:br>
            <a:r>
              <a:rPr lang="en-US" dirty="0"/>
              <a:t>are </a:t>
            </a:r>
            <a:r>
              <a:rPr lang="en-US" i="1" dirty="0"/>
              <a:t>created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What is the maximum </a:t>
            </a:r>
            <a:r>
              <a:rPr lang="en-US" i="1" dirty="0"/>
              <a:t>depth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(# of frames) of the Stack?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2377440"/>
            <a:ext cx="3657600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main() {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x = 0;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=0;i&lt;3;i++)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	x 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randSum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(x);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(“x = %d\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n”,x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7760" y="2377440"/>
            <a:ext cx="329184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randSum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y = rand()%20;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n+y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7760" y="6072515"/>
            <a:ext cx="367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B2A85"/>
                </a:solidFill>
                <a:latin typeface="Calibri" pitchFamily="34" charset="0"/>
              </a:rPr>
              <a:t>A.</a:t>
            </a:r>
            <a:r>
              <a:rPr lang="en-US" sz="2800" dirty="0">
                <a:latin typeface="Calibri" pitchFamily="34" charset="0"/>
              </a:rPr>
              <a:t>  </a:t>
            </a:r>
            <a:r>
              <a:rPr lang="en-US" sz="2800" dirty="0">
                <a:solidFill>
                  <a:srgbClr val="FF9900"/>
                </a:solidFill>
                <a:latin typeface="Calibri" pitchFamily="34" charset="0"/>
              </a:rPr>
              <a:t>1</a:t>
            </a:r>
            <a:r>
              <a:rPr lang="en-US" sz="2800" dirty="0">
                <a:latin typeface="Calibri" pitchFamily="34" charset="0"/>
              </a:rPr>
              <a:t>   </a:t>
            </a:r>
            <a:r>
              <a:rPr lang="en-US" sz="2800" dirty="0">
                <a:solidFill>
                  <a:srgbClr val="4B2A85"/>
                </a:solidFill>
                <a:latin typeface="Calibri" pitchFamily="34" charset="0"/>
              </a:rPr>
              <a:t>B.</a:t>
            </a:r>
            <a:r>
              <a:rPr lang="en-US" sz="2800" dirty="0">
                <a:latin typeface="Calibri" pitchFamily="34" charset="0"/>
              </a:rPr>
              <a:t>  </a:t>
            </a:r>
            <a:r>
              <a:rPr lang="en-US" sz="2800" dirty="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en-US" sz="2800" dirty="0">
                <a:latin typeface="Calibri" pitchFamily="34" charset="0"/>
              </a:rPr>
              <a:t>   </a:t>
            </a:r>
            <a:r>
              <a:rPr lang="en-US" sz="2800" dirty="0">
                <a:solidFill>
                  <a:srgbClr val="4B2A85"/>
                </a:solidFill>
                <a:latin typeface="Calibri" pitchFamily="34" charset="0"/>
              </a:rPr>
              <a:t>C.</a:t>
            </a:r>
            <a:r>
              <a:rPr lang="en-US" sz="2800" dirty="0">
                <a:latin typeface="Calibri" pitchFamily="34" charset="0"/>
              </a:rPr>
              <a:t>  </a:t>
            </a:r>
            <a:r>
              <a:rPr lang="en-US" sz="2800" dirty="0">
                <a:solidFill>
                  <a:srgbClr val="FF3399"/>
                </a:solidFill>
                <a:latin typeface="Calibri" pitchFamily="34" charset="0"/>
              </a:rPr>
              <a:t>3</a:t>
            </a:r>
            <a:r>
              <a:rPr lang="en-US" sz="2800" dirty="0">
                <a:latin typeface="Calibri" pitchFamily="34" charset="0"/>
              </a:rPr>
              <a:t>   </a:t>
            </a:r>
            <a:r>
              <a:rPr lang="en-US" sz="2800" dirty="0">
                <a:solidFill>
                  <a:srgbClr val="4B2A85"/>
                </a:solidFill>
                <a:latin typeface="Calibri" pitchFamily="34" charset="0"/>
              </a:rPr>
              <a:t>D.</a:t>
            </a:r>
            <a:r>
              <a:rPr lang="en-US" sz="2800" dirty="0">
                <a:latin typeface="Calibri" pitchFamily="34" charset="0"/>
              </a:rPr>
              <a:t>  </a:t>
            </a:r>
            <a:r>
              <a:rPr lang="en-US" sz="2800" dirty="0">
                <a:solidFill>
                  <a:srgbClr val="00B0F0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93618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US" dirty="0"/>
              <a:t>Code Example (Preview)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65760" y="4663440"/>
            <a:ext cx="256032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mult2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a,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b)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s = a * b;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s;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65760" y="1097280"/>
            <a:ext cx="42672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void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multstore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 *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t = mult2(x, y);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*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108960" y="4663440"/>
            <a:ext cx="5852160" cy="18288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%rdi,%rax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a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400553: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imul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%rsi,%rax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a * b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400557: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   </a:t>
            </a:r>
            <a:r>
              <a:rPr lang="ro-RO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Return</a:t>
            </a:r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468880" y="2286000"/>
            <a:ext cx="6492240" cy="20574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400540: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Save %rbx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400541: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%rdx,%rbx     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Save dest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400544: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&lt;mult2&gt;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mult2(x,y)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%rax,(%rbx)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Save at dest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40054c: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Restore %rbx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40054d: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       </a:t>
            </a:r>
            <a:r>
              <a:rPr lang="sk-SK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Return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109728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itchFamily="34" charset="0"/>
              </a:rPr>
              <a:t>Compiler Explorer:</a:t>
            </a:r>
          </a:p>
          <a:p>
            <a:r>
              <a:rPr lang="en-US" sz="2000" b="0" dirty="0">
                <a:latin typeface="Calibri" pitchFamily="34" charset="0"/>
                <a:hlinkClick r:id="rId9"/>
              </a:rPr>
              <a:t>https://godbolt.org/g/cKKDZn</a:t>
            </a:r>
            <a:r>
              <a:rPr lang="en-US" sz="2000" b="0" dirty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6989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103120" y="1828800"/>
            <a:ext cx="493776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increment(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val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 = *p;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 = x +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val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*p = y;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63494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5303520"/>
            <a:ext cx="4416552" cy="130805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increment: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</a:t>
            </a:r>
            <a:r>
              <a:rPr lang="en-US" sz="1600" b="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5"/>
            </p:custDataLst>
            <p:extLst/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1" i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1" i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1" dirty="0" err="1">
                          <a:solidFill>
                            <a:schemeClr val="accent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1" i="0" dirty="0">
                        <a:solidFill>
                          <a:schemeClr val="accent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8586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 Call Example  (initial state)</a:t>
            </a:r>
            <a:endParaRPr lang="en-US" dirty="0">
              <a:sym typeface="Courier New Bold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90999" y="3931920"/>
            <a:ext cx="4572000" cy="2743200"/>
          </a:xfrm>
        </p:spPr>
        <p:txBody>
          <a:bodyPr/>
          <a:lstStyle/>
          <a:p>
            <a:r>
              <a:rPr lang="en-US" sz="2400" dirty="0"/>
              <a:t>Return address </a:t>
            </a:r>
            <a:r>
              <a:rPr lang="en-US" sz="2400" b="0" dirty="0"/>
              <a:t>on stack is the a</a:t>
            </a:r>
            <a:r>
              <a:rPr lang="en-US" sz="2400" dirty="0"/>
              <a:t>ddress of instruction immediately </a:t>
            </a:r>
            <a:r>
              <a:rPr lang="en-US" sz="2400" i="1" dirty="0"/>
              <a:t>following</a:t>
            </a:r>
            <a:r>
              <a:rPr lang="en-US" sz="2400" dirty="0"/>
              <a:t> the call to “</a:t>
            </a:r>
            <a:r>
              <a:rPr lang="en-US" sz="2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call_incr</a:t>
            </a:r>
            <a:r>
              <a:rPr lang="en-US" sz="2400" dirty="0"/>
              <a:t>”</a:t>
            </a:r>
          </a:p>
          <a:p>
            <a:pPr lvl="1"/>
            <a:r>
              <a:rPr lang="en-US" sz="2000" dirty="0"/>
              <a:t>Shown here as 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main</a:t>
            </a:r>
            <a:r>
              <a:rPr lang="en-US" sz="2000" dirty="0"/>
              <a:t>, but could be anything)</a:t>
            </a:r>
          </a:p>
          <a:p>
            <a:pPr lvl="1"/>
            <a:r>
              <a:rPr lang="en-US" sz="2000" dirty="0"/>
              <a:t>Pushed onto stack by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call_incr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$351, 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6349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351;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(&amp;v1, 100);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47003" y="2571529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</a:p>
        </p:txBody>
      </p:sp>
      <p:sp>
        <p:nvSpPr>
          <p:cNvPr id="12" name="Rectangle 1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5791200" y="1586096"/>
          <a:ext cx="2102936" cy="199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AutoShape 5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274320" y="1567820"/>
            <a:ext cx="457200" cy="18288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" name="AutoShape 56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274320" y="3017520"/>
            <a:ext cx="457200" cy="18288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7180564" y="2956373"/>
            <a:ext cx="112197" cy="1071476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/>
              <p14:cNvContentPartPr/>
              <p14:nvPr/>
            </p14:nvContentPartPr>
            <p14:xfrm>
              <a:off x="3547440" y="1301040"/>
              <a:ext cx="2346120" cy="17758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38800" y="1294200"/>
                <a:ext cx="2359440" cy="178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755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Procedure Call Example </a:t>
            </a:r>
            <a:r>
              <a:rPr lang="en-US" sz="2400" dirty="0"/>
              <a:t>(step 1)</a:t>
            </a:r>
            <a:endParaRPr lang="en-US" sz="2400" b="0" dirty="0">
              <a:latin typeface="Anonymous Pro" panose="02060609030202000504" pitchFamily="49" charset="0"/>
              <a:sym typeface="Courier New Bold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87952" y="3931920"/>
            <a:ext cx="4572000" cy="2503949"/>
          </a:xfrm>
        </p:spPr>
        <p:txBody>
          <a:bodyPr/>
          <a:lstStyle/>
          <a:p>
            <a:r>
              <a:rPr lang="en-US" sz="2400" dirty="0"/>
              <a:t>Setup space for local variables</a:t>
            </a:r>
          </a:p>
          <a:p>
            <a:pPr lvl="1"/>
            <a:r>
              <a:rPr lang="en-US" sz="2000" dirty="0"/>
              <a:t>Only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v1</a:t>
            </a:r>
            <a:r>
              <a:rPr lang="en-US" sz="2000" dirty="0"/>
              <a:t> needs space on the stack</a:t>
            </a:r>
          </a:p>
          <a:p>
            <a:r>
              <a:rPr lang="en-US" sz="2400" dirty="0"/>
              <a:t>Compiler allocated extra space </a:t>
            </a:r>
          </a:p>
          <a:p>
            <a:pPr lvl="1"/>
            <a:r>
              <a:rPr lang="en-US" sz="2000" dirty="0"/>
              <a:t>Often does this for a variety of reasons, including alignment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$351, 8(%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5" name="Right Brace 4"/>
          <p:cNvSpPr/>
          <p:nvPr>
            <p:custDataLst>
              <p:tags r:id="rId4"/>
            </p:custDataLst>
          </p:nvPr>
        </p:nvSpPr>
        <p:spPr bwMode="auto">
          <a:xfrm>
            <a:off x="3931920" y="3064877"/>
            <a:ext cx="152400" cy="609600"/>
          </a:xfrm>
          <a:prstGeom prst="rightBrac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4091181" y="3046511"/>
            <a:ext cx="1738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Allocate space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for local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vars</a:t>
            </a:r>
            <a:endParaRPr lang="en-US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" name="Rectangle 5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351;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(&amp;v1, 100);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5791200" y="1586096"/>
          <a:ext cx="2102936" cy="199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351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Unused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16339" y="2571529"/>
            <a:ext cx="133722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old</a:t>
            </a: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16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41739" y="3240070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</a:p>
        </p:txBody>
      </p:sp>
      <p:sp>
        <p:nvSpPr>
          <p:cNvPr id="32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848600" y="2895600"/>
            <a:ext cx="116730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%rsp+8</a:t>
            </a:r>
          </a:p>
        </p:txBody>
      </p:sp>
      <p:sp>
        <p:nvSpPr>
          <p:cNvPr id="15" name="Rectangle 12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/>
              <p14:cNvContentPartPr/>
              <p14:nvPr/>
            </p14:nvContentPartPr>
            <p14:xfrm>
              <a:off x="1537200" y="1498320"/>
              <a:ext cx="4354200" cy="24138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32160" y="1492200"/>
                <a:ext cx="4367880" cy="242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2886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Procedure Call Example </a:t>
            </a:r>
            <a:r>
              <a:rPr lang="en-US" sz="2400" dirty="0">
                <a:solidFill>
                  <a:srgbClr val="000000"/>
                </a:solidFill>
              </a:rPr>
              <a:t>(step 2)</a:t>
            </a:r>
            <a:endParaRPr lang="en-US" b="0" dirty="0">
              <a:latin typeface="Anonymous Pro" panose="02060609030202000504" pitchFamily="49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1, 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28" name="Right Brace 27"/>
          <p:cNvSpPr/>
          <p:nvPr>
            <p:custDataLst>
              <p:tags r:id="rId4"/>
            </p:custDataLst>
          </p:nvPr>
        </p:nvSpPr>
        <p:spPr bwMode="auto">
          <a:xfrm>
            <a:off x="3931920" y="3578624"/>
            <a:ext cx="152400" cy="609600"/>
          </a:xfrm>
          <a:prstGeom prst="rightBrac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>
            <p:custDataLst>
              <p:tags r:id="rId5"/>
            </p:custDataLst>
          </p:nvPr>
        </p:nvSpPr>
        <p:spPr>
          <a:xfrm>
            <a:off x="4090753" y="3584961"/>
            <a:ext cx="2642455" cy="597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Set up parameters for call </a:t>
            </a:r>
            <a:br>
              <a:rPr lang="en-US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to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increment</a:t>
            </a:r>
          </a:p>
        </p:txBody>
      </p:sp>
      <p:sp>
        <p:nvSpPr>
          <p:cNvPr id="30" name="Rectangle 5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351;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(&amp;v1, 100);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5791200" y="1586096"/>
          <a:ext cx="2102936" cy="199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351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Unused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2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41739" y="3240070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</a:p>
        </p:txBody>
      </p:sp>
      <p:sp>
        <p:nvSpPr>
          <p:cNvPr id="3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48600" y="2895600"/>
            <a:ext cx="116730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%rsp+8</a:t>
            </a:r>
          </a:p>
        </p:txBody>
      </p:sp>
      <p:sp>
        <p:nvSpPr>
          <p:cNvPr id="15" name="Rectangle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custDataLst>
              <p:tags r:id="rId10"/>
            </p:custDataLst>
            <p:extLst/>
          </p:nvPr>
        </p:nvGraphicFramePr>
        <p:xfrm>
          <a:off x="5669280" y="5212080"/>
          <a:ext cx="2926080" cy="1143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</a:t>
                      </a:r>
                      <a:endParaRPr lang="en-US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 bwMode="auto">
          <a:xfrm>
            <a:off x="457200" y="5510398"/>
            <a:ext cx="4572000" cy="1032301"/>
          </a:xfrm>
          <a:prstGeom prst="roundRect">
            <a:avLst/>
          </a:prstGeom>
          <a:noFill/>
          <a:ln w="1905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i="1">
                <a:solidFill>
                  <a:srgbClr val="4B2A85"/>
                </a:solidFill>
                <a:latin typeface="Calibri" pitchFamily="34" charset="0"/>
              </a:rPr>
              <a:t>Aside:</a:t>
            </a:r>
            <a:r>
              <a:rPr lang="en-US" sz="1600">
                <a:solidFill>
                  <a:srgbClr val="4B2A85"/>
                </a:solidFill>
                <a:latin typeface="Calibri" pitchFamily="34" charset="0"/>
              </a:rPr>
              <a:t>  </a:t>
            </a:r>
            <a:r>
              <a:rPr lang="en-US" sz="160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600">
                <a:solidFill>
                  <a:srgbClr val="4B2A85"/>
                </a:solidFill>
                <a:latin typeface="Calibri" pitchFamily="34" charset="0"/>
              </a:rPr>
              <a:t> is used because 100 is a small positive value that fits in 32 bits.  High order bits of </a:t>
            </a:r>
            <a:r>
              <a:rPr lang="en-US" sz="160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rsi</a:t>
            </a:r>
            <a:r>
              <a:rPr lang="en-US" sz="1600">
                <a:solidFill>
                  <a:srgbClr val="4B2A85"/>
                </a:solidFill>
                <a:latin typeface="Calibri" pitchFamily="34" charset="0"/>
              </a:rPr>
              <a:t> get set to zero automatically.  It takes </a:t>
            </a:r>
            <a:r>
              <a:rPr lang="en-US" sz="1600" i="1">
                <a:solidFill>
                  <a:srgbClr val="4B2A85"/>
                </a:solidFill>
                <a:latin typeface="Calibri" pitchFamily="34" charset="0"/>
              </a:rPr>
              <a:t>one less byte </a:t>
            </a:r>
            <a:r>
              <a:rPr lang="en-US" sz="1600">
                <a:solidFill>
                  <a:srgbClr val="4B2A85"/>
                </a:solidFill>
                <a:latin typeface="Calibri" pitchFamily="34" charset="0"/>
              </a:rPr>
              <a:t>to encode a </a:t>
            </a:r>
            <a:r>
              <a:rPr lang="en-US" sz="160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600">
                <a:solidFill>
                  <a:srgbClr val="4B2A85"/>
                </a:solidFill>
                <a:latin typeface="Calibri" pitchFamily="34" charset="0"/>
              </a:rPr>
              <a:t> than a </a:t>
            </a:r>
            <a:r>
              <a:rPr lang="en-US" sz="160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movq</a:t>
            </a:r>
            <a:r>
              <a:rPr lang="en-US" sz="1600">
                <a:solidFill>
                  <a:srgbClr val="4B2A85"/>
                </a:solidFill>
                <a:latin typeface="Calibri" pitchFamily="34" charset="0"/>
              </a:rPr>
              <a:t>.</a:t>
            </a:r>
            <a:endParaRPr lang="en-US" sz="1600" dirty="0">
              <a:solidFill>
                <a:srgbClr val="4B2A85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/>
              <p14:cNvContentPartPr/>
              <p14:nvPr/>
            </p14:nvContentPartPr>
            <p14:xfrm>
              <a:off x="1654200" y="2883240"/>
              <a:ext cx="7413480" cy="16614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49520" y="2876040"/>
                <a:ext cx="7423560" cy="167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/>
              <p14:cNvContentPartPr/>
              <p14:nvPr/>
            </p14:nvContentPartPr>
            <p14:xfrm>
              <a:off x="7484400" y="2958480"/>
              <a:ext cx="354960" cy="2624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77200" y="2952360"/>
                <a:ext cx="370440" cy="27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1296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 Call Example </a:t>
            </a:r>
            <a:r>
              <a:rPr lang="en-US" sz="2400" dirty="0"/>
              <a:t>(step 3)</a:t>
            </a:r>
            <a:endParaRPr lang="en-US" sz="2400" dirty="0">
              <a:sym typeface="Courier New Bold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87952" y="3951119"/>
            <a:ext cx="4754880" cy="1382881"/>
          </a:xfrm>
        </p:spPr>
        <p:txBody>
          <a:bodyPr/>
          <a:lstStyle/>
          <a:p>
            <a:r>
              <a:rPr lang="en-US" sz="2000" dirty="0"/>
              <a:t>State while inside 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increment</a:t>
            </a:r>
            <a:r>
              <a:rPr lang="en-US" sz="2000" dirty="0"/>
              <a:t> </a:t>
            </a:r>
          </a:p>
          <a:p>
            <a:pPr lvl="1"/>
            <a:r>
              <a:rPr lang="en-US" sz="1800" b="1" dirty="0">
                <a:solidFill>
                  <a:srgbClr val="0070C0"/>
                </a:solidFill>
              </a:rPr>
              <a:t>Return address </a:t>
            </a:r>
            <a:r>
              <a:rPr lang="en-US" sz="1800" b="0" dirty="0"/>
              <a:t>on top of stack is address of the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addq</a:t>
            </a:r>
            <a:r>
              <a:rPr lang="en-US" sz="1800" b="0" dirty="0"/>
              <a:t> instruction immediately following call to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increment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0385" cy="2295144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$351, 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6349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19600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(&amp;v1, 100);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25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57200" y="5303520"/>
            <a:ext cx="4416552" cy="130805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increment: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5791200" y="1586096"/>
          <a:ext cx="2102936" cy="232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351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Unused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500" b="1" i="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500" b="1" i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</a:t>
                      </a:r>
                      <a:r>
                        <a:rPr lang="en-US" sz="1500" b="1" i="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call_incr</a:t>
                      </a:r>
                      <a:r>
                        <a:rPr lang="en-US" sz="1500" b="1" i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+?&gt;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31579" y="3583206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</a:p>
        </p:txBody>
      </p:sp>
      <p:sp>
        <p:nvSpPr>
          <p:cNvPr id="14" name="Rectangle 1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8"/>
            </p:custDataLst>
            <p:extLst/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</a:t>
                      </a:r>
                      <a:endParaRPr lang="en-US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/>
              <p14:cNvContentPartPr/>
              <p14:nvPr/>
            </p14:nvContentPartPr>
            <p14:xfrm>
              <a:off x="4940640" y="1324080"/>
              <a:ext cx="4133160" cy="2601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35600" y="1315800"/>
                <a:ext cx="4142160" cy="261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34827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 Call Example </a:t>
            </a:r>
            <a:r>
              <a:rPr lang="en-US" sz="2400" dirty="0"/>
              <a:t>(step 4)</a:t>
            </a:r>
            <a:endParaRPr lang="en-US" sz="2400" dirty="0">
              <a:sym typeface="Courier New Bold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87952" y="4114800"/>
            <a:ext cx="4754880" cy="932481"/>
          </a:xfrm>
        </p:spPr>
        <p:txBody>
          <a:bodyPr/>
          <a:lstStyle/>
          <a:p>
            <a:r>
              <a:rPr lang="en-US" sz="2400" dirty="0"/>
              <a:t>State while inside </a:t>
            </a:r>
            <a:r>
              <a:rPr lang="en-US" sz="2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increment</a:t>
            </a:r>
            <a:endParaRPr lang="en-US" sz="2400" dirty="0"/>
          </a:p>
          <a:p>
            <a:pPr lvl="1"/>
            <a:r>
              <a:rPr lang="en-US" sz="2000" i="1" dirty="0"/>
              <a:t>After</a:t>
            </a:r>
            <a:r>
              <a:rPr lang="en-US" sz="2000" dirty="0"/>
              <a:t> code in body has been executed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0385" cy="2295144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1, 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</a:t>
            </a:r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6349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19600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(&amp;v1, 100);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21" name="Rectangle 12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5" name="Rectangle 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57200" y="5303520"/>
            <a:ext cx="4419600" cy="130805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increment: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i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x = *p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6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y = x+100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</a:t>
            </a:r>
            <a:r>
              <a:rPr lang="en-US" sz="1600" b="0" i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*p = y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5791200" y="1586096"/>
          <a:ext cx="2102936" cy="232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Unused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500" b="1" i="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500" b="1" i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</a:t>
                      </a:r>
                      <a:r>
                        <a:rPr lang="en-US" sz="1500" b="1" i="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call_incr</a:t>
                      </a:r>
                      <a:r>
                        <a:rPr lang="en-US" sz="1500" b="1" i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+?&gt;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31579" y="3583206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custDataLst>
              <p:tags r:id="rId8"/>
            </p:custDataLst>
            <p:extLst/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b="1" i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351</a:t>
                      </a:r>
                      <a:endParaRPr lang="en-US" b="1" i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/>
              <p14:cNvContentPartPr/>
              <p14:nvPr/>
            </p14:nvContentPartPr>
            <p14:xfrm>
              <a:off x="474120" y="2680200"/>
              <a:ext cx="8573040" cy="35715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6200" y="2674080"/>
                <a:ext cx="8590320" cy="358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39256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 Call Example </a:t>
            </a:r>
            <a:r>
              <a:rPr lang="en-US" sz="2400" dirty="0"/>
              <a:t>(step 5)</a:t>
            </a:r>
            <a:endParaRPr lang="en-US" sz="2400" dirty="0">
              <a:sym typeface="Courier New Bold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87952" y="3931920"/>
            <a:ext cx="4754880" cy="1280160"/>
          </a:xfrm>
        </p:spPr>
        <p:txBody>
          <a:bodyPr/>
          <a:lstStyle/>
          <a:p>
            <a:r>
              <a:rPr lang="en-US" sz="2000" dirty="0"/>
              <a:t>After returning from call to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increment</a:t>
            </a:r>
          </a:p>
          <a:p>
            <a:pPr lvl="1"/>
            <a:r>
              <a:rPr lang="en-US" sz="1800" dirty="0"/>
              <a:t>Registers and memory have been modified and return address has been popped off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1, 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2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351;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(&amp;v1, 100);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5791200" y="1586096"/>
          <a:ext cx="2102936" cy="199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Unused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41739" y="3240070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</a:p>
        </p:txBody>
      </p:sp>
      <p:sp>
        <p:nvSpPr>
          <p:cNvPr id="2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48600" y="2895600"/>
            <a:ext cx="116730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%rsp+8</a:t>
            </a:r>
          </a:p>
        </p:txBody>
      </p:sp>
      <p:sp>
        <p:nvSpPr>
          <p:cNvPr id="15" name="Rectangle 1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16" name="AutoShape 56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274320" y="4233672"/>
            <a:ext cx="457200" cy="18288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custDataLst>
              <p:tags r:id="rId9"/>
            </p:custDataLst>
            <p:extLst/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b="1" i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351</a:t>
                      </a:r>
                      <a:endParaRPr lang="en-US" b="1" i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AutoShape 56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274320" y="2057400"/>
            <a:ext cx="457200" cy="18288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/>
              <p14:cNvContentPartPr/>
              <p14:nvPr/>
            </p14:nvContentPartPr>
            <p14:xfrm>
              <a:off x="5004720" y="1808640"/>
              <a:ext cx="946800" cy="17028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97520" y="1800360"/>
                <a:ext cx="960120" cy="171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/>
              <p14:cNvContentPartPr/>
              <p14:nvPr/>
            </p14:nvContentPartPr>
            <p14:xfrm>
              <a:off x="7484400" y="2958480"/>
              <a:ext cx="1032480" cy="37303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77200" y="2952360"/>
                <a:ext cx="1047960" cy="373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75790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Procedure Call Example </a:t>
            </a:r>
            <a:r>
              <a:rPr lang="en-US" sz="2400" dirty="0">
                <a:solidFill>
                  <a:srgbClr val="000000"/>
                </a:solidFill>
              </a:rPr>
              <a:t>(step 6)</a:t>
            </a:r>
            <a:endParaRPr lang="en-US" b="0" dirty="0">
              <a:latin typeface="Anonymous Pro" panose="02060609030202000504" pitchFamily="49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1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351;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(&amp;v1, 100);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v1+v2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33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1, 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/>
          </p:nvPr>
        </p:nvGraphicFramePr>
        <p:xfrm>
          <a:off x="5791200" y="1586096"/>
          <a:ext cx="2102936" cy="199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Unused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41739" y="3240070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</a:p>
        </p:txBody>
      </p:sp>
      <p:sp>
        <p:nvSpPr>
          <p:cNvPr id="37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48600" y="2895600"/>
            <a:ext cx="116730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%rsp+8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7564" y="4261590"/>
            <a:ext cx="3971036" cy="400110"/>
            <a:chOff x="3877564" y="4261590"/>
            <a:chExt cx="3971036" cy="400110"/>
          </a:xfrm>
        </p:grpSpPr>
        <p:sp>
          <p:nvSpPr>
            <p:cNvPr id="32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3877564" y="4461645"/>
              <a:ext cx="457200" cy="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287240" y="4261590"/>
              <a:ext cx="35613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Calibri" pitchFamily="34" charset="0"/>
                </a:rPr>
                <a:t>Update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rax</a:t>
              </a:r>
              <a:r>
                <a:rPr lang="en-US" sz="2000" b="0" dirty="0">
                  <a:solidFill>
                    <a:srgbClr val="FF0000"/>
                  </a:solidFill>
                  <a:latin typeface="Calibri" pitchFamily="34" charset="0"/>
                </a:rPr>
                <a:t> to contain </a:t>
              </a:r>
              <a:r>
                <a:rPr lang="en-US" sz="2000" b="0" dirty="0">
                  <a:solidFill>
                    <a:srgbClr val="FF0000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v1+v2</a:t>
              </a:r>
            </a:p>
          </p:txBody>
        </p:sp>
      </p:grpSp>
      <p:sp>
        <p:nvSpPr>
          <p:cNvPr id="13" name="Rectangle 1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8"/>
            </p:custDataLst>
            <p:extLst/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451+351</a:t>
                      </a:r>
                      <a:endParaRPr lang="en-US" b="1" i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0354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Procedure Call Example </a:t>
            </a:r>
            <a:r>
              <a:rPr lang="en-US" sz="2400" dirty="0">
                <a:solidFill>
                  <a:srgbClr val="000000"/>
                </a:solidFill>
              </a:rPr>
              <a:t>(step 7)</a:t>
            </a:r>
            <a:endParaRPr lang="en-US" b="0" dirty="0">
              <a:latin typeface="Anonymous Pro" panose="02060609030202000504" pitchFamily="49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0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351;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(&amp;v1, 100);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31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$351, 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5791200" y="1586096"/>
          <a:ext cx="2102936" cy="199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Unused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48600" y="2582360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</a:p>
        </p:txBody>
      </p:sp>
      <p:sp>
        <p:nvSpPr>
          <p:cNvPr id="34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18120" y="3240070"/>
            <a:ext cx="133722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⟵old</a:t>
            </a:r>
            <a:r>
              <a:rPr lang="en-US" sz="1600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16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ectangle 1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877564" y="4517136"/>
            <a:ext cx="3804708" cy="400110"/>
            <a:chOff x="3877564" y="4261590"/>
            <a:chExt cx="3804708" cy="400110"/>
          </a:xfrm>
        </p:grpSpPr>
        <p:sp>
          <p:nvSpPr>
            <p:cNvPr id="16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3877564" y="4461645"/>
              <a:ext cx="457200" cy="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7240" y="4261590"/>
              <a:ext cx="33950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Calibri" pitchFamily="34" charset="0"/>
                </a:rPr>
                <a:t>De-allocate space for local </a:t>
              </a:r>
              <a:r>
                <a:rPr lang="en-US" sz="2000" dirty="0" err="1">
                  <a:solidFill>
                    <a:srgbClr val="FF0000"/>
                  </a:solidFill>
                  <a:latin typeface="Calibri" pitchFamily="34" charset="0"/>
                </a:rPr>
                <a:t>vars</a:t>
              </a:r>
              <a:endParaRPr lang="en-US" sz="2000" b="0" dirty="0">
                <a:solidFill>
                  <a:srgbClr val="FF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>
            <p:custDataLst>
              <p:tags r:id="rId8"/>
            </p:custDataLst>
            <p:extLst/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802</a:t>
                      </a:r>
                      <a:endParaRPr lang="en-US" b="1" i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8535600" y="2887920"/>
              <a:ext cx="164520" cy="393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25520" y="2877840"/>
                <a:ext cx="18360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/>
              <p14:cNvContentPartPr/>
              <p14:nvPr/>
            </p14:nvContentPartPr>
            <p14:xfrm>
              <a:off x="4317316" y="4863441"/>
              <a:ext cx="4115160" cy="2786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10116" y="4858401"/>
                <a:ext cx="4130640" cy="29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47301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 Call Example </a:t>
            </a:r>
            <a:r>
              <a:rPr lang="en-US" sz="2400" dirty="0"/>
              <a:t>(step 8)</a:t>
            </a:r>
            <a:endParaRPr lang="en-US" sz="2400" dirty="0">
              <a:sym typeface="Courier New Bold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87952" y="3931920"/>
            <a:ext cx="4572000" cy="1188720"/>
          </a:xfrm>
        </p:spPr>
        <p:txBody>
          <a:bodyPr/>
          <a:lstStyle/>
          <a:p>
            <a:r>
              <a:rPr lang="en-US" sz="2400" dirty="0"/>
              <a:t>State </a:t>
            </a:r>
            <a:r>
              <a:rPr lang="en-US" sz="2400" i="1" dirty="0"/>
              <a:t>just before </a:t>
            </a:r>
            <a:r>
              <a:rPr lang="en-US" sz="2400" dirty="0"/>
              <a:t>returning from call to </a:t>
            </a:r>
            <a:r>
              <a:rPr lang="en-US" sz="2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call_incr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3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1, 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35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351;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(&amp;v1, 100);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5791200" y="1586096"/>
          <a:ext cx="2102936" cy="132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&lt;main+8&gt;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41739" y="2579670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</a:p>
        </p:txBody>
      </p:sp>
      <p:sp>
        <p:nvSpPr>
          <p:cNvPr id="12" name="Rectangle 1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custDataLst>
              <p:tags r:id="rId7"/>
            </p:custDataLst>
            <p:extLst/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802</a:t>
                      </a:r>
                      <a:endParaRPr lang="en-US" b="1" i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4987800" y="2560320"/>
              <a:ext cx="2927880" cy="9147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82760" y="2552760"/>
                <a:ext cx="2943000" cy="92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160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/>
          <a:lstStyle/>
          <a:p>
            <a:r>
              <a:rPr lang="en-US" dirty="0"/>
              <a:t>Procedure </a:t>
            </a:r>
            <a:r>
              <a:rPr lang="en-US" u="sng" dirty="0"/>
              <a:t>Control Flow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 w="12700"/>
        </p:spPr>
        <p:txBody>
          <a:bodyPr lIns="90487" tIns="44450" rIns="90487" bIns="44450"/>
          <a:lstStyle/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/>
              <a:t>Use stack to support procedure call and return</a:t>
            </a:r>
          </a:p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>
                <a:solidFill>
                  <a:srgbClr val="C00000"/>
                </a:solidFill>
              </a:rPr>
              <a:t>Procedure call: 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Push return address on stack (</a:t>
            </a:r>
            <a:r>
              <a:rPr lang="en-US" sz="2000" i="1" dirty="0">
                <a:solidFill>
                  <a:srgbClr val="FF0000"/>
                </a:solidFill>
              </a:rPr>
              <a:t>why? which address?</a:t>
            </a:r>
            <a:r>
              <a:rPr lang="en-US" sz="2000" dirty="0"/>
              <a:t>)</a:t>
            </a:r>
            <a:endParaRPr lang="en-US" sz="2000" i="1" dirty="0"/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Jump to </a:t>
            </a:r>
            <a:r>
              <a:rPr lang="en-US" sz="20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0459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 Call Example </a:t>
            </a:r>
            <a:r>
              <a:rPr lang="en-US" sz="2400" dirty="0"/>
              <a:t>(step 9)</a:t>
            </a:r>
            <a:endParaRPr lang="en-US" sz="2400" dirty="0">
              <a:sym typeface="Courier New Bold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87952" y="3200400"/>
            <a:ext cx="4572000" cy="1920240"/>
          </a:xfrm>
        </p:spPr>
        <p:txBody>
          <a:bodyPr/>
          <a:lstStyle/>
          <a:p>
            <a:r>
              <a:rPr lang="en-US" sz="2000" dirty="0"/>
              <a:t>State immediately </a:t>
            </a:r>
            <a:r>
              <a:rPr lang="en-US" sz="2000" i="1" dirty="0"/>
              <a:t>after</a:t>
            </a:r>
            <a:r>
              <a:rPr lang="en-US" sz="2000" dirty="0"/>
              <a:t> returning from call to </a:t>
            </a:r>
            <a:r>
              <a:rPr lang="en-US" sz="20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call_incr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800" dirty="0"/>
              <a:t>Return </a:t>
            </a:r>
            <a:r>
              <a:rPr lang="en-US" sz="1800" dirty="0" err="1"/>
              <a:t>addr</a:t>
            </a:r>
            <a:r>
              <a:rPr lang="en-US" sz="1800" dirty="0"/>
              <a:t> has been popped off stack</a:t>
            </a:r>
          </a:p>
          <a:p>
            <a:pPr lvl="1"/>
            <a:r>
              <a:rPr lang="en-US" sz="1800" dirty="0"/>
              <a:t>Control has returned to the instruction immediately following the call to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call_incr</a:t>
            </a:r>
            <a:r>
              <a:rPr lang="en-US" sz="1800" dirty="0"/>
              <a:t> (not shown here)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2834640"/>
            <a:ext cx="3374136" cy="2292935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1, 8(%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24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16552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351;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(&amp;v1, 100);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41739" y="2258568"/>
            <a:ext cx="9204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⟵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%rsp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5791200" y="1586096"/>
          <a:ext cx="2102936" cy="132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• •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0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ectangle 1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788152" y="1207008"/>
            <a:ext cx="210312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Final Stack Structure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custDataLst>
              <p:tags r:id="rId7"/>
            </p:custDataLst>
            <p:extLst/>
          </p:nvPr>
        </p:nvGraphicFramePr>
        <p:xfrm>
          <a:off x="5669280" y="521208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&amp;v1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451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802</a:t>
                      </a:r>
                      <a:endParaRPr lang="en-US" b="1" i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5306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Procedures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Stack Structure</a:t>
            </a:r>
          </a:p>
          <a:p>
            <a:r>
              <a:rPr lang="en-US" dirty="0"/>
              <a:t>Calling Conventions</a:t>
            </a:r>
          </a:p>
          <a:p>
            <a:pPr lvl="1"/>
            <a:r>
              <a:rPr lang="en-US" dirty="0"/>
              <a:t>Passing control</a:t>
            </a:r>
          </a:p>
          <a:p>
            <a:pPr lvl="1"/>
            <a:r>
              <a:rPr lang="en-US" dirty="0"/>
              <a:t>Passing data</a:t>
            </a:r>
          </a:p>
          <a:p>
            <a:pPr lvl="1"/>
            <a:r>
              <a:rPr lang="en-US" dirty="0"/>
              <a:t>Managing local data</a:t>
            </a:r>
          </a:p>
          <a:p>
            <a:r>
              <a:rPr lang="en-US" b="1" dirty="0">
                <a:solidFill>
                  <a:srgbClr val="4B2A85"/>
                </a:solidFill>
              </a:rPr>
              <a:t>Register Saving Conventions</a:t>
            </a:r>
          </a:p>
          <a:p>
            <a:r>
              <a:rPr lang="en-US" dirty="0"/>
              <a:t>Illustration of Recursion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118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Register Saving Conventions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182785"/>
            <a:ext cx="8366125" cy="4972050"/>
          </a:xfrm>
          <a:ln/>
        </p:spPr>
        <p:txBody>
          <a:bodyPr>
            <a:noAutofit/>
          </a:bodyPr>
          <a:lstStyle/>
          <a:p>
            <a:r>
              <a:rPr lang="en-US" sz="2400" dirty="0"/>
              <a:t>When procedure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2400" dirty="0"/>
              <a:t> calls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</a:t>
            </a:r>
            <a:r>
              <a:rPr lang="en-US" sz="2400" dirty="0"/>
              <a:t>:</a:t>
            </a:r>
          </a:p>
          <a:p>
            <a:pPr marL="552450"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2000" dirty="0"/>
              <a:t> is the </a:t>
            </a:r>
            <a:r>
              <a:rPr lang="en-US" sz="2000" dirty="0">
                <a:solidFill>
                  <a:schemeClr val="accent6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caller</a:t>
            </a:r>
            <a:endParaRPr lang="en-US" sz="2000" dirty="0">
              <a:solidFill>
                <a:schemeClr val="accent6"/>
              </a:solidFill>
            </a:endParaRPr>
          </a:p>
          <a:p>
            <a:pPr marL="552450"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</a:t>
            </a:r>
            <a:r>
              <a:rPr lang="en-US" sz="2000" dirty="0"/>
              <a:t> is the </a:t>
            </a:r>
            <a:r>
              <a:rPr lang="en-US" sz="2000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400" dirty="0"/>
              <a:t>Can registers be used for temporary storage?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552450" lvl="1"/>
            <a:r>
              <a:rPr lang="en-US" sz="2000" dirty="0"/>
              <a:t>No! Contents of register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sz="2000" dirty="0"/>
              <a:t> overwritten by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</a:t>
            </a:r>
            <a:r>
              <a:rPr lang="en-US" sz="2000" dirty="0">
                <a:sym typeface="Courier New Bold" charset="0"/>
              </a:rPr>
              <a:t>!</a:t>
            </a:r>
            <a:endParaRPr lang="en-US" sz="2000" dirty="0">
              <a:latin typeface="Anonymous Pro" panose="02060609030202000504" pitchFamily="49" charset="0"/>
              <a:ea typeface="ヒラギノ角ゴ ProN W6" charset="0"/>
              <a:cs typeface="ヒラギノ角ゴ ProN W6" charset="0"/>
              <a:sym typeface="Courier New Bold" charset="0"/>
            </a:endParaRPr>
          </a:p>
          <a:p>
            <a:pPr marL="552450" lvl="1"/>
            <a:r>
              <a:rPr lang="en-US" sz="2000" dirty="0">
                <a:ea typeface="Zapf Dingbats" charset="0"/>
                <a:cs typeface="Zapf Dingbats" charset="0"/>
              </a:rPr>
              <a:t>This could be trouble – something should be done. Either:</a:t>
            </a:r>
          </a:p>
          <a:p>
            <a:pPr marL="952500" lvl="2"/>
            <a:r>
              <a:rPr lang="en-US" sz="1800" dirty="0">
                <a:solidFill>
                  <a:schemeClr val="accent6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Caller </a:t>
            </a:r>
            <a:r>
              <a:rPr lang="en-US" sz="1800" dirty="0"/>
              <a:t>should save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sz="1800" dirty="0"/>
              <a:t> before the call  (and restore it after the call)</a:t>
            </a:r>
          </a:p>
          <a:p>
            <a:pPr marL="952500" lvl="2"/>
            <a:r>
              <a:rPr lang="en-US" sz="1800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r>
              <a:rPr lang="en-US" sz="18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</a:t>
            </a:r>
            <a:r>
              <a:rPr lang="en-US" sz="1800" dirty="0"/>
              <a:t>should save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sz="1800" dirty="0"/>
              <a:t> before using it  (and restore it before returning)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4757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0413" y="2926080"/>
            <a:ext cx="3797300" cy="1976438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yoo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  <a:endParaRPr lang="en-US" sz="2400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• • •</a:t>
            </a:r>
            <a:endParaRPr lang="en-US" sz="2400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$15213,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endParaRPr lang="en-US" sz="240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who</a:t>
            </a:r>
            <a:endParaRPr lang="en-US" sz="2400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2400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• • •</a:t>
            </a:r>
            <a:endParaRPr lang="en-US" sz="2400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74758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751388" y="2926080"/>
            <a:ext cx="3797300" cy="19812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who:</a:t>
            </a:r>
            <a:endParaRPr lang="en-US" sz="2400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• • •</a:t>
            </a:r>
            <a:endParaRPr lang="en-US" sz="2400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$18213,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endParaRPr lang="en-US" sz="240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• • •</a:t>
            </a:r>
            <a:endParaRPr lang="en-US" sz="2400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7021440" y="3771000"/>
              <a:ext cx="404280" cy="55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11360" y="3762000"/>
                <a:ext cx="423000" cy="6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910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Register Saving Conventions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/>
        </p:spPr>
        <p:txBody>
          <a:bodyPr lIns="90487" tIns="44450" rIns="90487" bIns="44450"/>
          <a:lstStyle/>
          <a:p>
            <a:r>
              <a:rPr lang="en-US" b="1" i="1" dirty="0"/>
              <a:t>“</a:t>
            </a:r>
            <a:r>
              <a:rPr lang="en-US" b="1" i="1" dirty="0">
                <a:solidFill>
                  <a:schemeClr val="accent2"/>
                </a:solidFill>
              </a:rPr>
              <a:t>Caller</a:t>
            </a:r>
            <a:r>
              <a:rPr lang="en-US" b="1" i="1" dirty="0"/>
              <a:t>-saved” registers</a:t>
            </a:r>
          </a:p>
          <a:p>
            <a:pPr lvl="1"/>
            <a:r>
              <a:rPr lang="en-US" dirty="0"/>
              <a:t>It is the </a:t>
            </a:r>
            <a:r>
              <a:rPr lang="en-US" b="1" dirty="0">
                <a:solidFill>
                  <a:schemeClr val="accent2"/>
                </a:solidFill>
              </a:rPr>
              <a:t>caller</a:t>
            </a:r>
            <a:r>
              <a:rPr lang="en-US" dirty="0"/>
              <a:t>’s responsibility to save any important data in these registers before calling another procedure (</a:t>
            </a:r>
            <a:r>
              <a:rPr lang="en-US" i="1" dirty="0"/>
              <a:t>i.e.</a:t>
            </a:r>
            <a:r>
              <a:rPr lang="en-US" dirty="0"/>
              <a:t> the </a:t>
            </a:r>
            <a:r>
              <a:rPr lang="en-US" b="1" dirty="0" err="1">
                <a:solidFill>
                  <a:srgbClr val="C00000"/>
                </a:solidFill>
              </a:rPr>
              <a:t>callee</a:t>
            </a:r>
            <a:r>
              <a:rPr lang="en-US" dirty="0"/>
              <a:t> can freely change data in these registers) 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Caller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saves values in its stack frame before calling </a:t>
            </a:r>
            <a:r>
              <a:rPr lang="en-US" b="1" dirty="0" err="1">
                <a:solidFill>
                  <a:srgbClr val="C00000"/>
                </a:solidFill>
              </a:rPr>
              <a:t>Callee</a:t>
            </a:r>
            <a:r>
              <a:rPr lang="en-US" dirty="0"/>
              <a:t>, then restores values after the call</a:t>
            </a:r>
          </a:p>
          <a:p>
            <a:r>
              <a:rPr lang="en-US" b="1" i="1" dirty="0"/>
              <a:t>“</a:t>
            </a:r>
            <a:r>
              <a:rPr lang="en-US" b="1" i="1" dirty="0" err="1">
                <a:solidFill>
                  <a:srgbClr val="C00000"/>
                </a:solidFill>
              </a:rPr>
              <a:t>Callee</a:t>
            </a:r>
            <a:r>
              <a:rPr lang="en-US" b="1" i="1" dirty="0"/>
              <a:t>-saved” registers</a:t>
            </a:r>
          </a:p>
          <a:p>
            <a:pPr lvl="1"/>
            <a:r>
              <a:rPr lang="en-US" dirty="0"/>
              <a:t>It is the </a:t>
            </a:r>
            <a:r>
              <a:rPr lang="en-US" dirty="0" err="1"/>
              <a:t>callee’s</a:t>
            </a:r>
            <a:r>
              <a:rPr lang="en-US" dirty="0"/>
              <a:t> responsibility to save any data in these registers before using the registers (</a:t>
            </a:r>
            <a:r>
              <a:rPr lang="en-US" i="1" dirty="0"/>
              <a:t>i.e.</a:t>
            </a:r>
            <a:r>
              <a:rPr lang="en-US" dirty="0"/>
              <a:t> the </a:t>
            </a:r>
            <a:r>
              <a:rPr lang="en-US" b="1" dirty="0">
                <a:solidFill>
                  <a:schemeClr val="accent2"/>
                </a:solidFill>
              </a:rPr>
              <a:t>caller</a:t>
            </a:r>
            <a:r>
              <a:rPr lang="en-US" dirty="0"/>
              <a:t> assumes the data will be the same across the </a:t>
            </a:r>
            <a:r>
              <a:rPr lang="en-US" b="1" dirty="0" err="1">
                <a:solidFill>
                  <a:srgbClr val="C00000"/>
                </a:solidFill>
              </a:rPr>
              <a:t>callee</a:t>
            </a:r>
            <a:r>
              <a:rPr lang="en-US" dirty="0"/>
              <a:t> procedure call)</a:t>
            </a:r>
          </a:p>
          <a:p>
            <a:pPr lvl="1"/>
            <a:r>
              <a:rPr lang="en-US" b="1" dirty="0" err="1">
                <a:solidFill>
                  <a:srgbClr val="C00000"/>
                </a:solidFill>
              </a:rPr>
              <a:t>Callee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saves values in its stack frame before using, then restores them before returning to </a:t>
            </a:r>
            <a:r>
              <a:rPr lang="en-US" b="1" dirty="0">
                <a:solidFill>
                  <a:schemeClr val="accent2"/>
                </a:solidFill>
              </a:rPr>
              <a:t>caller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91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/>
              <a:t>x86-64 Linux Register Usage, part 1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4206240" cy="4974336"/>
          </a:xfrm>
          <a:ln/>
        </p:spPr>
        <p:txBody>
          <a:bodyPr>
            <a:no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marL="552450" lvl="1"/>
            <a:r>
              <a:rPr lang="en-US" sz="2000" dirty="0"/>
              <a:t>Return value</a:t>
            </a:r>
          </a:p>
          <a:p>
            <a:pPr marL="552450" lvl="1"/>
            <a:r>
              <a:rPr lang="en-US" sz="2000" dirty="0"/>
              <a:t>Also </a:t>
            </a:r>
            <a:r>
              <a:rPr lang="en-US" sz="2000" b="1" dirty="0">
                <a:solidFill>
                  <a:schemeClr val="accent6"/>
                </a:solidFill>
              </a:rPr>
              <a:t>caller</a:t>
            </a:r>
            <a:r>
              <a:rPr lang="en-US" sz="2000" dirty="0"/>
              <a:t>-saved &amp; restored</a:t>
            </a:r>
          </a:p>
          <a:p>
            <a:pPr marL="552450" lvl="1"/>
            <a:r>
              <a:rPr lang="en-US" sz="2000" dirty="0"/>
              <a:t>Can be modified by procedure</a:t>
            </a:r>
          </a:p>
          <a:p>
            <a:pPr marL="292100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..., %r9</a:t>
            </a:r>
          </a:p>
          <a:p>
            <a:pPr marL="552450" lvl="1"/>
            <a:r>
              <a:rPr lang="en-US" sz="2000" dirty="0"/>
              <a:t>Arguments</a:t>
            </a:r>
          </a:p>
          <a:p>
            <a:pPr marL="552450" lvl="1"/>
            <a:r>
              <a:rPr lang="en-US" sz="2000" dirty="0"/>
              <a:t>Also </a:t>
            </a:r>
            <a:r>
              <a:rPr lang="en-US" sz="2000" b="1" dirty="0">
                <a:solidFill>
                  <a:schemeClr val="accent6"/>
                </a:solidFill>
              </a:rPr>
              <a:t>caller</a:t>
            </a:r>
            <a:r>
              <a:rPr lang="en-US" sz="2000" dirty="0"/>
              <a:t>-saved &amp; restored</a:t>
            </a:r>
          </a:p>
          <a:p>
            <a:pPr marL="552450" lvl="1"/>
            <a:r>
              <a:rPr lang="en-US" sz="2000" dirty="0"/>
              <a:t>Can be modified by procedure</a:t>
            </a:r>
          </a:p>
          <a:p>
            <a:pPr marL="292100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%r10, %r11</a:t>
            </a:r>
          </a:p>
          <a:p>
            <a:pPr marL="552450" lvl="1"/>
            <a:r>
              <a:rPr lang="en-US" sz="2000" b="1" dirty="0">
                <a:solidFill>
                  <a:schemeClr val="accent6"/>
                </a:solidFill>
              </a:rPr>
              <a:t>Caller</a:t>
            </a:r>
            <a:r>
              <a:rPr lang="en-US" sz="2000" dirty="0"/>
              <a:t>-saved &amp; restored</a:t>
            </a:r>
          </a:p>
          <a:p>
            <a:pPr marL="552450" lvl="1"/>
            <a:r>
              <a:rPr lang="en-US" sz="2000" dirty="0"/>
              <a:t>Can be modified by 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6805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324600" y="1600200"/>
            <a:ext cx="2540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76806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324600" y="29718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76807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324600" y="34290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76813" name="AutoShape 13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867400" y="2057400"/>
            <a:ext cx="304800" cy="2667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6816" name="Rectangle 16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522513" y="1600200"/>
            <a:ext cx="1273598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value</a:t>
            </a:r>
          </a:p>
        </p:txBody>
      </p:sp>
      <p:sp>
        <p:nvSpPr>
          <p:cNvPr id="20" name="Rectangle 7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6324600" y="38862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%r8</a:t>
            </a:r>
          </a:p>
        </p:txBody>
      </p:sp>
      <p:sp>
        <p:nvSpPr>
          <p:cNvPr id="21" name="Rectangle 7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324600" y="4343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%r9</a:t>
            </a:r>
          </a:p>
        </p:txBody>
      </p:sp>
      <p:sp>
        <p:nvSpPr>
          <p:cNvPr id="22" name="Rectangle 7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324600" y="4800600"/>
            <a:ext cx="25400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%r10</a:t>
            </a:r>
          </a:p>
        </p:txBody>
      </p:sp>
      <p:sp>
        <p:nvSpPr>
          <p:cNvPr id="23" name="Rectangle 7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6324600" y="5257800"/>
            <a:ext cx="25400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%r11</a:t>
            </a:r>
          </a:p>
        </p:txBody>
      </p:sp>
      <p:sp>
        <p:nvSpPr>
          <p:cNvPr id="24" name="Rectangle 5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6324600" y="2057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5" name="Rectangle 5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6324600" y="25146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6" name="Rectangle 16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4687071" y="3200400"/>
            <a:ext cx="1109040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</p:txBody>
      </p:sp>
      <p:sp>
        <p:nvSpPr>
          <p:cNvPr id="27" name="Rectangle 16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4486772" y="5029200"/>
            <a:ext cx="1270468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-saved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temporaries</a:t>
            </a:r>
          </a:p>
        </p:txBody>
      </p:sp>
      <p:sp>
        <p:nvSpPr>
          <p:cNvPr id="28" name="AutoShape 13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5867400" y="4800600"/>
            <a:ext cx="304800" cy="8382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317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/>
              <a:t>x86-64 Linux Register Usage, part 2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4206240" cy="4974336"/>
          </a:xfrm>
          <a:ln/>
        </p:spPr>
        <p:txBody>
          <a:bodyPr>
            <a:no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b="1" dirty="0"/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%r12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b="1" dirty="0"/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%r13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b="1" dirty="0"/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%r14</a:t>
            </a:r>
          </a:p>
          <a:p>
            <a:pPr marL="552450" lvl="1"/>
            <a:r>
              <a:rPr lang="en-US" sz="2000" b="1" dirty="0">
                <a:solidFill>
                  <a:srgbClr val="C00000"/>
                </a:solidFill>
              </a:rPr>
              <a:t>Callee</a:t>
            </a:r>
            <a:r>
              <a:rPr lang="en-US" sz="2000" dirty="0"/>
              <a:t>-saved</a:t>
            </a:r>
          </a:p>
          <a:p>
            <a:pPr marL="552450" lvl="1"/>
            <a:r>
              <a:rPr lang="en-US" sz="2000" b="1" dirty="0">
                <a:solidFill>
                  <a:srgbClr val="C00000"/>
                </a:solidFill>
              </a:rPr>
              <a:t>Callee</a:t>
            </a:r>
            <a:r>
              <a:rPr lang="en-US" sz="2000" dirty="0"/>
              <a:t> must save &amp; restore</a:t>
            </a:r>
          </a:p>
          <a:p>
            <a:pPr marL="292100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rbp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2450" lvl="1"/>
            <a:r>
              <a:rPr lang="en-US" sz="2000" b="1" dirty="0">
                <a:solidFill>
                  <a:srgbClr val="C00000"/>
                </a:solidFill>
              </a:rPr>
              <a:t>Callee</a:t>
            </a:r>
            <a:r>
              <a:rPr lang="en-US" sz="2000" dirty="0"/>
              <a:t>-saved</a:t>
            </a:r>
          </a:p>
          <a:p>
            <a:pPr marL="552450" lvl="1"/>
            <a:r>
              <a:rPr lang="en-US" sz="2000" b="1" dirty="0">
                <a:solidFill>
                  <a:srgbClr val="C00000"/>
                </a:solidFill>
              </a:rPr>
              <a:t>Callee</a:t>
            </a:r>
            <a:r>
              <a:rPr lang="en-US" sz="2000" dirty="0"/>
              <a:t> must save &amp; restore</a:t>
            </a:r>
          </a:p>
          <a:p>
            <a:pPr marL="552450" lvl="1"/>
            <a:r>
              <a:rPr lang="en-US" sz="2000" dirty="0"/>
              <a:t>May be used as frame pointer to aid in debugging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marL="552450" lvl="1"/>
            <a:r>
              <a:rPr lang="en-US" sz="2000" dirty="0"/>
              <a:t>Special form of </a:t>
            </a:r>
            <a:r>
              <a:rPr lang="en-US" sz="2000" b="1" dirty="0" err="1">
                <a:solidFill>
                  <a:srgbClr val="C00000"/>
                </a:solidFill>
              </a:rPr>
              <a:t>callee</a:t>
            </a:r>
            <a:r>
              <a:rPr lang="en-US" sz="2000" dirty="0"/>
              <a:t> save</a:t>
            </a:r>
          </a:p>
          <a:p>
            <a:pPr marL="552450" lvl="1"/>
            <a:r>
              <a:rPr lang="en-US" sz="2000" dirty="0"/>
              <a:t>Restored to original value upon exit from 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6808" name="Rectangle 8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327648" y="16002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76811" name="Rectangle 11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327648" y="3886200"/>
            <a:ext cx="2540000" cy="3810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76814" name="AutoShape 14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870448" y="1600200"/>
            <a:ext cx="304800" cy="22098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6815" name="AutoShape 15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641848" y="3429000"/>
            <a:ext cx="304800" cy="8382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39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6817" name="Rectangle 17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558284" y="2514600"/>
            <a:ext cx="1262062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rgbClr val="C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Callee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-saved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Temporaries</a:t>
            </a:r>
          </a:p>
        </p:txBody>
      </p:sp>
      <p:sp>
        <p:nvSpPr>
          <p:cNvPr id="76818" name="Rectangle 18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4855116" y="3670300"/>
            <a:ext cx="755650" cy="355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Special</a:t>
            </a:r>
          </a:p>
        </p:txBody>
      </p:sp>
      <p:sp>
        <p:nvSpPr>
          <p:cNvPr id="24" name="Rectangle 8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327648" y="34290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rbp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5" name="Rectangle 8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327648" y="20574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%r12</a:t>
            </a:r>
          </a:p>
        </p:txBody>
      </p:sp>
      <p:sp>
        <p:nvSpPr>
          <p:cNvPr id="26" name="Rectangle 8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6327648" y="25146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%r13</a:t>
            </a:r>
          </a:p>
        </p:txBody>
      </p:sp>
      <p:sp>
        <p:nvSpPr>
          <p:cNvPr id="27" name="Rectangle 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6327648" y="29718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4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%r14</a:t>
            </a:r>
          </a:p>
        </p:txBody>
      </p:sp>
    </p:spTree>
    <p:extLst>
      <p:ext uri="{BB962C8B-B14F-4D97-AF65-F5344CB8AC3E}">
        <p14:creationId xmlns:p14="http://schemas.microsoft.com/office/powerpoint/2010/main" val="40582189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10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x86-64 64-bit Registers: Usage Conventions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7658" name="Rectangle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4400" y="1447800"/>
            <a:ext cx="40386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%r8</a:t>
            </a:r>
          </a:p>
        </p:txBody>
      </p:sp>
      <p:sp>
        <p:nvSpPr>
          <p:cNvPr id="27659" name="Rectangle 2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24400" y="2057400"/>
            <a:ext cx="40386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%r9</a:t>
            </a:r>
          </a:p>
        </p:txBody>
      </p:sp>
      <p:sp>
        <p:nvSpPr>
          <p:cNvPr id="27660" name="Rectangle 2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24400" y="2667000"/>
            <a:ext cx="40386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%r10</a:t>
            </a:r>
          </a:p>
        </p:txBody>
      </p:sp>
      <p:sp>
        <p:nvSpPr>
          <p:cNvPr id="27661" name="Rectangle 2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24400" y="3276600"/>
            <a:ext cx="40386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%r11</a:t>
            </a:r>
          </a:p>
        </p:txBody>
      </p:sp>
      <p:sp>
        <p:nvSpPr>
          <p:cNvPr id="27662" name="Rectangl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3886200"/>
            <a:ext cx="4038600" cy="533400"/>
          </a:xfrm>
          <a:prstGeom prst="rect">
            <a:avLst/>
          </a:prstGeom>
          <a:solidFill>
            <a:srgbClr val="CDF1C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%r12</a:t>
            </a:r>
          </a:p>
        </p:txBody>
      </p:sp>
      <p:sp>
        <p:nvSpPr>
          <p:cNvPr id="27663" name="Rectangle 2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24400" y="4495800"/>
            <a:ext cx="4038600" cy="533400"/>
          </a:xfrm>
          <a:prstGeom prst="rect">
            <a:avLst/>
          </a:prstGeom>
          <a:solidFill>
            <a:srgbClr val="CDF1C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%r13</a:t>
            </a:r>
          </a:p>
        </p:txBody>
      </p:sp>
      <p:sp>
        <p:nvSpPr>
          <p:cNvPr id="27664" name="Rectangle 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24400" y="5105400"/>
            <a:ext cx="4038600" cy="533400"/>
          </a:xfrm>
          <a:prstGeom prst="rect">
            <a:avLst/>
          </a:prstGeom>
          <a:solidFill>
            <a:srgbClr val="CDF1C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%r14</a:t>
            </a:r>
          </a:p>
        </p:txBody>
      </p:sp>
      <p:sp>
        <p:nvSpPr>
          <p:cNvPr id="27665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724400" y="5715000"/>
            <a:ext cx="4038600" cy="533400"/>
          </a:xfrm>
          <a:prstGeom prst="rect">
            <a:avLst/>
          </a:prstGeom>
          <a:solidFill>
            <a:srgbClr val="CDF1C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%r15</a:t>
            </a:r>
          </a:p>
        </p:txBody>
      </p:sp>
      <p:sp>
        <p:nvSpPr>
          <p:cNvPr id="27667" name="TextBox 3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400920" y="5791200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>
                <a:solidFill>
                  <a:srgbClr val="C00000"/>
                </a:solidFill>
                <a:latin typeface="Calibri" pitchFamily="-96" charset="0"/>
              </a:rPr>
              <a:t>Callee</a:t>
            </a:r>
            <a:r>
              <a:rPr lang="en-US" sz="1800" dirty="0">
                <a:solidFill>
                  <a:srgbClr val="FF0000"/>
                </a:solidFill>
                <a:latin typeface="Calibri" pitchFamily="-96" charset="0"/>
              </a:rPr>
              <a:t> </a:t>
            </a:r>
            <a:r>
              <a:rPr lang="en-US" sz="1800" dirty="0">
                <a:latin typeface="Calibri" pitchFamily="-96" charset="0"/>
              </a:rPr>
              <a:t>saved</a:t>
            </a:r>
          </a:p>
        </p:txBody>
      </p:sp>
      <p:sp>
        <p:nvSpPr>
          <p:cNvPr id="27668" name="TextBox 3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92982" y="5181600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>
                <a:solidFill>
                  <a:srgbClr val="C00000"/>
                </a:solidFill>
                <a:latin typeface="Calibri" pitchFamily="-96" charset="0"/>
              </a:rPr>
              <a:t>Callee</a:t>
            </a:r>
            <a:r>
              <a:rPr lang="en-US" sz="1800" dirty="0">
                <a:solidFill>
                  <a:srgbClr val="FF0000"/>
                </a:solidFill>
                <a:latin typeface="Calibri" pitchFamily="-96" charset="0"/>
              </a:rPr>
              <a:t> </a:t>
            </a:r>
            <a:r>
              <a:rPr lang="en-US" sz="1800" dirty="0">
                <a:latin typeface="Calibri" pitchFamily="-96" charset="0"/>
              </a:rPr>
              <a:t>saved</a:t>
            </a:r>
          </a:p>
        </p:txBody>
      </p:sp>
      <p:sp>
        <p:nvSpPr>
          <p:cNvPr id="27669" name="TextBox 3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392982" y="4572000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>
                <a:solidFill>
                  <a:srgbClr val="C00000"/>
                </a:solidFill>
                <a:latin typeface="Calibri" pitchFamily="-96" charset="0"/>
              </a:rPr>
              <a:t>Callee</a:t>
            </a:r>
            <a:r>
              <a:rPr lang="en-US" sz="1800" dirty="0">
                <a:solidFill>
                  <a:srgbClr val="FF0000"/>
                </a:solidFill>
                <a:latin typeface="Calibri" pitchFamily="-96" charset="0"/>
              </a:rPr>
              <a:t> </a:t>
            </a:r>
            <a:r>
              <a:rPr lang="en-US" sz="1800" dirty="0">
                <a:latin typeface="Calibri" pitchFamily="-96" charset="0"/>
              </a:rPr>
              <a:t>saved</a:t>
            </a:r>
          </a:p>
        </p:txBody>
      </p:sp>
      <p:sp>
        <p:nvSpPr>
          <p:cNvPr id="27670" name="TextBox 4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386420" y="3962400"/>
            <a:ext cx="1363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>
                <a:solidFill>
                  <a:srgbClr val="C00000"/>
                </a:solidFill>
                <a:latin typeface="Calibri" pitchFamily="-96" charset="0"/>
              </a:rPr>
              <a:t>Callee</a:t>
            </a:r>
            <a:r>
              <a:rPr lang="en-US" sz="1800" dirty="0">
                <a:solidFill>
                  <a:srgbClr val="FF0000"/>
                </a:solidFill>
                <a:latin typeface="Calibri" pitchFamily="-96" charset="0"/>
              </a:rPr>
              <a:t> </a:t>
            </a:r>
            <a:r>
              <a:rPr lang="en-US" sz="1800" dirty="0">
                <a:latin typeface="Calibri" pitchFamily="-96" charset="0"/>
              </a:rPr>
              <a:t>saved</a:t>
            </a:r>
          </a:p>
        </p:txBody>
      </p:sp>
      <p:sp>
        <p:nvSpPr>
          <p:cNvPr id="27671" name="TextBox 4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392982" y="2743200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>
                <a:solidFill>
                  <a:schemeClr val="accent6"/>
                </a:solidFill>
                <a:latin typeface="Calibri" pitchFamily="-96" charset="0"/>
              </a:rPr>
              <a:t>Caller</a:t>
            </a:r>
            <a:r>
              <a:rPr lang="en-US" sz="1800" dirty="0">
                <a:latin typeface="Calibri" pitchFamily="-96" charset="0"/>
              </a:rPr>
              <a:t> saved</a:t>
            </a:r>
          </a:p>
        </p:txBody>
      </p:sp>
      <p:sp>
        <p:nvSpPr>
          <p:cNvPr id="27674" name="TextBox 4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62232" y="3352800"/>
            <a:ext cx="1400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>
                <a:solidFill>
                  <a:schemeClr val="accent6"/>
                </a:solidFill>
                <a:latin typeface="Calibri" pitchFamily="-96" charset="0"/>
              </a:rPr>
              <a:t>Caller</a:t>
            </a:r>
            <a:r>
              <a:rPr lang="en-US" sz="1800" dirty="0">
                <a:latin typeface="Calibri" pitchFamily="-96" charset="0"/>
              </a:rPr>
              <a:t> Saved</a:t>
            </a:r>
          </a:p>
        </p:txBody>
      </p:sp>
      <p:sp>
        <p:nvSpPr>
          <p:cNvPr id="27649" name="Rectangle 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20040" y="1447800"/>
            <a:ext cx="40386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650" name="Rectangle 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0040" y="2057400"/>
            <a:ext cx="4038600" cy="533400"/>
          </a:xfrm>
          <a:prstGeom prst="rect">
            <a:avLst/>
          </a:prstGeom>
          <a:solidFill>
            <a:srgbClr val="CDF1C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651" name="Rectangle 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0040" y="2667000"/>
            <a:ext cx="40386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652" name="Rectangle 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20040" y="3276600"/>
            <a:ext cx="40386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653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0040" y="3886200"/>
            <a:ext cx="40386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654" name="Rectangle 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20040" y="4495800"/>
            <a:ext cx="4038600" cy="5334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655" name="Rectangle 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0040" y="5105400"/>
            <a:ext cx="4038600" cy="5334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656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0040" y="5715000"/>
            <a:ext cx="4038600" cy="533400"/>
          </a:xfrm>
          <a:prstGeom prst="rect">
            <a:avLst/>
          </a:prstGeom>
          <a:solidFill>
            <a:srgbClr val="CDF1C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666" name="TextBox 3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994978" y="5802313"/>
            <a:ext cx="1362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alibri" pitchFamily="-96" charset="0"/>
              </a:rPr>
              <a:t>Callee</a:t>
            </a:r>
            <a:r>
              <a:rPr lang="en-US" sz="1800" dirty="0">
                <a:solidFill>
                  <a:srgbClr val="FF0000"/>
                </a:solidFill>
                <a:latin typeface="Calibri" pitchFamily="-96" charset="0"/>
              </a:rPr>
              <a:t> </a:t>
            </a:r>
            <a:r>
              <a:rPr lang="en-US" sz="1800" dirty="0">
                <a:latin typeface="Calibri" pitchFamily="-96" charset="0"/>
              </a:rPr>
              <a:t>saved</a:t>
            </a:r>
          </a:p>
        </p:txBody>
      </p:sp>
      <p:sp>
        <p:nvSpPr>
          <p:cNvPr id="27672" name="TextBox 4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987040" y="2133600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alibri" pitchFamily="-96" charset="0"/>
              </a:rPr>
              <a:t>Callee</a:t>
            </a:r>
            <a:r>
              <a:rPr lang="en-US" sz="1800" dirty="0">
                <a:solidFill>
                  <a:srgbClr val="FF0000"/>
                </a:solidFill>
                <a:latin typeface="Calibri" pitchFamily="-96" charset="0"/>
              </a:rPr>
              <a:t> </a:t>
            </a:r>
            <a:r>
              <a:rPr lang="en-US" sz="1800" dirty="0">
                <a:latin typeface="Calibri" pitchFamily="-96" charset="0"/>
              </a:rPr>
              <a:t>saved</a:t>
            </a:r>
          </a:p>
        </p:txBody>
      </p:sp>
      <p:sp>
        <p:nvSpPr>
          <p:cNvPr id="27673" name="TextBox 4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914015" y="51816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Stack pointer</a:t>
            </a:r>
          </a:p>
        </p:txBody>
      </p:sp>
      <p:sp>
        <p:nvSpPr>
          <p:cNvPr id="27675" name="TextBox 4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625800" y="1524000"/>
            <a:ext cx="27228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itchFamily="-96" charset="0"/>
              </a:rPr>
              <a:t>Return value - </a:t>
            </a:r>
            <a:r>
              <a:rPr lang="en-US" sz="1800" dirty="0">
                <a:solidFill>
                  <a:schemeClr val="accent6"/>
                </a:solidFill>
                <a:latin typeface="Calibri" pitchFamily="-96" charset="0"/>
              </a:rPr>
              <a:t>Caller</a:t>
            </a:r>
            <a:r>
              <a:rPr lang="en-US" sz="1800" dirty="0">
                <a:latin typeface="Calibri" pitchFamily="-96" charset="0"/>
              </a:rPr>
              <a:t> saved</a:t>
            </a:r>
          </a:p>
        </p:txBody>
      </p:sp>
      <p:sp>
        <p:nvSpPr>
          <p:cNvPr id="27676" name="TextBox 46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615440" y="2754313"/>
            <a:ext cx="27472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itchFamily="-96" charset="0"/>
              </a:rPr>
              <a:t>Argument #4 - </a:t>
            </a:r>
            <a:r>
              <a:rPr lang="en-US" sz="1800" dirty="0">
                <a:solidFill>
                  <a:schemeClr val="accent6"/>
                </a:solidFill>
                <a:latin typeface="Calibri" pitchFamily="-96" charset="0"/>
              </a:rPr>
              <a:t>Caller</a:t>
            </a:r>
            <a:r>
              <a:rPr lang="en-US" sz="1800" dirty="0">
                <a:latin typeface="Calibri" pitchFamily="-96" charset="0"/>
              </a:rPr>
              <a:t> saved</a:t>
            </a:r>
          </a:p>
          <a:p>
            <a:pPr eaLnBrk="0" hangingPunct="0"/>
            <a:endParaRPr lang="en-US" sz="1800" dirty="0">
              <a:latin typeface="Calibri" pitchFamily="-96" charset="0"/>
            </a:endParaRPr>
          </a:p>
        </p:txBody>
      </p:sp>
      <p:sp>
        <p:nvSpPr>
          <p:cNvPr id="27677" name="TextBox 4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615440" y="4572000"/>
            <a:ext cx="27472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itchFamily="-96" charset="0"/>
              </a:rPr>
              <a:t>Argument #1 - </a:t>
            </a:r>
            <a:r>
              <a:rPr lang="en-US" sz="1800" dirty="0">
                <a:solidFill>
                  <a:schemeClr val="accent6"/>
                </a:solidFill>
                <a:latin typeface="Calibri" pitchFamily="-96" charset="0"/>
              </a:rPr>
              <a:t>Caller</a:t>
            </a:r>
            <a:r>
              <a:rPr lang="en-US" sz="1800" dirty="0">
                <a:latin typeface="Calibri" pitchFamily="-96" charset="0"/>
              </a:rPr>
              <a:t> saved</a:t>
            </a:r>
          </a:p>
          <a:p>
            <a:pPr eaLnBrk="0" hangingPunct="0"/>
            <a:endParaRPr lang="en-US" sz="1800" dirty="0">
              <a:latin typeface="Calibri" pitchFamily="-96" charset="0"/>
            </a:endParaRPr>
          </a:p>
        </p:txBody>
      </p:sp>
      <p:sp>
        <p:nvSpPr>
          <p:cNvPr id="27678" name="TextBox 4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633025" y="3363913"/>
            <a:ext cx="27472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itchFamily="-96" charset="0"/>
              </a:rPr>
              <a:t>Argument #3 - </a:t>
            </a:r>
            <a:r>
              <a:rPr lang="en-US" sz="1800" dirty="0">
                <a:solidFill>
                  <a:schemeClr val="accent6"/>
                </a:solidFill>
                <a:latin typeface="Calibri" pitchFamily="-96" charset="0"/>
              </a:rPr>
              <a:t>Caller</a:t>
            </a:r>
            <a:r>
              <a:rPr lang="en-US" sz="1800" dirty="0">
                <a:latin typeface="Calibri" pitchFamily="-96" charset="0"/>
              </a:rPr>
              <a:t> saved</a:t>
            </a:r>
          </a:p>
          <a:p>
            <a:pPr eaLnBrk="0" hangingPunct="0"/>
            <a:endParaRPr lang="en-US" sz="1800" dirty="0">
              <a:latin typeface="Calibri" pitchFamily="-96" charset="0"/>
            </a:endParaRPr>
          </a:p>
        </p:txBody>
      </p:sp>
      <p:sp>
        <p:nvSpPr>
          <p:cNvPr id="27679" name="TextBox 4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615440" y="3973513"/>
            <a:ext cx="27476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pitchFamily="-96" charset="0"/>
              </a:rPr>
              <a:t>Argument #2 - </a:t>
            </a:r>
            <a:r>
              <a:rPr lang="en-US" sz="1800">
                <a:solidFill>
                  <a:schemeClr val="accent6"/>
                </a:solidFill>
                <a:latin typeface="Calibri" pitchFamily="-96" charset="0"/>
              </a:rPr>
              <a:t>Caller</a:t>
            </a:r>
            <a:r>
              <a:rPr lang="en-US" sz="1800">
                <a:latin typeface="Calibri" pitchFamily="-96" charset="0"/>
              </a:rPr>
              <a:t> </a:t>
            </a:r>
            <a:r>
              <a:rPr lang="en-US" sz="1800" dirty="0">
                <a:latin typeface="Calibri" pitchFamily="-96" charset="0"/>
              </a:rPr>
              <a:t>saved</a:t>
            </a:r>
          </a:p>
          <a:p>
            <a:pPr eaLnBrk="0" hangingPunct="0"/>
            <a:endParaRPr lang="en-US" sz="1800" dirty="0">
              <a:latin typeface="Calibri" pitchFamily="-96" charset="0"/>
            </a:endParaRPr>
          </a:p>
        </p:txBody>
      </p:sp>
      <p:sp>
        <p:nvSpPr>
          <p:cNvPr id="27680" name="TextBox 50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010877" y="2133600"/>
            <a:ext cx="27473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 dirty="0">
                <a:latin typeface="Calibri" pitchFamily="-96" charset="0"/>
              </a:rPr>
              <a:t>Argument #6 - </a:t>
            </a:r>
            <a:r>
              <a:rPr lang="en-US" sz="1800" dirty="0">
                <a:solidFill>
                  <a:schemeClr val="accent6"/>
                </a:solidFill>
                <a:latin typeface="Calibri" pitchFamily="-96" charset="0"/>
              </a:rPr>
              <a:t>Caller</a:t>
            </a:r>
            <a:r>
              <a:rPr lang="en-US" sz="1800" dirty="0">
                <a:latin typeface="Calibri" pitchFamily="-96" charset="0"/>
              </a:rPr>
              <a:t> saved</a:t>
            </a:r>
          </a:p>
          <a:p>
            <a:pPr algn="r" eaLnBrk="0" hangingPunct="0"/>
            <a:endParaRPr lang="en-US" sz="1800" dirty="0">
              <a:latin typeface="Calibri" pitchFamily="-96" charset="0"/>
            </a:endParaRPr>
          </a:p>
        </p:txBody>
      </p:sp>
      <p:sp>
        <p:nvSpPr>
          <p:cNvPr id="27681" name="TextBox 5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010877" y="1524000"/>
            <a:ext cx="27473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 dirty="0">
                <a:latin typeface="Calibri" pitchFamily="-96" charset="0"/>
              </a:rPr>
              <a:t>Argument #5 - </a:t>
            </a:r>
            <a:r>
              <a:rPr lang="en-US" sz="1800" dirty="0">
                <a:solidFill>
                  <a:schemeClr val="accent6"/>
                </a:solidFill>
                <a:latin typeface="Calibri" pitchFamily="-96" charset="0"/>
              </a:rPr>
              <a:t>Caller</a:t>
            </a:r>
            <a:r>
              <a:rPr lang="en-US" sz="1800" dirty="0">
                <a:latin typeface="Calibri" pitchFamily="-96" charset="0"/>
              </a:rPr>
              <a:t> saved</a:t>
            </a:r>
          </a:p>
          <a:p>
            <a:pPr algn="r" eaLnBrk="0" hangingPunct="0"/>
            <a:endParaRPr lang="en-US" sz="1800" dirty="0">
              <a:latin typeface="Calibri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6725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>
                <a:solidFill>
                  <a:srgbClr val="C00000"/>
                </a:solidFill>
              </a:rPr>
              <a:t>Callee</a:t>
            </a:r>
            <a:r>
              <a:rPr lang="en-US" dirty="0"/>
              <a:t>-Saved Example </a:t>
            </a:r>
            <a:r>
              <a:rPr lang="en-US" sz="2400" dirty="0"/>
              <a:t>(step 1)</a:t>
            </a:r>
            <a:endParaRPr lang="en-US" sz="2400" b="0" dirty="0">
              <a:latin typeface="Anonymous Pro" panose="02060609030202000504" pitchFamily="49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3200400"/>
            <a:ext cx="4419600" cy="338328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1, 8(%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$100,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6349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800600" cy="1461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call_incr2(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(&amp;v1, 100);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63500" name="Rectangle 12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769864" y="1216152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grpSp>
        <p:nvGrpSpPr>
          <p:cNvPr id="5" name="Group 4"/>
          <p:cNvGrpSpPr/>
          <p:nvPr>
            <p:custDataLst>
              <p:tags r:id="rId6"/>
            </p:custDataLst>
          </p:nvPr>
        </p:nvGrpSpPr>
        <p:grpSpPr>
          <a:xfrm>
            <a:off x="5773257" y="1600200"/>
            <a:ext cx="2380977" cy="1295400"/>
            <a:chOff x="5181600" y="1600200"/>
            <a:chExt cx="2380977" cy="1295400"/>
          </a:xfrm>
        </p:grpSpPr>
        <p:sp>
          <p:nvSpPr>
            <p:cNvPr id="63498" name="Line 1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6477000" y="2705100"/>
              <a:ext cx="4572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3499" name="Rectangle 11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934200" y="2527146"/>
              <a:ext cx="628377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63501" name="Rectangle 13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5181600" y="1600200"/>
              <a:ext cx="1295400" cy="9144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. . .</a:t>
              </a:r>
            </a:p>
          </p:txBody>
        </p:sp>
        <p:sp>
          <p:nvSpPr>
            <p:cNvPr id="16" name="Rectangle 9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5181600" y="25146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ret </a:t>
              </a:r>
              <a:r>
                <a:rPr lang="en-US" sz="1800" dirty="0" err="1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addr</a:t>
              </a:r>
              <a:endPara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</p:grpSp>
      <p:sp>
        <p:nvSpPr>
          <p:cNvPr id="21" name="Rectangle 1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769864" y="3730752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grpSp>
        <p:nvGrpSpPr>
          <p:cNvPr id="6" name="Group 5"/>
          <p:cNvGrpSpPr/>
          <p:nvPr>
            <p:custDataLst>
              <p:tags r:id="rId8"/>
            </p:custDataLst>
          </p:nvPr>
        </p:nvGrpSpPr>
        <p:grpSpPr>
          <a:xfrm>
            <a:off x="5773257" y="4114800"/>
            <a:ext cx="2656694" cy="2438400"/>
            <a:chOff x="5181600" y="4114800"/>
            <a:chExt cx="2656694" cy="2438400"/>
          </a:xfrm>
        </p:grpSpPr>
        <p:sp>
          <p:nvSpPr>
            <p:cNvPr id="17" name="Rectangle 7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181600" y="57912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35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1</a:t>
              </a:r>
            </a:p>
          </p:txBody>
        </p:sp>
        <p:sp>
          <p:nvSpPr>
            <p:cNvPr id="18" name="Rectangle 9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181600" y="61722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Unused</a:t>
              </a:r>
            </a:p>
          </p:txBody>
        </p:sp>
        <p:sp>
          <p:nvSpPr>
            <p:cNvPr id="19" name="Line 10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6477000" y="6367881"/>
              <a:ext cx="4572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0" name="Rectangle 1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6949854" y="6185728"/>
              <a:ext cx="628377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2" name="Rectangle 1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181600" y="4114800"/>
              <a:ext cx="1295400" cy="9144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. . .</a:t>
              </a:r>
            </a:p>
          </p:txBody>
        </p:sp>
        <p:sp>
          <p:nvSpPr>
            <p:cNvPr id="23" name="Rectangle 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50292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dirty="0"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ret</a:t>
              </a: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addr</a:t>
              </a:r>
              <a:endPara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26" name="Line 10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6477000" y="5980531"/>
              <a:ext cx="4572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Rectangle 11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934200" y="5803559"/>
              <a:ext cx="904094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%rsp+8</a:t>
              </a:r>
            </a:p>
          </p:txBody>
        </p:sp>
        <p:sp>
          <p:nvSpPr>
            <p:cNvPr id="24" name="Rectangle 9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5181600" y="54102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Saved </a:t>
              </a:r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ea typeface="Calibri Bold" charset="0"/>
                  <a:cs typeface="Courier New" panose="02070309020205020404" pitchFamily="49" charset="0"/>
                  <a:sym typeface="Calibri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ea typeface="Calibri Bold" charset="0"/>
                  <a:cs typeface="Courier New" panose="02070309020205020404" pitchFamily="49" charset="0"/>
                  <a:sym typeface="Calibri Bold" charset="0"/>
                </a:rPr>
                <a:t>rbx</a:t>
              </a:r>
              <a:endPara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8790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Callee</a:t>
            </a:r>
            <a:r>
              <a:rPr lang="en-US" dirty="0"/>
              <a:t>-Saved Example </a:t>
            </a:r>
            <a:r>
              <a:rPr lang="en-US" sz="2400" dirty="0">
                <a:solidFill>
                  <a:srgbClr val="000000"/>
                </a:solidFill>
              </a:rPr>
              <a:t>(step 2)</a:t>
            </a:r>
            <a:endParaRPr lang="en-US" b="0" dirty="0">
              <a:latin typeface="Anonymous Pro" panose="02060609030202000504" pitchFamily="49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34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3200400"/>
            <a:ext cx="4419600" cy="338328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35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1, 8(%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$100, %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esi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8(%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increment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$16, 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63500" name="Rectangle 1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769864" y="4416552"/>
            <a:ext cx="28085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Pre-return Stack Structure</a:t>
            </a:r>
          </a:p>
        </p:txBody>
      </p:sp>
      <p:grpSp>
        <p:nvGrpSpPr>
          <p:cNvPr id="6" name="Group 5"/>
          <p:cNvGrpSpPr/>
          <p:nvPr>
            <p:custDataLst>
              <p:tags r:id="rId5"/>
            </p:custDataLst>
          </p:nvPr>
        </p:nvGrpSpPr>
        <p:grpSpPr>
          <a:xfrm>
            <a:off x="5773257" y="4800600"/>
            <a:ext cx="2380977" cy="1302967"/>
            <a:chOff x="5181600" y="4800600"/>
            <a:chExt cx="2380977" cy="1302967"/>
          </a:xfrm>
        </p:grpSpPr>
        <p:sp>
          <p:nvSpPr>
            <p:cNvPr id="63498" name="Line 1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6477000" y="5943600"/>
              <a:ext cx="4572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3499" name="Rectangle 11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934200" y="5749624"/>
              <a:ext cx="628377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63501" name="Rectangle 13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5181600" y="4800600"/>
              <a:ext cx="1295400" cy="9144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. . .</a:t>
              </a:r>
            </a:p>
          </p:txBody>
        </p:sp>
        <p:sp>
          <p:nvSpPr>
            <p:cNvPr id="16" name="Rectangle 9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5181600" y="57150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err="1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Rtn</a:t>
              </a: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 address</a:t>
              </a:r>
            </a:p>
          </p:txBody>
        </p:sp>
      </p:grpSp>
      <p:sp>
        <p:nvSpPr>
          <p:cNvPr id="21" name="Rectangle 1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769864" y="98425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grpSp>
        <p:nvGrpSpPr>
          <p:cNvPr id="5" name="Group 4"/>
          <p:cNvGrpSpPr/>
          <p:nvPr>
            <p:custDataLst>
              <p:tags r:id="rId7"/>
            </p:custDataLst>
          </p:nvPr>
        </p:nvGrpSpPr>
        <p:grpSpPr>
          <a:xfrm>
            <a:off x="5773257" y="1371600"/>
            <a:ext cx="2656694" cy="2438400"/>
            <a:chOff x="5181600" y="1371600"/>
            <a:chExt cx="2656694" cy="2438400"/>
          </a:xfrm>
        </p:grpSpPr>
        <p:sp>
          <p:nvSpPr>
            <p:cNvPr id="17" name="Rectangle 7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181600" y="30480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35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1</a:t>
              </a:r>
            </a:p>
          </p:txBody>
        </p:sp>
        <p:sp>
          <p:nvSpPr>
            <p:cNvPr id="18" name="Rectangle 9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181600" y="34290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Unused</a:t>
              </a:r>
            </a:p>
          </p:txBody>
        </p:sp>
        <p:sp>
          <p:nvSpPr>
            <p:cNvPr id="19" name="Line 10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6477000" y="3619071"/>
              <a:ext cx="4572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0" name="Rectangle 1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6938529" y="3436421"/>
              <a:ext cx="628377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2" name="Rectangle 1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181600" y="1371600"/>
              <a:ext cx="1295400" cy="9144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. . .</a:t>
              </a:r>
            </a:p>
          </p:txBody>
        </p:sp>
        <p:sp>
          <p:nvSpPr>
            <p:cNvPr id="23" name="Rectangle 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22860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err="1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Rtn</a:t>
              </a: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 address</a:t>
              </a:r>
            </a:p>
          </p:txBody>
        </p:sp>
        <p:sp>
          <p:nvSpPr>
            <p:cNvPr id="26" name="Line 10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6477000" y="3254161"/>
              <a:ext cx="4572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Rectangle 11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934200" y="3061528"/>
              <a:ext cx="904094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%rsp+8</a:t>
              </a:r>
            </a:p>
          </p:txBody>
        </p:sp>
        <p:sp>
          <p:nvSpPr>
            <p:cNvPr id="24" name="Rectangle 9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5181600" y="2667000"/>
              <a:ext cx="12954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Saved </a:t>
              </a:r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ea typeface="Calibri Bold" charset="0"/>
                  <a:cs typeface="Courier New" panose="02070309020205020404" pitchFamily="49" charset="0"/>
                  <a:sym typeface="Calibri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ea typeface="Calibri Bold" charset="0"/>
                  <a:cs typeface="Courier New" panose="02070309020205020404" pitchFamily="49" charset="0"/>
                  <a:sym typeface="Calibri Bold" charset="0"/>
                </a:rPr>
                <a:t>rbx</a:t>
              </a:r>
              <a:endPara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endParaRPr>
            </a:p>
          </p:txBody>
        </p:sp>
      </p:grpSp>
      <p:sp>
        <p:nvSpPr>
          <p:cNvPr id="28" name="Rectangle 5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57200" y="1371600"/>
            <a:ext cx="4800600" cy="1461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call_incr2(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v1 = 351;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v2 =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increment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(&amp;v1, 100);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" name="Ink 2"/>
              <p14:cNvContentPartPr/>
              <p14:nvPr/>
            </p14:nvContentPartPr>
            <p14:xfrm>
              <a:off x="5708880" y="2967840"/>
              <a:ext cx="1447920" cy="544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00600" y="2958840"/>
                <a:ext cx="1468080" cy="56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06238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Caller </a:t>
            </a:r>
            <a:r>
              <a:rPr lang="en-US" i="1" dirty="0"/>
              <a:t>and</a:t>
            </a:r>
            <a:r>
              <a:rPr lang="en-US" dirty="0"/>
              <a:t> Callee Saved?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 want </a:t>
            </a:r>
            <a:r>
              <a:rPr lang="en-US" i="1" dirty="0"/>
              <a:t>one</a:t>
            </a:r>
            <a:r>
              <a:rPr lang="en-US" dirty="0"/>
              <a:t> calling convention to simply separate implementation details between caller and </a:t>
            </a:r>
            <a:r>
              <a:rPr lang="en-US" dirty="0" err="1"/>
              <a:t>callee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In general, neither caller-save nor </a:t>
            </a:r>
            <a:r>
              <a:rPr lang="en-US" dirty="0" err="1"/>
              <a:t>callee</a:t>
            </a:r>
            <a:r>
              <a:rPr lang="en-US" dirty="0"/>
              <a:t>-save is “best”:</a:t>
            </a:r>
          </a:p>
          <a:p>
            <a:pPr lvl="1"/>
            <a:r>
              <a:rPr lang="en-US" dirty="0"/>
              <a:t>If caller isn’t using a register, caller-save is better</a:t>
            </a:r>
          </a:p>
          <a:p>
            <a:pPr lvl="1"/>
            <a:r>
              <a:rPr lang="en-US" dirty="0"/>
              <a:t>If </a:t>
            </a:r>
            <a:r>
              <a:rPr lang="en-US" dirty="0" err="1"/>
              <a:t>callee</a:t>
            </a:r>
            <a:r>
              <a:rPr lang="en-US" dirty="0"/>
              <a:t> doesn’t need a register, </a:t>
            </a:r>
            <a:r>
              <a:rPr lang="en-US" dirty="0" err="1"/>
              <a:t>callee</a:t>
            </a:r>
            <a:r>
              <a:rPr lang="en-US" dirty="0"/>
              <a:t>-save is better</a:t>
            </a:r>
          </a:p>
          <a:p>
            <a:pPr lvl="1"/>
            <a:r>
              <a:rPr lang="en-US" dirty="0"/>
              <a:t>If “do need to save”, </a:t>
            </a:r>
            <a:r>
              <a:rPr lang="en-US" dirty="0" err="1"/>
              <a:t>callee</a:t>
            </a:r>
            <a:r>
              <a:rPr lang="en-US" dirty="0"/>
              <a:t>-save generally makes smaller programs</a:t>
            </a:r>
          </a:p>
          <a:p>
            <a:pPr lvl="2"/>
            <a:r>
              <a:rPr lang="en-US" dirty="0"/>
              <a:t>Functions are called from multiple places</a:t>
            </a:r>
          </a:p>
          <a:p>
            <a:pPr lvl="2"/>
            <a:endParaRPr lang="en-US" dirty="0"/>
          </a:p>
          <a:p>
            <a:r>
              <a:rPr lang="en-US" dirty="0"/>
              <a:t>So… “some of each” and compiler tries to “pick registers” that minimize amount of saving/restoring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9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/>
          <a:lstStyle/>
          <a:p>
            <a:r>
              <a:rPr lang="en-US" dirty="0"/>
              <a:t>Procedure </a:t>
            </a:r>
            <a:r>
              <a:rPr lang="en-US" u="sng" dirty="0"/>
              <a:t>Control Flow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 w="12700"/>
        </p:spPr>
        <p:txBody>
          <a:bodyPr lIns="90487" tIns="44450" rIns="90487" bIns="44450"/>
          <a:lstStyle/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/>
              <a:t>Use stack to support procedure call and return</a:t>
            </a:r>
          </a:p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>
                <a:solidFill>
                  <a:srgbClr val="C00000"/>
                </a:solidFill>
              </a:rPr>
              <a:t>Procedure call: 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Push return address on stack (</a:t>
            </a:r>
            <a:r>
              <a:rPr lang="en-US" sz="2000" i="1" dirty="0">
                <a:solidFill>
                  <a:srgbClr val="FF0000"/>
                </a:solidFill>
              </a:rPr>
              <a:t>why? which address?</a:t>
            </a:r>
            <a:r>
              <a:rPr lang="en-US" sz="2000" dirty="0"/>
              <a:t>)</a:t>
            </a:r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Jump to </a:t>
            </a:r>
            <a:r>
              <a:rPr lang="en-US" sz="20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/>
              <a:t>Return address:</a:t>
            </a:r>
          </a:p>
          <a:p>
            <a:pPr marL="560388" lvl="1" indent="-222250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Address of instruction immediately after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n-US" sz="2000" dirty="0"/>
              <a:t> instruction </a:t>
            </a:r>
            <a:endParaRPr lang="en-US" sz="2000" b="1" dirty="0"/>
          </a:p>
          <a:p>
            <a:pPr marL="560388" lvl="1" indent="-222250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Example from disassembly:</a:t>
            </a:r>
          </a:p>
          <a:p>
            <a:pPr marL="560388" lvl="1" indent="-222250">
              <a:buNone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b="1" dirty="0">
                <a:latin typeface="Anonymous Pro" panose="02060609030202000504" pitchFamily="49" charset="0"/>
              </a:rPr>
              <a:t>		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400544: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400550 &lt;mult2&gt;</a:t>
            </a:r>
          </a:p>
          <a:p>
            <a:pPr marL="560388" lvl="1" indent="-222250">
              <a:buNone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400549: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560388" lvl="1" indent="-222250">
              <a:buFont typeface="Wingdings" pitchFamily="2" charset="2"/>
              <a:buNone/>
              <a:tabLst>
                <a:tab pos="977900" algn="l"/>
                <a:tab pos="1828800" algn="l"/>
                <a:tab pos="2286000" algn="l"/>
                <a:tab pos="4064000" algn="l"/>
              </a:tabLst>
            </a:pPr>
            <a:r>
              <a:rPr lang="en-US" sz="2000" b="1" dirty="0">
                <a:latin typeface="Anonymous Pro" panose="02060609030202000504" pitchFamily="49" charset="0"/>
              </a:rPr>
              <a:t>			</a:t>
            </a:r>
            <a:r>
              <a:rPr lang="en-US" sz="2000" dirty="0"/>
              <a:t>Return address 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0x400549</a:t>
            </a:r>
          </a:p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>
                <a:solidFill>
                  <a:srgbClr val="C00000"/>
                </a:solidFill>
              </a:rPr>
              <a:t>Procedure return:  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Pop return address from stack</a:t>
            </a:r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Jump to address</a:t>
            </a:r>
            <a:endParaRPr lang="en-US" sz="2000" dirty="0">
              <a:latin typeface="Anonymous Pro" panose="020606090302020005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6400800" y="5181600"/>
            <a:ext cx="2356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next instruction</a:t>
            </a:r>
          </a:p>
          <a:p>
            <a:r>
              <a:rPr lang="en-US" sz="1800" b="0" dirty="0">
                <a:latin typeface="Calibri" pitchFamily="34" charset="0"/>
              </a:rPr>
              <a:t>happens to be a move,</a:t>
            </a:r>
          </a:p>
          <a:p>
            <a:r>
              <a:rPr lang="en-US" sz="1800" b="0" dirty="0">
                <a:latin typeface="Calibri" pitchFamily="34" charset="0"/>
              </a:rPr>
              <a:t>but could be anything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4142232"/>
            <a:ext cx="4876800" cy="7848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indent="12700">
              <a:spcBef>
                <a:spcPts val="400"/>
              </a:spcBef>
              <a:buNone/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400544: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400550 &lt;mult2&gt;</a:t>
            </a:r>
          </a:p>
          <a:p>
            <a:pPr marL="0" lvl="1" indent="12700">
              <a:spcBef>
                <a:spcPts val="400"/>
              </a:spcBef>
              <a:buNone/>
              <a:tabLst>
                <a:tab pos="169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400549: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5" name="Straight Arrow Connector 4"/>
          <p:cNvCxnSpPr/>
          <p:nvPr>
            <p:custDataLst>
              <p:tags r:id="rId5"/>
            </p:custDataLst>
          </p:nvPr>
        </p:nvCxnSpPr>
        <p:spPr bwMode="auto">
          <a:xfrm flipH="1" flipV="1">
            <a:off x="5410200" y="4800602"/>
            <a:ext cx="990600" cy="533398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43184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Conventions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075"/>
            <a:ext cx="8366125" cy="497205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Caller</a:t>
            </a:r>
            <a:r>
              <a:rPr lang="en-US" dirty="0"/>
              <a:t>-saved register values need to be pushed onto the stack before making a procedure call </a:t>
            </a:r>
            <a:r>
              <a:rPr lang="en-US" i="1" dirty="0"/>
              <a:t>only if the Caller needs that value later</a:t>
            </a:r>
          </a:p>
          <a:p>
            <a:pPr lvl="1"/>
            <a:r>
              <a:rPr lang="en-US" b="1" dirty="0" err="1">
                <a:solidFill>
                  <a:srgbClr val="C00000"/>
                </a:solidFill>
              </a:rPr>
              <a:t>Callee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may change those register values</a:t>
            </a:r>
          </a:p>
          <a:p>
            <a:r>
              <a:rPr lang="en-US" b="1" dirty="0" err="1">
                <a:solidFill>
                  <a:srgbClr val="C00000"/>
                </a:solidFill>
              </a:rPr>
              <a:t>Callee</a:t>
            </a:r>
            <a:r>
              <a:rPr lang="en-US" dirty="0"/>
              <a:t>-saved register values need to be pushed onto the stack </a:t>
            </a:r>
            <a:r>
              <a:rPr lang="en-US" i="1" dirty="0"/>
              <a:t>only if the </a:t>
            </a:r>
            <a:r>
              <a:rPr lang="en-US" i="1" dirty="0" err="1"/>
              <a:t>Callee</a:t>
            </a:r>
            <a:r>
              <a:rPr lang="en-US" i="1" dirty="0"/>
              <a:t> intends to use those registers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Caller</a:t>
            </a:r>
            <a:r>
              <a:rPr lang="en-US" dirty="0"/>
              <a:t> expects unchanged values in those registers</a:t>
            </a:r>
          </a:p>
          <a:p>
            <a:endParaRPr lang="en-US" dirty="0"/>
          </a:p>
          <a:p>
            <a:r>
              <a:rPr lang="en-US" dirty="0"/>
              <a:t>Don’t forget to restore/pop the values later!</a:t>
            </a:r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146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Procedures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Stack Structure</a:t>
            </a:r>
          </a:p>
          <a:p>
            <a:r>
              <a:rPr lang="en-US" dirty="0"/>
              <a:t>Calling Conventions</a:t>
            </a:r>
          </a:p>
          <a:p>
            <a:pPr lvl="1"/>
            <a:r>
              <a:rPr lang="en-US" dirty="0"/>
              <a:t>Passing control</a:t>
            </a:r>
          </a:p>
          <a:p>
            <a:pPr lvl="1"/>
            <a:r>
              <a:rPr lang="en-US" dirty="0"/>
              <a:t>Passing data</a:t>
            </a:r>
          </a:p>
          <a:p>
            <a:pPr lvl="1"/>
            <a:r>
              <a:rPr lang="en-US" dirty="0"/>
              <a:t>Managing local data</a:t>
            </a:r>
          </a:p>
          <a:p>
            <a:r>
              <a:rPr lang="en-US" dirty="0"/>
              <a:t>Register Saving Conventions</a:t>
            </a:r>
          </a:p>
          <a:p>
            <a:r>
              <a:rPr lang="en-US" b="1" dirty="0">
                <a:solidFill>
                  <a:srgbClr val="4B2A85"/>
                </a:solidFill>
              </a:rPr>
              <a:t>Illustration of Recursion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777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7838" name="Rectangl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760720" y="2834640"/>
            <a:ext cx="2926080" cy="367793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.L8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ret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.L8: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imull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ret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4023360"/>
            <a:ext cx="41734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Compiler Explorer:</a:t>
            </a:r>
          </a:p>
          <a:p>
            <a:r>
              <a:rPr lang="en-US" sz="2400" dirty="0">
                <a:latin typeface="Calibri" pitchFamily="34" charset="0"/>
                <a:hlinkClick r:id="rId7"/>
              </a:rPr>
              <a:t>https://godbolt.org/z/pzs7N1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Try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-O2</a:t>
            </a:r>
            <a:r>
              <a:rPr lang="en-US" sz="2000" dirty="0">
                <a:latin typeface="Calibri" pitchFamily="34" charset="0"/>
              </a:rPr>
              <a:t>!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6A4FFB7C-570A-4D49-B244-A5B147B28742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73164" y="1645131"/>
            <a:ext cx="4981903" cy="17389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8100" tIns="38100" rIns="38100" bIns="3810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n)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(n == 0)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1;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n *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(n-1);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9844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Function:  Base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36954019"/>
              </p:ext>
            </p:extLst>
          </p:nvPr>
        </p:nvGraphicFramePr>
        <p:xfrm>
          <a:off x="5394960" y="1371600"/>
          <a:ext cx="3575876" cy="1143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6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Argument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 11">
            <a:extLst>
              <a:ext uri="{FF2B5EF4-FFF2-40B4-BE49-F238E27FC236}">
                <a16:creationId xmlns:a16="http://schemas.microsoft.com/office/drawing/2014/main" id="{E02390BB-0F07-AE4B-863E-87775991F76E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73164" y="1645131"/>
            <a:ext cx="4981903" cy="17389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8100" tIns="38100" rIns="38100" bIns="3810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n)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(n == 0)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1;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n *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(n-1);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B8753EB9-1186-C34E-9366-C655386733DF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760720" y="2834640"/>
            <a:ext cx="2926080" cy="367793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testl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jne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.L8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$1, %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ret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.L8: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imull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ret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320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Function:  </a:t>
            </a:r>
            <a:r>
              <a:rPr lang="en-US" dirty="0" err="1">
                <a:solidFill>
                  <a:srgbClr val="C00000"/>
                </a:solidFill>
              </a:rPr>
              <a:t>Callee</a:t>
            </a:r>
            <a:r>
              <a:rPr lang="en-US" dirty="0"/>
              <a:t> Register Save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54</a:t>
            </a:fld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81621826"/>
              </p:ext>
            </p:extLst>
          </p:nvPr>
        </p:nvGraphicFramePr>
        <p:xfrm>
          <a:off x="5394960" y="1371600"/>
          <a:ext cx="3575876" cy="76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6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Argument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209278"/>
              </p:ext>
            </p:extLst>
          </p:nvPr>
        </p:nvGraphicFramePr>
        <p:xfrm>
          <a:off x="3474720" y="4023360"/>
          <a:ext cx="1828800" cy="2450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Bold" charset="0"/>
                          <a:cs typeface="Calibri" panose="020F0502020204030204" pitchFamily="34" charset="0"/>
                          <a:sym typeface="Calibri Bold" charset="0"/>
                        </a:rPr>
                        <a:t>. . .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rtn</a:t>
                      </a:r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&lt;main+?&gt;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68880" y="5321808"/>
                <a:ext cx="1005840" cy="38404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r"/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rsp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0" y="5321808"/>
                <a:ext cx="1005840" cy="384048"/>
              </a:xfrm>
              <a:prstGeom prst="rect">
                <a:avLst/>
              </a:prstGeom>
              <a:blipFill rotWithShape="0">
                <a:blip r:embed="rId8"/>
                <a:stretch>
                  <a:fillRect l="-1818"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57199" y="3657600"/>
            <a:ext cx="21031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Need original value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after</a:t>
            </a:r>
            <a:r>
              <a:rPr lang="en-US" dirty="0">
                <a:latin typeface="Calibri" pitchFamily="34" charset="0"/>
              </a:rPr>
              <a:t> recursive call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fact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“Save” by putting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dirty="0">
                <a:latin typeface="Calibri" pitchFamily="34" charset="0"/>
              </a:rPr>
              <a:t> (</a:t>
            </a:r>
            <a:r>
              <a:rPr lang="en-US" b="1" dirty="0" err="1">
                <a:solidFill>
                  <a:srgbClr val="C00000"/>
                </a:solidFill>
                <a:latin typeface="Calibri" pitchFamily="34" charset="0"/>
              </a:rPr>
              <a:t>callee</a:t>
            </a:r>
            <a:r>
              <a:rPr lang="en-US" dirty="0">
                <a:latin typeface="Calibri" pitchFamily="34" charset="0"/>
              </a:rPr>
              <a:t> saved), but need to save old value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dirty="0">
                <a:latin typeface="Calibri" pitchFamily="34" charset="0"/>
              </a:rPr>
              <a:t> before you change it.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4720" y="3566160"/>
            <a:ext cx="18288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The Stack</a:t>
            </a: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F6E910D4-F866-C946-9A8D-B6762D780071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73164" y="1645131"/>
            <a:ext cx="4981903" cy="17389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8100" tIns="38100" rIns="38100" bIns="3810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n)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(n == 0)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1;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n *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(n-1);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B9BC5185-183E-A649-A4AB-3195D5BAB247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760720" y="2834640"/>
            <a:ext cx="2926080" cy="367793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.L8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ret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.L8: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imull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ret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3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8C250D6-1DD5-9541-9E22-3E142718D2DF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760720" y="2834640"/>
            <a:ext cx="2926080" cy="367793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.L8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ret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.L8: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subl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$1, %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imull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ret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Function:  Call Setup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55</a:t>
            </a:fld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912309051"/>
              </p:ext>
            </p:extLst>
          </p:nvPr>
        </p:nvGraphicFramePr>
        <p:xfrm>
          <a:off x="5394960" y="1371600"/>
          <a:ext cx="3575876" cy="1143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6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(new)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Argument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(old)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Callee</a:t>
                      </a:r>
                      <a:r>
                        <a:rPr lang="en-US" b="0" i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503744"/>
              </p:ext>
            </p:extLst>
          </p:nvPr>
        </p:nvGraphicFramePr>
        <p:xfrm>
          <a:off x="3474720" y="4023360"/>
          <a:ext cx="1828800" cy="2450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Bold" charset="0"/>
                          <a:cs typeface="Calibri" panose="020F0502020204030204" pitchFamily="34" charset="0"/>
                          <a:sym typeface="Calibri Bold" charset="0"/>
                        </a:rPr>
                        <a:t>. . .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rtn</a:t>
                      </a:r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&lt;main+?&gt;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68880" y="5321808"/>
                <a:ext cx="1005840" cy="38404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r"/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rsp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0" y="5321808"/>
                <a:ext cx="1005840" cy="384048"/>
              </a:xfrm>
              <a:prstGeom prst="rect">
                <a:avLst/>
              </a:prstGeom>
              <a:blipFill rotWithShape="0">
                <a:blip r:embed="rId8"/>
                <a:stretch>
                  <a:fillRect l="-1818"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474720" y="3566160"/>
            <a:ext cx="18288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The Stack</a:t>
            </a: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612EC511-7B89-DD4E-99A6-EFA1CF512D5E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73164" y="1645131"/>
            <a:ext cx="4981903" cy="17389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8100" tIns="38100" rIns="38100" bIns="3810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n)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(n == 0)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1;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n *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(n-1);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6555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Function:  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14551241"/>
              </p:ext>
            </p:extLst>
          </p:nvPr>
        </p:nvGraphicFramePr>
        <p:xfrm>
          <a:off x="5394960" y="1371600"/>
          <a:ext cx="3575876" cy="1365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6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Recursive call return value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</a:t>
                      </a:r>
                      <a:r>
                        <a:rPr lang="en-US" b="0" i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value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(old)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Callee</a:t>
                      </a:r>
                      <a:r>
                        <a:rPr lang="en-US" b="0" i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523955"/>
              </p:ext>
            </p:extLst>
          </p:nvPr>
        </p:nvGraphicFramePr>
        <p:xfrm>
          <a:off x="3474720" y="4023360"/>
          <a:ext cx="1828800" cy="2450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Bold" charset="0"/>
                          <a:cs typeface="Calibri" panose="020F0502020204030204" pitchFamily="34" charset="0"/>
                          <a:sym typeface="Calibri Bold" charset="0"/>
                        </a:rPr>
                        <a:t>. . .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rtn</a:t>
                      </a:r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&lt;main+?&gt;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rtn</a:t>
                      </a:r>
                      <a:r>
                        <a:rPr lang="en-US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&lt;pcount_r+22&gt;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. . .</a:t>
                      </a:r>
                    </a:p>
                  </a:txBody>
                  <a:tcPr marL="0" marR="0" anchor="ctr">
                    <a:lnL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474720" y="3566160"/>
            <a:ext cx="18288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The Stack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16ED120-6671-1C42-9EDA-5290228E67C7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760720" y="2834640"/>
            <a:ext cx="2926080" cy="367793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.L8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ret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.L8: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imull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ret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41" name="Rectangle 11">
            <a:extLst>
              <a:ext uri="{FF2B5EF4-FFF2-40B4-BE49-F238E27FC236}">
                <a16:creationId xmlns:a16="http://schemas.microsoft.com/office/drawing/2014/main" id="{F8364913-0547-0B42-92DF-6681F80F7939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73164" y="1645131"/>
            <a:ext cx="4981903" cy="17389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8100" tIns="38100" rIns="38100" bIns="3810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n)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(n == 0)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1;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n *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(n-1);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6919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Function: 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57</a:t>
            </a:fld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05250756"/>
              </p:ext>
            </p:extLst>
          </p:nvPr>
        </p:nvGraphicFramePr>
        <p:xfrm>
          <a:off x="5394960" y="1371600"/>
          <a:ext cx="3575876" cy="1143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6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</a:t>
                      </a:r>
                      <a:r>
                        <a:rPr lang="en-US" b="0" i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value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Callee</a:t>
                      </a:r>
                      <a:r>
                        <a:rPr lang="en-US" b="0" i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353256"/>
              </p:ext>
            </p:extLst>
          </p:nvPr>
        </p:nvGraphicFramePr>
        <p:xfrm>
          <a:off x="3474720" y="4023360"/>
          <a:ext cx="1828800" cy="2450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Bold" charset="0"/>
                          <a:cs typeface="Calibri" panose="020F0502020204030204" pitchFamily="34" charset="0"/>
                          <a:sym typeface="Calibri Bold" charset="0"/>
                        </a:rPr>
                        <a:t>. . .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rtn</a:t>
                      </a:r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&lt;main+?&gt;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68880" y="5321808"/>
                <a:ext cx="1005840" cy="38404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r"/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rsp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0" y="5321808"/>
                <a:ext cx="1005840" cy="384048"/>
              </a:xfrm>
              <a:prstGeom prst="rect">
                <a:avLst/>
              </a:prstGeom>
              <a:blipFill rotWithShape="0">
                <a:blip r:embed="rId7"/>
                <a:stretch>
                  <a:fillRect l="-1818"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474720" y="3566160"/>
            <a:ext cx="18288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The Stack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2846AF-AA27-5246-ADF5-930D9652AAC6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760720" y="2834640"/>
            <a:ext cx="2926080" cy="367793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.L8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ret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.L8: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imull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ret</a:t>
            </a:r>
            <a:endParaRPr lang="en-US" sz="1800" b="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B6770803-018D-3C45-ACCF-9478F6432519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73164" y="1645131"/>
            <a:ext cx="4981903" cy="17389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8100" tIns="38100" rIns="38100" bIns="3810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n)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(n == 0)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1;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return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n *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(n-1);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779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Observations About Recursion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Works without any special consideration</a:t>
            </a:r>
          </a:p>
          <a:p>
            <a:pPr lvl="1"/>
            <a:r>
              <a:rPr lang="en-US" dirty="0"/>
              <a:t>Stack frames mean that each function call has private storage</a:t>
            </a:r>
          </a:p>
          <a:p>
            <a:pPr lvl="2"/>
            <a:r>
              <a:rPr lang="en-US" dirty="0"/>
              <a:t>Saved registers &amp; local variables</a:t>
            </a:r>
          </a:p>
          <a:p>
            <a:pPr lvl="2"/>
            <a:r>
              <a:rPr lang="en-US" dirty="0"/>
              <a:t>Saved return pointer</a:t>
            </a:r>
          </a:p>
          <a:p>
            <a:pPr lvl="1"/>
            <a:r>
              <a:rPr lang="en-US" dirty="0"/>
              <a:t>Register saving conventions prevent one function call from corrupting another’s data</a:t>
            </a:r>
          </a:p>
          <a:p>
            <a:pPr lvl="2"/>
            <a:r>
              <a:rPr lang="en-US" dirty="0"/>
              <a:t>Unless the code explicitly does so (</a:t>
            </a:r>
            <a:r>
              <a:rPr lang="en-US" i="1" dirty="0"/>
              <a:t>e.g.</a:t>
            </a:r>
            <a:r>
              <a:rPr lang="en-US" dirty="0"/>
              <a:t> buffer overflow)</a:t>
            </a:r>
          </a:p>
          <a:p>
            <a:pPr lvl="1"/>
            <a:r>
              <a:rPr lang="en-US" dirty="0"/>
              <a:t>Stack discipline follows call / return pattern</a:t>
            </a:r>
          </a:p>
          <a:p>
            <a:pPr lvl="2"/>
            <a:r>
              <a:rPr lang="en-US" dirty="0"/>
              <a:t>If P calls Q, then Q returns before P</a:t>
            </a:r>
          </a:p>
          <a:p>
            <a:pPr lvl="2"/>
            <a:r>
              <a:rPr lang="en-US" dirty="0"/>
              <a:t>Last-In, First-Out (LIFO)</a:t>
            </a:r>
          </a:p>
          <a:p>
            <a:r>
              <a:rPr lang="en-US" dirty="0"/>
              <a:t>Also works for mutual recursion (P calls Q; Q calls 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811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x86-64 Stack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Many x86-64 procedures have a minimal stack frame</a:t>
            </a:r>
          </a:p>
          <a:p>
            <a:pPr lvl="1"/>
            <a:r>
              <a:rPr lang="en-US" dirty="0"/>
              <a:t>Only return address is pushed onto the stack when procedure is called</a:t>
            </a:r>
          </a:p>
          <a:p>
            <a:pPr lvl="1"/>
            <a:endParaRPr lang="en-US" dirty="0"/>
          </a:p>
          <a:p>
            <a:r>
              <a:rPr lang="en-US" dirty="0"/>
              <a:t>A procedure </a:t>
            </a:r>
            <a:r>
              <a:rPr lang="en-US" i="1" dirty="0"/>
              <a:t>needs </a:t>
            </a:r>
            <a:r>
              <a:rPr lang="en-US" dirty="0"/>
              <a:t>to grow its stack frame when it:</a:t>
            </a:r>
          </a:p>
          <a:p>
            <a:pPr lvl="1"/>
            <a:r>
              <a:rPr lang="en-US" dirty="0"/>
              <a:t>Has too many local variables to hold in </a:t>
            </a:r>
            <a:r>
              <a:rPr lang="en-US" b="1" dirty="0">
                <a:solidFill>
                  <a:schemeClr val="accent2"/>
                </a:solidFill>
              </a:rPr>
              <a:t>caller</a:t>
            </a:r>
            <a:r>
              <a:rPr lang="en-US" dirty="0"/>
              <a:t>-saved registers</a:t>
            </a:r>
          </a:p>
          <a:p>
            <a:pPr lvl="1"/>
            <a:r>
              <a:rPr lang="en-US" dirty="0"/>
              <a:t>Has local variables that are arrays or </a:t>
            </a:r>
            <a:r>
              <a:rPr lang="en-US" dirty="0" err="1"/>
              <a:t>structs</a:t>
            </a:r>
            <a:endParaRPr lang="en-US" dirty="0"/>
          </a:p>
          <a:p>
            <a:pPr lvl="1"/>
            <a:r>
              <a:rPr lang="en-US" dirty="0"/>
              <a:t>Uses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/>
              <a:t> to compute the address of a local variable</a:t>
            </a:r>
          </a:p>
          <a:p>
            <a:pPr lvl="1"/>
            <a:r>
              <a:rPr lang="en-US" dirty="0"/>
              <a:t>Calls another function that takes more than six arguments</a:t>
            </a:r>
          </a:p>
          <a:p>
            <a:pPr lvl="1"/>
            <a:r>
              <a:rPr lang="en-US" dirty="0"/>
              <a:t>Is using </a:t>
            </a:r>
            <a:r>
              <a:rPr lang="en-US" b="1" dirty="0">
                <a:solidFill>
                  <a:schemeClr val="accent2"/>
                </a:solidFill>
              </a:rPr>
              <a:t>caller</a:t>
            </a:r>
            <a:r>
              <a:rPr lang="en-US" dirty="0"/>
              <a:t>-saved registers and then calls a procedure</a:t>
            </a:r>
          </a:p>
          <a:p>
            <a:pPr lvl="1"/>
            <a:r>
              <a:rPr lang="en-US" dirty="0"/>
              <a:t>Modifies/uses </a:t>
            </a:r>
            <a:r>
              <a:rPr lang="en-US" b="1" dirty="0" err="1">
                <a:solidFill>
                  <a:srgbClr val="C00000"/>
                </a:solidFill>
              </a:rPr>
              <a:t>callee</a:t>
            </a:r>
            <a:r>
              <a:rPr lang="en-US" dirty="0"/>
              <a:t>-saved registers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8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5238" cy="762000"/>
          </a:xfrm>
        </p:spPr>
        <p:txBody>
          <a:bodyPr/>
          <a:lstStyle/>
          <a:p>
            <a:r>
              <a:rPr lang="en-US" dirty="0"/>
              <a:t>Procedure </a:t>
            </a:r>
            <a:r>
              <a:rPr lang="en-US" u="sng" dirty="0"/>
              <a:t>Call</a:t>
            </a:r>
            <a:r>
              <a:rPr lang="en-US" dirty="0"/>
              <a:t> Example </a:t>
            </a:r>
            <a:r>
              <a:rPr lang="en-US" sz="2400" dirty="0"/>
              <a:t>(step 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4023360"/>
            <a:ext cx="4495800" cy="15240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%rdi,%rax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400557: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95800" cy="20574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400544: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&lt;mult2&gt;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%rax,(%rbx)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</p:txBody>
      </p:sp>
      <p:cxnSp>
        <p:nvCxnSpPr>
          <p:cNvPr id="22" name="Straight Arrow Connector 21"/>
          <p:cNvCxnSpPr>
            <a:stCxn id="11" idx="1"/>
          </p:cNvCxnSpPr>
          <p:nvPr>
            <p:custDataLst>
              <p:tags r:id="rId5"/>
            </p:custDataLst>
          </p:nvPr>
        </p:nvCxnSpPr>
        <p:spPr bwMode="auto">
          <a:xfrm flipH="1" flipV="1">
            <a:off x="4693444" y="2456688"/>
            <a:ext cx="1707356" cy="22296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0" name="Group 9"/>
          <p:cNvGrpSpPr/>
          <p:nvPr/>
        </p:nvGrpSpPr>
        <p:grpSpPr>
          <a:xfrm>
            <a:off x="5486400" y="1371600"/>
            <a:ext cx="2260600" cy="3505200"/>
            <a:chOff x="5334000" y="381000"/>
            <a:chExt cx="2260600" cy="3505200"/>
          </a:xfrm>
        </p:grpSpPr>
        <p:grpSp>
          <p:nvGrpSpPr>
            <p:cNvPr id="4" name="Group 3"/>
            <p:cNvGrpSpPr/>
            <p:nvPr/>
          </p:nvGrpSpPr>
          <p:grpSpPr>
            <a:xfrm>
              <a:off x="5472112" y="2895600"/>
              <a:ext cx="2122488" cy="381000"/>
              <a:chOff x="5472112" y="2895600"/>
              <a:chExt cx="2122488" cy="381000"/>
            </a:xfrm>
          </p:grpSpPr>
          <p:sp>
            <p:nvSpPr>
              <p:cNvPr id="12" name="Rectangle 9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6248400" y="2895600"/>
                <a:ext cx="13462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0x120</a:t>
                </a:r>
              </a:p>
            </p:txBody>
          </p:sp>
          <p:sp>
            <p:nvSpPr>
              <p:cNvPr id="24" name="Rectangle 3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5472112" y="2895600"/>
                <a:ext cx="638175" cy="381000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/>
              <a:lstStyle/>
              <a:p>
                <a:pPr algn="r"/>
                <a:r>
                  <a:rPr lang="en-US" sz="1800" dirty="0">
                    <a:solidFill>
                      <a:schemeClr val="tx1"/>
                    </a:solidFill>
                    <a:effectLst>
                      <a:glow rad="127000">
                        <a:schemeClr val="accent3">
                          <a:satMod val="175000"/>
                        </a:schemeClr>
                      </a:glow>
                    </a:effectLst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>
                    <a:solidFill>
                      <a:schemeClr val="tx1"/>
                    </a:solidFill>
                    <a:effectLst>
                      <a:glow rad="127000">
                        <a:schemeClr val="accent3">
                          <a:satMod val="175000"/>
                        </a:schemeClr>
                      </a:glow>
                    </a:effectLst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rsp</a:t>
                </a:r>
                <a:endParaRPr lang="en-US" sz="180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334000" y="381000"/>
              <a:ext cx="2260600" cy="1905000"/>
              <a:chOff x="5334000" y="381000"/>
              <a:chExt cx="2260600" cy="1905000"/>
            </a:xfrm>
          </p:grpSpPr>
          <p:sp>
            <p:nvSpPr>
              <p:cNvPr id="18" name="Rectangle 15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6248400" y="381000"/>
                <a:ext cx="1346200" cy="1905000"/>
              </a:xfrm>
              <a:prstGeom prst="rect">
                <a:avLst/>
              </a:prstGeom>
              <a:solidFill>
                <a:srgbClr val="D6D6F4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</a:t>
                </a:r>
              </a:p>
              <a:p>
                <a:pPr algn="ctr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</a:t>
                </a:r>
              </a:p>
              <a:p>
                <a:pPr algn="ctr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</a:t>
                </a:r>
              </a:p>
            </p:txBody>
          </p:sp>
          <p:sp>
            <p:nvSpPr>
              <p:cNvPr id="25" name="Rectangle 10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5334000" y="1898904"/>
                <a:ext cx="776287" cy="3810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/>
              <a:lstStyle/>
              <a:p>
                <a:pPr algn="r"/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0x120</a:t>
                </a:r>
              </a:p>
            </p:txBody>
          </p:sp>
          <p:sp>
            <p:nvSpPr>
              <p:cNvPr id="26" name="Rectangle 11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5334000" y="1524000"/>
                <a:ext cx="776287" cy="3810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/>
              <a:lstStyle/>
              <a:p>
                <a:pPr algn="r"/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0x128</a:t>
                </a:r>
              </a:p>
            </p:txBody>
          </p:sp>
          <p:sp>
            <p:nvSpPr>
              <p:cNvPr id="27" name="Rectangle 12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5334000" y="1143000"/>
                <a:ext cx="776287" cy="3810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/>
              <a:lstStyle/>
              <a:p>
                <a:pPr algn="r"/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0x130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472112" y="3505200"/>
              <a:ext cx="2122488" cy="381000"/>
              <a:chOff x="5472112" y="3505200"/>
              <a:chExt cx="2122488" cy="381000"/>
            </a:xfrm>
          </p:grpSpPr>
          <p:sp>
            <p:nvSpPr>
              <p:cNvPr id="11" name="Rectangle 8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248400" y="3505200"/>
                <a:ext cx="1346200" cy="381000"/>
              </a:xfrm>
              <a:prstGeom prst="rect">
                <a:avLst/>
              </a:prstGeom>
              <a:solidFill>
                <a:srgbClr val="FFCCCC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0x400544</a:t>
                </a:r>
              </a:p>
            </p:txBody>
          </p:sp>
          <p:sp>
            <p:nvSpPr>
              <p:cNvPr id="29" name="Rectangle 4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5472112" y="3505200"/>
                <a:ext cx="638175" cy="381000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/>
              <a:lstStyle/>
              <a:p>
                <a:pPr algn="r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%rip</a:t>
                </a:r>
              </a:p>
            </p:txBody>
          </p:sp>
        </p:grpSp>
      </p:grpSp>
      <p:sp>
        <p:nvSpPr>
          <p:cNvPr id="20" name="Arc 19"/>
          <p:cNvSpPr/>
          <p:nvPr>
            <p:custDataLst>
              <p:tags r:id="rId6"/>
            </p:custDataLst>
          </p:nvPr>
        </p:nvSpPr>
        <p:spPr bwMode="auto">
          <a:xfrm flipV="1">
            <a:off x="6781800" y="31242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2289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Procedure Summary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5394960" cy="4974336"/>
          </a:xfrm>
        </p:spPr>
        <p:txBody>
          <a:bodyPr/>
          <a:lstStyle/>
          <a:p>
            <a:r>
              <a:rPr lang="en-US" sz="2400" dirty="0"/>
              <a:t>Important Points</a:t>
            </a:r>
          </a:p>
          <a:p>
            <a:pPr lvl="1"/>
            <a:r>
              <a:rPr lang="en-US" sz="2000" dirty="0"/>
              <a:t>Procedures are a </a:t>
            </a:r>
            <a:r>
              <a:rPr lang="en-US" sz="2000" dirty="0">
                <a:solidFill>
                  <a:srgbClr val="FF0000"/>
                </a:solidFill>
              </a:rPr>
              <a:t>combination of </a:t>
            </a:r>
            <a:r>
              <a:rPr lang="en-US" sz="2000" i="1" dirty="0">
                <a:solidFill>
                  <a:srgbClr val="FF0000"/>
                </a:solidFill>
              </a:rPr>
              <a:t>instructions </a:t>
            </a:r>
            <a:r>
              <a:rPr lang="en-US" sz="2000" dirty="0">
                <a:solidFill>
                  <a:srgbClr val="FF0000"/>
                </a:solidFill>
              </a:rPr>
              <a:t>and </a:t>
            </a:r>
            <a:r>
              <a:rPr lang="en-US" sz="2000" i="1" dirty="0">
                <a:solidFill>
                  <a:srgbClr val="FF0000"/>
                </a:solidFill>
              </a:rPr>
              <a:t>conventions</a:t>
            </a:r>
          </a:p>
          <a:p>
            <a:pPr lvl="2"/>
            <a:r>
              <a:rPr lang="en-US" sz="1800" dirty="0"/>
              <a:t>Conventions prevent functions from disrupting each other</a:t>
            </a:r>
          </a:p>
          <a:p>
            <a:pPr lvl="1"/>
            <a:r>
              <a:rPr lang="en-US" sz="2000" dirty="0"/>
              <a:t>Stack is the right data structure for procedure call/return</a:t>
            </a:r>
          </a:p>
          <a:p>
            <a:pPr lvl="2"/>
            <a:r>
              <a:rPr lang="en-US" sz="1800" dirty="0"/>
              <a:t>If P calls Q, then Q returns before P</a:t>
            </a:r>
          </a:p>
          <a:p>
            <a:pPr lvl="1"/>
            <a:r>
              <a:rPr lang="en-US" sz="2000" dirty="0"/>
              <a:t>Recursion handled by normal calling conventions</a:t>
            </a:r>
            <a:endParaRPr lang="en-US" sz="2200" dirty="0"/>
          </a:p>
          <a:p>
            <a:r>
              <a:rPr lang="en-US" sz="2400" dirty="0"/>
              <a:t>Heavy use of registers</a:t>
            </a:r>
          </a:p>
          <a:p>
            <a:pPr lvl="1"/>
            <a:r>
              <a:rPr lang="en-US" sz="2000" dirty="0"/>
              <a:t>Faster than using memory</a:t>
            </a:r>
          </a:p>
          <a:p>
            <a:pPr lvl="1"/>
            <a:r>
              <a:rPr lang="en-US" sz="2000" dirty="0"/>
              <a:t>Use limited by data size and conventions</a:t>
            </a:r>
          </a:p>
          <a:p>
            <a:r>
              <a:rPr lang="en-US" sz="2400" dirty="0"/>
              <a:t>Minimize use of the Stack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760720" y="1295400"/>
            <a:ext cx="2763520" cy="5219700"/>
            <a:chOff x="6126480" y="1295400"/>
            <a:chExt cx="2763520" cy="5219700"/>
          </a:xfrm>
        </p:grpSpPr>
        <p:sp>
          <p:nvSpPr>
            <p:cNvPr id="81924" name="Rectangle 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620000" y="3276600"/>
              <a:ext cx="1270000" cy="3048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Return </a:t>
              </a:r>
              <a:r>
                <a:rPr lang="en-US" sz="1800" dirty="0" err="1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Addr</a:t>
              </a:r>
              <a:endPara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81925" name="Rectangle 5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7620000" y="3886200"/>
              <a:ext cx="1270000" cy="18161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Saved</a:t>
              </a:r>
              <a:endParaRPr lang="en-US" sz="2400">
                <a:solidFill>
                  <a:schemeClr val="tx1"/>
                </a:solidFill>
                <a:latin typeface="Arial Narrow Bold" charset="0"/>
                <a:ea typeface="Lucida Grande" charset="0"/>
                <a:cs typeface="Lucida Grande" charset="0"/>
                <a:sym typeface="Arial Narrow Bold" charset="0"/>
              </a:endParaRPr>
            </a:p>
            <a:p>
              <a:pPr algn="ct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Registers</a:t>
              </a:r>
              <a:endParaRPr lang="en-US" sz="2400">
                <a:solidFill>
                  <a:schemeClr val="tx1"/>
                </a:solidFill>
                <a:latin typeface="Arial Narrow Bold" charset="0"/>
                <a:ea typeface="Lucida Grande" charset="0"/>
                <a:cs typeface="Lucida Grande" charset="0"/>
                <a:sym typeface="Arial Narrow Bold" charset="0"/>
              </a:endParaRPr>
            </a:p>
            <a:p>
              <a:pPr algn="ct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+</a:t>
              </a:r>
              <a:endParaRPr lang="en-US" sz="2400">
                <a:solidFill>
                  <a:schemeClr val="tx1"/>
                </a:solidFill>
                <a:latin typeface="Arial Narrow Bold" charset="0"/>
                <a:ea typeface="Lucida Grande" charset="0"/>
                <a:cs typeface="Lucida Grande" charset="0"/>
                <a:sym typeface="Arial Narrow Bold" charset="0"/>
              </a:endParaRPr>
            </a:p>
            <a:p>
              <a:pPr algn="ct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Local</a:t>
              </a:r>
              <a:endParaRPr lang="en-US" sz="2400">
                <a:solidFill>
                  <a:schemeClr val="tx1"/>
                </a:solidFill>
                <a:latin typeface="Arial Narrow Bold" charset="0"/>
                <a:ea typeface="Lucida Grande" charset="0"/>
                <a:cs typeface="Lucida Grande" charset="0"/>
                <a:sym typeface="Arial Narrow Bold" charset="0"/>
              </a:endParaRPr>
            </a:p>
            <a:p>
              <a:pPr algn="ct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Variables</a:t>
              </a:r>
            </a:p>
          </p:txBody>
        </p:sp>
        <p:sp>
          <p:nvSpPr>
            <p:cNvPr id="81926" name="Rectangle 6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7620000" y="5699125"/>
              <a:ext cx="1270000" cy="7366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Argument</a:t>
              </a:r>
              <a:endParaRPr lang="en-US" sz="2400">
                <a:solidFill>
                  <a:schemeClr val="tx1"/>
                </a:solidFill>
                <a:latin typeface="Arial Narrow Bold" charset="0"/>
                <a:ea typeface="Lucida Grande" charset="0"/>
                <a:cs typeface="Lucida Grande" charset="0"/>
                <a:sym typeface="Arial Narrow Bold" charset="0"/>
              </a:endParaRPr>
            </a:p>
            <a:p>
              <a:pPr algn="ctr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Build</a:t>
              </a:r>
            </a:p>
          </p:txBody>
        </p:sp>
        <p:sp>
          <p:nvSpPr>
            <p:cNvPr id="81927" name="Rectangle 7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620000" y="1295400"/>
              <a:ext cx="1270000" cy="13716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81928" name="Rectangle 8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7620000" y="3581400"/>
              <a:ext cx="1270000" cy="304800"/>
            </a:xfrm>
            <a:prstGeom prst="rect">
              <a:avLst/>
            </a:prstGeom>
            <a:solidFill>
              <a:srgbClr val="D9D9D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800" dirty="0">
                  <a:solidFill>
                    <a:srgbClr val="7F7F7F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Old </a:t>
              </a:r>
              <a:r>
                <a:rPr lang="en-US" sz="1800" b="1" dirty="0">
                  <a:solidFill>
                    <a:srgbClr val="7F7F7F"/>
                  </a:solidFill>
                  <a:latin typeface="Courier New" panose="02070309020205020404" pitchFamily="49" charset="0"/>
                  <a:ea typeface="Calibri Bold" charset="0"/>
                  <a:cs typeface="Courier New" panose="02070309020205020404" pitchFamily="49" charset="0"/>
                  <a:sym typeface="Calibri Bold" charset="0"/>
                </a:rPr>
                <a:t>%</a:t>
              </a:r>
              <a:r>
                <a:rPr lang="en-US" sz="1800" b="1" dirty="0" err="1">
                  <a:solidFill>
                    <a:srgbClr val="7F7F7F"/>
                  </a:solidFill>
                  <a:latin typeface="Courier New" panose="02070309020205020404" pitchFamily="49" charset="0"/>
                  <a:ea typeface="Calibri Bold" charset="0"/>
                  <a:cs typeface="Courier New" panose="02070309020205020404" pitchFamily="49" charset="0"/>
                  <a:sym typeface="Calibri Bold" charset="0"/>
                </a:rPr>
                <a:t>rbp</a:t>
              </a:r>
              <a:endParaRPr lang="en-US" sz="1800" b="1" dirty="0">
                <a:solidFill>
                  <a:srgbClr val="7F7F7F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endParaRPr>
            </a:p>
          </p:txBody>
        </p:sp>
        <p:sp>
          <p:nvSpPr>
            <p:cNvPr id="81929" name="Rectangle 9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7620000" y="2667000"/>
              <a:ext cx="1270000" cy="6096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Arguments</a:t>
              </a:r>
            </a:p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7+</a:t>
              </a:r>
            </a:p>
          </p:txBody>
        </p:sp>
        <p:sp>
          <p:nvSpPr>
            <p:cNvPr id="81930" name="Rectangle 1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544850" y="1981200"/>
              <a:ext cx="684212" cy="635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Caller</a:t>
              </a:r>
              <a:endParaRPr lang="en-US" dirty="0">
                <a:solidFill>
                  <a:schemeClr val="tx1"/>
                </a:solidFill>
                <a:latin typeface="Arial Narrow Bold" charset="0"/>
                <a:ea typeface="Lucida Grande" charset="0"/>
                <a:cs typeface="Lucida Grande" charset="0"/>
                <a:sym typeface="Arial Narrow Bold" charset="0"/>
              </a:endParaRPr>
            </a:p>
            <a:p>
              <a:pPr algn="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Frame</a:t>
              </a:r>
            </a:p>
          </p:txBody>
        </p:sp>
        <p:sp>
          <p:nvSpPr>
            <p:cNvPr id="81932" name="Line 12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7269480" y="3732213"/>
              <a:ext cx="292608" cy="0"/>
            </a:xfrm>
            <a:prstGeom prst="line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81933" name="Rectangle 1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6126480" y="3552825"/>
              <a:ext cx="1097280" cy="3302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(Optional)</a:t>
              </a:r>
            </a:p>
          </p:txBody>
        </p:sp>
        <p:sp>
          <p:nvSpPr>
            <p:cNvPr id="81934" name="Line 14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7269480" y="6365875"/>
              <a:ext cx="29051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81935" name="Rectangle 15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6126480" y="6184900"/>
              <a:ext cx="1097280" cy="3302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sp>
        <p:nvSpPr>
          <p:cNvPr id="19" name="AutoShape 1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981825" y="1295400"/>
            <a:ext cx="228600" cy="201168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77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4023360"/>
            <a:ext cx="4495800" cy="15240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%rdi,%rax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400557: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37" name="Rectangle 36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1371600"/>
            <a:ext cx="4495800" cy="20574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400544: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&lt;mult2&gt;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%rax,(%rbx)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</p:txBody>
      </p:sp>
      <p:cxnSp>
        <p:nvCxnSpPr>
          <p:cNvPr id="19" name="Straight Arrow Connector 18"/>
          <p:cNvCxnSpPr/>
          <p:nvPr>
            <p:custDataLst>
              <p:tags r:id="rId3"/>
            </p:custDataLst>
          </p:nvPr>
        </p:nvCxnSpPr>
        <p:spPr bwMode="auto">
          <a:xfrm flipH="1" flipV="1">
            <a:off x="4343400" y="2678430"/>
            <a:ext cx="2049354" cy="7917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0" name="Group 39"/>
          <p:cNvGrpSpPr/>
          <p:nvPr/>
        </p:nvGrpSpPr>
        <p:grpSpPr>
          <a:xfrm>
            <a:off x="5486400" y="3273552"/>
            <a:ext cx="2260600" cy="384048"/>
            <a:chOff x="5486400" y="3273552"/>
            <a:chExt cx="2260600" cy="384048"/>
          </a:xfrm>
        </p:grpSpPr>
        <p:sp>
          <p:nvSpPr>
            <p:cNvPr id="17" name="Rectangle 14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400800" y="32766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0x400549</a:t>
              </a:r>
            </a:p>
          </p:txBody>
        </p:sp>
        <p:sp>
          <p:nvSpPr>
            <p:cNvPr id="21" name="Rectangle 11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5486400" y="3273552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0x118</a:t>
              </a:r>
            </a:p>
          </p:txBody>
        </p:sp>
      </p:grpSp>
      <p:sp>
        <p:nvSpPr>
          <p:cNvPr id="23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356616" y="438912"/>
            <a:ext cx="8405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Procedure </a:t>
            </a:r>
            <a:r>
              <a:rPr lang="en-US" u="sng" kern="0" dirty="0"/>
              <a:t>Call</a:t>
            </a:r>
            <a:r>
              <a:rPr lang="en-US" kern="0" dirty="0"/>
              <a:t> Example </a:t>
            </a:r>
            <a:r>
              <a:rPr lang="en-US" sz="2400" kern="0" dirty="0"/>
              <a:t>(step 2)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22" name="Straight Arrow Connector 21"/>
          <p:cNvCxnSpPr>
            <a:stCxn id="28" idx="1"/>
          </p:cNvCxnSpPr>
          <p:nvPr>
            <p:custDataLst>
              <p:tags r:id="rId6"/>
            </p:custDataLst>
          </p:nvPr>
        </p:nvCxnSpPr>
        <p:spPr bwMode="auto">
          <a:xfrm flipH="1" flipV="1">
            <a:off x="4267200" y="4495800"/>
            <a:ext cx="2133600" cy="190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5" name="Group 24"/>
          <p:cNvGrpSpPr/>
          <p:nvPr/>
        </p:nvGrpSpPr>
        <p:grpSpPr>
          <a:xfrm>
            <a:off x="5624512" y="3886200"/>
            <a:ext cx="2122488" cy="381000"/>
            <a:chOff x="5472112" y="2895600"/>
            <a:chExt cx="2122488" cy="381000"/>
          </a:xfrm>
        </p:grpSpPr>
        <p:sp>
          <p:nvSpPr>
            <p:cNvPr id="34" name="Rectangle 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6248400" y="28956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0x118</a:t>
              </a:r>
            </a:p>
          </p:txBody>
        </p:sp>
        <p:sp>
          <p:nvSpPr>
            <p:cNvPr id="35" name="Rectangle 3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86400" y="1371600"/>
            <a:ext cx="2260600" cy="1905000"/>
            <a:chOff x="5334000" y="381000"/>
            <a:chExt cx="2260600" cy="1905000"/>
          </a:xfrm>
        </p:grpSpPr>
        <p:sp>
          <p:nvSpPr>
            <p:cNvPr id="30" name="Rectangle 15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6248400" y="381000"/>
              <a:ext cx="1346200" cy="1905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31" name="Rectangle 1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334000" y="1898904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32" name="Rectangle 1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0x128</a:t>
              </a:r>
            </a:p>
          </p:txBody>
        </p:sp>
        <p:sp>
          <p:nvSpPr>
            <p:cNvPr id="33" name="Rectangle 1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0x130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24512" y="4495800"/>
            <a:ext cx="2122488" cy="381000"/>
            <a:chOff x="5472112" y="3505200"/>
            <a:chExt cx="2122488" cy="381000"/>
          </a:xfrm>
        </p:grpSpPr>
        <p:sp>
          <p:nvSpPr>
            <p:cNvPr id="28" name="Rectangle 8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6248400" y="3505200"/>
              <a:ext cx="1346200" cy="381000"/>
            </a:xfrm>
            <a:prstGeom prst="rect">
              <a:avLst/>
            </a:prstGeom>
            <a:solidFill>
              <a:srgbClr val="FFCCCC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0x400550</a:t>
              </a:r>
            </a:p>
          </p:txBody>
        </p:sp>
        <p:sp>
          <p:nvSpPr>
            <p:cNvPr id="29" name="Rectangle 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%rip</a:t>
              </a:r>
            </a:p>
          </p:txBody>
        </p:sp>
      </p:grpSp>
      <p:sp>
        <p:nvSpPr>
          <p:cNvPr id="20" name="Arc 19"/>
          <p:cNvSpPr/>
          <p:nvPr>
            <p:custDataLst>
              <p:tags r:id="rId7"/>
            </p:custDataLst>
          </p:nvPr>
        </p:nvSpPr>
        <p:spPr bwMode="auto">
          <a:xfrm flipV="1">
            <a:off x="6812280" y="3458817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146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4023360"/>
            <a:ext cx="4495800" cy="15240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%rdi,%rax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400557: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31" name="Rectangle 30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1371600"/>
            <a:ext cx="4495800" cy="20574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400544: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&lt;mult2&gt;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%rax,(%rbx)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</p:txBody>
      </p:sp>
      <p:sp>
        <p:nvSpPr>
          <p:cNvPr id="29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356616" y="438912"/>
            <a:ext cx="8405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Procedure </a:t>
            </a:r>
            <a:r>
              <a:rPr lang="en-US" u="sng" kern="0" dirty="0"/>
              <a:t>Return</a:t>
            </a:r>
            <a:r>
              <a:rPr lang="en-US" kern="0" dirty="0"/>
              <a:t> Example </a:t>
            </a:r>
            <a:r>
              <a:rPr lang="en-US" sz="2400" kern="0" dirty="0"/>
              <a:t>(step 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22" name="Straight Arrow Connector 21"/>
          <p:cNvCxnSpPr>
            <a:stCxn id="44" idx="1"/>
          </p:cNvCxnSpPr>
          <p:nvPr>
            <p:custDataLst>
              <p:tags r:id="rId5"/>
            </p:custDataLst>
          </p:nvPr>
        </p:nvCxnSpPr>
        <p:spPr bwMode="auto">
          <a:xfrm flipH="1">
            <a:off x="2590800" y="4686300"/>
            <a:ext cx="3810000" cy="571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33" idx="1"/>
          </p:cNvCxnSpPr>
          <p:nvPr>
            <p:custDataLst>
              <p:tags r:id="rId6"/>
            </p:custDataLst>
          </p:nvPr>
        </p:nvCxnSpPr>
        <p:spPr bwMode="auto">
          <a:xfrm flipH="1" flipV="1">
            <a:off x="4343400" y="2678430"/>
            <a:ext cx="2057400" cy="7886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2" name="Group 31"/>
          <p:cNvGrpSpPr/>
          <p:nvPr/>
        </p:nvGrpSpPr>
        <p:grpSpPr>
          <a:xfrm>
            <a:off x="5486400" y="3273552"/>
            <a:ext cx="2260600" cy="384048"/>
            <a:chOff x="5486400" y="3273552"/>
            <a:chExt cx="2260600" cy="384048"/>
          </a:xfrm>
        </p:grpSpPr>
        <p:sp>
          <p:nvSpPr>
            <p:cNvPr id="33" name="Rectangle 14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400800" y="32766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0x400549</a:t>
              </a:r>
            </a:p>
          </p:txBody>
        </p:sp>
        <p:sp>
          <p:nvSpPr>
            <p:cNvPr id="34" name="Rectangle 11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5486400" y="3273552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0x118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624512" y="3886200"/>
            <a:ext cx="2122488" cy="381000"/>
            <a:chOff x="5472112" y="2895600"/>
            <a:chExt cx="2122488" cy="381000"/>
          </a:xfrm>
        </p:grpSpPr>
        <p:sp>
          <p:nvSpPr>
            <p:cNvPr id="36" name="Rectangle 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6248400" y="28956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0x118</a:t>
              </a:r>
            </a:p>
          </p:txBody>
        </p:sp>
        <p:sp>
          <p:nvSpPr>
            <p:cNvPr id="37" name="Rectangle 3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86400" y="1371600"/>
            <a:ext cx="2260600" cy="1905000"/>
            <a:chOff x="5334000" y="381000"/>
            <a:chExt cx="2260600" cy="1905000"/>
          </a:xfrm>
        </p:grpSpPr>
        <p:sp>
          <p:nvSpPr>
            <p:cNvPr id="39" name="Rectangle 15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6248400" y="381000"/>
              <a:ext cx="1346200" cy="1905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40" name="Rectangle 1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334000" y="1898904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41" name="Rectangle 1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0x128</a:t>
              </a:r>
            </a:p>
          </p:txBody>
        </p:sp>
        <p:sp>
          <p:nvSpPr>
            <p:cNvPr id="42" name="Rectangle 1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0x130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624512" y="4495800"/>
            <a:ext cx="2122488" cy="381000"/>
            <a:chOff x="5472112" y="3505200"/>
            <a:chExt cx="2122488" cy="381000"/>
          </a:xfrm>
        </p:grpSpPr>
        <p:sp>
          <p:nvSpPr>
            <p:cNvPr id="44" name="Rectangle 8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6248400" y="3505200"/>
              <a:ext cx="1346200" cy="381000"/>
            </a:xfrm>
            <a:prstGeom prst="rect">
              <a:avLst/>
            </a:prstGeom>
            <a:solidFill>
              <a:srgbClr val="FFCCCC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0x400557</a:t>
              </a:r>
            </a:p>
          </p:txBody>
        </p:sp>
        <p:sp>
          <p:nvSpPr>
            <p:cNvPr id="45" name="Rectangle 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%rip</a:t>
              </a:r>
            </a:p>
          </p:txBody>
        </p:sp>
      </p:grpSp>
      <p:sp>
        <p:nvSpPr>
          <p:cNvPr id="46" name="Arc 45"/>
          <p:cNvSpPr/>
          <p:nvPr>
            <p:custDataLst>
              <p:tags r:id="rId7"/>
            </p:custDataLst>
          </p:nvPr>
        </p:nvSpPr>
        <p:spPr bwMode="auto">
          <a:xfrm flipV="1">
            <a:off x="6812280" y="3458817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381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4023360"/>
            <a:ext cx="4495800" cy="15240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%rdi,%rax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400557: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19" name="Rectangle 18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1371600"/>
            <a:ext cx="4495800" cy="20574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400544: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&lt;mult2&gt;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%rax,(%rbx)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</p:txBody>
      </p:sp>
      <p:sp>
        <p:nvSpPr>
          <p:cNvPr id="16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356616" y="438912"/>
            <a:ext cx="8405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Procedure </a:t>
            </a:r>
            <a:r>
              <a:rPr lang="en-US" u="sng" kern="0" dirty="0"/>
              <a:t>Return</a:t>
            </a:r>
            <a:r>
              <a:rPr lang="en-US" kern="0" dirty="0"/>
              <a:t> Example </a:t>
            </a:r>
            <a:r>
              <a:rPr lang="en-US" sz="2400" kern="0" dirty="0"/>
              <a:t>(step 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22" name="Straight Arrow Connector 21"/>
          <p:cNvCxnSpPr>
            <a:stCxn id="36" idx="1"/>
          </p:cNvCxnSpPr>
          <p:nvPr>
            <p:custDataLst>
              <p:tags r:id="rId5"/>
            </p:custDataLst>
          </p:nvPr>
        </p:nvCxnSpPr>
        <p:spPr bwMode="auto">
          <a:xfrm flipH="1" flipV="1">
            <a:off x="4267200" y="2743200"/>
            <a:ext cx="2133600" cy="19431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6" name="Group 25"/>
          <p:cNvGrpSpPr/>
          <p:nvPr/>
        </p:nvGrpSpPr>
        <p:grpSpPr>
          <a:xfrm>
            <a:off x="5624512" y="3886200"/>
            <a:ext cx="2122488" cy="381000"/>
            <a:chOff x="5472112" y="2895600"/>
            <a:chExt cx="2122488" cy="381000"/>
          </a:xfrm>
        </p:grpSpPr>
        <p:sp>
          <p:nvSpPr>
            <p:cNvPr id="28" name="Rectangle 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6248400" y="28956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29" name="Rectangle 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86400" y="1371600"/>
            <a:ext cx="2260600" cy="1905000"/>
            <a:chOff x="5334000" y="381000"/>
            <a:chExt cx="2260600" cy="1905000"/>
          </a:xfrm>
        </p:grpSpPr>
        <p:sp>
          <p:nvSpPr>
            <p:cNvPr id="31" name="Rectangle 15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6248400" y="381000"/>
              <a:ext cx="1346200" cy="1905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32" name="Rectangle 10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334000" y="1898904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33" name="Rectangle 11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0x128</a:t>
              </a:r>
            </a:p>
          </p:txBody>
        </p:sp>
        <p:sp>
          <p:nvSpPr>
            <p:cNvPr id="34" name="Rectangle 12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0x130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624512" y="4495800"/>
            <a:ext cx="2122488" cy="381000"/>
            <a:chOff x="5472112" y="3505200"/>
            <a:chExt cx="2122488" cy="381000"/>
          </a:xfrm>
        </p:grpSpPr>
        <p:sp>
          <p:nvSpPr>
            <p:cNvPr id="36" name="Rectangle 8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248400" y="3505200"/>
              <a:ext cx="1346200" cy="381000"/>
            </a:xfrm>
            <a:prstGeom prst="rect">
              <a:avLst/>
            </a:prstGeom>
            <a:solidFill>
              <a:srgbClr val="FFCCCC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0x400549</a:t>
              </a:r>
            </a:p>
          </p:txBody>
        </p:sp>
        <p:sp>
          <p:nvSpPr>
            <p:cNvPr id="37" name="Rectangle 4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%rip</a:t>
              </a:r>
            </a:p>
          </p:txBody>
        </p:sp>
      </p:grpSp>
      <p:sp>
        <p:nvSpPr>
          <p:cNvPr id="38" name="Arc 37"/>
          <p:cNvSpPr/>
          <p:nvPr>
            <p:custDataLst>
              <p:tags r:id="rId6"/>
            </p:custDataLst>
          </p:nvPr>
        </p:nvSpPr>
        <p:spPr bwMode="auto">
          <a:xfrm flipV="1">
            <a:off x="6781800" y="31242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407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5281</TotalTime>
  <Words>6565</Words>
  <Application>Microsoft Macintosh PowerPoint</Application>
  <PresentationFormat>On-screen Show (4:3)</PresentationFormat>
  <Paragraphs>1688</Paragraphs>
  <Slides>60</Slides>
  <Notes>49</Notes>
  <HiddenSlides>12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7" baseType="lpstr">
      <vt:lpstr>Anonymous Pro</vt:lpstr>
      <vt:lpstr>Arial</vt:lpstr>
      <vt:lpstr>Arial Narrow</vt:lpstr>
      <vt:lpstr>Arial Narrow Bold</vt:lpstr>
      <vt:lpstr>Calibri</vt:lpstr>
      <vt:lpstr>Calibri Bold</vt:lpstr>
      <vt:lpstr>Calibri Bold Italic</vt:lpstr>
      <vt:lpstr>Calibri Light</vt:lpstr>
      <vt:lpstr>Cambria Math</vt:lpstr>
      <vt:lpstr>Courier New</vt:lpstr>
      <vt:lpstr>Gill Sans</vt:lpstr>
      <vt:lpstr>Roboto</vt:lpstr>
      <vt:lpstr>Roboto Regular</vt:lpstr>
      <vt:lpstr>Times New Roman</vt:lpstr>
      <vt:lpstr>Wingdings</vt:lpstr>
      <vt:lpstr>Wingdings 2</vt:lpstr>
      <vt:lpstr>UWTheme-351-Au18</vt:lpstr>
      <vt:lpstr>Procedures II CSE 351 Winter 2019</vt:lpstr>
      <vt:lpstr>Administrivia</vt:lpstr>
      <vt:lpstr>Code Example (Preview)</vt:lpstr>
      <vt:lpstr>Procedure Control Flow</vt:lpstr>
      <vt:lpstr>Procedure Control Flow</vt:lpstr>
      <vt:lpstr>Procedure Call Example (step 1)</vt:lpstr>
      <vt:lpstr>PowerPoint Presentation</vt:lpstr>
      <vt:lpstr>PowerPoint Presentation</vt:lpstr>
      <vt:lpstr>PowerPoint Presentation</vt:lpstr>
      <vt:lpstr>Procedures</vt:lpstr>
      <vt:lpstr>Procedure Data Flow</vt:lpstr>
      <vt:lpstr>x86-64 Return Values</vt:lpstr>
      <vt:lpstr>Data Flow Examples</vt:lpstr>
      <vt:lpstr>Procedures</vt:lpstr>
      <vt:lpstr>Stack-Based Languages</vt:lpstr>
      <vt:lpstr>Call Chain Example</vt:lpstr>
      <vt:lpstr>1)  Call to yoo</vt:lpstr>
      <vt:lpstr>2)  Call to who</vt:lpstr>
      <vt:lpstr>3)  Call to amI (1)</vt:lpstr>
      <vt:lpstr>4)  Recursive call to amI (2)</vt:lpstr>
      <vt:lpstr>5)  (another) Recursive call to amI (3)</vt:lpstr>
      <vt:lpstr>6)  Return from (another) recursive call to amI</vt:lpstr>
      <vt:lpstr>7)  Return from recursive call to amI</vt:lpstr>
      <vt:lpstr>8)  Return from call to amI</vt:lpstr>
      <vt:lpstr>9)  (second) Call to amI (4)</vt:lpstr>
      <vt:lpstr>10)  Return from (second) call to amI</vt:lpstr>
      <vt:lpstr>11)  Return from call to who</vt:lpstr>
      <vt:lpstr>x86-64/Linux Stack Frame</vt:lpstr>
      <vt:lpstr>Peer Instruction Question</vt:lpstr>
      <vt:lpstr>Example:  increment</vt:lpstr>
      <vt:lpstr>Procedure Call Example  (initial state)</vt:lpstr>
      <vt:lpstr>Procedure Call Example (step 1)</vt:lpstr>
      <vt:lpstr>Procedure Call Example (step 2)</vt:lpstr>
      <vt:lpstr>Procedure Call Example (step 3)</vt:lpstr>
      <vt:lpstr>Procedure Call Example (step 4)</vt:lpstr>
      <vt:lpstr>Procedure Call Example (step 5)</vt:lpstr>
      <vt:lpstr>Procedure Call Example (step 6)</vt:lpstr>
      <vt:lpstr>Procedure Call Example (step 7)</vt:lpstr>
      <vt:lpstr>Procedure Call Example (step 8)</vt:lpstr>
      <vt:lpstr>Procedure Call Example (step 9)</vt:lpstr>
      <vt:lpstr>Procedures</vt:lpstr>
      <vt:lpstr>Register Saving Conventions</vt:lpstr>
      <vt:lpstr>Register Saving Conventions</vt:lpstr>
      <vt:lpstr>x86-64 Linux Register Usage, part 1</vt:lpstr>
      <vt:lpstr>x86-64 Linux Register Usage, part 2</vt:lpstr>
      <vt:lpstr>x86-64 64-bit Registers: Usage Conventions</vt:lpstr>
      <vt:lpstr>Callee-Saved Example (step 1)</vt:lpstr>
      <vt:lpstr>Callee-Saved Example (step 2)</vt:lpstr>
      <vt:lpstr>Why Caller and Callee Saved?</vt:lpstr>
      <vt:lpstr>Register Conventions Summary</vt:lpstr>
      <vt:lpstr>Procedures</vt:lpstr>
      <vt:lpstr>Recursive Function</vt:lpstr>
      <vt:lpstr>Recursive Function:  Base Case</vt:lpstr>
      <vt:lpstr>Recursive Function:  Callee Register Save</vt:lpstr>
      <vt:lpstr>Recursive Function:  Call Setup</vt:lpstr>
      <vt:lpstr>Recursive Function:  Call</vt:lpstr>
      <vt:lpstr>Recursive Function:  Result</vt:lpstr>
      <vt:lpstr>Observations About Recursion</vt:lpstr>
      <vt:lpstr>x86-64 Stack Frames</vt:lpstr>
      <vt:lpstr>x86-64 Procedure Summary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22</dc:title>
  <dc:creator>Justin Hsia</dc:creator>
  <cp:lastModifiedBy>Max Willsey</cp:lastModifiedBy>
  <cp:revision>147</cp:revision>
  <cp:lastPrinted>2018-10-22T06:29:28Z</cp:lastPrinted>
  <dcterms:created xsi:type="dcterms:W3CDTF">2016-10-20T06:40:02Z</dcterms:created>
  <dcterms:modified xsi:type="dcterms:W3CDTF">2019-02-06T00:10:22Z</dcterms:modified>
</cp:coreProperties>
</file>