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6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7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8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9.xml" ContentType="application/vnd.openxmlformats-officedocument.presentationml.notesSlide+xml"/>
  <Override PartName="/ppt/ink/ink1.xml" ContentType="application/inkml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10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11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12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13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14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15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16.xml" ContentType="application/vnd.openxmlformats-officedocument.presentationml.notesSlide+xml"/>
  <Override PartName="/ppt/tags/tag180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17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18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19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notesSlides/notesSlide20.xml" ContentType="application/vnd.openxmlformats-officedocument.presentationml.notesSlide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21.xml" ContentType="application/vnd.openxmlformats-officedocument.presentationml.notesSlid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22.xml" ContentType="application/vnd.openxmlformats-officedocument.presentationml.notesSlide+xml"/>
  <Override PartName="/ppt/ink/ink2.xml" ContentType="application/inkml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notesSlides/notesSlide23.xml" ContentType="application/vnd.openxmlformats-officedocument.presentationml.notesSlide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notesSlides/notesSlide24.xml" ContentType="application/vnd.openxmlformats-officedocument.presentationml.notesSlide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notesSlides/notesSlide25.xml" ContentType="application/vnd.openxmlformats-officedocument.presentationml.notesSlide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notesSlides/notesSlide26.xml" ContentType="application/vnd.openxmlformats-officedocument.presentationml.notesSlide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notesSlides/notesSlide27.xml" ContentType="application/vnd.openxmlformats-officedocument.presentationml.notesSlide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notesSlides/notesSlide28.xml" ContentType="application/vnd.openxmlformats-officedocument.presentationml.notesSlide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notesSlides/notesSlide29.xml" ContentType="application/vnd.openxmlformats-officedocument.presentationml.notesSlide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notesSlides/notesSlide30.xml" ContentType="application/vnd.openxmlformats-officedocument.presentationml.notesSlide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notesSlides/notesSlide31.xml" ContentType="application/vnd.openxmlformats-officedocument.presentationml.notesSlide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notesSlides/notesSlide32.xml" ContentType="application/vnd.openxmlformats-officedocument.presentationml.notesSlide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notesSlides/notesSlide33.xml" ContentType="application/vnd.openxmlformats-officedocument.presentationml.notesSlide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notesSlides/notesSlide34.xml" ContentType="application/vnd.openxmlformats-officedocument.presentationml.notesSlide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notesSlides/notesSlide35.xml" ContentType="application/vnd.openxmlformats-officedocument.presentationml.notesSlide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notesSlides/notesSlide36.xml" ContentType="application/vnd.openxmlformats-officedocument.presentationml.notesSlide+xml"/>
  <Override PartName="/ppt/ink/ink3.xml" ContentType="application/inkml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notesSlides/notesSlide37.xml" ContentType="application/vnd.openxmlformats-officedocument.presentationml.notesSlide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notesSlides/notesSlide38.xml" ContentType="application/vnd.openxmlformats-officedocument.presentationml.notesSlide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notesSlides/notesSlide39.xml" ContentType="application/vnd.openxmlformats-officedocument.presentationml.notesSlide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notesSlides/notesSlide40.xml" ContentType="application/vnd.openxmlformats-officedocument.presentationml.notesSlide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notesSlides/notesSlide41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notesSlides/notesSlide42.xml" ContentType="application/vnd.openxmlformats-officedocument.presentationml.notesSlide+xml"/>
  <Override PartName="/ppt/ink/ink6.xml" ContentType="application/inkml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notesSlides/notesSlide43.xml" ContentType="application/vnd.openxmlformats-officedocument.presentationml.notesSlide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notesSlides/notesSlide44.xml" ContentType="application/vnd.openxmlformats-officedocument.presentationml.notesSlide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notesSlides/notesSlide45.xml" ContentType="application/vnd.openxmlformats-officedocument.presentationml.notesSlide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notesSlides/notesSlide46.xml" ContentType="application/vnd.openxmlformats-officedocument.presentationml.notesSlide+xml"/>
  <Override PartName="/ppt/ink/ink7.xml" ContentType="application/inkml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notesSlides/notesSlide47.xml" ContentType="application/vnd.openxmlformats-officedocument.presentationml.notesSlide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notesSlides/notesSlide48.xml" ContentType="application/vnd.openxmlformats-officedocument.presentationml.notesSlide+xml"/>
  <Override PartName="/ppt/ink/ink8.xml" ContentType="application/inkml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notesSlides/notesSlide49.xml" ContentType="application/vnd.openxmlformats-officedocument.presentationml.notesSlide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notesSlides/notesSlide50.xml" ContentType="application/vnd.openxmlformats-officedocument.presentationml.notesSlide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notesSlides/notesSlide51.xml" ContentType="application/vnd.openxmlformats-officedocument.presentationml.notesSlide+xml"/>
  <Override PartName="/ppt/ink/ink9.xml" ContentType="application/inkml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notesSlides/notesSlide52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420.xml" ContentType="application/vnd.openxmlformats-officedocument.presentationml.tags+xml"/>
  <Override PartName="/ppt/tags/tag18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0" r:id="rId1"/>
  </p:sldMasterIdLst>
  <p:notesMasterIdLst>
    <p:notesMasterId r:id="rId57"/>
  </p:notesMasterIdLst>
  <p:handoutMasterIdLst>
    <p:handoutMasterId r:id="rId58"/>
  </p:handoutMasterIdLst>
  <p:sldIdLst>
    <p:sldId id="949" r:id="rId2"/>
    <p:sldId id="899" r:id="rId3"/>
    <p:sldId id="316" r:id="rId4"/>
    <p:sldId id="347" r:id="rId5"/>
    <p:sldId id="305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950" r:id="rId18"/>
    <p:sldId id="944" r:id="rId19"/>
    <p:sldId id="945" r:id="rId20"/>
    <p:sldId id="946" r:id="rId21"/>
    <p:sldId id="947" r:id="rId22"/>
    <p:sldId id="948" r:id="rId23"/>
    <p:sldId id="941" r:id="rId24"/>
    <p:sldId id="942" r:id="rId25"/>
    <p:sldId id="943" r:id="rId26"/>
    <p:sldId id="931" r:id="rId27"/>
    <p:sldId id="932" r:id="rId28"/>
    <p:sldId id="933" r:id="rId29"/>
    <p:sldId id="934" r:id="rId30"/>
    <p:sldId id="935" r:id="rId31"/>
    <p:sldId id="936" r:id="rId32"/>
    <p:sldId id="937" r:id="rId33"/>
    <p:sldId id="938" r:id="rId34"/>
    <p:sldId id="939" r:id="rId35"/>
    <p:sldId id="940" r:id="rId36"/>
    <p:sldId id="898" r:id="rId37"/>
    <p:sldId id="919" r:id="rId38"/>
    <p:sldId id="837" r:id="rId39"/>
    <p:sldId id="900" r:id="rId40"/>
    <p:sldId id="901" r:id="rId41"/>
    <p:sldId id="665" r:id="rId42"/>
    <p:sldId id="666" r:id="rId43"/>
    <p:sldId id="838" r:id="rId44"/>
    <p:sldId id="839" r:id="rId45"/>
    <p:sldId id="840" r:id="rId46"/>
    <p:sldId id="841" r:id="rId47"/>
    <p:sldId id="842" r:id="rId48"/>
    <p:sldId id="843" r:id="rId49"/>
    <p:sldId id="844" r:id="rId50"/>
    <p:sldId id="845" r:id="rId51"/>
    <p:sldId id="846" r:id="rId52"/>
    <p:sldId id="847" r:id="rId53"/>
    <p:sldId id="848" r:id="rId54"/>
    <p:sldId id="849" r:id="rId55"/>
    <p:sldId id="904" r:id="rId56"/>
  </p:sldIdLst>
  <p:sldSz cx="9144000" cy="6858000" type="screen4x3"/>
  <p:notesSz cx="9601200" cy="7315200"/>
  <p:custDataLst>
    <p:tags r:id="rId5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pos="36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3399"/>
    <a:srgbClr val="FF9900"/>
    <a:srgbClr val="4B2A85"/>
    <a:srgbClr val="00B050"/>
    <a:srgbClr val="D6D6F4"/>
    <a:srgbClr val="F1C7C7"/>
    <a:srgbClr val="CDF1C5"/>
    <a:srgbClr val="F6F5BD"/>
    <a:srgbClr val="FF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 autoAdjust="0"/>
    <p:restoredTop sz="67874" autoAdjust="0"/>
  </p:normalViewPr>
  <p:slideViewPr>
    <p:cSldViewPr>
      <p:cViewPr varScale="1">
        <p:scale>
          <a:sx n="72" d="100"/>
          <a:sy n="72" d="100"/>
        </p:scale>
        <p:origin x="2272" y="192"/>
      </p:cViewPr>
      <p:guideLst>
        <p:guide orient="horz" pos="864"/>
        <p:guide pos="3648"/>
      </p:guideLst>
    </p:cSldViewPr>
  </p:slideViewPr>
  <p:outlineViewPr>
    <p:cViewPr>
      <p:scale>
        <a:sx n="33" d="100"/>
        <a:sy n="33" d="100"/>
      </p:scale>
      <p:origin x="0" y="-65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14" d="100"/>
          <a:sy n="114" d="100"/>
        </p:scale>
        <p:origin x="3968" y="184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2642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7T23:36:30.0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16873 11004 132 0,'-3'0'52'0,"3"0"-28"0,0 0-13 0,0 0 18 16,0 0 0-16,0 0 5 16</inkml:trace>
  <inkml:trace contextRef="#ctx0" brushRef="#br0" timeOffset="1">16873 10996 340 0,'3'-8'20'0,"0"3"-5"16,0-6-5-16,3 1-1 15,0 2-1-15,3 0 0 0,0-3-4 16,3-2-1-16,2 2-1 16,4-2-2-1,3-3 3-15,3-2 0 16,6 2 3-16,0-3 3 16,2 1-4-16,10 2-3 0,3 3 1 15,2-3 2-15,4 3-2 16,2-1 0-16,1-1 1 15,0 4 0-15,5 0-2 16,4 3-2-16,-1 6 3 16,1 2 0-16,-4 2 1 15,1 1 0-15,-7 2-2 16,-5-2 1-16,-3 0-2 0,-7-1-1 16,1 1 3-16,-9 0 0 15,-7-1-1-15,-2 1-2 16,-6 0 1-16,-3-1 1 15,-3-4-30-15,-3 4-13 16,0-4-28-16,-3 4-12 16,0 4-18-1</inkml:trace>
  <inkml:trace contextRef="#ctx0" brushRef="#br0" timeOffset="2">18159 10618 160 0,'-6'-6'63'0,"3"4"-34"0,0-1-10 16,3 3 23 0,0 0-14-16,0 0-4 0,0 0-16 15,3 5-8-15,3 1 0 16,3 2-1-16,0 2 1 0,3-2 0 15,0 8 2-15,-3 0-3 16,-1-3 0-16,-2 0 1 16,-3 1 0-16,-3-4 0 15,-6 1 2-15,-5-1 1 0,-7-2 3 16,-3 3-1-16,0-1 2 16,3-2-4-1,3 3 0-15,0 0-36 0,3-1-18 16,4 1-49-1</inkml:trace>
  <inkml:trace contextRef="#ctx0" brushRef="#br0" timeOffset="3">13307 10448 160 0,'-3'-13'60'0,"0"8"-32"0,-15-3-11 0,15 5 20 16,-3 1 1-16,-3-1 2 15,0 3-16-15,1 3-4 16,-4 2-12 0,0 6-7-16,0 12-2 0,0 9 1 0,3 0 0 15,3 0 0-15,3 7 0 16,3-4 0-16,0-4 0 15,0-4 0-15,0-3 0 16,0-3-20-16,0-5-7 16,-3-3-17-16,0-2-7 15,-3-4-42 1</inkml:trace>
  <inkml:trace contextRef="#ctx0" brushRef="#br0" timeOffset="4">13057 10649 224 0,'-6'-5'85'0,"6"3"-46"0,0 4-35 16,0-2 21 0,6 0-10-16,3-2 2 0,3-1-19 15,3 0-6 1,3 1 4-16,2-1 8 0,1 3 7 0,3 0-27 16,0 0-11-16,-3 0-11 15,-3 3-3-15,-3-1 10 16,-4 1 3-16,-2 5 14 15,-3 0 6-15,-3 5 14 16,-6 3 9-16,0 0 7 0,0 0 4 16,3 0-2-16,6-3-3 15,0 3-7-15,6-3-1 16,0-3-4-16,0-2 0 16,3-2-1-16,0-6 0 15,0-3-2-15,-3 0 1 16,-4-2-4-16,-2 0 0 15,-3-3 5-15,-3 0 5 16,-3-8-9-16,-3 3-5 16,-2 0 1-16,-1-1 1 15,-3 4-13-15,3-1-7 0,3 3-28 16,0 3-10 0,3 0-38-16</inkml:trace>
  <inkml:trace contextRef="#ctx0" brushRef="#br0" timeOffset="5">13521 10427 192 0,'-6'6'71'0,"6"7"-38"0,0 21-25 16,0-13 18-16,0 6-6 0,0 2 0 15,0 8-7-15,0-3 0 16,0-2-8 0,0-5-3-16,0-4-1 0,3-1 1 15,0-4 3-15,0-2-24 16,0-6-10-16,0-2-16 0,0-5-7 16,0-3-32-1,3-5-16-15,0-8 51 16</inkml:trace>
  <inkml:trace contextRef="#ctx0" brushRef="#br0" timeOffset="6">13602 10533 164 0,'3'-24'63'15,"-3"22"-34"-15,3-12-23 0,0 12 15 16,-3 2-9-16,6 8-2 16,-3 8 10-16,3 2 4 15,-3 3-12-15,0 3-2 0,-3 10-3 16,0-4-3-16,3-4-3 0,-1 0 0 15,1-2-1-15,3-5-22 16,0-3-10-16,0-3-37 16,3-5-47-1,12-3 33-15</inkml:trace>
  <inkml:trace contextRef="#ctx0" brushRef="#br0" timeOffset="7">13801 10732 192 0,'-12'13'74'0,"9"-8"-40"0,3 6-29 16,3-6 17-16,0 3-3 0,0 0 3 15,3 0-6 1,3 0-1-16,0-3-9 0,3 0 0 0,0-5 4 16,0-2-2-16,0-4 3 15,0 1-4-15,-3-3-2 16,-7 0-2-16,-2-5 0 15,-2-3-2-15,-4 0-1 16,-3 0-10-16,0 3-6 16,-3 0-12-16,0 2-3 15,0 3-18-15,3 3-9 16,3 2-31 0</inkml:trace>
  <inkml:trace contextRef="#ctx0" brushRef="#br0" timeOffset="8">13935 10679 156 0,'0'23'60'0,"0"-4"-32"0,12-1-24 16,-9-10 15-16,0-2-7 16,3 2 1-16,0-3-6 15,0 0 1-15,0-2-5 16,3-1-2-16,0-2 2 0,0 0-9 15,0-2-1-15,-1-1-1 0,-2 1 0 16,0 2 2-16,-3 0 2 16,-3 0 2-16,3 2 1 15,0 1 7 1,3 2 4-16,0 0 6 0,0-2 4 16,0 0 5-1,3-3 2-15,3 0-6 0,-3-3 0 16,0 0-6-16,0-2 1 15,-3 0-5-15,0 0-1 16,0-1-4-16,-6-4-1 16,-3-9-6-1,0 6 1 1,-3 2-22-16,3 1-10 0,-3 2-15 16,3 3-4-1,0 2-21 1,3 0-39-16,0 3 28 15</inkml:trace>
  <inkml:trace contextRef="#ctx0" brushRef="#br0" timeOffset="9">14254 10668 188 0,'3'8'71'0,"0"-3"-38"0,-3 14-25 16,3-9 18-16,-3 1-11 15,0 0-3-15,0-4-7 16,0 1-4-16,3 0 0 16,0 0-26-16,-3-2-8 0,0-1-58 15</inkml:trace>
  <inkml:trace contextRef="#ctx0" brushRef="#br0" timeOffset="10">14236 10620 212 0,'0'-5'82'0,"3"2"-44"0,3 1-49 0,-3 2 11 16,0 0-25-16,3 0-7 16,0 2-43-16,2 1-18 15,1 0 41-15,0-1 23 0</inkml:trace>
  <inkml:trace contextRef="#ctx0" brushRef="#br0" timeOffset="11">14367 10665 160 0,'15'14'63'0,"-15"15"-34"0,0-11-14 16,0-10 20-16,-3-3-10 15,0 1-5 1,0-1-7-16,0 0-3 0,0 1-6 16,0-1-1-16,3-2 1 0,0-3-2 15,0 0 1-15,0-3 0 16,6 0 3-16,-6-5-3 15,6 0 0-15,3-7-3 16,0 1-1-16,-1 4 1 16,4 2 0-16,0 2 4 15,0 4 2-15,0 4 2 16,0 6 2-16,0 0-1 16,0 0 0-16,-3 0-8 15,0 0 0-15,-3-3 1 0,0 1 1 16,0-1-23-16,-1 0-9 15,4 1-41-15,-3-4-18 16,3 1-2 0</inkml:trace>
  <inkml:trace contextRef="#ctx0" brushRef="#br0" timeOffset="12">14685 10676 192 0,'-6'-5'71'0,"9"2"-38"0,-3 0-32 0,0 3 16 16,-3 3-2-16,-3-3 3 0,-6 3-8 16,1 5-1-1,2 5-5-15,0-3 2 0,0 4 0 0,0-4-2 16,3 1-1-16,3-1-1 16,0 1 1-16,3-3-2 15,0-3-1-15,3 0 1 16,-3-5-1-16,9-2 0 15,-3-1 0-15,6-2-3 16,-3 0 0-16,-3-3 2 16,-1 0 2-16,1-3 0 15,-3 1 2-15,0 2-2 16,0 2-1-16,0 1-4 0,0 10 0 16,0 3 2-1,3 6-4-15,3 1 2 16,-3 9 8-16,3 0 5 15,0 8 4-15,-3-6 5 16,-3 6-4-16,-3-6 2 16,-6 1-5-16,-3-6-1 15,-6-5-4-15,-3-3-1 16,0-5-10-16,-2-3-4 16,-1-5-24-16,0-10-9 15,3-6-29-15,3 0-10 16,6 0-6-1</inkml:trace>
  <inkml:trace contextRef="#ctx0" brushRef="#br0" timeOffset="13">15218 10671 88 0,'0'-6'35'0,"0"4"-18"0,0 2-9 0,0 0 13 16,0 0 3-16,-3-3 3 16,-3 3-3-16,-3 3-3 15,-6 2 2-15,-6 6 0 0,1 2-12 16,-1 0 0-16,3 0 2 16,3 3-1-16,6 0 1 0,3 0-3 15,3 0-1-15,9-3-1 16,3-5 0-16,3-3-2 15,3-5 1-15,0-5-2 16,0-6 0-16,0-2-8 16,-4-8 0-16,-2 0 3 15,-3-6 2-15,-3-2 0 0,-3-5-2 16,-3-6 1-16,0 6 1 16,0 5-1-16,-3 5-1 15,3 5 1-15,0 6 1 16,3 5-6-16,0 13 1 15,3 11 5 1,3 5 6-16,0 6 5 0,3-1 4 16,0 4-9-16,0-1-2 15,0 0-2-15,0-3 0 16,6-2-7-16,-3-3 0 16,6-5-34-16,-1-3-16 15,1-5-43-15,3-3-45 16,3-2 50-16</inkml:trace>
  <inkml:trace contextRef="#ctx0" brushRef="#br0" timeOffset="14">15471 10684 244 0,'-9'-21'90'0,"6"21"-48"0,-6 0-29 0,3 0 24 0,-3 2-15 16,0 6-2-16,-3 0-10 15,1 5-4-15,-1 1-3 16,3-1-3-16,0 0 3 0,3 0-2 15,3 1 2-15,3-4-2 16,3-2 2-16,3 0 0 16,3-5 1-16,3-3-2 15,0-3-2-15,-1-2-4 0,1-3 0 16,0-3 2-16,-3 1 3 16,-3 2-2-1,0 0-2-15,0 3 2 16,-3 7-2-16,3 1 1 15,0 2 2-15,0 3 0 16,0 0 0-16,0 0 0 16,3-3 0-16,-3 0 0 15,3 1-25-15,3-4-10 16,-1-2-29-16,1-2-9 16,0-1-26-1</inkml:trace>
  <inkml:trace contextRef="#ctx0" brushRef="#br0" timeOffset="15">15635 10419 240 0,'-6'-5'90'16,"6"10"-48"-16,3 3-49 0,-3 0 14 16,0 8 6-16,0 13 6 0,0 3 2 15,3 2-1-15,-3 3-10 16,3-2-6-16,0-4-1 0,0-1-2 15,-3-4-1-15,0-2-26 16,0-3-10-16,0-5-64 16,3 0-47-1,-3-6 57-15</inkml:trace>
  <inkml:trace contextRef="#ctx0" brushRef="#br0" timeOffset="16">15468 10647 228 0,'15'-3'88'0,"0"1"-48"0,21-1-42 0,-22 3 14 16,7-3-8-16,6 1-3 15,6-1-11-15,6 0-4 16,-4 3-81-16,-2 0-34 15,0 0 60-15,-4 0 32 16</inkml:trace>
  <inkml:trace contextRef="#ctx0" brushRef="#br0" timeOffset="17">15965 10626 228 0,'-9'-3'85'0,"6"3"-46"0,-6 0-39 0,3 0 16 16,-3 3-7-16,-5 2 2 0,-4 3-6 15,0 5-1-15,0 6-2 16,3-1 7-16,3-2 4 0,3 0-2 16,3 0-1-16,3-3-4 15,3 0-1-15,3-5-3 16,6-3 1-16,3-5-4 16,3-2-2-16,0-3-5 15,0-6 0-15,0-5 4 16,-3 3 2-16,-1 0 4 15,-2 5 1-15,0 0 1 0,0 16 6 16,-3 0 0 0,6 2-4-16,3 1 0 15,0 2-4-15,3 0-2 16,0 0-13-16,-1-2-4 16,4-3-110-1</inkml:trace>
  <inkml:trace contextRef="#ctx0" brushRef="#br0" timeOffset="18">16495 10663 192 0,'-6'8'71'0,"3"-3"-38"0,6 13-19 15,-3-7 22 1,0 0 0-16,3 2 2 16,-3 0-18-16,0 0-9 0,0 1-7 15,0-4-6-15,0-2 1 0,3 0-34 16,-3-3-15-16,3-2-64 15</inkml:trace>
  <inkml:trace contextRef="#ctx0" brushRef="#br0" timeOffset="19">16504 10578 192 0,'-9'-8'74'0,"15"8"-40"0,-6 0-40 15,0 0 12-15,0 0-9 16,6 0 2-16,0 3-12 0,0 2-7 16,0-2-38-16,3-1-15 15,0 1 18-15,3 2 9 16</inkml:trace>
  <inkml:trace contextRef="#ctx0" brushRef="#br0" timeOffset="20">16662 10626 212 0,'0'2'82'0,"0"-2"-44"0,0 3-18 0,0-3 24 15,0 0-5-15,-3 3 2 0,-3-1-17 16,0 1-4-16,-3 2-12 16,-3 0-7-16,0 3-4 15,0 3 2-15,3 0 2 0,0 2-2 16,6-3-2-16,3 1-1 15,3 0 3-15,3 2 0 16,3 0 3-16,3 0-6 16,-3 0 1-16,0-2 7 15,-9 0 5-15,-3-1 7 16,-3-2 4-16,-3 0-10 16,-3 0-6-16,-3 0-24 0,0-3-10 15,1-2-67-15,-7 0-26 16,3-3 6-1</inkml:trace>
  <inkml:trace contextRef="#ctx0" brushRef="#br0" timeOffset="21">12563 11197 144 0,'-3'-5'55'0,"3"2"-30"0,-18-2-14 0,12 2 15 0,0 1-3 15,0 2-2-15,-3 2-5 16,-6 1 0-16,4 2-9 16,-4 3-2-16,3 5-1 0,0 1-5 15,0 2 1-15,0 2 0 16,9-2 0-16,3-3 0 16,3 0 0-16,3-2 0 15,0-6 0-15,3-2 2 16,3-6 3-16,0-5-2 15,0-2-2-15,2-1-3 0,1 1 1 16,-3-1 3-16,-3 0 3 16,-3 3 0-1,-9 1 6-15,0 1 3 16,3 4-7-16,0 4-2 16,0 6-5-16,0 5-3 15,6 1-1-15,0 1 3 16,6-1-2-16,3-4 1 15,0 1-44-15,3-3-20 16,-1-6-30 0</inkml:trace>
  <inkml:trace contextRef="#ctx0" brushRef="#br0" timeOffset="22">12881 10933 156 0,'-8'5'60'0,"8"-13"-32"0,2 0-13 0,-2 8 20 16,0 0-13-16,0 0-2 0,0 0-10 15,3 11-2-15,3-3-4 16,0 2 4-16,0 3 2 0,-3 1-3 15,0-1-2-15,0 0-5 16,0-2 0-16,-3-1-7 16,0-2 0-16,3-3-39 15,-3 1-14-15,0-1-30 16</inkml:trace>
  <inkml:trace contextRef="#ctx0" brushRef="#br0" timeOffset="23">12908 10999 164 0,'3'-8'63'0,"0"10"-34"0,-3 4-25 0,0-6 15 15,3 2-9-15,3 4-1 16,0-1-5-16,0 3-3 16,-3 0 0-16,3 0-6 0,0 0 1 15,-3-3-130 1,3 3 46-1</inkml:trace>
  <inkml:trace contextRef="#ctx0" brushRef="#br0" timeOffset="24">12956 10914 128 0,'-3'0'49'0,"9"3"-26"0,-6-3-20 0,0 0 19 15,6 8-5 1,0 8 1-16,0-1 1 0,-3-1-11 16,0-1-2-16,6 0-2 0,-3 0-5 15,-1-2 1 1,1-1-22-16,0 1-10 16,-3-3-44-1</inkml:trace>
  <inkml:trace contextRef="#ctx0" brushRef="#br0" timeOffset="25">13227 11205 144 0,'3'-8'55'0,"-3"6"-30"0,0-1-29 15,0 0 67 1,-3-2-18-16,-3 0-8 16,-3 2-8-16,0 0-17 15,-6 9-8-15,0-1 0 0,-3 3-3 16,3 5-1-16,1 3-2 15,2 3-1-15,0 2-1 16,3-3 3-16,6-2 0 0,0-3 3 16,6-2-3-16,3-1 0 15,3-4 5-15,0-6 2 16,3-3-7-16,2-2-4 16,1-3-2-16,-3-3-1 15,0 1 2-15,-3-1 4 16,0 1-1-16,-3 2 1 15,-3 2 2-15,0 1 2 16,0 2 1-16,-3 3 1 16,-3 8 4-16,0 8 3 15,0 3-4-15,0 12 1 16,0 4-3-16,0-1 0 16,0-2-3-16,3-11 1 0,0-2-2 15,3 2 2 1,3 8-4-16,-3-11 0 15,0-2-21-15,6-8-10 0,-3 0-17 16,6-5-5-16,3-3-37 16</inkml:trace>
  <inkml:trace contextRef="#ctx0" brushRef="#br0" timeOffset="26">13322 11277 184 0,'0'-14'68'0,"-3"9"-36"0,3 0-18 15,0 5 20-15,0 0-17 16,0 0-5-16,0 0-5 16,0 0-2-16,3 8-3 0,-3 2 1 0,0 6 2 15,0 3-2-15,3 2-2 16,0 3 0-16,3-3-1 15,0 0 2-15,3-8 1 16,-3-2-1-16,3-6-2 16,0-2 3-16,0-9 0 15,-1-4-4-15,1-3-1 16,-3-6-2-16,0 3 0 16,0-2 3-16,-3-1 2 15,-3 1 0-15,0 4-1 16,0 1 3-16,0 3 0 0,0 4-1 15,0 4 1 1,0 4-2-16,0 4-1 0,0 4 1 16,0 3-1-16,0 1 0 15,0-1 0-15,3 0 0 16,0 0 0-16,0 6-25 16,9-11-8-16,6-8-32 15,-3-3-51 1,3-2 23-16</inkml:trace>
  <inkml:trace contextRef="#ctx0" brushRef="#br0" timeOffset="27">13623 11234 168 0,'-9'-8'66'0,"3"8"-36"0,0 0-18 0,3 3 19 16,-3 2-10-1,-3 3 1-15,0 3-11 0,0 2-4 16,0 3-4-16,0 0-3 0,3 8 3 15,3 2 0-15,0-2 3 16,3-3-1-16,3-5 0 16,3-6-1-16,3-2 2 15,0-10-5-15,3-9-1 16,0 1-2-16,-3-4 0 16,0-4 2-16,-3 2 0 15,0 0 2-15,-3 0 1 16,-3 0 3-16,0 3 1 15,-3 2-1-15,0 4 1 16,0 1-4-16,0 6-2 0,3 6-3 16,0 4-1-16,0 3-1 15,3 1 3-15,0-1 0 16,3 3 3-16,0-3-17 16,3-2-6-16,-1-4-19 15,4-1-5-15,3-9-16 16,6 0-39-1,0-2 18-15</inkml:trace>
  <inkml:trace contextRef="#ctx0" brushRef="#br0" timeOffset="28">13795 11234 176 0,'-9'0'66'0,"0"8"-36"0,0 5-29 15,4-2 16-15,-1 5-9 16,-6 0-2-16,9 8-1 0,0 2 1 15,3 0-3-15,6-2 3 0,0-5 0 16,3-3 0-16,-1-3 1 16,4-8-2-16,0-7 2 15,0-9-4-15,0-8 0 16,0-2 1-16,-3-5 0 0,-3-1-5 16,0-2 1-1,-6 0 0-15,0-3 0 0,-3-2 0 16,0 0 0-16,-3 2 6 15,3 8 4 1,0 3-3-16,0 5 1 16,0 5-7-16,3 6-1 0,0 10 2 15,0 6 3 1,3 8-2-16,0 4-2 0,0 6 8 16,3 3 4-16,0 0-9 15,0-3-1-15,0-5-10 16,3 2 0-16,-3 1-39 15,9-11-14-15,-4-6-45 16</inkml:trace>
  <inkml:trace contextRef="#ctx0" brushRef="#br0" timeOffset="29">14149 11226 184 0,'0'0'71'0,"3"3"-38"0,-3 2-21 0,3 1 19 16,-3 1-10-16,3 4 1 16,-3 2-7-16,0 0-1 15,6 3-8-15,0-2-4 0,0-4 1 16,3 1-2-16,0-3 2 15,0-3-4-15,0-2 0 0,0-3-4 16,0 0 1-16,-3-3 2 16,0-2 1-16,0 2 1 15,-3 0 0-15,0 3-3 16,-3 0 0-16,0 6-1 16,3-1 0-16,0 6 3 15,3-1 0-15,-1 3 5 16,4-5 2-16,0-2 9 15,0-6 4-15,3-6 4 0,-3-2 1 16,-3 0-7 0,0 1-2-16,0-4-7 15,0 0 0-15,-3-2-5 16,-3 0 0-16,0 0-6 0,-3-1 0 16,0 4-21-16,0 2-7 15,0 0-28 1,0 3-10-16,3-1-43 15</inkml:trace>
  <inkml:trace contextRef="#ctx0" brushRef="#br0" timeOffset="30">14429 11277 164 0,'-6'13'63'0,"3"-3"-34"0,3 6-16 0,0-8 17 0,0 8-4 15,3-3 2 1,3 6-7-16,0-1-1 16,3-4-11-16,0-4 1 0,3-2 3 15,0-11 2-15,0-5 3 0,-3-2-6 16,0-6 1-16,0 3-8 16,-3-3-1-16,-3-3 0 15,-3 1 0-15,-6-1-2 16,0 1-2-16,-3 2-8 15,0 3-3-15,0 2-32 16,0 3-11-16,3 3-33 16,3 0-45-1,3 2 35-15</inkml:trace>
  <inkml:trace contextRef="#ctx0" brushRef="#br0" timeOffset="31">14572 11224 156 0,'6'10'60'0,"0"1"-32"0,-3 5-13 0,0-8 20 16,0 2-8-16,0 1-1 16,-3-3-9-16,0 0 0 15,0 0-10-15,0-3-2 0,0-2-1 16,0-3 6-16,0 0 6 16,0 0 1-16,3-3-1 15,0-2-6-15,0-3-2 16,3-6 0-16,0 1 2 15,0 0-3-15,6 0 1 16,-3 0-1-16,-1 2 1 0,1 3-7 16,0 0 0-16,0 0-3 15,0 5-2-15,0 1-2 16,0 2-1-16,0 0-27 16,0 2-13-16,3 1-22 15,0 0-7-15,0-1-21 16</inkml:trace>
  <inkml:trace contextRef="#ctx0" brushRef="#br0" timeOffset="32">14920 11221 180 0,'-3'-3'68'0,"3"3"-36"0,-3-2-22 0,3 2 20 16,-3 0-7-1,-2 0 1-15,-1 0-7 16,-6 0-2-16,-3 0-9 0,0 2-6 0,0 6-1 15,3 3-1-15,0 5-2 16,0 2 0-16,6 1 0 16,0 5 5-16,6 2 1 15,3-2 2-15,6-6 2 16,0-2 3-16,6-5 5 16,-3-11-2-16,0-8 1 15,3-3-5-15,-3-5 0 16,0-2-5-16,-3-3-2 15,-4 0 2-15,1-3 0 16,-3-3-1-16,-3-2-2 0,0-3-4 16,0 1 0-16,0 4 0 15,-3 3 2 1,3 6 1-16,0 2 3 16,0 5-3-16,0 4-2 15,0 1-1-15,0 6 0 0,0 8 9 16,3 3 6-16,0 10 1 15,3 0 3-15,0 3-2 16,0 2 0-16,0 3-7 16,0-2-2-16,0-1-2 15,0-2 1-15,0-5-7 16,-3-3-1-16,0-3-40 0,0-5-18 16,0-3-42-1,0-5-46-15,0-3 55 16</inkml:trace>
  <inkml:trace contextRef="#ctx0" brushRef="#br0" timeOffset="33">15108 10975 236 0,'12'-19'88'0,"-9"19"-48"0,-3 0-29 0,0 0 21 16,0 8-19-16,0 0-5 15,0 3-5-15,-3 2 0 0,-3 0-2 16,3 1-1-16,0-1 3 0,0 0-13 16,0-5-6-1,0 0-20-15,3 0-7 0,0-3-24 16</inkml:trace>
  <inkml:trace contextRef="#ctx0" brushRef="#br0" timeOffset="34">15179 11009 176 0,'0'6'66'0,"6"-1"-36"0,-6 5-15 15,0-4 20-15,3 2-6 0,-3 2-2 16,0 1-15-16,0-1-8 15,0 1-2-15,0-3-11 0,0-3-4 16,0 1-92 0,3-1-43-16,3-2 76 15</inkml:trace>
  <inkml:trace contextRef="#ctx0" brushRef="#br0" timeOffset="35">15379 11210 240 0,'-6'-2'90'0,"6"2"-48"0,3 0-25 0,-3 0 27 0,3 0-8 15,3 0-1-15,6-3-13 16,3 3-4-1,-1-3-10-15,4 3-5 0,0 0 0 0,0-2-4 16,3-1 0-16,-3 3-30 16,-3 0-14-16,-4 0-32 15,1 3-12-15,-6 2-21 16</inkml:trace>
  <inkml:trace contextRef="#ctx0" brushRef="#br0" timeOffset="36">15417 11298 276 0,'-3'2'104'0,"6"-2"-56"0,0 3-43 0,-3-3 24 15,6 3-12-15,3-3-2 16,6 0-8-16,3 0-5 16,0-3-1-16,6 0-8 0,0 1-3 15,-1-1-30-15,1 0-11 16,-3 1-71-1</inkml:trace>
  <inkml:trace contextRef="#ctx0" brushRef="#br0" timeOffset="37">15906 11105 140 0,'0'-8'52'0,"0"2"-28"0,3 6-4 15,-3 0 19-15,0-2 1 0,0-1 3 16,-3 0-9-16,0 1-1 16,0-1-18-16,-3 0 4 0,-6 1 2 15,0-1-5-15,-3 3-1 16,0 0-9-16,0 3-4 16,0-1-4-16,3 4 1 15,4-1-4-15,2 0 1 16,6 1 0-16,6 2-1 15,2 5 1-15,4 3 0 16,6 0 0-16,3 2 3 16,0 3-5-16,-3 3 2 0,-6 3 4 15,-3-1 4-15,-3 6-3 16,-6 2-3 0,-6-2 5-16,-3-6 3 0,0-5-3 15,-3-5-2-15,0-5 2 16,0-3 0-16,0-8-4 15,3-8 1-15,3-5-7 16,3-3-3-16,6-8-5 16,6 0-2-16,3 0 3 15,3 1 3-15,3 1 7 16,0 1 4-16,-3 0 1 16,-1 3-1-16,-2-4 3 0,-3 4 2 15,-3 2 0-15,-3 0 0 16,0 3-3-1,-3 0 1-15,-3 5-11 0,0 0-2 16,0 0-19 0,0 3-9-16,0-1-156 15</inkml:trace>
  <inkml:trace contextRef="#ctx0" brushRef="#br0" timeOffset="38">16179 11126 140 0,'0'-3'55'0,"0"6"-30"0,12-6-21 0,-9 3 29 31,0 11-2-31,0 2-7 15,0 3-2-15,3 5-13 16,0 3 6-16,0 2 2 0,-3 1 2 0,0-4 3 16,0 12-6-16,-6-6-1 15,0-5-9-15,3-3-2 16,0-5-2-16,0-6 1 16,0-2 0-16,0 0 1 15,0-5-2-15,3-8 1 16,0-9-2-16,-6 1-1 15,6 0 1-15,0-3 1 16,3 6-6-16,0-1-1 16,3 3-1-16,3 3 2 15,0 2-1-15,3 3 4 16,-4 5-2-16,1 1 1 16,-3 7 4-16,-3 5 3 15,-6 4 4-15,-3-4 5 0,-3-2-6 16,0-3-2-16,0-2-1 15,-2-3-1-15,2-3-22 16,0 0-10-16,0-2-15 16,0-3-6-16,0-3-20 15,3-2-6-15,3-8-4 16</inkml:trace>
  <inkml:trace contextRef="#ctx0" brushRef="#br0" timeOffset="39">16334 11306 192 0,'9'0'74'0,"0"5"-40"0,3 3-18 0,-6-3 24 16,0 3-10-16,3 5 0 15,-3 9-11-15,0-4-4 16,0 1-8-16,0-4-5 0,0-1 1 16,-3-4-2-16,3-2-1 15,0 0-19-15,-1-3-10 16,10-5-25-16,-6-2-9 15,0-1-15 1,0-2-26-16,0-6 37 16</inkml:trace>
  <inkml:trace contextRef="#ctx0" brushRef="#br0" timeOffset="40">16525 11335 156 0,'0'0'57'0,"3"2"-30"0,-3 4-10 0,0-1 20 0,0 6-4 15,-3 7 3-15,0 6-9 16,-3 0-2-1,-3 0-14-15,0 2-2 0,-6 0 1 16,3 4-6-16,0-7 0 0,3-1-2 16,0-4-2-16,0-2-19 15,4-3-10-15,-1-5-34 16,3 0-12-16,0-3-18 16</inkml:trace>
  <inkml:trace contextRef="#ctx0" brushRef="#br0" timeOffset="41">16623 11128 228 0,'0'6'88'0,"3"-1"-48"0,-3 6-31 0,0-4 19 15,0 7-8-15,0 4 1 16,0 6-6-16,0 5-1 16,0 6-8-16,0 4-4 0,-3-4 1 15,3-4-2-15,-3 1-1 16,0-5-19-16,0-6-8 16,0-3-39-16,0-7-17 15,0 2-17 1</inkml:trace>
  <inkml:trace contextRef="#ctx0" brushRef="#br0" timeOffset="42">16507 11335 264 0,'-3'0'101'0,"3"0"-54"0,3-3-39 0,-3 3 24 16,6 0-7-1,6-3 3-15,3 1-16 16,0-1-7-16,8-2-3 16,4 2-9-16,-3-2 0 0,0 2-35 0,-3 1-12 15,-4 2-29-15,-2 0-14 16,-3 2 9 0</inkml:trace>
  <inkml:trace contextRef="#ctx0" brushRef="#br0" timeOffset="43">16748 11380 184 0,'0'24'68'0,"3"-6"-36"0,0-5-18 0,0-7 22 16,3-1-7-16,3-2 0 15,0-1-10-15,3-2-4 16,0 0-8-16,-1-8-3 0,1 3 2 16,0-3-1-16,-3 3 0 15,-3-9-1 1,0 1-2-16,-3-3-2 15,-3 6-4-15,-6 2-2 0,-3 3-6 16,-3 2 0-16,0 3 4 16,-2 3 4-16,-1 7 3 15,3 6 3-15,0 3 1 16,3-4 3-16,3 1 1 16,0 0 3-16,3 0-7 15,3-3-2-15,6 1-1 16,3-4 2-16,3-2-21 15,0-3-7-15,3-5-36 16,-1 0-15-16,4 0-14 16</inkml:trace>
  <inkml:trace contextRef="#ctx0" brushRef="#br0" timeOffset="44">17013 11329 240 0,'0'-2'90'0,"0"2"-48"0,-3 0-18 0,3 0 43 16,-6 2-25-16,-3 1-18 15,3 2-13-15,0 1-8 16,3-1-5-16,0 6 1 15,3 4-1-15,3 1-2 0,3 0 3 16,3 0 0 0,0-3-2-16,0 3 0 0,-3 0 2 15,-3 0 0-15,-3-3 3 16,-3 0 3-16,-3 1-2 16,-3-4 0-16,-9-2-3 15,-3-3-3-15,0-2-29 16,1-3-12-16,2-3-54 15,0 3-62 1,3-2 45-16</inkml:trace>
  <inkml:trace contextRef="#ctx0" brushRef="#br0" timeOffset="45">16263 11486 132 0,'0'2'52'0,"0"-2"-28"0,0 0-11 16,0 0 19-16,0 0 4 15,0 0 3-15,0 0-8 16,0 0-4-16,0 0-15 15,-3 0 3-15,0 0 5 0,0 0-5 16,-3 0 2-16,0 0-10 16,0 0-4-16,0 0-11 15,-3-2-49 1,0 2-13-16,0 2-43 16</inkml:trace>
  <inkml:trace contextRef="#ctx0" brushRef="#br0" timeOffset="46">6937 16198 88 0,'0'-5'35'0,"3"2"-18"0,3-2-2 16,-3 5 15-16,-3 0 4 15,0 0 1-15</inkml:trace>
  <inkml:trace contextRef="#ctx0" brushRef="#br0" timeOffset="47">6949 16193 297 0,'3'15'28'0,"-3"14"-6"0,0 6-2 15,0 5 1-15,0 2 0 16,0 3 2-16,-3 5-7 15,3-5 1-15,0-3-10 0,0 1-2 16,-3-6-1-16,3 0 0 16,0-5 0-16,3-11 0 15,0 0-9-15,-3-8-2 16,3-2-47-16,-3-11-21 16,6-6-42-1</inkml:trace>
  <inkml:trace contextRef="#ctx0" brushRef="#br0" timeOffset="48">6931 16264 144 0,'-3'-3'55'0,"-6"-2"-30"0,3 0-12 0,6 5 17 16,0-3-4-16,0-2 2 16,0 5-7-16,0-3-3 15,6 0-10 1,-3 1-5-16,3-3 0 0,0 2-2 0,3-2 2 16,3-1 0-16,0 4 3 15,6 2-1-15,9 0 0 16,-1 2-3-16,7 4 1 15,6 2 0-15,3 18 1 16,2 0-2-16,4 6-2 16,-6 0 1-16,-1 0 1 15,-11-1 5-15,-6 4 6 0,-9-3-5 16,-9-1 0 0,-15-2 5-16,-6-2 3 0,-9 2-8 15,-9-8-2-15,-2-2-2 16,-7-6 0-16,0-5-9 15,0-3-4-15,4-2-26 16,5-3-10-16,3-3-78 16</inkml:trace>
  <inkml:trace contextRef="#ctx0" brushRef="#br0" timeOffset="49">7208 16642 124 0,'0'3'49'0,"0"0"-26"0,-3-3-12 15,0 5 18-15,0-2-2 0,-6 2 4 16,0 0-2-16,-12 3 0 16,1-3-16-16,-4 6 5 0,0-8 5 15,0 5-8-15,3-6-3 16,4-2-21-16,2 0-6 15,6-2-57-15,9-6-23 16,6 2 3 0</inkml:trace>
  <inkml:trace contextRef="#ctx0" brushRef="#br0" timeOffset="50">7997 16198 172 0,'9'0'66'0,"-21"5"-36"0,6 16-26 16,6-5 13-16,0 11 7 16,0 7 7-16,-3 3-12 0,3 3-3 15,0-6-10-15,0 1-4 0,0-4-1 16,0-4 1-16,0-1 1 16,0-7-4-1,0 2 1-15,0-11-40 0,0 4-15 16,0-9-41-1</inkml:trace>
  <inkml:trace contextRef="#ctx0" brushRef="#br0" timeOffset="51">7809 16470 236 0,'-3'0'88'0,"18"6"-48"0,-3-4-45 16,0 4 17-16,6-6 0 15,15 5 4 1,2-3-6-16,13-4-3 0,6-3-4 16,8 5-27-16,1 0-9 15,-4 7-76-15</inkml:trace>
  <inkml:trace contextRef="#ctx0" brushRef="#br0" timeOffset="52">8679 16230 176 0,'0'5'68'0,"3"3"-36"0,-3 37-20 15,2-21 19-15,-2 2-5 16,0 14-1-16,0-6-2 0,0 6 0 16,0-1-13-16,0-1-3 0,0-4-3 15,0-5-2-15,3-3 1 16,0 1-7-16,0-6 1 15,-3-8-30-15,0-5-63 32,0-8-38-32,-3-8 34 15</inkml:trace>
  <inkml:trace contextRef="#ctx0" brushRef="#br0" timeOffset="53">8667 16282 160 0,'-6'-21'63'0,"3"21"-34"0,0-5-8 16,3 5 25-16,0 0-6 15,0-3 1-15,3-2-14 16,3 0-7-16,3-3-11 15,11 0-4-15,4-3 1 0,3 9-3 16,0 2-2-16,0 2 0 16,-1 4-1-16,1 2 0 15,-6 10 0-15,-9 6 0 16,-3 5 2-16,-9-3-3 16,-3 1 0-16,-6-1-1 0,-3-7-2 15,-3 5 0-15,0-3 3 16,0-5 0-1,3-3 1-15,4-2 0 16,-1-1 2-16,3-2-1 0,6 0-1 16,3 3-2-16,3 2 1 15,6 0 3-15,-1 3 1 16,4 0 1-16,3 0 0 16,-3-3 0-16,6 8 0 15,-3-5 0-15,0 0 0 16,-4 2-2-16,1-4-2 0,-3-1-4 15,0 5-2 1,-3-4-41-16,0-7-17 0</inkml:trace>
  <inkml:trace contextRef="#ctx0" brushRef="#br0" timeOffset="54">9113 16555 204 0,'0'3'77'0,"0"2"-42"0,-3 11-30 15,3-8 17-15,0 5-10 0,0 0-2 16,0 0-3-16,-3 1-2 15,3-1-3-15,0-5-4 0,0 5-1 16,0-8-40-16,0 3-19 16,0-8-28-1</inkml:trace>
  <inkml:trace contextRef="#ctx0" brushRef="#br0" timeOffset="55">9074 16372 204 0,'6'-13'77'0,"0"8"-42"0,3 2-19 0,-6 3 24 0,0 0-8 16,0 0 1-16,-3 0-14 16,0 0-6-16,0 0-8 15,0 3-2-15,-3 5 3 0,-3-6-3 16,3 1 0-16,0 0-1 15,0-1-2-15,0-2-2 16,3 0 1-16,0 0 1 16,0 0 0-16,6-2-3 0,0 2 2 15,-3 0-1-15,0 2 0 16,0 1-29 0,0 0-14-16,3 2-79 15</inkml:trace>
  <inkml:trace contextRef="#ctx0" brushRef="#br0" timeOffset="56">9491 16301 180 0,'0'-34'68'0,"3"34"-36"0,0 0-37 16,0 8 56-16,3 5-13 15,0 8-6-15,0 3-5 16,0 5-16-16,-3 5-4 0,0-5-3 15,0 6 0-15,0-11 0 0,0 2-2 16,0-5-2-16,3-2-19 16,0-6-8-16,-3-2-26 15,0-4-9-15,0-7-35 16</inkml:trace>
  <inkml:trace contextRef="#ctx0" brushRef="#br0" timeOffset="57">9694 16447 224 0,'-15'5'85'0,"9"3"-46"0,-15 13-46 16,9-11 16-16,-3 1-6 16,-3-3 1-16,0 5-2 0,-2-5-2 15,-1-3 1-15,0 6-19 0,3-8-8 16,3 2-44-1,0-5-43 1,-3 0 36-16</inkml:trace>
  <inkml:trace contextRef="#ctx0" brushRef="#br0" timeOffset="58">9393 16439 208 0,'12'-3'79'0,"-9"3"-42"0,6 0-30 0,-3 3 20 15,6-3-1-15,5 8 4 16,7 2-14-16,3 6-7 0,9-5-5 15,-1 7-6-15,1-2 1 16,-3-3-41-16,-3 0-19 16,-4 1-49-1</inkml:trace>
  <inkml:trace contextRef="#ctx0" brushRef="#br0" timeOffset="59">10253 16314 176 0,'0'-13'68'0,"0"8"-36"0,-3 2-18 0,3 3 36 16,-6-5-14 0,0-1-4-16,-6 1-3 0,-3 0-17 15,-8 2 2-15,-7 1 0 0,-3 2-5 16,0 8-3-16,1-1-6 16,2 9 0-16,3 0-2 15,3 3 0-15,6-1 2 16,7-2 0-16,5 3-3 15,6-6 0-15,11 8 2 16,10 3 0-16,12-6 1 16,6 4 0-16,2 4-3 15,1 0 2-15,3 1 1 16,-10-1 2-16,-8-2-1 16,-6-3 2-16,-12 3 7 15,-9-3 5-15,-9 1-1 16,-12-7 2-16,-14-7 0 15,-7-2-1-15,-9-9-10 0,4 0-2 16,5-2-19-16,3 5-4 16,4-3-56-1,8 6-25-15,6-3-25 16</inkml:trace>
  <inkml:trace contextRef="#ctx0" brushRef="#br0" timeOffset="60">7038 16994 124 0,'3'-8'49'0,"-6"8"-26"0,6 0-9 16,-3 0 17-16,0 0-4 15,0 6-1-15,-3-1-10 16,-3 5-3-16,-2 6-7 16,-1 0-2-16,-6 8 0 0,6-3-2 15,0 3 1-15,3-8-2 16,0 2 2-16,3-10-4 15,3 3 0-15,0-11 3 16,6 0 1-16,0-5-4 16,3-3 1-16,0-3 2 15,3-5 1-15,-3 0-4 16,0 0-1-16,-1 3 1 16,-2 0 2-16,0 2 0 15,0 3 2-15,0 3 2 16,3 10 4-16,0 3 2 0,0 3 1 15,3 2-4-15,-3 3 0 16,0 3-5-16,3 2-2 16,0-3-9-16,0 1-3 15,-1-1-51-15,4-10-22 16,-3 3-6 0</inkml:trace>
  <inkml:trace contextRef="#ctx0" brushRef="#br0" timeOffset="61">7041 17124 116 0,'-6'-5'46'0,"6"5"-24"0,-3 0-13 0,3 0 16 16,0 5-8-16,3 3-2 15,3 5 0-15,0 11 1 16,0 8-9-16,6 7 0 0,-3 6 3 16,0 3-4-16,-3 5 2 15,-9 2 1-15,0 1 5 16,-3-1 3-16,-6 1 4 15,-6-6 4-15,-5-2 2 16,-16-6-8-16,0-7-1 16,-2 4-9-16,-1-12-1 15,0-1-9-15,0-7-1 16,7-6-49-16,5-8-20 0,3 3-48 16</inkml:trace>
  <inkml:trace contextRef="#ctx0" brushRef="#br0" timeOffset="62">5247 17695 100 0,'-6'-10'38'0,"6"10"-20"0,-6 0-6 0,3 0 16 15,-3 0-7-15,0 5 0 16,-3 0-10-16,-3 3-2 16,0 6-5-16,0 4-3 0,3 3 0 15,3 6-1-15,3-4 2 16,3 4-6-16,3-6 1 15,6-8 3-15,0 1 2 16,3-4 2-16,0-7 0 16,0-3 0-16,3-3 0 15,-3-7-2-15,0-4-2 16,-4 1 3-16,-8-5 0 0,0 4 3 16,-3-2 1-16,0 1 3 15,1 1 4-15,-1 6-4 16,0 8 2-16,0 0-9 15,0 6-4-15,3 2 0 16,0 10 2-16,0 3 0 16,3-2 2-16,6-1-4 15,-1-2 0-15,4 0-21 16,3-5-10-16,-3-6-57 16</inkml:trace>
  <inkml:trace contextRef="#ctx0" brushRef="#br0" timeOffset="63">5467 17761 176 0,'-12'-10'68'0,"6"10"-36"0,-3 5-37 0,3 0 12 16,-3-2-2-16,0 10 4 15,-3 6-4-15,3 7-1 16,0-7-2-16,4 2-4 0,5 3 1 15,2-3-1-15,4-2 0 0,0-6 4 16,3-5 1-16,0-3 1 16,0-5 0-16,3-5 2 15,-3-3 3 1,-3 0-4-16,0-11-1 16,0-5-2-16,-3-2 1 0,-3-3-2 15,0-11-1-15,-3-2 1 16,0 8 1-16,-3-1 3 15,3 6 4-15,-3 8 2 16,3 8 1-16,0 2-9 16,0 8-1-16,-3 11-2 15,6 11 0-15,0 2 0 16,6 8 2-16,-3-2 1 0,3 2 1 16,0 2-7-1,3-7 0-15,6-3-26 16,0 1-10-16,5-9-31 15,-2-3-40-15,3-2 31 16</inkml:trace>
  <inkml:trace contextRef="#ctx0" brushRef="#br0" timeOffset="64">5660 17764 176 0,'-9'-8'66'0,"3"3"-36"0,-5 10-29 0,5 0 14 16,0 3-10-16,-3 0-1 15,0 11 2-15,-3-1 3 16,3 4-4-16,6 4-3 0,3-2 1 16,6-3-2-16,3-2 2 15,3-6-2-15,0-5-1 16,0-8 3-16,2-8 2 16,1 0-2-16,3-11 0 0,-3-5-3 15,-3-2-1-15,-3-8 1 16,-9-6 2-16,-3 0-1 15,-3 1 2-15,0-4-2 16,-3 14 2-16,3 3 9 16,0 2 4-16,0 11-5 15,0 7-4-15,3 12-7 16,0 12-2-16,3 3-2 16,6 11 0-16,0 0 3 15,0 2 0-15,6-2 1 16,0 0 2-16,3-6-21 0,0-5-7 15,-3-2-27-15,0-6-11 16,2-5-15 0</inkml:trace>
  <inkml:trace contextRef="#ctx0" brushRef="#br0" timeOffset="65">5851 17730 192 0,'-6'8'74'0,"12"2"-40"0,0 6-42 0,-3-3 10 16,0 6 1-16,-3-1 3 16,0 1 3-16,0-3 5 15,0-3-8-15,0-2-1 0,0-3 1 16,0-3-3-16,0-5 0 16,0 0 8-16,0-5 4 15,3-9-3-15,0-4-2 16,3 2-3-16,3-3 0 15,-1-2-6-15,4 5-3 0,6 3 1 16,3 5 0-16,0 0-10 16,3 3-3-16,0 5-59 15,-1 0-62 1,-5 5 35-16</inkml:trace>
  <inkml:trace contextRef="#ctx0" brushRef="#br0" timeOffset="66">6360 17743 116 0,'-6'-8'44'0,"3"8"-24"0,-3-5-13 0,3 5 15 16,0 5 2-16,-3-2 3 15,-3 2-12-15,0 3-6 16,0 5-6-16,0 11-3 0,3 2 1 16,0-4-1-16,3 4 0 15,6-2 0-15,3-6 0 16,6-2 0-16,0-3 2 15,3-7 3-15,0-6 2 16,0 0-1-16,-3-8 1 16,-3-3 0-16,-3 3 3 15,-3-5 4-15,-3-5 1 16,-3-1-8-16,-3 6-2 16,-3-3-5-16,0 3-3 15,0 2-7-15,3 3-2 0,0 0-48 16,3 3-60-1,6 0 25 1</inkml:trace>
  <inkml:trace contextRef="#ctx0" brushRef="#br0" timeOffset="67">6565 17555 196 0,'-9'-21'74'0,"9"13"-40"0,-9-5-35 15,6 7 12-15,-3-1 12 0,0 1 8 16,-2 1-14 0,-7 5-5-16,-3 11-7 0,3 2-6 0,3 13-2 15,0 9-1 1,6 10 0-16,0 0 3 16,6 0 0-16,3-3 1 15,0-5 0-15,6-3 0 0,-3-2 2 16,0-5-19-16,0-4-6 15,-3-7-56 1,0-5-48-16,0-9 44 16</inkml:trace>
  <inkml:trace contextRef="#ctx0" brushRef="#br0" timeOffset="68">6306 17777 252 0,'0'-13'93'0,"12"5"-50"0,12 3-48 0,-12 5 17 16,9-8 0-16,5 3 4 16,4 5-8-16,0-3-4 0,0-2-3 15,-3 5-12-15,2 0-5 16,4 0-100-16</inkml:trace>
  <inkml:trace contextRef="#ctx0" brushRef="#br0" timeOffset="69">5014 18259 164 0,'0'-13'63'0,"3"13"-34"0,0 13-21 0,0 0 18 0,3 0-6 16,0 6 0-16,0 7-5 15,-3 1 1-15,0 5-9 16,-3-6 2-16,0-5 2 16,0 11-4-16,-3-11-2 0,-3 3 0 15,0-3 1-15,0-8-5 16,-3 1-3-16,0-9-26 16,-2-10-11-16,-4-3-38 15,0-6-44 1,3-4 38-16</inkml:trace>
  <inkml:trace contextRef="#ctx0" brushRef="#br0" timeOffset="70">4976 18076 188 0,'3'-18'71'0,"0"18"-38"0,0 0-41 15,-3 0 10-15,0 0-1 0,0 0-8 16,3 13-2-1,0 6-68-15,0-1-29 16</inkml:trace>
  <inkml:trace contextRef="#ctx0" brushRef="#br0" timeOffset="71">5125 18267 136 0,'-3'13'52'0,"3"-8"-28"0,0 9-17 0,0-4 13 0,0-2 1 16,0 5 4-16,3 6-9 16,-3-3-2-16,2 2-8 15,4-5-2-15,0 1 2 16,0-1-3-16,0-8 0 16,0 3-1-16,0-8 1 0,3 0 0 15,-3 0 1-15,0-2-2 16,0-4 1-16,-3-2-2 15,0-2 2-15,0-4-2 16,0 1-1-16,0 5 3 16,0-2 0-16,0-3 5 15,-3-1 5-15,3 6-7 0,-3 8-1 16,3-5-3 0,-3 5 1-16,0 0-4 15,3 5 0-15,0 3 1 16,3 6 2-16,-3-1-1 15,3 0-1-15,-3-2 1 0,0 2 1 16,0 0-14-16,0-5-5 16,5 3-26-16,-2-4-13 15</inkml:trace>
  <inkml:trace contextRef="#ctx0" brushRef="#br0" timeOffset="72">5315 18336 144 0,'-3'-6'55'0,"3"6"-30"0,0 6-23 0,0-6 14 16,0 2 3-16,0 9 5 16,0-3-3-16,3 5-1 0,0 0-11 15,-3 0-5-15,3 1-1 0,0-4-2 16,-3-2-1-16,0 0 3 15,0-3 0-15,0-5 1 16,0 0 0-16,3-5-2 16,0-3-2-16,0 0 1 0,0-5 1 15,3 0-6 1,0-3 1-16,0 8 1 16,0-5 1-16,0 8 1 15,0-3 0-15,0 8 0 0,-1 0 2 16,1 5 3-16,0 3 4 15,-3 0-2-15,0-3 1 16,0 3-5-16,0-3 0 16,-3 1-1-16,0-6-2 15,0 0 1-15,6 0 1 16,0-6-1-16,3-2 2 16,3-2-2-16,-3 2-1 15,-3 3-2-15,3 2 1 16,0 3-1-16,0 3-2 15,-3 2 5-15,3 3 1 16,0 5-3-16,-4 3 1 0,1-3 0 16,-3 0 2-16,3 1-21 15,-3-7-9-15</inkml:trace>
  <inkml:trace contextRef="#ctx0" brushRef="#br0" timeOffset="73">5613 18423 168 0,'0'32'66'0,"0"-11"-36"0,-3 3-22 15,3-16 16-15,0 2-12 0,3 6-4 16,-3 3-3-16,3 2-1 15,0-3-2-15,0-4-2 0,-3-1 3 16,0 0 0-16,0-8 3 16,0-5-8-16,-3-5-3 15,0-3 0-15,0-5 3 16,0 0-1-16,0-1 1 16,0-4 2-16,3 5 2 15,0-6-1-15,0-2 2 16,0-6 0-16,3 4 3 15,3-4-3-15,0 6 0 16,3-5 5-16,2 7 3 0,1-2-4 16,0 2 1-1,3 11-3-15,0 8 0 16,3 3 5-16,-6 2 4 16,0 3 6-16,-6-2 4 0,-3 7-6 15,-3 0-3-15,-6 0-8 16,-3 0-3-16,0-2-2 15,-3-3 1-15,0 0-15 16,0 3-5-16,0-9-37 16,0-2-16-16,6 0-45 15</inkml:trace>
  <inkml:trace contextRef="#ctx0" brushRef="#br0" timeOffset="74">6068 18090 200 0,'-6'26'77'0,"6"0"-42"0,-3 14-32 15,3-21 17-15,0 7-6 16,-3 6 0-16,3 8-8 16,-3-3-2-16,3-8-2 15,0 2-2-15,0-4 1 0,3-9-23 16,0 1-8-16,-3-11-67 16</inkml:trace>
  <inkml:trace contextRef="#ctx0" brushRef="#br0" timeOffset="75">5925 18280 216 0,'-6'-8'82'0,"9"-5"-44"0,0 5-33 0,0 8 17 15,3-5-8-15,6 5 0 16,6-6-2-16,6 4 2 15,0-4-7-15,2 6-6 0,-2 0-4 16,3 0-18-16,-3 0-9 0,0 0-59 31,-1 6-47-31,-2 2 51 16</inkml:trace>
  <inkml:trace contextRef="#ctx0" brushRef="#br0" timeOffset="76">6241 18285 196 0,'-6'0'74'0,"3"0"-40"0,-3 0-22 16,0 0 19-16,-6 6-14 15,0 2-2-15,0 2-9 16,3-2-2-16,-3 11-2 0,3 2-4 16,0 0 1-16,7-3 1 15,-1 1 0-15,6-6 0 16,-1 0 0-16,7-5 4 15,0-8-2-15,3 0 1 16,-3-8-1-16,0 3 1 16,0-8-2-1,0 0-1-15,0-1 1 0,-6 1-1 16,0 0-3-16,0 5 2 16,-3-2 3-16,0 7 3 15,0-2-9-15,0 5-4 16,0 8 4-16,0 5 1 15,3 5 3-15,0 1 0 16,0 2 0-16,3-8 0 0,0 0 0 16,0 1 0-1,0-4-25-15,0-2-10 16,-1-8-26-16,1 0-50 16,3-5 23-16</inkml:trace>
  <inkml:trace contextRef="#ctx0" brushRef="#br0" timeOffset="77">6306 18127 184 0,'0'0'71'0,"0"2"-38"0,3-2-23 16,0 6 17-16,0 7 0 15,0 5 1-15,0 3-9 0,0 11-4 16,0 0-8-1,-3-3-5-15,3 3 1 0,0-6-2 16,0-7 2-16,0-1-2 16,-3-4 2-16,0-7 0 0,3-1 1 15,-3-6-5-15,3 0 1 16,0-8-7-16,3-3-3 16,0 3 3-16,3-2 4 15,0 2-3-15,6 3 2 16,5 2-3-16,-2 3 2 15,0 3 5-15,-3 2 2 16,-6 3 15-16,-3 5 8 16,-3 3-3-16,-9-3-1 15,-6 0-8-15,0 1 0 16,0-1-10-16,-3-5-2 16,0 0-6-16,-2 2-1 0,-1-7-30 15,3-3-14-15,0 0-36 16,3-8-55-1,6-5 35-15</inkml:trace>
  <inkml:trace contextRef="#ctx0" brushRef="#br0" timeOffset="78">6497 18071 208 0,'3'0'77'0,"3"11"-42"0,0 10-21 15,-3-8 20-15,-3 6-4 0,0 7 0 16,0 11-13-16,0-8-5 16,0 8-7-16,0-2-6 0,3 2 0 15,0-8 1-15,0 0 0 16,-1-8-40-16,1-2-18 16,0-6-56-1</inkml:trace>
  <inkml:trace contextRef="#ctx0" brushRef="#br0" timeOffset="79">6684 18370 172 0,'3'0'66'0,"0"0"-36"0,0 5-18 16,-3-5 21-16,6 0-6 15,0 0 1-15,3-5-13 16,0 5-6-16,3-5-6 16,0-3-3-16,0 3 1 0,0 2 1 15,-1-8 1-15,-2 3 1 16,-3-5 0-16,-3 0-7 16,-3 0 0-16,-3 2 3 15,-6 3 4-15,-2-5-10 16,-4 8-5-16,-3 5 5 0,0 5 5 15,-6 13-4 1,3-4 2-16,3 4 1 0,1 3 1 16,5 1 7-16,3 4 4 15,3 3 10-15,6-8 5 16,9 0-9-16,6-2-2 16,5-6-8-16,7 6-4 15,9-6-1-15,3-5 1 16,2-3-23-16,4 0-11 15,0-2-56 1,2-3-61-16,-5-3 43 16</inkml:trace>
  <inkml:trace contextRef="#ctx0" brushRef="#br0" timeOffset="80">10104 16825 88 0,'12'-8'35'0,"-9"3"-18"0,0 5-2 0,-3 0 13 16,0 0-2-16,0 0-1 15,0 0-7-15,-6 5-1 16,0 3-10-16,-6 2 0 0,0 6 0 16,-2 5 1-16,-1 3 0 15,3-5-9-15,0-6-1 16,3 0 2-16,3 1 4 0,3-9-1 15,3-5-2-15,6 0 0 16,3-11-1-16,3-2 0 16,0 0 2-16,3 0-1 15,-4-1 2-15,1 1 2 16,-3 5 2-16,0 0-1 16,-3 3-1-16,3 5-1 15,0 5 2-15,3 3 1 16,3 5 1-16,-3 9-4 15,0-7-1-15,0 1 1 16,-1-2 0-16,-2 4-7 16,0-5 0-16,6-2-43 0,-3-3-17 15,0 0-28 1</inkml:trace>
  <inkml:trace contextRef="#ctx0" brushRef="#br0" timeOffset="81">10143 16981 132 0,'0'-3'49'0,"-3"3"-26"0,0 0-16 15,3 0 13-15,0 0-8 16,-3 6 1-16,-6 4-2 16,0 3 3-16,0 6-7 15,0 7 2-15,0 6 2 0,3 5-4 16,3-2 1-16,6 4-1 0,6-2 1 16,3-2 2-1,3-4 4-15,9-4-2 0,9-6 3 16,5-2-10-16,7-11-3 15,9-3 4-15,5-5 6 16,1 5-4-16,-4-5-2 16,-8 3-3-16,5-3 0 15,-5 2-59-15,-6 9-25 16,-6-8-23 0</inkml:trace>
  <inkml:trace contextRef="#ctx0" brushRef="#br0" timeOffset="82">10988 17317 180 0,'0'-5'68'0,"0"-1"-36"0,-3 6-22 16,3 0 28 0,-9 0-10-16,-2 6-8 15,-4-4-5-15,-3 4-9 16,3-1-6-16,0 0-1 0,3 8 1 15,0 1 0-15,6 2-5 16,6-3 3 0,6-3 1-16,6-2-2 15,0 6 2-15,6-4 1 16,3-2 0-16,0 5 4 16,-7-5 2-16,-8 5 9 15,-3-2 2-15,-9-3-4 0,0 5 0 16,-2-5-8-16,-4-3-1 15,-3-5-2-15,-3 0-2 16,3 0-10-16,3 0-4 16,3-5-20-16,3-3-5 15,6 0-24-15,3 0-8 16,6-2-11 0</inkml:trace>
  <inkml:trace contextRef="#ctx0" brushRef="#br0" timeOffset="83">11101 17383 220 0,'3'13'82'0,"0"-7"-44"0,-3 10-36 0,0-6 19 0,0-2-11 16,-3 5-3 0,3 1-2-16,0-1 1 0,0 0-3 15,3 0-17-15,-3-2-8 0,3-3-47 16,3-6-55-1,0-4 30-15</inkml:trace>
  <inkml:trace contextRef="#ctx0" brushRef="#br0" timeOffset="84">11116 17314 248 0,'-3'-8'93'0,"3"8"-50"0,3 0-57 0,0 0 11 15,3 0-15 1,0-2-3-16,3-1-16 16,0 3-4-16,3-3-38 0</inkml:trace>
  <inkml:trace contextRef="#ctx0" brushRef="#br0" timeOffset="85">11241 17330 212 0,'-6'0'79'0,"-6"3"-42"0,18-6-32 0,-9 6 17 16,3-3-8-16,6 0 2 15,0-3-9-15,3 3-2 16,3-2-3-16,0-1-2 0,3-2 3 0,0 5 0 16,0 0 1-16,0 0-5 15,-3 5 1-15,-4 0-2 16,-5 8 0-16,-6 9 2 15,-2-4 2-15,-4 1-1 16,-3-3 2-16,0 2-7 16,0 3 1-16,0-8 3 15,3 6 4-15,3-6-6 16,0-2 0-16,3-3 2 16,3-3 4-16,6-2-3 15,3 2-1-15,3 0-2 16,0-2 0-16,0-3-7 15,0 0-2-15,0 0-27 16,-3-3-13-16,-4-2-44 16</inkml:trace>
  <inkml:trace contextRef="#ctx0" brushRef="#br0" timeOffset="86">11209 17441 216 0,'-3'-5'82'0,"6"10"-44"0,14-5-44 0,-8 0 14 15,0 0-7-15,6-5 2 0,0 5-9 16,3-5-3 0,0 5-35-16,0-3-14 0,5-2-19 15,7-6-7-15</inkml:trace>
  <inkml:trace contextRef="#ctx0" brushRef="#br0" timeOffset="87">11465 17386 204 0,'-24'10'77'0,"27"-7"-42"0,-6-3-41 15,12 5 27 1,0 1 4-16,0-1-7 16,2-2 0-16,1-3-10 15,0 5-3-15,0-10 1 0,0 2-3 0,-3-8-2 16,0 6 0-1,0-3 1-15,-3 0 1 0,-3-2 1 16,0 2-2-16,-3 2-2 16,-3-7-6-16,-3 10-4 15,-3-2-3-15,-3 5-2 16,-6 0 8-16,-6 5 3 16,4 9 1-16,2-6 0 15,3 5 2-15,3 0 2 16,3 0 4-16,3 1 2 15,3-1-1-15,3 0 1 16,9 0-4-16,6 0-2 16,3 1-18-16,0-9-9 0,-1 3-33 15,1-5-14 1,0-3-6 0</inkml:trace>
  <inkml:trace contextRef="#ctx0" brushRef="#br0" timeOffset="88">11703 17388 212 0,'-9'0'79'0,"6"3"-42"0,-18 21-45 16,12-16 10-16,0 0 10 16,0 5 6-16,0-2-4 15,3 2-1-15,3 0-7 16,9 0-6-16,6-5-3 0,0 3 2 15,0-9 2-15,3-2 2 16,3-2 3-16,0-9-3 16,-1 6-2-16,-2-6 2 0,-3 1 0 15,-6 2-4-15,-6-5-1 16,-3-1 5-16,-3-4 5 16,-3-1-6-16,0 6-1 15,3 5-28-15,1-2-9 16,-1 2-50-1,0 2-42-15,6-7 49 16</inkml:trace>
  <inkml:trace contextRef="#ctx0" brushRef="#br0" timeOffset="89">11962 17137 180 0,'3'-16'68'0,"-6"6"-36"0,0 2-20 0,0 2 21 15,-6 4 7-15,-6-4 6 0,0 1-25 16,0 5-12-16,0 8-6 16,3 3-3-16,0 10 2 0,4 5-6 15,2 6 1 1,3 2 1-16,0 3 3 16,3 3-2-16,0-3 0 0,3-2-4 15,0-1 1-15,6-8-31 16,-4-2-12-16,1-10-60 15</inkml:trace>
  <inkml:trace contextRef="#ctx0" brushRef="#br0" timeOffset="90">11741 17317 232 0,'18'-5'88'0,"0"-1"-48"0,12 4-40 0,-9 2 16 16,6-3-9-16,2 0 1 16,4-2-34-16,-3 5-14 15</inkml:trace>
  <inkml:trace contextRef="#ctx0" brushRef="#br0" timeOffset="91">12405 17052 164 0,'-6'-5'63'0,"3"5"-34"0,-15 3-12 0,9-1 20 15,-5 4-8-15,-4 7-2 16,-6 8-11-16,-3 11-5 16,0 8-6-16,4 12-2 0,2-1 1 15,6 2-7-15,6 0-2 16,9-8 2-16,9 5 1 16,6-3-1-16,3-7 2 15,2-8-26-15,4-6-9 16,3-12-37-16,0-1-40 15,-3-3 33 1</inkml:trace>
  <inkml:trace contextRef="#ctx0" brushRef="#br0" timeOffset="92">12396 17425 164 0,'-3'-2'63'0,"6"4"-34"0,-6-2-19 16,3 0 17-16,3 6 2 15,3 4 2-15,3 4-10 16,0 1-3-16,0 9-10 16,3-5-3-16,-3-3 1 0,0 2-3 15,3-5 0-15,-3-5 1 0,0 3 0 16,-4-6 6-16,1-5 6 15,3-2-4-15,3-6-2 16,-3-6-3-16,0-4-2 16,-3 2-1-1,0 0 0-15,3 0-5 0,-6 3-1 16,0 2-10-16,3 4-3 16,0-7-30-16,0 14-10 15,3-5-21-15,-3 5-47 16,3 0 30-16</inkml:trace>
  <inkml:trace contextRef="#ctx0" brushRef="#br0" timeOffset="93">12637 17449 196 0,'-9'8'74'0,"6"-2"-40"0,-2 7-31 0,2-5 17 0,0 5-6 16,0 3 2-16,3 0-7 15,0-3-3-15,3 0-3 16,3 0 0-16,2-7 0 0,1 2 7 15,3-6 4-15,0-2-3 16,0-2-1-16,0-6-4 16,-3 0 1-16,-3-3-2 15,-6-2 2-15,-3 0-4 16,-3-1 0-16,0 6-3 16,0-2-3-16,0 2-14 15,0 3-4-15,0-3-27 16,3 8-11-16,3-6-42 15</inkml:trace>
  <inkml:trace contextRef="#ctx0" brushRef="#br0" timeOffset="94">12762 17449 164 0,'3'6'63'0,"0"-4"-34"0,0 11-32 0,0-7 11 15,-3 7-4-15,3 0 0 16,-3 0-2-16,0-2 1 15,0-3-2-15,0 5-1 0,0-5 1 0,0-3-41 16,0-5-53 0,9 0 13-1</inkml:trace>
  <inkml:trace contextRef="#ctx0" brushRef="#br0" timeOffset="95">12756 17410 216 0,'-6'-19'82'0,"6"16"-44"0,-3 3-47 15,3 0 14-15,0 0-7 16,0 0 0-16,6 0 0 16,0 0-2-16,6 3-33 15,6-3-15-15,0 5-26 16,0-2-10-16</inkml:trace>
  <inkml:trace contextRef="#ctx0" brushRef="#br0" timeOffset="96">12923 17441 168 0,'-6'0'63'0,"3"0"-34"0,-3 3-21 16,6-3 16-16,-6 5-14 0,3 1-3 16,-3 2-5-16,0 5-2 15,-6 0 1-15,10 8-4 0,-1-2 2 16,3 4-1-16,3-1-2 16,2-1 3-16,4-5 2 15,0-8 0-15,0-3 2 16,3-8-4-16,-3-5-2 15,0 3 4-15,0-6 1 16,-3-4-3-16,0-1 1 0,-3-3 2 16,-3-2 1-16,-3-3-1 15,-3-8-2-15,3 3 1 16,-3 0 1-16,-3 3 5 16,0-1 4-16,0 6-2 15,3 3 0-15,3 10-5 16,0 0-3-16,3 8 0 15,0 0 5 1,6 8 6-16,0 5-2 16,0 8 0-16,3 6-6 15,0-1-1-15,0 3-1 16,0 0-2-16,6-2 1 0,0-4 1 16,0-4-6-1,-4-3 1-15,1-3-43 16,-3-8-17-16,0 3-34 15</inkml:trace>
  <inkml:trace contextRef="#ctx0" brushRef="#br0" timeOffset="97">13117 17214 220 0,'-9'-21'82'0,"12"23"-44"0,-3-2-44 0,0 14 42 16,0-1-8-16,0 0-14 16,3 5-5-1,0 4-7-15,0 1-2 0,0-4 1 0,2 2-10 16,1 0-2-16,-3-2-34 15,0-6-15-15,0-2-38 16</inkml:trace>
  <inkml:trace contextRef="#ctx0" brushRef="#br0" timeOffset="98">13203 17275 204 0,'-6'-8'77'0,"6"8"-42"0,-6 8-41 16,3-3 12-16,-6 6 0 0,0-1 6 16,-3 1-8-1,0 5-2-15,0-6-2 16,1 11-14-16,2-2-5 0,0-6-70 16</inkml:trace>
  <inkml:trace contextRef="#ctx0" brushRef="#br0" timeOffset="99">13054 17317 208 0,'3'-5'79'0,"3"-1"-42"0,6 6-30 0,-6 0 18 0,3 0-9 16,3 0-1-16,3 0-12 16,-1 0-1-16,1 8-2 15,0-2-7-15,-3-1-3 0,-3-2-175 31,6 2 81-31</inkml:trace>
  <inkml:trace contextRef="#ctx0" brushRef="#br0" timeOffset="100">13283 17145 208 0,'-15'-8'77'0,"33"8"-42"0,0 8-41 0,-9-3 12 15,0 9 7 1,3 9 8-16,0 4 14 16,0 5 6-16,0 7-22 0,-3 1-4 0,-4 5-3 15,-5 0-7-15,-2-3-1 16,-10 3-18-16,-9 5-7 16,-9-5-56-16,0-10-25 15,3-1 0 1</inkml:trace>
  <inkml:trace contextRef="#ctx0" brushRef="#br0" timeOffset="101">8893 16986 136 0,'0'-2'52'0,"12"4"-28"0,-15-2-17 15,3 0 15-15,-3 6 0 16,-3 7 2-16,0 5-9 15,-3 6-2-15,-3 0-7 16,0 13 0-16,0-8 4 0,3-2-4 16,3-9-1-16,3 1-2 15,0-6 0-15,0-5 2 0,3-3 2 16,3-10-1 0,3-8-1-16,0-1-1 15,3-2 0-15,0-2-2 0,0-6-2 16,0 8 3-16,3 0 0 15,-3 3-1-15,0 5 1 16,0 6-4-16,0 4 0 16,0 6 3-16,2 3 1 15,1 2-1-15,0 5-2 16,3 4 1-16,3-4-1 16,0 1-16-16,0-3-4 15,-3-3-67-15,0 0-50 16,-7-2 53-16</inkml:trace>
  <inkml:trace contextRef="#ctx0" brushRef="#br0" timeOffset="102">8893 17328 52 0,'3'-16'19'0,"12"5"-10"0,-3-2-11 15,-3 10 4-15,-4-2 28 0,1 0 15 16,-3-3 2-1,0 8-1-15,-3-6-19 0,0 6-8 16,-3 6-10 0,0 12-6-16,0 3 5 0,-5 6 4 15,-4 13-2-15,0 5 0 16,3 7 0-16,0 12 1 16,0-1-1-16,3-2 1 15,3-2-4-15,6-1-2 16,9-5 0-16,3-6-1 0,3-4-2 15,8-4-2-15,10-7 5 16,6-3 4-16,5-10-1 16,4-1 1-16,-3-10-8 15,2-3 0-15,-8-10-8 16,-3 5-3-16,-7-5-32 16,-5 10-12-16,0 0-52 15</inkml:trace>
  <inkml:trace contextRef="#ctx0" brushRef="#br0" timeOffset="103">9851 17992 208 0,'-12'0'79'0,"21"0"-42"0,-15 5-41 15,6 3 15-15,-3 2-2 16,-6 12 2-16,-2 9 1 16,-4-1 0-16,0 1-6 15,0 1-4-15,0 0-1 0,0-6-4 16,3-5 0-16,0-2-27 15,3 2-12-15,0-10-28 16,4-3-37 0</inkml:trace>
  <inkml:trace contextRef="#ctx0" brushRef="#br0" timeOffset="104">9595 18031 208 0,'0'-13'79'0,"3"13"-42"0,12-3-39 0,-9 3 14 15,6 3 3-15,3 2 4 16,3 3 4-16,3 11 1 16,2 2-13-16,4 8-7 0,0-8 0 15,0 6-1-15,3-1 1 16,-1-7-31-16,4 2-14 16,-3-8-72-1</inkml:trace>
  <inkml:trace contextRef="#ctx0" brushRef="#br0" timeOffset="105">21421 9327 148 0,'-9'-3'57'0,"9"0"-30"0,0-2-18 16,0 5 16-16,0-3 6 15,-3-2 5-15,0 0-4 16,-3-1-2-16,-3 1-16 15,1 0 0-15,-4 0 0 0,-3-1-1 16,-3 1 0-16,0-3-3 0,-6 3-1 16,-3-3-3-1,-2 3-1-15,-4 2-6 16,0 0 1-16,-12 3 0 16,1 6 0-16,-4-1-3 0,1 5 2 15,2 6-1-15,-6 5 0 16,4 6 2-1,2-1 0-15,3 6-3 0,7 5 0 16,5 8-1-16,9 8 3 16,6 3 0-16,15-1 1 15,9-5-3-15,18-2 0 16,12-3 2-16,14-3 0 16,19-7 1-16,14-9 0 15,3-7 2-15,6-11 1 16,4-11-1-16,-13-5 1 15,0-8-2-15,-14-13 2 16,-10 0 0-16,-8-21 3 16,-12-3 3-16,-13-3 5 0,-14 3-4 15,-12-5 2-15,-18 8-1 16,-14 5 1-16,-13 8 2 16,-6 5 4-16,-2 8-12 15,2 6-4-15,6 5-25 16,4 5-13-16,8 2-56 15,12 6-90 1</inkml:trace>
  <inkml:trace contextRef="#ctx0" brushRef="#br0" timeOffset="106">21713 8951 176 0,'-6'-19'68'0,"3"19"-36"0,0-13-18 16,3 13 20-16,0-3-11 16,0 9 0-16,0-1-10 15,0 6 0-15,0 2-8 16,0 5 1-16,0 6 1 0,0 3-1 16,-3-4-1-16,0 15-3 15,3-4-2-15,0-8 3 0,-3-2 0 16,3-5 5-16,0-6 3 15,3-2-4-15,3-4 1 16,3-1-5-16,6-6-2 16,3 2-3-16,3-2-1 15,2 0-9-15,-2 0-3 16,6-8-25-16,0 1-12 16</inkml:trace>
  <inkml:trace contextRef="#ctx0" brushRef="#br0" timeOffset="107">21755 9118 232 0,'-6'0'88'0,"6"0"-48"0,3 0-36 16,3-3 19-16,2-2 0 15,7-6 6-15,6-10-7 16,12-3-3-16,6-5-11 16,5-3-1-16,13-5 0 0,-1 0-1 15,1-3-1-15,-3 1-3 16,-7 7-2-16,-5 6 1 16,-6 7-1-16,-4 3-5 15,-8 3 1-15,0 2-38 0,-6 1-16 16,-3 2-57-1,-3 0-35-15,-4-3 65 16</inkml:trace>
  <inkml:trace contextRef="#ctx0" brushRef="#br0" timeOffset="108">22719 8541 140 0,'-9'-8'52'0,"3"10"-28"0,-3-2-13 16,3 0 18-16,0 3-13 15,-3 5-1-15,-3 3-7 16,1 5 0-16,-4 5-5 15,3 0 0-15,3 8 3 0,9 3-1 0,0-8 2 16,3-3 2-16,3-5 2 16,3-6-3-16,0-2 0 15,2-11-5-15,1-7 0 16,0-3-3-16,-3-3-1 16,0 0 1-16,-3 0 2 15,0 0-1-15,-3 3 2 16,0 2 0-16,-3 1 1 15,0 4 2-15,0 6 3 0,3 6-6 16,-3 7-2 0,3-2-1-16,3 4 0 0,3 9-7 15,-3-3-3 1,3-5-23-16,0-3-11 0,6-5-52 16</inkml:trace>
  <inkml:trace contextRef="#ctx0" brushRef="#br0" timeOffset="109">22912 8546 144 0,'-20'0'55'0,"8"8"-30"0,3 5-29 0,6-2 8 16,-6 5 2-16,0 2 6 15,3 9 3 1,3-1 0-16,0 1-7 15,9-4-1-15,0-4 0 0,6-6-1 0,0-5-1 16,0-5-1-16,0-14 0 16,-1-2 2-16,1-6 1 15,-3-4-6-15,3-1-2 16,-6-3 0-16,-6-4 2 16,-3-1 2-16,-3-3 3 15,-3 1-1-15,3 5 0 16,-3 5 10-16,3 3 5 15,-2 5-4-15,5 5-1 0,0 6-12 16,0 5-1 0,3 11-2-16,3 7 0 15,0 3 0-15,0 6 2 0,8-1-1 16,-5 3-1-16,3-2-8 16,0-1-5-16,3-4-37 15,6-7-18-15</inkml:trace>
  <inkml:trace contextRef="#ctx0" brushRef="#br0" timeOffset="110">23100 8543 188 0,'-18'3'71'0,"15"5"-38"0,-6 3-34 0,0-1 15 16,0 3-4-16,-3 6 2 15,4-1-4-15,5 6 0 16,3 3-5 0,3-3-2-16,8-6 2 0,-2-2 2 0,3-6 2 15,0-12-3-15,3-9-1 16,-3-2-1-16,6-5-2 16,-6-4-4-16,-3-1-2 15,-3-4 3-15,-3 3 1 0,-3-7 2 16,-3-1 0-1,-3 3 0-15,-3 0 0 16,0 5 8-16,0 5 5 16,3 3 5-16,0 6 1 15,3 4-13-15,0 6-5 0,0 8 1 16,3 8 2-16,0 5-1 16,3 3-2-16,0 3 0 15,0 4-1-15,9-1 2 16,0-4 3-16,0 6-24 15,3 2-10-15,-1-7-53 16,-2-4-58 0,0-7 43-16</inkml:trace>
  <inkml:trace contextRef="#ctx0" brushRef="#br0" timeOffset="111">23305 8575 168 0,'0'0'66'0,"0"5"-36"0,6 6-31 0,-6-6 15 16,3 6 16-16,0-1 13 15,-3 4-18-15,0 2-8 16,3-6-11-16,-3 1 0 0,0 2 0 16,0-2-2-16,0-3-1 15,0-1 1-15,0-1 0 16,-3-9-2-16,3 0 1 15,-3-2 4-15,3-5 6 16,0-4-5-16,0-2 0 0,0 1-9 16,3-4-1-1,3 6 0-15,3 0 1 0,0 2-15 16,3 3-6-16,0 3-33 16,0 0-13-16,-3 5-32 15</inkml:trace>
  <inkml:trace contextRef="#ctx0" brushRef="#br0" timeOffset="112">23505 8612 228 0,'-21'5'88'0,"21"-2"-48"0,12 2-47 16,-6-2 14-16,0 0 6 15,3 2 6-15,-3-2-3 16,0-3-1-16,8 0-9 15,-2-3-4-15,0-5 1 0,0 0-2 16,-3 0 2-16,6 0 0 0,-9 0 1 16,3 0 0-16,-6 0 0 15,-3 1-5-15,-3-1 1 16,-6 2-7-16,-3 1-3 16,0 2 1-16,-6 3 0 15,-6 6 3-15,4 2 4 16,-4 5 1-16,9 0 3 0,0 3-1 15,3 0 2 1,3 2 2-16,6 1 2 16,3 5 1-16,9-3 0 15,3 0-4-15,0-3-3 0,6-4-9 16,3-4-3 0,-3-2-27-16,2-2-11 0,-2-4-45 15,-3-2-30 1,6-10 54-16</inkml:trace>
  <inkml:trace contextRef="#ctx0" brushRef="#br0" timeOffset="113">23767 8562 152 0,'0'-5'57'0,"0"2"-30"0,-15 3 1 0,15 0 25 15,-3 0-3-15,-6 0 3 16,6 0-21-16,-3 0-9 16,3 0-14-1,0 0-8-15,3 3-4 0,6 2-1 0,-6 3 0 16,9 2 0-16,3 4 0 15,-3-1 5-15,3 0 1 16,-6 3 0-16,-3-3 1 16,3 0 2-16,-6 3 4 15,-6-2 2-15,-3-4 1 16,-3-2-4-16,-3 0-5 16,0-3-2-16,6-2-9 15,-3 0-5 1,0-3-31-16,3 0-11 15,0 0-40-15</inkml:trace>
  <inkml:trace contextRef="#ctx0" brushRef="#br0" timeOffset="114">23942 8554 172 0,'0'-3'66'0,"0"3"-36"0,-3 0-35 16,-3 0 87-16,0 0-21 15,-2 3-21-15,-1 0-17 16,0-1-15-16,0 4-6 0,6-1 1 16,-3 3-7-16,6 2 1 0,6 4-1 15,-3-1 2-15,9 3 1 16,-3 2 3-16,2 1-1 16,-5 5 2-1,-9-6 7-15,0 1 3 16,-8-1-4-16,2-2-1 15,-3 0-2-15,-3 0-1 0,0-3-36 16,0-2-17-16,0-1-88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3:03:35.3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18995 9062 92 0,'-3'-3'35'0,"3"3"-18"0,0 0-13 0,0 0 8 16,0 0 6-16,0 0 6 16,0 0-4-16,0 0 0 15,3 3-2 1,3 0 0-16,0-1-9 16,0 1 1-16,3-3 3 0,0 0-3 15,3 0 2-15,3-3 2 16,3 1 1-16,0-1-6 15,2 0-1-15,4 3-2 16,0 0 1-16,0 0-2 16,0 0 2-16,2 0-6 0,4 0-3 15,3 0 1-15,0 0 2 16,-1-2 4 0,4-1 2-16,0 0-3 0,0 1-3 0,-1-1 6 15,1 0 3-15,-3 1-5 16,2 2-1-16,-2 0 0 15,-3 0 2-15,-3 0-5 16,8 0-1-16,-2 0 0 0,0 0 2 16,0 0-1-1,-1-3-1-15,1 3 1 0,0 0-1 16,3 0 0-16,-1 0 0 16,-2 0 2-16,0 0 3 31,0 0-2-31,-1 0-2 0,4 0 0 15,0 0 1-15,-1 0-1 16,4 0 2-16,0 0-2 16,-3 0-1-16,2 3-2 15,-2-1 1-15,0 1 1 16,-1 0 2-16,1-3-1 16,3 0 2-16,-9 0-2 0,14 0-1 0,-2 0-2 15,0 0 1-15,-1 0 1 16,1 0 0-16,0 0 0 15,-1 0 0-15,1 2 0 16,0 1 2-16,-4-3-1 16,10 0 2-16,-6 0-2 15,5 0-1 1,-2 0-2-16,0 0-1 16,-4 0 4-16,7 3 1 15,-3-1 0-15,-1 1-2 16,1 0-2-16,5-3 1 15,-2 0 1-15,3 2 2 16,-1 1-3-16,-2 0 0 16,2-1-1-16,1 1 0 0,0 0 4 15,2-1 1 1,4-2-1-16,-4 0-2 0,4 0 1 16,-3 3 1-16,-4-1-1 15,4 1-1-15,-1 2 1 0,-2-2 1 16,5-3-1-1,1 3-1-15,3-3 1 0,-4 0-1 16,4 2-3 0,-4 1 2-16,19-3 3 15,2 0 3-15,-3-3-4 0,1 1-3 16,-4-1 1-16,1 3 0 16,-1-3 1-16,1-2 0 15,-1 2 0 1,0 1 2-16,1 2-3 0,-4 0 0 15,-5 0-1-15,5 2 0 16,-5-2 2-16,5 0 2 16,-5 0-1-16,5 0-1 15,-8 0 1-15,-4 0-1 16,4 0 0-16,-4 0 2 16,7 0-1-16,-4 0-1 0,-5 0-2 15,3 3 1-15,-7 2 3 16,-5 1 1-16,-4-1-4 15,4-2-1-15,-3-1 1 16,-6 1 0-16,11 0 3 16,-5-3 1-16,5 0-1 15,-5 0-2 1,-3 0 1-16,-3 0-1 0,-7 0 0 0,1-3 0 16,-9 0 0-16,0 3 2 15,0 0-1-15,-7 0-1 16,7 0 1-1,-6 0-1-15,-6 0 0 16,0 0 0 0,-6 0 2-16,6 0-3 0,-9 0 0 15,0 0 1-15,0 0 0 16,0 0-3-16,0 0 2 16,0 0 1-16,0 0 0 15,-9-2 0 1,3-1-3-1,-3 3 2-15,-3-3 1 16,-6 1 0-16,-2-1-3 0,-7 0 0 16,-6-5-1-16,-6 3 3 15,-11 3-2-15,-1-1-1 16,-8 0 5-16,5 1 1 16,-14 2-16-16,2 2-7 15,-20 4-43 1,5-1-19-16,-5-5-22 0</inkml:trace>
  <inkml:trace contextRef="#ctx0" brushRef="#br0" timeOffset="1">20367 9282 108 0,'0'-8'44'0,"0"5"-24"0,0 6-13 16,0-6 15-16,0 3-4 16,0-3 1-16,0 1 1 15,0-1 2-15,0 3-12 16,0-3-1-16,0 1-2 0,0-1 3 0,0 3 1 16,-2-5-1-1,-1 5 1-15,0-5-2 16,0 2 0-16,0 0-5 0,-6 1-3 15,0 4 2-15,-6-4 2 16,0 4-4-16,0-2-1 16,0 6 0-16,-3-4 0 0,1 1 0 15,-1 2 2-15,-6-2-6 16,0 7 1-16,0-2 3 16,0 3 4-16,1 7-6 0,-1 6 0 15,-3 0 0-15,3 0 3 16,0 2-2-16,1 1 0 15,2-1 1-15,-3 9 2 16,-6 7-1-16,3 0-1 16,1 1-2-16,2 2 1 31,-3 0 1-31,3-3 0 0,0 0 0 16,-2 3 0-16,-4 5 0 15,3 6 0-15,0-3 0 16,3 0 0-16,4 5-3 15,-1-2 0-15,3-1 4 16,6-2 1-16,3 13-3 16,3 0-1-16,0 6-2 0,3-3 3 15,0-1 2-15,0-1 2 0,3 7-1 16,0-6-2-16,0-7 1 16,3 5-1-16,0-5 0 15,0 0 0-15,3 0-3 16,0 13 2-16,0-5 1 15,-3 5 0 1,0 3 2-16,0-3 1 16,0 13-4-16,-3-5 1 15,0-5-2-15,-3 2-2 16,-3-2 5-16,0-6 1 16,0 1-3-16,-3-1 1 15,0-7 0-15,0-6 2 16,0 0-1-16,0 6-1 15,-3-6 1-15,1 0 1 16,-7 11-3-16,-3-3 0 0,0-2 1 0,-3 4 0 16,0 4 0-1,1-3 0-15,-1 2 0 16,0-5 2-16,-3-5-1 16,-3-5-1-16,1 7 1 15,-4-5-1-15,0-2-3 0,3-6 2 16,4 6 1-16,-10-1 2 15,-9 6-6-15,7-8 1 16,2-8 3-16,3-8 2 16,6-5 0-16,3-11-2 15,4-8 3 1,5 0 2-16,6-2 0 0,-3-3 0 16,6-3-8-16,3 1-2 15,3-6-1-15,9 2 4 16,6 1-1-16,-3-3 1 15,3 0 2-15,2 0 0 16,7 0-3-16,6 2 2 16,-3 12 1-16,-3 7 0 0,2-3 0 15,1 4 2-15,0 4-3 16,0 3 0-16,3 0 1 16,2 6 2-16,1 7-1 15,-3 0 2-15,-3 3-2 16,-4 6-1-16,-2-7-2 0,-3 4-1 31,-3 2 4-31,-3 1 1 0,0 7 0 16,-3-3-2-16,0 1 3 15,-3 10 0-15,0-2-4 16,5-4-1-16,-2 7 1 16,-3-1 2-16,0-5 0 15,-3-1 2-15,0 9-4 16,0 0-2-16,0-3 2 0,0 6 2 15,0-4 0 1,3-4 2-16,0 13-2 16,0-3 2-16,0-5-2 15,-3-1 2-15,-3 4-2 0,0-6-1 0,-6 5 1 16,0 1-1-16,3-1-3 16,-3-7 0-16,-3 2 4 15,0 0 3-15,0-5-1 16,0 0-2-16,0 0-3 0,4 7 1 15,-1-7-1 1,0 11 0 0,0-1 2-16,0-5 0 15,0 6 0-15,-3-4 0 16,0 1 0-16,3 3 0 16,3-1 0-16,3 19 0 15,6-3 0-15,-3-2 2 0,3-13-3 16,0 4 0-16,3-2-1 15,9 8 0-15,2-8 2 0,1-2 2 16,0-6-1 0,6-16 2-16,15-5-7 0,11-16-1 15,7-15-9-15,14-17-2 16,1-21-81 0</inkml:trace>
  <inkml:trace contextRef="#ctx0" brushRef="#br0" timeOffset="2">16989 13018 72 0,'3'-11'27'0,"0"6"-14"0,0-3 7 0,0 5 14 15,-3-5-1-15,3 0 1 16,-3-2 0-16,0-1 2 16</inkml:trace>
  <inkml:trace contextRef="#ctx0" brushRef="#br0" timeOffset="3">16998 12933 356 0,'-6'-8'33'0,"-3"0"-6"16,-12 3-10-16,-3 2-3 15,-2 3-8-15,-1 13-2 16,-3 3-2-16,3 5 1 0,4 8-4 16,2 3-2-16,3 10-1 15,6 1 0-15,6-3 0 0,6-1 3 16,6-4 2-16,9-4 2 16,6-2-8-16,5-5-4 15,7-11-26-15,0-5-12 16,0-8-20-1,-4-2-50-15,1-9 21 16</inkml:trace>
  <inkml:trace contextRef="#ctx0" brushRef="#br0" timeOffset="4">17117 13142 228 0,'-9'-5'85'0,"-12"5"-46"0,9 0-46 16,3 5 49-1,-2 3-17-15,-1 5-12 16,-3 6-7-1,3 2-5-15,-3 5-4 0,6 1 0 16,3-1-1-16,6-2 3 0,3-6 0 16,3-2 1-16,3-5 0 15,3-6 0 1,0-5 2-16,0-5 1 16,-3-3-6-16,6-3 0 0,-10-2 3 15,7 0 2-15,-3 0 0 0,-3-1 1 16,-9-4-2-1,0 7-1 1,3 11-15 0,6 6 10-1,0 4 4-15,0 3 2 16,3 1 2-16,0-1-4 16,0-3-2-16,0-2-16 15,0-2-5-15,3-1-26 16,0-5-10-16,0-8-26 15</inkml:trace>
  <inkml:trace contextRef="#ctx0" brushRef="#br0" timeOffset="5">17236 12973 184 0,'0'2'71'0,"3"1"-38"0,3 10-39 16,-3-2 12-1,0 7 5-15,0 6 5 0,0 8 0 16,-3 5 1-16,3-3-9 0,0-2-5 0,0-6-2 16,0 1-4-16,0-9 0 15,3-4-23-15,-3-4-10 16,3-5-14 0</inkml:trace>
  <inkml:trace contextRef="#ctx0" brushRef="#br0" timeOffset="6">17442 12904 208 0,'0'2'79'0,"0"14"-42"0,0 13-37 0,0-15 18 16,0 9 5-16,3 7 8 15,-3 4-7-15,0 3-2 16,0 3-13-16,2-3-5 0,-2 0-3 0,0-3-4 15,0-7 2-15,3-4-45 16,0-4-22-16</inkml:trace>
  <inkml:trace contextRef="#ctx0" brushRef="#br0" timeOffset="7">17578 13179 216 0,'3'0'82'0,"3"16"-44"0,9-3-44 0,-9-10 12 0,3 2 7 16,0 3 6-16,0-3-1 16,3-2 2-1,0-3-11-15,0 0-3 0,0-3 0 0,0-7-3 0,-4-4 0 16,1 4 1-1,-3-3 0 1,-3-1 0-16,-3 1 2 0,-3 0-3 0,-6 2-2 16,-2 3-3-1,-4 3-1-15,-3 2-1 16,-3 9 0-16,0 4 0 16,3 9 0-16,3-3 3 15,6 5 0-15,3 0 5 0,4 3 2 16,4-3-2-1,7 0-3-15,3 3 0 0,3-6 1 16,3-2-17-16,6-10-6 16,0-4-30-16,5-4-12 15,7-6-36 1</inkml:trace>
  <inkml:trace contextRef="#ctx0" brushRef="#br0" timeOffset="8">17903 13163 240 0,'6'0'90'0,"-3"3"-48"0,3-1-42 0,0 1 18 15,0 5 3-15,3-3 5 16,0 0-10-16,5 1-2 16,1-1-8-16,0-2-4 0,0-9 1 15,0 1 0-15,-3-5 3 16,-3-1-3-16,0 0 0 15,-3 1-1-15,0-1 1 0,-3 1-4 16,-9-1-2-16,-9 0-7 0,0 4-4 31,0 1 3-31,-9 6 2 0,3 6-2 16,-2 4 2-16,-4 11 5 0,-3 6 2 16,6 2 4-16,3 0 1 15,6 0 5-15,10 3 3 16,5-3-4-16,11-5 1 15,7-3-1-15,9-5 3 16,12-3-5 0,-1-18-3-16,4-6-56 15,3-5-24-15,-1-2-40 16</inkml:trace>
  <inkml:trace contextRef="#ctx0" brushRef="#br0" timeOffset="9">16724 13700 212 0,'-3'0'79'0,"3"3"-42"0,3 5-32 0,0 0 17 16,0 5-6-16,0 16 1 15,0 5-5-15,-3 6 0 0,0 2-7 16,0 9-3-16,0-6-1 0,0-6-1 15,0-4 0-15,0-9-7 16,0-5 0-16,0-5-28 16,0-5-9-16,0-3-16 15,0-14-46 17,3-17 15-32</inkml:trace>
  <inkml:trace contextRef="#ctx0" brushRef="#br0" timeOffset="10">16727 13692 260 0,'-9'-5'99'0,"9"8"-54"0,3-6-46 16,-3 3 20-16,0 0-11 0,0 0 0 0,6 3-2 0,0-3-1 16,6 0-3-16,3 0 1 0,6 0 0 15,3-3-1-15,8-5-2 16,1 0-28-16,-3 5-14 15,-6-5-27-15,-4 1-9 32,-5-1-10-32</inkml:trace>
  <inkml:trace contextRef="#ctx0" brushRef="#br0" timeOffset="11">16751 13795 228 0,'-9'0'88'0,"12"19"-48"0,0-11-51 0,3-3 11 16,3-2-1-16,3-1 5 16,3 6-2-16,3-8-1 15,8 0 0-15,1 3-21 0,0 0-9 16,-3-3-62 0</inkml:trace>
  <inkml:trace contextRef="#ctx0" brushRef="#br0" timeOffset="12">16953 13941 148 0,'0'18'57'0,"3"-4"-30"0,3 7-23 15,-3-13 15-15,0 5 4 16,0 3 6-16,-3 0-5 15,3-3-2-15,0-5-12 16,-3 0-6-16,0-3-1 0,0 0 0 16,0-5 1-16,0-8 17 15,0-2-9 1,0-3-1 0,3-3-8-16,3-3-3 0,0 1-2 0,3-1 0 15,0 3 0-15,3 3 0 0,0 0-5 16,6 2 0-16,-4 6-21 15,4 0-9-15,0 2-14 32,-3 3-6-32,0 0-20 15</inkml:trace>
  <inkml:trace contextRef="#ctx0" brushRef="#br0" timeOffset="13">17233 13917 208 0,'-6'-5'77'0,"-3"5"-42"0,3 0-34 16,3 0 14-16,-3 2-6 16,0 4 0-16,1 2-3 15,-4 2-1-15,-3 6-3 16,3 0-2-16,0 5 3 0,3 6-7 16,9-4 1-16,0-4 1 15,3-3 1 1,3-3 3-16,0-5 1 15,3-3-1-15,-1-10 1 16,1-8-2-16,3 0-1 16,-6-3 1-16,0 0 1 0,-3-3-1 15,-3 3-1-15,-3 3 3 16,0 3 2 0,-3 2 9-16,0 2 3 0,0 6-11 0,0 6-5 15,3 4 3 1,0 1 4-16,3 13 0 0,3-3 3 15,0 0-8-15,0-5-2 16,3 0-1-16,0-6 2 16,0-2-28-16,0-2-9 15,6-4-23 1,-4-2-8-16,7-10-27 16</inkml:trace>
  <inkml:trace contextRef="#ctx0" brushRef="#br0" timeOffset="14">17418 13951 192 0,'-3'-2'74'0,"3"2"-40"0,3 2-42 0,0 4 10 15,0 2 10-15,0 2 6 16,0 4 9-16,0 9 4 16,-3 1-17-16,3 0 3 0,-3-6 3 15,0-2-11-15,0-2-2 16,0-1-5-16,0-5-2 0,0-3-2 15,0-5 1-15,3-5-4 16,0-8 1-16,2-6-9 16,1-2-2-16,3-3 1 0,0 3 1 15,3 2 5-15,-3 6 3 16,3 3 0-16,-3 4 1 16,6 6 7-16,-3 6 5 31,-9 4 5-31,0 3 2 0,0 6 3 15,-3-6 1-15,0 0-6 16,0-5-3-16,0 0-3 16,0-8-2-16,6-2-8 15,0-12 0-15,6-2-1 16,-1-2 2-16,4-3-4 16,0 2 0-16,0 6 0 0,0 2 2 15,0 6 6-15,-3 8 4 16,0 7 3-16,-3 4 5 15,-3 4-4-15,-1 9 0 16,-2-6-4-16,0-3-1 0,0 1-14 16,0-6-7-1,0-2-35-15,0-6-15 0,3-2-21 16,3-14-37 0,15-8 38-16</inkml:trace>
  <inkml:trace contextRef="#ctx0" brushRef="#br0" timeOffset="15">17900 13970 260 0,'-9'11'96'0,"12"-6"-52"0,0 3-54 15,3-3 14-15,0 0-1 16,3 1 3-16,0-1 10 16,0-2 7-16,3-1-12 15,-4-2 1-15,16-5 1 16,-3 0-5-16,0-3-4 15,-6-3 0-15,-3-2-5 0,-3 0 0 16,-3-1-8-16,-6 1-2 16,-6-5-3-1,-6 2 1-15,-6 5 2 16,-6 9 5-16,0 4 1 0,0 9 3 0,-5 7 3 16,5 9 4-16,3 13 7 31,0 2 4-31,9 0 3 15,12-2 3-15,9-6-10 0,9-2-4 16,6-8-3-16,12-8 1 16,2-14-12-16,10-7-3 15,3-6-53-15,2-10-24 16,-5-8-38 0</inkml:trace>
  <inkml:trace contextRef="#ctx0" brushRef="#br0" timeOffset="16">13602 7075 136 0,'-3'-11'52'0,"0"3"-28"0,-6 3-6 0,6 5 18 15,-3-2-3-15,-3 2 3 31,-3 2-14-31,-12 3-5 16,0 9-10-16,-2 4-5 0,-4 9 1 0,0 7-2 16,6 6-1-16,4-1 1 0,5 9 1 15,6-11-3-15,9-5-2 16,6-6 2-16,3-7 2 16,3-6 2-1,5-13 1-15,4-11 0 0,0-2 0 16,-3-5-2-16,0-3 1 15,0-3-4-15,-4-3-2 16,-2 1 6-16,-3-6 5 16,-3 8 2-16,0 3 4 15,-3 8-5-15,0 2-1 16,0 11-9-16,0 8-1 0,0 5 0 16,0 9 1-16,0 4 3 15,3 6 1-15,3 5-1 16,0-3-2-16,3-5-10 15,3-5-4-15,0-5-33 16,-4-6-12-16,7-8-46 31</inkml:trace>
  <inkml:trace contextRef="#ctx0" brushRef="#br0" timeOffset="17">13763 6863 208 0,'-3'8'79'0,"6"11"-42"0,-3 31-41 16,0-21 13-16,0 13-7 16,-6 6 1-16,3 2-2 15,0 1 2-15,6-6-2 16,3 2 2-16,-1-2 0 0,1-10-10 15,0-9-5-15,0-7-49 16,3-14-53 0,3-16 28-16</inkml:trace>
  <inkml:trace contextRef="#ctx0" brushRef="#br0" timeOffset="18">13885 6797 216 0,'0'-2'82'0,"3"2"-44"0,-1 10-47 15,-2 1 12-15,3 7 7 16,0 17 7-16,-3 15-4 16,0 8-2-16,0 0-6 15,0 3-2-15,0-3 1 0,0 1-2 16,9-4-2-16,-3-13-19 0,6-5-10 16,3-10-73-1</inkml:trace>
  <inkml:trace contextRef="#ctx0" brushRef="#br0" timeOffset="19">14694 6882 160 0,'-15'-8'63'0,"9"3"-34"0,-12-3-12 0,10 5 22 15,-4-2 0-15,-3-1 1 16,-3 1-10-16,-3 0-4 0,0 5-15 31,3 2-7-31,1 6 0 0,-1 8-5 16,3 19-2-16,3 7 2 15,3 6 0-15,3 2-2 16,3 0 0-16,3-2 2 16,0-3 0-16,3-6-6 15,0 4 0-15,0-3-32 0,-3-9-14 16</inkml:trace>
  <inkml:trace contextRef="#ctx0" brushRef="#br0" timeOffset="20">14388 7123 252 0,'0'0'93'0,"11"-3"-50"0,1 6-48 16,-6-3 17-16,3 0-5 16,6 0 1-16,0 0-4 15,3 0-1-15,3 0-1 16,0 0-52-16,2 0-24 15,-2-3-26-15</inkml:trace>
  <inkml:trace contextRef="#ctx0" brushRef="#br0" timeOffset="21">14581 7194 116 0,'0'5'44'0,"3"3"-24"0,0 5-21 0,0-5 9 0,0 3 17 16,0 0 8 0,0 2-5-16,0-3-4 0,0 1-17 15,0-3-4-15,-3 0-2 32,0-3 1-32,0 0 1 0,6-2 7 15,-6-3 4-15,0 0 1 16,0 0 1-16,0 0-6 15,0-3-4-15,0 1 3 0,0-1 2 16,0 1 2-16,0-4 3 16,0 1-5-16,0-3-1 15,6-3-4-15,0 1-1 16,0-3-3-16,6-1 1 0,-1-2-2 16,4-2-1-16,-3-1 1 15,3 6 1-15,-3 3-6 16,0 2 1-1,0 2 1-15,-3 1-12 16,0 8-4-16,0-1-28 0,0 1-10 16,0 2-50-1</inkml:trace>
  <inkml:trace contextRef="#ctx0" brushRef="#br0" timeOffset="22">14903 7154 216 0,'-6'-2'82'0,"3"2"-44"0,0 0-33 16,0-6 19-16,0 9-6 15,-3 0-1-15,-3 2-9 16,-9 3-5-16,3 5-2 16,0 3-6-16,0 5 1 0,3 3 2 15,3 0 3-15,3-3 0 16,6-2-1-16,3-1 1 15,3-7-1-15,6-6 0 0,3-5 0 16,-3-3 2 0,0-5 3-16,0-2 0 15,0-3 0-15,3-3-1 0,-6 0 0 16,-3-3-2-16,0 6 1 16,-3-3-2-16,-3 3 2 15,0 2-4-15,0 9 0 16,0 2 1-16,0 0 0 15,3 8-3-15,-1 2 0 16,4 3 2-16,0 1 2 16,3 4 0-16,0-5-1 15,0 1-13-15,0-4-4 0,0-4-51 16,3-4-22-16,-3-4-1 16</inkml:trace>
  <inkml:trace contextRef="#ctx0" brushRef="#br0" timeOffset="23">15036 7186 148 0,'-5'21'57'0,"5"-10"-30"0,2 7-32 16,-2-10 12-16,0 3 16 16,0 2 12-16,0-2-14 15,0-3-4-15,-2 0-10 31,2-3-1-31,-3-2 1 0,3-3-3 0,0-3-3 16,0-2-7-16,0-3-4 16,3-3-3-16,-1-2 0 15,4-3 2-15,0 0 5 16,3 0 1-16,0-2 3 16,3 7 1-16,0 6 1 15,3 5 11-15,-3 2 7 0,0 6 8 16,-3 3 7-16,-3 5-9 15,0 0-5-15,-3 0-6 16,-3-1-3 0,0-1-4-16,0-4-1 15,0-2-3-15,0-2 1 16,0-6-4-16,3-3 0 16,3-8-12-16,2-5-7 0,4-5-14 0,0-3-3 15,3 3 10 1,6 3 6-16,-6 7 13 0,3 9 7 15,-3 7 14-15,-3 3 9 16,-4 2 0-16,-2 4-1 16,0 1-9-1,-3 1-3-15,0 3-5 0,-3-6-1 16,0-2-17-16,3-3-5 16,0-3-77-1,-3-5-1 1</inkml:trace>
  <inkml:trace contextRef="#ctx0" brushRef="#br0" timeOffset="24">15403 7191 200 0,'0'3'77'0,"3"0"-42"0,3 5-37 16,-4-6 17-16,4 4-2 16,3-1 4-16,0-3-3 0,3 1 2 15,0 0-9-15,0-3-2 0,3-3 1 31,0-2 1-31,0 0 1 16,0-3-2-16,-4 0-1 0,-2 0-6 16,-9-3 1-16,-6-2 2 15,-2 2 1-15,-4 1 1 16,-3 4 0-16,-3 9-2 16,-3 8 1-16,0 2-7 15,3 3 1-15,3 2 3 0,4 3 4 16,2 3-1-16,3 0 0 15,6-3-3-15,6-2-1 16,6 2 1-16,5-5 0 16,7-6-38-16,6-10-14 15,0-2-60 1</inkml:trace>
  <inkml:trace contextRef="#ctx0" brushRef="#br0" timeOffset="25">15665 7115 200 0,'-21'5'74'0,"18"-2"-40"0,-3 2-42 0,3 5 12 0,0 1-2 16,3 0 3-16,0 2 7 16,3 3 4-16,3 2-8 15,3 3 4-15,0 1 4 0,-3 4 12 16,-3-2 6-16,-6 5 0 15,-3-5 2-15,-6 0-14 16,-6-3-5-16,-3-3-10 0,0-2-3 16,0-5-59-16,0-3-28 15,4-6-55 1</inkml:trace>
  <inkml:trace contextRef="#ctx0" brushRef="#br0" timeOffset="26">16334 7049 232 0,'-3'-3'88'0,"0"6"-48"0,-3-6-27 0,3 3 22 15,-6 3-14-15,1 2-2 16,-4 3-9-16,0 2-2 16,-3 1-4-16,3-1-5 0,3 6-2 15,3-2-1-15,6 4 0 0,3-2 0 16,3 0 3-16,0 2 0 15,0-2 1-15,0 0-3 16,-3 0 2-16,-3-3 7 16,-3 3 6-16,0-5-2 15,-6-1 0-15,0-4-6 32,-3-1-3-32,0-5-36 0,0-3-14 15,0 1-41-15,3-4-51 16,6-2 39-16</inkml:trace>
  <inkml:trace contextRef="#ctx0" brushRef="#br0" timeOffset="27">16376 7154 208 0,'21'0'77'0,"-12"0"-42"0,15 3-39 0,-13 2 15 16,4-5-6-16,-3 0 2 15,3-2 2-15,-3-4 2 16,-3 4 1-1,0-6-6-15,-3 0-4 0,-6-3 1 16,0 3 0-16,-6 0 1 0,-6 0-2 16,-6 6 1-16,0-1 4 15,-3 8 4-15,-2 6-4 16,5 5 1-16,3 0-3 16,3 2 2-16,9 3-9 0,3 1 0 15,9-1 2-15,3 0 2 31,9 0-3-31,5-5 1 16,-2-5 2-16,0-3 3 16,-3-6-18-16,0-4-5 0,-3-6-52 15,5-3-21-15</inkml:trace>
  <inkml:trace contextRef="#ctx0" brushRef="#br0" timeOffset="28">16677 6779 252 0,'-15'-6'96'0,"18"9"-52"0,6 8-54 0,-6-3 14 32,0 13-1-32,-3 18 3 0,0 6 1 15,0 3 3-15,0 10-5 16,0-2-3-16,0-3 1 0,0-6 0 15,-3-4 1-15,3-4-16 16,0-12-4-16,0-9-74 16,0-7-56-1,0-11 50-15</inkml:trace>
  <inkml:trace contextRef="#ctx0" brushRef="#br0" timeOffset="29">16531 7064 300 0,'-15'0'112'0,"24"0"-60"0,6 0-63 16,-3-2 16-16,5-1-2 16,7 0 3-16,3-2-3 0,6-3-2 15,5 0 0-15,1-8-28 0,9 8-11 16,-4-7-85 0</inkml:trace>
  <inkml:trace contextRef="#ctx0" brushRef="#br0" timeOffset="30">12795 7895 148 0,'-12'3'55'0,"12"-3"-30"0,0-3-16 0,0 3 16 0</inkml:trace>
  <inkml:trace contextRef="#ctx0" brushRef="#br0" timeOffset="31">12783 7885 310 0,'0'-8'34'16,"0"10"-16"-16,-3 6-6 0,0 5-10 15,0 9-4-15,3 4 3 0,0 3 3 16,0-2-1-16,3-4-2 15,6-1 2-15,6-6 0 16,-3-3 7-16,3-5 6 16,0-6 5-16,0-2 2 15,-3-5-10-15,-1-3-5 32,1-8-3-32,0-2-1 0,-3-3-2 15,-3-3 1-15,0 3-4 16,-3 2 0-16,-3 6 1 15,0 2 0-15,3 3-3 16,0 8 0-16,0 6-1 16,3 7 0-16,3 0 3 15,-3 8 0-15,0-2 1 0,6 2 0 16,0-5 0-16,0 0 0 0,-1-3-29 16,1-5-13-1,0-3-40 1,0-2-58-16,3-16 35 15</inkml:trace>
  <inkml:trace contextRef="#ctx0" brushRef="#br0" timeOffset="32">13120 7935 192 0,'-3'21'74'0,"6"0"-40"0,0 27-38 0,-3-30 15 16,0 9 7-16,0 7 8 15,0 6-9-15,0 5-2 0,0-5-9 16,0-9-4-16,0-4 1 0,3-3-2 16,-3-6 2-16,0-7 2 15,0-3 2-15,0-8-1 16,0-16 1-16,0-3-4 16,-3-7-2-16,0-6 0 15,0-2 1-15,0-14-3 0,0 6 0 16,3-1-1-16,3 4-2 15,3-4 3-15,2 1 0 16,1 8 1-16,3 7 0 0,3 9-5 16,0 10 1-16,0 13 2 15,0 3 3-15,-3 5 4 32,0 3 2-32,-6 3 8 0,-6 2 2 15,-6 0-4-15,-3 0 0 16,-6-2-6-16,-3-4-2 15,0-1-7-15,0-4-3 16,3-2-49-16,3-3-21 16</inkml:trace>
  <inkml:trace contextRef="#ctx0" brushRef="#br0" timeOffset="33">13658 7808 176 0,'3'-5'68'0,"0"5"-36"0,0-3-18 16,-3 3 22-16,0 0 4 16,0 0 3-16,-3 3-19 15,-3-1-7-15,-3 6-10 0,-3 5-5 0,1 1-1 32,-1-1-6-32,3 0 1 15,3 0 0-15,6 1-1 16,3-4 1-16,6 3 3 0,3 1 0 15,0-1 1 1,-1 0 0-16,-2-2 0 0,-3-1 6 16,-3 3 6-16,-3 3 3 15,-6-2 3-15,-3-4-6 0,-3-2-2 16,-2-3-8-16,-1-5-3 16,3 0-14-16,0 0-2 15,3-10-91 1,6-1-18-1</inkml:trace>
  <inkml:trace contextRef="#ctx0" brushRef="#br0" timeOffset="34">13757 7874 216 0,'-6'3'82'0,"15"7"-44"0,-4 6-44 0,-5-5 14 15,0-1-5-15,0 4 3 16,0 1-3-16,3-1 0 16,0 1-1-16,3-1-2 0,-3-4 1 0,0-2-50 15,-3-8-19 1,6-5-17-16</inkml:trace>
  <inkml:trace contextRef="#ctx0" brushRef="#br0" timeOffset="35">13763 7750 240 0,'-6'-3'90'0,"9"6"-48"0,2-3-60 0,-2 2 11 15,0 1-18-15,3 0-2 32,0 2-38-32,0 0-15 0,3 0 17 15,0-2 11-15</inkml:trace>
  <inkml:trace contextRef="#ctx0" brushRef="#br0" timeOffset="36">13893 7885 184 0,'3'21'68'0,"0"-11"-36"0,-3 6-29 0,0-8 15 16,0 0 2-16,0 0 2 0,0 0-11 15,0-3-7 1,0 1-2-16,3-1-2 0,-3-5 2 0,0 0 1 15,0 0 1-15,0-5-5 32,0-3-1-32,6 0-6 0,0-6-2 15,0 1 0-15,3-5 1 16,0 2 6-16,0 5 1 16,0 3 2-16,0 3 0 15,0 8 4-15,0 2 2 16,0 3 6-16,0 2 3 15,-3 1-2-15,-3 0 0 0,0-1 1 16,-3-2 4-16,0-3-10 16,0 1-2-16,0-1-4 15,0-2 1-15,0-3-4 16,5 0 0-16,1-6 1 16,3-2 0-16,3-2-3 15,3 2 2-15,-3-8-1 0,3 11 0 16,-3-1 0-16,0 4 0 0,-3 4 6 15,0 1 2-15,-3 5-2 16,-3 0-1-16,0 0-3 16,0 3-1-1,-1-4-8-15,-2-1-2 0,3-1-38 32,12-5-88-17</inkml:trace>
  <inkml:trace contextRef="#ctx0" brushRef="#br0" timeOffset="37">14304 7805 208 0,'-3'19'79'0,"3"-14"-42"0,0 21-48 0,0-15 13 0,0 5-4 16,-3 0 3-16,0 0 0 16,0-3-1-16,3 0-39 15,0-2-16-15,0-1-22 16,0-10-5-16</inkml:trace>
  <inkml:trace contextRef="#ctx0" brushRef="#br0" timeOffset="38">14257 7586 288 0,'-9'-14'107'0,"15"12"-58"0,3-1-57 15,-6 3 16-15,0-3-11 16,2 3 0-16,1 0-29 0,0 0-14 16,3 0-64-1,0 8-30-15</inkml:trace>
  <inkml:trace contextRef="#ctx0" brushRef="#br0" timeOffset="39">14459 7543 208 0,'-6'6'77'0,"9"2"-42"0,0 15-43 16,0-9 12-16,-3 4 7 16,0 9 5-1,0 4 5-15,0 6 2 16,0 6-12 0,0-6-4-16,0-3-3 0,0-2-5 0,3-3-1 15,0-5-13-15,0-6-5 16,0-4-51-1,3-4-59-15,6-5 33 16</inkml:trace>
  <inkml:trace contextRef="#ctx0" brushRef="#br0" timeOffset="40">14694 7752 248 0,'-9'-5'93'0,"3"5"-50"0,-12 3-50 0,12-1 14 15,-2 4-5-15,-4 2 3 32,0 7-2-32,0 9-2 0,0 0 0 15,3 0-4-15,3 0 0 0,3-3 4 16,3-3 1-16,3-4-3 16,3-4 1-16,0-5 4 15,6-5 2-15,3-5 0 16,0-3 1-16,-1-2-4 15,-2-9-2-15,0-2 0 0,-3 2-1 16,-3 4 4 0,-3 1 5-16,0 4-3 0,0 4-1 15,-3 4-5-15,0 7-2 16,0 11-2-16,3 0 3 0,0 2 0 16,0 1 1-16,0-1-5 15,3-2-1-15,3-2-52 0,0-7-24 16,3-1-18-1</inkml:trace>
  <inkml:trace contextRef="#ctx0" brushRef="#br0" timeOffset="41">14831 7781 68 0,'0'3'27'0,"3"0"-14"0,0 18-2 16,0-8 12-16,0 3 21 15,3 0 9-15,-6 0-14 0,6 0-8 16,-6-1-16-16,0-1-7 16,0-4-5-1,-3 1-3-15,3-3 1 0,0-3 7 0,-3-2 7 16,3-3-1-16,0 0 0 16,0-8-2-1,0-3-4-15,0-5 0 16,6 0-7-16,0-5-3 15,3 5 1-15,0 1 0 16,0 1 1 0,0 4 0-16,2-1-7 0,1 3-3 15,0 0-19-15,0 0-6 16,0 3-37 0,-3 0-45-16,0-1 36 15</inkml:trace>
  <inkml:trace contextRef="#ctx0" brushRef="#br0" timeOffset="42">15114 7522 180 0,'-3'-5'68'0,"3"0"-36"0,3 10-42 0,0-3 11 15,0 6 17-15,0 6 9 16,0 4 3-16,0 6 0 15,-3 5-17-15,0 5-1 0,0 1-1 16,-3 10-4-16,0-8-2 16,3-3-2-16,-6-2-3 15,3-6-15-15,3-4-5 0,3-6-56 32,0-6-60-32,3-7 33 15</inkml:trace>
  <inkml:trace contextRef="#ctx0" brushRef="#br0" timeOffset="43">15209 7715 224 0,'-3'0'85'0,"9"8"-46"0,-3 0-48 0,0 0 12 0,0 3 7 16,3 5 7-16,0 5-8 16,0 0-5-16,3 0-2 15,0-2 0-15,0-1 1 0,3-2-4 16,-1-3-1-16,1-5-43 15,3-3-18-15,3-7-30 32</inkml:trace>
  <inkml:trace contextRef="#ctx0" brushRef="#br0" timeOffset="44">15465 7739 184 0,'-18'40'71'0,"3"13"-38"0,-14 13-14 0,17-34 23 0,-9 7 3 16,-3 6 3-16,3 3-24 0,3 2-11 16,0 0-9-16,4-5-6 0,2-5-1 15,3-8-78 1,3-6-32-16,0-12 3 16</inkml:trace>
  <inkml:trace contextRef="#ctx0" brushRef="#br0" timeOffset="45">12444 8438 132 0,'-9'-14'52'0,"3"12"-28"0,-3-9-15 15,6 8 16-15,-9 1-1 16,-3 2 1-16,-6 2-10 16,-2 6-2-16,-7 16-7 15,-3 5-2-15,3 14 0 0,1 20-2 0,2 6-2 16,9 2 3-16,9-4 2 15,9-4-2-15,9-5 0 16,9-7-6-16,9-4 0 16,8-5-34-16,1-4-16 0,-3-17-30 15</inkml:trace>
  <inkml:trace contextRef="#ctx0" brushRef="#br0" timeOffset="46">12420 8594 160 0,'-3'-11'63'0,"3"11"-34"0,0 3-34 15,6 10 21 1,0 8 2-16,-3 19-3 15,-3 10 2-15,0 6-10 0,0-1-4 16,0-2-2-16,0-5-4 0,-3-6 2 0,3-8-12 16,-3-7-5-16</inkml:trace>
  <inkml:trace contextRef="#ctx0" brushRef="#br0" timeOffset="47">12337 8869 232 0,'18'-8'88'0,"2"5"-48"0,4-7-49 0,-12 7 14 16,3-2-16-16,0-1-5 16,3-4-43-16,-3-1-16 15,5-5 0-15,1 1 5 0</inkml:trace>
  <inkml:trace contextRef="#ctx0" brushRef="#br0" timeOffset="48">12524 8610 184 0,'-3'5'71'0,"0"3"-38"0,6 16-41 0,0-9 10 0,6 17 3 0,-3 5 4 31,0 3 11-31,0 2 7 16,3-2-14-16,0-6 0 0,-3-5 0 0,0-5-9 0,-3-3-5 15,0-5 3-15,0-2 0 16,0-7-7-16,0-1-2 16,-3-6 2-1,6-6 0-15,0-4-2 0,3-9 2 16,2-2 1 0,4 0-1-16,3 3 1 0,-3 4 3 15,0 6 2-15,0 3 4 16,-3 5 2-16,0 5 3 15,-3 6-3-15,-3 5 1 16,-4 0-5-16,1 0 0 0,-3-3-10 16,0 0-5-16,0-2-69 15,0-3-53 1,0-3 47-16</inkml:trace>
  <inkml:trace contextRef="#ctx0" brushRef="#br0" timeOffset="49">12878 8935 220 0,'0'29'82'0,"3"-16"-44"0,0 3-47 15,-3-8 14 1,0 3-5-16,0-3 0 0,0 0-40 16,0-3-18-16</inkml:trace>
  <inkml:trace contextRef="#ctx0" brushRef="#br0" timeOffset="50">12878 8768 152 0,'-8'-5'57'0,"13"-8"-30"0,1 23-47 16,-3-7 2-16,3 2-24 15,0 1-6-15,0 2 5 16,0-1 6-16</inkml:trace>
  <inkml:trace contextRef="#ctx0" brushRef="#br0" timeOffset="51">13003 8824 180 0,'-17'0'68'0,"17"3"-36"0,0 2-31 0,0 0 16 16,-3 0-7-16,0 3 2 15,0 0-9-15,0 3-2 16,3-1-1-16,0 4 0 0,3 2 2 0,6-1-3 16,6 1 0-16,-4 0 10 0,1-3 3 15,-3 1 6-15,-3-1 3 16,-9-3 0-16,0 1 2 16,-6 0-11-16,-3-3-2 15,1-3-8-15,2-3-2 31,0-2-31-31,0 0-12 0,0-2-71 16,6-3-31 0,3-1 73-16</inkml:trace>
  <inkml:trace contextRef="#ctx0" brushRef="#br0" timeOffset="52">13325 8850 168 0,'3'16'66'0,"0"-5"-36"0,-3 15-24 0,0-13 17 15,0 1-12-15,0-1-3 16,3 0-5-16,-3 0-3 15,3 1-41-15,-3-4-20 0,0-2-13 0,0-3-6 16</inkml:trace>
  <inkml:trace contextRef="#ctx0" brushRef="#br0" timeOffset="53">13364 8726 200 0,'0'-5'77'0,"3"5"-42"0,-3 0-41 0,0 0 12 16,0-3-9-16,0 0-22 15,3 9-11 1,-3 4-32-16,0-2-14 16,3 0 34-16,0 0 17 0</inkml:trace>
  <inkml:trace contextRef="#ctx0" brushRef="#br0" timeOffset="54">13477 8845 200 0,'-3'3'74'0,"-15"-1"-40"0,9 4-31 0,6-4 15 15,0 4-7-15,0-1 1 0,0 0-9 16,0 0-2-16,3 1-1 15,9-1-3-15,0 0 2 0,6 6 1 16,-3-3 0-16,0 5 0 16,-3 0 0-16,-3 1 8 15,-3-4 7-15,-9 1 2 16,-6-1 1 0,-3 1-7-16,0-1-4 15,-3-2-13-15,3-2-6 16,3-1-32-16,0-5-11 15,6-3-45-15</inkml:trace>
  <inkml:trace contextRef="#ctx0" brushRef="#br0" timeOffset="55">13727 8533 188 0,'0'0'71'0,"15"2"-38"0,-3 17-30 0,-6-3 15 0,-1 8 13 16,-2 21 7-16,0 0-19 15,-3 2-11-15,0 4-5 16,0-6-3-16,-3-3 2 0,-2-2-3 16,-1-6 0-16,0-5-45 15,-6-5-22-15,0-8-31 31</inkml:trace>
  <inkml:trace contextRef="#ctx0" brushRef="#br0" timeOffset="56">13626 8832 216 0,'-6'-5'82'0,"12"5"-44"0,5-3-44 0,-5 3 12 16,3-3-2-16,0 1 5 15,6-4-3-15,6-2-1 16,0-5-2-16,-3 0-9 0,3-6-1 16,-4 3-19-16,-2 1-8 15,0-4-18 1,-3 3-42 0,-3 0 13-16,0 0 42 15,-3 1 22-15,-3-1 91 31,3 8-17-15,0 8-2-16,0 16-9 16,3 13-3-16,0 10 0 15,-3 6 1-15,-3 0-24 16,-1-2 2-16,-2-6-1 0,0-8-5 16,0-3-1-16,0-7-7 0,0-3-3 15,0-6 0-15,0-4-1 16,0-6-7-16,0-3 0 15,3-5-6-15,0-5-1 16,6-6-2-16,6 3 0 0,0 3 2 0,0 5 4 16,0 3 1-16,-3 8 3 15,0 7 3-15,-3 6 2 16,0 0-1-16,-3 0 1 16,-3-3-4-16,-1 0 0 15,1-2-21-15,0-3-10 31,0-6-59-31,3-2-44 16</inkml:trace>
  <inkml:trace contextRef="#ctx0" brushRef="#br0" timeOffset="57">14200 8853 212 0,'12'8'82'0,"-6"-3"-44"0,3 0-44 0,-3-2 14 15,0 0 2-15,0-1 5 0,0-2-3 16,0 0-2 0,0-5-5-16,-3 0-2 0,0-3 3 0,-3 0-8 15,-3 0 0-15,-3-3-7 32,0 4 1-32,-12 4-1 0,-3 3 1 15,0 5 2-15,3 6 2 16,3 5 2-16,3 7 1 15,4 1 16-15,2 0 10 16,6-3-4-16,6 0 0 16,8-2-8-16,7-3-3 15,3-6-12-15,3-7-6 16,9-6-65-16,8-7-26 16,-2-14-1-16</inkml:trace>
  <inkml:trace contextRef="#ctx0" brushRef="#br0" timeOffset="58">14682 8385 116 0,'-6'8'44'16,"3"2"-24"-16,0 3-17 0,6-5 10 0,-3 3 7 16,3 2 7-16,-3 6-8 15,3-3-1-15,0-1-10 32,-3-1-5-32,3-1 0 0,-3-3-4 0,3 1 0 15,0-3-23-15,0-3-12 16,-3-5-36-1</inkml:trace>
  <inkml:trace contextRef="#ctx0" brushRef="#br0" timeOffset="59">14775 8406 180 0,'-3'8'68'0,"3"0"-36"0,3 5-37 16,-3-5 12-16,0 10-6 15,3-2-1-15,-3 0-13 16,0 0-4 0,2-3-57-16,1-2-24 15</inkml:trace>
  <inkml:trace contextRef="#ctx0" brushRef="#br0" timeOffset="60">14923 8670 132 0,'-6'0'49'0,"3"0"-26"0,0 0-20 16,3 0 12-16,-3 0 4 15,1 3 5-15</inkml:trace>
  <inkml:trace contextRef="#ctx0" brushRef="#br0" timeOffset="61">14888 8705 288 0,'-15'29'10'0,"0"0"-5"0,6-3-4 0,3-2-1 15,6-5 0-15,3-3 0 32,6-3 2-32,-3-5 1 0,6-6-4 15,-3-4 1-15,0-3-2 16,0-6 0-16,-3-2 0 15,-1 0-2-15,1 2 3 16,-3-5 0-16,0 5 9 16,0 1 7-16,-3 10-3 15,0 5 1-15,0 3-4 0,0 3 2 16,3 2-8-16,0 0-2 16,0 0-1-16,0 1 2 15,3-4-23-15,0-2-8 16,0 0-24-1,0-5-52-15,0-6 14 16</inkml:trace>
  <inkml:trace contextRef="#ctx0" brushRef="#br0" timeOffset="62">15025 8779 124 0,'0'3'49'0,"3"4"-26"0,0 4-16 15,-1-6 13-15,1 3 5 0,0 3 7 0,-3-1-4 16,0 1-2-16,0-3-14 16,0-3-3-16,0 1 1 0,0-4-4 15,0-2 2-15,0 0-1 16,0-2 1-16,0-4-2 16,0-2 1-16,0 0-4 15,3-2 0-15,6-9-1 0,6 3-2 31,0-2-4-31,0 2-2 16,0 3 3-16,0 2 1 16,-3 3-23-16,0 0-10 15,-1 3-68 1</inkml:trace>
  <inkml:trace contextRef="#ctx0" brushRef="#br0" timeOffset="63">15340 8676 128 0,'0'-6'49'0,"0"6"-26"0,-3-5-7 0,3 5 36 16,-9 0-11-1,-3 5-7-15,0 1-4 0,-3 15-18 0,1 0-2 0,2 5-3 16,0 4-1-16,0-4 1 16,6-2 0-16,3 0 1 15,0-3-4-15,3-5-3 16,3-3 0-16,3-10 1 16,0-3-1-16,6-6 2 15,-3-2-9 1,0-2-1-16,0-1-1 15,-3-2 2-15,-4 0 6 16,1 2 4-16,-3 1-6 16,0 2 0-16,0 2-2 15,0 4-1-15,0 2-3 16,3 8-2-16,0 8 2 16,6 7 3-16,-3 6 11 0,0 1 6 15,0-1 8-15,-3 0 4 16,-3-3-3-16,-6 1-3 15,-6-6-6-15,-3-3-2 16,1-2-11-16,-1-5-4 16,0-1-30-16,0-7-13 15,0-6-19-15,3-10-6 0,3-3-21 16</inkml:trace>
  <inkml:trace contextRef="#ctx0" brushRef="#br0" timeOffset="64">15388 8660 212 0,'-6'5'79'0,"6"-2"-42"0,0 2-45 16,0 8 10-16,0 8 14 16,0 1 9-16,0 1 1 15,0 1-1-15,3-3-13 16,0-2-5-16,3-3-1 15,0-3-1-15,3-2 0 16,-1-6-3-16,1-2-2 0,0-3-6 0,0-6-4 0,-3-4-5 16,0-4-2-16,0-4 3 15,0-6 3-15,-3 3 5 16,0 5 3-16,-3 3 4 16,0 2 4-16,0 6 7 15,3 18 11 16,-3 3-4-31,0 0-7 16,0 2-3-16,0 1-5 16,0-3-1-16,3 0-3 15,0-6-3-15,0 1-31 16,0-3-13-16,0-6-33 16,6-2-50-16,0-5 36 0</inkml:trace>
  <inkml:trace contextRef="#ctx0" brushRef="#br0" timeOffset="65">15602 8739 192 0,'-6'19'71'0,"9"-6"-38"0,0-2-32 0,-3-4 16 16,0 1 11-16,0 3 7 15,-3 0-12-15,0-6-5 16,3 3-11-16,0-3-9 0,0-2-2 15,0-3-7-15,0-3-3 16,3-2-6 0,3-6 0-16,0-10-5 15,3-3 1-15,0 3 6 16,0 3 6-16,0 4 11 16,3 4 6-16,-3 7 13 15,-1 8 8-15,1 9 0 16,-6-1 2-16,0 3-3 0,-3 0 0 15,0-1-8-15,0-4 0 16,0-3-10-16,0 0-4 16,0-8-7-16,0 0 0 15,3-3-7-15,3-5-1 16,6-8-2 0,3-5 1-16,0 3 5 0,0 5 4 15,-3 5 3-15,0 10 1 16,0 11 4-16,-4 1 5 15,1 2-1-15,-3-1 1 16,0 1-5-16,-3-2-3 16,0-4-25-16,0-2-9 15,0-3-45 1</inkml:trace>
  <inkml:trace contextRef="#ctx0" brushRef="#br0" timeOffset="66">15932 8758 236 0,'6'24'90'0,"3"-17"-48"0,12-4-42 0,-12 0 18 15,3-1-6-15,0-2 3 0,0 0-6 16,0-2-1-16,0-4-4 16,-3-4-5-16,-1-6 0 0,-2 3-4 15,-6 0-1-15,-3-1-8 16,-8 1-4-16,-7 0 5 15,0 5 3-15,0 3 6 32,3 5 4-32,0 2 3 0,3 17 3 15,3 2 8-15,3 0 3 16,3 0-4-16,3 0 0 16,3-2-8-16,3-3-1 15,6-3-4-15,6-2-3 16,0-3-29-16,-3-6-12 15,0-4-34-15,0-9-47 16,0-2 36-16</inkml:trace>
  <inkml:trace contextRef="#ctx0" brushRef="#br0" timeOffset="67">16126 8700 200 0,'0'26'77'0,"3"-2"-42"0,-6 0-37 0,3-14 17 15,-3 1 9-15,0-1 9 0,0-2-17 16,0 0-8-16,0-2-6 16,3-6 0-16,0 0 1 0,3-6-6 15,0-2-2-15,3-2-3 16,3-6 0-16,0-3 0 16,6 11 2-16,0 3 2 0,-1 10-1 15,1 6 8-15,-3 0 5 16,-3 2-2-16,-3 0-1 15,0 0-2-15,-6-2 0 16,-3-3-20-16,3-3-6 16,6-10-129-1,3-6 40-15</inkml:trace>
  <inkml:trace contextRef="#ctx0" brushRef="#br0" timeOffset="68">16337 8363 228 0,'0'0'88'0,"3"8"-48"0,3 8-47 0,-3-2 16 15,0 12 7-15,0 6 9 0,-3 7-6 16,0 4-1-16,0 12-10 16,-3-2-5-16,0-8-2 0,0-8-12 15,0-2-3-15,0-9-44 16,0-7-17-16,3-6-25 15</inkml:trace>
  <inkml:trace contextRef="#ctx0" brushRef="#br0" timeOffset="69">16212 8604 272 0,'0'-5'101'0,"18"2"-54"0,3-2-57 0,-9 2 16 16,3-2-6-16,6 0 2 16,2 0-43-16,7-1-17 15,3 1-46-15,0-6-17 16</inkml:trace>
  <inkml:trace contextRef="#ctx0" brushRef="#br0" timeOffset="70">16668 8356 176 0,'0'7'66'0,"3"4"-36"0,0 13-26 0,-3-11 15 16,0 16 13-16,0 6 9 31,-3 2-12-31,0 0-5 16,-3 10-14-16,0-2-4 0,0-8 0 15,0-8-3-15,0-5-2 16,3-5-3-16,-3-6-1 0,3-5-14 16,0-5-6-16,0-3 3 15,3-16 1-15,0-3 5 16,3-2 1-16,9 0 3 16,3 2 1-16,0 3 6 0,0 3 1 15,2 5 8-15,1 6 6 16,-3 4 14-16,0 6 8 15,-3 3-3-15,-6 5-1 16,-3 5-3 0,-6 0-2-16,-3-2-12 15,-3-4-5-15,-6 1-12 16,-6-2-5-16,3-4-28 0,1-2-14 16,-1-3-33-16,6-7-14 15,3-4 5 1</inkml:trace>
  <inkml:trace contextRef="#ctx0" brushRef="#br0" timeOffset="71">16819 8586 268 0,'0'2'101'0,"3"4"-54"0,3 7-61 0,-3-3 14 0,0 4 5 15,0 2 8-15,0 2 3 16,0 6 2-16,0-3-9 15,0-2-5-15,0-4-1 0,0-1-15 0,0-4-7 16,0-2-30-16,6-5-11 16,-3-3-46-1</inkml:trace>
  <inkml:trace contextRef="#ctx0" brushRef="#br0" timeOffset="72">16816 8580 152 0,'0'0'57'0,"0"6"-30"0,0 7-14 15,0-2 17 1,0 4-11-16,0 12-1 0,0 5-6 16,0-3-2-16,3-3-6 0,0-2 2 0,3-5 0 15,0-4-2-15,0-4-3 16,6-6 2-16,6-5 0 15,-3-2-1-15,0-4-2 16,-3-2-2-16,0-5-1 16,-3-5 2-1,-1-4 0-15,-2 4 3 0,0-1 1 16,-3 4-1-16,0 4-2 16,0 3 1-16,0 5-1 15,-3 3 8-15,3 6 5 0,0 4-2 16,0 9-1-16,0-1-2 15,3 1 0-15,-6-1-4 16,3-2-3 0,0-3-14-16,0-2-6 0,3-3-32 15,-3-3-15-15,3-5-29 16</inkml:trace>
  <inkml:trace contextRef="#ctx0" brushRef="#br0" timeOffset="73">17058 8610 132 0,'0'-3'52'0,"3"6"-28"0,-3 4-11 0,0 1 17 16,0 6-6-16,0 4 0 15,0 6-11-15,-3-3-3 16,3 0-6-16,-3-5-7 0,3-3-1 16,-3-2-51-16,3-3-56 31,0-5 25-31</inkml:trace>
  <inkml:trace contextRef="#ctx0" brushRef="#br0" timeOffset="74">17016 8496 252 0,'-3'-6'93'0,"12"-9"-50"0,-6 4-59 0,0 11 12 0,0-5-28 15,3-1-6-15,0-1-36 16,3-4-13-16,0 0 26 16,5-2 15-16</inkml:trace>
  <inkml:trace contextRef="#ctx0" brushRef="#br0" timeOffset="75">17177 8353 196 0,'0'5'74'0,"0"0"-40"0,3 9-22 0,-3-4 19 16,3 6-3-16,-3 13 3 15,0 3-8-15,0 5-2 16,0 3-12-16,0 10-1 0,-3-2 2 16,3-11-8-16,0-6-1 0,0-4-14 15,3-3-5-15,0-6-43 16,3-7-18-16,2-9-27 16</inkml:trace>
  <inkml:trace contextRef="#ctx0" brushRef="#br0" timeOffset="76">17367 8583 224 0,'-6'-8'85'0,"6"8"-46"0,-21-2-46 15,15 2 16-15,0 0 1 16,-3 5 3-16,1 3-9 16,-1 5-4-16,-3 5 0 31,3 12-1-31,0 1 3 0,3 1 1 0,3-5 1 15,3-4-2-15,3-1-2 16,3-7 1-16,0-4 1 16,3-6 3-16,6-7 2 15,0-12-1-15,-4-7-1 16,7-3-6-16,-3-2 1 16,-12-3-2-16,6-6-2 15,-12-2 0-15,-6-2 3 0,-3-1-2 16,3 6-1-16,0 2 3 0,3 8 0 15,3 6-2 1,0 4 0-16,3 9 2 0,9 5 2 16,0 8 11-16,9 13 4 15,0 6-5 1,-3 4-4-16,-3 4 0 16,-3-3 2-16,-3-1-4 15,0 6-1-15,0-10-9 16,-3-3-4-16,0-9-31 15,0-1-11-15</inkml:trace>
  <inkml:trace contextRef="#ctx0" brushRef="#br0" timeOffset="77">17534 8215 196 0,'0'3'74'0,"0"5"-40"0,-3 18-33 16,3-10 16-16,-3 5-11 15,0 3-1-15,-3 0-3 16,0-3-2-16,0-2 1 0,3-6-26 0,0-2-10 16,0-4-24 15,3-4-37-31,3-6 27 0</inkml:trace>
  <inkml:trace contextRef="#ctx0" brushRef="#br0" timeOffset="78">17549 8263 168 0,'3'18'66'0,"12"9"-36"0,-21-1-22 16,6-10 16-16,-3 3-14 16,-3 7-3-16,0 3-10 0,3-2-2 15,0-3-80 1,0-6-35-16</inkml:trace>
  <inkml:trace contextRef="#ctx0" brushRef="#br0" timeOffset="79">17739 8147 228 0,'21'39'88'0,"3"-4"-48"0,-9 47-20 16,-12-40 24-16,-9 19 2 16,-3 10 4-16,-3 6-21 15,-3-6-7-15,-6 1-13 16,-3-6-11-16,-2-8-3 0,-7-8-64 15,0-10-29-15,0-11-38 16</inkml:trace>
  <inkml:trace contextRef="#ctx0" brushRef="#br0" timeOffset="80">18150 8525 144 0,'-24'3'55'0,"21"-1"-30"0,-3-2-14 0,6 0 15 0,0 0 1 16,0 0 3-16,6 0-7 16,9 0-2-16,6 0-12 15,15-5 3-15,14-6 2 0,19-5-5 16,17 1-1-16,24-4-2 31,15-2 1-31,18-3-4 0,12 6-2 16,-6 2 2-16,-1 2 0 15,4 6-4-15,-15 3 1 16,0 0 0-16,-9 0 2 16,-9 2-1-16,-12 0 2 15,-14-7-2-15,-13 2-1 16,-15 0 3-16</inkml:trace>
  <inkml:trace contextRef="#ctx0" brushRef="#br0" timeOffset="81">20266 8123 288 0,'-29'-14'107'0,"29"14"-58"0,8 0-62 16,4 3 15-16,9 0-5 16,6-1 1-16,9 1 2 15,11 2 0-15,4 1 0 16,3 4 0-16,2 3 2 0,-5 1-1 0,-13 4 2 15,-8 3 11-15,-12 6 8 16,-15-1 2-16,-12-2 1 16,-9 0-10-16,-6 0-4 0,-2-3-6 15,-1-3-4-15,3 1-33 16,3-3-16-16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3:03:48.9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5452 6787 116 0,'9'-3'46'0,"-3"0"-24"0,3 1-8 0,-3 2 17 15,3-3 3-15,6 0 1 16,-10 1-7-16,1-1-3 16,0 0-14-16,-6 1 9 0,-6-1 3 15,0 0-5-15,-2-4-3 0,-1-1-4 16,-3-6-2-1,-3 4-5-15,-3-1-3 0,-6 1 4 16,3 2 4-16,-8 0-5 16,2 0 0-16,0-3 0 15,-3 3 0-15,-3 0-2 16,-2 3 1-16,-4 0-2 16,0 2 2-16,1 0-2 15,-1 3-1-15,0 0 1 0,4 0-1 16,-7 3 0-16,3 0 0 15,0 2 0-15,1 0 0 16,2 1-3-16,-3-1 2 16,1 6 1-16,-1-1 2 15,3 6-3-15,-2 0 0 0,5 0 1 32,0 0 2-32,3 2-3 0,-5 1-2 15,2 4 2 1,3-4 0-16,0 7 1 0,4-4 0 15,2 1 0-15,-3-1 0 16,6-1 0-16,-3 3 0 16,3-1-3-16,1 1 0 15,5 0-1-15,6 2 3 0,3 1-2 16,3-1 1-16,6 1 2 16,3 2 0-16,3 0 0 15,3-3 0-15,6 1-3 16,-1-1 2-16,7 1 1 15,3 2 2-15,0-3-1 16,3-2-1 0,2-3 3-16,4-2 0 15,6-3-1-15,5-3 1 16,4 0-4-16,-3-2-2 16,8-1 2-16,-5-2 2 15,-1 0-2-15,1-2 0 0,-4-1 1 16,10-2 2-1,-3-3-1-15,-4-3 2 0,7-2-2 0,-4-1-1 16,1-2 1-16,2 0-1 16,4-2-3-16,0-1 2 15,-1 3 1-15,-2-5 2 16,-1-5-1-16,-2 2-1 16,-7 0 3-16,-2-3 2 15,0 1 2-15,-4-3 3 0,-5-1-3 16,0 1 1-16,0-3-5 15,5-7 0-15,-5-1-1 16,-9 3 1-16,-3-3 2 16,-10-2 2-16,-8-6 3 15,-6-5 4-15,-18 0-6 32,-5 0-2-32,-7 3-1 0,-6 7-1 15,-3-2 0-15,-8 0 0 16,-4 8-2-16,-5 3 1 15,-16 2-4-15,1 5 0 16,5 4-8-16,4 1-4 0,2 4-22 16,16 2-10-16,5 0-56 15,12-3-22-15</inkml:trace>
  <inkml:trace contextRef="#ctx0" brushRef="#br0" timeOffset="1">8381 9012 208 0,'-6'-8'79'0,"0"8"-42"0,3-3-39 0,0 3 14 31,0 0 0-31,-3-3 3 16,-9 1 5-16,-6-1 2 15,-2 1-11-15,-4-1 4 0,-3 0 3 16,-3 1-6-16,-5-1-2 15,-1-5-5-15,-3 3-4 0,1-1 4 16,-7 1 1-16,0-5 0 16,1 2 1-16,-1 0-2 15,0 2 2-15,1 9-4 16,-1 0-2-16,4-1 0 16,2 1-1-16,3 0-3 0,3 2 2 15,-2 3 1-15,-1 0 0 16,0 0 0-16,4 0 0 15,-1 2-3-15,0 3 2 16,0 1 1-16,4 2 0 16,-1-1 0-16,-3 1 2 15,1 0-3 1,2 8-2-16,0 2 2 16,3 1 2-16,-2 2-2 15,-4 0 0-15,9-2 1 16,3 4 0-16,3 1 0 0,4-3 0 15,2-2-3 1,6-1 0-16,3 1 2 0,0-1 2 16,3 1-2-16,3-1 0 15,3 3-1-15,6 3 0 16,3 2 2-16,6-5 0 0,2 0 0 16,7-2 0-16,6-3 4 15,6-3 2-15,-4 3-5 16,4-3-2-16,6 0 0 15,2-5 2-15,4-3 0 0,-1 0-1 16,-2 1 1-16,9-4-1 16,-7-2 0-16,1 0 2 15,-1-3-1 1,1 1 2-16,6-6-4 16,-4 2 0-16,1 1 3 15,2-3 1-15,-2 0-1 16,-1 0-2-16,4-3 1 0,-3 1 1 15,8-4-1-15,-2 4-1 16,-4-4-2-16,7 1 1 16,-7 0 1-16,-2 2 0 15,-1 1 0-15,-2-1 0 16,0 0 0-16,5 1 2 16,-5 2-1-16,-4-3-1 0,4 3 1 15,-3-3 1-15,-7-5-3 16,-2 3 0-16,0 0 1 15,-1-3 2-15,1 0-1 16,3 0-1-16,5 0-2 16,-5 0 1-16,-3-3 1 15,-4 1 0 1,-2-6 2-16,6 0 1 16,0 6-1-16,-4-22-2 15,1 5-2-15,-3 4 1 16,2 1 1-16,-2 1 0 15,-3 3 0-15,3-1 2 0,-9 3-1 16,2 0 2-16,-5-2 2 16,-6-1 2-16,-6 1 3 15,-9-3 1-15,-9-6-5 0,0-2-2 16,-6-3-2-16,-3 1 1 16,-5-17-2-16,-4 8-1 15,-3 3 1 1,-3 0 1-16,-11 3 1 0,-7-3 1 15,-14 8 0-15,-4-3 0 0,-8 0-2 16,-16 6-2-16,-11 2 3 16,0 0 0-16,6 6-1 15,-3 2 1-15,2 0-2 16,4 3-1-16,3-1-8 31,12 4-3-31,5 5-12 16,7-1-5-16,8 4-62 15,12 4-29-15,13-2-4 16</inkml:trace>
  <inkml:trace contextRef="#ctx0" brushRef="#br0" timeOffset="2">5285 9848 140 0,'0'8'55'0,"3"-19"-30"0,0 3-14 0,-3 6 18 16,6 2 3-16,-6-6 5 15,0-2-7-15,0 3-1 16,-3-3-16-16,3 3-1 0,-9-3 1 16,3 3 2-16,-9-6 3 15,-2 0-6 1,-1-2-4-16,-3 3 0 15,-3 2-3-15,-6 0 0 16,1 0-3-16,-1 3 1 0,0-1-2 16,-3 1 2-16,1 2-4 15,-1-2 0-15,-6 2 3 16,3-2 1-16,1 2-1 16,-4 1-2-16,0 2 1 15,1 0 1-15,-1 2-1 16,3 1 2-16,-3 2-2 15,4 1-1-15,2 2 1 16,0 0-1-16,-5 2-3 16,-1 1 2-16,0 2 1 0,0 0 0 15,-2 3 0 1,-1 3 0-16,3-4 0 0,4 1 0 16,-1 0 0-16,3 0 0 15,3 0 0-15,4 0 0 16,2 0 0-16,3 0 0 15,3 2-3-15,-3 1 0 16,3 2 2-16,4 10 0 16,-4-1 1-16,3-1 0 0,6 0-3 15,0 0 0-15,3 8-1 0,6-3 3 16,0-2 0-16,6 0 3 16,0 0-3-16,3-1 0 15,0-2-1 1,3 3 0-16,0 3 2 0,2-6 0 31,4 0 0-31,3-5 0 0,3-1 0 16,9-1 2-16,-1-4-3 15,1 1 0-15,3-3 1 16,6-3 2-16,-1-3-1 16,1-2-1-16,-3 0 1 15,2 5-1-15,1-2 0 16,3-3 2-16,2 0-1 0,1 0-1 15,0-3-2-15,8 0 1 16,-5-2 1-16,-4 5 2 16,4-3-1-16,0 1 2 15,8-6-4-15,-5 0 0 16,-1 0 1-16,1 0 0 16,-1-3 0-16,-5 3 2 15,0-3-1-15,-1 3-1 16,-2 0-2-16,8 0-1 15,13-8 2-15,-10 8 2 16,-5 0-2-16,0 0 0 16,-4 0 1-16,-2 0 0 15,0 0 0-15,-4 8 2 0,-2-2-1 16,3-9-1-16,2 0 1 16,-2 3-1-16,0-8-3 15,-4 3 0 1,4-3 4-16,3 0 1 0,-4 0 0 15,1 0 1 1,3 0-2-16,-4 0-1 0,4 0 1 16,0-2-1-16,-4-1-3 0,-5 1 2 15,-6-1 1-15,-3 1 0 16,-10-4 2-16,1-7 1 16,-3-5-1-16,-6-1-2 15,3-2 3-15,-3 0 0 16,0 3-4-16,-3-1-1 15,-3 3 3 1,0-2 1-16,-3-6 0 16,-3 3-2-16,-6 0 1 0,0 0 1 15,-3 2-1-15,-3 1-1 16,0-6 1-16,0-2-1 16,-8 2-3-16,-4 3 2 15,3 0 1-15,0 0 2 16,0 5 1-16,1 3 1 0,-4 2 0 15,0 3 2-15,3-5-1 16,-6-3 2-16,-2 3-2 16,-1-3 0-16,-3 3-3 15,3 0-2-15,-8 2 3 16,-1-4 0-16,-3-6 3 16,-2-3 1-16,-1 3-3 0,-8 5-1 15,-4 0-1-15,-5 6 1 16,-13 2-4-16,-5 5 0 15,3 11-1-15,-10 5-2 16,10 3 0-16,-1 8 3 16,10 5-27-16,9 1-8 31,11-4-46-31,15-2-18 0,12-8-18 16</inkml:trace>
  <inkml:trace contextRef="#ctx0" brushRef="#br0" timeOffset="3">19222 7601 152 0,'2'0'57'0,"-4"8"-30"0,4-13-16 0,-2 5 18 16,0 0-4-16,0 0 3 15,3 0-5-15,-3 0-2 16,0 0-11-16,3 0 5 0,-3 0 4 15,3-3-1-15,-3 3-1 16,0-5-5-16,-3 5-2 16,0-5-2-16,0 0 0 0,-2-1-2 15,-1 1 1 1,-3 0-2-16,0-1 2 0,0 1-2 16,0-3 2-16,-3 3-2 15,0 0 0-15,-3-1-3 16,0-2-2-16,0 0 3 15,1 1 0 1,-1-1-1-16,-3 2 1 16,0 1-2-16,0-3 2 15,0 3-2-15,-6-1 2 16,1 1 0-16,-1 3 1 16,-3-1-2-16,0 0-2 15,-3 3-2-15,1-2 1 16,-1 2 1-16,3 0 0 0,3 0-3 0,-2 0 2 15,-1 0 1-15,3 2 2 16,0 4-3-16,0-1 0 16,0 0 1-16,1 3 0 0,-4 0-3 15,0 0 2-15,3 0 1 16,0 2 2-16,1 1-3 16,-1 0 0-16,3-1 1 15,3 1 0-15,-3 2 2 16,0 0 1-16,4-2-4 31,-1-1-1-31,0 4-2 0,0-1 3 0,0 3 0 16,0 2 1-16,0 1-3 31,4-1 2-31,2 6 1 0,0-5 2 16,3 2-3-16,0 5 0 15,3-2-1-15,3 0 0 0,0 0 2 16,3 0 0-16,0-1 0 15,3 1 0-15,0-3 0 16,3 3 2-16,0-3-1 16,3 0-1-16,3 1 1 0,0-1 1 15,-1 0-3-15,4 0 0 16,3 0 1-16,0 0 0 16,-3-2 0-16,3 2 0 15,3-2-3-15,-3-3 2 16,2 5 1-16,1-3 2 15,6 1-3 1,0-3 0-16,-3 0 3 16,2-3 1-16,1 0-1 15,3-2-2-15,0-4 1 16,-4 1 1-16,4 0-3 16,3 0 0-16,-3-2 1 15,0-1 2-15,8 0-3 16,-2-2 0-16,6-3 1 15,-4 0 2-15,-2 0-1 16,0 0-1-16,-1 0 1 0,1 0 1 0,-3 0-3 16,-3 0 0-16,-1 0-1 15,1 0 0-15,-3 0 4 16,0 2 3-16,0-2-2 0,2-2-2 31,1 2-3-31,0 0-1 16,3 0 4-16,-7 0 1 15,1 0-3-15,0 0-1 16,0 0 5-16,0-3 3 16,-1 1-6-16,1-1-1 15,-3 0 0-15,0 1 2 16,3-4 2-16,-4-2 1 0,1 0-2 16,0 0 1-16,0-2-2 15,-3-6 2-15,-1 3-2 16,1-6-1-16,3 3 1 15,0-2 1-15,0-1 1 16,-3 1 1-16,-1-3-5 16,1 0 1-16,-3-3 4 0,0 5 5 0,0 1-1 15,-3-1 1-15,-3-10-3 16,0 8 1-16,-4 0-4 16,-2-3 0-16,-3 3-1 15,-3-3-2-15,-3-5 1 16,-3-3 1-16,1 3-1 31,-4 2-1-31,0 1 3 0,-3 0 0 16,0-1-1-16,-3 3-2 15,0 3 1-15,-12-5-1 16,3 7 2-16,-2 1 3 16,-7-1-2-16,0-2-2 15,-5 0-3-15,-1 2-1 16,-6 1 4-16,-8 2 1 0,-7 3 0 15,1-1-2 1,-1 1-2-16,-3 5-1 16,4 3 2-16,2 2 0 15,4 1-4-15,2 2 1 16,10 0-11-16,2 0-6 16,3 0-13-16,6-3-3 15,10 0-52-15,2 1-19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3:03:48.9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15656 11827 140 0,'-9'-16'52'0,"9"27"-28"0,3-6-26 0,-3-5 11 0,0 10-4 16,6 9 0-1,-3 5 10-15,0 13 7 16,-3 10-11-16,-3 17 1 0,0 29 1 16,-6 7-5-16,3 6 0 0,3 0-2 15,3-8 1 1,0-14-2-16,3-4 0 0,-3-14-3 15,0-8-2 1,0-10-6-16,-3-9-4 16,0-7-41-16,3-5-60 15,0-6 16-15</inkml:trace>
  <inkml:trace contextRef="#ctx0" brushRef="#br0" timeOffset="1">15647 11710 120 0,'-3'-2'46'0,"3"2"-24"0,0-3-8 16,0 3 17-16,0 0-4 15,3 0-1-15,6-2-12 16,0-1-6-16,8 0-5 15,10-2 2-15,12-3 1 0,11 0 0 16,22 0-1-16,14-5-3 16,18-8 1-16,15 2-2 15,15 1-1-15,9 2 1 0,-3 5-1 16,0 3 0-16,-6 6 2 16,0 2-1-16,-15 5-1 15,-6 3 1-15,-18 0 1 16,-14-3-3-16,-13 0 0 15,-11-2-12-15,-10 0-5 16,-8-9-25-16,-9 1-13 16</inkml:trace>
  <inkml:trace contextRef="#ctx0" brushRef="#br0" timeOffset="2">17790 11644 112 0,'0'0'44'0,"12"3"-24"0,-6 8-8 15,-9 2 13-15,0 11 0 16,-3 23 2-16,-3 14-11 16,0 16-2-1,0 5-8-15,3 18 3 0,6 6 1 16,3-13-5-16,0-6-3 15,3-10 1-15,3 2 0 16,0-7 1-16,3-9 0 0,-9-7-2 16,0-3-2-16,-3 0-41 0,-6-8-20 15,-3-6-22 1</inkml:trace>
  <inkml:trace contextRef="#ctx0" brushRef="#br0" timeOffset="3">15733 13078 124 0,'-18'-2'49'0,"18"2"-26"0,-3 0-14 16,3 0 16-16,0 0-3 0,0 0 1 16,0 0-6-16,0 0 0 15,0 0-10-15,9 0-4 0,-3 0-2 16,0 0 1-16,0 0 1 15,-3-3-1-15,0 3-2 16,3 0 1-16,-6 0 1 16,0 0-1-16,0 0-1 15,-9 3-8 1,-3-1 2-16,3 1 2 16,0 0 1-16,0-1 1 15,0-2 4-15,3 0 1 0,0 0-4 16,3 3-1-16,0-3 1 15,3 0 0 1,0 0 1-16,6 0 0 0,12-3 8 16,6 1 7-1,9-4 2-15,14-2-1 0,19 0-2 16,14 3 1-16,16-3-4 16,14 6-1-16,12 2-6 15,9 0-1-15,12 5-3 0,-4 3-1 16,-2 2 3-1,3 1 3-15,-12-3-2 16,-12-3-2-16,-9-2 2 16,-14-3 2-16,-13-3-2 15,-14 1-2-15,-7-1-7 16,-8-2-4-16,-7-1-60 0,-8 1-29 16</inkml:trace>
  <inkml:trace contextRef="#ctx0" brushRef="#br0" timeOffset="4">16081 12240 144 0,'3'-8'55'0,"-3"5"-30"0,3 0-10 0,-3 3 20 0,0 0-15 16,3 6-6-16,0 4-2 15,0 11-1-15,0 6-5 16,0 5-2-16,-3-1 2 0,0 4-3 16,0-3 0-16,3-6 1 15,-3-2 0-15,0-6 0 0,0-2 0 31,0-3-2-31,0-5 1 16,0-2 2-16,0-4 2 16,0-2-1-16,0-5-1 15,0-8-3-15,0-3-2 0,3-3 1 16,0 1-1-16,0-3-3 16,3 0 2-16,3-1 1 15,0 1 0-15,0 3 0 16,0 4 2-16,3 9-6 15,-1 8 1-15,1 5-1 0,0 5 2 16,-3 3 1-16,0 5 1 16,-3-2 0-16,-3 4 0 15,0-4 0-15,-3-3 2 16,0-6 1-16,0 1 1 0,0-3 0 16,3-5 0-16,0-9 2 15,0-7 1-15,3-3-1 16,3-2-1-16,3-4-3 15,3 4-2-15,3 2-2 16,-1 5-1-16,1 4 2 0,0 4 0 31,0 8-2-31,0 6 2 16,3 2 1-16,-6 3 0 0,2 2 0 16,-5-2 0-1,0 0 2-15,-3-3 3 0,-3 1-9 16,3-4-4-16,0-2-32 15,0-3-13-15,3-2-37 16,3-8-27-16,3-1 52 16</inkml:trace>
  <inkml:trace contextRef="#ctx0" brushRef="#br0" timeOffset="5">16700 12367 208 0,'-3'-16'77'0,"3"13"-42"0,-3-2-26 0,3 2 22 31,-3 1-15-31,-3 2-3 0,-2 0-11 16,-1 5-3-16,-3 5 0 16,0 6 0-16,0 3 1 0,3 5-3 15,3-1 2-15,3-1 1 16,3-4 0-16,3-2 0 16,3-3 0-16,3-2 0 0,3-3 2 15,0-6 1-15,0-2 1 16,0-8 0-16,-1-5 0 15,-2-3-2 1,-3 0 1-16,0-2-2 16,-3 2-1-16,0 0-2 0,0 6 1 15,-3 2-1-15,0 2 0 16,3 6 0-16,0 6-2 16,0 2 3-16,0 7 2 15,0 4 0-15,3-3-1 16,0 0 1-16,0 0 1 15,3-3-1-15,0 0-1 16,0-2-30-16,3-6-15 16,0 0-57-1</inkml:trace>
  <inkml:trace contextRef="#ctx0" brushRef="#br0" timeOffset="6">16921 12390 216 0,'-12'0'82'0,"24"8"-44"0,-18 0-47 16,6 0 14-16,0 0-5 0,0 3 0 16,0 2 0-16,6 0 0 15,-6 0 0-15,6-2 0 0,-3 0 2 16,-6-1-45-16,0-2-18 0</inkml:trace>
  <inkml:trace contextRef="#ctx0" brushRef="#br0" timeOffset="7">16912 12258 240 0,'-27'-21'90'0,"27"18"-48"0,0 3-53 0,0 0 13 15</inkml:trace>
  <inkml:trace contextRef="#ctx0" brushRef="#br0" timeOffset="8">16885 12234 332 0,'6'3'-36'0,"6"2"-54"15,0 3-25-15</inkml:trace>
  <inkml:trace contextRef="#ctx0" brushRef="#br0" timeOffset="9">17019 12404 160 0,'3'26'60'0,"-3"-13"-32"0,0 11-24 0,0-16 15 16,0 3-2-16,0-3-1 0,0 0-4 15,0-3 0-15,0-2-7 16,0-1 4-16,0-2 1 0,3-2 1 16,3-9 1-16,3-2-6 15,0-6-4-15,6-2-4 0,5 0-1 16,4 2-1-16,0 3 3 16,0 6 0-16,0 5 1 15,-1 7 0-15,4 9 2 16,-6 10 1-16,-3 3 3 15,-3 0-1-15,-3-1 0 16,0 1-3-16,-3 0 1 0,2 0-2 16,-5-3-1-16,3 0-30 15,0-2-13-15</inkml:trace>
  <inkml:trace contextRef="#ctx0" brushRef="#br0" timeOffset="10">15584 13171 116 0,'3'-26'44'0,"-3"23"-24"0,3-2-10 0,-3 5 14 16,0 0-11 0,0 0-4-16,3 8 5 15,0 10 2-15,0 14-7 16,0 13 6-16,0 10 4 0,-3 19-4 16,-3 14 0-16,0-4-7 15,0-4-3-15,0-1-2 16,3-10 0-16,0-11-2 15,0-5-1-15,3-13-6 0,3-9-67 16,0-7-54 0,-3 3 39-16</inkml:trace>
  <inkml:trace contextRef="#ctx0" brushRef="#br0" timeOffset="11">15623 14018 164 0,'-3'0'63'0,"6"2"-34"0,0 1-34 0,3 0 10 16,0 5 6-1,12 5 5-15,8-8 7 16,10 0 3-16,15 1-13 16,17 2-3-16,16 2-3 0,14-2-3 0,15 0-1 15,12 0-1-15,6 0-2 0,6-3 1 16,-9-2-1-16,0-1 0 16,-9 1 2-16,-12-3-1 15,-9 3-1-15,-14-3-10 16,-10 2-4-16,-15 1-4 15,1-3 1-15,-6-3-20 32,-7 1-8-32,-5-1-31 15</inkml:trace>
  <inkml:trace contextRef="#ctx0" brushRef="#br0" timeOffset="12">17775 13134 132 0,'3'-5'49'0,"0"5"-26"0,0 2-23 16,-3 4 10-16,0 12 7 16,-3 6 4-16,0 8 6 0,-3 15 6 15,-3 6-18-15,0 19 5 0,-3 10 3 16,0 8-6-16,0-3 1 15,3 0-16-15,3 1-5 0,6-12 3 32,0-7 4-32,0-11-2 15,3-10-1-15,0-11-42 0,0-5-18 16,-3-11-43-16</inkml:trace>
  <inkml:trace contextRef="#ctx0" brushRef="#br0" timeOffset="13">15706 13459 104 0,'-3'-2'38'0,"3"4"-20"0,0 1-21 0,0-3 23 15,3 8 4-15,0 5 1 16,-3 3 0-16,3 0-10 16,6 8-4-16,-3 5-6 15,0-5-4-15,0-3 0 0,0-3 3 16,-3-4 2-16,-3-4 6 16,0 1 3-16,0-6 3 0,-6-5 1 15,3-3-4-15,0-5 1 16,0-7-9-16,0-1-2 15,9-3-3-15,3-2-2 16,3 2-2-16,0 1-1 16,0 2 2-16,0 3 2 31,-1 2-5-31,4 3 1 0,0 3-12 16,0 2-3-16,0 3-22 0,0 0-7 15,-3 3-39 1</inkml:trace>
  <inkml:trace contextRef="#ctx0" brushRef="#br0" timeOffset="14">15992 13491 168 0,'-6'-5'66'0,"-9"5"-36"0,6 0-31 0,6 0 12 0,0 2-7 0,0 1-1 15,-3 2 1-15,0 3 0 31,0 6-2-31,0-1 1 0,0 8 2 0,4 8 0 0,2-5 0 16,0 0-3-16,2-6-2 16,1-2-4-16,3-5 0 15,0-1 11-15,0-7 4 16,3-3-2-16,0-8-3 16,0-11-3-16,-3 4 0 15,0-4-2 1,-3 1-1-16,0 2 1 15,0 5-1-15,-3 0 4 0,0 4 2 16,0 4-5-16,0 3 0 16,0 5-3-1,3 8-2-15,0 9 3 0,6-4 0 16,0 1-2-16,0-3 2 16,0-3-15-16,0-3-6 0,-3 4-20 15,-1-9-9-15,1-3-21 16</inkml:trace>
  <inkml:trace contextRef="#ctx0" brushRef="#br0" timeOffset="15">16105 13510 132 0,'0'2'49'0,"3"6"-26"0,-3 5-25 0,3-5 9 15,0 3 10-15,0 2 8 16,-3 0-1-16,0 6 0 16,0-3-13-16,0-6-7 0,3 1-2 15,-3-3-2-15,3-3 2 16,-3-5 1-16,3-13 3 16,0-3-1-16,0 0-3 15,3 0-1 1,3 0-3-16,3 1-1 0,0 4 2 15,2 3 2-15,-2 3 0 0,0 5-1 0,0 5 1 16,-3 3 1-16,0 8 1 16,0 0 1-16,-3 5 0 15,0-3 0-15,0-2-24 16,0-2-9-16,0-4-57 16,3-5-28 15,0-2 55-31</inkml:trace>
  <inkml:trace contextRef="#ctx0" brushRef="#br0" timeOffset="16">16397 13491 176 0,'-12'-8'66'0,"9"8"-36"0,-6 3-37 0,6-1 8 0,-3 4 2 15,-3 4 3-15,-3 4 8 0,0 7 3 16,0 8-8-16,3 0-1 0,3-3-1 15,4-2-6-15,2-3 0 16,2-2-1-16,4-3 2 16,0-6 3-16,3-4 4 31,0-6-2-31,3-6 1 0,0-10-5 16,-3-10-2-16,0 0 2 15,-3-4 0-15,0-1-8 16,-3-1-4-16,-3-2 0 15,0-1 3-15,-3 3 1 16,0 6 3-16,0 7 5 16,0 4 3-16,0 1-2 0,0 6-3 15,0 14-3 1,3 4 4 0,0 4 2-16,3 4 3 15,0 6 1-15,3 2-2 16,0 1-1-16,0 10-6 15,3-3 1-15,3-5-22 0,3-5-10 16,2-5-39-16,-5-6-44 16,0-5 35-16</inkml:trace>
  <inkml:trace contextRef="#ctx0" brushRef="#br0" timeOffset="17">16608 13348 200 0,'-6'-10'74'0,"6"7"-40"0,-3 6-22 16,0-3 19-16,0 0-5 0,-3 2-1 15,-3 4-11-15,0 4-6 16,0 1-5-16,4-1-3 0,-1 1 1 15,3 2-6-15,0 0 1 0,9 3 0 16,2 3 2-16,4 2 1 16,0 0 1-16,0 8-3 31,3 3 2-31,-3-3 1 16,-9-2 2-16,-3-4 8 0,-6 1 3 15,-3-5-2-15,-3-1 1 16,0-5-9-16,-3-5-4 15,1-5-16-15,-7-3-6 16,6 0-15-16,3-3-6 16,3-2-7-16,9 0-4 0,6-8-22 15</inkml:trace>
  <inkml:trace contextRef="#ctx0" brushRef="#br0" timeOffset="18">16680 13512 144 0,'8'0'55'0,"-16"3"-30"0,2 5-23 0,6-3 14 15,0 6 7-15,3 7 8 16,-3 6-5-16,0 0-3 0,3-3-13 16,0 0-4-16,-1-5-2 15,4 0-2-15,0 0-2 0,0-6 1 16,0-2 1-16,3-2-1 0,0-6-1 15,0-6 1-15,0 1 1 16,-3-11-3-16,0-8 0 16,-3 6 1-16,-3-1 2 15,0 3-1-15,0 3-1 16,0 3 3-16,0 2 0 16,-3 2-4-16,3 6-1 0,0 3 3 15,0 21 1 1,0 0 2-16,3-3-2 15,0 0-2-15,3 0 1 16,0-5-1-16,0-3-27 16,0-2-9-16,0-3-31 31,3-6-45-31,0-2 29 16</inkml:trace>
  <inkml:trace contextRef="#ctx0" brushRef="#br0" timeOffset="19">16840 13533 144 0,'0'6'55'0,"3"4"-30"0,-3 1-12 16,0 2 19-16,0 8-3 16,0 3 3-16,0-5-16 15,0-1-7 1,0-2-5-16,0 3-1 0,0-9 0 0,0-2-1 15,0 0-2-15,0-3-4 16,0-5 0-16,3-2-5 0,0-4 1 16,0-2-12-1,9-23-17 1,6 7 6-16,-3 3 16 0,0 2 11 16,-3 6 6-1,0 2 4-15,-4 6 10 0,1 2 7 16,0 6-3-16,0 5 0 15,-3 0-2-15,0 10 3 16,-3-4-8 0,0-4-6-16,-3-2-3 0,3 0 0 15,0-3 0-15,-3-5-2 16,3 0-2-16,0-7-6 16,6-9-4-16,0 0-3 0,3 0-2 15,6 3 5 1,-3-1 6-16,2 4 3 0,1 2 1 15,0 5 2-15,-3 3 1 16,0 6 7-16,-3 7 6 16,0 8 1-16,-3 0-1 31,-3-2-6-31,0-1-4 0,-4 1-3 16,1-1-3-16,0-5-21 15,0 1-9-15,0-4-135 31,3-4 52-31</inkml:trace>
  <inkml:trace contextRef="#ctx0" brushRef="#br0" timeOffset="20">17412 13756 236 0,'-6'26'88'0,"-9"-2"-48"0,3 10-40 0,9-20 18 16,0 1-19-16,3-1-3 0,0-1-61 16,9-2-26-1,0-4 6-15</inkml:trace>
  <inkml:trace contextRef="#ctx0" brushRef="#br0" timeOffset="21">15575 14198 144 0,'-6'-16'55'0,"6"10"-30"0,-3 4-23 31,3 2 14-31,0 0-4 0,0 0 3 16,0 0-4-16,3 5-1 15,0 8-6-15,0 11 15 0,-3 10 9 16,-6 25-8-16,0 17-3 0,-6 12-10 15,1-6-3-15,2-3 0 16,0-7 0-16,3-4-11 16,3-12-5-16,0-11-23 0,3-11-10 15</inkml:trace>
  <inkml:trace contextRef="#ctx0" brushRef="#br0" timeOffset="22">15575 15042 148 0,'-6'-3'55'0,"6"6"-30"0,3-3-34 16,0 2 9-16,6-2 0 16,3 0 2-16,9 0 11 15,18-2 3-15,5-1-7 0,13-2 6 0,23-3 2 16,15 5-3-1,10 0 2-15,23 6-9 16,9 0-2-16,17-1-3 0,-5 4 1 16,-3-1-2-16,-9-2-1 31,0-1-2-31,-21 4 1 0,-12-1 3 16,-21 0 1-16,-14 0-1 15,-10-2 1-15,-8 0-2 16,-9-3 2-16,-7 2-4 15,-5-2 0-15,-6-2-21 16,-9-4-10-16,-3-4-57 16</inkml:trace>
  <inkml:trace contextRef="#ctx0" brushRef="#br0" timeOffset="23">17650 14219 132 0,'-6'-6'49'0,"9"4"-26"0,0 4-29 0,0-2 6 15,-3 0-1-15,0 0 2 0,3 8 17 16,0 11 9 0,-3 5-1-16,0 13-1 0,0 21-11 15,0 5-4-15,-3 14-6 16,0-3-3-16,0 0 2 0,3-5-2 15,0 0-1-15,6-11-2 0,0-10 1 16,0-9-52 0</inkml:trace>
  <inkml:trace contextRef="#ctx0" brushRef="#br0" timeOffset="24">15947 14470 116 0,'-3'-3'44'0,"6"6"-24"0,-3-3-15 16,0 0 11-16</inkml:trace>
  <inkml:trace contextRef="#ctx0" brushRef="#br0" timeOffset="25">15953 14494 227 0,'3'24'19'16,"0"0"-10"-16,0-3-3 0,0 0-2 16,0 0-2-16,-3-5-2 15,3-3 3-15,-3-2 0 16,0-3-1-16,0 0-2 15,0-3 7-15,0 0 5 0,0-5-2 16,0 0 2-16,0 0-1 16,0 0 1-16,0-2-4 0,0-4 0 15,0 1-3 1,0-3 0-16,3-3-3 16,3-2 1-16,0 0-2 0,6-8 2 15,0 0-2-15,0 2-1 16,0 3 1-16,0 3 1 31,2 2-3-31,1 3 0 0,0 3-1 16,0 3 0-16,0-1-3 15,-3 3 1-15,3 5-20 16,0 0-9-16,-3-2-120 31,5 0 68-31</inkml:trace>
  <inkml:trace contextRef="#ctx0" brushRef="#br0" timeOffset="26">16296 14518 116 0,'-3'-6'44'0,"3"-9"-24"0,-3 4-6 15,3 8 17-15,-3 1-6 0,0 2-2 16,-3 8-7-1,0 0-2-15,-6 7-8 0,3 1-4 0,-3 3 1 16,0 2-4-16,3-3-2 16,9 1 2-16,0-3 2 15,0-3-2-15,6-2 0 16,0-6 1-16,0 0 2 0,3-2-3 16,-3-6-2-16,3-2-1 15,-3 0 0-15,0-3 3 16,0-3 0-16,0 3 3 15,-3 0 3-15,0 3-2 16,-3-3 0-16,0 5-1 16,3 1 1-16,-3 2-2 0,3 5-1 15,0 3 1-15,0-3 1 16,-1 3-3-16,4 0 0 16,0 0-1-16,0 0 0 15,0-3-33-15,3-2-15 0,0-3-25 31</inkml:trace>
  <inkml:trace contextRef="#ctx0" brushRef="#br0" timeOffset="27">16504 14568 100 0,'-3'-11'38'0,"9"17"-20"0,-6-4-34 0,0-2-1 16,0 0-21-16,0 0-8 0,0 0 26 15,-3 3 15-15,3-3 7 16,0 0 3-16,0 0-3 16,0 0-2-16,0 0 1 15,0 0-1-15,0 0-3 16,0 0 0-16,0 0-3 16,0 0 1-1</inkml:trace>
  <inkml:trace contextRef="#ctx0" brushRef="#br0" timeOffset="28">16450 14520 116 0,'0'3'44'0,"3"18"-24"0,0-5-13 0,-3-8 13 0,0 3-6 16,0 2 2-16,0 3-5 15,0-6 1-15,0 1-7 16,0-3 6-16,0 0 2 0,0-3-4 16,0 0-1-16,0-2-4 15,0 2-1-15,0-2-3 16,-3-6-1-16,3-2 1 0,-3-3 2 15,6 0-1-15,0-3-1 16,6-2-2-16,0 0 1 16,0-8 1-1,3 8 2-15,0 2-1 0,0 3 2 16,3 3-2-16,0 7-1 16,-4 6 1-1,1 3-1-15,0 0 0 16,-3 4 2-16,-3 4-1 15,0-3 2-15,-3 0-2 16,0 2-1-16,0-2-6 16,-3 0-1-16,3-3-37 15,0-8-15-15,6 1-14 16</inkml:trace>
  <inkml:trace contextRef="#ctx0" brushRef="#br0" timeOffset="29">16855 14576 172 0,'-3'-11'66'0,"0"11"-36"0,0-2-35 16,0-6 21-16,-3 2-7 16,-3 9-2-16,-3 2-1 15,1 1-4-15,-1 4-4 0,0 3 1 16,0 6-1-16,0-3 0 15,3 5 2-15,3 3 2 16,3-6-3-16,3-2-2 0,3-5 2 16,3-3 2-16,3-8 4 15,3-8 2-15,3-5-1 16,0-1 1-16,-1-4-6 16,-2-1-1-16,-3-7 0 15,0-9 2-15,-3 4-1 16,0-1-1-16,-3 0-4 0,-3 0 0 15,-3 3 0-15,0 6 2 0,-3 1 1 16,0 7 3 0,3 1-1-16,0 4-1 0,0 2-4 15,3 0 0-15,0 3 0 16,0 5 2-16,3 5 1 31,0 5 3-31,3 9 3 0,0 7 4 16,0 17 2-16,0-1 1 15,0 0-6-15,-3 1-2 16,6-4-2-16,0-2 1 16,6-7-2-16,0-7 2 15,-3-4-35-15,-1-6-13 16,4-2-44-16</inkml:trace>
  <inkml:trace contextRef="#ctx0" brushRef="#br0" timeOffset="30">17120 14674 100 0,'-3'-5'38'0,"6"5"-20"0,-3 0-12 16,0 2 11-16</inkml:trace>
  <inkml:trace contextRef="#ctx0" brushRef="#br0" timeOffset="31">17120 14695 240 0,'-6'18'43'16,"6"4"-19"-16,-9 1-9 0,3 4-11 15,3-3-5-15,6-6 0 0,3-2-87 16</inkml:trace>
  <inkml:trace contextRef="#ctx0" brushRef="#br0" timeOffset="32">14769 12052 112 0,'-3'-3'44'0,"-3"3"-24"0,3 0-13 15,3 3 13-15,-3-3-8 0,0 2 1 16,0-2-6-16,0 0 1 15,3 0-5-15,0 0 7 0,0 0 3 16,0 0 0-16,6 3 2 16,3-3-4-16,6 5-1 15,5-2 0-15,7 0 1 16,9-3-5 0,9-3-2-16,5 3-2 15,7 0 1-15,2 0-2 16,1 3-1-16,-4-3 1 15,-5 0-1-15,-9 0 0 16,-7 0 2-16,-5 0 1 0,-6 0 1 16,-6 0-2-1,-3 0-2-15,-3 0-2 0,-4 0-1 0,-2-3-58 16,-3 0-35 0</inkml:trace>
  <inkml:trace contextRef="#ctx0" brushRef="#br0" timeOffset="33">15391 11964 160 0,'-9'-5'60'0,"12"5"-32"0,-3 3-35 0,0-3 8 15,0 0 6-15,6 5 8 0,3-2-2 16,5 2 1-16,1 0-8 16,3 3-4-16,0 6-1 0,0 1-4 15,-3-1 2-15,0-1 1 16,-6 0 0-16,-6 0 0 0,-3 1 2 16,-6-1-1-16,-6 0 2 15,-3 0 0-15,-6-2 1 16,0-1-5-16,0 1 1 0,4 0-29 15,2-4-10-15,-3 4-38 16</inkml:trace>
  <inkml:trace contextRef="#ctx0" brushRef="#br0" timeOffset="34">14498 11822 108 0,'-12'26'44'0,"3"3"-24"0,-12 13-13 0,12-20 15 16,-12 4-9-16,-3 1 0 16,-2-1-5-16,2 0 0 15,3 1-5-15,0-3-2 0,3-3 2 16,6-5-4-16,1-3 0 16,2-5-48-16,3-3-39 15,3-5 25-15</inkml:trace>
  <inkml:trace contextRef="#ctx0" brushRef="#br0" timeOffset="35">14224 11919 136 0,'-3'-7'52'0,"9"9"-28"0,-3 1-28 16,6 5 25-16,0 5 0 15,6 3 1-15,-1 8-1 16,10 0-11-16,3 5-6 0,3 2-1 15,3 4 0-15,2-1 1 0,1 11-68 32,0-5-51-17,2-11 36-15</inkml:trace>
  <inkml:trace contextRef="#ctx0" brushRef="#br0" timeOffset="36">14655 13388 140 0,'-14'0'52'0,"14"0"-28"0,0 0-19 16,0 0 11-16,6 0-5 15,-1 0 1-15,1 3-1 0,3-3 3 16,3 2-7-16,3-2-4 0,3 0 0 16,3 0-2-16,9 0 2 15,2 6 0-15,4-1 1 32,6-3-2-32,-1 4 1 0,4-4-2 0,0 1 2 0,-4 0-2 31,-2-1-1-31,-6 1 5 15,-3-3 4-15,-7 3-3 16,-5-3 2-16,-3 0-5 16,-3 0 0-16,-3 0-1 15,-3 0-2-15,-3 0-30 16,0-6-13-16,-3 4-46 16</inkml:trace>
  <inkml:trace contextRef="#ctx0" brushRef="#br0" timeOffset="37">15191 13309 156 0,'-9'-6'57'0,"9"6"-30"0,0 3-34 0,0-3 10 15,3 5-1-15,0 0 3 16,3 1 0-16,3-1 0 16,3 3-3-16,0 0 1 0,3 3 0 0,-3 2-1 15,3 0-2-15,-9 0 1 16,-3 0 1-16,-9 1 3 16,-3 2 4-16,-3-1-2 15,0-1 1-15,-3-1-5 0,0-3-2 16,3 1-31-16,0-3-15 15,3-3-28-15</inkml:trace>
  <inkml:trace contextRef="#ctx0" brushRef="#br0" timeOffset="38">14141 13256 148 0,'0'-3'55'0,"0"6"-30"0,3-3-27 0,-3 0 11 16,2 5 0-16,7 3 5 0,0 5 1 15,3 3 0-15,3 5-7 16,3 0-5-16,0 3 0 0,-3-3 0 16,0 0 1-16,-1 1 0 15,1-4 0-15,-3-2-2 16,0-3 1 0,-3-2-26-16,-3-3-10 0,0-3-49 15</inkml:trace>
  <inkml:trace contextRef="#ctx0" brushRef="#br0" timeOffset="39">14423 13306 64 0,'0'-5'27'0,"3"2"-14"0,-3 6 0 0,0-3 14 15,0 0 0-15,0 5 2 16,0 3-3-16,-6 8 1 16,-6 8-2-16,-2 5 0 0,-1 8-14 15,-3 8 4-15,-3 8 3 0,-3-3-4 16,-3-5 0-16,7-5-8 16,-4 7-2-16,6-10 0 15,3-5 0-15,3-8-22 16,3-3-8-16</inkml:trace>
  <inkml:trace contextRef="#ctx0" brushRef="#br0" timeOffset="40">15510 13126 108 0,'-6'3'41'0,"3"-1"-22"0,-3 1-22 0,3 2 8 16,-3 6-2-16,-3 5 3 15,-3 5 1-15,-3 8 1 16,-3 8-2-16,0 3-1 0,1 5 3 15,-4 5 3-15,3 16-2 16,3-2 0-16,3-4-5 16,3 7-3-16,9-7 2 0,3-7-2 15,3-8-1-15,0-5-2 0,3-6-1 32,3-4-18-32,0-7-9 15,0-4-31-15</inkml:trace>
  <inkml:trace contextRef="#ctx0" brushRef="#br0" timeOffset="41">15441 13827 80 0,'-3'-3'33'0,"3"6"-18"0,0 13-16 0,0-8 9 0,3 3-1 16,0 4 3 0,0 4-3-16,0 5 1 0,0 0-7 15,0 2-3-15,0 3 7 16,-3-5 6-16,0-3 4 16,-3-5 0-16,-3 0-5 15,-3-3-4 1,0-5-3-16,-3 0-3 15,1-3 1-15,-1 1-1 0,0-4 0 16,3 1-11-16,0 2-3 16,3 0-46-1</inkml:trace>
  <inkml:trace contextRef="#ctx0" brushRef="#br0" timeOffset="42">15337 14216 96 0,'-15'21'35'0,"-3"3"-18"0,-14 8-7 0,23-16 12 15,-6 10-1-15,0 6 2 0,0 16-7 16,3 4-1-16,3 4-9 16,6 0-4-16,3 2-1 15,6-3-1-15,6-4 0 0,6-1-3 16,6 0 2-16,0-10-12 16,-4-8-7-16,1-9-47 31</inkml:trace>
  <inkml:trace contextRef="#ctx0" brushRef="#br0" timeOffset="43">15373 14772 104 0,'-12'0'41'0,"12"0"-22"0,0 2-25 0,0-2 8 16,0 6 2-16,3 2 2 15,0 5 2 1,3 5 2-16,0 3-3 0,3 6-2 0,-3 7 0 16,0-2 1-16,-3-5 3 31,-3-4 5-31,-3-1-8 0,-3-4-1 16,-3-5 1-16,0-2-5 0,0-3-3 15,-3 0-68 1</inkml:trace>
  <inkml:trace contextRef="#ctx0" brushRef="#br0" timeOffset="44">17897 15060 88 0,'0'0'35'0,"0"0"-18"0,3-5-20 31,-3 5 6-31,6 0 5 0,0 0 5 0,3 0 2 32,0-5 4-32,0-3-5 15,3-8 0-15,2-8-8 0,4-3-2 16,0-2-2-16,0 0-2 0,-3-3 1 16,-3-10-1-16,-3 2 0 15,-3 1 2-15,0-1 1 16,-6-5-1-16,0-3 1 0,-6 1-2 15,0 5 2-15,-6 2 0 16,0 5 3-16,3 6-3 16,0 3 0-16,-3 5-1 15,3 2 1-15,0 6 0 16,0 2 1 0,3 1-7-16,0 4-2 0,3 1-7 15,0 3-3-15,1-1-9 16,2 3-3-16,0 0-31 15</inkml:trace>
  <inkml:trace contextRef="#ctx0" brushRef="#br0" timeOffset="45">17921 14295 112 0,'-6'-10'44'0,"3"7"-24"0,-3-2-8 16,3 0 13-16,0 2-2 15,0 0 0-15,0 1-10 16,3 2-5-16,0 0-5 15,0 2-7-15,0 4 0 0,0 2 2 32,3 2 1-32,0 1 1 0,0-1 0 15,0 1-3-15,3-1 2 16,-3-2 1-16,0-2 2 16,-3-1 1-16,0-5 3 15,0 0-1-15,0-3 0 16,0-2-3-16,0-3 1 15,-3-2 0-15,0-4 3 0,3 1-1 16,0-3 0-16,0 3-3 16,0 0-2-16,3 5-2 0,0 0 1 15,3 5 1-15,0 3 0 16,0 3 0-16,3 0 0 16,-3 4-3-16,2-4 2 31,7-3-1-31,-3 5 0 0,3 1-33 15,3-9-17-15,-3-2-22 16</inkml:trace>
  <inkml:trace contextRef="#ctx0" brushRef="#br0" timeOffset="46">17942 13946 48 0,'0'3'19'0,"0"-3"-10"0,3 2 5 0,-3-2 12 15,6 0-1-15,2-5 3 16,7-3-12-16,3 0-2 16,3-2-8-16,-3-17-2 15,0 1-2 1,0-1 1-16,-1-2-2 15,1-8 2-15,-3-5 2 0,-6-3 0 16,0-3 2-16,-6 3 0 16,-3 3 1-16,-3-3 4 0,-3 5 3 15,-3 6 0-15,0 5 1 16,0 2-11-16,0 6-5 16,3 3 0-16,0 4-1 0,-2 4-30 15,2-1-5 1,0 3-2-16</inkml:trace>
  <inkml:trace contextRef="#ctx0" brushRef="#br0" timeOffset="47">17986 13219 92 0,'-9'-3'35'0,"6"3"-18"0,3 11-20 0,0-11 6 16,0 5-3-16,3 0 4 15,-3 0 2-15,3-2 2 0,0 0 0 16,6-1-4 0,-3 1-1-16,0-6 1 0,3 1 0 15,0-1-2-15,-6-10 1 16,6-8-2-1,-3 5-1-15,0 0 1 16,-3 0-1-16,0 3 2 16,0 0 3-16,0 5-4 15,0 0-1-15</inkml:trace>
  <inkml:trace contextRef="#ctx0" brushRef="#br0" timeOffset="48">18067 13115 198 0,'9'6'-2'0,"2"-1"-51"0,4 6-24 15</inkml:trace>
  <inkml:trace contextRef="#ctx0" brushRef="#br0" timeOffset="49">18436 13192 124 0,'0'-16'49'0,"0"16"-26"0,0 3-27 16,0 13 23-16,0 13-5 15,0 5-1-15,0 11 2 16,0 13-8-16,-3 19 0 0,0 11 3 16,-3-4-4-16,3-2 2 15,0-8-3-15,0 3 0 16,0-11-6-16,0-10 1 15,-3-9 2 1,3-7 1-16,0-8-34 16,-3-8-14-16,0-9-31 15</inkml:trace>
  <inkml:trace contextRef="#ctx0" brushRef="#br0" timeOffset="50">18492 13150 100 0,'-15'-21'38'0,"15"18"-20"0,15-5-23 0,-9 5 6 16,0 1-1-16,3-1 0 31,3 0 0-31,3 1 0 0,9-1 2 16,2 3 1-16,16 0 7 15,9 0 4-15,14 0-5 16,22 0-1-16,11 3-4 15,12-1-3-15,3 4 0 16,6 4-1-16,-6 1 0 16,-3 0 0-16,-8-4 2 0,-13 1 1 0,-9-2 1 15,-8-4-13-15,-7-7-4 16,-8 0-43-16</inkml:trace>
  <inkml:trace contextRef="#ctx0" brushRef="#br0" timeOffset="51">18596 13533 88 0,'0'0'33'16,"3"6"-18"-16,0 2-7 0,0 0 13 0,0 7-1 16,0 7 3-16,0-1-11 0,0 0-2 15,-3-2-4-15,3-4-1 16,-3 1-3-16,0-5-2 0,0-3 3 16,0 0-2-16,0-3 2 15,0-2 9-15,0-3 4 16,0 0-5-16,0-3-4 31,0-2-2-31,3-9-1 0,0 1 0 16,3-8 0-16,0 5 0 15,3 3 0-15,0 2-5 16,0 3-1-16,6 3 1 16,3 3 0-16,0-1-17 15,-1 6-8-15,1-1-55 16</inkml:trace>
  <inkml:trace contextRef="#ctx0" brushRef="#br0" timeOffset="52">18858 13600 144 0,'-12'-16'55'0,"9"16"-30"0,-2 0-27 15,2 0 9-15,0 10-5 16,-6 11-2-1,0 1 1-15,3 1 1 0,0 4 3 16,3-6-4-16,3-2-3 16,0-4 1-16,3-1 2 15,3-6 2-15,0 0 1 16,0-6 4-16,0-2 5 0,0-2-7 16,0-6-3-16,-3 0-2 15,-1-3 1-15,-2 1 3 16,0-1 2-16,0 0 1 15,0 3 0-15,0 3-7 16,3 0 0-16,-3 5-6 16,0 0-1-16,3 8 3 0,0 2 3 15,-3 1 1-15,3 2-1 0,0-2 1 16,0-1-1-16,0-2-36 16,0 0-13-16,0-2-21 15</inkml:trace>
  <inkml:trace contextRef="#ctx0" brushRef="#br0" timeOffset="53">18921 13713 72 0,'12'16'30'0,"-24"-10"-16"0,18-1 3 15,-9-3 14-15,3-2-10 16,-3 3-4-16,6 0-10 16,-3-3-5-16,-3-3 1 0,3 0 0 15,3-2-1-15,0 0 1 16,0-3 0-16,3 0 1 0,3 0 0 31,-3-5 0-31,0-3 2 0,0 8-3 16,2 8 0-16,1 0-1 15,0 5 1-15,0 3-2 16,0 0-1-16,0 0-2 16,0 0 1-16,-3 3 3 15,0-3 3-15,3 0-22 16,0-3-8-16,-3 0-41 16</inkml:trace>
  <inkml:trace contextRef="#ctx0" brushRef="#br0" timeOffset="54">19162 13647 148 0,'-12'-18'57'0,"12"18"-30"0,-3 0-29 0,3 0 9 16,-3 13-5 0,-3 0-2-16,0 0 1 15,0 6-1-15,0-3 0 0,0 2 0 16,3 6 0-16,3-5 0 15,0 2 2-15,6-5 1 16,0-3-1-16,0-8-2 0,6-7 1 16,3-4 1-16,0-7 1 15,-3-3 3-15,0-2-1 16,-3-9 0-16,-3-7-3 16,0-3-2-16,-9 0 1 15,0 2-1-15,-3 1 0 16,-3 7 0-16,0 6 2 0,3 3 3 15,0 5-2-15,3 2-2 16,0 3-3-16,0 5-1 0,3 3-1 16,0 11 3-16,6 5-2 15,-3 8 1-15,6 13 2 16,0 0 2-16,0 0 3 31,0-3 2-31,0 1-6 0,-1-6-2 16,4-6-36-1</inkml:trace>
  <inkml:trace contextRef="#ctx0" brushRef="#br0" timeOffset="55">19475 13451 152 0,'-6'-8'57'0,"6"8"-30"0,-3-2-21 16,3 2 17-1,-3 0-8-15,-3 2 2 16,0 4-4-16,-6-1 2 16,0 3-8-16,-3 5-4 0,0 0-2 0,3 3-4 15,3 3 0-15,6 5 2 16,6 7 0-16,6-1-2 15,0-4 2-15,-3 0 1 16,0 4 0-16,-3-9 4 0,0 5 2 16,-9-5 4-16,-6-2 4 15,0-1-6-15,0-2-2 16,0-5-3-16,1-3-3 16,2-6-15-16,-3-4-7 15,3-4-38 1,3 1-53-16,6-3 20 0</inkml:trace>
  <inkml:trace contextRef="#ctx0" brushRef="#br0" timeOffset="56">19457 13692 112 0,'-3'11'44'0,"3"5"-24"0,0 0-17 0,0-6 10 15,0 6 9-15,0 5 6 16,3-2-10-16,0-3-5 16,3-3-11-16,0-3-1 15,0 1-1-15,2-3 2 0,1-5 1 16,3-3 1-16,0-6 2 0,0-7-3 0,-3 0 0 16,0-3-1-16,-3 0-2 15,-3-2 1-15,-3 2 1 16,0 2 1-16,0 4 3 15,0 2 1-15,-3 3 1 16,3 2-7-16,0 3-2 16,0 5 0-1,0 6 0-15,3 2 1 16,0 8 2-16,0 0 1 16,0 1 1-16,3-4 0 15,0 1 0-15,3-4-5 16,-3-1-1-16,3-6-35 15,-1-3-15-15,7-5-31 16</inkml:trace>
  <inkml:trace contextRef="#ctx0" brushRef="#br0" timeOffset="57">19677 13724 132 0,'0'3'49'0,"3"2"-26"0,0 3-29 16,-3 0 8-1,3 2 11-15,0 1 6 0,0 5 2 16,-3-3 2-16,0 3-11 16,0-3-2-16,0-2-6 15,0-3-3-15,0-3 2 0,0 0 0 16,0-5 3-16,0 0-3 16,3-5 0-1,0-6-8-15,0-2-4 0,0 0-4 16,3 0 0-16,0 2 7 15,0 3 3-15,0 8-2 16,2 3 8 0,-2 7 4-16,-3 1 3 15,0 2 4-15,0-2-3 16,-3-3 1-16,3 0-5 16,0-3-2-16,0-2 0 15,0-6-1-15,0 0 0 0,3-7 0 16,0-4-7-16,0-1 0 15,6-4-1 1,0 1-1-16,3 2 1 0,0 5 3 16,-3 1-2-1,-1 4-1-15,1 6 0 0,-3 6 0 16,0 4 5-16,-3 6 3 16,-3 0 1-16,0 2 2 15,0 1-4-15,-3-3 0 16,3-3-12-16,0-2-7 15</inkml:trace>
  <inkml:trace contextRef="#ctx0" brushRef="#br0" timeOffset="58">19975 13832 160 0,'-3'-2'63'0,"3"4"-34"16,3-2-27-16,-3 0 14 0,6 6 5 15,2-1 5-15,1-8-10 16,0 3-4-16,3 6-7 16,0-1-6-16,-3 3 0 0,-3 2 1 15,-3 6 2-15,-6 3-1 0,-3 2 2 16,-3 0-2-16,-3-2 2 15,-3 2-2-15,3-5 2 16,4-3 0-16,2-2 1 16,0-3-7-16,6-1 0 15,6-7 3-15,5-2 2 16,4-1-29-16,12 1-12 16,0-1-53-1</inkml:trace>
  <inkml:trace contextRef="#ctx0" brushRef="#br0" timeOffset="59">19733 13134 148 0,'0'0'57'0,"9"3"-30"0,9-3-29 0,0 0 9 16,6-3-1-16,9-2 1 0,8-3-1 15,7 0-1-15,3 2-3 16,-1 4-2-16,-5 2 1 0,-3 2-12 16,-1 1-5-16,-2 2-54 15</inkml:trace>
  <inkml:trace contextRef="#ctx0" brushRef="#br0" timeOffset="60">20278 13129 112 0,'-12'2'44'0,"12"4"-24"0,15-4-21 16,-12 9 7-16,0 7 4 16,0 9 4-16,0 12 6 15,-3 9 2-15,-3 18-7 0,-3 24-2 16,0 8-7-16,0 0 0 15,3 0 1-15,3-6-3 0,0-7-1 16,0-13-1-16,6-9 1 16,0-7-13-16,-3-9-3 0,-9-10-69 15</inkml:trace>
  <inkml:trace contextRef="#ctx0" brushRef="#br0" timeOffset="61">18373 14235 104 0,'6'-6'41'0,"6"6"-22"0,9-2-5 0,0-1 17 16,6-2-4-16,17-3-1 0,19 0-8 16,20 0-3-16,18 3-9 15,21 2-2-15,9 6 0 0,6-1-5 16,6 6 1-16,3-3 2 0,-6 1 3 16,3 2-4-16,-15-3-1 15,-3-5-13-15,-18 0-7 31,-18 0-62-31</inkml:trace>
  <inkml:trace contextRef="#ctx0" brushRef="#br0" timeOffset="62">18391 14277 128 0,'0'-5'49'0,"3"7"-26"0,0 1-25 15,-3 2 9-15,3 8 3 16,-3 14 4-16,-3 15-1 16,0 19 2-16,-3 13-8 15,-3 8 0-15,3 6 3 0,0-4-4 16,3-7-1 0,0-11-2-16,3-10 0 15,3-6-29-15,3-13-11 16,3-5-37-1</inkml:trace>
  <inkml:trace contextRef="#ctx0" brushRef="#br0" timeOffset="63">18510 15089 96 0,'3'0'38'0,"6"3"-20"0,15-1-6 0,-6-2 13 0,17 0 0 16,19 0 0-16,20 0-12 15,22 0-3-15,17 3-6 16,15-3-3-16,6 0 2 0,3 3-2 16,-6-3 2-16,-6-3-4 15,-18 0-2-15,0 1-18 31,-15-3-7-31,-14 2-40 16</inkml:trace>
  <inkml:trace contextRef="#ctx0" brushRef="#br0" timeOffset="64">20362 14319 148 0,'-9'-2'57'16,"6"4"-30"-16,0 9-34 0,3-1 10 0,-3 14-3 15,-6 24 2-15,-3 7 5 16,-3 12 4-16,0 1-6 16,3-1 1-16,0-1 1 0,6 0-3 15,0-8-3-15,3-10-7 0,0-9-4 16,3-7-63 0</inkml:trace>
  <inkml:trace contextRef="#ctx0" brushRef="#br0" timeOffset="65">18686 14637 124 0,'3'16'46'0,"0"-3"-24"0,0 11-21 15,0-11 8-15,-3 0-3 16,0-2-1-16,0-1 8 16,0-2 6-16,0-2-10 15,0-1 6-15,0-5 5 0,0 0-5 0,0 0 2 0,0-8-8 16,0-5-3-16,0-3-6 15,9-3 0-15,0 3 0 16,5-2 2-16,1 2-1 16,0 0-1-16,0 6-4 15,3 4-2-15,3 4-17 32,-3 2-8-32,5 0-36 15,-2 0-33-15,3 2 38 16</inkml:trace>
  <inkml:trace contextRef="#ctx0" brushRef="#br0" timeOffset="66">19001 14602 140 0,'-9'0'52'0,"3"0"-28"0,-3 0-24 15,3 3 13-15,-8 0-9 0,-1 2 0 16,0 3 4-16,0 5 3 16,0 6-6-16,3 2-3 0,6 0 1 15,0-3 2-15,6-2 2 16,0 0 1-16,6-5 0 15,0-3 2-15,6-3 1 16,-3-5-1 0,6-3 1-16,-3-5-6 15,-3-5-3-15,0-3 1 16,-3 3 2-16,0 0-4 16,-3 0-1-16,0 2 0 15,-3 3 2-15,0 6-3 0,0-1 0 0,2 13 1 31,1 1-5-31,0 5 1 16,0 0 4-16,3-3 4 16,0-2-8-1,0-1-4-15,0-2-32 0,0-3-11 0,0-2-29 16</inkml:trace>
  <inkml:trace contextRef="#ctx0" brushRef="#br0" timeOffset="67">19070 14650 100 0,'6'8'38'15,"-3"0"-20"-15,3 16-8 0,-6-16 14 0,0 2-2 16,0 1 1-16,0-3 1 16,0-3 2-16,0 0-14 0,0-2-2 15,0 0-3-15,0-14 5 16,3 0-6-16,3-4-1 15,2 1-3-15,4 1 1 16,3 3-2-16,-3 2-1 16,6 5-2-16,0 3 1 15,-3 8-1 1,0 0 0-16,0 2 2 16,-1 1 0-16,1 0 0 15,0-1 0-15,0-5-18 16,0-5-8-16,6-8-13 15,3 3-6-15,-7-3 22 16,-2 0 13-16,-3 0 9 0,-3 0 6 16,-3 1 18-16,-6-1 7 0,-3 2-2 15,-6 4-2-15,0 2-8 16,-3 5-3 0,3 3-12-16,-2 5-1 15,2 6-2-15,0-4 0 16,6 1 0-16,3 0 0 0,3-3 0 15,9-5 0-15,-3-2 2 0,5-6 3 16,1-3 0-16,-3-13 0 16,0-2-6-16,-3-4 1 15,0-1-2-15,-6-4 0 16,-3-12-3-16,0-4-1 16,-6 9 3-16,0 2 3 31,-6 6 5-31,3 4 2 0,0 9-3 15,3 5-1-15,0 8-6 16,3 11 0-16,6 13 5 16,3 5 4-16,-3 5-3 15,6 3 0-15,0 3-1 16,0-8-2-16,0-6 1 16,3-5-1-16,0-2-40 0,0-6-15 0,3-2-30 15</inkml:trace>
  <inkml:trace contextRef="#ctx0" brushRef="#br0" timeOffset="68">19567 14753 196 0,'-9'-2'74'0,"12"2"-40"0,0 0-42 0,-3 0 12 16,6 0-2-16,0 0 3 15,0 0-2-15,6 0-2 16,-3 2 0-16,-1 1 1 0,-2 5 1 16,-6 2-1-16,-3 6 1 0,-3 3-2 15,-2-1-1-15,-1 1 3 16,-3-3 0 0,3-6 3-16,3 1 1 15,3-3-3-15,3-3-1 16,6-2 1-16,3-3 2 0,15 0-5 15,-1 0-1-15,4 0-68 16,3 0-63 0,-3-3 39-16</inkml:trace>
  <inkml:trace contextRef="#ctx0" brushRef="#br0" timeOffset="69">20260 15179 124 0,'0'-2'46'0,"0"2"-24"0,0-3-13 16,0 3 14-16,3-3-11 15,6 1-2-15,-3-1-2 16,0-2 2-16,0 2 8 16,9-5-10-16,0-3 3 0,0 1 0 0,3-3-6 15,-4 2-1-15,7-2 2 16,-3-3 3-16,0-8-2 15,0-5-2-15,-3 0 0 16,3-3-1-16,2-2 0 16,-2-1 2-16,-3-4-1 31,-3-1 2-31,-3-2-6 0,0-3-1 16,-3-6 0-16,-9 1 0 15,0 0 0-15,-3 5 2 16,-3 5-3-16,0 6 0 15,0 7 1-15,0 4 2 16,0 4-3-16,0 3 0 16,1 3-8-16,2 2-4 0,0 3-9 15,0 3-1-15,0 0-4 16,3 2 0-16,0 1-3 16,0 2 1-16,0 0 9 31,0 0 7-31,0 0 8 0,0 0 3 0,0 0 4 31,0 0 10-31,0 0 4 0,0 0 8 16,0-3 5-16,0 0-5 15,0 3 0-15,0 0-13 16,3 0-9-16,0 3-4 0,3 5 1 16,0 5 2-16,3 0 2 15,0 3 1-15,0-3-5 16,0-2 1-16,0 0 2 0,-3-6 3 15,0 0 0-15,-3-5 0 16,0-5-1-16,0-6 0 16,0-2-2-16,-3-3 1 15,3-2-4-15,0-4-2 16,0 4-1-16,0 5 3 16,6 7-2-16,0 6 1 15,3 6 2-15,0-1-3 16,2 0 0-16,7 1-12 15,0-1-5-15,-3 0-62 16</inkml:trace>
  <inkml:trace contextRef="#ctx0" brushRef="#br0" timeOffset="70">20487 14118 72 0,'3'3'30'0,"0"-1"-16"0,2-2 8 16,-2-2 15-16</inkml:trace>
  <inkml:trace contextRef="#ctx0" brushRef="#br0" timeOffset="71">20522 14100 237 0,'15'-22'39'0,"0"-4"-19"16,3-3-11-16,-3-3-5 0,0-8-2 16,0 1 1-16,-4-6-4 15,-2-8 0-15,-6-5 1 16,-3 2 2-16,-6-2 8 15,-5 8 5-15,-4 7 6 0,-3-2 2 16,0 6-6-16,3 7-2 16,-3 5-12-16,3 4-1 15,3 4-13-15,0 3-3 16,1 6-22-16,2 2-9 16</inkml:trace>
  <inkml:trace contextRef="#ctx0" brushRef="#br0" timeOffset="72">20367 13279 128 0,'-2'3'49'0,"4"2"-26"0,-2 6-27 15,0-6 8-15,6 1-2 16,-3 1 1-16,3-1 10 15,0-1 3-15,0 0-7 16,0-5-3-16,0-2-4 16,0-6 3-16,0-3 1 0,0-5 0 0,-3-13 1 15,-3 0 0-15,0-3 3 0,0 9 4 16,-3-4 3-16,0 6-5 16,3 5 1-16,0 8-13 15,3 5-2-15,6 6 1 16,3 5 0-16,6 5-28 31,6 8-13-31,5-5-44 16</inkml:trace>
  <inkml:trace contextRef="#ctx0" brushRef="#br0" timeOffset="73">20933 13216 48 0,'3'0'19'0,"3"11"-10"0,-3 10 18 0,0-3 16 16,0 17-3-16,-3 15 2 0,0 29-22 15,-6 19-7-15,0 3-4 16,0 2-1-16,3-8-4 16,0-13-3-16,3-13 0 0,0-13-1 15,0-14 0-15,0-10-25 16,0-11-8-16,0-8-38 15</inkml:trace>
  <inkml:trace contextRef="#ctx0" brushRef="#br0" timeOffset="74">20936 13158 160 0,'0'-21'63'0,"9"18"-34"0,18-5-34 0,-9 3 10 0,11-3-5 15,22-5 2-15,11-3 5 16,22-3 4-16,2 3-6 15,15 3-5-15,6 2-1 0,10 4 1 16,-1-1 2-16,0 2-1 16,-3 4-1-16,-3-1-2 0,-12 0 1 15,-17 1 1-15,-10 2 2 16,-8 0-8-16,-16 0-3 16,-8 0-13-16,-9 0-4 15</inkml:trace>
  <inkml:trace contextRef="#ctx0" brushRef="#br0" timeOffset="75">21040 13621 64 0,'-3'0'27'0,"3"2"-14"0,0 14 7 0,0-8 16 0,3 3-8 16,0 5-1-16,0 5-12 15,-3 0-4-15,3 3-9 16,0-6-1-16,0-2-1 16,0-3 4-16,-3-2 5 0,0-3 6 15,0-3 5-15,0 1-6 16,0-9 4-16,-3-2-2 15,3-3-9-15,0-3-1 16,0-2-2-16,0 0 0 16,3-3-2-16,0 0 1 15,3-5-2-15,3 2 2 16,0 3-2-16,3-2-1 31,0 5-2-31,0 2 1 0,-1 8-12 16,7 3-7-16,6 0-27 15,-6 8-10-15,0 0-21 16</inkml:trace>
  <inkml:trace contextRef="#ctx0" brushRef="#br0" timeOffset="76">21287 13602 160 0,'-9'-18'63'0,"6"36"-34"0,-3-7-34 16,-3 2 18-1,1 6-4-15,-7-1 0 16,0 9-1-16,6-4-4 16,0 1-1-16,6-3 1 0,0-2-5 0,9-1 3 15,6-10 8 1,0-10 1 0,0-4-6-16,-3-2 0 15,-1-2-3-15,-2-1 1 16,-3 1-2-16,-3-4 2 15,0 1-4 1,0 3 0-16,0 2 3 16,0 2 1-16,0 4-4 15,0-1-1-15,0 3-2 16,0 5 3-16,3 6 0 16,0 2 3-16,3 0-1 0,0 6-1 15,0 2-6-15,0-2-1 16,0-6-24-16,0-3-9 15,0-2-39-15</inkml:trace>
  <inkml:trace contextRef="#ctx0" brushRef="#br0" timeOffset="77">21368 13679 72 0,'6'11'27'0,"-3"-1"-14"0,3 6-4 0,-4-8 11 16,1 0 6-16,-3 2 5 16,0-2-6-16,0 0-3 15,0-2-10-15,0-1-3 16,0-2-5-16,0-3 4 0,0-3 2 0,0 0-3 16,0-2 1-16,3-6-5 15,3 1 0-15,3-1-3 16,-3-7-1-16,6 10 1 15,-3 2 2-15,3 4-1 0,0 4-1 16,0 6 1-16,0 3-1 16,0 0 0-16,-3-1 2 15,-1 1-12-15,1-1-3 0,0-2-38 16,0-2-47 0,0-4 18-16</inkml:trace>
  <inkml:trace contextRef="#ctx0" brushRef="#br0" timeOffset="78">21615 13668 140 0,'-6'-8'52'0,"0"8"-28"0,0-2-24 0,3 4 10 16,0 4-11-16,-3 2-1 16,-3 8 4-16,0-1 4 15,3 1-3-15,0 3 0 0,6 2 1 16,3 3-2-16,3-6-2 0,3-2 7 15,0-3 3-15,0-2-1 16,0-11 2-16,6-3 0 16,-3-5 1-16,-1-5-6 15,-2-3-2-15,-3-2-2 16,-3-14-2-16,0-8-10 0,-9-2-4 31,0 2-4-31,-3 1-2 16,1 4 14-16,-1 9 5 0,3 5 10 15,0 5 7-15,3 3-6 16,0 5-3-16,3 2-7 16,-3 9 0-16,3 8 9 15,3 7 5-15,0 9-2 16,3 7-2-16,0 3-5 16,12 0-4-16,-4-5-3 0,1 5 1 0,0-8-15 15,0 0-6-15,-3-8-42 16,0-2-43-1,0-11 34-15</inkml:trace>
  <inkml:trace contextRef="#ctx0" brushRef="#br0" timeOffset="79">21871 13420 192 0,'-6'-6'74'0,"3"-4"-40"0,-6 15-35 0,3-2 15 0,0 2-6 15,-3 0 3-15,0 3-6 16,3 3-3-16,3 2-1 16,3 6-1-16,6 2 0 0,3 0-3 15,3 13 0-15,0-2 2 16,0-3 2-16,-3 0 9 0,-6-5 3 15,-3 0 2-15,-6-6 4 16,-3-2-13-16,-6-2-4 16,3-4 3-16,-3-2 1 15,0-3-11-15,3-2-6 16,0 0-24-16,3-3-8 31,3 0-54-31</inkml:trace>
  <inkml:trace contextRef="#ctx0" brushRef="#br0" timeOffset="80">21951 13621 160 0,'-12'0'60'0,"3"2"-32"0,3 22-33 0,6-13 12 15,-3 2-4-15,0 6 1 16,3-4 6-16,0 1 6 15,0 0-8-15,6-3 2 0,0 1 3 16,0-4-7-16,3-2-1 16,0-5-5-16,-3-1-3 0,0-2-1 0,3-5 0 15,-3-3-6-15,-3-2-2 16,0-6 7-16,-3 0 4 16,-3-5 4-16,0-3 1 15,0 8-2-15,0 0-2 16,3 11 1-16,0 5-1 31,3 5 2-31,-3 6 3 0,3 2 7 16,3 5 2-16,0 1-7 15,-3-3-2-15,0-3-3 16,0 0-2-16,0 3-2 16,0-3 1-16,0-2-45 15,-3-11-35 1</inkml:trace>
  <inkml:trace contextRef="#ctx0" brushRef="#br0" timeOffset="81">22076 13621 100 0,'3'5'38'0,"3"19"-20"0,12-3-8 0,-12-8 12 16,-3 0 5-16,-6 1 4 15,0-1-4-15,0-2-2 16,0-1-13-16,0 1-3 0,0-3 1 16,0-3-4-16,0-2-1 15,0-3-5-15,3-3 0 16,0-2-11-16,0-6-5 0,0-2-10 16,9 0-1-16,0 2 12 15,-3 0 8-15,6 6 3 16,0 5 9-1,-3 5 4-15,-1 3 9 16,-2 3 3-16,-3 0-2 16,0-4-1-16,0-1-8 0,-3-1-2 15,0-5-2-15,0 0 1 0,3-3 0 16,3 1 1-16,0-6-9 16,3-3-4-16,0-7-6 15,3-6-4-15,0 3 6 16,0 8 5-16,-3 7 3 31,0 12 1-31,0 4 2 0,-3 3 3 16,-1 6 0-16,1-3 0 15,-3 0-6-15,0-3 1 16,0 0 0-16,0-2 2 16,0-3-36-16,0-3-17 15,0-2-34 1</inkml:trace>
  <inkml:trace contextRef="#ctx0" brushRef="#br0" timeOffset="82">22415 13753 36 0,'0'-3'16'0,"3"3"-8"0,-3-2-7 0,0 2 5 16,0 0 30-16,-3 0 15 15,3-3-1-15,0 0 0 16,0 1-26-16,0-1-9 15,0 3-10 1,0 0-4-16,3 0 0 16,3 0-1-16,0 0 0 0,3 3-3 15,-3 2 2-15,0 0 3 16,0 3 1-16,-6 0 1 0,-3 6 0 16,0-1 4-16,0 3 3 15,0-3-6-15,3-3-3 16,0 1-4-16,0 0-1 15,3-1-1-15,0 1 3 16,0 2 0-16,-3 0 3 16,-6 3-1-16,0 0 2 15,-12-3 0-15,3 0 1 0,-2-2-24 16,-1-3-9 0,0 0-59-16</inkml:trace>
  <inkml:trace contextRef="#ctx0" brushRef="#br0" timeOffset="83">21064 14184 140 0,'-6'-2'55'0,"0"-1"-30"0,0 3-16 16,3-3 14-16,-3 3-13 0,0 3-6 15,0-3-2-15,-6 3-2 16,3-1 0-16,1 1 2 0,-1 0 3 16,0-1-4-16,3 1-3 15,0 0 3-15,3-1 3 16,0 1 5-16,3-3 2 0,0 0-1 31,9 0-1-31,6 2-3 0,5-2-1 16,7 0-3-1,12 0 1-15,9-2 4 16,17 2 4-16,9 0-4 0,10 2 1 16,11 1-3-16,9 0 2 15,6 2-4-15,6-2 0 16,-5-3-1-16,-4 0-2 0,-6 0 1 16,-15-3-1-16,-8 0 0 15,-16 1 0-15,-5-4-7 16,-13 1 0-16,-8-3-21 15,-9 0-7-15,-12-2-59 16</inkml:trace>
  <inkml:trace contextRef="#ctx0" brushRef="#br0" timeOffset="84">22531 13055 104 0,'0'-6'38'0,"0"4"-20"0,0-1-21 16,0 3 8-16,0 0-2 15,0 0 3-15,0 0 6 16,0 0 4-16,3 8 5 0,6 2 2 16,-3 9-4-16,0 18-1 15,0 11-10-15,-3 15-3 0,0 11-1 16,0 22 2-16,-9 7 3 15,0-5-4-15,9-3-3 16,-6 0 1-16,9-10 0 0,0-9-1 31,0-15 1-31,-6-13-2 16,12-11-1-16,-6-8-32 0,-3-2-74 31</inkml:trace>
  <inkml:trace contextRef="#ctx0" brushRef="#br0" timeOffset="85">20960 14245 140 0,'0'0'55'0,"3"13"-30"0,-3 11-16 0,0-11 16 0,0 17 3 15,-3 25 6-15,-3 6-15 16,-3 13-5-16,3 3-9 16,0 0-2-16,3 2 1 15,0-10-5-15,3-11-1 16,0-5-6-16,3-14 0 0,0-7-40 15,0-8-16-15,3-5-16 16</inkml:trace>
  <inkml:trace contextRef="#ctx0" brushRef="#br0" timeOffset="86">21165 14713 44 0,'6'-15'19'0,"-3"12"-10"0,15-2 5 0,-12 5 9 16</inkml:trace>
  <inkml:trace contextRef="#ctx0" brushRef="#br0" timeOffset="87">21216 14703 173 0,'9'16'48'15,"-3"2"-14"-15,0 3-8 16,-3 1-14-16,0-4-3 16,-3-2-5-16,3-3-3 0,-9 0 2 15,3-2 7-15,0-6 3 0,0-2-2 16,0-6 1-16,0-2-5 15,3-6-2-15,0-2-5 16,9 0 0 0,0-5-5-16,0 4 1 15,2 1-18-15,4 5-6 0,0 0-27 16,3 3-48-16,0 8 18 16</inkml:trace>
  <inkml:trace contextRef="#ctx0" brushRef="#br0" timeOffset="88">21505 14724 168 0,'-15'-3'66'0,"15"3"-36"0,-18 0-33 31,9 0 11-31,-3 8-4 16,0 0 2-16,-3 3-1 0,0-1 2 16,0 4-4-16,4 2 7 0,2 2 3 15,3-2-9-15,6 0-1 16,3-3-3-16,3 0 2 15,0-5-1-15,2-5-1 16,1-3 1-16,3-5-1 0,0-3 0 16,-3-3 0-16,3 0 0 15,-6 1 0-15,-3 2 0 16,0 0 2 0,-3 3 1-16,3 2 1 15,-3 3-7-15,0 5 0 16,0 6 3-16,6 2 2 15,0 0-9-15,0-2-5 16,3 0-30-16,-3-3-12 16,3-3-21-1</inkml:trace>
  <inkml:trace contextRef="#ctx0" brushRef="#br0" timeOffset="89">21555 14785 88 0,'3'3'33'0,"0"-1"-18"0,-3 6-18 0,0-3 8 16,0 3-4-16,0-2 2 16,0-1 20-16,0 0 9 15,0-5-2-15,0 0-3 16,0 0-13-16,0 0-4 0,3-2-6 16,3-4-5-16,0 1 0 0,3-3 1 15,0 0 2-15,6 3 1 16,-3 2 3-16,5 1-3 15,-2 4 0-15,-3 4-3 16,0 4-1-16,0 1-4 31,-3-1 1-31,0-2-25 0,0-3-10 16,3-2-31 0</inkml:trace>
  <inkml:trace contextRef="#ctx0" brushRef="#br0" timeOffset="90">21805 14774 156 0,'-12'-5'60'0,"6"5"-32"0,0 3-31 0,3-1 11 16,-3 4-9-16,0 2 1 15,-2 5 2-15,2 0 1 16,0 0-1-16,3 0 1 0,3 1 0 16,3-4 3-16,6-2 1 15,0-5 3 1,2-6 4-1,1-5-8-15,-3-2-1 0,6-4-3 16,-6-1-2-16,0-7-2 16,-3-4 1-16,-3-3-4 15,-3 2 1-15,-3 1 4 0,-3-8 2 16,-3 4 2-16,3 1 0 16,0 11-2-16,0-1 1 15,0 11-4-15,6 11 0 16,0 5 3-16,6 5 3 0,0 8 2 15,0 11 1-15,0 0-2 16,0 2-1 0,3 1-6-16,0-4 1 0,0-1-31 15,3-7-12-15,6-2-42 32</inkml:trace>
  <inkml:trace contextRef="#ctx0" brushRef="#br0" timeOffset="91">21972 14798 160 0,'-6'-2'60'0,"6"-1"-32"0,0 3-35 0,0 0 10 0,0 0-1 15,6 0 3-15,0-3 2 0,0 1 3 16,3 2-5 0,0 0-1-16,0 0 0 0,-3 2-5 0,-1 4-1 15,1-1 3-15,0 3 1 0,-3 0-3 16,0 0 1-16,0 0 2 15,0-1 1-15,0 4-1 16,0 0-2-16,3-1-2 16,0 1 1-16,-3-1 1 0,0 4 0 15,-3-1 0-15,-3 5 2 32,-3-2 1-32,-3 0 1 0,0-3-22 15,0-2-8-15,0 0-49 16</inkml:trace>
  <inkml:trace contextRef="#ctx0" brushRef="#br0" timeOffset="92">21058 15126 104 0,'-9'0'41'0,"9"0"-22"0,-6 0-22 0,6 0 8 16,0 0-2-16,0 0 1 15,0 3 11-15,3 2 5 16,3-2-2 0,0-1 0-16,3-2-4 15,3 0-1-15,3 0-7 16,3 0 3-16,11 0 3 0,7-2-2 15,3 2 2-15,8 0-3 16,13 5 0-16,5 3-5 0,16-3-1 16,5 1 1-16,9-1 0 15,-2 3-2-15,8 0-2 0,0 0 9 16,-6-3 4-16,-8 0-6 16,-13 1-4-16,-11-4 0 15,-13-2 0-15,-8 0-1 16,-9 0-2-16,-7-5-8 15,-5 2-3-15,-6-5-43 32,-3-5-100-17,-3 0 59 1</inkml:trace>
  <inkml:trace contextRef="#ctx0" brushRef="#br0" timeOffset="93">22475 14235 84 0,'6'-11'33'0,"-3"11"-18"0,3 0-18 0,-6 0 6 15,3 3 10-15,3 2 6 16,-3 6 10-16,-3 7 7 16,0 11-8-16,0 19-2 15,-3 13-9-15,3 5 0 0,-3 8-10 16,3 5-2-16,0-5-1 0,3 0-2 16,3-7-2-16,0-12-4 15,0-5 0-15,-3-10-82 16,-3-6-41-16,0-12 60 15</inkml:trace>
  <inkml:trace contextRef="#ctx0" brushRef="#br0" timeOffset="94">22677 15224 100 0,'9'-5'38'0,"-3"5"-20"0,6-5-12 16,-3 2 11-16,0-5-3 16,6-5 0-16,-3 0-4 0,-3-1 1 15,3 1-2-15,-3 0 2 16,8-3-6-16,-5-5 4 0,-3-6 3 15,0-10 0-15,-6 3 1 0,3-3-5 16,-12-3-3-16,0 6 6 16,-3-11 3-16,0 2 8 15,-3 4 4-15,-2 2-6 16,5-6-1-16,-3 1-11 16,0 5-3-16,0 0-5 15,-3 8-3-15,6 5-9 0,0 3-3 16,0 5-5-1,3 5-3 1,-3 3-18-16,6 3-7 16,-3 3-40-16</inkml:trace>
  <inkml:trace contextRef="#ctx0" brushRef="#br0" timeOffset="95">22582 14420 156 0,'0'-3'57'0,"0"3"-30"0,12 3-34 0,-6 2 10 16,-3 0 1-16,3 3 2 15,0 3 4-15,0 2 4 0,0 0-8 16,0-2-3-16,0-3-2 0,0 0-1 16,0-6 2-16,-4-7 8 15,1-3 5-15,0-2-7 16,0-6-4-16,-3-5-3 15,0-1 1-15,0 1 3 32,3 5 2-32,0 3-1 0,0 3 1 15,0 2-9-15,0 2 0 16,9 6-2-16,-3 3 2 16,3 5-15-16,3 0-5 15,3-3-66 1</inkml:trace>
  <inkml:trace contextRef="#ctx0" brushRef="#br0" timeOffset="96">22856 13867 104 0,'9'-29'38'0,"-3"10"-20"0,0-7-10 0,-3 13 13 15,-3-6-8-15,0-10 0 16,0-8 6-16,-3-8 2 0,-6 3-10 16,-9-3 11-16,6 0 7 0,-3 0-11 15,3 5-4-15,0 6-14 16,0 4-2-16,4 7-22 16,-1 4-7-16,0 6-57 15</inkml:trace>
  <inkml:trace contextRef="#ctx0" brushRef="#br0" timeOffset="97">22651 13272 120 0,'-3'0'46'0,"6"5"-24"0,-1 0-26 0,1-2 8 15,0-1 2-15,3-2 4 16,0 0 3-16,0-2 3 16,0-4-7-16,3-1-3 15,0-12-3-15,0-5 0 0,0-2 2 16,0-1-2-16,0 1-2 16,-3 2 11-16,0 3 4 15,-6 5-4-15,6 5 1 0,0 3-13 0,0 6-2 16,3 4 1-16,2 6 0 15,1 3-65 1,9 13-50-16,-3-3 41 16</inkml:trace>
  <inkml:trace contextRef="#ctx0" brushRef="#br0" timeOffset="98">23180 13126 140 0,'-3'0'55'0,"9"8"-30"0,-6 40-27 15,6-22 9-15,-6 19-3 0,-6 5 2 16,3 22-3-16,-9 12-2 16,-2 1 0-16,8-6-1 0,-3-5 0 15,0-10 2-15,3-8 1 16,3-11-8-16,0-8-2 16</inkml:trace>
  <inkml:trace contextRef="#ctx0" brushRef="#br0" timeOffset="99">23160 13097 160 0,'-6'-16'60'0,"6"13"-32"0,11-2-28 0,-2 2 10 16,6 1-6-16,6-1-3 16,12 0 6-16,9 1 3 15,26-3-5-15,15-1-1 0,19 1 2 16,17 0-3-16,0-1-2 15,6 1-5-15,3 0 0 0,-9-3 4 16,-12 3 2-16,-9-1 0 16,-20 4 1-16,-19-1-4 15,-2 3-2-15,-13 0-34 0,-5 3-15 16,-9 2-17 0</inkml:trace>
  <inkml:trace contextRef="#ctx0" brushRef="#br0" timeOffset="100">24782 13065 60 0,'18'-21'24'0,"5"13"-12"0,-5-3 6 0,-6 9 14 16,-3-1 1-16,0 1 1 15,-6 2-17-15,6 0-5 16,-6 5-2-16,-3 8 1 16,-6 16-5-16,0 21 7 0,-12 17 4 15,6 15-7-15,3 21-1 16,3 3-5-16,12-6-1 16,0-5-3-16,9-2-1 0,3-3-19 15,-6-16-9-15,3-13-49 16,-9-11-27-1,-6-13 51-15</inkml:trace>
  <inkml:trace contextRef="#ctx0" brushRef="#br0" timeOffset="101">23100 14163 148 0,'-9'-5'55'0,"9"2"-30"0,0 3-23 0,0 0 14 0,6-2-6 15,9-1 2-15,12 0 6 16,14-2 3-16,19-6-10 16,23-7 2-16,21 5 3 0,18 5-8 15,9 2-4-15,6 1-6 16,6 2 1-16,-6-4-1 16,-9 7 0-16,-9 0 2 15,-15 5 2-15,-20 0-12 16,-4-8-3-16,-14 1-40 15</inkml:trace>
  <inkml:trace contextRef="#ctx0" brushRef="#br0" timeOffset="102">23374 13573 96 0,'-3'-3'38'16,"6"3"-20"-16,0 8-23 0,3 3 4 15,-3 10 6-15,-3 6 6 16,6 7 12-16,-6 16 6 0,0 1-9 15,0-1-2-15,0 3-6 0,0 0-2 16,3-8-6-16,-3-8-5 16,3-8 0-16,0-8 16 0,-3-8 10 15,0-5-4-15,0-11-2 16,0-10-11-16,0-8-3 16,-3-5-5-16,0-3-1 15,0-11-4-15,-3 0 1 16,3 0 2-16,3 3 1 31,3 6-2-31,3 2 2 0,3-1-4 16,8 7 1-16,7 4 2 15,-3 14 1-15,0 2-2 16,-3 8 2-16,0 1 1 16,-9 4 2-16,0 4 1 15,-9-1 1-15,-9 5 2 0,-12 1 3 16,0-1-4-16,9-7-1 0,-6 2-15 15,6-8-6-15,0-2-35 16,3-6-16-16,3-2-12 16</inkml:trace>
  <inkml:trace contextRef="#ctx0" brushRef="#br0" timeOffset="103">23597 13735 116 0,'6'13'46'0,"0"0"-24"0,0 0-28 0,-3-2 8 15,-3-1 0-15,0 4 3 16</inkml:trace>
  <inkml:trace contextRef="#ctx0" brushRef="#br0" timeOffset="104">23615 13827 251 0,'-6'3'41'0</inkml:trace>
  <inkml:trace contextRef="#ctx0" brushRef="#br0" timeOffset="105">23609 13822 314 0,'0'-11'9'0,"0"-2"-8"0,6-3-1 15,-3 0 0 1,3 0 2-16,0 3 1 0,3-8-1 0,3 5-2 16,-3 3-4-1,2 10-2-15,4 3-26 16,0-5-11-16,3 5-36 16</inkml:trace>
  <inkml:trace contextRef="#ctx0" brushRef="#br0" timeOffset="106">23796 13729 120 0,'-5'13'46'0,"10"1"-24"0,-5-4-24 0,0-2 9 15,0 0-5-15,0 3-2 16,0-1-26-16,0-2-12 16,0 0-8-16,0 0-2 15</inkml:trace>
  <inkml:trace contextRef="#ctx0" brushRef="#br0" timeOffset="107">23791 13594 148 0,'0'-18'57'0,"8"18"-30"0,1 5-43 0,-6 6 5 31,6 7 0-31,-3 1 4 0,0 2 5 16,0 0 3-16,-3 0 2 15,-3-5 1-15,6-3 2 16,-6-2 3-16,0-3 0 16,0-3 2-16,0-5-6 15,3-3-3-15,0 1-1 16,3-6-1-16,3 0 0 0,0 3-3 0,-3-1 2 16,9 6 10-16,-3 3 3 15,2 5-5-15,1 3-4 16,-3-1 0-16,0 1 0 15,-3 5-4 1,-3-3-21 0,0-3-8-16</inkml:trace>
  <inkml:trace contextRef="#ctx0" brushRef="#br0" timeOffset="108">24082 13420 156 0,'3'2'60'0,"6"9"-32"0,-3 13-35 15,-3-6 10-15,-3 14-1 16,0 10 1-16,-3 1-1 16,0-4-2-16,0 4 1 15,0-1-1-15,-3-8 2 0</inkml:trace>
  <inkml:trace contextRef="#ctx0" brushRef="#br0" timeOffset="109">23963 13541 192 0,'12'-8'74'0,"-3"8"-40"0,21 0-73 15,-15 0-3-15,6 0-31 16,2 3-9-16</inkml:trace>
  <inkml:trace contextRef="#ctx0" brushRef="#br0" timeOffset="110">24297 13375 192 0,'-21'-16'74'0,"9"18"-40"0,3 4-40 15,3-1 14-15,0 6-9 16,0 2-2-16,-3 8 10 16,6 8 5-1,3 11-5-15,0 5 0 0,3 2 0 16,3-2-6-16,-3 0 0 16,6 0-6-16,-3-8 1 15,-3-7-29-15,-3-7-13 16,0-4-36-1</inkml:trace>
  <inkml:trace contextRef="#ctx0" brushRef="#br0" timeOffset="111">24115 13647 212 0,'12'-21'82'0,"-12"21"-44"0,50 0-58 0,-26 0 9 15,9 0-76-15,12 0-31 16</inkml:trace>
  <inkml:trace contextRef="#ctx0" brushRef="#br0" timeOffset="112">25038 14113 92 0,'9'-3'35'0,"-3"3"-18"0,0-2-2 15,2-6 15-15,10-6-14 0,0 1-4 16,-3-3-3-16,3-2-1 31,0-3-4-31,-3-6-1 0,3-2 3 0,-7-8 6 16,1-3 4-16,-6-2-4 15,-3-16-2-15,-3-3 1 16,-3-3 3-16,-3 6 9 16,-6 3 6-16,4 2-2 15,-4 2 1-15,-6 7-16 16,6-1-7-16,0 0-6 0,0 8 0 16,3 7-17-16,0 4-8 15,0 7-19-15,0 6-10 16</inkml:trace>
  <inkml:trace contextRef="#ctx0" brushRef="#br0" timeOffset="113">24975 13134 180 0,'0'0'68'0,"0"5"-36"0,9 16-37 16,-6-7 12-16,3 1-6 0,-3 1-1 16,6-2-2-16,-6 1 1 15,-3-4 1-15,6-3 2 0,-3-3 1 16,-3 1-1-16,0-6 1 16,0-3-2-16,0-2 2 0,0-11 2 15,0-11 4-15,0-2 0 16,0 0 0-16,0 5 10 0,6 3 5 15,-3 5-10 1,-3 3-5-16,9 5-9 16,0 8 0-16,6 5-7 15,2 3 0-15,4 3-19 16,0-3-6-16,0 5-65 31</inkml:trace>
  <inkml:trace contextRef="#ctx0" brushRef="#br0" timeOffset="114">25053 12806 152 0,'0'0'57'0,"0"2"-30"0,0-4-32 0,0 2 12 0,0 0 9 15,3 0 7-15</inkml:trace>
  <inkml:trace contextRef="#ctx0" brushRef="#br0" timeOffset="115">25065 12790 333 0,'17'-24'25'0,"-2"-5"-9"0,3 0-9 16,-6-3-5-16,6 0 1 15,-6-7 2-15,-3-1 4 16,0-5 2-16,-6-5 3 16,-3-3-1-16,0 0 0 15,-9 0-1-15,-6 3 2 16,-3 5-1-16,-3 0 2 0,0 5-6 16,-6 3-3-16,4 5-6 15,-4 6-2-15,6 2-13 16,9 6-2-16,0 4-30 15,3 4-9-15,3 2-64 16</inkml:trace>
  <inkml:trace contextRef="#ctx0" brushRef="#br0" timeOffset="116">24764 11837 88 0,'0'0'35'0,"0"6"-18"0,9 20-18 16,-9-13 9-16,9 6 1 15,-6 2 5-15,12 0-8 0,-3 3-3 16,-4 0 4-16,7-3 3 31,-6-5-5-31,3-3-1 16,-3 0 2-16,-3-5 1 0,-3 0-3 15,6-5 10-15,-6-6 6 0,3-10-4 16,-6-3 1-16,0-2-4 16,-6-3 2-16,0-11 3 15,0-3 1-15,-3 6-4 16,9 5 1-16,-3 6-11 0,12 5-10 16,3 2 0-1,6 14 4-15,3 13 3 16,2 0-51-16,4 2-24 15,-3-5-18 1</inkml:trace>
  <inkml:trace contextRef="#ctx0" brushRef="#br0" timeOffset="117">15444 12007 132 0,'-32'61'49'0,"17"-35"-26"0,-6 30-12 0,15-17 15 15,0 14-10-15,0 13-2 16,3 1-10-16,3 4-3 15,6 8-1-15,3-7-9 0,3-9-2 16,-3-2-10-16,3-5-4 16,-3-14-39-1</inkml:trace>
  <inkml:trace contextRef="#ctx0" brushRef="#br0" timeOffset="118">15563 12689 132 0,'-12'-2'52'0,"21"10"-28"0,-12 13-30 31,3-5 8-31,0 5-2 0,3 5 2 16,-6 1-1-16,6-3 2 16,0 2-2-16,-3-2 2 0,-3-3 0 15,0-5-1-15,-6 0 1 16,1-3 7-16,-4-2 3 16,-6-3 2-16,-3-3 4 15,-3-2-9-15,3-1-3 0,0 1-13 16,7-3-6-16</inkml:trace>
  <inkml:trace contextRef="#ctx0" brushRef="#br0" timeOffset="119">11101 12912 160 0,'0'-8'60'0,"6"10"-32"0,0 4-37 16,0 2 9-16,0 7 0 15,3 9 4-15,-3 13 16 0,0 19 7 16,-6 13-13-16,-3 10-6 0,-3 8-1 15,-3 9-4-15,0-9 0 16,3-5-1-16,0-11-2 16,3-10-8-16,3-13-3 0,0-11-25 15,0-11-9-15,3-15-30 32</inkml:trace>
  <inkml:trace contextRef="#ctx0" brushRef="#br0" timeOffset="120">11182 12925 168 0,'15'-32'66'0,"-9"27"-36"0,14-6-37 0,-8 9 8 0,6-4 0 15,9 1 3-15,15 0-3 16,8-1-1-16,4-1 0 0,11 1-5 0,1 1 1 16,-4 0 4-16,1-1 4 0,-1-2-1 15,-8 6 0-15,-12 2-3 16,-7 5-1-16,-8 6 7 16,-6 7 6-16,-9 17 0 15,-6 15 1-15,-6 21 6 31,-6 17 2-31,-6-1-4 0,0 6-2 16,3 4-7-16,3-7 0 16,0-5-5-16,3-8 0 15,6-11 1-15,0-13 0 16,0-8-31-16,0-8-14 16,6-11-63-1</inkml:trace>
  <inkml:trace contextRef="#ctx0" brushRef="#br0" timeOffset="121">11075 13914 216 0,'-3'-2'82'0,"12"4"-44"0,17 4-40 0,1-4 17 0,9-2 6 16,15 3 7-16,20 2-6 16,12 3 0-16,7-2-13 15,8 1-3-15,0-1-2 0,-3-1-24 0,-2-5-12 16,-10-3-89 0</inkml:trace>
  <inkml:trace contextRef="#ctx0" brushRef="#br0" timeOffset="122">11771 15274 160 0,'-6'-18'63'0,"0"10"-34"0,-6-3-16 0,6 9 19 0,-8-4-1 15,-16-2 4-15,-3 1-2 16,-6-4 0-16,-11 6-18 16,-7 5 2-16,-2 2 3 0,-7 6-13 15,7 3-6-15,2 2-1 16,9 6 1-16,10 4-5 16,11 7 1-1,12 7-1-15,12 5 2 0,18 0 1 16,15 6 1-16,14 2-3 15,13 3 2 1,2 11 1-16,-2 2 2 0,-3-5-1 16,-10-6-1-16,-11-2-2 15,-15-5 1-15,-12-9 1 16,-9-4 2-16,-9-11-1 0,-18-11 2 16,-6 0 0-16,-11-13 1 15,-10-8 2-15,4 0 3 16,5-8 2-16,6-2 1 15,13-6-11-15,8-3-5 0,12-10-1 16,21-2 1-16,15-6 4 16,17-3 2-16,22-7 0 15,11-6-2-15,3-8 1 16,-5 3-1 0,-10 0 2-16,-14 13 1 15,-12 2-1-15,-10 12 1 16,-14-1-9-16,-15 8-1 0,-9 8-47 0,-23 19-21 31,-1 3-50-31</inkml:trace>
  <inkml:trace contextRef="#ctx0" brushRef="#br0" timeOffset="123">18635 17097 148 0,'6'-21'57'0,"0"16"-30"0,0 0-27 0,0 5 10 0,0 0-6 31,0 5-1-31,0 8 14 0,6 24 6 0,-9 11-11 16,-3 23 4-16,-9 35 4 0,-3 24-9 16,0-9-3-16,3-1-3 15,3-9-1 1,3-19-2-16,3-2 1 15,3-16-2-15,0-18 2 16,3-14-29-16,0-5-9 0,-3-10-27 16,0-19-44-1,-3-11 24-15</inkml:trace>
  <inkml:trace contextRef="#ctx0" brushRef="#br0" timeOffset="124">18849 17050 176 0,'45'-11'66'0,"9"9"-36"0,29-9-40 15,-29 11 11-15,23 0-3 0,18-3 3 16,24 3 0-16,18-2 2 16,21 2-2-16,6 0-1 0,-4-3 1 15,-2-2-1-15,-3 2 2 0,-15-2-3 16,-21-1 0-16,-6-1 18 16,-15-1 11-16,-14 2-8 15,-13 1-3-15,-8 5-8 16,-7 5-4-16,-11-2-2 15,-10 0 0-15,-2-1 0 32,-9 4 3-32,-6 1-1 0,-6 7 0 15,-3 12-1-15,-3 30 0 16,-9 18 4-16,-9 5 5 16,-3 24-7-16,0 3-1 15,0-3-3-15,3-10 1 16,0-8-2-16,6 5-1 15,3-16 1-15,3-11 1 0,3-10-19 16,3-8-8-16,3-5-40 16,-3-8-18-16,-3-11-8 31</inkml:trace>
  <inkml:trace contextRef="#ctx0" brushRef="#br0" timeOffset="125">18644 18267 192 0,'18'-21'74'15,"-3"15"-40"-15,29 6-20 0,-26 0 22 16,12 0 2-16,18-8 4 0,11 3-12 16,22-3-3-16,17 0-16 15,18-2-2-15,24 2-2 0,21 2-1 16,20 1-1-16,7 3-1 15,8-4 0-15,-2 1-2 0,-1 5-2 16,-11-3 3-16,-13-2 0 16,-17 5-8-1,-9-5-2-15,-18 5-91 16,-30 0-41-16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2:45:10.7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3339 15907 180 0,'-3'-11'68'0,"6"11"-36"0,-3 0-24 15,0 0 16-15,3 5 1 16,0 3 2-16,-3 11-3 16,0 2-3-16,0 11-11 15,-3-6-2-15,0 1 2 0,3-1-6 16,0 1 0-16,0-4-4 15,0-4-1-15,0-3-10 0,0-3-5 16,0-5-30-16,0-3-12 16,0-5-43-1</inkml:trace>
  <inkml:trace contextRef="#ctx0" brushRef="#br0" timeOffset="1">3306 15785 148 0,'-18'-8'57'0,"0"3"-30"0,-9 5-14 0,18 2 19 16,-3 6-7-16,-2 8 0 0,-1 11-8 16,0 10-2-16,3 10-9 15,3 14-4-15,9 3-1 0,9-3-1 16,12-3 2-16,12-16-1 15,5-10-1-15,7-16 9 16,0-16 4-16,-1-13 5 16,-2-9 1-16,-3-9-4 15,-10-9-1-15,-8 0 7 16,-9 1 4-16,-9-4-5 16,-6 1-1-16,-3 5-9 0,-6 10-4 15,-6 9-41 1,-3 2-16-16,-2 19-94 15</inkml:trace>
  <inkml:trace contextRef="#ctx0" brushRef="#br0" timeOffset="2">3886 16103 120 0,'-3'-8'46'0,"3"2"-24"0,0 1-4 0,0 2 18 16</inkml:trace>
  <inkml:trace contextRef="#ctx0" brushRef="#br0" timeOffset="3">3892 16081 293 0,'6'3'35'16,"0"5"-19"-16,3 3-1 0,-3 4-1 15,0 4-3-15,0-1 1 16,-3 1-5-16,0-3 1 0,-6-3-1 16,6-2 1-16,-3-3 0 15,0-3 0 1,-3-2-4-16,0-3-1 16,3-6-3-16,3-7-1 15,0-3-4-15,0 0 1 0,3 0-3 16,0 3 2-16,0 3 1 15,0 2 2-15,3 2-6 16,2 4-2-16,1 2 14 16,-3 5 7-16,0 3 1 15,-3 0 1-15,0 5-5 16,-3-2 0-16,0-3-1 16,0 0 1-16,0-3-7 15,-3-5 0-15,6-5-1 0,0-3 0 16,3-6 0-1,3 1 0-15,0 3-3 0,0-1 2 16,0 0 1 0,2 9 0-16,-2 2 0 0,3 2 0 15,-3 6-3-15,0 3 2 16,-3-3 1-16,0 5 2 16,-3 0-3-16,0-2 0 15,0-3-26-15,0 0-11 16,3-6-8-16,0-2 0 15,-1-2-7 1,1-3-48-16,3-3 13 16</inkml:trace>
  <inkml:trace contextRef="#ctx0" brushRef="#br0" timeOffset="4">4327 16092 164 0,'0'0'63'0,"0"3"-34"0,-3-1-23 15,3 4 15 1,-3 1-9-16,3 1 1 0,-3 6-2 15,0 7 3-15,3-3-7 16,3 4 5-16,3 1 1 0,3-4-2 16,0-3 1-16,6-6 2 15,-4-7 1-15,4-6 0 16,-3-2 4-16,0-8-9 16,-3 0-3-16,-3-1 0 15,-6-2 0-15,-3 1-1 16,0-1-1-16,-6 2-3 15,-6 1 1-15,0 3-7 16,1 2 1-16,-1 2-12 0,3 4-6 16,0 2-28-1,3 2-13-15,6 6-43 16,3-2-23-16,3-6 62 16</inkml:trace>
  <inkml:trace contextRef="#ctx0" brushRef="#br0" timeOffset="5">4499 16087 192 0,'-6'-3'71'0,"6"6"-38"0,3-3-36 0,-3 0 11 0,3 5 7 16,3 0 7-1,0 3 9-15,0 5 5 0,0 6-19 16,3-1-3-16,0 1-2 0,0-3-5 15,0-3-2-15,0 0 0 16,0 1 1-16,0-4 1 16,-3-2 1-16,0-3 4 15,0-2 3-15,-6-3-2 16,6 0 0-16,-3-3-7 16,-3-7-2-16,0-3-2 15,0-1-2-15,0-2 1 16,0 1-1-16,0-1-5 15,0 2-1-15,3 4-24 16,0-3-10-16,-1 7-17 16,7-2-5-16,0 6 3 15,6-1 1-15,-3 0-3 16,0 3-3 0,-3 0 74-1,3 0 36-15,0 3 9 0,0 0 2 16,-3-1-19-16,0 6-6 15,2-2-19-15,1-1 5 0,3-2 3 16,0-1-5-16,0-2 1 16,-3-2-10-16,0-1-2 15,0-2-1-15,-3-1 2 16,0-2-3-16,-3 3 0 0,-1-3 1 16,-7 0 0-1,-4-5-2-15,-9 5-4 16,0 5 1-16,0 6 1 15,0 5 2-15,0 3-3 16,0 4-2-16,0 7 4 16,6 1 3-16,3 1 5 15,4 0 2-15,4 8-8 16,7-6-1-16,6-5 0 16,6-5 1-16,6-5-23 15,6-14-9-15,5-15-103 16</inkml:trace>
  <inkml:trace contextRef="#ctx0" brushRef="#br0" timeOffset="6">5333 15830 136 0,'-9'13'52'0,"9"-31"-28"0,-3 12-17 0,-3 6 13 0,0 0 1 16,3 6 4-16,0-6-4 15,-6 0-1-15,3 0-11 16,0 5-1-16,0-5 2 0,0 5-6 16,0-2-2-16,0 15-4 15,-2-2 4 1,2 0 2-16,0 0-1 15,0 0 0-15,3 0 1 16,3-3 2-16,3 0 1 16,0-2 3-16,0-1-5 15,3-4-3-15,3-6 1 16,-1-3 2-16,4-2 0 16,-3-3 2-16,0 3-4 0,-3-3 0 15,-6-3-1 1,0 3-2-16,-3 0 1 0,-3-2 3 15,0-4 2 1,0 6-5-16,6 8-2 16,3 0-3-1,6 3 0-15,3 0 3 16,0-1-2-16,3 9 1 16,0-3 4-16,0 0 1 15,0 5-4-15,-4 0 1 16,-2 8 0-16,-3 1 0 0,-6-1 2 15,-6 0 3-15,-3 8 2 16,-2-2 1 0,-1-1-7-16,-9 0 0 0,3-2-3 15,0-5 0 1,3-3-9-16,3-6-5 0,6 1-23 16,3-3-8-16,3-8-8 15,6 0-4-15,6-6-18 16</inkml:trace>
  <inkml:trace contextRef="#ctx0" brushRef="#br0" timeOffset="7">5404 16155 168 0,'-9'3'63'0,"6"5"-34"0,-3 3-25 16,3-3 15-16,1 2-2 15,-1-2-1-15,3 5-2 16,3 1-1-16,-1-1-7 0,7 0 3 0,3 0 1 15,0-5-1-15,6-3 2 16,-3-10 0-16,3-3 1 16,-3 0 0-16,-3-2 2 15,-9-4-5-15,-3 1-3 16,-6 0-3-16,-3 0-3 16,-3 2 1-16,-3 3 1 15,0 3-12-15,0 2-3 0,3 3-25 16,3 3-8-16,6 0-62 31</inkml:trace>
  <inkml:trace contextRef="#ctx0" brushRef="#br0" timeOffset="8">5654 16084 180 0,'-6'16'68'0,"9"-11"-36"0,-6 8-31 16,3 1 16-16,0-4-2 15,3 3 3-15,0 1-6 0,0-4 1 16,0 1-8-16,0-3 1 15,-3-3 4-15,0 0-2 0,0-2 3 16,0-3 0-16,0 0 3 16,0-8 2-16,-3 3 2 15,3-6-6-15,0-2 1 16,0-3-8-16,3 3-1 16,3 0 0-16,0-9 0 15,3 4-2-15,3 5 1 16,3 0-4-16,3 2-2 15,0 11-7-15,-1 0-4 0,4 0-25 16,0 3-13-16,3-1-67 16</inkml:trace>
  <inkml:trace contextRef="#ctx0" brushRef="#br0" timeOffset="9">6026 16058 228 0,'-9'-6'85'0,"-5"-7"-46"0,2 21-30 16,3-8 22-16,0 11-8 15,-3-3 1-15,-3-1-11 16,0 1-3-16,3 0-6 16,0 0-5-16,3 0-2 0,6 0-1 15,3-3 3-15,6 6 0 16,3-3 3-16,0 0-1 0,0 5-1 15,0-2-2-15,-3-3 1 16,-3 0 5-16,-6 0 2 16,-3-1 0-16,-3-4 1 15,-6 5-2-15,0-5 0 16,1-3-12-16,-1 0-3 16,3-3-22-16,3 0-6 15,3-2-36-15,6 0-15 16,6-3 0-1</inkml:trace>
  <inkml:trace contextRef="#ctx0" brushRef="#br0" timeOffset="10">6077 16182 200 0,'0'21'77'0,"3"-2"-42"0,0 15-39 15,-3-13 15-15,0 0 1 16,0 1 2-16,0-1 1 15,0 2 1-15,-3-4-8 16,3-3-1-16,-3-3 0 0,3-2-8 16,-3-3-1-16,3-3-2 15,-3-2 2-15,0-11-6 16,0-3-2-16,-3-2 3 0,0-8 4 16,3-11 4-16,0 5 4 15,0-2 2 1,0 0 3-16,3 0 4 15,3 3 3-15,3 2 0 0,3 0 1 16,3 3-3-16,3 8-1 16,9-1-4-16,0 9-1 15,-1 5-3-15,-2 3-1 16,-3-1 5-16,-3 9 6 16,-3 2 1-16,-6 0-1 15,-12 3-4-15,-9 3-2 0,0-6-6 16,-6 0-3-1,-3 1-18-15,1-1-6 16,-7-3-38-16,0-10-15 16,6-2-59-1</inkml:trace>
  <inkml:trace contextRef="#ctx0" brushRef="#br0" timeOffset="11">6797 16132 140 0,'3'-8'52'16,"-3"2"-28"-16,0 1-13 0,0 2 15 0,-3-2-1 16,-3 0 2-16,0-3-2 15,-5 3 2-15,-1 7-15 16,-3 4 0-16,-9-1 1 0,0 5-7 15,3 9-3-15,0 5-2 16,7 0-1-16,2 10-3 16,6-2 0-16,3-6 2 15,6-2 0-15,6-5 1 16,6-9 0-16,-1-5 2 16,1-18 1-16,3 0 1 15,-3-8 2-15,0-6-5 16,0-2-1-16,-3-5 0 15,-3-11 2-15,-3 5-6 0,-3 3-1 16,-3-10 2-16,-3 4 3 16,-3 1-1-16,0 15 0 15,0 4 12 1,3 7 7-16,0 16-9 0,0 13-5 16,0 8-5-1,3 11 0-15,0 5 1 0,0 3 2 16,3-6-1-16,0 3-1 15,3-5 1-15,3-6-1 16,0-2-18-16,2-5-5 16,1-6-31-16,0-8-10 15,0 3-31 1</inkml:trace>
  <inkml:trace contextRef="#ctx0" brushRef="#br0" timeOffset="12">6913 16124 200 0,'-17'5'74'0,"5"6"-40"0,15 7-33 16,-3-5 16-16,3 3 0 15,0 0 2-15,6 5-4 16,-1-2 1-16,4 2-9 16,0-5-2-16,3-3-1 0,0-13 4 15,0-5 5-15,3-6-3 0,0-2 0 16,-6-8-4-1,-7 5-1-15,-2-8 1 16,-6 6 1-16,-2-9-3 16,-7 9-3-16,-6-4 0 15,-3 4-1-15,0 10-7 0,0 3 0 16,6 7-28-16,1 4-12 16,5-1-15-1,9 0-5-15,3 0-20 16</inkml:trace>
  <inkml:trace contextRef="#ctx0" brushRef="#br0" timeOffset="13">7113 16087 200 0,'-6'13'77'15,"6"-10"-42"-15,3 7-41 0,-3-5 12 0,3 9 9 16,3 4 10-1,0-2-2-15,0 3 1 0,0 4-13 16,0-1-4-16,3 1-1 0,-1-4-3 16,4-11 0-16,0-3-1 15,0-2 1-15,0-9-4 16,0-1 0-16,-3-1 1 16,0-3 0-16,-3 6 0 15,0-3 2-15,-3 2-3 16,-3 4 0-16,0 2-4 15,0 5 1-15,0 8 2 16,3-2 1-16,3 5 1 0,0-8 0 16,3-3 6-16,0-2 6 15,5-11 0-15,-2 2 3 16,0-1-2-16,3-4 0 16,-3 0-1-16,-3 1 2 15,-9-3-5-15,0-1-3 16,-3 1-3-16,-6 3-3 15,0-1-17-15,3 3-9 16,0 3-28-16,0-1-11 16,3 1-50-1,0 5-25-15,12-3 69 16</inkml:trace>
  <inkml:trace contextRef="#ctx0" brushRef="#br0" timeOffset="14">7482 16105 200 0,'3'11'77'0,"0"2"-42"0,6 3-34 16,-6-3 14-16,-3 3 3 16,0 0 3-16,0-3 1 15,3 8-2-15,-3-2-10 16,0-1-4-16,0-2-2 0,0-8-2 16,0-5-2-1,0-3 1-15,6-3 1 0,-3-5-1 16,9-2 2-16,3-6-7 15,-1-5 1-15,7 2-4 0,0 1 0 16,3 2 6-16,-3 5 2 16,0 3-6-1,-1 8-2-15,-2 11 10 0,-3-1 7 16,-3 4 0 0,-3 1 2-16,0 4-7 0,-3 5-3 15,0-3-8-15,-3-5-1 16,3-3-61-16,0 0-24 15</inkml:trace>
  <inkml:trace contextRef="#ctx0" brushRef="#br0" timeOffset="15">8187 15692 116 0,'-9'-7'46'0,"6"4"-24"0,-5 3-13 0,2 3 16 0,-3 2-3 16,-3 3 1 0,-3 5-3-16,-6 3-1 0,-6 21-10 15,0 5 1-15,-2 3 1 0,2 19-2 16,3 2 2-16,9-3-4 16,6 6 1-16,9-5-5 15,9-6-2-15,9-8-5 16,9-10 0-16,6-3-33 15,-1-16-16-15,10-5-36 16</inkml:trace>
  <inkml:trace contextRef="#ctx0" brushRef="#br0" timeOffset="16">8259 16060 140 0,'-6'-5'55'0,"-9"-16"-30"0,6 13-29 16,3 8 65-1,0 5-20-15,-3-2-12 16,0 5-10-16,0 2-12 16,3 1-7-16,0-1-3 0,6 1-1 15,3 0 0-15,3-1 0 16,3 1 3-16,6 2 0 16,3 0 3-16,-3 3 3 15,-3 0 2-15,-9 0 8 16,-9-3 2-16,0 0-4 0,-3 1-3 15,-3-1-3 1,0 0 0-16,0-8-6 0,0-2-3 16,0-3-19-16,4 0-7 15,-1-3-20-15,6-2-8 16,3 2-36 0</inkml:trace>
  <inkml:trace contextRef="#ctx0" brushRef="#br0" timeOffset="17">8336 16124 148 0,'0'0'57'0,"0"2"-30"0,-3 4-23 16,3 2 15 0,0 2 0-16,0 3 3 0,3 3-6 15,0 0-1-15,0 0-9 16,3 3-2-16,0-6 0 0,3 8-2 15,0-5-2-15,0-11 1 16,0-2-1-16,0-3-5 16,0-3 1-16,-3-5-5 15,0 0-1-15,5-5-9 16,-2-3 0-16,-3-2 5 16,0-1 6-16,-3 3 5 0,0 3 4 15,0-3 31 1,0 11-11-1,-3-3-3-15,0 8-8 0,0 8-5 16,0 2 0 0,3 1-1-16,-3 2-2 0,3 0-2 15,6 3-4-15,0-2-2 16,0-1-26-16,-3-3-9 16</inkml:trace>
  <inkml:trace contextRef="#ctx0" brushRef="#br0" timeOffset="18">8580 15933 160 0,'-3'0'63'0,"3"3"-34"0,3 7-27 16,0-2 12-16,-3 6 2 15,3 15 2-15,0-5 2 16,-3 7 2-16,3-2-12 16,-3 0-1-16,3-2-2 0,0-6-6 15,0 0 0-15,0-5-1 16,-3-3 0-16,0-5 2 16,0 0 3-16,0-8-7 15,0-2 0-15,3-4-9 16,0-7-1-16,3 3 5 0,0-4 3 15,3 4 1 1,3-1-1-16,3 3 0 0,0 3 3 16,2 5 2-16,1 5 4 15,-3 3 7-15,0 3 4 16,-3 2 5-16,-6 0 2 16,-3 3-4-16,-3-3 1 15,-9-2-11-15,-3 2-3 16,-3-5-11-16,0-3-2 15,-3-5-16-15,1-5-8 16,-1 5-19-16,3-5-6 16,0-3-38-1</inkml:trace>
  <inkml:trace contextRef="#ctx0" brushRef="#br0" timeOffset="19">8845 15870 228 0,'-3'-19'85'0,"6"19"-46"0,-3 19-48 16,0-11 12-16,3 5 7 0,-3 3 7 16,0 8 7-1,0 5 3-15,0 8-14 16,-3 0-1-16,3 0-1 0,0-3-4 0,0-2-2 15,3-6-18-15,3 1-8 16,-3-14-28-16,0 0-11 16,0-5-45-1</inkml:trace>
  <inkml:trace contextRef="#ctx0" brushRef="#br0" timeOffset="20">8768 16095 220 0,'-6'-8'82'0,"12"-3"-44"0,3 6-44 15,-3 5 12 1,3-8-2-16,3 3 2 0,2-1-2 16,4 1-1-16,3 10-1 15,3-2-8-15,0 0-1 0,-3-1-70 16</inkml:trace>
  <inkml:trace contextRef="#ctx0" brushRef="#br0" timeOffset="21">8979 16129 104 0,'-6'8'38'0,"6"0"-20"0,0 5 3 0,0-5 17 16,0 3-3-1,3-1 0-15,-3 1-14 0,3-1-5 16,0-2-9-16,-3 0-3 0,0-2 2 16,0-1 3-16,0-5 2 15,0 0 3-15,0-5 4 16,0 2-6-1,-3-8-6-15,3 3-2 0,0-5 0 16,3 0 0-16,3 2-2 16,3-2 1-16,0 5-2 15,3 0-1-15,0-2 1 16,3 7-1 0,0 0-14-16,-4 3-5 15,1 0-10-15,0 3-5 0,3 0-19 16,-3-3-6-16,6 8-18 15</inkml:trace>
  <inkml:trace contextRef="#ctx0" brushRef="#br0" timeOffset="22">9268 16124 180 0,'0'-6'68'0,"-3"6"-36"0,3 0-26 15,0 0 17-15,-3 0-5 0,-3 0-1 16,0 0-5-1,0 8-2-15,-9-2-6 16,3 7-3-16,-6 5 2 0,7 1-2 0,-1-1-1 16,3 4 1-1,3-4-1-15,9 3 0 0,6-10 0 16,0-6-3-16,0-5 2 16,2-5-4-16,-2 0 1 15,0-6-3-15,-3 3 2 16,0-3 3-16,0 1 3 0,-3-1 0 15,-3-2-1 1,0 8-2-16,0 0-1 16,0 2 2-16,0 3 0 15,0 0 1-15,0 5 2 0,3 3-1 16,0 0-1-16,3 3-4 16,0-3-2-16,0-3-24 15,3-3-10-15,0 1-43 16</inkml:trace>
  <inkml:trace contextRef="#ctx0" brushRef="#br0" timeOffset="23">9446 16110 196 0,'-14'-5'74'0,"8"10"-40"0,-15 1-40 15,9-4 14-15,0 9-9 16,0 2 0-16,-3 3 10 15,3 0 3-15,3 3-5 16,3 4-2-16,6 1-1 0,0 0-2 16,12-6 1-16,0-2-4 0,9-5-2 15,-3-6-16-15,0-5-5 16,0-13-39 0,2 0-40-16,1-3 27 15</inkml:trace>
  <inkml:trace contextRef="#ctx0" brushRef="#br0" timeOffset="24">9554 15896 228 0,'-6'-5'85'0,"6"5"-46"0,3 8-48 0,0 0 12 16,0 8-2-16,-3 2 3 0,0 19 10 15,0 0 3-15,0 3-8 16,0 0-3-16,3-6 0 0,0 3-5 15,0 0-3-15,0-5-37 16,0-6-14-16</inkml:trace>
  <inkml:trace contextRef="#ctx0" brushRef="#br0" timeOffset="25">9402 16105 272 0,'-18'-2'101'0,"21"2"-54"0,15 0-57 0,-9 0 16 15,3-3-4-15,6-5 3 16,5-5-2-16,10 2-2 16,3 3 0-16,0 3-17 15,-4-3-4-15,1 5-67 16,-3 1-57-16,-3-6 51 15</inkml:trace>
  <inkml:trace contextRef="#ctx0" brushRef="#br0" timeOffset="26">9804 15732 164 0,'0'-5'63'0,"15"10"-34"0,-1 3-16 16,-2 5 19-16,0 8 8 16,6 17 6-16,0 1-1 15,0 19 0-15,0-2-25 16,-6 0-9-16,-9 4-4 0,-12 4-2 16,-9-1 2-16,-18 4-42 15,-6-4-15-15,-8-2-86 16</inkml:trace>
  <inkml:trace contextRef="#ctx0" brushRef="#br0" timeOffset="27">3154 16857 156 0,'-3'0'57'0,"3"5"-30"0,0-5-18 16,0 0 14-1,0 0-2-15,0 0 2 0,0-5-11 16,3 5-2-16,3-6-6 16,0-2-1-16,3 6 1 0,0-4-5 15,6 1 1-15,6 3 0 16,-4 4 0-16,1 3-3 15,-3 3 2-15,0 6 1 16,-6 1 2-16,-6 12 1 16,-9-3 1-16,-6 0-2 15,-3-3 1-15,0 5 2 16,0-7 2-16,1 2 1 0,2-5 2 16,0-8 4-16,3 5 1 15,3-5-6-15,3-3-1 16,6-5-4-1,6-2-3-15,9-1 0 0,8-5-1 16,1 3-3-16,0 2 2 16,0-2 1-16,-3 5 2 15,-4 0-6-15,4 0-1 16,-6 0-47-16,-3 5-20 16</inkml:trace>
  <inkml:trace contextRef="#ctx0" brushRef="#br0" timeOffset="28">3359 16632 108 0,'-14'-14'41'0,"5"9"-22"0,-3-3-11 0,6 6 11 15,-15-1 13-15,0-2 7 0,-3 5-9 16,0 0-3-16,-2 5-16 16,-1 3-4-16,0 13-3 0,3 11-2 15,-8 13-2-15,2 13 7 16,9 8 3-16,6 11-8 15,12 10 0-15,12-10-2 16,9 2 0-16,15-10 0 16,17-16 2-16,7-11 3 15,11-13 2-15,1-15-1 16,2-25 1-16,9-15 5 16,-5-22 4-16,-10-8-4 15,-11-10-2-15,-18 5 8 16,-18-2 3-16,-13-3-5 15,-25 2-1-15,-13 6-5 0,-6 10-1 16,-8 14-8-16,-1 5-2 16,3 5-38-16,4 11-16 15,-1 2-80 1</inkml:trace>
  <inkml:trace contextRef="#ctx0" brushRef="#br0" timeOffset="29">4223 16907 128 0,'6'-19'49'0,"0"19"-26"0,-1-2-18 0,-2-1 11 0,-3 3 10 16,3-3 9-16,-6 3-2 16,0 0 1-16,-5 0-19 15,-10 3 2-15,-3 2 3 0,-3 9-2 16,0-1 1-16,0 0-8 15,1 0-4-15,2 1-7 16,6-4 0-16,6-2-2 16,6 3 0-16,9-1 2 15,6 1 0-15,6-3-5 16,8 5 1-16,1 0 4 16,-3 0 2-16,-3 1 2 15,-6-1 2-15,-3-3 3 16,-6-2 2-16,-6 3-1 15,-6-8-1-15,-6 2-5 16,-3-5-3-16,-3 0-7 0,0-5-4 16,0 5-19-16,3-3-8 15,4-2-19-15,2-1-5 16,6-7-38 0</inkml:trace>
  <inkml:trace contextRef="#ctx0" brushRef="#br0" timeOffset="30">4443 16685 232 0,'-6'5'88'0,"6"21"-48"0,0 17-49 15,0-25 14-15,0 9-1 16,0 12 2-1,0-7 2-15,-3 8 2 0,3-6-5 16,0 1-3-16,3-6 1 0,0-3-33 16,0 1-14-16,0-9-55 15</inkml:trace>
  <inkml:trace contextRef="#ctx0" brushRef="#br0" timeOffset="31">4351 16986 220 0,'-21'-5'82'0,"21"2"-44"0,0 3-36 0,0 0 19 16,3-5-7-16,6 0 2 15,3-8-3-15,2 5 2 16,4-3-8-16,6 3-6 0,0 0-2 15,3 3-17-15,0 2-5 16,2 3-27-16,1 3-8 0,-6-3-33 31</inkml:trace>
  <inkml:trace contextRef="#ctx0" brushRef="#br0" timeOffset="32">4621 16999 200 0,'-29'11'77'0,"23"-3"-42"0,0 5-34 15,3-5 16-15,3 3-5 16,0 5 3-16,3 0 1 16,0-1-1-16,6-1-7 15,6 4-1-15,2-10 3 0,1 0 0 16,3-5 2-16,0-9 2 16,-3-2 2-16,-3-5-5 15,-3-3 1-15,-3 0-5 16,-3-2-2-16,-6 5 0 15,-3-6-1-15,-3 3-5 16,-3-2 1-16,0-1-22 16,0 6-8-16,0 5-27 0,3-2-9 15,3 7-42 1</inkml:trace>
  <inkml:trace contextRef="#ctx0" brushRef="#br0" timeOffset="33">4842 16997 180 0,'12'10'68'0,"-9"-4"-36"0,3 7-31 0,-3-2 16 0,0-1-5 16,0 1 1-1,-1 2 4-15,1 0 1 16,-3-2-9-16,0-3 8 0,0-3 5 16,-3-2-5-16,3 2 1 15,-2-5-7-15,-1-5 1 0,0-1-3 16,3-4 0-16,0-3-5 15,0-3-1-15,0 2-1 16,3 1-2-16,0 0-2 16,2 0 1-16,4-1-8 15,3 7-2-15,0-1-21 16,3 2-6-16,0 6-5 16,3 0 1-16,-3 3 18 15,0 0 10-15,-3-1 9 16,-1 4 5-16,1-1 7 15,0-3 6-15,0 6 2 0,3-2 3 16,0-1-6 0,0 0-2-16,-3-2 3 15,0 2 2-15,2-5-4 0,1-5 1 16,-3 2-3-16,0-2 0 16,-3-3-3-16,-3-3 1 15,-3 6-4-15,-3-3 0 16,-3-5-1-16,-6 8-2 15,-6 2 3-15,-6 6 2 16,1 2 0-16,-1 3 0 16,0 5-6-16,0 6 1 15,3 2 6-15,9-3 4 16,6 6-1-16,3-5 2 0,9 5-6 16,12-1-3-16,6-4-1 15,3-3-1-15,5-11-44 16,10-13-18-16,-3-5-62 15</inkml:trace>
  <inkml:trace contextRef="#ctx0" brushRef="#br0" timeOffset="34">5762 16952 64 0,'17'-3'24'0,"-14"3"-12"0,3-2-14 16,-3-4 74-1,0 1-18-15,-3-3-7 16,0 5-7-16,-3-2-15 15,-3 0-3-15,-3 5-13 16,-5 0 1-16,-1 0 1 0,-3 10-4 16,0 4 1-16,0-4-5 15,3 1 0-15,3-3-3 16,6 5-3-16,3-2-1 16,6-4 0-16,6 7 0 15,6-4 3-15,3 1 0 16,0-1 3-16,-3-2 1 0,-3 6 3 15,-3-4 12-15,-6-2 8 16,-6 5-2-16,-9 1-2 16,-3-1-8-16,-6-3-4 15,0-2-3-15,3-2-2 16,0-4-6-16,3 4-1 16,4-6-26-16,5-6-11 15,6 4-27-15,3-9-10 16,6 3-31-1</inkml:trace>
  <inkml:trace contextRef="#ctx0" brushRef="#br0" timeOffset="35">5851 16999 220 0,'0'6'85'0,"0"2"-46"0,3 5-46 16,-3-2 16-16,0 2 3 15,0 0 4-15,3 0 1 16,-3-5 2-16,0 5-10 16,3-5-5-16,-3-2-1 0,3 2-2 15,-3-8 2-15,0 0 0 0,0 0 3 16,0-3-3 0,0-2-2-16,0-9 2 0,0 6 0 15,3-5 1-15,0 0 0 16,3 0-2-16,0 0 1 15,2 2 0-15,4-2 1 16,0-1-5-16,0 1-1 16,3 11-8-16,3-4-2 15,0 1-24-15,3 10-9 16,-3 1-30 0,2-4-50-16,1 4 32 15</inkml:trace>
  <inkml:trace contextRef="#ctx0" brushRef="#br0" timeOffset="36">6223 16968 208 0,'-21'-16'77'0,"18"19"-42"0,-15-3-30 16,12 0 17-16,0 0 3 15,-3 5 5-15,-3 3-3 16,1-3 1-16,-1 8-16 15,-3 0-9-15,6 1-5 0,3 7 1 16,3-3 2-16,9 1 0 16,3-1 2-16,9-2-2 15,8-5 2-15,4-3-9 16,3-8-3-16,3 0-59 16,2-5-27-16,7-6-14 15</inkml:trace>
  <inkml:trace contextRef="#ctx0" brushRef="#br0" timeOffset="37">7062 16910 160 0,'-6'-3'63'0,"3"3"-34"0,-3-8-16 0,3 8 19 0,-3 0-3 15,0 3 1-15,-5 2-11 16,-1 3-4-16,-6 5-8 16,0 8-7-16,-3-2-1 0,3 7 1 15,3-2 0-15,6-3-3 16,6 3 2-16,3-5 1 15,9-6 2-15,0-3 1 16,0-4 3-16,3-6-1 16,0-6 2-16,0-4-4 15,0-3 0-15,-3-3 1 16,0 2 0-16,3 1 0 16,-6 0 0-16,-3 0 2 15,0 10 6-15,-3 0-3 16,0 3-4-16,3 6-3 15,2 4-1-15,1 4-1 16,3 1 0-16,0-1 0 16,3-1 0-16,3-8 2 15,0 6-19-15,0-9-6 16,-3-2-23-16,0-2-11 16,0-4-19-1,-1-1-38-15,1-9 33 16</inkml:trace>
  <inkml:trace contextRef="#ctx0" brushRef="#br0" timeOffset="38">7193 16674 240 0,'-9'-5'90'0,"6"5"-48"0,3 0-49 0,3 8 7 16,0 16-3-16,3 2 10 15,0 3 7-15,-3 5-6 16,0 6 4-16,0 0 4 0,-3 0-8 15,0-3-4-15,0-3-3 16,0-5 1-16,0-5-34 16,0-6-13-16,0-4-24 15,0-4-52 1,0-7 26-16</inkml:trace>
  <inkml:trace contextRef="#ctx0" brushRef="#br0" timeOffset="39">7027 16862 312 0,'-6'-5'115'0,"12"5"-62"0,8-3-64 0,-5 3 16 15,9-3-6-15,3 1 2 16,6-4 0-16,6 1-1 16,2-3 1-16,10 6-48 0,3-9-18 15,-4 6-53-15</inkml:trace>
  <inkml:trace contextRef="#ctx0" brushRef="#br0" timeOffset="40">7753 16698 136 0,'0'0'52'0,"3"0"-28"0,-3 0-17 16,0 0 15-16,0 0 0 16,0 0 4-16,0 0-1 15,0 0 0-15,0 0-14 0,0 0 4 16,0 0 3-16,-3 0-6 0,0 0-2 15,0 0-3-15,0 0-2 16,0 0-3 0,0 0 1-16,0 0-2 15,0 0 2-15,0 3-4 16,-3-3 0-16,0 2 1 0,0-2 2 16,0 3 3-16,-3-3 2 15,3 5 1-15,-3 3 2 16,3 5-5-16,0 6-3 15,1-6-6-15,2 0-2 16,3 0 3-16,0-2 1 16,6-3 2-16,-1 0 0 15,4-3 2-15,3-2 1 16,0-6-1-16,0-2 1 16,-3 2-2-16,0-7 2 15,0-4-4-15,-3 1 0 0,-3 0 3 16,-3 2 3-16,0 1-2 15,-3-1 0-15,0 9-1 16,0-4-2-16,0 1-4 16,3 5-2-16,3-3 0 15,0 3 4-15,3 0 1 16,0 8 1-16,6 0-3 16,3 5 0-16,-1 1 2 15,-5 2 0-15,-3 5 3 16,-9 0 1-16,-3 5 1 15,-6 6 0-15,-5 8 2 16,-1-6 1-16,0 1-6 16,0-1 0-16,3-5-1 0,0-5 2 15,6-6-10-15,3-4-2 16,3-6-28-16,6 0-11 16,3-6-12-16,3-4-4 15,3-6-20 1</inkml:trace>
  <inkml:trace contextRef="#ctx0" brushRef="#br0" timeOffset="41">7842 17052 192 0,'-6'14'74'0,"9"2"-40"0,-3-1-35 0,6-4 15 16,-3 0-1-16,3-1 2 0,0-2 9 15,3-3 7 1,3-2-16-16,0-3 3 0,0-8 0 0,0 3-6 15,-7-6-2-15,1-2 6 16,-6 0 1-16,0 0 0 16,-6-3 2-16,-2 2-6 15,-4 6-3-15,0 1-19 16,-12 1-50 0,6 6-9-16,9 3-67 15</inkml:trace>
  <inkml:trace contextRef="#ctx0" brushRef="#br0" timeOffset="42">8089 16867 192 0,'-3'0'71'0,"6"3"-38"0,-3-3-34 0,0 0 12 16,3 5 6-16,-3 16 6 15,3-2 1-15,0-1 1 16,0 4-14-16,0-4 2 0,0 6 1 16,-3-8-3-16,0 2-1 15,0-5-4-15,0-5 1 16,0 3 5-16,0-8 2 16,-3 2-3-16,0-10 1 15,0-3-5-15,0 0 1 16,3-5-7-16,0-6-1 0,6-2-2 15,0-3 0 1,3 6 0-16,3-1 0 16,3 6 2-16,0 0 0 0,0 2-5 15,5 0 1-15,1 6-18 16,0 5-6-16,0 0-20 16,-3 3-10-16,0-1-55 15</inkml:trace>
  <inkml:trace contextRef="#ctx0" brushRef="#br0" timeOffset="43">8512 16843 180 0,'-6'-5'68'0,"-6"10"-36"0,3-5-24 0,9 0 16 16,-3 6 5-16,-6-4 5 16,0 1-3-16,-3 0-1 15,0 7-17-15,-2-2-1 0,-4 5 1 16,3 9-5-16,0-7-2 16,3-1-6-16,0-4-2 15,6 1 1-15,0-3 0 16,6 2-2-16,6-2 0 15,3 5 2-15,0-2 2 0,3 0 2 16,-3-1 3 0,-3-2-1-16,0 3 2 0,-6-3 2 15,-3 0 5-15,-3-3-6 16,-6 0-2-16,-3-2-6 16,-6-3 0-16,0 0-13 15,1 0-5-15,2 0-21 16,3 0-8-16,3 0-26 15,3 0-9-15</inkml:trace>
  <inkml:trace contextRef="#ctx0" brushRef="#br0" timeOffset="44">8527 16899 116 0,'0'-3'44'0,"0"3"-24"0,0 3-8 0,0-3 13 15,0 0-5-15,0 0-1 16,0 0-3-16,0 0 0 16,0 0-8-16,0 0 8 0,0 11 4 15,0 4-2-15,0 1 2 16,0 11-2-16,0 10-2 15,3-3-2-15,-3 11 1 0,0-5-2 16,0 0 0-16,0-3-5 16,0-6-3-16,0-4-2 15,0-6 0-15,0-8-2 16,0 0 2-16,0-2 0 16,-3-8 1-16,0-3 0 15,0-3 0-15,0-8-5 16,-3-7 1-16,0-11 0 15,0-8 0-15,6 2 0 16,0-2 2-16,0 3-3 16,3-11 0-16,3 5 5 15,0 1 2-15,3 2 0 16,3 7-1-16,3 1-6 0,5-5 1 16,4 21-2-16,-3 2-2 15,3 11 5-15,3 5 1 16,-4 9 6-16,-2 4 3 15,0 9 0 1,-6-6 1-16,-6-3 0 0,-6 1 2 16,-3 2-1-16,-12-5 0 15,-3 0-3-15,-9-3 1 16,-2-2-6-16,-4-4-3 16,3-4-8-16,-3-3-4 15,-6-3-19-15,10-2-8 16,2 0-45-16,12-16-99 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2:05:04.3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3100 16277 216 0,'-23'-5'82'0,"14"8"-64"0,-9-3 20 16,12 0 3-16,-3 0-4 15,3 0 3-15,0 0-11 16,6 0-5-16,0 0-14 15,6 0-4-15,15-3-2 0,18-2-5 16,20 2-1-16,21 0 3 16,19-7 1-16,29 2-3 15,12 0-1-15,17-3 3 16,16 3 1-16,3-5 0 16,8 8 1-16,-2-8-2 15,-7 2 2-15,-5 0-2 16,-18 1 2-16,-18-1 0 15,-24 1 1-15,-18 7-11 16,-17-2-5-16,-10-1-47 16,-23 6-19-16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3:02:26.7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19835 4654 84 0,'-3'-5'33'0,"3"2"-18"0,0 3 2 15,0 0 23 16,0 8-11-31,0 3-7 0,3 15-5 16,0 6-10-16,0 2 0 0,-3 3 0 16,0 0 3-16,0-2 1 0,0-4-3 15,0-4-3 1,0-3 0-16,0-3 1 16,0-5-1-16,0-6 2 15,0-2 0-15,0-2 1 16,0-6 0-16,0-6 2 15,0 1-5-15,0-8-1 16,0-3-4-16,6-8-1 16,0 3 1-16,0-3 0 0,-1 0 0 0,4-13 0 15,0 5-3-15,0 3 2 16,0 6 1-16,0 4 2 16,3 6-6-16,0 8-1 15,0 10 2-15,-3 11 1 16,0 5 4-16,-3 3 1 15,0-1-1-15,-3 1-2 0,-3 0 1 16,3-3 1-16,-3-5 1 16,3-3 1-16,-1-2-5 15,1-8 1-15,0-9 2 16,3-4 3-16,3-6-2 16,3-5 0-16,6-14-1 15,3 4 1 1,0 1-4-16,0 4 0 15,2 2-1-15,1 8 0 16,-3 6 2-16,0 4 0 16,3 6-3-16,0 11 2 0,-7 10 1 15,-2 3 0 1,-3 2 2-16,-3 1 1 0,0 2-1 16,-3 0 1-16,0-5-2 15,0-6-1-15,0-2-8 0,0-2-3 16,3-7-34-16,0-1-15 15,3-6-31 1</inkml:trace>
  <inkml:trace contextRef="#ctx0" brushRef="#br0" timeOffset="1">20653 4612 148 0,'-12'-8'55'0,"9"5"-30"0,-9 0-16 0,7 3 14 16,-4 3-5 0,-9 5 2-16,0 5-9 0,0 3-4 15,-3 13-4-15,3 3-3 0,3 0 3 16,1 0-4-16,5-3-2 16,3-3 4-16,3-2 1 15,6-6-3-15,3-4 1 16,3-9 2-16,2-2 1 0,7-9 1 15,-3-4 2-15,3-6-3 16,-3-3-2-16,0-5 0 16,0-5 1-16,-3 3-1 15,-3 2-1-15,-4 6 5 0,1 4 4 16,0 4 1-16,-3 4 4 16,-3 6-9-16,3 11-6 31,0 10 1-31,0 6 1 0,3 4 0 15,0 1 2-15,0 0-2 16,0-6 2-16,3-2-2 16,6-3-1-16,3-2-26 15,0-6-10-15,-1-5-57 16,4-11-31 0,0-10 55-16</inkml:trace>
  <inkml:trace contextRef="#ctx0" brushRef="#br0" timeOffset="2">20939 4659 208 0,'-12'8'77'0,"9"3"-42"0,0 15-43 0,3-7 12 15,0 2-4 1,-3 5 0-16,0-2 0 0,0 3 0 16,0-1 0-16,0-2-3 0,3-5 2 0,0-4-81 15,3-7-41 1,0-13 60-16</inkml:trace>
  <inkml:trace contextRef="#ctx0" brushRef="#br0" timeOffset="3">20930 4514 240 0,'-15'-11'90'0,"12"11"-48"0,0 0-56 15,3 0 14-15,0 0-28 16,3 6-9-16,3-1-39 15,3 0-13-15,6 3 30 0,6 0 17 16</inkml:trace>
  <inkml:trace contextRef="#ctx0" brushRef="#br0" timeOffset="4">21124 4834 176 0,'-6'40'68'15,"3"-27"-36"-15,3 3-29 16,0-11 17-16,0 0-1 15,0-5 7-15,3-2-5 16,0-6-11-16,3-8-11 16,2-5-4-16,1-8-3 0,9-8 2 15,3 2 2-15,-3 3-1 16,0 6 4-16,3 5 0 16,-1 8-2-16,1 10 2 0,0 8 5 15,-3 11 5-15,0 8 8 16,-3 5 7-16,-3 0-11 15,-6 3-4-15,0 0-4 16,-3-6 1-16,0-2-8 16,-1-6 0-16,1-2-18 15,0-5-6 1,3-3-53 0,0-8-55-16,3-11 40 15</inkml:trace>
  <inkml:trace contextRef="#ctx0" brushRef="#br0" timeOffset="5">21710 4347 160 0,'-3'3'63'0,"6"2"-34"0,-3 0-30 16,0 1 15-16,0 2-1 15,0 2 2-15,-3 1-4 0,0-3-1 16,3 0-6-16,0 0-3 16,0-3 0-16,0 0-1 0,0-2 2 15,0-1-1 1,0-2 2-16,0 0 2 16,6-5 2-16,6 0-1 15,3-3-1-15,6-3-1 16,5-2 0-16,7 0-2 15,-3 2-2-15,3 1 1 16,-7 4 1-16,-2 4-3 16,-3 2 0-16,-6 2 3 0,-6 6 1 15,-6 6 7-15,-3 1 4 16,-9 7 1-16,-6 4 4 16,-3 1-9-16,3 2-1 15,0 2-5-15,6-2-3 16,3-2-9-16,4-3-5 0,-1 5-62 15,8 3-27-15,7-6 5 16</inkml:trace>
  <inkml:trace contextRef="#ctx0" brushRef="#br0" timeOffset="6">21906 4884 260 0,'-3'0'96'0,"6"3"-52"0,-3-6-54 15,0 3 14-15</inkml:trace>
  <inkml:trace contextRef="#ctx0" brushRef="#br0" timeOffset="7">21921 4879 265 0,'15'-8'-145'0</inkml:trace>
  <inkml:trace contextRef="#ctx0" brushRef="#br0" timeOffset="8">23082 3662 100 0,'0'-3'38'0,"0"1"-20"0,9-1-15 0,-9 3 10 0,3 0 7 15,0-3 5-15,0 1 0 16,0-1 0-16,-3 0-1 31,0-5 2-31,-3 8-14 0,0 0 4 0,-3 0 2 16,-3 3-4-16,0 0 2 15,-12-1-9-15,1 6-4 16,5 5-5-16,-3 3 1 16,0 3-1-1,6-1 0-15,6 1 0 16,3 2 0-16,6 3 2 0,3-3 0 16,12 0-3-16,3-2 2 0,0-6-12 15,-1-2-5-15,4-6-39 0,0-10-17 16,3-11-9-1</inkml:trace>
  <inkml:trace contextRef="#ctx0" brushRef="#br0" timeOffset="9">23204 3667 140 0,'-12'3'55'0,"3"2"-30"0,-3 8-12 0,9-5 19 0,0 3-12 15,0 2-1-15,1 3-9 16,2 0-4-16,5 5-3 16,4 3 0-16,0-3 0 0,9-3 1 0,6-7 0 15,-3-11 4-15,0-3 3 16,-3-5-2-16,-4-5 2 16,-2 0-6-16,-6-3-1 15,-3-2 0-15,-6-1 2 16,-9 3-5-16,0 0-1 0,1 3-7 15,-4 5 0-15,3 3-24 16,0 2-9-16,3 1-37 16</inkml:trace>
  <inkml:trace contextRef="#ctx0" brushRef="#br0" timeOffset="10">23344 3675 140 0,'-3'13'52'0,"9"-2"-28"0,0 10-24 15,-3-10 13 1,3 2-5-16,0 0 1 0,3 3-1 16,0-3 2-16,3-2-5 15,5-3-1-15,-5-8 0 0,6-3-2 0,0-2 1 16,-3-1-2-16,-6-1 2 15,3-4-2-15,-3 0-1 16,0-2 3-16,-6 0 0 16,0 0 3-1,-3 2 3-15,0 3 2 16,0 3 3-16,0 2-3 16,0 3-1-16,0 8-4 15,0 5-1-15,3 3-1 16,0 8 0-16,6 5-2 15,-4-2-2-15,4-1 1 16,-3-5 1-16,6-2-10 0,-3-6-2 16,0-5-46-16,0-5-20 15,0-14-8 1</inkml:trace>
  <inkml:trace contextRef="#ctx0" brushRef="#br0" timeOffset="11">23588 3511 128 0,'0'0'49'0,"0"0"-26"0,6 5-5 0,-3-2 18 15,0 5-14-15,0 13-2 16,0 3-8-16,0 10-2 31,-3 3-6-31,6 6-3 0,-3 2 0 0,0-8-1 16,3-3 0-16,-3-7-11 15,6-6-5-15,3-5-52 16,-3-6-40 0,5-5 38-16</inkml:trace>
  <inkml:trace contextRef="#ctx0" brushRef="#br0" timeOffset="12">23850 3712 172 0,'-9'-8'66'0,"6"8"-36"0,-6 0-22 16,6 0 18-16,-3 3-11 16,-3 2-1-16,-6 6-10 15,-2-1-5-15,-1 4 0 0,15 4 0 16,-3 8 1-16,3-2-3 0,6-3 0 16,6-2 2-16,6-3 0 15,-3-3 1-15,2-5 2 16,1-5-3-16,0-3 0 15,-6-6 3-15,3-4 3 16,-3-11-2-16,3-1 0 0,-6-1-1 16,-3-6-2-16,3-1 1 15,-6-4-1-15,-6 0-5 16,6-1 1-16,-9 4 4 16,-3 4 2-16,3 3 4 15,6 6 1-15,-6 4-3 16,9 7-3-16,-9 4-3 0,9 6-1 15,-3 10 4-15,3 5 1 16,3 11 2-16,3 1 0 16,-3 1-2-16,6 1-2 0,-6 10 1 15,6-7-1-15,3-6-22 16,-3-8-10-16,6-2-61 31</inkml:trace>
  <inkml:trace contextRef="#ctx0" brushRef="#br0" timeOffset="13">24112 3474 156 0,'0'5'60'0,"0"1"-32"0,0 12-15 0,3-10 19 15,-3 11-1-15,0 7 2 16,0 3-12-16,0 6-5 0,0-1-9 16,6-2-7-16,-3 2-1 0,0-7 7 15,0 2 4-15,0-6-5 16,0-4-3-16,-3-3 1 15,0-11 2-15,0-5 0 16,6-13-7-16,-3 0-6 16,6-3 0-16,3-3-1 15,-1 1 1-15,4 2 0 16,0 5 5-16,0 3 1 16,0 6-1-16,0 2 2 15,-3 5 3-15,-3 3 1 16,-3 3 14-16,-6 7 8 0,-6-2-8 15,-3 5-4 1,-6 0-6-16,0-5-2 0,-3 0-14 16,3-5-4-16,0-3-27 15,4-3-12-15</inkml:trace>
  <inkml:trace contextRef="#ctx0" brushRef="#br0" timeOffset="14">24344 3747 172 0,'3'10'66'0,"3"-2"-36"0,9-3-20 16,-6 1 17 0,0-4-2-16,0 1 2 15,0-3-9-15,-3 0 0 16,3-3-11-16,3-2-4 0,-4-3-2 15,1-3-1-15,0 1 0 0,-6-1-3 16,3 1 2-16,-6-1-6 16,-6 3 0-16,3 3-6 15,-9 2 1-15,-8 3 4 16,-1 6 4-16,3 4 3 16,0-2 3-16,9 5 3 15,-3 1 2-15,3 7-1 16,9 2-1-16,0-1-1 15,6-1 0-15,6 0-5 0,6-2-1 16,-3-4-17-16,6-1-5 16,0-4-74-1</inkml:trace>
  <inkml:trace contextRef="#ctx0" brushRef="#br0" timeOffset="15">24785 3702 168 0,'-6'-8'66'0,"0"5"-36"0,-3 0-13 0,6 3 20 31,-3 0-13-31,-6 3-3 0,3 2-12 16,-3 3-6-16,-6 3-2 15,-2 2-1-15,5 3 0 0,0 8-3 16,3 5 2-16,3-5-1 16,9-3 0-16,6-3 2 15,3-2 0-15,-3-5 0 16,9-3 2-16,-3-3 3 0,-1-8 2 16,1 1-3-16,3-9-3 0,-3 1 2 15,-3-9 0 1,0 0-1-16,-3 4-2 0,0-1 1 15,-3 5 1-15,-3 3-1 16,0 3-1-16,0 2-2 31,0 6 1-31,0 10 1 0,0 6 0 16,6 2 2-16,-6-3 1 16,3 1-4-16,-3-1 1 15,9-2-5-15,-6-3-1 16,-3-5-33-16,6-2-11 15,-3-6-46 1</inkml:trace>
  <inkml:trace contextRef="#ctx0" brushRef="#br0" timeOffset="16">24823 3731 136 0,'18'2'52'0,"-15"4"-28"0,-3 4-2 0,0-5 20 15,0 3-14-15,0 0-3 0,0 6-13 16,6 4-3 0,-6-7-5-16,0-3-1 0,0-3 3 0,0 0-3 15,0-5-2-15,0 0 0 16,3-10 1 15,0-1-1-31,6-2-1 16,-3 0 1-16,-3 2-4 0,9 0 2 15,-3 3 1-15,0 3 0 16,0 3 2-16,3 4 3 16,-3 6 9-16,-1 3 5 15,1 12-5-15,-3 1-1 16,3 0-7-16,-3-5-2 0,-3-1 0 16,6-5 0-16,-6-2-24 15,-3 0-12-15,6-6-34 16,-3-3-13-16,3-2-12 15</inkml:trace>
  <inkml:trace contextRef="#ctx0" brushRef="#br0" timeOffset="17">25076 3715 160 0,'12'0'63'16,"-12"2"-34"-16,6 1-21 0,-3 2 18 0,-3 1 2 15,12 2 6 1,-6 2-17-16,3 3-7 0,-6 11-6 16,6 0-4-16,-6-5 3 0,6-4-4 0,0-1 0 15,0-4-10-15,0 1-3 16,-6-6-44 0,9-5-63-16,-4-8 22 15</inkml:trace>
  <inkml:trace contextRef="#ctx0" brushRef="#br0" timeOffset="18">25255 3654 152 0,'-6'3'57'0,"6"7"-30"0,-9 11-10 31,9-5 22-31,-9 11-7 0,-3 10-1 16,0 5-13-16,-8 3-4 15,-7 5-8-15,6-5-4 0,6-2-1 0,0-4-17 16,0-2-4-16,-3-8-58 16,9-5-51-1,1-8 41-15</inkml:trace>
  <inkml:trace contextRef="#ctx0" brushRef="#br0" timeOffset="19">23267 4260 136 0,'0'-13'52'0,"-6"28"-28"0,12-4-13 0,-3 2 15 16,0 6-6-16,0 7 1 0,-3 14-8 0,0 2 0 15,0 6-8-15,0 2 4 16,0-2 3-1,6-3 0-15,-6-8 1 0,0-8-5 16,0-8 0-16,0-13 19 16,0-11-12-1,0-5-3-15,0-7-12 16,0-9-2-16,0-3-5 16,0-2 2-16,0-5 3 15,0-1 1-15,0-2 1 0,3 6 0 16,5 1-3-16,1-1 2 15,0 2-1-15,0 5 0 16,-3 3 2-16,9 7 2 16,-3 6-6-16,3 11 1 15,0 8 1-15,-3 5 1 16,-3 2 3-16,-6 1 3 0,-3-1 4 31,0 3 2-31,-3 0-1 16,-3-7 1-16,0-4-6 15,0-2-3-15,-3-8-15 0,3-2-4 16,0-6-26 0,3-3-13-16,-3-2-39 15,6 0-25-15,6-3 52 16</inkml:trace>
  <inkml:trace contextRef="#ctx0" brushRef="#br0" timeOffset="20">23442 4252 140 0,'6'18'55'0,"9"6"-30"0,-3-5-10 16,-3-9 20-16,0 1-6 0,0 2 0 16,-3 0-5-16,3 1-3 31,-3-4-11-31,-3-2 0 0,0-3 1 0,-3 1-4 16,6-1-2-16,-6-5 0 15,0 0 1-15,0-3-3 0,0-5 0 16,3-2-1-1,-3-9-2-15,8-5-2 16,-2 3 1-16,0 5-4 16,6 1-1-16,-3 4-24 15,0 3-8-15,3 3-33 16,-3 7-50 0,6 1 29-16</inkml:trace>
  <inkml:trace contextRef="#ctx0" brushRef="#br0" timeOffset="21">23680 4331 160 0,'0'6'63'0,"0"1"-34"0,0 7-27 16,0-6 14-16,0 2-1 16,0 3 3-16,0 1-1 15,0 2-1-15,9-3-8 16,3-3 1-16,3-2 4 16,0-5-1-16,0-6 1 15,0-2-1-15,0-6 0 16,-3-2-4-16,-1-3-3 15,-2 0-2-15,-6 1 0 16,-6-7 0-16,-3 1 1 16,3 3-2-16,-8 4-2 15,-4 4-21-15,0 2-9 0,3 8-31 16,3 3-14-16</inkml:trace>
  <inkml:trace contextRef="#ctx0" brushRef="#br0" timeOffset="22">24002 4225 168 0,'-9'-2'66'0,"6"2"-36"0,-3 2-18 0,6 1 21 16,-6 8-8-1,-9 5 0-15,6-1-14 0,-3 4-4 0,3-1-5 16,3 1-2-16,1-1 1 0,2 1-4 16,8-3 0-16,1-3 2 15,3-2 2-15,0-1-7 16,3-2-3-16,0-3-28 16,-3-5-12-1,3-2-38-15</inkml:trace>
  <inkml:trace contextRef="#ctx0" brushRef="#br0" timeOffset="23">24050 4339 160 0,'2'0'60'0,"1"5"-32"0,6 1-17 16,0-1 18-1,0 0-6-15,0 1-1 0,3-4-6 16,0 1 0-16,3-3-9 15,0-3-4-15,-3-2-2 0,6-3 1 16,-7 0 1-16,1-5-1 16,-3 2-2-16,-3-5 1 15,-6 3 1-15,-6 0-3 0,-3 0 0 16,-3 5-1-16,-2 3 0 16,-4 5 0-16,0 7 0 15,3 9 2-15,0 3 0 16,3 2-3-16,3 0 2 15,3-2 5-15,6-1 2 16,6-2-2-16,3 5-3 0,3-5-11 16,6-3-4-16,6-5-44 15,0-8-17-15,2-2-7 16</inkml:trace>
  <inkml:trace contextRef="#ctx0" brushRef="#br0" timeOffset="24">24300 4276 172 0,'-27'2'66'0,"12"19"-36"0,0-2-35 0,9-8 12 0,-3 2 0 16,-3 5 6 0,9 1-5-16,3 2 0 0,3 3-4 15,3-6 2-15,6 1 0 0,0-6 0 0,0-2 1 16,6-6 0-16,-6-8 3 15,14-7-3-15,-11-3-2 16,3-3-2-16,-6-3 0 16,-3-2-2-16,-3-13 2 15,-12-1-2-15,6 1-1 0,-9-1 1 32,3 4 1-32,0 2-1 15,-3 5 2-15,9 5-7 16,-3 6 1-16,-3 2-1 0,6 6 2 15,0 5-1 1,0 8-1-16,0 5 3 0,6 11 0 16,-3 5 3-16,-3 6 1 15,0-4-1-15,6 1-2 0,3-3 1 16,-3-5 1-16,3 0-10 16,3-3-4-16,3-10-41 15,-3-6-17-15,0-3-11 16</inkml:trace>
  <inkml:trace contextRef="#ctx0" brushRef="#br0" timeOffset="25">24466 4299 156 0,'-6'24'57'0,"6"-16"-30"0,0 11-10 0,0-9 20 15,0 4-8-15,6 1-2 16,-3 7-11-1,6-1-5-15,0-3-6 16,3-4-2-16,0-4 3 0,6-7-1 16,0-9 0-16,2-1-12 15,1-4-3-15,-3-2-2 16,-3-6 2-16,-3-2 6 0,-3-3 2 0,-3 3 4 31,-6 0 3-31,-6 10 2 0,3 3 1 0,-3 16-9 16,6 6 3-1,0 1 0-15,0 1 2 16,0 3 2-16,6 2-3 16,-3-5 0-16,6 0-3 15,-6-6-1-15,6-2-23 16,0-2-12 0,0-1-56-1,2-8-35-15,1-5 58 16</inkml:trace>
  <inkml:trace contextRef="#ctx0" brushRef="#br0" timeOffset="26">24785 4416 200 0,'0'21'74'0,"0"-10"-40"0,0 7-27 16,6-7 20-16,-6-3-10 15,0 0 1-15,0 0-7 0,0 0-1 16,-6-6-6-16,6-2-1 0,0-8 1 15,0 0-2-15,0-2 1 16,6-4-2-16,-3-1-1 0,-3-1 1 16,9 0 1-16,0 0-1 15,-1 3-1-15,7 5-2 16,0 0 1-16,0 5-6 16,0 1-3-16,0-1-32 15,6 3-15-15,-3 0-41 31</inkml:trace>
  <inkml:trace contextRef="#ctx0" brushRef="#br0" timeOffset="27">25035 4371 188 0,'-3'3'71'0,"3"-1"-38"0,0 4-28 0,0-6 19 16,3 5-2-16,0 0 2 15,3 0-5-15,3 1 1 0,3-1-11 16,-1-2 1-16,10-1 1 0,0-4-6 15,-3-4-1-15,0 1-2 0,-3-3 1 16,-6 0 0-16,3-2 1 16,-4-1-7-16,-8-5-2 15,-3 0-14-15,-2-2-5 32,-7 4 2-32,-6 4 2 15,-3 10 5-15,0 10 4 0,0 6 5 16,-3 3 3-16,7 2 15 15,5 8 9-15,6-2 5 16,6-1 2-16,6-2-9 16,9-3-4-16,2-2-4 15,16-4-2-15,-3-7-8 0,6-5 0 16,8-3-116 0,-2-18-67-16,-3-6 79 15</inkml:trace>
  <inkml:trace contextRef="#ctx0" brushRef="#br0" timeOffset="28">23374 4680 104 0,'-3'6'41'0,"3"31"-22"0,-3 0-7 0,3-19 16 16,0 6-10-16,0 5 0 15,0 3-10-15,0-3-3 16,0 0-3-16,0-2-2 0,0-1 3 15,0-7-15-15,0-3-5 16,-3-3-46 0,0-3-26-1,3-2 44-15</inkml:trace>
  <inkml:trace contextRef="#ctx0" brushRef="#br0" timeOffset="29">23418 4665 72 0,'0'0'27'0,"0"2"-14"0,0 1-18 0,0 2 4 16,0 6-29-16,0-1-10 16</inkml:trace>
  <inkml:trace contextRef="#ctx0" brushRef="#br0" timeOffset="30">23305 4813 176 0,'-6'-3'68'0,"9"6"-36"0,-3-6-29 15,0 3 15-15,3 0-7 16,3 0 1-16,3 3-5 0,3-1 1 16,3 1-5-1,3 0-4-15,0-1 0 16,3 4 1-16,2-4 2 15,-2 1-8-15,-3 0-1 0,-6-3-40 16,3 0-17-16,-3 2-11 16</inkml:trace>
  <inkml:trace contextRef="#ctx0" brushRef="#br0" timeOffset="31">23529 4654 132 0,'-3'3'49'0,"3"2"-26"0,0 8-9 15,0 8 15-15,0 6-3 16,0 2-1-16,0 3-2 15,0 7-3-15,0-2-10 0,-3-5 0 0,0-3 3 32,0-2-5-32,3-6 0 15,-9-5-4-15,6-6-1 0,0-2 1 16,6-8 0 0,0-5-5-16,9-6 1 15,-3-4 0-15,0-7-3 16,2 6 2-16,-2 1-1 15,6 4-2-15,0 3 3 0,0 3 0 16,-3 5-2-16,0 8 2 16,-3 5 3-16,-6 0 1 15,6 0-1-15,-6 1-2 16,-3 2 1-16,0-3 1 16,0-3-23-16,0-2-8 15,3-2-52 1,0-4-45-1,0-2 45-15</inkml:trace>
  <inkml:trace contextRef="#ctx0" brushRef="#br0" timeOffset="32">23770 4900 200 0,'-9'-5'74'0,"-3"2"-40"0,-12 3-31 0,18 8 15 16,-3 0-11-16,6 5-4 0,-3 0-2 15,0 3-1-15,0 3 0 16,6-3 0-16,6-3 0 0,-3-2-3 16,6-3 2-16,0-1 3 15,6-7 1-15,-6-2-1 16,3-3-2-16,3-3 3 16,-6 0-2-16,-3 0 2 15,-6-3-2-15,6 3-1 16,-3 0 1-16,-3 3 1 15,5 2-6-15,1 3 1 32,-6 8-1-32,9 0 2 0,-3 3 1 15,0 2 3-15,0 0-1 16,-3 0-1-16,6 1 1 16,-3-4-1-16,0-2-9 15,3-3-2-15,-3-5-36 16,0-2-16-16,0-6-12 15</inkml:trace>
  <inkml:trace contextRef="#ctx0" brushRef="#br0" timeOffset="33">23948 4649 180 0,'6'2'68'0,"-6"6"-36"0,-3 21-20 0,3-7 19 15,0 4-10-15,0 8-1 16,3 11-12-16,-3-2-3 16,0-1-3-16,6-2-2 0,-3-3 1 15,-3-11-1-15,0-2 0 16,0-5-49-16,6-9-76 31</inkml:trace>
  <inkml:trace contextRef="#ctx0" brushRef="#br0" timeOffset="34">23841 4845 200 0,'18'0'77'0,"0"-3"-42"0,15 3-30 16,-16 0 19-16,7 0-15 15,3 0-2-15,6 0-10 16,0 0 0-16</inkml:trace>
  <inkml:trace contextRef="#ctx0" brushRef="#br0" timeOffset="35">24511 4895 92 0,'0'-5'35'0,"6"5"-18"0,-3-3-16 16,-3 3 11-16,0 0 12 16,0-3 9-1,6 3-4-15,-3-2 0 16,0-1 4-16,-3 0 3 16,0 1-19-16,-3-1 4 0,-6-2 0 15,0 2-5-15,3 0-1 16,-9 3-5-16,0 0 1 15,-3 6-6-15,-3 2-3 16,4 8-4-16,-1 2 1 0,6 1 1 16,3-1 0-16,6 6-3 15,6-6 0-15,12 1-3 16,-3-3 1-16,0-3-19 16,8-5-9-16,1-5-30 0,0-6-12 15,0-5-11 1</inkml:trace>
  <inkml:trace contextRef="#ctx0" brushRef="#br0" timeOffset="36">24654 4900 228 0,'-21'-8'85'0,"21"11"-46"0,-12-6-26 15,3 3 22-15,6 3-12 16,-6 5-3-16,-3-3-14 16,0 8-6-16,-3 0 0 31,7 3-1-31,-4 6 1 0,3-4-3 0,9 1 2 15,0-4 1-15,9-1 0 16,0-4-3-16,-1-2 0 16,4-5-3-16,-3-6 1 15,3-2 1-15,0-3-1 16,-3-3 6-16,0 1 1 16,-3-1 0-16,0 3-2 0,-6-2 3 15,6-1 0-15,-3 8-6 16,-3 1 0-16,9 2-1 15,-6 5-1-15,6 6 1 16,-3 2 3-16,-3 3-2 0,6-3 1 16,-6-2-7-16,5-1-4 31,-2-5-29-31,0-5-10 0,3-2-41 16</inkml:trace>
  <inkml:trace contextRef="#ctx0" brushRef="#br0" timeOffset="37">24785 4675 184 0,'-3'3'71'0,"3"2"-38"0,0 32-25 0,3-21 16 16,-3 8-10-16,0 5-3 15,0 11 0-15,0-1 0 16,0-2-5-16,6 0-6 0,-3 0-1 15,3-7 1-15,-3-7 2 0,0-7-21 16,5-8-44 0,1-8-5-16,3-5-12 15</inkml:trace>
  <inkml:trace contextRef="#ctx0" brushRef="#br0" timeOffset="38">24916 4784 196 0,'0'2'74'0,"0"6"-40"0,0 5-22 16,0-5 19-16,0 6-5 15,0 7-1-15,0 5-16 16,6 3-5-16,-3 0-3 16,-3-2-1-16,6 2 0 0,0-8-20 0,-1-5-7 15,-2-5-46 1,6-3-55-16,0-6 34 15</inkml:trace>
  <inkml:trace contextRef="#ctx0" brushRef="#br0" timeOffset="39">25181 4890 164 0,'-3'-6'63'0,"3"6"-34"0,3 3-10 16,-3-3 23-16,-3 3-8 15,3-3-2-15,-9 7-14 0,-3 1-4 16,-6 0-8-16,3 3-4 0,0-1 1 16,9-2-4-16,0 0-2 15,3 0 2-15,6 0 0 16,6-2-2 0,3 1 0-16,-3 4 2 15,3 2 0-15,-3-2 5 16,-3 2 2-16,-3 0 13 15,-6-2 7-15,-6-1-7 16,-9-2-1-16,0 0-34 16,-15-2-17-16,10-4-100 15</inkml:trace>
  <inkml:trace contextRef="#ctx0" brushRef="#br0" timeOffset="40">23671 5493 244 0,'3'2'93'0,"0"4"-50"0,6 2-37 16,-6 0 20-16,9 2-12 0,9 9-1 0,-6 2-7 15,0 0-2-15,0 0-2 32,0-2-2-32,-6-3 3 0,2-3-9 0,-2-3-3 0,3-2-24 15,-3-2-11-15,0-4-19 16,3-4-8 0,-3-1-11-1</inkml:trace>
  <inkml:trace contextRef="#ctx0" brushRef="#br0" timeOffset="41">23960 5472 148 0,'12'0'57'0,"-9"2"-30"0,-3 6-10 0,0 0 20 0,-6 5-10 16,0 3-3-16,-6 16-3 0,0 0 1 15,-3 2-12-15,1 1 1 0,-4 2 0 16,6-3-6-16,-6-2-3 15,9-3-4-15,-3-5-1 16,3-3-18-16,3-5-7 16,3-3-42 15,0-5-55-31,3-3 28 0</inkml:trace>
  <inkml:trace contextRef="#ctx0" brushRef="#br0" timeOffset="42">24085 5522 228 0,'-9'5'85'0,"6"0"-46"0,-6 6-37 0,9-6 19 0,0 9-4 15,0-1 1-15,6 8-5 0,0-3 0 32,3 1-8-32,3-3-1 0,-3-3 0 15,9-5 0-15,0-3 2 16,-3-7 3-16,0-1 2 16,-4-2-1-16,1-6 1 15,-3 1-6-15,-6-6-3 16,3 0 1-16,-6 0 0 0,-6-3-6 15,-3 4 0-15,-3-1-12 16,3 5-6-16,-2 1-21 16,2 4-11-16,3 1-30 15,0 2-47 1,3 1 36-16</inkml:trace>
  <inkml:trace contextRef="#ctx0" brushRef="#br0" timeOffset="43">24288 5458 124 0,'0'6'49'0,"0"-1"-26"0,0 8-7 31,6-5 16-31,-3 5-2 0,5 1 2 16,-5 4-5-16,6 1-2 15,9 2-13-15,3-3 3 0,0-2 3 16,0-13 1-16,0-3 1 15,-4-8 0-15,-2-3 0 16,-6-2-7-16,0-3 0 16,-3 0 1-16,-12 0 1 0,3-2-4 15,-12 2-1-15,-5 0-9 16,-1 6-2-16,0 2-20 16,0 2-7-16,3 4-29 15,3 2-12 1,3 5-53-16</inkml:trace>
  <inkml:trace contextRef="#ctx0" brushRef="#br0" timeOffset="44">24157 5540 68 0,'15'0'27'0,"-12"0"-14"0,-1 0-4 0,-2 0 9 0,0 0-2 0,0 0 1 15,6 0-1-15,-3 0 0 16,6 0 0-16,-3 0 3 16,-6 0 9-16,3 0 6 15,-3 0 9 1,-3 0-23-16,0-2-2 0,-3-1-3 16,0 0-8-16,-3 1-4 15,4-3 4-15,-4 2 3 16,0 0-5-16,0 1-3 15,0 2-4-15,0 2 1 0,-3 1-10 16,9 2-3-16,-3 0-28 16,3 1-11-16</inkml:trace>
  <inkml:trace contextRef="#ctx0" brushRef="#br0" timeOffset="45">24353 5456 108 0,'0'-3'41'0,"0"3"-22"0,0-3-7 15,0 3 13 1,0 0 2-16,-3 0 3 16,0 0-7-16,-6 0-2 0,6 3-12 15,-3 2-3-15,-6 3-2 16,3 3 0-16,6 2 0 0,-5 0-7 15,5 1-2-15,3 4-45 16,3-2-58 0,0-5 14-16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3:02:26.7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16325 6160 152 0,'-9'0'57'0,"9"-3"-30"0,-3-2-18 16,3 2 14-16,0 0 0 15,-3-2 3-15,3 0-3 16,0-1-2-16,0 4-11 16,0-1 0-16,3 0 1 0,0 6-2 15,3 5 2 1,3 5-4-1,0 6 1-15,0 7-5 0,0-2 0 16,0-3-1-16,0-5-2 16,0-3 1-16,0-2-1 15,0-3 4 1,3-5 2-16,3-6 4 16,-1-8-1-16,-2 3 0 15,0-2-3-15,0-3 1 0,0-1-4 16,0-2-2-1,0-2 0-15,0 2-1 0,3 0-11 16,-3-5-3-16,-4-5-53 16,1 2-20-16,-3 3-22 15</inkml:trace>
  <inkml:trace contextRef="#ctx0" brushRef="#br0" timeOffset="1">16450 6175 140 0,'0'0'55'0,"0"0"-30"0,0 0-18 0,0 0 15 16,0 0 0-16,0 0 2 15,0 0-2-15,0 0 1 31,0 0-13-31,9-5 3 0,-3-3 3 0,3-5-2 16,0-6 2-16,0-10-7 16,3-8-3-1,0-5-3-15,0-8 0 0,-3-6-2 16,-3-2-1-16,0-8 1 16,-6-3-1-16,-3 3 0 15,-3-3 2-15,-3 6-1 0,-12 4 2 16,0-4-2-16,-3 5-1 15,-6 7 9-15,4 6 6 16,-1 8-1-16,0 6 0 16,6 7-19-16,3 5-9 15,-2 3-84 1,-4 3-72 0</inkml:trace>
  <inkml:trace contextRef="#ctx0" brushRef="#br0" timeOffset="2">13768 4077 124 0,'-5'-2'46'0,"5"2"-24"0,-18 2-10 0,24-2 16 16,-6 0-1-16,0 0 15 15,6 6-12-15,0 1-16 16,-1 7-4-16,1-1 0 0,3 3-4 16,-3-3-1-1,3 0-5-15,-3-2-2 16,0-1-21-16,0-2-10 16,-3-2-23-1,0-6-49-15,3-3 16 16</inkml:trace>
  <inkml:trace contextRef="#ctx0" brushRef="#br0" timeOffset="3">13834 4048 172 0,'-3'-10'66'0,"3"10"-36"0,3-11-29 15,-3 19 16-15,3 0-5 16,3 2 3-16,0 1-6 16,0 2-3-16,0 0-3 15,0 3-3-15,0 0 3 0,0 0-22 0,5-3-7 16,1-2-60-1</inkml:trace>
  <inkml:trace contextRef="#ctx0" brushRef="#br0" timeOffset="4">14158 4083 140 0,'-14'-3'52'0,"14"-10"-28"0,-3 2-15 16,0 11 14-16,0-3 4 15,-3 1 6-15,-3 2-12 16,-3 8-4-16,0 0-10 15,0 2-9-15,-3 9-4 16,3 5 0-16,3 13 2 16,3 10 2-16,0 1 3 0,3 2 0 15,0-2-1-15,3-6 1 16,0-5 1-16,0-5-14 16,0-6-5-16,0-4-18 0,0-7-5 15,0-7-34 1</inkml:trace>
  <inkml:trace contextRef="#ctx0" brushRef="#br0" timeOffset="5">13986 4363 216 0,'-6'-5'82'0,"6"5"-44"0,3-3-44 16,3 3 12-16,0-3-6 0,3 3 2 15,5-2-1-15,1-1-1 0,3 0 1 16,0 3-37-16,6-2-13 0,3-1-35 31</inkml:trace>
  <inkml:trace contextRef="#ctx0" brushRef="#br0" timeOffset="6">14251 4321 168 0,'-6'-6'66'0,"9"6"-36"0,-3 3-26 16,0-3 15-16</inkml:trace>
  <inkml:trace contextRef="#ctx0" brushRef="#br0" timeOffset="7">14251 4326 306 0,'6'13'13'15,"0"6"-7"-15,-3-1 1 0,0 6-1 16,-1 2 2-16,-2-2 0 15,0-5-4-15,0-3-3 16,0-3 2-16,0 0 0 16,-2-5 1-16,-1-3 0 0,3-2 0 15,-3 0 2-15,3-3-5 16,-3 0-1-16,3-3 4 16,0-2 2-16,0-6 2 15,0-5 2-15,0 3-1 16,3-3 0-16,0 0-5 15,2-2-3 1,1-1-3-16,3 3 1 16,0 1-1-16,3 1 0 15,0 6 0-15,3 3-2 16,0 5-4-16,-3 3-2 16,3 2-26-16,-3 0-9 0,-1-2-56 15</inkml:trace>
  <inkml:trace contextRef="#ctx0" brushRef="#br0" timeOffset="8">14542 4358 176 0,'-3'-3'66'0,"3"8"-36"0,-3-5-18 16,3 0 19-16,-3 0-7 15,0 0-2-15,0 0-10 16,-2 0-3-16,-1 3-5 0,-3 0-3 0,0 5 0 16,0 2-4-16,0 3 0 15,0 6-1-15,3 5 3 16,0-3-2-16,3-3 1 15,3-2 0-15,3 0 0 16,3-8 2-16,0-3 2 16,3-5-1-16,0-5-1 0,0-3 1 0,0-8 1 15,0 3 1-15,-3 0 1 16,-1 0 2-16,-2 2 3 16,0 0-2-16,-3 3 1 15,0 3-5-15,0 0-2 16,0 2-5-16,0 6 0 31,0 5 2-31,0 5 3 0,0 6 2 16,3-1 3-16,0 1-5 15,0-1-1-15,3-2 2 16,0-3 3-16,0-2-18 16,0-6-5-16,0-2-34 15,0-3-14-15,6-3-27 16</inkml:trace>
  <inkml:trace contextRef="#ctx0" brushRef="#br0" timeOffset="9">14629 4397 156 0,'0'3'57'0,"3"0"-30"0,-3 2-14 15,3 0 19-15,3 3-7 0,0 0 7 16,-3 5-12-1,-3 3-11-15,-3 3-3 0,3-9-2 16,0-2-2-16,0 0 1 16,-3 3 0-16,3-6 3 15,6-10-5 1,-1 2-3-16,1-13 1 0,3-5-2 16,0 3 1-16,0 2 0 15,0 5-2-15,0 3 0 16,0 3 3-16,3 8 0 15,-3 4 1-15,0 7 2 16,0-1 3-16,-3 3 0 16,-3 0 0-16,0-6-3 0,-3 4 1 15,0-7 2-15,3-1 2 16,0-17-8 0,0-5-1-16,2-2 0 0,4-3-1 15,3 2-1-15,3 3 0 16,0 3 3-16,-3 5-2 31,0 5 1-31,3 6 4 0,-3 5 3 16,-3 8 0-16,0 8 2 15,-3-3-2-15,-4 0 0 16,1 0-8-16,0-2-2 16,0-6-31-16,0-3-12 15,-3-2-54 1</inkml:trace>
  <inkml:trace contextRef="#ctx0" brushRef="#br0" timeOffset="10">15063 4389 184 0,'15'6'71'0,"-9"2"-38"0,12-3-23 0,-12 0 17 16,0 1 0-16,3-4 3 0,0 1-10 0,3-3-2 15,0 0-10-15,-4-3-1 0,1-2 0 16,0-3-3-16,0 0-1 16,-3 0-1-16,-6 0 1 15,0 0-2 1,-3 0 2-16,-6 0-9 0,-3 3-3 16,-2 2-2-16,-7 3-1 15,0 6 7-15,3 2 2 16,3 5 3-16,3 0 0 15,3 6 0-15,3 4 0 16,6 1 4-16,9-5 2 16,6-1-2-16,3 1-1 0,3-6-3 15,3-2-1-15,-1-3-32 16,7-3-13-16,3-5-63 16</inkml:trace>
  <inkml:trace contextRef="#ctx0" brushRef="#br0" timeOffset="11">15593 4389 144 0,'-3'11'55'0,"6"2"-30"0,-6 22-16 16,3-17 16-16,0 9 1 15,0 10 4-15,0 0-7 16,0 5-4-16,0 0-11 0,0-5-5 0,0-5 0 16,3-8 0-16,-3-5 3 0,0-6 8 31,0-8 3-31,0-5-8 0,0-11-5 16,0-7-3-16,0-6 1 15,-3-5-1-15,0-5 2 0,0-1-4 16,3-2 0-16,3 0-1 15,3 5-2-15,3 3 3 16,3 8 0-16,0 3-4 16,0 4 1-1,0 9 0-15,3 5 2 16,-4 5 3-16,-5 11 2 16,-3 0 5-16,-3 0 3 15,-3 3-4-15,-3-4 1 16,0-1-16-16,1-4-5 15,-1-2-22-15,-3-3-8 16,3-2-30-16,0-3-47 16,6-5 34-16</inkml:trace>
  <inkml:trace contextRef="#ctx0" brushRef="#br0" timeOffset="12">15706 4448 140 0,'0'8'52'0,"0"13"-28"0,3 11-4 0,-3-22 19 15,3 1-6-15,6 2 0 16,0-3-7-16,3 1-2 0,0-3-13 16,-3-3 7-16,3-5 2 0,0-2-6 15,-1-4-1-15,-2-2-3 16,0-5-1-16,-3 0-3 31,-3-6-1-31,-3 1 1 0,-3 5 1 16,-3-1-3-16,0 1-3 15,-6 3-5-15,-2 2 0 16,2 2-29-16,0 4-11 16,3 2-30-16,0 0-11 15,6 0-12 1</inkml:trace>
  <inkml:trace contextRef="#ctx0" brushRef="#br0" timeOffset="13">15915 4411 156 0,'0'0'60'0,"3"8"-32"0,0-1-6 0,-1 7 23 16,-2 4-5-16,3-2-1 15,-3 3-25-15,3-1-10 0,0-2-3 16,0-3-2-16,0 0 3 0,-3-2-30 15,3-6-13-15,0 1-26 16,-3-6-48-16,9-3 25 16</inkml:trace>
  <inkml:trace contextRef="#ctx0" brushRef="#br0" timeOffset="14">16057 4509 176 0,'0'18'66'0,"0"-10"-36"0,-3 3-18 16,3-9 19-16,0 3-10 16,0-2 1-16,0-3-13 15,0 0-5-15,0-3-3 16,3-2-10-16,3-5-2 0,3-6 1 16,0-3 1-1,3 6 6-15,0 0 1 16,3 5 4-16,0 3 3 15,3 2 13-15,-3 11 8 0,-1 8-4 16,-2 0-1-16,-3 5-10 16,0-5-2-16,-3-1-5 15,0-1-3 1,-6-4-18-16,6-2-6 0,-3-2-22 16,0-6-9-16,0-3-44 15</inkml:trace>
  <inkml:trace contextRef="#ctx0" brushRef="#br0" timeOffset="15">16299 4170 212 0,'-3'0'79'0,"6"2"-42"0,-3 9-37 0,3-3 18 16,-3 11 5-16,2 12 8 15,-2 6-12-15,0 8-5 16,0 3-9-16,0-3-4 0,0 0 0 15,0-3-8 1,0-2 0-16,0-11-30 0,0-8-13 16,3-8-56-1</inkml:trace>
  <inkml:trace contextRef="#ctx0" brushRef="#br0" timeOffset="16">16218 4395 280 0,'0'0'107'0,"15"2"-58"0,-6-4-51 0,-3 2 22 15,3 0-8-15,3-3 3 16,6 0-10-16,-1 1-3 31,4 2-2-31,6 0-33 0,3-3-15 0,-3 3-36 16,-4 0-54-1,1 0 32-15</inkml:trace>
  <inkml:trace contextRef="#ctx0" brushRef="#br0" timeOffset="17">16528 4421 204 0,'0'8'77'0,"6"0"-42"0,-3-3-23 0,3 1 21 16,0 2-8 0,0-3 0-16,2-5-10 15,-2 5-2-15,3-7-7 0,-3-4 0 16,0 1 1-16,0 0-3 15,-3-3-1-15,-3 0-3 16,-3 2-1-16,0-1-4 0,-6 1-1 16,-3 4-6-1,-3 4-3-15,1 6 4 0,-4 0 2 16,6 11 5-16,3-1 2 16,6-2 2-16,3 3 0 15,3 2 0-15,3-3 2 16,3-2-10-16,0-5-4 15,3-3-8-15,0-6-2 16,-1-2-17-16,1-5-7 0,0-3-36 16</inkml:trace>
  <inkml:trace contextRef="#ctx0" brushRef="#br0" timeOffset="18">16683 4466 152 0,'11'-16'57'0,"-8"35"-30"0,0-9-32 15,0 4 69-15,-3 2-15 16,0-1-12-16,0-1-7 15,0-1-19-15,0-3 2 0,0-2 1 16,0 0-3-16,0-2 1 16,-6-6-5-16,6-3-2 0,0-2-2 15,0-3 0-15,0-8-4 16,3-8 0-16,0-2 1 31,3 2 0-31,0 3 0 0,0 2 2 16,3 3-6-16,0 3 1 15,3 2 1-15,0 3 3 16,3 6 0-16,-3-1-1 16,0 1-17-16,-1-1-6 15,-2 0-33-15,0 1-12 16</inkml:trace>
  <inkml:trace contextRef="#ctx0" brushRef="#br0" timeOffset="19">17058 4064 256 0,'0'13'96'0,"0"-5"-52"0,0 8-36 0,0-5 24 15,-3 2-18-15,-3 3-2 0,0 0-10 16,0-1-2-16,3-1 0 15,0-1-27-15,3 3-9 0,0-11-22 16,0-5-6-16,3-3-30 16</inkml:trace>
  <inkml:trace contextRef="#ctx0" brushRef="#br0" timeOffset="20">17192 4067 224 0,'-6'23'85'0,"3"-12"-46"0,0 8-35 15,3-9 19-15,-3 3-15 16,0 1-2-16,0-4-48 16,3 1-19-16,0-3-34 15,3-3-13-15</inkml:trace>
  <inkml:trace contextRef="#ctx0" brushRef="#br0" timeOffset="21">15909 4170 208 0,'-9'0'77'0,"9"0"-42"0,3 2-39 0,-3-2 15 0,6 3-24 16,0-3-5-16,2 0-69 15,7-5-28-15</inkml:trace>
  <inkml:trace contextRef="#ctx0" brushRef="#br0" timeOffset="22">13533 4649 104 0,'-3'-8'41'0,"3"5"-22"0,0-2-7 16,0 2 13-16,-3 1 2 15,0-1 1-15</inkml:trace>
  <inkml:trace contextRef="#ctx0" brushRef="#br0" timeOffset="23">13512 4625 295 0,'-14'5'24'0,"-1"3"-3"0,-3 5-11 16,0 14-4-16,-3 5-3 0,0 7-3 16,6 4 1-16,4-1 1 15,5 0-3-15,6-2 0 16,6-3-1-16,2-3 0 16,10-7-9-16,6-6-5 15,0-5-34-15,3-8-13 0</inkml:trace>
  <inkml:trace contextRef="#ctx0" brushRef="#br0" timeOffset="24">13569 4887 104 0,'0'5'38'0,"0"14"-20"0,0 7-8 0,0-15 14 0,0-1-7 16,0 1-2-1,0-3-6-15,0 0-1 0,0 0-5 32,0-3-2-32,0 0 0 0,-3-2 3 15,3 0 5-15,0-3-1 0,-3 0 1 16,3-3-1-16,0-2 0 16,0-1-2-16,0-4-1 15,3-1-3-15,3-7 1 16,3 4-2-16,0 1-1 15,0 3 1-15,3 2-1 16,0 2-3-16,0 4 2 16,-4 2 1-16,1 8 0 0,0 2 2 15,-3 1 1-15,0-1-4 16,0 1 1-16,-3 2 0 16,0-5 0-16,0 0-22 0</inkml:trace>
  <inkml:trace contextRef="#ctx0" brushRef="#br0" timeOffset="25">13804 4887 132 0,'-6'3'49'0,"6"4"-26"0,0-4-27 15,0 10 16-15,0-2 3 16,0 2-1-16,0-2 0 15,3 2-8-15,3 0-2 0,0-2 2 16,0-3-1-16,3-3 0 16,0-2 5-16,0-3 4 15,0-3-1-15,-3-2 2 16,-3-1-4-16,0-4 1 0,-3 2-3 16,-3-5 2-16,-3 2-6 15,-3 0-3-15,0 4-6 16,0 1 0-16,0 1-27 15,0 2-11-15</inkml:trace>
  <inkml:trace contextRef="#ctx0" brushRef="#br0" timeOffset="26">13929 4662 140 0,'-3'0'52'0,"3"3"-28"0,3 2-28 0,0 0 8 16,0 16 13-1,3 6 9 1,-6 5 0-16,3-1 2 16,-3 6-16-16,3 0-7 0,0-2-1 0,0-3-1 15,0-6 1-15,0 0-5 16,-3-7-1-1,-3-3-48-15,0-6-65 16,0-4 18-16</inkml:trace>
  <inkml:trace contextRef="#ctx0" brushRef="#br0" timeOffset="27">13831 4850 176 0,'6'-5'68'0,"3"2"-36"0,6 3-33 0,-6-3 15 16,6 3-8-16,2 0 2 0,-2 0-3 16,3 0 0-1,0 3-50-15,0-3-19 0,0 0-10 16,0 0-1-16</inkml:trace>
  <inkml:trace contextRef="#ctx0" brushRef="#br0" timeOffset="28">14304 4863 128 0,'-3'-3'49'0,"6"11"-26"0,-3-2-9 0,0-1 15 16,-3 0-8-16,0 6 1 15,3-1-9-15,-3 4-3 16,3-1-5-16,0-3-4 0,-3 4 2 16,0 2-4-16,0-3 0 15,3-3 3 1,0-2 1-16,0 0 1 15,-3-2 0-15,3-6 2 16,0 0 3-16,0 0-2 16,0 0 1-16,0-3-7 15,0 0-1-15,3-2 0 16,0-3 2-16,3 0-1 16,0-8 2-16,3 0-4 0,0-2-2 15,0-1 2-15,6 3 0 16,0 3-2-16,0 3 2 15,-3 2-1-15,0 5 0 0,-4 6 2 16,1 2 0 0,0 11 0-16,-3 0 2 15,0 0 1-15,-3-1 1 16,-3 1 0-16,0 0 0 0,0-3-2 16,0-2 1-16,0-3-4 15,0-3 0-15,0 1-39 16,0-6-18-16,6-3-32 15</inkml:trace>
  <inkml:trace contextRef="#ctx0" brushRef="#br0" timeOffset="29">14536 4858 176 0,'-9'5'66'0,"12"-2"-36"0,0 2-37 15,-3 0 10-15,3 6 10 0,0-1 6 16,0 1-5-16,3 0-1 16,0-3-7-16,3-1-4 0,0-1 1 15,0-6-2-15,3 2 2 16,-3-4-2-16,6-1 2 0,-3-2-2 16,-3-3 2-1,-3 0-4 1,0 0 0-16,-9 0-1 0,-6 0-2 15,0 0-2-15,0 3 1 16,0 2-2-16,-3 3 0 16,0 3 4-16,0 8 1 15,0 2 2-15,0 0 2 16,3 0 1-16,0 0 1 16,3 1-5-16,6 2 1 0,3-3 0 15,6 0 0-15,3 0 0 16,6-2 0-16,9-3 0 15,0-3 2-15,0-2-28 16,-4-3-9-16,1-6-47 16</inkml:trace>
  <inkml:trace contextRef="#ctx0" brushRef="#br0" timeOffset="30">14813 4837 184 0,'-27'2'71'0,"24"4"-38"0,-5 1-39 0,5-1 12 16,-3 4 0 0,0 9 4-16,0-1 6 0,0 1 2 15,3-1-9-15,0 1-5 0,6-1-3 16,3-4-1-16,3-4 2 16,0-2-12-16,5-2-6 15,-2-4-27-15,6-2-12 16,-3-2-22-1</inkml:trace>
  <inkml:trace contextRef="#ctx0" brushRef="#br0" timeOffset="31">14879 4913 164 0,'-3'14'63'0,"3"-12"-34"0,3 1-34 16,0 5 32-1,3 0-9 1,0 0-3-16,0-3-4 15,2 3-7-15,1-5-1 0,3-1 3 16,0-2-3-16,0-2 0 16,-3-1 1-16,0-8 2 15,0 1-5-15,-3-1-1 16,-3 1 0-16,-3 2 2 0,-3 0-1 16,-3 2 2-16,-3 4-7 15,-3 2-1-15,0 5-1 0,0 8 2 16,0 0 2-16,-3 1 1 15,4-1 1-15,2 3 2 16,6-3-1-16,3 0-1 16,0 1 1-16,3-1 1 15,6 0-3-15,2-2 0 0,4-4-12 16,3-1-5 0,0-6-72-1</inkml:trace>
  <inkml:trace contextRef="#ctx0" brushRef="#br0" timeOffset="32">15144 4890 108 0,'3'-6'44'0,"-3"6"-24"0,3-2 5 0,-3 2 20 15,0 0-5-15,-3 2 2 16,0 1-20-16,-3 5-8 16,-3 0-8-16,0 2-5 0,3 1 2 31,-3-1-2-31,0 1-1 0,6-3-2 15,3 0 1-15,6 3 1 16,0-4 0-16,3 1-5 16,0 0 1-16,0 0 4 15,0 0 2-15,-3 0 2 16,-3 0 2-16,-3 0 3 16,-3-3 2-16,-3 1-3 0,-3-1-3 15,-6 0-13-15,3-2-5 16,0-3-34-16,3-3-12 15,3 1-33-15</inkml:trace>
  <inkml:trace contextRef="#ctx0" brushRef="#br0" timeOffset="33">15275 4876 212 0,'-15'-5'79'0,"15"10"-42"0,-6 3-39 0,3-5 14 16,-3 2-4-16,0 6 0 16,0-1-2-16,0 1-1 0,3-1-3 15,0 1-2-15,3 2 1 0,3 3-1 16,3-3 0-16,-3 1 0 16,3-1 0-16,-3-3 0 15,-3 1 0-15,0 0 4 16,0-3 5-16,-3-1-1 15,-3-1 1-15,0-4-8 0,0 1-2 16,0-3-33-16,0-3-15 16,3 1-50-1</inkml:trace>
  <inkml:trace contextRef="#ctx0" brushRef="#br0" timeOffset="34">15420 4932 172 0,'-3'-3'66'0,"3"6"-36"0,0-3-35 0,0 0 10 15,-3 0-1-15,1 0 2 16,-4 8 9-16,0-3 4 16,-3 3-9-16,0 0-3 0,0 5-1 0,0-2-3 15,0 2-2-15,3 3 0 16,0-3 1-16,3 0-3 15,3 1-2-15,0-4 2 16,3-2 0-16,3-5 1 16,3-3 2-16,0-6-1 15,0-2-1 1,0-2 3-16,0-1 2 16,-3 1 0-16,-3-1 0 15,0 3-1-15,-3 3 2 16,0 0-1-16,0 2 2 0,0 3-6 15,0 0-3 1,3 8-2-16,0 3 3 0,-1 2 0 16,1 0 3-16,3 0-1 0,0 0-1 15,0-2-4-15,0-3-2 16,3 0-19-16,0-5-7 0,-3-3-60 31</inkml:trace>
  <inkml:trace contextRef="#ctx0" brushRef="#br0" timeOffset="35">15540 4993 72 0,'0'0'30'0,"2"2"-16"0,13 1 12 0,-9 2 20 16,-3 3-4-16,3 0-3 0,-3 3-15 15,0-1-5 1,-3-2-11-16,0 0 1 0,0-3 2 15,0 1 7 1,0-1-8-16,0-5-2 16,0 0-8-16,0-3 0 0,3-2 0 15,3-3 2 1,0-2-1-16,3 2-1 0,0 0 1 16,0 0 1-16,3 0-6 0,0 3 1 15,0 2-26-15,-3 0-8 16,-4 1-49-1,4 2-29-15,-3 0 51 16</inkml:trace>
  <inkml:trace contextRef="#ctx0" brushRef="#br0" timeOffset="36">15745 4961 196 0,'0'0'74'0,"3"5"-40"0,12 1-33 15,-9-1 14-15,-3 0 5 16,0 3 7-16,3 3-12 16,-3 2-3-16,3 0-8 0,-3-2-3 0,-1-1 2 15,1 1-2-15,3-3 2 16,-3-3-29 0,0 0-11-16,3-5-31 15,0-2-47-15,3-4 24 16</inkml:trace>
  <inkml:trace contextRef="#ctx0" brushRef="#br0" timeOffset="37">15891 4961 160 0,'-6'0'63'0,"6"5"-34"0,0 1-30 0,0-1 15 16,-3 3 7-16,-3 8 7 16,-3 7-1-16,0 12 1 31,-3 10-16-31,-3 0 0 0,-3 5 1 0,3-2-3 15,-2-9 0-15,2-4-9 16,3-6 0-16,3-5-36 16,3-8-17-16</inkml:trace>
  <inkml:trace contextRef="#ctx0" brushRef="#br0" timeOffset="38">15989 4781 124 0,'0'-11'49'0,"3"14"-26"0,3-6-20 0,3 3 12 0,0 0 11 15,0 0 8-15,3 6 2 16,0 7 2 0,-1 5-20-16,1 9 1 0,-3 5-1 0,-3 2 1 0,-6 3 1 15,-6 5-7-15,-3-4-3 31,-12 6-5-31,-2-4-4 0,-4-5-55 0,-3-6-24 16,6-6-36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3:02:46.2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15638 11232 220 0,'0'0'82'0,"0"0"-44"0,3 2-38 0,-3 4 18 0,3 1-8 16,0 4 0-16,0 2-6 16,6 0-1-16,-6 1-1 15,3-1 1-15,-1-2 0 0,1 4-1 16,-3-1-2-16,0-6-24 16,0 0-9-16,0-11-58 15,0-2 0 1</inkml:trace>
  <inkml:trace contextRef="#ctx0" brushRef="#br0" timeOffset="1">15745 11242 220 0,'0'-2'85'0,"0"2"-46"0,0 0-43 0,0 0 15 0,3 2 1 16,6 3 2-16,-3 6-5 15,0 2-1-15,0 3-4 16,0 8-5-16,0 5 0 0,0-2-10 15,2-4-3-15,1-4-68 16,3-6-54-16,0-2 47 31</inkml:trace>
  <inkml:trace contextRef="#ctx0" brushRef="#br0" timeOffset="2">16102 11472 220 0,'-3'-5'82'0,"-3"5"-44"0,-6 0-27 0,6 0 23 16,-9 3-11-16,-5-1-1 15,-1 4-11-15,-3 4-2 0,0 3-5 16,3 9-7-16,0 4-1 0,7-2 2 15,5 0 1-15,9 0-2 16,6-3 2-16,5-3-1 16,13-2-2-16,6-5-6 15,-3-6-4-15,0-5-12 16,-4-3-4 0,-2-2-19-16,-3-3-9 15,0-5-24 1</inkml:trace>
  <inkml:trace contextRef="#ctx0" brushRef="#br0" timeOffset="3">16165 11517 196 0,'0'8'74'0,"3"5"-40"0,-3 1-22 0,0-1 21 16,3 3-13 0,0 0-3-16,2 2-6 0,1 1-2 15,0-3-5-15,0-3-3 0,-3-3 2 16,0-2 0-16,0-2 3 15,-3-6-3-15,0-3 0 16,0-2 1 0,0-3 0-16,0-5 4 15,3-6 3-15,3-2-4 16,3 0 1-16,3 2-5 0,0 1-2 16,3 2-3-16,0 5 1 15,0 3-8-15,-1 3-2 16,1 5-27-16,-3 0-13 15,0 3-44 1,-3-1-37-16,0 1 52 16</inkml:trace>
  <inkml:trace contextRef="#ctx0" brushRef="#br0" timeOffset="4">16397 11552 200 0,'-3'8'74'0,"6"-6"-40"0,-3 19-27 0,3-10 18 16,3 0-9-16,6-3 1 15,5-3-4-15,4-2 0 16,0-6-7-16,0-5-2 0,0 0 0 16,-3 0-2-16,-3-3-2 15,-1-2 1-15,-2 3 1 16,-6-1-3 0,-6 0 0-16,-3 1 1 15,-6 2 2-15,-3 3-1 16,-2 5-1-16,-7 2 1 15,-3 4-1-15,3 2-3 16,6-1 0-16,3 7-1 16,3 4 3-16,6-2-2 15,9 0-1-15,9-3-11 0,0 0-2 16,3-2-32-16,3-6-13 16,3-2-25-1</inkml:trace>
  <inkml:trace contextRef="#ctx0" brushRef="#br0" timeOffset="5">16721 11504 264 0,'-12'-8'101'0,"6"8"-54"0,-12 3-37 0,10 2 23 16,-4 3-18-16,-3 3-3 0,0 7-10 16,3 3-4-1,0-2 1-15,6 2-2 0,3-2-1 16,6-4 3-16,3-1 2 15,6-6-2-15,3-3 0 0,0-5-4 16,0-3 1-16,0-7-3 16,-4-6 2-16,-2 0 5 15,0 0 2-15,-3 0 0 16,-3 0-2-16,-3 3 1 16,0 2-1-16,0 3 0 15,0 3 0-15,0 5-5 0,3 5 1 16,3 9 2-16,3 4 1 15,0-2 1-15,0 0 2 16,3 0-3-16,0-3 0 16,0-2-12-16,0-6-5 15,-1-2-32-15,1-11-15 16,6-8-35 0</inkml:trace>
  <inkml:trace contextRef="#ctx0" brushRef="#br0" timeOffset="6">16897 11210 264 0,'-3'-8'99'0,"3"11"-54"0,-9 2-48 0,12 1 16 0,0 7-1 16,-3 8 5-16,3 13-3 16,0 9 0-16,0 4-8 15,6 6-2-15,-6-5 0 0,3-3-5 16,0-3 1-16,0-7-22 15,0-6-8-15,-4-5-53 16,4-14-68 0</inkml:trace>
  <inkml:trace contextRef="#ctx0" brushRef="#br0" timeOffset="7">16769 11422 288 0,'-3'-21'110'0,"6"21"-60"0,3-3-52 0,0-2 22 15,3-3-14-15,6 3-1 16,8-1-3-16,7 4-2 16,0-1 1-16,0 1-19 0,-1 2-5 15,-2 5-27-15,-3 0-8 0,-6 0-2 16,3 17-6-1,-3-7 55 1,-9 1 28-16,2 0 16 16,-2-3 7-16,0-2-11 15,6 0-3-15,-3-3-15 16,0-1 4-16,3-1 5 16,0-4-5-16,3-2 2 15,-1-2-10-15,-2-4-4 16,3 1 0-16,-6-3 0 15,-3 0 1-15,-6-5 0 0,-6 0-2 16,-6 2-2 0,-3 3 1-16,-12 3 1 0,-2 10-1 15,-1 6 2-15,0 2-2 16,3 6 2-16,3 2 4 0,6 3 6 16,10 5-5-16,2-3-2 15,6-2-3-15,11-3-3 16,10-2 3-16,6-9 2 15,6-4-24-15,-4-6-12 16,22-8-101-16</inkml:trace>
  <inkml:trace contextRef="#ctx0" brushRef="#br0" timeOffset="8">17453 11168 276 0,'3'-3'104'0,"-6"11"-56"0,3-8-32 0,0 0 29 16,0 6-22-16,-3 2-5 0,-2 2-13 16,2 3-4-1,0 3-1-15,3 0-20 0,-3-3-7 0,3 1-39 16,3-4-17-16,5-5-32 16</inkml:trace>
  <inkml:trace contextRef="#ctx0" brushRef="#br0" timeOffset="9">17581 11197 208 0,'-3'3'79'0,"3"2"-42"0,0 8-30 0,-5-5 18 0,-1 3-13 16,0 2-4-16,0 0-43 16,3-2-18-16,0-3-40 15,0-6-17-15</inkml:trace>
  <inkml:trace contextRef="#ctx0" brushRef="#br0" timeOffset="10">18284 11308 220 0,'-18'-16'82'0,"6"8"-44"0,-6-2-33 0,9 5 19 15,-3-1-4-15,-5 1 0 16,-1 2-8-16,0 3-3 16,0 3-5-16,3 8-7 0,0 4-1 15,3 20-5-15,3 7-1 0,3 6 7 16,3-11 6-16,0-5-6 16,1 5 1-16,-1 13 2 15,3-8 4-15,0-7-14 16,0-9-6-16,0-7-38 15,0-6-18-15,3-8-17 16</inkml:trace>
  <inkml:trace contextRef="#ctx0" brushRef="#br0" timeOffset="11">17956 11523 236 0,'-11'0'90'0,"8"0"-48"0,3 2-40 0,3 1 17 16</inkml:trace>
  <inkml:trace contextRef="#ctx0" brushRef="#br0" timeOffset="12">17954 11528 415 0,'20'-3'17'0,"1"1"-9"32,3-1-5-32,0 0 0 0,0 1-31 0,-1-1-11 15,1 0-64 1,-3 3-39-16,-3 0 63 16</inkml:trace>
  <inkml:trace contextRef="#ctx0" brushRef="#br0" timeOffset="13">18239 11504 168 0,'-3'8'63'0,"3"3"-34"0,3 4-21 16,-3-1 16-16,0 4-3 15,0-2 2-15,0 0-9 16,0-3-3 0,0-2-6-16,0-1-4 0,0-2 2 15,0-2 0-15,0-1 3 16,0-5 8-16,0 0 5 0,0-3-7 0,3 1-2 15,3-9-4-15,0-2-1 16,0 0-1-16,3-1 0 16,0 1-5-16,3 3-1 15,0-1 3-15,0 3 1 32,3 0-18-32,-4 3-9 0,4-1-36 0,0 4-13 15,0 2-22 1</inkml:trace>
  <inkml:trace contextRef="#ctx0" brushRef="#br0" timeOffset="14">18519 11517 200 0,'-6'0'77'0,"3"3"-42"0,-12 2-26 16,12 1 19-16,-6-1-12 15,-3 3-4-15,3 5-10 0,-2 3-1 16,2 0-1-16,3 0-3 0,3 0 0 15,3-3 2-15,3 0 2 16,6-5-2-16,3-3-2 16,-1-5 2-16,1-2 0 15,0-6 1-15,-3 0 0 16,-3-6 2-16,0 1 5 16,-3 3 4-16,-3 2-2 15,0 2 0-15,0 9-10 16,0 10-1-1,3-2 0-15,0-1 1 16,3 1 3-16,0 0 1 16,0-3-4-16,0-1-1 15,0-1-35-15,0-4-12 16</inkml:trace>
  <inkml:trace contextRef="#ctx0" brushRef="#br0" timeOffset="15">18662 11549 160 0,'0'13'63'0,"0"6"-34"0,0 5-8 16,0-16 25-16,0 2-17 0,0 1-6 15,-3-1-6-15,3-2-1 16,0-2-8-16,0-1-5 0,0-5 0 0,0 0 0 15,3-3 3-15,0-2-3 16,0-6-2-16,3-5 0 16,0-2-1-16,3-1-3 31,0 6 2-31,3 3 1 0,-1 2 0 16,1 5-3-16,0 8 2 15,-3 3 1-15,0 3 2 16,-3-1-1-16,0 1 2 15,-3 0 0-15,0-3 1 16,-3-3-2-16,3 0-2 16,3-2 1-16,3-3 1 0,-3-6-3 15,6-4 0-15,0-1-1 16,0 1 0-16,2 2 2 16,-2 2 0-16,3 6-3 15,-3 6 2-15,0 7 1 0,-3 0 0 16,-3 0 0-16,0-2 2 15,0 0-1-15,-3-3-1 16,0-1-32-16,6-1-14 0,0-4-30 16,0-2-47-1,2-2 32-15</inkml:trace>
  <inkml:trace contextRef="#ctx0" brushRef="#br0" timeOffset="16">19073 11544 192 0,'-3'8'74'0,"6"-3"-40"0,6 0-38 0,-3 3 13 16,3 0 6-16,-1 0 5 15,1-3 1-15,6-2-1 16,-3 0-10-16,3-6-2 0,0-2-1 16,0-1-6-16,-3-1-2 0,-3-1 2 15,-3-3 1-15,-12 0 0 16,-6 1-2-16,-3-1-4 15,-3 3-2-15,-3 6 0 16,0 4 2-16,0 6-1 0,1 8 1 16,2 5 9-16,6-2 4 31,3-1-2-31,6 4 1 16,3-1-3-16,9 0 0 0,6-3-6 15,3 1 1-15,11-3-5 16,1-6-1-16,3-7-83 15,0-6-62 1,-4-5 53-16</inkml:trace>
  <inkml:trace contextRef="#ctx0" brushRef="#br0" timeOffset="17">15647 11922 136 0,'-6'-5'52'0,"6"0"-28"0,-3 2-8 16,3 3 16-16,0 0-9 15,0 0-3-15,3 8-9 16,-3 2-5-16,3 4-3 16,-3-1 2-16,3 11 1 0,-3-6 0 0,0 9 1 15,0 10 0-15,0-13 1 16,0-3-2-16,0-3 1 15,0 3-4-15,-3-5 0 16,0-3-1-16,3-7 1 31,0-1 4-31,-3-5 4 16,0 0-6-16,3-8-3 0,0 3-4 16,6-6 1-16,-3 3-1 15,9-2 0-15,0-3 0 16,2 2 0-16,7 6-3 15,-3 2 1-15,-3 3 2 16,0 5 1-16,-3 3 3 0,-6 3 1 16,0-3 1-16,-6 8 2 15,-6 5 1-15,-3-3 3 16,0-2-3-16,-6-3 1 16,0 1-5-16,0-4-2 0,0-4-5 15,3-1 0-15,1-3-16 16,2-2-6-16,-3-2-20 15,9-6-7-15,3-3-39 16</inkml:trace>
  <inkml:trace contextRef="#ctx0" brushRef="#br0" timeOffset="18">15766 12134 200 0,'9'8'77'0,"-6"-3"-42"0,0 8-30 15,0-5 19 1,0 3-9-16,3 2 0 16,-1 0-9-16,1-2-2 15,0-1-2-15,0-2-4 0,0 0 1 16,0-2-26-16,3-4-11 0,0-2-36 16,0-2-38-16,0-4 38 15</inkml:trace>
  <inkml:trace contextRef="#ctx0" brushRef="#br0" timeOffset="19">15938 12144 200 0,'0'0'77'0,"-3"3"-42"0,3 8-30 15,0-1 17-15,-3 6-1 0,-3 8 4 16,-2 10-7-16,-4 3 0 16,0-2-11-16,3-9-4 0,-3 9-2 15,3-6-1-15,0 0 2 16,3-5-19-16,3-3-8 15,0-5-51 1,9-8-61-16,0 0 35 0</inkml:trace>
  <inkml:trace contextRef="#ctx0" brushRef="#br0" timeOffset="20">16281 12115 152 0,'0'0'57'0,"0"3"-30"0,0 8-21 0,0-4 17 0,0 4-3 16,3 2 0-16,-3 3-4 16,0 0 0-16,0-3-9 15,0 0-4-15,3-2 0 0,-3-3-2 16,0-3 2-16,0 1-2 15,0-4 2-15,0-2 2 16,0 0 2-16,0 0-3 0,0-2-1 16,0-4-1-16,0-4 1 15,3-4-4-15,3 1 0 16,0-3 1-16,2 0 0 16,1 3-3-16,0 0 2 15,3 2-1-15,0 4 0 16,0 1 2-1,-3 6 0-15,0 6 2 16,-3 4 1-16,0 3 3 16,-3 3 1-16,-3 0-3 0,0 0-3 15,0-3 0 1,0-2 1-16,0-3 1 0,0-3 3 16,0-5-5-16,3 0-1 15,3-8-2-15,6-3 0 0,5-4 0 16,4-1-2-16,-3 2 3 15,-3 4 2-15,3 5 0 16,0 5-1-16,-3 5-2 16,-3 3 1-16,-1 5 1 15,-2 0 2 1,0 1 1-16,-3-1 3 16,0 0-16-16,-3-2-8 15,0-3-42-15,0-6-18 0,3-2-9 16</inkml:trace>
  <inkml:trace contextRef="#ctx0" brushRef="#br0" timeOffset="21">16724 12102 216 0,'-12'-3'82'0,"6"3"-44"0,-3 6-33 15,3-4 19-15,-5 6-15 0,2 3-2 16,0 5-7-16,0 2-1 15,3 3 1-15,3-2 0 16,3-1 0-16,3-2 0 0,3-2 2 0,3-6-1 16,3-6-1-16,-1-4 1 15,1-4 1-15,-3-2-3 16,0-2 0-16,-3-4 1 16,0 1 2-16,-3 0 1 15,-3 2 3-15,0 1 3 31,0 2 5-31,0 3-8 0,0 2-1 16,0 6-5-16,0 7-1 16,0 3 1-16,3 3 0 15,0-2-3-15,3 4 2 16,0 1-8-16,0-4-2 16,0-1-27-16,3-4-13 15,0-7-48-15</inkml:trace>
  <inkml:trace contextRef="#ctx0" brushRef="#br0" timeOffset="22">16864 12118 180 0,'0'0'68'0,"3"3"-36"0,-3 7-24 0,0-2 16 0,0 3-1 15,0 2 1-15,0 0-7 16,0 0 0-16,0-2-10 15,0 0-2-15,0-4 1 0,0-1-3 16,0-4-2-16,0-2 4 16,3-5 1-16,0-3-2 15,6-5-1-15,0 0-1 0,3-3 1 16,0 3 0-16,0 2 1 16,-1 3-2-16,1 3 1 15,-3 5-2-15,3 5-1 16,-6 3 1-16,0 5-1 0,0 0 2 15,0 1 1 1,-3-4-10-16,3 1-3 0,-3-3-37 16,3-3-14-16,-3-2-46 15</inkml:trace>
  <inkml:trace contextRef="#ctx0" brushRef="#br0" timeOffset="23">17114 12123 192 0,'0'3'71'0,"3"5"-38"0,0 8-28 16,3-6 17-16,0 3-8 16,-3 1 0-16,0-1-8 15,0 0-4-15,0 3-1 16,0-11-19-16,0-2-8 0,0-3-68 16</inkml:trace>
  <inkml:trace contextRef="#ctx0" brushRef="#br0" timeOffset="24">17180 11967 244 0,'-9'-3'93'0,"9"6"-50"0,0-3-52 16,0 0 12-16,3 5-7 15,0 1 3-15,3-1-44 16,0 3-19-16,2 5-26 0,1 6-7 15</inkml:trace>
  <inkml:trace contextRef="#ctx0" brushRef="#br0" timeOffset="25">17281 12263 188 0,'0'64'71'0,"-3"-43"-38"0,-3 8-14 16,6-16 23-16,0-2-8 16,0-3 0-16,0 8-15 15,0-3-6-15,0-5-8 16,0 0 3-16,0-3 4 0,0 1-6 15,0-14-1-15,0-8-3 16,0-5-2-16,0-14-4 0,0-2-2 16,0-3 3-16,3 1 1 15,3 4-1-15,0 6 2 16,3 5 1-16,0 6 0 16,5 2-3-16,1 8 0 15,3 3-1-15,-3 7 3 0,-3 9 2 31,-3 5 4-31,-3 2 4 16,-3 1 2-16,-6-1-5 16,-6 6-2-16,-3-3-13 0,3-5-4 15,0-5-25-15,-3-8-8 16,0-3-29-16,3-8-12 16,4-3 2-1</inkml:trace>
  <inkml:trace contextRef="#ctx0" brushRef="#br0" timeOffset="26">17453 12118 184 0,'3'5'71'0,"0"3"-38"0,0 11-23 15,0-9 17-15,0 6 0 16,0 3 3 0,0 2-7-16,3 0-4 15,0-2-11-15,0-4-3 0,3-1-1 16,-3-4-2-16,3-2-2 15,0-3 1-15,3-13 1 16,0-2-12-16,-3-1-3 16,-3-2-3-16,0-3 2 15,-1 3 8-15,1 0 3 0,0 5 3 16,0 5 2 0,-3 8 1-16,0 3 5 15,0 6 3-15,0 7-4 16,3-3 1-16,0-2-5 15,0 0-2-15,0-5-9 16,0-3-5 0,3-6-42-16,0-10-18 0,0-8-23 15</inkml:trace>
  <inkml:trace contextRef="#ctx0" brushRef="#br0" timeOffset="27">17739 11949 188 0,'0'10'71'0,"3"1"-38"0,0 10-17 0,-3-3 24 15,0 6-12-15,3 5-1 16,0 3-16-16,0 3-4 16,0 2-5-16,0 0 1 0,0-3 0 15,3-8-28-15,3-4-10 0,0-7-51 16,6-4-47-1,3-8 46-15</inkml:trace>
  <inkml:trace contextRef="#ctx0" brushRef="#br0" timeOffset="28">17962 12163 236 0,'-8'-5'90'0,"8"5"-48"0,-12 2-36 15,6 4 20-15,-3-1-16 16,0 3-3-16,0 2-5 15,0 6-2-15,3 3 1 16,0 2-1-16,3 0 2 0,3-2-1 16,3-1 2-16,3-2-2 15,0-5 2-15,3-6-4 0,0-5 0 16,3-3-8 0,0-7-2-16,0-4 4 15,-4-1 1-15,-2 1 6 0,0 6 2 16,0 0-3-16,-3 3 1 15,-3 5 2-15,9 5 1 16,0 9 5 0,-3 2 3-16,6 2-6 15,-3-2-3-15,0-3-1 16,0 0-1-16,0-2-5 0,0-3-1 16,0-3-30-16,2-7-12 15,1-4-57 1</inkml:trace>
  <inkml:trace contextRef="#ctx0" brushRef="#br0" timeOffset="29">18165 11946 248 0,'-3'-5'93'0,"3"7"-50"0,0 1-46 16,0-3 16-16,0 8 4 15,0 2 4-15,0 12-9 0,3 1-2 16,-3 7-6-16,0 7-3 0,0 0 0 15,0 2-1-15,3 4 2 16,0-6-14-16,0-6-5 16,-3-7-48-16,0 0-23 0</inkml:trace>
  <inkml:trace contextRef="#ctx0" brushRef="#br0" timeOffset="30">18073 12142 264 0,'-3'-3'101'0,"6"3"-54"0,3-3-44 0,-1 3 23 0,4-2-13 16,3-1-2-16,6 1-6 31,0-1-4-31,3 0 0 16,3 3-37-16,5-2-13 0,-5-1-70 15</inkml:trace>
  <inkml:trace contextRef="#ctx0" brushRef="#br0" timeOffset="31">18358 12144 228 0,'-3'14'85'0,"3"-1"-46"0,0 5-35 0,3-7 21 16,-3 0-12-16,0 4 0 15,0-1-9-15,0-4-3 16,0 3-52-16,0-13-84 15</inkml:trace>
  <inkml:trace contextRef="#ctx0" brushRef="#br0" timeOffset="32">18379 12062 260 0,'-6'0'99'0,"6"0"-54"0,3 0-55 0,0 6 14 0,0-1-8 15,0 0 0-15,3 1-39 16,0-4-19-16,0 1-32 16,0-1-14-16</inkml:trace>
  <inkml:trace contextRef="#ctx0" brushRef="#br0" timeOffset="33">18495 12160 216 0,'15'27'82'0,"-15"-11"-44"0,0 5-27 0,-3-8 23 16,6 0-5-16,-3 6 1 15,0-6-11-15,0-2-1 16,0-4 2 0,3-9-11-16,0-9-5 0,0 1-2 15,0-6-5-15,3-3 2 0,0-2 1 16,3 0 0-16,0 2-3 16,3 4 2-16,3 4-1 15,-1 3 0-15,1 3 0 0,0 5 0 16,0 5 0-1,-3 3 0-15,-3 3 6 16,-3 2 5-16,-3 0-7 16,-3 0-1-16,0-2-10 0,3 5-41 15,3-3-9 1,15-10-43 0,-1-6-2-1</inkml:trace>
  <inkml:trace contextRef="#ctx0" brushRef="#br0" timeOffset="34">18873 12134 256 0,'-3'-11'96'0,"-3"11"-52"0,0-2-36 0,3 4 24 15,-3 1-18-15,-2 2-5 16,-1 3-8-16,0 3-1 16,0 2 0-16,0 0 0 0,6 0 0 15,0 1 0-15,3-1 0 0,3 0 0 16,3-5 0-16,3-3-3 15,0-2 2-15,0-3-6 0,-1-5 0 16,1-3-2 0,-3 0 1-16,0 0 2 0,0 0 4 15,-3 0 5-15,-3 3 6 32,3 2-7-32,-3 3-3 15,3 8-5-15,3 10-1 0,0 12 4 16,6 7 1-16,3 2 21 15,-3 6 12-15,-9-2 5 16,-3-4 0-16,-6-2-11 16,-6-5-5-16,-3-5-7 15,-6-6-3-15,-3-5-20 0,-8-8-5 16,-4-8-57-16,0-6-23 16,3 1-44-1</inkml:trace>
  <inkml:trace contextRef="#ctx0" brushRef="#br0" timeOffset="35">19323 11980 164 0,'0'-8'63'0,"-3"8"-34"0,0-2-14 0,3 2 20 15,-3-3-4-15,0 0-1 0,-3 3-14 16,0 3-5-16,-3 2-7 16,3 3-1-16,0 3 3 0,0 5-5 15,3-3-3-15,3 3-2 16,3-3 3-16,0-2 0 0,3-3 3 15,0-8-1-15,0 0-1 32,0 0 3-32,0-8 0 15,-6 0 1-15,0 0 0 16,-3 3 2-16,0-1 3 16,-3 1 5-16,3-3-6 15,0 3-2-15,0 2-6 16,3 0-2-16,3 3-4 15,6-2 1-15,3-1 3 0,12-2 3 16,-1 0-2-16,-2 2 0 16,0 3 1-16,-3 0 0 15,-6 5 0-15,-3 8 0 16,-3 6 4-16,-6-1 5 16,-6 4 1-16,-12 1 4 15,0 4-7-15,0-3-4 0,0-3-2 16,6 0-1-16,1-2-7 15,2-1 0-15,3-2-30 16,0 0-13-16,3-3-36 16,3 0-51-16,6-5 40 15</inkml:trace>
  <inkml:trace contextRef="#ctx0" brushRef="#br0" timeOffset="36">19457 12240 152 0,'0'0'57'0,"3"2"-30"0,0 1-18 16,-3-3 16-16</inkml:trace>
  <inkml:trace contextRef="#ctx0" brushRef="#br0" timeOffset="37">19469 12258 305 0,'3'8'23'0,"5"8"-5"16,1-3-5-16,3 0-5 0,3-7 0 16,-3-9 4-16,0-8 2 15,0 4-1-15,-3-1 0 16,-3 0 1-16,-3-3 4 15,-6 1-1-15,-6 2-1 16,-3 0-4 0,-3 0-2-16,0 0-11 15,0 2-1-15,3 4-24 16,3-1-8-16,4 1-43 16,2-1-17-16,9 0-9 15</inkml:trace>
  <inkml:trace contextRef="#ctx0" brushRef="#br0" timeOffset="38">19739 12113 224 0,'3'5'85'0,"0"6"-46"0,-3 7-30 0,3-7 19 15,0 2-3-15,-3 3 0 32,0 0-12-32,0-1-3 0,0-4-6 15,3 2-1-15,-3-7 3 0,3-1-3 16,-3-5 0-16,0 0 3 15,3-3 1-15,0-2-3 16,0-3-1-16,0-5-1 0,3-3 1 16,0 0 2-16,0 0 2 15,6 0-3-15,6 3-1 16,-3 2-3-16,0 1-1 16,-1 5-19-16,1-1-7 15,0 4-37-15,0 2-14 16,-3 0-34-16</inkml:trace>
  <inkml:trace contextRef="#ctx0" brushRef="#br0" timeOffset="39">20132 12102 204 0,'3'-5'77'0,"0"5"-42"0,-3 0-15 16,0 0 24 0</inkml:trace>
  <inkml:trace contextRef="#ctx0" brushRef="#br0" timeOffset="40">20123 12099 437 0,'-17'6'35'0,"-1"-1"-18"16,-3 3-7-16,3 3-3 0,3-1-6 16,3 1-2-16,6-1-3 15,6 3 3-15,6-2-5 0,9 2 2 16,9 1 2-16,-3 1 3 15,0-1 0-15,-4 2-1 16,-8-3 12-16,-3 0 4 0,-6 3 5 16,-12 0 2-16,-5-6-8 15,-1-2-2-15,-3-5-9 32,-3 0-3-32,3-3-30 0,0 0-10 15,6 0-36-15,10-11-94 31</inkml:trace>
  <inkml:trace contextRef="#ctx0" brushRef="#br0" timeOffset="41">20216 12195 256 0,'0'23'96'0,"3"-4"-52"0,-3 26-32 15,0-24 26-15,3 3-11 0,-3-6-3 32,3 12-10-32,0-4-1 15,0 3-8-15,0 8-3 0,0-16-1 16,-3-2-1-16,0-6 2 0,0 0-10 16,0-7-2-16,0-1 0 15,-3-10 1-15,0-1-3 16,0-12 0-16,-3-11 6 15,0-3 3-15,0-2 3 16,3-3 0-16,0 2 0 0,3 1 0 16,3-1 2-16,0 6 3 15,3 0-2 1,3 5-2-16,0 3-3 16,11 5 1-16,1 6 5 15,0 4 5-15,0 6-3 0,0 8 2 16,0 6 6-16,-1 1 5 15,-8 4 4-15,-3 2 1 16,-6 6-7-16,-6-4 0 16,-6-4-4-16,-9-1 2 0,-8-7-8 15,-1-3-2 1,-3-3-14-16,3-5-4 16,4 0-29-16,2-2-13 15,6-6-106-15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3:03:00.3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11066 14616 116 0,'0'-6'44'0,"0"4"-24"0,3-4-4 16,0 1 16-16,0 5 2 16,-3 0 2-16</inkml:trace>
  <inkml:trace contextRef="#ctx0" brushRef="#br0" timeOffset="1">11078 14602 321 0,'6'6'8'0,"0"4"-5"16,0 3-5-1,-1 1 0-15,-2 2 2 16,3 2 0-16,-3-2 2 16,0-3 1-16,0 0-4 0,0-2-1 15,0-3-30-15,-3-3-14 0,0 1-36 32</inkml:trace>
  <inkml:trace contextRef="#ctx0" brushRef="#br0" timeOffset="2">11182 14592 184 0,'-15'-6'71'0,"18"12"-38"0,9-4-41 0,-6 6 12 0,-3 0-6 16,6 3 0-16,-3-1 2 16,0 9 2-16,3 2-1 15,-1 0-1-15,1 0 1 0,3-2-30 16,-3 2-13-16,3 0-27 15</inkml:trace>
  <inkml:trace contextRef="#ctx0" brushRef="#br0" timeOffset="3">11530 14848 156 0,'-15'-10'57'0,"6"7"-30"0,0 3-32 0,0 3 12 0,-5 5-4 16,-1 2 1-16,0 6-7 15,-3 19 0 1,3-4 1-16,3 1 1 0,6 0 3 16,3-3 1-16,6-8 1 15,3-2-2-15,6-6 1 0,3-5 2 16,0-6 4 0,0-7-6-16,-3-3-2 15,-1-5-1-15,-2-19 2 16,-3 3-1-16,-3-3 2 15,0-2-2-15,-3 0-1 16,0 2 1-16,0 0 1 0,-3 3 3 16,0 11 4-16,3 2 5 15,0 5 3-15,3 3-9 16,-3 8-4-16,6 3-3 16,0 7-1-16,0 9 2 15,-3 5-1-15,3 7 2 16,0 6-2-16,0-2 2 15,3-3-9-15,-3-3-3 16,0-3-48 0,0-5-60-1,0-5 26-15</inkml:trace>
  <inkml:trace contextRef="#ctx0" brushRef="#br0" timeOffset="4">11655 14920 184 0,'-6'-3'71'0,"6"3"-38"0,15-2-41 0,-9 2 12 16,0 2 5-16,0-2 3 15,0 0 10-15,0 0 4 0,3 0-14 16,0-2-2-16,3-4-3 0,-4 1-6 16,1 0 0-16,0-3 1 15,-3 0 3-15,-3-3-4 16,-3 3-3-16,0-2 1 15,-3 2 0-15,-3 2-2 0,-3 1 2 16,0 3-1-16,-8 4 0 31,5 3 0-31,-3 6-2 0,0 2 3 16,3 8 0 0,3-2 1-16,3 7 2 0,6-2-1 15,9-3-1-15,3-2-2 16,3-3 1-16,6-6-4 15,6-4-1-15,-4-6-50 16,-2 0-23-16</inkml:trace>
  <inkml:trace contextRef="#ctx0" brushRef="#br0" timeOffset="5">11468 14597 140 0,'-12'-3'52'0,"12"11"-28"0,0 0-24 0,0-2 10 15,0 4 2-15,0 3 5 16,0 11-7-16,6-3-1 0,0 1-5 16,0 1-5-16,-1 1 0 15,4-3-65-15,0-2-39 32,0-6 44-32</inkml:trace>
  <inkml:trace contextRef="#ctx0" brushRef="#br0" timeOffset="6">11997 14878 136 0,'-14'-3'52'0,"8"6"-28"0,-9 2-30 0,6 0 8 15,-6 3 0-15,0 8 1 16,3 10-4-16,3 1 1 16,0-3 0-16,3-1 0 0,6-1 2 15,6-4-1-15,3 1 2 0,3-9-2 16,-3-4 2-16,3-6-7 15,0-3-1-15,-3-5-3 16,0-3 2-16,0-10 2 16,0 3 2-16,-4-6 1 15,1 3 3-15,-3 5-3 32,0 3 0-32,0 5 3 0,-3 5 3 15,0 8 4-15,3 9 2 16,0 1-3-16,0 7 0 0,0-4-5 15,0 1-2 1,3-3 0-16,0-1-1 16,0-4-33-16,0-6-48 15,0-5 11-15</inkml:trace>
  <inkml:trace contextRef="#ctx0" brushRef="#br0" timeOffset="7">12140 14666 116 0,'-3'3'46'0,"6"2"-24"0,0 37-19 15,-3-26 10-15,0 8 3 16,0 5 2-16,0 11 2 16,0 5 2-16,0-3-12 15,3-5-8-15,0-5-2 0,0-6-5 16,3-7 1-16,0-6-36 15,0-5-52-15,0-5 10 16</inkml:trace>
  <inkml:trace contextRef="#ctx0" brushRef="#br0" timeOffset="8">12307 14671 156 0,'0'5'57'0,"0"14"-30"0,0 15-27 16,0-18 10-16,0 8 5 15,-3 5 4-15,0 8-7 16,0 6-4-16,0-1-5 0,3-5-3 16,0-3 3-16,0-7-24 0,0-3-11 15,3-3-47 17</inkml:trace>
  <inkml:trace contextRef="#ctx0" brushRef="#br0" timeOffset="9">12450 14962 180 0,'-9'35'68'0,"6"-22"-36"0,0 11-40 0,3-14 12 16,0 9 11-16,3-1 7 16,3-5 1-16,3 1-2 15,3-4-11-15,-3-4-2 0,3-6-1 16,5-6 1-16,1-2 0 15,0-2 0-15,-6-3 0 0,-6-3-2 32,-9-8-1-32,-6-3-3 15,-3 4-2-15,-6 1 1 0,-3 7 1 16,4 4-12 0,-4 3-3-16,3 5-21 15,3 11-7-15,9 6-61 16</inkml:trace>
  <inkml:trace contextRef="#ctx0" brushRef="#br0" timeOffset="10">12875 14870 160 0,'-2'-3'60'0,"2"6"-32"0,-9-3-35 0,3 0 8 16,-3 2 11-16,-3 1 6 15,0 2 0-15,-3 3 2 16,-3 11-11-16,3 4-10 0,0 1-2 16,3 0 1-16,4 0 3 15,5-3-2-15,6-5 0 16,2-3-26 0,4 0-9-16,9-5-42 15</inkml:trace>
  <inkml:trace contextRef="#ctx0" brushRef="#br0" timeOffset="11">12938 14891 184 0,'-15'10'68'0,"6"1"-36"0,-9 37-37 0,12-33 10 15,0 7 6-15,0-4 7 16,3 3-5-16,3-2-2 15,0-3-6-15,3-3-4 0,3-5 2 16,3-6 0-16,0-4 3 0,3-6-10 0,0-5-2 31,0-3 3-31,-3-8 3 16,-3 3 1-16,0 2 2 16,0 6-4-16,-3 2 0 15,-3 22-4 1,0 5 1-16,3 2 2 15,0 1 1-15,0 0 3 0,6 2-1 16,0-8-1-16,2-3 1 16,1-2-1-16,0-5-29 15,0-6-10-15,3-2-45 16</inkml:trace>
  <inkml:trace contextRef="#ctx0" brushRef="#br0" timeOffset="12">13167 14653 200 0,'0'5'74'0,"3"6"-40"0,-3 28-38 15,0-23 13-15,0 8 6 32,3 8 7-32,-3 2-7 0,3 11-1 15,0 0-8-15,-3-3-6 0,3-5-1 16,0-5-45-16,-3 0-20 15</inkml:trace>
  <inkml:trace contextRef="#ctx0" brushRef="#br0" timeOffset="13">12995 14904 260 0,'17'-5'99'0,"1"-1"-54"0,0 1-53 16,-6 2 18-16,6 1-11 16,6-1 0-16,2 1-12 15,4 2-7-15,3 0-38 16,0 2-17-16,-3 3-10 16,-4 1-3-16</inkml:trace>
  <inkml:trace contextRef="#ctx0" brushRef="#br0" timeOffset="14">13414 14978 160 0,'3'19'63'0,"0"-14"-34"0,3 0-19 0,-6-5 24 16,18 3-13 0,0-11-11-16,0 0-4 15,0-8-4-15,-4 3-2 0,-2 0 3 16,-3-1 0-16,-3 1 3 16,-6 0-3-16,-6 2 0 0,-15 3-1 15,1 3-2-15,-1 5-2 16,-3 8 1-16,0 8-1 15,3 10-2-15,3 3 5 16,7 1 3-16,2-1 8 16,6-3 4-16,6 3-2 15,6-5 0-15,2-3-8 16,10-5-4 0,6-3-6-16,0-7-2 0,3-9-28 15,-4-2-13-15,1-6-55 16</inkml:trace>
  <inkml:trace contextRef="#ctx0" brushRef="#br0" timeOffset="15">13795 14626 212 0,'-3'-2'82'0,"3"12"-44"0,-6-2-42 0,3 3 13 16,-6 5-3 0,0 5 1-16,-2 0-3 15,-1-3-1-15,3 1-1 16,3-3-4-16,0-3 1 0,15-8-74 16,0-5-19-1</inkml:trace>
  <inkml:trace contextRef="#ctx0" brushRef="#br0" timeOffset="16">13882 14597 196 0,'3'-5'74'0,"-3"7"-40"0,-3 14-38 0,0-5 15 15,0 2-6-15,-6 11 0 16,3 0-3-16,0-3-2 16,0 3-87-16,3-3-41 15</inkml:trace>
  <inkml:trace contextRef="#ctx0" brushRef="#br0" timeOffset="17">14456 14933 156 0,'-3'-24'57'0,"3"24"-30"0,-3-2-5 16,3 2 23-16,-3 0-8 15,-6 2-1-15,-6 9-12 16,0-1-4-16,1 6-12 16,-1 0-5-16,3-3-2 0,3 1-1 31,6-1 0-31,3-3-3 0,15 1 2 15,3 0-1-15,5-1 0 16,1 1 4-16,0 5 1 16,-6-6-4-16,-3 1 1 15,-6-1 11-15,-9-2 5 16,-6 6 0-16,-3-4 1 16,-3-10-9-16,-12 5-3 0,-3-5-12 0,3 0-5 15,1-2-16-15,5-1-5 16,3-5-21-16,6-2-5 15,9-6-42 1</inkml:trace>
  <inkml:trace contextRef="#ctx0" brushRef="#br0" timeOffset="18">14578 14758 260 0,'0'0'96'0,"0"6"-52"0,3 7-51 15,-3-2 14-15,0 10-1 16,-3 10 4-16,0 12-1 16,0-3 0-16,0-3-5 0,0 0-3 0,0 0 0 15,3-3-41-15,0-10-15 16,0-6-55 0</inkml:trace>
  <inkml:trace contextRef="#ctx0" brushRef="#br0" timeOffset="19">14477 14915 316 0,'-15'5'118'0,"15"-5"-64"0,6-3-67 0,0 3 15 0,3 0-8 0,6-2 2 16,3-1-7-16,5 0-1 31,7 1 7-31,3-1-24 0,-3 0-10 0,-1 1-51 15,-2-1-44 1,-3 0 49-16</inkml:trace>
  <inkml:trace contextRef="#ctx0" brushRef="#br0" timeOffset="20">14775 14893 208 0,'-18'6'79'0,"6"-1"-42"0,-3 19-37 16,9-6 18-16,-3 1-8 0,0 5 2 15,-6-3-5-15,6 3-2 16,6-3-2-16,3 0-3 0,3-5 3 15,3-6-4-15,3-4 0 0,3-6-8 16,0-6-2-16,0-4-1 16,0-1 2-16,0-2 6 31,-3-8 2-31,-3 5 6 0,0 3 2 16,-4 2 11-16,1 3 4 15,0 16 0 1,-3 5-12-16,0 3-2 15,0 0-5-15,3 3-2 16,9-3-15-16,0-3-5 16,3-5-23-16,3-3-10 0,0-5-41 15</inkml:trace>
  <inkml:trace contextRef="#ctx0" brushRef="#br0" timeOffset="21">15016 14991 204 0,'-6'-29'77'0,"0"11"-42"0,-3 26-26 0,3-6 19 16,-3 1-12-16,-3 10-4 16,0 3-7-16,0 3-2 0,0 4-1 15,3-1-4-15,3 7 1 0,6-6 1 16,6 1 0-16,3-5-7 16,6-3 0-16,3-11-17 15,6-10-7-15,3-9-65 16</inkml:trace>
  <inkml:trace contextRef="#ctx0" brushRef="#br0" timeOffset="22">15156 14695 256 0,'-9'0'96'0,"9"13"-52"0,3 0-56 0,0 1 13 0,0 4-4 15,0 11 1-15,-1 11 8 16,-2 5 6-16,0 0-6 15,-2-3-3-15,-1-2-2 0,3-6-15 16,0 1-5-16,-3-9-39 16,3-5-17-16,0-10-12 31</inkml:trace>
  <inkml:trace contextRef="#ctx0" brushRef="#br0" timeOffset="23">15316 15007 184 0,'-15'-8'71'0,"15"11"-38"0,-20 0-43 0,14-1 9 15,-6 3 11 1,-3 3 7-16,0 0 1 16,0 0 0-16,0 3-10 15,0 2-7-15,6-2-2 0,3-1 5 16,6 1 5-16,6-1 4 15,9 1 2-15,9-6-8 16,6 1-4-16,3-4-35 16,-1 4-14-16,-2-6-54 15</inkml:trace>
  <inkml:trace contextRef="#ctx0" brushRef="#br0" timeOffset="24">11200 15441 100 0,'3'-3'38'0,"0"3"-20"0,0-18-1 15,3 7 14-15,0 1 6 32,-9 2 2-32,0-3-8 0,0 1-4 0,-6-1-15 15,-3 0-1-15,-3-2 2 0,0 8-3 16,0 2 2-16,-3 6-9 16,3 8-2-16,0 12-3 15,1 9 0-15,2 13-3 16,3 0 1-16,3 5 2 31,3-2 3-31,3-6 0 0,3-2-1 0,0-8-2 16,0-6-1-16,0-10-25 15,0 3-11-15,-3-11-57 16</inkml:trace>
  <inkml:trace contextRef="#ctx0" brushRef="#br0" timeOffset="25">10902 15552 248 0,'-6'-8'93'0,"9"8"-50"0,6 0-52 0,-3 0 12 16,3 0-7-16,15 0 3 16,-1 0 0-1,1 6 3-15,0-4-1 16,3 1-1-16,-3 2 1 0,-3-2-61 15,5-3-70 1</inkml:trace>
  <inkml:trace contextRef="#ctx0" brushRef="#br0" timeOffset="26">11200 15613 124 0,'0'29'49'0,"0"-18"-26"0,0 5-9 16,0-6 17-16,0 3-4 0,-6 3 1 15,9 0-11-15,-3-3-5 16,3 1-7-16,0-4-4 0,-3-2 2 16,0-3 0-16,0-5 1 15,0-2 4-15,0-3 5 16,-6-3-7-16,6-3-1 15,3-2-3 1,0-3 1-16,6-5 0 16,0 2 1-16,-1-5-2 15,4 6 1-15,3 2-4 16,0 5 0-16,3 3-12 16,0 3-5-16,-3 8-12 15,0-1-4-15,-3 1-119 16,5 0 75-1</inkml:trace>
  <inkml:trace contextRef="#ctx0" brushRef="#br0" timeOffset="27">11399 15610 192 0,'-9'-2'74'0,"6"2"-40"0,0 0-40 16,0 8 12-1,0 0-4-15,-3-3 1 16,-3 8 5-16,0 3 3 15,1 5-6-15,2 0-3 0,0 3 1 16,3-8-4-16,3 11 0 16,3-9 3-16,3-10 1 15,0-5-1-15,2-3 1 16,1-6-4-16,0-2 0 0,0-2-1 16,0-3 0-16,3-1 2 15,-9 1 2-15,0 3-1 16,-3-1-1-16,0 3 1 15,0 3-1-15,0 5-3 16,0 8 5-16,0 5 2 16,0 3-3-16,9 0-1 0,-3 0 0 15,0-3 2-15,6 3-3 16,-3-3-2-16,0-3-36 16,0-10-16-16,2-7-27 15</inkml:trace>
  <inkml:trace contextRef="#ctx0" brushRef="#br0" timeOffset="28">11548 15647 200 0,'-6'6'77'0,"6"4"-42"0,0 6-41 0,0-8 12 16,0 5-4-16,-3 1 1 15,0-4 5-15,3 1 3 16,-3-6-6-16,3 3-3 0,0-3-1 16,0-5 1-16,3-2 1 0,3-4-10 15,0-4-3-15,0-1 0 16,3-2 1-16,0 0 3 16,0 2 2-1,-3 3-1-15,9 3 4 0,-4 5 4 16,-2 5 3-16,0 6 4 15,-3 2 4-15,0 0-4 16,-3-2 2-16,0 2-3 16,-3 0 0-16,3-5-5 15,-3-2-3-15,0-6 0 16,9-3 1-16,0-8-3 0,3 3 0 16,0-5-10-16,0 0-3 15,0 0 5-15,2 2 4 16,-2 6 2-16,0 2-1 15,-3 8 5-15,-3 6 1 16,0 5 0-16,-3 0-2 16,0-3-2-16,0 0-1 0,0-2-31 15,0-3-13-15</inkml:trace>
  <inkml:trace contextRef="#ctx0" brushRef="#br0" timeOffset="29">11950 15695 160 0,'3'3'63'0,"6"5"-34"0,3 0-30 15,-6-6 12-15,2 1-7 16,1 0-1-16,-3-3 12 16,0-3 7-16,0 0-11 15,0-2-1-15,-3-3-3 0,-3 0-6 16,0 0 0-16,-3 3-1 0,-3 0 2 15,-6-1-8-15,-6 4-1 16,-5 4-3 0,2 4 1-1,3 4 5-15,3 3 2 0,6 3 4 16,3 0 1-16,15 3 1 0,3-3 0 0,9-3-5 31,3-5 1-31,2-6-35 16,13-7-15-16,0-6-25 15</inkml:trace>
  <inkml:trace contextRef="#ctx0" brushRef="#br0" timeOffset="30">12337 15380 172 0,'-12'21'66'0,"12"6"-36"0,12 10-29 16,-12-19 14-16,-3 19-8 0,-3 1-2 16,3-1 13-16,-3-3 7 15,3-5-12-15,0-5 4 0,0-6 1 16,0-2-13-16,0-5-2 0,0-3-2 15,3-8 1-15,0-3-1 16,3-2-1-16,0-6-4 16,6-2-2-16,3 0-2 15,3-3 0 1,3 3 2-16,-1 2 4 16,1 3-1-16,0 13-1 15,0 1 3-15,-3 4 2 16,-3 4 11-16,-6 1 4 15,-6 4 1-15,-6-3 2 16,-3-3-8-16,-3 6-2 16,-3-9-14-16,-6-2-4 15,0-3-29-15,4-5-11 16,2-5-56-16,6-5-27 16,9-4 69-16</inkml:trace>
  <inkml:trace contextRef="#ctx0" brushRef="#br0" timeOffset="31">12515 15563 200 0,'9'8'77'0,"-6"13"-42"0,15 5-30 0,-12-15 17 31,3 10-14-31,0-2-2 0,-3 2-4 16,-6 0 1-16,6-5-2 16,0-3-1-16,-3-2 3 0,3-9-22 15,3-4-31 1,3-9-16-16,2-5-15 15</inkml:trace>
  <inkml:trace contextRef="#ctx0" brushRef="#br0" timeOffset="32">12724 15626 196 0,'-6'21'74'0,"-3"-2"-40"0,-15 29-29 0,12-17 19 16,-9 14 0-16,-6 3 3 16,1 5-17-16,-1-8-5 15,3-3-4-15,6-13-19 0,3-2-8 16,3-14-79-16</inkml:trace>
  <inkml:trace contextRef="#ctx0" brushRef="#br0" timeOffset="33">13069 15679 104 0,'-3'3'41'0,"6"0"-22"0,-3 2-20 15,0 0 9 1,3 3 10-16,-3 3 8 15,3 2-2-15,0 0-2 0,-3 0-8 16,0 1-1-16,0 4-8 16,0-2-3-16,0-5 1 15,0 2-2-15,0-5 2 16,0-3 2-16,0-5 4 0,0-5 2 16,0-9-8-1,0-1-1-15,0-4-4 16,0 1 0-16,3-1 2 15,0 3 0-15,3 3 0 16,0 2 2-16,3 3-6 16,0 6 1-16,0 7 1 15,-1 6 3-15,1 2 0 16,-3 0 2-16,0 0 2 16,-3 3 2-16,0-5-1 15,-3-3 1-15,3-3-4 16,-3-5 0-16,6-3-1 15,0-5-2-15,3-2-2 16,0-3 1-16,3 2 1 16,3 0 2-16,0 1-3 0,0 10-2 0,-4 0-1 31,1 10 3-31,0 1 2 16,0 2 2-16,-6 0-1 15,-3 6-2-15,0-6 3 0,0 0 0 16,0 3-26-16,0-13-11 15,-3-3-58-15</inkml:trace>
  <inkml:trace contextRef="#ctx0" brushRef="#br0" timeOffset="34">13405 15711 160 0,'-9'11'63'0,"3"2"-34"0,3 5-36 0,3-4 10 16,-3 4 8-16,3 9 5 15,0-1 0-15,3-2 1 16,3-3-9-16,0-3 4 0,3-4 1 16,3-6-2-1,6 0 1-15,-3-8-1 16,-3-3 1-16,0-10-2 16,-3-8 1-16,-9 2-4 15,-3 0-2-15,-6 1-2 16,0-1 0-16,-3 1-13 15,0 2-3-15,0 3-23 16,0 2-7-16,0 3-54 0,6 3-27 16,3 2 62-16</inkml:trace>
  <inkml:trace contextRef="#ctx0" brushRef="#br0" timeOffset="35">13512 15690 164 0,'0'8'63'0,"3"5"-34"0,3 11-32 0,-3-11 13 16,3 0 2-16,0 8 4 15,0 3 1-15,0 0 1 16,0-5-9-16,0-4-3 0,0-1 0 16,3-6 3-16,0-11 2 15,0-8 6-15,0-2 3 0,0-8-8 16,0 2-4-16,-3-4-8 15,0-1 0-15,-3 3-9 16,-1 2-2-16,-2 3-29 16,0 3-14-16</inkml:trace>
  <inkml:trace contextRef="#ctx0" brushRef="#br0" timeOffset="36">13748 15735 164 0,'15'26'63'0,"-10"-10"-34"0,-2 5-32 0,-3-7 11 16,0 7-6-16,0-3 1 16,0 3-2-1,-3-5 2-15,3-5-77 0,-5-3-32 16</inkml:trace>
  <inkml:trace contextRef="#ctx0" brushRef="#br0" timeOffset="37">13760 15629 200 0,'-3'0'77'0,"6"0"-42"0,2 5-48 15,1-2 12-15,0 0-14 16,0-1-1-16,3 6 11 16,0-3 7-16,0 3 0 15,0 3-5-15,0 2-3 0,-3 3 3 16,0 3 3-1,-3-1 3-15,0-5 3 0,-3 8 3 16,0-5 2-16,0-2 1 16,0-6 0-16,0-8 11 15,3 0-8 1,0-6-1-16,3-2-8 16,0 0-2-16,6-2-4 15,5-1-1-15,-2 3-1 0,0 0-2 16,0 8 5-16,-3 0 1 15,0 11-3-15,-3-1-1 16,-3 1 3-16,0 5 1 16,0 2 0-16,0 1-2 15,-3-6-13-15,3-2-4 16,0-3-24-16,0-11-11 0,2-2-28 31</inkml:trace>
  <inkml:trace contextRef="#ctx0" brushRef="#br0" timeOffset="38">14129 15722 212 0,'-6'-6'82'0,"3"9"-44"0,-6 2-44 0,6-2 14 0,-6 7-5 16,0 1 1-16,-3 2 2 16,6 0 1-16,0 6-3 15,3-3-5-15,3 0 0 0,3 2 1 16,0-10 0-16,3-3 0 15,3-5 0-15,-3-7-3 16,0 1 2-16,-3 1 1 0,0 0 0 16,-3-3 0-16,0 8 2 15,3-3-6-15,3 19-1 16,3 8-1 0,0 0 4-16,3 5 3 15,5 5 11-15,-5 0 7 16,-6-10 3-1,-6 3 2-15,-6-6-11 16,-6 0-3-16,-8-5-15 16,-7-3-4-16,0-5-47 15,-6-5-18-15,3-3-26 16</inkml:trace>
  <inkml:trace contextRef="#ctx0" brushRef="#br0" timeOffset="39">14578 15507 156 0,'-3'-2'60'0,"3"-4"-32"0,0 9-20 0,0-3 16 16,0 0-8-16,0 0-1 16,-3 3-1-16,0-3 2 15,0 2-9-15,0 1-2 0,-3 2 1 16,0 6-1-16,0-6 0 16,3 6-6-16,3 2-1 15,0-3 1-15,3-2 2 16,3 0 2-16,0-8-1 15,0-2 1-15,0-1 2 16,-3-2 2-16,0-1 1 16,-3-1 0-16,0-1-2 0,-3 2 1 15,-3-2-2-15,0 0 2 32,3 3-4-32,0 2-2 0,3-2-5 15,3 3 0-15,3 2 0 16,3 0-1-16,6 7 1 15,3-1 3-15,0-1 0 16,0 6 1-16,-4 2 0 16,-2 5 2-16,-6 1-1 15,-6 2 2-15,-12 6 4 0,-2 2 4 0,-1-3-4 16,0-2-2-16,3-3 0 16,0-8-1-16,3 3-7 15,0-5-2-15,3-3-31 16,6-3-14-16,3-5-5 15,3-3 0-15,9-2-26 16</inkml:trace>
  <inkml:trace contextRef="#ctx0" brushRef="#br0" timeOffset="40">14727 15706 180 0,'-3'5'68'0,"0"3"-36"0,3 8-37 0,0-6 12 15,0 4 0-15,0 4 4 31,3 6 0-31,3-6 3 0,3-2-7 16,0-2 9-16,3-7 4 0,-3-12 1 16,5-8 2-16,1 0-7 15,-6 0-1-15,-3-1-3 16,0-2 0-16,-12 1 0 16,-3-1 0-16,-3 2-4 15,-2 4 0-15,-4 2-14 0,3 3-3 16,0 2-16-16,3 3-6 15,3 5-35-15,6 1-13 16,6-1-22 0</inkml:trace>
  <inkml:trace contextRef="#ctx0" brushRef="#br0" timeOffset="41">14897 15682 144 0,'0'5'55'0,"0"3"-30"0,3 11-14 0,0-9 15 16,2 3-1-16,1 1 0 0,0-1-12 15,0-3-3-15,0-2-6 16,-3 0-3-16,0-2 2 0,-3-6 18 0,0 0 8 15,-3-3-8-15,0-2-4 16,0-3-4-16,0-5 1 16,0-3-5-16,3 0-3 15,3 0-3-15,3 0-3 16,3-2-2-16,3 2 1 16,3 2-1-16,0 1-2 15,3 8-28-15,3-3-14 31,2 8-51-31,4-3-43 16,0 3 52-16</inkml:trace>
  <inkml:trace contextRef="#ctx0" brushRef="#br0" timeOffset="42">15221 15608 284 0,'-18'0'107'0,"12"2"-58"0,-6 1-57 0,6 5 16 0,0 0-11 16,-3 0 0-16,4-3-1 15,2 6 3-15,3-3 0 16,3 0-2-16,5 2 2 0,1 1 3 16,3 2 3-16,-3-2-4 15,-3-1-1-15,-3 3 9 16,-3-2 3 0,-6 0 1-16,-6-1 2 15,-3-2-8-15,-8-3-4 16,-1-2-5-16,0-3 1 15,3-3-19-15,3 1-7 16,6-1-39-16,6-2-15 16,6-3-22-1</inkml:trace>
  <inkml:trace contextRef="#ctx0" brushRef="#br0" timeOffset="43">15307 15692 184 0,'12'24'68'0,"-9"-3"-36"0,0 14-35 16,-3-6 11-16,0 3 7 0,0-1 5 0,0 1-4 16,0 3 1-16,3-1-10 15,0-5 0-15,-3-5 0 0,0-8-1 16,0-3 1-16,-6-18 2 16,0-3-4-1,0-5-3-15,0-9-8 31,-3-9-1-31,-2-9-2 0,2 0 1 16,3 1 5-16,3-1 1 16,0 5 2-16,9 1 2 15,6 10-1-15,2-5-1 16,4 13 1-16,6 6-1 16,3 7 6-16,0 3 4 15,-1 5 3-15,-2 3 3 0,-6 0-1 16,-6 3 4-16,-6-1 0 15,-9 1 3-15,-9 0-12 16,-9-6-3-16,-3 5-56 0,-11-7-24 16,-1 5-54-1</inkml:trace>
  <inkml:trace contextRef="#ctx0" brushRef="#br0" timeOffset="44">11360 16076 104 0,'-9'-18'38'0,"7"15"-20"0,2 0 1 15,0 3 16-15,0 0-2 16,0 0 1-16</inkml:trace>
  <inkml:trace contextRef="#ctx0" brushRef="#br0" timeOffset="45">11351 16063 293 0,'6'16'12'0,"0"8"-1"16,-3 5-2-16,0-3 2 15,0 16-4-15,-3-7-2 16,0-6-2-16,0-5 0 16,0-6 9-16,0-2 4 15,0-5 4-15,0-6 0 16,0-2-11-16,0-9-5 0,0-7-3 15,0 0-1-15,3 0-3 16,0-3 2-16,3 3 1 16,0-1 0-16,6 4-3 15,0 2 0-15,12 8-3 16,-3 5 1-16,-3 3 1 16,-4 5 4-16,-2 6 2 15,-3-1 6-15,-6-2 3 0,-3 3 0 16,-6-1 1-16,-6-5-4 15,-6 1 0-15,-2-6-5 16,-1 2 0-16,0-7-3 16,0 5-1-16,3-6-21 15,3-2-8-15,6 0-34 32,6-2-13-32,9-6-22 15</inkml:trace>
  <inkml:trace contextRef="#ctx0" brushRef="#br0" timeOffset="46">11759 16195 252 0,'-18'-2'93'0,"12"2"-50"0,-2 2-52 16,5 1 12-16,-6 2-4 15,-3 3 0-15,0 3-2 0,-6 7 0 16,3 6 2-16,3 0 0 15,0 2 1-15,3 1 0 0,6-6 2 32,0-3-3-32,3-4-2 0,9-4 2 15,-3-5 2-15,6-5 2 16,-3-2 3-16,0-6-5 16,0-5-3-16,0-1-2 15,-3 1 3-15,0 3 0 16,-3-1 1-16,0 0 0 0,0 22-3 15,0 0 2 1,0 2 1-16,0 3 0 16,3 0-3-16,3-1 0 15,-1-1-9-15,4-1-5 16,3-10-38 0,0-3-55-16,9 0 15 15</inkml:trace>
  <inkml:trace contextRef="#ctx0" brushRef="#br0" timeOffset="47">11974 16256 220 0,'-12'-3'82'0,"6"3"-44"0,-6 0-40 15,3 0 17-15,-6 3-13 0,0 8-1 32,0 7-1-32,0-2 2 0,3 8-1 15,4-3-5-15,5 0 0 0,3-2 0 16,6-6 2-16,11 5 1 15,1-4 3-15,3-6-6 16,3 0-1-16,-3-11-25 16,0-5-10-16,-1-11-43 15</inkml:trace>
  <inkml:trace contextRef="#ctx0" brushRef="#br0" timeOffset="48">12069 16047 176 0,'-3'-19'66'0,"6"12"-36"0,-3 7-37 0,0 5 10 0,3 3 6 32,-3 10 3-32,0 6 1 15,0 5 0-15,3 11-7 16,-3 5 3-16,6 2 3 0,-6-4-6 16,6-1-1-16,-6-10-8 0,6 5 0 15,-3-11-30-15,3-4-11 16,-3-4-100-1,11-18 73-15</inkml:trace>
  <inkml:trace contextRef="#ctx0" brushRef="#br0" timeOffset="49">12259 16280 176 0,'-20'16'68'0,"8"-14"-36"0,-6 20-37 0,12-15 10 16,-3 4 3-16,0 0 5 15,-6-1-2-15,3 1 1 16,3-1-7-16,3 1-1 0,6-3 0 16,6 5-5-16,6-5 1 15,9-3-11-15,6 6-3 0,14-8-68 32,1-3-35-17,0 0 54-15</inkml:trace>
  <inkml:trace contextRef="#ctx0" brushRef="#br0" timeOffset="50">12861 16243 148 0,'-3'5'55'0,"3"0"-30"0,-3 17-27 0,3-9 11 16,-3 8 5-16,3 5 5 0,-6 1-5 16,9 5-1-16,0-3-7 15,3-3 0-15,0-5 1 0,3-7-3 0,-1-1-1 16,4-3 3-16,0-10 1 16,0-10-3-16,0 2-3 15,-3-5 0-15,-3-1-1 0,0 1 2 16,-3-5 3-16,0 4 2 15,0 4 3-15,0 2-3 16,-3 8 1-16,0 0-5 16,0 13-2-16,3 0-3 15,0 9-1-15,0-4 2 32,3-2 0-32,3 0 1 0,0-3 2 15,-1-2-23-15,7-9-57 31,0-2-40-31,3-13 25 16</inkml:trace>
  <inkml:trace contextRef="#ctx0" brushRef="#br0" timeOffset="51">13126 16301 180 0,'-6'0'68'0,"6"24"-36"0,3 2-40 0,0-7 10 15,-3 15-6-15,0 9 3 31,-3 4 9-31,0 1 4 16,0 5-5-16,0-6 0 0,3-10 0 0,0-2-1 16,0-11-1-16,0-6 3 15,0-10 3-15,0-13 2 16,0-9 5-16,0-1-6 16,0-9 1-16,0-8-6 15,0-8 1-15,3-2-16 16,3-3-5-16,2-5 5 15,4 0 3-15,3 2 4 16,3 16 1-16,3 6 0 16,6 10 2-16,-3 11 1 15,-1 10 1-15,-5 3 6 0,0 5 4 16,-12 0 8-16,-3 3 4 16,-6 3-10-16,-12-6-2 0,-9-3-13 15,-2 9-5-15,-1-11-31 16,0-3-15-16</inkml:trace>
  <inkml:trace contextRef="#ctx0" brushRef="#br0" timeOffset="52">19064 17317 156 0,'-3'-5'57'0,"3"-1"-30"0,3 6-21 16,-3 0 15-16,6 0-13 31,3 0-4-31,3 6-3 0,5-1-1 16,7-2 0-16,3 7 0 0,3-7 2 15,0 7-1-15,-1 4-1 16,1-6 1-16,0 5-1 16,-6 0 0-16,-6-2 0 15,-4-1 0-15,-8 1 0 16,-9 2 2-16,-6 6 3 0,-2 2 2 15,-10 5 3-15,0 1-5 16,-3 4-1-16,0-4-2 16,3-1-2-1,4-2-10-15,2-8-4 16,9 3-70-16</inkml:trace>
  <inkml:trace contextRef="#ctx0" brushRef="#br0" timeOffset="53">19284 17444 116 0,'-6'-8'44'0,"3"8"-24"0,0-5-10 16,0-1 14-16,0-1-4 15,-6 7-2-15,-6 0-4 16,-5 0-1-16,-10 0-7 16,-6 7 3-16,-6 4 1 0,-11 2 1 15,-7 14 3-15,-14-1 4 16,-12 14 3-16,-7 5-2 0,-2 5-2 15,0-5 2-15,-3-3 0 16,5 3-8-16,4-5-4 16,9-3-4-16,5-8 0 15,4-5-2-15,8-3 2 16,13-2-53-16,11-6-23 16,6-5-43-1</inkml:trace>
  <inkml:trace contextRef="#ctx0" brushRef="#br0" timeOffset="54">14221 17801 136 0,'-6'-8'52'0,"6"3"-28"0,-12-8-8 15,6 7 16 1,-3 1-2-16,0-3 0 0,-6 3-13 16,-3 2-5-16,-5 3-7 15,-4 8-4-15,0 5 0 0,3 11-1 16,3 3 0-16,7-1 0 0,5 3 0 15,3-2 0-15,6-3 2 16,9-6 12-16,5-5 8 16,4-5-7-16,3-13-3 15,0-3-7-15,0-5-2 16,0 0-1-16,0-11 1 16,-4-3-4-1,-5-7-2-15,-6-11-3 16,-6 0 1-16,-3 5 1 15,-3 1-1-15,0-1 4 16,0 13 2-16,0 4-2 16,1 1 0-16,2 9 1 15,0 8 0-15,3 10-5 16,0 8 1-16,3 14 4 0,0 5 2 16,2 2 0-1,1 6 1-15,0-3-2 16,3-3 2-16,3-2-2 0,0 0 2 15,0-6-26 1,0-5-10-16,0-2-73 16</inkml:trace>
  <inkml:trace contextRef="#ctx0" brushRef="#br0" timeOffset="55">14429 17724 152 0,'-15'0'57'0,"3"0"-30"0,-11 14-27 16,11-4 10-16,0 3 2 15,0 3 3-15,0 3-6 16,3 5-3-16,3-3-3 16,6 0 0-16,3-2 2 0,3-6 4 15,6 0 2-15,3-8-3 0,0-5 0 16,0 0-5-16,0-5 0 15,-1-8-3-15,1 0-1 0,-3-6 1 16,-3-2 0 0,-3 2 0-16,0-2 2 0,-6 3-3 15,0 4-2-15,0 9-1 16,-3 5 0-16,0 5 3 31,3 3 0-31,0 6 1 0,3 4 0 16,0 1 0-16,3 2 0 15,0-8 2-15,3 6 1 16,0-6-19-16,3-3-9 16,0-7-62-1</inkml:trace>
  <inkml:trace contextRef="#ctx0" brushRef="#br0" timeOffset="56">14599 17470 204 0,'-3'6'77'0,"3"7"-42"0,0 21-34 0,0-15 14 16,0 21-8-16,0 2 1 0,0 0-3 16,0 3 0-16,0-5-3 15,0 0-2-15,3-3 1 0,0-11-30 16,-3 1-13-16,0-9-49 15</inkml:trace>
  <inkml:trace contextRef="#ctx0" brushRef="#br0" timeOffset="57">14456 17685 220 0,'3'-8'85'0,"12"-11"-46"0,9-2-39 15,-12 16 16-15,3 0-14 16,2 5 0-16,10 0-20 16,0 10-5-16,3-2-73 15,-1 0-29-15</inkml:trace>
  <inkml:trace contextRef="#ctx0" brushRef="#br0" timeOffset="58">14858 17627 176 0,'-21'0'68'0,"3"5"-36"0,0 21-33 0,9-12 15 0,-3 4-4 16,1 3 4-16,-1 6-5 15,0-1-1-15,6-7-4 16,3-1-3-16,0-5 2 0,3 1 2 0,6-6 4 16,0-3-4-16,3-10-1 15,0-3-9-15,3 0-2 16,-1-11 4-16,1 6 1 15,-3 2 2-15,0 3 2 16,-3 3 1 0,0 5 3-16,0 5 6 15,0 14 4-15,0-3-4 16,0 2 1-16,3 1-8 16,6-6-3-16,3 0-70 15,2 1-29-15</inkml:trace>
  <inkml:trace contextRef="#ctx0" brushRef="#br0" timeOffset="59">15426 17600 224 0,'-12'-5'85'0,"4"5"-46"0,-7 0-39 0,9 2 16 0,-3 6-11 16,0 0-1-16,3 6-4 15,0-1-1-15,3 0 1 16,6 0-3-16,3 6 2 0,6-6 1 31,3 6 0-31,0-6 0 0,-4 8 2 16,-2-8 5-16,-9 6 15 16,-6-1-4-1,-2-5-6-15,-4 1-3 16,0-6-5-16,0 2-1 0,-3-7-14 15,3-3-6-15,0-8-40 16,3 3-17-16,12-9-24 16</inkml:trace>
  <inkml:trace contextRef="#ctx0" brushRef="#br0" timeOffset="60">15584 17457 192 0,'3'6'71'0,"0"7"-38"0,-3 18-25 16,0-12 18-16,0 10-6 15,-3 13-2-15,3 1-8 16,0-1-4-16,0-7-3 31,0-1-3-31,3 3 1 0,0-3-23 0,0-7-10 16,-3-1-68-1</inkml:trace>
  <inkml:trace contextRef="#ctx0" brushRef="#br0" timeOffset="61">15486 17685 228 0,'15'-8'88'0,"-6"-11"-48"0,9-2-40 15,-6 16 16-15,-1 0-11 16,4 5-3-16,0-3-30 16,3 6-14-1,-3-3-53-15,0 5-24 16,0-5 62-16,3 5 29 16</inkml:trace>
  <inkml:trace contextRef="#ctx0" brushRef="#br0" timeOffset="62">15718 17679 156 0,'3'11'57'0,"6"-3"-30"0,-3 11-14 15,-3-12 19-15,0 7-12 16,0-1-3-16,0 5-10 0,3 6-3 16,-6-3-2-16,0-2-4 0,6-3-1 15,-6-3-89 1</inkml:trace>
  <inkml:trace contextRef="#ctx0" brushRef="#br0" timeOffset="63">15784 17444 200 0,'-3'-8'77'0,"6"3"-42"0,0 5-63 16,-3 0 2-1,0 0-1-15,3 5 3 16,2 0 7-16,-2 3 3 15,3 6 11-15,0 7 4 0,0 5 13 16,0 16 6-16,0 3-6 16,-3 3-3-16,0 2-4 15,0-10 0-15,0-6-4 16,0-7-2-16,0-1 2 0,0-7-2 16,0-6 2-16,3-5-37 15,0-3-52-15,3-10 9 16</inkml:trace>
  <inkml:trace contextRef="#ctx0" brushRef="#br0" timeOffset="64">16010 17476 212 0,'0'5'79'0,"15"14"-42"0,-9 20-39 15,-3-18 14-15,-6 19 0 16,0 0 3-16,0 2-6 0,0-2-3 15,6-6-3 1,3-2-20-16,0-6-6 0,3 1-77 16</inkml:trace>
  <inkml:trace contextRef="#ctx0" brushRef="#br0" timeOffset="65">16427 17717 184 0,'-6'5'71'0,"9"-3"-38"0,3 4-39 0,-1 2 12 16,4-3 7-16,3 8 8 0,3-5-4 15,3 3 1-15,3-3-11 16,0 0-4-16,0-6 0 0,-4-4 2 16,1-6 4-16,-3 2-2 0,-9 4 1 15,0-9-3-15,-6 3 2 16,-6-5-4-16,-3 0-2 15,-3 5-3-15,-3-3 1 16,0 6-1-16,-5 5-2 0,-1 5 0 16,0 1 3-16,6 7 0 15,3 0 1-15,3 5 2 16,3-2 1-16,9 0 1 31,6 0 2-31,6 3-3 16,3-6-2-16,3 0-9 0,0 0-3 15,5-7-47-15,4-4-19 16,0 4-16 0</inkml:trace>
  <inkml:trace contextRef="#ctx0" brushRef="#br0" timeOffset="66">16831 17679 248 0,'-9'-7'93'0,"6"14"-50"0,-3 4-52 16,4-3 14-16,-7 11-5 15,-3-1 0-15,-3 8 0 16,0-4 0-16,3 1 0 16,0-1 0-16,3-4 0 15,-3-5-51-15,3-5-20 16</inkml:trace>
  <inkml:trace contextRef="#ctx0" brushRef="#br0" timeOffset="67">16706 17695 232 0,'9'0'88'0,"0"8"-48"0,3 0-40 15,-3-2 18-15,3 1-6 16,0 4 1-16,3-3-12 16,0 5-3-16,-1 0 1 0,1 9-22 0,3-12-7 15,3 3-73 1</inkml:trace>
  <inkml:trace contextRef="#ctx0" brushRef="#br0" timeOffset="68">17010 17717 228 0,'-3'5'88'0,"12"3"-48"0,-3 10-47 16,-3-10 14-1,-3 11-7-15,0-3 0 16,0-1 0-16,0 1 2 15,3 3-78-15,0-11-36 16,0 5 35-16</inkml:trace>
  <inkml:trace contextRef="#ctx0" brushRef="#br0" timeOffset="69">17090 17542 196 0,'-15'-8'74'0,"12"8"-40"0,6 0-62 0,-3 0 4 16,3 8-9-16,-3-3 2 31,9 3-28-31,6-3-12 0</inkml:trace>
  <inkml:trace contextRef="#ctx0" brushRef="#br0" timeOffset="70">17177 17600 220 0,'-9'0'82'0,"3"21"-44"0,0 3-38 15,6-16 16-15,0 5-11 16,0-7-3-16,0 7 1 0,3-3 0 16,3 4-1-16,0-6 5 0,0 5 3 15,0 0-1-15,-3 0 2 16,-3-5 3-16,-3 5 3 16,0 1-9-16,-3-4-2 15,-6-2-4-15,-3-3-2 16,-3-5-37-16,3 0-17 15,0-8-61 1</inkml:trace>
  <inkml:trace contextRef="#ctx0" brushRef="#br0" timeOffset="71">17337 17391 144 0,'-3'-3'55'0,"3"3"-30"0,0 0-29 15,3 11 30-15,0 5-10 0,0 5 0 16,-3 13-3-16,3 3-7 15,3 8-2-15,0-2 0 0,6-1 0 16,-3-7 2 0,0-1-5-1,-3-10-3-15,0-6-28 0,-3-2-56 32,-9-3-13-32,0 3 40 15</inkml:trace>
  <inkml:trace contextRef="#ctx0" brushRef="#br0" timeOffset="72">17221 17600 224 0,'-3'-3'85'0,"6"3"-46"0,3 0-24 0,0 0 26 16,3 0-11-16,6-2-2 15,6-6-14-15,6 8-6 0,2-3-5 16,4 1-3-16,-3-1 1 0,0-2-8 16,-7 5-3-16,-2 0-45 15,-6 0-21-15,-3 0-38 16</inkml:trace>
  <inkml:trace contextRef="#ctx0" brushRef="#br0" timeOffset="73">17650 17560 212 0,'-3'-5'82'0,"3"5"-44"0,-9 0-31 16,6 0 20-16,-6 0-12 15,0 5-3-15,-6 3-5 16,3-2 0-16,0-1-4 15,7 3-4-15,2 2-2 0,6 6 2 16,5-2 0-16,1 4-2 0,0-5 2 16,0 8-1-16,0-5 0 15,-3 0 6-15,-6-3 2 16,-3 6 6-16,-3-6 5 16,-6 6-7-16,-3-6-1 15,1-5-5-15,-1 5-1 16,3-2-12-1,0-9-4-15,3 4-49 16,3-1-22-16,3-2-18 16</inkml:trace>
  <inkml:trace contextRef="#ctx0" brushRef="#br0" timeOffset="74">17730 17828 228 0,'-3'0'88'0,"6"13"-48"0,-3-5-36 0,0-3 21 16,-3 3-16-16,0 3-2 0,-3 2-7 15,-3 3-1 1,0 2-109-16,-2 1-48 0</inkml:trace>
  <inkml:trace contextRef="#ctx0" brushRef="#br0" timeOffset="75">13524 18174 140 0,'-3'-5'52'0,"3"5"-28"0,0 0-17 15,0 0 15-15,3 0 0 16,0 5 2-16,0 3-5 16,3 3 1-16,0 15-11 15,0 9 1-15,0 2 1 0,0 2-6 0,0 1-1 16,0 0-2-16,0-1 1 0,0-7-2 16,0-5 2-1,-3-9 0-15,0-5 1 16,0 1 4-16,-3-6 7 15,0-22-4 17,0-2-5-32,0-2-4 0,3-1-1 15,3-2-6-15,3 3-1 16,3-1 0-16,-1 6 4 16,4 5-1-16,9 3 1 15,-3 2 0-15,0 3 0 16,-3 3 2-16,-3 7 0 15,-4-2 0-15,-2 5 2 0,-6 1 8 16,-6-1 3-16,-6 0-4 16,-2 0-3-16,-4 6-3 15,0-6 0-15,0 0-4 16,3-5 0-16,0-2-21 16,0-6-8-16,3-6-27 0,3-2-11 15</inkml:trace>
  <inkml:trace contextRef="#ctx0" brushRef="#br0" timeOffset="76">13810 18365 116 0,'-3'0'44'0,"3"5"-24"0,0 3-2 0,0-3 20 15,0 8-6-15,0 6 1 16,0 2-7-16,0 6-2 15,3-4-13-15,3 4-7 0,3-6-2 16,0-8 0-16,0 1 3 16,3-1-2-16,-3-8 0 15,6-5-1-15,-4-8 1 0,-2-5-7 16,0-6 1-16,-3 6 1 16,0-5 3-16,-3 4-2 15,0 1-2-15,0 0 2 16,0 8 2-1,0 2-2-15,3 3-2 0,0 3-1 16,0 10 3 0,0-3 0-16,3 12 3 0,0 1-1 0,0-7 2 15,0-2-7 1,3-1 1-16,-1-8-34 0,1-5-13 16,0-5-39-1</inkml:trace>
  <inkml:trace contextRef="#ctx0" brushRef="#br0" timeOffset="77">14093 18201 220 0,'-3'-3'82'0,"6"6"-44"0,0 2-36 0,-3 3 17 16,3 16-4-16,0-3 1 15,0 16-8-15,0-3-5 0,0 1-2 16,0 2 1-16,0 2 1 0,0-4-10 15,-3-3-3-15,0-6-57 16,-3-7-23-16,-3-1 2 16</inkml:trace>
  <inkml:trace contextRef="#ctx0" brushRef="#br0" timeOffset="78">13971 18396 236 0,'3'-7'88'0,"6"1"-48"0,12-7-38 16,-7 13 17-16,7-5-10 15,3-3-1-15,15 8-48 0,-3-5-23 16,-4 5-37-16,1 5-13 16</inkml:trace>
  <inkml:trace contextRef="#ctx0" brushRef="#br0" timeOffset="79">14483 18338 152 0,'-3'0'57'0,"3"0"-30"0,3 6-14 16,0-6 19-16,3 8-16 15,0 2-4-15,3 3-7 0,3 1-2 16,-1 4-1-16,1-2-2 0,0-3 1 16,-3 0 1-16,0 6 1 15,-3-1-30-15,0 1-73 31</inkml:trace>
  <inkml:trace contextRef="#ctx0" brushRef="#br0" timeOffset="80">14724 18357 156 0,'0'-5'60'0,"0"10"-32"0,0-5-28 16,0 8 13-16,-3-3 4 0,0 14 7 0,-3-1 0 16,-3 3 3-16,-6 14-15 15,-3 2 0-15,0 2 1 0,1 1-9 16,2 0-5-16,0-9 3 16,6 1 2-16,0-11-3 15,3-2-1 1,3-1-38-16,3-10-14 15</inkml:trace>
  <inkml:trace contextRef="#ctx0" brushRef="#br0" timeOffset="81">14772 18415 136 0,'-6'-5'52'0,"9"5"-28"0,-6 0-11 15,3 5 17-15,-3 0-9 16,0 3 1-16,0 5-7 16,0 9-1-16,0 4-8 0,0 3 0 15,3-8 1-15,3 6-1 0,3-14-1 16,3 0 8-16,5-7 3 0,-2-6-1 16,3-6 1-16,-3-7-7 15,0-5-3-15,-3 4 5 16,-3-2 3-16,-9-2-7 15,-6 5-2-15,0-6 1 32,0 6 1-32,0 5-8 0,0-3-1 15,0 3-16-15,3 3-5 16,1 3-30-16,2 2-11 16,3 0-18-1,3-6-30-15,2 6 38 16</inkml:trace>
  <inkml:trace contextRef="#ctx0" brushRef="#br0" timeOffset="82">14882 18394 160 0,'0'2'60'0,"0"9"-32"0,3 2-24 0,0-5 15 16,0 5-5-16,3-5 2 0,0 11-5 16,-1-11 1-16,4 10-7 15,0-4-5-15,0-9-3 16,0 3 6-16,0-11 3 0,0-2-3 15,0 0 0-15,-3-3-3 16,0 2-3-16,0-7 2 16,-3 5 0-16,-3-2 1 15,0 2 2-15,0 2-1 16,0 6-1-16,0 0 5 16,0 6 4-16,0 2-3 0,3-3 2 15,3 8-5-15,3 0 0 16,0 6-3-16,5-6-1 15,4-5-28-15,0 5-10 16,0-7-56 0</inkml:trace>
  <inkml:trace contextRef="#ctx0" brushRef="#br0" timeOffset="83">15417 18357 208 0,'-5'-8'79'0,"2"8"-42"0,-3-5-21 15,3 5 22-15,-3 5-11 16,-3-2-1-16,0 2-13 16,-3 3-3-16,3-3-6 15,3 3-5-15,0-3-2 0,3 6-1 16,3-3 3-16,6 0-2 15,3-3 1-15,3 3 0 16,0 5 0-16,3-2 2 16,-3-3 2-16,-4 5-1 15,-2-5 2-15,-3 5 13 16,-6 6 7-16,-3-1-11 16,-2-5-7-16,-1 1-3 0,0-1-2 15,0-5 0-15,0-3 0 0,0-5-31 16,3 0-14-16,0-8-41 15,-3-10-62 1,3-1 37-16</inkml:trace>
  <inkml:trace contextRef="#ctx0" brushRef="#br0" timeOffset="84">15465 18198 168 0,'3'3'63'0,"0"2"-34"0,0 8-12 16,0 0 20-16,0 9-8 0,0 4-2 15,-3 3-9-15,0 0-3 16,0 3-9-16,0-6-4 0,0 1-1 16,0-1-1-16,0-7 2 15,0-6 1-15,0 0 1 16,0-7-2-1,3-6-2-15,0-11 1 0,3 3-15 16,6-5-3-16,3-6 2 16,0 6 4-16,-1 0 6 15,4 5 5-15,0 3 7 32,-3 5 6-32,0 5 4 0,-3 3 4 15,-3 3-9-15,-3-4-2 16,-3 7-8-16,0 4-2 15,-3-2-13-15,0 3-5 16,0-6-36-16,0 0-18 16,0-2-26-1</inkml:trace>
  <inkml:trace contextRef="#ctx0" brushRef="#br0" timeOffset="85">15793 18420 168 0,'-6'8'66'0,"6"0"-36"0,-3 11-4 16,3-11 23-16,0-3-9 15,0 8-3-15,0 11-13 0,3-8-4 0,3 2-12 16,2-10 1-16,1 3 2 0,3-8 0 16,0-11 1-16,0 0-2 15,-3-3-1-15,-3-2-1 16,-3 0 2-1,-3-6-5-15,-3 6-1 0,-3-3-2 32,-3-3 1-32,0 6-4 0,-3 5-2 15,-3-2-29-15,3 7-12 16,4-2-37-16,-1 5-16 16,6 0-12-1</inkml:trace>
  <inkml:trace contextRef="#ctx0" brushRef="#br0" timeOffset="86">15909 18370 216 0,'0'0'82'0,"3"8"-44"0,-3 10-36 16,0-4 19-16,0-1-4 16,3 0-1-16,0 6-6 15,2 2-4 1,1-3-3-16,0 1 0 0,0-6 0 15,0-5-1-15,0 3-2 16,6-22 9-16,3 3-11 16,-3-5-5-16,0-6-4 15,-3 6 1-15,0-5 4 16,-3 4 1-16,0 6 0 16,0 1 4-16,-3 1-2 0,3 14 1 15,-1-3 8-15,1 9 6 16,0-1-6-16,0 5-1 15,0 4-3-15,0-9-2 16,3 5 3-16,-3-4 0 16,0-6-19-16,0-3-9 15,0-5-20-15,0 0-10 0,3-8-34 16</inkml:trace>
  <inkml:trace contextRef="#ctx0" brushRef="#br0" timeOffset="87">16224 18174 228 0,'9'6'85'0,"-9"-4"-46"16,-9 22-24-16,9-11 26 0,3 14-18 16,-6-1-2-16,0 6-11 15,0 2-4-15,3-2-3 16,3-6-3-16,3 14 1 0,0-8-21 15,0-6-7-15,3 1-54 16,0-9-67-16,3 1 36 16</inkml:trace>
  <inkml:trace contextRef="#ctx0" brushRef="#br0" timeOffset="88">16391 18396 200 0,'-18'-7'77'0,"9"12"-42"0,-6-3-39 16,9 4 13-16,-6 2-3 15,0 5 1-15,0 5 1 0,4 4 0 0,-1 1-4 32,3 4 6-32,6-6 3 0,3 3-6 0,3-8-2 0,3-6 3 15,2 4 3-15,1-14 5 16,0 0 4-16,0-6-6 15,0-12-1-15,-3 2-3 16,0-8-1-16,0 3-5 16,-3-6-1-16,-3-4 1 15,-3 4 0-15,-3-12-5 0,-3 7-1 16,0 0 1-16,0 11 2 16,0-3-2-16,0 11-2 15,0 0-1-15,0 10 3 16,3-2-5-16,0 13 2 15,0 10 4-15,0 1 4 16,3 7 1 0,0 6 0-16,3-3-3 15,3 16 1-15,3-5 0 16,0-3 1-16,3-3-22 0,3-2-8 16,6-11-38-16,-6-2-16 15</inkml:trace>
  <inkml:trace contextRef="#ctx0" brushRef="#br0" timeOffset="89">16528 18428 232 0,'0'0'88'0,"3"8"-48"0,-3 5-29 0,0-7 23 15,0 2-14-15,3 5-1 16,-3 0-11-16,3-2-3 16,-3 2-3-16,3 0 1 0,0-5 0 15,-3-3-1-15,0 3 1 16,3-10 0-16,0-4 3 16,0 1-5-16,0-8-3 0,2 0-2 0,1-1 3 15,3-4-2-15,3 5-1 16,3-1 0-16,0 1 3 15,3 11 2-15,-3-4 4 16,0 14 4-16,-3-3 2 16,-1 9-3-16,-2 12-3 15,0-2-2-15,0-3-3 0,-3 0 1 16,0-2 1-16,0-1-34 16,0-4-16-16,0-6-46 15</inkml:trace>
  <inkml:trace contextRef="#ctx0" brushRef="#br0" timeOffset="90">16852 18415 264 0,'-3'-5'99'0,"6"2"-54"0,0-8-24 0,-3 11 30 15,3-7-23-15,0 1-5 0,-3-2-10 16,0-2-1-16,0 2-7 16,0-5-7-16,0-6-4 0,0 3-35 15,0-2-13-15,0 7-49 16,0-5-57-16,6 3 47 16</inkml:trace>
  <inkml:trace contextRef="#ctx0" brushRef="#br0" timeOffset="91">16950 18142 232 0,'0'0'88'0,"0"6"-48"0,0 12-38 0,0-10 19 0,0 11-7 15,0 15 0-15,-3 11-11 16,-3 8-1-16,6 5-2 16,0-5 2-16,0 0 3 0,0-3-40 15,3-10-15-15,0 5-58 16</inkml:trace>
  <inkml:trace contextRef="#ctx0" brushRef="#br0" timeOffset="92">16819 18476 288 0,'-6'0'107'0,"9"0"-58"0,6-3-37 16,-3-2 24-16,3 5-17 15,12-5-5-15,3 2-9 16,0-2-4 0,5-1 0-16,1 4-39 0,12-4-14 15,0 1-84-15</inkml:trace>
  <inkml:trace contextRef="#ctx0" brushRef="#br0" timeOffset="93">17317 18378 240 0,'-3'0'90'0,"3"5"-48"0,-3 14-42 16,3-6 16-16,0 6-3 0,0 10 5 15,0-3-10-15,3 3-2 16,8-8-4-16,-2 1 3 0,9-4 4 0,0-5-7 16,-3-2-1-16,3-8 1 31,-3-6 1-31,0-2-1 0,-3-14-2 16,-1-2-6-16,-2-3-4 15,0 3 3-15,-3-6 4 16,-3 9 4-16,0-1 4 15,0 11 4-15,-3 1 5 16,0 1-13-16,0 12-2 16,3 1 4-16,-3 7 3 0,0 4-1 15,6 3 0-15,0 6-3 16,0-9 1-16,3 4-31 16,0-9-13-16,3 5-30 15,0-12-11-15,6 2-11 16</inkml:trace>
  <inkml:trace contextRef="#ctx0" brushRef="#br0" timeOffset="94">17644 18365 256 0,'-12'0'96'0,"9"5"-52"0,-3 3-47 31,6-3 19-31,0 6-14 15,0-3-3-15,3 5 0 0,3 0 0 16,0 8 1-16,0 6 2 0,0-3 1 16,-3 2-1-16,-3 1 1 15,-3-6-2-15,0-3 2 16,0-4 0-16,-3-1 1 16,3 0-2-16,0-8-2 0,-3 1-21 15,3-6-11-15,3-6-24 16,0-2-10-16,6-15-22 31</inkml:trace>
  <inkml:trace contextRef="#ctx0" brushRef="#br0" timeOffset="95">17721 18481 196 0,'21'5'74'0,"-6"-5"-40"0,12 8-22 0,-9-2 19 0,0-1-12 16,-1-5-1-1,1 3-6-15,0-6 0 0,-3-2-7 16,0-1 4-16,-3 1 3 0,-3-3-6 15,-3 3-1-15,-3-8-3 16,-6 5 1-16,-3 0-7 16,-3-3-1-16,0 9-1 0,-9-4 2 15,-3 12-1-15,-3 1 4 16,4 1 9-16,2 11 6 16,6 7 3-16,3-2-1 15,3-3-2-15,6 1-1 16,6 1-7-16,9-1-4 15,3-9-6-15,2 0-2 0,4 0-33 16,3-13-13-16,3 0-36 16,3-2-54-1,-4-4 36-15</inkml:trace>
  <inkml:trace contextRef="#ctx0" brushRef="#br0" timeOffset="96">18174 18415 232 0,'3'0'88'0,"0"0"-48"0,0 0-36 0,0 8 21 16,0-3-5-1,0 8 3-15,0 9-13 16,0 1-3-16,0 4-5 16,-3-1-2-16,0-4 3 0,0-4-42 15,3 1-16-15,-3-11-58 16</inkml:trace>
  <inkml:trace contextRef="#ctx0" brushRef="#br0" timeOffset="97">18183 18254 260 0,'3'-22'96'0,"3"17"-52"0,6-3-49 16,-7 8 17-16,7-5-31 15,6 2-12-15,0-2-11 0,-3-3-2 16,0-3 24-16,-3 6 9 0,-3 3 7 16,-3-4 32-16,0 6 14 15,0 0-15-15,0 8-5 16,-3 11-4-16,-1 7 0 16,-2 14-12-16,0 5-4 15,0 8 3 1,3-3 4-16,0-5-7 15,3-5-1-15,-3-6-47 16,0-7-22-16</inkml:trace>
  <inkml:trace contextRef="#ctx0" brushRef="#br0" timeOffset="98">18215 18410 320 0,'-6'-14'121'0,"15"14"-66"0,6-7-42 16,0 7 30-16,6-6-24 16,3 6-5-16,6-5-14 31,5-3-2-31,7 3 0 0,3 2-103 0,-4-10-43 16,22-11 17-1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3:03:08.0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18689 11975 232 0,'-24'-11'88'0,"21"11"-48"0,3-2-49 0,0 2 14 16,3 2-10-16,3 1-1 16,9 2 3-16,9 9 1 15,5 2 2-15,4-3 0 0,12 5 2 0,-7-2-1 16,1 0-1-16,-3 3-2 15,-6-1 1-15,-7 3 1 16,-5 3 0-16,-9 5 0 16,-9 8 2-16,-6-2 3 15,-6-4 4-15,-6 1-2 16,1-5-2 0,-1-4-2-16,0-1 0 15,0-7-18-15,0-1-6 16,3-4-43-16,0-2-52 0,3-3 26 15</inkml:trace>
  <inkml:trace contextRef="#ctx0" brushRef="#br0" timeOffset="1">18942 12189 160 0,'-39'3'63'0,"27"0"-34"0,-15 2-8 15,9-2 25-15,-14-1 2 16,-19 1 4-16,-11 2-15 16,-22 3-5-16,-20 0-19 15,-18 5-8-15,0 6-1 0,-3-1-5 0,12-2 0 16,15 0-4-16,11-5 1 15,19-1-62-15,11 1-26 16,16-6-26 0</inkml:trace>
  <inkml:trace contextRef="#ctx0" brushRef="#br0" timeOffset="2">14527 11949 188 0,'0'-8'71'0,"3"2"-38"0,0 9-34 0,-3-3 15 15,3 3 3-15,0 5 4 0,0 5 3 16,0 13 0-16,-3 3-13 16,0 0-2-16,0 1-2 0,0-4-3 15,0-2-1-15,0-3-1 16,0-5 1-16,0-6 0 0,0-2 3 16,0-8-1-16,0-5 0 15,0-8-6-15,3-8-1 16,0-8-4-16,3 0-1 15,3-3 4-15,3 3 3 16,3 2-1-16,6 6 0 16,-3 3-4-16,0 7 1 0,-1 6 4 15,1 7 2-15,-3 9 8 16,0 5 4-16,-3 8 1 16,-3 2 1-16,-3 0-8 15,-3 4-3-15,0-4-1 0,-3-2 2 16,0-6-8-16,0-4-3 31,0-6-30-31,3-6-13 0,3-7-28 16,0-6-10-1,0-5-5 1</inkml:trace>
  <inkml:trace contextRef="#ctx0" brushRef="#br0" timeOffset="3">14801 11959 220 0,'-3'5'85'0,"6"3"-46"0,0 6-37 0,0-9 17 16,3 3 1-16,3 5 2 15,3 6-7-15,-3-4-2 16,3-1-7-16,3-4-2 0,-3-2 0 16,3-5 0-1,-1-3 2-15,1-5-3 16,0-6 0-16,-3 0-3 15,-3-2-3-15,-6 0-1 16,-3 0 0-16,-6 2-2 0,-3 1 1 16,-3 4 5-1,-6 4 2-15,4 4-3 0,-7 4-1 16,6 2 1-16,-3 5 0 16,6 5-2-16,3 1 2 0,3-1 3 15,9 3 1-15,6 1-1 16,0-4-2-16,3 1 1 15,3-3 1-15,0-3-14 16,0-5-7-16,-1-3-21 16,1-5-8-16,-3-5-23 15,0-3-40 1,0-5 28 0</inkml:trace>
  <inkml:trace contextRef="#ctx0" brushRef="#br0" timeOffset="4">15001 11978 176 0,'-3'-8'66'0,"3"8"-36"0,3 2-20 0,-3 4 17 0,0 2-4 16,0 8 0-16,0 5-6 15,0 0 0-15,3 3-10 16,0-3-2-16,3-3 1 0,0-2-3 16,0-3 0-16,2-5-1 15,4-5 1-15,6-6-9 16,0-2-1-16,-3-3-7 0,0 0-4 15,-3 0 5-15,-3-2 3 16,0 2 6-16,-3 5 4 0,0 6-1 16,-3 2 0-16,2 6 7 15,1 2 4 1,3 0 1-16,3-2 1 0,0-1 2 16,6-4 2-1,3-6 4-15,-3-6 4 16,0-2-6-16,-4-2 0 15,1-3-9-15,-6-9-1 16,-3 1-2-16,-3 0-1 16,-9 2-8-16,-6 1-2 15,0-1-25-15,-2 6-8 16,2 3-29-16,3 4-12 0,3 4-24 16</inkml:trace>
  <inkml:trace contextRef="#ctx0" brushRef="#br0" timeOffset="5">15656 11954 156 0,'12'-13'60'0,"-7"13"-32"0,1-6-4 16,-6 6 22-16,0 0 3 16,0 0 3-16,-3 3-22 15,-3 2-8-15,-2 3-13 16,-7 3-4-16,3 2-1 0,3 0-5 16,3 1-1-1,0 1-2-15,6 1 0 16,6 0 3-16,3 0 0 0,3 3 1 15,-3-1 2 1,3 1-1-16,-6-1-1 0,-4-2 7 16,-4 0 3-16,-4-3-1 15,-6-2 0-15,0-3-5 16,-6-3-3-16,-6-5-18 0,3-5-6 16,3-6-27-16,3-2-8 15,7-3-48 1,16-13-31-16,4-3 63 15</inkml:trace>
  <inkml:trace contextRef="#ctx0" brushRef="#br0" timeOffset="6">15837 11684 252 0,'-9'-3'93'0,"9"6"-50"0,0 5-52 15,0 0 14-15,-3 5 10 0,0 6 10 16,0 18-4-1,0 5 0 1,0 6-12-16,0 5-3 0,0-3-2 16,0-3-2-16,0-4-2 0,0-6-10 15,0-5-4-15,3-9-35 16,0-4-13-16,0-9-52 16</inkml:trace>
  <inkml:trace contextRef="#ctx0" brushRef="#br0" timeOffset="7">15670 11980 244 0,'3'-5'90'0,"3"0"-48"0,6-1-42 15,0 4 16-15,6-1 0 16,3 1 4-16,3-1-10 15,3-2-6-15,2 2-2 16,-2 0-20-16,-3 3-5 0,3 0-42 16,2-2-15-16,-2-1-12 15</inkml:trace>
  <inkml:trace contextRef="#ctx0" brushRef="#br0" timeOffset="8">16054 11933 212 0,'-14'0'79'0,"14"2"-42"0,-24 6-39 15,15-2 14-15,-3 4 3 16,-3 1 4-16,-3 13-5 16,0-1-3-16,0 1-6 0,4 3-2 0,5-4 1 15,3-1-5-15,3-6-1 16,3-3 3-16,6-5 3 16,3-8 3-16,0-6 3 15,2-2-7-15,4-2-4 16,6-6-3-16,-6-3 0 31,0 1 0-31,-3-1 3 0,-3 4 0 16,0 1 3-16,-3 4-1 15,0 4 2-15,-6 6-2 16,3 11 2-16,-3 5 2 0,0 2 2 16,0 4-1-16,0 1-1 15,0 1-6-15,3-3-1 16,3-2-8-16,-1-6-2 0,4-5-28 15,0-5-14-15,3-6-52 32</inkml:trace>
  <inkml:trace contextRef="#ctx0" brushRef="#br0" timeOffset="9">16257 11941 208 0,'-9'-8'79'0,"-6"5"-42"0,-9 3-32 0,18 3 19 15,-6 5-13-15,0 2-1 16,-2 9-6-16,-1 5-1 16,0-1-1-16,3 4 3 0,3-1 4 0,6 1-3 15,3-3-1 1,6-1-2-16,3-7-3 0,3-3-4 16,3-7-2-16,6-6-17 15,-4-6-5-15,1-4-24 16,0-3-9-16,-3-6-20 15</inkml:trace>
  <inkml:trace contextRef="#ctx0" brushRef="#br0" timeOffset="10">16287 11697 204 0,'0'-13'77'0,"0"13"-42"0,0 0-34 16,0 0 14-1,3 8 1-15,0 5 4 0,0 8 3 16,0 22 1-16,-3 4-13 31,-3 14 0-31,0-8 0 0,0-3-6 0,0-2-1 16,0-6-2-16,-3-5-2 15,3-5-28-15,0-3-14 16,3-13-75 0</inkml:trace>
  <inkml:trace contextRef="#ctx0" brushRef="#br0" timeOffset="11">16474 11949 200 0,'-21'-3'77'0,"21"3"-42"0,-3 3-41 0,-3-1 12 16,-6 1 0-16,-2 2 4 15,-4 0 10-15,-3 6 7 0,0 5-14 16,3 5-7-16,0-2-2 0,3-1-8 0,7-2 1 15,2 0 3 1,3 0 2-16,6-3 0 0,6 0 1 16,2-2 0-16,7-1 3 31,0-4-32-31,12-4-14 0,3-4-64 16</inkml:trace>
  <inkml:trace contextRef="#ctx0" brushRef="#br0" timeOffset="12">17043 11673 200 0,'-12'-26'77'0,"6"7"-42"0,-9-4-17 0,9 15 23 0,-3 0-6 16,-3 2 2 0,-3 4-23-16,-6 10-11 0,1 8-2 15,2 7-4-15,3 12-1 0,0 18 5 16,3 2 3-16,3 6 1 0,3 0 0 15,3-5-1-15,0-3 0 16,3-6-2-16,0-5-2 16,-3-10-26-16,0-5-10 15,0-9-50 1,3-7-60-16,-3-9 40 16</inkml:trace>
  <inkml:trace contextRef="#ctx0" brushRef="#br0" timeOffset="13">16718 11964 260 0,'-6'-2'99'0,"9"2"-54"0,3-3-55 16,0 3 16-16,3 0-2 0,3-2 2 16,6-1-2-16,0 0-3 15,0 1 0-15,11-4-23 0,-2 4-8 16,-3-4-78-16</inkml:trace>
  <inkml:trace contextRef="#ctx0" brushRef="#br0" timeOffset="14">16983 11986 220 0,'-3'16'82'0,"6"7"-44"0,-3 4-38 0,3-14 18 0,0 3 1 0,0 0 5 15,-3 0-6-15,0-3-3 16,0 0-8-16,0-2-5 0,0-3 1 31,0-3 2-31,0-5 2 0,0-3 3 16,0-2 4-16,0-6-10 15,6-4-2-15,0-7-2 16,3 1 2-16,3-3-3 16,0 3 0-16,0 5-1 0,11 0-15 15,-2 3-2 1,-3 5-30-16,0 0-13 0,-3 3-47 15</inkml:trace>
  <inkml:trace contextRef="#ctx0" brushRef="#br0" timeOffset="15">17245 11967 232 0,'-9'0'88'0,"3"3"-48"0,-6-1-31 0,6 4 19 16,0 2-14-1,-3 8-3-15,-5 5-1 0,2 0 4 16,3 0-8-16,6 0-3 0,3 0-2 0,0-2-1 16,6-6 0-16,0-2 2 15,3-6 3 1,3-5 0-16,-1-3 2 0,1-5-4 16,3 0-2-16,-3-2 2 15,-3-3 0-15,-3-9 3 16,-3 4 1-16,-3 2-3 15,-3 3-3-15,0 2 0 16,0 3 1-16,0 6-6 0,0 7 1 31,3 6 1-31,0 2 3 16,0 0 0-16,0 3-1 0,3 0 1 0,3 0-1 16,0 0-7-16,0-3-3 15,3-5-38-15,0-3-19 16,18-8-51-16</inkml:trace>
  <inkml:trace contextRef="#ctx0" brushRef="#br0" timeOffset="16">17409 11957 184 0,'3'10'68'0,"0"3"-36"0,-3 9-9 0,6-9 24 0,-6 3-7 15,0-1 2-15,-3 4-18 16,0 0-6-16,-6-4-11 16,3-1-3-16,0-4 0 0,3-2 0 15,0 0 0-15,0-5-2 16,9-6-2-16,0-2-8 0,0-3-3 31,3-5-7-31,-3-6-2 16,6-2-7-16,0 0-3 15,-1 5 14-15,1 5 7 0,0 9 8 16,-3 2 3 0,0 13 17-16,-3 0 8 0,-3 3-3 15,0 0-2 1,0-3-6-16,-3-2 0 0,0-3-5 0,0 0-1 16,0-6-6-16,0-2-1 15,6-2-3-15,0-4-3 16,6-7-7-16,0-5-4 15,6-1-8-15,-1 3-1 16,1 3 10-16,0 5 4 16,-3 5 11-1,-3 9 6-15,-3 7 5 16,-3 0 2-16,-3 3-6 16,-3 0-1-16,0-3-4 15,0 0-1-15,0-2-39 16,0-3-15-16,0-3-54 15,6-2-41 1,3-3 59-16</inkml:trace>
  <inkml:trace contextRef="#ctx0" brushRef="#br0" timeOffset="17">17849 11980 228 0,'-3'3'85'0,"9"2"-46"0,0 6-37 15,0-8 19-15,3 2 4 16,0 0 5-16,3-2-5 0,-3-1-3 15,3-2-12-15,-3 0-6 0,0-5-3 16,0 0 1-16,-3-3 3 16,-3 0-2-16,-3 0-2 15,-3-3-9-15,-6 1-3 16,-3-1-10-16,-12 6-4 31,-6 2 7-31,0 9 3 0,1 4 11 16,2 9 5-16,3 5 11 15,6 2 7-15,6 0 3 16,6 4 2-16,6-1-9 16,9-3-4-16,18-2-6 0,3-8-2 15,5-6-21 1,7-10-8-16,12-8-110 16</inkml:trace>
  <inkml:trace contextRef="#ctx0" brushRef="#br0" timeOffset="18">14536 12475 112 0,'0'-18'44'0,"3"31"-24"0,-3-26-6 0,0 13 15 16,0-3 3-16,0 0 6 15,-3 1-8-15,0-1-1 16,-3 3-16-16,-2 0 3 0,-4 8 4 16,0 8-16-16,0 2-3 15,0 6-2-15,0 5 0 0,3 0 1 16,6 0 0-16,6 1 0 15,6 1 0-15,6-7 0 16,3-13 2-16,0-9 3 16,2-4 4-16,-2-6-4 15,0-5-1-15,0-3 0 16,-6-3 0 0,-6 1 0-16,-6 2 0 15,-3 0 6-15,-3-3 4 16,-3 3-5-16,0 3-1 15,-3 3-4-15,0 2-3 16,3 2-9-16,3 9-40 16,6 2-10-16,3 1-45 15,3 2-33-15,3 0 57 16</inkml:trace>
  <inkml:trace contextRef="#ctx0" brushRef="#br0" timeOffset="19">14688 12504 152 0,'0'6'57'0,"3"-4"-30"0,-3 6-18 15,3-3 16-15,0 6 1 16,0 5 2-16,0 5-13 16,3 0-6-16,0 0-6 15,0-2 0-15,3 2 2 0,-3-5 0 0,0-3 0 31,0-2 3-31,0-9 3 16,0-4 7-16,0-6 3 16,0-5-4-16,0-6-2 15,-1-2-9-15,1-3-2 16,3 0-2-16,-6 0 1 0,0 3-4 16,3 3 0-16,0 5-23 15,0-1-12-15,6 4-34 0,-3 4-14 16</inkml:trace>
  <inkml:trace contextRef="#ctx0" brushRef="#br0" timeOffset="20">14911 12568 172 0,'0'8'66'0,"6"0"-36"0,3 0-26 15,-3-3 13-15,3 0 5 16,0-2 6-16,3-3-9 15,0-3-3-15,0 0-9 16,0-2 2-16,0-3 3 0,-3 0-11 16,0 0-2-16,-4 0 0 15,-2 0 2-15,-6-2 2 0,-2-1 3 16,-4 3-3-16,-6 3-2 16,-3 8 0-16,0 2-1 15,0 6 0-15,3 4 0 16,0 4-5-16,6 2 1 15,4 0 0-15,2 14 2 16,3-6 1-16,5-3 3 0,7-5-1 0,3-5-1 16,3-5-19-16,3-6-10 15,3-10-45 1,-3-8-50-16,2-1 34 16</inkml:trace>
  <inkml:trace contextRef="#ctx0" brushRef="#br0" timeOffset="21">15072 12565 116 0,'-12'3'46'0,"15"-3"-24"0,9 2-19 15,-6 4 12-15,0 2 8 16,0 2 8-16,0 6-5 16,0 0-3-16,0-3-13 15,0 0-4-15,-3-2-2 0,0-3 0 0,-3-3 0 16,0 0 15-16,0-5 10 15,0 0-4-15,-3-5-2 16,3-3-5-16,0-5-1 16,3-3-7-16,3 0-4 0,3 0-6 15,0 3 0-15,0 3-2 32,2 2-2-32,1 2-26 15,3 4-12-15,-3 2-59 16,6 5-46-1,0 0 57-15</inkml:trace>
  <inkml:trace contextRef="#ctx0" brushRef="#br0" timeOffset="22">15275 12536 152 0,'-15'-5'57'0,"30"7"-30"0,-24 1-21 0,9 0 17 15,-3 2-3-15,0 3 0 0,0 5-4 0,0 3 0 16,3 2-9-16,0 4 0 0,3 1 3 16,6 4-2-16,0-3 1 15,3-3-5-15,-4-5-3 16,1-6 2 0,0-2 2-16,3-10-2 15,-3-9-2-15,0-2 0 16,-3 0-1-16,0-1-3 0,-3 1 2 0,0 3 1 15,-3 2 2-15,0 2-3 16,0 4-2-16,0 2-3 16,0 0 1-16,0 5 3 15,3 8 1-15,0 8 1 32,3-5 2-32,0 0 1 0,3-3 1 15,0-2 4-15,3-6 3 16,-1-7-4-16,1-4-2 0,-3-7 4 15,0 0 4-15,-3 0-3 16,0-1 2-16,-6 1-3 16,0-3 0-16,-3 3-8 15,0 0 0-15,-3 2-14 0,3 3-7 16,0 0-31-16,0 3-13 16,3 0-43-1</inkml:trace>
  <inkml:trace contextRef="#ctx0" brushRef="#br0" timeOffset="23">15584 12570 152 0,'-6'3'57'0,"6"5"-30"0,0 8-7 0,3-6 21 16,0 4-7-16,0 2 0 15,0 5-8-15,0 2-4 16,0-1-12-16,-3-4-6 0,3-2-1 0,-3-3-2 16,0-2 2-16,0-1 0 15,-3-7 3-15,3-11-5 16,0-8-1-16,0 3 0 16,0-5 0-1,3-4 0-15,3-1 2 16,0 1 1-16,3 1 3 15,3 3-3-15,0 4 0 0,6 1-3 0,-1 5-3 16,-2 3-16-16,0 2-5 16,-3 3-34-16,3 3-13 15,0 0-27 17</inkml:trace>
  <inkml:trace contextRef="#ctx0" brushRef="#br0" timeOffset="24">15807 12644 212 0,'-3'14'82'0,"3"-4"-44"0,3 19-42 0,0-21 13 15,0 8-10-15,0-3 1 0,0 1-18 16,0-4-8 0,0-2-61-16</inkml:trace>
  <inkml:trace contextRef="#ctx0" brushRef="#br0" timeOffset="25">15816 12475 212 0,'-9'-21'82'0,"9"18"-44"0,0 1-49 0,3 2 11 16,0-3-12-16,3-2 0 15,3-3-5-15,3 0 0 16,3-3 10-16,3 1-5 0,0-1-2 15,3 3 8-15,-4 3 2 0,-2 2 19 16,3 6 7-16,-3 5 14 16,-3 8 5-16,0 10-11 15,-12 3-3-15,0 3-10 0,-6 2 0 16,0 1-8-16,0 2-3 16,0 5-8-16,0-7-3 31,0-9-45-31,3-5-16 15,-3-5-40-15</inkml:trace>
  <inkml:trace contextRef="#ctx0" brushRef="#br0" timeOffset="26">15870 12578 252 0,'-6'-8'93'0,"12"6"-50"0,3-6-52 0,0 5 14 15,3 0 4-15,3 1 3 16,2-1-3-16,10 1-3 16,0 2-3-16,-3 0-14 0,0 2-2 15,-4 1-54-15,-2-1-20 0,-3 1-5 16</inkml:trace>
  <inkml:trace contextRef="#ctx0" brushRef="#br0" timeOffset="27">16126 12592 196 0,'-6'7'74'0,"3"1"-40"0,6 0-27 0,0-2 18 32,3-1-11-32,0 3-1 15,0-3-3-15,3 0-1 16,-3 1-5-16,6-4 2 0,-1-2 3 16,4-2-3-16,-3-1-1 0,0-2 2 15,-3 0 0-15,-3-3-3 16,0 0-1-16,-3 0 3 15,-9 0 1-15,0 2-1 0,-6 1 1 16,0 3-6-16,-3 4-1 16,0 3-2-16,4 3-2 15,-1 3 0-15,3 2 3 16,3 0-2-16,0 6 1 16,6 2 2-16,0 0 0 15,6-2-7 1,3-3-3-16,6-3-21 15,-1 0-10-15,4-8-14 16,0 1-5-16,6-14-21 16</inkml:trace>
  <inkml:trace contextRef="#ctx0" brushRef="#br0" timeOffset="28">16373 12578 232 0,'-12'-5'88'0,"9"5"-48"0,-6 0-40 0,6 3 18 15,0-1-8-15,0 1 0 0,0 2-9 16,3 3-2-16,3 3 0 16,3 5-2-16,0 0-1 15,3 13 3-15,0-3 2 0,-3-2 0 0,-3-3 2 16,-3 0 18-16,-3 0 8 16,-6-5-8-16,-3-3-2 15,0-2-20-15,0-3-9 16,0-3-42-16,3-2-18 15,3-6-46 1</inkml:trace>
  <inkml:trace contextRef="#ctx0" brushRef="#br0" timeOffset="29">16840 12565 180 0,'-3'-3'68'0,"0"1"-36"0,0-1-22 16,0 3 20-16,0 3-9 0,-3-1 0 15,-2 4-14-15,-4 4-5 16,-3 9-1-16,3 2-1 0,3 13 0 15,3 1-3-15,6-3 2 0,9-3 3 16,6-3 1-16,3-10-1 16,-1-5 1-16,4-6 0 31,0-8 1-31,0-5 2 16,-6-5 1-16,-3-8 5 15,-9 2 3-15,-3-2-2 0,-6 0 2 16,-3 0-8-16,0 0-2 15,-3 2-5-15,0 6-3 0,-3 2-16 16,3 6-7 0,0 0-16-16,3 2-4 0,4 0-43 15,5 1-34 1,5-1 54-16</inkml:trace>
  <inkml:trace contextRef="#ctx0" brushRef="#br0" timeOffset="30">16956 12393 184 0,'-6'-8'71'0,"9"13"-38"0,0 1-43 0,-3 2 9 0,3 2 6 16,0 9 9-16,-3 5 6 16,0 5 3-16,0 5-12 15,0 3-7-15,0 8 0 0,3-3-3 16,3-5 2-16,0-5-7 15,3-8 1-15,0-5-26 0,3-6-10 16,3-8-51 0</inkml:trace>
  <inkml:trace contextRef="#ctx0" brushRef="#br0" timeOffset="31">17165 12599 184 0,'-6'-15'68'0,"0"12"-36"0,-12-2-29 0,12 5 15 16,-6 2-7-16,-3 6 1 0,0 3-3 15,0 5 2-15,1 8-6 16,2 5-5-16,3 0-1 0,3-5 1 16,3-1 2-16,6-4-1 15,3-3-1 1,3-8 1-16,6-8 1 16,2-11 1-16,1-10 3 15,0 0-3-15,-3-3 0 16,0-3-1-16,-6-2-2 0,-3-2 3 0,-3-4 2 15,-3 3-2-15,-3 3-2 32,-3 6-3-32,0 4 1 0,3 6-1 15,3 5-2-15,0 5 0 0,0 16 3 16,3 3 0-16,0 8 1 16,0 8 0-16,0 10 2 15,3 6-1-15,0-6-1 16,3-5 3-16,3-2 0 15,2-6-52 1,1-5-22-16,6-11-19 16</inkml:trace>
  <inkml:trace contextRef="#ctx0" brushRef="#br0" timeOffset="32">17614 12676 140 0,'-27'-2'55'16,"18"4"-30"-16,-17 3-12 0,17 3 19 16,-3 3-14-16,-3 5-4 15,0 2-7-15,3 4-2 0,0 1-3 16,3-1 9-16,3 1 6 0,6 1-5 15,3-3-2-15,6-5-1 16,0-3-1-16,3-10-2 16,0-6-1-16,9-7-3 15,-3-3 1 1,-3-6-2-16,-3-15 2 0,-4-3-2 16,-2-3 2-16,-6 0-4 15,0 3 0-15,0-5 3 16,-6 5 1-16,0 8-4 15,1 5 1 1,-1 8-2-16,3 6 0 0,0 12-3 16,0 6 1-16,3 8 2 0,0 8 1 15,6 5-2-15,0 13 2 16,2-2 1-16,1-6 2 16,0-2-6-16,0-3-1 0,3-8-56 15,3-5-23 1,3-5-2-16</inkml:trace>
  <inkml:trace contextRef="#ctx0" brushRef="#br0" timeOffset="33">17823 12689 240 0,'-36'-10'90'0,"27"10"-48"0,-6 2-49 0,9 9 14 15,-6 8 1-15,-6-1 7 16,0 6-5-16,4 2-1 0,2-2-5 15,3-3-1-15,3 3 1 0,3 0-2 16,3-5 1-16,6-4 0 16,3-7 3-16,3-2-1 15,2-12 2-15,1-2-6 16,0-2-1-16,0-3 0 16,-3-3 2-16,0 0-1 0,-9 3-1 15,3-1-2-15,-3 4-1 16,-3 4-3-16,0 4 1 15,0 7-2-15,3 3 0 16,3 5 4-16,0 3 3 0,6 5 1 16,-3 1 2-16,2-7-22 31,1 1-9-31,0-5-48 16,3-6-56-16,0-10 34 15</inkml:trace>
  <inkml:trace contextRef="#ctx0" brushRef="#br0" timeOffset="34">17927 12528 204 0,'-12'-8'77'0,"15"11"-42"0,-3 2-45 0,0 0 11 16,-3 9-1 0,0 4 2-16,0 9 2 0,3 15 0 15,0 0-2-15,0-2 1 0,0 0 2 16,0 2-4-16,0-10-3 31,0-6-145-15,0-5 50-1</inkml:trace>
  <inkml:trace contextRef="#ctx0" brushRef="#br0" timeOffset="35">17745 12684 280 0,'-3'-5'104'0,"9"5"-56"0,6-3-56 0,0 3 16 15,6 0-11-15,6 0 2 16,2-2-6-16,4 2 0 16,3 0 3-1,3 0-49-15,-1 0-21 0,-2 2-24 16</inkml:trace>
  <inkml:trace contextRef="#ctx0" brushRef="#br0" timeOffset="36">18147 12681 192 0,'-9'0'74'0,"0"0"-40"0,-6 3-29 15,9 0 17-15,-3-1-10 16,-3 17 1-16,-5-1-4 0,-4 1 2 16,3 7-6-16,0-2-1 0,3 0 0 15,6-3 0-15,3 3 2 16,3-3 1-16,6-5 1 0,6 0-2 15,3-8 1-15,6-5 0 16,-3-9 3-16,0 1-5 16,0-6-1-16,-3-2-2 0,-1-3 1 31,-2 0 0-31,-3-7 1 16,0-7-9-16,-3 4-4 0,-3 0 2 15,0 4 2-15,0 7 0 16,0 1 4-16,0 4 0 15,0 2 3 1,0 2-6-16,0 6 1 0,0 6-1 16,0 12-1-16,3 3 6 15,3 3 1-15,3 3 2 16,0-6 2-16,3 0-1 16,0-5 0-16,0-3-34 15,0-2-13-15,3-3-69 16</inkml:trace>
  <inkml:trace contextRef="#ctx0" brushRef="#br0" timeOffset="37">18364 12909 260 0,'-3'0'99'0,"6"0"-54"0,-3 3-55 0,0-3 16 0,0 0-4 16,0 0 1-16,0 0-6 15,0 0 0-15,0 0-54 16,0 0-22-16,0 0-15 15,0 0-3-15</inkml:trace>
  <inkml:trace contextRef="#ctx0" brushRef="#br0" timeOffset="38">18400 12427 228 0,'0'-10'85'0,"0"5"-46"0,3 2-32 0,-3 3 20 16</inkml:trace>
  <inkml:trace contextRef="#ctx0" brushRef="#br0" timeOffset="39">18400 12422 430 0,'-6'24'25'16,"-3"8"-13"-16,-3 5-8 0,3 0-1 16,0 3-4-16,3-3-2 15,3-6-62-15,3-4-27 16,0-6-19-16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3:03:22.75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8503 3281 72 0,'0'-8'30'0,"0"5"-16"0,0 1 1 15,0 2 13-15,0-3 0 16,0 0 3-16,-6 1-6 16,0-1-3-16</inkml:trace>
  <inkml:trace contextRef="#ctx0" brushRef="#br0" timeOffset="1">8470 3257 286 0,'-18'5'11'0,"0"1"-2"0,1 2-7 15,2 2-2-15,0 3-2 16,0 1-2-16,0 7 0 0,3-3 3 16,3 6-2-1,3-3 1-15,6 3 2 16,3-3 0-16,6 0-3 0,3-5 2 16,3 0 1-16,6-5 2 15,3-1-3-15,-4-4 0 16,-2-4-8-16,0 1-4 15,-3-3-62 1,0 0-27-16,0-3 49 16</inkml:trace>
  <inkml:trace contextRef="#ctx0" brushRef="#br0" timeOffset="2">8738 3281 88 0,'-15'-8'33'0,"12"8"-18"0,-9 0 2 16,9 0 14-16,0 0-8 16,-3 3-3-16,-3 2-11 15,1 3-6-15,-4 2-2 16,-3 4-4-16,0 7 2 0,0 8 1 15,3-3 0-15,3 3 0 16,3-7 0-16,3-1 0 16,6-3 0-16,3-2 0 15,6-3 0-15,0-5 0 16,3-2 2-16,3-6-1 0,6-6-1 16,-4-2-2-16,1-5-1 15,0-3-3-15,-3-8 1 16,-6 1 3-16,-6-1 3 15,0 3 0-15,-6 0-1 16,-3 2 3-16,0 6 0 16,0 0 3-16,-6-1 3 15,3 6 0-15,0 6 0 16,0 2-8-16,0 5 0 16,3 3-3-16,0 5 0 0,3 6 0 15,3 5-2-15,3 2 5 16,3 0 1-16,0-2 0 15,0-3-2-15,3-2-2 16,0-3 1-16,-3-3-28 31,-1-2-52-31,1-6 0 0</inkml:trace>
  <inkml:trace contextRef="#ctx0" brushRef="#br0" timeOffset="3">8955 3032 100 0,'-3'-3'38'0,"3"6"-20"0,0 5-15 0,0-5 10 16,0 5-2-16,0 5 1 15,3 11-2-15,0 2-1 16,-3 14-3-16,3 2-1 16,0 1-3-16,0 1 1 0,3-1 2 15,0-6-4-15,0-5-1 16,0-6 4-16,0-5 2 0,0-5-5 16,-3-3-2-16,0-2-27 31,0-6-51-31,-3-5 2 15</inkml:trace>
  <inkml:trace contextRef="#ctx0" brushRef="#br0" timeOffset="4">9137 3003 104 0,'-3'-3'38'0,"3"6"-20"0,3 0-10 0,-3-3 13 16,3 8-8-1,0 5 0-15,0 3 4 16,0 13 3-16,0 11-10 0,0 4 3 0,-3 4 1 16,3 5-7-16,0-3-4 15,0-10 0-15,3-3 0 16,3-3-1-16,0-10 1 15,-1-3-31-15,4-7-13 16,0-6-37 0</inkml:trace>
  <inkml:trace contextRef="#ctx0" brushRef="#br0" timeOffset="5">9699 3244 104 0,'-8'-8'38'0,"5"3"-20"0,-6 2 1 16,0 3 16-16,-3 3-13 16,0 2-4-16,-3 0-11 15,-3 8-5-15,0 3-1 0,0 3-4 16,1 5 0-16,2 7 2 0,6-2 0 16,3-2 1-16,6-3 0 15,6 0-3-15,3-6 2 16,3-5 3-16,11-5 3 15,4-2-2-15,0-6-2 16,3-6-47 0,0-7-45-16,2-16 20 15</inkml:trace>
  <inkml:trace contextRef="#ctx0" brushRef="#br0" timeOffset="6">9789 3016 92 0,'-6'-2'35'0,"6"2"-18"0,0 5-18 0,0 3 7 0,0 0 7 16,0 8 3-16,0 5 1 16,0 8 2-16,0 8-4 15,0 0-1-15,0 0-4 16,3 8-1-16,0-5-5 15,-3-3 2-15,0-5 0 0,0-3-2 16,0-6-3-16,0-7 2 16,-3-2 2-16,3-4-2 15,-3-5 0-15,0-2 1 0,3-3 2 16,0-5-8-16,3-11 0 16,0-5 0-1,3 2 3-15,3-5 0 0,3 3-1 16,2 0 1-1,1 3 1-15,0 4-3 16,0 1 0-16,0 2-4 0,0 9 1 16,0 4 4-16,0 9 2 15,-3-3 0-15,-1 5 1 16,-2 0 2-16,0 11 2 16,0-3-6-16,-3-2-2 15,0-1 0-15,0-4 2 16,0-4-33-16,0-2-16 15,3-2-28-15</inkml:trace>
  <inkml:trace contextRef="#ctx0" brushRef="#br0" timeOffset="7">10197 3244 128 0,'-9'-8'49'0,"6"8"-26"0,-3-5-7 0,3 5 16 0,-6 0-6 15,-3 5-1-15,-9 3-12 16,3 2-3-16,0 6-6 16,0 3-5-16,1 5 0 0,-1 7-1 15,6 1 0-15,3-3 0 0,6-5-2 16,3 0 3-16,6-6 0 16,3-2 3-16,3-5 1 15,6-6 1-15,-1-5 0 16,1-8-5-16,0-2 1 15,-3-4 0 1,-3-9 2-16,3-1-1 0,-6 0 2 16,-3 0-2-16,-3 0 2 15,-3 6-2-15,0-1-1 16,0 6 5-16,0 5 4 16,0-3-5-16,-3 6 0 15,3 5 0-15,0 5 0 16,0 6-2-16,0 2 1 0,3 6 0 15,3 5 3-15,0-1-3 16,0-1 0-16,3 1-3 16,-1-4-1-1,1-3 5-15,0-3 2 0,0-2-20 16,3-3-8-16,3-6-68 16,0-2-45-1,0-2 57-15</inkml:trace>
  <inkml:trace contextRef="#ctx0" brushRef="#br0" timeOffset="8">10342 3281 160 0,'-8'-5'60'0,"5"5"-32"0,3 0-33 16,0 0 12-16,0 0 3 16,0 5 5-16,0 3 6 0,0 2 4 15,3 4-13-15,-1 7-7 0,1 5-1 16,0-2-1-16,0 0 1 15,0-3-2-15,0-2 1 16,0-4-7-16,0-1 1 16,-3-4-65-1,0-4-56-15</inkml:trace>
  <inkml:trace contextRef="#ctx0" brushRef="#br0" timeOffset="9">10298 3085 140 0,'0'-5'55'0,"0"-1"-30"0,12 4-14 0,-12 2 18 0,0 0-4 16,0 0 3-16,0 0-10 15,0 0 0-15,-3 2-11 16,0 1-4-16,-3 0 0 0,0-1-2 15,0-2 2-15,0 0-2 16,0 0-1-16,3-2-15 16,0-1-7-16,3 0-73 15,0 3-32 1,9 0 62-16</inkml:trace>
  <inkml:trace contextRef="#ctx0" brushRef="#br0" timeOffset="10">10414 3236 140 0,'-6'16'55'0,"6"2"-30"0,0 9-12 0,0-14 17 16,3 5-6-16,0 9 0 15,0-3-9-15,0-3-2 0,0 0-7 16,0-5-2-16,0-3 0 0,0-2-2 16,0-3 1-16,-3 0 7 15,0-6 3-15,0-2 0 16,-3-2 0-16,0-6-12 16,3-13-5-16,0-1 4 15,3 1 1-15,3-3-2 16,3-2 1-16,0-1 0 15,2 6 0-15,1-3-3 16,3 3 2-16,3 3-1 16,0 5-2-16,0 5 0 15,-3 0 0-15,0 5 3 16,-1 8 2-16,-2 6-2 0,-3 5 0 16,0 5 7-16,-3 8 6 15,-3-2-2-15,0 2 2 16,0-3-9-16,0-2-2 15,0-3 1 1,-3-5 3-16,0-3-2 0,0-2-2 16,0-3-25-1,0-3-11-15,0-5-62 16,3-3-42-16,0-5 55 16</inkml:trace>
  <inkml:trace contextRef="#ctx0" brushRef="#br0" timeOffset="11">10798 3252 184 0,'-3'-8'68'0,"3"5"-36"0,3 1-26 0,-3 2 17 0,0 0 6 16,0 0 6-16,-3 0-12 15,0 0-3-15,0 2-12 16,0-2-10-16,3 0-1 0,0 0-6 15,0 0 1-15,0 0-42 16,3 5-17-16,0 3-30 16</inkml:trace>
  <inkml:trace contextRef="#ctx0" brushRef="#br0" timeOffset="12">10813 3461 192 0,'-12'8'74'0,"12"-6"-40"0,0 1-38 16,0 0 15-16,0-3 7 16,0 0 8-16,0 0-9 0,0 0-4 15,0 0-8-15,3 0-6 0,3-3 0 16,0 0 1-16,0 1 0 16,0-1 0-16,-3 3 0 15,0 0 0-15,-3 0 0 16,0 0 4-16,-3 3 5 15,0-1-1-15,0-2 1 0,0 0-5 16,0 0-3-16,0 0 0 16,3 0-1-1,0-2-18-15,0-1-8 16,3 3-83-16</inkml:trace>
  <inkml:trace contextRef="#ctx0" brushRef="#br0" timeOffset="13">11429 3027 88 0,'12'-8'33'0,"-12"11"-18"0,0 2-7 0,3 0 13 16,0 3 5 0,0 5 7-16,0 6-3 0,0 7 2 15,-3-5-7-15,0 9-3 16,0-4-12-16,0-2-2 0,0 0 2 16,0-3-6-16,0-3 0 15,0-2-2-15,0 0 1 16,0-3 0-16,0-7 1 15,0 2-2-15,0-3-2 16,0-3 5-16,0-2 1 16,0-2 2-16,0-3 2 15,0-6-1-15,0-5 0 0,0-2-5 16,0-1-3 0,6-2 0-16,3-6-1 15,-1-2-3-15,1 5 0 16,0 6 2-16,0-6 0 15,0 8-2-15,0 6 0 0,0 2-3 16,0 8 1-16,0 5 3 16,0 8 1-16,-3 3 1 15,0 8 0-15,0-6 0 16,-3 6 2-16,0-3 1 16,-3 1 1-16,0-6-2 15,0-3-2-15,0-3 5 0,0-2 1 16,0-2-2-1,0-6-3-15,0 0 0 16,3-6-1-16,0-4-3 16,0-4 2-16,3 4-6 0,5-11 0 15,1 2 1-15,3-2 1 16,-3 8 0-16,0 2 1 16,0 3 3-16,0 8 0 15,0 8 3-15,-3 0 1 16,0 3-4-16,3-1 1 15,-4 6 4-15,-2-3 2 16,0 1-2-16,0-1-3 16,3-3-7-16,0 1-1 15,0-3-32-15,3-3-12 16,0-5-49 0</inkml:trace>
  <inkml:trace contextRef="#ctx0" brushRef="#br0" timeOffset="14">12021 3085 160 0,'-6'-11'63'0,"6"6"-34"0,-6-3-16 16,3 6 19-16,0-1-3 15,-3 3 1-15,-3 3-17 16,-5 2-6-16,-4 3-4 16,0 8-5-16,0 8-1 0,3-3 2 15,3 0 2-15,3 0-2 0,3 0-2 16,6-2 2-1,3-3 2-15,6-3 0 0,3-3 2 16,3-4 0-16,0-6 3 16,0-6-1-1,0-2 0-15,0-2-3 16,-4-1-2-16,1-5 1 0,-3-5 1 16,0 3-1-16,0-1 2 15,-3 6-2-15,-3 0-1 16,0 5 1-16,0 3-1 15,0-1-3-15,-3 6 0 16,0 0 2-16,3 11 2 16,0 5 9-16,0-3 3 15,3 0-9-15,3 3-1 0,0 0-1 16,3 2 1 0,-3-4-1-16,0-1-2 15,-1-5-24-15,1-3-11 16,0-2-53-16,3-3-47 15,0-3 46-15</inkml:trace>
  <inkml:trace contextRef="#ctx0" brushRef="#br0" timeOffset="15">12227 3090 208 0,'-6'0'77'0,"6"-2"-42"0,0 4-43 15,0 6 10-15,3 0 10 16,-3 5 8-16,3 6-7 15,0-8-4-15,0 4-6 16,0 1 0-16,0 0 0 0,-1 0-1 16,1-3-2-16,0 1 1 15,-3-7 1-15,0 1-39 16,0-8-16-16,0 0-43 16</inkml:trace>
  <inkml:trace contextRef="#ctx0" brushRef="#br0" timeOffset="16">12164 2969 224 0,'-6'-24'85'0,"9"8"-46"0,-3 8-32 0,0 8 20 16,0 0-10-16,0 0-2 15,3 0-11-15,-3 0-4 16,6 8-30-16,3-3-10 0,0 3-66 15</inkml:trace>
  <inkml:trace contextRef="#ctx0" brushRef="#br0" timeOffset="17">12295 3069 148 0,'3'19'55'0,"0"-6"-30"0,0 27-10 15,0-27 18-15,0 3-1 16,-3 0 3-16,3-3-17 16,-3 0-6-16,3-2-7 15,-3-3 1-15,0-3 0 0,0-5 4 0,3 0 1 16,0-8-8-16,-3 3-1 16,0-19-7-16,3 5-1 15,3-2-4-15,0 0 1 16,6-5 3-16,0 2 1 15,-1 5 0-15,1 6 4 16,3 2-2-16,0 6 1 16,0 0 2-16,0 10 0 15,0-2 2-15,0 10 3 16,3 8 13-16,-1 3 8 16,-5 5-11-16,-3-3-3 15,0 1-8-15,3-1-1 16,-3 1-1-16,0-9 1 0,-3-2-24 15,3-3-11-15,0-2-87 16</inkml:trace>
  <inkml:trace contextRef="#ctx0" brushRef="#br0" timeOffset="18">11974 3429 116 0,'0'-5'46'0,"3"-11"-24"0,-3 26-2 16,0-15 19-16,0 5-15 15,3 5-3-15,-3-2-11 16,3 2-4-16,-3 6-3 0,0 2 4 16,0 6 5-16,0 7 11 0,0 6 6 15,0 5-4-15,0 8-1 16,-3-3 0-16,3 6 0 15,-3-3-9-15,3-3-2 16,0 1-3-16,0-6-1 16,0-6-5-16,0 1-3 15,0-5 0-15,0-4 1 16,0-4-1-16,0-6 2 16,0-2 0-16,0-3 1 15,0 0-9-15,0-14-48 16,-3-2-18-16,0-2-61 15</inkml:trace>
  <inkml:trace contextRef="#ctx0" brushRef="#br0" timeOffset="19">11810 3932 124 0,'-6'-3'46'0,"6"6"-24"0,0-6-13 0,0 3 14 16,0 0-5-16,0 0 0 15,0 5-2-15,3 1 3 16,0-1-11-16,0 0 7 0,3 6 4 16,0 5 1-16,0-3 0 15,3 5-2-15,0 1 1 16,2-3-8-16,1 2-2 15,3-4-1-15,0-4 0 16,-3 1-2-16,0-3-1 0,0-3-1 16,-3 0 0-1,0-2 0-15,-3-3 0 0,0 0 4 16,0-3 3 0,0-2-6-16,-1 0-3 0,1-3-4 15,0-3 1-15,3-5 1 16,0 3 0-16,-3-3 2 15,3 3 1-15,-3 0-4 16,0 0 1-16,0-1 0 16,0 4 0-16,0-4 0 15,0 4 2-15,3-1-3 16,0 1-2 0,-3 2 2-16,0 0-18 0,-3 3-7 15,0-1-37-15,-6 4-85 31</inkml:trace>
  <inkml:trace contextRef="#ctx0" brushRef="#br1" timeOffset="20">2568 17783 89 0</inkml:trace>
  <inkml:trace contextRef="#ctx0" brushRef="#br1" timeOffset="21">6268 14669 56 0,'-6'-8'22'0,"6"0"-12"0,-3 0 8 16,3 5 12-16</inkml:trace>
  <inkml:trace contextRef="#ctx0" brushRef="#br1" timeOffset="22">6259 14634 208 0,'0'-5'51'0,"0"0"-15"16,0 2-8-16,0 0-15 15,3 11-7-15,0 11 2 16,0 10 2-16,-3 10 6 16,0 17 2-16,0 10-7 0,0-2-2 15,0 2-3-15,0-8-1 16,0 0-3-16,0-10 1 15,0-6-2-15,0-10 2 16,2-6-24-16,-2-7-8 16,0-6-21-16,0-5-9 15</inkml:trace>
  <inkml:trace contextRef="#ctx0" brushRef="#br1" timeOffset="23">6101 14936 184 0,'-12'-21'68'0,"12"18"-36"0,0 3-31 15,3 0 14 1,3 0 3-16,3-3 3 0,3-2-2 16,12-3-1-16,-1 3-10 15,7-1-3-15,6 1-1 0,0 0-2 16,2 2-2-16,4 3-39 15,0 3-16-15,-7-3-44 16</inkml:trace>
  <inkml:trace contextRef="#ctx0" brushRef="#br1" timeOffset="24">6512 14930 156 0,'-18'3'57'0,"9"13"-30"0,-12-3-34 15,12 3 10-15,0 3 1 0,0 4 2 16,3 9 6-16,0 3 5 16,9-6-9-1,9-3-2-15,3-2-2 0,6-3-2 0,3-5 1 16,2-8 11-16,1-5 6 16,3-11-8-16,-6-8-2 15,-3 0 0-15,-6-3 4 0,-7 1-2 16,-10-3 1-1,-7-3-7-15,-6-3-2 16,-6-4-2-16,-3 7-2 16,-3 3-2-16,-2 5-1 0,5 5-20 15,3 3-8-15,6 11-26 16,12 0-9 0,12-3-16-16</inkml:trace>
  <inkml:trace contextRef="#ctx0" brushRef="#br1" timeOffset="25">6925 14584 156 0,'-23'5'57'0,"17"8"-30"0,3 11-32 16,0-11 12-16,-3 17 14 15,0 7 10-15,0 8-2 0,3 13-2 16,0 0-15 0,3-5-5-16,0 0-3 0,3-3 0 15,3-5 2-15,0-8-16 0,0-8-6 16,-3-5-25-16,0-5-11 16</inkml:trace>
  <inkml:trace contextRef="#ctx0" brushRef="#br1" timeOffset="26">6702 14909 236 0,'-3'-5'88'0,"6"5"-48"0,3-3-42 15,0 1 17-15,3-1-5 16,3-2 4-16,6-1-12 15,3 1-5-15,5 0 1 16,7 2-2-16,3 3 0 0,0 0-39 16,-4 0-19-16,4-2-32 15</inkml:trace>
  <inkml:trace contextRef="#ctx0" brushRef="#br1" timeOffset="27">7149 14875 176 0,'-18'5'68'0,"3"3"-36"0,-12 5-31 0,15 1 16 16,-3 9-7-16,-3 4 0 15,1 2 0-15,2 3 1 16,0 2-5-16,6-2-6 0,6-6-1 16,6-2 1-16,3-3 0 15,9-5 0-15,-3-8 2 16,5-3 3-16,4-7 2 15,-3-9-6-15,-3-2 0 16,0-3-1-16,-3-2 2 16,-3-1-1-16,-3 0-1 15,0 4 1-15,-3 1-4 16,0 1 2 0,0 8-1-16,0 2-2 0,0 9 3 15,0 7 2-15,2 0 0 16,1 5-1-16,0 6 1 15,3-3-1-15,0-2 0 16,3 0 2-16,0-6-17 16,0-3-4-16,0-2-31 15,0-2-10-15,6-12-13 16</inkml:trace>
  <inkml:trace contextRef="#ctx0" brushRef="#br1" timeOffset="28">7419 14631 192 0,'-6'-10'74'0,"9"10"-40"0,-3 0-46 0,0 0 10 16,3 8 4-16,-3 8 8 16,0 10 7-16,0 11 4 15,-3 13-11-15,3 14-1 0,0-1 1 16,0-2-6-16,6-5-2 15,0-8-1-15,3-6 1 16,3-8-47-16,0-7-22 16</inkml:trace>
  <inkml:trace contextRef="#ctx0" brushRef="#br1" timeOffset="29">8158 14885 176 0,'-9'-7'66'0,"6"4"-36"0,-6 3-24 0,6 0 15 15,-6 3 0-15,0 2 2 16,-3 0-8-16,0 11-2 16,-3-3-7-16,6-2-6 0,3 7-3 0,3-2-3 15,6 0 1-15,6 0 3 16,3 0 1-16,6 2-2 15,3 1 2-15,-3 2-1 16,-3 0 0-16,-6 3 11 16,-3-3 5-16,-9-2 5 15,-6-1 1-15,-3-2-9 16,-6-3-2-16,0-2-5 16,-9-3-1-16,3-3-8 15,1-5-2-15,2-3-23 16,3-2-8-16,9-8-35 15,6-6-51 1,12-4 30-16</inkml:trace>
  <inkml:trace contextRef="#ctx0" brushRef="#br1" timeOffset="30">8408 14645 196 0,'-6'-8'74'0,"6"8"-40"0,0 10-42 0,0-2 10 16,0 13 1-16,-3 3 3 16,0 11 8-16,0 7 5 15,0 14-9-15,0-1 3 0,0 1 1 16,0-1-7-16,0-7-4 0,0-1 0 16,0-9 0-16,0-7-28 15,0-4-12-15,0-6-55 16,3-8-32-1,-3-5 56-15</inkml:trace>
  <inkml:trace contextRef="#ctx0" brushRef="#br1" timeOffset="31">8214 15023 228 0,'-6'-13'85'0,"9"15"-46"0,3-23-43 15,0 16 13-15,3-6-5 16,6 3 2-16,3-2-3 0,0 2-2 16,2 0 0-16,4 3-4 0,0-1 2 15,3 1-23-15,3 3-12 16,-1-1-54 0,1 0-27-16,0-2 57 15</inkml:trace>
  <inkml:trace contextRef="#ctx0" brushRef="#br1" timeOffset="32">8640 14915 160 0,'-9'0'60'0,"6"-3"-32"0,-3 3-24 0,3 0 15 0,0 3 0 16,-3-1 3 0,-3 4-10-16,-3 12-4 0,0 3-5 15,-3 3-3-15,4 0 1 0,-4 0-4 16,3 10 0-1,3-2-1-15,6-3 3 0,3-5 0 16,6-6 3-16,0-2-1 16,6-5-1-16,0-6 3 15,2-5 0-15,4-8-6 16,-3-5 0-16,0-3-1 16,-3-3 2-16,-3 1-1 15,0-1 1-15,-3 1 2 16,-3 2 0-16,0 3 4 15,-3 0 5-15,0 13 1 16,3 10 0 0,0 3-1-16,3 3-3 0,0 8 1 15,0-3-6 1,2 0-1-16,1-2 2 16,3-1 3-16,0-2-31 0,0-3-14 15,-3-2-44 1,9-6-30-16,0-2 46 15</inkml:trace>
  <inkml:trace contextRef="#ctx0" brushRef="#br1" timeOffset="33">8991 15031 156 0,'-6'-16'57'0,"6"-5"-30"0,-3 8-25 0,3 10 12 15,-3-8 4-15,0 4 10 16,-15 17-8-16,-3 1-11 15,1 5-7-15,-1 5-5 0,3 3 4 16,0 7 1-16,6-4 0 16,3-3-2-16,6-1-4 15,9-1-2-15,3-4 5 16,9-5 2-16,3-5-10 16,3-2-7-16,2-6-27 15,1-14-56 1,0-4 11-16</inkml:trace>
  <inkml:trace contextRef="#ctx0" brushRef="#br1" timeOffset="34">9101 14666 152 0,'-9'0'57'0,"9"5"-30"0,0 16-36 0,0-7 7 15,0 1 7-15,0 9 9 16,0 11 10-16,0 15 6 0,0 3-16 16,0 0-4-16,0 2 1 15,0-4-5-15,0-4 2 16,0-7-7-16,0-6-3 16,0-5-17-16,0-5-7 15,0-5-38-15,0-6-40 16,0-8 28-1</inkml:trace>
  <inkml:trace contextRef="#ctx0" brushRef="#br1" timeOffset="35">9375 14915 148 0,'0'-3'57'0,"0"0"-30"0,0 6-32 15,-9 0 27 1,-6 7-1-16,3-2 3 16,-6 8 1-16,-5-3-14 0,-4 3 2 15,0 0 1-15,3 0-12 16,3-3-3-16,7 0-2 0,2 1 1 16,3-1-1-16,3 0 1 15,3-2 0-15,6 2 0 16,9 3 4-16,3-3 1 15,5-3-4-15,4 1 1 16,0 0 0-16,3-6 2 16,3-2-43-16,-1-1-17 15,7-10-26-15</inkml:trace>
  <inkml:trace contextRef="#ctx0" brushRef="#br1" timeOffset="36">10223 14706 68 0,'-3'-24'27'0,"0"18"-14"0,-3-7-9 0,3 8 10 0,-2-3 7 16,-7-5 7-16,-3 0 9 15,-3-1 4-15,-9 6-2 16,3-2 1-16,-3 4-20 16,1 9-9-16,-1 5-7 15,0 13-6-15,3 11-1 0,3 5 2 16,4 8 0-16,5 16 3 16,3-3 1-16,3-2-1 15,3-6 1-15,0 3-4 16,3-8 0-16,0-6 3 15,0-7 1-15,0-5-17 16,0-6-7-16,0-5-43 16,0-6-52-1,0-4 26-15</inkml:trace>
  <inkml:trace contextRef="#ctx0" brushRef="#br1" timeOffset="37">9664 15002 212 0,'-6'-3'82'0,"12"6"-44"0,3-3-44 0,-3-5 14 15,6-1 6-15,8 1 6 16,13-6-4-16,3 1-1 16,6-1-9-16,2 3-4 0,7 3-1 15,2 0-15-15,-5 2-3 16,-6 0-48-16,-7 1-65 15,-8 7 27-15</inkml:trace>
  <inkml:trace contextRef="#ctx0" brushRef="#br1" timeOffset="38">10140 14960 140 0,'-6'-3'52'0,"12"8"-28"0,0 19-30 16,0-11 6-16,-3 6 7 16,0 5 5-16,0 2 14 15,0-2 6-15,-3 0-16 0,0-1-5 0,0-1-3 16,-3-4-4 0,3-2-1-16,0-5 1 0,-3-3 2 15,3-3 14 1,-3-3 7-16,3-4-7 0,0-3-2 15,3-9-10-15,0-2-5 16,6-5-5-16,3-3 1 16,0 1-1-16,2 1-2 15,-2-4 0-15,3 2 0 16,0 8-8-16,3 6-3 16,-3 2-19-16,0 8-5 15,3 2-26 1,0 1-42-16,-1 0 24 15</inkml:trace>
  <inkml:trace contextRef="#ctx0" brushRef="#br1" timeOffset="39">10450 15018 156 0,'-9'-3'57'0,"3"0"-30"0,-3 3-21 16,3 0 17-16,0 3-8 15,-3 0 2-15,-3 2-8 16,0 6-1-16,0 2-4 15,-3 5-5-15,3 6 0 0,4 3 3 16,2-1 1-16,3-2-4 16,3 0 1-16,3-6 0 15,3-5 0-15,2-2 4 16,4-8 5-16,0-6-1 0,3-2 1 16,0-6-3-1,-3-7 1-15,-3-3-2 0,0-3 0 16,-3 3-6-1,-3-1 1-15,0 6 0 0,-3 3 2 16,0 3-3-16,0 4-2 16,0 6-1-16,0 6 0 15,3 4 3-15,0 9 2 16,0 2-2-16,3 0 0 16,0-2 1-16,-1-1 0 15,1-2 2-15,0 0 1 16,-3-3-17-16,3-5-5 15,-3-3-35-15,15-7-57 32</inkml:trace>
  <inkml:trace contextRef="#ctx0" brushRef="#br1" timeOffset="40">10587 15028 112 0,'-6'11'44'0,"9"5"-24"0,-3 16-15 15,0-14 11-15,-3 1 10 16,-3 2 6-16,0 3-5 16,0-3-4-16,-3 0-13 15,0-5-2-15,0-3 2 0,3-2-6 0,0-3 0 16,3-3-2 0,0-8 1-16,0-2-4 15,9-8-2-15,0-9-14 16,6-4-4-16,3-6 2 0,3 1 3 15,2-4 8-15,-2 1 2 16,3 5 4-16,-3 7 3 16,3 15 9-16,0 9 3 15,-3 6 5-15,-4 5 3 16,1 3-2-16,-6 5 0 16,-6 1-4-16,3-4 1 0,-6-2-9 15,0 0-2-15,0-3-3 16,0-8 1-1,0-2 0 1,6-14-8-16,0-2-13 16,3-5-3-16,3-4 3 15,3-4 6-15,0-3 5 16,0 8 2-16,-1 10 5 16,1 14 4-16,0 5 3 15,0 5 1-15,-3 6 7 16,-3 2 4-16,-3 0-7 15,0 3-4-15,-3-3-5 16,0-3-3-16,3-2-26 16,-3-3-12-16,0-2-142 31,6-11 95-31</inkml:trace>
  <inkml:trace contextRef="#ctx0" brushRef="#br1" timeOffset="41">11125 15036 160 0,'12'11'63'0,"-6"-3"-34"0,3 2-36 0,-3-4 10 16,6-1 12-16,3-2 7 16,-3-1 3-16,0-2 0 15,0 0-14-15,-1 0-7 0,-2-5 0 16,0 0-3-16,-3-3 2 15,0-11-4-15,-6 3 0 16,-3-5-1-16,-3 0-2 0,-12 5-6 16,1 3-2-16,-4 2 5 15,0 6 1-15,0 10 6 16,0 9 2 0,0 1 0-16,4 7 1 15,5 4 4-15,3 1 4 0,6 2-4 16,3-3-2-16,6 1-5 15,6-4 0-15,2-1-7 16,7-4 0-16,6-5-52 16,6-5-58-1,0-3 25-15</inkml:trace>
  <inkml:trace contextRef="#ctx0" brushRef="#br1" timeOffset="42">11506 14904 188 0,'-15'-3'71'0,"12"6"-38"0,-17 0-41 0,8-1 10 15,0 12 12-15,0 4 10 16,0-2-12-16,3 2-6 16,3 1-4-16,6 2-5 0,3 0 2 15,6 11-1-15,9-6 0 16,-3 1 8-16,-3-1 6 15,-3 1 11-15,-3-1 6 0,-12-2-7 16,-9-3 0-16,-6 0-13 16,-9-5-5-1,0-5-78-15,-5-6-35 16,-7-5 2-16</inkml:trace>
  <inkml:trace contextRef="#ctx0" brushRef="#br1" timeOffset="43">12179 14909 64 0,'0'-5'24'0,"3"5"-12"0,0-3 6 0,-3 3 14 16,0 0 4-16,0-2 2 0,-3-1-5 16,0 3-3-16,-3 0-8 15,-9 3-3-15,-6 2-11 16,0 8-3-16,-5 11 1 0,-1 5-3 15,3 3-2-15,6 5 0 16,3-3-1-16,6 1-3 16,9-1 0-16,9 1-1 15,6-4 3-15,9-4 0 16,3-6 3-16,0-5-1 16,2-8-1-16,1-6-21 15,0-7-9-15,-3-3-31 16,-6-2-40-16,-4-9 27 15</inkml:trace>
  <inkml:trace contextRef="#ctx0" brushRef="#br1" timeOffset="44">12268 14989 132 0,'-6'21'52'0,"6"-16"-28"0,0 11-24 0,3-3 10 16,0 8 5-16,3 6 4 15,0-1 2-15,0 1-1 16,0-1-10-16,-3-2-6 0,0-3-3 16,0-5 3-16,0-3 2 0,-3-2 4 15,0-6 1 1,0-5 3-16,-3-5 4 16,0-3-10-16,0-5-4 15,3-8-3-15,0-3-1 0,3 0-3 16,3 3 0-16,3 0 2 15,3 2 2-15,6 6-11 16,0 2-3-16,-1 3-16 16,1 3-4-16,-3 2-1 15,0 3 3-15,-3 0 9 16,-3 3 6-16,0 0 4 16,0 5 3-16,0 0 6 15,0-1 3-15,-3 4 1 16,-1 0-1-16,1 2 12 15,3-3 4-15,3-2 3 0,-3 0 1 16,0-2 2-16,6-9 3 16,0-2-9-1,0-3-6-15,-3 0-2 16,0-3-5-16,0 1 0 16,-4-1-1-16,-2 0-2 15,-6-2 1-15,-3 3 1 16,-3 2-1-16,-5 5-1 15,-7 6-2-15,-3 5 1 16,0 5 1-16,0 5 0 16,3 1 0-16,0 2 0 0,10-2 0 15,2 2 2-15,6 0-3 16,6-3 0-16,8 1 1 16,10-6 0-16,3-2-9 15,6-6-2-15,5-5-29 16,4-5-12-16,6-3-19 15</inkml:trace>
  <inkml:trace contextRef="#ctx0" brushRef="#br1" timeOffset="45">12929 15097 160 0,'-21'-18'63'0,"9"12"-34"0,-9 4-10 16,7 4 21-16,-4 1-16 0,-6 2-3 15,0 6-15 1,0 7-4-16,3 4-2 15,4-1 0-15,5 3 2 0,6-1 1 16,6 1 3-16,6-3-3 16,6-2 0-16,5-6-1 0,7-5 1 15,0-8-2 1,0-5-1-16,-3-6-8 0,-3 1-3 16,-4-4 8-1,-2 1 6-15,-6-5-1 0,0 2 1 16,-3 0-3-16,-3 5-1 15,0 3 3-15,0 3 1 16,0 5-4-16,0 8-1 16,3 5 1-16,3 3 0 0,3 5 1 15,0 3 0-15,3-3 0 16,3-2 0-16,0-3-5 16,3-6-1-16,-1-2-19 15,-2-8-7-15,3-5-29 16,0-8-45-1,-3-3 28-15</inkml:trace>
  <inkml:trace contextRef="#ctx0" brushRef="#br1" timeOffset="46">13081 14798 216 0,'-9'-16'82'0,"9"16"-44"0,-3 0-27 15,3 0 16 1,0 14-20-16,3 7 5 15,0 5 3-15,0 22-8 16,0 2-1-16,-3 6-2 0,0-3-2 16,0-1 1-16,3-4-2 0,0-6 2 15,0-7-20-15,0-9-8 16,0-5-45-16,0-5-19 16,0-8 2-1</inkml:trace>
  <inkml:trace contextRef="#ctx0" brushRef="#br1" timeOffset="47">12878 15063 264 0,'-17'-3'101'15,"20"-2"-54"-15,-3 13-57 0,3-8 16 0,3 2 7 16,5 1 6-16,4-3-1 15,9 3 0-15,6-6-10 16,6 0-7-16,8 1-2 0,1-1-34 16,5-2-15-16,-2 2-34 15,-6 1-54 1,-6 2 37-16</inkml:trace>
  <inkml:trace contextRef="#ctx0" brushRef="#br1" timeOffset="48">13340 15100 216 0,'-12'13'82'0,"9"-2"-44"0,6-1-40 16,0-2 17-16,3 0-2 16,3 0 2-16,3-3 0 15,0 1 4-15,2-4-11 0,4-2 0 0,0-5-1 16,0-3-1-16,-3-3 1 16,0-2-6-16,-3 0-1 15,-3 0 0-15,-3-3 0 16,-9 0-3-16,-6-8 2 15,-6 6-1-15,-3 4 0 16,-3 12 0-16,0 2 0 16,0 2 0-16,1 9 0 15,2 2 0-15,3 8 0 16,9 1 2-16,3 1 0 16,6 1-5-16,6 0 1 0,3 0-7 15,3-3-1 1,5-3-26-16,7-4-13 0,0-9-26 15,0-5-32 1,3-3 39-16</inkml:trace>
  <inkml:trace contextRef="#ctx0" brushRef="#br1" timeOffset="49">13658 15084 188 0,'-12'-16'71'0,"3"8"-38"0,-5 11-23 15,5 2 20-15,-3 0-18 16,0 3-6-16,-3 3-9 15,3 7-3-15,0 4 3 16,3 1 1-16,3 1 4 0,3 3-1 16,3-1-1-16,6-2 1 0,3-6 1 15,3-4 1 1,3-6 3-16,3-8 8 16,0-8 3-16,0-3-4 15,-4-5 0-15,1-10-4 0,-3-1 2 16,-6-4-6-16,0-4-1 15,-6-13-2-15,-3-4 1 16,-6-1-4-16,-3 5 0 16,-3 6 1-16,1 5 2 15,-1 8-1-15,3 5 2 16,0 5-4-16,3 11 0 0,0 3-4 16,3 5 1-16,3 11-3 15,3 7 0 1,3 11 8-16,3 16 4 15,6 3 2-15,3 7 1 16,3-4-2-16,0-1-1 0,2-5-3 16,4-3-2-16,-3-5-2 15,0-8-1-15,0-7-47 16,-3-9-21-16,-1-5-39 16</inkml:trace>
  <inkml:trace contextRef="#ctx0" brushRef="#br1" timeOffset="50">14016 15060 324 0,'-9'-5'121'0,"9"10"-66"0,-3-2-64 0,3-3 18 15,0 0-9-15,0 2 2 16,0-2-8-16,0 3-3 16,0 0 5-16,0 2-67 0,3 0-27 15,3 1-14 1</inkml:trace>
  <inkml:trace contextRef="#ctx0" brushRef="#br1" timeOffset="51">13992 15240 272 0,'-9'0'101'16,"6"3"-54"-16,0-3-48 0,3 0 18 0,0 0-6 15,0 0 3-15,0 0-3 16,3 0-1-16,0-3-6 16,0 0-5-16,3 1 0 0,-3 2-1 15,3 0-2-15,-6 0 3 16,0 0 0-16,0 5 1 15,0-2 0-15,0 2 2 16,-3-2 1-16,3-1-1 16,-3-2 1-16,3 0-37 0,0-2-17 15,3-1-73 1</inkml:trace>
  <inkml:trace contextRef="#ctx0" brushRef="#br1" timeOffset="52">14682 14719 140 0,'-9'-3'52'0,"6"8"-28"0,0-2-28 16,0 2 65-16,3-5-22 15,0 0-9-15,3 6-8 0,6-4-14 16,3 4 6-16,9-4 3 0,9 1-5 16,6-8 1-16,8-6-8 15,10 0-1-15,-4 3-2 16,1 1-2-16,0-1-2 15,-4 2 1-15,-2 1 1 16,-9 2 0-16,-4 1 0 16,-5-1 0-16,-3 3 0 15,-6 0 0-15,-3 3 0 16,-6 13 2 0,-3 2 1-16,-6 9 5 15,-6 10 5-15,-3 16 4 16,0 5 4-16,-3 3-5 15,0-6-1-15,0 3-7 16,0-2-3-16,3-6-2 0,3-7 0 16,0-6-4-16,0-6 0 15,3-4 1-15,0-9 0 16,0-4-14-16,3-4-3 16,-3 1-11-16,0-9-3 15,0-4-21-15,0-4-9 16,3-4-49-1</inkml:trace>
  <inkml:trace contextRef="#ctx0" brushRef="#br1" timeOffset="53">14879 15039 208 0,'0'3'77'0,"3"-3"-42"0,9 0-23 0,0 0 19 15,11 0-5 1,10 0 2-16,9 0-10 16,5-3 0-16,4 3-11 15,0 0 2-15,-1-3 2 0,-2 3-6 16,-4-2-3-16,-5 2 1 0,-6 0 0 15,-6 0-1-15,-7 0-2 16,-5-3-19-16,-6 3-10 16,0 0-89-1,-9 0-50-15,0-3 72 16</inkml:trace>
  <inkml:trace contextRef="#ctx0" brushRef="#br1" timeOffset="54">13024 3027 64 0,'0'-8'27'0,"3"8"-14"0,0-5 0 0,3 5 11 16,-6 0 5-16,6 0 2 16,-3 0-10-16,0 2-3 15,0 1-15-15,0 7-4 16,0 4 0-16,0 10 2 0,0 7 2 16,0-4 1-16,0-1 0 15,0 1-5-15,0-1 1 16,-3-2 0-16,3-6 0 15,0-2 0-15,-3-2 0 0,3-7-31 16</inkml:trace>
  <inkml:trace contextRef="#ctx0" brushRef="#br1" timeOffset="55">12977 2955 88 0,'-9'-23'35'0,"6"23"-18"0,-3 2-11 15,6 1 11 1,-3 18-7-16,-3 6-5 0,3 10-4 16,0 5 2-1,6 6 2-15,3-1-4 16,9-5-1-16,6 9 2 0,-1-9 3 15,4-8 9-15,6-18 3 16,3-13 0-16,8-11 0 16,1-10-1-16,-3-9 3 15,-3-2-11-15,-10-8 11 0,-5-3 7 16,-12-2 3-16,-9-6 3 16,-15 3-9-16,-6 8-1 15,1 8-13-15,-1 5-3 16,0 6-24-16,3 5-8 15,3 5-44-15,3 13-20 0,3 0-6 16</inkml:trace>
  <inkml:trace contextRef="#ctx0" brushRef="#br1" timeOffset="56">12870 4326 168 0,'-9'-8'66'0,"12"5"-36"0,0-2-35 0,5-8 14 16,4-3-5 0,3 0-2-16,3 3 2 15,3 0-3-15,3 2-3 0,-3 6 1 16,-4 5 1-16,-2 13 2 0,-3 11-1 16,-6 2 2-16,-9 6 2 15,-9 5 2-15,0 0 3 16,-2-3 1-16,-1-2-1 15,0-5 1-15,3-3 7 16,3-6 6-16,0-5-4 16,3-2-2-16,3-3-15 15,0-3-4-15,6-2-2 16,3-3 1-16,3-3 3 16,0 0 2-16,9 1-4 15,3-1 1-15,-4 0 0 16,1 3 2-16,0 0-1 15,-3 0-1-15,0 0-8 0,-3 0-5 16,0 0-22-16,0 0-10 16,-3 0-9-16,0 0-5 15,-4-2-11 1</inkml:trace>
  <inkml:trace contextRef="#ctx0" brushRef="#br1" timeOffset="57">12998 4109 116 0,'-30'-5'44'0,"18"5"-24"0,-12 2-4 15,15 1 16-15,-6 2-2 16,-15 6 0-16,4 5-17 15,2 5-6-15,0 16-4 16,3 5-3-16,9 3 3 0,6 11-4 16,6 2-2-16,21 0 2 15,3 3 2-15,6-8 0 16,3-8 2-16,8-11-2 0,4-15-1 16,-1-14 7-1,4-13 5-15,0-13 5 0,2-8 2 16,-5-13-6-16,-9-3-3 15,-12-8 3-15,-13 2 4 16,-20 4 2 0,-5 2 3-16,-10 8-8 0,-3 5-3 15,-3 8-28-15,-5 6-14 16,2 5-55-16,3 5-22 16,6 0 12-1</inkml:trace>
  <inkml:trace contextRef="#ctx0" brushRef="#br1" timeOffset="58">12745 6115 132 0,'-6'-6'49'0,"6"4"-26"0,0 2-5 15,0 0 18-15,6-8-20 16,-1 2-8-16,4-4-6 15,6-1-2-15,6 6 0 0,-6 5 2 16,0 5-3-16,0 0 0 16,-3 3 1-16,-6 3 2 15,-6 5 3-15,-3-6 4 16,-3 4-2-16,0-4 1 16,0 1-3-16,0-3 0 15,3 0-10-15,3-3-2 16,9 3 4-16,3 0 1 15,0 5-1-15,0 0 0 16,-4 1 2-16,-2-4 0 16,-3 1 14-16,-3-1 8 0,-3 1 5 15,-6 0 4-15,-2-4-7 16,-4 1-4-16,0 0-11 16,0-2-3-1,3-4-8-15,0 1 0 16,3-3-30-16,6 0-13 0,3-3-56 15,15-5-33 1,0-5 62-16</inkml:trace>
  <inkml:trace contextRef="#ctx0" brushRef="#br1" timeOffset="59">12783 5943 92 0,'-24'-11'35'0,"15"8"-18"0,-5 1-2 15,5 2 15-15,-3 5-10 16,-3 3-3-16,-3 5-8 15,0 11-4-15,-3 10-2 16,3 9-3-16,4 10 3 0,5 2-2 16,6 3 2-16,6-2 0 15,9-3 3-15,11 0 6 16,10-14 4-16,6-12 7 16,5-14 3-16,1-13 2 15,0-13 0-15,-1-11-11 16,-8-5-3-16,-6-5-4 0,-6-9-1 15,-9 4 1-15,-15-6 4 16,-6 0-4-16,-12 5 2 16,-3 6-3-16,-9 4 2 15,0 7-13-15,1 7-5 16,-1 3-30-16,6 7-12 16,3 4-60-1,9-1-43-15,3 8 63 16</inkml:trace>
  <inkml:trace contextRef="#ctx0" brushRef="#br1" timeOffset="60">10947 7922 120 0,'0'-3'46'0,"3"6"-24"0,-3-1-26 0,3 4 10 15,-3 2 8-15,0 2 6 0,0 3 1 16,-3 8-1-16,0-2-6 15,0 0-4-15,0-4-5 16,0 1-4-16,-3-2 0 0,3-4-1 16,0-2 0-16,3 0 0 15,0-3 0-15,3-2 0 16,6 0 0-16,0-3 0 16,3 0 0-16,5 0 0 15,1 0 2-15,0 0-3 16,3 0 0-16,0 0 3 15,-3 0 3-15,-3 2-24 16,-1-2-12-16,-2 0-46 16</inkml:trace>
  <inkml:trace contextRef="#ctx0" brushRef="#br1" timeOffset="61">11134 7975 140 0,'-3'2'52'0,"6"6"-28"0,-3 0-28 0,0 3 10 16,0 5 1-16,0 5 6 15,0 5-3-15,-3 3 0 16,3 3-6-16,0-3-1 0,0 0 1 0,0-2-2 16,0-4-2-1,0-1 3-15,0-6 2 0,0-6-20 16,0-2-9-1</inkml:trace>
  <inkml:trace contextRef="#ctx0" brushRef="#br1" timeOffset="62">10941 7784 112 0,'-33'3'44'0,"18"2"-24"0,-9 6-19 0,15 7 8 16,-3 6 3-16,-2 8 3 15,2 10-6-15,0 6-1 16,6 5-4-16,3-1-3 16,6 7 0-16,12-6-4 0,8-11 2 15,7-10 7-15,9-11 4 16,9-11 6-16,-7-15 4 15,1-11-6-15,-3-8-1 16,-7-5-3-16,-5 0 1 16,-9-13 9-16,-9 5 5 15,-15 0-2-15,-6 0-2 16,-6 5 0-16,-9 0-1 16,1 8-11-16,2 11-5 0,0 5-14 15,3 6-6-15,3 7-30 16,6 8-10-16,6 8-55 15</inkml:trace>
  <inkml:trace contextRef="#ctx0" brushRef="#br1" timeOffset="63">10947 9890 148 0,'3'0'57'0,"-3"3"-30"0,0 2-14 16,0 0 17-16,0 3-9 15,0 3-1-15,-3 5-8 0,0 0 0 16,0 0-7 0,0-1-3-16,-3 1-1 0,3 0 1 0,0-5 1 15,0-1-4-15,0-2 1 16,3-2 0-16,0-6 0 15,6-3-3-15,6 0 0 16,3 1 2-16,5-1 0 16,1 0 1-16,0 3 2 15,-3 0-3-15,0 6 0 16,0 2-1-16,-6 2 0 16,0 3 15-16,-7 1 6 0,-2-1-3 15,-3 3-1 1,-3 0-7-16,-2-3 0 15,-4-3-10-15,-6-2-3 16,-6-2-33-16,0-6-14 0,0-3-45 16,0-2-25-1,4-6 61-15</inkml:trace>
  <inkml:trace contextRef="#ctx0" brushRef="#br1" timeOffset="64">10950 9858 164 0,'6'0'63'0,"3"-2"-34"0,11-1-27 15,-8 3 12-15,3 0-7 16,0 0-2-16,0 0 0 0,0 0 1 16,3 0-3-16,-3 0-2 0,-1 0 2 15,-2 0-29-15,0-5-11 16,-3 0-40-1</inkml:trace>
  <inkml:trace contextRef="#ctx0" brushRef="#br1" timeOffset="65">10899 9665 104 0,'-27'0'38'0,"15"6"-20"0,-6 9-10 0,13-7 11 0,-4 6-5 16,-6 4 0-16,0 11-2 16,3 8 2-16,3 11 2 15,3 15 2-15,6 9-10 16,6 5 0-16,6-3-1 0,9-6-1 16,9-7 1-16,5-13 5 15,7-11 4-15,6-13 1 16,2-14-1-16,-2-15-2 15,-1-11-1-15,-2-21-7 16,-3-5-4-16,-7-11-1 16,-11 3 1-16,-12-3 3 15,-12 2 2-15,-6 6-1 0,-15-5-1 16,-5 10-6-16,-7 6 1 16,-9 5 0-16,3 8 0 15,1 16-18 1,2 2-8-16,6 8-26 15,3 6-10-15,10 5-29 16</inkml:trace>
  <inkml:trace contextRef="#ctx0" brushRef="#br1" timeOffset="66">10953 11853 104 0,'0'-2'41'0,"3"-1"-22"0,-3-15-9 15,3 15 14-15,-3 0 2 16,0 1 4-16,0 2-3 15,0 0 1-15,0 0-16 16,-3 5 4-16,0 8 2 0,-3 3-10 16,0-3-2-16,-6 3-4 15,3 3-2-15,0 2 3 16,0 5 0-16,0 3 1 16,0 0 0-16,3 3-2 15,3 3 1-15,0 2 0 16,6-6 1-16,3 6-5 0,3-5 1 15,3 0 0-15,3-6 0 16,6-4 0-16,0-1 2 16,-1-8-3-16,1-5-2 15,0-5-1-15,-3-3 3 16,0-8 0-16,-3-6 1 16,0-4 0-16,-6-1 0 15,-4 1-3-15,1-1 2 16,-6 1 1-16,-3 5 2 15,-3-1 1-15,-2 6 1 16,-10 3 6-16,-3 5 6 0,-3 3-2 16,0 2 2-16,0 0-9 15,4 3-4-15,2 0-2 16,0-3-1-16,6 1-7 16,0-4 0-16,6 1-37 15,3 0-15-15,3-3-43 16,6-6-25-1,0-2 59-15</inkml:trace>
  <inkml:trace contextRef="#ctx0" brushRef="#br1" timeOffset="67">10872 11642 116 0,'-18'-6'44'0,"12"4"-24"0,-2 4-8 0,5 1 13 15,0 0-9-15,-3 2-4 16,0 3-3-16,0 2-1 16,-3 6-4-16,-3 6-3 0,3 7 0 15,0 8 3-15,0 5 5 16,-3 6 1-16,9 2 4 15,0 0-1-15,3 3 0 16,6-3-5-16,0 11-3 16,6-3-5-16,3-5-2 15,3-5 1-15,6 0 2 0,2-14-5 16,4-8 1-16,9-10 1 16,0-8 1-16,-4-8-2 15,4-10 2-15,0-11 1 16,-4-9 2-16,-5-4 3 15,-3-8 2-15,-3-1 3 16,-9-4 4-16,-6-4 5 16,-6 4 5-16,-6-3-6 15,-12 2 0-15,-6 8-5 16,-6 6 0-16,-6 5-3 16,-2 5-1-16,2 3-16 15,3 5-6-15,0 5-42 0,6 1-18 16,10-1-40-1</inkml:trace>
  <inkml:trace contextRef="#ctx0" brushRef="#br1" timeOffset="68">14477 7943 148 0,'-6'-3'55'0,"6"3"-30"0,3-2-29 0,-3 2 10 16,6 0 1-16,0 0 6 15,3-3 2-15,0 0 3 16,3 1-10-16,2-4 2 0,1 4 1 16,0-1-6-16,9-2-1 15,-3-1-2-15,0 4 1 16,0-4-2-16,-4 4-1 0,-2-1 1 16,-3 3 1-16,-3 0 1 15,-3 0 3-15,0 3 8 16,-3 5 5-16,-3 2-5 15,0 6-3-15,-3 5-4 16,0 3 0-16,0 5-2 16,0 6 2-16,0 2-4 15,0-3 0-15,3-2-1 16,0-3 1-16,0-3-2 16,0-4 2-16,3-7-15 15,-3-1-5-15,3-4-33 16,-3-4-13-16,0-4-35 15</inkml:trace>
  <inkml:trace contextRef="#ctx0" brushRef="#br1" timeOffset="69">14551 8117 212 0,'-6'-2'79'0,"9"2"-42"0,3 0-41 0,0 0 15 15,3 0 1-15,0 0 4 16,6 0-4-16,3 0 1 0,6 0-8 16,2-3-3-16,1 0-1 15,-3 1-8-15,3-1-3 16,-6 1-30-16,-3-1-11 16,-4 3-42-1</inkml:trace>
  <inkml:trace contextRef="#ctx0" brushRef="#br1" timeOffset="70">14664 7728 116 0,'-23'-13'46'0,"8"11"-24"0,3-4-8 16,6 6 17-16,-3 0-4 15,-3-2 1-15,-3 2-11 0,0 2-3 16,-3 4-8-16,-2 7-6 0,2 0-3 16,0 19 2-16,0 8 0 15,-3 4 3-15,9 7 3 16,3 4 2-16,6 4 1 15,3 1-4-15,9 4-1 16,6-6-1-16,9-10 1 16,6-6 2-16,5-8 4 15,4-10 2-15,3-11 1 16,-1-13-4-16,4-13-3 16,-6-13 4-16,-3-11 2 0,-4-8-2 15,-8-5 2 1,-9-6 0-16,-6 3 3 15,-9-8 10-15,-12 8 5 16,-6 6-2-16,-6 4 1 0,-2 6-18 16,-1 8-8-16,-3 5-29 15,3 8-10-15,3 6-30 16,4 5-12-16,5 5-44 16</inkml:trace>
  <inkml:trace contextRef="#ctx0" brushRef="#br2" timeOffset="71">3205 17822 240 0,'0'6'-8'0</inkml:trace>
  <inkml:trace contextRef="#ctx0" brushRef="#br2" timeOffset="72">6294 16536 112 0,'3'-2'44'0,"0"-11"-24"0,0 2 1 0,-3 11 19 15,0 0-8-15,0 0-3 16,3 8-17-16,-3-3-5 15,3 3-5-15,0 5 3 0,-3 6 4 0,0-1-3 16,0 9 2-16,0-3-3 16,0 2 0-16,0 3-1 15,0-5 0-15,0-3-2 16,0-8-2-16,0 1 1 16,0-1 1-16,-3-2 1 15,3-4 1-15,-3-1-2 16,3-4-2-16,-3 1 5 15,3 0 1-15,-3-3-2 16,3 0-1-16,0-3 16 16,0-13-10-1,0 0-2 1,3 0 0-16,3-5-6 16,3 3-3-16,0-6-2 0,3 0 0 15,0 3 5 1,0 2 1-16,-3 1-3 15,6 5 1-15,-4-1-2 16,1 7 0-16,3-4 0 0,0 11-2 16,0 0 3-16,-3 13 0 15,0 3 1-15,-3 5 0 16,-3 0 0-16,0 3 0 16,-3-3 2-16,0 1 1 15,-3-7 1-15,0-1 0 0,0-1-2 16,0-5 1-16,0-8 2 15,0-6 2-15,3 1-3 16,0-5-3 0,0-6 0-16,3-5-1 0,-1 2 0 15,1 1 2-15,3-4-3 16,3 6 0-16,0 3-1 16,0 3 0-16,6 2-3 15,-3 2-1-15,3 4 0 16,-3 4 4-16,-1 4 1 15,-2 2 3-15,0 5-1 16,-3 5 2-16,0 1-2 16,-3 2-1-16,0-2 1 15,0 2 1-15,0-3-6 16,0-2-1-16,0-5-27 16,0-3-11-16,0-3-14 15,0 3-4-15,0-16-20 16</inkml:trace>
  <inkml:trace contextRef="#ctx0" brushRef="#br2" timeOffset="73">6875 16581 140 0,'-21'-5'52'0,"18"5"-28"0,-3-2-11 0,3 4 19 0,0 1-12 15,-3-1-1 1,-3 9-7-16,0 0-2 15,0 4-6-15,3 1-5 0,0 11 0 16,3 5 1-16,6-6 2 16,3 0 1-16,3-7 3 15,3-6-5-15,6 0-1 0,3-7 2 16,0-6 1-16,-3-6-1 16,-4-1-2-16,1-7-2 15,-3-2-1-15,-6 1 2 16,0-4 2-16,-6 3 0 15,0 0 2-15,0 3-2 16,0 0 2-16,0 8 0 16,0-3 3-16,0 8-5 15,3 5-3-15,0 3-2 16,3 2 0-16,0-2 3 16,6 11 0-16,0 2 1 0,6-8 0 15,-3 0-31-15,5-2-12 16,4-3-42-1</inkml:trace>
  <inkml:trace contextRef="#ctx0" brushRef="#br2" timeOffset="74">7280 16558 204 0,'-12'0'77'0,"6"2"-42"0,-6 9-39 0,9-3 13 15,-6 8-5-15,0 2 0 0,-3 1 2 16,0 5 3-16,0 5-4 16,3-3-5-16,0-5-3 0,-3-2-1 15,4-6 0-15,2 0-39 16,0-5-19-16</inkml:trace>
  <inkml:trace contextRef="#ctx0" brushRef="#br2" timeOffset="75">7110 16592 184 0,'-6'-11'71'0,"9"9"-38"0,-3-1-39 15,0 3 14-15</inkml:trace>
  <inkml:trace contextRef="#ctx0" brushRef="#br2" timeOffset="76">7116 16579 308 0,'9'2'16'0,"3"9"-8"0,3 2-1 15,-1 3 3-15,4 3-6 0,0 2-2 16,0 8-1-16,0-5 1 15,0-6-12-15,3 3-6 16,2-10-46 0,-2 2-53-16,-6-7 27 15</inkml:trace>
  <inkml:trace contextRef="#ctx0" brushRef="#br2" timeOffset="77">7381 16618 188 0,'0'-2'71'0,"0"4"-38"0,3 6-43 0,0-2 9 16,0 4 2-16,0 4 4 0,0-1-2 15,0 3-2-15,0 5 0 16,0-3-8-16,0-2-3 0,0 0-67 16</inkml:trace>
  <inkml:trace contextRef="#ctx0" brushRef="#br2" timeOffset="78">7345 16452 260 0,'-36'-21'96'0,"36"21"-52"0,0 0-51 15,0 0 16-15,0 0-13 16,0 0-1-1,9 8 4-15,6-3 0 0,0 3-43 0,3 0-19 16,0 5-33 0</inkml:trace>
  <inkml:trace contextRef="#ctx0" brushRef="#br2" timeOffset="79">7488 16613 176 0,'-6'5'68'0,"9"-2"-36"0,0 16-40 0,-3-11 10 16,3 2-3-16,0 1 0 16,-3 5 9-16,0-3 5 15,0-5-6-15,0 2-2 0,0-7-1 16,0 5-2-16,0-5 1 16,0-9 7-16,0 1-4 15,-3-3 0-15,3-2-3 16,0-4 0-16,3-2-7 15,0 1 1-15,0 1 3 16,3 1 2-16,6 2 0 16,-3 1-2-16,3 5 1 15,-1 2-1-15,1 3-3 16,0 5 0-16,0 6 4 16,0 5 3-16,0 0 1 15,-3 5 0-15,-3 3-1 16,0 2 0-16,0-5-2 15,-3-5 1-15,0-8 0 16,0 3 1-16,0-9-2 0,0-7 1 16,3-8-2-16,0-6-1 15,-1-2 1-15,1-5-1 16,3-1-5-16,0 3 1 16,3 3 2-16,0-5 1 15,6 10 5-15,-3 0 2 16,9 13-7-1,-1 3 5-15,-5 3 2 16,0 13 1-16,-6 0 3 0,0 2-3 16,-3 3-2-1,0 3-2-15,-3-3-3 0,0 3-6 16,0-8-4-16,0 3-32 16,-3-6-12-16,3-5-44 15</inkml:trace>
  <inkml:trace contextRef="#ctx0" brushRef="#br2" timeOffset="80">7964 16600 184 0,'-6'-5'71'0,"3"5"-38"0,3 8-43 15,0-3 11-15,0 3-5 0,3 5 2 16,0 3 12-16,3 5 8 15,-3 3-9-15,9 0-2 0,3-6-1 16,0 3-1 0,0-10 0-16,0 0-3 15,2-9-2-15,1-4-2 0,0-14-1 16,-3 2-7-16,-3-4-2 16,0-3 5-16,-3 0 1 15,-6-3 4-15,-3 5 1 16,0 3 7-16,-3 3 4 15,0 3 3-15,0 2 3 0,0 5-7 16,0 3-3-16,3 3-1 16,3 10-1-16,3 0-2 15,3 8 1 1,0 3-2-16,3 3-1 16,-1 4 3-16,7-10 0 0,6 6-21 15,-3-9-8-15,-3-4-51 16,0-1-42-1,-3-5 42-15</inkml:trace>
  <inkml:trace contextRef="#ctx0" brushRef="#br2" timeOffset="81">8342 16629 168 0,'-3'-8'63'0,"6"8"-34"0,3 5-36 16,-3 1 8-16,0 2-2 15,0 0 0-15,0 5 16 16,0 3 10-16,-3 5-13 16,0 0-2-16,0 3-2 0,3-8-4 0,-3 0-3 15,0-3 0-15,3-5-1 16,0-6 0-16,3-4 2 16,0-9-12-16,0-5-3 15,0-2-3-15,0-3 0 16,0-3 4-16,0 3 5 15,6 2 10-15,-1 1 6 16,4 10 4-16,-3 2 5 16,0 6 1-16,0 8 1 15,-3 3-7-15,0 2 0 16,-3 6-4-16,0 2 0 0,-3 0-3 16,0-8-1-16,0-2-6 15,3-11-1 1,0-11 1-16,3-2-9 15,-1-3-3-15,4-5-4 16,9 0-3-16,-3 0 9 16,6 2 4-16,3 3 5 15,-1 8 3-15,1 8 17 16,0 11 9-16,-3 5-1 16,-3 8-1-16,-3 10-11 15,-1-5-6-15,-5 5-3 0,0-10 1 16,0 0-41-16,0-8-18 15,-3-3-57 1</inkml:trace>
  <inkml:trace contextRef="#ctx0" brushRef="#br2" timeOffset="82">9753 16399 140 0,'-3'-5'55'0,"3"5"-30"0,-3 0-18 0,0 0 15 15,-6 2 2-15,-3 1 3 16,-9 5-3-16,-5-3-3 15,-1 6-11-15,3-3-2 0,3 0-1 16,6 5-3-16,6 0-1 16,6 0-8-16,12-2-2 15,15-3-1-15,3 5 0 16,3 6 5-16,-3-4 1 16,-4 4 4-16,1-3 3 15,-9 0 13-15,-6 2 6 0,-6 1 1 16,-9-3 2-16,-6-3-6 15,-6 0-3-15,-12-8-6 16,-2 3 0-16,2-5-7 16,0-3-3-16,3-3-10 15,4 1-5-15,5-4-18 16,6 1-7-16,9-8-22 16,9 0-8-16,6-1-31 15</inkml:trace>
  <inkml:trace contextRef="#ctx0" brushRef="#br2" timeOffset="83">9961 16222 204 0,'-3'-6'77'0,"3"14"-42"0,-3-2-41 0,3 7 14 15,0 13-1-15,0 6 6 16,0 2 4-16,0 9 2 15,0-1-10-15,0 6 1 0,3-1 1 16,3-2-9-16,0 3-2 16,0-3-17-16,0-11-4 15,0-5-20-15,-3-7-9 16,0-7-39 0</inkml:trace>
  <inkml:trace contextRef="#ctx0" brushRef="#br2" timeOffset="84">9863 16555 220 0,'-3'-8'85'0,"6"8"-46"0,3-5-48 16,0-1 14-16,3-1-1 16,6-7 2-16,6 4-2 15,3 2-3-15,5 2 0 16,10 4-4-16,0-3 2 0,-1 5-32 15,1-3-13-15,0 0-37 16,-3-2-19 0,-4 0 50-16</inkml:trace>
  <inkml:trace contextRef="#ctx0" brushRef="#br2" timeOffset="85">10345 16447 144 0,'-9'2'55'0,"4"-2"-30"0,-10 8-10 0,6-3 20 15,-3 6 1-15,-3 0 0 16,-3 2-15-16,0 8-5 15,3-3-10-15,3 9-6 0,3 2-1 16,4-3 1-16,5 1 2 16,5-6-3-16,4-2-2 15,3-6 4-15,6-10 3 0,0-6-12 16,0-5-7 0,0-3-8-16,-3-2-3 15,-3-5 11-15,-4 4 7 16,-2-2 9-16,0 1 5 15,-3 1 3-15,-3 4 5 16,0 2 1-16,0 0 3 0,0 8-8 16,0 5-3-16,0 3-4 15,3 5 0-15,3 3-2 16,0 0-1-16,3 5-2 16,6-5-1-16,0 3-25 15,3-11-11-15,15 5-38 16,-1-13-35-1,1-5 41-15</inkml:trace>
  <inkml:trace contextRef="#ctx0" brushRef="#br2" timeOffset="86">10676 16510 196 0,'-24'0'74'0,"6"5"-40"0,0 11-31 0,3-11 17 16,-2 9-10-16,-1 4-1 15,3 1 8-15,3 2 4 16,12 0-11-16,9 6-8 0,3-4-2 16,6 4 0-16,5-14 2 15,1 0-10-15,9-7-2 16,0-12-17-16,-1-2-6 16,-2-2-11-16,-3-6-5 0,-3-3-26 31</inkml:trace>
  <inkml:trace contextRef="#ctx0" brushRef="#br2" timeOffset="87">10848 16237 188 0,'-6'-10'71'0,"6"10"-38"0,0 0-36 16,0 0 11-16,3 8 0 16,0 13 3-16,0 11 7 15,0 2 6-15,0 11-13 16,3-3 1-16,0 6 1 0,0 0-7 15,0-6-3-15,0 3-2 16,0-3-1-16,0-2-16 16,0-11-6-16,0-5-20 15,0-6-6-15,-3-4-41 16</inkml:trace>
  <inkml:trace contextRef="#ctx0" brushRef="#br2" timeOffset="88">11143 16481 176 0,'-3'-8'66'0,"0"8"-36"0,-6 3-31 0,3 2 15 16,-3-2-1-16,-3 4 4 15,-8-1 6-15,-7 4 6 16,3-2-16-16,0 0-5 0,3 0-3 15,6-3-3-15,4 6-2 0,5-3-4 16,6 0 0-16,9 3 4 16,8-4 2-16,7 7 0 15,3-1 1-15,0 0-4 16,6-2-2-16,-1-3-27 16,1 0-12-16,0-8-56 15</inkml:trace>
  <inkml:trace contextRef="#ctx0" brushRef="#br2" timeOffset="89">12048 16547 148 0,'-6'-11'55'0,"6"-2"-30"0,-6 8-25 16,3-3 13-16,-3 5 4 15,-3 1 7-15,-6-1-2 16,-11 3 1-16,-1 8-12 15,0 3-7-15,0 2-2 0,3 8-5 16,7 5 2-16,5 1-4 16,6-1-1-16,6 9 3 15,6-11 1-15,14-1 2 16,-2-7 2-16,3-5 5 16,-3-11 6-16,0-11-3 15,3-2 2-15,-6-8-9 0,-1-6-2 16,-2-4-1-16,-3-6 2 15,-3-3-8-15,-3-5-1 16,-3-11 4-16,-3 1 1 16,-3 7 6-16,0 9 2 15,0 4 9-15,3 11 4 16,0 6-11-16,3 15-9 16,3 11-1-1,3 21 3-15,0 8 4 16,3 11-2-16,0-1-2 15,3 4 0-15,6-4 1 0,0-4-12 16,0-1-3-16,0 0-36 16,-1-7-15-16,1-11-31 31</inkml:trace>
  <inkml:trace contextRef="#ctx0" brushRef="#br2" timeOffset="90">12233 16603 228 0,'-9'-8'88'0,"12"8"-48"0,6 0-51 16,-4 5 13-16,4-2-4 15,3-1 1-15,0 1 9 16,6-3 5-16,-3 0-6 0,6-3 7 16,-3-2 5-16,-3 0-8 0,-4-3-3 15,1 0-5 1,-6 0 0-16,-3 0 0 0,-9-5 1 15,-6 7 0-15,-2-2 0 16,-7 3-7-16,-3 5 0 16,0 5 3-16,0 3 4 15,0 3-6-15,7 2 0 16,2 0 2-16,3 11 2 16,3-3 2-16,6 1 2 15,6 1-3-15,6-1-2 16,6 1 0-16,6-7-1 15,5-3-18-15,7-13-5 16,-3 0-33-16,0 0-14 0,-4-7-27 16</inkml:trace>
  <inkml:trace contextRef="#ctx0" brushRef="#br2" timeOffset="91">12617 16571 124 0,'-6'-11'46'0,"6"11"-24"0,-3-2-13 15,3 2 16-15,0 0-1 0,0 0 1 16,0 5-12-16,3 6-5 16,0 10-5-16,0 24 13 0,0 8 9 15,-1 18-11 1,4 6-2-16,0-3-6 16,-3 3 1-16,0-17-2 0,0-4 2 15,0-14 2-15,-3-10 2 16,0-8 3-16,0-16 8 15,-3-19-5 1,0-5-14-16,-3-10-4 16,3-6-2-16,-3-13 1 15,3-2 1-15,1-4 3 16,2-10-6-16,2-2 1 0,4 10-1 16,6 0 2-1,6 8-1-15,0 8 1 16,3 5 0-16,3 8 0 15,5 9 0-15,1 12 0 16,-3 11 4-16,-3 10 3 16,-6 4 4-16,-3 7 2 0,-9 0-1 15,-3-3-1-15,-6 6-3 16,-9-8-1-16,-6-8-1 16,-3-3 2-16,0-5-10 15,-3-8-2-15,-3-3-13 16,4-2-5-16,2 2-5 15,3-2-2-15,3-8-19 16,3 2-7-16,6-10-63 31,6 8 28-31</inkml:trace>
  <inkml:trace contextRef="#ctx0" brushRef="#br2" timeOffset="92">13066 16275 208 0,'-6'-24'79'0,"6"42"-42"0,0-26-39 0,0 8 23 16,0 24-5-1,0 5 1-15,0 3 2 0,0 16-11 16,0 7 2-16,0-2 1 0,0 8-6 15,3-8-3 1,0-8-12-16,0 0-4 0,0-13-17 16,0-6-8-16,0-7-34 15,-3-6-45 1,-9-5 34-16</inkml:trace>
  <inkml:trace contextRef="#ctx0" brushRef="#br2" timeOffset="93">12858 16600 228 0,'-12'-19'88'0,"15"17"-48"0,3-6-51 0,0 5 11 16,6-2-1-1,5 0 5-15,10-6 7 16,6-5 5-16,0 3-8 16,2 0-7-16,4 5-1 0,-3 2 0 15,-1 4 0-15,1 2-18 0,0 0-5 16,-6-5-46-1,-4 5-51-15,-2-8 32 16</inkml:trace>
  <inkml:trace contextRef="#ctx0" brushRef="#br2" timeOffset="94">13337 16314 184 0,'-9'-13'71'0,"9"13"-38"0,3 19-41 0,0-12 10 16,0 17 3-16,0 8 4 0,0 8 20 15,-3 10 11-15,0 0-21 16,0 6-1-16,0-3-1 0,0-6-9 16,3-2-2-1,0-13-4-15,0-11 1 0,0 0 0 16,0-15-1 0,3-9-6-16,-3-13-4 15,3-10-1-15,0-1 3 16,5-4 1-16,7 1 0 15,3 4 1-15,0 2 0 16,0 11 3-16,3 0-2 16,2 10-1-16,-2 6 11 0,0 10 5 15,-3 8 6-15,-3 6 1 16,-3 2-8 0,-3 0-2-16,-4-3-3 15,-2-2 1-15,-3-5-28 0,0-4-11 16,-3-1-35-16,0-9-15 15,-3 3-16 1</inkml:trace>
  <inkml:trace contextRef="#ctx0" brushRef="#br2" timeOffset="95">13980 16465 124 0,'0'5'46'0,"0"-7"-24"0,0 4-2 0,0 4 19 0,-3-1-8 15,0-2-3-15,-6 4-8 16,3-1-2 0,-9-6-8-16,3 5-2 0,3-2-4 15,0-3-1-15,3 0 1 16,3 0 2-16,9 0-3 15,3 0-4 1,0 0-2-16,0 0 2 16,0 0 0-16,0 2 1 15,-3 1 2-15,0-3-1 16,-3 0 2-16,-3 0 0 16,0 0 3-16,0 0 8 15,0 0-8 1,0 0-2-16,0 0-3 15,0-3-1-15,0 3-22 0,0 0-10 16,0 3-37 0,3 8-56-16,3-3 27 15</inkml:trace>
  <inkml:trace contextRef="#ctx0" brushRef="#br2" timeOffset="96">13950 16804 88 0,'12'0'35'0,"-9"5"-18"0,0-5-2 0,-3 0 13 16,3 3 0-16,0 2 1 15,-3-5-1-15,0 5 2 0,0-2-16 16,-3 0 1-16,0-1-1 0,0-2-10 16,-3 0-1-1,0 0-1-15,-3 0 1 16,3-2-1-16,0-4 1 0,0 1-2 16,6 0-1-16,0 2-2 15,3-2 1-15,3 2 1 16,0 0 0-16,0 6 0 15,-3-3 0-15,0 3 2 16,-3-3 1-16,0 0 7 16,0 5 4-16,0-5 1 15,0 0 4-15,-3 0 4 16,0-5-10 0,0 5-2-16,0-6-7 15,3-2-1-15,0 1-8 16,3 1-2-16,0 1-27 15,3 10-105 1</inkml:trace>
  <inkml:trace contextRef="#ctx0" brushRef="#br2" timeOffset="97">15087 16195 64 0,'6'-10'27'0,"6"4"-14"0,-3-2 4 16,-6 6 14-16,0-4 6 16,0 1 2-16,-3-3 1 15,-3 0 0-15,-3 3-3 16,-3 0 2-16,-3-1-21 15,0 4 3-15,-6-4 0 0,-3 6-7 16,-2 8-1-16,-1 3-5 16,-3 7-3-16,0 9 0 0,-3 7-1 15,4 11 2 1,-4 3 1-16,9 2 3 16,3 3 4-16,6 11-4 0,6-4 0 15,6-1-4-15,9-1-1 16,6-10 1-16,6-6 1 15,6-8-6-15,3-7 0 16,-1-6 3-16,1-8 5 16,6-8-5-16,-3-10 0 15,-1-5 0-15,-2-14 0 16,-3-3 0-16,-3-5 0 16,-6 6-2-16,-7-3 1 15,-8 0-2-15,-6 8 2 16,-6-3 4-16,-11 8 4 15,-10-3-2-15,-9 12 0 0,-2 1 3 16,-7 6 5-16,0 6-9 16,4 1-2-16,-1 7-4 15,9-1-2-15,6 0-8 16,7 0-3-16,8 1-38 16,9-4-16-16,9 6-109 15</inkml:trace>
  <inkml:trace contextRef="#ctx0" brushRef="#br2" timeOffset="98">16060 16248 80 0,'-6'-11'30'0,"6"9"-16"0,-5-3 1 0,2 2 15 16,-6-2-1-1,-6-3 1-15,-3-3 0 0,0 8 4 16,0-2-17-16,0 3-5 16,0 4-7-16,4 6-8 0,-1 13-1 15,3 11 0-15,3 10-1 16,3 11 1-16,3 0 0 15,0 3 3-15,3-6 2 0,0 0 0 16,3 3-1-16,-3-10 1 16,0-6 1-16,0-6-28 15,-3-10-9-15,-3-2-43 16</inkml:trace>
  <inkml:trace contextRef="#ctx0" brushRef="#br2" timeOffset="99">15685 16626 200 0,'-3'-8'74'0,"12"3"-40"0,3-3-35 0,0 3 12 15,6 0-5 1,6-1-1-16,3-2-3 0,2 3-2 16,1 0 1-1,6 2-17-15,3-2-4 0,-4 5-67 16</inkml:trace>
  <inkml:trace contextRef="#ctx0" brushRef="#br2" timeOffset="100">16069 16581 176 0,'-9'0'68'0,"12"11"-36"0,0 5-51 0,0-3 7 16,0 8 6-16,0 3 7 15,0 3 14-15,0-1 6 0,0-2-11 16,0-3-3-16,0-2-3 0,0-4 0 16,-3-4 2-16,0-3 6 15,0-8 4-15,0-3-6 16,0-10-1 0,3-5-3-16,-3-1-1 0,3-2-1 15,3-3 0-15,0 8-5 16,0-2 1-16,3 2-16 15,3 3-4-15,3 2-30 16,6 0-10-16,-4 9-18 16</inkml:trace>
  <inkml:trace contextRef="#ctx0" brushRef="#br2" timeOffset="101">16281 16621 148 0,'-12'5'57'0,"6"1"-30"0,-6 4-21 15,6-4 17-15,-3 7-10 16,-3 5 0-16,0 6-7 16,3 3-2-16,0-1-2 0,6 1 1 0,0-6 0 15,9-8-4-15,0 0 1 16,6-2 6-16,0-9 4 16,0-7-10-16,0-3-2 15,0-8 1-15,-3-8 0 16,-3 9 1-16,-3-4 2 15,-3 3 8-15,0 3 5 16,0 2 2-16,0 1 1 16,0 10-5-16,0 0-3 15,0 0-8-15,3 10-3 16,0 6 0-16,3 5 0 0,0-5 1 16,2 0 0-16,1 0-9 15,0-3-2-15,0-2-27 16,-3-1-11-16,0-2-34 15,0-2-23 1,0-4 45-16</inkml:trace>
  <inkml:trace contextRef="#ctx0" brushRef="#br2" timeOffset="102">16379 16677 152 0,'0'-6'57'0,"0"9"-30"0,3 0-29 16,0-1 11-16,0 4-4 0,0 7 2 15,0 5 7-15,-3-2 5 16,0 5-9-16,0-5 1 0,0-2 0 16,0-7-6-16,0 4-3 15,0-3-1-15,0-8-1 16,3 0 2-16,6-11 1 16,0-10-6-16,6 3 0 15,2-1-4-15,-5-2 0 16,0 0 4-16,0 2 3 15,0 11 1-15,-3 3-1 16,3 5 3-16,-3 5 2 16,-3 9 2-16,0-1 1 0,0 5 0 15,-3-2 0 1,0-3-4-16,0 1-1 0,2-4 1 16,-2-4 0-16,3-6-2 15,0-6-2-15,3-7-2 16,3-3-1-16,3-5-5 15,3 5 0-15,-3 3 4 16,0 2 2-16,-3 3 2 16,0 8 0-16,-1 6 0 15,-2 2 2-15,0 13-1 16,0-3-1-16,-3 1 3 16,0-3 0-16,0 0-30 0,0-6-14 15,0-5-48 1</inkml:trace>
  <inkml:trace contextRef="#ctx0" brushRef="#br2" timeOffset="103">16772 16677 148 0,'-6'0'57'0,"9"0"-30"0,3 2-34 0,0-2 8 15,0 6 2-15,3-1 3 16,3-2 5-16,-1 5 6 15,1 2-9-15,12-2 4 0,-3 0 2 0,-3-8-10 16,0 3-1-16,-3-6-1 16,-4-5 3-1,-2 5-2-15,0-2-2 16,-6-3 0-16,-6-2-1 16,-6 2-11-16,-8 0-5 0,-4 2 5 15,0 4 4-15,0 2 9 16,0 2 4-16,0 4-1 15,7 2 2-15,2 5-6 16,0 5-1-16,3-2 4 16,6-3 5-16,3 6-5 15,6-6 0-15,3 0-2 16,3 1 1-16,2-1-7 16,13-5-1-16,3-3-36 15,-3 0-13-15,0-5-18 16</inkml:trace>
  <inkml:trace contextRef="#ctx0" brushRef="#br2" timeOffset="104">17159 16618 208 0,'-12'-10'79'0,"-3"10"-42"0,-9 8-43 0,18-3 12 16,-3 0-2-16,0 1 5 15,3 2-1-15,0 0 1 16,3 2-5-16,3 6-5 0,9 8-2 16,0-3 2-16,6 5 0 15,-3-2 5-15,0-3 5 16,-3 3 12-16,-3-8 7 0,-9 5-3 16,0-5-3-16,-15 3-15 15,-3-3-67 1,0-8-31-16,1-6-20 15</inkml:trace>
  <inkml:trace contextRef="#ctx0" brushRef="#br2" timeOffset="105">23776 5191 144 0,'3'-24'55'0,"-6"22"-30"0,6-9-7 15,0 8 18-15,-3 3 4 16,0 0 3-16</inkml:trace>
  <inkml:trace contextRef="#ctx0" brushRef="#br2" timeOffset="106">23782 5159 400 0,'0'16'23'0,"6"5"-7"0,-6 9-4 16,0 1 2-16,0 1-7 0,0 2-2 15,0 1-3-15,0-3 1 16,3-3-2-16,-3-3-1 16,0-7-6-16,0-3-1 15,0-6-19-15,0-2-8 16,0-3-22-16,0-5-10 15,0-5-30 1</inkml:trace>
  <inkml:trace contextRef="#ctx0" brushRef="#br2" timeOffset="107">23752 5117 108 0,'-21'-18'44'0,"6"10"-24"0,0-3-6 0,9 6 17 0,0 2-6 16,-3 0 0-1,-2 3-12-15,-4 8-3 0,-9 6-6 16,3 20-1-16,0 8 1 0,6 14 0 16,0-1 2-16,6 4-3 15,6-6 0-15,6 7-1 16,12-12-2-16,9-11 12 15,18-10 4-15,2-14 5 16,7-16 4-16,3-13-7 16,-4-10-3-16,-5-6-4 15,-6-8 0-15,-13-5 7 0,-11-5 3 16,-6 0 5 0,-9 5 3-16,-12 3-6 15,-6 4-2-15,-2 9-19 0,-1 6-8 16,3 7-39-16,-3 8-16 15,6 5-55 1,3 6-54-16,3 7 59 16</inkml:trace>
  <inkml:trace contextRef="#ctx0" brushRef="#br2" timeOffset="108">23600 7451 116 0,'-21'0'46'0,"15"2"-24"0,-3 1 1 0,3-3 21 16,6 3-4-16,-3-3-1 0,3-3-16 16,0 0-6-1,3-5-10-15,12-5-3 0,0 3 0 0,3-1-2 16,3 3-2 0,0 3 1-16,0 7-1 0,-4 9-3 15,-5 5 2-15,-9 5 3 16,-3 3 3-16,-3 5-2 15,-6-3 0-15,-3-2-1 16,-5 0-2-16,5-3 3 16,-6-2 0-16,9-3 5 15,-3-6 5-15,9-2-5 16,0 0-2-16,3-3-1 16,6-5 1-16,9 0-3 15,0-2 0-15,3-1-1 16,-1 0-2-16,4 1 1 0,0 2-1 15,-6 0-5-15,6 2 1 16,-6 1-20-16,0 0-9 16,-6-1-19-16,2-2-7 15,-2 0-23 1,-3 0-20-16,0-2 44 16</inkml:trace>
  <inkml:trace contextRef="#ctx0" brushRef="#br2" timeOffset="109">23651 7210 116 0,'-24'-16'44'0,"6"13"-24"0,-3 1-13 16,12 2 15-16,0 2-7 15,-9 1 2-15,-5 2-8 16,-1 9-1-16,-3 12-4 15,-3 19-3-15,6 11 0 0,4 4 1 16,8 4 1-16,6 5 1 16,18-3 0-16,8-3 6 15,7-10 4-15,12-8 4 16,12-16 1-16,2-15-2 16,13-17 0-16,-1-16-5 15,-8-10-2-15,-7-8 2 16,-14-8 5-16,-9-2 4 15,-24-12 4-15,-12 1 2 0,-24 5 3 16,-15 8-16 0,-2 8-6-16,-1 13-23 0,-2 9-10 15,5 7-38-15,6 8-15 16,13 16-43 0</inkml:trace>
  <inkml:trace contextRef="#ctx0" brushRef="#br2" timeOffset="110">23517 9713 124 0,'-9'-3'46'0,"6"-2"-24"0,3 2-4 0,0 3 18 16,0 0-12-16,3-2-1 15,6-4-9-15,-3-7-4 16,0-3-5-16,8 8-4 0,1-5 0 15,3 5-1-15,0 8 0 16,-3 8 0-16,-3 8 0 16,-6 2 0-16,-6 4 0 15,-3 4 2-15,-3-2 1 16,-3-3-4-16,6-2 1 16,0-6 0-16,9 0-5 15,6-2-1-15,6 2 0 16,3 3 2-16,-1 2-1 15,-5 3 4-15,-3 1 9 16,-9-1 4-16,-6 0 17 16,-6 3 8-16,-9-6-8 15,-5 1-5-15,-4-9-11 16,6-2-6-16,-3-5-13 16,-3-8-4-16,4-3-39 0,-4-3-16 15,12-7-43 1</inkml:trace>
  <inkml:trace contextRef="#ctx0" brushRef="#br2" timeOffset="111">23499 9493 136 0,'-21'-5'52'0,"6"8"-28"0,0 5-22 0,3-1 12 16,3 9-14-16,0 19-2 16,-2 10 1-16,-1 8 0 15,3 5 1-15,9 5 0 0,12 1 2 16,8-3 5-16,7-8 6 16,6-14 6-16,18-7 3 15,5-21 0-15,4-14 1 0,-4-13-4 16,-5-13 0-16,-12 0 7 15,-7-5 4-15,-17-6 1 16,-12-2 3-16,-12-9-5 16,-12 1-1-16,-2 8-13 15,-7 5-6-15,-3 7-26 16,3 12-11-16,4 10-48 16,5 21-19-16,9 8-27 15</inkml:trace>
  <inkml:trace contextRef="#ctx0" brushRef="#br2" timeOffset="112">23671 11927 204 0,'-2'0'77'0,"2"8"-42"0,-3 6-39 0,-3-4 13 16,3 3-5-16,-3 9 2 15,-6-4-1-15,9-2 2 0,-3 0-4 16,0 0-4-16,0-3 0 16,3-2 1-16,3-4 2 15,3 1-1-15,3-2 2 16,0-4-2-16,9-2 2 0,0 0-2 15,2-2-1-15,4-1 1 16,0 3 1-16,0 0-14 16,-3 0-7-16,0-3-23 15,-3 3-11-15,-4-2-25 16,4-1-9 0,-6-5 47-16</inkml:trace>
  <inkml:trace contextRef="#ctx0" brushRef="#br2" timeOffset="113">23826 11986 192 0,'-3'0'71'0,"3"2"-38"0,-3 9-34 0,3-1 15 16,-3 4-6-16,-3 4 1 15,6 9-5-15,0 4-1 16,-3 1-1 0,3-3-2-16,0-2 3 0,0-3-2 0,-6-9 2 15,6-1-18-15,0-4-6 16,0-4-23-16,0-9-8 15,0-5-18 1</inkml:trace>
  <inkml:trace contextRef="#ctx0" brushRef="#br2" timeOffset="114">23648 11769 132 0,'-30'-19'49'0,"15"17"-26"0,-9 2-16 0,18 5 13 0,-9 3-10 15,0 10-3-15,-5 14-4 16,-4 16-3-16,3 5 1 16,0 15-1-16,15 17 0 0,6 2 0 15,12-2 2-15,3-11 5 16,15-13 6-16,17-11 2 16,4-15 0-16,3-17 8 15,8-15 3-15,-2-16-3 16,-10-14 0-16,1-18-8 15,-12-8-2-15,-16-5-1 16,-14-3 0-16,-9 0-2 16,-12 0-1-16,-8 6-14 0,-10 7-6 15,6 11-39-15,-12 16-15 16,6 18-46 0</inkml:trace>
  <inkml:trace contextRef="#ctx0" brushRef="#br2" timeOffset="115">23558 14179 216 0,'0'3'82'0,"0"-1"-44"0,0 14-36 0,0-5 19 15,0 5-9-15,-3 0-2 16,0 2-3-16,0 1 0 0,0-4-4 15,0 1 0-15,-2-2 3 0,5-4-3 16,0-2-2-16,5-3 2 16,1-2 0-16,3-3 1 15,6-3 2-15,6 3-5 16,0 0-1-16,0 6-2 16,0 2-2-16,-4 2 3 15,-2 3 0-15,-6 3 1 16,-6 0 2-16,-3 0-1 15,0 3 2-15,-6-4-2 16,-3 7 2-16,-3-14-18 16,-2-3-6-16,-7-8-30 0,6-5-12 15,-3 0-31 1</inkml:trace>
  <inkml:trace contextRef="#ctx0" brushRef="#br2" timeOffset="116">23478 14195 120 0,'0'-5'46'0,"9"2"-24"0,3 3-21 0,-6 0 11 16,6-3 1-16,0 1 2 15,8 2-11-15,4 0-1 16,0 0-3-16,0 0 2 0,-6 2 3 16,3 1-4-16,-4-3-3 15,-5 0-15-15,0 0-6 0,-3-5-4 16,-3-1-16-1,-6-2 8 1,-6-2 14-16,3-11 9 16,-3-3 11-16,-6 0 3 0,3-2 8 15,-11 2 4-15,5 0 10 16,-6 3 5-16,0 2-2 16,-3 3 1-16,-3 6-14 15,-2 5-5-15,-7 7-9 16,6 11-2-16,0 17 1 15,-5 17 4-15,5 14 3 0,9 13 4 0,6 16 4 16,21-3 1-16,9-2 0 16,9-14-5-1,12-10-2-15,8-13 5 16,10-16 3-16,11-16 14 0,1-16 6 16,-1-19-11-16,-5-21-2 15,-10-15-4-15,-8-1-1 16,-12-7 2-16,-12-6 0 15,-18-2 8-15,-12 4 5 16,-15 7-9-16,-3 7-1 16,-11 13-27-16,-1 11-12 15,0 10-34-15,6 11-16 16,4 11-49 0</inkml:trace>
  <inkml:trace contextRef="#ctx0" brushRef="#br2" timeOffset="117">23707 16439 200 0,'-6'-8'77'0,"6"2"-42"0,0 6-26 16,0 0 22-16,0 6-13 15,-3-1-2-15,-6 3-9 16,0 5-5-16,-5 6-1 16,-4 2-1-16,0 18 0 0,-3 1 2 15,9 13 3-15,3-3-4 16,6-5-3-16,6-5 1 16,6-8 2-16,3-6 4 15,9-7 2-15,6-9 3 16,-4-7 4-16,7-8-4 15,-3-6 0-15,-6-5-4 0,-6-2-1 16,-6-1 5-16,-9 3 6 16,0 3 3-16,-12 0 3 15,-6 2-10-15,3 6-4 16,-6 2-8-16,3-2-2 16,0 5-17-16,4 0-7 15,5 0-34-15,3 0-11 16,6 0-51-1</inkml:trace>
  <inkml:trace contextRef="#ctx0" brushRef="#br2" timeOffset="118">23636 16272 176 0,'-36'-24'66'0,"15"24"-36"0,0 0-26 16,12 3 13-16,-5 15-8 0,-4 6-3 15,-6 10-6 1,3 11-2-16,0 19 1 16,3 21 2-16,9 12 2 0,9-1-1 15,12-6-2-15,9-6 5 16,15-4 4-16,14-14-3 0,7-18 2 15,3-22 12-15,8-23 7 16,-5-19-5-16,-1-13-2 16,-2-14-4-16,-13-15 3 15,-11-11-5-15,-18-10 2 16,-18 7 2-16,-12 1 3 16,-12 5-7-16,-9 8-3 15,-8-1-37-15,-1 7-15 16,3 12-99-1,7 19-50-15,14 2 94 16</inkml:trace>
  <inkml:trace contextRef="#ctx0" brushRef="#br0" timeOffset="119">20329 5114 108 0,'-3'0'44'0,"-6"3"-24"0,12 2-13 0,-3 1 30 16,0 20-3 0,0 3-6-16,-3 8-5 15,0 3-13 1,0-3 0-16,3 0 3 0,0 0-5 0,0-5-2 15,0-3-3-15,0-8 0 16,0-2-2-16,0-6 2 16,0-3 7-16,0-2 5 15,0-2-3-15,0-6-2 16,0 0-3-16,0 0-2 16,0-3-3-16,3-2-2 0,0-6 1 15,0-2-1-15,0 0 0 16,3-6 2-1,0-7-3-15,3-1 0 16,3 1 1-16,5-1 0 0,-2 3 0 16,0-2 0-16,0 5-3 15,0 5 2-15,-3 5-1 16,0 6 0-16,0 5 0 16,0 5-2-16,0 6 3 15,-4 2 2-15,1 8 2 16,-3 1 1-16,-3-4-2 15,0-2-2-15,-3 0 1 16,0-3 1-16,0 0 1 16,0-2 3-16,-3-3-3 15,3-3-2-15,0-2 2 16,0-6 0-16,0 0-4 16,3-4 1-16,0-7 0 0,0-2 2 15,3 1-1 1,6-7-1-16,0 1-2 0,3 3-1 15,3-3-1-15,3 2 3 16,-4 6 0-16,7 2 1 16,-6 6-3-16,0 10 0 15,-3 3 2-15,0 5 0 16,-3 1 1-16,-3 1 0 0,-1 7 2 16,-2-1 1-1,0-3-1-15,0-2 1 16,-3 0-2-16,3-3-1 15,-3-2-4-15,0-1 0 0,0-2-25 16,3-2-10-16,0-1-40 16,3-2-45-1,3-3 36-15</inkml:trace>
  <inkml:trace contextRef="#ctx0" brushRef="#br0" timeOffset="120">21097 5236 64 0,'-3'-8'24'0,"6"3"-12"0,-3 0 1 0,0 5 11 15,0-3 7-15,-3 3 4 16,0-5-8-16,-3-1-2 16,0 4-5-1,-3 7-3-15,-6 3-9 16,-3 5-5-16,3 3-2 0,-3 3-1 0,4 4 0 15,2 1-3-15,3 0 2 16,3-3 1-16,6-2 0 16,3-1 0-16,6-5 0 15,9-2 0-15,2-3 0 16,1-5 0-16,0-3 2 16,-3-3 1-16,0-5 1 0,-3-3-2 15,-3-2 1-15,-3 0-2 16,-4-3 2-1,1 0-2-15,-3 0 2 16,0 0-2-16,-3 3-1 16,0 5 7-16,0 0 5 0,0 3-2 15,0 2 2-15,0 3-9 16,3 6-2-16,3 4 3 16,3 4 2-16,0 1-2 15,3 1-1-15,0 0-1 16,-3 0-2-16,3 0 3 15,0 0 0-15,3-3-1 16,-1 0-2-16,1-5-15 16,0-3-5-16,0-2-45 15,0-3-58 1,-3 0 26-16</inkml:trace>
  <inkml:trace contextRef="#ctx0" brushRef="#br0" timeOffset="121">21475 5255 136 0,'-12'2'52'0,"12"1"-28"0,12 2-13 0,-9 1 15 16,-3 1 1-16,0 7 1 16,0 2-11-16,3-1-3 15,0 4-8-15,0-1-4 0,3 1-1 16,-3 0-1-16,3-4 0 15,0 1-33-15,-4-5-15 16,1-3-38-16</inkml:trace>
  <inkml:trace contextRef="#ctx0" brushRef="#br0" timeOffset="122">21457 5048 212 0,'-15'-18'82'0,"15"12"-44"0,3 1-44 16,-3 5 14-16</inkml:trace>
  <inkml:trace contextRef="#ctx0" brushRef="#br0" timeOffset="123">21451 5019 328 0,'6'3'-4'0,"3"2"1"16,0 0-14-16,0 3-5 0,0 0-62 15</inkml:trace>
  <inkml:trace contextRef="#ctx0" brushRef="#br0" timeOffset="124">21746 5297 120 0,'3'21'46'0,"-3"-5"-24"0,-3 16-4 0,3-19 18 15,-3 0-16-15,3 0-6 16,0 1-8-16,0 2-5 0,0-6 0 16,0-2 1-16,0-3 3 0,0-5 11 15,0 0 7-15,0-2-12 16,3-6-4-16,0 0-4 15,3-13-3-15,3 0 1 16,5-3-1-16,4 0-3 16,3-3 2-16,6-7 1 15,0 5 0-15,-1 5-3 0,1 6 0 16,0 4 2 0,-3 9 0-16,-6 10 3 15,0 9 3-15,-4 4 9 16,4 3 3-16,-3 6 3 0,-3-1 0 15,-3 1-11-15,3-1-3 16,0-2-4-16,-3 0 1 16,0-3-18-16,0-5-4 15,0-3-92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49463" y="0"/>
            <a:ext cx="5510212" cy="4133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00391" y="4258028"/>
            <a:ext cx="9200424" cy="294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1672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1pPr>
    <a:lvl2pPr marL="36576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5356621" y="2"/>
            <a:ext cx="4097913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63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Indirect jump uses * notation</a:t>
            </a:r>
            <a:r>
              <a:rPr lang="en-US" baseline="0" dirty="0"/>
              <a:t> just like dereference operator!  Dereference, then update %rip.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59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  <a:r>
              <a:rPr lang="en-US" dirty="0" err="1"/>
              <a:t>rodata</a:t>
            </a:r>
            <a:r>
              <a:rPr lang="en-US" baseline="0" dirty="0"/>
              <a:t> – read-only data section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97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25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64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90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52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0950" y="114300"/>
            <a:ext cx="5743575" cy="4308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5356621" y="3"/>
            <a:ext cx="4097913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>
          <a:xfrm>
            <a:off x="0" y="3"/>
            <a:ext cx="4097913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819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8638" y="0"/>
            <a:ext cx="4133850" cy="3100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3"/>
            <a:ext cx="4097913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38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8638" y="0"/>
            <a:ext cx="4133850" cy="3100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3"/>
            <a:ext cx="4097913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03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026025" y="415925"/>
            <a:ext cx="2743200" cy="2057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80162" y="2605566"/>
            <a:ext cx="10241280" cy="241659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00" dirty="0">
                <a:latin typeface="+mj-lt"/>
              </a:rPr>
              <a:t>0xFFFFF</a:t>
            </a:r>
          </a:p>
          <a:p>
            <a:r>
              <a:rPr lang="en-US" sz="1000" dirty="0">
                <a:latin typeface="+mj-lt"/>
              </a:rPr>
              <a:t>0x000000</a:t>
            </a:r>
          </a:p>
          <a:p>
            <a:r>
              <a:rPr lang="en-US" sz="1000" dirty="0">
                <a:latin typeface="+mj-lt"/>
              </a:rPr>
              <a:t>Top changes in size, bottom doesn’t.</a:t>
            </a: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3"/>
            <a:ext cx="4097913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57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7044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026025" y="415925"/>
            <a:ext cx="2743200" cy="2057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80162" y="2605566"/>
            <a:ext cx="10241280" cy="241659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00" dirty="0">
                <a:latin typeface="+mj-lt"/>
              </a:rPr>
              <a:t>Initialized when </a:t>
            </a:r>
            <a:r>
              <a:rPr lang="en-US" sz="1000" dirty="0" err="1">
                <a:latin typeface="+mj-lt"/>
              </a:rPr>
              <a:t>prog</a:t>
            </a:r>
            <a:r>
              <a:rPr lang="en-US" sz="1000" dirty="0">
                <a:latin typeface="+mj-lt"/>
              </a:rPr>
              <a:t> starts</a:t>
            </a:r>
          </a:p>
          <a:p>
            <a:r>
              <a:rPr lang="en-US" sz="1000" dirty="0">
                <a:latin typeface="+mj-lt"/>
              </a:rPr>
              <a:t>Heap managed by programmer</a:t>
            </a:r>
          </a:p>
          <a:p>
            <a:r>
              <a:rPr lang="en-US" sz="1000" dirty="0">
                <a:latin typeface="+mj-lt"/>
              </a:rPr>
              <a:t>Stack usually automatic, but we’ll have to look at how it works in assembly</a:t>
            </a:r>
          </a:p>
          <a:p>
            <a:r>
              <a:rPr lang="en-US" sz="1000" dirty="0">
                <a:latin typeface="+mj-lt"/>
              </a:rPr>
              <a:t>HW/OS enforces </a:t>
            </a:r>
            <a:r>
              <a:rPr lang="en-US" sz="1000" b="1" dirty="0">
                <a:latin typeface="+mj-lt"/>
              </a:rPr>
              <a:t>permissions</a:t>
            </a:r>
            <a:r>
              <a:rPr lang="en-US" sz="1000" dirty="0">
                <a:latin typeface="+mj-lt"/>
              </a:rPr>
              <a:t> on regions of memory</a:t>
            </a:r>
          </a:p>
          <a:p>
            <a:pPr lvl="1"/>
            <a:r>
              <a:rPr lang="en-US" sz="1000" dirty="0">
                <a:latin typeface="+mj-lt"/>
              </a:rPr>
              <a:t>Will talk about it more later in the course</a:t>
            </a:r>
            <a:endParaRPr lang="en-US" sz="1000" b="1" dirty="0">
              <a:latin typeface="+mj-lt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3"/>
            <a:ext cx="4097913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651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8638" y="0"/>
            <a:ext cx="4133850" cy="3100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Memory is still just an array</a:t>
            </a:r>
          </a:p>
          <a:p>
            <a:pPr lvl="1"/>
            <a:r>
              <a:rPr lang="en-US" sz="1000" dirty="0">
                <a:latin typeface="+mj-lt"/>
              </a:rPr>
              <a:t>But we treat the upper part like a </a:t>
            </a:r>
            <a:r>
              <a:rPr lang="en-US" sz="1000" b="1" dirty="0">
                <a:latin typeface="+mj-lt"/>
              </a:rPr>
              <a:t>stack that grows downwards</a:t>
            </a:r>
          </a:p>
          <a:p>
            <a:pPr lvl="0"/>
            <a:r>
              <a:rPr lang="en-US" sz="1000" b="1" dirty="0" err="1">
                <a:latin typeface="+mj-lt"/>
              </a:rPr>
              <a:t>rsp</a:t>
            </a:r>
            <a:r>
              <a:rPr lang="en-US" sz="1000" b="1" dirty="0">
                <a:latin typeface="+mj-lt"/>
              </a:rPr>
              <a:t> </a:t>
            </a:r>
            <a:r>
              <a:rPr lang="en-US" sz="1000" dirty="0">
                <a:latin typeface="+mj-lt"/>
              </a:rPr>
              <a:t>points at the lowest stack address, the top of the stack</a:t>
            </a:r>
          </a:p>
          <a:p>
            <a:pPr lvl="1"/>
            <a:r>
              <a:rPr lang="en-US" sz="1000" dirty="0">
                <a:latin typeface="+mj-lt"/>
              </a:rPr>
              <a:t>This will be the first thing to be popped off</a:t>
            </a:r>
          </a:p>
          <a:p>
            <a:pPr lvl="0"/>
            <a:r>
              <a:rPr lang="en-US" sz="1000" dirty="0">
                <a:latin typeface="+mj-lt"/>
              </a:rPr>
              <a:t>Remember: stacks only have 2 operations: </a:t>
            </a:r>
            <a:r>
              <a:rPr lang="en-US" sz="1000" b="1" dirty="0">
                <a:latin typeface="+mj-lt"/>
              </a:rPr>
              <a:t>push</a:t>
            </a:r>
            <a:r>
              <a:rPr lang="en-US" sz="1000" dirty="0">
                <a:latin typeface="+mj-lt"/>
              </a:rPr>
              <a:t> and </a:t>
            </a:r>
            <a:r>
              <a:rPr lang="en-US" sz="1000" b="1" dirty="0">
                <a:latin typeface="+mj-lt"/>
              </a:rPr>
              <a:t>pop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39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8638" y="0"/>
            <a:ext cx="4133850" cy="3100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974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8638" y="0"/>
            <a:ext cx="4133850" cy="3100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231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8638" y="0"/>
            <a:ext cx="4133850" cy="3100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466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38638" y="0"/>
            <a:ext cx="4133850" cy="3100388"/>
          </a:xfrm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989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38638" y="0"/>
            <a:ext cx="4133850" cy="3100388"/>
          </a:xfrm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If everyone doesn’t use the same conventions, then we can’t call each others’ libraries</a:t>
            </a: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77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8638" y="0"/>
            <a:ext cx="4133850" cy="3100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Caller and </a:t>
            </a:r>
            <a:r>
              <a:rPr lang="en-US" sz="1000" dirty="0" err="1">
                <a:latin typeface="+mj-lt"/>
              </a:rPr>
              <a:t>callee</a:t>
            </a:r>
            <a:endParaRPr lang="en-US" sz="1000" dirty="0">
              <a:latin typeface="+mj-lt"/>
            </a:endParaRPr>
          </a:p>
          <a:p>
            <a:r>
              <a:rPr lang="en-US" sz="1000" dirty="0">
                <a:latin typeface="+mj-lt"/>
              </a:rPr>
              <a:t>Here we have a function, </a:t>
            </a:r>
            <a:r>
              <a:rPr lang="en-US" sz="1000" b="1" u="sng" dirty="0" err="1">
                <a:latin typeface="+mj-lt"/>
              </a:rPr>
              <a:t>multstore</a:t>
            </a:r>
            <a:r>
              <a:rPr lang="en-US" sz="1000" b="1" dirty="0">
                <a:latin typeface="+mj-lt"/>
              </a:rPr>
              <a:t>, </a:t>
            </a:r>
            <a:r>
              <a:rPr lang="en-US" sz="1000" dirty="0">
                <a:latin typeface="+mj-lt"/>
              </a:rPr>
              <a:t>which calls another function,</a:t>
            </a:r>
            <a:r>
              <a:rPr lang="en-US" sz="1000" b="1" dirty="0">
                <a:latin typeface="+mj-lt"/>
              </a:rPr>
              <a:t> </a:t>
            </a:r>
            <a:r>
              <a:rPr lang="en-US" sz="1000" b="1" u="sng" dirty="0">
                <a:latin typeface="+mj-lt"/>
              </a:rPr>
              <a:t>mult2</a:t>
            </a:r>
          </a:p>
          <a:p>
            <a:pPr lvl="1"/>
            <a:r>
              <a:rPr lang="en-US" sz="1000" dirty="0">
                <a:latin typeface="+mj-lt"/>
              </a:rPr>
              <a:t>Look at </a:t>
            </a:r>
            <a:r>
              <a:rPr lang="en-US" sz="1000" b="1" dirty="0">
                <a:latin typeface="+mj-lt"/>
              </a:rPr>
              <a:t>call</a:t>
            </a:r>
            <a:r>
              <a:rPr lang="en-US" sz="1000" dirty="0">
                <a:latin typeface="+mj-lt"/>
              </a:rPr>
              <a:t>, specifies where to jump to (</a:t>
            </a:r>
            <a:r>
              <a:rPr lang="en-US" sz="1000" b="1" dirty="0">
                <a:latin typeface="+mj-lt"/>
              </a:rPr>
              <a:t>400550</a:t>
            </a:r>
            <a:r>
              <a:rPr lang="en-US" sz="1000" dirty="0">
                <a:latin typeface="+mj-lt"/>
              </a:rPr>
              <a:t>)</a:t>
            </a:r>
          </a:p>
          <a:p>
            <a:pPr lvl="1"/>
            <a:r>
              <a:rPr lang="en-US" sz="1000" dirty="0">
                <a:latin typeface="+mj-lt"/>
              </a:rPr>
              <a:t>Ret doesn’t refer to an address?</a:t>
            </a:r>
          </a:p>
          <a:p>
            <a:r>
              <a:rPr lang="en-US" sz="1000" dirty="0">
                <a:latin typeface="+mj-lt"/>
              </a:rPr>
              <a:t>We’ll get to each of the details for this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804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1000" dirty="0">
                <a:latin typeface="+mj-lt"/>
              </a:rPr>
              <a:t>Why a stack?</a:t>
            </a:r>
          </a:p>
          <a:p>
            <a:pPr lvl="1"/>
            <a:r>
              <a:rPr lang="en-US" sz="1000" dirty="0">
                <a:latin typeface="+mj-lt"/>
              </a:rPr>
              <a:t>LIFO = last called should be first to finish</a:t>
            </a:r>
          </a:p>
          <a:p>
            <a:pPr lvl="0"/>
            <a:r>
              <a:rPr lang="en-US" sz="1000" dirty="0">
                <a:latin typeface="+mj-lt"/>
              </a:rPr>
              <a:t>Combined push return address and jump</a:t>
            </a:r>
          </a:p>
        </p:txBody>
      </p:sp>
      <p:sp>
        <p:nvSpPr>
          <p:cNvPr id="2314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38638" y="0"/>
            <a:ext cx="4133850" cy="3100388"/>
          </a:xfrm>
          <a:ln cap="flat"/>
        </p:spPr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580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1000" dirty="0">
                <a:latin typeface="+mj-lt"/>
              </a:rPr>
              <a:t>If call is a push and jump, what is ret</a:t>
            </a:r>
          </a:p>
          <a:p>
            <a:r>
              <a:rPr lang="en-US" sz="1000" dirty="0">
                <a:latin typeface="+mj-lt"/>
              </a:rPr>
              <a:t>Pop and jump</a:t>
            </a:r>
          </a:p>
        </p:txBody>
      </p:sp>
      <p:sp>
        <p:nvSpPr>
          <p:cNvPr id="2314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38638" y="0"/>
            <a:ext cx="4133850" cy="3100388"/>
          </a:xfrm>
          <a:ln cap="flat"/>
        </p:spPr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54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1388" y="6350"/>
            <a:ext cx="5842000" cy="43815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7/9/2018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575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8638" y="0"/>
            <a:ext cx="4133850" cy="3100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000" dirty="0">
                <a:latin typeface="+mj-lt"/>
              </a:rPr>
              <a:t>Push return address on stack</a:t>
            </a:r>
          </a:p>
          <a:p>
            <a:pPr lvl="1"/>
            <a:r>
              <a:rPr lang="en-US" sz="1000" dirty="0">
                <a:latin typeface="+mj-lt"/>
              </a:rPr>
              <a:t>update </a:t>
            </a:r>
            <a:r>
              <a:rPr lang="en-US" sz="1000" b="1" dirty="0">
                <a:latin typeface="+mj-lt"/>
              </a:rPr>
              <a:t>%</a:t>
            </a:r>
            <a:r>
              <a:rPr lang="en-US" sz="1000" b="1" dirty="0" err="1">
                <a:latin typeface="+mj-lt"/>
              </a:rPr>
              <a:t>rsp</a:t>
            </a:r>
            <a:r>
              <a:rPr lang="en-US" sz="1000" b="1" dirty="0">
                <a:latin typeface="+mj-lt"/>
              </a:rPr>
              <a:t> -&gt; 0x118</a:t>
            </a:r>
            <a:endParaRPr lang="en-US" sz="1000" dirty="0">
              <a:latin typeface="+mj-lt"/>
            </a:endParaRPr>
          </a:p>
          <a:p>
            <a:pPr lvl="1"/>
            <a:r>
              <a:rPr lang="en-US" sz="1000" b="1" dirty="0">
                <a:latin typeface="+mj-lt"/>
              </a:rPr>
              <a:t>400549</a:t>
            </a:r>
          </a:p>
          <a:p>
            <a:pPr lvl="0"/>
            <a:r>
              <a:rPr lang="en-US" sz="1000" b="1" dirty="0">
                <a:latin typeface="+mj-lt"/>
              </a:rPr>
              <a:t>Jump</a:t>
            </a:r>
            <a:r>
              <a:rPr lang="en-US" sz="1000" dirty="0">
                <a:latin typeface="+mj-lt"/>
              </a:rPr>
              <a:t> to new function</a:t>
            </a:r>
          </a:p>
          <a:p>
            <a:pPr lvl="1"/>
            <a:r>
              <a:rPr lang="en-US" sz="1000" dirty="0">
                <a:latin typeface="+mj-lt"/>
              </a:rPr>
              <a:t>Update </a:t>
            </a:r>
            <a:r>
              <a:rPr lang="en-US" sz="1000" b="1" dirty="0">
                <a:latin typeface="+mj-lt"/>
              </a:rPr>
              <a:t>%rip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416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8638" y="0"/>
            <a:ext cx="4133850" cy="3100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Now return address points at where we’ll jump back to</a:t>
            </a:r>
          </a:p>
          <a:p>
            <a:r>
              <a:rPr lang="en-US" sz="1000" b="1" dirty="0">
                <a:latin typeface="+mj-lt"/>
              </a:rPr>
              <a:t>%rip</a:t>
            </a:r>
            <a:r>
              <a:rPr lang="en-US" sz="1000" dirty="0">
                <a:latin typeface="+mj-lt"/>
              </a:rPr>
              <a:t> is where we are executing now</a:t>
            </a:r>
          </a:p>
          <a:p>
            <a:r>
              <a:rPr lang="en-US" sz="1000" dirty="0">
                <a:latin typeface="+mj-lt"/>
              </a:rPr>
              <a:t>Normal code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302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8638" y="0"/>
            <a:ext cx="4133850" cy="3100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Now, after we’ve executed this function, about to return</a:t>
            </a:r>
            <a:endParaRPr lang="en-US" sz="1000" b="1" u="sng" dirty="0">
              <a:latin typeface="+mj-lt"/>
            </a:endParaRPr>
          </a:p>
          <a:p>
            <a:r>
              <a:rPr lang="en-US" sz="1000" dirty="0">
                <a:latin typeface="+mj-lt"/>
              </a:rPr>
              <a:t>Pop return address</a:t>
            </a:r>
          </a:p>
          <a:p>
            <a:pPr lvl="1"/>
            <a:r>
              <a:rPr lang="en-US" sz="1000" dirty="0">
                <a:latin typeface="+mj-lt"/>
              </a:rPr>
              <a:t>read return address</a:t>
            </a:r>
          </a:p>
          <a:p>
            <a:pPr lvl="1"/>
            <a:r>
              <a:rPr lang="en-US" sz="1000" dirty="0">
                <a:latin typeface="+mj-lt"/>
              </a:rPr>
              <a:t>increment </a:t>
            </a:r>
            <a:r>
              <a:rPr lang="en-US" sz="1000" b="1" dirty="0">
                <a:latin typeface="+mj-lt"/>
              </a:rPr>
              <a:t>%</a:t>
            </a:r>
            <a:r>
              <a:rPr lang="en-US" sz="1000" b="1" dirty="0" err="1">
                <a:latin typeface="+mj-lt"/>
              </a:rPr>
              <a:t>rsp</a:t>
            </a:r>
            <a:endParaRPr lang="en-US" sz="1000" b="1" dirty="0">
              <a:latin typeface="+mj-lt"/>
            </a:endParaRPr>
          </a:p>
          <a:p>
            <a:pPr lvl="0"/>
            <a:r>
              <a:rPr lang="en-US" sz="1000" b="1" dirty="0">
                <a:latin typeface="+mj-lt"/>
              </a:rPr>
              <a:t>Jump</a:t>
            </a:r>
            <a:r>
              <a:rPr lang="en-US" sz="1000" dirty="0">
                <a:latin typeface="+mj-lt"/>
              </a:rPr>
              <a:t> back to return address</a:t>
            </a:r>
          </a:p>
          <a:p>
            <a:pPr lvl="1"/>
            <a:r>
              <a:rPr lang="en-US" sz="1000" dirty="0">
                <a:latin typeface="+mj-lt"/>
              </a:rPr>
              <a:t>update </a:t>
            </a:r>
            <a:r>
              <a:rPr lang="en-US" sz="1000" b="1" dirty="0">
                <a:latin typeface="+mj-lt"/>
              </a:rPr>
              <a:t>%rip </a:t>
            </a:r>
            <a:r>
              <a:rPr lang="en-US" sz="1000" dirty="0">
                <a:latin typeface="+mj-lt"/>
              </a:rPr>
              <a:t>with </a:t>
            </a:r>
            <a:r>
              <a:rPr lang="en-US" sz="1000" b="1" dirty="0">
                <a:latin typeface="+mj-lt"/>
              </a:rPr>
              <a:t>return address</a:t>
            </a:r>
          </a:p>
          <a:p>
            <a:pPr lvl="1"/>
            <a:r>
              <a:rPr lang="en-US" sz="1000" dirty="0">
                <a:latin typeface="+mj-lt"/>
              </a:rPr>
              <a:t>execute again starting there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703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8638" y="0"/>
            <a:ext cx="4133850" cy="3100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712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How do you pass data? Functions take inputs and return outputs</a:t>
            </a:r>
          </a:p>
        </p:txBody>
      </p:sp>
    </p:spTree>
    <p:extLst>
      <p:ext uri="{BB962C8B-B14F-4D97-AF65-F5344CB8AC3E}">
        <p14:creationId xmlns:p14="http://schemas.microsoft.com/office/powerpoint/2010/main" val="16360418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 we store first </a:t>
            </a:r>
            <a:r>
              <a:rPr lang="en-US" dirty="0" err="1"/>
              <a:t>args</a:t>
            </a:r>
            <a:r>
              <a:rPr lang="en-US" dirty="0"/>
              <a:t> and return value in registers? Speed</a:t>
            </a:r>
          </a:p>
          <a:p>
            <a:r>
              <a:rPr lang="en-US" dirty="0"/>
              <a:t>Extra </a:t>
            </a:r>
            <a:r>
              <a:rPr lang="en-US" dirty="0" err="1"/>
              <a:t>args</a:t>
            </a:r>
            <a:r>
              <a:rPr lang="en-US" dirty="0"/>
              <a:t> pushed in reverse order, first </a:t>
            </a:r>
            <a:r>
              <a:rPr lang="en-US" dirty="0" err="1"/>
              <a:t>args</a:t>
            </a:r>
            <a:r>
              <a:rPr lang="en-US" dirty="0"/>
              <a:t> closest</a:t>
            </a:r>
          </a:p>
        </p:txBody>
      </p:sp>
    </p:spTree>
    <p:extLst>
      <p:ext uri="{BB962C8B-B14F-4D97-AF65-F5344CB8AC3E}">
        <p14:creationId xmlns:p14="http://schemas.microsoft.com/office/powerpoint/2010/main" val="39665243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Caller-saved vs </a:t>
            </a:r>
            <a:r>
              <a:rPr lang="en-US" sz="1000" dirty="0" err="1">
                <a:latin typeface="+mj-lt"/>
              </a:rPr>
              <a:t>callee</a:t>
            </a:r>
            <a:r>
              <a:rPr lang="en-US" sz="1000" dirty="0">
                <a:latin typeface="+mj-lt"/>
              </a:rPr>
              <a:t>-saved registers?</a:t>
            </a:r>
          </a:p>
          <a:p>
            <a:pPr lvl="1"/>
            <a:r>
              <a:rPr lang="en-US" sz="1000" dirty="0">
                <a:latin typeface="+mj-lt"/>
              </a:rPr>
              <a:t>Will talk about this more later</a:t>
            </a:r>
          </a:p>
          <a:p>
            <a:pPr lvl="0"/>
            <a:r>
              <a:rPr lang="en-US" sz="1000" dirty="0">
                <a:latin typeface="+mj-lt"/>
              </a:rPr>
              <a:t>Larger than 8 bytes:</a:t>
            </a:r>
          </a:p>
          <a:p>
            <a:pPr lvl="1"/>
            <a:r>
              <a:rPr lang="en-US" sz="1000" dirty="0">
                <a:latin typeface="+mj-lt"/>
              </a:rPr>
              <a:t>There’s some other part of the calling convention that dictates what to do</a:t>
            </a:r>
          </a:p>
          <a:p>
            <a:pPr lvl="1"/>
            <a:r>
              <a:rPr lang="en-US" sz="1000" dirty="0">
                <a:latin typeface="+mj-lt"/>
              </a:rPr>
              <a:t>Spoiler alert: usually it’s on the stack</a:t>
            </a:r>
          </a:p>
        </p:txBody>
      </p:sp>
    </p:spTree>
    <p:extLst>
      <p:ext uri="{BB962C8B-B14F-4D97-AF65-F5344CB8AC3E}">
        <p14:creationId xmlns:p14="http://schemas.microsoft.com/office/powerpoint/2010/main" val="14459517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How do we get data into and out of procedures?</a:t>
            </a:r>
          </a:p>
          <a:p>
            <a:r>
              <a:rPr lang="en-US" sz="1000" dirty="0">
                <a:latin typeface="+mj-lt"/>
              </a:rPr>
              <a:t>x -&gt; a, y -&gt; b, so no need to change those registers!</a:t>
            </a:r>
          </a:p>
          <a:p>
            <a:pPr lvl="1"/>
            <a:r>
              <a:rPr lang="en-US" sz="1000" dirty="0">
                <a:latin typeface="+mj-lt"/>
              </a:rPr>
              <a:t>Don’t need to save because we don’t use x or y after mult2 returns</a:t>
            </a:r>
          </a:p>
          <a:p>
            <a:r>
              <a:rPr lang="en-US" sz="1000" dirty="0">
                <a:latin typeface="+mj-lt"/>
              </a:rPr>
              <a:t>but, we </a:t>
            </a:r>
            <a:r>
              <a:rPr lang="en-US" sz="1000" b="1" i="1" dirty="0">
                <a:latin typeface="+mj-lt"/>
              </a:rPr>
              <a:t>do</a:t>
            </a:r>
            <a:r>
              <a:rPr lang="en-US" sz="1000" dirty="0">
                <a:latin typeface="+mj-lt"/>
              </a:rPr>
              <a:t> need to save </a:t>
            </a:r>
            <a:r>
              <a:rPr lang="en-US" sz="1000" b="1" dirty="0">
                <a:latin typeface="+mj-lt"/>
              </a:rPr>
              <a:t>%</a:t>
            </a:r>
            <a:r>
              <a:rPr lang="en-US" sz="1000" b="1" dirty="0" err="1">
                <a:latin typeface="+mj-lt"/>
              </a:rPr>
              <a:t>rdx</a:t>
            </a:r>
            <a:r>
              <a:rPr lang="en-US" sz="1000" dirty="0">
                <a:latin typeface="+mj-lt"/>
              </a:rPr>
              <a:t>, need it after mult2</a:t>
            </a:r>
            <a:endParaRPr lang="en-US" sz="1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92578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56358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49463" y="0"/>
            <a:ext cx="5510212" cy="4133850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Re-entrant means we need to be able to call the same function more than once</a:t>
            </a:r>
          </a:p>
          <a:p>
            <a:pPr lvl="1"/>
            <a:r>
              <a:rPr lang="en-US" sz="1000" dirty="0">
                <a:latin typeface="+mj-lt"/>
              </a:rPr>
              <a:t>Could be from within the function! or from another called function</a:t>
            </a:r>
          </a:p>
          <a:p>
            <a:pPr lvl="1"/>
            <a:r>
              <a:rPr lang="en-US" sz="1000" dirty="0">
                <a:latin typeface="+mj-lt"/>
              </a:rPr>
              <a:t>Execute a new </a:t>
            </a:r>
            <a:r>
              <a:rPr lang="en-US" sz="1000" b="1" dirty="0">
                <a:latin typeface="+mj-lt"/>
              </a:rPr>
              <a:t>copy</a:t>
            </a:r>
            <a:endParaRPr lang="en-US" sz="1000" dirty="0">
              <a:latin typeface="+mj-lt"/>
            </a:endParaRPr>
          </a:p>
          <a:p>
            <a:pPr lvl="0"/>
            <a:r>
              <a:rPr lang="en-US" sz="1000" dirty="0">
                <a:latin typeface="+mj-lt"/>
              </a:rPr>
              <a:t>Each time we call it, need somewhere to keep the </a:t>
            </a:r>
            <a:r>
              <a:rPr lang="en-US" sz="1000" b="1" dirty="0">
                <a:latin typeface="+mj-lt"/>
              </a:rPr>
              <a:t>local variables, </a:t>
            </a:r>
            <a:r>
              <a:rPr lang="en-US" sz="1000" dirty="0">
                <a:latin typeface="+mj-lt"/>
              </a:rPr>
              <a:t>and </a:t>
            </a:r>
            <a:r>
              <a:rPr lang="en-US" sz="1000" b="1" dirty="0">
                <a:latin typeface="+mj-lt"/>
              </a:rPr>
              <a:t>arguments</a:t>
            </a:r>
          </a:p>
          <a:p>
            <a:pPr lvl="0"/>
            <a:r>
              <a:rPr lang="en-US" sz="1000" b="1" dirty="0">
                <a:latin typeface="+mj-lt"/>
              </a:rPr>
              <a:t>The Stack</a:t>
            </a:r>
            <a:r>
              <a:rPr lang="en-US" sz="1000" dirty="0">
                <a:latin typeface="+mj-lt"/>
              </a:rPr>
              <a:t> gives us a place to put state while a function is executing</a:t>
            </a:r>
          </a:p>
          <a:p>
            <a:pPr lvl="1"/>
            <a:r>
              <a:rPr lang="en-US" sz="1000" dirty="0">
                <a:latin typeface="+mj-lt"/>
              </a:rPr>
              <a:t>only need state for the currently executing copy</a:t>
            </a:r>
          </a:p>
          <a:p>
            <a:pPr lvl="1"/>
            <a:r>
              <a:rPr lang="en-US" sz="1000" dirty="0" err="1">
                <a:latin typeface="+mj-lt"/>
              </a:rPr>
              <a:t>callee</a:t>
            </a:r>
            <a:r>
              <a:rPr lang="en-US" sz="1000" dirty="0">
                <a:latin typeface="+mj-lt"/>
              </a:rPr>
              <a:t> returns, and we can pop off its temporary data</a:t>
            </a:r>
            <a:endParaRPr lang="en-US" sz="1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7405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471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49463" y="0"/>
            <a:ext cx="5510212" cy="4133850"/>
          </a:xfrm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986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54693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16972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89309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00267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Let’s say this time, the if condition is false, so we don’t </a:t>
            </a:r>
            <a:r>
              <a:rPr lang="en-US" sz="1000" dirty="0" err="1">
                <a:latin typeface="+mj-lt"/>
              </a:rPr>
              <a:t>recurse</a:t>
            </a:r>
            <a:r>
              <a:rPr lang="en-US" sz="1000" dirty="0">
                <a:latin typeface="+mj-lt"/>
              </a:rPr>
              <a:t> again</a:t>
            </a:r>
          </a:p>
        </p:txBody>
      </p:sp>
    </p:spTree>
    <p:extLst>
      <p:ext uri="{BB962C8B-B14F-4D97-AF65-F5344CB8AC3E}">
        <p14:creationId xmlns:p14="http://schemas.microsoft.com/office/powerpoint/2010/main" val="17834512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Start popping our way back up the stack frames</a:t>
            </a:r>
          </a:p>
        </p:txBody>
      </p:sp>
    </p:spTree>
    <p:extLst>
      <p:ext uri="{BB962C8B-B14F-4D97-AF65-F5344CB8AC3E}">
        <p14:creationId xmlns:p14="http://schemas.microsoft.com/office/powerpoint/2010/main" val="20853368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70138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At this point, we’re back up to </a:t>
            </a:r>
            <a:r>
              <a:rPr lang="en-US" sz="1000" b="1" dirty="0">
                <a:latin typeface="+mj-lt"/>
              </a:rPr>
              <a:t>who</a:t>
            </a:r>
            <a:r>
              <a:rPr lang="en-US" sz="1000" dirty="0">
                <a:latin typeface="+mj-lt"/>
              </a:rPr>
              <a:t>, which calls </a:t>
            </a:r>
            <a:r>
              <a:rPr lang="en-US" sz="1000" b="1" dirty="0" err="1">
                <a:latin typeface="+mj-lt"/>
              </a:rPr>
              <a:t>amI</a:t>
            </a:r>
            <a:r>
              <a:rPr lang="en-US" sz="1000" b="1" dirty="0">
                <a:latin typeface="+mj-lt"/>
              </a:rPr>
              <a:t> </a:t>
            </a:r>
            <a:r>
              <a:rPr lang="en-US" sz="1000" dirty="0">
                <a:latin typeface="+mj-lt"/>
              </a:rPr>
              <a:t>twice</a:t>
            </a:r>
          </a:p>
        </p:txBody>
      </p:sp>
    </p:spTree>
    <p:extLst>
      <p:ext uri="{BB962C8B-B14F-4D97-AF65-F5344CB8AC3E}">
        <p14:creationId xmlns:p14="http://schemas.microsoft.com/office/powerpoint/2010/main" val="6862471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Looks similar to Step 3, </a:t>
            </a:r>
            <a:r>
              <a:rPr lang="en-US" sz="1000" i="1" dirty="0">
                <a:latin typeface="+mj-lt"/>
              </a:rPr>
              <a:t>but it’s NOT!</a:t>
            </a:r>
          </a:p>
          <a:p>
            <a:r>
              <a:rPr lang="en-US" sz="1000" dirty="0">
                <a:latin typeface="+mj-lt"/>
              </a:rPr>
              <a:t>Let’s assume if condition is false.</a:t>
            </a:r>
          </a:p>
        </p:txBody>
      </p:sp>
    </p:spTree>
    <p:extLst>
      <p:ext uri="{BB962C8B-B14F-4D97-AF65-F5344CB8AC3E}">
        <p14:creationId xmlns:p14="http://schemas.microsoft.com/office/powerpoint/2010/main" val="607455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903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06073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912512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0512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65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687388"/>
            <a:ext cx="4883150" cy="3663950"/>
          </a:xfrm>
          <a:prstGeom prst="rect">
            <a:avLst/>
          </a:prstGeo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49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6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r>
              <a:rPr lang="en-US" u="sng" dirty="0"/>
              <a:t>Indirect jump</a:t>
            </a:r>
            <a:r>
              <a:rPr lang="en-US" dirty="0"/>
              <a:t>:</a:t>
            </a:r>
          </a:p>
          <a:p>
            <a:pPr defTabSz="914318">
              <a:defRPr/>
            </a:pPr>
            <a:r>
              <a:rPr lang="en-US" dirty="0"/>
              <a:t>Note that, given the definition of a label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in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  <a:r>
              <a:rPr lang="en-US" dirty="0"/>
              <a:t> section of an assembly program, using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to indicate the memory location, as in: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x,%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#AT&amp;T</a:t>
            </a:r>
            <a:r>
              <a:rPr lang="en-US" dirty="0"/>
              <a:t> is just absolute addressing (i.e. using just a displacement), where the assembler essentially replaces the name x with the address corresponding to x.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5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4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7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8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82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580" y="-2231"/>
            <a:ext cx="1300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Winter 2019</a:t>
            </a:r>
          </a:p>
          <a:p>
            <a:pPr algn="r"/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17451" y="-2231"/>
            <a:ext cx="17091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L11:  The Stack &amp; Procedures</a:t>
            </a:r>
          </a:p>
        </p:txBody>
      </p:sp>
    </p:spTree>
    <p:extLst>
      <p:ext uri="{BB962C8B-B14F-4D97-AF65-F5344CB8AC3E}">
        <p14:creationId xmlns:p14="http://schemas.microsoft.com/office/powerpoint/2010/main" val="73893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.xml"/><Relationship Id="rId7" Type="http://schemas.openxmlformats.org/officeDocument/2006/relationships/hyperlink" Target="http://xkcd.com/257/" TargetMode="Externa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image" Target="../media/image25.emf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customXml" Target="../ink/ink1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10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4.xml"/><Relationship Id="rId9" Type="http://schemas.openxmlformats.org/officeDocument/2006/relationships/tags" Target="../tags/tag10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tags" Target="../tags/tag127.xml"/><Relationship Id="rId18" Type="http://schemas.openxmlformats.org/officeDocument/2006/relationships/notesSlide" Target="../notesSlides/notesSlide11.xml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12" Type="http://schemas.openxmlformats.org/officeDocument/2006/relationships/tags" Target="../tags/tag126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16.xml"/><Relationship Id="rId16" Type="http://schemas.openxmlformats.org/officeDocument/2006/relationships/tags" Target="../tags/tag130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5" Type="http://schemas.openxmlformats.org/officeDocument/2006/relationships/tags" Target="../tags/tag119.xml"/><Relationship Id="rId15" Type="http://schemas.openxmlformats.org/officeDocument/2006/relationships/tags" Target="../tags/tag129.xml"/><Relationship Id="rId10" Type="http://schemas.openxmlformats.org/officeDocument/2006/relationships/tags" Target="../tags/tag124.xml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tags" Target="../tags/tag1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5.xml"/><Relationship Id="rId4" Type="http://schemas.openxmlformats.org/officeDocument/2006/relationships/tags" Target="../tags/tag13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12" Type="http://schemas.openxmlformats.org/officeDocument/2006/relationships/notesSlide" Target="../notesSlides/notesSlide13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40.xml"/><Relationship Id="rId10" Type="http://schemas.openxmlformats.org/officeDocument/2006/relationships/tags" Target="../tags/tag145.xml"/><Relationship Id="rId4" Type="http://schemas.openxmlformats.org/officeDocument/2006/relationships/tags" Target="../tags/tag139.xml"/><Relationship Id="rId9" Type="http://schemas.openxmlformats.org/officeDocument/2006/relationships/tags" Target="../tags/tag1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0.xml"/><Relationship Id="rId4" Type="http://schemas.openxmlformats.org/officeDocument/2006/relationships/tags" Target="../tags/tag1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5.xml"/><Relationship Id="rId4" Type="http://schemas.openxmlformats.org/officeDocument/2006/relationships/tags" Target="../tags/tag15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26" Type="http://schemas.openxmlformats.org/officeDocument/2006/relationships/notesSlide" Target="../notesSlides/notesSlide16.xml"/><Relationship Id="rId3" Type="http://schemas.openxmlformats.org/officeDocument/2006/relationships/tags" Target="../tags/tag158.xml"/><Relationship Id="rId21" Type="http://schemas.openxmlformats.org/officeDocument/2006/relationships/tags" Target="../tags/tag176.xml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tags" Target="../tags/tag175.xml"/><Relationship Id="rId29" Type="http://schemas.openxmlformats.org/officeDocument/2006/relationships/image" Target="../media/image6.png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tags" Target="../tags/tag179.xml"/><Relationship Id="rId32" Type="http://schemas.openxmlformats.org/officeDocument/2006/relationships/image" Target="../media/image9.png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tags" Target="../tags/tag178.xml"/><Relationship Id="rId28" Type="http://schemas.openxmlformats.org/officeDocument/2006/relationships/image" Target="../media/image5.png"/><Relationship Id="rId10" Type="http://schemas.openxmlformats.org/officeDocument/2006/relationships/tags" Target="../tags/tag165.xml"/><Relationship Id="rId19" Type="http://schemas.openxmlformats.org/officeDocument/2006/relationships/tags" Target="../tags/tag174.xml"/><Relationship Id="rId31" Type="http://schemas.openxmlformats.org/officeDocument/2006/relationships/image" Target="../media/image8.jpeg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tags" Target="../tags/tag177.xml"/><Relationship Id="rId27" Type="http://schemas.openxmlformats.org/officeDocument/2006/relationships/image" Target="../media/image4.png"/><Relationship Id="rId30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83.xml"/><Relationship Id="rId7" Type="http://schemas.openxmlformats.org/officeDocument/2006/relationships/tags" Target="../tags/tag187.xml"/><Relationship Id="rId12" Type="http://schemas.openxmlformats.org/officeDocument/2006/relationships/tags" Target="../tags/tag192.xml"/><Relationship Id="rId2" Type="http://schemas.openxmlformats.org/officeDocument/2006/relationships/tags" Target="../tags/tag182.xml"/><Relationship Id="rId1" Type="http://schemas.openxmlformats.org/officeDocument/2006/relationships/tags" Target="../tags/tag180.x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5" Type="http://schemas.openxmlformats.org/officeDocument/2006/relationships/tags" Target="../tags/tag185.xml"/><Relationship Id="rId10" Type="http://schemas.openxmlformats.org/officeDocument/2006/relationships/tags" Target="../tags/tag190.xml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13" Type="http://schemas.openxmlformats.org/officeDocument/2006/relationships/tags" Target="../tags/tag208.xml"/><Relationship Id="rId18" Type="http://schemas.openxmlformats.org/officeDocument/2006/relationships/tags" Target="../tags/tag213.xml"/><Relationship Id="rId3" Type="http://schemas.openxmlformats.org/officeDocument/2006/relationships/tags" Target="../tags/tag198.xml"/><Relationship Id="rId21" Type="http://schemas.openxmlformats.org/officeDocument/2006/relationships/tags" Target="../tags/tag216.xml"/><Relationship Id="rId7" Type="http://schemas.openxmlformats.org/officeDocument/2006/relationships/tags" Target="../tags/tag202.xml"/><Relationship Id="rId12" Type="http://schemas.openxmlformats.org/officeDocument/2006/relationships/tags" Target="../tags/tag207.xml"/><Relationship Id="rId17" Type="http://schemas.openxmlformats.org/officeDocument/2006/relationships/tags" Target="../tags/tag212.xml"/><Relationship Id="rId2" Type="http://schemas.openxmlformats.org/officeDocument/2006/relationships/tags" Target="../tags/tag197.xml"/><Relationship Id="rId16" Type="http://schemas.openxmlformats.org/officeDocument/2006/relationships/tags" Target="../tags/tag211.xml"/><Relationship Id="rId20" Type="http://schemas.openxmlformats.org/officeDocument/2006/relationships/tags" Target="../tags/tag215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tags" Target="../tags/tag206.xml"/><Relationship Id="rId5" Type="http://schemas.openxmlformats.org/officeDocument/2006/relationships/tags" Target="../tags/tag200.xml"/><Relationship Id="rId15" Type="http://schemas.openxmlformats.org/officeDocument/2006/relationships/tags" Target="../tags/tag210.xml"/><Relationship Id="rId23" Type="http://schemas.openxmlformats.org/officeDocument/2006/relationships/notesSlide" Target="../notesSlides/notesSlide19.xml"/><Relationship Id="rId10" Type="http://schemas.openxmlformats.org/officeDocument/2006/relationships/tags" Target="../tags/tag205.xml"/><Relationship Id="rId19" Type="http://schemas.openxmlformats.org/officeDocument/2006/relationships/tags" Target="../tags/tag214.xml"/><Relationship Id="rId4" Type="http://schemas.openxmlformats.org/officeDocument/2006/relationships/tags" Target="../tags/tag199.xml"/><Relationship Id="rId9" Type="http://schemas.openxmlformats.org/officeDocument/2006/relationships/tags" Target="../tags/tag204.xml"/><Relationship Id="rId14" Type="http://schemas.openxmlformats.org/officeDocument/2006/relationships/tags" Target="../tags/tag209.xml"/><Relationship Id="rId22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13" Type="http://schemas.openxmlformats.org/officeDocument/2006/relationships/tags" Target="../tags/tag229.xml"/><Relationship Id="rId18" Type="http://schemas.openxmlformats.org/officeDocument/2006/relationships/tags" Target="../tags/tag234.xml"/><Relationship Id="rId3" Type="http://schemas.openxmlformats.org/officeDocument/2006/relationships/tags" Target="../tags/tag219.xml"/><Relationship Id="rId21" Type="http://schemas.openxmlformats.org/officeDocument/2006/relationships/tags" Target="../tags/tag237.xml"/><Relationship Id="rId7" Type="http://schemas.openxmlformats.org/officeDocument/2006/relationships/tags" Target="../tags/tag223.xml"/><Relationship Id="rId12" Type="http://schemas.openxmlformats.org/officeDocument/2006/relationships/tags" Target="../tags/tag228.xml"/><Relationship Id="rId17" Type="http://schemas.openxmlformats.org/officeDocument/2006/relationships/tags" Target="../tags/tag233.xml"/><Relationship Id="rId25" Type="http://schemas.openxmlformats.org/officeDocument/2006/relationships/notesSlide" Target="../notesSlides/notesSlide20.xml"/><Relationship Id="rId2" Type="http://schemas.openxmlformats.org/officeDocument/2006/relationships/tags" Target="../tags/tag218.xml"/><Relationship Id="rId16" Type="http://schemas.openxmlformats.org/officeDocument/2006/relationships/tags" Target="../tags/tag232.xml"/><Relationship Id="rId20" Type="http://schemas.openxmlformats.org/officeDocument/2006/relationships/tags" Target="../tags/tag236.xml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tags" Target="../tags/tag227.xml"/><Relationship Id="rId24" Type="http://schemas.openxmlformats.org/officeDocument/2006/relationships/slideLayout" Target="../slideLayouts/slideLayout4.xml"/><Relationship Id="rId5" Type="http://schemas.openxmlformats.org/officeDocument/2006/relationships/tags" Target="../tags/tag221.xml"/><Relationship Id="rId15" Type="http://schemas.openxmlformats.org/officeDocument/2006/relationships/tags" Target="../tags/tag231.xml"/><Relationship Id="rId23" Type="http://schemas.openxmlformats.org/officeDocument/2006/relationships/tags" Target="../tags/tag239.xml"/><Relationship Id="rId10" Type="http://schemas.openxmlformats.org/officeDocument/2006/relationships/tags" Target="../tags/tag226.xml"/><Relationship Id="rId19" Type="http://schemas.openxmlformats.org/officeDocument/2006/relationships/tags" Target="../tags/tag235.xml"/><Relationship Id="rId4" Type="http://schemas.openxmlformats.org/officeDocument/2006/relationships/tags" Target="../tags/tag220.xml"/><Relationship Id="rId9" Type="http://schemas.openxmlformats.org/officeDocument/2006/relationships/tags" Target="../tags/tag225.xml"/><Relationship Id="rId14" Type="http://schemas.openxmlformats.org/officeDocument/2006/relationships/tags" Target="../tags/tag230.xml"/><Relationship Id="rId22" Type="http://schemas.openxmlformats.org/officeDocument/2006/relationships/tags" Target="../tags/tag23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13" Type="http://schemas.openxmlformats.org/officeDocument/2006/relationships/tags" Target="../tags/tag252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42.xml"/><Relationship Id="rId7" Type="http://schemas.openxmlformats.org/officeDocument/2006/relationships/tags" Target="../tags/tag246.xml"/><Relationship Id="rId12" Type="http://schemas.openxmlformats.org/officeDocument/2006/relationships/tags" Target="../tags/tag251.xml"/><Relationship Id="rId17" Type="http://schemas.openxmlformats.org/officeDocument/2006/relationships/tags" Target="../tags/tag256.xml"/><Relationship Id="rId2" Type="http://schemas.openxmlformats.org/officeDocument/2006/relationships/tags" Target="../tags/tag241.xml"/><Relationship Id="rId16" Type="http://schemas.openxmlformats.org/officeDocument/2006/relationships/tags" Target="../tags/tag255.xml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11" Type="http://schemas.openxmlformats.org/officeDocument/2006/relationships/tags" Target="../tags/tag250.xml"/><Relationship Id="rId5" Type="http://schemas.openxmlformats.org/officeDocument/2006/relationships/tags" Target="../tags/tag244.xml"/><Relationship Id="rId15" Type="http://schemas.openxmlformats.org/officeDocument/2006/relationships/tags" Target="../tags/tag254.xml"/><Relationship Id="rId10" Type="http://schemas.openxmlformats.org/officeDocument/2006/relationships/tags" Target="../tags/tag249.xml"/><Relationship Id="rId19" Type="http://schemas.openxmlformats.org/officeDocument/2006/relationships/notesSlide" Target="../notesSlides/notesSlide21.xml"/><Relationship Id="rId4" Type="http://schemas.openxmlformats.org/officeDocument/2006/relationships/tags" Target="../tags/tag243.xml"/><Relationship Id="rId9" Type="http://schemas.openxmlformats.org/officeDocument/2006/relationships/tags" Target="../tags/tag248.xml"/><Relationship Id="rId14" Type="http://schemas.openxmlformats.org/officeDocument/2006/relationships/tags" Target="../tags/tag25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64.xml"/><Relationship Id="rId13" Type="http://schemas.openxmlformats.org/officeDocument/2006/relationships/tags" Target="../tags/tag269.xml"/><Relationship Id="rId18" Type="http://schemas.openxmlformats.org/officeDocument/2006/relationships/tags" Target="../tags/tag274.xml"/><Relationship Id="rId26" Type="http://schemas.openxmlformats.org/officeDocument/2006/relationships/customXml" Target="../ink/ink2.xml"/><Relationship Id="rId3" Type="http://schemas.openxmlformats.org/officeDocument/2006/relationships/tags" Target="../tags/tag259.xml"/><Relationship Id="rId21" Type="http://schemas.openxmlformats.org/officeDocument/2006/relationships/tags" Target="../tags/tag277.xml"/><Relationship Id="rId7" Type="http://schemas.openxmlformats.org/officeDocument/2006/relationships/tags" Target="../tags/tag263.xml"/><Relationship Id="rId12" Type="http://schemas.openxmlformats.org/officeDocument/2006/relationships/tags" Target="../tags/tag268.xml"/><Relationship Id="rId17" Type="http://schemas.openxmlformats.org/officeDocument/2006/relationships/tags" Target="../tags/tag273.xml"/><Relationship Id="rId25" Type="http://schemas.openxmlformats.org/officeDocument/2006/relationships/notesSlide" Target="../notesSlides/notesSlide22.xml"/><Relationship Id="rId2" Type="http://schemas.openxmlformats.org/officeDocument/2006/relationships/tags" Target="../tags/tag258.xml"/><Relationship Id="rId16" Type="http://schemas.openxmlformats.org/officeDocument/2006/relationships/tags" Target="../tags/tag272.xml"/><Relationship Id="rId20" Type="http://schemas.openxmlformats.org/officeDocument/2006/relationships/tags" Target="../tags/tag276.xml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tags" Target="../tags/tag267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261.xml"/><Relationship Id="rId15" Type="http://schemas.openxmlformats.org/officeDocument/2006/relationships/tags" Target="../tags/tag271.xml"/><Relationship Id="rId23" Type="http://schemas.openxmlformats.org/officeDocument/2006/relationships/tags" Target="../tags/tag279.xml"/><Relationship Id="rId10" Type="http://schemas.openxmlformats.org/officeDocument/2006/relationships/tags" Target="../tags/tag266.xml"/><Relationship Id="rId19" Type="http://schemas.openxmlformats.org/officeDocument/2006/relationships/tags" Target="../tags/tag275.xml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tags" Target="../tags/tag270.xml"/><Relationship Id="rId22" Type="http://schemas.openxmlformats.org/officeDocument/2006/relationships/tags" Target="../tags/tag278.xml"/><Relationship Id="rId27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13" Type="http://schemas.openxmlformats.org/officeDocument/2006/relationships/tags" Target="../tags/tag292.xml"/><Relationship Id="rId18" Type="http://schemas.openxmlformats.org/officeDocument/2006/relationships/tags" Target="../tags/tag297.xml"/><Relationship Id="rId26" Type="http://schemas.openxmlformats.org/officeDocument/2006/relationships/tags" Target="../tags/tag305.xml"/><Relationship Id="rId3" Type="http://schemas.openxmlformats.org/officeDocument/2006/relationships/tags" Target="../tags/tag282.xml"/><Relationship Id="rId21" Type="http://schemas.openxmlformats.org/officeDocument/2006/relationships/tags" Target="../tags/tag300.xml"/><Relationship Id="rId7" Type="http://schemas.openxmlformats.org/officeDocument/2006/relationships/tags" Target="../tags/tag286.xml"/><Relationship Id="rId12" Type="http://schemas.openxmlformats.org/officeDocument/2006/relationships/tags" Target="../tags/tag291.xml"/><Relationship Id="rId17" Type="http://schemas.openxmlformats.org/officeDocument/2006/relationships/tags" Target="../tags/tag296.xml"/><Relationship Id="rId25" Type="http://schemas.openxmlformats.org/officeDocument/2006/relationships/tags" Target="../tags/tag304.xml"/><Relationship Id="rId2" Type="http://schemas.openxmlformats.org/officeDocument/2006/relationships/tags" Target="../tags/tag281.xml"/><Relationship Id="rId16" Type="http://schemas.openxmlformats.org/officeDocument/2006/relationships/tags" Target="../tags/tag295.xml"/><Relationship Id="rId20" Type="http://schemas.openxmlformats.org/officeDocument/2006/relationships/tags" Target="../tags/tag299.xml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11" Type="http://schemas.openxmlformats.org/officeDocument/2006/relationships/tags" Target="../tags/tag290.xml"/><Relationship Id="rId24" Type="http://schemas.openxmlformats.org/officeDocument/2006/relationships/tags" Target="../tags/tag303.xml"/><Relationship Id="rId5" Type="http://schemas.openxmlformats.org/officeDocument/2006/relationships/tags" Target="../tags/tag284.xml"/><Relationship Id="rId15" Type="http://schemas.openxmlformats.org/officeDocument/2006/relationships/tags" Target="../tags/tag294.xml"/><Relationship Id="rId23" Type="http://schemas.openxmlformats.org/officeDocument/2006/relationships/tags" Target="../tags/tag302.xml"/><Relationship Id="rId28" Type="http://schemas.openxmlformats.org/officeDocument/2006/relationships/notesSlide" Target="../notesSlides/notesSlide23.xml"/><Relationship Id="rId10" Type="http://schemas.openxmlformats.org/officeDocument/2006/relationships/tags" Target="../tags/tag289.xml"/><Relationship Id="rId19" Type="http://schemas.openxmlformats.org/officeDocument/2006/relationships/tags" Target="../tags/tag298.xml"/><Relationship Id="rId4" Type="http://schemas.openxmlformats.org/officeDocument/2006/relationships/tags" Target="../tags/tag283.xml"/><Relationship Id="rId9" Type="http://schemas.openxmlformats.org/officeDocument/2006/relationships/tags" Target="../tags/tag288.xml"/><Relationship Id="rId14" Type="http://schemas.openxmlformats.org/officeDocument/2006/relationships/tags" Target="../tags/tag293.xml"/><Relationship Id="rId22" Type="http://schemas.openxmlformats.org/officeDocument/2006/relationships/tags" Target="../tags/tag301.xml"/><Relationship Id="rId27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" Type="http://schemas.openxmlformats.org/officeDocument/2006/relationships/tags" Target="../tags/tag306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16.xml"/><Relationship Id="rId13" Type="http://schemas.openxmlformats.org/officeDocument/2006/relationships/notesSlide" Target="../notesSlides/notesSlide25.xml"/><Relationship Id="rId3" Type="http://schemas.openxmlformats.org/officeDocument/2006/relationships/tags" Target="../tags/tag311.xml"/><Relationship Id="rId7" Type="http://schemas.openxmlformats.org/officeDocument/2006/relationships/tags" Target="../tags/tag315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11" Type="http://schemas.openxmlformats.org/officeDocument/2006/relationships/tags" Target="../tags/tag319.xml"/><Relationship Id="rId5" Type="http://schemas.openxmlformats.org/officeDocument/2006/relationships/tags" Target="../tags/tag313.xml"/><Relationship Id="rId10" Type="http://schemas.openxmlformats.org/officeDocument/2006/relationships/tags" Target="../tags/tag318.xml"/><Relationship Id="rId4" Type="http://schemas.openxmlformats.org/officeDocument/2006/relationships/tags" Target="../tags/tag312.xml"/><Relationship Id="rId9" Type="http://schemas.openxmlformats.org/officeDocument/2006/relationships/tags" Target="../tags/tag3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27.xml"/><Relationship Id="rId3" Type="http://schemas.openxmlformats.org/officeDocument/2006/relationships/tags" Target="../tags/tag322.xml"/><Relationship Id="rId7" Type="http://schemas.openxmlformats.org/officeDocument/2006/relationships/tags" Target="../tags/tag326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6" Type="http://schemas.openxmlformats.org/officeDocument/2006/relationships/tags" Target="../tags/tag325.xml"/><Relationship Id="rId5" Type="http://schemas.openxmlformats.org/officeDocument/2006/relationships/tags" Target="../tags/tag324.xml"/><Relationship Id="rId10" Type="http://schemas.openxmlformats.org/officeDocument/2006/relationships/notesSlide" Target="../notesSlides/notesSlide26.xml"/><Relationship Id="rId4" Type="http://schemas.openxmlformats.org/officeDocument/2006/relationships/tags" Target="../tags/tag323.xml"/><Relationship Id="rId9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7.xml"/><Relationship Id="rId3" Type="http://schemas.openxmlformats.org/officeDocument/2006/relationships/tags" Target="../tags/tag330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5" Type="http://schemas.openxmlformats.org/officeDocument/2006/relationships/tags" Target="../tags/tag332.xml"/><Relationship Id="rId4" Type="http://schemas.openxmlformats.org/officeDocument/2006/relationships/tags" Target="../tags/tag331.xml"/><Relationship Id="rId9" Type="http://schemas.openxmlformats.org/officeDocument/2006/relationships/hyperlink" Target="https://godbolt.org/g/cKKDZn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2" Type="http://schemas.openxmlformats.org/officeDocument/2006/relationships/tags" Target="../tags/tag7.xml"/><Relationship Id="rId16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36.xml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39.xml"/><Relationship Id="rId7" Type="http://schemas.openxmlformats.org/officeDocument/2006/relationships/notesSlide" Target="../notesSlides/notesSlide29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41.xml"/><Relationship Id="rId4" Type="http://schemas.openxmlformats.org/officeDocument/2006/relationships/tags" Target="../tags/tag34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349.xml"/><Relationship Id="rId13" Type="http://schemas.openxmlformats.org/officeDocument/2006/relationships/tags" Target="../tags/tag354.xml"/><Relationship Id="rId3" Type="http://schemas.openxmlformats.org/officeDocument/2006/relationships/tags" Target="../tags/tag344.xml"/><Relationship Id="rId7" Type="http://schemas.openxmlformats.org/officeDocument/2006/relationships/tags" Target="../tags/tag348.xml"/><Relationship Id="rId12" Type="http://schemas.openxmlformats.org/officeDocument/2006/relationships/tags" Target="../tags/tag353.xml"/><Relationship Id="rId2" Type="http://schemas.openxmlformats.org/officeDocument/2006/relationships/tags" Target="../tags/tag343.xml"/><Relationship Id="rId16" Type="http://schemas.openxmlformats.org/officeDocument/2006/relationships/notesSlide" Target="../notesSlides/notesSlide30.xml"/><Relationship Id="rId1" Type="http://schemas.openxmlformats.org/officeDocument/2006/relationships/tags" Target="../tags/tag342.xml"/><Relationship Id="rId6" Type="http://schemas.openxmlformats.org/officeDocument/2006/relationships/tags" Target="../tags/tag347.xml"/><Relationship Id="rId11" Type="http://schemas.openxmlformats.org/officeDocument/2006/relationships/tags" Target="../tags/tag352.xml"/><Relationship Id="rId5" Type="http://schemas.openxmlformats.org/officeDocument/2006/relationships/tags" Target="../tags/tag346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351.xml"/><Relationship Id="rId4" Type="http://schemas.openxmlformats.org/officeDocument/2006/relationships/tags" Target="../tags/tag345.xml"/><Relationship Id="rId9" Type="http://schemas.openxmlformats.org/officeDocument/2006/relationships/tags" Target="../tags/tag350.xml"/><Relationship Id="rId14" Type="http://schemas.openxmlformats.org/officeDocument/2006/relationships/tags" Target="../tags/tag35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363.xml"/><Relationship Id="rId13" Type="http://schemas.openxmlformats.org/officeDocument/2006/relationships/tags" Target="../tags/tag368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358.xml"/><Relationship Id="rId7" Type="http://schemas.openxmlformats.org/officeDocument/2006/relationships/tags" Target="../tags/tag362.xml"/><Relationship Id="rId12" Type="http://schemas.openxmlformats.org/officeDocument/2006/relationships/tags" Target="../tags/tag367.xml"/><Relationship Id="rId17" Type="http://schemas.openxmlformats.org/officeDocument/2006/relationships/tags" Target="../tags/tag372.xml"/><Relationship Id="rId2" Type="http://schemas.openxmlformats.org/officeDocument/2006/relationships/tags" Target="../tags/tag357.xml"/><Relationship Id="rId16" Type="http://schemas.openxmlformats.org/officeDocument/2006/relationships/tags" Target="../tags/tag371.xml"/><Relationship Id="rId1" Type="http://schemas.openxmlformats.org/officeDocument/2006/relationships/tags" Target="../tags/tag356.xml"/><Relationship Id="rId6" Type="http://schemas.openxmlformats.org/officeDocument/2006/relationships/tags" Target="../tags/tag361.xml"/><Relationship Id="rId11" Type="http://schemas.openxmlformats.org/officeDocument/2006/relationships/tags" Target="../tags/tag366.xml"/><Relationship Id="rId5" Type="http://schemas.openxmlformats.org/officeDocument/2006/relationships/tags" Target="../tags/tag360.xml"/><Relationship Id="rId15" Type="http://schemas.openxmlformats.org/officeDocument/2006/relationships/tags" Target="../tags/tag370.xml"/><Relationship Id="rId10" Type="http://schemas.openxmlformats.org/officeDocument/2006/relationships/tags" Target="../tags/tag365.xml"/><Relationship Id="rId19" Type="http://schemas.openxmlformats.org/officeDocument/2006/relationships/notesSlide" Target="../notesSlides/notesSlide31.xml"/><Relationship Id="rId4" Type="http://schemas.openxmlformats.org/officeDocument/2006/relationships/tags" Target="../tags/tag359.xml"/><Relationship Id="rId9" Type="http://schemas.openxmlformats.org/officeDocument/2006/relationships/tags" Target="../tags/tag364.xml"/><Relationship Id="rId14" Type="http://schemas.openxmlformats.org/officeDocument/2006/relationships/tags" Target="../tags/tag36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380.xml"/><Relationship Id="rId13" Type="http://schemas.openxmlformats.org/officeDocument/2006/relationships/tags" Target="../tags/tag385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375.xml"/><Relationship Id="rId7" Type="http://schemas.openxmlformats.org/officeDocument/2006/relationships/tags" Target="../tags/tag379.xml"/><Relationship Id="rId12" Type="http://schemas.openxmlformats.org/officeDocument/2006/relationships/tags" Target="../tags/tag384.xml"/><Relationship Id="rId17" Type="http://schemas.openxmlformats.org/officeDocument/2006/relationships/tags" Target="../tags/tag389.xml"/><Relationship Id="rId2" Type="http://schemas.openxmlformats.org/officeDocument/2006/relationships/tags" Target="../tags/tag374.xml"/><Relationship Id="rId16" Type="http://schemas.openxmlformats.org/officeDocument/2006/relationships/tags" Target="../tags/tag388.xml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11" Type="http://schemas.openxmlformats.org/officeDocument/2006/relationships/tags" Target="../tags/tag383.xml"/><Relationship Id="rId5" Type="http://schemas.openxmlformats.org/officeDocument/2006/relationships/tags" Target="../tags/tag377.xml"/><Relationship Id="rId15" Type="http://schemas.openxmlformats.org/officeDocument/2006/relationships/tags" Target="../tags/tag387.xml"/><Relationship Id="rId10" Type="http://schemas.openxmlformats.org/officeDocument/2006/relationships/tags" Target="../tags/tag382.xml"/><Relationship Id="rId19" Type="http://schemas.openxmlformats.org/officeDocument/2006/relationships/notesSlide" Target="../notesSlides/notesSlide32.xml"/><Relationship Id="rId4" Type="http://schemas.openxmlformats.org/officeDocument/2006/relationships/tags" Target="../tags/tag376.xml"/><Relationship Id="rId9" Type="http://schemas.openxmlformats.org/officeDocument/2006/relationships/tags" Target="../tags/tag381.xml"/><Relationship Id="rId14" Type="http://schemas.openxmlformats.org/officeDocument/2006/relationships/tags" Target="../tags/tag38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397.xml"/><Relationship Id="rId13" Type="http://schemas.openxmlformats.org/officeDocument/2006/relationships/tags" Target="../tags/tag402.xml"/><Relationship Id="rId3" Type="http://schemas.openxmlformats.org/officeDocument/2006/relationships/tags" Target="../tags/tag392.xml"/><Relationship Id="rId7" Type="http://schemas.openxmlformats.org/officeDocument/2006/relationships/tags" Target="../tags/tag396.xml"/><Relationship Id="rId12" Type="http://schemas.openxmlformats.org/officeDocument/2006/relationships/tags" Target="../tags/tag401.xml"/><Relationship Id="rId2" Type="http://schemas.openxmlformats.org/officeDocument/2006/relationships/tags" Target="../tags/tag391.xml"/><Relationship Id="rId16" Type="http://schemas.openxmlformats.org/officeDocument/2006/relationships/notesSlide" Target="../notesSlides/notesSlide33.xml"/><Relationship Id="rId1" Type="http://schemas.openxmlformats.org/officeDocument/2006/relationships/tags" Target="../tags/tag390.xml"/><Relationship Id="rId6" Type="http://schemas.openxmlformats.org/officeDocument/2006/relationships/tags" Target="../tags/tag395.xml"/><Relationship Id="rId11" Type="http://schemas.openxmlformats.org/officeDocument/2006/relationships/tags" Target="../tags/tag400.xml"/><Relationship Id="rId5" Type="http://schemas.openxmlformats.org/officeDocument/2006/relationships/tags" Target="../tags/tag394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399.xml"/><Relationship Id="rId4" Type="http://schemas.openxmlformats.org/officeDocument/2006/relationships/tags" Target="../tags/tag393.xml"/><Relationship Id="rId9" Type="http://schemas.openxmlformats.org/officeDocument/2006/relationships/tags" Target="../tags/tag398.xml"/><Relationship Id="rId14" Type="http://schemas.openxmlformats.org/officeDocument/2006/relationships/tags" Target="../tags/tag40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414.xml"/><Relationship Id="rId13" Type="http://schemas.openxmlformats.org/officeDocument/2006/relationships/tags" Target="../tags/tag419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409.xml"/><Relationship Id="rId7" Type="http://schemas.openxmlformats.org/officeDocument/2006/relationships/tags" Target="../tags/tag413.xml"/><Relationship Id="rId12" Type="http://schemas.openxmlformats.org/officeDocument/2006/relationships/tags" Target="../tags/tag418.xml"/><Relationship Id="rId17" Type="http://schemas.openxmlformats.org/officeDocument/2006/relationships/tags" Target="../tags/tag424.xml"/><Relationship Id="rId2" Type="http://schemas.openxmlformats.org/officeDocument/2006/relationships/tags" Target="../tags/tag408.xml"/><Relationship Id="rId16" Type="http://schemas.openxmlformats.org/officeDocument/2006/relationships/tags" Target="../tags/tag423.xml"/><Relationship Id="rId1" Type="http://schemas.openxmlformats.org/officeDocument/2006/relationships/tags" Target="../tags/tag407.xml"/><Relationship Id="rId6" Type="http://schemas.openxmlformats.org/officeDocument/2006/relationships/tags" Target="../tags/tag412.xml"/><Relationship Id="rId11" Type="http://schemas.openxmlformats.org/officeDocument/2006/relationships/tags" Target="../tags/tag417.xml"/><Relationship Id="rId5" Type="http://schemas.openxmlformats.org/officeDocument/2006/relationships/tags" Target="../tags/tag411.xml"/><Relationship Id="rId15" Type="http://schemas.openxmlformats.org/officeDocument/2006/relationships/tags" Target="../tags/tag422.xml"/><Relationship Id="rId10" Type="http://schemas.openxmlformats.org/officeDocument/2006/relationships/tags" Target="../tags/tag416.xml"/><Relationship Id="rId19" Type="http://schemas.openxmlformats.org/officeDocument/2006/relationships/notesSlide" Target="../notesSlides/notesSlide35.xml"/><Relationship Id="rId4" Type="http://schemas.openxmlformats.org/officeDocument/2006/relationships/tags" Target="../tags/tag410.xml"/><Relationship Id="rId9" Type="http://schemas.openxmlformats.org/officeDocument/2006/relationships/tags" Target="../tags/tag415.xml"/><Relationship Id="rId14" Type="http://schemas.openxmlformats.org/officeDocument/2006/relationships/tags" Target="../tags/tag4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427.xml"/><Relationship Id="rId7" Type="http://schemas.openxmlformats.org/officeDocument/2006/relationships/image" Target="../media/image27.emf"/><Relationship Id="rId2" Type="http://schemas.openxmlformats.org/officeDocument/2006/relationships/tags" Target="../tags/tag426.xml"/><Relationship Id="rId1" Type="http://schemas.openxmlformats.org/officeDocument/2006/relationships/tags" Target="../tags/tag425.xml"/><Relationship Id="rId6" Type="http://schemas.openxmlformats.org/officeDocument/2006/relationships/customXml" Target="../ink/ink3.xml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7.xml"/><Relationship Id="rId3" Type="http://schemas.openxmlformats.org/officeDocument/2006/relationships/tags" Target="../tags/tag430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429.xml"/><Relationship Id="rId1" Type="http://schemas.openxmlformats.org/officeDocument/2006/relationships/tags" Target="../tags/tag428.xml"/><Relationship Id="rId6" Type="http://schemas.openxmlformats.org/officeDocument/2006/relationships/tags" Target="../tags/tag433.xml"/><Relationship Id="rId5" Type="http://schemas.openxmlformats.org/officeDocument/2006/relationships/tags" Target="../tags/tag432.xml"/><Relationship Id="rId4" Type="http://schemas.openxmlformats.org/officeDocument/2006/relationships/tags" Target="../tags/tag43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3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420.xml"/><Relationship Id="rId5" Type="http://schemas.openxmlformats.org/officeDocument/2006/relationships/tags" Target="../tags/tag25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24.xml"/><Relationship Id="rId9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436.xml"/><Relationship Id="rId2" Type="http://schemas.openxmlformats.org/officeDocument/2006/relationships/tags" Target="../tags/tag435.xml"/><Relationship Id="rId1" Type="http://schemas.openxmlformats.org/officeDocument/2006/relationships/tags" Target="../tags/tag434.xml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439.xml"/><Relationship Id="rId2" Type="http://schemas.openxmlformats.org/officeDocument/2006/relationships/tags" Target="../tags/tag438.xml"/><Relationship Id="rId1" Type="http://schemas.openxmlformats.org/officeDocument/2006/relationships/tags" Target="../tags/tag437.xml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447.xml"/><Relationship Id="rId13" Type="http://schemas.openxmlformats.org/officeDocument/2006/relationships/tags" Target="../tags/tag452.xml"/><Relationship Id="rId18" Type="http://schemas.openxmlformats.org/officeDocument/2006/relationships/tags" Target="../tags/tag457.xml"/><Relationship Id="rId3" Type="http://schemas.openxmlformats.org/officeDocument/2006/relationships/tags" Target="../tags/tag442.xml"/><Relationship Id="rId21" Type="http://schemas.openxmlformats.org/officeDocument/2006/relationships/notesSlide" Target="../notesSlides/notesSlide40.xml"/><Relationship Id="rId7" Type="http://schemas.openxmlformats.org/officeDocument/2006/relationships/tags" Target="../tags/tag446.xml"/><Relationship Id="rId12" Type="http://schemas.openxmlformats.org/officeDocument/2006/relationships/tags" Target="../tags/tag451.xml"/><Relationship Id="rId17" Type="http://schemas.openxmlformats.org/officeDocument/2006/relationships/tags" Target="../tags/tag456.xml"/><Relationship Id="rId2" Type="http://schemas.openxmlformats.org/officeDocument/2006/relationships/tags" Target="../tags/tag441.xml"/><Relationship Id="rId16" Type="http://schemas.openxmlformats.org/officeDocument/2006/relationships/tags" Target="../tags/tag455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440.xml"/><Relationship Id="rId6" Type="http://schemas.openxmlformats.org/officeDocument/2006/relationships/tags" Target="../tags/tag445.xml"/><Relationship Id="rId11" Type="http://schemas.openxmlformats.org/officeDocument/2006/relationships/tags" Target="../tags/tag450.xml"/><Relationship Id="rId5" Type="http://schemas.openxmlformats.org/officeDocument/2006/relationships/tags" Target="../tags/tag444.xml"/><Relationship Id="rId15" Type="http://schemas.openxmlformats.org/officeDocument/2006/relationships/tags" Target="../tags/tag454.xml"/><Relationship Id="rId10" Type="http://schemas.openxmlformats.org/officeDocument/2006/relationships/tags" Target="../tags/tag449.xml"/><Relationship Id="rId19" Type="http://schemas.openxmlformats.org/officeDocument/2006/relationships/tags" Target="../tags/tag458.xml"/><Relationship Id="rId4" Type="http://schemas.openxmlformats.org/officeDocument/2006/relationships/tags" Target="../tags/tag443.xml"/><Relationship Id="rId9" Type="http://schemas.openxmlformats.org/officeDocument/2006/relationships/tags" Target="../tags/tag448.xml"/><Relationship Id="rId14" Type="http://schemas.openxmlformats.org/officeDocument/2006/relationships/tags" Target="../tags/tag45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466.xml"/><Relationship Id="rId13" Type="http://schemas.openxmlformats.org/officeDocument/2006/relationships/tags" Target="../tags/tag471.xml"/><Relationship Id="rId18" Type="http://schemas.openxmlformats.org/officeDocument/2006/relationships/tags" Target="../tags/tag476.xml"/><Relationship Id="rId26" Type="http://schemas.openxmlformats.org/officeDocument/2006/relationships/image" Target="../media/image33.emf"/><Relationship Id="rId3" Type="http://schemas.openxmlformats.org/officeDocument/2006/relationships/tags" Target="../tags/tag461.xml"/><Relationship Id="rId21" Type="http://schemas.openxmlformats.org/officeDocument/2006/relationships/tags" Target="../tags/tag479.xml"/><Relationship Id="rId7" Type="http://schemas.openxmlformats.org/officeDocument/2006/relationships/tags" Target="../tags/tag465.xml"/><Relationship Id="rId12" Type="http://schemas.openxmlformats.org/officeDocument/2006/relationships/tags" Target="../tags/tag470.xml"/><Relationship Id="rId17" Type="http://schemas.openxmlformats.org/officeDocument/2006/relationships/tags" Target="../tags/tag475.xml"/><Relationship Id="rId25" Type="http://schemas.openxmlformats.org/officeDocument/2006/relationships/customXml" Target="../ink/ink4.xml"/><Relationship Id="rId2" Type="http://schemas.openxmlformats.org/officeDocument/2006/relationships/tags" Target="../tags/tag460.xml"/><Relationship Id="rId16" Type="http://schemas.openxmlformats.org/officeDocument/2006/relationships/tags" Target="../tags/tag474.xml"/><Relationship Id="rId20" Type="http://schemas.openxmlformats.org/officeDocument/2006/relationships/tags" Target="../tags/tag478.xml"/><Relationship Id="rId1" Type="http://schemas.openxmlformats.org/officeDocument/2006/relationships/tags" Target="../tags/tag459.xml"/><Relationship Id="rId6" Type="http://schemas.openxmlformats.org/officeDocument/2006/relationships/tags" Target="../tags/tag464.xml"/><Relationship Id="rId11" Type="http://schemas.openxmlformats.org/officeDocument/2006/relationships/tags" Target="../tags/tag469.xml"/><Relationship Id="rId24" Type="http://schemas.openxmlformats.org/officeDocument/2006/relationships/notesSlide" Target="../notesSlides/notesSlide41.xml"/><Relationship Id="rId5" Type="http://schemas.openxmlformats.org/officeDocument/2006/relationships/tags" Target="../tags/tag463.xml"/><Relationship Id="rId15" Type="http://schemas.openxmlformats.org/officeDocument/2006/relationships/tags" Target="../tags/tag473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34.emf"/><Relationship Id="rId10" Type="http://schemas.openxmlformats.org/officeDocument/2006/relationships/tags" Target="../tags/tag468.xml"/><Relationship Id="rId19" Type="http://schemas.openxmlformats.org/officeDocument/2006/relationships/tags" Target="../tags/tag477.xml"/><Relationship Id="rId4" Type="http://schemas.openxmlformats.org/officeDocument/2006/relationships/tags" Target="../tags/tag462.xml"/><Relationship Id="rId9" Type="http://schemas.openxmlformats.org/officeDocument/2006/relationships/tags" Target="../tags/tag467.xml"/><Relationship Id="rId14" Type="http://schemas.openxmlformats.org/officeDocument/2006/relationships/tags" Target="../tags/tag472.xml"/><Relationship Id="rId22" Type="http://schemas.openxmlformats.org/officeDocument/2006/relationships/tags" Target="../tags/tag480.xml"/><Relationship Id="rId27" Type="http://schemas.openxmlformats.org/officeDocument/2006/relationships/customXml" Target="../ink/ink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488.xml"/><Relationship Id="rId13" Type="http://schemas.openxmlformats.org/officeDocument/2006/relationships/tags" Target="../tags/tag493.xml"/><Relationship Id="rId18" Type="http://schemas.openxmlformats.org/officeDocument/2006/relationships/tags" Target="../tags/tag498.xml"/><Relationship Id="rId26" Type="http://schemas.openxmlformats.org/officeDocument/2006/relationships/customXml" Target="../ink/ink6.xml"/><Relationship Id="rId3" Type="http://schemas.openxmlformats.org/officeDocument/2006/relationships/tags" Target="../tags/tag483.xml"/><Relationship Id="rId21" Type="http://schemas.openxmlformats.org/officeDocument/2006/relationships/tags" Target="../tags/tag501.xml"/><Relationship Id="rId7" Type="http://schemas.openxmlformats.org/officeDocument/2006/relationships/tags" Target="../tags/tag487.xml"/><Relationship Id="rId12" Type="http://schemas.openxmlformats.org/officeDocument/2006/relationships/tags" Target="../tags/tag492.xml"/><Relationship Id="rId17" Type="http://schemas.openxmlformats.org/officeDocument/2006/relationships/tags" Target="../tags/tag497.xml"/><Relationship Id="rId25" Type="http://schemas.openxmlformats.org/officeDocument/2006/relationships/notesSlide" Target="../notesSlides/notesSlide42.xml"/><Relationship Id="rId2" Type="http://schemas.openxmlformats.org/officeDocument/2006/relationships/tags" Target="../tags/tag482.xml"/><Relationship Id="rId16" Type="http://schemas.openxmlformats.org/officeDocument/2006/relationships/tags" Target="../tags/tag496.xml"/><Relationship Id="rId20" Type="http://schemas.openxmlformats.org/officeDocument/2006/relationships/tags" Target="../tags/tag500.xml"/><Relationship Id="rId1" Type="http://schemas.openxmlformats.org/officeDocument/2006/relationships/tags" Target="../tags/tag481.xml"/><Relationship Id="rId6" Type="http://schemas.openxmlformats.org/officeDocument/2006/relationships/tags" Target="../tags/tag486.xml"/><Relationship Id="rId11" Type="http://schemas.openxmlformats.org/officeDocument/2006/relationships/tags" Target="../tags/tag491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485.xml"/><Relationship Id="rId15" Type="http://schemas.openxmlformats.org/officeDocument/2006/relationships/tags" Target="../tags/tag495.xml"/><Relationship Id="rId23" Type="http://schemas.openxmlformats.org/officeDocument/2006/relationships/tags" Target="../tags/tag503.xml"/><Relationship Id="rId10" Type="http://schemas.openxmlformats.org/officeDocument/2006/relationships/tags" Target="../tags/tag490.xml"/><Relationship Id="rId19" Type="http://schemas.openxmlformats.org/officeDocument/2006/relationships/tags" Target="../tags/tag499.xml"/><Relationship Id="rId4" Type="http://schemas.openxmlformats.org/officeDocument/2006/relationships/tags" Target="../tags/tag484.xml"/><Relationship Id="rId9" Type="http://schemas.openxmlformats.org/officeDocument/2006/relationships/tags" Target="../tags/tag489.xml"/><Relationship Id="rId14" Type="http://schemas.openxmlformats.org/officeDocument/2006/relationships/tags" Target="../tags/tag494.xml"/><Relationship Id="rId22" Type="http://schemas.openxmlformats.org/officeDocument/2006/relationships/tags" Target="../tags/tag502.xml"/><Relationship Id="rId27" Type="http://schemas.openxmlformats.org/officeDocument/2006/relationships/image" Target="../media/image35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511.xml"/><Relationship Id="rId13" Type="http://schemas.openxmlformats.org/officeDocument/2006/relationships/tags" Target="../tags/tag516.xml"/><Relationship Id="rId18" Type="http://schemas.openxmlformats.org/officeDocument/2006/relationships/tags" Target="../tags/tag521.xml"/><Relationship Id="rId26" Type="http://schemas.openxmlformats.org/officeDocument/2006/relationships/notesSlide" Target="../notesSlides/notesSlide43.xml"/><Relationship Id="rId3" Type="http://schemas.openxmlformats.org/officeDocument/2006/relationships/tags" Target="../tags/tag506.xml"/><Relationship Id="rId21" Type="http://schemas.openxmlformats.org/officeDocument/2006/relationships/tags" Target="../tags/tag524.xml"/><Relationship Id="rId7" Type="http://schemas.openxmlformats.org/officeDocument/2006/relationships/tags" Target="../tags/tag510.xml"/><Relationship Id="rId12" Type="http://schemas.openxmlformats.org/officeDocument/2006/relationships/tags" Target="../tags/tag515.xml"/><Relationship Id="rId17" Type="http://schemas.openxmlformats.org/officeDocument/2006/relationships/tags" Target="../tags/tag520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505.xml"/><Relationship Id="rId16" Type="http://schemas.openxmlformats.org/officeDocument/2006/relationships/tags" Target="../tags/tag519.xml"/><Relationship Id="rId20" Type="http://schemas.openxmlformats.org/officeDocument/2006/relationships/tags" Target="../tags/tag523.xml"/><Relationship Id="rId1" Type="http://schemas.openxmlformats.org/officeDocument/2006/relationships/tags" Target="../tags/tag504.xml"/><Relationship Id="rId6" Type="http://schemas.openxmlformats.org/officeDocument/2006/relationships/tags" Target="../tags/tag509.xml"/><Relationship Id="rId11" Type="http://schemas.openxmlformats.org/officeDocument/2006/relationships/tags" Target="../tags/tag514.xml"/><Relationship Id="rId24" Type="http://schemas.openxmlformats.org/officeDocument/2006/relationships/tags" Target="../tags/tag527.xml"/><Relationship Id="rId5" Type="http://schemas.openxmlformats.org/officeDocument/2006/relationships/tags" Target="../tags/tag508.xml"/><Relationship Id="rId15" Type="http://schemas.openxmlformats.org/officeDocument/2006/relationships/tags" Target="../tags/tag518.xml"/><Relationship Id="rId23" Type="http://schemas.openxmlformats.org/officeDocument/2006/relationships/tags" Target="../tags/tag526.xml"/><Relationship Id="rId10" Type="http://schemas.openxmlformats.org/officeDocument/2006/relationships/tags" Target="../tags/tag513.xml"/><Relationship Id="rId19" Type="http://schemas.openxmlformats.org/officeDocument/2006/relationships/tags" Target="../tags/tag522.xml"/><Relationship Id="rId4" Type="http://schemas.openxmlformats.org/officeDocument/2006/relationships/tags" Target="../tags/tag507.xml"/><Relationship Id="rId9" Type="http://schemas.openxmlformats.org/officeDocument/2006/relationships/tags" Target="../tags/tag512.xml"/><Relationship Id="rId14" Type="http://schemas.openxmlformats.org/officeDocument/2006/relationships/tags" Target="../tags/tag517.xml"/><Relationship Id="rId22" Type="http://schemas.openxmlformats.org/officeDocument/2006/relationships/tags" Target="../tags/tag52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535.xml"/><Relationship Id="rId13" Type="http://schemas.openxmlformats.org/officeDocument/2006/relationships/tags" Target="../tags/tag540.xml"/><Relationship Id="rId18" Type="http://schemas.openxmlformats.org/officeDocument/2006/relationships/tags" Target="../tags/tag545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530.xml"/><Relationship Id="rId21" Type="http://schemas.openxmlformats.org/officeDocument/2006/relationships/tags" Target="../tags/tag548.xml"/><Relationship Id="rId7" Type="http://schemas.openxmlformats.org/officeDocument/2006/relationships/tags" Target="../tags/tag534.xml"/><Relationship Id="rId12" Type="http://schemas.openxmlformats.org/officeDocument/2006/relationships/tags" Target="../tags/tag539.xml"/><Relationship Id="rId17" Type="http://schemas.openxmlformats.org/officeDocument/2006/relationships/tags" Target="../tags/tag544.xml"/><Relationship Id="rId25" Type="http://schemas.openxmlformats.org/officeDocument/2006/relationships/tags" Target="../tags/tag552.xml"/><Relationship Id="rId2" Type="http://schemas.openxmlformats.org/officeDocument/2006/relationships/tags" Target="../tags/tag529.xml"/><Relationship Id="rId16" Type="http://schemas.openxmlformats.org/officeDocument/2006/relationships/tags" Target="../tags/tag543.xml"/><Relationship Id="rId20" Type="http://schemas.openxmlformats.org/officeDocument/2006/relationships/tags" Target="../tags/tag547.xml"/><Relationship Id="rId1" Type="http://schemas.openxmlformats.org/officeDocument/2006/relationships/tags" Target="../tags/tag528.xml"/><Relationship Id="rId6" Type="http://schemas.openxmlformats.org/officeDocument/2006/relationships/tags" Target="../tags/tag533.xml"/><Relationship Id="rId11" Type="http://schemas.openxmlformats.org/officeDocument/2006/relationships/tags" Target="../tags/tag538.xml"/><Relationship Id="rId24" Type="http://schemas.openxmlformats.org/officeDocument/2006/relationships/tags" Target="../tags/tag551.xml"/><Relationship Id="rId5" Type="http://schemas.openxmlformats.org/officeDocument/2006/relationships/tags" Target="../tags/tag532.xml"/><Relationship Id="rId15" Type="http://schemas.openxmlformats.org/officeDocument/2006/relationships/tags" Target="../tags/tag542.xml"/><Relationship Id="rId23" Type="http://schemas.openxmlformats.org/officeDocument/2006/relationships/tags" Target="../tags/tag550.xml"/><Relationship Id="rId10" Type="http://schemas.openxmlformats.org/officeDocument/2006/relationships/tags" Target="../tags/tag537.xml"/><Relationship Id="rId19" Type="http://schemas.openxmlformats.org/officeDocument/2006/relationships/tags" Target="../tags/tag546.xml"/><Relationship Id="rId4" Type="http://schemas.openxmlformats.org/officeDocument/2006/relationships/tags" Target="../tags/tag531.xml"/><Relationship Id="rId9" Type="http://schemas.openxmlformats.org/officeDocument/2006/relationships/tags" Target="../tags/tag536.xml"/><Relationship Id="rId14" Type="http://schemas.openxmlformats.org/officeDocument/2006/relationships/tags" Target="../tags/tag541.xml"/><Relationship Id="rId22" Type="http://schemas.openxmlformats.org/officeDocument/2006/relationships/tags" Target="../tags/tag549.xml"/><Relationship Id="rId27" Type="http://schemas.openxmlformats.org/officeDocument/2006/relationships/notesSlide" Target="../notesSlides/notesSlide4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560.xml"/><Relationship Id="rId13" Type="http://schemas.openxmlformats.org/officeDocument/2006/relationships/tags" Target="../tags/tag565.xml"/><Relationship Id="rId18" Type="http://schemas.openxmlformats.org/officeDocument/2006/relationships/tags" Target="../tags/tag570.xml"/><Relationship Id="rId26" Type="http://schemas.openxmlformats.org/officeDocument/2006/relationships/tags" Target="../tags/tag578.xml"/><Relationship Id="rId3" Type="http://schemas.openxmlformats.org/officeDocument/2006/relationships/tags" Target="../tags/tag555.xml"/><Relationship Id="rId21" Type="http://schemas.openxmlformats.org/officeDocument/2006/relationships/tags" Target="../tags/tag573.xml"/><Relationship Id="rId7" Type="http://schemas.openxmlformats.org/officeDocument/2006/relationships/tags" Target="../tags/tag559.xml"/><Relationship Id="rId12" Type="http://schemas.openxmlformats.org/officeDocument/2006/relationships/tags" Target="../tags/tag564.xml"/><Relationship Id="rId17" Type="http://schemas.openxmlformats.org/officeDocument/2006/relationships/tags" Target="../tags/tag569.xml"/><Relationship Id="rId25" Type="http://schemas.openxmlformats.org/officeDocument/2006/relationships/tags" Target="../tags/tag577.xml"/><Relationship Id="rId2" Type="http://schemas.openxmlformats.org/officeDocument/2006/relationships/tags" Target="../tags/tag554.xml"/><Relationship Id="rId16" Type="http://schemas.openxmlformats.org/officeDocument/2006/relationships/tags" Target="../tags/tag568.xml"/><Relationship Id="rId20" Type="http://schemas.openxmlformats.org/officeDocument/2006/relationships/tags" Target="../tags/tag572.xml"/><Relationship Id="rId1" Type="http://schemas.openxmlformats.org/officeDocument/2006/relationships/tags" Target="../tags/tag553.xml"/><Relationship Id="rId6" Type="http://schemas.openxmlformats.org/officeDocument/2006/relationships/tags" Target="../tags/tag558.xml"/><Relationship Id="rId11" Type="http://schemas.openxmlformats.org/officeDocument/2006/relationships/tags" Target="../tags/tag563.xml"/><Relationship Id="rId24" Type="http://schemas.openxmlformats.org/officeDocument/2006/relationships/tags" Target="../tags/tag576.xml"/><Relationship Id="rId5" Type="http://schemas.openxmlformats.org/officeDocument/2006/relationships/tags" Target="../tags/tag557.xml"/><Relationship Id="rId15" Type="http://schemas.openxmlformats.org/officeDocument/2006/relationships/tags" Target="../tags/tag567.xml"/><Relationship Id="rId23" Type="http://schemas.openxmlformats.org/officeDocument/2006/relationships/tags" Target="../tags/tag575.xml"/><Relationship Id="rId28" Type="http://schemas.openxmlformats.org/officeDocument/2006/relationships/notesSlide" Target="../notesSlides/notesSlide45.xml"/><Relationship Id="rId10" Type="http://schemas.openxmlformats.org/officeDocument/2006/relationships/tags" Target="../tags/tag562.xml"/><Relationship Id="rId19" Type="http://schemas.openxmlformats.org/officeDocument/2006/relationships/tags" Target="../tags/tag571.xml"/><Relationship Id="rId4" Type="http://schemas.openxmlformats.org/officeDocument/2006/relationships/tags" Target="../tags/tag556.xml"/><Relationship Id="rId9" Type="http://schemas.openxmlformats.org/officeDocument/2006/relationships/tags" Target="../tags/tag561.xml"/><Relationship Id="rId14" Type="http://schemas.openxmlformats.org/officeDocument/2006/relationships/tags" Target="../tags/tag566.xml"/><Relationship Id="rId22" Type="http://schemas.openxmlformats.org/officeDocument/2006/relationships/tags" Target="../tags/tag574.xml"/><Relationship Id="rId27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586.xml"/><Relationship Id="rId13" Type="http://schemas.openxmlformats.org/officeDocument/2006/relationships/tags" Target="../tags/tag591.xml"/><Relationship Id="rId18" Type="http://schemas.openxmlformats.org/officeDocument/2006/relationships/tags" Target="../tags/tag596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581.xml"/><Relationship Id="rId21" Type="http://schemas.openxmlformats.org/officeDocument/2006/relationships/tags" Target="../tags/tag599.xml"/><Relationship Id="rId7" Type="http://schemas.openxmlformats.org/officeDocument/2006/relationships/tags" Target="../tags/tag585.xml"/><Relationship Id="rId12" Type="http://schemas.openxmlformats.org/officeDocument/2006/relationships/tags" Target="../tags/tag590.xml"/><Relationship Id="rId17" Type="http://schemas.openxmlformats.org/officeDocument/2006/relationships/tags" Target="../tags/tag595.xml"/><Relationship Id="rId25" Type="http://schemas.openxmlformats.org/officeDocument/2006/relationships/tags" Target="../tags/tag603.xml"/><Relationship Id="rId2" Type="http://schemas.openxmlformats.org/officeDocument/2006/relationships/tags" Target="../tags/tag580.xml"/><Relationship Id="rId16" Type="http://schemas.openxmlformats.org/officeDocument/2006/relationships/tags" Target="../tags/tag594.xml"/><Relationship Id="rId20" Type="http://schemas.openxmlformats.org/officeDocument/2006/relationships/tags" Target="../tags/tag598.xml"/><Relationship Id="rId29" Type="http://schemas.openxmlformats.org/officeDocument/2006/relationships/image" Target="../media/image36.emf"/><Relationship Id="rId1" Type="http://schemas.openxmlformats.org/officeDocument/2006/relationships/tags" Target="../tags/tag579.xml"/><Relationship Id="rId6" Type="http://schemas.openxmlformats.org/officeDocument/2006/relationships/tags" Target="../tags/tag584.xml"/><Relationship Id="rId11" Type="http://schemas.openxmlformats.org/officeDocument/2006/relationships/tags" Target="../tags/tag589.xml"/><Relationship Id="rId24" Type="http://schemas.openxmlformats.org/officeDocument/2006/relationships/tags" Target="../tags/tag602.xml"/><Relationship Id="rId5" Type="http://schemas.openxmlformats.org/officeDocument/2006/relationships/tags" Target="../tags/tag583.xml"/><Relationship Id="rId15" Type="http://schemas.openxmlformats.org/officeDocument/2006/relationships/tags" Target="../tags/tag593.xml"/><Relationship Id="rId23" Type="http://schemas.openxmlformats.org/officeDocument/2006/relationships/tags" Target="../tags/tag601.xml"/><Relationship Id="rId28" Type="http://schemas.openxmlformats.org/officeDocument/2006/relationships/customXml" Target="../ink/ink7.xml"/><Relationship Id="rId10" Type="http://schemas.openxmlformats.org/officeDocument/2006/relationships/tags" Target="../tags/tag588.xml"/><Relationship Id="rId19" Type="http://schemas.openxmlformats.org/officeDocument/2006/relationships/tags" Target="../tags/tag597.xml"/><Relationship Id="rId4" Type="http://schemas.openxmlformats.org/officeDocument/2006/relationships/tags" Target="../tags/tag582.xml"/><Relationship Id="rId9" Type="http://schemas.openxmlformats.org/officeDocument/2006/relationships/tags" Target="../tags/tag587.xml"/><Relationship Id="rId14" Type="http://schemas.openxmlformats.org/officeDocument/2006/relationships/tags" Target="../tags/tag592.xml"/><Relationship Id="rId22" Type="http://schemas.openxmlformats.org/officeDocument/2006/relationships/tags" Target="../tags/tag600.xml"/><Relationship Id="rId27" Type="http://schemas.openxmlformats.org/officeDocument/2006/relationships/notesSlide" Target="../notesSlides/notesSlide4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611.xml"/><Relationship Id="rId13" Type="http://schemas.openxmlformats.org/officeDocument/2006/relationships/tags" Target="../tags/tag616.xml"/><Relationship Id="rId18" Type="http://schemas.openxmlformats.org/officeDocument/2006/relationships/tags" Target="../tags/tag621.xml"/><Relationship Id="rId26" Type="http://schemas.openxmlformats.org/officeDocument/2006/relationships/notesSlide" Target="../notesSlides/notesSlide47.xml"/><Relationship Id="rId3" Type="http://schemas.openxmlformats.org/officeDocument/2006/relationships/tags" Target="../tags/tag606.xml"/><Relationship Id="rId21" Type="http://schemas.openxmlformats.org/officeDocument/2006/relationships/tags" Target="../tags/tag624.xml"/><Relationship Id="rId7" Type="http://schemas.openxmlformats.org/officeDocument/2006/relationships/tags" Target="../tags/tag610.xml"/><Relationship Id="rId12" Type="http://schemas.openxmlformats.org/officeDocument/2006/relationships/tags" Target="../tags/tag615.xml"/><Relationship Id="rId17" Type="http://schemas.openxmlformats.org/officeDocument/2006/relationships/tags" Target="../tags/tag620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605.xml"/><Relationship Id="rId16" Type="http://schemas.openxmlformats.org/officeDocument/2006/relationships/tags" Target="../tags/tag619.xml"/><Relationship Id="rId20" Type="http://schemas.openxmlformats.org/officeDocument/2006/relationships/tags" Target="../tags/tag623.xml"/><Relationship Id="rId1" Type="http://schemas.openxmlformats.org/officeDocument/2006/relationships/tags" Target="../tags/tag604.xml"/><Relationship Id="rId6" Type="http://schemas.openxmlformats.org/officeDocument/2006/relationships/tags" Target="../tags/tag609.xml"/><Relationship Id="rId11" Type="http://schemas.openxmlformats.org/officeDocument/2006/relationships/tags" Target="../tags/tag614.xml"/><Relationship Id="rId24" Type="http://schemas.openxmlformats.org/officeDocument/2006/relationships/tags" Target="../tags/tag627.xml"/><Relationship Id="rId5" Type="http://schemas.openxmlformats.org/officeDocument/2006/relationships/tags" Target="../tags/tag608.xml"/><Relationship Id="rId15" Type="http://schemas.openxmlformats.org/officeDocument/2006/relationships/tags" Target="../tags/tag618.xml"/><Relationship Id="rId23" Type="http://schemas.openxmlformats.org/officeDocument/2006/relationships/tags" Target="../tags/tag626.xml"/><Relationship Id="rId10" Type="http://schemas.openxmlformats.org/officeDocument/2006/relationships/tags" Target="../tags/tag613.xml"/><Relationship Id="rId19" Type="http://schemas.openxmlformats.org/officeDocument/2006/relationships/tags" Target="../tags/tag622.xml"/><Relationship Id="rId4" Type="http://schemas.openxmlformats.org/officeDocument/2006/relationships/tags" Target="../tags/tag607.xml"/><Relationship Id="rId9" Type="http://schemas.openxmlformats.org/officeDocument/2006/relationships/tags" Target="../tags/tag612.xml"/><Relationship Id="rId14" Type="http://schemas.openxmlformats.org/officeDocument/2006/relationships/tags" Target="../tags/tag617.xml"/><Relationship Id="rId22" Type="http://schemas.openxmlformats.org/officeDocument/2006/relationships/tags" Target="../tags/tag6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635.xml"/><Relationship Id="rId13" Type="http://schemas.openxmlformats.org/officeDocument/2006/relationships/tags" Target="../tags/tag640.xml"/><Relationship Id="rId18" Type="http://schemas.openxmlformats.org/officeDocument/2006/relationships/tags" Target="../tags/tag645.xml"/><Relationship Id="rId26" Type="http://schemas.openxmlformats.org/officeDocument/2006/relationships/customXml" Target="../ink/ink8.xml"/><Relationship Id="rId3" Type="http://schemas.openxmlformats.org/officeDocument/2006/relationships/tags" Target="../tags/tag630.xml"/><Relationship Id="rId21" Type="http://schemas.openxmlformats.org/officeDocument/2006/relationships/tags" Target="../tags/tag648.xml"/><Relationship Id="rId7" Type="http://schemas.openxmlformats.org/officeDocument/2006/relationships/tags" Target="../tags/tag634.xml"/><Relationship Id="rId12" Type="http://schemas.openxmlformats.org/officeDocument/2006/relationships/tags" Target="../tags/tag639.xml"/><Relationship Id="rId17" Type="http://schemas.openxmlformats.org/officeDocument/2006/relationships/tags" Target="../tags/tag644.xml"/><Relationship Id="rId25" Type="http://schemas.openxmlformats.org/officeDocument/2006/relationships/notesSlide" Target="../notesSlides/notesSlide48.xml"/><Relationship Id="rId2" Type="http://schemas.openxmlformats.org/officeDocument/2006/relationships/tags" Target="../tags/tag629.xml"/><Relationship Id="rId16" Type="http://schemas.openxmlformats.org/officeDocument/2006/relationships/tags" Target="../tags/tag643.xml"/><Relationship Id="rId20" Type="http://schemas.openxmlformats.org/officeDocument/2006/relationships/tags" Target="../tags/tag647.xml"/><Relationship Id="rId1" Type="http://schemas.openxmlformats.org/officeDocument/2006/relationships/tags" Target="../tags/tag628.xml"/><Relationship Id="rId6" Type="http://schemas.openxmlformats.org/officeDocument/2006/relationships/tags" Target="../tags/tag633.xml"/><Relationship Id="rId11" Type="http://schemas.openxmlformats.org/officeDocument/2006/relationships/tags" Target="../tags/tag638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632.xml"/><Relationship Id="rId15" Type="http://schemas.openxmlformats.org/officeDocument/2006/relationships/tags" Target="../tags/tag642.xml"/><Relationship Id="rId23" Type="http://schemas.openxmlformats.org/officeDocument/2006/relationships/tags" Target="../tags/tag650.xml"/><Relationship Id="rId10" Type="http://schemas.openxmlformats.org/officeDocument/2006/relationships/tags" Target="../tags/tag637.xml"/><Relationship Id="rId19" Type="http://schemas.openxmlformats.org/officeDocument/2006/relationships/tags" Target="../tags/tag646.xml"/><Relationship Id="rId4" Type="http://schemas.openxmlformats.org/officeDocument/2006/relationships/tags" Target="../tags/tag631.xml"/><Relationship Id="rId9" Type="http://schemas.openxmlformats.org/officeDocument/2006/relationships/tags" Target="../tags/tag636.xml"/><Relationship Id="rId14" Type="http://schemas.openxmlformats.org/officeDocument/2006/relationships/tags" Target="../tags/tag641.xml"/><Relationship Id="rId22" Type="http://schemas.openxmlformats.org/officeDocument/2006/relationships/tags" Target="../tags/tag649.xml"/><Relationship Id="rId27" Type="http://schemas.openxmlformats.org/officeDocument/2006/relationships/image" Target="../media/image37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658.xml"/><Relationship Id="rId13" Type="http://schemas.openxmlformats.org/officeDocument/2006/relationships/tags" Target="../tags/tag663.xml"/><Relationship Id="rId18" Type="http://schemas.openxmlformats.org/officeDocument/2006/relationships/tags" Target="../tags/tag668.xml"/><Relationship Id="rId26" Type="http://schemas.openxmlformats.org/officeDocument/2006/relationships/notesSlide" Target="../notesSlides/notesSlide49.xml"/><Relationship Id="rId3" Type="http://schemas.openxmlformats.org/officeDocument/2006/relationships/tags" Target="../tags/tag653.xml"/><Relationship Id="rId21" Type="http://schemas.openxmlformats.org/officeDocument/2006/relationships/tags" Target="../tags/tag671.xml"/><Relationship Id="rId7" Type="http://schemas.openxmlformats.org/officeDocument/2006/relationships/tags" Target="../tags/tag657.xml"/><Relationship Id="rId12" Type="http://schemas.openxmlformats.org/officeDocument/2006/relationships/tags" Target="../tags/tag662.xml"/><Relationship Id="rId17" Type="http://schemas.openxmlformats.org/officeDocument/2006/relationships/tags" Target="../tags/tag667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652.xml"/><Relationship Id="rId16" Type="http://schemas.openxmlformats.org/officeDocument/2006/relationships/tags" Target="../tags/tag666.xml"/><Relationship Id="rId20" Type="http://schemas.openxmlformats.org/officeDocument/2006/relationships/tags" Target="../tags/tag670.xml"/><Relationship Id="rId1" Type="http://schemas.openxmlformats.org/officeDocument/2006/relationships/tags" Target="../tags/tag651.xml"/><Relationship Id="rId6" Type="http://schemas.openxmlformats.org/officeDocument/2006/relationships/tags" Target="../tags/tag656.xml"/><Relationship Id="rId11" Type="http://schemas.openxmlformats.org/officeDocument/2006/relationships/tags" Target="../tags/tag661.xml"/><Relationship Id="rId24" Type="http://schemas.openxmlformats.org/officeDocument/2006/relationships/tags" Target="../tags/tag674.xml"/><Relationship Id="rId5" Type="http://schemas.openxmlformats.org/officeDocument/2006/relationships/tags" Target="../tags/tag655.xml"/><Relationship Id="rId15" Type="http://schemas.openxmlformats.org/officeDocument/2006/relationships/tags" Target="../tags/tag665.xml"/><Relationship Id="rId23" Type="http://schemas.openxmlformats.org/officeDocument/2006/relationships/tags" Target="../tags/tag673.xml"/><Relationship Id="rId10" Type="http://schemas.openxmlformats.org/officeDocument/2006/relationships/tags" Target="../tags/tag660.xml"/><Relationship Id="rId19" Type="http://schemas.openxmlformats.org/officeDocument/2006/relationships/tags" Target="../tags/tag669.xml"/><Relationship Id="rId4" Type="http://schemas.openxmlformats.org/officeDocument/2006/relationships/tags" Target="../tags/tag654.xml"/><Relationship Id="rId9" Type="http://schemas.openxmlformats.org/officeDocument/2006/relationships/tags" Target="../tags/tag659.xml"/><Relationship Id="rId14" Type="http://schemas.openxmlformats.org/officeDocument/2006/relationships/tags" Target="../tags/tag664.xml"/><Relationship Id="rId22" Type="http://schemas.openxmlformats.org/officeDocument/2006/relationships/tags" Target="../tags/tag67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682.xml"/><Relationship Id="rId13" Type="http://schemas.openxmlformats.org/officeDocument/2006/relationships/tags" Target="../tags/tag687.xml"/><Relationship Id="rId18" Type="http://schemas.openxmlformats.org/officeDocument/2006/relationships/tags" Target="../tags/tag692.xml"/><Relationship Id="rId3" Type="http://schemas.openxmlformats.org/officeDocument/2006/relationships/tags" Target="../tags/tag677.xml"/><Relationship Id="rId21" Type="http://schemas.openxmlformats.org/officeDocument/2006/relationships/tags" Target="../tags/tag695.xml"/><Relationship Id="rId7" Type="http://schemas.openxmlformats.org/officeDocument/2006/relationships/tags" Target="../tags/tag681.xml"/><Relationship Id="rId12" Type="http://schemas.openxmlformats.org/officeDocument/2006/relationships/tags" Target="../tags/tag686.xml"/><Relationship Id="rId17" Type="http://schemas.openxmlformats.org/officeDocument/2006/relationships/tags" Target="../tags/tag691.xml"/><Relationship Id="rId25" Type="http://schemas.openxmlformats.org/officeDocument/2006/relationships/notesSlide" Target="../notesSlides/notesSlide50.xml"/><Relationship Id="rId2" Type="http://schemas.openxmlformats.org/officeDocument/2006/relationships/tags" Target="../tags/tag676.xml"/><Relationship Id="rId16" Type="http://schemas.openxmlformats.org/officeDocument/2006/relationships/tags" Target="../tags/tag690.xml"/><Relationship Id="rId20" Type="http://schemas.openxmlformats.org/officeDocument/2006/relationships/tags" Target="../tags/tag694.xml"/><Relationship Id="rId1" Type="http://schemas.openxmlformats.org/officeDocument/2006/relationships/tags" Target="../tags/tag675.xml"/><Relationship Id="rId6" Type="http://schemas.openxmlformats.org/officeDocument/2006/relationships/tags" Target="../tags/tag680.xml"/><Relationship Id="rId11" Type="http://schemas.openxmlformats.org/officeDocument/2006/relationships/tags" Target="../tags/tag685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679.xml"/><Relationship Id="rId15" Type="http://schemas.openxmlformats.org/officeDocument/2006/relationships/tags" Target="../tags/tag689.xml"/><Relationship Id="rId23" Type="http://schemas.openxmlformats.org/officeDocument/2006/relationships/tags" Target="../tags/tag697.xml"/><Relationship Id="rId10" Type="http://schemas.openxmlformats.org/officeDocument/2006/relationships/tags" Target="../tags/tag684.xml"/><Relationship Id="rId19" Type="http://schemas.openxmlformats.org/officeDocument/2006/relationships/tags" Target="../tags/tag693.xml"/><Relationship Id="rId4" Type="http://schemas.openxmlformats.org/officeDocument/2006/relationships/tags" Target="../tags/tag678.xml"/><Relationship Id="rId9" Type="http://schemas.openxmlformats.org/officeDocument/2006/relationships/tags" Target="../tags/tag683.xml"/><Relationship Id="rId14" Type="http://schemas.openxmlformats.org/officeDocument/2006/relationships/tags" Target="../tags/tag688.xml"/><Relationship Id="rId22" Type="http://schemas.openxmlformats.org/officeDocument/2006/relationships/tags" Target="../tags/tag69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705.xml"/><Relationship Id="rId13" Type="http://schemas.openxmlformats.org/officeDocument/2006/relationships/tags" Target="../tags/tag710.xml"/><Relationship Id="rId18" Type="http://schemas.openxmlformats.org/officeDocument/2006/relationships/tags" Target="../tags/tag715.xml"/><Relationship Id="rId26" Type="http://schemas.openxmlformats.org/officeDocument/2006/relationships/image" Target="../media/image38.emf"/><Relationship Id="rId3" Type="http://schemas.openxmlformats.org/officeDocument/2006/relationships/tags" Target="../tags/tag700.xml"/><Relationship Id="rId21" Type="http://schemas.openxmlformats.org/officeDocument/2006/relationships/tags" Target="../tags/tag718.xml"/><Relationship Id="rId7" Type="http://schemas.openxmlformats.org/officeDocument/2006/relationships/tags" Target="../tags/tag704.xml"/><Relationship Id="rId12" Type="http://schemas.openxmlformats.org/officeDocument/2006/relationships/tags" Target="../tags/tag709.xml"/><Relationship Id="rId17" Type="http://schemas.openxmlformats.org/officeDocument/2006/relationships/tags" Target="../tags/tag714.xml"/><Relationship Id="rId25" Type="http://schemas.openxmlformats.org/officeDocument/2006/relationships/customXml" Target="../ink/ink9.xml"/><Relationship Id="rId2" Type="http://schemas.openxmlformats.org/officeDocument/2006/relationships/tags" Target="../tags/tag699.xml"/><Relationship Id="rId16" Type="http://schemas.openxmlformats.org/officeDocument/2006/relationships/tags" Target="../tags/tag713.xml"/><Relationship Id="rId20" Type="http://schemas.openxmlformats.org/officeDocument/2006/relationships/tags" Target="../tags/tag717.xml"/><Relationship Id="rId1" Type="http://schemas.openxmlformats.org/officeDocument/2006/relationships/tags" Target="../tags/tag698.xml"/><Relationship Id="rId6" Type="http://schemas.openxmlformats.org/officeDocument/2006/relationships/tags" Target="../tags/tag703.xml"/><Relationship Id="rId11" Type="http://schemas.openxmlformats.org/officeDocument/2006/relationships/tags" Target="../tags/tag708.xml"/><Relationship Id="rId24" Type="http://schemas.openxmlformats.org/officeDocument/2006/relationships/notesSlide" Target="../notesSlides/notesSlide51.xml"/><Relationship Id="rId5" Type="http://schemas.openxmlformats.org/officeDocument/2006/relationships/tags" Target="../tags/tag702.xml"/><Relationship Id="rId15" Type="http://schemas.openxmlformats.org/officeDocument/2006/relationships/tags" Target="../tags/tag712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707.xml"/><Relationship Id="rId19" Type="http://schemas.openxmlformats.org/officeDocument/2006/relationships/tags" Target="../tags/tag716.xml"/><Relationship Id="rId4" Type="http://schemas.openxmlformats.org/officeDocument/2006/relationships/tags" Target="../tags/tag701.xml"/><Relationship Id="rId9" Type="http://schemas.openxmlformats.org/officeDocument/2006/relationships/tags" Target="../tags/tag706.xml"/><Relationship Id="rId14" Type="http://schemas.openxmlformats.org/officeDocument/2006/relationships/tags" Target="../tags/tag711.xml"/><Relationship Id="rId22" Type="http://schemas.openxmlformats.org/officeDocument/2006/relationships/tags" Target="../tags/tag719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727.xml"/><Relationship Id="rId13" Type="http://schemas.openxmlformats.org/officeDocument/2006/relationships/tags" Target="../tags/tag732.xml"/><Relationship Id="rId18" Type="http://schemas.openxmlformats.org/officeDocument/2006/relationships/notesSlide" Target="../notesSlides/notesSlide52.xml"/><Relationship Id="rId3" Type="http://schemas.openxmlformats.org/officeDocument/2006/relationships/tags" Target="../tags/tag722.xml"/><Relationship Id="rId7" Type="http://schemas.openxmlformats.org/officeDocument/2006/relationships/tags" Target="../tags/tag726.xml"/><Relationship Id="rId12" Type="http://schemas.openxmlformats.org/officeDocument/2006/relationships/tags" Target="../tags/tag731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721.xml"/><Relationship Id="rId16" Type="http://schemas.openxmlformats.org/officeDocument/2006/relationships/tags" Target="../tags/tag735.xml"/><Relationship Id="rId20" Type="http://schemas.openxmlformats.org/officeDocument/2006/relationships/image" Target="../media/image39.emf"/><Relationship Id="rId1" Type="http://schemas.openxmlformats.org/officeDocument/2006/relationships/tags" Target="../tags/tag720.xml"/><Relationship Id="rId6" Type="http://schemas.openxmlformats.org/officeDocument/2006/relationships/tags" Target="../tags/tag725.xml"/><Relationship Id="rId11" Type="http://schemas.openxmlformats.org/officeDocument/2006/relationships/tags" Target="../tags/tag730.xml"/><Relationship Id="rId5" Type="http://schemas.openxmlformats.org/officeDocument/2006/relationships/tags" Target="../tags/tag724.xml"/><Relationship Id="rId15" Type="http://schemas.openxmlformats.org/officeDocument/2006/relationships/tags" Target="../tags/tag734.xml"/><Relationship Id="rId10" Type="http://schemas.openxmlformats.org/officeDocument/2006/relationships/tags" Target="../tags/tag729.xml"/><Relationship Id="rId19" Type="http://schemas.openxmlformats.org/officeDocument/2006/relationships/customXml" Target="../ink/ink10.xml"/><Relationship Id="rId4" Type="http://schemas.openxmlformats.org/officeDocument/2006/relationships/tags" Target="../tags/tag723.xml"/><Relationship Id="rId9" Type="http://schemas.openxmlformats.org/officeDocument/2006/relationships/tags" Target="../tags/tag728.xml"/><Relationship Id="rId14" Type="http://schemas.openxmlformats.org/officeDocument/2006/relationships/tags" Target="../tags/tag73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customXml" Target="../ink/ink12.xml"/><Relationship Id="rId4" Type="http://schemas.openxmlformats.org/officeDocument/2006/relationships/image" Target="../media/image4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3" Type="http://schemas.openxmlformats.org/officeDocument/2006/relationships/tags" Target="../tags/tag38.xml"/><Relationship Id="rId21" Type="http://schemas.openxmlformats.org/officeDocument/2006/relationships/tags" Target="../tags/tag56.xml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5" Type="http://schemas.openxmlformats.org/officeDocument/2006/relationships/notesSlide" Target="../notesSlides/notesSlide6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tags" Target="../tags/tag55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tags" Target="../tags/tag58.xml"/><Relationship Id="rId10" Type="http://schemas.openxmlformats.org/officeDocument/2006/relationships/tags" Target="../tags/tag45.xml"/><Relationship Id="rId19" Type="http://schemas.openxmlformats.org/officeDocument/2006/relationships/tags" Target="../tags/tag54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tags" Target="../tags/tag5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71.xml"/><Relationship Id="rId18" Type="http://schemas.openxmlformats.org/officeDocument/2006/relationships/tags" Target="../tags/tag76.xml"/><Relationship Id="rId26" Type="http://schemas.openxmlformats.org/officeDocument/2006/relationships/tags" Target="../tags/tag84.xml"/><Relationship Id="rId39" Type="http://schemas.openxmlformats.org/officeDocument/2006/relationships/tags" Target="../tags/tag181.xml"/><Relationship Id="rId21" Type="http://schemas.openxmlformats.org/officeDocument/2006/relationships/tags" Target="../tags/tag79.xml"/><Relationship Id="rId34" Type="http://schemas.openxmlformats.org/officeDocument/2006/relationships/tags" Target="../tags/tag92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5" Type="http://schemas.openxmlformats.org/officeDocument/2006/relationships/tags" Target="../tags/tag83.xml"/><Relationship Id="rId33" Type="http://schemas.openxmlformats.org/officeDocument/2006/relationships/tags" Target="../tags/tag91.xml"/><Relationship Id="rId38" Type="http://schemas.openxmlformats.org/officeDocument/2006/relationships/notesSlide" Target="../notesSlides/notesSlide7.xml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tags" Target="../tags/tag78.xml"/><Relationship Id="rId29" Type="http://schemas.openxmlformats.org/officeDocument/2006/relationships/tags" Target="../tags/tag87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24" Type="http://schemas.openxmlformats.org/officeDocument/2006/relationships/tags" Target="../tags/tag82.xml"/><Relationship Id="rId32" Type="http://schemas.openxmlformats.org/officeDocument/2006/relationships/tags" Target="../tags/tag90.xml"/><Relationship Id="rId37" Type="http://schemas.openxmlformats.org/officeDocument/2006/relationships/slideLayout" Target="../slideLayouts/slideLayout4.xml"/><Relationship Id="rId40" Type="http://schemas.openxmlformats.org/officeDocument/2006/relationships/image" Target="../media/image10.png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23" Type="http://schemas.openxmlformats.org/officeDocument/2006/relationships/tags" Target="../tags/tag81.xml"/><Relationship Id="rId28" Type="http://schemas.openxmlformats.org/officeDocument/2006/relationships/tags" Target="../tags/tag86.xml"/><Relationship Id="rId36" Type="http://schemas.openxmlformats.org/officeDocument/2006/relationships/tags" Target="../tags/tag94.xml"/><Relationship Id="rId10" Type="http://schemas.openxmlformats.org/officeDocument/2006/relationships/tags" Target="../tags/tag68.xml"/><Relationship Id="rId19" Type="http://schemas.openxmlformats.org/officeDocument/2006/relationships/tags" Target="../tags/tag77.xml"/><Relationship Id="rId31" Type="http://schemas.openxmlformats.org/officeDocument/2006/relationships/tags" Target="../tags/tag89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tags" Target="../tags/tag80.xml"/><Relationship Id="rId27" Type="http://schemas.openxmlformats.org/officeDocument/2006/relationships/tags" Target="../tags/tag85.xml"/><Relationship Id="rId30" Type="http://schemas.openxmlformats.org/officeDocument/2006/relationships/tags" Target="../tags/tag88.xml"/><Relationship Id="rId35" Type="http://schemas.openxmlformats.org/officeDocument/2006/relationships/tags" Target="../tags/tag93.xml"/><Relationship Id="rId8" Type="http://schemas.openxmlformats.org/officeDocument/2006/relationships/tags" Target="../tags/tag66.xml"/><Relationship Id="rId3" Type="http://schemas.openxmlformats.org/officeDocument/2006/relationships/tags" Target="../tags/tag6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9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9" Type="http://schemas.openxmlformats.org/officeDocument/2006/relationships/hyperlink" Target="https://godbolt.org/z/dOWS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8564880" cy="1470025"/>
          </a:xfrm>
        </p:spPr>
        <p:txBody>
          <a:bodyPr/>
          <a:lstStyle/>
          <a:p>
            <a:pPr marL="0" indent="0"/>
            <a:r>
              <a:rPr lang="en-US" dirty="0"/>
              <a:t>Loops, Switches, Intro to Stack &amp; Procedures</a:t>
            </a:r>
            <a:br>
              <a:rPr lang="en-US" dirty="0"/>
            </a:br>
            <a:r>
              <a:rPr lang="en-US" sz="2000" b="0" dirty="0"/>
              <a:t>CSE 351 Winter 2019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6190239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hlinkClick r:id="rId7"/>
              </a:rPr>
              <a:t>http://xkcd.com/571/</a:t>
            </a:r>
            <a:r>
              <a:rPr lang="en-US" sz="1400" b="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3809998"/>
            <a:ext cx="8595360" cy="233468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7E7C32A9-AF5C-6B4B-BDE0-C618FFD37A1A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04800" y="1737360"/>
            <a:ext cx="350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None/>
              <a:defRPr sz="32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kern="0" dirty="0"/>
              <a:t>Instructors:</a:t>
            </a:r>
            <a:r>
              <a:rPr lang="en-US" sz="2000" kern="0" dirty="0"/>
              <a:t> </a:t>
            </a:r>
          </a:p>
          <a:p>
            <a:pPr algn="l"/>
            <a:r>
              <a:rPr lang="en-US" sz="2000" kern="0" dirty="0"/>
              <a:t>Max </a:t>
            </a:r>
            <a:r>
              <a:rPr lang="en-US" sz="2000" kern="0" dirty="0" err="1"/>
              <a:t>Willsey</a:t>
            </a:r>
            <a:endParaRPr lang="en-US" sz="2000" kern="0" dirty="0"/>
          </a:p>
          <a:p>
            <a:pPr algn="l"/>
            <a:r>
              <a:rPr lang="en-US" sz="2000" kern="0" dirty="0"/>
              <a:t>Luis Ceze</a:t>
            </a:r>
          </a:p>
          <a:p>
            <a:pPr algn="l"/>
            <a:endParaRPr lang="en-US" sz="1000" kern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175A496-341F-174D-9454-E35EF68285B7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3228390" y="1756093"/>
            <a:ext cx="350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None/>
              <a:defRPr sz="32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kern="0" dirty="0"/>
              <a:t>Teaching Assistants:</a:t>
            </a:r>
          </a:p>
          <a:p>
            <a:pPr algn="l"/>
            <a:r>
              <a:rPr lang="en-US" sz="2000" kern="0" dirty="0"/>
              <a:t>Britt Henderson</a:t>
            </a:r>
          </a:p>
          <a:p>
            <a:pPr algn="l"/>
            <a:r>
              <a:rPr lang="en-US" sz="2000" kern="0" dirty="0"/>
              <a:t>Lukas </a:t>
            </a:r>
            <a:r>
              <a:rPr lang="en-US" sz="2000" kern="0" dirty="0" err="1"/>
              <a:t>Joswiak</a:t>
            </a:r>
            <a:endParaRPr lang="en-US" sz="2000" kern="0" dirty="0"/>
          </a:p>
          <a:p>
            <a:pPr algn="l"/>
            <a:r>
              <a:rPr lang="en-US" sz="2000" kern="0" dirty="0"/>
              <a:t>Josie Lee</a:t>
            </a:r>
          </a:p>
          <a:p>
            <a:pPr algn="l"/>
            <a:r>
              <a:rPr lang="en-US" sz="2000" kern="0" dirty="0"/>
              <a:t>Wei Lin</a:t>
            </a:r>
          </a:p>
          <a:p>
            <a:pPr algn="l"/>
            <a:endParaRPr lang="en-US" sz="2000" kern="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BB93A0F-EC37-394C-9598-8E5AFAF9B159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5802424" y="1737360"/>
            <a:ext cx="350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None/>
              <a:defRPr sz="32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endParaRPr lang="en-US" sz="2000" kern="0" dirty="0"/>
          </a:p>
          <a:p>
            <a:pPr algn="l"/>
            <a:r>
              <a:rPr lang="en-US" sz="2000" kern="0" dirty="0"/>
              <a:t>Daniel </a:t>
            </a:r>
            <a:r>
              <a:rPr lang="en-US" sz="2000" kern="0" dirty="0" err="1"/>
              <a:t>Snitkovsky</a:t>
            </a:r>
            <a:endParaRPr lang="en-US" sz="2000" kern="0" dirty="0"/>
          </a:p>
          <a:p>
            <a:pPr algn="l"/>
            <a:r>
              <a:rPr lang="en-US" sz="2000" kern="0" dirty="0"/>
              <a:t>Luis Vega</a:t>
            </a:r>
          </a:p>
          <a:p>
            <a:pPr algn="l"/>
            <a:r>
              <a:rPr lang="en-US" sz="2000" kern="0" dirty="0"/>
              <a:t>Kory Watson</a:t>
            </a:r>
          </a:p>
          <a:p>
            <a:pPr algn="l"/>
            <a:r>
              <a:rPr lang="en-US" sz="2000" kern="0" dirty="0"/>
              <a:t>Ivy Yu</a:t>
            </a:r>
          </a:p>
        </p:txBody>
      </p:sp>
    </p:spTree>
    <p:extLst>
      <p:ext uri="{BB962C8B-B14F-4D97-AF65-F5344CB8AC3E}">
        <p14:creationId xmlns:p14="http://schemas.microsoft.com/office/powerpoint/2010/main" val="381061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9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Switch Statement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8" name="Rectangle 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200468" y="4271011"/>
            <a:ext cx="4561840" cy="153416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$6, %rdi   # x:6</a:t>
            </a:r>
          </a:p>
          <a:p>
            <a:pPr algn="l"/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ja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  .L8</a:t>
            </a:r>
          </a:p>
          <a:p>
            <a:pPr algn="l"/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 *.L4(,%rdi,8)</a:t>
            </a:r>
            <a:endParaRPr lang="en-US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0" name="Rectangle 1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4267200"/>
            <a:ext cx="5394960" cy="146193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>
            <a:spAutoFit/>
          </a:bodyPr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switch_eg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%rdx, %rcx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endParaRPr lang="cs-CZ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cmpq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$6, %rdi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x:6</a:t>
            </a:r>
          </a:p>
          <a:p>
            <a:pPr algn="l"/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ja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.L8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default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jmp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*.L4(,%rdi,8)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jump table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217920" y="2286000"/>
            <a:ext cx="2651760" cy="2667000"/>
            <a:chOff x="6217920" y="2286000"/>
            <a:chExt cx="2651760" cy="2667000"/>
          </a:xfrm>
        </p:grpSpPr>
        <p:sp>
          <p:nvSpPr>
            <p:cNvPr id="13" name="Rectangle 7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6217920" y="2286000"/>
              <a:ext cx="1246188" cy="381000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Jump table</a:t>
              </a:r>
            </a:p>
          </p:txBody>
        </p:sp>
        <p:sp>
          <p:nvSpPr>
            <p:cNvPr id="14" name="Rectangle 8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6217920" y="2667000"/>
              <a:ext cx="2651760" cy="2286000"/>
            </a:xfrm>
            <a:prstGeom prst="rect">
              <a:avLst/>
            </a:prstGeom>
            <a:solidFill>
              <a:srgbClr val="D6D6F4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38100" tIns="38100" rIns="38100" bIns="38100"/>
            <a:lstStyle/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.section	.</a:t>
              </a:r>
              <a:r>
                <a:rPr lang="en-US" sz="14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rodata</a:t>
              </a:r>
              <a:endParaRPr lang="en-US" sz="14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.align 8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.L4: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.L8	</a:t>
              </a:r>
              <a:r>
                <a:rPr lang="en-US" sz="1400" b="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0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.L3	</a:t>
              </a:r>
              <a:r>
                <a:rPr lang="en-US" sz="1400" b="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1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.L5	</a:t>
              </a:r>
              <a:r>
                <a:rPr lang="en-US" sz="1400" b="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2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.L9	</a:t>
              </a:r>
              <a:r>
                <a:rPr lang="en-US" sz="1400" b="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3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.L8	</a:t>
              </a:r>
              <a:r>
                <a:rPr lang="en-US" sz="1400" b="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4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.L7	</a:t>
              </a:r>
              <a:r>
                <a:rPr lang="en-US" sz="1400" b="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5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.L7	</a:t>
              </a:r>
              <a:r>
                <a:rPr lang="en-US" sz="1400" b="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6</a:t>
              </a:r>
              <a:endParaRPr lang="en-US" sz="1400" b="0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sp>
        <p:nvSpPr>
          <p:cNvPr id="15" name="Rectangle 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822961" y="5805171"/>
            <a:ext cx="807913" cy="630942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Indirect</a:t>
            </a:r>
            <a:b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</a:br>
            <a: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jump</a:t>
            </a:r>
          </a:p>
        </p:txBody>
      </p:sp>
      <p:sp>
        <p:nvSpPr>
          <p:cNvPr id="16" name="AutoShape 6"/>
          <p:cNvSpPr>
            <a:spLocks/>
          </p:cNvSpPr>
          <p:nvPr>
            <p:custDataLst>
              <p:tags r:id="rId6"/>
            </p:custDataLst>
          </p:nvPr>
        </p:nvSpPr>
        <p:spPr bwMode="auto">
          <a:xfrm rot="20066711">
            <a:off x="1651000" y="5658570"/>
            <a:ext cx="631825" cy="381000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C00000"/>
          </a:solidFill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Rectangle 11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57200" y="1362456"/>
            <a:ext cx="5394960" cy="2306637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>
            <a:spAutoFit/>
          </a:bodyPr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switch_ex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z)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 = 1;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(x)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. . .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}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/>
              <p14:cNvContentPartPr/>
              <p14:nvPr/>
            </p14:nvContentPartPr>
            <p14:xfrm>
              <a:off x="1783800" y="3025080"/>
              <a:ext cx="6835680" cy="36846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80560" y="3016800"/>
                <a:ext cx="6845040" cy="370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2603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Assembly Setup Explanation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447800"/>
            <a:ext cx="8382000" cy="5156200"/>
          </a:xfrm>
          <a:ln/>
        </p:spPr>
        <p:txBody>
          <a:bodyPr>
            <a:normAutofit lnSpcReduction="10000"/>
          </a:bodyPr>
          <a:lstStyle/>
          <a:p>
            <a:r>
              <a:rPr lang="en-US" dirty="0"/>
              <a:t>Table Structure</a:t>
            </a:r>
          </a:p>
          <a:p>
            <a:pPr lvl="1"/>
            <a:r>
              <a:rPr lang="en-US" dirty="0"/>
              <a:t>Each target requires 8 bytes (address)</a:t>
            </a:r>
          </a:p>
          <a:p>
            <a:pPr lvl="1"/>
            <a:r>
              <a:rPr lang="en-US" dirty="0"/>
              <a:t>Base address 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.L4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  <a:p>
            <a:pPr marL="246126"/>
            <a:r>
              <a:rPr lang="en-US" dirty="0">
                <a:solidFill>
                  <a:srgbClr val="4B2A85"/>
                </a:solidFill>
                <a:latin typeface="Calibri Bold" panose="020F0702030404030204" pitchFamily="34" charset="0"/>
                <a:cs typeface="Calibri Bold" panose="020F0702030404030204" pitchFamily="34" charset="0"/>
                <a:sym typeface="Calibri Bold" charset="0"/>
              </a:rPr>
              <a:t>Direct jump:</a:t>
            </a:r>
            <a:r>
              <a:rPr lang="en-US" dirty="0">
                <a:solidFill>
                  <a:srgbClr val="4B2A85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.L8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52450" lvl="1"/>
            <a:r>
              <a:rPr lang="en-US" dirty="0"/>
              <a:t>Jump target is denoted by label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.L8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52450" lvl="1"/>
            <a:endParaRPr lang="en-US" dirty="0"/>
          </a:p>
          <a:p>
            <a:pPr marL="246126"/>
            <a:r>
              <a:rPr lang="en-US" dirty="0">
                <a:solidFill>
                  <a:srgbClr val="4B2A85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Indirect jump:</a:t>
            </a:r>
            <a:r>
              <a:rPr lang="en-US" dirty="0">
                <a:solidFill>
                  <a:srgbClr val="4B2A85"/>
                </a:solidFill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*.L4(,%rdi,8)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52450" lvl="1"/>
            <a:r>
              <a:rPr lang="en-US" dirty="0"/>
              <a:t>Start of jump table: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.L4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52450" lvl="1"/>
            <a:r>
              <a:rPr lang="en-US" dirty="0"/>
              <a:t>Must scale by factor of 8 (addresses are 8 bytes)</a:t>
            </a:r>
          </a:p>
          <a:p>
            <a:pPr marL="552450" lvl="1"/>
            <a:r>
              <a:rPr lang="en-US" dirty="0"/>
              <a:t>Fetch target from effective address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.L4 + x*8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38200" lvl="2"/>
            <a:r>
              <a:rPr lang="en-US" dirty="0"/>
              <a:t>Only for  0 ≤ </a:t>
            </a:r>
            <a:r>
              <a:rPr lang="en-US" dirty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x</a:t>
            </a:r>
            <a:r>
              <a:rPr lang="en-US" dirty="0"/>
              <a:t> ≤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217920" y="1371600"/>
            <a:ext cx="2651760" cy="2667000"/>
            <a:chOff x="6217920" y="2286000"/>
            <a:chExt cx="2651760" cy="2667000"/>
          </a:xfrm>
        </p:grpSpPr>
        <p:sp>
          <p:nvSpPr>
            <p:cNvPr id="10" name="Rectangle 7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6217920" y="2286000"/>
              <a:ext cx="1246188" cy="381000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Jump table</a:t>
              </a:r>
            </a:p>
          </p:txBody>
        </p:sp>
        <p:sp>
          <p:nvSpPr>
            <p:cNvPr id="11" name="Rectangle 8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6217920" y="2667000"/>
              <a:ext cx="2651760" cy="2286000"/>
            </a:xfrm>
            <a:prstGeom prst="rect">
              <a:avLst/>
            </a:prstGeom>
            <a:solidFill>
              <a:srgbClr val="D6D6F4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38100" tIns="38100" rIns="38100" bIns="38100"/>
            <a:lstStyle/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.section	.</a:t>
              </a:r>
              <a:r>
                <a:rPr lang="en-US" sz="14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rodata</a:t>
              </a:r>
              <a:endParaRPr lang="en-US" sz="14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.align 8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.L4: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.L8	</a:t>
              </a:r>
              <a:r>
                <a:rPr lang="en-US" sz="1400" b="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0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.L3	</a:t>
              </a:r>
              <a:r>
                <a:rPr lang="en-US" sz="1400" b="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1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.L5	</a:t>
              </a:r>
              <a:r>
                <a:rPr lang="en-US" sz="1400" b="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2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.L9	</a:t>
              </a:r>
              <a:r>
                <a:rPr lang="en-US" sz="1400" b="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3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.L8	</a:t>
              </a:r>
              <a:r>
                <a:rPr lang="en-US" sz="1400" b="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4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.L7	</a:t>
              </a:r>
              <a:r>
                <a:rPr lang="en-US" sz="1400" b="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5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.L7	</a:t>
              </a:r>
              <a:r>
                <a:rPr lang="en-US" sz="1400" b="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6</a:t>
              </a:r>
              <a:endParaRPr lang="en-US" sz="1400" b="0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4788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097280" y="1981200"/>
            <a:ext cx="3017520" cy="2819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.section	.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rodata</a:t>
            </a:r>
            <a:endParaRPr lang="en-US" sz="18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.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.quad	.L5	# x = 2</a:t>
            </a: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.</a:t>
            </a:r>
            <a:r>
              <a:rPr lang="en-US" sz="180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.quad	.L8	# x = 4</a:t>
            </a: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.quad	.L7	# x = 5</a:t>
            </a: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.quad	.L7	# x = 6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Jump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6629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097280" y="1606034"/>
            <a:ext cx="301752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6630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419600" y="1600200"/>
            <a:ext cx="4432300" cy="47704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1:      // .L3</a:t>
            </a:r>
            <a:endParaRPr lang="en-US" sz="1800" dirty="0">
              <a:solidFill>
                <a:srgbClr val="4DB23A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w = y*z;</a:t>
            </a:r>
            <a:endParaRPr lang="en-US" sz="1800" dirty="0">
              <a:solidFill>
                <a:srgbClr val="4DB23A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dirty="0">
              <a:solidFill>
                <a:srgbClr val="4DB23A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2:      // .L5</a:t>
            </a:r>
            <a:endParaRPr lang="en-US" sz="180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w = y/z;</a:t>
            </a:r>
            <a:endParaRPr lang="en-US" sz="180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/* Fall Through */</a:t>
            </a:r>
            <a:endParaRPr lang="en-US" sz="180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3:      // .L9</a:t>
            </a:r>
            <a:endParaRPr lang="en-US" sz="1800" dirty="0">
              <a:solidFill>
                <a:srgbClr val="3366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w += z;</a:t>
            </a:r>
            <a:endParaRPr lang="en-US" sz="1800" dirty="0">
              <a:solidFill>
                <a:srgbClr val="3366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dirty="0">
              <a:solidFill>
                <a:srgbClr val="3366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5:</a:t>
            </a:r>
            <a:endParaRPr lang="en-US" sz="1800" dirty="0">
              <a:solidFill>
                <a:srgbClr val="CC00D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6:      // .L7</a:t>
            </a:r>
            <a:endParaRPr lang="en-US" sz="1800" dirty="0">
              <a:solidFill>
                <a:srgbClr val="CC00D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w -= z;</a:t>
            </a:r>
            <a:endParaRPr lang="en-US" sz="1800" dirty="0">
              <a:solidFill>
                <a:srgbClr val="CC00D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dirty="0">
              <a:solidFill>
                <a:srgbClr val="CC00D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default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     // .L8</a:t>
            </a:r>
            <a:endParaRPr lang="en-US" sz="1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w = 2;</a:t>
            </a:r>
            <a:endParaRPr lang="en-US" sz="1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}</a:t>
            </a:r>
          </a:p>
        </p:txBody>
      </p:sp>
      <p:sp>
        <p:nvSpPr>
          <p:cNvPr id="2663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959225" y="3030174"/>
            <a:ext cx="993775" cy="2437175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rot="10800000" flipH="1">
            <a:off x="3962400" y="2146300"/>
            <a:ext cx="996950" cy="1119414"/>
          </a:xfrm>
          <a:prstGeom prst="line">
            <a:avLst/>
          </a:prstGeom>
          <a:noFill/>
          <a:ln w="25400" cap="flat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rot="10800000" flipH="1">
            <a:off x="3962400" y="2906712"/>
            <a:ext cx="1000125" cy="632618"/>
          </a:xfrm>
          <a:prstGeom prst="line">
            <a:avLst/>
          </a:prstGeom>
          <a:noFill/>
          <a:ln w="25400" cap="flat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962400" y="3675063"/>
            <a:ext cx="1003300" cy="129494"/>
          </a:xfrm>
          <a:prstGeom prst="line">
            <a:avLst/>
          </a:prstGeom>
          <a:noFill/>
          <a:ln w="25400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962400" y="4105274"/>
            <a:ext cx="992188" cy="1362075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962400" y="4376056"/>
            <a:ext cx="914400" cy="195943"/>
          </a:xfrm>
          <a:prstGeom prst="line">
            <a:avLst/>
          </a:prstGeom>
          <a:noFill/>
          <a:ln w="25400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962400" y="4686300"/>
            <a:ext cx="914400" cy="114300"/>
          </a:xfrm>
          <a:prstGeom prst="line">
            <a:avLst/>
          </a:prstGeom>
          <a:noFill/>
          <a:ln w="25400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TextBox 17"/>
          <p:cNvSpPr txBox="1"/>
          <p:nvPr>
            <p:custDataLst>
              <p:tags r:id="rId13"/>
            </p:custDataLst>
          </p:nvPr>
        </p:nvSpPr>
        <p:spPr>
          <a:xfrm>
            <a:off x="292100" y="1129785"/>
            <a:ext cx="3213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declaring data, not instructions</a:t>
            </a:r>
            <a:endParaRPr lang="en-US" sz="1800" i="1" dirty="0">
              <a:latin typeface="Calibri" pitchFamily="34" charset="0"/>
            </a:endParaRPr>
          </a:p>
        </p:txBody>
      </p:sp>
      <p:cxnSp>
        <p:nvCxnSpPr>
          <p:cNvPr id="19" name="Straight Arrow Connector 18"/>
          <p:cNvCxnSpPr/>
          <p:nvPr>
            <p:custDataLst>
              <p:tags r:id="rId14"/>
            </p:custDataLst>
          </p:nvPr>
        </p:nvCxnSpPr>
        <p:spPr bwMode="auto">
          <a:xfrm>
            <a:off x="2432050" y="1474147"/>
            <a:ext cx="265849" cy="62977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>
            <p:custDataLst>
              <p:tags r:id="rId15"/>
            </p:custDataLst>
          </p:nvPr>
        </p:nvSpPr>
        <p:spPr>
          <a:xfrm>
            <a:off x="4419600" y="117811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8-byte memory alignment</a:t>
            </a:r>
            <a:endParaRPr lang="en-US" sz="1800" i="1" dirty="0">
              <a:latin typeface="Calibri" pitchFamily="34" charset="0"/>
            </a:endParaRPr>
          </a:p>
        </p:txBody>
      </p:sp>
      <p:cxnSp>
        <p:nvCxnSpPr>
          <p:cNvPr id="21" name="Straight Arrow Connector 20"/>
          <p:cNvCxnSpPr/>
          <p:nvPr>
            <p:custDataLst>
              <p:tags r:id="rId16"/>
            </p:custDataLst>
          </p:nvPr>
        </p:nvCxnSpPr>
        <p:spPr bwMode="auto">
          <a:xfrm rot="10800000" flipV="1">
            <a:off x="2520954" y="1377434"/>
            <a:ext cx="1936747" cy="1084276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1733550" y="4730750"/>
            <a:ext cx="50800" cy="6096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035050" y="5282683"/>
            <a:ext cx="239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this data is 64-bits wide</a:t>
            </a:r>
          </a:p>
        </p:txBody>
      </p:sp>
    </p:spTree>
    <p:extLst>
      <p:ext uri="{BB962C8B-B14F-4D97-AF65-F5344CB8AC3E}">
        <p14:creationId xmlns:p14="http://schemas.microsoft.com/office/powerpoint/2010/main" val="426282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765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0" y="2743200"/>
            <a:ext cx="4023360" cy="1371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.L3: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pt-B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pt-B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pt-BR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pt-BR" sz="18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</a:t>
            </a:r>
            <a:endParaRPr lang="pt-BR" sz="18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imulq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pt-B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pt-B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pt-BR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pt-BR" sz="18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</a:t>
            </a:r>
            <a:r>
              <a:rPr lang="pt-BR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pt-BR" sz="18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z</a:t>
            </a:r>
            <a:endParaRPr lang="pt-BR" sz="18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8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765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527048"/>
            <a:ext cx="3474720" cy="19812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switch(x) {</a:t>
            </a: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1:	  // .L3</a:t>
            </a:r>
            <a:endParaRPr lang="en-US" sz="1800" dirty="0">
              <a:solidFill>
                <a:srgbClr val="4DB23A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w = y*z;</a:t>
            </a:r>
            <a:endParaRPr lang="en-US" sz="1800" dirty="0">
              <a:solidFill>
                <a:srgbClr val="4DB23A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</a:t>
            </a:r>
            <a:r>
              <a:rPr lang="en-US" sz="1800" b="1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. . .</a:t>
            </a: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}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5"/>
            </p:custDataLst>
            <p:extLst/>
          </p:nvPr>
        </p:nvGraphicFramePr>
        <p:xfrm>
          <a:off x="6035040" y="365760"/>
          <a:ext cx="2926080" cy="1905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="0" i="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b="0" i="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028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Handling Fall-Through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6630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1524000"/>
            <a:ext cx="3474720" cy="35052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 = 1;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. . .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(x) {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. . .	</a:t>
            </a:r>
          </a:p>
          <a:p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2: 	// .L5</a:t>
            </a:r>
            <a:endParaRPr lang="en-US" sz="180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w = y/z;</a:t>
            </a:r>
            <a:endParaRPr lang="en-US" sz="180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/* Fall Through */</a:t>
            </a:r>
            <a:endParaRPr lang="en-US" sz="180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3:	// .L9</a:t>
            </a:r>
            <a:endParaRPr lang="en-US" sz="180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w += z;</a:t>
            </a:r>
            <a:endParaRPr lang="en-US" sz="180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</a:t>
            </a:r>
            <a:r>
              <a:rPr lang="en-US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 . .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}</a:t>
            </a:r>
          </a:p>
        </p:txBody>
      </p:sp>
      <p:sp>
        <p:nvSpPr>
          <p:cNvPr id="16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172200" y="4419600"/>
            <a:ext cx="2743200" cy="6858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3: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      w = 1;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</p:txBody>
      </p:sp>
      <p:sp>
        <p:nvSpPr>
          <p:cNvPr id="17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191000" y="2133600"/>
            <a:ext cx="2743200" cy="9906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2: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w = y/z;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    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merge;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</p:txBody>
      </p:sp>
      <p:sp>
        <p:nvSpPr>
          <p:cNvPr id="18" name="Rectangle 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172200" y="5111496"/>
            <a:ext cx="2743200" cy="6858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merge: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      w += z;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</p:txBody>
      </p:sp>
      <p:cxnSp>
        <p:nvCxnSpPr>
          <p:cNvPr id="20" name="Straight Arrow Connector 19"/>
          <p:cNvCxnSpPr/>
          <p:nvPr>
            <p:custDataLst>
              <p:tags r:id="rId7"/>
            </p:custDataLst>
          </p:nvPr>
        </p:nvCxnSpPr>
        <p:spPr bwMode="auto">
          <a:xfrm flipV="1">
            <a:off x="1905000" y="2370489"/>
            <a:ext cx="2362200" cy="342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>
            <p:custDataLst>
              <p:tags r:id="rId8"/>
            </p:custDataLst>
          </p:nvPr>
        </p:nvCxnSpPr>
        <p:spPr bwMode="auto">
          <a:xfrm>
            <a:off x="1993900" y="3724656"/>
            <a:ext cx="4229100" cy="86944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>
            <p:custDataLst>
              <p:tags r:id="rId9"/>
            </p:custDataLst>
          </p:nvPr>
        </p:nvCxnSpPr>
        <p:spPr bwMode="auto">
          <a:xfrm>
            <a:off x="5568950" y="2984500"/>
            <a:ext cx="603250" cy="24257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28800" y="4846320"/>
            <a:ext cx="3423801" cy="1782539"/>
          </a:xfrm>
          <a:prstGeom prst="rect">
            <a:avLst/>
          </a:prstGeom>
          <a:solidFill>
            <a:srgbClr val="DFC03D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i="1" dirty="0">
                <a:latin typeface="Calibri" charset="0"/>
                <a:ea typeface="Calibri" charset="0"/>
                <a:cs typeface="Calibri" charset="0"/>
              </a:rPr>
              <a:t>More complicated choice than “just fall-through” forced by “migration” of  </a:t>
            </a:r>
            <a:r>
              <a:rPr lang="en-US" sz="20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ourier New Bold" charset="0"/>
              </a:rPr>
              <a:t>w = 1;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0" i="1" dirty="0">
                <a:latin typeface="Calibri" charset="0"/>
                <a:ea typeface="Calibri" charset="0"/>
                <a:cs typeface="Calibri" charset="0"/>
              </a:rPr>
              <a:t>Example compilation trade-off</a:t>
            </a:r>
          </a:p>
        </p:txBody>
      </p:sp>
    </p:spTree>
    <p:extLst>
      <p:ext uri="{BB962C8B-B14F-4D97-AF65-F5344CB8AC3E}">
        <p14:creationId xmlns:p14="http://schemas.microsoft.com/office/powerpoint/2010/main" val="117225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2, x == 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765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962400" y="2743200"/>
            <a:ext cx="4937760" cy="284693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.L5:                  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Case 2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%rsi, %</a:t>
            </a:r>
            <a:r>
              <a:rPr lang="cs-CZ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y in </a:t>
            </a:r>
            <a:r>
              <a:rPr lang="en-US" sz="18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cqto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					    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</a:t>
            </a:r>
            <a:r>
              <a:rPr lang="en-US" sz="18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Div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prep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idivq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cs-CZ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</a:t>
            </a:r>
            <a:r>
              <a:rPr lang="cs-CZ" sz="18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jmp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.L6        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</a:t>
            </a:r>
            <a:r>
              <a:rPr lang="cs-CZ" sz="18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goto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cs-CZ" sz="18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merge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.L9:                  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Case 3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$1, %</a:t>
            </a:r>
            <a:r>
              <a:rPr lang="cs-CZ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</a:t>
            </a:r>
            <a:r>
              <a:rPr lang="cs-CZ" sz="18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= 1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.L6:                  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cs-CZ" sz="18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merge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cs-CZ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cs-CZ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</a:t>
            </a:r>
            <a:r>
              <a:rPr lang="cs-CZ" sz="18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+= 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524000"/>
            <a:ext cx="3383280" cy="35052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 = 1;</a:t>
            </a:r>
          </a:p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 . .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(x)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. . .	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2:	// .L5</a:t>
            </a:r>
            <a:endParaRPr lang="en-US" sz="1800" b="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w = y/z;</a:t>
            </a:r>
            <a:endParaRPr lang="en-US" sz="1800" b="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/* Fall Through */</a:t>
            </a:r>
            <a:endParaRPr lang="en-US" sz="1800" b="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3:	// .L9</a:t>
            </a:r>
            <a:endParaRPr lang="en-US" sz="1800" b="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w += z;</a:t>
            </a:r>
            <a:endParaRPr lang="en-US" sz="1800" b="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</a:t>
            </a:r>
            <a:r>
              <a:rPr lang="en-US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b="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. . .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}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5"/>
            </p:custDataLst>
            <p:extLst/>
          </p:nvPr>
        </p:nvGraphicFramePr>
        <p:xfrm>
          <a:off x="6035040" y="365760"/>
          <a:ext cx="2926080" cy="1905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="0" i="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b="0" i="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598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(rest)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765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206240" y="2743200"/>
            <a:ext cx="420624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.L7:               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Case 5,6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$1, %</a:t>
            </a:r>
            <a:r>
              <a:rPr lang="cs-CZ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</a:t>
            </a:r>
            <a:r>
              <a:rPr lang="cs-CZ" sz="18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= 1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%</a:t>
            </a:r>
            <a:r>
              <a:rPr lang="cs-CZ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cs-CZ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</a:t>
            </a:r>
            <a:r>
              <a:rPr lang="cs-CZ" sz="18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-= 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cs-CZ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.L8:               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Default: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$2, %</a:t>
            </a:r>
            <a:r>
              <a:rPr lang="cs-CZ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2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cs-CZ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2765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527048"/>
            <a:ext cx="3017520" cy="26670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(x)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. . .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5:  // .L7</a:t>
            </a:r>
          </a:p>
          <a:p>
            <a:pPr algn="l"/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6:  // .L7</a:t>
            </a:r>
            <a:endParaRPr lang="en-US" sz="1800" b="0" dirty="0">
              <a:solidFill>
                <a:srgbClr val="CC00D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w -= z;</a:t>
            </a:r>
            <a:endParaRPr lang="en-US" sz="1800" b="0" dirty="0">
              <a:solidFill>
                <a:srgbClr val="CC00D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</a:t>
            </a:r>
            <a:r>
              <a:rPr lang="en-US" sz="1800" b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default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 // .L8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w = 2;  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}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5"/>
            </p:custDataLst>
            <p:extLst/>
          </p:nvPr>
        </p:nvGraphicFramePr>
        <p:xfrm>
          <a:off x="6035040" y="365760"/>
          <a:ext cx="2926080" cy="1905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="0" i="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b="0" i="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300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7CDB0-CFC2-C447-B989-A15B502F97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EC87DE-2FBB-CE4D-8F9D-87311A24B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717" y="831717"/>
            <a:ext cx="5194565" cy="519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0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30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3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1997964" y="3218688"/>
            <a:ext cx="749808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2414016" y="3410712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2416648" y="4059936"/>
            <a:ext cx="438912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2414016" y="4261104"/>
            <a:ext cx="329184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21069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Mechanisms required for </a:t>
            </a:r>
            <a:r>
              <a:rPr lang="en-US" i="1" dirty="0"/>
              <a:t>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5486400" cy="4974336"/>
          </a:xfrm>
        </p:spPr>
        <p:txBody>
          <a:bodyPr/>
          <a:lstStyle/>
          <a:p>
            <a:pPr marL="457200" indent="-457200">
              <a:buSzPct val="100000"/>
              <a:buFont typeface="+mj-lt"/>
              <a:buAutoNum type="arabicParenR"/>
            </a:pPr>
            <a:r>
              <a:rPr lang="en-US" sz="2400" dirty="0"/>
              <a:t>Passing control</a:t>
            </a:r>
          </a:p>
          <a:p>
            <a:pPr lvl="1"/>
            <a:r>
              <a:rPr lang="en-US" sz="2000" dirty="0"/>
              <a:t>To beginning of procedure code</a:t>
            </a:r>
          </a:p>
          <a:p>
            <a:pPr lvl="1"/>
            <a:r>
              <a:rPr lang="en-US" sz="2000" dirty="0"/>
              <a:t>Back to return point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en-US" sz="2400" dirty="0"/>
              <a:t>Passing data</a:t>
            </a:r>
          </a:p>
          <a:p>
            <a:pPr lvl="1"/>
            <a:r>
              <a:rPr lang="en-US" sz="2000" dirty="0"/>
              <a:t>Procedure arguments</a:t>
            </a:r>
          </a:p>
          <a:p>
            <a:pPr lvl="1"/>
            <a:r>
              <a:rPr lang="en-US" sz="2000" dirty="0"/>
              <a:t>Return value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en-US" sz="2400" dirty="0"/>
              <a:t>Memory management</a:t>
            </a:r>
          </a:p>
          <a:p>
            <a:pPr lvl="1"/>
            <a:r>
              <a:rPr lang="en-US" sz="2000" dirty="0"/>
              <a:t>Allocate during procedure execution</a:t>
            </a:r>
          </a:p>
          <a:p>
            <a:pPr lvl="1"/>
            <a:r>
              <a:rPr lang="en-US" sz="2000" dirty="0" err="1"/>
              <a:t>Deallocate</a:t>
            </a:r>
            <a:r>
              <a:rPr lang="en-US" sz="2000" dirty="0"/>
              <a:t> upon return</a:t>
            </a:r>
          </a:p>
          <a:p>
            <a:r>
              <a:rPr lang="en-US" sz="2400" dirty="0"/>
              <a:t>All implemented with machine instructions!</a:t>
            </a:r>
          </a:p>
          <a:p>
            <a:pPr lvl="1"/>
            <a:r>
              <a:rPr lang="en-US" sz="2000" dirty="0"/>
              <a:t>An x86-64 procedure uses only those mechanisms required for that procedure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019800" y="1343138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019800" y="3933938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grpSp>
        <p:nvGrpSpPr>
          <p:cNvPr id="21" name="Group 20"/>
          <p:cNvGrpSpPr/>
          <p:nvPr>
            <p:custDataLst>
              <p:tags r:id="rId6"/>
            </p:custDataLst>
          </p:nvPr>
        </p:nvGrpSpPr>
        <p:grpSpPr>
          <a:xfrm>
            <a:off x="5562600" y="2377440"/>
            <a:ext cx="2804160" cy="3385298"/>
            <a:chOff x="5334000" y="2024902"/>
            <a:chExt cx="2804160" cy="3385298"/>
          </a:xfrm>
        </p:grpSpPr>
        <p:sp>
          <p:nvSpPr>
            <p:cNvPr id="10" name="Arc 9"/>
            <p:cNvSpPr/>
            <p:nvPr>
              <p:custDataLst>
                <p:tags r:id="rId11"/>
              </p:custDataLst>
            </p:nvPr>
          </p:nvSpPr>
          <p:spPr bwMode="auto">
            <a:xfrm>
              <a:off x="6492240" y="2024902"/>
              <a:ext cx="1645920" cy="2286000"/>
            </a:xfrm>
            <a:prstGeom prst="arc">
              <a:avLst>
                <a:gd name="adj1" fmla="val 16200000"/>
                <a:gd name="adj2" fmla="val 4411576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rc 10"/>
            <p:cNvSpPr/>
            <p:nvPr>
              <p:custDataLst>
                <p:tags r:id="rId12"/>
              </p:custDataLst>
            </p:nvPr>
          </p:nvSpPr>
          <p:spPr bwMode="auto">
            <a:xfrm rot="10800000">
              <a:off x="5334000" y="2301240"/>
              <a:ext cx="1371600" cy="3108960"/>
            </a:xfrm>
            <a:prstGeom prst="arc">
              <a:avLst>
                <a:gd name="adj1" fmla="val 16200000"/>
                <a:gd name="adj2" fmla="val 5440112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22" name="Group 21"/>
          <p:cNvGrpSpPr/>
          <p:nvPr>
            <p:custDataLst>
              <p:tags r:id="rId7"/>
            </p:custDataLst>
          </p:nvPr>
        </p:nvGrpSpPr>
        <p:grpSpPr>
          <a:xfrm>
            <a:off x="6438900" y="2489000"/>
            <a:ext cx="990600" cy="3200400"/>
            <a:chOff x="6248400" y="2133600"/>
            <a:chExt cx="990600" cy="3200400"/>
          </a:xfrm>
        </p:grpSpPr>
        <p:cxnSp>
          <p:nvCxnSpPr>
            <p:cNvPr id="13" name="Straight Arrow Connector 12"/>
            <p:cNvCxnSpPr/>
            <p:nvPr>
              <p:custDataLst>
                <p:tags r:id="rId9"/>
              </p:custDataLst>
            </p:nvPr>
          </p:nvCxnSpPr>
          <p:spPr bwMode="auto">
            <a:xfrm>
              <a:off x="7010400" y="2133600"/>
              <a:ext cx="228600" cy="1524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>
              <p:custDataLst>
                <p:tags r:id="rId10"/>
              </p:custDataLst>
            </p:nvPr>
          </p:nvCxnSpPr>
          <p:spPr bwMode="auto">
            <a:xfrm flipH="1" flipV="1">
              <a:off x="6248400" y="2133600"/>
              <a:ext cx="914400" cy="32004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0" name="Rectangle 19"/>
          <p:cNvSpPr/>
          <p:nvPr>
            <p:custDataLst>
              <p:tags r:id="rId8"/>
            </p:custDataLst>
          </p:nvPr>
        </p:nvSpPr>
        <p:spPr bwMode="auto">
          <a:xfrm>
            <a:off x="6263640" y="4772138"/>
            <a:ext cx="1463040" cy="329184"/>
          </a:xfrm>
          <a:prstGeom prst="rect">
            <a:avLst/>
          </a:prstGeom>
          <a:solidFill>
            <a:schemeClr val="accent1">
              <a:alpha val="23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8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2 due tonight</a:t>
            </a:r>
          </a:p>
          <a:p>
            <a:r>
              <a:rPr lang="en-US" dirty="0"/>
              <a:t>Lab 2 due next Friday (Feb 8)</a:t>
            </a:r>
          </a:p>
          <a:p>
            <a:pPr lvl="1"/>
            <a:r>
              <a:rPr lang="en-US" dirty="0"/>
              <a:t>Ideally want to finish well before the midterm</a:t>
            </a:r>
          </a:p>
          <a:p>
            <a:r>
              <a:rPr lang="en-US" dirty="0"/>
              <a:t>Homework 3 released next week</a:t>
            </a:r>
          </a:p>
          <a:p>
            <a:pPr lvl="1"/>
            <a:r>
              <a:rPr lang="en-US" dirty="0"/>
              <a:t>On midterm material, but due after the midterm</a:t>
            </a:r>
          </a:p>
          <a:p>
            <a:pPr lvl="2"/>
            <a:endParaRPr lang="en-US" dirty="0"/>
          </a:p>
          <a:p>
            <a:r>
              <a:rPr lang="en-US" b="1" dirty="0"/>
              <a:t>Midterm </a:t>
            </a:r>
            <a:r>
              <a:rPr lang="en-US" dirty="0"/>
              <a:t>(Feb 13, 8:30 am, KNE130)</a:t>
            </a:r>
          </a:p>
          <a:p>
            <a:pPr lvl="1"/>
            <a:r>
              <a:rPr lang="en-US" dirty="0"/>
              <a:t>Reference sheet +  1 </a:t>
            </a:r>
            <a:r>
              <a:rPr lang="en-US" i="1" dirty="0"/>
              <a:t>handwritten</a:t>
            </a:r>
            <a:r>
              <a:rPr lang="en-US" dirty="0"/>
              <a:t> cheat sheet</a:t>
            </a:r>
          </a:p>
          <a:p>
            <a:pPr lvl="1"/>
            <a:r>
              <a:rPr lang="en-US" dirty="0"/>
              <a:t>Find a study group!  Look at past exams!</a:t>
            </a:r>
          </a:p>
          <a:p>
            <a:pPr lvl="1"/>
            <a:r>
              <a:rPr lang="en-US" dirty="0"/>
              <a:t>Average is typically around 75%</a:t>
            </a:r>
          </a:p>
          <a:p>
            <a:pPr lvl="1"/>
            <a:r>
              <a:rPr lang="en-US" b="1" dirty="0"/>
              <a:t>Review session sections next week </a:t>
            </a:r>
            <a:r>
              <a:rPr lang="en-US" dirty="0"/>
              <a:t>(Feb 07)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81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Procedures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Stack Structure</a:t>
            </a:r>
          </a:p>
          <a:p>
            <a:r>
              <a:rPr lang="en-US" dirty="0"/>
              <a:t>Calling Conventions</a:t>
            </a:r>
          </a:p>
          <a:p>
            <a:pPr lvl="1"/>
            <a:r>
              <a:rPr lang="en-US" dirty="0"/>
              <a:t>Passing control</a:t>
            </a:r>
          </a:p>
          <a:p>
            <a:pPr lvl="1"/>
            <a:r>
              <a:rPr lang="en-US" dirty="0"/>
              <a:t>Passing data</a:t>
            </a:r>
          </a:p>
          <a:p>
            <a:pPr lvl="1"/>
            <a:r>
              <a:rPr lang="en-US" dirty="0"/>
              <a:t>Managing local data</a:t>
            </a:r>
          </a:p>
          <a:p>
            <a:r>
              <a:rPr lang="en-US" dirty="0"/>
              <a:t>Register Saving Conventions</a:t>
            </a:r>
          </a:p>
          <a:p>
            <a:r>
              <a:rPr lang="en-US" dirty="0"/>
              <a:t>Illustration of Recursion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56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Simplified Memory Layout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21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07636" y="5578957"/>
            <a:ext cx="3200400" cy="914400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Instructions</a:t>
            </a:r>
          </a:p>
        </p:txBody>
      </p:sp>
      <p:sp>
        <p:nvSpPr>
          <p:cNvPr id="9219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06040" y="4937760"/>
            <a:ext cx="3200400" cy="639762"/>
          </a:xfrm>
          <a:prstGeom prst="rect">
            <a:avLst/>
          </a:prstGeom>
          <a:solidFill>
            <a:srgbClr val="FFFF66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Literals</a:t>
            </a:r>
          </a:p>
        </p:txBody>
      </p:sp>
      <p:sp>
        <p:nvSpPr>
          <p:cNvPr id="9220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09850" y="4023359"/>
            <a:ext cx="3200400" cy="914400"/>
          </a:xfrm>
          <a:prstGeom prst="rect">
            <a:avLst/>
          </a:prstGeom>
          <a:solidFill>
            <a:srgbClr val="94BD5E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Static Data</a:t>
            </a:r>
          </a:p>
        </p:txBody>
      </p:sp>
      <p:sp>
        <p:nvSpPr>
          <p:cNvPr id="9221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09850" y="3108960"/>
            <a:ext cx="3200400" cy="914400"/>
          </a:xfrm>
          <a:prstGeom prst="rect">
            <a:avLst/>
          </a:prstGeom>
          <a:solidFill>
            <a:srgbClr val="DC23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Dynamic Data</a:t>
            </a:r>
            <a:b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</a:b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(Heap)</a:t>
            </a:r>
          </a:p>
        </p:txBody>
      </p:sp>
      <p:sp>
        <p:nvSpPr>
          <p:cNvPr id="9222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9850" y="2286000"/>
            <a:ext cx="3200400" cy="82296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9223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09850" y="1371599"/>
            <a:ext cx="3200400" cy="914400"/>
          </a:xfrm>
          <a:prstGeom prst="rect">
            <a:avLst/>
          </a:prstGeom>
          <a:solidFill>
            <a:srgbClr val="FF950E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Stack</a:t>
            </a:r>
          </a:p>
        </p:txBody>
      </p:sp>
      <p:sp>
        <p:nvSpPr>
          <p:cNvPr id="9225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19800" y="5105400"/>
            <a:ext cx="21796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large constants (</a:t>
            </a:r>
            <a:r>
              <a:rPr lang="en-US" sz="1500" i="1" dirty="0">
                <a:latin typeface="Calibri" panose="020F0502020204030204" pitchFamily="34" charset="0"/>
              </a:rPr>
              <a:t>e.g.</a:t>
            </a:r>
            <a:r>
              <a:rPr lang="en-US" sz="1500" dirty="0">
                <a:latin typeface="Calibri" panose="020F0502020204030204" pitchFamily="34" charset="0"/>
              </a:rPr>
              <a:t> “example”)</a:t>
            </a:r>
          </a:p>
        </p:txBody>
      </p:sp>
      <p:sp>
        <p:nvSpPr>
          <p:cNvPr id="9226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19800" y="4191000"/>
            <a:ext cx="27527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i="1" dirty="0">
                <a:latin typeface="Calibri" panose="020F0502020204030204" pitchFamily="34" charset="0"/>
              </a:rPr>
              <a:t>static</a:t>
            </a:r>
            <a:r>
              <a:rPr lang="en-US" sz="1500" dirty="0">
                <a:latin typeface="Calibri" panose="020F0502020204030204" pitchFamily="34" charset="0"/>
              </a:rPr>
              <a:t> variables</a:t>
            </a:r>
          </a:p>
          <a:p>
            <a:r>
              <a:rPr lang="en-US" sz="1500" dirty="0">
                <a:latin typeface="Calibri" panose="020F0502020204030204" pitchFamily="34" charset="0"/>
              </a:rPr>
              <a:t>(including global variables (C))</a:t>
            </a:r>
          </a:p>
        </p:txBody>
      </p:sp>
      <p:sp>
        <p:nvSpPr>
          <p:cNvPr id="9227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19800" y="3276600"/>
            <a:ext cx="228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variables allocated with</a:t>
            </a:r>
            <a:br>
              <a:rPr lang="en-US" sz="1500" dirty="0">
                <a:latin typeface="Calibri" panose="020F0502020204030204" pitchFamily="34" charset="0"/>
              </a:rPr>
            </a:br>
            <a:r>
              <a:rPr lang="en-US" sz="1500" i="1" dirty="0">
                <a:latin typeface="Calibri" panose="020F0502020204030204" pitchFamily="34" charset="0"/>
              </a:rPr>
              <a:t>new</a:t>
            </a:r>
            <a:r>
              <a:rPr lang="en-US" sz="1500" dirty="0">
                <a:latin typeface="Calibri" panose="020F0502020204030204" pitchFamily="34" charset="0"/>
              </a:rPr>
              <a:t> or </a:t>
            </a:r>
            <a:r>
              <a:rPr lang="en-US" sz="1500" i="1" dirty="0">
                <a:latin typeface="Calibri" panose="020F0502020204030204" pitchFamily="34" charset="0"/>
              </a:rPr>
              <a:t>malloc</a:t>
            </a:r>
            <a:endParaRPr lang="en-US" sz="1500" dirty="0">
              <a:latin typeface="Calibri" panose="020F0502020204030204" pitchFamily="34" charset="0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9800" y="1524000"/>
            <a:ext cx="1676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local variables;</a:t>
            </a:r>
            <a:br>
              <a:rPr lang="en-US" sz="1500" dirty="0">
                <a:latin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</a:rPr>
              <a:t>procedure context</a:t>
            </a:r>
          </a:p>
        </p:txBody>
      </p:sp>
      <p:sp>
        <p:nvSpPr>
          <p:cNvPr id="9229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6096000"/>
            <a:ext cx="3063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0</a:t>
            </a:r>
          </a:p>
        </p:txBody>
      </p:sp>
      <p:sp>
        <p:nvSpPr>
          <p:cNvPr id="9230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52600" y="1219200"/>
            <a:ext cx="6064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2</a:t>
            </a:r>
            <a:r>
              <a:rPr lang="en-US" baseline="33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-1</a:t>
            </a:r>
          </a:p>
        </p:txBody>
      </p:sp>
      <p:sp>
        <p:nvSpPr>
          <p:cNvPr id="9231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651000" y="1371600"/>
            <a:ext cx="0" cy="5181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20" name="Line 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rot="10800000" flipV="1">
            <a:off x="5257800" y="1904999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21" name="Line 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rot="10800000">
            <a:off x="5257800" y="2895599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3" name="TextBox 2"/>
          <p:cNvSpPr txBox="1"/>
          <p:nvPr>
            <p:custDataLst>
              <p:tags r:id="rId18"/>
            </p:custDataLst>
          </p:nvPr>
        </p:nvSpPr>
        <p:spPr>
          <a:xfrm>
            <a:off x="225228" y="3429515"/>
            <a:ext cx="1271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Memory</a:t>
            </a:r>
            <a:br>
              <a:rPr lang="en-US" sz="2000" dirty="0">
                <a:latin typeface="Calibri" pitchFamily="34" charset="0"/>
              </a:rPr>
            </a:br>
            <a:r>
              <a:rPr lang="en-US" sz="2000" dirty="0">
                <a:latin typeface="Calibri" pitchFamily="34" charset="0"/>
              </a:rPr>
              <a:t>Addresses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19"/>
            </p:custDataLst>
          </p:nvPr>
        </p:nvSpPr>
        <p:spPr>
          <a:xfrm>
            <a:off x="335145" y="1316178"/>
            <a:ext cx="105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High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Addresses</a:t>
            </a:r>
          </a:p>
        </p:txBody>
      </p:sp>
      <p:sp>
        <p:nvSpPr>
          <p:cNvPr id="23" name="TextBox 22"/>
          <p:cNvSpPr txBox="1"/>
          <p:nvPr>
            <p:custDataLst>
              <p:tags r:id="rId20"/>
            </p:custDataLst>
          </p:nvPr>
        </p:nvSpPr>
        <p:spPr>
          <a:xfrm>
            <a:off x="324356" y="5945094"/>
            <a:ext cx="105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Low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Addresses</a:t>
            </a:r>
          </a:p>
        </p:txBody>
      </p:sp>
      <p:sp>
        <p:nvSpPr>
          <p:cNvPr id="24" name="Text Box 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019800" y="5810834"/>
            <a:ext cx="21796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program code</a:t>
            </a:r>
          </a:p>
        </p:txBody>
      </p:sp>
    </p:spTree>
    <p:extLst>
      <p:ext uri="{BB962C8B-B14F-4D97-AF65-F5344CB8AC3E}">
        <p14:creationId xmlns:p14="http://schemas.microsoft.com/office/powerpoint/2010/main" val="1966859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Memory Permissions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21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07636" y="5578957"/>
            <a:ext cx="3200400" cy="914400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Instructions</a:t>
            </a:r>
          </a:p>
        </p:txBody>
      </p:sp>
      <p:sp>
        <p:nvSpPr>
          <p:cNvPr id="9219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06040" y="4937760"/>
            <a:ext cx="3200400" cy="639762"/>
          </a:xfrm>
          <a:prstGeom prst="rect">
            <a:avLst/>
          </a:prstGeom>
          <a:solidFill>
            <a:srgbClr val="FFFF66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Literals</a:t>
            </a:r>
          </a:p>
        </p:txBody>
      </p:sp>
      <p:sp>
        <p:nvSpPr>
          <p:cNvPr id="9220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09850" y="4023360"/>
            <a:ext cx="3200400" cy="914400"/>
          </a:xfrm>
          <a:prstGeom prst="rect">
            <a:avLst/>
          </a:prstGeom>
          <a:solidFill>
            <a:srgbClr val="94BD5E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Static Data</a:t>
            </a:r>
          </a:p>
        </p:txBody>
      </p:sp>
      <p:sp>
        <p:nvSpPr>
          <p:cNvPr id="9221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09850" y="3108960"/>
            <a:ext cx="3200400" cy="914400"/>
          </a:xfrm>
          <a:prstGeom prst="rect">
            <a:avLst/>
          </a:prstGeom>
          <a:solidFill>
            <a:srgbClr val="DC23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Dynamic Data</a:t>
            </a:r>
            <a:b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</a:b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(Heap)</a:t>
            </a:r>
          </a:p>
        </p:txBody>
      </p:sp>
      <p:sp>
        <p:nvSpPr>
          <p:cNvPr id="9222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9850" y="2286000"/>
            <a:ext cx="3200400" cy="82296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9223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09850" y="1371599"/>
            <a:ext cx="3200400" cy="914400"/>
          </a:xfrm>
          <a:prstGeom prst="rect">
            <a:avLst/>
          </a:prstGeom>
          <a:solidFill>
            <a:srgbClr val="FF950E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Stack</a:t>
            </a:r>
          </a:p>
        </p:txBody>
      </p:sp>
      <p:sp>
        <p:nvSpPr>
          <p:cNvPr id="20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19800" y="1600200"/>
            <a:ext cx="2570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Managed “automatically”</a:t>
            </a:r>
            <a:br>
              <a:rPr lang="en-US" sz="1500" dirty="0">
                <a:latin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</a:rPr>
              <a:t>(by compiler)</a:t>
            </a:r>
          </a:p>
        </p:txBody>
      </p:sp>
      <p:sp>
        <p:nvSpPr>
          <p:cNvPr id="21" name="Text Box 1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5588" y="1717675"/>
            <a:ext cx="2181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writable; not executable</a:t>
            </a:r>
          </a:p>
        </p:txBody>
      </p:sp>
      <p:sp>
        <p:nvSpPr>
          <p:cNvPr id="22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rot="10800000" flipV="1">
            <a:off x="5257800" y="1904999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9800" y="3429000"/>
            <a:ext cx="28257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Managed by programmer</a:t>
            </a:r>
          </a:p>
        </p:txBody>
      </p:sp>
      <p:sp>
        <p:nvSpPr>
          <p:cNvPr id="24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5588" y="3336925"/>
            <a:ext cx="2181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writable; not executable</a:t>
            </a:r>
          </a:p>
        </p:txBody>
      </p:sp>
      <p:sp>
        <p:nvSpPr>
          <p:cNvPr id="25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40438" y="4346575"/>
            <a:ext cx="2455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Initialized when process starts</a:t>
            </a:r>
          </a:p>
        </p:txBody>
      </p:sp>
      <p:sp>
        <p:nvSpPr>
          <p:cNvPr id="26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5588" y="4314825"/>
            <a:ext cx="2181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writable; not executable</a:t>
            </a:r>
          </a:p>
        </p:txBody>
      </p:sp>
      <p:sp>
        <p:nvSpPr>
          <p:cNvPr id="27" name="Text Box 1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38850" y="5108575"/>
            <a:ext cx="26574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Initialized when process starts</a:t>
            </a:r>
          </a:p>
        </p:txBody>
      </p:sp>
      <p:sp>
        <p:nvSpPr>
          <p:cNvPr id="28" name="Text Box 1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200" y="5080000"/>
            <a:ext cx="23939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read-only; not executable</a:t>
            </a:r>
          </a:p>
        </p:txBody>
      </p:sp>
      <p:sp>
        <p:nvSpPr>
          <p:cNvPr id="29" name="Text Box 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38850" y="5870575"/>
            <a:ext cx="26574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Initialized when process starts</a:t>
            </a:r>
          </a:p>
        </p:txBody>
      </p:sp>
      <p:sp>
        <p:nvSpPr>
          <p:cNvPr id="30" name="Text Box 1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19100" y="5870575"/>
            <a:ext cx="20748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read-only; executable</a:t>
            </a:r>
          </a:p>
        </p:txBody>
      </p:sp>
      <p:sp>
        <p:nvSpPr>
          <p:cNvPr id="31" name="Line 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rot="10800000">
            <a:off x="5257800" y="2895599"/>
            <a:ext cx="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3" name="TextBox 2"/>
          <p:cNvSpPr txBox="1"/>
          <p:nvPr>
            <p:custDataLst>
              <p:tags r:id="rId21"/>
            </p:custDataLst>
          </p:nvPr>
        </p:nvSpPr>
        <p:spPr>
          <a:xfrm>
            <a:off x="6172200" y="304800"/>
            <a:ext cx="2879965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segmentation faults?</a:t>
            </a:r>
          </a:p>
        </p:txBody>
      </p:sp>
      <p:sp>
        <p:nvSpPr>
          <p:cNvPr id="34" name="Line 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rot="10800000" flipV="1">
            <a:off x="5257800" y="1904999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35" name="Line 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rot="10800000">
            <a:off x="5257800" y="2895599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47995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6" grpId="0"/>
      <p:bldP spid="28" grpId="0"/>
      <p:bldP spid="30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4748858" cy="4974336"/>
          </a:xfrm>
          <a:ln/>
        </p:spPr>
        <p:txBody>
          <a:bodyPr/>
          <a:lstStyle/>
          <a:p>
            <a:r>
              <a:rPr lang="en-US" sz="2400" dirty="0"/>
              <a:t>Region of memory managed </a:t>
            </a:r>
            <a:br>
              <a:rPr lang="en-US" sz="2400" dirty="0"/>
            </a:br>
            <a:r>
              <a:rPr lang="en-US" sz="2400" dirty="0"/>
              <a:t>with stack “discipline”</a:t>
            </a:r>
          </a:p>
          <a:p>
            <a:pPr lvl="1"/>
            <a:r>
              <a:rPr lang="en-US" sz="2000" dirty="0"/>
              <a:t>Grows toward lower addresses</a:t>
            </a:r>
          </a:p>
          <a:p>
            <a:pPr lvl="1"/>
            <a:r>
              <a:rPr lang="en-US" sz="2000" dirty="0">
                <a:ea typeface="+mn-ea"/>
                <a:cs typeface="+mn-cs"/>
              </a:rPr>
              <a:t>Customarily shown “upside-down”</a:t>
            </a:r>
          </a:p>
          <a:p>
            <a:pPr lvl="1"/>
            <a:endParaRPr lang="en-US" sz="1400" dirty="0"/>
          </a:p>
          <a:p>
            <a:r>
              <a:rPr lang="en-US" sz="2400" dirty="0"/>
              <a:t>Register 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2400" dirty="0"/>
              <a:t> contains </a:t>
            </a:r>
            <a:br>
              <a:rPr lang="en-US" sz="2400" dirty="0"/>
            </a:br>
            <a:r>
              <a:rPr lang="en-US" sz="2400" i="1" dirty="0"/>
              <a:t>lowest</a:t>
            </a:r>
            <a:r>
              <a:rPr lang="en-US" sz="2400" dirty="0"/>
              <a:t> stack address</a:t>
            </a:r>
          </a:p>
          <a:p>
            <a:pPr marL="552450" lvl="1"/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rsp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2000" dirty="0"/>
              <a:t>= address of </a:t>
            </a:r>
            <a:r>
              <a:rPr lang="en-US" sz="2000" i="1" dirty="0"/>
              <a:t>top</a:t>
            </a:r>
            <a:r>
              <a:rPr lang="en-US" sz="2000" dirty="0"/>
              <a:t> element, the most-recently-pushed item that is not-yet-popped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41989" name="Group 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452685" y="1066800"/>
            <a:ext cx="4976428" cy="5013333"/>
            <a:chOff x="-7" y="0"/>
            <a:chExt cx="3134" cy="3158"/>
          </a:xfrm>
        </p:grpSpPr>
        <p:sp>
          <p:nvSpPr>
            <p:cNvPr id="41990" name="Line 6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1679" y="2496"/>
              <a:ext cx="3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1991" name="Rectangle 7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-7" y="2350"/>
              <a:ext cx="1666" cy="281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24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24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1992" name="Rectangle 8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2073" y="280"/>
              <a:ext cx="822" cy="2312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1997" name="Rectangle 1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1994" y="2878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40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  <p:sp>
          <p:nvSpPr>
            <p:cNvPr id="41998" name="Line 14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072" y="2400"/>
              <a:ext cx="816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1999" name="Rectangle 15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1842" y="0"/>
              <a:ext cx="1285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“Bottom”</a:t>
              </a:r>
            </a:p>
          </p:txBody>
        </p:sp>
        <p:sp>
          <p:nvSpPr>
            <p:cNvPr id="42001" name="AutoShape 17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rot="10800000" flipH="1">
              <a:off x="2288" y="2640"/>
              <a:ext cx="384" cy="24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19" name="TextBox 18"/>
          <p:cNvSpPr txBox="1"/>
          <p:nvPr>
            <p:custDataLst>
              <p:tags r:id="rId5"/>
            </p:custDataLst>
          </p:nvPr>
        </p:nvSpPr>
        <p:spPr>
          <a:xfrm>
            <a:off x="7476819" y="683777"/>
            <a:ext cx="105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High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Addresses</a:t>
            </a:r>
          </a:p>
        </p:txBody>
      </p:sp>
      <p:sp>
        <p:nvSpPr>
          <p:cNvPr id="21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8004867" y="428808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22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342763" y="4589705"/>
            <a:ext cx="1324208" cy="643766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Stack Grows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Down</a:t>
            </a:r>
          </a:p>
        </p:txBody>
      </p:sp>
      <p:sp>
        <p:nvSpPr>
          <p:cNvPr id="23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8004867" y="1439012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24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28267" y="1862046"/>
            <a:ext cx="1153200" cy="643766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Increasing</a:t>
            </a:r>
          </a:p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Addresses</a:t>
            </a:r>
          </a:p>
        </p:txBody>
      </p:sp>
      <p:sp>
        <p:nvSpPr>
          <p:cNvPr id="25" name="TextBox 24"/>
          <p:cNvSpPr txBox="1"/>
          <p:nvPr>
            <p:custDataLst>
              <p:tags r:id="rId10"/>
            </p:custDataLst>
          </p:nvPr>
        </p:nvSpPr>
        <p:spPr>
          <a:xfrm>
            <a:off x="7527024" y="5803612"/>
            <a:ext cx="1052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Low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Addresses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0x00…00</a:t>
            </a:r>
          </a:p>
        </p:txBody>
      </p:sp>
    </p:spTree>
    <p:extLst>
      <p:ext uri="{BB962C8B-B14F-4D97-AF65-F5344CB8AC3E}">
        <p14:creationId xmlns:p14="http://schemas.microsoft.com/office/powerpoint/2010/main" val="3908037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 Push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i="1" dirty="0" err="1">
                <a:sym typeface="Calibri Bold Italic" charset="0"/>
              </a:rPr>
              <a:t>src</a:t>
            </a:r>
            <a:endParaRPr lang="en-US" i="1" dirty="0">
              <a:latin typeface="Anonymous Pro" panose="02060609030202000504" pitchFamily="49" charset="0"/>
              <a:sym typeface="Courier New Bold" charset="0"/>
            </a:endParaRPr>
          </a:p>
          <a:p>
            <a:pPr marL="552450" lvl="1"/>
            <a:r>
              <a:rPr lang="en-US" dirty="0"/>
              <a:t>Fetch operand at </a:t>
            </a:r>
            <a:r>
              <a:rPr lang="en-US" dirty="0" err="1">
                <a:latin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rc</a:t>
            </a:r>
            <a:endParaRPr lang="en-US" dirty="0">
              <a:latin typeface="Calibri Italic" charset="0"/>
              <a:ea typeface="Calibri Italic" charset="0"/>
              <a:cs typeface="Calibri Italic" charset="0"/>
              <a:sym typeface="Calibri Italic" charset="0"/>
            </a:endParaRPr>
          </a:p>
          <a:p>
            <a:pPr marL="952500" lvl="2"/>
            <a:r>
              <a:rPr lang="en-US" dirty="0" err="1">
                <a:latin typeface="Calibri Italic" charset="0"/>
                <a:sym typeface="Calibri Italic" charset="0"/>
              </a:rPr>
              <a:t>Src</a:t>
            </a:r>
            <a:r>
              <a:rPr lang="en-US" dirty="0">
                <a:latin typeface="Calibri Italic" charset="0"/>
                <a:sym typeface="Calibri Italic" charset="0"/>
              </a:rPr>
              <a:t> </a:t>
            </a:r>
            <a:r>
              <a:rPr lang="en-US" dirty="0">
                <a:sym typeface="Calibri Italic" charset="0"/>
              </a:rPr>
              <a:t>can be </a:t>
            </a:r>
            <a:r>
              <a:rPr lang="en-US" dirty="0" err="1">
                <a:sym typeface="Calibri Italic" charset="0"/>
              </a:rPr>
              <a:t>reg</a:t>
            </a:r>
            <a:r>
              <a:rPr lang="en-US" dirty="0">
                <a:sym typeface="Calibri Italic" charset="0"/>
              </a:rPr>
              <a:t>, memory, immediate</a:t>
            </a:r>
            <a:endParaRPr lang="en-US" dirty="0"/>
          </a:p>
          <a:p>
            <a:pPr marL="552450" lvl="1"/>
            <a:r>
              <a:rPr lang="en-US" b="1" i="1" dirty="0"/>
              <a:t>Decrement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Store value at address given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r>
              <a:rPr lang="en-US" u="sng" dirty="0"/>
              <a:t>Example</a:t>
            </a:r>
            <a:r>
              <a:rPr lang="en-US" dirty="0"/>
              <a:t>:</a:t>
            </a:r>
          </a:p>
          <a:p>
            <a:pPr lvl="1"/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Adjust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dirty="0"/>
              <a:t> and store contents of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dirty="0"/>
              <a:t> on the stack </a:t>
            </a:r>
          </a:p>
          <a:p>
            <a:pPr marL="552450" lvl="1"/>
            <a:endParaRPr lang="en-US" dirty="0">
              <a:latin typeface="Anonymous Pro" panose="02060609030202000504" pitchFamily="49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43019" name="Group 1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040313" y="5395786"/>
            <a:ext cx="2016125" cy="466698"/>
            <a:chOff x="0" y="0"/>
            <a:chExt cx="1270" cy="293"/>
          </a:xfrm>
        </p:grpSpPr>
        <p:sp>
          <p:nvSpPr>
            <p:cNvPr id="43021" name="Line 13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56" y="203"/>
              <a:ext cx="3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3022" name="Rectangle 14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222" y="0"/>
              <a:ext cx="154" cy="203"/>
            </a:xfrm>
            <a:prstGeom prst="rect">
              <a:avLst/>
            </a:prstGeom>
            <a:noFill/>
            <a:ln w="1905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-8</a:t>
              </a:r>
            </a:p>
          </p:txBody>
        </p:sp>
        <p:sp>
          <p:nvSpPr>
            <p:cNvPr id="43023" name="AutoShape 15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0" y="53"/>
              <a:ext cx="232" cy="12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3020" name="Rectangle 12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450" y="101"/>
              <a:ext cx="820" cy="192"/>
            </a:xfrm>
            <a:prstGeom prst="rect">
              <a:avLst/>
            </a:prstGeom>
            <a:solidFill>
              <a:srgbClr val="8484E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43024" name="Line 1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130800" y="5334000"/>
            <a:ext cx="508000" cy="0"/>
          </a:xfrm>
          <a:prstGeom prst="line">
            <a:avLst/>
          </a:prstGeom>
          <a:noFill/>
          <a:ln w="25400" cap="flat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3025" name="Rectangle 17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756275" y="1511299"/>
            <a:ext cx="1304925" cy="4046159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3030" name="Line 2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754688" y="5169408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43033" name="Group 2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2401888" y="5305425"/>
            <a:ext cx="4784726" cy="1476375"/>
            <a:chOff x="-31" y="0"/>
            <a:chExt cx="3014" cy="930"/>
          </a:xfrm>
        </p:grpSpPr>
        <p:sp>
          <p:nvSpPr>
            <p:cNvPr id="43034" name="Rectangle 26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-31" y="0"/>
              <a:ext cx="1618" cy="23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24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24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3035" name="Rectangle 27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2002" y="650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  <p:sp>
          <p:nvSpPr>
            <p:cNvPr id="43036" name="AutoShape 28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 rot="10800000" flipH="1">
              <a:off x="2296" y="402"/>
              <a:ext cx="384" cy="24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26" name="TextBox 25"/>
          <p:cNvSpPr txBox="1"/>
          <p:nvPr>
            <p:custDataLst>
              <p:tags r:id="rId10"/>
            </p:custDataLst>
          </p:nvPr>
        </p:nvSpPr>
        <p:spPr>
          <a:xfrm>
            <a:off x="7476819" y="683777"/>
            <a:ext cx="105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High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Addresses</a:t>
            </a:r>
          </a:p>
        </p:txBody>
      </p:sp>
      <p:sp>
        <p:nvSpPr>
          <p:cNvPr id="27" name="TextBox 26"/>
          <p:cNvSpPr txBox="1"/>
          <p:nvPr>
            <p:custDataLst>
              <p:tags r:id="rId11"/>
            </p:custDataLst>
          </p:nvPr>
        </p:nvSpPr>
        <p:spPr>
          <a:xfrm>
            <a:off x="7527024" y="5803612"/>
            <a:ext cx="1052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Low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Addresses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0x00…00</a:t>
            </a:r>
          </a:p>
        </p:txBody>
      </p:sp>
      <p:sp>
        <p:nvSpPr>
          <p:cNvPr id="28" name="Line 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8004867" y="428808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29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342763" y="4589705"/>
            <a:ext cx="1324208" cy="643766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Stack Grows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Down</a:t>
            </a:r>
          </a:p>
        </p:txBody>
      </p:sp>
      <p:sp>
        <p:nvSpPr>
          <p:cNvPr id="30" name="Line 1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8004867" y="1439012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31" name="Rectangle 1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428267" y="1862046"/>
            <a:ext cx="1153200" cy="643766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Increasing</a:t>
            </a:r>
          </a:p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Addresses</a:t>
            </a:r>
          </a:p>
        </p:txBody>
      </p:sp>
      <p:sp>
        <p:nvSpPr>
          <p:cNvPr id="32" name="Rectangle 15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5388682" y="1066800"/>
            <a:ext cx="2040431" cy="44450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/>
              <p14:cNvContentPartPr/>
              <p14:nvPr/>
            </p14:nvContentPartPr>
            <p14:xfrm>
              <a:off x="1421944" y="5782131"/>
              <a:ext cx="2491920" cy="6033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14384" y="5777091"/>
                <a:ext cx="2509200" cy="61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048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AutoShape 1"/>
          <p:cNvSpPr>
            <a:spLocks/>
          </p:cNvSpPr>
          <p:nvPr>
            <p:custDataLst>
              <p:tags r:id="rId1"/>
            </p:custDataLst>
          </p:nvPr>
        </p:nvSpPr>
        <p:spPr bwMode="auto">
          <a:xfrm rot="10800000" flipH="1">
            <a:off x="6108700" y="5257800"/>
            <a:ext cx="6096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4034" name="Line 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4035" name="Rectangle 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595351" y="4797425"/>
            <a:ext cx="2503699" cy="36933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2400" b="0" dirty="0">
                <a:solidFill>
                  <a:schemeClr val="tx1"/>
                </a:solidFill>
                <a:latin typeface="Anonymous Pro" panose="02060609030202000504" pitchFamily="49" charset="0"/>
                <a:cs typeface="Anonymous Pro Regular" charset="0"/>
                <a:sym typeface="Courier New Bold" charset="0"/>
              </a:rPr>
              <a:t>%</a:t>
            </a:r>
            <a:r>
              <a:rPr lang="en-US" sz="2400" b="0" dirty="0" err="1">
                <a:solidFill>
                  <a:schemeClr val="tx1"/>
                </a:solidFill>
                <a:latin typeface="Anonymous Pro" panose="02060609030202000504" pitchFamily="49" charset="0"/>
                <a:cs typeface="Anonymous Pro Regular" charset="0"/>
                <a:sym typeface="Courier New Bold" charset="0"/>
              </a:rPr>
              <a:t>rsp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cs typeface="Anonymous Pro Regular" charset="0"/>
              <a:sym typeface="Courier New Bold" charset="0"/>
            </a:endParaRPr>
          </a:p>
        </p:txBody>
      </p:sp>
      <p:sp>
        <p:nvSpPr>
          <p:cNvPr id="44036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4041" name="Rectangle 9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630863" y="5635625"/>
            <a:ext cx="1555750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44042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 Pop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i="1" dirty="0" err="1">
                <a:cs typeface="Calibri" panose="020F0502020204030204" pitchFamily="34" charset="0"/>
                <a:sym typeface="Calibri Bold Italic" charset="0"/>
              </a:rPr>
              <a:t>d</a:t>
            </a:r>
            <a:r>
              <a:rPr lang="en-US" i="1" dirty="0" err="1">
                <a:ea typeface="Calibri Bold Italic" charset="0"/>
                <a:cs typeface="Calibri" panose="020F0502020204030204" pitchFamily="34" charset="0"/>
                <a:sym typeface="Calibri Bold Italic" charset="0"/>
              </a:rPr>
              <a:t>st</a:t>
            </a:r>
            <a:endParaRPr lang="en-US" i="1" dirty="0">
              <a:cs typeface="Calibri" panose="020F0502020204030204" pitchFamily="34" charset="0"/>
              <a:sym typeface="Courier New Bold" charset="0"/>
            </a:endParaRPr>
          </a:p>
          <a:p>
            <a:pPr marL="552450" lvl="1"/>
            <a:r>
              <a:rPr lang="en-US" dirty="0"/>
              <a:t>Load value at address given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marL="552450" lvl="1"/>
            <a:r>
              <a:rPr lang="en-US" dirty="0"/>
              <a:t>Store value at </a:t>
            </a:r>
            <a:r>
              <a:rPr lang="en-US" i="1" dirty="0" err="1"/>
              <a:t>dst</a:t>
            </a:r>
            <a:endParaRPr lang="en-US" dirty="0"/>
          </a:p>
          <a:p>
            <a:pPr marL="552450" lvl="1"/>
            <a:r>
              <a:rPr lang="en-US" b="1" i="1" dirty="0"/>
              <a:t>Increment</a:t>
            </a:r>
            <a:r>
              <a:rPr lang="en-US" b="1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dirty="0"/>
              <a:t> by 8</a:t>
            </a:r>
            <a:endParaRPr lang="en-US" sz="1000" dirty="0"/>
          </a:p>
          <a:p>
            <a:r>
              <a:rPr lang="en-US" sz="2400" u="sng" dirty="0"/>
              <a:t>Example</a:t>
            </a:r>
            <a:r>
              <a:rPr lang="en-US" sz="2400" dirty="0"/>
              <a:t>:</a:t>
            </a:r>
          </a:p>
          <a:p>
            <a:pPr lvl="1"/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/>
              <a:t>Stores contents of top of stack </a:t>
            </a:r>
            <a:br>
              <a:rPr lang="en-US" sz="2000" dirty="0"/>
            </a:br>
            <a:r>
              <a:rPr lang="en-US" sz="2000" dirty="0"/>
              <a:t>into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2000" dirty="0"/>
              <a:t> and adjust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52450" lvl="1"/>
            <a:endParaRPr lang="en-US" sz="2000" dirty="0">
              <a:latin typeface="Anonymous Pro" panose="02060609030202000504" pitchFamily="49" charset="0"/>
              <a:ea typeface="ヒラギノ角ゴ ProN W6" charset="0"/>
              <a:cs typeface="ヒラギノ角ゴ ProN W6" charset="0"/>
              <a:sym typeface="Courier New Bold" charset="0"/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8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4052" name="Rectangle 2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5756275" y="1511300"/>
            <a:ext cx="1304925" cy="36703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4053" name="Line 2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44054" name="Group 22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040313" y="4706938"/>
            <a:ext cx="635000" cy="323850"/>
            <a:chOff x="0" y="0"/>
            <a:chExt cx="400" cy="204"/>
          </a:xfrm>
        </p:grpSpPr>
        <p:sp>
          <p:nvSpPr>
            <p:cNvPr id="44055" name="Line 2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6" y="10"/>
              <a:ext cx="3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4056" name="Rectangle 24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222" y="0"/>
              <a:ext cx="178" cy="204"/>
            </a:xfrm>
            <a:prstGeom prst="rect">
              <a:avLst/>
            </a:prstGeom>
            <a:noFill/>
            <a:ln w="1905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+8</a:t>
              </a:r>
            </a:p>
          </p:txBody>
        </p:sp>
        <p:sp>
          <p:nvSpPr>
            <p:cNvPr id="44057" name="AutoShape 25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 rot="10800000" flipH="1">
              <a:off x="0" y="53"/>
              <a:ext cx="232" cy="12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44058" name="Rectangle 26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5754688" y="4876800"/>
            <a:ext cx="1301750" cy="3048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4059" name="Rectangle 27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5753100" y="4876800"/>
            <a:ext cx="1301750" cy="304800"/>
          </a:xfrm>
          <a:prstGeom prst="rect">
            <a:avLst/>
          </a:prstGeom>
          <a:solidFill>
            <a:srgbClr val="EFEFFB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>
            <p:custDataLst>
              <p:tags r:id="rId14"/>
            </p:custDataLst>
          </p:nvPr>
        </p:nvSpPr>
        <p:spPr>
          <a:xfrm>
            <a:off x="7476819" y="683777"/>
            <a:ext cx="105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High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Addresses</a:t>
            </a:r>
          </a:p>
        </p:txBody>
      </p:sp>
      <p:sp>
        <p:nvSpPr>
          <p:cNvPr id="29" name="Line 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8004867" y="428808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30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42763" y="4589705"/>
            <a:ext cx="1324208" cy="643766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Stack Grows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Down</a:t>
            </a:r>
          </a:p>
        </p:txBody>
      </p:sp>
      <p:sp>
        <p:nvSpPr>
          <p:cNvPr id="31" name="Line 1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 flipV="1">
            <a:off x="8004867" y="1439012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32" name="Rectangle 1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428267" y="1862046"/>
            <a:ext cx="1153200" cy="643766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Increasing</a:t>
            </a:r>
          </a:p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Addresses</a:t>
            </a:r>
          </a:p>
        </p:txBody>
      </p:sp>
      <p:sp>
        <p:nvSpPr>
          <p:cNvPr id="33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761037" y="4553129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>
            <p:custDataLst>
              <p:tags r:id="rId20"/>
            </p:custDataLst>
          </p:nvPr>
        </p:nvSpPr>
        <p:spPr>
          <a:xfrm>
            <a:off x="1676400" y="60198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Those bits are still there; we’re just not using them.</a:t>
            </a:r>
          </a:p>
        </p:txBody>
      </p:sp>
      <p:cxnSp>
        <p:nvCxnSpPr>
          <p:cNvPr id="35" name="Straight Arrow Connector 34"/>
          <p:cNvCxnSpPr/>
          <p:nvPr>
            <p:custDataLst>
              <p:tags r:id="rId21"/>
            </p:custDataLst>
          </p:nvPr>
        </p:nvCxnSpPr>
        <p:spPr bwMode="auto">
          <a:xfrm flipV="1">
            <a:off x="4419600" y="5030788"/>
            <a:ext cx="1447800" cy="1312178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15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5388682" y="1066800"/>
            <a:ext cx="2040431" cy="44450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37" name="TextBox 36"/>
          <p:cNvSpPr txBox="1"/>
          <p:nvPr>
            <p:custDataLst>
              <p:tags r:id="rId23"/>
            </p:custDataLst>
          </p:nvPr>
        </p:nvSpPr>
        <p:spPr>
          <a:xfrm>
            <a:off x="7527024" y="5803612"/>
            <a:ext cx="1052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Low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Addresses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0x00…00</a:t>
            </a:r>
          </a:p>
        </p:txBody>
      </p:sp>
    </p:spTree>
    <p:extLst>
      <p:ext uri="{BB962C8B-B14F-4D97-AF65-F5344CB8AC3E}">
        <p14:creationId xmlns:p14="http://schemas.microsoft.com/office/powerpoint/2010/main" val="38911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7594624" presetClass="entr" presetSubtype="1395378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Procedures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Stack Structure</a:t>
            </a:r>
          </a:p>
          <a:p>
            <a:r>
              <a:rPr lang="en-US" b="1" dirty="0">
                <a:solidFill>
                  <a:srgbClr val="4B2A85"/>
                </a:solidFill>
              </a:rPr>
              <a:t>Calling Conventions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Passing control</a:t>
            </a:r>
          </a:p>
          <a:p>
            <a:pPr lvl="1"/>
            <a:r>
              <a:rPr lang="en-US" dirty="0"/>
              <a:t>Passing data</a:t>
            </a:r>
          </a:p>
          <a:p>
            <a:pPr lvl="1"/>
            <a:r>
              <a:rPr lang="en-US" dirty="0"/>
              <a:t>Managing local data</a:t>
            </a:r>
          </a:p>
          <a:p>
            <a:r>
              <a:rPr lang="en-US" dirty="0"/>
              <a:t>Register Saving Conventions</a:t>
            </a:r>
          </a:p>
          <a:p>
            <a:r>
              <a:rPr lang="en-US" dirty="0"/>
              <a:t>Illustration of Recursion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53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Procedure Call Overview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6875" y="3840480"/>
            <a:ext cx="8366125" cy="2651760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rgbClr val="C00000"/>
                </a:solidFill>
              </a:rPr>
              <a:t>Callee</a:t>
            </a:r>
            <a:r>
              <a:rPr lang="en-US" sz="2400" dirty="0"/>
              <a:t> must know where to find </a:t>
            </a:r>
            <a:r>
              <a:rPr lang="en-US" sz="2400" dirty="0" err="1"/>
              <a:t>args</a:t>
            </a:r>
            <a:endParaRPr lang="en-US" sz="2400" dirty="0"/>
          </a:p>
          <a:p>
            <a:r>
              <a:rPr lang="en-US" sz="2400" b="1" dirty="0" err="1">
                <a:solidFill>
                  <a:srgbClr val="C00000"/>
                </a:solidFill>
              </a:rPr>
              <a:t>Callee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must know where to find </a:t>
            </a:r>
            <a:r>
              <a:rPr lang="en-US" sz="2400" i="1" dirty="0"/>
              <a:t>return </a:t>
            </a:r>
            <a:r>
              <a:rPr lang="en-US" sz="2400" i="1" u="sng" dirty="0"/>
              <a:t>address</a:t>
            </a:r>
            <a:endParaRPr lang="en-US" sz="2400" dirty="0"/>
          </a:p>
          <a:p>
            <a:r>
              <a:rPr lang="en-US" sz="2400" b="1" dirty="0">
                <a:solidFill>
                  <a:schemeClr val="accent2"/>
                </a:solidFill>
              </a:rPr>
              <a:t>Caller</a:t>
            </a:r>
            <a:r>
              <a:rPr lang="en-US" sz="2400" b="1" dirty="0"/>
              <a:t> </a:t>
            </a:r>
            <a:r>
              <a:rPr lang="en-US" sz="2400" dirty="0"/>
              <a:t>must know where to find </a:t>
            </a:r>
            <a:r>
              <a:rPr lang="en-US" sz="2400" i="1" dirty="0"/>
              <a:t>return </a:t>
            </a:r>
            <a:r>
              <a:rPr lang="en-US" sz="2400" i="1" u="sng" dirty="0"/>
              <a:t>value</a:t>
            </a:r>
            <a:endParaRPr lang="en-US" sz="2400" dirty="0"/>
          </a:p>
          <a:p>
            <a:r>
              <a:rPr lang="en-US" sz="2400" b="1" dirty="0">
                <a:solidFill>
                  <a:schemeClr val="accent2"/>
                </a:solidFill>
              </a:rPr>
              <a:t>Caller</a:t>
            </a:r>
            <a:r>
              <a:rPr lang="en-US" sz="2400" b="1" dirty="0"/>
              <a:t> </a:t>
            </a:r>
            <a:r>
              <a:rPr lang="en-US" sz="2400" dirty="0"/>
              <a:t>and </a:t>
            </a:r>
            <a:r>
              <a:rPr lang="en-US" sz="2400" b="1" dirty="0" err="1">
                <a:solidFill>
                  <a:srgbClr val="C00000"/>
                </a:solidFill>
              </a:rPr>
              <a:t>Callee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run on same CPU, so use the same registers</a:t>
            </a:r>
          </a:p>
          <a:p>
            <a:pPr lvl="1"/>
            <a:r>
              <a:rPr lang="en-US" sz="2000" dirty="0"/>
              <a:t>How do we deal with register reuse?</a:t>
            </a:r>
          </a:p>
          <a:p>
            <a:r>
              <a:rPr lang="en-US" sz="2400" dirty="0"/>
              <a:t>Unneeded steps can be skipped (</a:t>
            </a:r>
            <a:r>
              <a:rPr lang="en-US" sz="2400" i="1" dirty="0"/>
              <a:t>e.g.</a:t>
            </a:r>
            <a:r>
              <a:rPr lang="en-US" sz="2400" dirty="0"/>
              <a:t> no arguments)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828800" y="1280160"/>
            <a:ext cx="2377440" cy="2270517"/>
            <a:chOff x="1645920" y="1280160"/>
            <a:chExt cx="2377440" cy="2270517"/>
          </a:xfrm>
        </p:grpSpPr>
        <p:sp>
          <p:nvSpPr>
            <p:cNvPr id="30" name="Rectangle 1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645920" y="1280160"/>
              <a:ext cx="2377440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solidFill>
                    <a:srgbClr val="3333CC"/>
                  </a:solidFill>
                  <a:latin typeface="Calibri" pitchFamily="34" charset="0"/>
                </a:rPr>
                <a:t>Caller</a:t>
              </a:r>
            </a:p>
          </p:txBody>
        </p:sp>
        <p:sp>
          <p:nvSpPr>
            <p:cNvPr id="13" name="Rectangle 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645920" y="1737360"/>
              <a:ext cx="2377440" cy="181331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Calibri"/>
                  <a:cs typeface="Calibri"/>
                </a:rPr>
                <a:t>    …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chemeClr val="accent2"/>
                  </a:solidFill>
                  <a:latin typeface="Calibri"/>
                  <a:cs typeface="Calibri"/>
                </a:rPr>
                <a:t>&lt;set up </a:t>
              </a:r>
              <a:r>
                <a:rPr lang="en-US" sz="1600" b="0" dirty="0" err="1">
                  <a:solidFill>
                    <a:schemeClr val="accent2"/>
                  </a:solidFill>
                  <a:latin typeface="Calibri"/>
                  <a:cs typeface="Calibri"/>
                </a:rPr>
                <a:t>args</a:t>
              </a:r>
              <a:r>
                <a:rPr lang="en-US" sz="1600" b="0" dirty="0">
                  <a:solidFill>
                    <a:schemeClr val="accent2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>
                  <a:solidFill>
                    <a:schemeClr val="accent2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call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chemeClr val="accent2"/>
                  </a:solidFill>
                  <a:latin typeface="Calibri"/>
                  <a:cs typeface="Calibri"/>
                </a:rPr>
                <a:t>&lt;clean up </a:t>
              </a:r>
              <a:r>
                <a:rPr lang="en-US" sz="1600" b="0" dirty="0" err="1">
                  <a:solidFill>
                    <a:schemeClr val="accent2"/>
                  </a:solidFill>
                  <a:latin typeface="Calibri"/>
                  <a:cs typeface="Calibri"/>
                </a:rPr>
                <a:t>args</a:t>
              </a:r>
              <a:r>
                <a:rPr lang="en-US" sz="1600" b="0" dirty="0">
                  <a:solidFill>
                    <a:schemeClr val="accent2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chemeClr val="accent2"/>
                  </a:solidFill>
                  <a:latin typeface="Calibri"/>
                  <a:cs typeface="Calibri"/>
                </a:rPr>
                <a:t>&lt;find return </a:t>
              </a:r>
              <a:r>
                <a:rPr lang="en-US" sz="1600" b="0" dirty="0" err="1">
                  <a:solidFill>
                    <a:schemeClr val="accent2"/>
                  </a:solidFill>
                  <a:latin typeface="Calibri"/>
                  <a:cs typeface="Calibri"/>
                </a:rPr>
                <a:t>val</a:t>
              </a:r>
              <a:r>
                <a:rPr lang="en-US" sz="1600" b="0" dirty="0">
                  <a:solidFill>
                    <a:schemeClr val="accent2"/>
                  </a:solidFill>
                  <a:latin typeface="Calibri"/>
                  <a:cs typeface="Calibri"/>
                </a:rPr>
                <a:t>&gt;</a:t>
              </a:r>
              <a:endParaRPr lang="en-US" sz="1600" b="0" dirty="0">
                <a:latin typeface="Calibri"/>
                <a:cs typeface="Calibri"/>
              </a:endParaRP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Calibri"/>
                  <a:cs typeface="Calibri"/>
                </a:rPr>
                <a:t>    …</a:t>
              </a:r>
            </a:p>
            <a:p>
              <a:pPr>
                <a:lnSpc>
                  <a:spcPct val="100000"/>
                </a:lnSpc>
              </a:pPr>
              <a:endParaRPr lang="en-US" sz="1600" b="0" dirty="0">
                <a:latin typeface="Calibri"/>
                <a:cs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37760" y="1828800"/>
            <a:ext cx="2377440" cy="1778074"/>
            <a:chOff x="4937760" y="1828800"/>
            <a:chExt cx="2377440" cy="1778074"/>
          </a:xfrm>
        </p:grpSpPr>
        <p:sp>
          <p:nvSpPr>
            <p:cNvPr id="31" name="Rectangle 1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937760" y="1828800"/>
              <a:ext cx="2377440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solidFill>
                    <a:srgbClr val="C00000"/>
                  </a:solidFill>
                  <a:latin typeface="Calibri" pitchFamily="34" charset="0"/>
                </a:rPr>
                <a:t>Callee</a:t>
              </a:r>
            </a:p>
          </p:txBody>
        </p:sp>
        <p:sp>
          <p:nvSpPr>
            <p:cNvPr id="19" name="Rectangle 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937760" y="2286000"/>
              <a:ext cx="2377440" cy="13208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rgbClr val="C00000"/>
                  </a:solidFill>
                  <a:latin typeface="Calibri"/>
                  <a:cs typeface="Calibri"/>
                </a:rPr>
                <a:t>&lt;create local </a:t>
              </a:r>
              <a:r>
                <a:rPr lang="en-US" sz="1600" b="0" dirty="0" err="1">
                  <a:solidFill>
                    <a:srgbClr val="C00000"/>
                  </a:solidFill>
                  <a:latin typeface="Calibri"/>
                  <a:cs typeface="Calibri"/>
                </a:rPr>
                <a:t>vars</a:t>
              </a:r>
              <a:r>
                <a:rPr lang="en-US" sz="1600" b="0" dirty="0">
                  <a:solidFill>
                    <a:srgbClr val="C00000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rgbClr val="C00000"/>
                  </a:solidFill>
                  <a:latin typeface="Calibri"/>
                  <a:cs typeface="Calibri"/>
                </a:rPr>
                <a:t>   …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rgbClr val="C00000"/>
                  </a:solidFill>
                  <a:latin typeface="Calibri"/>
                  <a:cs typeface="Calibri"/>
                </a:rPr>
                <a:t>&lt;set up return </a:t>
              </a:r>
              <a:r>
                <a:rPr lang="en-US" sz="1600" b="0" dirty="0" err="1">
                  <a:solidFill>
                    <a:srgbClr val="C00000"/>
                  </a:solidFill>
                  <a:latin typeface="Calibri"/>
                  <a:cs typeface="Calibri"/>
                </a:rPr>
                <a:t>val</a:t>
              </a:r>
              <a:r>
                <a:rPr lang="en-US" sz="1600" b="0" dirty="0">
                  <a:solidFill>
                    <a:srgbClr val="C00000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rgbClr val="C00000"/>
                  </a:solidFill>
                  <a:latin typeface="Calibri"/>
                  <a:cs typeface="Calibri"/>
                </a:rPr>
                <a:t>&lt;destroy local </a:t>
              </a:r>
              <a:r>
                <a:rPr lang="en-US" sz="1600" b="0" dirty="0" err="1">
                  <a:solidFill>
                    <a:srgbClr val="C00000"/>
                  </a:solidFill>
                  <a:latin typeface="Calibri"/>
                  <a:cs typeface="Calibri"/>
                </a:rPr>
                <a:t>vars</a:t>
              </a:r>
              <a:r>
                <a:rPr lang="en-US" sz="1600" b="0" dirty="0">
                  <a:solidFill>
                    <a:srgbClr val="C00000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>
                  <a:solidFill>
                    <a:srgbClr val="C00000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ret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54821" y="1320874"/>
            <a:ext cx="2757899" cy="2062406"/>
            <a:chOff x="2454821" y="1320874"/>
            <a:chExt cx="2757899" cy="2062406"/>
          </a:xfrm>
        </p:grpSpPr>
        <p:cxnSp>
          <p:nvCxnSpPr>
            <p:cNvPr id="20" name="Straight Arrow Connector 19"/>
            <p:cNvCxnSpPr/>
            <p:nvPr>
              <p:custDataLst>
                <p:tags r:id="rId3"/>
              </p:custDataLst>
            </p:nvPr>
          </p:nvCxnSpPr>
          <p:spPr bwMode="auto">
            <a:xfrm flipH="1" flipV="1">
              <a:off x="3246120" y="2651760"/>
              <a:ext cx="1729740" cy="7315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1" name="Group 10"/>
            <p:cNvGrpSpPr/>
            <p:nvPr/>
          </p:nvGrpSpPr>
          <p:grpSpPr>
            <a:xfrm>
              <a:off x="3901440" y="1320874"/>
              <a:ext cx="1311280" cy="1000454"/>
              <a:chOff x="3901440" y="1320874"/>
              <a:chExt cx="1311280" cy="1000454"/>
            </a:xfrm>
          </p:grpSpPr>
          <p:sp>
            <p:nvSpPr>
              <p:cNvPr id="2" name="TextBox 1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3947154" y="1320874"/>
                <a:ext cx="12655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660066"/>
                    </a:solidFill>
                    <a:latin typeface="Calibri" pitchFamily="34" charset="0"/>
                  </a:rPr>
                  <a:t>procedures</a:t>
                </a:r>
              </a:p>
            </p:txBody>
          </p:sp>
          <p:cxnSp>
            <p:nvCxnSpPr>
              <p:cNvPr id="4" name="Straight Arrow Connector 3"/>
              <p:cNvCxnSpPr/>
              <p:nvPr>
                <p:custDataLst>
                  <p:tags r:id="rId6"/>
                </p:custDataLst>
              </p:nvPr>
            </p:nvCxnSpPr>
            <p:spPr bwMode="auto">
              <a:xfrm flipH="1">
                <a:off x="3901440" y="1631635"/>
                <a:ext cx="304800" cy="22860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660066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" name="Straight Arrow Connector 5"/>
              <p:cNvCxnSpPr/>
              <p:nvPr>
                <p:custDataLst>
                  <p:tags r:id="rId7"/>
                </p:custDataLst>
              </p:nvPr>
            </p:nvCxnSpPr>
            <p:spPr bwMode="auto">
              <a:xfrm>
                <a:off x="4846320" y="1634631"/>
                <a:ext cx="259080" cy="686697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660066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34" name="Straight Arrow Connector 33"/>
            <p:cNvCxnSpPr/>
            <p:nvPr>
              <p:custDataLst>
                <p:tags r:id="rId4"/>
              </p:custDataLst>
            </p:nvPr>
          </p:nvCxnSpPr>
          <p:spPr bwMode="auto">
            <a:xfrm>
              <a:off x="2454821" y="2400489"/>
              <a:ext cx="2514600" cy="457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37056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Procedure Call Overview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6875" y="4389120"/>
            <a:ext cx="8366125" cy="2011680"/>
          </a:xfrm>
        </p:spPr>
        <p:txBody>
          <a:bodyPr/>
          <a:lstStyle/>
          <a:p>
            <a:r>
              <a:rPr lang="en-US" sz="2400" dirty="0"/>
              <a:t>The </a:t>
            </a:r>
            <a:r>
              <a:rPr lang="en-US" sz="2400" i="1" dirty="0"/>
              <a:t>convention</a:t>
            </a:r>
            <a:r>
              <a:rPr lang="en-US" sz="2400" dirty="0"/>
              <a:t> of where to leave/find things is called the calling convention (or procedure call linkage)</a:t>
            </a:r>
          </a:p>
          <a:p>
            <a:pPr lvl="1"/>
            <a:r>
              <a:rPr lang="en-US" sz="2000" dirty="0"/>
              <a:t>Details vary between systems</a:t>
            </a:r>
          </a:p>
          <a:p>
            <a:pPr lvl="1"/>
            <a:r>
              <a:rPr lang="en-US" sz="2000" dirty="0"/>
              <a:t>We will see the convention for </a:t>
            </a:r>
            <a:r>
              <a:rPr lang="en-US" sz="2000" u="sng" dirty="0"/>
              <a:t>x86-64/Linux</a:t>
            </a:r>
            <a:r>
              <a:rPr lang="en-US" sz="2000" dirty="0"/>
              <a:t> in detail</a:t>
            </a:r>
          </a:p>
          <a:p>
            <a:pPr lvl="1"/>
            <a:r>
              <a:rPr lang="en-US" sz="2000" dirty="0"/>
              <a:t>What could happen if our program didn’t follow these conventions?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828800" y="1280160"/>
            <a:ext cx="2377440" cy="2516738"/>
            <a:chOff x="1828800" y="1280160"/>
            <a:chExt cx="2377440" cy="2516738"/>
          </a:xfrm>
        </p:grpSpPr>
        <p:sp>
          <p:nvSpPr>
            <p:cNvPr id="30" name="Rectangle 1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828800" y="1280160"/>
              <a:ext cx="2377440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solidFill>
                    <a:srgbClr val="3333CC"/>
                  </a:solidFill>
                  <a:latin typeface="Calibri" pitchFamily="34" charset="0"/>
                </a:rPr>
                <a:t>Caller</a:t>
              </a:r>
            </a:p>
          </p:txBody>
        </p:sp>
        <p:sp>
          <p:nvSpPr>
            <p:cNvPr id="13" name="Rectangle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828800" y="1737360"/>
              <a:ext cx="2377440" cy="20595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Calibri"/>
                  <a:cs typeface="Calibri"/>
                </a:rPr>
                <a:t>    …</a:t>
              </a:r>
            </a:p>
            <a:p>
              <a:pPr>
                <a:lnSpc>
                  <a:spcPct val="100000"/>
                </a:lnSpc>
              </a:pPr>
              <a:r>
                <a:rPr lang="en-US" sz="1600" b="0" i="1" dirty="0">
                  <a:solidFill>
                    <a:schemeClr val="accent2"/>
                  </a:solidFill>
                  <a:latin typeface="Calibri"/>
                  <a:cs typeface="Calibri"/>
                </a:rPr>
                <a:t>&lt;save </a:t>
              </a:r>
              <a:r>
                <a:rPr lang="en-US" sz="1600" b="0" i="1" dirty="0" err="1">
                  <a:solidFill>
                    <a:schemeClr val="accent2"/>
                  </a:solidFill>
                  <a:latin typeface="Calibri"/>
                  <a:cs typeface="Calibri"/>
                </a:rPr>
                <a:t>regs</a:t>
              </a:r>
              <a:r>
                <a:rPr lang="en-US" sz="1600" b="0" i="1" dirty="0">
                  <a:solidFill>
                    <a:schemeClr val="accent2"/>
                  </a:solidFill>
                  <a:latin typeface="Calibri"/>
                  <a:cs typeface="Calibri"/>
                </a:rPr>
                <a:t>&gt;</a:t>
              </a:r>
              <a:endParaRPr lang="en-US" sz="1600" b="0" dirty="0">
                <a:solidFill>
                  <a:schemeClr val="accent2"/>
                </a:solidFill>
                <a:latin typeface="Calibri"/>
                <a:cs typeface="Calibri"/>
              </a:endParaRP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chemeClr val="accent2"/>
                  </a:solidFill>
                  <a:latin typeface="Calibri"/>
                  <a:cs typeface="Calibri"/>
                </a:rPr>
                <a:t>&lt;set up </a:t>
              </a:r>
              <a:r>
                <a:rPr lang="en-US" sz="1600" b="0" dirty="0" err="1">
                  <a:solidFill>
                    <a:schemeClr val="accent2"/>
                  </a:solidFill>
                  <a:latin typeface="Calibri"/>
                  <a:cs typeface="Calibri"/>
                </a:rPr>
                <a:t>args</a:t>
              </a:r>
              <a:r>
                <a:rPr lang="en-US" sz="1600" b="0" dirty="0">
                  <a:solidFill>
                    <a:schemeClr val="accent2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>
                  <a:solidFill>
                    <a:schemeClr val="accent2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call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chemeClr val="accent2"/>
                  </a:solidFill>
                  <a:latin typeface="Calibri"/>
                  <a:cs typeface="Calibri"/>
                </a:rPr>
                <a:t>&lt;clean up </a:t>
              </a:r>
              <a:r>
                <a:rPr lang="en-US" sz="1600" b="0" dirty="0" err="1">
                  <a:solidFill>
                    <a:schemeClr val="accent2"/>
                  </a:solidFill>
                  <a:latin typeface="Calibri"/>
                  <a:cs typeface="Calibri"/>
                </a:rPr>
                <a:t>args</a:t>
              </a:r>
              <a:r>
                <a:rPr lang="en-US" sz="1600" b="0" dirty="0">
                  <a:solidFill>
                    <a:schemeClr val="accent2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i="1" dirty="0">
                  <a:solidFill>
                    <a:schemeClr val="accent2"/>
                  </a:solidFill>
                  <a:latin typeface="Calibri"/>
                  <a:cs typeface="Calibri"/>
                </a:rPr>
                <a:t>&lt;restore </a:t>
              </a:r>
              <a:r>
                <a:rPr lang="en-US" sz="1600" b="0" i="1" dirty="0" err="1">
                  <a:solidFill>
                    <a:schemeClr val="accent2"/>
                  </a:solidFill>
                  <a:latin typeface="Calibri"/>
                  <a:cs typeface="Calibri"/>
                </a:rPr>
                <a:t>regs</a:t>
              </a:r>
              <a:r>
                <a:rPr lang="en-US" sz="1600" b="0" i="1" dirty="0">
                  <a:solidFill>
                    <a:schemeClr val="accent2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chemeClr val="accent2"/>
                  </a:solidFill>
                  <a:latin typeface="Calibri"/>
                  <a:cs typeface="Calibri"/>
                </a:rPr>
                <a:t>&lt;find return </a:t>
              </a:r>
              <a:r>
                <a:rPr lang="en-US" sz="1600" b="0" dirty="0" err="1">
                  <a:solidFill>
                    <a:schemeClr val="accent2"/>
                  </a:solidFill>
                  <a:latin typeface="Calibri"/>
                  <a:cs typeface="Calibri"/>
                </a:rPr>
                <a:t>val</a:t>
              </a:r>
              <a:r>
                <a:rPr lang="en-US" sz="1600" b="0" dirty="0">
                  <a:solidFill>
                    <a:schemeClr val="accent2"/>
                  </a:solidFill>
                  <a:latin typeface="Calibri"/>
                  <a:cs typeface="Calibri"/>
                </a:rPr>
                <a:t>&gt;</a:t>
              </a:r>
              <a:endParaRPr lang="en-US" sz="1600" b="0" dirty="0">
                <a:latin typeface="Calibri"/>
                <a:cs typeface="Calibri"/>
              </a:endParaRP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Calibri"/>
                  <a:cs typeface="Calibri"/>
                </a:rPr>
                <a:t>    …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37760" y="1828800"/>
            <a:ext cx="2377440" cy="2270517"/>
            <a:chOff x="4937760" y="1828800"/>
            <a:chExt cx="2377440" cy="2270517"/>
          </a:xfrm>
        </p:grpSpPr>
        <p:sp>
          <p:nvSpPr>
            <p:cNvPr id="31" name="Rectangle 1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937760" y="1828800"/>
              <a:ext cx="2377440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solidFill>
                    <a:srgbClr val="C00000"/>
                  </a:solidFill>
                  <a:latin typeface="Calibri" pitchFamily="34" charset="0"/>
                </a:rPr>
                <a:t>Callee</a:t>
              </a:r>
            </a:p>
          </p:txBody>
        </p:sp>
        <p:sp>
          <p:nvSpPr>
            <p:cNvPr id="19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937760" y="2286000"/>
              <a:ext cx="2377440" cy="181331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 i="1" dirty="0">
                  <a:solidFill>
                    <a:srgbClr val="C00000"/>
                  </a:solidFill>
                  <a:latin typeface="Calibri"/>
                  <a:cs typeface="Calibri"/>
                </a:rPr>
                <a:t>&lt;save </a:t>
              </a:r>
              <a:r>
                <a:rPr lang="en-US" sz="1600" b="0" i="1" dirty="0" err="1">
                  <a:solidFill>
                    <a:srgbClr val="C00000"/>
                  </a:solidFill>
                  <a:latin typeface="Calibri"/>
                  <a:cs typeface="Calibri"/>
                </a:rPr>
                <a:t>regs</a:t>
              </a:r>
              <a:r>
                <a:rPr lang="en-US" sz="1600" b="0" i="1" dirty="0">
                  <a:solidFill>
                    <a:srgbClr val="C00000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rgbClr val="C00000"/>
                  </a:solidFill>
                  <a:latin typeface="Calibri"/>
                  <a:cs typeface="Calibri"/>
                </a:rPr>
                <a:t>&lt;create local </a:t>
              </a:r>
              <a:r>
                <a:rPr lang="en-US" sz="1600" b="0" dirty="0" err="1">
                  <a:solidFill>
                    <a:srgbClr val="C00000"/>
                  </a:solidFill>
                  <a:latin typeface="Calibri"/>
                  <a:cs typeface="Calibri"/>
                </a:rPr>
                <a:t>vars</a:t>
              </a:r>
              <a:r>
                <a:rPr lang="en-US" sz="1600" b="0" dirty="0">
                  <a:solidFill>
                    <a:srgbClr val="C00000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rgbClr val="C00000"/>
                  </a:solidFill>
                  <a:latin typeface="Calibri"/>
                  <a:cs typeface="Calibri"/>
                </a:rPr>
                <a:t>   …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rgbClr val="C00000"/>
                  </a:solidFill>
                  <a:latin typeface="Calibri"/>
                  <a:cs typeface="Calibri"/>
                </a:rPr>
                <a:t>&lt;set up return </a:t>
              </a:r>
              <a:r>
                <a:rPr lang="en-US" sz="1600" b="0" dirty="0" err="1">
                  <a:solidFill>
                    <a:srgbClr val="C00000"/>
                  </a:solidFill>
                  <a:latin typeface="Calibri"/>
                  <a:cs typeface="Calibri"/>
                </a:rPr>
                <a:t>val</a:t>
              </a:r>
              <a:r>
                <a:rPr lang="en-US" sz="1600" b="0" dirty="0">
                  <a:solidFill>
                    <a:srgbClr val="C00000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rgbClr val="C00000"/>
                  </a:solidFill>
                  <a:latin typeface="Calibri"/>
                  <a:cs typeface="Calibri"/>
                </a:rPr>
                <a:t>&lt;destroy local </a:t>
              </a:r>
              <a:r>
                <a:rPr lang="en-US" sz="1600" b="0" dirty="0" err="1">
                  <a:solidFill>
                    <a:srgbClr val="C00000"/>
                  </a:solidFill>
                  <a:latin typeface="Calibri"/>
                  <a:cs typeface="Calibri"/>
                </a:rPr>
                <a:t>vars</a:t>
              </a:r>
              <a:r>
                <a:rPr lang="en-US" sz="1600" b="0" dirty="0">
                  <a:solidFill>
                    <a:srgbClr val="C00000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i="1" dirty="0">
                  <a:solidFill>
                    <a:srgbClr val="C00000"/>
                  </a:solidFill>
                  <a:latin typeface="Calibri"/>
                  <a:cs typeface="Calibri"/>
                </a:rPr>
                <a:t>&lt;restore </a:t>
              </a:r>
              <a:r>
                <a:rPr lang="en-US" sz="1600" b="0" i="1" dirty="0" err="1">
                  <a:solidFill>
                    <a:srgbClr val="C00000"/>
                  </a:solidFill>
                  <a:latin typeface="Calibri"/>
                  <a:cs typeface="Calibri"/>
                </a:rPr>
                <a:t>regs</a:t>
              </a:r>
              <a:r>
                <a:rPr lang="en-US" sz="1600" b="0" i="1" dirty="0">
                  <a:solidFill>
                    <a:srgbClr val="C00000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>
                  <a:solidFill>
                    <a:srgbClr val="C00000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ret</a:t>
              </a:r>
            </a:p>
          </p:txBody>
        </p:sp>
      </p:grpSp>
      <p:cxnSp>
        <p:nvCxnSpPr>
          <p:cNvPr id="20" name="Straight Arrow Connector 19"/>
          <p:cNvCxnSpPr/>
          <p:nvPr>
            <p:custDataLst>
              <p:tags r:id="rId3"/>
            </p:custDataLst>
          </p:nvPr>
        </p:nvCxnSpPr>
        <p:spPr bwMode="auto">
          <a:xfrm flipH="1" flipV="1">
            <a:off x="3210059" y="2927355"/>
            <a:ext cx="1783080" cy="9753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>
            <p:custDataLst>
              <p:tags r:id="rId4"/>
            </p:custDataLst>
          </p:nvPr>
        </p:nvCxnSpPr>
        <p:spPr bwMode="auto">
          <a:xfrm flipV="1">
            <a:off x="2438400" y="2485347"/>
            <a:ext cx="2542032" cy="13620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81786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62000"/>
          </a:xfrm>
        </p:spPr>
        <p:txBody>
          <a:bodyPr/>
          <a:lstStyle/>
          <a:p>
            <a:r>
              <a:rPr lang="en-US" dirty="0"/>
              <a:t>Code Example (Preview)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65760" y="4663440"/>
            <a:ext cx="256032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mult2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a,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b)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s = a * b;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s;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65760" y="1097280"/>
            <a:ext cx="42672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void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multstore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 *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t = mult2(x, y);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*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= 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6" name="Rectangle 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108960" y="4663440"/>
            <a:ext cx="5852160" cy="182880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%rdi,%rax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a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400553: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imul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%rsi,%rax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a * b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400557: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   </a:t>
            </a:r>
            <a:r>
              <a:rPr lang="ro-RO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Return</a:t>
            </a:r>
          </a:p>
        </p:txBody>
      </p:sp>
      <p:sp>
        <p:nvSpPr>
          <p:cNvPr id="8" name="Rectangl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468880" y="2286000"/>
            <a:ext cx="6492240" cy="20574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400540: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%rbx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Save %rbx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400541: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%rdx,%rbx     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Save dest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400544: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 &lt;mult2&gt;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mult2(x,y)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400549: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%rax,(%rbx)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Save at dest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40054c: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%rbx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Restore %rbx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40054d: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      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Return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109728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itchFamily="34" charset="0"/>
              </a:rPr>
              <a:t>Compiler Explorer:</a:t>
            </a:r>
          </a:p>
          <a:p>
            <a:r>
              <a:rPr lang="en-US" sz="2000" b="0" dirty="0">
                <a:latin typeface="Calibri" pitchFamily="34" charset="0"/>
                <a:hlinkClick r:id="rId9"/>
              </a:rPr>
              <a:t>https://godbolt.org/g/cKKDZn</a:t>
            </a:r>
            <a:r>
              <a:rPr lang="en-US" sz="2000" b="0" dirty="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5059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 Loops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82880" y="2926080"/>
            <a:ext cx="8821420" cy="1483168"/>
            <a:chOff x="182880" y="2926080"/>
            <a:chExt cx="8821420" cy="1483168"/>
          </a:xfrm>
        </p:grpSpPr>
        <p:sp>
          <p:nvSpPr>
            <p:cNvPr id="4" name="Text Box 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48640" y="3474720"/>
              <a:ext cx="2924175" cy="9207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do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{</a:t>
              </a:r>
            </a:p>
            <a:p>
              <a:r>
                <a:rPr lang="en-US" sz="180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&lt;loop body&gt;</a:t>
              </a:r>
            </a:p>
            <a:p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} </a:t>
              </a:r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while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 sum != 0 )</a:t>
              </a:r>
              <a:endParaRPr lang="en-US" sz="1800" dirty="0">
                <a:solidFill>
                  <a:srgbClr val="FF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</p:txBody>
        </p:sp>
        <p:sp>
          <p:nvSpPr>
            <p:cNvPr id="5" name="Text Box 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72000" y="3017520"/>
              <a:ext cx="4432300" cy="1391728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loopTop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:</a:t>
              </a:r>
              <a:r>
                <a:rPr lang="en-US" sz="180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 &lt;loop body code&gt;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1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 </a:t>
              </a:r>
              <a:r>
                <a:rPr lang="en-US" sz="1800" b="1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testq</a:t>
              </a:r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%</a:t>
              </a:r>
              <a:r>
                <a:rPr lang="en-US" sz="1800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endPara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</a:t>
              </a:r>
              <a:r>
                <a:rPr lang="en-US" sz="1800" b="1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jne</a:t>
              </a:r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sz="1800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loopTop</a:t>
              </a:r>
              <a:endParaRPr lang="en-US" sz="1800" dirty="0">
                <a:solidFill>
                  <a:srgbClr val="FF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loopDone</a:t>
              </a:r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:</a:t>
              </a:r>
            </a:p>
          </p:txBody>
        </p:sp>
        <p:sp>
          <p:nvSpPr>
            <p:cNvPr id="6" name="Rectangle 5"/>
            <p:cNvSpPr/>
            <p:nvPr>
              <p:custDataLst>
                <p:tags r:id="rId13"/>
              </p:custDataLst>
            </p:nvPr>
          </p:nvSpPr>
          <p:spPr>
            <a:xfrm>
              <a:off x="3657600" y="3474720"/>
              <a:ext cx="9621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latin typeface="Calibri"/>
                  <a:cs typeface="Calibri"/>
                </a:rPr>
                <a:t>x86-64:</a:t>
              </a:r>
            </a:p>
          </p:txBody>
        </p:sp>
        <p:sp>
          <p:nvSpPr>
            <p:cNvPr id="7" name="Rectangle 6"/>
            <p:cNvSpPr/>
            <p:nvPr>
              <p:custDataLst>
                <p:tags r:id="rId14"/>
              </p:custDataLst>
            </p:nvPr>
          </p:nvSpPr>
          <p:spPr>
            <a:xfrm>
              <a:off x="182880" y="3474720"/>
              <a:ext cx="3898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C:</a:t>
              </a:r>
            </a:p>
          </p:txBody>
        </p:sp>
        <p:sp>
          <p:nvSpPr>
            <p:cNvPr id="8" name="Rectangle 7"/>
            <p:cNvSpPr/>
            <p:nvPr>
              <p:custDataLst>
                <p:tags r:id="rId15"/>
              </p:custDataLst>
            </p:nvPr>
          </p:nvSpPr>
          <p:spPr>
            <a:xfrm>
              <a:off x="548640" y="2926080"/>
              <a:ext cx="23583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u="sng" dirty="0">
                  <a:latin typeface="Calibri"/>
                  <a:cs typeface="Calibri"/>
                </a:rPr>
                <a:t>Do-while Loop</a:t>
              </a:r>
              <a:r>
                <a:rPr lang="en-US" sz="2800" i="1" dirty="0">
                  <a:latin typeface="Calibri"/>
                  <a:cs typeface="Calibri"/>
                </a:rPr>
                <a:t>:</a:t>
              </a:r>
              <a:endParaRPr lang="en-US" sz="2800" i="1" u="sng" dirty="0">
                <a:latin typeface="Calibri"/>
                <a:cs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2880" y="1280160"/>
            <a:ext cx="8821420" cy="1485873"/>
            <a:chOff x="182880" y="1280160"/>
            <a:chExt cx="8821420" cy="1485873"/>
          </a:xfrm>
        </p:grpSpPr>
        <p:sp>
          <p:nvSpPr>
            <p:cNvPr id="10" name="Rectangle 9"/>
            <p:cNvSpPr/>
            <p:nvPr>
              <p:custDataLst>
                <p:tags r:id="rId6"/>
              </p:custDataLst>
            </p:nvPr>
          </p:nvSpPr>
          <p:spPr>
            <a:xfrm>
              <a:off x="548640" y="1280160"/>
              <a:ext cx="19046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u="sng" dirty="0">
                  <a:latin typeface="Calibri"/>
                  <a:cs typeface="Calibri"/>
                </a:rPr>
                <a:t>While Loop</a:t>
              </a:r>
              <a:r>
                <a:rPr lang="en-US" sz="2800" i="1" dirty="0">
                  <a:latin typeface="Calibri"/>
                  <a:cs typeface="Calibri"/>
                </a:rPr>
                <a:t>:</a:t>
              </a:r>
              <a:endParaRPr lang="en-US" sz="2800" i="1" u="sng" dirty="0">
                <a:latin typeface="Calibri"/>
                <a:cs typeface="Calibri"/>
              </a:endParaRPr>
            </a:p>
          </p:txBody>
        </p:sp>
        <p:sp>
          <p:nvSpPr>
            <p:cNvPr id="11" name="Rectangle 10"/>
            <p:cNvSpPr/>
            <p:nvPr>
              <p:custDataLst>
                <p:tags r:id="rId7"/>
              </p:custDataLst>
            </p:nvPr>
          </p:nvSpPr>
          <p:spPr>
            <a:xfrm>
              <a:off x="182880" y="1828800"/>
              <a:ext cx="3898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C:</a:t>
              </a:r>
            </a:p>
          </p:txBody>
        </p:sp>
        <p:sp>
          <p:nvSpPr>
            <p:cNvPr id="12" name="Text Box 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48640" y="1828800"/>
              <a:ext cx="2924175" cy="9207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while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( sum != 0 ) {</a:t>
              </a:r>
            </a:p>
            <a:p>
              <a:r>
                <a:rPr lang="en-US" sz="180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&lt;loop body&gt;</a:t>
              </a:r>
            </a:p>
            <a:p>
              <a:r>
                <a:rPr lang="en-US" sz="1800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3" name="Rectangle 12"/>
            <p:cNvSpPr/>
            <p:nvPr>
              <p:custDataLst>
                <p:tags r:id="rId9"/>
              </p:custDataLst>
            </p:nvPr>
          </p:nvSpPr>
          <p:spPr>
            <a:xfrm>
              <a:off x="3657600" y="1828800"/>
              <a:ext cx="9621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latin typeface="Calibri"/>
                  <a:cs typeface="Calibri"/>
                </a:rPr>
                <a:t>x86-64:</a:t>
              </a:r>
            </a:p>
          </p:txBody>
        </p:sp>
        <p:sp>
          <p:nvSpPr>
            <p:cNvPr id="14" name="Text Box 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572000" y="1371600"/>
              <a:ext cx="4432300" cy="1394433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loopTop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:   </a:t>
              </a:r>
              <a:r>
                <a:rPr lang="en-US" sz="1800" b="1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testq</a:t>
              </a:r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rax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, %</a:t>
              </a:r>
              <a:r>
                <a:rPr lang="en-US" sz="1800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rax</a:t>
              </a:r>
              <a:endParaRPr lang="en-US" sz="1800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 je    </a:t>
              </a:r>
              <a:r>
                <a:rPr lang="en-US" sz="1800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loopDone</a:t>
              </a:r>
              <a:endParaRPr lang="en-US" sz="1800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 &lt;loop body code&gt;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1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 </a:t>
              </a:r>
              <a:r>
                <a:rPr lang="en-US" sz="1800" b="1" dirty="0" err="1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jmp</a:t>
              </a:r>
              <a:r>
                <a:rPr lang="en-US" sz="1800" b="1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</a:t>
              </a:r>
              <a:r>
                <a:rPr lang="en-US" sz="1800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</a:t>
              </a:r>
              <a:r>
                <a:rPr lang="en-US" sz="1800" dirty="0" err="1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loopTop</a:t>
              </a:r>
              <a:endParaRPr lang="en-US" sz="1800" dirty="0">
                <a:solidFill>
                  <a:srgbClr val="FF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loopDone</a:t>
              </a:r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: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2880" y="4572000"/>
            <a:ext cx="8821420" cy="2003951"/>
            <a:chOff x="182880" y="4572000"/>
            <a:chExt cx="8821420" cy="2003951"/>
          </a:xfrm>
        </p:grpSpPr>
        <p:sp>
          <p:nvSpPr>
            <p:cNvPr id="16" name="Rectangle 15"/>
            <p:cNvSpPr/>
            <p:nvPr>
              <p:custDataLst>
                <p:tags r:id="rId1"/>
              </p:custDataLst>
            </p:nvPr>
          </p:nvSpPr>
          <p:spPr>
            <a:xfrm>
              <a:off x="548640" y="4572000"/>
              <a:ext cx="29861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u="sng" dirty="0">
                  <a:latin typeface="Calibri"/>
                  <a:cs typeface="Calibri"/>
                </a:rPr>
                <a:t>While Loop (ver. 2)</a:t>
              </a:r>
              <a:r>
                <a:rPr lang="en-US" sz="2800" i="1" dirty="0">
                  <a:latin typeface="Calibri"/>
                  <a:cs typeface="Calibri"/>
                </a:rPr>
                <a:t>:</a:t>
              </a:r>
              <a:endParaRPr lang="en-US" sz="2800" i="1" u="sng" dirty="0">
                <a:latin typeface="Calibri"/>
                <a:cs typeface="Calibri"/>
              </a:endParaRPr>
            </a:p>
          </p:txBody>
        </p:sp>
        <p:sp>
          <p:nvSpPr>
            <p:cNvPr id="17" name="Rectangle 16"/>
            <p:cNvSpPr/>
            <p:nvPr>
              <p:custDataLst>
                <p:tags r:id="rId2"/>
              </p:custDataLst>
            </p:nvPr>
          </p:nvSpPr>
          <p:spPr>
            <a:xfrm>
              <a:off x="182880" y="5120640"/>
              <a:ext cx="3898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C:</a:t>
              </a:r>
            </a:p>
          </p:txBody>
        </p:sp>
        <p:sp>
          <p:nvSpPr>
            <p:cNvPr id="18" name="Text Box 2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48640" y="5120640"/>
              <a:ext cx="2924175" cy="9207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while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( sum != 0 ) {</a:t>
              </a:r>
            </a:p>
            <a:p>
              <a:r>
                <a:rPr lang="en-US" sz="180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&lt;loop body&gt;</a:t>
              </a:r>
            </a:p>
            <a:p>
              <a:r>
                <a:rPr lang="en-US" sz="1800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9" name="Rectangle 18"/>
            <p:cNvSpPr/>
            <p:nvPr>
              <p:custDataLst>
                <p:tags r:id="rId4"/>
              </p:custDataLst>
            </p:nvPr>
          </p:nvSpPr>
          <p:spPr>
            <a:xfrm>
              <a:off x="3657600" y="5120640"/>
              <a:ext cx="9621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latin typeface="Calibri"/>
                  <a:cs typeface="Calibri"/>
                </a:rPr>
                <a:t>x86-64:</a:t>
              </a:r>
            </a:p>
          </p:txBody>
        </p:sp>
        <p:sp>
          <p:nvSpPr>
            <p:cNvPr id="20" name="Text Box 3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572000" y="4663440"/>
              <a:ext cx="4432300" cy="191251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</a:t>
              </a:r>
              <a:r>
                <a:rPr lang="en-US" b="1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testq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%</a:t>
              </a:r>
              <a:r>
                <a:rPr lang="en-US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%</a:t>
              </a:r>
              <a:r>
                <a:rPr lang="en-US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endPara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</a:t>
              </a:r>
              <a:r>
                <a:rPr lang="en-US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je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loopDone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loopTop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&lt;loop body code&gt;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b="1" dirty="0">
                  <a:solidFill>
                    <a:srgbClr val="FF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</a:t>
              </a:r>
              <a:r>
                <a:rPr lang="en-US" b="1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testq</a:t>
              </a:r>
              <a:r>
                <a:rPr lang="en-US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%</a:t>
              </a:r>
              <a:r>
                <a:rPr lang="en-US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endPara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</a:t>
              </a:r>
              <a:r>
                <a:rPr lang="en-US" b="1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jne</a:t>
              </a:r>
              <a:r>
                <a:rPr lang="en-US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US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loopTop</a:t>
              </a:r>
              <a:endParaRPr lang="en-US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loopDone</a:t>
              </a:r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866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/>
          <a:lstStyle/>
          <a:p>
            <a:r>
              <a:rPr lang="en-US" dirty="0"/>
              <a:t>Procedure </a:t>
            </a:r>
            <a:r>
              <a:rPr lang="en-US" u="sng" dirty="0"/>
              <a:t>Control Flow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noFill/>
          <a:ln w="12700"/>
        </p:spPr>
        <p:txBody>
          <a:bodyPr lIns="90487" tIns="44450" rIns="90487" bIns="44450"/>
          <a:lstStyle/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400" dirty="0"/>
              <a:t>Use stack to support procedure call and return</a:t>
            </a:r>
          </a:p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400" dirty="0">
                <a:solidFill>
                  <a:srgbClr val="C00000"/>
                </a:solidFill>
              </a:rPr>
              <a:t>Procedure call: 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</a:p>
          <a:p>
            <a:pPr marL="857250" lvl="1" indent="-457200">
              <a:buFont typeface="+mj-lt"/>
              <a:buAutoNum type="arabicParenR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/>
              <a:t>Push return address on stack (</a:t>
            </a:r>
            <a:r>
              <a:rPr lang="en-US" sz="2000" i="1" dirty="0">
                <a:solidFill>
                  <a:srgbClr val="FF0000"/>
                </a:solidFill>
              </a:rPr>
              <a:t>why? which address?</a:t>
            </a:r>
            <a:r>
              <a:rPr lang="en-US" sz="2000" dirty="0"/>
              <a:t>)</a:t>
            </a:r>
            <a:endParaRPr lang="en-US" sz="2000" i="1" dirty="0"/>
          </a:p>
          <a:p>
            <a:pPr marL="857250" lvl="1" indent="-457200">
              <a:buFont typeface="+mj-lt"/>
              <a:buAutoNum type="arabicParenR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/>
              <a:t>Jump to </a:t>
            </a:r>
            <a:r>
              <a:rPr lang="en-US" sz="20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5112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/>
          <a:lstStyle/>
          <a:p>
            <a:r>
              <a:rPr lang="en-US" dirty="0"/>
              <a:t>Procedure </a:t>
            </a:r>
            <a:r>
              <a:rPr lang="en-US" u="sng" dirty="0"/>
              <a:t>Control Flow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noFill/>
          <a:ln w="12700"/>
        </p:spPr>
        <p:txBody>
          <a:bodyPr lIns="90487" tIns="44450" rIns="90487" bIns="44450"/>
          <a:lstStyle/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400" dirty="0"/>
              <a:t>Use stack to support procedure call and return</a:t>
            </a:r>
          </a:p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400" dirty="0">
                <a:solidFill>
                  <a:srgbClr val="C00000"/>
                </a:solidFill>
              </a:rPr>
              <a:t>Procedure call: 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</a:p>
          <a:p>
            <a:pPr marL="857250" lvl="1" indent="-457200">
              <a:buFont typeface="+mj-lt"/>
              <a:buAutoNum type="arabicParenR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/>
              <a:t>Push return address on stack (</a:t>
            </a:r>
            <a:r>
              <a:rPr lang="en-US" sz="2000" i="1" dirty="0">
                <a:solidFill>
                  <a:srgbClr val="FF0000"/>
                </a:solidFill>
              </a:rPr>
              <a:t>why? which address?</a:t>
            </a:r>
            <a:r>
              <a:rPr lang="en-US" sz="2000" dirty="0"/>
              <a:t>)</a:t>
            </a:r>
          </a:p>
          <a:p>
            <a:pPr marL="857250" lvl="1" indent="-457200">
              <a:buFont typeface="+mj-lt"/>
              <a:buAutoNum type="arabicParenR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/>
              <a:t>Jump to </a:t>
            </a:r>
            <a:r>
              <a:rPr lang="en-US" sz="20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400" dirty="0"/>
              <a:t>Return address:</a:t>
            </a:r>
          </a:p>
          <a:p>
            <a:pPr marL="560388" lvl="1" indent="-222250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/>
              <a:t>Address of instruction immediately after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en-US" sz="2000" dirty="0"/>
              <a:t> instruction </a:t>
            </a:r>
            <a:endParaRPr lang="en-US" sz="2000" b="1" dirty="0"/>
          </a:p>
          <a:p>
            <a:pPr marL="560388" lvl="1" indent="-222250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/>
              <a:t>Example from disassembly:</a:t>
            </a:r>
          </a:p>
          <a:p>
            <a:pPr marL="560388" lvl="1" indent="-222250">
              <a:buNone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b="1" dirty="0">
                <a:latin typeface="Anonymous Pro" panose="02060609030202000504" pitchFamily="49" charset="0"/>
              </a:rPr>
              <a:t>		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400544: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400550 &lt;mult2&gt;</a:t>
            </a:r>
          </a:p>
          <a:p>
            <a:pPr marL="560388" lvl="1" indent="-222250">
              <a:buNone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400549: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,(%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560388" lvl="1" indent="-222250">
              <a:buFont typeface="Wingdings" pitchFamily="2" charset="2"/>
              <a:buNone/>
              <a:tabLst>
                <a:tab pos="977900" algn="l"/>
                <a:tab pos="1828800" algn="l"/>
                <a:tab pos="2286000" algn="l"/>
                <a:tab pos="4064000" algn="l"/>
              </a:tabLst>
            </a:pPr>
            <a:r>
              <a:rPr lang="en-US" sz="2000" b="1" dirty="0">
                <a:latin typeface="Anonymous Pro" panose="02060609030202000504" pitchFamily="49" charset="0"/>
              </a:rPr>
              <a:t>			</a:t>
            </a:r>
            <a:r>
              <a:rPr lang="en-US" sz="2000" dirty="0"/>
              <a:t>Return address 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0x400549</a:t>
            </a:r>
          </a:p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400" dirty="0">
                <a:solidFill>
                  <a:srgbClr val="C00000"/>
                </a:solidFill>
              </a:rPr>
              <a:t>Procedure return:  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marL="857250" lvl="1" indent="-457200">
              <a:buFont typeface="+mj-lt"/>
              <a:buAutoNum type="arabicParenR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/>
              <a:t>Pop return address from stack</a:t>
            </a:r>
          </a:p>
          <a:p>
            <a:pPr marL="857250" lvl="1" indent="-457200">
              <a:buFont typeface="+mj-lt"/>
              <a:buAutoNum type="arabicParenR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/>
              <a:t>Jump to address</a:t>
            </a:r>
            <a:endParaRPr lang="en-US" sz="2000" dirty="0">
              <a:latin typeface="Anonymous Pro" panose="02060609030202000504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6400800" y="5181600"/>
            <a:ext cx="2356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next instruction</a:t>
            </a:r>
          </a:p>
          <a:p>
            <a:r>
              <a:rPr lang="en-US" sz="1800" b="0" dirty="0">
                <a:latin typeface="Calibri" pitchFamily="34" charset="0"/>
              </a:rPr>
              <a:t>happens to be a move,</a:t>
            </a:r>
          </a:p>
          <a:p>
            <a:r>
              <a:rPr lang="en-US" sz="1800" b="0" dirty="0">
                <a:latin typeface="Calibri" pitchFamily="34" charset="0"/>
              </a:rPr>
              <a:t>but could be anything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4142232"/>
            <a:ext cx="4876800" cy="7848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indent="12700">
              <a:spcBef>
                <a:spcPts val="400"/>
              </a:spcBef>
              <a:buNone/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400544: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400550 &lt;mult2&gt;</a:t>
            </a:r>
          </a:p>
          <a:p>
            <a:pPr marL="0" lvl="1" indent="12700">
              <a:spcBef>
                <a:spcPts val="400"/>
              </a:spcBef>
              <a:buNone/>
              <a:tabLst>
                <a:tab pos="169863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400549: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,(%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5" name="Straight Arrow Connector 4"/>
          <p:cNvCxnSpPr/>
          <p:nvPr>
            <p:custDataLst>
              <p:tags r:id="rId5"/>
            </p:custDataLst>
          </p:nvPr>
        </p:nvCxnSpPr>
        <p:spPr bwMode="auto">
          <a:xfrm flipH="1" flipV="1">
            <a:off x="5410200" y="4800602"/>
            <a:ext cx="990600" cy="533398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93308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5238" cy="762000"/>
          </a:xfrm>
        </p:spPr>
        <p:txBody>
          <a:bodyPr/>
          <a:lstStyle/>
          <a:p>
            <a:r>
              <a:rPr lang="en-US" dirty="0"/>
              <a:t>Procedure </a:t>
            </a:r>
            <a:r>
              <a:rPr lang="en-US" u="sng" dirty="0"/>
              <a:t>Call</a:t>
            </a:r>
            <a:r>
              <a:rPr lang="en-US" dirty="0"/>
              <a:t> Example </a:t>
            </a:r>
            <a:r>
              <a:rPr lang="en-US" sz="2400" dirty="0"/>
              <a:t>(step 1)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4023360"/>
            <a:ext cx="4495800" cy="152400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%rdi,%rax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ro-RO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400557: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8" name="Rectangle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495800" cy="20574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400544: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 &lt;mult2&gt;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400549: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%rax,(%rbx)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</p:txBody>
      </p:sp>
      <p:cxnSp>
        <p:nvCxnSpPr>
          <p:cNvPr id="22" name="Straight Arrow Connector 21"/>
          <p:cNvCxnSpPr>
            <a:stCxn id="11" idx="1"/>
          </p:cNvCxnSpPr>
          <p:nvPr>
            <p:custDataLst>
              <p:tags r:id="rId5"/>
            </p:custDataLst>
          </p:nvPr>
        </p:nvCxnSpPr>
        <p:spPr bwMode="auto">
          <a:xfrm flipH="1" flipV="1">
            <a:off x="4693444" y="2456688"/>
            <a:ext cx="1707356" cy="22296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0" name="Group 9"/>
          <p:cNvGrpSpPr/>
          <p:nvPr/>
        </p:nvGrpSpPr>
        <p:grpSpPr>
          <a:xfrm>
            <a:off x="5486400" y="1371600"/>
            <a:ext cx="2260600" cy="3505200"/>
            <a:chOff x="5334000" y="381000"/>
            <a:chExt cx="2260600" cy="3505200"/>
          </a:xfrm>
        </p:grpSpPr>
        <p:grpSp>
          <p:nvGrpSpPr>
            <p:cNvPr id="4" name="Group 3"/>
            <p:cNvGrpSpPr/>
            <p:nvPr/>
          </p:nvGrpSpPr>
          <p:grpSpPr>
            <a:xfrm>
              <a:off x="5472112" y="2895600"/>
              <a:ext cx="2122488" cy="381000"/>
              <a:chOff x="5472112" y="2895600"/>
              <a:chExt cx="2122488" cy="381000"/>
            </a:xfrm>
          </p:grpSpPr>
          <p:sp>
            <p:nvSpPr>
              <p:cNvPr id="12" name="Rectangle 9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6248400" y="2895600"/>
                <a:ext cx="1346200" cy="381000"/>
              </a:xfrm>
              <a:prstGeom prst="rect">
                <a:avLst/>
              </a:prstGeom>
              <a:solidFill>
                <a:srgbClr val="D5F1C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0x120</a:t>
                </a:r>
              </a:p>
            </p:txBody>
          </p:sp>
          <p:sp>
            <p:nvSpPr>
              <p:cNvPr id="24" name="Rectangle 3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5472112" y="2895600"/>
                <a:ext cx="638175" cy="381000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 anchor="ctr"/>
              <a:lstStyle/>
              <a:p>
                <a:pPr algn="r"/>
                <a:r>
                  <a:rPr lang="en-US" sz="1800" dirty="0">
                    <a:solidFill>
                      <a:schemeClr val="tx1"/>
                    </a:solidFill>
                    <a:effectLst>
                      <a:glow rad="127000">
                        <a:schemeClr val="accent3">
                          <a:satMod val="175000"/>
                        </a:schemeClr>
                      </a:glow>
                    </a:effectLst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dirty="0" err="1">
                    <a:solidFill>
                      <a:schemeClr val="tx1"/>
                    </a:solidFill>
                    <a:effectLst>
                      <a:glow rad="127000">
                        <a:schemeClr val="accent3">
                          <a:satMod val="175000"/>
                        </a:schemeClr>
                      </a:glow>
                    </a:effectLst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rsp</a:t>
                </a:r>
                <a:endParaRPr lang="en-US" sz="180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334000" y="381000"/>
              <a:ext cx="2260600" cy="1905000"/>
              <a:chOff x="5334000" y="381000"/>
              <a:chExt cx="2260600" cy="1905000"/>
            </a:xfrm>
          </p:grpSpPr>
          <p:sp>
            <p:nvSpPr>
              <p:cNvPr id="18" name="Rectangle 15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6248400" y="381000"/>
                <a:ext cx="1346200" cy="1905000"/>
              </a:xfrm>
              <a:prstGeom prst="rect">
                <a:avLst/>
              </a:prstGeom>
              <a:solidFill>
                <a:srgbClr val="D6D6F4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</a:t>
                </a:r>
              </a:p>
              <a:p>
                <a:pPr algn="ctr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</a:t>
                </a:r>
              </a:p>
              <a:p>
                <a:pPr algn="ctr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</a:t>
                </a:r>
              </a:p>
            </p:txBody>
          </p:sp>
          <p:sp>
            <p:nvSpPr>
              <p:cNvPr id="25" name="Rectangle 10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5334000" y="1898904"/>
                <a:ext cx="776287" cy="3810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 anchor="ctr"/>
              <a:lstStyle/>
              <a:p>
                <a:pPr algn="r"/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0x120</a:t>
                </a:r>
              </a:p>
            </p:txBody>
          </p:sp>
          <p:sp>
            <p:nvSpPr>
              <p:cNvPr id="26" name="Rectangle 11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5334000" y="1524000"/>
                <a:ext cx="776287" cy="3810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 anchor="ctr"/>
              <a:lstStyle/>
              <a:p>
                <a:pPr algn="r"/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0x128</a:t>
                </a:r>
              </a:p>
            </p:txBody>
          </p:sp>
          <p:sp>
            <p:nvSpPr>
              <p:cNvPr id="27" name="Rectangle 12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5334000" y="1143000"/>
                <a:ext cx="776287" cy="3810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 anchor="ctr"/>
              <a:lstStyle/>
              <a:p>
                <a:pPr algn="r"/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0x130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472112" y="3505200"/>
              <a:ext cx="2122488" cy="381000"/>
              <a:chOff x="5472112" y="3505200"/>
              <a:chExt cx="2122488" cy="381000"/>
            </a:xfrm>
          </p:grpSpPr>
          <p:sp>
            <p:nvSpPr>
              <p:cNvPr id="11" name="Rectangle 8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248400" y="3505200"/>
                <a:ext cx="1346200" cy="381000"/>
              </a:xfrm>
              <a:prstGeom prst="rect">
                <a:avLst/>
              </a:prstGeom>
              <a:solidFill>
                <a:srgbClr val="FFCCCC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0x400544</a:t>
                </a:r>
              </a:p>
            </p:txBody>
          </p:sp>
          <p:sp>
            <p:nvSpPr>
              <p:cNvPr id="29" name="Rectangle 4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5472112" y="3505200"/>
                <a:ext cx="638175" cy="381000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 anchor="ctr"/>
              <a:lstStyle/>
              <a:p>
                <a:pPr algn="r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%rip</a:t>
                </a:r>
              </a:p>
            </p:txBody>
          </p:sp>
        </p:grpSp>
      </p:grpSp>
      <p:sp>
        <p:nvSpPr>
          <p:cNvPr id="20" name="Arc 19"/>
          <p:cNvSpPr/>
          <p:nvPr>
            <p:custDataLst>
              <p:tags r:id="rId6"/>
            </p:custDataLst>
          </p:nvPr>
        </p:nvSpPr>
        <p:spPr bwMode="auto">
          <a:xfrm flipV="1">
            <a:off x="6781800" y="3124200"/>
            <a:ext cx="1676400" cy="990600"/>
          </a:xfrm>
          <a:prstGeom prst="arc">
            <a:avLst>
              <a:gd name="adj1" fmla="val 17108922"/>
              <a:gd name="adj2" fmla="val 4768750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420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4023360"/>
            <a:ext cx="4495800" cy="152400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%rdi,%rax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ro-RO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400557: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37" name="Rectangle 36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57200" y="1371600"/>
            <a:ext cx="4495800" cy="20574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400544: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 &lt;mult2&gt;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400549: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%rax,(%rbx)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</p:txBody>
      </p:sp>
      <p:cxnSp>
        <p:nvCxnSpPr>
          <p:cNvPr id="19" name="Straight Arrow Connector 18"/>
          <p:cNvCxnSpPr/>
          <p:nvPr>
            <p:custDataLst>
              <p:tags r:id="rId3"/>
            </p:custDataLst>
          </p:nvPr>
        </p:nvCxnSpPr>
        <p:spPr bwMode="auto">
          <a:xfrm flipH="1" flipV="1">
            <a:off x="4343400" y="2678430"/>
            <a:ext cx="2049354" cy="79174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0" name="Group 39"/>
          <p:cNvGrpSpPr/>
          <p:nvPr/>
        </p:nvGrpSpPr>
        <p:grpSpPr>
          <a:xfrm>
            <a:off x="5486400" y="3273552"/>
            <a:ext cx="2260600" cy="384048"/>
            <a:chOff x="5486400" y="3273552"/>
            <a:chExt cx="2260600" cy="384048"/>
          </a:xfrm>
        </p:grpSpPr>
        <p:sp>
          <p:nvSpPr>
            <p:cNvPr id="17" name="Rectangle 14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6400800" y="32766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0x400549</a:t>
              </a:r>
            </a:p>
          </p:txBody>
        </p:sp>
        <p:sp>
          <p:nvSpPr>
            <p:cNvPr id="21" name="Rectangle 11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5486400" y="3273552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0x118</a:t>
              </a:r>
            </a:p>
          </p:txBody>
        </p:sp>
      </p:grpSp>
      <p:sp>
        <p:nvSpPr>
          <p:cNvPr id="23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356616" y="438912"/>
            <a:ext cx="8405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Procedure </a:t>
            </a:r>
            <a:r>
              <a:rPr lang="en-US" u="sng" kern="0" dirty="0"/>
              <a:t>Call</a:t>
            </a:r>
            <a:r>
              <a:rPr lang="en-US" kern="0" dirty="0"/>
              <a:t> Example </a:t>
            </a:r>
            <a:r>
              <a:rPr lang="en-US" sz="2400" kern="0" dirty="0"/>
              <a:t>(step 2)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cxnSp>
        <p:nvCxnSpPr>
          <p:cNvPr id="22" name="Straight Arrow Connector 21"/>
          <p:cNvCxnSpPr>
            <a:stCxn id="28" idx="1"/>
          </p:cNvCxnSpPr>
          <p:nvPr>
            <p:custDataLst>
              <p:tags r:id="rId6"/>
            </p:custDataLst>
          </p:nvPr>
        </p:nvCxnSpPr>
        <p:spPr bwMode="auto">
          <a:xfrm flipH="1" flipV="1">
            <a:off x="4267200" y="4495800"/>
            <a:ext cx="2133600" cy="190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5" name="Group 24"/>
          <p:cNvGrpSpPr/>
          <p:nvPr/>
        </p:nvGrpSpPr>
        <p:grpSpPr>
          <a:xfrm>
            <a:off x="5624512" y="3886200"/>
            <a:ext cx="2122488" cy="381000"/>
            <a:chOff x="5472112" y="2895600"/>
            <a:chExt cx="2122488" cy="381000"/>
          </a:xfrm>
        </p:grpSpPr>
        <p:sp>
          <p:nvSpPr>
            <p:cNvPr id="34" name="Rectangle 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6248400" y="28956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0x118</a:t>
              </a:r>
            </a:p>
          </p:txBody>
        </p:sp>
        <p:sp>
          <p:nvSpPr>
            <p:cNvPr id="35" name="Rectangle 3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5472112" y="2895600"/>
              <a:ext cx="638175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486400" y="1371600"/>
            <a:ext cx="2260600" cy="1905000"/>
            <a:chOff x="5334000" y="381000"/>
            <a:chExt cx="2260600" cy="1905000"/>
          </a:xfrm>
        </p:grpSpPr>
        <p:sp>
          <p:nvSpPr>
            <p:cNvPr id="30" name="Rectangle 15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6248400" y="381000"/>
              <a:ext cx="1346200" cy="1905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 algn="ctr"/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 algn="ctr"/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31" name="Rectangle 1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334000" y="1898904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0x120</a:t>
              </a:r>
            </a:p>
          </p:txBody>
        </p:sp>
        <p:sp>
          <p:nvSpPr>
            <p:cNvPr id="32" name="Rectangle 1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334000" y="1524000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0x128</a:t>
              </a:r>
            </a:p>
          </p:txBody>
        </p:sp>
        <p:sp>
          <p:nvSpPr>
            <p:cNvPr id="33" name="Rectangle 1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334000" y="1143000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0x130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24512" y="4495800"/>
            <a:ext cx="2122488" cy="381000"/>
            <a:chOff x="5472112" y="3505200"/>
            <a:chExt cx="2122488" cy="381000"/>
          </a:xfrm>
        </p:grpSpPr>
        <p:sp>
          <p:nvSpPr>
            <p:cNvPr id="28" name="Rectangle 8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6248400" y="3505200"/>
              <a:ext cx="1346200" cy="381000"/>
            </a:xfrm>
            <a:prstGeom prst="rect">
              <a:avLst/>
            </a:prstGeom>
            <a:solidFill>
              <a:srgbClr val="FFCCCC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0x400550</a:t>
              </a:r>
            </a:p>
          </p:txBody>
        </p:sp>
        <p:sp>
          <p:nvSpPr>
            <p:cNvPr id="29" name="Rectangle 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472112" y="3505200"/>
              <a:ext cx="638175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%rip</a:t>
              </a:r>
            </a:p>
          </p:txBody>
        </p:sp>
      </p:grpSp>
      <p:sp>
        <p:nvSpPr>
          <p:cNvPr id="20" name="Arc 19"/>
          <p:cNvSpPr/>
          <p:nvPr>
            <p:custDataLst>
              <p:tags r:id="rId7"/>
            </p:custDataLst>
          </p:nvPr>
        </p:nvSpPr>
        <p:spPr bwMode="auto">
          <a:xfrm flipV="1">
            <a:off x="6812280" y="3458817"/>
            <a:ext cx="1676400" cy="685800"/>
          </a:xfrm>
          <a:prstGeom prst="arc">
            <a:avLst>
              <a:gd name="adj1" fmla="val 17108922"/>
              <a:gd name="adj2" fmla="val 4394693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906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4023360"/>
            <a:ext cx="4495800" cy="152400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%rdi,%rax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ro-RO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400557: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31" name="Rectangle 30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57200" y="1371600"/>
            <a:ext cx="4495800" cy="20574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400544: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 &lt;mult2&gt;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400549: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%rax,(%rbx)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</p:txBody>
      </p:sp>
      <p:sp>
        <p:nvSpPr>
          <p:cNvPr id="29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356616" y="438912"/>
            <a:ext cx="8405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Procedure </a:t>
            </a:r>
            <a:r>
              <a:rPr lang="en-US" u="sng" kern="0" dirty="0"/>
              <a:t>Return</a:t>
            </a:r>
            <a:r>
              <a:rPr lang="en-US" kern="0" dirty="0"/>
              <a:t> Example </a:t>
            </a:r>
            <a:r>
              <a:rPr lang="en-US" sz="2400" kern="0" dirty="0"/>
              <a:t>(step 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p:cxnSp>
        <p:nvCxnSpPr>
          <p:cNvPr id="22" name="Straight Arrow Connector 21"/>
          <p:cNvCxnSpPr>
            <a:stCxn id="44" idx="1"/>
          </p:cNvCxnSpPr>
          <p:nvPr>
            <p:custDataLst>
              <p:tags r:id="rId5"/>
            </p:custDataLst>
          </p:nvPr>
        </p:nvCxnSpPr>
        <p:spPr bwMode="auto">
          <a:xfrm flipH="1">
            <a:off x="2590800" y="4686300"/>
            <a:ext cx="3810000" cy="571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33" idx="1"/>
          </p:cNvCxnSpPr>
          <p:nvPr>
            <p:custDataLst>
              <p:tags r:id="rId6"/>
            </p:custDataLst>
          </p:nvPr>
        </p:nvCxnSpPr>
        <p:spPr bwMode="auto">
          <a:xfrm flipH="1" flipV="1">
            <a:off x="4343400" y="2678430"/>
            <a:ext cx="2057400" cy="78867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2" name="Group 31"/>
          <p:cNvGrpSpPr/>
          <p:nvPr/>
        </p:nvGrpSpPr>
        <p:grpSpPr>
          <a:xfrm>
            <a:off x="5486400" y="3273552"/>
            <a:ext cx="2260600" cy="384048"/>
            <a:chOff x="5486400" y="3273552"/>
            <a:chExt cx="2260600" cy="384048"/>
          </a:xfrm>
        </p:grpSpPr>
        <p:sp>
          <p:nvSpPr>
            <p:cNvPr id="33" name="Rectangle 14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6400800" y="32766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0x400549</a:t>
              </a:r>
            </a:p>
          </p:txBody>
        </p:sp>
        <p:sp>
          <p:nvSpPr>
            <p:cNvPr id="34" name="Rectangle 11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5486400" y="3273552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0x118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624512" y="3886200"/>
            <a:ext cx="2122488" cy="381000"/>
            <a:chOff x="5472112" y="2895600"/>
            <a:chExt cx="2122488" cy="381000"/>
          </a:xfrm>
        </p:grpSpPr>
        <p:sp>
          <p:nvSpPr>
            <p:cNvPr id="36" name="Rectangle 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6248400" y="28956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0x118</a:t>
              </a:r>
            </a:p>
          </p:txBody>
        </p:sp>
        <p:sp>
          <p:nvSpPr>
            <p:cNvPr id="37" name="Rectangle 3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5472112" y="2895600"/>
              <a:ext cx="638175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86400" y="1371600"/>
            <a:ext cx="2260600" cy="1905000"/>
            <a:chOff x="5334000" y="381000"/>
            <a:chExt cx="2260600" cy="1905000"/>
          </a:xfrm>
        </p:grpSpPr>
        <p:sp>
          <p:nvSpPr>
            <p:cNvPr id="39" name="Rectangle 15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6248400" y="381000"/>
              <a:ext cx="1346200" cy="1905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 algn="ctr"/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 algn="ctr"/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40" name="Rectangle 1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334000" y="1898904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0x120</a:t>
              </a:r>
            </a:p>
          </p:txBody>
        </p:sp>
        <p:sp>
          <p:nvSpPr>
            <p:cNvPr id="41" name="Rectangle 1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334000" y="1524000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0x128</a:t>
              </a:r>
            </a:p>
          </p:txBody>
        </p:sp>
        <p:sp>
          <p:nvSpPr>
            <p:cNvPr id="42" name="Rectangle 1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334000" y="1143000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0x130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624512" y="4495800"/>
            <a:ext cx="2122488" cy="381000"/>
            <a:chOff x="5472112" y="3505200"/>
            <a:chExt cx="2122488" cy="381000"/>
          </a:xfrm>
        </p:grpSpPr>
        <p:sp>
          <p:nvSpPr>
            <p:cNvPr id="44" name="Rectangle 8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6248400" y="3505200"/>
              <a:ext cx="1346200" cy="381000"/>
            </a:xfrm>
            <a:prstGeom prst="rect">
              <a:avLst/>
            </a:prstGeom>
            <a:solidFill>
              <a:srgbClr val="FFCCCC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0x400557</a:t>
              </a:r>
            </a:p>
          </p:txBody>
        </p:sp>
        <p:sp>
          <p:nvSpPr>
            <p:cNvPr id="45" name="Rectangle 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472112" y="3505200"/>
              <a:ext cx="638175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%rip</a:t>
              </a:r>
            </a:p>
          </p:txBody>
        </p:sp>
      </p:grpSp>
      <p:sp>
        <p:nvSpPr>
          <p:cNvPr id="46" name="Arc 45"/>
          <p:cNvSpPr/>
          <p:nvPr>
            <p:custDataLst>
              <p:tags r:id="rId7"/>
            </p:custDataLst>
          </p:nvPr>
        </p:nvSpPr>
        <p:spPr bwMode="auto">
          <a:xfrm flipV="1">
            <a:off x="6812280" y="3458817"/>
            <a:ext cx="1676400" cy="685800"/>
          </a:xfrm>
          <a:prstGeom prst="arc">
            <a:avLst>
              <a:gd name="adj1" fmla="val 17108922"/>
              <a:gd name="adj2" fmla="val 4394693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620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4023360"/>
            <a:ext cx="4495800" cy="152400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%rdi,%rax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ro-RO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400557: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19" name="Rectangle 18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57200" y="1371600"/>
            <a:ext cx="4495800" cy="20574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400544: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 &lt;mult2&gt;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400549: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%rax,(%rbx)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</p:txBody>
      </p:sp>
      <p:sp>
        <p:nvSpPr>
          <p:cNvPr id="16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356616" y="438912"/>
            <a:ext cx="8405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Procedure </a:t>
            </a:r>
            <a:r>
              <a:rPr lang="en-US" u="sng" kern="0" dirty="0"/>
              <a:t>Return</a:t>
            </a:r>
            <a:r>
              <a:rPr lang="en-US" kern="0" dirty="0"/>
              <a:t> Example </a:t>
            </a:r>
            <a:r>
              <a:rPr lang="en-US" sz="2400" kern="0" dirty="0"/>
              <a:t>(step 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cxnSp>
        <p:nvCxnSpPr>
          <p:cNvPr id="22" name="Straight Arrow Connector 21"/>
          <p:cNvCxnSpPr>
            <a:stCxn id="36" idx="1"/>
          </p:cNvCxnSpPr>
          <p:nvPr>
            <p:custDataLst>
              <p:tags r:id="rId5"/>
            </p:custDataLst>
          </p:nvPr>
        </p:nvCxnSpPr>
        <p:spPr bwMode="auto">
          <a:xfrm flipH="1" flipV="1">
            <a:off x="4267200" y="2743200"/>
            <a:ext cx="2133600" cy="19431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6" name="Group 25"/>
          <p:cNvGrpSpPr/>
          <p:nvPr/>
        </p:nvGrpSpPr>
        <p:grpSpPr>
          <a:xfrm>
            <a:off x="5624512" y="3886200"/>
            <a:ext cx="2122488" cy="381000"/>
            <a:chOff x="5472112" y="2895600"/>
            <a:chExt cx="2122488" cy="381000"/>
          </a:xfrm>
        </p:grpSpPr>
        <p:sp>
          <p:nvSpPr>
            <p:cNvPr id="28" name="Rectangle 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6248400" y="28956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0x120</a:t>
              </a:r>
            </a:p>
          </p:txBody>
        </p:sp>
        <p:sp>
          <p:nvSpPr>
            <p:cNvPr id="29" name="Rectangle 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5472112" y="2895600"/>
              <a:ext cx="638175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486400" y="1371600"/>
            <a:ext cx="2260600" cy="1905000"/>
            <a:chOff x="5334000" y="381000"/>
            <a:chExt cx="2260600" cy="1905000"/>
          </a:xfrm>
        </p:grpSpPr>
        <p:sp>
          <p:nvSpPr>
            <p:cNvPr id="31" name="Rectangle 15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6248400" y="381000"/>
              <a:ext cx="1346200" cy="1905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 algn="ctr"/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 algn="ctr"/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32" name="Rectangle 10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5334000" y="1898904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0x120</a:t>
              </a:r>
            </a:p>
          </p:txBody>
        </p:sp>
        <p:sp>
          <p:nvSpPr>
            <p:cNvPr id="33" name="Rectangle 11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334000" y="1524000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0x128</a:t>
              </a:r>
            </a:p>
          </p:txBody>
        </p:sp>
        <p:sp>
          <p:nvSpPr>
            <p:cNvPr id="34" name="Rectangle 12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334000" y="1143000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0x130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624512" y="4495800"/>
            <a:ext cx="2122488" cy="381000"/>
            <a:chOff x="5472112" y="3505200"/>
            <a:chExt cx="2122488" cy="381000"/>
          </a:xfrm>
        </p:grpSpPr>
        <p:sp>
          <p:nvSpPr>
            <p:cNvPr id="36" name="Rectangle 8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6248400" y="3505200"/>
              <a:ext cx="1346200" cy="381000"/>
            </a:xfrm>
            <a:prstGeom prst="rect">
              <a:avLst/>
            </a:prstGeom>
            <a:solidFill>
              <a:srgbClr val="FFCCCC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0x400549</a:t>
              </a:r>
            </a:p>
          </p:txBody>
        </p:sp>
        <p:sp>
          <p:nvSpPr>
            <p:cNvPr id="37" name="Rectangle 4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5472112" y="3505200"/>
              <a:ext cx="638175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%rip</a:t>
              </a:r>
            </a:p>
          </p:txBody>
        </p:sp>
      </p:grpSp>
      <p:sp>
        <p:nvSpPr>
          <p:cNvPr id="38" name="Arc 37"/>
          <p:cNvSpPr/>
          <p:nvPr>
            <p:custDataLst>
              <p:tags r:id="rId6"/>
            </p:custDataLst>
          </p:nvPr>
        </p:nvSpPr>
        <p:spPr bwMode="auto">
          <a:xfrm flipV="1">
            <a:off x="6781800" y="3124200"/>
            <a:ext cx="1676400" cy="990600"/>
          </a:xfrm>
          <a:prstGeom prst="arc">
            <a:avLst>
              <a:gd name="adj1" fmla="val 17108922"/>
              <a:gd name="adj2" fmla="val 4768750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5983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Procedures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Stack Structure</a:t>
            </a:r>
          </a:p>
          <a:p>
            <a:r>
              <a:rPr lang="en-US" b="1" dirty="0">
                <a:solidFill>
                  <a:srgbClr val="4B2A85"/>
                </a:solidFill>
              </a:rPr>
              <a:t>Calling Conventions</a:t>
            </a:r>
          </a:p>
          <a:p>
            <a:pPr lvl="1"/>
            <a:r>
              <a:rPr lang="en-US" dirty="0"/>
              <a:t>Passing control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Passing data</a:t>
            </a:r>
          </a:p>
          <a:p>
            <a:pPr lvl="1"/>
            <a:r>
              <a:rPr lang="en-US" dirty="0"/>
              <a:t>Managing local data</a:t>
            </a:r>
          </a:p>
          <a:p>
            <a:r>
              <a:rPr lang="en-US" dirty="0"/>
              <a:t>Register Saving Conventions</a:t>
            </a:r>
          </a:p>
          <a:p>
            <a:r>
              <a:rPr lang="en-US" dirty="0"/>
              <a:t>Illustration of Recursion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446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</a:t>
            </a:r>
            <a:r>
              <a:rPr lang="en-US" u="sng" dirty="0"/>
              <a:t>Data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Registers 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NOT in Memory</a:t>
            </a:r>
            <a:r>
              <a:rPr lang="en-US" sz="2400" dirty="0"/>
              <a:t>)</a:t>
            </a:r>
            <a:r>
              <a:rPr lang="en-US" dirty="0"/>
              <a:t>		  Stack 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Memory</a:t>
            </a:r>
            <a:r>
              <a:rPr lang="en-US" sz="2400" dirty="0"/>
              <a:t>)</a:t>
            </a:r>
            <a:endParaRPr lang="en-US" dirty="0"/>
          </a:p>
          <a:p>
            <a:r>
              <a:rPr lang="en-US" sz="2400" dirty="0"/>
              <a:t>First 6 arguments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r>
              <a:rPr lang="en-US" sz="2400" dirty="0"/>
              <a:t>Return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14400" y="2468880"/>
            <a:ext cx="1346200" cy="2286000"/>
            <a:chOff x="762000" y="2819400"/>
            <a:chExt cx="1346200" cy="2286000"/>
          </a:xfrm>
        </p:grpSpPr>
        <p:sp>
          <p:nvSpPr>
            <p:cNvPr id="6" name="Rectangle 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762000" y="28194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rdi</a:t>
              </a:r>
              <a:endPara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7" name="Rectangle 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762000" y="32004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rsi</a:t>
              </a:r>
              <a:endPara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8" name="Rectangle 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762000" y="35814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rdx</a:t>
              </a:r>
              <a:endPara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9" name="Rectangle 8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762000" y="39624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rcx</a:t>
              </a:r>
              <a:endPara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10" name="Rectangle 9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762000" y="43434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%r8</a:t>
              </a:r>
            </a:p>
          </p:txBody>
        </p:sp>
        <p:sp>
          <p:nvSpPr>
            <p:cNvPr id="11" name="Rectangle 10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762000" y="47244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%r9</a:t>
              </a:r>
            </a:p>
          </p:txBody>
        </p:sp>
      </p:grpSp>
      <p:grpSp>
        <p:nvGrpSpPr>
          <p:cNvPr id="12" name="Group 11"/>
          <p:cNvGrpSpPr/>
          <p:nvPr>
            <p:custDataLst>
              <p:tags r:id="rId1"/>
            </p:custDataLst>
          </p:nvPr>
        </p:nvGrpSpPr>
        <p:grpSpPr>
          <a:xfrm>
            <a:off x="5638800" y="2438400"/>
            <a:ext cx="1346200" cy="2667000"/>
            <a:chOff x="5943600" y="2057400"/>
            <a:chExt cx="1346200" cy="2667000"/>
          </a:xfrm>
        </p:grpSpPr>
        <p:sp>
          <p:nvSpPr>
            <p:cNvPr id="13" name="Rectangle 14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5943600" y="4343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Arg</a:t>
              </a:r>
              <a:r>
                <a:rPr lang="en-US" sz="1800" b="0" dirty="0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 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7</a:t>
              </a:r>
            </a:p>
          </p:txBody>
        </p:sp>
        <p:sp>
          <p:nvSpPr>
            <p:cNvPr id="14" name="Rectangle 15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5943600" y="3200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• • •</a:t>
              </a:r>
            </a:p>
          </p:txBody>
        </p:sp>
        <p:sp>
          <p:nvSpPr>
            <p:cNvPr id="15" name="Rectangle 1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943600" y="3962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Arg</a:t>
              </a:r>
              <a:r>
                <a:rPr lang="en-US" sz="1800" b="0" dirty="0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 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8</a:t>
              </a:r>
            </a:p>
          </p:txBody>
        </p:sp>
        <p:sp>
          <p:nvSpPr>
            <p:cNvPr id="16" name="Rectangle 14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5943600" y="2819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Arg</a:t>
              </a:r>
              <a:r>
                <a:rPr lang="en-US" sz="1800" b="0" dirty="0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 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n</a:t>
              </a:r>
            </a:p>
          </p:txBody>
        </p:sp>
        <p:sp>
          <p:nvSpPr>
            <p:cNvPr id="17" name="Rectangle 15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943600" y="2057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• • •</a:t>
              </a:r>
            </a:p>
          </p:txBody>
        </p:sp>
      </p:grpSp>
      <p:sp>
        <p:nvSpPr>
          <p:cNvPr id="18" name="TextBox 17"/>
          <p:cNvSpPr txBox="1"/>
          <p:nvPr>
            <p:custDataLst>
              <p:tags r:id="rId2"/>
            </p:custDataLst>
          </p:nvPr>
        </p:nvSpPr>
        <p:spPr>
          <a:xfrm>
            <a:off x="7696199" y="1816387"/>
            <a:ext cx="105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alibri" pitchFamily="34" charset="0"/>
              </a:rPr>
              <a:t>High</a:t>
            </a:r>
            <a:br>
              <a:rPr lang="en-US" sz="1600" b="0" dirty="0">
                <a:latin typeface="Calibri" pitchFamily="34" charset="0"/>
              </a:rPr>
            </a:br>
            <a:r>
              <a:rPr lang="en-US" sz="1600" b="0" dirty="0">
                <a:latin typeface="Calibri" pitchFamily="34" charset="0"/>
              </a:rPr>
              <a:t>Addresses</a:t>
            </a:r>
          </a:p>
        </p:txBody>
      </p:sp>
      <p:sp>
        <p:nvSpPr>
          <p:cNvPr id="19" name="TextBox 18"/>
          <p:cNvSpPr txBox="1"/>
          <p:nvPr>
            <p:custDataLst>
              <p:tags r:id="rId3"/>
            </p:custDataLst>
          </p:nvPr>
        </p:nvSpPr>
        <p:spPr>
          <a:xfrm>
            <a:off x="7848600" y="4800600"/>
            <a:ext cx="1052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alibri" pitchFamily="34" charset="0"/>
              </a:rPr>
              <a:t>Low</a:t>
            </a:r>
            <a:br>
              <a:rPr lang="en-US" sz="1600" b="0" dirty="0">
                <a:latin typeface="Calibri" pitchFamily="34" charset="0"/>
              </a:rPr>
            </a:br>
            <a:r>
              <a:rPr lang="en-US" sz="1600" b="0" dirty="0">
                <a:latin typeface="Calibri" pitchFamily="34" charset="0"/>
              </a:rPr>
              <a:t>Addresses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0x00…00</a:t>
            </a:r>
          </a:p>
        </p:txBody>
      </p:sp>
      <p:sp>
        <p:nvSpPr>
          <p:cNvPr id="20" name="Line 1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8004867" y="2362937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77440" y="2450592"/>
            <a:ext cx="1098699" cy="2286000"/>
          </a:xfrm>
          <a:prstGeom prst="rect">
            <a:avLst/>
          </a:prstGeom>
          <a:noFill/>
        </p:spPr>
        <p:txBody>
          <a:bodyPr wrap="none" tIns="0" bIns="0" rtlCol="0">
            <a:normAutofit/>
          </a:bodyPr>
          <a:lstStyle/>
          <a:p>
            <a:pPr>
              <a:lnSpc>
                <a:spcPct val="105000"/>
              </a:lnSpc>
            </a:pPr>
            <a:r>
              <a:rPr lang="en-US" i="1" u="sng" dirty="0">
                <a:solidFill>
                  <a:schemeClr val="bg2"/>
                </a:solidFill>
                <a:latin typeface="Calibri" pitchFamily="34" charset="0"/>
              </a:rPr>
              <a:t>Di</a:t>
            </a:r>
            <a:r>
              <a:rPr lang="en-US" b="0" i="1" dirty="0">
                <a:solidFill>
                  <a:schemeClr val="bg2"/>
                </a:solidFill>
                <a:latin typeface="Calibri" pitchFamily="34" charset="0"/>
              </a:rPr>
              <a:t>ane’s</a:t>
            </a:r>
          </a:p>
          <a:p>
            <a:pPr>
              <a:lnSpc>
                <a:spcPct val="105000"/>
              </a:lnSpc>
            </a:pPr>
            <a:r>
              <a:rPr lang="en-US" i="1" u="sng" dirty="0">
                <a:solidFill>
                  <a:schemeClr val="bg2"/>
                </a:solidFill>
                <a:latin typeface="Calibri" pitchFamily="34" charset="0"/>
              </a:rPr>
              <a:t>Si</a:t>
            </a:r>
            <a:r>
              <a:rPr lang="en-US" b="0" i="1" dirty="0">
                <a:solidFill>
                  <a:schemeClr val="bg2"/>
                </a:solidFill>
                <a:latin typeface="Calibri" pitchFamily="34" charset="0"/>
              </a:rPr>
              <a:t>lk</a:t>
            </a:r>
          </a:p>
          <a:p>
            <a:pPr>
              <a:lnSpc>
                <a:spcPct val="105000"/>
              </a:lnSpc>
            </a:pPr>
            <a:r>
              <a:rPr lang="en-US" i="1" u="sng" dirty="0">
                <a:solidFill>
                  <a:schemeClr val="bg2"/>
                </a:solidFill>
                <a:latin typeface="Calibri" pitchFamily="34" charset="0"/>
              </a:rPr>
              <a:t>D</a:t>
            </a:r>
            <a:r>
              <a:rPr lang="en-US" b="0" i="1" dirty="0">
                <a:solidFill>
                  <a:schemeClr val="bg2"/>
                </a:solidFill>
                <a:latin typeface="Calibri" pitchFamily="34" charset="0"/>
              </a:rPr>
              <a:t>ress</a:t>
            </a:r>
          </a:p>
          <a:p>
            <a:pPr>
              <a:lnSpc>
                <a:spcPct val="105000"/>
              </a:lnSpc>
            </a:pPr>
            <a:r>
              <a:rPr lang="en-US" i="1" u="sng" dirty="0">
                <a:solidFill>
                  <a:schemeClr val="bg2"/>
                </a:solidFill>
                <a:latin typeface="Calibri" pitchFamily="34" charset="0"/>
              </a:rPr>
              <a:t>C</a:t>
            </a:r>
            <a:r>
              <a:rPr lang="en-US" b="0" i="1" dirty="0">
                <a:solidFill>
                  <a:schemeClr val="bg2"/>
                </a:solidFill>
                <a:latin typeface="Calibri" pitchFamily="34" charset="0"/>
              </a:rPr>
              <a:t>osts</a:t>
            </a:r>
          </a:p>
          <a:p>
            <a:pPr>
              <a:lnSpc>
                <a:spcPct val="105000"/>
              </a:lnSpc>
            </a:pPr>
            <a:r>
              <a:rPr lang="en-US" b="0" i="1" dirty="0">
                <a:solidFill>
                  <a:schemeClr val="bg2"/>
                </a:solidFill>
                <a:latin typeface="Calibri" pitchFamily="34" charset="0"/>
              </a:rPr>
              <a:t>$</a:t>
            </a:r>
            <a:r>
              <a:rPr lang="en-US" i="1" u="sng" dirty="0">
                <a:solidFill>
                  <a:schemeClr val="bg2"/>
                </a:solidFill>
                <a:latin typeface="Calibri" pitchFamily="34" charset="0"/>
              </a:rPr>
              <a:t>8</a:t>
            </a:r>
            <a:r>
              <a:rPr lang="en-US" i="1" dirty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n-US" i="1" u="sng" dirty="0">
                <a:solidFill>
                  <a:schemeClr val="bg2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8004867" y="33528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49800" y="5468771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Calibri" pitchFamily="34" charset="0"/>
              </a:rPr>
              <a:t>Only allocate stack space when needed</a:t>
            </a:r>
          </a:p>
        </p:txBody>
      </p:sp>
      <p:sp>
        <p:nvSpPr>
          <p:cNvPr id="24" name="Rectangle 23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914400" y="557784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52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x86-64 Return Values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By convention, values returned by procedures are placed in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en-US" dirty="0"/>
          </a:p>
          <a:p>
            <a:pPr lvl="1"/>
            <a:r>
              <a:rPr lang="en-US" dirty="0"/>
              <a:t>Choice of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r>
              <a:rPr lang="en-US" dirty="0"/>
              <a:t> is arbitrary</a:t>
            </a:r>
          </a:p>
          <a:p>
            <a:pPr marL="346075" indent="-346075">
              <a:buSzPct val="100000"/>
              <a:buFont typeface="+mj-lt"/>
              <a:buAutoNum type="arabicParenR"/>
            </a:pPr>
            <a:r>
              <a:rPr lang="en-US" dirty="0">
                <a:solidFill>
                  <a:schemeClr val="accent2"/>
                </a:solidFill>
              </a:rPr>
              <a:t>Caller</a:t>
            </a:r>
            <a:r>
              <a:rPr lang="en-US" dirty="0"/>
              <a:t> must make sure to save the contents of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r>
              <a:rPr lang="en-US" dirty="0"/>
              <a:t> before calling a </a:t>
            </a:r>
            <a:r>
              <a:rPr lang="en-US" dirty="0" err="1">
                <a:solidFill>
                  <a:srgbClr val="C00000"/>
                </a:solidFill>
              </a:rPr>
              <a:t>callee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that returns a value</a:t>
            </a:r>
          </a:p>
          <a:p>
            <a:pPr lvl="1"/>
            <a:r>
              <a:rPr lang="en-US" dirty="0"/>
              <a:t>Part of register-saving convention</a:t>
            </a:r>
          </a:p>
          <a:p>
            <a:pPr marL="344488" indent="-344488">
              <a:buSzPct val="100000"/>
              <a:buFont typeface="+mj-lt"/>
              <a:buAutoNum type="arabicParenR"/>
            </a:pPr>
            <a:r>
              <a:rPr lang="en-US" dirty="0">
                <a:solidFill>
                  <a:srgbClr val="C00000"/>
                </a:solidFill>
              </a:rPr>
              <a:t>Callee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places return value into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en-US" dirty="0"/>
          </a:p>
          <a:p>
            <a:pPr lvl="1"/>
            <a:r>
              <a:rPr lang="en-US" dirty="0"/>
              <a:t>Any type that can fit in 8 bytes – integer, float, pointer, etc.</a:t>
            </a:r>
          </a:p>
          <a:p>
            <a:pPr lvl="1"/>
            <a:r>
              <a:rPr lang="en-US" dirty="0"/>
              <a:t>For return values greater than 8 bytes, best to return a </a:t>
            </a:r>
            <a:r>
              <a:rPr lang="en-US" i="1" dirty="0"/>
              <a:t>pointer</a:t>
            </a:r>
            <a:r>
              <a:rPr lang="en-US" dirty="0"/>
              <a:t> to them</a:t>
            </a:r>
          </a:p>
          <a:p>
            <a:pPr marL="344488" indent="-344488">
              <a:buSzPct val="100000"/>
              <a:buFont typeface="+mj-lt"/>
              <a:buAutoNum type="arabicParenR"/>
            </a:pPr>
            <a:r>
              <a:rPr lang="en-US" dirty="0"/>
              <a:t>Upon return, </a:t>
            </a:r>
            <a:r>
              <a:rPr lang="en-US" dirty="0">
                <a:solidFill>
                  <a:schemeClr val="accent2"/>
                </a:solidFill>
              </a:rPr>
              <a:t>caller</a:t>
            </a:r>
            <a:r>
              <a:rPr lang="en-US" dirty="0"/>
              <a:t> finds the return value in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38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088280" y="5802480"/>
              <a:ext cx="885600" cy="57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78560" y="5793480"/>
                <a:ext cx="903240" cy="7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465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62000"/>
          </a:xfrm>
        </p:spPr>
        <p:txBody>
          <a:bodyPr/>
          <a:lstStyle/>
          <a:p>
            <a:r>
              <a:rPr lang="en-US" dirty="0"/>
              <a:t>Data Flow Examples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65760" y="4663440"/>
            <a:ext cx="256032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mult2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(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a,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b)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s = a * b;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s;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65760" y="1097280"/>
            <a:ext cx="42672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void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multstore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x,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y,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*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t = mult2(x, y);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*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= 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6" name="Rectangle 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108960" y="4663440"/>
            <a:ext cx="5852160" cy="182880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0000000000400550 &lt;mult2&gt;: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a in %</a:t>
            </a:r>
            <a:r>
              <a:rPr lang="en-US" sz="18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b in %</a:t>
            </a:r>
            <a:r>
              <a:rPr lang="en-US" sz="18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endParaRPr lang="ro-RO" sz="1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400550:  </a:t>
            </a:r>
            <a:r>
              <a:rPr lang="ro-RO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%rdi,%rax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a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400553:  </a:t>
            </a:r>
            <a:r>
              <a:rPr lang="ro-RO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imul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%rsi,%rax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a * b</a:t>
            </a:r>
            <a:endParaRPr lang="en-US" sz="1800" b="0" i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s in %</a:t>
            </a:r>
            <a:r>
              <a:rPr lang="en-US" sz="18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ro-RO" sz="1800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400557:  </a:t>
            </a:r>
            <a:r>
              <a:rPr lang="ro-RO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   </a:t>
            </a:r>
            <a:r>
              <a:rPr lang="ro-RO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Return</a:t>
            </a:r>
          </a:p>
        </p:txBody>
      </p:sp>
      <p:sp>
        <p:nvSpPr>
          <p:cNvPr id="8" name="Rectangl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468880" y="2286000"/>
            <a:ext cx="6492240" cy="2286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0000000000400540 &lt;multstore&gt;: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# x in %</a:t>
            </a:r>
            <a:r>
              <a:rPr lang="en-US" sz="18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y in %</a:t>
            </a:r>
            <a:r>
              <a:rPr lang="en-US" sz="18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sz="18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</a:t>
            </a:r>
            <a:r>
              <a:rPr lang="en-US" sz="18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dest</a:t>
            </a:r>
            <a:r>
              <a:rPr lang="en-US" sz="18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in %</a:t>
            </a:r>
            <a:r>
              <a:rPr lang="en-US" sz="18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endParaRPr lang="en-US" sz="1800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sk-SK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alibri" panose="020F0502020204030204" pitchFamily="34" charset="0"/>
              </a:rPr>
              <a:t>• • •</a:t>
            </a:r>
            <a:endParaRPr lang="sk-SK" sz="1800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400541: </a:t>
            </a:r>
            <a:r>
              <a:rPr lang="sk-SK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%rdx,%rbx     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Save dest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400544: </a:t>
            </a:r>
            <a:r>
              <a:rPr lang="sk-SK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 &lt;mult2&gt;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mult2(x,y)</a:t>
            </a:r>
            <a:endParaRPr lang="en-US" sz="1800" b="0" i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t in %</a:t>
            </a:r>
            <a:r>
              <a:rPr lang="en-US" sz="18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sk-SK" sz="1800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400549: </a:t>
            </a:r>
            <a:r>
              <a:rPr lang="sk-SK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%rax,(%rbx)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Save at dest</a:t>
            </a:r>
          </a:p>
          <a:p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alibri" panose="020F0502020204030204" pitchFamily="34" charset="0"/>
              </a:rPr>
              <a:t>• • •</a:t>
            </a:r>
            <a:endParaRPr lang="sk-SK" sz="1800" b="0" i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073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355" name="Rectangle 11"/>
              <p:cNvSpPr>
                <a:spLocks noGrp="1" noChangeArrowheads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ln/>
            </p:spPr>
            <p:txBody>
              <a:bodyPr/>
              <a:lstStyle/>
              <a:p>
                <a:r>
                  <a:rPr lang="en-US" dirty="0"/>
                  <a:t>For-Loop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While-Loop</a:t>
                </a:r>
                <a:endParaRPr lang="en-US" dirty="0"/>
              </a:p>
            </p:txBody>
          </p:sp>
        </mc:Choice>
        <mc:Fallback xmlns="">
          <p:sp>
            <p:nvSpPr>
              <p:cNvPr id="57355" name="Rectangle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11"/>
                </p:custDataLst>
              </p:nvPr>
            </p:nvSpPr>
            <p:spPr>
              <a:blipFill rotWithShape="0">
                <a:blip r:embed="rId12"/>
                <a:stretch>
                  <a:fillRect l="-2248" t="-3200" b="-2320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4206240"/>
            <a:ext cx="3931920" cy="22442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b="0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Init</a:t>
            </a:r>
            <a:r>
              <a:rPr lang="en-US" sz="24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0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Test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0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Body</a:t>
            </a:r>
          </a:p>
          <a:p>
            <a:pPr algn="l">
              <a:spcBef>
                <a:spcPts val="600"/>
              </a:spcBef>
            </a:pPr>
            <a:r>
              <a:rPr lang="en-US" sz="24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0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Update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spcBef>
                <a:spcPts val="600"/>
              </a:spcBef>
            </a:pP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8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374904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While-Loop Version: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9" name="AutoShape 10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148840" y="3291840"/>
            <a:ext cx="548640" cy="54864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46320" y="2194560"/>
            <a:ext cx="3840480" cy="3906198"/>
          </a:xfrm>
          <a:prstGeom prst="rect">
            <a:avLst/>
          </a:prstGeom>
          <a:solidFill>
            <a:srgbClr val="DFC03D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b="0" u="sng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Caveat</a:t>
            </a:r>
            <a:r>
              <a:rPr lang="en-US" sz="2400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 C and Java have </a:t>
            </a:r>
            <a:r>
              <a:rPr lang="en-US" sz="2400" b="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break</a:t>
            </a:r>
            <a:r>
              <a:rPr lang="en-US" sz="2400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and </a:t>
            </a:r>
            <a:r>
              <a:rPr lang="en-US" sz="2400" b="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continue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Conversion works fine for break</a:t>
            </a: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Jump to same label as loop exit condition</a:t>
            </a:r>
            <a:endParaRPr lang="en-US" sz="2000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But not continue: would skip doing </a:t>
            </a:r>
            <a:r>
              <a:rPr lang="en-US" sz="2000" b="0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Update</a:t>
            </a:r>
            <a:r>
              <a:rPr lang="en-US" sz="2000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which it should do with for-loops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Introduce new label at </a:t>
            </a:r>
            <a:r>
              <a:rPr lang="en-US" sz="2000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Update</a:t>
            </a:r>
            <a:endParaRPr lang="en-US" sz="2000" b="0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1828800"/>
            <a:ext cx="4023360" cy="1351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40" tIns="44450" rIns="91440" bIns="4445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2400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Init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24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Test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24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Update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Body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" y="1371600"/>
            <a:ext cx="3448050" cy="4114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For-Loop:</a:t>
            </a:r>
          </a:p>
          <a:p>
            <a:pPr marL="223838" indent="-223838" algn="ctr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0514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Procedures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Stack Structure</a:t>
            </a:r>
          </a:p>
          <a:p>
            <a:r>
              <a:rPr lang="en-US" b="1" dirty="0">
                <a:solidFill>
                  <a:srgbClr val="4B2A85"/>
                </a:solidFill>
              </a:rPr>
              <a:t>Calling Conventions</a:t>
            </a:r>
          </a:p>
          <a:p>
            <a:pPr lvl="1"/>
            <a:r>
              <a:rPr lang="en-US" dirty="0"/>
              <a:t>Passing control</a:t>
            </a:r>
          </a:p>
          <a:p>
            <a:pPr lvl="1"/>
            <a:r>
              <a:rPr lang="en-US" dirty="0"/>
              <a:t>Passing data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Managing local data</a:t>
            </a:r>
          </a:p>
          <a:p>
            <a:r>
              <a:rPr lang="en-US" dirty="0"/>
              <a:t>Register Saving Conventions</a:t>
            </a:r>
          </a:p>
          <a:p>
            <a:r>
              <a:rPr lang="en-US" dirty="0"/>
              <a:t>Illustration of Recursion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241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/>
          <a:lstStyle/>
          <a:p>
            <a:r>
              <a:rPr lang="en-US" dirty="0"/>
              <a:t>Stack-Based Languages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Languages that support recursion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C, Java, most modern languages</a:t>
            </a:r>
          </a:p>
          <a:p>
            <a:pPr lvl="1"/>
            <a:r>
              <a:rPr lang="en-US" dirty="0"/>
              <a:t>Code must be </a:t>
            </a:r>
            <a:r>
              <a:rPr lang="en-US" i="1" u="sng" dirty="0">
                <a:solidFill>
                  <a:srgbClr val="CC0000"/>
                </a:solidFill>
              </a:rPr>
              <a:t>re-entrant</a:t>
            </a:r>
            <a:endParaRPr lang="en-US" u="sng" dirty="0">
              <a:solidFill>
                <a:srgbClr val="CC0000"/>
              </a:solidFill>
            </a:endParaRPr>
          </a:p>
          <a:p>
            <a:pPr lvl="2"/>
            <a:r>
              <a:rPr lang="en-US" dirty="0"/>
              <a:t>Multiple simultaneous instantiations of single procedure</a:t>
            </a:r>
          </a:p>
          <a:p>
            <a:pPr lvl="1"/>
            <a:r>
              <a:rPr lang="en-US" dirty="0"/>
              <a:t>Need some place to store </a:t>
            </a:r>
            <a:r>
              <a:rPr lang="en-US" i="1" dirty="0"/>
              <a:t>state</a:t>
            </a:r>
            <a:r>
              <a:rPr lang="en-US" dirty="0"/>
              <a:t> of each instantiation</a:t>
            </a:r>
          </a:p>
          <a:p>
            <a:pPr lvl="2"/>
            <a:r>
              <a:rPr lang="en-US" dirty="0"/>
              <a:t>Arguments, local variables, return pointer</a:t>
            </a:r>
          </a:p>
          <a:p>
            <a:r>
              <a:rPr lang="en-US" dirty="0"/>
              <a:t>Stack allocated in </a:t>
            </a:r>
            <a:r>
              <a:rPr lang="en-US" i="1" u="sng" dirty="0">
                <a:solidFill>
                  <a:srgbClr val="CC0000"/>
                </a:solidFill>
              </a:rPr>
              <a:t>frames</a:t>
            </a:r>
          </a:p>
          <a:p>
            <a:pPr lvl="1"/>
            <a:r>
              <a:rPr lang="en-US" dirty="0"/>
              <a:t>State for a single procedure instantiation</a:t>
            </a:r>
          </a:p>
          <a:p>
            <a:r>
              <a:rPr lang="en-US" dirty="0"/>
              <a:t>Stack discipline</a:t>
            </a:r>
          </a:p>
          <a:p>
            <a:pPr lvl="1"/>
            <a:r>
              <a:rPr lang="en-US" dirty="0"/>
              <a:t>State for a given procedure needed for a limited time</a:t>
            </a:r>
          </a:p>
          <a:p>
            <a:pPr lvl="2"/>
            <a:r>
              <a:rPr lang="en-US" dirty="0"/>
              <a:t>Starting from when it is called to when it returns</a:t>
            </a:r>
          </a:p>
          <a:p>
            <a:pPr lvl="1"/>
            <a:r>
              <a:rPr lang="en-US" dirty="0"/>
              <a:t>Callee always returns before caller does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/>
          <a:lstStyle/>
          <a:p>
            <a:r>
              <a:rPr lang="en-US" dirty="0"/>
              <a:t>Call Chain Example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345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47800"/>
            <a:ext cx="1524000" cy="2311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yoo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who();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3450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0" y="2362200"/>
            <a:ext cx="1600200" cy="23114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who(…)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342900" lvl="1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 </a:t>
            </a:r>
          </a:p>
          <a:p>
            <a:pPr marL="342900" lvl="1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342900" lvl="1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 </a:t>
            </a:r>
          </a:p>
          <a:p>
            <a:pPr marL="342900" lvl="1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342900" lvl="1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 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34502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91000" y="3276600"/>
            <a:ext cx="1524000" cy="2305759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amI(…)</a:t>
            </a:r>
          </a:p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</a:t>
            </a:r>
            <a:r>
              <a:rPr lang="is-I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3450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83400" y="1676400"/>
            <a:ext cx="1645920" cy="3581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4516" name="Rectangle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39874" y="1061445"/>
            <a:ext cx="1122101" cy="6437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Example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Call Chain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086600" y="1905000"/>
            <a:ext cx="1284288" cy="3182938"/>
            <a:chOff x="7086600" y="1905000"/>
            <a:chExt cx="1284288" cy="3182938"/>
          </a:xfrm>
        </p:grpSpPr>
        <p:sp>
          <p:nvSpPr>
            <p:cNvPr id="234507" name="Rectangle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4508" name="Rectangle 1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234509" name="Rectangle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4510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4511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4512" name="Line 16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34513" name="Line 17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34514" name="Line 18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34515" name="Line 1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34519" name="Rectangle 2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4521" name="Line 25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>
          <a:xfrm>
            <a:off x="3487204" y="5715000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US" sz="1800" b="0" dirty="0">
                <a:latin typeface="Calibri" pitchFamily="34" charset="0"/>
              </a:rPr>
              <a:t>Procedure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b="0" dirty="0">
                <a:latin typeface="Calibri" pitchFamily="34" charset="0"/>
              </a:rPr>
              <a:t>  is recursive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(calls itself)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1)  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yoo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51216" name="Group 1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397500" y="2212848"/>
            <a:ext cx="1493838" cy="928688"/>
            <a:chOff x="0" y="0"/>
            <a:chExt cx="941" cy="585"/>
          </a:xfrm>
        </p:grpSpPr>
        <p:sp>
          <p:nvSpPr>
            <p:cNvPr id="51217" name="Line 1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1218" name="Rectangle 18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51219" name="Line 1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1220" name="Rectangle 20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sp>
        <p:nvSpPr>
          <p:cNvPr id="51222" name="Rectangle 2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1223" name="Group 23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74108326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6" name="Rectangle 4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28" name="Rectangle 1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9" name="Rectangle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0" name="Rectangle 1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3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4" name="Line 1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5" name="Line 1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6" name="Line 1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Rectangle 2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Line 25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39" name="AutoShape 55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20040" y="242316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2" name="Ink 41"/>
              <p14:cNvContentPartPr/>
              <p14:nvPr/>
            </p14:nvContentPartPr>
            <p14:xfrm>
              <a:off x="7110775" y="1251456"/>
              <a:ext cx="1968840" cy="86328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105015" y="1246776"/>
                <a:ext cx="1977840" cy="87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3" name="Ink 42"/>
              <p14:cNvContentPartPr/>
              <p14:nvPr/>
            </p14:nvContentPartPr>
            <p14:xfrm>
              <a:off x="4814280" y="1449720"/>
              <a:ext cx="1375200" cy="81396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06720" y="1443600"/>
                <a:ext cx="1388160" cy="82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20280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2)  Call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7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30" name="Rectangle 22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31" name="Group 23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502347855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2" name="Group 1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397500" y="3035808"/>
            <a:ext cx="1493838" cy="928688"/>
            <a:chOff x="0" y="0"/>
            <a:chExt cx="941" cy="585"/>
          </a:xfrm>
        </p:grpSpPr>
        <p:sp>
          <p:nvSpPr>
            <p:cNvPr id="33" name="Line 17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Rectangle 18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5" name="Line 1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Rectangle 20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8" name="Rectangle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40" name="Rectangle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3" name="Line 16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4" name="Line 17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5" name="Line 18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6" name="Line 1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7" name="Rectangle 2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52279" name="AutoShape 55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640080" y="246888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Ink 27"/>
              <p14:cNvContentPartPr/>
              <p14:nvPr/>
            </p14:nvContentPartPr>
            <p14:xfrm>
              <a:off x="5628600" y="4019400"/>
              <a:ext cx="1716840" cy="5140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20320" y="4011840"/>
                <a:ext cx="1735920" cy="53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87556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sp>
        <p:nvSpPr>
          <p:cNvPr id="37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3)  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dirty="0"/>
              <a:t> (1)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8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371600" y="216712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9" name="Rectangle 2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30" name="Group 23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78355159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1" name="Group 16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397500" y="3858768"/>
            <a:ext cx="1493838" cy="928688"/>
            <a:chOff x="0" y="0"/>
            <a:chExt cx="941" cy="585"/>
          </a:xfrm>
        </p:grpSpPr>
        <p:sp>
          <p:nvSpPr>
            <p:cNvPr id="32" name="Line 17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3" name="Rectangle 18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4" name="Line 19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5" name="Rectangle 20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9" name="Rectangle 1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0" name="Rectangle 1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41" name="Rectangle 1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3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4" name="Line 16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5" name="Line 1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6" name="Line 18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7" name="Line 1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8" name="Rectangle 2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9" name="Line 25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53304" name="AutoShape 56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960120" y="310896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25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sp>
        <p:nvSpPr>
          <p:cNvPr id="38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39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71600" y="216712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4)  Recursive 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dirty="0"/>
              <a:t> (2)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3" name="Rectangle 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691640" y="248716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1280160" y="34290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0" name="Rectangle 22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31" name="Group 23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727340487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2" name="Group 16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5397500" y="4681728"/>
            <a:ext cx="1493838" cy="928688"/>
            <a:chOff x="0" y="0"/>
            <a:chExt cx="941" cy="585"/>
          </a:xfrm>
        </p:grpSpPr>
        <p:sp>
          <p:nvSpPr>
            <p:cNvPr id="33" name="Line 17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Rectangle 18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5" name="Line 19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Rectangle 20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41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43" name="Rectangle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4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5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6" name="Line 16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7" name="Line 17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8" name="Line 18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9" name="Line 19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50" name="Rectangle 2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1" name="Line 25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34001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sp>
        <p:nvSpPr>
          <p:cNvPr id="50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51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71600" y="216712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2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691640" y="248716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5)  </a:t>
            </a:r>
            <a:r>
              <a:rPr lang="en-US" sz="1600" dirty="0"/>
              <a:t>(another) </a:t>
            </a:r>
            <a:r>
              <a:rPr lang="en-US" dirty="0"/>
              <a:t>Recursive 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dirty="0"/>
              <a:t> (3)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5" name="Rectangle 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2011680" y="280720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4" name="AutoShape 56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1600200" y="34290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0" name="Rectangle 2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31" name="Group 23"/>
          <p:cNvGraphicFramePr>
            <a:graphicFrameLocks noGrp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540270014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2" name="Group 1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397500" y="5504688"/>
            <a:ext cx="1493838" cy="928688"/>
            <a:chOff x="0" y="0"/>
            <a:chExt cx="941" cy="585"/>
          </a:xfrm>
        </p:grpSpPr>
        <p:sp>
          <p:nvSpPr>
            <p:cNvPr id="33" name="Line 17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Rectangle 18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5" name="Line 19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Rectangle 20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8" name="Rectangle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40" name="Rectangle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3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4" name="Line 1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5" name="Line 1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6" name="Line 1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7" name="Rectangle 2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48760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sp>
        <p:nvSpPr>
          <p:cNvPr id="32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33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71600" y="216712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691640" y="248716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6)  Return from </a:t>
            </a:r>
            <a:r>
              <a:rPr lang="en-US" sz="1600" dirty="0"/>
              <a:t>(another) </a:t>
            </a:r>
            <a:r>
              <a:rPr lang="en-US" dirty="0"/>
              <a:t>recursive 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3" name="AutoShape 5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1280160" y="370332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6" name="Rectangle 1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Rectangle 1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8" name="Rectangle 1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0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Line 16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2" name="Line 17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3" name="Line 18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4" name="Line 19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5" name="Rectangle 2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6" name="Line 25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7" name="Rectangle 22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48" name="Group 23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283794475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9" name="Group 16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5397500" y="4681728"/>
            <a:ext cx="1493838" cy="928688"/>
            <a:chOff x="0" y="0"/>
            <a:chExt cx="941" cy="585"/>
          </a:xfrm>
        </p:grpSpPr>
        <p:sp>
          <p:nvSpPr>
            <p:cNvPr id="50" name="Line 17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1" name="Rectangle 1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52" name="Line 19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3" name="Rectangle 2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Ink 28"/>
              <p14:cNvContentPartPr/>
              <p14:nvPr/>
            </p14:nvContentPartPr>
            <p14:xfrm>
              <a:off x="3922560" y="5250960"/>
              <a:ext cx="3051000" cy="14986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15360" y="5245200"/>
                <a:ext cx="3064680" cy="151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75027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sp>
        <p:nvSpPr>
          <p:cNvPr id="48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49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71600" y="216712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7)  Return from recursive 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2" name="AutoShape 5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960120" y="338328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4" name="Rectangle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Rectangle 1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6" name="Rectangle 1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Line 1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0" name="Line 17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1" name="Line 18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2" name="Line 1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3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4" name="Line 25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5" name="Rectangle 2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46" name="Group 23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4178376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0" name="Group 16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397500" y="3858768"/>
            <a:ext cx="1493838" cy="928688"/>
            <a:chOff x="0" y="0"/>
            <a:chExt cx="941" cy="585"/>
          </a:xfrm>
        </p:grpSpPr>
        <p:sp>
          <p:nvSpPr>
            <p:cNvPr id="51" name="Line 17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2" name="Rectangle 1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53" name="Line 19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4" name="Rectangle 2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1933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x86 Control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Condition codes</a:t>
            </a:r>
          </a:p>
          <a:p>
            <a:r>
              <a:rPr lang="en-US" dirty="0"/>
              <a:t>Conditional and unconditional branches</a:t>
            </a:r>
          </a:p>
          <a:p>
            <a:r>
              <a:rPr lang="en-US" dirty="0"/>
              <a:t>Loops</a:t>
            </a:r>
          </a:p>
          <a:p>
            <a:r>
              <a:rPr lang="en-US" b="1" dirty="0">
                <a:solidFill>
                  <a:srgbClr val="4B2A85"/>
                </a:solidFill>
              </a:rPr>
              <a:t>Switches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021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sp>
        <p:nvSpPr>
          <p:cNvPr id="54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8)  Return from 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1" name="AutoShape 5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40080" y="292608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5" name="Rectangl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Rectangle 1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7" name="Rectangle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0" name="Line 1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1" name="Line 1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2" name="Line 1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3" name="Line 1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4" name="Rectangle 2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5" name="Line 25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6" name="Rectangle 2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47" name="Group 23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242572337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8" name="Group 16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397500" y="3035808"/>
            <a:ext cx="1493838" cy="928688"/>
            <a:chOff x="0" y="0"/>
            <a:chExt cx="941" cy="585"/>
          </a:xfrm>
        </p:grpSpPr>
        <p:sp>
          <p:nvSpPr>
            <p:cNvPr id="49" name="Line 17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0" name="Rectangle 18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51" name="Line 19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2" name="Rectangle 2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Ink 27"/>
              <p14:cNvContentPartPr/>
              <p14:nvPr/>
            </p14:nvContentPartPr>
            <p14:xfrm>
              <a:off x="5200920" y="4169160"/>
              <a:ext cx="1643040" cy="4888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193000" y="4160520"/>
                <a:ext cx="1658160" cy="50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26980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sp>
        <p:nvSpPr>
          <p:cNvPr id="30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31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71600" y="216712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9)  </a:t>
            </a:r>
            <a:r>
              <a:rPr lang="en-US" sz="2400" dirty="0"/>
              <a:t>(second) </a:t>
            </a:r>
            <a:r>
              <a:rPr lang="en-US" dirty="0"/>
              <a:t>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dirty="0"/>
              <a:t> (4)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1" name="AutoShape 5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960120" y="278892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3" name="Rectangle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5" name="Rectangle 1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Line 1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0" name="Line 18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1" name="Line 1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2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3" name="Line 25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4" name="Rectangle 2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pSp>
        <p:nvGrpSpPr>
          <p:cNvPr id="46" name="Group 16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397500" y="3858768"/>
            <a:ext cx="1493838" cy="928688"/>
            <a:chOff x="0" y="0"/>
            <a:chExt cx="941" cy="585"/>
          </a:xfrm>
        </p:grpSpPr>
        <p:sp>
          <p:nvSpPr>
            <p:cNvPr id="47" name="Line 17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8" name="Rectangle 1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9" name="Line 19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0" name="Rectangle 2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aphicFrame>
        <p:nvGraphicFramePr>
          <p:cNvPr id="51" name="Group 23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816237772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9560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sp>
        <p:nvSpPr>
          <p:cNvPr id="49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10)  Return from </a:t>
            </a:r>
            <a:r>
              <a:rPr lang="en-US" sz="2400" dirty="0"/>
              <a:t>(second) </a:t>
            </a:r>
            <a:r>
              <a:rPr lang="en-US" dirty="0"/>
              <a:t>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0" name="AutoShape 5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40080" y="332142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0" name="Rectangl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Rectangle 1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2" name="Rectangle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3" name="Rectangle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Line 1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6" name="Line 1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Line 1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Line 1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9" name="Rectangle 2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1" name="Rectangle 2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pSp>
        <p:nvGrpSpPr>
          <p:cNvPr id="42" name="Group 1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397500" y="3035808"/>
            <a:ext cx="1493838" cy="928688"/>
            <a:chOff x="0" y="0"/>
            <a:chExt cx="941" cy="585"/>
          </a:xfrm>
        </p:grpSpPr>
        <p:sp>
          <p:nvSpPr>
            <p:cNvPr id="43" name="Line 17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4" name="Rectangle 18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5" name="Line 19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6" name="Rectangle 2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aphicFrame>
        <p:nvGraphicFramePr>
          <p:cNvPr id="47" name="Group 23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532958346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9116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11)  Return from call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29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1" name="Rectangle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Rectangle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3" name="Rectangle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Line 1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Line 1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9" name="Line 1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0" name="Rectangle 2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Line 25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2" name="Rectangle 2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pSp>
        <p:nvGrpSpPr>
          <p:cNvPr id="43" name="Group 1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397500" y="2212848"/>
            <a:ext cx="1493838" cy="928688"/>
            <a:chOff x="0" y="0"/>
            <a:chExt cx="941" cy="585"/>
          </a:xfrm>
        </p:grpSpPr>
        <p:sp>
          <p:nvSpPr>
            <p:cNvPr id="44" name="Line 1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5" name="Rectangle 18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6" name="Line 19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7" name="Rectangle 2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aphicFrame>
        <p:nvGraphicFramePr>
          <p:cNvPr id="48" name="Group 23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529879592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8" name="AutoShape 5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20040" y="27432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8" name="Ink 27"/>
              <p14:cNvContentPartPr/>
              <p14:nvPr/>
            </p14:nvContentPartPr>
            <p14:xfrm>
              <a:off x="924480" y="1051560"/>
              <a:ext cx="7720920" cy="53668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20880" y="1043280"/>
                <a:ext cx="7733880" cy="538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64724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x86-64/Linux Stack Frame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97000"/>
            <a:ext cx="5372100" cy="4974336"/>
          </a:xfrm>
          <a:ln/>
        </p:spPr>
        <p:txBody>
          <a:bodyPr/>
          <a:lstStyle/>
          <a:p>
            <a:r>
              <a:rPr lang="en-US" sz="2400" dirty="0">
                <a:solidFill>
                  <a:schemeClr val="accent2"/>
                </a:solidFill>
              </a:rPr>
              <a:t>Caller’s</a:t>
            </a:r>
            <a:r>
              <a:rPr lang="en-US" sz="2400" dirty="0"/>
              <a:t> Stack Frame</a:t>
            </a:r>
          </a:p>
          <a:p>
            <a:pPr marL="552450" lvl="1"/>
            <a:r>
              <a:rPr lang="en-US" sz="2000" dirty="0"/>
              <a:t>Extra arguments (if &gt; 6 </a:t>
            </a:r>
            <a:r>
              <a:rPr lang="en-US" sz="2000" dirty="0" err="1"/>
              <a:t>args</a:t>
            </a:r>
            <a:r>
              <a:rPr lang="en-US" sz="2000" dirty="0"/>
              <a:t>) for this call</a:t>
            </a:r>
          </a:p>
          <a:p>
            <a:endParaRPr lang="en-US" sz="500" dirty="0"/>
          </a:p>
          <a:p>
            <a:r>
              <a:rPr lang="en-US" sz="2400" dirty="0"/>
              <a:t>Current/</a:t>
            </a:r>
            <a:r>
              <a:rPr lang="en-US" sz="2400" dirty="0">
                <a:solidFill>
                  <a:srgbClr val="FF0000"/>
                </a:solidFill>
              </a:rPr>
              <a:t>Callee</a:t>
            </a:r>
            <a:r>
              <a:rPr lang="en-US" sz="2400" dirty="0"/>
              <a:t> Stack Frame</a:t>
            </a:r>
          </a:p>
          <a:p>
            <a:pPr marL="552450" lvl="1"/>
            <a:r>
              <a:rPr lang="en-US" sz="2000" dirty="0"/>
              <a:t>Return address</a:t>
            </a:r>
          </a:p>
          <a:p>
            <a:pPr marL="838200" lvl="2"/>
            <a:r>
              <a:rPr lang="en-US" sz="1800" dirty="0"/>
              <a:t>Pushed by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/>
              <a:t> instruction</a:t>
            </a:r>
            <a:endParaRPr lang="en-US" sz="2000" dirty="0"/>
          </a:p>
          <a:p>
            <a:pPr marL="552450" lvl="1"/>
            <a:r>
              <a:rPr lang="en-US" sz="2000" dirty="0"/>
              <a:t>Old frame pointer (optional)</a:t>
            </a:r>
          </a:p>
          <a:p>
            <a:pPr marL="552450" lvl="1"/>
            <a:r>
              <a:rPr lang="en-US" sz="2000" dirty="0"/>
              <a:t>Saved register context</a:t>
            </a:r>
            <a:br>
              <a:rPr lang="en-US" sz="2000" dirty="0"/>
            </a:br>
            <a:r>
              <a:rPr lang="en-US" sz="2000" dirty="0"/>
              <a:t>(when reusing registers)</a:t>
            </a:r>
          </a:p>
          <a:p>
            <a:pPr marL="552450" lvl="1"/>
            <a:r>
              <a:rPr lang="en-US" sz="2000" dirty="0"/>
              <a:t>Local variables</a:t>
            </a:r>
            <a:br>
              <a:rPr lang="en-US" sz="2000" dirty="0"/>
            </a:br>
            <a:r>
              <a:rPr lang="en-US" sz="2000" dirty="0"/>
              <a:t>(If can’t be kept in registers)</a:t>
            </a:r>
          </a:p>
          <a:p>
            <a:pPr marL="552450" lvl="1"/>
            <a:r>
              <a:rPr lang="en-US" sz="2000" dirty="0"/>
              <a:t>“Argument build” area</a:t>
            </a:r>
            <a:br>
              <a:rPr lang="en-US" sz="2000" dirty="0"/>
            </a:br>
            <a:r>
              <a:rPr lang="en-US" sz="2000" dirty="0"/>
              <a:t>(If </a:t>
            </a:r>
            <a:r>
              <a:rPr lang="en-US" sz="2000" dirty="0" err="1"/>
              <a:t>callee</a:t>
            </a:r>
            <a:r>
              <a:rPr lang="en-US" sz="2000" dirty="0"/>
              <a:t> needs to call another function -parameters for function about to call, if needed)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2469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366000" y="3276600"/>
            <a:ext cx="127000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</a:t>
            </a:r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Addr</a:t>
            </a:r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62470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36600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+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Local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Variables</a:t>
            </a:r>
          </a:p>
        </p:txBody>
      </p:sp>
      <p:sp>
        <p:nvSpPr>
          <p:cNvPr id="62471" name="Rectangl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7366000" y="5699124"/>
            <a:ext cx="1270000" cy="854075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Build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</a:t>
            </a:r>
          </a:p>
        </p:txBody>
      </p:sp>
      <p:sp>
        <p:nvSpPr>
          <p:cNvPr id="62472" name="Rectangle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736600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62473" name="Rectangle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7366000" y="3581400"/>
            <a:ext cx="12700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Old </a:t>
            </a:r>
            <a:r>
              <a:rPr lang="en-US" sz="1800" b="1" dirty="0">
                <a:solidFill>
                  <a:srgbClr val="7F7F7F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%</a:t>
            </a:r>
            <a:r>
              <a:rPr lang="en-US" sz="1800" b="1" dirty="0" err="1">
                <a:solidFill>
                  <a:srgbClr val="7F7F7F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rbp</a:t>
            </a:r>
            <a:endParaRPr lang="en-US" sz="1800" b="1" dirty="0">
              <a:solidFill>
                <a:srgbClr val="7F7F7F"/>
              </a:solidFill>
              <a:latin typeface="Courier New" panose="02070309020205020404" pitchFamily="49" charset="0"/>
              <a:ea typeface="Calibri Bold" charset="0"/>
              <a:cs typeface="Courier New" panose="02070309020205020404" pitchFamily="49" charset="0"/>
              <a:sym typeface="Calibri Bold" charset="0"/>
            </a:endParaRPr>
          </a:p>
        </p:txBody>
      </p:sp>
      <p:sp>
        <p:nvSpPr>
          <p:cNvPr id="62474" name="Rectangle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736600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7+</a:t>
            </a:r>
          </a:p>
        </p:txBody>
      </p:sp>
      <p:sp>
        <p:nvSpPr>
          <p:cNvPr id="62475" name="Rectangle 1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6242961" y="1979613"/>
            <a:ext cx="684213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</a:t>
            </a:r>
            <a:endParaRPr lang="en-US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</a:t>
            </a:r>
          </a:p>
        </p:txBody>
      </p:sp>
      <p:sp>
        <p:nvSpPr>
          <p:cNvPr id="62476" name="AutoShape 12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6981825" y="1295400"/>
            <a:ext cx="228600" cy="201168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2477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469063" y="3732213"/>
            <a:ext cx="71755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2478" name="Rectangle 14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927600" y="3268663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 pointer</a:t>
            </a:r>
            <a:b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</a:b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rbp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62479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478588" y="6488112"/>
            <a:ext cx="719137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2480" name="Rectangle 16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5005388" y="6019800"/>
            <a:ext cx="14859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</a:t>
            </a:r>
            <a:endParaRPr lang="en-US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18" name="Rectangle 14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4953000" y="3810000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b="0" i="1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(Optional)</a:t>
            </a:r>
            <a:endParaRPr lang="en-US" sz="1800" b="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ourier New Bold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/>
              <p14:cNvContentPartPr/>
              <p14:nvPr/>
            </p14:nvContentPartPr>
            <p14:xfrm>
              <a:off x="4381200" y="2438280"/>
              <a:ext cx="4669200" cy="40420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74000" y="2431080"/>
                <a:ext cx="4685760" cy="405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48074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Answer the following questions about when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/>
              <a:t> is run (assume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/>
              <a:t> stored on the Stack):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i="1" dirty="0"/>
              <a:t>Higher/larger address</a:t>
            </a:r>
            <a:r>
              <a:rPr lang="en-US" dirty="0"/>
              <a:t>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How many total stack frames </a:t>
            </a:r>
            <a:br>
              <a:rPr lang="en-US" dirty="0"/>
            </a:br>
            <a:r>
              <a:rPr lang="en-US" dirty="0"/>
              <a:t>are </a:t>
            </a:r>
            <a:r>
              <a:rPr lang="en-US" i="1" dirty="0"/>
              <a:t>created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What is the maximum </a:t>
            </a:r>
            <a:r>
              <a:rPr lang="en-US" i="1" dirty="0"/>
              <a:t>depth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(# of frames) of the Stack?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2377440"/>
            <a:ext cx="3657600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main() {</a:t>
            </a:r>
          </a:p>
          <a:p>
            <a:pPr>
              <a:tabLst>
                <a:tab pos="460375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x = 0;</a:t>
            </a:r>
          </a:p>
          <a:p>
            <a:pPr>
              <a:tabLst>
                <a:tab pos="460375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=0;i&lt;3;i++)</a:t>
            </a:r>
          </a:p>
          <a:p>
            <a:pPr>
              <a:tabLst>
                <a:tab pos="460375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	x =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randSum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(x);</a:t>
            </a:r>
          </a:p>
          <a:p>
            <a:pPr>
              <a:tabLst>
                <a:tab pos="460375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(“x = %d\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n”,x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tabLst>
                <a:tab pos="460375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7760" y="2377440"/>
            <a:ext cx="329184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randSum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pPr>
              <a:tabLst>
                <a:tab pos="460375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y = rand()%20;</a:t>
            </a:r>
          </a:p>
          <a:p>
            <a:pPr>
              <a:tabLst>
                <a:tab pos="460375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n+y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30240" y="489792"/>
            <a:ext cx="3108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latin typeface="Calibri" pitchFamily="34" charset="0"/>
              </a:rPr>
              <a:t>Vote only on 3</a:t>
            </a:r>
            <a:r>
              <a:rPr lang="en-US" sz="2000" b="0" baseline="30000" dirty="0">
                <a:latin typeface="Calibri" pitchFamily="34" charset="0"/>
              </a:rPr>
              <a:t>rd</a:t>
            </a:r>
            <a:r>
              <a:rPr lang="en-US" sz="2000" b="0" dirty="0">
                <a:latin typeface="Calibri" pitchFamily="34" charset="0"/>
              </a:rPr>
              <a:t> question at </a:t>
            </a:r>
            <a:r>
              <a:rPr lang="en-US" sz="2000" b="0" dirty="0">
                <a:latin typeface="Calibri" pitchFamily="34" charset="0"/>
                <a:hlinkClick r:id="rId2"/>
              </a:rPr>
              <a:t>http://PollEv.com/justinh</a:t>
            </a:r>
            <a:r>
              <a:rPr lang="en-US" sz="2000" b="0" dirty="0">
                <a:latin typeface="Calibri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7760" y="6072515"/>
            <a:ext cx="367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B2A85"/>
                </a:solidFill>
                <a:latin typeface="Calibri" pitchFamily="34" charset="0"/>
              </a:rPr>
              <a:t>A.</a:t>
            </a:r>
            <a:r>
              <a:rPr lang="en-US" sz="2800" dirty="0">
                <a:latin typeface="Calibri" pitchFamily="34" charset="0"/>
              </a:rPr>
              <a:t>  </a:t>
            </a:r>
            <a:r>
              <a:rPr lang="en-US" sz="2800" dirty="0">
                <a:solidFill>
                  <a:srgbClr val="FF9900"/>
                </a:solidFill>
                <a:latin typeface="Calibri" pitchFamily="34" charset="0"/>
              </a:rPr>
              <a:t>1</a:t>
            </a:r>
            <a:r>
              <a:rPr lang="en-US" sz="2800" dirty="0">
                <a:latin typeface="Calibri" pitchFamily="34" charset="0"/>
              </a:rPr>
              <a:t>   </a:t>
            </a:r>
            <a:r>
              <a:rPr lang="en-US" sz="2800" dirty="0">
                <a:solidFill>
                  <a:srgbClr val="4B2A85"/>
                </a:solidFill>
                <a:latin typeface="Calibri" pitchFamily="34" charset="0"/>
              </a:rPr>
              <a:t>B.</a:t>
            </a:r>
            <a:r>
              <a:rPr lang="en-US" sz="2800" dirty="0">
                <a:latin typeface="Calibri" pitchFamily="34" charset="0"/>
              </a:rPr>
              <a:t>  </a:t>
            </a:r>
            <a:r>
              <a:rPr lang="en-US" sz="2800" dirty="0">
                <a:solidFill>
                  <a:srgbClr val="00B050"/>
                </a:solidFill>
                <a:latin typeface="Calibri" pitchFamily="34" charset="0"/>
              </a:rPr>
              <a:t>2</a:t>
            </a:r>
            <a:r>
              <a:rPr lang="en-US" sz="2800" dirty="0">
                <a:latin typeface="Calibri" pitchFamily="34" charset="0"/>
              </a:rPr>
              <a:t>   </a:t>
            </a:r>
            <a:r>
              <a:rPr lang="en-US" sz="2800" dirty="0">
                <a:solidFill>
                  <a:srgbClr val="4B2A85"/>
                </a:solidFill>
                <a:latin typeface="Calibri" pitchFamily="34" charset="0"/>
              </a:rPr>
              <a:t>C.</a:t>
            </a:r>
            <a:r>
              <a:rPr lang="en-US" sz="2800" dirty="0">
                <a:latin typeface="Calibri" pitchFamily="34" charset="0"/>
              </a:rPr>
              <a:t>  </a:t>
            </a:r>
            <a:r>
              <a:rPr lang="en-US" sz="2800" dirty="0">
                <a:solidFill>
                  <a:srgbClr val="FF3399"/>
                </a:solidFill>
                <a:latin typeface="Calibri" pitchFamily="34" charset="0"/>
              </a:rPr>
              <a:t>3</a:t>
            </a:r>
            <a:r>
              <a:rPr lang="en-US" sz="2800" dirty="0">
                <a:latin typeface="Calibri" pitchFamily="34" charset="0"/>
              </a:rPr>
              <a:t>   </a:t>
            </a:r>
            <a:r>
              <a:rPr lang="en-US" sz="2800" dirty="0">
                <a:solidFill>
                  <a:srgbClr val="4B2A85"/>
                </a:solidFill>
                <a:latin typeface="Calibri" pitchFamily="34" charset="0"/>
              </a:rPr>
              <a:t>D.</a:t>
            </a:r>
            <a:r>
              <a:rPr lang="en-US" sz="2800" dirty="0">
                <a:latin typeface="Calibri" pitchFamily="34" charset="0"/>
              </a:rPr>
              <a:t>  </a:t>
            </a:r>
            <a:r>
              <a:rPr lang="en-US" sz="2800" dirty="0">
                <a:solidFill>
                  <a:srgbClr val="00B0F0"/>
                </a:solidFill>
                <a:latin typeface="Calibri" pitchFamily="34" charset="0"/>
              </a:rPr>
              <a:t>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1371600" y="2377440"/>
              <a:ext cx="5789880" cy="14788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2240" y="2370960"/>
                <a:ext cx="5810760" cy="14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/>
              <p14:cNvContentPartPr/>
              <p14:nvPr/>
            </p14:nvContentPartPr>
            <p14:xfrm>
              <a:off x="3962400" y="4164005"/>
              <a:ext cx="5093280" cy="24148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55920" y="4156805"/>
                <a:ext cx="5106600" cy="242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9022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622800" y="448056"/>
            <a:ext cx="4140200" cy="1143000"/>
          </a:xfrm>
          <a:ln/>
        </p:spPr>
        <p:txBody>
          <a:bodyPr>
            <a:noAutofit/>
          </a:bodyPr>
          <a:lstStyle/>
          <a:p>
            <a:pPr marL="119063" indent="-119063"/>
            <a:r>
              <a:rPr lang="en-US" dirty="0"/>
              <a:t>Switch Statement Example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953000" y="1803400"/>
            <a:ext cx="3810000" cy="5029200"/>
          </a:xfrm>
          <a:ln/>
        </p:spPr>
        <p:txBody>
          <a:bodyPr/>
          <a:lstStyle/>
          <a:p>
            <a:r>
              <a:rPr lang="en-US" dirty="0"/>
              <a:t>Multiple case labels</a:t>
            </a:r>
          </a:p>
          <a:p>
            <a:pPr marL="552450" lvl="1"/>
            <a:r>
              <a:rPr lang="en-US" dirty="0"/>
              <a:t>Here: 5 &amp; 6</a:t>
            </a:r>
          </a:p>
          <a:p>
            <a:r>
              <a:rPr lang="en-US" dirty="0"/>
              <a:t>Fall through cases</a:t>
            </a:r>
          </a:p>
          <a:p>
            <a:pPr marL="552450" lvl="1"/>
            <a:r>
              <a:rPr lang="en-US" dirty="0"/>
              <a:t>Here: 2</a:t>
            </a:r>
          </a:p>
          <a:p>
            <a:r>
              <a:rPr lang="en-US" dirty="0"/>
              <a:t>Missing cases</a:t>
            </a:r>
          </a:p>
          <a:p>
            <a:pPr marL="552450" lvl="1"/>
            <a:r>
              <a:rPr lang="en-US" dirty="0"/>
              <a:t>Here: 4</a:t>
            </a:r>
          </a:p>
          <a:p>
            <a:pPr marL="552450" lvl="1"/>
            <a:endParaRPr lang="en-US" dirty="0"/>
          </a:p>
          <a:p>
            <a:pPr marL="152400"/>
            <a:r>
              <a:rPr lang="en-US" dirty="0"/>
              <a:t>Implemented with:</a:t>
            </a:r>
          </a:p>
          <a:p>
            <a:pPr marL="552450" lvl="1"/>
            <a:r>
              <a:rPr lang="en-US" i="1" dirty="0"/>
              <a:t>Jump table</a:t>
            </a:r>
          </a:p>
          <a:p>
            <a:pPr marL="552450" lvl="1"/>
            <a:r>
              <a:rPr lang="en-US" i="1" dirty="0"/>
              <a:t>Indirect jump instruction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1509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254000" y="304800"/>
            <a:ext cx="4127500" cy="64008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91440" tIns="38100" rIns="9144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switch_ex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z)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 = 1;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(x)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w = y*z;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2: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w = y/z;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/* Fall Through */</a:t>
            </a:r>
            <a:endParaRPr lang="en-US" sz="2400" b="0" i="1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w += z;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5: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6: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w -= z;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default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w = 2;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}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17006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Jump Table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253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132320" y="1746504"/>
            <a:ext cx="1160463" cy="8382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Code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Block 0</a:t>
            </a:r>
          </a:p>
        </p:txBody>
      </p:sp>
      <p:sp>
        <p:nvSpPr>
          <p:cNvPr id="2253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760720" y="1746504"/>
            <a:ext cx="137160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r"/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Targ0:</a:t>
            </a:r>
          </a:p>
        </p:txBody>
      </p:sp>
      <p:sp>
        <p:nvSpPr>
          <p:cNvPr id="22534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132320" y="2734056"/>
            <a:ext cx="1160463" cy="8382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Code 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Block 1</a:t>
            </a:r>
          </a:p>
        </p:txBody>
      </p:sp>
      <p:sp>
        <p:nvSpPr>
          <p:cNvPr id="22535" name="Rectangl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760720" y="2734056"/>
            <a:ext cx="137160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r"/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Targ1:</a:t>
            </a:r>
          </a:p>
        </p:txBody>
      </p:sp>
      <p:sp>
        <p:nvSpPr>
          <p:cNvPr id="22536" name="Rectangle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7132320" y="3721608"/>
            <a:ext cx="1160463" cy="8382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Code 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Block 2</a:t>
            </a:r>
          </a:p>
        </p:txBody>
      </p:sp>
      <p:sp>
        <p:nvSpPr>
          <p:cNvPr id="22537" name="Rectangle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760720" y="3721608"/>
            <a:ext cx="137160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r"/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Targ2:</a:t>
            </a:r>
          </a:p>
        </p:txBody>
      </p:sp>
      <p:sp>
        <p:nvSpPr>
          <p:cNvPr id="22538" name="Rectangle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7132320" y="5696712"/>
            <a:ext cx="1160463" cy="8382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Code 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Block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 Italic" charset="0"/>
                <a:cs typeface="Calibri" panose="020F0502020204030204" pitchFamily="34" charset="0"/>
                <a:sym typeface="Calibri Bold Italic" charset="0"/>
              </a:rPr>
              <a:t>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–1</a:t>
            </a:r>
          </a:p>
        </p:txBody>
      </p:sp>
      <p:sp>
        <p:nvSpPr>
          <p:cNvPr id="22539" name="Rectangle 1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5760720" y="5696712"/>
            <a:ext cx="137160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r"/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Targ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 Italic" charset="0"/>
              </a:rPr>
              <a:t>n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-1:</a:t>
            </a:r>
          </a:p>
        </p:txBody>
      </p:sp>
      <p:sp>
        <p:nvSpPr>
          <p:cNvPr id="22540" name="Rectangle 12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7599042" y="4670820"/>
            <a:ext cx="227013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14800" y="1746504"/>
            <a:ext cx="1280160" cy="2438400"/>
            <a:chOff x="3937000" y="1714500"/>
            <a:chExt cx="1270000" cy="2438400"/>
          </a:xfrm>
        </p:grpSpPr>
        <p:sp>
          <p:nvSpPr>
            <p:cNvPr id="22541" name="Rectangle 13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937000" y="1714500"/>
              <a:ext cx="1270000" cy="381000"/>
            </a:xfrm>
            <a:prstGeom prst="rect">
              <a:avLst/>
            </a:prstGeom>
            <a:solidFill>
              <a:srgbClr val="D6D6F4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Targ0</a:t>
              </a:r>
            </a:p>
          </p:txBody>
        </p:sp>
        <p:sp>
          <p:nvSpPr>
            <p:cNvPr id="22542" name="Rectangle 14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937000" y="2095500"/>
              <a:ext cx="1270000" cy="381000"/>
            </a:xfrm>
            <a:prstGeom prst="rect">
              <a:avLst/>
            </a:prstGeom>
            <a:solidFill>
              <a:srgbClr val="D6D6F4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Targ1</a:t>
              </a:r>
            </a:p>
          </p:txBody>
        </p:sp>
        <p:sp>
          <p:nvSpPr>
            <p:cNvPr id="22543" name="Rectangle 15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3937000" y="2476500"/>
              <a:ext cx="1270000" cy="381000"/>
            </a:xfrm>
            <a:prstGeom prst="rect">
              <a:avLst/>
            </a:prstGeom>
            <a:solidFill>
              <a:srgbClr val="D6D6F4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Targ2</a:t>
              </a:r>
            </a:p>
          </p:txBody>
        </p:sp>
        <p:sp>
          <p:nvSpPr>
            <p:cNvPr id="22544" name="Rectangle 16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3937000" y="3771900"/>
              <a:ext cx="1270000" cy="381000"/>
            </a:xfrm>
            <a:prstGeom prst="rect">
              <a:avLst/>
            </a:prstGeom>
            <a:solidFill>
              <a:srgbClr val="D6D6F4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Targ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 Italic" charset="0"/>
                </a:rPr>
                <a:t>n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-1</a:t>
              </a:r>
            </a:p>
          </p:txBody>
        </p:sp>
        <p:sp>
          <p:nvSpPr>
            <p:cNvPr id="22545" name="Rectangle 17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3937000" y="2857500"/>
              <a:ext cx="1270000" cy="914400"/>
            </a:xfrm>
            <a:prstGeom prst="rect">
              <a:avLst/>
            </a:prstGeom>
            <a:solidFill>
              <a:srgbClr val="D6D6F4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•</a:t>
              </a:r>
              <a:endPara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 Bold" charset="0"/>
              </a:endParaRPr>
            </a:p>
            <a:p>
              <a:pPr algn="ctr"/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•</a:t>
              </a:r>
              <a:endPara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 Bold" charset="0"/>
              </a:endParaRPr>
            </a:p>
            <a:p>
              <a:pPr algn="ctr"/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•</a:t>
              </a:r>
            </a:p>
          </p:txBody>
        </p:sp>
      </p:grpSp>
      <p:sp>
        <p:nvSpPr>
          <p:cNvPr id="22546" name="Rectangle 18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3200400" y="1746504"/>
            <a:ext cx="91440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r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JT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ab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</p:txBody>
      </p:sp>
      <p:sp>
        <p:nvSpPr>
          <p:cNvPr id="22547" name="Rectangle 19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548640" y="5092700"/>
            <a:ext cx="2667000" cy="71882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JTab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[x];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22548" name="Rectangle 20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548640" y="1746504"/>
            <a:ext cx="2298700" cy="26035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(x)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val_0: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 Italic" charset="0"/>
                <a:cs typeface="Calibri" panose="020F0502020204030204" pitchFamily="34" charset="0"/>
                <a:sym typeface="Calibri Bold Italic" charset="0"/>
              </a:rPr>
              <a:t>Block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 0</a:t>
            </a:r>
            <a:endParaRPr lang="en-US" sz="2400" b="0" dirty="0">
              <a:solidFill>
                <a:schemeClr val="tx1"/>
              </a:solidFill>
              <a:latin typeface="Calibri" panose="020F0502020204030204" pitchFamily="34" charset="0"/>
              <a:ea typeface="Lucida Grande" charset="0"/>
              <a:cs typeface="Calibri" panose="020F0502020204030204" pitchFamily="34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val_1: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 Italic" charset="0"/>
                <a:cs typeface="Calibri" panose="020F0502020204030204" pitchFamily="34" charset="0"/>
                <a:sym typeface="Calibri Bold Italic" charset="0"/>
              </a:rPr>
              <a:t>Block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 1</a:t>
            </a:r>
            <a:endParaRPr lang="en-US" sz="2400" b="0" dirty="0">
              <a:solidFill>
                <a:schemeClr val="tx1"/>
              </a:solidFill>
              <a:latin typeface="Calibri" panose="020F0502020204030204" pitchFamily="34" charset="0"/>
              <a:ea typeface="Lucida Grande" charset="0"/>
              <a:cs typeface="Calibri" panose="020F0502020204030204" pitchFamily="34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• • •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val_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 Italic" charset="0"/>
              </a:rPr>
              <a:t>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-1: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 Italic" charset="0"/>
                <a:cs typeface="Calibri" panose="020F0502020204030204" pitchFamily="34" charset="0"/>
                <a:sym typeface="Calibri Bold Italic" charset="0"/>
              </a:rPr>
              <a:t>Block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 Italic" charset="0"/>
                <a:cs typeface="Calibri" panose="020F0502020204030204" pitchFamily="34" charset="0"/>
                <a:sym typeface="Calibri Bold Italic" charset="0"/>
              </a:rPr>
              <a:t>n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–1</a:t>
            </a:r>
            <a:endParaRPr lang="en-US" sz="2400" b="0" dirty="0">
              <a:solidFill>
                <a:schemeClr val="tx1"/>
              </a:solidFill>
              <a:latin typeface="Calibri" panose="020F0502020204030204" pitchFamily="34" charset="0"/>
              <a:ea typeface="Lucida Grande" charset="0"/>
              <a:cs typeface="Calibri" panose="020F0502020204030204" pitchFamily="34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22549" name="Rectangle 21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548640" y="1362456"/>
            <a:ext cx="1390650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Switch Form</a:t>
            </a:r>
          </a:p>
        </p:txBody>
      </p:sp>
      <p:sp>
        <p:nvSpPr>
          <p:cNvPr id="22550" name="Rectangle 22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548640" y="4704938"/>
            <a:ext cx="2832827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Approximate Translation </a:t>
            </a:r>
          </a:p>
        </p:txBody>
      </p:sp>
      <p:sp>
        <p:nvSpPr>
          <p:cNvPr id="22551" name="Rectangle 23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4114800" y="1362456"/>
            <a:ext cx="1280160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2552" name="Rectangle 24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6981506" y="1362456"/>
            <a:ext cx="1462087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Targets</a:t>
            </a:r>
          </a:p>
        </p:txBody>
      </p:sp>
    </p:spTree>
    <p:extLst>
      <p:ext uri="{BB962C8B-B14F-4D97-AF65-F5344CB8AC3E}">
        <p14:creationId xmlns:p14="http://schemas.microsoft.com/office/powerpoint/2010/main" val="2567212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>
            <p:custDataLst>
              <p:tags r:id="rId1"/>
            </p:custDataLst>
          </p:nvPr>
        </p:nvSpPr>
        <p:spPr bwMode="auto">
          <a:xfrm>
            <a:off x="6126480" y="1463040"/>
            <a:ext cx="1645920" cy="512064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0" name="Rectangle 49"/>
          <p:cNvSpPr/>
          <p:nvPr>
            <p:custDataLst>
              <p:tags r:id="rId2"/>
            </p:custDataLst>
          </p:nvPr>
        </p:nvSpPr>
        <p:spPr bwMode="auto">
          <a:xfrm>
            <a:off x="6144768" y="2865450"/>
            <a:ext cx="1609344" cy="381000"/>
          </a:xfrm>
          <a:prstGeom prst="rect">
            <a:avLst/>
          </a:prstGeom>
          <a:solidFill>
            <a:srgbClr val="3366FF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56616" y="438912"/>
            <a:ext cx="8403336" cy="758952"/>
          </a:xfrm>
        </p:spPr>
        <p:txBody>
          <a:bodyPr>
            <a:normAutofit/>
          </a:bodyPr>
          <a:lstStyle/>
          <a:p>
            <a:r>
              <a:rPr lang="en-US" dirty="0"/>
              <a:t>Jump Table Structure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10969" name="Rectangle 2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0" y="1431392"/>
            <a:ext cx="3276600" cy="3136757"/>
          </a:xfrm>
          <a:prstGeom prst="rect">
            <a:avLst/>
          </a:prstGeom>
          <a:solidFill>
            <a:srgbClr val="F2F2F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(x) {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1: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800" b="1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sz="1800" b="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2: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3: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800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sz="18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5: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6: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800" b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3" name="Freeform 72"/>
          <p:cNvSpPr/>
          <p:nvPr>
            <p:custDataLst>
              <p:tags r:id="rId6"/>
            </p:custDataLst>
          </p:nvPr>
        </p:nvSpPr>
        <p:spPr bwMode="auto">
          <a:xfrm>
            <a:off x="7796432" y="2170546"/>
            <a:ext cx="405059" cy="2962619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323" h="2759364">
                <a:moveTo>
                  <a:pt x="77453" y="2759364"/>
                </a:moveTo>
                <a:cubicBezTo>
                  <a:pt x="685323" y="1966576"/>
                  <a:pt x="683877" y="203970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4DB23A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5" name="Rectangle 74"/>
          <p:cNvSpPr/>
          <p:nvPr>
            <p:custDataLst>
              <p:tags r:id="rId7"/>
            </p:custDataLst>
          </p:nvPr>
        </p:nvSpPr>
        <p:spPr bwMode="auto">
          <a:xfrm>
            <a:off x="6144768" y="1981200"/>
            <a:ext cx="1609344" cy="533400"/>
          </a:xfrm>
          <a:prstGeom prst="rect">
            <a:avLst/>
          </a:prstGeom>
          <a:solidFill>
            <a:srgbClr val="4DB23A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6" name="Rectangle 75"/>
          <p:cNvSpPr/>
          <p:nvPr>
            <p:custDataLst>
              <p:tags r:id="rId8"/>
            </p:custDataLst>
          </p:nvPr>
        </p:nvSpPr>
        <p:spPr bwMode="auto">
          <a:xfrm>
            <a:off x="6144768" y="2514600"/>
            <a:ext cx="1609344" cy="381000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7" name="Rectangle 76"/>
          <p:cNvSpPr/>
          <p:nvPr>
            <p:custDataLst>
              <p:tags r:id="rId9"/>
            </p:custDataLst>
          </p:nvPr>
        </p:nvSpPr>
        <p:spPr bwMode="auto">
          <a:xfrm>
            <a:off x="6144768" y="3239580"/>
            <a:ext cx="1609344" cy="685800"/>
          </a:xfrm>
          <a:prstGeom prst="rect">
            <a:avLst/>
          </a:prstGeom>
          <a:solidFill>
            <a:srgbClr val="CC00DF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8" name="Rectangle 77"/>
          <p:cNvSpPr/>
          <p:nvPr>
            <p:custDataLst>
              <p:tags r:id="rId10"/>
            </p:custDataLst>
          </p:nvPr>
        </p:nvSpPr>
        <p:spPr bwMode="auto">
          <a:xfrm>
            <a:off x="6144768" y="3925380"/>
            <a:ext cx="1609344" cy="38100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2" name="Freeform 81"/>
          <p:cNvSpPr/>
          <p:nvPr>
            <p:custDataLst>
              <p:tags r:id="rId11"/>
            </p:custDataLst>
          </p:nvPr>
        </p:nvSpPr>
        <p:spPr bwMode="auto">
          <a:xfrm>
            <a:off x="7798741" y="2727039"/>
            <a:ext cx="667315" cy="2644264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3840" h="2436091">
                <a:moveTo>
                  <a:pt x="77453" y="2436091"/>
                </a:moveTo>
                <a:cubicBezTo>
                  <a:pt x="904676" y="1643303"/>
                  <a:pt x="1073840" y="273242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3" name="Freeform 82"/>
          <p:cNvSpPr/>
          <p:nvPr>
            <p:custDataLst>
              <p:tags r:id="rId12"/>
            </p:custDataLst>
          </p:nvPr>
        </p:nvSpPr>
        <p:spPr bwMode="auto">
          <a:xfrm>
            <a:off x="7801051" y="3572049"/>
            <a:ext cx="1342951" cy="2754862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3951250"/>
              <a:gd name="connsiteY0" fmla="*/ 2436091 h 2436091"/>
              <a:gd name="connsiteX1" fmla="*/ 0 w 3951250"/>
              <a:gd name="connsiteY1" fmla="*/ 0 h 2436091"/>
              <a:gd name="connsiteX0" fmla="*/ 77453 w 1684600"/>
              <a:gd name="connsiteY0" fmla="*/ 2436091 h 2436091"/>
              <a:gd name="connsiteX1" fmla="*/ 0 w 1684600"/>
              <a:gd name="connsiteY1" fmla="*/ 0 h 2436091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77453 w 1684600"/>
              <a:gd name="connsiteY0" fmla="*/ 2439940 h 2439940"/>
              <a:gd name="connsiteX1" fmla="*/ 0 w 1684600"/>
              <a:gd name="connsiteY1" fmla="*/ 3849 h 243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84600" h="2439940">
                <a:moveTo>
                  <a:pt x="77453" y="2439940"/>
                </a:moveTo>
                <a:cubicBezTo>
                  <a:pt x="1684600" y="1231516"/>
                  <a:pt x="903232" y="0"/>
                  <a:pt x="0" y="3849"/>
                </a:cubicBezTo>
              </a:path>
            </a:pathLst>
          </a:custGeom>
          <a:noFill/>
          <a:ln w="25400" cap="flat" cmpd="sng" algn="ctr">
            <a:solidFill>
              <a:srgbClr val="CC00DF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4" name="Freeform 83"/>
          <p:cNvSpPr/>
          <p:nvPr>
            <p:custDataLst>
              <p:tags r:id="rId13"/>
            </p:custDataLst>
          </p:nvPr>
        </p:nvSpPr>
        <p:spPr bwMode="auto">
          <a:xfrm>
            <a:off x="7795179" y="4097588"/>
            <a:ext cx="247575" cy="823901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3951250"/>
              <a:gd name="connsiteY0" fmla="*/ 2436091 h 2436091"/>
              <a:gd name="connsiteX1" fmla="*/ 0 w 3951250"/>
              <a:gd name="connsiteY1" fmla="*/ 0 h 2436091"/>
              <a:gd name="connsiteX0" fmla="*/ 77453 w 1684600"/>
              <a:gd name="connsiteY0" fmla="*/ 2436091 h 2436091"/>
              <a:gd name="connsiteX1" fmla="*/ 0 w 1684600"/>
              <a:gd name="connsiteY1" fmla="*/ 0 h 2436091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0 w 1607147"/>
              <a:gd name="connsiteY0" fmla="*/ 1851740 h 1851740"/>
              <a:gd name="connsiteX1" fmla="*/ 215017 w 1607147"/>
              <a:gd name="connsiteY1" fmla="*/ 3849 h 1851740"/>
              <a:gd name="connsiteX0" fmla="*/ 0 w 3581327"/>
              <a:gd name="connsiteY0" fmla="*/ 1851740 h 1851740"/>
              <a:gd name="connsiteX1" fmla="*/ 215017 w 3581327"/>
              <a:gd name="connsiteY1" fmla="*/ 3849 h 1851740"/>
              <a:gd name="connsiteX0" fmla="*/ 126198 w 3707525"/>
              <a:gd name="connsiteY0" fmla="*/ 1535855 h 1535855"/>
              <a:gd name="connsiteX1" fmla="*/ 0 w 3707525"/>
              <a:gd name="connsiteY1" fmla="*/ 3849 h 1535855"/>
              <a:gd name="connsiteX0" fmla="*/ 126198 w 3707525"/>
              <a:gd name="connsiteY0" fmla="*/ 1532006 h 1532006"/>
              <a:gd name="connsiteX1" fmla="*/ 0 w 3707525"/>
              <a:gd name="connsiteY1" fmla="*/ 0 h 153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07525" h="1532006">
                <a:moveTo>
                  <a:pt x="126198" y="1532006"/>
                </a:moveTo>
                <a:cubicBezTo>
                  <a:pt x="3707525" y="868212"/>
                  <a:pt x="1707527" y="28828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8" name="TextBox 87"/>
          <p:cNvSpPr txBox="1"/>
          <p:nvPr>
            <p:custDataLst>
              <p:tags r:id="rId14"/>
            </p:custDataLst>
          </p:nvPr>
        </p:nvSpPr>
        <p:spPr>
          <a:xfrm>
            <a:off x="5016100" y="2801111"/>
            <a:ext cx="774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Code</a:t>
            </a:r>
          </a:p>
          <a:p>
            <a:pPr algn="ctr"/>
            <a:r>
              <a:rPr lang="en-US" dirty="0">
                <a:latin typeface="Calibri" pitchFamily="34" charset="0"/>
              </a:rPr>
              <a:t>Blocks</a:t>
            </a:r>
          </a:p>
        </p:txBody>
      </p:sp>
      <p:sp>
        <p:nvSpPr>
          <p:cNvPr id="90" name="TextBox 89"/>
          <p:cNvSpPr txBox="1"/>
          <p:nvPr>
            <p:custDataLst>
              <p:tags r:id="rId15"/>
            </p:custDataLst>
          </p:nvPr>
        </p:nvSpPr>
        <p:spPr>
          <a:xfrm>
            <a:off x="6122541" y="1005840"/>
            <a:ext cx="1645920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27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62000" y="4631366"/>
                <a:ext cx="3155416" cy="36933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800" dirty="0">
                    <a:latin typeface="Calibri" pitchFamily="34" charset="0"/>
                  </a:rPr>
                  <a:t>Use the jump table when x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6:</a:t>
                </a:r>
              </a:p>
            </p:txBody>
          </p:sp>
        </mc:Choice>
        <mc:Fallback xmlns="">
          <p:sp>
            <p:nvSpPr>
              <p:cNvPr id="94" name="Rectangle 2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762000" y="4631366"/>
                <a:ext cx="3155416" cy="369332"/>
              </a:xfrm>
              <a:prstGeom prst="rect">
                <a:avLst/>
              </a:prstGeom>
              <a:blipFill rotWithShape="0">
                <a:blip r:embed="rId40"/>
                <a:stretch>
                  <a:fillRect l="-1544" t="-10000" r="-386" b="-26667"/>
                </a:stretch>
              </a:blip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ectangle 9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2000" y="5017532"/>
            <a:ext cx="3276600" cy="1474763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8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&lt;= 6)</a:t>
            </a:r>
            <a:endParaRPr lang="en-US" sz="1800" b="0" i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JTab[x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default;</a:t>
            </a:r>
          </a:p>
        </p:txBody>
      </p:sp>
      <p:sp>
        <p:nvSpPr>
          <p:cNvPr id="96" name="Rectangle 2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2000" y="1049774"/>
            <a:ext cx="88347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C code: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848689" y="4800600"/>
            <a:ext cx="1923711" cy="1607127"/>
            <a:chOff x="5848689" y="4800600"/>
            <a:chExt cx="1923711" cy="1607127"/>
          </a:xfrm>
        </p:grpSpPr>
        <p:sp>
          <p:nvSpPr>
            <p:cNvPr id="44" name="Rectangle 43"/>
            <p:cNvSpPr/>
            <p:nvPr>
              <p:custDataLst>
                <p:tags r:id="rId25"/>
              </p:custDataLst>
            </p:nvPr>
          </p:nvSpPr>
          <p:spPr bwMode="auto">
            <a:xfrm>
              <a:off x="6126480" y="6172200"/>
              <a:ext cx="1645920" cy="228600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3" name="Rectangle 32"/>
            <p:cNvSpPr/>
            <p:nvPr>
              <p:custDataLst>
                <p:tags r:id="rId26"/>
              </p:custDataLst>
            </p:nvPr>
          </p:nvSpPr>
          <p:spPr bwMode="auto">
            <a:xfrm>
              <a:off x="6126480" y="4800600"/>
              <a:ext cx="1645920" cy="228600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5" name="Rectangle 34"/>
            <p:cNvSpPr/>
            <p:nvPr>
              <p:custDataLst>
                <p:tags r:id="rId27"/>
              </p:custDataLst>
            </p:nvPr>
          </p:nvSpPr>
          <p:spPr bwMode="auto">
            <a:xfrm>
              <a:off x="6126480" y="5257800"/>
              <a:ext cx="1645920" cy="228600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7" name="Rectangle 36"/>
            <p:cNvSpPr/>
            <p:nvPr>
              <p:custDataLst>
                <p:tags r:id="rId28"/>
              </p:custDataLst>
            </p:nvPr>
          </p:nvSpPr>
          <p:spPr bwMode="auto">
            <a:xfrm>
              <a:off x="6126480" y="5715000"/>
              <a:ext cx="1645920" cy="228600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9" name="Rectangle 38"/>
            <p:cNvSpPr/>
            <p:nvPr>
              <p:custDataLst>
                <p:tags r:id="rId29"/>
              </p:custDataLst>
            </p:nvPr>
          </p:nvSpPr>
          <p:spPr bwMode="auto">
            <a:xfrm>
              <a:off x="6126480" y="4800600"/>
              <a:ext cx="1645920" cy="1607127"/>
            </a:xfrm>
            <a:prstGeom prst="rect">
              <a:avLst/>
            </a:pr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0" name="TextBox 39"/>
            <p:cNvSpPr txBox="1"/>
            <p:nvPr>
              <p:custDataLst>
                <p:tags r:id="rId30"/>
              </p:custDataLst>
            </p:nvPr>
          </p:nvSpPr>
          <p:spPr>
            <a:xfrm>
              <a:off x="5852160" y="48006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1" name="TextBox 40"/>
            <p:cNvSpPr txBox="1"/>
            <p:nvPr>
              <p:custDataLst>
                <p:tags r:id="rId31"/>
              </p:custDataLst>
            </p:nvPr>
          </p:nvSpPr>
          <p:spPr>
            <a:xfrm>
              <a:off x="5852160" y="50292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2" name="TextBox 41"/>
            <p:cNvSpPr txBox="1"/>
            <p:nvPr>
              <p:custDataLst>
                <p:tags r:id="rId32"/>
              </p:custDataLst>
            </p:nvPr>
          </p:nvSpPr>
          <p:spPr>
            <a:xfrm>
              <a:off x="5852160" y="52578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43" name="TextBox 42"/>
            <p:cNvSpPr txBox="1"/>
            <p:nvPr>
              <p:custDataLst>
                <p:tags r:id="rId33"/>
              </p:custDataLst>
            </p:nvPr>
          </p:nvSpPr>
          <p:spPr>
            <a:xfrm>
              <a:off x="5852160" y="54864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6" name="TextBox 45"/>
            <p:cNvSpPr txBox="1"/>
            <p:nvPr>
              <p:custDataLst>
                <p:tags r:id="rId34"/>
              </p:custDataLst>
            </p:nvPr>
          </p:nvSpPr>
          <p:spPr>
            <a:xfrm>
              <a:off x="5848689" y="57150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45" name="TextBox 44"/>
            <p:cNvSpPr txBox="1"/>
            <p:nvPr>
              <p:custDataLst>
                <p:tags r:id="rId35"/>
              </p:custDataLst>
            </p:nvPr>
          </p:nvSpPr>
          <p:spPr>
            <a:xfrm>
              <a:off x="5852160" y="59436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47" name="TextBox 46"/>
            <p:cNvSpPr txBox="1"/>
            <p:nvPr>
              <p:custDataLst>
                <p:tags r:id="rId36"/>
              </p:custDataLst>
            </p:nvPr>
          </p:nvSpPr>
          <p:spPr>
            <a:xfrm>
              <a:off x="5852160" y="61722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6</a:t>
              </a:r>
            </a:p>
          </p:txBody>
        </p:sp>
      </p:grpSp>
      <p:sp>
        <p:nvSpPr>
          <p:cNvPr id="51" name="Freeform 50"/>
          <p:cNvSpPr/>
          <p:nvPr>
            <p:custDataLst>
              <p:tags r:id="rId19"/>
            </p:custDataLst>
          </p:nvPr>
        </p:nvSpPr>
        <p:spPr bwMode="auto">
          <a:xfrm>
            <a:off x="7805632" y="3051429"/>
            <a:ext cx="858845" cy="2518321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3840" h="2436091">
                <a:moveTo>
                  <a:pt x="77453" y="2436091"/>
                </a:moveTo>
                <a:cubicBezTo>
                  <a:pt x="904676" y="1643303"/>
                  <a:pt x="1073840" y="273242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3366FF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3" name="Freeform 52"/>
          <p:cNvSpPr/>
          <p:nvPr>
            <p:custDataLst>
              <p:tags r:id="rId20"/>
            </p:custDataLst>
          </p:nvPr>
        </p:nvSpPr>
        <p:spPr bwMode="auto">
          <a:xfrm>
            <a:off x="7790504" y="4114471"/>
            <a:ext cx="397761" cy="1752931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3951250"/>
              <a:gd name="connsiteY0" fmla="*/ 2436091 h 2436091"/>
              <a:gd name="connsiteX1" fmla="*/ 0 w 3951250"/>
              <a:gd name="connsiteY1" fmla="*/ 0 h 2436091"/>
              <a:gd name="connsiteX0" fmla="*/ 77453 w 1684600"/>
              <a:gd name="connsiteY0" fmla="*/ 2436091 h 2436091"/>
              <a:gd name="connsiteX1" fmla="*/ 0 w 1684600"/>
              <a:gd name="connsiteY1" fmla="*/ 0 h 2436091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0 w 1607147"/>
              <a:gd name="connsiteY0" fmla="*/ 1851740 h 1851740"/>
              <a:gd name="connsiteX1" fmla="*/ 215017 w 1607147"/>
              <a:gd name="connsiteY1" fmla="*/ 3849 h 1851740"/>
              <a:gd name="connsiteX0" fmla="*/ 0 w 3581327"/>
              <a:gd name="connsiteY0" fmla="*/ 1851740 h 1851740"/>
              <a:gd name="connsiteX1" fmla="*/ 215017 w 3581327"/>
              <a:gd name="connsiteY1" fmla="*/ 3849 h 1851740"/>
              <a:gd name="connsiteX0" fmla="*/ 126198 w 3707525"/>
              <a:gd name="connsiteY0" fmla="*/ 1535855 h 1535855"/>
              <a:gd name="connsiteX1" fmla="*/ 0 w 3707525"/>
              <a:gd name="connsiteY1" fmla="*/ 3849 h 1535855"/>
              <a:gd name="connsiteX0" fmla="*/ 126198 w 3707525"/>
              <a:gd name="connsiteY0" fmla="*/ 1532006 h 1532006"/>
              <a:gd name="connsiteX1" fmla="*/ 0 w 3707525"/>
              <a:gd name="connsiteY1" fmla="*/ 0 h 1532006"/>
              <a:gd name="connsiteX0" fmla="*/ 0 w 3581327"/>
              <a:gd name="connsiteY0" fmla="*/ 1717180 h 1717180"/>
              <a:gd name="connsiteX1" fmla="*/ 190644 w 3581327"/>
              <a:gd name="connsiteY1" fmla="*/ 0 h 1717180"/>
              <a:gd name="connsiteX0" fmla="*/ 0 w 3581327"/>
              <a:gd name="connsiteY0" fmla="*/ 1717180 h 1717180"/>
              <a:gd name="connsiteX1" fmla="*/ 190645 w 3581327"/>
              <a:gd name="connsiteY1" fmla="*/ 0 h 1717180"/>
              <a:gd name="connsiteX0" fmla="*/ 5536913 w 9118240"/>
              <a:gd name="connsiteY0" fmla="*/ 5387982 h 5387982"/>
              <a:gd name="connsiteX1" fmla="*/ 0 w 9118240"/>
              <a:gd name="connsiteY1" fmla="*/ 0 h 5387982"/>
              <a:gd name="connsiteX0" fmla="*/ 0 w 3581327"/>
              <a:gd name="connsiteY0" fmla="*/ 1738965 h 1738965"/>
              <a:gd name="connsiteX1" fmla="*/ 166272 w 3581327"/>
              <a:gd name="connsiteY1" fmla="*/ 0 h 173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81327" h="1738965">
                <a:moveTo>
                  <a:pt x="0" y="1738965"/>
                </a:moveTo>
                <a:cubicBezTo>
                  <a:pt x="3581327" y="1075171"/>
                  <a:pt x="1873799" y="28828"/>
                  <a:pt x="166272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4" name="Freeform 53"/>
          <p:cNvSpPr/>
          <p:nvPr>
            <p:custDataLst>
              <p:tags r:id="rId21"/>
            </p:custDataLst>
          </p:nvPr>
        </p:nvSpPr>
        <p:spPr bwMode="auto">
          <a:xfrm>
            <a:off x="7794715" y="3572047"/>
            <a:ext cx="1342951" cy="2473974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3951250"/>
              <a:gd name="connsiteY0" fmla="*/ 2436091 h 2436091"/>
              <a:gd name="connsiteX1" fmla="*/ 0 w 3951250"/>
              <a:gd name="connsiteY1" fmla="*/ 0 h 2436091"/>
              <a:gd name="connsiteX0" fmla="*/ 77453 w 1684600"/>
              <a:gd name="connsiteY0" fmla="*/ 2436091 h 2436091"/>
              <a:gd name="connsiteX1" fmla="*/ 0 w 1684600"/>
              <a:gd name="connsiteY1" fmla="*/ 0 h 2436091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77453 w 1684600"/>
              <a:gd name="connsiteY0" fmla="*/ 2439940 h 2439940"/>
              <a:gd name="connsiteX1" fmla="*/ 0 w 1684600"/>
              <a:gd name="connsiteY1" fmla="*/ 3849 h 243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84600" h="2439940">
                <a:moveTo>
                  <a:pt x="77453" y="2439940"/>
                </a:moveTo>
                <a:cubicBezTo>
                  <a:pt x="1684600" y="1231516"/>
                  <a:pt x="903232" y="0"/>
                  <a:pt x="0" y="3849"/>
                </a:cubicBezTo>
              </a:path>
            </a:pathLst>
          </a:custGeom>
          <a:noFill/>
          <a:ln w="25400" cap="flat" cmpd="sng" algn="ctr">
            <a:solidFill>
              <a:srgbClr val="CC00DF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3" name="Straight Arrow Connector 2"/>
          <p:cNvCxnSpPr>
            <a:endCxn id="40" idx="1"/>
          </p:cNvCxnSpPr>
          <p:nvPr>
            <p:custDataLst>
              <p:tags r:id="rId22"/>
            </p:custDataLst>
          </p:nvPr>
        </p:nvCxnSpPr>
        <p:spPr bwMode="auto">
          <a:xfrm>
            <a:off x="3905016" y="4156075"/>
            <a:ext cx="1947144" cy="7588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46" idx="1"/>
          </p:cNvCxnSpPr>
          <p:nvPr>
            <p:custDataLst>
              <p:tags r:id="rId23"/>
            </p:custDataLst>
          </p:nvPr>
        </p:nvCxnSpPr>
        <p:spPr bwMode="auto">
          <a:xfrm>
            <a:off x="3905016" y="4233918"/>
            <a:ext cx="1943673" cy="1595382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Left Brace 8"/>
          <p:cNvSpPr/>
          <p:nvPr/>
        </p:nvSpPr>
        <p:spPr bwMode="auto">
          <a:xfrm>
            <a:off x="5716370" y="1938256"/>
            <a:ext cx="361606" cy="237744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7" name="TextBox 86"/>
          <p:cNvSpPr txBox="1"/>
          <p:nvPr>
            <p:custDataLst>
              <p:tags r:id="rId24"/>
            </p:custDataLst>
          </p:nvPr>
        </p:nvSpPr>
        <p:spPr>
          <a:xfrm>
            <a:off x="5028594" y="5277534"/>
            <a:ext cx="686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n w="3175">
                  <a:noFill/>
                </a:ln>
                <a:effectLst>
                  <a:glow rad="127000">
                    <a:schemeClr val="bg1"/>
                  </a:glow>
                </a:effectLst>
                <a:latin typeface="Calibri" pitchFamily="34" charset="0"/>
              </a:rPr>
              <a:t>Jump</a:t>
            </a:r>
          </a:p>
          <a:p>
            <a:pPr algn="ctr"/>
            <a:r>
              <a:rPr lang="en-US" dirty="0">
                <a:ln w="3175">
                  <a:noFill/>
                </a:ln>
                <a:effectLst>
                  <a:glow rad="127000">
                    <a:schemeClr val="bg1"/>
                  </a:glow>
                </a:effectLst>
                <a:latin typeface="Calibri" pitchFamily="34" charset="0"/>
              </a:rPr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410563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82" grpId="0" animBg="1"/>
      <p:bldP spid="83" grpId="0" animBg="1"/>
      <p:bldP spid="84" grpId="0" animBg="1"/>
      <p:bldP spid="94" grpId="0"/>
      <p:bldP spid="95" grpId="0" animBg="1"/>
      <p:bldP spid="51" grpId="0" animBg="1"/>
      <p:bldP spid="53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9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Switch Statement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3563" name="Rectangle 1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1362456"/>
            <a:ext cx="5394960" cy="2306637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>
            <a:spAutoFit/>
          </a:bodyPr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switch_ex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z)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 = 1;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(x)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. . .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}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18" name="Rectangle 1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4267200"/>
            <a:ext cx="5394960" cy="146193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>
            <a:spAutoFit/>
          </a:bodyPr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switch_eg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%rdx, %rcx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endParaRPr lang="cs-CZ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cmpq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$6, %rdi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x:6</a:t>
            </a:r>
          </a:p>
          <a:p>
            <a:pPr algn="l"/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ja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.L8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default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jmp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*.L4(,%rdi,8)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jump table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custDataLst>
              <p:tags r:id="rId5"/>
            </p:custDataLst>
            <p:extLst/>
          </p:nvPr>
        </p:nvGraphicFramePr>
        <p:xfrm>
          <a:off x="6035040" y="365760"/>
          <a:ext cx="2926080" cy="1905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="0" i="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b="0" i="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35040" y="4267200"/>
            <a:ext cx="2926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Take a look!</a:t>
            </a:r>
          </a:p>
          <a:p>
            <a:r>
              <a:rPr lang="en-US" sz="1600" dirty="0">
                <a:latin typeface="Calibri" pitchFamily="34" charset="0"/>
                <a:hlinkClick r:id="rId9"/>
              </a:rPr>
              <a:t>https://godbolt.org/z/dOWSFR</a:t>
            </a:r>
            <a:r>
              <a:rPr lang="en-US" sz="1600" dirty="0">
                <a:latin typeface="Calibri" pitchFamily="34" charset="0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22325" y="5329089"/>
            <a:ext cx="6221169" cy="989350"/>
            <a:chOff x="822325" y="5329089"/>
            <a:chExt cx="6221169" cy="989350"/>
          </a:xfrm>
        </p:grpSpPr>
        <p:sp>
          <p:nvSpPr>
            <p:cNvPr id="5" name="TextBox 4"/>
            <p:cNvSpPr txBox="1"/>
            <p:nvPr/>
          </p:nvSpPr>
          <p:spPr>
            <a:xfrm>
              <a:off x="1047750" y="5918329"/>
              <a:ext cx="59957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Calibri" pitchFamily="34" charset="0"/>
                </a:rPr>
                <a:t>j</a:t>
              </a:r>
              <a:r>
                <a:rPr lang="en-US" sz="2000" dirty="0">
                  <a:solidFill>
                    <a:srgbClr val="C00000"/>
                  </a:solidFill>
                  <a:latin typeface="Calibri" pitchFamily="34" charset="0"/>
                </a:rPr>
                <a:t>ump </a:t>
              </a:r>
              <a:r>
                <a:rPr lang="en-US" sz="2000" b="1" dirty="0">
                  <a:solidFill>
                    <a:srgbClr val="C00000"/>
                  </a:solidFill>
                  <a:latin typeface="Calibri" pitchFamily="34" charset="0"/>
                </a:rPr>
                <a:t>a</a:t>
              </a:r>
              <a:r>
                <a:rPr lang="en-US" sz="2000" dirty="0">
                  <a:solidFill>
                    <a:srgbClr val="C00000"/>
                  </a:solidFill>
                  <a:latin typeface="Calibri" pitchFamily="34" charset="0"/>
                </a:rPr>
                <a:t>bove </a:t>
              </a:r>
              <a:r>
                <a:rPr lang="en-US" sz="2000" dirty="0">
                  <a:latin typeface="Calibri" pitchFamily="34" charset="0"/>
                </a:rPr>
                <a:t>– unsigned &gt; catches negative default cases</a:t>
              </a:r>
            </a:p>
          </p:txBody>
        </p:sp>
        <p:sp>
          <p:nvSpPr>
            <p:cNvPr id="6" name="Arc 5"/>
            <p:cNvSpPr/>
            <p:nvPr/>
          </p:nvSpPr>
          <p:spPr bwMode="auto">
            <a:xfrm>
              <a:off x="822325" y="5329089"/>
              <a:ext cx="450850" cy="800100"/>
            </a:xfrm>
            <a:prstGeom prst="arc">
              <a:avLst>
                <a:gd name="adj1" fmla="val 5365624"/>
                <a:gd name="adj2" fmla="val 16181977"/>
              </a:avLst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53779" y="3194118"/>
            <a:ext cx="5207341" cy="1442414"/>
            <a:chOff x="3753779" y="3194118"/>
            <a:chExt cx="5207341" cy="1442414"/>
          </a:xfrm>
        </p:grpSpPr>
        <p:sp>
          <p:nvSpPr>
            <p:cNvPr id="11" name="TextBox 10"/>
            <p:cNvSpPr txBox="1"/>
            <p:nvPr>
              <p:custDataLst>
                <p:tags r:id="rId6"/>
              </p:custDataLst>
            </p:nvPr>
          </p:nvSpPr>
          <p:spPr>
            <a:xfrm>
              <a:off x="6035040" y="3194118"/>
              <a:ext cx="29260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solidFill>
                    <a:srgbClr val="C00000"/>
                  </a:solidFill>
                  <a:latin typeface="Calibri" pitchFamily="34" charset="0"/>
                </a:rPr>
                <a:t>Note compiler chose to not initialize </a:t>
              </a:r>
              <a:r>
                <a:rPr lang="en-US" sz="24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endParaRPr lang="en-US" sz="240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H="1">
              <a:off x="3753779" y="3867150"/>
              <a:ext cx="2281261" cy="76938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0956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38681</TotalTime>
  <Words>4767</Words>
  <Application>Microsoft Macintosh PowerPoint</Application>
  <PresentationFormat>On-screen Show (4:3)</PresentationFormat>
  <Paragraphs>1462</Paragraphs>
  <Slides>55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73" baseType="lpstr">
      <vt:lpstr>.AppleSystemUIFont</vt:lpstr>
      <vt:lpstr>Anonymous Pro</vt:lpstr>
      <vt:lpstr>Arial</vt:lpstr>
      <vt:lpstr>Arial Narrow</vt:lpstr>
      <vt:lpstr>Arial Narrow Bold</vt:lpstr>
      <vt:lpstr>Calibri</vt:lpstr>
      <vt:lpstr>Calibri Bold</vt:lpstr>
      <vt:lpstr>Calibri Bold Italic</vt:lpstr>
      <vt:lpstr>Calibri Italic</vt:lpstr>
      <vt:lpstr>Cambria Math</vt:lpstr>
      <vt:lpstr>Courier New</vt:lpstr>
      <vt:lpstr>Gill Sans</vt:lpstr>
      <vt:lpstr>Roboto</vt:lpstr>
      <vt:lpstr>Roboto Regular</vt:lpstr>
      <vt:lpstr>Times New Roman</vt:lpstr>
      <vt:lpstr>Wingdings</vt:lpstr>
      <vt:lpstr>Wingdings 2</vt:lpstr>
      <vt:lpstr>UWTheme-351-Au18</vt:lpstr>
      <vt:lpstr>Loops, Switches, Intro to Stack &amp; Procedures CSE 351 Winter 2019</vt:lpstr>
      <vt:lpstr>Administrivia</vt:lpstr>
      <vt:lpstr>Compiling Loops</vt:lpstr>
      <vt:lpstr>For-Loop → While-Loop</vt:lpstr>
      <vt:lpstr>x86 Control Flow</vt:lpstr>
      <vt:lpstr>Switch Statement Example</vt:lpstr>
      <vt:lpstr>Jump Table Structure</vt:lpstr>
      <vt:lpstr>Jump Table Structure</vt:lpstr>
      <vt:lpstr>Switch Statement Example</vt:lpstr>
      <vt:lpstr>Switch Statement Example</vt:lpstr>
      <vt:lpstr>Assembly Setup Explanation</vt:lpstr>
      <vt:lpstr>Jump Table</vt:lpstr>
      <vt:lpstr>Code Blocks (x == 1)</vt:lpstr>
      <vt:lpstr>Handling Fall-Through</vt:lpstr>
      <vt:lpstr>Code Blocks (x == 2, x == 3)</vt:lpstr>
      <vt:lpstr>Code Blocks (rest)</vt:lpstr>
      <vt:lpstr>PowerPoint Presentation</vt:lpstr>
      <vt:lpstr>Roadmap</vt:lpstr>
      <vt:lpstr>Mechanisms required for procedures</vt:lpstr>
      <vt:lpstr>Procedures</vt:lpstr>
      <vt:lpstr>Simplified Memory Layout</vt:lpstr>
      <vt:lpstr>Memory Permissions</vt:lpstr>
      <vt:lpstr>x86-64 Stack</vt:lpstr>
      <vt:lpstr>x86-64 Stack:  Push</vt:lpstr>
      <vt:lpstr>x86-64 Stack:  Pop</vt:lpstr>
      <vt:lpstr>Procedures</vt:lpstr>
      <vt:lpstr>Procedure Call Overview</vt:lpstr>
      <vt:lpstr>Procedure Call Overview</vt:lpstr>
      <vt:lpstr>Code Example (Preview)</vt:lpstr>
      <vt:lpstr>Procedure Control Flow</vt:lpstr>
      <vt:lpstr>Procedure Control Flow</vt:lpstr>
      <vt:lpstr>Procedure Call Example (step 1)</vt:lpstr>
      <vt:lpstr>PowerPoint Presentation</vt:lpstr>
      <vt:lpstr>PowerPoint Presentation</vt:lpstr>
      <vt:lpstr>PowerPoint Presentation</vt:lpstr>
      <vt:lpstr>Procedures</vt:lpstr>
      <vt:lpstr>Procedure Data Flow</vt:lpstr>
      <vt:lpstr>x86-64 Return Values</vt:lpstr>
      <vt:lpstr>Data Flow Examples</vt:lpstr>
      <vt:lpstr>Procedures</vt:lpstr>
      <vt:lpstr>Stack-Based Languages</vt:lpstr>
      <vt:lpstr>Call Chain Example</vt:lpstr>
      <vt:lpstr>1)  Call to yoo</vt:lpstr>
      <vt:lpstr>2)  Call to who</vt:lpstr>
      <vt:lpstr>3)  Call to amI (1)</vt:lpstr>
      <vt:lpstr>4)  Recursive call to amI (2)</vt:lpstr>
      <vt:lpstr>5)  (another) Recursive call to amI (3)</vt:lpstr>
      <vt:lpstr>6)  Return from (another) recursive call to amI</vt:lpstr>
      <vt:lpstr>7)  Return from recursive call to amI</vt:lpstr>
      <vt:lpstr>8)  Return from call to amI</vt:lpstr>
      <vt:lpstr>9)  (second) Call to amI (4)</vt:lpstr>
      <vt:lpstr>10)  Return from (second) call to amI</vt:lpstr>
      <vt:lpstr>11)  Return from call to who</vt:lpstr>
      <vt:lpstr>x86-64/Linux Stack Frame</vt:lpstr>
      <vt:lpstr>Peer Instruction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Max Willsey</cp:lastModifiedBy>
  <cp:revision>1319</cp:revision>
  <cp:lastPrinted>2018-10-18T03:35:02Z</cp:lastPrinted>
  <dcterms:created xsi:type="dcterms:W3CDTF">2013-10-16T08:35:40Z</dcterms:created>
  <dcterms:modified xsi:type="dcterms:W3CDTF">2019-02-01T16:12:12Z</dcterms:modified>
</cp:coreProperties>
</file>