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ink/ink3.xml" ContentType="application/inkml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9.xml" ContentType="application/vnd.openxmlformats-officedocument.presentationml.notesSlide+xml"/>
  <Override PartName="/ppt/ink/ink4.xml" ContentType="application/inkml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0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2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3.xml" ContentType="application/vnd.openxmlformats-officedocument.presentationml.notesSlide+xml"/>
  <Override PartName="/ppt/ink/ink7.xml" ContentType="application/inkml+xml"/>
  <Override PartName="/ppt/notesSlides/notesSlide14.xml" ContentType="application/vnd.openxmlformats-officedocument.presentationml.notesSlide+xml"/>
  <Override PartName="/ppt/ink/ink8.xml" ContentType="application/inkml+xml"/>
  <Override PartName="/ppt/notesSlides/notesSlide15.xml" ContentType="application/vnd.openxmlformats-officedocument.presentationml.notesSlide+xml"/>
  <Override PartName="/ppt/ink/ink9.xml" ContentType="application/inkml+xml"/>
  <Override PartName="/ppt/tags/tag88.xml" ContentType="application/vnd.openxmlformats-officedocument.presentationml.tags+xml"/>
  <Override PartName="/ppt/notesSlides/notesSlide16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ink/ink14.xml" ContentType="application/inkml+xml"/>
  <Override PartName="/ppt/ink/ink15.xml" ContentType="application/inkml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9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0.xml" ContentType="application/vnd.openxmlformats-officedocument.presentationml.notesSlide+xml"/>
  <Override PartName="/ppt/ink/ink16.xml" ContentType="application/inkml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ink/ink17.xml" ContentType="application/inkml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21.xml" ContentType="application/vnd.openxmlformats-officedocument.presentationml.notesSlide+xml"/>
  <Override PartName="/ppt/ink/ink18.xml" ContentType="application/inkml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ink/ink19.xml" ContentType="application/inkml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22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8.xml" ContentType="application/vnd.openxmlformats-officedocument.presentationml.tags+xml"/>
  <Override PartName="/ppt/notesSlides/notesSlide23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24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25.xml" ContentType="application/vnd.openxmlformats-officedocument.presentationml.notesSlide+xml"/>
  <Override PartName="/ppt/ink/ink25.xml" ContentType="application/inkml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26.xml" ContentType="application/vnd.openxmlformats-officedocument.presentationml.notesSlide+xml"/>
  <Override PartName="/ppt/ink/ink26.xml" ContentType="application/inkml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27.xml" ContentType="application/vnd.openxmlformats-officedocument.presentationml.notesSlide+xml"/>
  <Override PartName="/ppt/ink/ink27.xml" ContentType="application/inkml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28.xml" ContentType="application/vnd.openxmlformats-officedocument.presentationml.notesSlide+xml"/>
  <Override PartName="/ppt/ink/ink28.xml" ContentType="application/inkml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29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30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31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32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33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37.xml" ContentType="application/vnd.openxmlformats-officedocument.presentationml.tags+xml"/>
  <Override PartName="/ppt/tags/tag42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40"/>
  </p:notesMasterIdLst>
  <p:handoutMasterIdLst>
    <p:handoutMasterId r:id="rId41"/>
  </p:handoutMasterIdLst>
  <p:sldIdLst>
    <p:sldId id="337" r:id="rId2"/>
    <p:sldId id="299" r:id="rId3"/>
    <p:sldId id="349" r:id="rId4"/>
    <p:sldId id="1093" r:id="rId5"/>
    <p:sldId id="324" r:id="rId6"/>
    <p:sldId id="325" r:id="rId7"/>
    <p:sldId id="335" r:id="rId8"/>
    <p:sldId id="274" r:id="rId9"/>
    <p:sldId id="275" r:id="rId10"/>
    <p:sldId id="319" r:id="rId11"/>
    <p:sldId id="1092" r:id="rId12"/>
    <p:sldId id="276" r:id="rId13"/>
    <p:sldId id="339" r:id="rId14"/>
    <p:sldId id="345" r:id="rId15"/>
    <p:sldId id="340" r:id="rId16"/>
    <p:sldId id="341" r:id="rId17"/>
    <p:sldId id="342" r:id="rId18"/>
    <p:sldId id="343" r:id="rId19"/>
    <p:sldId id="344" r:id="rId20"/>
    <p:sldId id="346" r:id="rId21"/>
    <p:sldId id="309" r:id="rId22"/>
    <p:sldId id="310" r:id="rId23"/>
    <p:sldId id="311" r:id="rId24"/>
    <p:sldId id="312" r:id="rId25"/>
    <p:sldId id="316" r:id="rId26"/>
    <p:sldId id="347" r:id="rId27"/>
    <p:sldId id="305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999999"/>
    <a:srgbClr val="CCFFCC"/>
    <a:srgbClr val="F6F5BD"/>
    <a:srgbClr val="4B2A8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7" autoAdjust="0"/>
    <p:restoredTop sz="87424" autoAdjust="0"/>
  </p:normalViewPr>
  <p:slideViewPr>
    <p:cSldViewPr snapToGrid="0">
      <p:cViewPr varScale="1">
        <p:scale>
          <a:sx n="178" d="100"/>
          <a:sy n="178" d="100"/>
        </p:scale>
        <p:origin x="168" y="1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D80D1D6-9C99-4B88-B633-761E07CC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45005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1:35.0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14709 7583 164 0,'0'-13'63'0,"0"13"-34"0,3 2-23 0,-3 4 15 15,3-1-2 1,0 6 1-16,3 2-3 16,0 5 0-16,0 3-9 15,-3 3-3-15,0 0 1 0,0-3-3 16,0 0 0-16,-3 1-1 15,0-7 1-15,0-1 0 0,0-4 1 0,0-10 0 16,-3-5 2 0,0-3 1-16,0-5 1 15,3-3 2-15,0-3-5 32,3-4-1-32,3-6-2 0,3 2-2 15,0 1 3-15,5 2 0 16,1 5-4-16,3 3 1 15,-3 6-2-15,0 2 0 16,0 3-25-16,0 5-11 16,-3 2-41-1,0 1-50-15,-3 7 33 0</inkml:trace>
  <inkml:trace contextRef="#ctx0" brushRef="#br0" timeOffset="1">14929 7660 196 0,'-3'5'74'0,"6"-2"-40"0,3 2-29 16,-3-2 17-16,3-1-3 16,3 1 3-16,3-3-10 15,0 0-2-15,3 0-6 16,0-3-3-16,0 1 2 0,-1-4-2 15,-2 1-1-15,3-3 1 0,-3-3-1 16,-3 1-3-16,-6-3 2 16,-3-1-1-16,-6 4 0 15,-3 2 6-15,-3 0 2 16,0 3-2-16,-3 2-1 16,1 3-3-16,-1 5-1 15,-3 9 3-15,3-1 1 0,0 0 3 16,3 3 1-16,3 0 1 0,3 0 0 15,3 2 0 1,3 1 0-16,6 2-2 0,3-5-1 16,3 0-6-16,3 2 1 15,0-2-2-15,0-5-2 32,6-3-33-32,2-3-15 0,-2-8-66 15</inkml:trace>
  <inkml:trace contextRef="#ctx0" brushRef="#br0" timeOffset="2">15248 7620 192 0,'-12'-13'71'0,"6"13"-38"0,0 0-23 0,0 2 20 0,0 6-3 15,-3-2 4 1,0 2-17 0,0 0-6-16,0-1-5 15,3 1-5-15,3 0 1 0,3 0-1 0,3 3 0 16,3-1 2-16,3 4 0 16,0 2 0-16,0-3 2 15,-3 0 5-15,0 3 6 16,-3 0-1-16,-6 2 1 15,0 1-5-15,-3-6 0 0,-3-2-5 16,0-3-2-16,-3-3-22 16,3-8-9-16,1-5-18 15,2-2-5-15,3-1-34 16,3-2-31 0,6 0 47-1</inkml:trace>
  <inkml:trace contextRef="#ctx0" brushRef="#br0" timeOffset="3">15295 7654 208 0,'0'0'79'0,"3"3"-42"0,9 8-28 0,-12-3 19 15,0 2 1-15,3 6 2 16,0 3-10 0,0-4-5-16,0 7-9 15,3-4-5-15,0 6-1 0,3-13-1 0,0-4 2 16,0 1-1-16,3-5-1 15,0-8-17-15,0-3-9 16,0-3-6-16,-4-5-3 16,-2-2 12-16,-3-1 8 15,0 1 12-15,-3-3 4 0,0 5 16 16,0 3 8 0,0 5 1-16,0 0 2 0,0 5-14 15,0 3-5-15,0 8-2 16,3 8 2-16,0 2 2 15,3 3 1-15,0-5-9 16,3 6-1 0,0 4-2-16,0-5 2 15,3-2-23-15,0-6-8 16,3-5-30-16,-3-3-10 16,3-8-35-1</inkml:trace>
  <inkml:trace contextRef="#ctx0" brushRef="#br0" timeOffset="4">15644 7392 208 0,'-6'0'79'0,"6"16"-42"0,3 8-30 0,0-11 18 15,-3 9 4-15,0 7 7 0,0 8-10 16,3 2-6-16,0 1-11 15,6-3-6-15,-3 3-2 0,-1-1-1 16,1-4 0-16,3-9-22 16,-3-4-8-16,0-9-75 15,9-8-10 17</inkml:trace>
  <inkml:trace contextRef="#ctx0" brushRef="#br0" timeOffset="5">15879 7337 220 0,'0'-11'85'0,"0"11"-46"0,3 0-41 16,-3 0 14-16,3 8 11 16,0 16 8-16,0 3-5 15,3 10-1-15,-3 10-14 0,0 1 0 0,0 2 2 16,0 0-7-16,0 1-3 15,0 2-2-15,3-11-1 32,-1-8-9-32,1-2-4 0,0-11-40 15,-3-5-17-15,0-5-48 16</inkml:trace>
  <inkml:trace contextRef="#ctx0" brushRef="#br0" timeOffset="6">15790 7654 228 0,'-6'-2'88'0,"9"2"-48"0,3-3-27 0,-1 3 24 16,4-3-4-16,6 1 3 16,9-6-16-16,9 0-4 15,6 3-10-15,2-1-8 0,-2-4-4 0,0 4-55 16,2-1-21-16,4 1-41 15</inkml:trace>
  <inkml:trace contextRef="#ctx0" brushRef="#br0" timeOffset="7">16614 7601 304 0,'-6'0'112'0,"9"0"-60"0,0 0-52 16,-3 0 23-16,9 0-4 15,3 0 3-15,6-7-14 16,0 1-5-16,2 1-2 16,4 2-4-16,0 1 2 0,0-1-26 15,-3 0-11-15,-3 3-41 0,-9 8-78 31</inkml:trace>
  <inkml:trace contextRef="#ctx0" brushRef="#br0" timeOffset="8">16587 7721 260 0,'-3'2'96'0,"15"1"-52"0,-3-3-51 15,12 0 20-15,6-3-8 16,5 1-2-16,4-4-2 31,12 4-115-31,-1 2-50 0</inkml:trace>
  <inkml:trace contextRef="#ctx0" brushRef="#br0" timeOffset="9">17471 7676 140 0,'-3'-3'52'0,"3"0"-28"0,0 1-11 0,0-1 17 31,0 0 2-31,-3 1 4 0</inkml:trace>
  <inkml:trace contextRef="#ctx0" brushRef="#br0" timeOffset="10">17445 7654 378 0,'-24'0'23'0,"0"3"-9"0,0 5-12 16,0 5-3-16,0 6 1 15,4 5 0-15,2 2 0 16,3 6 0-16,6-3-5 16,9-3 1-16,6-5 2 0,3-2 3 15,9-6 2-15,5-5 1 16,1-5-2-16,0-8 1 15,-3-11 0-15,0-3 3 16,-3-2-5-16,-3-5-1 16,-4-4 0-16,-2-4 0 15,-3-8 0-15,-3 2 0 0,-3 0-3 16,-3 3 2-16,0 6 1 16,-3 4 2-16,3 1 5 0,-3 4 6 15,3 7-3-15,1 12-3 16,-4 8-6-1,6 8 1-15,0 11 3 32,6 5-2-32,-1 6 0 0,1 2-1 15,3 0 1-15,0 3-2 16,0 2-1-16,0-8-17 16,0-5-6-1,3-5-44-15,3-3-19 0,3-10-17 16</inkml:trace>
  <inkml:trace contextRef="#ctx0" brushRef="#br0" timeOffset="11">17757 7686 264 0,'-15'-8'101'0,"12"8"-54"0,-6-2-42 16,3 2 22-16,-3 2-9 15,-6 4 0-15,1 1-6 16,-1 1-2-16,-3 3-6 0,3 2-3 0,3 0 0 16,9-2-4-16,3 2 0 15,3 6-1-15,3 5 3 16,0-1 0-16,3-1 1 16,-3-1 0-16,-3-3 0 0,-3-2 4 15,-3-3 2-15,0-2-5 16,-3-3 0-16,0-5-14 15,-6-6-7-15,-3-2-27 16,0-3-12-16,6-3-11 16,-3-5-2-16,7-5-10 15</inkml:trace>
  <inkml:trace contextRef="#ctx0" brushRef="#br0" timeOffset="12">17965 7456 232 0,'-3'-5'88'0,"3"2"-48"0,0 3-34 16,0 3 22-16,0 2-8 0,0 6-2 15,-6 4-6-15,1 12 0 16,-4 5-7-16,-3 5-3 0,0 2 1 15,0 1-2-15,3 5-1 0,0 3 1 16,3-6-1-16,3-5 0 16,3-5 2-16,3-6-3 15,3-2 0-15,3-8 3 16,3-3 1-16,0-5-15 16,-3-5-4-16,0-6-38 15,0-2-16 1,-1-6-36-1</inkml:trace>
  <inkml:trace contextRef="#ctx0" brushRef="#br0" timeOffset="13">17692 7665 240 0,'-9'-3'90'0,"12"3"-48"0,6 0-42 0,-1 0 16 15,7 0-7-15,6-2 2 16,9-1-6-16,3 3-3 16,2 0-1-16,-2 0-28 0,9 0-11 0,0 3-69 31</inkml:trace>
  <inkml:trace contextRef="#ctx0" brushRef="#br0" timeOffset="14">18436 7633 248 0,'-9'19'93'0,"9"-3"-50"0,0 10-50 0,3-13 14 16,-3 6-5-16,0 2 3 15,0-2-2-15,0 4-2 16,0-1 0-16,0-4-30 0,0-2-10 16,0 0-63-1</inkml:trace>
  <inkml:trace contextRef="#ctx0" brushRef="#br0" timeOffset="15">18284 7755 296 0,'21'-5'110'0,"-6"-3"-60"0,11 0-58 15,-11 2 16-15,12 1-6 16,9-5 1-16,2 2-15 15,-5 0-70 1,3 5 44-16,6 0-99 16,-4 3 78-16</inkml:trace>
  <inkml:trace contextRef="#ctx0" brushRef="#br0" timeOffset="16">18939 7646 292 0,'-3'-2'110'0,"3"2"-60"0,-21 0-36 0,12 0 32 16,3 5-27-16,-9-2 0 31,6 2-13-31,-6 0 1 16,6 3-4-16,0 0-6 15,7 0 1-15,2 3-3 16,2 2 2-16,4 5 0 16,6 1 1-16,0 2 2 15,0 3 0-15,-3-3 8 16,-3-2-4-16,-9-3 3 0,0-1-4 0,-6-4-11 15,3 0 5-15,-9-6-46 16,6-2 27-16,-5-6-78 16,5 3 56-16,-3-8-90 15,6 3 76-15</inkml:trace>
  <inkml:trace contextRef="#ctx0" brushRef="#br0" timeOffset="17">19025 7705 256 0,'3'10'96'0,"-3"-10"-52"0,12 29-45 0,-9-21 31 16,0 3-19-16,0 5 15 16,0 2-16-16,0 1 2 15,0-1-7-15,0-4-1 16,0-4-2-16,0-5 3 15,0 3-3-15,-3-10-1 16,0 2 0-16,0-11-4 16,0 1 2-16,0-9 1 0,0 3 0 0,0-5 4 15,6 2-2-15,0-2-1 16,0 8 0-16,3-3-4 16,-1 3 2-16,10 0-17 15,0 5 10-15,3 0-74 16,0 3 46-16,0 2-106 31,2 3 80-31</inkml:trace>
  <inkml:trace contextRef="#ctx0" brushRef="#br0" timeOffset="18">19472 7660 244 0,'-15'-3'90'0,"15"3"-48"0,-12 0-51 0,3-3 32 16,0 3-16-16,-9 0 31 15,0 6-21-15,-3-1 11 16,3 3-16-16,1 5 3 16,5 6-10-16,0 7 7 15,6-2-8-15,6 2 5 0,6 1-5 16,12-6-4 0,3-2-1-16,11-9-48 15,1 1 27-15,9-14-136 16,-1 0 87-16</inkml:trace>
  <inkml:trace contextRef="#ctx0" brushRef="#br0" timeOffset="19">17718 14348 124 0,'0'0'49'0,"0"0"-26"0,-3 6-16 0,3-1 13 0,-3 6-8 16,-6 4 1-16,1 7-4 15,-4 12 0-15,0-2-5 16,0-3-3-16,3-3 2 0,0-5 0 15,3-2 1-15,3-6-5 16,3-5 1-16,0-8 2 0,6 0 3 16,3-13 0-16,0-6 0 15,0-2-3 1,0 0 1-16,0 0-4 16,0 2-2-16,-1 3 2 15,1 3 2-15,0 5 0 16,3 6-1-16,0 4 1 0,6 6 1 0,3 8-3 15,0 5-2-15,3-2 2 16,-4 5 0-16,1-3-2 16,-6 0 2-16,0 0-45 15,-3 0-55 1,-3-5 20-16</inkml:trace>
  <inkml:trace contextRef="#ctx0" brushRef="#br0" timeOffset="20">17796 14584 108 0,'-24'18'41'0,"18"-2"-22"0,-6 11-11 0,6-6 11 16,0 3 6-16,-3 5 5 16,3 3-12-1,3 2-5-15,3-2-8 16,6 10-2-16,3-5 1 0,6-5 2 16,9-3 3-16,0-3 0 15,5-7 2-15,4-6-4 16,6-5-2-16,-3-3-5 15,-1-2-2-15,4-3-24 16,-6 0-10-16,-3 0-50 0</inkml:trace>
  <inkml:trace contextRef="#ctx0" brushRef="#br0" timeOffset="21">18454 14915 132 0,'-21'0'49'0,"18"2"-26"0,-6-2-7 16,6 3 16-16,-6 5-9 31,-3 2 0-31,0 6-12 0,0-3-2 16,0 1-5-16,0-4-5 0,6 6-2 16,6 0 2-1,6-3-2-15,3 3 1 16,3 0 2-16,9 0 0 15,-3-3 0-15,6 6 0 16,-6-6-3-16,-4 5 2 0,-5-2 5 16,-9-2 5-16,-6-1-1 15,-2-3 1-15,-4-2-5 16,-3-2-1-16,-3-4-1 16,0-2 1-16,3 0-7 15,-6-2 1-15,3-4-23 16,4 1-11-16</inkml:trace>
  <inkml:trace contextRef="#ctx0" brushRef="#br0" timeOffset="22">18593 15023 160 0,'-3'0'63'0,"6"8"-34"0,0 5-34 0,0-5 10 16,0 5-3-16,0 1 3 16,0-1-7-16,-3 3 0 15,0 0 0-15,3-1 1 0,0-1 1 0</inkml:trace>
  <inkml:trace contextRef="#ctx0" brushRef="#br0" timeOffset="23">18576 14848 228 0,'-15'-13'85'0,"15"11"-46"0,3-1-54 16,3 3 10-16,0 0-22 15,0 0-6-15,2 0-2 16,4 3-1-16,0-1-29 15,3 3-10-15</inkml:trace>
  <inkml:trace contextRef="#ctx0" brushRef="#br0" timeOffset="24">18808 14912 160 0,'-21'5'63'0,"15"1"-34"0,-6 15-34 0,3-5 10 0,-6 2-3 15,0 3 1-15,3 0-4 16,1 1 1 0,5 1 0-16,3 1 2 0,3 0 1 0,6-5-1 15,6-9 1-15,-1-2-4 16,1-3-2-16,0-5 4 16,0-2 1-1,0-4 0-15,-3-2-2 16,0 1 1-16,0-4-1 0,-6 0 0 15,0 1 0-15,0-1 0 16,-3 1 0-16,3 2-3 16,0 2 2-16,0 4 1 15,-3 2 2-15,6 8-3 16,0 8 0-16,3 5-4 0,-1 3 1 16,-2 2 2-16,0 3 1 15,0 0 9-15,-3-2 7 16,-3-1 2-16,-3 3 1 15,-6-5-5-15,-3 0 0 16,-2-6-6-16,-13 1-2 16,-3-11-2-1,6-6 0-15,0-7-11 16,1-3-4-16,2-2-23 16,3-6-10-16,3-3-36 15</inkml:trace>
  <inkml:trace contextRef="#ctx0" brushRef="#br0" timeOffset="25">18891 14986 104 0,'3'19'41'0,"3"-6"-22"0,-3 16-20 15,6-16 9-15,-3 3 4 16,0 5 2-16,-9-2 10 0,6-3 5 15,0-1-7-15,-6-4 0 16,0 0-13-16,3-6-3 0,-3-2 0 16,9-11-3-1,0-3-4-15,-3-2 0 16,0-6-4-16,6-2 1 31,0-5 0-31,3-1 2 0,-1 1 3 16,1 7 2-16,3 11-1 15,0 11-2-15,0 5 3 16,-3 2 0-16,0 4 1 0,-3 2 2 16,-3 5-3-16,0 0 0 15,0-3-3-15,0 1-1 16,0-3-19-16,-1-3-9 0,1 0-56 16</inkml:trace>
  <inkml:trace contextRef="#ctx0" brushRef="#br0" timeOffset="26">19311 14899 232 0,'-18'-14'88'0,"12"14"-48"0,0 0-49 0,0 3 14 16,-3 2-7-16,0 3 0 0,-6 0 4 15,3 6 1-15,4 4-1 16,2 1-4-16,6-1 1 0,3 6-1 16,5-3-2-1,1 3 3-15,3 0 0 16,0-1 1-16,-3-4 0 0,-3 0 6 16,-6-4 4-16,-6 1 3 15,-3-2 3-15,-12-1-9 16,-2-3-4-1,-7-2-16-15,0-2-6 16,0-4-87-16</inkml:trace>
  <inkml:trace contextRef="#ctx0" brushRef="#br0" timeOffset="27">19859 14893 152 0,'-15'-5'57'0,"12"5"-30"0,-15-3-21 15,12 3 17-15,0 0-10 16,-6 3 0-16,-3 2-5 0,0 9-3 16,-3 7-2-16,3 3-3 15,1 5 1-15,5 2-4 0,3 1 2 0,6 0 1 16,3-6 2-16,3-4-1 15,3-4-1-15,2-5 9 16,1-5 4-16,0-5-2 16,6-11-1-16,3-8-6 15,-3-2-1-15,-3-4-1 16,-6-17-2-16,-3-6-6 0,-6 2-1 16,0 1 1-16,-9 0 3 15,0-1 6-15,0 9 6 16,0 5 4-16,0 5 4 15,0 6-9-15,3 4-2 16,0 6-6-16,0 11-3 16,3 5-1-1,0 5 3-15,3 6-2 16,3 5 1-16,3 2 0 16,3 8 0-16,3 3-22 15,6-2-12-15,0-6-61 16</inkml:trace>
  <inkml:trace contextRef="#ctx0" brushRef="#br0" timeOffset="28">19975 14896 124 0,'-9'0'46'0,"6"3"-24"0,-6 2-17 0,6 0 11 15,-3 9 2-15,0 7 3 16,0 2-9-16,3 4-2 15,0-1-6-15,3 1-3 0,3 7 0 0,6-7-1 16,3-6 2-16,3-5 8 16,3-3 3-16,-1-8 5 15,4-2 1-15,3-6-8 16,-6-5-4-16,-3-2 2 16,-3-3 2-16,-9-3-4 0,-9-3-2 15,-3-5-5-15,-3-7 0 31,-3 4-2-31,0 6 0 0,3 2-5 16,0 6 0-16,3 0-32 16,0 5-14-16</inkml:trace>
  <inkml:trace contextRef="#ctx0" brushRef="#br0" timeOffset="29">20144 15055 144 0,'3'32'55'0,"6"-19"-30"0,-6 8-29 0,0-10 8 15,0-1-4-15,0 1 0 16,0-1 19-16,-3-4 10 0,0 2-14 16,0-8 1-16,0 0-2 0,3-3-7 15,-3-5-4-15,3-3-2 16,0-5 1-16,-3-5-6 15,3-3-1-15,3-5-1 0,3-2 2 16,-3 7 8-16,3 5 5 31,3 11-4-31,3 6-1 0,-1 10-2 16,-2 5 1-16,3 0 2 16,-3 3 2-16,-3-3-1 15,0 6-1-15,-3-3-6 16,0-3 1-16,0-3-20 15,0-2-9-15,0-2-65 16</inkml:trace>
  <inkml:trace contextRef="#ctx0" brushRef="#br0" timeOffset="30">20388 14872 268 0,'-21'-10'101'0,"19"4"-54"0,2-2-59 16,0 6 15-16,0-4-14 16,0 1-3-16,0-3-6 15,0 0 0-15,2-2 11 16,4-1-11-16,0-5-3 0,0-2-61 16,3-3-27-16,0-1 54 15</inkml:trace>
  <inkml:trace contextRef="#ctx0" brushRef="#br0" timeOffset="31">20484 14647 140 0,'0'11'52'0,"3"15"-28"0,3 14-28 16,-4-21 8-16,-2 12 0 15,0 12 2-15,3 4-5 16,0-4-2-16,0-4 0 0,0-4 0 0,-3-4 1 16,0-4-62-1</inkml:trace>
  <inkml:trace contextRef="#ctx0" brushRef="#br0" timeOffset="32">20412 14944 244 0,'-18'-21'93'0,"18"18"-50"0,6 3-52 0,0 0 12 15,3-3-4-15,6 1 0 16,6-4 1-16,9-2 0 15,5 0 0-15,1 0-29 0,6-2-13 16,5-1-51-16</inkml:trace>
  <inkml:trace contextRef="#ctx0" brushRef="#br0" timeOffset="33">20924 14899 140 0,'0'13'52'0,"0"13"-28"0,0 17-19 15,0-27 13-15,0 2-4 16,0-2 0-16,0 0-2 15,0 0 2-15,0-3-7 0,0-2 2 0,0-4 2 0,0 1-2 16,0-2 0-16,0-4-1 31,0-4 2-31,0-4-3 16,0-2-6-16,0-2-3 16,3-3-2-16,0-11 3 15,0 0-2-15,0 0 1 16,3 6 2-16,0 2 2 15,0 3-1-15,6 5-1 0,3 5-2 16,0 3 1-16,-4 8 3 0,1 5 1 16,0 0 1-1,-3 1 0-15,0-1-2 0,-3 0 1 16,0-2-2 0,0-3 2-16,0-3-2 0,0-2-1 15,0-3 1-15,3-3 1 31,3-5-1-31,-3-5-1 0,3-6 1 16,2 3 1-16,4 3-3 16,-3 3-2-16,0 2 4 15,-3 13 1 1,0 8 0-16,-3 3-2 16,-3 0 1-16,0-3-1 15,0 3 0-15,0-3-18 0,0 3-8 16,-1-8-33-1,4 0-56-15,0-5 21 16</inkml:trace>
  <inkml:trace contextRef="#ctx0" brushRef="#br0" timeOffset="34">21377 14904 220 0,'-12'-11'85'0,"9"9"-46"0,-3 2-43 0,3 2 13 16,-3 4-10-16,0 2 1 15,-3 8 2-15,0 7 3 16,3 1-2-16,0 0-2 0,3-3 0 16,3-2-1-16,3-1 0 15,3-2 0-15,3-5 0 0,0-6 0 16,3-2 2-16,0-3-3 16,0-3 0-16,-3-2 1 15,-1-3 0-15,1-3 0 16,-3 1 2-16,0 4-1 15,0 1-1-15,-3 2-2 16,0 3-1-16,6 6 2 16,0 4-2-16,3 1 1 15,0-1-3-15,0-2-1 16,3 0-35-16,0-3-15 16,2-5-26-1</inkml:trace>
  <inkml:trace contextRef="#ctx0" brushRef="#br0" timeOffset="35">21588 14867 184 0,'-15'-5'71'16,"12"7"-38"-16,-6 6-41 0,6-2 10 0,-3 4-3 31,3 6 0-31,0 5 1 15,0-2 2-15,3-1-1 16,0 1-3-16,3-1 1 0,3 1 1 0,-3-3 2 16,3-3-10-16,0 0-4 15,0-5-32 1,0-3-44-16,-3-5 15 16</inkml:trace>
  <inkml:trace contextRef="#ctx0" brushRef="#br0" timeOffset="36">21588 14626 136 0,'-3'43'52'0,"3"-1"-28"0,0 0-17 0,0-18 15 16,0 5-7-16,0 16 2 16,0 0-6-16,0-3-1 15,-3-2-6 1,0-6-3-16,0 1 2 0,0-6-2 15,0-5-1-15,3-6-123 16,-3-12 26-16</inkml:trace>
  <inkml:trace contextRef="#ctx0" brushRef="#br0" timeOffset="37">21397 14822 212 0,'-9'-5'79'0,"12"5"-42"0,3 0-41 0,0 2 13 0,6-2 4 16,6 0 3-16,6 0-5 16,3 0-2-16,2 0-5 0,4-2-5 0,3-1 0 15,0 3-45-15,-4 0-22 16,-2 0-25-1</inkml:trace>
  <inkml:trace contextRef="#ctx0" brushRef="#br0" timeOffset="38">21755 14864 248 0,'-27'-8'93'0,"24"11"-50"0,-3 5-59 16,3 0 10-16,-6 2-5 15,-6 9 4-15,3 7 4 16,3-2 2 0,3 0 1-16,6 0 0 0,9-3 0 15,3-2-3-15,3-1 0 16,6-7-20-16,6-3-10 16,-1-6-25-16,4-4-37 15,3-6 24-15</inkml:trace>
  <inkml:trace contextRef="#ctx0" brushRef="#br0" timeOffset="39">21981 14576 96 0,'3'8'35'0,"-3"5"-18"0,-3 24-7 16,3-16 14-16,-3 11 9 15,-3 8 6-15,0 2-9 16,-3 8-3-16,0-2-10 16,0-3-2-16,0-5-9 15,0-9-2-15,3-4 0 0,0-6 0 16,3-5 0-16,3-3-2 16,3-8 1-16,6-5-4 15,3-5-2-15,6-16-9 16,0 0-5-16,0 0 9 0,0 5 6 0,5 2 2 15,-2 14 0-15,3 11 9 16,-6 5 6-16,-3 2-3 16,-3 1-2-16,-3 0-3 15,0-1-2-15,-3-2-3 16,0 2 1-16,-1-2-40 0,-2-2-16 16</inkml:trace>
  <inkml:trace contextRef="#ctx0" brushRef="#br0" timeOffset="40">22287 15124 192 0,'-3'2'74'0,"6"-4"-40"0,-3 7-71 0,0-5 0 16,0 0-37-16,0-3-11 0</inkml:trace>
  <inkml:trace contextRef="#ctx0" brushRef="#br0" timeOffset="41">22389 14444 204 0,'-15'2'77'0,"27"6"-42"0,-6 11-39 16,-3 2 13-16,-6 13-3 15,-6 14 3-15,0 2-2 16,0-2-2-16,0-1-2 16,3-4-3-16,3 2 3 0,6 0-51 15,6-8-21-15,3-8-15 16</inkml:trace>
  <inkml:trace contextRef="#ctx0" brushRef="#br0" timeOffset="42">21365 14859 112 0,'0'-3'44'0,"0"6"-24"0,0-3-13 0,0 0 26 16,3 8-4 0,0 3-8-16,3 7-2 15,0 9-12 1,-1-1-2-16,1 0 1 0,0-2-3 15,0 0-2-15,0-3-18 16,3 0-6-16,6-7-57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1:29.3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20138 10464 132 0,'0'-5'52'0,"0"5"-28"0,0 0-8 16,0 0 18-16,0 0-3 0,3 0-1 15,-3 0-3-15,0 0-2 16,0 0-14-16,0 5-4 0,-3 9-1 16,-6 4 6-16,-3 3 2 15,-2 3-5-15,-4 0-1 16,0 0-4-16,-3 5-1 16,3-3-1-1,0-5-2-15,6-2 1 16,3-3-1-16,1-3 2 15,5-2 1-15,3-3-1 16,3-1 1-16,5-1 2 16,4-4 2-16,3 1-3 0,3 0-1 15,6-1-1-15,0 1-2 16,3 2-2-16,-4 1 1 16,-5 1-1-16,0 1 0 15,0 0-22-15,-3 0-12 0,-3-2-21 16,0-4-9-16</inkml:trace>
  <inkml:trace contextRef="#ctx0" brushRef="#br0" timeOffset="1">20117 10708 112 0,'-17'0'44'0,"14"2"-24"0,0-2-24 0,-3 8 49 16,0-8-10-16,3 6-12 31,0-1-9-31,0-2-3 16,3-3-6-16,6-3 6 0,3 0 2 15,3 1 0 1,2-9 2-16,10 3-4 16,3-5 1-16,9-3-5 0,5-5 1 15,7 0-1-15,3-14 1 16,5 3 0-16,1 3 0 0,-4 0 0 16,1 0 0-16,-3 0 0 15,-7 8 0-15,-8 0 0 16,-3 2 0-16,-7 3-4 15,-5 6-3-15,-3-1 0 16,-3 3-1-16,-3 0-33 0,-3 3-15 31</inkml:trace>
  <inkml:trace contextRef="#ctx0" brushRef="#br0" timeOffset="2">21168 10221 132 0,'6'-8'52'0,"-3"8"-28"0,-3-5-4 15,0 5 21-15,0 0-9 16,-3 0-3-16,-3-3-9 0,-3 3 0 0,-6 0-11 16,0 3-1-16,-2 5 2 0,-7 5-6 15,-3 8-2-15,3 0-1 16,6 3 1-16,3 0-3 15,7 0 0-15,2-3-1 16,15-3 0-16,2-2 2 31,1-5 0-31,3-6 0 0,0-5 2 16,0-5 1-16,-3-3 3 16,0-5-3-16,0-3 0 15,-3-5 1-15,0-9 2 16,-3-1-1-16,-4 2 0 15,-2-3-3-15,0-3 1 0,-2 1 2 16,-1 5 4-16,0 5 2 0,0 3 3 16,0 5-5-16,0 5-1 15,3 4-9-15,0 4-1 16,0 13 2-16,0 6 2 16,0 6-3-16,3 1 1 15,0 4 0-15,0 5 0 16,3-3 0-1,-1-3 2-15,1-2-8 16,0-3-3-16,3-5-24 16,6-3-9-16,-3-5-20 15,6-3-9-15,0-2-23 16</inkml:trace>
  <inkml:trace contextRef="#ctx0" brushRef="#br0" timeOffset="3">21305 10197 192 0,'-9'3'71'0,"6"-1"-38"0,-3 9-30 0,3 7 15 16,0 1 4-16,0-1 4 15,0 4-3-15,0 1-2 16,3 1-11-16,3 0-6 0,3-3-1 0,6-2 0 0,3-6 3 16,3-2 1-16,0-6 3 15,6-5-1-15,-4-5 2 31,1-6-2-31,-9-2 0 16,-3-3-3-16,-9 0 1 0,-3-5 0 16,-6-3 1-1,0 3-2-15,-3 2-1 0,-2 3-6 16,-1 3-1-16,0 3-8 16,3 4-4-16,0 1-21 15,3 0-8-15,3 2-28 16,3 1-12-16,6-1-14 15</inkml:trace>
  <inkml:trace contextRef="#ctx0" brushRef="#br0" timeOffset="4">21811 9980 140 0,'-3'-13'52'0,"3"10"-28"0,-3 1-2 0,3 2 20 16,0 0-11-16,0 0-4 15,0 5-11-15,0 5-3 16,0 14-7-16,0 8 7 0,0 5 6 0,-3 5-8 16,-3 6-1-16,6-3-4 15,-3-3-1-15,3-2-3 16,0-6 1-16,-3-4-2 16,3-7 2-16,0-4-20 15,0-6-6-15,-3-8-26 16,0-7-11-16,0-6-37 15</inkml:trace>
  <inkml:trace contextRef="#ctx0" brushRef="#br0" timeOffset="5">21653 10226 224 0,'-20'-2'85'0,"17"-1"-46"0,6-2-37 0,2 2 19 0,1 0 0 0,6-2 4 16,3 0-7-1,3-1-3-15,3 4-8 16,6-4-5-16,0 4 1 0,5-1 0 0,1 1 1 16,0 2-31-16,-4-3-14 15,-2-2-32-15,0-1-14 16,-9 1-3-16</inkml:trace>
  <inkml:trace contextRef="#ctx0" brushRef="#br0" timeOffset="6">21969 10009 196 0,'-9'0'74'0,"9"19"-40"0,0-9-35 0,3-2 15 16,-3 8 7-16,0 5 7 15,0 6-3-15,0-1-1 16,0 9-13-16,0-4-4 0,0-2-1 15,0-2-3-15,0-3 0 16,0-6-1-16,0-5 1 0,0-2 0 0,0-3 1 16,0-8-2-16,3-3-2 15,0-7-4-15,3-9 0 16,3 1 2-16,0-1 1 16,3 3 1-16,0 3 0 15,-1 0-5-15,1 5 1 16,0 3 4-1,3 5 4-15,-3 0 3 16,0 8 1-16,-3-3 0 0,-3 13 2 16,0-2-7-16,-3 0-2 15,6 0-1-15,-3-3 0 16,0-2-18-16,0-1-8 16,-1-2-22-1,-2-2-7-15,0-4-33 16,3-2-31-16,0-2 45 15</inkml:trace>
  <inkml:trace contextRef="#ctx0" brushRef="#br0" timeOffset="7">22222 10200 200 0,'0'8'77'0,"0"-3"-42"16,0 3-41-16,0 10 51 16,0 1-18-16,0-1-8 0,0-2-6 15,0 0-9-15,0 0-3 0,0-3 0 16,3-2-21-16,0-3-7 15,0-3-26-15,-3-5-9 16,6-3-24 15</inkml:trace>
  <inkml:trace contextRef="#ctx0" brushRef="#br0" timeOffset="8">22240 10104 212 0,'-9'-5'82'0,"9"5"-44"0,0 0-44 16,0 0 14-16,0 0-9 0,6 3-2 16,0-3-3-16,0 2 1 15,3 4-52-15,0-1-24 16,-4 0 10-16,10 1 6 16</inkml:trace>
  <inkml:trace contextRef="#ctx0" brushRef="#br0" timeOffset="9">22406 10168 228 0,'-3'3'85'0,"0"-1"-46"0,-11 1-32 15,2 0 20-15,6-1-12 0,-3 1-3 16,0-1-7-16,3 4-4 16,0-1 0-16,3 0-4 0,3 3 2 15,6 11-8-15,0-1 5 16,0 1 1-16,-3-3 11 15,0 0 5-15,-6-1 0 16,-3-1 0-16,0-1-5 16,-3-2-3-16,-3-4-7 15,0 1-1-15,3-5-23 16,0-3-8-16,6 0-29 0,0-3-13 16,9 1-14-1</inkml:trace>
  <inkml:trace contextRef="#ctx0" brushRef="#br0" timeOffset="10">22755 10168 160 0,'0'0'63'0,"0"5"-34"0,0 1-8 16,0-1 25-1,0 3-13-15,0 8-4 16,0 7-5-16,3-1-4 0,-3-1-10 16,3 0-6-16,0 0-3 0,0-2 1 15,0-3 1-15,0-3-32 16,0-5-15-16,-3-3-58 31,3-5-35-31,5-5 58 0</inkml:trace>
  <inkml:trace contextRef="#ctx0" brushRef="#br0" timeOffset="11">22773 9988 216 0,'-6'-5'82'0,"6"5"-44"0,3-3-44 0,0 3 12 0,3-3-9 16,11 1 2-16,-2-1-26 15,0 1-9-15,6-1-39 16,0-2-15-16,0-1 38 15,-1-2 19-15</inkml:trace>
  <inkml:trace contextRef="#ctx0" brushRef="#br0" timeOffset="12">23029 9887 220 0,'-3'-7'85'0,"0"4"-46"0,-18-2-32 0,15 5 20 16,-3 0-7-16,0 0 0 15,-3 5-7-15,-3 0-3 16,6 6-5-16,-3 5-4 0,9 5 0 15,-3 13-6-15,3 3 1 16,0 3 2-16,3 2 3 0,3 1-2 16,0-1 0-16,0-2-4 0,0-6-1 15,0-5-24-15,-3-8-10 16,0-5-41 0,0-5-45-16,0-6 41 15</inkml:trace>
  <inkml:trace contextRef="#ctx0" brushRef="#br0" timeOffset="13">22844 10118 264 0,'-21'2'101'0,"27"-2"-54"0,12-8-50 16,-9 6 16-16,6-1 4 16,3 0 4-16,0 1-7 15,5 2-3-15,7-8-6 0,-3 3-17 0,0-1-5 16,-1-7-114-1</inkml:trace>
  <inkml:trace contextRef="#ctx0" brushRef="#br0" timeOffset="14">21740 10612 208 0,'-6'0'77'0,"3"3"-42"0,-3 8-30 15,3-3 19 1,-6 7 0-16,-9 7 3 0,0 1-12 0,3 1-6 16,-3-3-6-16,7 1-3 0,-1-4 1 15,0-2-15-15,3-3-3 16,3-5-18-16,0-3-7 0,3-5-29 16,0-2-41-1,3-3 34-15</inkml:trace>
  <inkml:trace contextRef="#ctx0" brushRef="#br0" timeOffset="15">21561 10607 252 0,'-6'0'96'0,"9"0"-52"0,0 3-51 0,0-1 16 16,3 4 5-1,3 2 10 1,21 26-8-16,-3-2-8 15,-4-3-5-15,1-3 0 0,-3-2-24 16,0-5-8-16,-3-3-41 16,0-6-18-16,-4-5-4 15</inkml:trace>
  <inkml:trace contextRef="#ctx0" brushRef="#br0" timeOffset="16">21963 10528 156 0,'-6'-16'57'0,"3"16"-30"0,0 0-3 0,3 0 24 0,0 0-4 16,0 0-1-16,0 0-20 15,0 0-6 32,15 10-9-47,3 1-3 0,3-3-2 16,2 0 0-16,4-3-2 0,-3 1 2 15,-3 1-4-15,-3-1-2 16,-3-1 2-16,-3 0 2 16,-4 1 0-16,-2 2 2 15,-3 0 0-15,-9-1 1 0,-5 4 4 16,-4 0 3-16,-3-1 0 16,0 1 1-16,0-6-6 15,3 0-4-15,0 1-1 16,3-1-1-16,3 3-18 15,3-8-25 1,6 8-13-16,0 0-26 16,3 5-55-16,0 0 32 15</inkml:trace>
  <inkml:trace contextRef="#ctx0" brushRef="#br0" timeOffset="17">21960 10821 160 0,'-6'0'63'0,"3"0"-34"0,0 0-10 0,3 0 21 0,0 0-14 16,0 0-4-16,0 0-7 15,3 3 0-15,3-3-8 16,3 0 5-16,3 0 1 0,3 0-2 16,3 0-1-16,5-3-6 15,4 3-1-15,-3-2-1 16,0 2-2 0,-3 0 1-16,-4 0 1 15,1 0-39-15,-3 0-14 16,0 0-63-1</inkml:trace>
  <inkml:trace contextRef="#ctx0" brushRef="#br0" timeOffset="18">22314 10483 184 0,'-9'-19'68'0,"6"19"-36"0,0-2-4 16,3 2 25-16,0-3-25 0,3 0-10 16,3 1-11-16,9-4-4 15,6-2-1-15,3 1 1 16,-3 1 0-16,-1 4-1 0,1 4-2 16,-3 4 1-16,-3 1-1 15,-3 7 2-15,-3 7 1 31,-6-3 3-31,-3 1 3 0,-6-1-4 16,0-2-1-16,-3-2-2 16,0-4-2-16,3 1 1 15,0-3-1-15,3-3-3 16,3 0 2-16,3 1-4 16,3-1 1-16,3 3 2 15,3 0 1-15,0 0-2 0,6 2 2 16,0 6 5-16,-4 3 2 15,-5-4 9-15,-3 1 4 16,-9 0 4-16,-6 0 1 16,-2 0-7-16,-7 0 0 0,-3-3-8 15,-12-2-1-15,0-3-4 32,4 0-1-32,-1-3-10 15,6-5-5-15,3 0-45 0,6 0-18 16,9 0-67-1</inkml:trace>
  <inkml:trace contextRef="#ctx0" brushRef="#br0" timeOffset="19">11328 12242 140 0,'0'0'55'0,"0"0"-30"0,0 0-12 16,0 0 19-16,0 0-3 0,0 0 1 16,0 0-9-16,0 0 0 15,0 0-12-15,-3 0 3 0,0 0 2 31,-3-2-1-31,0 2 0 16,-3-3-1-16,0 0 0 0,-3 1-2 16,-3-1-1-16,-6 3-5 15,0-3-1-15,1 1 3 16,-1-1 1-16,0 0-1 16,-3-2-1-16,-3 0 1 15,-5 0 3-15,2-3-2 16,-3 0 1-16,0 2-3 15,1 1 0-15,-4 0-1 16,6 0 0-16,-6-1-2 0,4 1 1 0,-1 0-2 16,0-1-1-16,3 1 1 15,1 0 1-15,-10 2-1 16,6 1 2-16,1-4-2 16,-1 4-1-16,0-1 3 15,0 0 0-15,4 3-4 31,-4 0 1-31,0-2 0 0,0 2 2 16,1 0-3-16,-1 0-2 16,0 0 2-16,-3 0 0 15,-2 0 1-15,2 0 0 16,-3 0 2-16,4 2 1 16,2 1-4-16,0 0 1 15,3 2 0-15,-5 0 0 0,2 0 2 16,0 1 1-1,0-1-4-15,1 0-1 16,-4 1 1-16,-3-1 0 16,3 0-2-16,4 0 2 15,-1 1 1-15,3-4 2 0,0 4 1 16,4-1 1-16,2 0-5 0,0 1-1 16,-3-1-2-16,0 0 3 0,1 3 0 15,2-3 3-15,-3 3-1 16,0 6-1-16,3 1-2 15,1-1-1-15,-4-1 2 16,0 5 0-16,3-2 1 31,0-2 0-31,4-1-3 0,-1 3 0 16,0 2 2-16,0-2 2 16,0 5 0-16,0 3 2 15,4-3-2-15,2-2-1 16,3-3-2-16,0-1-1 15,3 1 2-15,0 0 0 16,3 3 1-16,0-1 0 0,3 1-3 16,3 7 2-16,0 6 1 15,3-3 2-15,3 0-3 16,0-2 0-16,3-1 1 0,3-2 0 16,3-3 0-16,0 3 0 15,5 8 0 1,4-6 0-1,6-5 0-15,0-2 0 16,0-1-3-16,-1-2 2 0,1 0 1 16,3 0 2-16,0 0-1 15,-1 0-1-15,1 0 1 16,-3-3-1-16,0 0 0 16,2-2 0-16,-2-1 2 15,6 1 1-15,3-1-4 0,-4 4-1 16,1-4 1-16,3-2 2 15,-1 0 0-15,1 5-1 16,-3-2 1-16,-1-3 1 16,4 0-3-16,0 0-2 15,-3 0-1-15,11-3 3 16,-2 3 0-16,-1-6 3 0,1 1-1 16,3 0 2-16,-4-1-4 15,-2-2-2-15,0 0 4 16,-1 0 1-16,-2 0-3 15,3 0 1-15,5-2 0 0,-5 2 2 16,0 0-3-16,-4-3 0 31,4 3 1-31,3 0 2 16,-1-3-1-16,1 1-1 0,-3-1 1 16,-4-10-1-16,13 5 0 15,-3 0 0-15,-4 0 0 16,-5 3 2-16,6-8-3 15,-1 2 0-15,-5 0 1 16,0 4 0-16,2-1 0 0,-2 0 0 16,0 0-3-16,8 0 2 15,-2 0 1-15,-6-3 2 16,-4 1-1-16,1-4-1 16,0 1 1-16,0 0 1 15,-4 0-1-15,-2 0-1 16,-3-6 1-1,0-7-1-15,-1 2 0 16,-2 0 0-16,-3 0 2 16,-3-2 3-16,-3-9-4 15,-3-4-1-15,-6-1 0 16,-3 3 2-16,-6 0-1 0,0 2-1 16,-3 4 1-16,-6-12 1 15,0 6-1-15,-3 0 2 16,-6 0-4-16,-6 0 0 0,-14-8-1 15,-1 3 0-15,-11-1 2 16,-10 6 0-16,-5 8 0 16,-1 6 2-16,1 4-6 15,8 3 1-15,7 3-1 16,5 2-1-16,3 6-14 0,4 2-7 16,5 3-49-16,9 6-21 15,15-4-23 1</inkml:trace>
  <inkml:trace contextRef="#ctx0" brushRef="#br0" timeOffset="20">9762 12327 164 0,'6'-3'63'0,"-6"1"-34"0,0 2-16 16,0 0 17-16,0 0-9 15,-6 2-1-15,-3 4-6 0,-3 4-1 16,-9 3-7-16,-8 3-2 0,-1 3 2 15,-3 5-1-15,3-1 0 16,4-1-3-16,2-4-2 16,6-2-2-16,3-3-1 15,6-5-18-15,3 0-9 16,3-3-20 0,0-2-6-16,3-8-23 15</inkml:trace>
  <inkml:trace contextRef="#ctx0" brushRef="#br0" timeOffset="21">9536 12343 164 0,'0'-11'63'0,"0"9"-34"0,0-1-8 0,0 3 22 15,0 0-10-15,0 0-2 16,0 0-16-16,3 5-4 0,3 1-7 16,3 4 4-16,0 6 2 0,5 3-5 15,4 2-1-15,3 0 0 16,0 0 0-16,3-2-2 15,0-1 1-15,-1-5-29 16,4 1-11-16,0-12-81 16</inkml:trace>
  <inkml:trace contextRef="#ctx0" brushRef="#br0" timeOffset="22">10997 12380 108 0,'0'3'44'0,"0"-3"-24"0,0 0-10 16,0 0 12-16,0 0-1 16,0 0 13-1,-3 0-6-15,0 0-14 0,0-3 0 0,0 0 2 16,0 1 3-16,0-1 1 15,0 0-11-15,3 1-3 16,0-4 0-16,0 1 1 16,6 0-1-16,6-6 1 15,3 1-4-15,3 2-2 16,0-3 0 0,3 3-1-16,-3 5 0 15,-1 6 2-15,4 8-3 16,-6-1 0-16,-6 1 3 15,-6-1 1-15,-3 4 3 16,-3-1 1-16,-3 0 1 0,-3 0 0 16,-3-5-4-16,3 0-1 15,0 0-3-15,4 0-1 0,-1-3 1 16,3-2 0-16,6 2-3 16,3 1 2-16,2-1 1 15,4 6 2-15,0 2-1 16,3 0-1-16,3 0-2 15,-3 0-1-15,-6 1 4 16,-6-4 3-16,0 1 5 0,-9-1 5 16,-3 1-6-16,-6-3-2 15,-6-3-3-15,-3-2 0 16,-5-3-4-16,-1 0-2 16,3 0-36-16,3 0-14 15,3 0-72 16</inkml:trace>
  <inkml:trace contextRef="#ctx0" brushRef="#br0" timeOffset="23">9170 6911 140 0,'-6'-5'55'0,"6"5"-30"0,0 0-16 15,0 0 23 1,0 0-19-16,0 0 10 15,0 0-14-15,3 0 8 16,3 2-9-16,6 1 6 16,2 0-7-16,16-3 2 0,3 0-5 0,21 0 5 15,2 0-6-15,21-3 6 16,-2 3-6-16,17-3 8 16,-6 3-7-16,4-2 8 15,-10 4-8-15,-5-4 8 16,-13 2-8-16,-2-3 10 15,-13 3-8-15,-5-3 3 16,-9 1-5-16,-7-4 2 0,-5 6-3 16,-6-5-2-16,-3 5 0 15,-6-3 1-15,3 6-1 0,-3-3-23 16,0 0 13-16,-3 0-85 16,3 0 52-16,-6 0-92 31,0 0 76-31</inkml:trace>
  <inkml:trace contextRef="#ctx0" brushRef="#br0" timeOffset="24">2249 13041 132 0,'-6'0'49'0,"6"0"-26"0,0 0-12 0,0 0 15 16,0 0-1-16,0 0 0 15,-6 0-3 1,6 0 1-16,0 0-13 16,0 0 3-16,0 0 1 0,0 0-7 15,6 0-2-15,3 0 3 16,6 0 3-16,12-2 0 0,6-1 1 15,5 0-2-15,7 1 1 16,5-1-4-16,10 0 1 16,3 1-3-16,5-1 0 15,0 3-1-15,-2 0 2 16,-7 0-3-16,-2 0 0 16,-6 0 1-16,-7 0 2 15,-8 0 1-15,-3 0 3 0,-3 0-3 16,-7 0 1-16,-5 0-3 15,-3 0 2-15,-3 0-4 0,0 0 0 16,-3 0-1-16,-3 0-2 16,0 0 1-16,-6 0-1 15,0 0-25-15,0 0-10 32,3 5-37-32,0 3-17 15,-3 0-26 1</inkml:trace>
  <inkml:trace contextRef="#ctx0" brushRef="#br0" timeOffset="25">22246 13753 116 0,'6'-11'44'0,"-3"9"-24"0,0-1-8 0,-3 3 16 16,0-2-1-16,-3-1 4 16,0 0-8-16,-6 3-4 15,-3 0-11-15,-3 6-1 16,-6 1 3-16,-6 12-2 0,1 7 1 16,-4 6-5-16,3 5-1 0,6 8 3 15,6 5 1-15,6 3-6 16,9-2 0-16,6-4-1 15,12 1 0-15,6-8-3 16,3-9 2-16,0-4-15 16,-1-6-4-16,1-2-36 31,0-9-61-31,0-2 21 16</inkml:trace>
  <inkml:trace contextRef="#ctx0" brushRef="#br0" timeOffset="26">22329 14161 192 0,'-6'15'71'0,"12"4"-38"0,-6 5-39 0,0-11 14 16,3 3-7-16,0 0-1 15,0-3-15-15,3-2-5 16</inkml:trace>
  <inkml:trace contextRef="#ctx0" brushRef="#br0" timeOffset="27">22323 13907 212 0,'-9'-8'79'0,"9"8"-42"0,3 2-48 0,0 4 11 15,0-1-25-15,18 3-7 16,-3 0-34-16,6-3-13 16,2-2 26-16,10-3 15 0</inkml:trace>
  <inkml:trace contextRef="#ctx0" brushRef="#br0" timeOffset="28">22603 13869 216 0,'-27'-2'82'0,"9"4"-44"0,0 9-36 0,12-3 19 15,-2 8-7-15,8 8 0 16,-3 13-4-16,3 8-1 16,0 2-5-16,3 1-3 0,-3-3 0 31,5-8-15-31,-5-3-5 0,3-5-28 16,-3-2-12-16,0-9-31 15</inkml:trace>
  <inkml:trace contextRef="#ctx0" brushRef="#br0" timeOffset="29">22451 14155 208 0,'0'-10'79'0,"12"10"-42"0,12-11-43 0,-12 8 12 0,15 1-9 16,2-1 2-16,4-2-12 15,0-6-7-15,-1-5-64 16,1-2-28-16</inkml:trace>
  <inkml:trace contextRef="#ctx0" brushRef="#br0" timeOffset="30">22805 13798 192 0,'-6'-5'74'0,"15"7"-40"0,12 17-35 0,-9-9 12 16,3 9 4-16,0 7 2 0,0 9 0 15,-3 10 2-15,-3 2-10 16,-4 1-3-16,-5-3-2 0,-3 0-18 16,-5-5-7-16,-13-6-45 15,0-2-60 1,-9-6 30-16</inkml:trace>
  <inkml:trace contextRef="#ctx0" brushRef="#br0" timeOffset="31">22701 15991 176 0,'-12'-2'66'0,"6"2"-36"0,-9 5-24 0,6 0 15 15,-8 14-2-15,-7 2 3 16,-3 11-8-16,3 7-1 15,0 14-7 1,4 0-2-16,8 6 0 0,6-1-2 16,6-5 1-16,6-3-4 15,17-8 0-15,1-10-10 16,6 0-5-16,0-14-34 16,0-7-13-16,-1-6-20 15</inkml:trace>
  <inkml:trace contextRef="#ctx0" brushRef="#br0" timeOffset="32">22767 16346 216 0,'-9'5'82'0,"12"3"-44"0,3 3-47 0,0-6 14 15,0 3-1 1,8 0 2-16,1-3 9 0,0-2 2 16,0 2-8-1,3-5-1-15,-3-5-1 0,0 2-1 0,0-7 1 16,-4 2-6-16,-5-6-1 0,-3 1 0 16,-6-3 0-16,-3 1-3 15,-5 4 0-15,-1 0 2 16,-9 11 0-16,0 3 3 15,0 10 3-15,0 6-2 16,0 2-2-16,4 5 0 16,5 6 1-16,6-5 1 0,6-1 3 15,6-7-3-15,3 4-2 16,11-7 2-16,4-3 0 16,-3-5-12-16,9-2-7 15,-9-6-20-15,6-3-7 0,-4-8-49 16,4-2-31 15,-3-5 54-31</inkml:trace>
  <inkml:trace contextRef="#ctx0" brushRef="#br0" timeOffset="33">23002 16039 208 0,'-21'-26'79'0,"21"20"-42"0,0 12-48 0,12-6 13 0,-6 8 2 15,-3 10 5-15,6 6 7 16,-3 8 2-16,3 2-9 16,-3 14-1-16,5-3 2 0,-5-3-8 15,-3-5-3-15,9 0-5 16,-3-8 1-16,0 0-43 16,0-13-21-1,3-5-22 1</inkml:trace>
  <inkml:trace contextRef="#ctx0" brushRef="#br0" timeOffset="34">23252 16251 292 0,'-27'-3'110'0,"21"6"-60"0,-3 2-58 0,3-5 18 16,6 11-11-16,-3-3-2 15,3-1 2-15,0-1 0 16,3 7-2-16,6 6 2 16,-3-4 3-16,-3 1 1 0,-3 0-4 15,0 0 1-15,-3 0 0 16,0-6 2-16,-3 1-6 16,0-6-1-16,0 6-14 15,0-8-3-15,3-6-17 16,-3-2-5-16,6-1-32 31,6-2-36-31,0 0 38 16</inkml:trace>
  <inkml:trace contextRef="#ctx0" brushRef="#br0" timeOffset="35">23341 16380 212 0,'15'3'82'0,"-3"-3"-44"0,3 3-38 0,-6-3 16 0,3 0-9 16,-1 0-2-16,1-3-2 0,9 0 0 15,-6 1-2-15,-3-4 2 16,-3-7 0-16,-9 3-4 0,0-6 1 16,-9 3-2-16,-3-1 0 15,-3 6-5-15,-6 8-3 16,1 3 6-16,-1 5 3 16,0 5 0-1,-3 3-2-15,6 0 6 16,0 5 5-16,12-2-2 15,3 4-1-15,9-1 0 16,6-1 1-16,0-3-3 16,9-5-2-16,-3-2-14 15,9-8-6-15,2-11-28 16,1 2-10-16,-3-7-25 16</inkml:trace>
  <inkml:trace contextRef="#ctx0" brushRef="#br0" timeOffset="36">23594 16034 208 0,'-15'-27'79'0,"15"27"-42"0,0-2-45 0,6 2 12 16,-3 0-4-16,9 2 2 16,-3 9 16-16,9 5 9 15,-6 5-14-15,6 8 15 0,-4 5 8 16,1 17-17-16,-12 2-7 31,-3-6-6-31,0 4-2 0,-12-4-7 16,-8-2-2-16,-7-5-56 15,-15-1-21-15,0-7-32 16</inkml:trace>
  <inkml:trace contextRef="#ctx0" brushRef="#br0" timeOffset="37">13256 17267 156 0,'0'10'57'0,"3"6"-30"0,-3 19-14 16,3-12 17-16,0 12-6 0,-3 2-2 16,0 3-6-16,6 4 0 0,0-4-9 15,0 0-4-15,0 0-2 0,0-9-1 16,0-4 0-16,0-3-5 15,-3-9-1 1,0-1-24-16,3-1-10 16,0-8-39-1,0 0-28-15,3-10 46 16</inkml:trace>
  <inkml:trace contextRef="#ctx0" brushRef="#br0" timeOffset="38">13649 17568 160 0,'-3'-8'60'0,"0"8"-32"0,-3-5-17 0,4 5 18 16,-4 0-4-16,-3 0 0 15,-3 0-11-15,-3 5-4 16,0 3-6-16,0 19-3 0,-3-3 0 15,3 2-4 1,-3 1 2-16,10-1 3 16,2 0 1-16,9-7-4 15,3-6 1-15,-1-5 4 16,4-3 5-16,3-5-5 16,0 0 0-16,0-8-2 15,0-5 1-15,0 3-2 16,0-11-1-16,-3-3 1 0,-3 3-1 0,0 2 4 15,-3 6 2-15,0 0-9 16,-3 10-3 0,0 3 3-16,6 13 1 0,0 0 10 15,2 3 5-15,1 0-6 16,0 0-2-16,6-3-3 16,-3 0-2-16,3 1-8 0,0-9-3 15,0 3-23-15,-3-8-8 16,3-3-13-16,-4-7-4 15,-2 2-17 1</inkml:trace>
  <inkml:trace contextRef="#ctx0" brushRef="#br0" timeOffset="39">13786 17357 168 0,'-6'-11'66'0,"12"8"-36"0,-6 3-24 15,0 0 17-15,3 3 1 16,3 21 3-16,0-3-8 16,0 6-1-16,0 10-11 0,0-6-2 0,0 12-1 0,0-4 0 15,0-7 0-15,-3-5-2 16,0-1-2-16,-3-13 1 16,0 3 1-16,0-13 5 15,3-3-5 1,0-13-1-16,0-1-3 31,3-4-2-31,3 5 3 0,3-3 0 16,5 2-2-16,1 4 0 15,0 10 4-15,0 0 1 16,-3 5-7-16,-3 11-2 16,-6 3 15-16,-3-1 8 15,-6 3-7-15,-6-2-5 16,-9 5 0-16,0-9-1 0,0-1-6 15,-3-1 0-15,4-8-21 16,-1 3-7-16,6-8-19 16,3 0-9-16,6 0-30 15</inkml:trace>
  <inkml:trace contextRef="#ctx0" brushRef="#br0" timeOffset="40">14039 17574 212 0,'0'0'79'0,"3"5"-42"0,3 0-32 16,-3-2 17-16,3 5 3 16,3 2 7-16,0-2-6 31,6 6-1-31,-3-4-14 0,6-2-4 0,3-3-3 16,-1-5-2-1,-2-5 1-15,0 5-2 0,-3-8 2 16,-3-2-9-16,0 4-1 15,-6-4-7-15,-6-1-2 16,-3-2-2-16,-9 0 1 16,-6 5 7-16,-3-3 5 0,0 11 4 15,0 0 3-15,1 5 1 16,-1 3 3-16,3 11-5 16,3 2-3-16,6-2 9 15,6 7 5-15,6-2-1 16,3-3-1-16,9 3-6 15,0-8-1 1,12 2-1-16,-1-5 1 16,1-5-18-16,-3-8-4 0,0 0-20 15,-3-8-5-15,0 0-28 16,-7-5-46 0,1-11 29-16</inkml:trace>
  <inkml:trace contextRef="#ctx0" brushRef="#br0" timeOffset="41">14334 17359 204 0,'-6'-13'77'0,"9"13"-42"0,0 5-34 0,0 3 14 15,0 6 9-15,0 4 8 16,6 9-9-16,-6 4 0 16,6 6-14-16,-3 6-1 0,0 2-1 0,0-6-6 15,3-2 0-15,-1-5-10 16,1-3-2-16,0-10-27 15,0-1-11-15,0-10-58 16,3 0-28 15,0-8 68-31</inkml:trace>
  <inkml:trace contextRef="#ctx0" brushRef="#br0" timeOffset="42">14629 17547 252 0,'-3'-5'93'0,"-9"2"-50"0,3 3-41 0,6 3 17 0,-3-3 1 0,-3 5 2 15,0 3-9-15,0 3-5 16,3-3-5-16,3 5-5 0,0-5 1 16,6 2-1-16,3 9 0 15,9-3 2-15,3-3 0 16,3 6 0-16,-3-6 2 15,-4 8 1 1,-5-3 1-16,-3-4 4 16,-21-1 7-1,-5 0-4-15,-4-8-12 16,-3 1-4-16,0-4-42 16,3-2-17-16,1-2-62 15</inkml:trace>
  <inkml:trace contextRef="#ctx0" brushRef="#br0" timeOffset="43">14766 17568 96 0,'-3'-2'35'0,"6"4"-18"0,0-2-7 0,-3 0 12 16,0 0 1-16,0 0 3 0,0 0-5 15,0 0-1-15,3 0-2 16,0 6-2-16,2-6-8 16,1 5 4-16,0-2 1 0,6-3 5 15,3 0-6 1,0 0 1-16,-3 0-6 15,0 0 1 1,6 0-5-16,-3 0-2 0,2 0 2 16,1 0 2-1,0 0 0-15,3 0 2 0,0-3 0 16,9 3 3-16,-1 0-5 16,1-5-1-16,0 5 0 15,0-6 0-15,2-2-2 16,1 3 1-16,-3-3-2 0,-3 3-1 15,3-8-2-15,-1 5 1 16,1-3 5 0,0-2 2-16,-3 2-2 15,5-5-1-15,1 3-1 0,0 0-2 16,-3-6 3-16,-1-2 2 16,-2 8-2-1,-3-5 0-15,-3 4-3 16,6-7-1-16,-7 8 1 15,4-6 2-15,-3 6-1 16,0-3-1-16,0-8 1 16,-3 6-1-16,-1-1 2 15,4 4 1-15,-3-4-1 0,0 1-2 16,0 2 1-16,0-3-1 0,6 1 4 16,-4-1 5-16,4-2-7 15,-3 2-1-15,0 4-1 16,0-9 2-16,-3 5-3 15,-1-2 0-15,4 0 1 16,-3-3 0-16,0-2 0 16,3 4 2-16,0-4-1 0,-4-6 2 15,1 0 0-15,0 6 3 16,-3 2-3-16,0 0 0 16,0 1 1-16,0 4 0 15,0 1 6-15,0-4 4 16,-1 9-16-16,1 0-6 15,0 0 4 1,0 5 1-16,-3 0 0 16,3-3 2-16,0 1 1 15,3-1 2-15,-4 0-3 16,1 6-2-16,-3-3 4 16,-6 3 1-16,3-3 0 15,-3 5-2-15,-3-2 3 16,0 0 2-16,-3 5-2 0,0-6 0 15,0 4-1-15,-6-3 1 16,-6 2 0-16,0 6-1 16,-3 4-2-16,-5-1 1 15,-1 4-1-15,0 1 0 16,-3 0 0-16,3-4-3 16,0 7 2-1,7-6 1-15,-4-3 2 16,3 3-3-16,3-3 0 15,3-2-1-15,3-1 0 16,9-4-5 0,3-3 4-16,6-1 3 15,6-7-1-15,3-6 0 16,2 6 3-16,4-3 1 0,3 3-4 16,-3 3-1-16,-4 2-2 15,1 2 3-15,-6 4 0 16,0 2 1-16,-3 5 2 15,-6 6 1-15,-3 2-1 16,-3 8 1-16,-3-3 0 16,0 6 1-1,0-3-2-15,-3 1 1 0,3-4-18 0,0-5-6 0,6 1-37 16,0-4-14-16,3-7-60 16</inkml:trace>
  <inkml:trace contextRef="#ctx0" brushRef="#br0" timeOffset="44">14792 17523 80 0,'-9'-2'33'0,"9"2"-18"0,-3-6-18 0,3 6 6 16,0 0 1-16,0 0 2 0,0 0 17 16,0 0 8-1,0 0-12-15,0 0-3 0,0 0-10 16,0 0-2-16,0 0-2 15,0-2 5-15,0 2 5 0,0 0-2 16,0-3 0-16,0 3-6 0,0 0-3 16,0-3 0-16,0 3 1 15,0 0-3-15,0-5 0 16,0 5 3-16,0 0 1 16,3 0 5-16,-3 0 3 15,3-2 0-15,0-1 3 16,9 3-7-1,3 0-2-15,0-3-1 16,0-2 2-16,0 5-1 16,6 0 2-16,-3-3-4 15,2 1-2-15,1-1 0 16,3-2 1-16,3 5 1 16,3-6 3-16,-4 6 1 15,1-2 3-15,0-3-3 0,0-9 1 16,0 6-5-16,-4-5 0 15,4-3 1-15,0-5 0 16,-3 8-5-16,0-6 1 0,-4 6 0 16,4 0 0-16,-3 0 2 15,0-1 1-15,0 1-1 16,0-5-2-16,-1-9 1 0,4 6-1 16,3 0 2-16,-3-3 3 15,-3-2-2-15,2 4-2 16,-2-1 2-16,0 4 2 15,0-2-4-15,-3-3-1 16,0-2 0-16,0-1 0 31,2 1 0-31,1-3 2 0,-3 2 1 16,-3-10 1-16,0 5-5 16,-3 3-1-16,0 0 5 15,0 3 3-15,-1-1-1 16,1 6 0-16,0-3-3 15,0-2 1-15,0 7-4 0,0-2-2 16,0 5 4-16,3-15 1 0,-3 1 0 16,0 1-2-16,5-2 1 15,-2 4 1-15,-3-5-1 16,6 1-1-16,-3 1 1 16,0 1-1-16,-3 0 0 15,0 0 0-15,0 0 0 31,-1-3 0-31,-2 6 0 0,0-6 0 16,0 0 0-16,0 3 2 16,0-2 1-16,0-1 1 15,0 5-5-15,-3 1 1 16,0-11-2-16,0 8 0 16,0 0 4-16,0-1 1 15,0-1-1-15,0 4-2 0,0-2 3 16,0 0 2-16,2 3-4 15,1-9-3-15,0 3 1 16,0 3 2-16,0 0 0 16,0-5 2-16,0-8-2 0,0 2-1 15,0 0-2-15,0 8 1 16,0-2 1-16,0 2 2 0,0 1-1 16,0-1-1-16,0-3 1 15,-1 4 1-15,-2-1-3 16,0 3 0-16,3 2 1 15,0 1 0-15,0-16 0 16,0 7 2-16,3 3-3 31,0 1 0-31,6-1 1 0,-3 0 2 16,5 0-1-16,1 1-1 16,-3-1-2-16,-3 3 1 15,0 0 3-15,0 2 1 16,0 1-1-16,3-1-2 15,-1 3 1-15,1-5-1 16,3-5-3-16,3 5 2 0,-3 5 1 16,0 0 2-16,-1 6-3 15,-2-1 0-15,0 3 1 16,-3 0 2-16,0 3-3 16,-3 0 0-16,-3 2 3 15,0 3 1-15,-3 1-4 16,-3-1 1-1,0 0-2-15,-3 2 0 0,0 1 2 0,0 2 0 16,0 1 0-16,0-1 0 16,-3 3-3-16,-3 0 2 15,0 0 1-15,-3 5 0 16,-3 3 0-16,-3 3 0 31,0 2-5-31,-12 3 1 0,3 0 2 0,7 0 3 16,-1-3-2-16,3-2 0 15,3-3 1 1,3-3 2-16,3 0-3 16,3-2 0-16,0-3-1 15,6-6 0-15,3-1 0 16,15-7-2-16,-3-2 3 0,3 1 0 0,-1-1 1 16,1 0 0-16,0 3 0 15,0 2 0-15,-3 3-3 16,-3 5 2-16,-3 6-1 15,0 5 0-15,-4 5 2 16,-2 8 0-16,-3 3 2 16,-3 5 3-1,0 6 0-15,0-4 2 16,-3-1-6-16,3-7-1 0,0-1 0 16,3-4 0-16,0-2-33 15,3-3-13-15,0-5-41 16,6 0-59-1,-3-5 36-15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1:29.4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11465 12226 140 0,'-21'8'52'0,"9"-8"-28"0,6 0-28 0,12 3 10 16,-3-3-10-16,3 0-1 15,6-3 4-15,0-2 5 16,0-6-2-16,2-2 1 0,1-3 3 16,0 0-1-16,-3-2 2 15,0-1-2-15,0-2 2 16,0 0 0-16,0-3 3 0,3-2-1 16,-4-1 2-16,4 1-2 15,-3-8 2 1,0 2-6-16,-3 0-1 15,3-2 0-15,-3-3 2 0,0 2-1 16,3 1 0-16,0-6-3 16,3 0 1-16,-4 1-2 15,1-1-1-15,0-5 1 16,3 5-1-16,0 1 2 16,0-4 3-16,-3-4 2 15,0 7 1-15,0 0-4 16,3 1-1-16,2-4-1 0,-2 1 1 15,0 0 0 1,0 2 1-16,-3 0-2 16,-3 1-2-16,0-4-2 15,-3 1 1-15,0 0 1 16,0 5 0-16,0-3-3 0,-3 0 2 16,0 1 7-1,0-1 6-15,0 0-4 0,-1 0-2 16,-2 1-1-16,0-4-1 15,0 1 0-15,0 0 0 16,0-1-2-16,0 1 1 16,0 0-2-16,0-1-1 15,3-2 1-15,0 3-1 16,0 2 0-16,-3-2 2 16,3 0-1-16,-3 2-1 15,0 0 1-15,0 1 1 0,3-1 1 16,-3 0 1-16,0 1 0 15,0-6 2-15,0 0-3 16,-3-3 0-16,0 0 1 16,0 1 2-16,0 2-1 15,-2 0 0-15,-1 0-3 16,0 0 1-16,-6-3-2 16,0 1-1-16,-3-4 1 15,3 1 1-15,0 0-1 16,0 0 2-16,0-3 2 15,0 5 2-15,0 0-6 16,4-5 0-16,-1 6 1 16,0 2 1-16,0-3-1 15,0 3-2-15,3 3 1 0,0 0 1 16,-3-3-1-16,0-6-1 16,0 4 1-16,0 4-1 15,0-7 0-15,3 5 0 16,0 3 0-16,0-3 2 15,0 2-1-15,1 4-1 16,-1-4 1-16,-3 6-1 16,3 0 2-16,0 6 1 15,-6-1-1-15,3 0-2 16,0 3 1-16,3 0-1 16,-6 0 0-16,3 0 0 0,0 0 0 15,0 0 0-15,3-1 0 16,-3 1 2-1,3 3-3-15,1-3-2 16,-4 2 4-16,3 1 1 0,-3-1 0 16,0 1-2-16,0-3 1 15,0 0-1-15,0 2-3 16,0-5 2-16,0 3 3 16,0-2 1-16,-6-1-4 15,-3 0 1-15,4 3 2 16,-1 3 3-16,0 2-2 15,0 0-2-15,3 5 0 16,0 1-1-16,-3 2-3 16,3-2 2-16,-3 2 1 0,4 0 2 15,-4 3-1 1,0-1-1-16,3 1 1 16,0 2 1-16,0-2-1 0,0 3-1 15,3-1 1-15,0 3-1 16,3 3 0-16,0 0 0 15,3 2-5-15,0 3 1 16,3 5-3-16,0 3 0 16,0 0-1-16,0 5 2 15,0 3 2-15,0 3 2 16,3 2 1-16,-3-3 1 0,0-2 0 16,0-2 0-1,0-7 2-15,0 1 3 16,0-2-4-16,0-6-1 15,0 0 2-15,0 0 1 0,0 0-1 16,0-6-2-16,0-4 1 16,0 2 1-16,-3-13 3 15,-3-3-4 1,1 3-1-16,-1 2 0 16,3 1 0-16,0-9 0 15,0 6 0-15,0 0-3 16,3 2 0-16,6 3-1 15,0 1 0-15,0 1 0 16,2 4 0-16,4 2 0 16,3 3 0-16,3 5 0 15,6 2 0-15,0 6 3 0,3 11 0 16,2-1-2-16,4 1 2 16,0-1 3-1,-3 1 1-15,-4-3-8 0,-2-3-4 16,0-3-13-16,3-4-4 15,-6-6-32-15,5-3-13 16,1-10-31 0</inkml:trace>
  <inkml:trace contextRef="#ctx0" brushRef="#br0" timeOffset="1">8905 12557 60 0,'15'0'24'0,"-12"0"-12"0,-3 0-14 15,0 0 83 1,-6 0-23-16,3 0-18 0,0 0-14 15,0-3-15-15,-3 1-3 16,0 2-4-16,0-3-1 0,-3 1 3 16,0-1 6-16,0 0 2 15,-3 1-3-15,-3-1-1 16,0-2-2-16,-2-1 0 16,-1 4-4-16,-3-6-3 15,-3 3-3-15,-3-1 1 16,-8-2 5-16,-4 6 5 15,-3-4-5-15,0 4-2 16,-2-4-1-16,-1 4 1 16,4-4-3-16,-1 1-2 15,-6 0 2-15,-2 2 2 0,-1 1 0 16,3-1 2 0,1 0-2-16,-1 1 2 0,1-1-2 15,2-2 2-15,6-1 0 16,0 1 1-16,1 0 0 15,-4-3 0-15,0 0 2 16,-2 0 1-16,5 0-3 16,0 0-1-16,4 0-1 15,-1 3-2-15,0 0 1 16,1-3-1-16,2 0 0 0,3 2 0 16,3-1 0-1,0-1 2-15,-2 0-1 0,-7 0-1 16,-3 2-2-1,1-2 1-15,-1 6 1 0,0-1 0 16,0 1 0-16,1-1 0 16,-1 0-3-16,3-2 2 15,4 2 1-15,-7 1 0 16,0-1 0-16,-2 0 0 16,-1 1 0-16,0-1 0 15,1 3 0-15,2 3 0 16,-3-3 0-16,3 0 2 0,1 0-3 15,2 0 0-15,-3 0 1 16,1 0 0-16,-7 0 0 16,0 0 2-1,1 0-3-15,-1 0 0 16,3 0 1-16,1 0 2 0,-4 0-3 16,6 0 0-16,4-3 1 15,-1 0 2-15,0 1-3 16,-5-1 0-16,-4 1 1 15,0-1 2-15,4 3-3 16,-4 0 0-16,0 0 1 16,-2 0 0-16,2 0 0 15,-3 0 2-15,-2-3-3 16,-4 1 0-16,1 2 1 16,-1 0 2-16,-17 0-3 15,5 2 0-15,13-2 1 16,-4 0 0-16,-5 3 2 15,-4 2 1-15,7 0-6 0,5 6 0 16,0-3 1 0,4 3 3-16,-1-1 0 0,9 3-1 15,4-2-2-15,-4 0 1 16,-6-1-1-16,1 1 0 16,-1 2 2-16,7 0 2 15,-1 0-1-15,-3 1 2 16,4-1-2-16,-1 3-1 15,3-6-2-15,1 4 1 16,-7-4 1-16,-6-2 0 16,1 3 0-16,2-1 0 0,-3 1 0 15,-2-1 0-15,-1 1-3 16,4 0 0-16,2-1 4 16,0 1 1-16,4-1-3 15,2 1 1-15,9-3 0 16,13-3 2-16,-1 0-3 15,9-2 0-15,3-3 1 16,3 0 0-16,3-3 0 16,3 1 2-16,0-4-1 15,6-1-1-15,3-1-2 16,3-3-1-16,3 3 4 16,5 0 1-16,1 0-3 15,3 0-1-15,0-2 1 16,0-1 0-16,0 3 1 0,-1-2 0 15,-2-1-3-15,0 3 2 16,-6 3 1-16,-3-1 0 16,-6 4-3-1,-3 2 2-15,-3 0 1 0,-9 2 2 16,-3 1-3-16,-6 5-2 16,-3 0-1-16,-3 0 3 15,-5 3 0-15,-4-1 3 16,0 6-3-16,-3 2-2 15,4 4 2-15,5-1 0 16,6-3 1-16,6 1 2 16,3-3-3-16,6-3-2 15,3-2 2-15,6-1 0 0,6-2 1 16,9-3 2-16,6 1-1 16,3-4-1-16,2-2 3 15,-2 0 0-15,-3 3-4 16,0 2 1-16,-3-2 0 15,0 2 0-15,-4 6-5 16,1 2-1-16,-3 8-63 16,-6 0-27-16,-3-2 0 15</inkml:trace>
  <inkml:trace contextRef="#ctx0" brushRef="#br0" timeOffset="2">8985 6403 72 0,'0'0'30'0,"0"3"-16"0,0-1 8 16,0-2 17-16,0 0-3 15,0 0-1-15,0 0-8 16,0 0-3-16,0 3-13 16,0-3 0-16,0 0 2 0,0 0-3 15,0 0 0-15,0 0 2 16,0 0 5-16,3-3-7 0,3-5-3 16,0-2-7-16,0-1 0 15,0-2 0-15,0 2 2 16,0 1-1-16,0-4-1 15,0 7 1-15,-3-1-1 16,0 2-3-16,0 4 2 16,0-1 1-16,0 3 0 15,-3 0 0-15,0 0 0 16,3 5-3-16,0 6 2 16,0 5 5-16,-3 10 5 0,0-2 1 15,0 5 2-15,0 6-9 16,0-1-1-16,-3-2 0 15,3-6 1-15,0-2-1 16,0-6-2 0,0-4-17-16,0-4-6 0,0-2-27 15,0-2-8-15,0-4-37 16</inkml:trace>
  <inkml:trace contextRef="#ctx0" brushRef="#br0" timeOffset="3">8979 6641 172 0,'-6'0'66'0,"6"0"-36"0,0 0-26 0,0 0 15 16,6-3 0-16,0-2 3 15,6 0 1 1,3 0 1-16,3-1-13 0,3 1-7 0,-1 0-2 16,4 2-2-16,0 0 2 15,-3 3-1-15,-3-2-1 16,-3 2-17-16,-3-3-6 15,-4 0-42 1,1 1-57-16,0-4 24 16</inkml:trace>
  <inkml:trace contextRef="#ctx0" brushRef="#br0" timeOffset="4">9036 6141 164 0,'-24'-11'63'0,"15"11"-34"0,-3 0-16 16,6 3 19-16,0 0-7 15,-6 2-2-15,-3 6-13 16,0 7-4-16,1 9-4 16,-1 7-4-16,3 14 1 0,3 18-1 15,6 5-2-15,6-2 0 0,9-6 3 16,3-10 6 0,3-10 7-16,11-9 3 0,7-13 0 15,6-13 1-15,2-13 3 16,4-22-7-16,-3-12 1 15,-4-9-4-15,-8-5 2 16,-12 0 7-16,-9 6 6 0,-9 2 7 16,-9 5 5-1,-9 3-6-15,-6 13-3 16,6 6-20-16,-12 4-6 16,1 4-35-16,2 2-13 15,3 3-51-15,9-9-95 16</inkml:trace>
  <inkml:trace contextRef="#ctx0" brushRef="#br0" timeOffset="5">2020 12584 112 0,'-6'-6'44'0,"3"4"-24"0,-3-1-8 15,3 3 16-15,-3 0 1 16,0-3 5-16,-3 1-9 15,-3 2-6-15,-3-3-10 16,1 3-4-16,2 0-1 0,3-3 2 16,0 1 3-16,3-1 5 0,6 0 3 15,0 1 0-15,6-3-1 16,6-3-6-16,0 0-4 16,6 2-1-16,2 1-1 15,1 0-2-15,-3 2-2 16,0 3 1-1,-3 3-1-15,3-1 2 0,-9 6 1 16,-6 3-1-16,0 5-2 16,-6 5 5-16,0 3 1 15,-12 0-2-15,0-1-1 16,0 4 1-16,3-6 0 16,0-2-2-16,0-4 1 15,6-4-2-15,0 0-1 0,3-6 1 16,6 0 1-1,3-2 3-15,6-6 2 16,6-5-3-16,0 0-3 16,-3 3 0-16,3 0-1 15,-4 2-3-15,1 0 2 16,3 1-8-16,-9-1-4 0,0 1-29 16,-3-1-10-16,0 0-24 15,-6 9-54 1</inkml:trace>
  <inkml:trace contextRef="#ctx0" brushRef="#br0" timeOffset="6">2071 12401 88 0,'-30'-21'33'0,"24"16"-18"0,-9-3 0 0,9 5 15 16,-3 0 4-16,-3 3 4 15,-9 3-19-15,1 2-8 16,-4 3-7-16,-3 5-4 0,-3 9 3 16,0 1-2-16,7 9 2 15,-7 16 0-15,9 10 1 16,12 6-5-16,12-4 1 16,15-7 11-16,12-2 5 15,2-14 7-15,16-8 3 16,3-8 2-16,8-11 0 15,13-15-4-15,-7-13-3 16,-5-14 2-16,-7-10 0 16,-8-11 10-16,-21 0 3 0,-12 2-10 15,-9 4-3-15,-12 2-18 16,-12 3-5-16,-9 7-23 16,3 6-10-16,3 10-58 15,9 12-26-15,-14 1-19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2:34.7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21912 8102 112 0,'-3'0'44'0,"3"0"-24"0,-3-3-24 16,-3 3 65-1,3 3-18-15,-3-3-6 16,4 0-8-16,-1 0-17 16,0 0 3-16,0 0 5 0,0 0-5 15,3 0 0-15,0 0-7 16,0 0-3-16,0 0-2 15,0 0-3-15,0 0 3 16,6-3 2-16,2 3-2 16,4-3-2-16,0 1-3 15,0 2-1-15,0 0 4 16,6 0 1-16,-3 0-3 16,0 2-1-16,0 1 1 0,0 2 0 15,-1 0 1-15,4 3 0 16,-3 0 0-16,3 0 2 15,-3 0-1-15,-3 3-1 16,0-1 3-16,-3 1 0 16,-3 2 1-16,0-2 0 15,-1-1 0-15,1 1 0 16,0 5-5-16,-3 5 1 16,0-2 0-16,0-4 0 15,0 1 2-15,0-2 3 16,-3-1-2-16,3 0 0 0,-3 0-1 15,0 0-2 1,0 1 3-16,0-4 0 0,0-2-1 16,0 5-2-16,0 1 3 15,-3 2 0-15,3-3-1 16,-3 0-2-16,0 0 3 16,0 3 0-16,0-3 1 15,-3 3 0-15,3-3-2 16,-3 6 1-16,4-3-2 15,-1 5-1-15,0-3 1 16,0 12-1-16,0-9 0 16,3 3 2-16,0-3-3 0,0 0 0 15,0 8 1 1,3-8 0 0,0-5 0-16,3 5 2 0,-1-2-3 15,1 2 0-15,0-3 1 16,3-2 0-16,-3-2 0 15,3-1 0-15,0-3 2 0,0-2 1 16,0 0-4-16,0 0-1 16,-3-3 1-16,0 1 2 15,0-1 0 1,0-2-1-16,0-1-2 0,-3 1 1 16,0 0 1-16,0-1 2 15,0 1-1-15,-3-3-1 16,0 0-2-16,0 3 1 15,0-3 3-15,-3 2 1 16,3-2-1-16,-3 3-2 16,0-3 1-16,-3 2-1 15,3 1-3-15,-3 0 2 0,0-1 1 16,-3 4 2-16,3-4-1 16,-3 6 2-16,0-2-2 15,-3 4-1-15,3-2 1 16,-3 3 1-16,0-1 1 15,3 6 1-15,1 0-5 16,-1 5-1-16,3-5 1 16,0 8 0-16,3-6 1 15,0 9 2-15,0-6-3 16,3 8 0-16,0-5 3 16,-3 2 1-16,0-2-4 15,3 3 1-15,0-4 4 16,-3 4 5-16,0-3 1 0,-3 0 4 15,0-3-5-15,-3 5-1 16,0-2-4-16,-6 0-3 16,3-3 0-16,-6-2 1 15,4-4-23-15,-7-1-8 16,3-4-30-16,0-2-10 16,0 0-65-1</inkml:trace>
  <inkml:trace contextRef="#ctx0" brushRef="#br0" timeOffset="1">22526 8652 112 0,'0'0'44'0,"5"0"-24"0,-10 0-17 0,5 0 10 16,0 0-2-16,0 0 3 16,0 0-1-16,0-3 0 15,5 3 8-15,-5 0 6 16,0-2-14-16,0 2 0 0,-5 0-2 15,5 0 2-15,0 0 3 16,-6 2-9-16,0 1-2 16,0 2-8-16,0 0 0 0,0 3 3 15,0 0 2-15,3 3-3 16,3 5-1-16,3 0-2 16,0-6 3-16,6 1 0 15,-3-3 3-15,3-3-3 16,0 0 0-16,2-7 3 15,-5 4 1-15,0 1-1 16,0-11 1-16,0-3 2 16,-3 9 2-16,0-1 1 15,-6-5 0-15,-6-2 0 16,3-1 2-16,0 3 1 0,0 0 3 16,0 3-3-16,1 0-1 15,5 2-9-15,0 0-2 16,0 1 0-16,0-1 0 15,11 0 1-15,4-2 2 16,0 0-6-16,0 0 1 16,0-1 1-16,0 1 3 15,-3 2-2-15,0 1 0 16,-3 2 1-16,-1 0 2 16,-2 5-1-16,-3 3 2 15,-3 2-2-15,-3 6-1 16,0 11 1-16,-2 5 1 15,-1-1-1-15,0-4 2 0,3-3-4 16,-6 7 0-16,0-4 3 16,-3 5 3-16,3-6-4 15,0 3-1-15,-3-5-2 16,9-3 0-16,-3-5-16 16,3-3-5-16,0 0-22 15,6-7-9-15,0-1-48 16</inkml:trace>
  <inkml:trace contextRef="#ctx0" brushRef="#br0" timeOffset="2">22648 9049 160 0,'-3'0'60'0,"3"0"-32"0,-3 2-17 0,3-2 18 15,0 3-13-15,0 0-1 16,0 2-5-16,0-2-1 16,3 5-5-16,-3-3-1 0,6 3 1 15,-4-3 0-15,4 3 2 16,0-3 10-16,3-2 5 16,0 0-7-16,3-3-3 15,-3 0 0-15,0-6 3 16,0 1-6-16,-3-8-2 15,3 5 3-15,-9-3 2 0,0 3-4 16,-9 0 1 0,3 0-5-16,-3 3 0 0,0 0-10 15,0 2-3-15,0 1-24 16,0 2-8-16,6 0-38 16,3-3-60-1,0 0 33-15</inkml:trace>
  <inkml:trace contextRef="#ctx0" brushRef="#br0" timeOffset="3">23067 8901 168 0,'0'-3'63'0,"0"-2"-34"0,0 2-12 16,0 0 22-16,0 1-7 16,-6 2 1-16,-3-3-7 15,0 3-2-15,-2 0-13 16,-4 3-4-16,0-1-3 0,0 9-7 15,0 2 0-15,-6 3 1 16,9 3 3-16,0 2-5 16,3 3 1-16,3-3 1 15,3 0 1-15,3-3-2 16,6-4 2-16,3-4 1 16,3-2 0-16,0-5-5 15,6-6 1-15,3-2-5 16,-6-6 1-16,3 1 4 0,-6-4 4 15,-1 1 1-15,-2 3 2 16,-3-6 0-16,0 3 1 16,-3 2 4-16,0 3 5 15,-3 0-3-15,0 3 2 16,0 10-7 0,3 0-3-16,3 3 1 15,-3 3-2-15,6 5 2 16,0 0-2-16,0 0-1 15,0-1 1-15,3-1-1 16,-3-4-7-16,3-2-3 16,-1-3-47-16,1-5-22 0,-3-5-31 15</inkml:trace>
  <inkml:trace contextRef="#ctx0" brushRef="#br0" timeOffset="4">23255 9104 164 0,'-9'3'63'0,"18"0"-34"0,0-1-19 0,-9-2 20 16,0 0-7-16,6 0 1 16,0 0-2-16,3-2-2 15,2-1-10-15,-2-2 0 0,0-6 1 0,0 1-4 16,0-4 1-16,3-2-5 16,-3 1 0-16,3-9-1 15,-3 0 1-15,0-3-2 16,0 1-1-16,-3-3-2 15,-3-6-1-15,0 4-1 16,0-4 3-16,-3 6-2 16,-3 3 1-16,0 2 2 15,0 5 0-15,-3 4 0 16,0 1 2-16,-3 4-6 16,6 2 1-16,-3 3-1 15,0 5 2-15,-3 5 1 16,3 3 1-16,0 5 0 15,0 6 0-15,3 4 0 0,3 6 2 16,0 3 1-16,3 8 3 16,6-3-3-16,-3 0 0 15,0 0 1-15,6-3 0 16,-3-2-5-16,9-5 1 16,0-6-7-16,-4-5 0 15,7-6-35-15,-3-2-12 16,0-5-51-1</inkml:trace>
  <inkml:trace contextRef="#ctx0" brushRef="#br0" timeOffset="5">23674 8848 232 0,'0'0'88'0,"0"5"-48"0,3-5-34 0,-3 0 20 0,3 0-3 16,6 0 1 0,3 0-5-16,6 0 1 0,0 0-11 15,-3-3-5-15,6 1-1 0,-3-4-2 16,-1 4-1-16,1-1-13 15,-3 0-4-15,-3 3-18 16,-3 0-5-16,-3 0-10 16,-3 0-4-16,-3 0-39 15</inkml:trace>
  <inkml:trace contextRef="#ctx0" brushRef="#br0" timeOffset="6">23677 8972 184 0,'-8'0'71'0,"8"0"-38"0,0 0-21 0,0 0 19 15,0 0-12-15,0 0-1 16,0 0-1-16,5 3-2 16,7-3-7-16,9 0 4 0,0 0 1 15,3-3 0-15,0 3 2 16,-1-3-10-16,-2 1-3 15,-3 2-4-15,-3-3 0 16,-6 0-25-16,3 6-9 16,-3-6-83-1</inkml:trace>
  <inkml:trace contextRef="#ctx0" brushRef="#br0" timeOffset="7">24308 8628 156 0,'0'-11'57'0,"0"11"-30"0,0-2-7 0,0 2 19 16,0 0-2-16,-3 0 1 15,-5 0-10-15,-1 2-3 0,0 4-14 16,-6 2 2-16,-6 5 1 0,0 0-3 15,0 16-1 1,-3 3-6-16,4 2-3 0,-1 6 2 16,9 0 0-16,3-1-1 15,9 4 1-15,6-1-2 16,9-5 2-16,6 0-7 16,-1 0-1-16,7-2-16 15,-3-9-4-15,3-2-18 16,-6-11-5-16,3-2-63 15</inkml:trace>
  <inkml:trace contextRef="#ctx0" brushRef="#br0" timeOffset="8">24505 8877 200 0,'-3'0'77'0,"0"0"-42"0,0 2-19 0,-3 4 22 16,6 4-9-16,-9 9-2 0,3 2-9 15,-3 3-1 1,-6 2-10-16,-5 1-2 0,8-3 1 0,-3 10-3 15,0-13-2-15,6 6-14 16,3-9-4-16,0-10-18 16,-3-3-7-16,6 1-27 15,-3-20-55 1</inkml:trace>
  <inkml:trace contextRef="#ctx0" brushRef="#br0" timeOffset="9">24297 8943 244 0,'-3'0'90'0,"3"0"-48"0,0 0-34 16,0 0 21-16,0 0-2 0,6 8 3 15,2 0-7-15,10 2-4 16,3 6-11-16,0 3-5 0,0-1 0 16,0 1-4-16,0-1 0 15,-4-2-1-15,1 8 0 16,-3 0-27-16,-6-3-10 15,6-13-107 1,-9-5 27 0</inkml:trace>
  <inkml:trace contextRef="#ctx0" brushRef="#br0" timeOffset="10">24794 8774 216 0,'0'-3'82'0,"6"6"-44"0,-6-3-22 16,0 0 24-16,0 5-10 16,0 0 0-16,-6 3-8 15,-3 3-2-15,-3 2-11 16,-6 0-3-16,6 3-2 0,-9-3 2 0,0 6 1 16,4-1-3-16,2-2-1 15,0-3-1-15,3 1 1 16,3-4-2-16,3-2-1 15,0 0-2-15,6 0 1 16,0 0 3-16,12 0 3 16,3 0 0-16,0 0 2 15,6 0-6-15,-4 0-3 16,1 0 1-16,-3 0 2 16,0-1 0-16,-3 1-1 15,-3-2-13-15,0-1-6 0,-3-2-21 16,-6-3-8-16,6 0-40 15</inkml:trace>
  <inkml:trace contextRef="#ctx0" brushRef="#br0" timeOffset="11">24945 8784 132 0,'0'-2'52'0,"0"2"-28"0,0-3-17 0,0 3 15 16,0 0 11-16,0 0 18 16,0 0-16-1,0-8-19-15,0 3 2 0,0-1-1 16,6 1-5-16,0 2 1 15,0 1-6-15,3-1-2 0,3 0-2 16,0 11 0-16,0 0-4 16,-3 3 0-16,-3 2 1 15,-3 3 0-15,-3 0 2 16,0 0 1-16,-9 0 1 16,0 2 0-16,3-2-2 15,0-3-2-15,-3-2-2 16,9-3 1-16,0 2-4 15,6-2-1-15,3 0 0 16,3 3 2-16,6-3-1 16,-3 2 4-16,3 1 0 15,-10 2 3-15,1 0 14 0,-9 3 9 16,-6 0-1-16,-3-3 0 16,-2 1-11-16,-7-4-3 15,-3 1-15-15,0-1-4 16,0-4-27-16,3-4-11 15,-2 1-34-15,8-3-13 16,0-3-5 0</inkml:trace>
  <inkml:trace contextRef="#ctx0" brushRef="#br0" timeOffset="12">25130 8580 176 0,'0'-7'68'0,"0"7"-36"0,9-3-11 16,-3 3 22-16</inkml:trace>
  <inkml:trace contextRef="#ctx0" brushRef="#br0" timeOffset="13">25154 8578 390 0,'12'16'31'15,"0"10"-18"-15,0 11 1 0,5 6-1 16,-5 1 5-16,-3 9 3 15,3 3-7-15,-12-3-3 16,0 2-2-16,-3 4-1 16,-6-9-2-16,-9 0 1 15,-14-7-33-15,2-9-12 16,-9-5-76 0,6-5-64-16</inkml:trace>
  <inkml:trace contextRef="#ctx0" brushRef="#br0" timeOffset="14">22692 10014 192 0,'-6'0'71'0,"6"0"-38"0,-3 0-23 16,3 0 20-16,0 0-7 15,0 0-1-15,0 0-12 16,0 0-4-16,6 3-4 15,0-3 1-15,3 0 0 0,3 0-1 16,6 0 1-16,-3 3-4 16,9-1 0-16,-4 6 1 15,1 6 0-15,0-4-3 16,-6 6 2-16,0 0 1 16,-3 5 2-16,0-2-3 0,-3 2-2 15,-6-3 4-15,3 11 1 16,-4-2 0-16,-2-1 1 15,0 1-7-15,0-1 1 16,-2 1 1-16,2-3 1 16,-6 2 3-16,6 0 3 15,-3 4-2-15,3-4 0 16,-3 3-3-16,0-5-1 16,0 2 1-16,0 1 0 15,-3-3 2-15,3 5 1 16,-3 0-4-16,3-3 1 0,-6 3-2 15,0 3 0-15,6-3 4 16,3 0 1-16,3-2-4 16,6 2 1-16,0 0-9 15,3-3-4-15,0 1-20 16,-3-9-8-16,5-2-54 16,1-2-26-1,-3-6 59-15</inkml:trace>
  <inkml:trace contextRef="#ctx0" brushRef="#br0" timeOffset="15">22969 10999 164 0,'-3'0'63'0,"0"0"-34"0,0-6-14 16,3 6 18-16,-3 3-3 15,-3-3 0-15,3 3-13 16,-6-1-5-16,0 4-7 16,-3-1 7-16,1 3 5 0,-4 0-9 15,0 2-4-15,0 4-3 16,0 2-1-16,3 5 4 0,0 3 2 16,3-1-5-1,3 4 0-15,-3 2 1 0,9 3 1 16,-3-1 3-16,0 12 1 15,0-4 3-15,0-2 4 16,-5 0 3-16,5-7 4 16,-3-7 0-16,-6 4-1 15,3-3-4-15,-12-1-2 16,6-4-11-16,-12 0-1 16,6-4-26-16,-5 1-12 15,2-2-58-15,0-7-27 16,3-1-3-1</inkml:trace>
  <inkml:trace contextRef="#ctx0" brushRef="#br0" timeOffset="16">23222 10552 124 0,'3'-3'46'0,"-3"-13"-24"15,0 8-10-15,0 5 13 0,0 3 2 16,0-2 3-16,0 2-1 15,0-3 0 1,-3 3-3-16,0 0 1 0,0 0-11 16,0 0-2-16,-6 0-8 15,6 8-4-15,-3 3-1 16,3-1-1-16,0 1-3 16,-3-1 2-16,6 1-1 15,0-3 0-15,6 0 2 16,0-3 0-16,0 1 0 15,-3-4 2-15,6-2-3 0,-3 0 0 16,0-2 1-16,0-1 0 16,-3 0 0-16,-3-2 2 15,6 0 1-15,-6-1 3 16,0 1 1-16,0-6 1 16,0 1 2-16,-6 2 4 15,6 3-8-15,0-1-1 16,0 1-5-16,0 2-1 15,0 1 1-15,6-1 0 16,3 3 0-16,3-3 0 16,0 3-5-16,0 0 1 15,-1 6 2-15,-2-9 3 16,3 8 0-16,-3 1-1 0,-3 2 1 16,-3 2 1-16,-3 3-3 15,-3 3 0-15,-3 3 3 16,0 5 3-16,-9 2 0 15,0 1 2-15,1-1-4 16,2-2-2-16,0 0-3 16,0-1-1-16,3-1 2 15,3-4 2-15,0-5-13 16,3-2-7-16,3-3-10 16,0 0-3-16,0-3-17 15,0-5-9-15,6 3-40 16</inkml:trace>
  <inkml:trace contextRef="#ctx0" brushRef="#br0" timeOffset="17">23353 10808 160 0,'0'0'63'0,"0"3"-34"0,0 0-25 0,0 2 15 0,0 3-2 16,-3 0-1 0,3 2-2-16,0 4 1 0,0-1-8 15,3-3-2-15,0 6 1 0,3 3-1 16,0-11 0-16,3 8-3 15,0-16 1-15,0-6 0 16,0 1 3-16,0-6 1 16,-4 3 1-16,-2-2-2 15,-3-1 1-15,-3 1 2 16,-2-1 2-16,-4 1-3 16,0 2 0-16,-3 2-12 15,3 1-4-15,0 2-27 16,0 1-10-16,6 2-63 15</inkml:trace>
  <inkml:trace contextRef="#ctx0" brushRef="#br0" timeOffset="18">23535 10554 184 0,'-6'-5'68'0,"6"8"-36"0,0-3-26 16,0 0 17-16,0 0-3 16,6 2 0-16,-3 4-4 15,-3 1 0-15,8 7-9 16,-5 2 2-16,0 7 4 0,0 9 2 16,-3 0 0-16,0 0-3 15,0-1-2-15,0 1-4 16,0-5-1-16,0-6-1 15,0-3 0-15,0-2 0 0,0-5 0 16,0-3 0 0,0-3 2-16,0-5-1 0,0-3 0 15,0-5-8-15,0-5 0 16,3 0-1-16,-3-3 2 16,9 0-1-16,-3 3 1 15,0 2 0-15,3 3-2 16,6 3 0-16,-3 0 3 15,3 5 0-15,0 2 1 16,0 4 0-16,-1 4 0 16,1 1 2-16,-3 5 3 15,-12 0 7-15,0 0 4 16,-3-1-4-16,-6 4-2 0,-3-3-5 16,-5 5-4-16,-4-2-5 15,6-6 0-15,0-11-18 16,0-2-6-16,0 0-20 15,9-10-85 1,3-1-21 0,6-5 62-16</inkml:trace>
  <inkml:trace contextRef="#ctx0" brushRef="#br0" timeOffset="19">23707 10975 176 0,'-18'18'68'0,"18"-12"-36"0,6-1-20 0,-6-5 21 15,0 0-8-15,6 0-2 16,3-3-7-16,6 1-2 16,-3-6-8-16,0-5-2 0,0-1 2 15,0-2-1-15,-3-2 0 16,0-6-3-16,2 0-2 16,-2 1 1-16,0-7-1 15,0-1-3-15,-6 2 2 16,6-1-1-16,-9 4-2 0,6 2 3 15,-6 3 0-15,0 2 1 16,-6 4 0-16,6 1-3 16,-3 4 2-16,-3 5-1 15,3-1-2-15,-3 4 5 16,0 4 3-16,0 1 1 16,6 2 2-16,-9 3-2 15,9 5 0-15,-3 6-1 16,0 5 2-16,3 2-3 15,0 6 0-15,3 0 3 16,0-1 3-16,3 4-4 16,3-1-1-16,0-2-2 0,3-6 1 15,0 1-2-15,0-9-1 16,-3-2-21-16,0-5-11 16,0-3-35-16,3-3-12 15,0-5-19 1</inkml:trace>
  <inkml:trace contextRef="#ctx0" brushRef="#br0" timeOffset="20">23933 10769 292 0,'0'0'110'0,"0"0"-60"0,0 0-50 16,0 0 30 0,9 0-11-16,0 0-11 15,3-3-5-15,0 0-3 16,-3 1-9-16,6-1-4 0,-3 3-33 15,0 0-13-15,-3 3-62 16</inkml:trace>
  <inkml:trace contextRef="#ctx0" brushRef="#br0" timeOffset="21">23904 10869 244 0,'0'0'90'0,"18"0"-48"0,-7-3-47 0,1 3 17 16,-3 0-20-16,9 0-7 15,-6-2-47-15,9-1-20 16,-3 3 0-16,-6-2 4 16</inkml:trace>
  <inkml:trace contextRef="#ctx0" brushRef="#br0" timeOffset="22">24267 10549 200 0,'0'-3'74'0,"-3"9"-40"0,-3-4-24 0,6 1 20 16,-3 2-12-16,-3 3 0 15,-6 3-1-15,-3 2 1 16,0 0-10-16,6 11 2 0,-3 5 3 15,1 3 2-15,-1 5 3 16,3 3-8-16,3 12-3 16,6-4-7-16,3-6 0 15,3-5-11-15,14-5-3 16,1-5-35-16,6-11-13 16,0-3-54-16</inkml:trace>
  <inkml:trace contextRef="#ctx0" brushRef="#br0" timeOffset="23">24445 10795 216 0,'-6'-5'82'0,"6"5"-44"0,0 0-25 16,0 0 24-16,0 5-15 0,0 3-4 16,-8 3-7-16,-7 4 0 15,0 4-6-15,0 2-1 0,-3 6 0 16,6-4-2-16,-6 1 1 15,9-5-33-15,-3-3-12 16,3-3-41 0,6 0-54-16,-2-5 37 15</inkml:trace>
  <inkml:trace contextRef="#ctx0" brushRef="#br0" timeOffset="24">24288 10819 192 0,'0'-3'71'0,"0"6"-38"0,6-3-19 0,-6 0 20 0,6 2 0 15,2 4 5-15,1 2-13 16,3 2-6-16,6 4-11 16,0 15-4-16,-3-14-1 0,3 7-2 15,-6 1 1-15,3-4-4 16,-4-6-2-16,1-2-36 15,-3-3-16-15,0 0-67 16</inkml:trace>
  <inkml:trace contextRef="#ctx0" brushRef="#br0" timeOffset="25">24529 10816 244 0,'-3'0'93'0,"6"0"-50"0,0 0-33 0,6 0 23 15,0-2-14-15,-1-1-3 0,4 0-9 16,0 1-5-16,12-4-1 16,-9 4-28-16,3-1-9 0,-6 3-152 31,0 3 67-31</inkml:trace>
  <inkml:trace contextRef="#ctx0" brushRef="#br0" timeOffset="26">24526 10890 248 0,'-15'3'93'0,"15"0"-50"0,0-1-35 15,0-2 24-15,0 0-16 16,6 3-3-16,3-1-6 0,3-2 0 16,3 0-4-16,2 0-11 15,4 0-2-15,0-2-35 0,0-1-13 16,0 1-54-1</inkml:trace>
  <inkml:trace contextRef="#ctx0" brushRef="#br0" timeOffset="27">24749 10795 340 0,'-6'-3'126'0,"12"3"-68"0,-6 0-52 0,0 0 25 16,0 0-22-16,6 0-4 0,0 0-4 15,3 0-1-15,0 0 0 16,6 0-14-16,-3 0-5 0,5 0-65 16,-5 0-74-1,-6 6 34 1</inkml:trace>
  <inkml:trace contextRef="#ctx0" brushRef="#br0" timeOffset="28">24722 10890 220 0,'-9'8'82'0,"9"-8"-44"0,6 3-31 16,-6-3 18-16,3 2-11 0,9-2-1 15,-3 0-7-15,3 0-4 16,6 0-1-16,3 0-32 0,5-2-93 31</inkml:trace>
  <inkml:trace contextRef="#ctx0" brushRef="#br0" timeOffset="29">24934 10790 224 0,'-3'0'85'0,"6"2"-46"16,0 1-19-16,-3 0 24 0,5 2-11 15,-2 3-2-15,6 2-16 16,0 4-6-16,0-1-6 15,0 0-3-15,-3-2 1 0,3-1-4 16,3 4 0-16,-6-4-31 16,-3 1-13-16,6-3-49 15,-3 0-52 1,6-6 48-16</inkml:trace>
  <inkml:trace contextRef="#ctx0" brushRef="#br0" timeOffset="30">25157 10776 212 0,'-3'0'82'0,"-3"6"-44"0,6 4-25 0,0-2 22 16,0 6-9-16,-9 4-3 16,-3 9-7-16,0 4 0 15,-6 4-9-15,3 2 0 0,0-6 0 16,1-4-3-16,-1 2-1 15,3-3-8-15,0-2-2 0,0-3-27 16,3-10-13 0,0 2-74-16,6-5-32 15,3-3 79-15</inkml:trace>
  <inkml:trace contextRef="#ctx0" brushRef="#br0" timeOffset="31">25198 10504 200 0,'0'-3'74'0,"0"3"-40"0,0 0-13 0,0 0 25 15,6 0-6-15,0 3-1 16,0 0-9-16,3 7-2 15,3 3-15-15,9 3 3 0,-3 5 4 16,-3 3-7-16,3 13 0 16,-7 0-5-16,-5 6 0 0,-3-1-3 15,-3 3 0-15,-9 5-1 16,-2-5 0-16,-7-2-11 16,3-9-5-16,-3-5-47 15,0-5-21-15,-3-3-69 16</inkml:trace>
  <inkml:trace contextRef="#ctx0" brushRef="#br0" timeOffset="32">18977 12859 176 0,'3'-3'66'0,"0"3"-36"0,0 0-18 0,-3 0 21 16,0 0-4-16,0 0 3 0,0 0-3 15,0 5 0-15,-3 3-16 16,-6 3-1-16,-5 2-1 0,-1 3-2 16,-3 3 2-16,0-1-2 15,0-2 2-15,0 0-6 16,3-3-3-16,6-2-1 15,1-1 1-15,2-2-3 16,3 0 0-16,3 0 1 16,3 0 0-16,3 0-3 15,2 0 2-15,4 0 1 16,6 0 0-16,3 0 0 16,-3 0 0-16,-3 0 0 15,0-1 0-15,-3 1-18 0,-3 0-5 16,-4-2-18-16,1-4-4 15,-3 1-25-15,3-3-8 16,0-3-9 0</inkml:trace>
  <inkml:trace contextRef="#ctx0" brushRef="#br0" timeOffset="33">18891 13033 132 0,'-3'0'49'0,"6"0"-26"0,-6 0-1 15,3 0 20-15,0 0-5 16,0 0 1-16,0 0-7 15,0 0 1-15,0 0-18 16,3-2-4-16,0 2 1 0,6 0-1 16,6-3 2-16,0 0-2 15,6 1 1-15,2-1-2 16,4 1 2-16,0-1-6 16,0 0-1-16,9 1-2 15,-7-1 1-15,-2 0-4 16,-3 1 0-16,-6 2-6 15,0 0-3-15,-4 0-27 0,-2 0-14 16</inkml:trace>
  <inkml:trace contextRef="#ctx0" brushRef="#br0" timeOffset="34">19418 12941 180 0,'-3'0'68'0,"6"0"-36"0,-3 0-18 0,0 0 27 16,0 10-17-1,3 4-6-15,0 1-4 16,0 7-8-16,0 4 5 0,0 1 2 16,0 7 0-16,-3 0 2 15,0-2-4-15,-3-5 1 16,0-4-5-16,-6 1-2 16,-3-5-2-16,-3-6-3 15,0-5-13-15,0-5-4 16,1-9-15-16,-1-2-8 15,0-8-16-15,6-7-7 16,3-1-26-16</inkml:trace>
  <inkml:trace contextRef="#ctx0" brushRef="#br0" timeOffset="35">19382 12867 280 0,'-3'-6'107'0,"3"4"-58"0,0-1-44 16,0 3 24-16,0 0-23 16,0 0-4-16,0 0-23 15,0 0-9-15,9 3 16 16,0-1-42-16,0 1-14 0,3 0-28 16</inkml:trace>
  <inkml:trace contextRef="#ctx0" brushRef="#br0" timeOffset="36">19466 12888 140 0,'0'5'52'0,"3"-2"-28"0,0 15-15 0,0-12 16 0,0 4-3 16,-1 1 1-16,-2 2-6 15,3 0 0 1,-3 0-10-16,3 1-2 0,0-1 1 0,0 0-1 16,0 0 2-16,3-2-4 15,0-3 0-15,0-3-1 16,0 0 1-16,3-5-2 16,0-2 2-16,0-1-2 15,-3-2-1-15,0-3-2 16,0 0 1-16,-3 0 1 15,0-2 2-15,-3 2-1 16,0-6-1-16,0 4 3 16,0-1 2-16,0 3 0 15,0 3 0-15,0 0 1 16,0 2 3-16,0 0-2 0,0 9-2 16,0-1 0-16,3 3 1 15,0 0-3-15,0 2 0 16,0 4-3-16,3-1-1 15,-3-3-1-15,3 1-2 16,-3-3-17-16,5-3-42 16,4-2 1-1,0-3-33 1</inkml:trace>
  <inkml:trace contextRef="#ctx0" brushRef="#br0" timeOffset="37">19689 12935 168 0,'-3'0'63'0,"3"0"-34"0,0 0-25 15,0 0 15-15,0 8 0 16,0 0 1-16,0 3-5 16,3 0 1-16,0 2-9 15,-3 0 2-15,0 0 2 0,0 0-2 16,0-2 0-16,0 0-5 15,0-3-1-15,0-3-1 16,0 0-2-16,0-5 1 16,0 0 1-16,3-3-6 15,0-2-1-15,-3-5 2 0,3-1 1 16,-3 0-3 0,3 1 1-16,0-3 0 0,0 2 2 15,3 0 1-15,-3-2 3 16,0 3-1-16,3-1-1 15,-1 6 5-15,-2-1 1 16,3 14 9 0,0 3-4-16,0 0 1 15,-3-1-3-15,0 1 0 16,0-1-3-16,0 1-1 16,-3-3-3-16,0 0-2 15,3-3 1-15,-3 0-1 16,0-5 2-16,0 0 1 15,6-5-1-15,-3 0-2 16,0-3-2-16,3-5 1 16,0-3-1-16,3 8 0 0,0-5 4 15,0 2 3-15,-3 3-7 16,0 8 0-16,0 0 0 16,3 11 7-1,0-1 5-15,-4 1-5 16,1 2-3-16,0 0-4 15,-3 1-1-15,0-4-3 16,0 1 1-16,0-3-24 16,0-3-8-16,3 0-23 15,-3-2-10-15,0-3-24 16</inkml:trace>
  <inkml:trace contextRef="#ctx0" brushRef="#br0" timeOffset="38">19936 12954 184 0,'-3'11'68'0,"3"-9"-36"0,0 1-22 0,0-3 20 15,3 8-1-15,0 2 5 16,0 6-12-16,-3 8-5 16,0 3-10-16,0 7-1 0,0-2 1 15,0-3-6-15,0-3 0 16,0-2-1-16,0-5 0 15,0-4 2-15,0-4 3 16,0-3 0-16,0-3 0 0,0-5-6 16,0-5 1-16,-3-14-5 15,3-4 1-15,0-1 0 16,0-3 2-16,0 1 3 16,0-1 4-16,3 4 0 15,0 1 2-15,3 4 0 16,3-3 3-16,0 2-3 15,0-2 1-15,2 5-3 16,1 3 0-16,0 5-6 16,0 8 1-16,3 5 0 15,-3 1 0-15,-6 2 11 16,-6 2 5-16,0 1-4 16,-6 2 1-16,0 0-8 0,-3 0-1 15,0-2-7-15,0-3 0 16,0-3-15-16,0-2-3 15,3-3-13-15,0-3-7 16,3-2-24-16,3-3-11 16</inkml:trace>
  <inkml:trace contextRef="#ctx0" brushRef="#br0" timeOffset="39">20251 12687 204 0,'0'0'77'0,"-3"5"-42"0,3 14-21 16,3-4 22-16,0 4-5 15,0 7-1-15,-3 1-14 16,0 5-5-16,0-1-7 16,0-1-3-16,0-1 0 0,3-3-1 15,-3-2 0-15,0-3-16 16,0-2-6-16,0-4-31 0,0-4-14 16,0-3-33-1</inkml:trace>
  <inkml:trace contextRef="#ctx0" brushRef="#br0" timeOffset="40">20186 12888 200 0,'-6'0'74'0,"6"0"-40"0,0 0-31 0,3 0 17 15,3 3-8-15,3-1-2 16,0-2-5-16,9-5-4 16,-1 2 0-16,7-2-12 0,-3 0-5 0,-3 2-32 15,0 0-14-15,0 1-16 16</inkml:trace>
  <inkml:trace contextRef="#ctx0" brushRef="#br0" timeOffset="41">20385 12935 184 0,'-9'35'71'0,"6"-30"-38"0,-5 6-25 16,8-6 16-16,0 3-6 15,0 3 0-15,2-1-6 16,7 1 0-16,0-3-7 16,3-3 4-16,0 0 1 0,3-5-3 0,-3-2 1 15,0-1-3 1,-3-2 0-16,0-1 3 0,-6-2 3 15,-3 1-4-15,-6-1 1 16,-3 0-5-16,-3-6 0 16,0 4-14-16,0-6-8 15,3 5-21-15,0 3-8 16,3 0-60 0</inkml:trace>
  <inkml:trace contextRef="#ctx0" brushRef="#br0" timeOffset="42">20683 12827 220 0,'0'19'82'0,"3"-4"-44"0,-6 15-29 0,3-15 22 16,-3 4-15-16,3 2-3 16,0 0-8-16,0 0-2 15,0-2-1-15,0-1-13 0,0-4-2 16,0-1-10-16,0-5-2 16,0-8-78-1</inkml:trace>
  <inkml:trace contextRef="#ctx0" brushRef="#br0" timeOffset="43">20555 12787 296 0,'-12'0'112'0,"9"0"-60"0,6-2-43 16,-3 2 27-16,0 0-13 15,9-3-1-15,3 3-11 16,6 0-2-16,3-3-5 16,2-5-3-16,4 3 2 0,3-3-11 15,-3 3-2-15,0 2-41 16,-4 1-19-16,1-1-70 16</inkml:trace>
  <inkml:trace contextRef="#ctx0" brushRef="#br0" timeOffset="44">20859 12883 268 0,'-9'-3'101'0,"9"0"-54"0,0 1-46 0,0-1 21 15,3-2-12-15,3-1-3 16,0-2-4-16,3 3-3 0,2-3 1 16,1 0-4-16,3 3 2 15,-3 2-1-15,3 1-2 0,0 2 3 16,3 2 0-16,-6 6 1 15,-6 6 0-15,-3 4 4 16,-9 6 5-16,-3 0-3 16,-3-1 2-16,0 1-1 15,-3 3 1-15,0-3 0 16,0-3 0-16,3-3-4 16,3-5-1-16,3-2 3 15,6 0 1-15,3-3 1 16,6-3 0-16,6-2-2 15,6-1-1-15,6 1-3 16,0-3-2-16,-4 2-8 0,1 1-5 16,-3-3-33-16,-6 0-13 15,0 3-75 1</inkml:trace>
  <inkml:trace contextRef="#ctx0" brushRef="#br0" timeOffset="45">21436 12941 212 0,'-12'0'79'0,"15"0"-42"0,-3 2-32 0,0 6 17 16,3 0 1-1,3 0 6-15,0 0-14 0,-3 3-3 16,0 2-8-16,0 0-3 0,0 0 0 16,0-2-4-16,6-3 0 15,-3-3-34-15,0-2-15 16,0-3-57-1</inkml:trace>
  <inkml:trace contextRef="#ctx0" brushRef="#br0" timeOffset="46">21472 12790 256 0,'-15'0'96'0,"15"-3"-52"0,0 1-45 0,0 2 20 0</inkml:trace>
  <inkml:trace contextRef="#ctx0" brushRef="#br0" timeOffset="47">21466 12785 378 0,'9'0'-49'0,"3"2"-56"16,6 4-21-1</inkml:trace>
  <inkml:trace contextRef="#ctx0" brushRef="#br0" timeOffset="48">21728 12808 164 0,'6'-7'63'0,"-3"1"-34"0,-3-2-8 0,0 0 22 16,0-10-4-16,-3 5 2 15,0-1-6-15,0 1-1 16,-3 0-19-16,-3 2-2 0,0 3 0 15,-6 6-7-15,3 2-3 16,0 8-5-16,3 10 1 16,0 9-1-16,3 4 0 15,1 6 0-15,2 3 0 16,3-3 0-16,0 0 0 16,0-2 2-16,5-4 0 15,1-4-11-15,-3-3-3 16,0-8-20-16,0-3-5 0,0-5-24 15,-6-3-10 1,3-5-21-16</inkml:trace>
  <inkml:trace contextRef="#ctx0" brushRef="#br0" timeOffset="49">21543 12941 256 0,'-3'-3'96'0,"3"-7"-52"0,6 15-32 16,-3-3 26-16,3-4-9 15,6-1-2-15,3 1-11 16,9-4-3-16,3 4-7 16,-1-1-8-16,-2 0-2 0,0 1-29 0,-3-1-11 15,0-2-92 1</inkml:trace>
  <inkml:trace contextRef="#ctx0" brushRef="#br0" timeOffset="50">22362 12652 132 0,'0'-2'52'0,"3"-1"-28"0,-6 0-8 16,3 3 32-1,0-2-14-15</inkml:trace>
  <inkml:trace contextRef="#ctx0" brushRef="#br0" timeOffset="51">22356 12639 346 0,'-6'3'19'0,"-3"2"-7"16,0 0-5-16,0 3 0 15,3 6-2-15,0-1 0 16,0 0-1-16,6 6-2 15,3-4-4 1,0-1-1-16,3-4 2 16,0 1 2-16,6-9 2 15,-3-2-1-15,3-5-2 16,-3-3 3-16,0-2 2 16,-9-1-2-16,0 0-2 15,0 1 8-15,-6-3 6 16,0 2 2-16,0 0-1 15,0 4-4-15,3 1-2 0,0 1-9 16,0 2 0-16,3 1-3 16,6 2-2-16,6 0 3 15,3 0 0-15,0 0-2 16,-1 2 2-16,-2 4-1 16,-3-1 0-16,3 8 0 15,-3 6 0-15,-6 4 2 16,-3 4 2-16,-6 2-1 15,-6 0 2-15,0 3-2 16,-6-3-1-16,4 0 3 16,-1-5 0-16,3-3-4 15,3-5 1-15,3-3-5 16,0-2 1-16,3-3-25 0,3 0-10 16,6-6-27-16,0 1-10 15</inkml:trace>
  <inkml:trace contextRef="#ctx0" brushRef="#br0" timeOffset="52">22454 12965 172 0,'-9'10'66'0,"6"-5"-36"0,0 1-26 0,3-1 13 16,0 3-4-16,3 0 0 15,3 0-3-15,3 0-1 0,0-3-5 16,0-2 2-16,0-3 0 0,0-3 2 16,0-2 0-16,-3-3 2 15,0 0 1-15,-3-3 1 16,-3 3 0-16,-3-5 0 15,-3 3 2-15,0-1-7 16,-3 3-4-16,0 3-20 16,0-1-9-16,6 1-35 15,0 3-16-15,3-1-17 16</inkml:trace>
  <inkml:trace contextRef="#ctx0" brushRef="#br0" timeOffset="53">22749 12846 224 0,'-3'-3'85'0,"0"3"-46"0,-3-3-28 0,3 3 23 16,-6 0-9-16,0 3 0 0,0 2-16 15,-3 3-6-15,0 0-2 16,0 0-1-16,3 8 0 0,0 5-5 16,4-2 1-16,2-1 2 15,3-2 3-15,3 0-2 16,2-3 0-16,4-5-4 15,3-3-1-15,0-5-4 16,0-2-1-16,0-1 3 16,-3-8 5-16,0 1 4 15,0-3 4-15,-3-1 2 16,-3 1 1-16,-3 0-4 16,0 2-1-16,0 3-1 15,0 3-2-15,0 2-2 0,3 11-1 31,-3 8-1-31,9 0 5 0,-3-3 1 16,0 1 0-16,0-1-2 16,2-3-15-16,7-2-7 15,-3-2-55 1</inkml:trace>
  <inkml:trace contextRef="#ctx0" brushRef="#br0" timeOffset="54">22909 13031 172 0,'-2'2'66'0,"2"-2"-36"0,2 0-20 16,-2 0 17-16,6-2-9 15,0-4 0-15,0 1-7 16,3-3 1-16,0-5-7 16,-3-6-1-16,6 1 0 0,0-3 2 15,0 0 3-15,-3-3-2 16,-3-3 1-16,-9-10-5 16,3 3 0-16,-3-3-3 0,0 5-1 15,0 3 1-15,-6 5 0 16,6 3 0-16,-3 5 0 15,0 6 2-15,0 4 1 16,-3 6-4-16,6 8-1 16,0 5 3-16,0 17 1 15,0 4 11-15,0 3 6 16,3 8 1-16,3-3 0 16,6-2-8-16,6-3-3 15,0-5-5-15,6-3-3 16,-3-8-16-16,-3-5-5 15,5-3-30-15,-2-5-12 16,0-5-56 0</inkml:trace>
  <inkml:trace contextRef="#ctx0" brushRef="#br0" timeOffset="55">23651 12920 160 0,'0'18'60'0,"0"-15"-32"0,0-3-33 16,0 8 71-16,0-3-22 15,-3 0-7-15,0 1-8 16,-3-4-18-16,6 1 7 0,-9 0 4 16,6-3-2-16,-3 0-2 15,0 0-4-15,-3 0 1 16,0 0-4-16,0-6 1 16,0 1-3-16,0-6 0 15,-6 1-5-15,3-1-3 16,-5 1 0-16,-1-1-1 0,6 0 2 15,-6 1 3 1,9-3 0-16,-3-3 0 0,3 0-6 16,-3-5 1-16,3-3 0 15,3 0 0-15,0 0 0 16,4 3 0-16,-4 0 0 16,6 0 2-16,0 2-3 15,6 1-2-15,-1 2-3 16,1 0-1-16,6 3-5 15,0 2 0-15,3 3-1 0,-3 0 3 16,0 3 1-16,-3 2 3 16,0 1 4-16,-6-1 1 15,6 3 3-15,-9 0 1 16,0 0-1-16,0 5 1 16,-9 3-4-16,3 3 0 15,-3 2 1-15,0 0 0 16,0 3-3-16,0 5 2 15,0 3-1-15,0 0 0 16,-3-3 2-16,3 8 2 16,3 3-1-1,0-6-1-15,-2 4 1 0,5-1-1 16,-3-3 2-16,0-2-3 16,0 0-2-16,6-3 2 15,0-3 0-15,0 1 1 16,0-3 0-16,6-3 0 15,0-2 2-15,0-3-1 16,-3 0-1-16,8-3 1 16,-5-5-1-16,6-3 2 15,6 1 1-15,-3-4-4 16,0-2-1-16,-3 0-4 16,0 0-1-16,3 1 4 15,-3-1 1-15,-4-6-1 16,1 4 2-16,-3-6 1 15,3 3 2-15,-3-3-3 16,0 3 0-16,0 2-4 0,-3 0 1 16,-3 1 2-16,0-1 1 15,0 1 1-15,0 2 0 16,0 2-3-16,0 1 2 16,0 2 1-16,0 1 0 15,-3-1 0-15,-3 1 2 16,6-1-1-16,-3 3 2 15,0 0-4-15,0 3 0 16,-3 4 3-16,0-1 3 16,0 2 2-16,0 0 3 15,-5 0 1-15,-7 5 1 16,0-3-6-16,3 1-2 16,3-3-2-16,3-3-32 15,3-2-15 1,6-6-52-16,9-5-21 0,0 0 16 15</inkml:trace>
  <inkml:trace contextRef="#ctx0" brushRef="#br0" timeOffset="56">23770 12565 152 0,'-3'-3'57'0,"-12"3"-30"0,12 0-12 0,3 0 18 15,-3 3-10-15,-3 0 0 16,6-1-12-16,0 4-4 16,-9-1-4-16,6 3 2 0,0 0 1 15,0 0 0-15,6 0-1 16,0 0-3-16,0-3-2 16,-3 0 3-16,0-5 2 15,9 0 4-15,3-2 5 16,-6-1-8-16,-3-2-1 0,6-1 3 15,-6 1 3-15,0 0-2 16,-3-3 2-16,-6 3 0 16,-3-1 3-16,9 1-7 15,-3 2-4-15,-3 1-5 16,15-1 1-16,-3 0-1 16,3 3-2-16,-3 0-2 15,3 3 1-15,2 2 1 16,-2 3-1-16,0 3 4 15,-3 2 0-15,-3 3-2 0,-3 8 2 16,-3 5 5 0,-3 0 2-16,-3-3 2 0,-6 6 0 15,1-5-4-15,-1-6-1 16,0-3-1-16,9-2-2 16,0-3-13-16,6 3-6 15,0-2-32-15,0-4-13 16</inkml:trace>
  <inkml:trace contextRef="#ctx0" brushRef="#br0" timeOffset="57">23820 12941 180 0,'0'24'68'0,"6"-19"-36"0,-3 0-22 0,0 0 17 16,-3 1 0-16,9-4 1 0,-3 1-4 15,0 0-1-15,3-3-12 16,3-3-2-16,-3 0 1 0,0 1 3 16,3-6 2-16,-12 0 0 15,0-3 4-15,-3 1-5 16,-6-1 2-16,0 1-7 16,0 2-3-16,-3 2-3 15,0 4-3-15,3-4-13 16,0 4-6-16,3 2-30 0,3-3-13 15,3 3-70 1</inkml:trace>
  <inkml:trace contextRef="#ctx0" brushRef="#br0" timeOffset="58">24023 12578 64 0,'-3'-2'24'0,"3"4"-12"0,0-2-14 0,0 0 6 0,0 0-5 15,0 0 0 1,0 0 3-16,0 0 1 16,0 0 3-16,0 0 1 15,0 0-6-15,0 0 0 16,0 0 12-16,0 0 6 15,0 0 4-15,0 0 1 16,0 0 0-16,0 0 2 16,0 0-5-16,-6 0-3 15,6 0-10-15,0 0-3 0,0 0 1 16,0 0 6-16,0 0 2 16,-3 0 4-16,3 0 1 15,0 3-4-15,0 2 1 16,0 6-3-16,0 5 0 15,0 2-3-15,0 17 1 16,3-1-2-16,-3 0 0 0,6 1-5 16,-6-6-1-16,3 0 1 15,-3 3 0-15,0-8 0 16,0-3 0-16,0-5-2 16,0-3-2-16,0-3 3 15,0-2 0-15,0-2 1 16,0-1 2-16,0-5-1 15,0-3 2-15,0-2 0 16,0-6 1-16,0 1-2 16,0-1 1-16,0-2-2 15,0 2 2-15,3-2-6 0,0 3-3 16,3-4 5-16,0 4 3 16,3-1-10-16,2 1-4 15,4 2 6-15,0 2 3 16,0 6-3-16,0 3 0 15,0 2-2-15,3 6 3 16,-6 2 0-16,-1 6 1 16,-11 2 4-16,0-3 5 15,0 1 4-15,-5-3 2 16,-4-3-8-16,-3 0-2 16,-3-2-1-16,0-3 2 15,0-3-10-15,-6-2-2 16,9-1-17-16,-6-2-8 0,10-2-25 15,-4-1-10-15</inkml:trace>
  <inkml:trace contextRef="#ctx0" brushRef="#br0" timeOffset="59">24183 12980 188 0,'0'6'71'0,"3"-4"-38"0,9-2-17 0,-6 3 22 16,-3 0-9-16,6-3-2 16,0 0-7-16,0-3 0 15,3 0-11-15,0-5-1 0,-3-5 2 16,3 0-2-16,3-3 3 15,-4 0-6-15,-2-5-1 0,-6-3-4 16,6-5-3-16,-6-5-3 16,-3-3-1-16,0-3-5 15,0 6-3-15,0 2 4 16,-3 5 2-16,0 4 5 16,-3 4 2-16,6 6-3 15,-9 2 1-15,6 6 4 16,-5 2 4-16,-1 9 1 15,6 4 2-15,-3 9 2 16,6 7 5-16,-3 11 1 16,3 3 3-16,3 0-6 15,3 5-2-15,-3-3-3 16,9-5-2-16,-4-3-3 0,7-5-2 16,0-5-10-16,6-5-6 15,-3-6-34-15,-6-5-15 16,6-3-59-1</inkml:trace>
  <inkml:trace contextRef="#ctx0" brushRef="#br0" timeOffset="60">24541 12811 208 0,'-3'-3'79'0,"3"3"-42"0,0 3-12 0,0-3 25 15,0 0-12-15,0 0-2 16,3 0-10-16,3 0-4 15,3-3-12-15,2 1-2 0,1-1-1 16,0 1-1-16,9-4 1 0,-3 4-9 16,-6-4 0-16,6 4-27 15,-6 2-8-15,0 0-30 16,-4 0-10-16,-2 5-38 16</inkml:trace>
  <inkml:trace contextRef="#ctx0" brushRef="#br0" timeOffset="61">24547 12883 212 0,'-6'2'79'0,"6"4"-42"0,0-9-23 0,0 3 20 16,6 3-4-1,0-3 2-15,2 0-14 0,1-3-3 16,3 3-9-16,3-3-4 15,0 3 1-15,3-2-29 0,-6 2-9 16,0-3-91 0</inkml:trace>
  <inkml:trace contextRef="#ctx0" brushRef="#br0" timeOffset="62">24764 12803 252 0,'-3'0'93'0,"3"-5"-50"0,-6 5-22 15,6 0 28-15,0 0-17 16,0 0-4-16,6 3-16 16,-3-3-5-16,6 0-5 15,3 0 1-15,3 0 0 0,-1 0-1 16,7 0 1-16,-3 0-24 0,-6 0-8 16,6 0-21-1,-6 0-9-15,-3 2-52 16,-6 3-34-16</inkml:trace>
  <inkml:trace contextRef="#ctx0" brushRef="#br0" timeOffset="63">24785 12885 248 0,'0'0'93'0,"0"0"-50"0,6 0-37 0,-3 3 22 15,9-6-17-15,5 1-6 16,4-1-25-16,0 0-10 15,0-2-78-15,0 2-31 0,-3-2 64 16,2 2 33-16</inkml:trace>
  <inkml:trace contextRef="#ctx0" brushRef="#br0" timeOffset="64">25178 12642 220 0,'-3'-3'85'0,"6"6"-46"0,-12-1-26 16,9 1 22-16,-3 2-14 16,-3 9-2-16,-6 9-9 15,-6 4-2-15,6 2-4 0,3 3-3 0,6-6 0 16,-6 11-1-16,15-5 0 15,0-3 6-15,9-2 6 16,0-6-4-16,0-5 0 16,0-3 2-16,6-8 1 15,5-5-5-15,-2-8-2 16,3-8 4-16,-6-2 3 16,-9-6 5-16,0 0 4 15,-12-10-1-15,-6-3 0 16,-3 0-4-16,-9 0-1 0,0 8-13 15,3 5-5-15,-3 5-27 16,-6 6-10-16,-2 5-41 16,2 3-15-16,-3 2-35 15</inkml:trace>
  <inkml:trace contextRef="#ctx0" brushRef="#br0" timeOffset="65">24308 12430 172 0,'0'-10'66'0,"0"10"-36"0,0 0-22 16,0 0 16-16,0 0-3 15,0 0 2-15,0 0-2 16,0 0 2-16,6 0-13 15,-3 2 3-15,3 1 1 0,0 2-3 0,0 0-1 16,-3 3-4 0,6 6 1-16,0 4-4 0,0 1-2 15,3 2 2-15,0 3 0 16,-3-1-1-16,0 1-2 16,0 0 5-16,-6 10 1 15,6-2 0-15,-6-3-1 16,-3-2-1-16,0-1 2 15,0 1-3-15,0-4-2 16,0 7-3-16,-6-1 1 16,0-3 1-16,3 1 0 15,-3-4 0-15,6 1 2 0,-3-3-3 16,-6 1 0-16,0-4 1 16,6 1 2-16,-3-4 1 15,0 1 1-15,0-2-5 16,-3-1-1-16,3 0 3 15,-3-2 1-15,0-1-20 16,0 3-10-16,0-2-33 16,0 2-13-16</inkml:trace>
  <inkml:trace contextRef="#ctx0" brushRef="#br0" timeOffset="66">22237 12523 44 0,'0'-6'16'0,"0"-7"-8"0</inkml:trace>
  <inkml:trace contextRef="#ctx0" brushRef="#br0" timeOffset="67">22210 12496 104 0,'0'-2'38'0,"3"2"-20"0,0-3-1 16,-3 3 16-16,0 0-2 15,0 0 2-15,3-8 1 16,-3 3 1-16,0-1-19 16,0 4 4-16,-6 7 14 15,0 0-7-15,-3 1-9 16,-6 4-4-16,-3 1-3 15,0 2 1-15,1 6-2 16,-4 4-1-16,0 7-5 16,3 9-1-16,3 6-1 0,6-10 1 15,3-6-2-15,6 18 2 16,0-10-4-16,9 16 0 16,-3-8-1-16,12 8 0 15,-3-8-11-15,9 0-5 16,-6-8-39-16,5-8-15 15</inkml:trace>
  <inkml:trace contextRef="#ctx0" brushRef="#br0" timeOffset="68">15828 8940 184 0,'0'0'68'0,"0"0"-36"0,0 3-37 15,0-3 69 1,0 5-19-16,3-5-15 15,-3 0-10-15,3-2-13 16,0-6-3-16,3 0 2 0,0-3-5 16,0 1-1-16,3-4 0 15,0 1 2-15,3-3-1 16,-3 3-1-16,0 0 1 16,0 2 1-16,-3 3-3 15,-1 0 0-15,-2 0 1 0,0 3 2 16,0 2-1-16,-3 3 2 15,0 0 0-15,3 8 1 16,0 6 2-16,0 4 1 16,0 9 1-16,0-1 0 15,-3 3-4-15,0 0-3 16,3 0 2-16,-3 0 0 16,3-5-1-16,0-3-2 15,-3-2 1-15,0-3 1 16,3 0-1-16,-3-6-1 15,0-2-4-15,0-3 0 16,0 1-9-16,0-1-2 16,0-2-10-16,0-1-4 0,-3 1-9 15,0-3-1-15,0 0-36 16,0-3-48 0,3 1 35-16</inkml:trace>
  <inkml:trace contextRef="#ctx0" brushRef="#br0" timeOffset="69">15843 9200 212 0,'-9'15'79'0,"6"-12"-42"0,3 2-30 0,0-7 20 15,0 2-12-15,0 0-1 16,0 0 1-16,6 0 2 16,6 0-9-16,3 0 7 0,3-6 2 15,3 1-5-15,8 0-2 16,-2-3-5-16,0 5-4 16,-3 1-3-16,-3-1 1 15,-3 0-19-15,-4 1-9 16,-2 2-38-16,0-3-15 15,-3 0-19 1</inkml:trace>
  <inkml:trace contextRef="#ctx0" brushRef="#br0" timeOffset="70">16040 8689 180 0,'-6'-11'68'0,"-9"6"-36"0,3-6-18 0,3 9 20 15,0-3-4-15,-3-1 2 16,-3 1-5-16,0 2-2 15,-3 1-13-15,-2 2 3 0,-1 0 3 16,0 2-6-16,-3 4 1 16,-3 2-4-16,1 2 0 0,-1 11-8 15,3 3 0 1,0 5-1-16,3 8 0 0,3 8-5 16,4 11 1-16,2 5 2 15,12 7 1-15,9-1-2 16,2 4 2-16,13-5-4 15,3-8 1-15,9-7-5 16,-6-22-1-16,-7-3 5 16,22-10 4-16,21-5 2 15,2-14 2-15,-6-18 0 16,-5-8 1-16,-6-16 0 16,-10-3 2-16,-8-7-1 15,-12-1 0-15,-15-7-1 16,-9 4 2-16,-6 6 1 15,-12 0 3-15,-3 8-3 0,-3 8-2 16,1 8-13-16,-7 6-8 16,0 1-46-16,6 6-22 15,13 6-43 1</inkml:trace>
  <inkml:trace contextRef="#ctx0" brushRef="#br0" timeOffset="71">15947 10758 200 0,'-6'-3'74'0,"6"3"-40"0,0-18-22 16,0 18 21-16,0-3-6 16,3-2 1-16,0-6-9 15,3-2-1-15,3 0-11 16,0 2 0-16,9 3 3 0,-3-2-6 16,0 4-2-16,0 1-4 15,0 5 1-15,-1 3 1 16,-2 5 0-16,0-3 2 15,-6 27 3 1,-6 0 2-16,-3 2-1 16,-6 3 1-16,-6-8-2 0,-5 5 2 15,-1-4-4-15,0 4 0 16,3-10 3-16,3-3 1 16,0-3-3-16,3-4-1 15,3-4 3-15,3 1 1 16,0-3-6-16,6-3 0 15,3-2-1-15,6-3 0 16,12 0 0-16,3-6 0 16,3 1 2-16,3 0 3 15,-4 2-4-15,-2 6-1 16,3-3 2-16,-6 0 3 16,0 5-4-1,-9-2-1-15,-1-1-13 16,-2 1-5-16,-3-3-17 15,0 3-5-15,-3-3-28 16,-3-3-11-16,3-2-29 16</inkml:trace>
  <inkml:trace contextRef="#ctx0" brushRef="#br0" timeOffset="72">16159 10594 160 0,'-3'-5'63'0,"3"-3"-34"0,0-6-21 0,0 9 18 15</inkml:trace>
  <inkml:trace contextRef="#ctx0" brushRef="#br0" timeOffset="73">16153 10546 339 0,'-3'-10'39'16,"-3"-6"-19"-16,-3 3 1 0,-3-1 2 15,-3 1-1-15,-6 0 1 16,-3 2-1-16,1 3-2 16,-4 0-4-16,0 6-2 0,0 2-6 15,0 2 0-15,1 4-5 16,2-1-2-16,3 8 0 15,-3 11-1-15,-3 3 0 16,7-1 0-16,-1 3 0 16,0 19 0-16,6 7-5 15,3 4 1-15,6 9 2 16,6-4 3-16,9 5-2 16,9-14-2-16,6 6 2 15,5-5 0-15,10-11-4 16,12-8 1-16,2-11 0 15,7-15-1-15,-1-19-1 0,1-13 1 16,-3-3 1 0,-7-11-1-16,-8-4 6 15,-9-12 1-15,-10-15 2 0,-11-5 2 16,-12 7-1-16,-12 6 2 16,-6 0 7-16,-8 8 3 15,-4 7-6-15,0 9-2 16,-3 13-14-16,4 0-6 15,5 5-50-15,6 5-20 16</inkml:trace>
  <inkml:trace contextRef="#ctx0" brushRef="#br0" timeOffset="74">15992 12531 160 0,'-3'-3'60'0,"3"3"-32"0,-15 3-15 0,15-3 19 0,0 0-3 16,0 0 1-16,-3 0-11 16,3 0-1-16,0-6-11 15,0 4 2-15,0-4 2 0,0 4-6 16,9-9-1-16,0 3 0 16,3 0 0-16,0 0-7 15,3 0 0-15,-3 1 3 16,2 4 2-16,-2 3-3 15,0 10 1-15,0-2 2 16,-6 6 3-16,0-4 0 16,-6 6 0-16,0-3-1 0,-3 3 0 15,0-3-2-15,0-2-2 16,0 0-2 0,3-3 1-16,0-3-1 0,3 3-2 15,0-3 0-15,9 3 3 16,-3 0-2-16,6 3 1 15,0-1 4-15,0 3 3 16,-1-2 7-16,-5 7 4 16,0-2 7-16,-12 5 3 15,0-2-5-15,-9 2 0 16,4-5-14-16,-10 0-5 16,3-3-6-16,-15-5 0 0,6 0-18 15,-3-5-8-15,7-1-20 16,2-4-8-1,3-1-66-15,6-10-30 16,0 2 78-16</inkml:trace>
  <inkml:trace contextRef="#ctx0" brushRef="#br0" timeOffset="75">16114 12293 148 0,'-6'-19'57'0,"3"16"-30"0,0-2-10 0,0 5 20 15,0-3-6-15,-6 1-1 16,0-1-3-16,-6 1-2 15,-8 2-14-15,-1 0 4 0,-3 2 3 16,-3 6-2-16,0 0 3 16,4 8-10-16,-4 8-3 15,-3 0-2-15,15-1 0 16,0-1-2-16,1 17-2 16,2-4-2-16,6 18 1 15,3-9-1-15,9 25 0 0,0-11 2 16,12 11 0-16,-3-8-3 15,20-5 2 1,-5-9 1-16,18-10 0 0,-7-5 2 16,16-19 1-16,-9-2-1 15,14-30 1-15,-8 4 0 16,8-25 3-16,-8 5 3 16,-9-20 5-16,-7 7 9 15,-17-18 8-15,-9-24 4 16,-21 11 0-16,-9 15-10 15,-11 14-2-15,-4 10-19 16,-3 11-4-16,3 8-47 16,1 3-19-16,14 10-117 15</inkml:trace>
  <inkml:trace contextRef="#ctx0" brushRef="#br0" timeOffset="76">8658 11795 140 0,'-3'0'52'0,"3"0"-28"0,0 3-11 0,0-3 17 0,0 0-4 15,0 0-1-15,0 0-7 16,0 0-1-16,0 0-10 15,0 0-4-15,6 0-2 0,0 0 1 16,3 0 3-16,2 0 2 16,7 2 1-16,-3-2-4 15,0 0-1-15,3 0 3 16,-3 0 3-16,3 0 0 16,0 0 2-16,-1 3-4 15,4-3-2-15,-3 0-2 16,6-3 0-16,-3 3-2 15,0 0-1-15,-4 0 1 16,1 0 1-16,0 0-1 0,0 0-1 16,0 0 1-16,0 0 1 15,0 0 1-15,-1 0 1 16,-2 0-2-16,0 0-2 16,3 0 1-16,3 3-1 15,0 0 0-15,0-3 2 16,-4 0-3-16,1 0 0 15,0 0 1-15,0 0 2 16,0 0-3-16,6 0 0 16,0-3 1-16,-1 3 2 15,-2 0-1-15,3 0-1 0,-3 0 3 16,0-3 2 0,-1 1-2-16,4 2-2 0,-3 0 0 15,0-3-1-15,3 3 0 16,3 0 0-16,-1 0-3 15,-2 0 0-15,0 0 4 16,0 0 1-16,0 0 0 16,-1 0-2-16,-2 0 1 15,3 0-1-15,0-3 0 16,-3 1 2-16,0 2-3 16,-1-3 0-16,1 1 1 15,0-1 0-15,3 0 0 16,0 1 0-16,0-1 0 15,-1 0 2-15,1 3-1 0,3 0 2 16,-3 0-2-16,3 0-1 16,-4-2 1-16,1-1-1 15,3 0 0-15,-6 1 2 16,0-1-3-16,-1 0-2 16,1 1 8-16,-3-1 4 15,0 3 0-15,0-2 0 16,-3-1-5-16,3 0-1 15,-1 3-1-15,1-2 1 16,0 2-2-16,0 0-1 16,3 0 1-16,0-3-1 15,3 3 2-15,-7 0 1 0,7 0-1 16,-3 0-2 0,-3 0 3-16,0 0 0 15,-3-3-4-15,0 3-1 0,-4 0 3 16,4-2 1-16,-3-1 0 15,-3 0-2-15,-3 1-24 16,0-1-11-16,-3 0-187 31,-9 3 78-31</inkml:trace>
  <inkml:trace contextRef="#ctx0" brushRef="#br0" timeOffset="77">8312 11287 176 0,'0'-3'68'0,"0"3"-36"0,3-2-29 15,-3 2 17-15,0 0-6 16,3 0 2-16,-3 0 0 16,3-3 2-16,-3 3-10 15,0 0 7-15,3-2 2 0,-3-1 2 0,3 0 1 16,0-2-7-16,0 0 0 16,0-1-6-16,3-2 1 15,-3 1-5-15,0-1-2 16,0 0 0-16,3 0-1 15,0 0 0-15,0 0 0 16,-3 0 0-16,0 3 0 16,0-1 2-1,0-2-1-15,0 6-1 16,-3 2-4-16,3 5 0 16,0 3 4-1,-3 0 0-15,3 5 0 16,0 3 3-16,-3 3 2 15,0 2-4-15,0 0-1 0,0 3 2 16,0 2 1-16,0-5-4 16,0-2 1-16,0-6 0 15,0 0 2-15,0-5-17 16,0 0-4-16,0-3-22 16,0-7-75-1,0-4-30 1,0 4 51-16</inkml:trace>
  <inkml:trace contextRef="#ctx0" brushRef="#br0" timeOffset="78">8318 11422 192 0,'-6'-13'71'0,"3"26"-38"0,0-8-21 0,3 1 19 15,0-6-10-15,0 0-1 16,0 0-12-1,0 0-5-15,6 0 4 0,0-6 5 16,3 4 3-16,3-1 0 16,0-5-3-16,0 5 0 15,0 1-7-15,0 2-1 16,0 0 0-16,-3 5 0 16,3-5-5-16,-1 5 1 15,-2 1-18-15,0-4-8 16,-3 1-37-16</inkml:trace>
  <inkml:trace contextRef="#ctx0" brushRef="#br0" timeOffset="79">8467 11134 124 0,'-3'-3'46'0,"6"-2"-24"0,-3 2-10 16,0 0 13-16,0 3 0 16,0-2 0-16,-6-3-3 15,3 2-2-15,-3-5-10 16,0 3 5-16,0-3 2 0,0 0-1 15,1 2 1-15,-4-1-3 16,0 1 1-16,0 1-4 16,0 2-1-16,-3-2-4 15,0 2-1-15,0 6-6 0,0 0 1 16,-3 2 0 0,0 0 2-16,1 1-3 0,-1 1 0 15,0 4 1-15,0 5 0 16,3 2 0-16,0 1 2 15,0-1-6-15,3 4 1 16,3 1 1-16,3 1 1 16,3 0 1-16,3 0 0 15,3 13 0-15,6-5 0 16,6-1 0-16,3 1 2 16,3-5-3-16,-1-4 0 15,1-1-1-15,3-6 0 16,0-3 2-16,0-5 2 0,-1-3-3 15,-2-5 0 1,0-5-1-16,0-6 0 0,0-7 4 16,-1-9 1-16,1-5 1 15,-3-2 2-15,-3-6-1 16,-6 1 2-16,-3-1 5 16,-6 6 2-16,-6 2 4 15,-3 3 1-15,-6 2-4 16,-3 6-1-16,0 3-8 15,0 4-4-15,-3 4-21 16,4 2-10-16,-1 2-54 16,6 1-21-16,3 0-14 15</inkml:trace>
  <inkml:trace contextRef="#ctx0" brushRef="#br0" timeOffset="80">8655 5768 156 0,'-3'-3'60'0,"3"6"-32"0,0 0-15 0,0-3 19 16,0 0-9-16,0 0-4 15,0 0-4-15,0 0 0 16,3 0-8-16,0 0 2 0,0 0 2 16,3 0-2-16,0 0 0 15,0-3-3-15,2 3 1 16,1 0-2-16,6 3 2 0,0-1-4 15,3-2 0-15,3 0 1 16,0 3 0-16,3-3-2 16,2 0 1-16,1-3-2 15,0 3 2-15,0-2-2 16,-1 2 2-16,4 0 0 16,0 0 1-16,0 0 0 15,-3-3 0-15,-1 3-2 16,4-3-2-16,0 1 3 15,0-1 0-15,-4 0 1 16,1 1 0-16,-3-1-7 16,3 0 0-16,0 1 1 0,-4 2 1 15,1 0 3-15,3-3 1 16,-3 3-4-16,0-3-1 16,2 3 3-16,1 0 1 15,0-2 0-15,0 2-2 16,0-3 1-16,2 3 1 15,-2-2 1-15,0 2 3 16,-3 0-3-16,0 0 0 16,-1-3-1-16,4 3 1 15,0 0-2 1,-3 0-1-16,0 0 1 16,-1 0 1-16,1-3-1 15,3 3-1-15,0-2 1 16,0 2-1-16,-4 0 0 15,4 0 0-15,0 0 0 0,0 0 2 16,0 0-6-16,-1 0 1 16,1-3 3-16,12 3 4 15,-6 0 3 1,-4 0 3 0,-2 0-1-16,0 0 0 0,0 0-3 15,-1 0-1-15,1 0-1 16,0 0 0-16,0 0-5 15,-3 0-1-15,-4 3 1 16,-2-3 2-16,-3 0-16 16,3 0-4-16,-3 0-33 15,0 0-12-15,0 0-67 16</inkml:trace>
  <inkml:trace contextRef="#ctx0" brushRef="#br0" timeOffset="81">8321 5223 64 0,'-3'-3'27'0,"6"3"-14"0,0 3-18 16,-3-3 6-16,0 0-3 15,0 0 0-15,0 0 0 16,3 3 0-16,-3-3 0 0,3 2 0 16,-3-2 4-16,0 0 1 15,0 0-6-15,0 0-2 16,0 0 2-16,3 3 3 16,-3-3 21-16,0 0 8 15,0 0 5-15,0 0 2 16,0 0-4-16,0 2-2 15,0-2-2-15,-3 0 0 16,0 0-15-16,3 0 1 0,0 0 2 16,0 0 7-16,0 0 3 15,0-2-11-15,3-1-6 16,3-7-4-16,6 2 1 16,3-6-3-16,0 1 0 15,3 3-3-15,3 2-1 16,-1 0-1-16,-2 5 0 15,-3 8 2-15,-3 9 0 0,-3 1 2 16,-3 1 1-16,0 0-1 16,-6 3 1-16,-6-1-2 15,0-2-1-15,-6 0 3 16,0 3 0-16,-3-4-1 16,3 4 1-16,-2-6 0 15,5-2 1-15,0-1 4 16,0-2 3-16,3-2-4 15,3-1 1-15,0 0-5 0,0-2-2 16,3 2 0-16,0-5 1 16,6 3-1-1,3-3 2-15,3 2-2 0,0-2 2 16,2 3-2-16,1 0 2 16,0-3-4-16,0 5-2 15,-3-5 2-15,0 0 0 16,0 0 1-16,-3 0 0 15,-3 3-25-15,0-3-10 16,0 2-24-16,-3-2-11 16,3 0-39-1</inkml:trace>
  <inkml:trace contextRef="#ctx0" brushRef="#br0" timeOffset="82">8470 5059 172 0,'-6'-8'66'0,"6"5"-36"0,-15-2-18 0,12 5 19 15,0-3-7-15,-3 1 0 16,0-1-4-16,-2 0-3 16,-1 1-9-16,0-1-3 0,-3 3-1 15,0 0 0-15,0 3 2 16,-6 2-5-16,0 3-3 16,-3 0 1-16,4 2 2 15,-1 4 2-15,3-1 1 0,0 5-5 16,3 9 1-1,3-1 0-15,0 1 2 0,3-1-1 16,3 1-1-16,3 2 1 16,6 3-1-16,6-6-3 15,3-2 2-15,0-3-1 16,3 0-2-16,3-2-2 16,-1-1 1-16,1-5-2 15,6 1 2-15,3-4 3 16,0-2 3-16,-1-2-2 15,1-4 0-15,0-2 7 16,0-2 4-16,-4-4-1 16,1 1 0-16,0-6 3 0,-6 1 3 15,-3-11-6-15,3-1-1 16,-7-1 2-16,-8-1 4 16,0-3-4-16,-6-12 0 15,-3 2 0-15,-3 2 4 16,-3 1-4-16,-2 5 2 15,-4 2-5-15,-3 3 1 16,0 3-10-16,0 5-3 16,3 3-13-16,0 3-6 15,0 4-36-15,4 1-16 16</inkml:trace>
  <inkml:trace contextRef="#ctx0" brushRef="#br0" timeOffset="83">11607 5736 112 0,'-5'-2'44'0,"5"-1"-24"0,0 6-8 16,0-3 13-16,0 0-9 15,0 0-2-15,0 0 5 16,2 2 2-16,4-2-10 16,3 0 2-16,0 3 1 0,3-1-5 15,0 1-3-15,0 0-1 16,3-1 1-16,0 1-1 16,3-3 0-16,5 0-1 15,1 0 2-15,0 0 1 16,3 0 1-16,3 0-4 15,-4 0-3-15,4 0 2 0,0 0 2 16,0 0 0-16,2 0 0 16,1 0-6-16,0 0 1 15,0 0 2-15,-4 0 1 16,1 0-1-16,-3 0 1 16,0 0-2-16,-3 0-1 15,-1 3 1-15,1-1-1 16,6-2 0-16,-3 0 0 15,3 0 0-15,-1 0 2 16,-2 0-3-16,6 0 0 16,0 3 1-16,-1-3 0 15,-2 0 0-15,0 0 2 0,0 0 5 16,-1 0 4-16,1 0-4 16,0-3 1-16,0 1-3 15,2-1 0-15,1 3-3 16,0-3 1-16,-3 1-2 15,-1-1-1-15,1 3 1 16,3-3 1-16,-6 1 1 16,0 2 1-16,-1-3 0 15,1 3 0-15,0-2-2 16,-3 2 1-16,0 0-2 16,-1 0 2-16,4-3 0 15,0 3 1-15,0-3-5 0,0 6 1 16,-1-3 0-16,4 0 0 15,-3 0 0 1,0 0 2-16,2 0-1 0,-2 0 2 16,0 0-2-16,0 3-1 15,0-3 3-15,-1 0 2 16,1-3-2-16,0 3-2 16,0 0 2-16,0-3 0 15,2 1-4-15,-2-1 1 16,0 0 0-16,0 3 2 15,-4 0-1-15,1-2-1 16,0-1 3-16,6 0 0 0,-3 3-1 16,2-2-2-1,-2 2 1-15,3-3-1 0,0 0 2 16,-1 1 3-16,-2 2 2 16,0 0 1-16,0 0-4 15,-6 0-1-15,-3 0-1 16,2-3-2-16,-2 0 1 15,3 3-1-15,0 0-5 16,0 0 1-16,-9-2-47 16,0 2-18-16,-6-3-71 15</inkml:trace>
  <inkml:trace contextRef="#ctx0" brushRef="#br0" timeOffset="84">11310 5133 140 0,'-3'0'55'0,"3"0"-30"0,0 0-18 0,0 0 13 0,0 0-6 15,0 0 2-15,0 0 0 16,0 0 2-16,0 0-10 15,0 0 0-15,3 0 2 0,0-3 0 16,0 1 2-16,0-1 0 16,0 0 0-16,3 1-4 15,0-1-3-15,3-2 0 16,-1-1 1-16,1 1 1 16,0 3 1-16,3-1-7 15,-3 0-2-15,6 3 2 16,-3 0 1-16,3 3 0 0,-3 2-2 15,-3 3 1-15,-3 0 1 16,-6 0 1 0,-3 11 1-16,-6-4 0 0,0-1 0 15,0-4 0-15,3 1 2 16,0-3-5-16,3 0-1 16,0-3-2-16,3 0 0 15,0-5 0-15,9 3 0 16,6 0 2-16,0-1 0 15,0 3-3-15,-1 3 2 16,1 0 1-16,-3 3 2 16,-3 0 8-16,-3-1 3 15,-6 3 5-15,0-2 1 16,-3-1-6-16,-3-2 0 0,-6 3-8 16,-6-3-3-16,1-8-1 15,-1 3-1-15,0 5-18 16,3-8-5-16,0-3-16 15,3 3-3-15,3-3-26 16,0 1-9-16,6-1-19 16</inkml:trace>
  <inkml:trace contextRef="#ctx0" brushRef="#br0" timeOffset="85">11414 5006 160 0,'0'-8'63'0,"0"5"-34"0,-3 1-14 0,3 2 18 16,-3-3-5-16,0 0 0 16,-3 1-4-16,0-1-1 15,-3 0-12-15,0 3-4 0,-3 0-1 0,0 0 1 16,-2 0 1-16,-1 3-4 15,0 2-1-15,0 3-3 16,-3 0-1-16,3 3 1 16,3-1 0-16,-6 6 0 15,4 3 0-15,2 5 0 16,3 7 2-16,0 1-3 16,0 0 0-16,3-3 1 15,3 0 0-15,3 0 0 16,3-2 0-16,6-1 2 15,3-2 1-15,3-3-4 16,2-2-1-16,1-3 1 16,6-3 2-16,3 0 0 0,0-5 2 15,8-5-2-15,1-3 2 16,0-3 2-16,-3 0 2 16,-7-2 3-16,1-6 1 15,3-2 1-15,-6-3 0 16,0 0 0-16,-4 1 2 15,-2-4-1-15,-6 0 2 16,-6-10-4-16,-12-2 1 16,0-1-5-16,-6 0 1 15,0 3-1-15,-2 3 1 16,-1-1-7-16,-3 6-2 16,-3 2-5-16,3 4-1 0,-3 4-16 15,3 0-5 1,4 3-32-16,2 3-12 15,0 3-63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2:34.8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17858 2873 116 0,'0'-2'44'0,"6"-1"-24"0,-9 3-8 0,3 0 16 16,0 0-5-16,0-3 1 16,0 1-4-16,0-1-3 15,-3 1 4 1,-6 2-12-16,-6-6 4 15,1 6-5 1,-1 6-1-16,0-4-1 16,0 6 1-16,0 3-4 15,0 5 0-15,3 5-3 16,3-3-1-16,3-2 1 16,6-3 2-16,3 1-3 15,3-4-2-15,0-2 2 0,3-3 0 16,0-2 3-16,0-3 1 15,-3 0-1-15,6-11 1 16,-3-7 0 0,-3 2-1-16,0 3 1 15,-9 0 0-15,0 2 1 16,0 6 2-16,0-6 6 0,0 8 2 16,3-4-7-16,0 1-2 15,0 6-8-15,9 0-2 16,6 0 2-1,-3 0 1-15,-1 3 4 16,1 0-1-16,0 4-1 31,-3 1-2-31,0 3 1 0,-3 5 1 16,-6 2 2-16,-6 6-1 16,-21 24 2-1,4-14 7 1,-1 3 3-16,6-10-9 15,0-1-4-15,6-5 0 16,0-2 1-16,6-1-18 0,0-10-6 16,6 3-19-1,3-3-9-15,3-8-10 16,0 0-2-16,3 0-10 16</inkml:trace>
  <inkml:trace contextRef="#ctx0" brushRef="#br0" timeOffset="1">17873 3188 148 0,'0'3'55'0,"0"2"-30"0,-3 8-21 15,3-7 13-15,0 4-2 0,3 4 1 0,3-1-6 16,0 0-2-16,0-2-4 16,3-1 2-1,3-2 3-15,-3 0-1 0,3-8 7 16,0-3-3-16,2-2-5 15,1-3 1-15,-3-2-3 16,-12-9 2 0,-3 1 5-1,-3 2 2-15,-3 2-7 16,0 4-2 0,1 2-5-16,-1 0-1 15,3 3-10-15,3 2-5 16,3 0-23-16,3 1-10 15,6-1-47 1</inkml:trace>
  <inkml:trace contextRef="#ctx0" brushRef="#br0" timeOffset="2">18439 3027 112 0,'-3'-5'44'0,"0"-3"-24"0,0 8-4 0,0 0 16 16,0 0 0-16,-3 0 3 16,-3 2-6-16,0 1-1 15,-3 5-15-15,-3 0-1 0,-6 8-1 16,-2 5-4 0,2 5-2-16,3 1 2 15,6-1 0-15,3-2-1 16,3-3-1-16,9-2-6 15,6-3 1-15,3-6 2 16,0-2 1-16,3-5-1 16,0-6-2-16,-1-5 1 15,-2-2 1-15,0-4-1 0,0-4 2 16,-3-3-4-16,0-1 0 16,-3 4 1-16,-3-3 2 15,-3 8 3-15,0 2 4 0,3 3 0 16,-3 3 2-16,0 10 5 15,0 3-2 1,0 11 1-16,3 2-10 0,0-3-3 16,0 1-4-16,3-1 0 31,6-2-3-31,0 3 1 0,2-6-36 16,1-5-13-16,3 0-39 15,0-3-52 1,0-2 41-1</inkml:trace>
  <inkml:trace contextRef="#ctx0" brushRef="#br0" timeOffset="3">18617 3236 160 0,'-9'5'63'0,"6"3"-34"0,0 3-19 15,3-6 20-15,0 0 6 0,0 1 5 16,0-1-15-16,3 0-5 15,3-2-13-15,0 2-5 0,3-10 0 0,3-1 0 16,6-4 1 0,6-6-2-16,0-5-2 0,-4-3 1 15,1-5 1 1,-3 0-6-16,0-8 1 16,-6 0-8-16,0-8-1 15,-6 2 5-15,-3 6 1 16,-3 6 1-16,-3 4 1 0,0 6 7 15,-3 8 5-15,-3 8-2 16,-3 5-1-16,-6 5 0 16,3 13 1-1,0 17-1-15,3-1 0 0,4 3 8 16,2 11 6-16,6-1-6 16,11 1-2-16,4-6-6 15,3-5-4-15,3-5 0 16,9-3 1-16,0-2-54 15,8-17-24-15,-2-10-46 16</inkml:trace>
  <inkml:trace contextRef="#ctx0" brushRef="#br0" timeOffset="4">21436 2810 184 0,'-21'-5'68'0,"18"5"-36"0,0 0-20 16,0 0 21-16,0 0-8 0,0 2 0 16,-3 4-12-16,0 1-3 0,1 4-6 15,2 2 2-15,0 1 0 0,3-4 2 16,0 6 0-16,3-3-2 0,0 0 1 15,2-7 7 1,1-6-8-16,0-6 0 16,0 1-4-16,3 2 1 31,-3-7-2-31,0-1 2 0,-6 3-2 16,0-2 2-16,0 5-2 15,-3-6 2-15,3 8-2 16,0-5-1-16,0 6-2 15,0-1 1-15,6 3-1 16,12 0-2 0,-3 3 0-16,0 2 0 15,-3 3 0-15,-3 3 0 16,-3 7 5-16,-6 8 3 16,-9 4 5-16,-9 1 5 15,0 1-4-15,-3 2 2 16,3 1-5-16,0-6 1 0,6-5-7 31,1 0-3-31,5-9-17 0,3-1-7 16,3-4-18-1,3-2-5-15,3 0-3 16,8-5 2-16,7-3-27 16,-3 0-28-16,3-3 42 15</inkml:trace>
  <inkml:trace contextRef="#ctx0" brushRef="#br0" timeOffset="5">21534 3201 192 0,'-6'11'74'0,"3"0"-40"0,6-3-27 16,-3-3 20-16,3 0-3 15,3 0 3 1,0 1-9-16,6-4 0 16,0-2-11-16,0-2-2 0,6-4 1 0,-3-1-3 0,0-9-2 31,-6 2 6-31,-12-9 7 15,-3 4-5 1,-6 3 0-16,-3 3 1 16,0 0-5-16,-3 7-3 0,3 1-17 31,3 3-7-31,3 2-29 16,6-6-12-16,6 4-49 15</inkml:trace>
  <inkml:trace contextRef="#ctx0" brushRef="#br0" timeOffset="6">21775 2797 224 0,'-9'0'85'0,"9"8"-46"0,3 5-35 0,0-5 21 16,-3 10-3-16,0 17 4 15,3 2-3-15,0 2 0 16,0-4-8-16,0-3-4 16,0 2-6-16,0-2 1 15,3-6-4-15,-6 1 1 16,6-9-1-16,-3-5 3 15,0 1-3-15,-3-4 4 16,0-7-4-16,0-6-5 0,3-2 1 0,0-8-6 16,3-1 5-16,3-4-5 15,0 5 4-15,6-6 0 16,3 6 2-16,2 2 2 16,1 6 0-16,0 2 6 15,0 6-3-15,-3 5 23 16,-3 5-14-16,-6 6 19 15,-3-1-18-15,-9 1 0 0,-3-1-6 16,-9-2-2 0,0 0-2-16,-12-3-3 31,9 1 1-31,-6-4-4 0,1-2-17 0,-1-3-10 16,9-5-17-16,3 0-6 15,6-2-34-15,3-4-67 16,6 4 83-16</inkml:trace>
  <inkml:trace contextRef="#ctx0" brushRef="#br0" timeOffset="7">22124 3241 236 0,'-3'5'88'0,"3"-5"-48"0,3 6-38 0,0-6 33 31,3 2-22-31,0-2 21 16,0 3-20-16,-1-6 6 15,4 3-11-15,0-8-6 16,3 3-1-16,3-11 0 16,0 0-1-16,0-10-7 15,3 5 3-15,-3-16-16 16,-1 0 10-16,-2-8-5 0,-3 8 9 0,-6-3 2 15,3 11 3-15,-9 0 11 16,3 10-6-16,-6-5 6 16,0 11-6-16,-9 5-2 15,7 8-2-15,-7 16 7 16,3 5-4-16,0 14 19 16,3-1-14-16,3 16 12 0,3-7-12 0,3 12 4 15,3-7-8-15,6 5 0 16,6-6-3-1,12-4-112 1,5-9 61-16,-2-23-140 16,6-6 107-16</inkml:trace>
  <inkml:trace contextRef="#ctx0" brushRef="#br0" timeOffset="8">20234 5546 128 0,'-3'0'49'0,"3"2"-26"0,0 4-20 16,0-1 10-16,-3 13 3 16,-3 4 2-16,-3 1-1 15,-3 1 2-15,-3 0-10 16,-3 0 8-16,-6 2 5 0,3-2-11 16,4 3-4-16,2-6-4 15,0-3 0 1,3-5 0-16,3 1 3 15,3-4-5-15,3 1-1 16,0-3-2-16,6 0 0 16,6-6 2-16,9 1 2 15,0-3-1-15,3 0-1 16,2 0 1-16,-2 0-1 16,0 0-3-16,-3 5 0 0,6-2-5 15,-6 0 0-15,-4-1-9 0,4 1-4 16,-3-3-14-16,-3 0-2 15,0-3-38 1</inkml:trace>
  <inkml:trace contextRef="#ctx0" brushRef="#br0" timeOffset="9">20198 5792 104 0,'-12'-3'41'0,"9"16"-22"0,-3-18-5 0,6 5 17 16,0 0-4-16,0 0-1 16,0 0-12-16,6 0-4 15,3-3-6-15,3-2 4 0,9-3 2 16,5-5 3-16,4 0 3 16,6-3-3-16,6-8 2 15,11-5-4 1,1 2 1-16,-1 4-7 15,7 1-1-15,-7 4-2 16,1-1-2-16,-6 4 3 0,-7 1 0 0,-5 4 1 16,-3 2 0-16,-6 0-2 15,-7 3 1-15,-5-1-4 32,-3 4 0-32,0-1-21 0,-3 0-10 15,-3 1-149 1,12-4 80-16</inkml:trace>
  <inkml:trace contextRef="#ctx0" brushRef="#br0" timeOffset="10">21195 5382 96 0,'-18'0'38'0,"15"2"-20"0,0 1-12 0,0 2 9 16,0 3 3-16,-3 3 1 0,-6 5-4 16,0 2-1-16,1 3-2 15,2 3 2-15,0 3-7 16,3 2-2-16,3-3 1 0,3-5-3 15,3-2 0-15,3-3 5 0,0-8 3 16,0-3 0-16,3-13 1 31,2-5-4-31,-2-3-3 0,6-3-2 16,-3-4 0-16,3-1-2 16,-9 0-1-1,0-10 1-15,0 2-1 0,-3 0 0 16,-3 3 0-16,-3 2 0 15,-3 1 0-15,0 5 2 16,0 2 1-16,3 6 3 0,-3 3 1 16,3 2-6-16,0 2 0 15,3 17-1 1,0 2 0-16,0 8 2 16,0 3 1-16,0 0 1 15,6 0-5-15,0 0 1 16,0 2 0-1,0-5 0-15,6 0 2 16,-3-5 1-16,0-3-12 16,0-2-7-16,0-3-18 15,0 0-6-15,-1-5-14 16,1-3-40-16,0 0 16 16</inkml:trace>
  <inkml:trace contextRef="#ctx0" brushRef="#br0" timeOffset="11">21368 5445 108 0,'0'0'44'0,"3"0"-24"0,-6 19 1 15,3-9 17-15,0 3-12 16,3 3-4-16,0 0-7 0,3-3 0 16,-1 1-8-16,4 2-2 0,3-6 1 15,0-5 3-15,6-5 5 16,-3-2 1-16,0-4 0 15,-3-1-5-15,0-7-4 16,-6 1-3-16,-3-3 0 31,-9 0 0-31,-6 3 3 0,-3 0 1 16,-3 2 3-16,0 3-3 16,-3 0-2-16,3 6-5 15,4-1 0-15,-1 3-2 16,6 0-2-16,3 0-22 15,6 0-10-15,9 0-32 16,3 0-58-16,5 0 25 0</inkml:trace>
  <inkml:trace contextRef="#ctx0" brushRef="#br0" timeOffset="12">21856 5239 152 0,'0'16'57'0,"3"-3"-30"0,-3 11-16 16,0-6 18-16,3 6-8 16,0 0-2-16,0 2-9 15,0 1-2-15,0 4-4 16,0-4-5-16,3-3 0 0,0 2 1 0,-1 1 2 16,7-6-23-16,-3-5-8 0,-3-3-35 15</inkml:trace>
  <inkml:trace contextRef="#ctx0" brushRef="#br0" timeOffset="13">21755 5435 160 0,'-12'-6'63'0,"12"4"-34"0,3-1-23 0,0 3 17 16,3-5-5-16,3 2-1 0,5 0-9 16,4-2-5-1,0 0-2-15,9 0-1 0,3-1 2 16,-4-2-32-16,-2 3-14 0,0-3-38 16</inkml:trace>
  <inkml:trace contextRef="#ctx0" brushRef="#br0" timeOffset="14">22017 5257 104 0,'0'14'38'0,"2"-4"-20"0,1 11-1 15,-3-5 14-15,3 5 1 0,-3 3 1 16,0 3-12-16,0-1-3 15,0 3-10-15,0-5-3 0,0-3-1 16,-3-2-2-16,3-3 1 16,0-6-2-16,0-2-1 15,-3 0 1-15,3-3 1 16,0-5 3-16,3-2 4 0,0-4-2 16,3-4-2-16,0-1-7 15,3 1-1-15,0-4 1 16,6 4 1-16,3 2 1 15,-3 0 2-15,0 3-3 0,-3 2 0 16,0 3 5-16,-1 5 5 31,1 3-1-31,-3 3 1 0,-3 2-5 16,0 0-1-16,-3 0 3 16,0 6 1-16,0-6-6 15,0-2 0-15,3-1-23 16,-3-2-10-16,0-2-37 15</inkml:trace>
  <inkml:trace contextRef="#ctx0" brushRef="#br0" timeOffset="15">22299 5469 148 0,'0'3'55'0,"3"2"-30"0,0 5-18 15,0-4 15-15,0 2 0 16,-3 2 2-16,0 1-11 16,0-1-3-16,3 1-6 15,-3-3-5-15,3 0 0 0,0 2-17 16,-3-10-8-16,0 0-59 16</inkml:trace>
  <inkml:trace contextRef="#ctx0" brushRef="#br0" timeOffset="16">22323 5329 188 0,'0'-3'71'0,"0"3"-38"0,6 0-39 0,-6 0 14 0,0 0-9 15,9 0-2-15,0 3-27 16,3-1-10-16,0 4-31 15,-3-4-12-15</inkml:trace>
  <inkml:trace contextRef="#ctx0" brushRef="#br0" timeOffset="17">22493 5413 140 0,'3'-2'55'0,"-3"4"-30"0,3-2-7 16,-3 0 18-16,0 0-5 0,0 3 2 0,-3 0-13 16,0 2-4-16,-3-2-9 15,3-1-5-15,0 4 1 0,-3-1-7 16,6 3 1-16,0 0 1 16,0 2 1-16,0 4 1 15,6-1 0-15,-3 0-3 16,0 0 2-1,0-2 7-15,0-1 4 16,-3 4 3-16,0-4 3 16,-6 1-1-1,0-9-5-15,0-2-4 16,0 0-8-16,0 0-1 16,-3-2-15-16,3-1-3 15,3 0-13-15,0 1-7 0,3-1-24 16,3-2-46-1,3 0 24-15</inkml:trace>
  <inkml:trace contextRef="#ctx0" brushRef="#br0" timeOffset="18">22859 5440 192 0,'0'2'71'0,"0"1"-38"0,-3 8-23 15,6-6 20-15,-3 6 2 16,0 2 3-16,3 3-28 0,-3 0-13 16,0-1 2-1,0 4 0-15,0-1 6 0,0 1-3 0,3-3 0 16,-3-3 1-16,0-2 0 15,0-3-38-15,0-3-14 16</inkml:trace>
  <inkml:trace contextRef="#ctx0" brushRef="#br0" timeOffset="19">22859 5271 192 0,'-9'-11'74'0,"6"6"-40"0,3-3-38 0,0 8 13 0,0 0-12 16,0 0 0-16,3 2-23 16,6 6-11-16,-3 0-38 15,3-2-14-15</inkml:trace>
  <inkml:trace contextRef="#ctx0" brushRef="#br0" timeOffset="20">23174 5141 80 0,'-3'-27'30'0,"0"25"-16"0,0-1 1 0,3 3 13 16,-3 0 2-16,1 0 2 15,-4 0-11-15,6 3-3 16,-6-1-10-16,3 1-5 16,0 0-2-16,0-1 3 0,-3 1 2 15,6 0 9-15,-6-1 2 0,0 9 7 16,-3 10 5-1,0-2-16 1,0-1-7-16,3 1 0 16,0 2 3-16,0 3-5 15,3 10 0-15,0 0-2 16,0 1-2 0,3-1 1-16,0 1-1 15,0-6 0-15,3 2 0 16,0 4 0-16,0-6 0 15,0-5-9-15,0-3-4 16,-3-5-33-16,0-3-15 0,0-5-34 16</inkml:trace>
  <inkml:trace contextRef="#ctx0" brushRef="#br0" timeOffset="21">22963 5429 212 0,'-6'-5'82'0,"9"5"-44"0,3 0-38 0,6 0 18 0,3 0-3 16,3 0 3-16,0 0-10 15,2 0-4-15,4-5-3 16,0 5-15-16,0-6-3 0,-6-7-88 16</inkml:trace>
  <inkml:trace contextRef="#ctx0" brushRef="#br0" timeOffset="22">23538 5498 116 0,'0'0'44'0,"0"3"-24"0,0-1-6 0,0-2 17 15,0 0-4-15,0 6 1 0,5-1-2 16,1-2-1-16,0-1-14 15,3 1-2-15,3 0 1 0,0-3-4 16,0 0 2-16,-3-3-5 16,6-2 0-16,-3-3-1 15,-3 0 1-15,0 0-4 16,-3-3 0 0,-6 3-6-16,0 0-3 15,0 0 1-15,-6 0 0 16,-3 3 6-16,-6 2 1 15,6 1 2-15,-6 4 0 16,-3 4 2-16,6 2 1 16,0 2 7-16,3 4 4 0,0 1 4 15,1 1 1-15,8 8-2 16,0 3 2-16,0-4-10 16,11-4-3-16,-2-1-2 15,9-4 0-15,0-4-2 0,-3-2-2 16,6-3-30-1,3-5-15-15,2-7-30 16,-5-9-11-16,0-3 0 0</inkml:trace>
  <inkml:trace contextRef="#ctx0" brushRef="#br0" timeOffset="23">23791 5466 208 0,'-9'0'79'0,"9"6"-42"0,0 4-34 31,0-2 15-31,0 3-3 0,0 2 1 16,0 3-8-16,0 2-3 16,0 3-3-16,0-2-4 0,0-3 1 15,6-3-28-15,-3-2-10 16,-3-3-60 0</inkml:trace>
  <inkml:trace contextRef="#ctx0" brushRef="#br0" timeOffset="24">23719 5326 260 0,'-18'-5'96'0,"18"5"-52"0,6-3-51 0,3 0-17 15,6-4-14-15,0 1-54 16,0-2-21-16,3-2 48 15,-1-1 25-15</inkml:trace>
  <inkml:trace contextRef="#ctx0" brushRef="#br0" timeOffset="25">23883 5273 192 0,'0'24'71'0,"0"-3"-38"0,0 14-30 0,0-17 15 16,0 6-3-16,0 5 1 15,0 0-6-15,-3-2-2 16,3 2-4-16,0 2-7 0,0-2-1 15,0-7-49-15,0-4-19 0,-3-5-13 16</inkml:trace>
  <inkml:trace contextRef="#ctx0" brushRef="#br0" timeOffset="26">23782 5440 240 0,'-6'-8'90'0,"9"8"-48"0,6-3-42 16,-6 3 16-16,8-2-9 15,-2-1-2-15,6-2-2 16,0 2-3-16,-3-2 1 16,12-1-32-16,0-7-12 0,-6 3-60 15</inkml:trace>
  <inkml:trace contextRef="#ctx0" brushRef="#br0" timeOffset="27">24014 5284 168 0,'-9'18'66'0,"15"-5"-36"0,-6 32-15 15,0-29 18-15,0 3 4 16,0 2 4-16,0 5-16 15,-6-2-4-15,6-3-13 16,0-2-5-16,-3 5-2 0,3-6 1 0,0-4 3 16,0-9-2-1,0-5-4-15,0 0-2 0,0-5-5 16,3-6-2-16,3-2-4 16,3 0 1-16,0-1 2 15,3 1 5-15,-1 2 7 16,1 6 5-16,0 3 3 15,-3 4 2-15,3 6 3 16,-3 3 2-16,-3 2-9 0,-3 0-2 16,6 6-3-16,-6-11-2 15,0 5-17-15,0-3-9 16,0-2-39-16,3-2-16 16</inkml:trace>
  <inkml:trace contextRef="#ctx0" brushRef="#br0" timeOffset="28">24258 5509 244 0,'0'8'93'0,"9"-3"-50"0,0 3-37 16,-6-6 22-16,6 4-6 0,0-4-1 15,2-2-9-15,-2 0-3 0,9-2-5 16,-6-1-3-16,0-2 0 0,-3 0 1 15,0-3 1-15,-6 0-10 16,3-3-5-16,-12 0-5 16,0 1 0-16,-3-1-2 15,-3 3 2-15,-3 3 7 16,3 2 3 0,-6 3 2-16,4 6 1 15,-1 2 5-15,0 5 3 16,0 3 10-16,3 2 5 15,3 6-3-15,6 0 1 16,3 0-10-16,3-3-2 16,6-3-3-16,6-4-2 15,0-4-17-15,-3-4-6 0,9-4-27 16,2-2-8-16,1-8-42 16</inkml:trace>
  <inkml:trace contextRef="#ctx0" brushRef="#br0" timeOffset="29">24454 5485 204 0,'-9'5'77'0,"9"3"-42"0,3 5-30 16,-3-5 19-16,3 3 5 15,-3 7 4-15,3 6-11 16,-3-3-5-16,3-2-10 16,0-3-3-16,-3-3 0 0,0-2-2 15,0-4 1-15,0-1 4 31,0-6 4-31,0 0-6 0,0-11-3 16,6-5-1-16,-3-5-1 16,3-3-5-16,0 0 1 15,9 1 0 1,0 2-1-16,3 2 1 16,0 6 0-16,2 2 3 0,4 3 0 15,-3 3-30-15,0 0-14 16,0 2-74-16</inkml:trace>
  <inkml:trace contextRef="#ctx0" brushRef="#br0" timeOffset="30">20921 5911 92 0,'0'-5'35'0,"0"5"-18"0,0-3 0 16,0 3 16-16,0 0-8 0,-3 0-5 16,0 0-5-16,0 0 0 15,0 0-8-15,-3 3 0 0,0-1 3 16,0 3-4-16,0 3 2 15,3 6-1-15,0-1 1 32,3 0 0-32,3 0 0 0,0-2-9 15,3-1-4-15,3-2 9 16,0-2 4-16,0-4 1 16,0-2 0-16,0-2-1 15,-3-4 0-15,0-2-4 16,-3 1-3-16,0-4 0 15,-3 0-1-15,-3-2 0 0,0 3 2 16,-3-1 1-16,0 3 1 16,0 0 2-16,0 3 1 15,3 2-6-15,0 1 0 16,3-1-3-16,0 0 0 16,3 3 2-16,3 0 2 15,3 0-3 1,0 3-2-16,3 0-1 15,3 2 3-15,0 3 0 16,-9 5 3-16,-3 3-1 0,-3 8 2 16,-6 7 7-16,-3 1 3 15,-3 3 0-15,-3-4 2 16,-3 4-8-16,-3-1-2 16,6-7-8-1,3-6-2-15,3-8-23 16,6-2-6-16,3-4-27 15,3-4-11-15,6-8-20 16</inkml:trace>
  <inkml:trace contextRef="#ctx0" brushRef="#br0" timeOffset="31">21043 6207 192 0,'-9'11'74'0,"9"-1"-40"0,0 6-27 0,3-11 20 16,0 1-10 0,0 2-2-16,3-6-2 0,3 4 1 15,0-6-7 1,3 0-2-16,-3-8-1 0,0 2 2 0,0-2 1 16,-3 1-1-16,-3-4-1 15,-3 0-1-15,-3 1 2 16,-6-1-3-16,-3 1-2 15,-3 2 0-15,0 2 1 0,0 4-3 16,0-1-2-16,3 3-18 16,3 0-7-16,15-3-95 15,6 3 18 1</inkml:trace>
  <inkml:trace contextRef="#ctx0" brushRef="#br0" timeOffset="32">21412 6107 116 0,'-3'-6'44'0,"3"6"-24"0,-3 0-6 0,3-5 17 15,-3 0-6-15,0 7 0 0,-3-4-5 16,-3 7-3-16,1 0-9 16,-4 3-1-16,0 3 0 0,0-1 1 15,0 4 0-15,0 2-2 16,3-1 1-16,3 7-4 15,3-1-2-15,3-3 0 16,6-5-1 0,0-2 0-16,3-3 2 15,3-8-1-15,0-5 2 16,0-3-4-16,0-3-2 16,-3 3-1-16,-1-5 3 15,-2 0-2-15,-3 0 1 16,0-1 2-16,-3 4 0 0,0-1 0 15,0 3 2-15,0 3-3 0,0 2 0 16,0 3-1 0,3 6-2-16,0 4 5 15,0 3 1-15,0 1 0 0,3 4 1 16,0 3-2-16,3-5 2 16,3-3-13-16,3-2-3 15,-3 0-43 1,0-6-59-1,3-5 18-15</inkml:trace>
  <inkml:trace contextRef="#ctx0" brushRef="#br0" timeOffset="33">21540 6324 180 0,'-3'0'68'0,"6"0"-36"0,0 0-22 0,-3 0 20 16,6-3-9-16,3-5 0 15,0-3-12-15,3-4-5 32,-3-4-3-32,3 0 1 0,3-2 1 0,-3 0-1 15,-3-8-2-15,-4-5 1 16,-5 2-1-16,-3 0-5 16,1 0-1-16,-1 6 3 15,-3 2 1-15,3 6 4 16,-3 4 1-16,0 4-4 15,0 4-1-15,0 9-2 0,-3 8 3 16,0 10 0-16,3 8 3 16,3 5 8-16,0 1 3 15,3 4 2-15,3-1 4 16,3-1-9-16,3-6-3 0,0-2-2 16,6-5-1-1,3-3-13 1,-1-5-4-16,1-5-56 15,0-6-22-15,3-5-6 16</inkml:trace>
  <inkml:trace contextRef="#ctx0" brushRef="#br0" timeOffset="34">22022 6162 184 0,'-8'0'71'0,"8"5"-38"0,-3 6-28 0,3-6 17 16,-3 3 1 0,0 8 3-16,0 0-7 0,0 3-1 15,3-1-11-15,0-2 0 0,3 0 0 16,3-3 3-16,3-2 4 16,2-3-6-16,1-6-2 15,6-4-1-15,-3-1 1 16,3-5-1-16,-3-3 0 15,-3-4-3-15,-9-1 1 0,0 0-2 16,-15-5 2 0,0 5 0-16,-3 0-4 15,0 3 1-15,0 5-18 16,3 0-8-16,0 2-35 16,3 1-13-16,6 3-33 31</inkml:trace>
  <inkml:trace contextRef="#ctx0" brushRef="#br0" timeOffset="35">22165 6199 160 0,'3'19'60'0,"3"-14"-32"0,-3 16-20 0,0-13 31 0,-3 5-7 15,0-2-11-15,0-3-6 16,0 0-9-16,-3-3 0 0,0 0 4 15,3-2 5-15,-3 0 5 16,3-11 3 0,0-5-15-16,3-3-4 15,3 2-3-15,0 1-1 0,3 0 0 32,3 0 0-32,0 2-3 15,0 3 2-15,0 3-12 0,0 2-7 0,0 1-58 16</inkml:trace>
  <inkml:trace contextRef="#ctx0" brushRef="#br0" timeOffset="36">22502 5961 116 0,'0'0'44'0,"0"0"-24"0,0 3-17 16,0-3 12-16,0 0-7 16,0 2 0-16,-3 1-2 15,3 0 1-15,-3-1-4 16,0 1-2-16,3-3 0 0,0 0-1 15,0 0 0-15,0 0 0 0,0 0 2 16,0 0-3-16,0 0 0 16,0 0 1-16,0 0 2 15,0 0 5-15,0 0 6 16,0 0-1-16,0 0 1 16,0-3-1-16,0 1 0 15,0 2 0 1,-3-3 0-16,0 3 2 15,-3 0 2-15,0 0-7 16,0 3-3-16,0 2-1 16,0 0-1-16,3 3 0 0,0 0 2 15,0 0-3-15,3 3 0 16,0-3-1-16,0 0 1 16,3-3-2-16,0 0-1 0,3-2 5 15,0-9-1 1,0 1 1-16,-3 0-3 15,3 0-2-15,-3-1 1 16,0-2 1-16,0 0-1 16,-3 0 2-16,0 1-2 15,3-1-1 1,-3 0 1-16,3 2-1 16,0 1-3-16,0 0 0 15,0 2-1-15,0 0 3 16,3 1-2-16,0 2 1 15,0 2 0-15,2 4 0 16,1 2 2-16,-3 0 2 16,0 2-1-16,-6 6 2 0,0 5 2 15,-3 0 4-15,-6 6 2 16,0-1 1-16,-2 1-4 0,-1-3 0 16,0 2-3-16,0 1 0 15,0-4-6-15,6-1 1 16,0-7-9-16,3-1-2 15,0-1-29-15,3-3-12 0,0-2-17 16</inkml:trace>
  <inkml:trace contextRef="#ctx0" brushRef="#br0" timeOffset="37">22573 6289 148 0,'-3'16'57'0,"6"-13"-30"0,0 5-25 0,-3-3 14 16,0 0 5-16,9 0 5 16,-3 1-3-16,0 2-2 15,3-3-11-15,0-2 0 0,0-3 1 16,0-3 2-16,3 0 5 0,-4-2-6 16,1-3 1-16,-3 0-2 0,-3-2 3 15,-3-6-5 1,-3 3-1-16,-3-1-2 0,-3 1-1 15,1 2-1-15,-4 4 2 16,-6 1-5-16,3 1-3 16,3 2-35-16,0 1-12 15,3-1-33 1,12 0-56 0,9 1 33-16</inkml:trace>
  <inkml:trace contextRef="#ctx0" brushRef="#br0" timeOffset="38">22779 5908 184 0,'0'0'68'0,"8"5"-36"0,4 3-26 0,-6 0 17 15,0 6 1-15,-3 4 5 0,0 11-4 0,3 0-3 16,0 3-12-16,-6-3 0 16,0-2 3-16,0-4-5 0,0 1-2 15,0 0-3-15,0-3-3 16,0-2 1-16,0-6 1 16,0-2-1-16,0-4-1 31,0-1-6-31,0-6-1 0,0-3 1 15,9-2 1-15,-3 0-4 16,0-3-1-16,3 0 0 16,0 0 4-16,0 2 3 15,3 1 4-15,0 2-2 16,5 1 0-16,-5 4 10 16,0 4 5-16,-3 2 7 0,-3 2 2 15,-3 4 5-15,-3-1 3 16,-9 0-13-16,3-2-3 15,-9-1-9-15,0 1-2 16,-8-3-9-16,-1 0-4 16,3-3-17-16,0-2-9 0,3-3-17 31,3-3-7-31,1-5-10 16,8 0-5-16</inkml:trace>
  <inkml:trace contextRef="#ctx0" brushRef="#br0" timeOffset="39">22981 6310 208 0,'0'6'77'0,"0"-4"-42"0,0 1-23 0,12 0 19 15,-6-3-5-15,-3 0-1 16,6-3-11-16,3-5-4 0,-3-8-6 16,5 0-3-16,-2-2 0 15,-3-1 1 1,0-2 1-16,-3-3-8 0,3-13-2 15,-6 0-9-15,-3 3-5 16,0 2 8-16,0 6 8 16,-3 4 7-16,0 4 4 15,-3 5-2 1,0 5-3-16,-3 8-3 0,-6 8 1 16,0 15 1-16,1 4 0 0,5 7 15 15,-3 1 7-15,9 7 14 16,0 0 5-16,3-2-16 15,6-6-6-15,9-2-12 16,0-3-5-16,11-5-41 16,4-11-16-16,6-7-88 31</inkml:trace>
  <inkml:trace contextRef="#ctx0" brushRef="#br0" timeOffset="40">23555 6117 152 0,'-12'0'57'0,"7"5"-30"0,2-2-18 16,-6 2 14-16,-9 1-2 15,3 4-1-15,0 4-4 16,6 1 0-16,-3 7-9 16,3 1 5-16,3-1 3 0,0-4-1 0,6-2 2 15,6-3-7-15,3-2-1 16,6-3-4-16,-3-6-3 0,6-2 0 16,-6-8 1-16,6-7-10 15,-6-1-4-15,-4-3 3 16,-2 1 5-16,0 2 3 15,-6 2 1-15,6 1 2 0,-3 3 3 16,-3 4 0-16,0 4 2 16,0 2-4-16,3 5-2 15,0 6 4-15,0 4 1 16,0 4-5-16,3-3 0 16,-3 0-1-16,6-3 0 31,0-2-14-31,0-3-5 0,0-3-28 15,-3 0-12-15,3-2-38 16</inkml:trace>
  <inkml:trace contextRef="#ctx0" brushRef="#br0" timeOffset="41">23686 6181 144 0,'0'5'55'0,"0"0"-30"0,0 6-14 0,3-6 18 16,-3 8 0-16,0-2 5 15,6 0-12-15,-6 2-5 16,3-3-10-16,-3-2-1 0,0-2 4 0,0-1 5 16,0-2 3-16,0-3-3 31,0-3-1-31,0 0-4 0,0 1-1 16,0-12-3-1,0 1-4-15,0 0 2 16,0 0-5-16,3-1 0 15,6 1-6-15,6 0-3 16,-3 2-25-16,3 3-12 16,0 3-16-16,-3 0-6 0,0 2-17 15</inkml:trace>
  <inkml:trace contextRef="#ctx0" brushRef="#br0" timeOffset="42">23862 6186 164 0,'6'13'63'0,"-6"-8"-34"0,3 6-19 16,3-6 20-16,-3 1-9 15,0 2 0-15,3 0-6 0,-3-8-1 16,9 0-8-16,-3-3-4 0,0 0-1 16,2-2 1-16,-5 0 3 15,3-1-2-15,-6-2-2 16,-3 0-5-16,0 1 0 0,-9-1 0 16,0 2-1-16,0 1 4 31,-2 2 0-31,-1 6-2 15,-6 2 2-15,9 6 1 0,-3 2 2 16,3 6 5-16,-3-1 6 16,12 1 4-16,0-1 4 15,0 1-11-15,9-3-3 16,3-1-5-16,6 1-2 16,3-8-4-16,2-2 0 0,1-6-42 15,0-3-19-15,0 0-42 16</inkml:trace>
  <inkml:trace contextRef="#ctx0" brushRef="#br0" timeOffset="43">24207 5982 216 0,'0'0'82'0,"0"8"-44"0,6 5-27 0,-6 1 23 15,0 7-5-15,-6 8 1 0,6 3-11 16,0-3-1-16,-3 5-11 16,0-2-2-16,0-6-1 0,0-2-2 15,0-3 1-15,-3-2-15 16,6-3-7-16,0-6-34 16,0-2-14-16</inkml:trace>
  <inkml:trace contextRef="#ctx0" brushRef="#br0" timeOffset="44">24157 6003 244 0,'-21'-2'90'0,"21"2"-48"0,0 0-27 0,0 0 24 16,0 0-10-16,0 0 0 15,6 0-10-15,3-3-1 16,6 0-11-16,5-2 0 0,1 3 0 16,0-1-8-16,0 0-1 15,-3 1-7 1,9-1-1-16,-4 0-37 16,-2 3-16-16,0 0-67 15</inkml:trace>
  <inkml:trace contextRef="#ctx0" brushRef="#br0" timeOffset="45">24216 6160 244 0,'-9'2'90'0,"9"-2"-48"0,6 0-45 15,-3 0 19-15,9 0-8 16,-3 0 1-16,6-2-5 15,0 2-1 1,3-6-1 0,5 4-30-16,-2-1-14 0,6 3-36 15,-6 0-42-15,-3 3 36 16</inkml:trace>
  <inkml:trace contextRef="#ctx0" brushRef="#br0" timeOffset="46">24457 6162 180 0,'-6'0'68'0,"3"3"-36"0,0-3-22 15,-3 2 20-15,3 1-3 16,-5 2 4-16,-4-2-8 16,-3 2-4-16,3 3-11 15,-3 3-5-15,0 7-2 0,6 1 1 16,-3 2 3-16,9 0-2 16,-3-2 0-16,6-3-3 0,6-3-1 15,-3 0 1-15,9-5 0 16,-3-3 2-16,9-5 1 0,-6-2-6 15,3-4 0-15,-3 1-1 16,-3-6 2-16,-3-2 1 16,-1-3 1-16,-2 1 0 31,-3-1 2-31,0 2-1 0,0 1-1 16,0 3-2-16,0 2 1 15,0 2-1-15,0 6-2 16,0 3 3-16,0 13 0 15,0 0 1-15,0 0 0 16,0 0 0-16,0-1 0 16,6 1-3-16,-3-3 0 0,3 1 2 15,0-6 0-15,3-3-24 16,0 0-10-16,0-5-18 16,0-2-7-16,0-4-22 15</inkml:trace>
  <inkml:trace contextRef="#ctx0" brushRef="#br0" timeOffset="47">24556 5956 208 0,'-3'0'77'0,"6"2"-42"0,-3 9-30 16,0-3 19-16,0 3 0 0,0 15 5 15,0 3-9-15,0 3-4 16,0 0-9-16,0 2-1 0,2 3 4 16,1-5-6-16,-3-3-2 15,6-3-8-15,-3-4-1 16,-3-4-39-16,9-2-17 16</inkml:trace>
  <inkml:trace contextRef="#ctx0" brushRef="#br0" timeOffset="48">24785 6157 280 0,'-6'-5'104'0,"6"5"-56"0,-6 0-41 0,3 5 23 0,-3-2-12 16,-3 2-3-16,-3 0-11 15,3 3-2-15,-3 0-2 16,9 0 0-16,-3 2 0 0,6 4-3 16,0 2 2-16,0-3-1 0,6 0-2 15,-3 0 5-15,3 1 1 16,-3-4 0-16,-6 1 1 16,-3-1 2-16,3-2 2 15,-3 0-3-15,-6 0-1 16,-5-3-8-16,5-2-4 15,-6-3-24 1,6-3-11-16,3 1-10 16,-3-1-3-16,9-2-45 15</inkml:trace>
  <inkml:trace contextRef="#ctx0" brushRef="#br0" timeOffset="49">24856 6215 212 0,'-3'3'79'0,"15"-6"-42"0,6 6-41 0,-15-3 15 0,6 0 14 15,0 0 8-15,3 0-5 16,-3 0-4-16,8-3-14 16,-2 0-6-16,3-2-1 0,-6 0-2 0,6 0 2 15,-6-1-2-15,-3-2-1 16,3 0 3-16,-6-2 0 15,-3 2-6-15,-3-3 0 16,-9 3-8-16,3 3-3 16,-9 0 3-16,3 2 4 31,-6 6 4-31,-3 2 2 0,0 6 7 16,-2 2 4-16,2 3 10 15,3 5 7-15,6 0-3 16,6 3 0-16,12-3-11 15,3-2-3-15,3-1-6 16,3-2-1-16,12-3-1 16,-4-5 1-16,7 0-31 0,9-8-13 15,0-5-107 1</inkml:trace>
  <inkml:trace contextRef="#ctx0" brushRef="#br0" timeOffset="50">9146 11163 120 0,'0'0'46'0,"0"0"-24"0,0 10-17 0,0-10 11 0,-3 6 4 15,0-1 2-15,-3 3-3 16,-3 2 1-16,-6 4-11 16,-3 2 3-16,-3-1 2 0,1 1-3 15,2 0-1-15,3 0-6 16,-3-3-3-16,3 1 0 31,3 1-1-31,3-1 0 0,0-4 2 16,0 1-19-16,6 2-6 15,0-5-23-15,0-5-11 16,3-3-17 0</inkml:trace>
  <inkml:trace contextRef="#ctx0" brushRef="#br0" timeOffset="51">8946 11168 128 0,'-14'-3'49'0,"19"1"-26"0,-2 2-14 15,-3 0 16-15,0 0-5 16,0 0-2-16</inkml:trace>
  <inkml:trace contextRef="#ctx0" brushRef="#br0" timeOffset="52">8946 11171 282 0,'6'8'8'0,"3"2"0"15,3 1-4-15,3 5-1 16,3 2-1-16,3 1-2 16,0-1 1-16,-1 1 1 15,1-1-1-15,0 3 2 16,0 3-2-16,-3-5-1 0,-3-1-2 15,-3-4-1-15,-3-1-82 16</inkml:trace>
  <inkml:trace contextRef="#ctx0" brushRef="#br0" timeOffset="53">9982 11232 108 0,'-6'-3'44'0,"3"3"-24"0,-3-3-6 15,6 3 15-15,-3 0-3 0,0-2 2 16,0-1-10-1,3 0-3-15,0 1-8 0,0-1-3 0,3-2 0 0,6-1-2 16,3-1 1-16,3-1-2 16,3-3-1-16,6 3 5 0,0 0 1 31,-1 0-5-31,1 6 0 0,0 2-1 16,0 2 0-16,-6 6 0 15,-3 0 0-15,-3 0 2 16,-7 3 1-16,-5-1 1 0,-5 1 0 15,-7-1-2-15,0 1 1 16,-6 0-2-16,-3-1-1 31,3-2 1-31,3-3 1 0,3 1-1 16,0-4-1-16,4 1-2 16,2 0 1-16,3-1 1 15,3-2 0-15,6 0-3 16,8 3 2-16,4 2-1 15,0 0 0-15,3 3 0 16,3 0 0-16,-6 3 2 16,0-1 0-16,-1 6 0 15,-5-2 0-15,-3 1 6 16,-6 4 6-16,-6-3 5 16,-6-3 2-16,-6 0-8 15,-8-2-4-15,-7-3-4 16,-6 0 0-16,3-3-4 0,1-2-2 0,-1-1-29 15,6-2-12-15,6 0-61 16</inkml:trace>
  <inkml:trace contextRef="#ctx0" brushRef="#br0" timeOffset="54">9235 5114 56 0,'0'-2'22'0,"0"2"-12"0,3 0-5 16,-3 0 8-16,0 0-1 16,0 0 1-1,0 0 4-15,0 0 1 16,0 0 2-16,0 0 0 16,0 0 6-16,0 0 4 15,0 0-5-15,0 0-1 16,-3 5-13-16,0 0-2 0,-6 14-2 0,-6 2 5 15,0 3 3-15,-2 0-6 16,-4-1-1-16,0 1-4 16,3 0-1-16,0-3-3 15,3-5-1-15,3 0-6 16,1-5 0-16,2-3-19 16,3-3-6-16,0-3-16 0,3-9-54 31</inkml:trace>
  <inkml:trace contextRef="#ctx0" brushRef="#br0" timeOffset="55">9024 5130 168 0,'0'-5'63'0,"0"5"-34"0,0 0-19 0,0 0 17 16,0 0-9-16,6 3-3 15,0 2 0-15,3 6 3 16,3 7-10-16,2 3-2 0,1 3-2 15,0 0-2-15,3-3-2 16,3 0 3-16,9 3 0 16,-1-6-109-1</inkml:trace>
  <inkml:trace contextRef="#ctx0" brushRef="#br0" timeOffset="56">10244 5056 124 0,'-3'-2'46'0,"6"-1"-24"0,-3 3-13 0,0 0 16 0,0 0-1 16,3 0 1-16,-3 0-12 16,6 0-3-16,3 3-6 15,3 2 4-15,0 0 2 0,0 3-1 16,-3 3 2-16,0-1-6 15,0 9-1-15,0 5 0 16,-4-3 0-16,1-3-2 0,0-2 1 16,0 0-4-16,-3-3 0 15,0 0 3-15,0-2 1 16,0 0-4-16,-3-6-1 16,3 0-26-16,0-2-11 0,-3-3-35 31</inkml:trace>
  <inkml:trace contextRef="#ctx0" brushRef="#br0" timeOffset="57">10456 5051 112 0,'-3'-3'44'0,"3"3"-24"0,0 0-15 16,0 0 13-16,0 0 5 16,0 6 3-16,0 1-5 15,-3 4 0-15,0 2-12 16,-3 16 1-16,-3 3 3 16,-3 3 2-16,-3-1 3 15,0 3-4-15,3 0 0 16,0-5-8-16,0-3-2 15,0-5-2-15,4-3 1 16,2-3-4-16,0 1 0 0,0-6 1 16,3-2 2-1,0-3-6-15,0-3-19 0,0 0-3 16,3-2-16-16,0-3-6 16,0 0-34-1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2:00:48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F4FED440-C4D1-457B-A425-BD4E6045C9B1}" emma:medium="tactile" emma:mode="ink">
          <msink:context xmlns:msink="http://schemas.microsoft.com/ink/2010/main" type="writingRegion" rotatedBoundingBox="13875,5209 21894,5194 21901,9105 13882,9119"/>
        </emma:interpretation>
      </emma:emma>
    </inkml:annotationXML>
    <inkml:traceGroup>
      <inkml:annotationXML>
        <emma:emma xmlns:emma="http://www.w3.org/2003/04/emma" version="1.0">
          <emma:interpretation id="{834046C1-AB2A-4DD6-BF30-1A485A3B37AB}" emma:medium="tactile" emma:mode="ink">
            <msink:context xmlns:msink="http://schemas.microsoft.com/ink/2010/main" type="paragraph" rotatedBoundingBox="16778,5378 18570,5051 18719,5871 16928,61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10EF454-B8D4-41C7-894B-52876C0B7454}" emma:medium="tactile" emma:mode="ink">
              <msink:context xmlns:msink="http://schemas.microsoft.com/ink/2010/main" type="line" rotatedBoundingBox="16778,5378 18570,5051 18719,5871 16928,6198"/>
            </emma:interpretation>
          </emma:emma>
        </inkml:annotationXML>
        <inkml:traceGroup>
          <inkml:annotationXML>
            <emma:emma xmlns:emma="http://www.w3.org/2003/04/emma" version="1.0">
              <emma:interpretation id="{392CD678-42D3-4ECE-B603-42549DAD4D24}" emma:medium="tactile" emma:mode="ink">
                <msink:context xmlns:msink="http://schemas.microsoft.com/ink/2010/main" type="inkWord" rotatedBoundingBox="16778,5378 18570,5051 18719,5871 16928,6198"/>
              </emma:interpretation>
              <emma:one-of disjunction-type="recognition" id="oneOf0">
                <emma:interpretation id="interp0" emma:lang="en-US" emma:confidence="0">
                  <emma:literal>c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C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18641 5506 132 0,'6'0'52'0,"-3"0"-41"0,0 0 22 0,-3 0 8 16,0 0-11-16,0 0-3 15,0 0 0-15,-3-3 0 16,0 1-14-16,-3-1-1 0,0 0 1 16,0 1-3-16,-3-4 2 15,0 1-3-15,0 0 0 16,0 0-3-16,1-3 1 16,-4 0-2-16,0 0 0 15,0-3-3-15,0 1 1 16,-6-6-4-16,0 0 0 15,0 0 3-15,-5-3 3 0,-1-2-4 16,0 3-1-16,-3-3 0 16,0 5 2-16,1-3-3 15,-4 3 0-15,-3 6-1 16,-6-1 0-16,1 3 2 16,-7 3 2-16,-3 0-1 15,-5-1 2-15,-10 4-4 0,1 2 0 16,-1 2 1-1,1 1 0-15,2 0-3 0,1 5 2 16,-1 0 1 0,4 2 2-16,-1 6-3 0,-2 0 0 15,-1 2-1 1,3 4-2-16,1 1 3 16,2 4 0-16,4-1 3 15,5 1 1-15,0 4-6 16,4 1 0-16,2 3 1 0,3 2 1 15,4 8-2-15,5 2 2 16,6 4 1-16,6-4 0 16,9-2 0-16,6-3 2 15,6-2-3-15,12-3 0 0,6-5 1 16,11 0 2 0,7-6-1-16,6-2-1 0,8-5 1 15,4-6-1-15,2-3 0 16,7 1 0-16,-1-3 0 15,4-6 2-15,5-4 1 16,9-6 1-16,7-3-2 16,5-2 1-1,6-5-2-15,0-4-1 16,0-1 1-16,-11-1-1 16,-10-3 6-16,-11-2 4 0,-10-5-5 15,-8-3-3-15,-10-3 5 16,-8 0 3-16,-9 1-1 15,-12-1 0-15,-9 0-5 16,-12 1-1-16,-9-1-1 16,-6 0 1-16,-9 6 0 0,-3 2 1 15,1 3-7-15,2 11 0 16,0 4-23-16,0 14-8 16,10 6-40-16,11 7-16 15,29-3-27 1</inkml:trace>
        </inkml:traceGroup>
      </inkml:traceGroup>
    </inkml:traceGroup>
    <inkml:traceGroup>
      <inkml:annotationXML>
        <emma:emma xmlns:emma="http://www.w3.org/2003/04/emma" version="1.0">
          <emma:interpretation id="{FBAAA6D3-5882-4F03-A0DA-5C4FA0C0A6B3}" emma:medium="tactile" emma:mode="ink">
            <msink:context xmlns:msink="http://schemas.microsoft.com/ink/2010/main" type="paragraph" rotatedBoundingBox="13876,5517 21894,5502 21901,9105 13882,9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E25687-4AFE-49E9-BD34-EAAE41751DC7}" emma:medium="tactile" emma:mode="ink">
              <msink:context xmlns:msink="http://schemas.microsoft.com/ink/2010/main" type="line" rotatedBoundingBox="13876,5517 21894,5502 21901,9105 13882,9119"/>
            </emma:interpretation>
          </emma:emma>
        </inkml:annotationXML>
        <inkml:traceGroup>
          <inkml:annotationXML>
            <emma:emma xmlns:emma="http://www.w3.org/2003/04/emma" version="1.0">
              <emma:interpretation id="{39F90DF6-8336-4F2D-9713-B577C035FB66}" emma:medium="tactile" emma:mode="ink">
                <msink:context xmlns:msink="http://schemas.microsoft.com/ink/2010/main" type="inkWord" rotatedBoundingBox="13876,5517 21894,5502 21901,9105 13882,9119"/>
              </emma:interpretation>
              <emma:one-of disjunction-type="recognition" id="oneOf1">
                <emma:interpretation id="interp5" emma:lang="en-US" emma:confidence="0">
                  <emma:literal>07)</emma:literal>
                </emma:interpretation>
                <emma:interpretation id="interp6" emma:lang="en-US" emma:confidence="0">
                  <emma:literal>07</emma:literal>
                </emma:interpretation>
                <emma:interpretation id="interp7" emma:lang="en-US" emma:confidence="0">
                  <emma:literal>ot</emma:literal>
                </emma:interpretation>
                <emma:interpretation id="interp8" emma:lang="en-US" emma:confidence="0">
                  <emma:literal>*</emma:literal>
                </emma:interpretation>
                <emma:interpretation id="interp9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4676.528">18656 5749 304 0,'-42'-58'115'0,"33"48"-89"0,-3-9-10 0,9 16-9 0,3 1-9 16,6-1-2-16,12 1 3 16,15-4 0-16,27-2 1 15,14-5-3-15,24-3 2 0,27 0-4 16,12-5 1-16,24 3 4 15,6-1 4-15,17 3-6 16,1 6 0-16,2 7 4 16,13 11 6-16,2 10-2 15,3 22 2-15,-11 18-5 16,-4 14-2-16,-8 7 0 16,-24 24-1-16,-21 6 0 15,-18-1 0-15,-12 17 0 16,-24 2 0-16,-23-8 0 15,-31-3 2-15,-23 14 10 16,-20-6 4-16,-25-5-3 16,-21 3 0-16,-20-3-4 0,-12-5 0 15,-10-11-5-15,-11-10-3 16,-6-1 4-16,-9 6 4 16,-9-8-12-16,0-13-2 15,-2-6 2-15,-10-13 3 16,6-5 1-16,0-5-1 15,3-6 7-15,3-5 3 16,-18 0-3-16,18 3-2 16,7-3-2-16,2 0 0 15,11 3-2-15,10 7 2 16,6 1 0-16,-3 0 3 16,9-1-5-16,14 6-1 15,13 5 0-15,8-5 2 16,16-8-6-16,11-8 1 15,9-8-1-15,6-5 2 0,6-8-6 16,3-5 1-16,3-3-4 16,0-3 0-16,4-5 6 15,-1 0 2-15,0-3 3 16,0-2 0-16,0-8-3 16,0-3 0-16,0-5-5 15,0-8-2-15,0-3-2 0,3-3 2 16,0 35 10 15,-6-31 7-31,-3 15 6 16,-6 16-7-16,-12 16-3 15,-15 31 0-15,-8 9 2 16,-1 2-2 0,4 0-4-16,5-2 0 0,12-11 1 15,9-8 2-15,12-8-1 16,21-16-1-16,30-15 5 0,29-17 4 15,19-21-7-15,44-34-1 16,23-29-58-16,55-13-27 16</inkml:trace>
          <inkml:trace contextRef="#ctx0" brushRef="#br0" timeOffset="4676.528">18656 5749 304 0,'-42'-58'115'0,"33"48"-89"0,-3-9-10 0,9 16-9 0,3 1-9 16,6-1-2-16,12 1 3 16,15-4 0-16,27-2 1 15,14-5-3-15,24-3 2 0,27 0-4 16,12-5 1-16,24 3 4 15,6-1 4-15,17 3-6 16,1 6 0-16,2 7 4 16,13 11 6-16,2 10-2 15,3 22 2-15,-11 18-5 16,-4 14-2-16,-8 7 0 16,-24 24-1-16,-21 6 0 15,-18-1 0-15,-12 17 0 16,-24 2 0-16,-23-8 0 15,-31-3 2-15,-23 14 10 16,-20-6 4-16,-25-5-3 16,-21 3 0-16,-20-3-4 0,-12-5 0 15,-10-11-5-15,-11-10-3 16,-6-1 4-16,-9 6 4 16,-9-8-12-16,0-13-2 15,-2-6 2-15,-10-13 3 16,6-5 1-16,0-5-1 15,3-6 7-15,3-5 3 16,-18 0-3-16,18 3-2 16,7-3-2-16,2 0 0 15,11 3-2-15,10 7 2 16,6 1 0-16,-3 0 3 16,9-1-5-16,14 6-1 15,13 5 0-15,8-5 2 16,16-8-6-16,11-8 1 15,9-8-1-15,6-5 2 0,6-8-6 16,3-5 1-16,3-3-4 16,0-3 0-16,4-5 6 15,-1 0 2-15,0-3 3 16,0-2 0-16,0-8-3 16,0-3 0-16,0-5-5 15,0-8-2-15,0-3-2 0,3-3 2 16,0 35 10 15,-6-31 7-31,-3 15 6 16,-6 16-7-16,-12 16-3 15,-15 31 0-15,-8 9 2 16,-1 2-2 0,4 0-4-16,5-2 0 0,12-11 1 15,9-8 2-15,12-8-1 16,21-16-1-16,30-15 5 0,29-17 4 15,19-21-7-15,44-34-1 16,23-29-58-16,55-13-27 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2:00:25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A795991A-3716-4248-BF02-5F548D078D79}" emma:medium="tactile" emma:mode="ink">
          <msink:context xmlns:msink="http://schemas.microsoft.com/ink/2010/main" type="writingRegion" rotatedBoundingBox="14825,5350 18873,5350 18873,10388 14825,10388"/>
        </emma:interpretation>
      </emma:emma>
    </inkml:annotationXML>
    <inkml:traceGroup>
      <inkml:annotationXML>
        <emma:emma xmlns:emma="http://www.w3.org/2003/04/emma" version="1.0">
          <emma:interpretation id="{4A12227A-84B4-49E9-8C27-C90AC54ED1CD}" emma:medium="tactile" emma:mode="ink">
            <msink:context xmlns:msink="http://schemas.microsoft.com/ink/2010/main" type="paragraph" rotatedBoundingBox="14825,5350 18873,5350 18873,10388 14825,10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B59315-E33E-4C6D-8188-90306C813864}" emma:medium="tactile" emma:mode="ink">
              <msink:context xmlns:msink="http://schemas.microsoft.com/ink/2010/main" type="line" rotatedBoundingBox="14825,5350 18873,5350 18873,10388 14825,10388"/>
            </emma:interpretation>
          </emma:emma>
        </inkml:annotationXML>
        <inkml:traceGroup>
          <inkml:annotationXML>
            <emma:emma xmlns:emma="http://www.w3.org/2003/04/emma" version="1.0">
              <emma:interpretation id="{E59BE82A-13EE-4164-BE94-A4462343F8D3}" emma:medium="tactile" emma:mode="ink">
                <msink:context xmlns:msink="http://schemas.microsoft.com/ink/2010/main" type="inkWord" rotatedBoundingBox="17317,10271 18873,10271 18873,10388 17317,10388"/>
              </emma:interpretation>
            </emma:emma>
          </inkml:annotationXML>
          <inkml:trace contextRef="#ctx0" brushRef="#br0">17346 10271 144 0,'3'0'55'0,"-3"3"-43"0,-3-6 14 0,3 3 6 0,-3 0-1 16,0 0 4-16,-3 3-6 16,0-1-1-16,0 1-15 15,3 0-3-15,1 2-3 0,2 0-3 16,2-2-1-16,1 2 5 15,3-2 3-15,0 0 0 16,3-1 3-16,3 3-5 16,3-2-3-16,3 2-3 15,3 1-3-15,3-1 1 16,2 0 1-16,1 1-1 16,3-1 2-16,3 0-4 15,5-2 0-15,4-1 3 16,6 1 1-16,2 0-1 15,4-1-2-15,-4 1 3 0,1 0 0 16,0-3-4-16,-4 0 1 16,4 0 0-16,-3 0 2 15,-1 0 1-15,-2 0 1 16,2 0-5-16,-2 2 1 16,3 1 0-16,-4 0 0 15,-2-3 0-15,0 0 2 16,-4 0-3-16,1 0 0 15,-3 2 3 1,0-2 1-16,-1 0-4 16,-2 3 1-16,-3 0 0 0,0-3 0 15,-4 0 0-15,1 0 2 16,-3 0 1-16,0 0 1 16,-6-3-18-16,-4 0-5 15,-2 1-44-15,0 2-17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3:57.9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15063 9673 96 0,'-12'5'35'0,"9"1"-18"0,-3-9-7 0,3 3 14 0,0 0 2 15,0 0 2-15,1 3 0 16,-4-1 2-16,3-2-7 16,0 3-4-16,0-3-11 15,0 0-1-15,3 0 0 0,0-3-1 16,3 1 1-16,0-1-2 15,3-5 2-15,2 0 0 16,7-8 3-16,6 3-7 0,3-3-2 16,3 0 1-1,3 3 1-15,5 0-6 16,-2 0 0-16,0-3 1 0,3 5 3 16,-4 3-2-16,1 6 0 15,-6 2 1-15,-3 2 2 16,-1 6 1-16,-5 3 1 15,0 18 4-15,-3 0 3 16,-3 0-4-16,-3 0-2 16,-3 6 4-16,0-1 2 15,0-2-6-15,0-6-1 16,0 1-4-16,0-1-1 0,-3-2 3 16,0-3 1-1,-1 0-1-15,1-5-2 0,-3-3 1 16,0 1 1-16,3-4 1 15,-3-2 1-15,0-3-5 16,0 1 1-16,6-1 0 16,-6-5 2-16,0 0-3 15,6 3-2-15,-6-3 2 16,-3 2-2 0,3-2 1-16,0 0-3 15,0 0 1-15,0 0-9 16,0 0-2-16,3 0-38 15,0-2-18-15,0-1-7 16,3-2-8 0</inkml:trace>
  <inkml:trace contextRef="#ctx0" brushRef="#br0" timeOffset="1">15706 9877 132 0,'3'-3'49'0,"0"6"-26"0,-6-3-7 15,3 0 18-15,0 0-1 0,0 0 1 16,0 5-11-1,0 3-3-15,-3 3-12 16,-3 2 1-16,0 3 2 0,0 2 2 16,-3 4 5-16,3-4-8 0,-2 3-1 15,2 0-3 1,-3-2 1-16,3-6-4 0,0 0-2 16,0-2 0-1,0-3 1-15,0 0-1 0,0 0-1 16,-3-3 3-16,-3 0 0 15,0-5-4-15,0 0 1 16,-3-2 0-16,1-1 2 16,-1-8-1-16,-3-2 2 15,0 0-4-15,0 2 0 16,0 1 3-16,0-1 1 0,3 3-1 16,1 0 1-1,2 0-2-15,0 3-1 16,3-3-2-16,0 3 1 15,3 2 3-15,0 1 1 16,3-1-26-16,0 0-9 0,3 1-41 16,6-4-17-16,3-2-7 15</inkml:trace>
  <inkml:trace contextRef="#ctx0" brushRef="#br0" timeOffset="2">15042 11221 32 0,'-3'-3'13'0,"3"3"-6"0,3 0 3 16,-3 0 7-16,0 0 13 15,0 0 8-15,0 0-9 16,0 0-2-16,0 0-16 15,0 0-4-15,0 0-1 16,0 0 1-16,0 0-3 16,0 0 4-16,0 0 4 0,0 0 3 15,0 0 0-15,0 0 4 16,0 0 0-16,0 0 1 16,0 0 0-16,0 0-11 15,0 0-3-15,0 0-6 0,0 0-1 16,0 0 1-16,0 0 2 15,0 0-1-15,0 0-1 16,0 0 1-16,0 0-1 16,0 0 0-16,0 0 2 15,0 0-1-15,0 0 2 16,0 0-2-16,0 0 2 16,0 0-2-16,0 0-1 15,0 0 1-15,0 0-1 16,0 0 0-16,0 0 2 15,0 0 8-15,0 0 5 16,3 0-5-16,-3 0-3 16,0 0-4-16,0 0 0 0,3 0 0 15,3 0 1-15,3-2-2 16,3-4 1-16,3 1-2 16,3 0 2-16,3-3-2 15,0-3-1-15,2 1-2 16,7-4 1-16,0 1-1 15,0 3 0-15,2 2 2 16,1 2 2-16,0 4-3 16,0 2 0-16,-4 2 1 15,-2 9 0-15,0 2 0 16,-3 3 0-16,-3 5 2 16,-3 3 1-16,-1 5 1 15,-5 0 2-15,0 8-3 16,-3-2 0-16,0-1 3 0,0 1 1 15,-3-4-3-15,0-2-1 16,-3 1 1 0,0-7 0-16,0 1-2 0,0-5-2 15,-3-3 3-15,0-3 0 16,3-3-4-16,-3 1-1 16,0-3 3-16,0-3 1 15,3 0-7-15,-3 1-2 16,0-6-14-16,0 0-4 15,0 0-9-15,0 0-2 0,-3 0-13 16,3-6-7 0,0-1-35-16</inkml:trace>
  <inkml:trace contextRef="#ctx0" brushRef="#br0" timeOffset="3">15751 11464 148 0,'0'0'57'0,"0"-2"-30"0,0 2-16 0,0 0 15 16,0 0 3 0,0 0 2-16,0 5-8 0,0 3-1 15,0 3-13 1,0 2 3-16,0 3 2 0,-6 7-1 0,0 1 2 15,0-3-6-15,0 1-1 16,0-4-2-16,0 1 1 16,0-3 2-16,0-3 2 15,3 0-1-15,-3-5-1 16,0 0-3-16,0-5 1 16,-3-3 2-16,-5-3 2 15,-4-2-1-15,-3-1 1 16,0 1-2-16,0 0 0 15,3-3-3-15,0 2-1 0,4 1-6 16,-1 0 1 0,3 0 0-16,3 2 0 0,0 0-11 15,3 1-3 1,0-1-9-16,3 3-2 0,0 0-20 16,0 0-9-16,3 0-26 15,0 0-10-15</inkml:trace>
  <inkml:trace contextRef="#ctx0" brushRef="#br0" timeOffset="4">9661 11287 148 0,'0'-10'55'0,"0"4"-30"0,0 4-7 0,3 2 20 16,-3 0-6-16,0 0 1 15,3 0-12-15,-3 0-3 16,0 0-10-16,3 8-3 0,0 7 1 16,-3 9 3-16,0 11 5 15,0 4-2-15,0 6 3 16,-6-2-2-16,0-6 2 16,6-3-8-16,0-2-4 0,0-3-2 15,3-3 1 1,-3-4 1-16,3-7 1 15,-3-1-7-15,0-4 0 0,3-4-26 16,-3-6-8-16,0 0-30 16,6-3-12-16,0-2-20 15</inkml:trace>
  <inkml:trace contextRef="#ctx0" brushRef="#br0" timeOffset="5">9908 11504 188 0,'-3'-8'71'0,"3"8"-38"0,-3-5-21 0,3 5 19 16,-3-3-5 0,0 3-1-16,-6 3-7 15,0 2-1-15,-6 3-10 0,0 3-4 0,0 2-2 16,1 8-4-16,2 3 0 15,3 0 2-15,3 0 2 16,3-3-5-16,3-3 1 16,3-2 1-16,6-3 3 15,3-5 0-15,0-5-1 16,-1-6-8-16,1-2-3 16,0-3 1-16,-3-8 1 15,-3-5 8-15,0 2 5 16,-3 1-4-16,0 2 0 0,-3 3 9 15,0 2 3-15,0 3-3 16,0 3-3-16,0 2-6 16,0 6-2-16,0 8 1 15,0 4 0 1,0 1 3-16,0 0 1 0,3 0 1 16,0 0 0-16,0 0-5 15,3-3-1-15,0-2-13 16,3-3-2-16,0-3-27 15,0-5-12-15,3-3-39 16</inkml:trace>
  <inkml:trace contextRef="#ctx0" brushRef="#br0" timeOffset="6">10078 11234 152 0,'0'8'57'0,"0"5"-30"0,2 19-12 0,-2-16 18 16,0 16-3-16,0 5 0 16,3 5-6-16,-3-2-3 15,0 0-11-15,0-6-9 0,3-5-3 16,-3-5 7-16,0-6 4 15,0-2-2-15,3-5-2 16,-3-3 0-16,0-6 1 0,0-2-10 16,0-5-4-16,0-8-5 15,9 0 0-15,0-3 2 16,0 3 5 0,3-1 3-16,0 6 2 0,6 3 1 15,0 2 0-15,-3 6 4 16,0 2 2-16,2 6 9 15,-2 5 2-15,-3 0 3 16,-9 2 0-16,-6 1-5 16,-3-1-1-16,-3 1-6 0,-6-3 0 15,-2 0-5-15,-7-3-2 16,-3-5-3 0,0-3 1-16,6 0-19 15,0-5-7-15,7 0-26 0,2-2-9 16,6-4-49-1</inkml:trace>
  <inkml:trace contextRef="#ctx0" brushRef="#br0" timeOffset="7">10310 11583 204 0,'9'-15'77'0,"-6"30"-42"0,0-7-23 0,-3-8 19 0,3 3-5 16,3 5 2 0,-1-8-12-16,4 0-2 15,0 0-8-15,3-5-2 0,0-3 0 0,0 0-2 16,0 0 1-16,-3 0-4 16,0 0 0-16,-3-3 1 15,-3 1 2-15,-3 2-3 16,-3-3 0-16,-3 3-4 15,-3 3 1-15,-3 2-5 16,-3 3 1-16,-3 3 4 16,-3 5 2-16,4 3 2 15,2 2 2-15,3 3-1 16,0 2-1-16,6 1 1 0,3-1 1 16,6 1 3-16,6-1 4 15,0-2-4-15,3-3-1 16,3-2-4-16,2-6-1 15,1-2 3-15,3-3 1 16,3-5-15-16,3-3-6 16,-4-3-20-16,4-7-6 15,-3-1-37 1,-3-5-41-16,-6 0 38 16</inkml:trace>
  <inkml:trace contextRef="#ctx0" brushRef="#br0" timeOffset="8">10604 11284 164 0,'-3'-2'63'0,"3"4"-34"0,3 4-32 0,0-1 13 0,0 3 15 16,0 5 10-16,0 14 3 16,0 4-1-16,0 6-20 15,0-5-1-15,0 5-2 0,0-2-5 16,0-4-3-16,0-1-1 15,3-4-1-15,0-5-7 16,-3-2 0-16,0-6-28 16,0-3-11-16,0-2-39 15,3-5-53 1,-3-3 34-16</inkml:trace>
  <inkml:trace contextRef="#ctx0" brushRef="#br0" timeOffset="9">10866 11517 192 0,'-3'-5'71'0,"6"5"-38"0,-3 0-28 0,0 0 17 16,0 0 3-16,-3 0 7 16,-3 0-11-16,-3 3-2 15,1 2-11-15,-1 0-3 0,0 1 1 16,3 1-5-16,0 1-3 15,6 11-4-15,3-1 1 16,3 1 3 0,3 0 1-16,0-1 1 15,-4 1 4-15,1 2 5 0,-6-3 8 16,-3 1 7 0,-2-3-11-16,-1-3-2 0,-3-3-7 15,-6-2-1-15,0-2-45 16,-6-4-19-16,0-2-67 15</inkml:trace>
  <inkml:trace contextRef="#ctx0" brushRef="#br0" timeOffset="10">8857 11967 156 0,'3'-8'57'0,"-3"3"-30"0,-3 0-10 16,3 2 22-16,-3 0-9 15,-3 1 0-15,-3-1-11 16,-6 3-1-16,-5 3-11 0,-4 5 2 15,0 5 2-15,-3 11-4 0,0 2 1 16,1 8-3-16,2 6 2 16,6 10-4-16,6 1 0 15,9-4-1-15,6-4-2 16,6-1-2-16,6-5 1 16,12-8-6-16,2-5 0 0,1-6-35 15,3-10-12 1,-6-8-38-1,5-8-33-15,-5-2 52 16</inkml:trace>
  <inkml:trace contextRef="#ctx0" brushRef="#br0" timeOffset="11">8967 12179 200 0,'-9'-6'74'0,"-3"6"-40"0,3 0-40 15,1 6 40 1,-4 2-10-16,0 2-11 16,-3 4-7-16,0 9-5 15,3 6-1-15,0 1 2 0,3 1-3 16,3-4-2-16,6-3 2 16,3-9 0-16,3-1 3 15,3-6 1-15,0-6-1 0,3-2 1 16,0-8-4-1,0-2-2-15,-3-11 4 0,-3-3 1 16,-3 0 0-16,0-3 1 16,0 6-4-16,-3 3-2 15,0 5 6-15,0 2 3 16,0 3 3-16,0 3 5 16,0 5-13-16,3 5-2 15,3 0 2-15,-1 14 3 16,1 2 3-16,0 0 1 15,0 3-4-15,3-5-1 16,0-1-3-16,0-5-3 0,3 1-29 16,3-7-14-16,0-4-40 15,0-3-45 1,0-5 46 0</inkml:trace>
  <inkml:trace contextRef="#ctx0" brushRef="#br0" timeOffset="12">9211 12179 184 0,'-12'-11'71'0,"-2"11"-38"0,5-2-32 16,3 2 16-16,-3 2-5 15,0 3 1-15,-3 6-3 16,-3 2-1-16,0 6-5 16,0 7-3-16,3 3 0 0,3-2-4 15,3 2 2-15,3-5 1 16,6-3 0-16,3-5 0 15,0-3 0-15,3-5 2 0,0-5 1 16,3-6 10-16,3-8 3 16,3-10-5-16,-3-5-2 15,-3-6-5-15,-3-8-3 16,-3 1 0-16,-3 2 1 16,-6-3-8-16,-3 0-1 15,0 8 10-15,0 6 5 16,0 7-1-16,0 4 1 15,0 4-7-15,0 8-1 16,3 11-2-16,0 6 0 16,3 4 4-16,0 9 1 15,0 4-1-15,3 6 1 16,3 3-2-16,6-3 2 16,0-5-4-16,0-3-2 0,-1-3-14 15,1-7-6 1,3-6-32-16,0-8-15 0,0-5-23 15</inkml:trace>
  <inkml:trace contextRef="#ctx0" brushRef="#br0" timeOffset="13">9426 12181 208 0,'-9'-2'77'0,"-6"4"-42"0,6 4-34 15,6-1 16-15,-6 3-2 16,0 5 3-16,-6 11-8 15,3 2-1-15,0 1-5 0,3 2 2 0,3-3 3 16,4-2-7-16,4-3-3 16,4 1 0-16,6-7 2 15,0-7 4-15,6-8 4 16,-3-5 5-16,0-8 1 16,-3-6-6-16,0-10-1 15,-3-5-2-15,-3-6-1 16,-3 1-6-16,-3-4 1 15,-3-2-2-15,0 3-2 0,-9 5 0 16,3 8 0 0,-3 2-2-16,3 9-1 15,0 15-3 1,9 14 3-16,0 5 4 16,6 7 4-16,0 6 6 15,0 3 4-15,0 5-6 16,0 3-3-1,0-3-1-15,3-5 1 0,0-6-6 16,0-2-1-16,-1-8-36 16,4-6-13-16,0-4-58 15</inkml:trace>
  <inkml:trace contextRef="#ctx0" brushRef="#br0" timeOffset="14">9551 12203 192 0,'-6'15'74'0,"9"-1"-40"0,3 15-29 0,-3-13 19 15,0 0 0-15,0 2 5 16,0-2-6-16,0 0-2 16,0-3-12-16,-3-2-1 0,0-3 2 15,0-3-6-15,0-2 0 16,0-3 0-16,0-3 0 15,-3-5-5-15,3-8 1 16,0-5-2-16,3 0-2 16,2 0 3-16,1 2 0 15,6 3-2-15,3 3 2 16,0 2 1-16,0 3 2 16,0 3-3-16,0 2 0 15,0 1-30-15,-1 2-12 16,1 0-38-16,0 0-51 15,-3 0 35-15</inkml:trace>
  <inkml:trace contextRef="#ctx0" brushRef="#br0" timeOffset="15">9789 12245 212 0,'-3'5'79'0,"6"-2"-42"0,3 10-34 16,-3-8 15-16,6 1 4 15,3 4 6-15,-1 1-6 16,1-6-1-16,0-5-12 0,0-3-5 16,0 1-1-16,0-6 2 0,-3 0 2 15,0 3-1 1,0-3 1-16,-3-3-4 16,0 1-2-16,-3-4 2 0,-3 1 0 15,-6 3-4-15,0-1 1 16,-3 3-2-16,-3 3 0 15,0 5-5-15,-6 2-3 16,3 6 6-16,-3 0 1 16,1 3 0-16,5 5 0 15,0 5 2-15,3-5 0 16,3 0 1-16,3-1 2 16,3 4-1-16,3 0-1 0,6-4 1 15,3 1 1-15,3-2-3 16,-1-4 0-16,1-2-23 15,0-3-10-15,3-5-26 16,0-2-10-16,0-4-23 16</inkml:trace>
  <inkml:trace contextRef="#ctx0" brushRef="#br0" timeOffset="16">10119 12181 172 0,'-6'-5'66'0,"9"5"-36"0,-18-3-24 16,12 3 17-16</inkml:trace>
  <inkml:trace contextRef="#ctx0" brushRef="#br0" timeOffset="17">10086 12173 365 0,'-8'3'45'15,"-1"2"-22"-15,0 1-9 0,0 2-7 16,3 0-6-16,0 0 0 16,3-1-3-16,3 9-2 15,3-2 3-15,6 4 0 16,0 1 1-16,3-4 0 15,-1 4 6-15,-8-3 4 16,-3-3 3-16,-5 0 3 16,-4-2-9-16,0-3-2 0,-3 0-3 15,-3-6-2 1,0 1-21-16,0-6-9 16,3 1-16-16,0-3-4 0,6-1-52 31,3 1-33-31,3-3 62 0</inkml:trace>
  <inkml:trace contextRef="#ctx0" brushRef="#br0" timeOffset="18">10226 12189 260 0,'-3'0'96'0,"6"0"-52"0,-6 3-40 15,3-3 21-15,-3 3-12 0,0 2 0 16,-3 3-3-16,3 0-1 15,1 2-5 1,2 4-5-16,2 2-2 0,7-1 2 16,-3 1 0-16,3 0 1 15,0 3 2-15,-3-3 3 16,0-1 2-16,-6-1 5 16,-3-1 5-16,-3 0-7 0,-3-2-1 15,-3-3-5-15,-3-3-3 16,1-2-7-16,-1-3-4 15,3 0-19-15,3-3-8 16,6-2-30-16,3-3-10 16,6-3-30-1</inkml:trace>
  <inkml:trace contextRef="#ctx0" brushRef="#br0" timeOffset="19">10369 12240 260 0,'-6'0'99'0,"9"5"-54"0,3-2-48 16,-3-1 16-16,3 6 2 16,0 0 4-16,3-8-3 15,0 0-1-15,3 0-9 16,3-3-6-16,0-2-1 0,-3 0 3 16,2-3 1-16,1 0-4 15,-3-3-1-15,-3 1-4 16,-9-3-1-16,-3-1-3 15,-3 4-1-15,-6 2-1 16,-3 5 0-16,-2 3 7 16,-4 5 2-16,3 6 5 0,3 0 3 15,3 2 9 1,3 5 3-16,3 6 3 0,3 0 2 16,3-3-12-16,3 3-3 15,3-5-5-15,6-4 1 16,0-1-7-16,3-4-1 15,3-4-23-15,5-4-8 16,4-4-40-16,3-6-13 16,0-11-14-1</inkml:trace>
  <inkml:trace contextRef="#ctx0" brushRef="#br0" timeOffset="20">10744 12136 304 0,'-38'-5'115'0,"29"8"-62"0,0-1-51 0,3 1 25 0,0 0-12 16,-6 2 2 0,3 0-12-16,0 3-3 0,3 0-2 15,0 3-3-15,3 2 2 0,6 0-4 16,3 6 1-16,3 2 2 16,0 0 3-16,0 0 0 15,-3 0-1-15,-6-5 5 16,-3 0 1-16,0-3 4 15,-6-2 1-15,-3-3-1 16,0-3-1-16,-6-2-8 0,-3-3-2 16,1 0-25-16,2-3-10 15,6-2-30-15,3 0-11 16,9-3-45 0</inkml:trace>
  <inkml:trace contextRef="#ctx0" brushRef="#br0" timeOffset="21">10860 11803 220 0,'6'0'85'0,"3"3"-46"0,6 2-37 16,-6 11 17-16,3 5 5 16,3 3 7-16,12 10-5 15,-4 3-1-15,1 8-14 16,-3 6 4-16,-6 4 3 0,-6 3-6 16,-6 1 1-1,-6-4-4-15,-12 3 0 0,-6-10-3 16,-3-8 1-16,-2-6-22 15,-7-8-9-15,3-4-41 16,-12-9-16-16,1-10-46 16</inkml:trace>
  <inkml:trace contextRef="#ctx0" brushRef="#br0" timeOffset="22">11122 11396 108 0,'-12'-3'44'0,"6"6"-24"0,3-3-24 0,0 2 10 16,3-2 6-16,-2 3 7 15,2-3-1-15,0 0 3 16,0 0-7 0,2 8-7-16,4 0 0 0,0-3-1 0,3 0 2 15,3 3 2 1,3 0 1-16,6-2 1 0,0 1 0 16,3-1 0-16,2-1-4 15,4 0-3-15,3 1 0 16,9-4 1-16,-1 1-3 15,4-3-2-15,3 0 0 16,-4 0 1-16,-2-3-1 16,-1 1-1-16,4-4 5 15,0-4 1-15,-1-1-2 0,4-5-1 16,-6 0 3 0,-1 1 1-16,-2-4-3 15,-6 3-1-15,3-2-1 16,-4-1 1-16,-2 1 2 0,-6-1 2 15,-3 1 1-15,0-6 2 16,-4-3-5-16,1 1-1 16,0-1-2-16,-3 1-2 15,0-1 3-15,0-7 2 16,-3 0-2-16,0-1 0 16,0 1-1-16,-4-1-2 15,1-2 3-15,0 3 0 0,0 5-1 16,0-11 1-1,0 3-2-15,0 0-1 16,-3 0 1-16,0-8-1 16,0 5 0-16,3 1 2 0,-3-1-1 15,3 3-1-15,-3 0 5 16,3 3 1-16,2 4-2 16,1-4-3-16,0 0 0 15,3-3-1-15,3 2 0 16,0-4 0-16,6-4 0 15,2 4 0-15,1 2-3 16,-3 2 2-16,-3 3-1 16,3 3 0-16,0 5 2 15,-1 6 0-15,4 5 0 16,0 2 0-16,3 1-3 0,2 2 2 16,-2 2 1-16,-3 1 0 15,-3 0 0-15,-3-1 0 16,-3 4 2-16,-7-1 1 15,1 0-10-15,-6 1-5 16,0-1-41-16,-3-2-17 16,-3-3-48-1</inkml:trace>
  <inkml:trace contextRef="#ctx0" brushRef="#br0" timeOffset="23">12792 9729 188 0,'-21'-3'71'0,"18"8"-38"0,-3-5-23 15,6 0 17-15,0 0-2 16,0 0 2-16,0 0-11 16,0 0-4-16,6 3-7 15,3 0-2-15,6-1 3 0,3 4-3 16,3-1-2-16,0 3 0 15,2 0 1-15,-2 0-3 16,-3 2 0-16,-3 4 1 16,-6-4 2-16,-3 3 5 15,-6 1 4-15,-6-1 0 16,-3 0 1-16,-3 3-4 0,0 0-3 16,-3-3-2-1,0 0-3-15,4 0-10 0,2 1-6 16,3-1-34-16,0-2-15 15,9-4-48 1</inkml:trace>
  <inkml:trace contextRef="#ctx0" brushRef="#br0" timeOffset="24">11110 11628 132 0,'0'-10'49'0,"0"18"-26"0,0-3-14 0,0-5 14 16,0-3-11-16,0 3-4 15,0 0-8-15,3 3 0 16,3 0 0-16,0-1 6 0,0 1 4 0,3-3-1 16,6 3 2-16,3-1 0 15,0 1 1 1,0-3-4-16,2 0 0 16,4 0-3-16,3 0 0 15,0 0-1-15,-3 0 2 0,8 0-3 16,1 0-2-16,0 0 2 15,-3 0 2 1,-1 0 0-16,4 0 0 0,0 0-3 16,-3 0 1-16,-1 0 0 15,1-3 1-15,-3 1-2 16,0 2 1-16,3-3-2 16,-4 3 2-16,1 0 2 0,0-5 2 15,6-1-3 1,-7 1-3-16,1 0 2 15,0 0 2-15,0-3-2 16,0 0 0-16,2 0 1 0,1-3 0 16,-3 3 0-16,0-2 0 15,-1-1-2-15,4 0 1 16,0 1 0-16,-3-1 1 16,0 1-2-16,-1 2-2 15,4 0 1-15,-3 0-1 16,0-5 0-16,0-1 2 15,-1 4-3-15,-2-6 0 16,6 0 1-16,0 0 0 16,-4 0 0-16,4 3 2 15,-3 3-3-15,0-1 0 16,-3 3 3-16,2 0 1 0,-2 3-6 16,0 0 0-16,3 2 1 15,-3 0 3-15,2 1 0 16,1-1-1-16,-3 0 1 15,0 1 1-15,-3-1-1 16,-3 0 2-16,-4 3-2 16,-2-2 2-16,-3 2 0 15,-3 0 1-15,0-3-2 16,-3 3-2-16,-3 0-8 16,0 0-5-16,3-3-29 15,-3 3-10-15,0 0-19 16,0-2-51-1,0-1 27-15</inkml:trace>
  <inkml:trace contextRef="#ctx0" brushRef="#br0" timeOffset="25">12774 11216 172 0,'-6'-6'66'0,"6"6"-36"0,0 0-24 0,0 0 15 0,0 0 2 16,0 0 3-16,0 0-9 15,6 0-3 1,0 0-8-16,3 0-2 0,6 3 2 0,0 0-5 15,3 2-1-15,3 0 0 16,-1 1 2-16,1 2-1 16,3-1 2-16,0 1-2 15,-3 0 2-15,-3 0 2 16,-3 0 2-16,-7 3 8 16,-5-1 4-16,-9 4-7 15,1 1-2-15,-4 7-6 0,-3-4-1 16,0 6 1-16,0-8 0 15,0 0-2-15,0-3-2 16,0-2-4-16,3-4 0 16,0 1-20-1,3 0-9-15,3-2-41 0,3-6-15 16,0 0-6 0</inkml:trace>
  <inkml:trace contextRef="#ctx0" brushRef="#br0" timeOffset="26">9929 8866 144 0,'3'-5'55'0,"-3"5"-30"0,0 0-14 0,0 0 15 15,0 0 1-15,0 0 3 0,0 0-12 16,0 8-5-16,0 0-2 16,0 16-6-16,0-1-5 15,3 1-3-15,0 0 4 16,3-3 1-16,0-5 0 15,2-3 1-15,1-2 0 16,0-3 3-16,0-6-3 16,0-4-2-16,0-3 4 15,0-3 4-15,0-3-7 16,-3-5-1-16,0-5 1 16,0 0 3-16,0 2-7 15,-3 6 0-15,0 2 9 16,0 1 4-16,0 5-2 0,3 2-3 15,0 3-6 1,0 3 0-16,-1 10 0 0,4-3 0 16,0 4 0-16,0-1 0 15,0 0 0-15,0 0 2 16,0 1-12-16,0-4-6 16,6 1-18-16,-6-3-6 15,0-3-19-15,0-5-7 0,0-3-9 16</inkml:trace>
  <inkml:trace contextRef="#ctx0" brushRef="#br0" timeOffset="27">10223 8887 156 0,'0'-5'57'0,"3"8"-30"0,-3 2-25 16,0-5 14-16,3 5 1 15,3 6 4-15,-3 2 0 16,0 0-1-16,0 1-10 15,0 1-2-15,-3-1 2 0,0-1-2 16,0-3 1-16,0-2-3 16,0-2 1-16,0-1 0 15,0-5 1-15,0-3-2 16,0-2 1-16,3-3-2 16,0-5 0-16,6-6-6 0,0 4 1 15,3-1 0-15,0 2 0 16,0 6 0-1,0 3 2-15,0 5-3 16,-1 8 0-16,-2 3 3 16,0 2 1-16,0 0 1 0,-3 0 2 15,0-2-5-15,0 0-1 16,-3-1 0-16,0-2 0 16,3 0-31-16,0-3-14 15,0-2-41 1,3-3-47-16,0-3 45 15</inkml:trace>
  <inkml:trace contextRef="#ctx0" brushRef="#br0" timeOffset="28">10622 8837 184 0,'-12'-8'68'0,"9"8"-36"0,0 3-24 15,0-1 16-15,-3 4 1 16,-2 2 2-16,-7 2-6 16,3 6-2-16,0 5-11 15,0 0-1-15,3 1 0 0,3-4-6 16,3 1-2-16,3-1 0 16,6-2 2-16,6-3-2 0,0-2-2 15,0-3-23 1,0-6-10-16,0-4-25 15,2-3-10-15,1-3-11 16</inkml:trace>
  <inkml:trace contextRef="#ctx0" brushRef="#br0" timeOffset="29">10679 8901 184 0,'-9'0'68'0,"6"5"-36"0,3-5-37 15,-3 8 40-15,0 5-10 16,0-2 0-16,0 2-3 15,0 0-13-15,3 3-1 0,3-3 2 16,3 0 0-16,3-2 2 0,6-3 2 16,-3-5 2-16,0-3-3 15,5-3 0 1,-2-2-3-16,-3-3-1 16,-3 0-1-16,-3-5 0 0,-3-3-2 15,-6 0-1-15,-3 0-3 16,-6 3 1-16,0 5-15 15,0 0-7-15,1 3-21 16,-1 2-8-16,0 6-29 16,3-1-14-16,6 1-2 15</inkml:trace>
  <inkml:trace contextRef="#ctx0" brushRef="#br0" timeOffset="30">10840 8890 184 0,'-3'5'71'0,"3"1"-38"0,0 15-36 0,0-11 13 15,0 1 4 1,-3 0 5-16,0-1 2 0,0-2-1 16,0 0-10-16,0-3-6 0,0 1-3 15,3-4-1-15,0 1 2 16,0-3 1-16,0-3 1 15,0 1 0-15,3-9 0 16,3-2-5-16,3-3 1 16,-1 3-2-16,4 2 0 15,0 3 0-15,0 3 0 16,0 2 0-16,0 3 0 0,0 11 8 16,-3-1 4-16,3 1-5 15,-6 2-1-15,0 0-2 16,-3-2-2-16,0 0-8 15,0-1-5-15,6-2-33 16,-4-3-15-16</inkml:trace>
  <inkml:trace contextRef="#ctx0" brushRef="#br0" timeOffset="31">11188 8890 200 0,'-18'-3'77'0,"15"3"-42"0,-3 0-39 0,3 3 15 16,-3 0-4-16,-3-1 1 16,0 9-7-16,0 2 0 15,0 0-1-15,0 3 0 0,0 0 2 16,4 3-3-16,2-1 0 16,3-2 3-16,0 0 1 15,3-3-1-15,2-5-2 16,4-3 9-16,0-5 6 15,0-5 2-15,0-6 1 16,6-2-9-16,-3-3-3 16,3-5-2-16,-6 0 2 15,-3 0-3-15,0-3 0 16,-6 0-1-16,-6-2-2 0,0-3 1 16,-3-3-1-16,0 3 2 15,3 5 1 1,-3 3-4-16,3 8 1 0,3 2-2 15,0 3-2-15,0 5 0 16,3 9 3-16,-3 7 0 16,3 5 3-16,3 6-1 15,0 3-1-15,3 2 3 16,0 0 0-16,0-3-1 16,3 1 1-16,0-3-2 0,3 0 2 15,0-6-24-15,0-2-8 16,-3-6-35-16,-1-2-13 15,7-5-13 1</inkml:trace>
  <inkml:trace contextRef="#ctx0" brushRef="#br0" timeOffset="32">11340 8893 200 0,'-6'2'74'0,"6"4"-40"0,0 12-40 0,0-7 14 16,0-1-1-16,0 4 6 15,-3-1-5-15,0 0 0 16,3 0-4-16,0-2-5 0,0-1 0 16,0-2-32-16,0-2-13 15,0-6-41 1</inkml:trace>
  <inkml:trace contextRef="#ctx0" brushRef="#br0" timeOffset="33">11295 8795 184 0,'-12'-3'71'0,"15"0"-38"0,3 1-91 15,-3 2-14-15,3-11 7 16,0 1 10-16</inkml:trace>
  <inkml:trace contextRef="#ctx0" brushRef="#br0" timeOffset="34">11465 8625 172 0,'-12'11'66'0,"12"2"-36"0,0 6-20 0,0-3 17 16,0 10-2-16,-6 6 0 15,0 0-3-15,3 5-2 16,0 0-10-16,0-3-4 0,0-2 0 16,0 0-3-16,0-3-2 15,0-6-18-15,0-4-9 16,0-3-85-1</inkml:trace>
  <inkml:trace contextRef="#ctx0" brushRef="#br0" timeOffset="35">11289 8890 212 0,'-6'-3'79'0,"9"3"-42"0,6 3-41 15,-3-3 15-15,0 0-2 16,3 0 5-16,3-3-8 16,0 3-3-16,2 0-2 15,4 0-12-15,0-2-5 0,3 2-30 16,-3-3-10-16,0 0-24 16</inkml:trace>
  <inkml:trace contextRef="#ctx0" brushRef="#br0" timeOffset="36">11521 8916 208 0,'3'24'79'0,"-3"-10"-42"0,0-1-32 0,0-5 17 16,0 2-12-16,0 1-3 16,0-1-4-16,0-2 0 15,0 0-2 1,0-2-16-16,0-4-7 0,0-2-77 16</inkml:trace>
  <inkml:trace contextRef="#ctx0" brushRef="#br0" timeOffset="37">11569 8824 200 0,'-3'-3'77'0,"9"3"-42"0,-3-2-43 16,-3 2 12-16,6 2-6 15,0 1-2-15,0 0-8 16,0 2-5-16,5-3-22 15,1 4-8 1,-3-1-10-16,0 0-3 0,-3 1 31 16,-3 4 15-16,0 6 42 15,-9 5 16-15,0 0 14 16,0 1 4-16,0-1-18 16,3 0-9-16,0 0-12 15,3-5-2-15,6 0-12 16,0-6 6-16,9-4 19 0,-3-6-2 15,0-6-8-15,0-2-4 16,0-2-8 0,-3-1 0-16,-3-5-3 15,-3-2 0-15,-3-1-3 0,-3 1-1 16,-6-1-3-16,0 6-2 16,-6 0-10-16,0 2-6 15,3 6-17-15,3 0-4 16,0 2-18-16,3 3-7 15,3 0-42 1</inkml:trace>
  <inkml:trace contextRef="#ctx0" brushRef="#br0" timeOffset="38">11786 8922 212 0,'-3'18'79'0,"6"-4"-42"0,0-4-41 0,-3-5 15 15,0 1 5-15,0-1 7 0,0 0-1 16,0 1 1-16,0-6-12 16,0 0-4-16,0 0-3 0,0 0 2 15,0-3 1-15,0 0-1 16,0-5-1-16,3-5-6 16,3-3-1-16,0 3-4 15,3 2 1-15,0 1 3 16,0 5 1-16,3 2 5 15,3 3 2-15,2 8 4 16,-2-3 1-16,-3 6-5 16,0-3-2-16,-3 2-2 0,0 1 1 15,-3-1-2-15,0 1-1 16,-3 0-17-16,0-4-6 16,0 1-22-16,3 0-7 15,0-2-32 1,3-4-40-16,2-4 38 15</inkml:trace>
  <inkml:trace contextRef="#ctx0" brushRef="#br0" timeOffset="39">12131 8869 224 0,'-15'-8'85'0,"15"8"-46"0,-3 0-35 0,3 0 23 15,-8 5-13-15,-4 3-6 16,0 3-6-16,0 5-1 15,0 2-1-15,3 1 2 16,3-1 3-16,0-2 2 0,3 0-3 16,3-6-3-16,0 1 0 15,3-6 1-15,-3-5 1 16,6 0 3-16,0-5-3 16,0 0 0-16,0-6-1 15,0-5-2-15,3-2-4 16,0 2 0-16,-3 3 2 15,0 5 3-15,-3 2-5 16,0 4 1-16,0 7-1 16,5 8 2-16,-2 1 5 15,0 1 3-15,0 1-2 16,0-2-3-16,0-1 0 16,0-3-1-16,0-2-9 0,0-2-4 15,0-1-26-15,0-5-13 16,3-3-32-1,0-2-32-15,3-11 44 16</inkml:trace>
  <inkml:trace contextRef="#ctx0" brushRef="#br0" timeOffset="40">12218 8602 220 0,'-3'18'82'0,"6"6"-44"0,0 21-20 0,-3-21 23 16,0 5-4-16,3 3 1 16,0 2-19-16,0 3-7 0,0-5-7 15,0-3-4-15,0-3 2 0,-1-4-51 16,1-4-19-16</inkml:trace>
  <inkml:trace contextRef="#ctx0" brushRef="#br0" timeOffset="41">12643 8858 180 0,'-3'-2'68'0,"3"2"-36"0,3 2-29 0,-3-2 15 15,3 8 0-15,0 5 1 16,3 9 3-16,0 1 1 16,0 9-12-16,-3 3 11 0,-3-4 5 15,-3 1-3-15,0 5-2 16,-3-3-6-16,0-10 0 15,-3-3-9-15,0-5-2 16,-11-8-25 0,-4-13-36-16,3 0-15 0,0-14-23 15,3 1-39 1,6-9 41-16</inkml:trace>
  <inkml:trace contextRef="#ctx0" brushRef="#br0" timeOffset="42">12611 8787 264 0,'3'-8'99'0,"0"5"-54"0,0 3-55 16,-3 0 16-16,0 0-8 0,5 3 0 15,-2 2-11 1,0 0-5-16,3 1 10 0,0-1-34 0,0 3-11 16,0-3-35-1</inkml:trace>
  <inkml:trace contextRef="#ctx0" brushRef="#br0" timeOffset="43">12700 8890 192 0,'0'13'71'0,"3"19"-38"0,0-6-28 0,0-15 17 15,3 2-6-15,0 0 3 16,3 1-4-16,0-4 1 16,-1-2-9-16,1-2 5 0,0-4 3 15,3-4-1-15,-3-4 0 0,0-2-8 16,3-2-2-16,-3-4-2 15,-3-1 1 1,3-1-2-16,-6 0-1 0,0 3-2 16,0 2-1-16,0 0-1 15,0 6 3-15,3 3-2 16,-6 2-1-16,3 5 5 16,0 5 3-16,3 1 3 15,0 0 1-15,-1 2-4 16,1 0-1-16,0 0-3 15,0 0-1-15,0-2-4 16,0-3-1-16,0-3-35 0,-3 1-13 16,3-6-58-1,0-3-30 1,0-2 72-16</inkml:trace>
  <inkml:trace contextRef="#ctx0" brushRef="#br0" timeOffset="44">12962 8842 128 0,'-3'-8'49'0,"6"14"-26"0,-3-6-18 0,0 0 35 15,3 8 4-15,-3 2-9 16,0 3-3-16,0 3-19 16,0 3 3-16,0-3 2 0,0 0-4 15,0-3 0-15,0 0-8 16,0-2-2-16,0-1-2 15,0-2 1-15,0-3 0 16,0-2 1-16,0-3-2 16,0-3 1-16,0 1-11 15,0-6-4-15,0-3-1 16,3-5 0-16,3 1 5 0,6 1 3 16,-3 1 0-1,-1 3 4-15,4 4-2 16,0 6 8-16,-3 8 6 15,0 5 4-15,-3-2 0 16,0 0-3-16,-3-1-2 16,0-2-2-16,0 0 0 15,-3-3-2-15,3-2-1 16,-3-3-3-16,0 0-2 16,6-3 1-16,0-5-1 15,3-5-7-15,0 0-3 16,3 2 6-16,0 1 1 15,-1 2 7-15,1 5 2 16,0 3 2-16,0 5 0 16,-3 9 0-16,0-4 2 0,-3 1-3 15,0-1-2 1,0 1 0-16,0 0-1 0,-3-3-11 16,0-1-3-16,0-1-33 15,6-6-58 1,6-6 10-16,-1-4-12 15</inkml:trace>
  <inkml:trace contextRef="#ctx0" brushRef="#br0" timeOffset="45">13352 8879 208 0,'-3'11'79'0,"6"0"-42"0,0 20-34 16,-3-17 17-16,3 7 5 15,0 5 5-15,-3 3-1 0,3 8 0 16,-3 0-16-16,0-8-3 0,3-2 0 15,-3-6-4-15,3-2-1 16,-3-6-2-16,0-3 0 16,0-10-13-1,0-2-8-15,-3-25-6 16,0-4 10 0,0-1 3-16,0-8 3 15,3 3 2-15,0 0 4 16,3 3 1-16,3 5 1 15,-3 2 2-15,3 6 3 0,2 2-2 16,1 6 0-16,6 5-1 16,6 6 1-1,-3 4 7-15,0 4 5 0,-6 1 6 16,-3 7 4-16,-3 4 0 16,-9-2 0-16,-6 0-10 15,-3 0-2-15,-3 2-7 16,0-2-2-16,0-3-11 15,0-2-5-15,0-3-34 16,4 0-15-16,-1-3-45 16,9-5-58-1,3 0 50-15</inkml:trace>
  <inkml:trace contextRef="#ctx0" brushRef="#br0" timeOffset="46">13673 8898 228 0,'-9'3'88'0,"9"-3"-48"0,0-3-31 0,0 3 22 16,0 0-2-16,6 3 3 15,0-1-4-15,6 1-3 16,9 2-13-16,3 0-1 0,3 1 0 15,2-6-6-15,10-3-3 0,-3 0-1 16,-1 1-1-16,1 7 0 16,-3-8 2-16,-6 1 1 15,-4-1 1-15,-2 3-7 16,-6 0-2 0,-3-2-18-16,-3-1-8 0,0 0-45 15,-3 1-19-15,-3-6-21 16</inkml:trace>
  <inkml:trace contextRef="#ctx0" brushRef="#br0" timeOffset="47">14057 8795 256 0,'-18'-3'96'0,"18"6"-52"0,3-3-56 0,0 2 13 16,0 1 7-1,3 0 6-15,3 2-2 0,3 3 1 16,3 3-8-16,0-1-5 16,3 3-1-16,-3 1 5 0,-4 1 2 15,-2 4-2-15,-9-1-1 16,-3-2-1-16,-3 0 1 16,-5-3 0-16,-1 1 3 15,-3-4-5-15,0-2-3 16,-3 0-52-16,3 0-22 15,6-3-36-15</inkml:trace>
  <inkml:trace contextRef="#ctx0" brushRef="#br0" timeOffset="48">23341 8850 148 0,'0'-10'55'0,"0"10"-30"0,0-6-10 0,0 6 20 16,0 0-2-16,-6 0 3 15</inkml:trace>
  <inkml:trace contextRef="#ctx0" brushRef="#br0" timeOffset="49">23335 8840 385 0,'-3'8'21'0,"3"10"-7"16,0 3-4-16,0 3 0 15,3 5 4-15,-3 6 3 16,6-1 0-16,-3 8-1 16,-3-2-6-16,0-3-2 15,-3-8-2-15,-3-2 1 16,3-6-2-16,-6-5 2 0,-9-6-2 15,3-4 2-15,-5-6-13 16,-4-6-5-16,-3-15-20 16,0 0-7-16,3-3-18 15,4 0-5-15,-4 1-2 16,3-4-2-16,9-2-14 16</inkml:trace>
  <inkml:trace contextRef="#ctx0" brushRef="#br0" timeOffset="50">23317 8649 288 0,'-3'-2'107'0,"3"2"-58"0,0 0-59 0,0 0 16 16,0 0-8-16,0 2 0 15,0 1-9-15,0 2-3 16,0 0 7-16,0 1-47 0,3 4-18 15,0 1-24 1</inkml:trace>
  <inkml:trace contextRef="#ctx0" brushRef="#br0" timeOffset="51">23413 8782 208 0,'-6'2'77'0,"12"6"-42"0,2 8-23 0,-5-8 19 16,0 5 6-16,3 3 4 0,-3 0-13 15,-3 2-4-15,6 1-14 16,-3-3-6-16,3 0-3 0,0-6 1 16,0 1 3-16,-3-3-2 15,0-3-2-15,-3-5 0 16,3-3 1-16,0-2-1 15,0-5-1-15,-3-4-2 16,6-2-1-16,3-2-1 16,0-1 0-16,-3 1 3 0,12 2 0 15,-6-5-4-15,-1 13 1 16,-2 3 2-16,9 2 3 16,-6 8 6-16,6 3 4 15,-6 5-4-15,0 1-2 16,-3-4 0-16,0 6-1 15,-3-3-2-15,-3-2 1 16,0-3 0-16,-3-3 1 16,6 0-2-16,-1-10-6 15,1-3-2 1,-3-5-6-16,12 0 0 16,0-3 4-16,3 3 4 0,-6 2 3 15,6 3 1 1,-3 3 4-16,0 5 5 0,-1 5 1 15,1 3 2-15,0 3-4 16,0 2 0-16,-9 3-3 16,3 0 0-16,3 0-6 15,-6-3 1-15,-3-3-18 16,6-2-8-16,-9-8-30 16,6 0-15-16,6 0-55 15</inkml:trace>
  <inkml:trace contextRef="#ctx0" brushRef="#br0" timeOffset="52">24020 8848 228 0,'-6'5'85'0,"6"6"-46"0,0 4-37 16,0-1 17-16,0 7 10 0,0 5 8 15,0 6-4-15,-3 2-2 16,3 14-17-16,0-3-7 0,0-8-2 15,3-3-3-15,-3-4 1 16,6-9-2-16,-3-5-1 16,0-6 1-16,0-5-1 15,-3-5-3-15,3-5 2 16,0-19-4-16,-3 1 1 16,0-7 2-16,0-1 3 15,-3-1 0-15,0-5-1 16,0-3 1-16,3 3 1 15,0 3-1-15,0 2 2 16,3 3-2-16,3-3 2 0,3 6-4 16,2 2-2-16,4 0 2 15,0 14 0-15,0 2-2 16,0 16 2-16,3 2 7 16,-3 9 6-16,-6 2 7 15,0 3 3-15,-9-1 2 16,0-1 0-16,-9-4-9 15,3-2-4-15,-9-3-4 16,-6-5 0-16,3-3-20 16,-3 1-8-16,0-12-33 15,1 1-14-15,5-5-57 16,0-4-57 0,9 1 60-16</inkml:trace>
  <inkml:trace contextRef="#ctx0" brushRef="#br0" timeOffset="53">14465 6183 180 0,'-9'-13'68'0,"3"10"-36"0,-3-4-22 16,0 4 20-16,-6 0-12 0,0 1 0 16,-5 2-10-16,-1 0-3 15,-3 5-3-15,-6 5-2 0,0 12 1 16,1 1-4-16,2 4 0 16,0 7 2-16,3 6 0 15,6 16 3-15,4-6 1 16,5-3-6-16,3-2 0 15,6-2 3-15,0-1 2 16,0-5 0-16,0-5 1 16,0-3-2-16,-3-5-1 15,-3 0 1-15,-3-3 1 16,-3-5 1-16,-6-3 1 16,6 0-2-16,0-2 1 15,0-3-15-15,3-3-5 0,3-2-55 31,6-3-56-31,0 0 38 0</inkml:trace>
  <inkml:trace contextRef="#ctx0" brushRef="#br0" timeOffset="54">13998 6998 52 0,'-9'-2'19'0,"6"4"-10"0,0-2-11 0,3 0 6 16</inkml:trace>
  <inkml:trace contextRef="#ctx0" brushRef="#br0" timeOffset="55">13977 6990 89 0,'-6'-8'8'16,"0"0"14"-16,0 3 5 15,0-5 4-15,3 2 23 16,-6 0-7 0</inkml:trace>
  <inkml:trace contextRef="#ctx0" brushRef="#br0" timeOffset="56">13935 6932 324 0,'6'-5'23'0,"0"0"-11"16,3 2-11-16,3 3-1 16,0 8-2-16,3 8 0 15,0 5 0-15,-1 3 0 16,-2 2 2-16,-3 11 2 15,-6 0 5-15,-6 3 6 0,-3 2-3 16,0 1 0-16,-3 12 0 16,3-7 4-16,1-3-6 15,2-6-2-15,0-4-1 16,6-1 1-16,3-2 1 16,5-6 1-16,7-4-4 15,3-4-1-15,15-5-8 16,-3-2-4-16,2-6-39 15,4-2-19-15,3-11-42 16</inkml:trace>
  <inkml:trace contextRef="#ctx0" brushRef="#br0" timeOffset="57">11613 6599 104 0,'0'-6'41'0,"3"6"-22"0,0-2-7 15,0 2 13-15,3 0 4 16,-6-3 5-16,0 0-10 16,-3 1-2-16,0-1-13 15,0 3 1-15,-3 0 1 0,-3 8 0 16,-2 0 1-16,-1 3-4 16,0 2-3-16,0 8-2 15,0 0 0-15,3 0-4 16,3 3 0-16,6 0 1 0,6-3 2 15,3-2-3-15,6-3-2 16,6-1-9-16,5-7-3 16,-2-5-34-16,0-6-13 15,0-2-21 1</inkml:trace>
  <inkml:trace contextRef="#ctx0" brushRef="#br0" timeOffset="58">11789 6633 160 0,'-15'-3'60'0,"9"3"-32"0,-3 3-22 0,6 0 15 16,-3 2-5-16,0 0 1 15,0 9 2-15,0 4 0 16,4 1-10-16,2-1-5 0,0 1-1 0,5-3-2 16,4-3 2-16,3-3 2 15,0-2 4-15,3-5 5 16,0-3 1-16,-3-3-2 15,0-2 2-15,-3-6-6 16,-3 1-1-16,-3-9-4 16,-3 3-1-16,0 1-6 15,-3 1 0-15,-3 1-23 16,0 3-11-16,3 2-38 16,0 2-58-16,0 4 28 15</inkml:trace>
  <inkml:trace contextRef="#ctx0" brushRef="#br0" timeOffset="59">11962 6728 140 0,'-6'19'55'0,"6"-9"-30"0,0 4-29 0,0-9 8 15,0 0 0-15,0 1 5 16,-3-4 8-16,3-2 7 15,0 0-13-15,0-2-6 0,0-4-3 16,0-2-2-16,3-5 0 0,3-5 0 16,0-1 0-1,6 1 2-15,-1 2 1 0,1 5 10 16,0 3 3-16,0 6-3 16,6 4 0-1,-3 9-6-15,-3 5 1 16,-3-1-3-16,0 1 0 0,3 0-6 15,-9 0 1-15,0-3-24 16,5-2-10-16,1-3-61 16</inkml:trace>
  <inkml:trace contextRef="#ctx0" brushRef="#br0" timeOffset="60">12236 6644 152 0,'-9'-6'57'0,"3"4"-30"0,0 2-29 0,3 2 11 16,-3 4-2-16,0 2 1 16,-3 13 2-16,0-3 4 15,3 1-8-15,0-1-1 0,3 1-1 16,3-1-2-16,3-2 1 16,3-2-2-16,0-1-1 15,3-8 9-15,0-5 6 16,3-8-3-16,0-5 1 0,-3-3-6 15,-1-8-2-15,-2 0-2 16,-6 1 0 0,-3-4 0-16,0-7 1 15,-2-3-2-15,-4 5 1 16,3 8 0-16,0 3 3 0,0 5-3 16,3 5-2-16,0 6-3 15,3 10 1-15,0 11 5 16,3 3 5-16,3 2-7 15,0 3-1-15,0 2 3 16,3 3 2-16,-1-2-2 16,1-1-3-16,0-2 0 15,-3-3 1-15,0-2-21 16,0-6-9-16,0-5-41 16,0-3-60-1,-6-5 26-15</inkml:trace>
  <inkml:trace contextRef="#ctx0" brushRef="#br0" timeOffset="61">12408 6668 220 0,'-6'5'85'0,"3"13"-46"0,9 3-48 0,-3-10 14 16,-3 2-5-16,0 1 2 16,0-1-1-16,0 0 2 15,0 0-2-15,0 0-18 0,0-5-9 16,3-5-63-1</inkml:trace>
  <inkml:trace contextRef="#ctx0" brushRef="#br0" timeOffset="62">12319 6533 220 0,'-6'-24'85'0,"6"24"-46"0,3 0-46 0,6-8-57 15,0 0 12-15,6 0-24 16,0 0-6-16</inkml:trace>
  <inkml:trace contextRef="#ctx0" brushRef="#br0" timeOffset="63">12459 6435 184 0,'-3'13'71'0,"3"11"-38"0,3 13-36 0,-3-21 13 15,3 5-1-15,0 3 5 16,0 7-2-16,-3 1 1 15,0-3-7-15,3-2-4 0,-3-4-1 16,0 1-6-16,0-5 1 16,-3-3-91-1</inkml:trace>
  <inkml:trace contextRef="#ctx0" brushRef="#br0" timeOffset="64">12349 6628 252 0,'-3'-5'93'0,"6"5"-50"0,14 0-52 0,-8 0 12 0,0 0 0 16,3-3 3-16,0 3-6 16,0-3-1-16,3 1 0 15,0-1-7-15,0 0 1 0,0 3-46 16,2 0-17-16,1-2-17 15</inkml:trace>
  <inkml:trace contextRef="#ctx0" brushRef="#br0" timeOffset="65">12605 6630 200 0,'-3'16'74'0,"6"-8"-40"0,-3 19-29 16,0-14 19-16,0 0-15 16,0 3-5-16,0-3-2 0,0 1 0 15,0-4-1 1,0 1-23-16,0-3-7 0</inkml:trace>
  <inkml:trace contextRef="#ctx0" brushRef="#br0" timeOffset="66">12614 6570 160 0,'6'-3'60'0,"-1"0"-32"0,4 3-53 0,-3 0 3 16,-3 3-4-16,3 0 0 16,0-1-5-16,0 4-3 15,0 1 19-15,-3 4 10 16,-3 2 43-16,0 3 23 16,-3 11-11-16,0-1-7 0,0-2-18 15,3-3-6-15,0 0-11 16,3-5 6-16,3-3 5 0,3-2 1 15,3-6 3-15,3-5-2 16,0-2-1-16,3-4-8 16,-10-2-5-16,7-2-2 15,-9-9 1-15,-3 1-1 16,-3-1 0-16,-3 3-6 16,-6 0 1-16,0 3-9 0,-2 3-4 15,-4 2-26-15,3 5-13 16,0 0-30-1,3 3-41 1,3 0 39-16</inkml:trace>
  <inkml:trace contextRef="#ctx0" brushRef="#br0" timeOffset="67">12810 6660 160 0,'6'15'60'0,"9"4"-32"0,-6 5-24 0,-6-16 15 16,0 0 0-16,-6 0 3 15,0-3-3-15,0 0 0 16,0-2-10-16,0-1-3 0,0-2-2 16,3-2-2-16,6-6 1 15,0-5-4-15,0-3-2 16,3 3-5-16,0-3-2 16,2 2 5-16,1 4 2 15,0 5 5-15,0 2 3 0,0 6 9 16,0 5 3-16,-3 5-2 15,-3 3-1-15,0-3-8 16,-3 3-2-16,0-3-4 16,0-2-3-16,0-1-27 15,3-5-10-15,6 1-20 16,0-6-5-16,5-8-14 16</inkml:trace>
  <inkml:trace contextRef="#ctx0" brushRef="#br0" timeOffset="68">13137 6609 192 0,'-6'-8'71'0,"3"3"-38"0,-2 2-28 16,2 3 19-16,-3 3-11 0,0 2 0 15,-3 1-1-15,0 4 2 16,-3 1-7-16,0 7 2 0,3 4 4 16,3-4-7-16,0-2-1 15,9 0-3-15,0-3-2 16,0-2 3-16,0-3 2 15,3-6 0-15,0-2 2 16,0-2-2-16,0-6 2 16,0-6-9-16,0 1 0 15,0 0 0-15,-3 0 3 0,0 2-2 16,0 3 0-16,0 6-1 16,0-1 0-1,0 6 0-15,3 4-2 16,-1 4 3-16,1 2 2 0,0-2 0 15,0-1-1-15,0 1 1 16,0-3-1-16,-3-3-25 16,3-2-8-16,0-3-16 15,0-19-71 1</inkml:trace>
  <inkml:trace contextRef="#ctx0" brushRef="#br0" timeOffset="69">13218 6345 200 0,'-3'2'74'0,"6"6"-40"0,0 11-35 15,0-6 12-15,-3 14 6 0,3 10 6 16,-3 2 5-16,3-2 3 16,0 3-16-16,0 0-5 0,-3-6 1 15,6-5-7-15,-3-5 0 16,0-6-26-16,0-2-11 15</inkml:trace>
  <inkml:trace contextRef="#ctx0" brushRef="#br0" timeOffset="70">11810 7160 196 0,'0'-3'74'0,"3"6"-40"0,-3 7-31 0,0-4 17 16,3 1-3-16,0 7 1 15,3 7-3-15,-3 5-1 16,0 9-8-16,-3 2 7 0,0-3 4 15,-3-2-3-15,0-8 0 0,0-3-6 16,-3-5-3-16,0-3 0 16,-3-2-1-16,-3-9-24 15,0-4-12-15,0-12-21 16,0-7-9-16,-6-5-14 16</inkml:trace>
  <inkml:trace contextRef="#ctx0" brushRef="#br0" timeOffset="71">11682 7115 168 0,'18'-8'63'0,"-15"5"-34"0,3 0-30 16,0 3 15-16,3 0-19 15,-1 3-6-15,1-3-8 16,3 3-3-16,0-3-43 16,0 5-18-16</inkml:trace>
  <inkml:trace contextRef="#ctx0" brushRef="#br0" timeOffset="72">11863 7207 184 0,'0'13'68'0,"3"-2"-36"0,0 5-29 0,3-8 15 15,0 5-7-15,0-2 1 16,6-3-7-16,0 0-1 16,0-3-2-16,-3-2-4 0,3-3 1 15,-3-6-6-15,0-2-3 16,0-2 1-16,-3-1 0 0,0-5 8 15,-4 3 5 1,1-3-2-16,-3 3 1 0,0 5 5 16,0 0 5-16,0 3-5 15,0 5 7 1,6 2-2-16,0 4 2 16,0 2 3-16,0 2-6 15,0 3 1-15,0 1-8 16,3-1-1-16,0 0-2 15,0-5-2-15,3 0-10 16,0-3-6-16,-3-2-43 0,6-3-16 16,-3-3-22-1</inkml:trace>
  <inkml:trace contextRef="#ctx0" brushRef="#br0" timeOffset="73">12161 7165 200 0,'-3'0'74'0,"6"16"-40"0,0-3-42 0,0-8 10 16,-3 3 16-16,0 0 13 15,0 3-3-15,0-1 1 16,0 1-16-16,0 2-6 0,0-5 0 16,0 0-6-16,0-3-1 15,0 1 2-15,0-6 1 0,3 0-8 16,0-6-4-1,0-2-9-15,3 0-3 16,0-5 0-16,0 3 2 0,3-1 9 16,0 3 3-16,0 0 5 15,3 3 1-15,-1 2 7 16,1 3 4-16,-3 6 10 16,0 1 5-16,-3 1-9 15,0 0-4-15,0 0-5 16,-3 0 0-16,0 0-4 15,0-5 0-15,-3-3-1 0,6-3-2 16,6-5-4 0,0 0-2-16,6-2-8 15,-3-4-2-15,2 1 7 0,-2 3 4 16,0 2 4 0,0 2 1-16,0 4 11 0,-3 4 5 15,0 6-2-15,0 3 2 16,-3 0-7-16,-1 2-3 15,-2 0-3-15,3 0 0 16,-6 0-11-16,0-2-4 16,0-3-41-16,0-8-90 31</inkml:trace>
  <inkml:trace contextRef="#ctx0" brushRef="#br0" timeOffset="74">12661 7210 220 0,'-6'16'85'0,"9"5"-46"0,-3 19-35 15,0-24 19 1,-3 15 4-16,0-2 8 0,3 0-14 16,0-2-4-16,0-6-11 15,0-2-4-15,-3-6-1 0,3-5 1 16,0 0 1-16,0-11-4 15,0-5-3 1,0-18-1-16,0-3 1 16,0-6-1-16,0 1-1 15,0-1-1-15,3-4 4 16,3-1 1-16,0 8-1 16,3 6 2-16,3 5-1 0,0 2-2 15,3 9 3 1,0 2 0-16,3 8 7 0,5 5 4 15,-2 5 8-15,-3 4 6 16,-3-1 0-16,-6 0 3 16,-3 3-4-16,-9 0-2 15,0-3-9-15,-9 0-3 16,-3-2-7-16,-6-3-4 16,-3 0-32-16,1-6-15 15,2-4-57-15,3 2-22 16,-6-3 14-1</inkml:trace>
  <inkml:trace contextRef="#ctx0" brushRef="#br0" timeOffset="75">23415 6546 136 0,'0'-5'52'0,"0"2"-28"0,3 6-17 0,-3-3 24 15,0-8-5 1,0 2-2-16,3 1-3 16,-3-6-11-16,0 3 2 0,0 1 4 15,-3 1 3-15,0 1 1 16,-5 0-3-16,8-1 0 16,-9 4 2-16,-3 2-7 15,0 5-2-15,0 3-5 16,-3 5-4-1,0 3 2-15,0-3 0 16,0 3-4-16,3 3-1 0,4-1 1 16,2 1 2-16,3-3 0 15,3 2-1-15,9 1 1 16,2-3 1-16,1-1-1 16,6-4 2-16,0-6-2 15,-3 1-1-15,6-9-8 16,3 0-3-16,2-2-21 15,-2-3-6-15,-6 0-27 0,0-2-9 16</inkml:trace>
  <inkml:trace contextRef="#ctx0" brushRef="#br0" timeOffset="76">23538 6485 200 0,'0'-19'77'0,"0"38"-42"0,0-8-21 0,0-6 20 15,0 8-4-15,5 0 2 16,-5 3-7-16,3 0-3 16,0 0-12-16,-3 0-6 0,0-3-1 15,0-2 0-15,0-1 3 16,0-2-3-16,0 0 0 15,0-3-1-15,0 1-2 16,0-6 3-16,0 0 0 0,0 0-1 16,0 0 1-16,0-6-7 15,3 1 3 1,0-3 0-16,0-2-2 16,6-1 0-16,0 0-1 15,0 3 0-15,0-7 0 16,0 1 3-16,-3 4 2 15,9 2 2-15,-9 3-4 16,3 10-1-16,3 3 1 16,-3 2 0-16,-3 1 7 15,-1 2 4-15,1 0-1 0,-3 1 0 16,-3-1-5 0,0-3-1-16,0-2-1 15,0-2 1-15,0-1-2 0,0-5-1 16,0 0 3-16,6-3 0 15,-3 1-4-15,-3-6-1 16,9-3-4-16,0-2-1 16,6-8 1-16,0 2 4 15,-3-2-1-15,0 3-1 16,0 10 0-16,-3 0 3 16,5 5 0-16,-2 8 3 0,0 1 1 15,0 4 3-15,-3 6 3 16,0 0 2-16,0 0-1 15,0 0 1-15,-3 0-6 16,0-3-3-16,-3 3 1 16,3-3 2-16,-3-3-13 15,-3-2-5-15,0-2-33 16,6-9-83 0,6-2-42-1,0-1 51-15</inkml:trace>
  <inkml:trace contextRef="#ctx0" brushRef="#br0" timeOffset="77">24064 6548 220 0,'-3'0'85'0,"3"8"-46"0,0 6-24 0,0-6 24 16,0 7-10-16,0 4 0 15,0 10-7-15,0 0-2 16,0 3-11-16,0 2 1 0,0 1 1 16,3 4-6-16,-3-7-1 15,6 3-2-15,-6-6 1 16,0-6 0-16,0-4 1 16,0-6-2-16,0-2 1 15,0-6-2-15,-6-8-3 16,6-10-1-1,-3 0 2 1,-3-3-2-16,6 0 1 16,-3-5 2-16,1 0 2 0,-1 0-1 15,0 0 2 1,0-3-2-16,3-8-1 0,0 3-2 16,0 2 1-16,0 1 1 15,3 0 0-15,0 2 0 16,2-11 0-16,4 6-3 15,0 3 2-15,3 2-1 16,0 5 0-16,0 6 0 0,-3 5 0 16,6 3 4-1,-3 10 1-15,3 8-1 16,0 3 1-16,-1 6-2 16,-2-1 2-16,-3-3 2 0,0-2 2 15,-9 0 5-15,6 0 3 16,-6-3-4-16,-6-5 1 15,-3-3-9-15,-3-2-2 16,-6 0-6-16,4-3-1 16,-4 0-13-16,0-3-3 15,3 0-19-15,0 1-7 16,3-1-27-16,3 0-12 16,3 1-23-1</inkml:trace>
  <inkml:trace contextRef="#ctx0" brushRef="#br0" timeOffset="78">23377 7218 132 0,'0'-3'52'0,"0"3"-28"0,0 0-17 0,0 0 13 16,0 0 1-16,0 0 4 15,0 0 0-15,0 0 0 16,0 0-14-16,0 0 0 0,0 0 2 16,0 0 4-16,0 0 2 0,0 0-6 15,6 5 0-15,-6 3-4 16,3 3 2-16,-3 5-4 16,6 5 1-16,-3 11 1 15,0 0 5-15,3-1-2 16,-3 4 1-16,-3-4-3 15,0 4 1-15,0-3-2 16,0-3 2-16,0-3-6 16,-6-5-1-16,-3-5 0 15,0-3 2-15,-3-2-8 16,-9-3-3-16,-3-3-15 16,0-10-5-16,-2-8-9 15,5-1-4-15,0-1-12 0,6-1-4 16,0 0-26-1,12 0-38-15,0-3 35 16</inkml:trace>
  <inkml:trace contextRef="#ctx0" brushRef="#br0" timeOffset="79">23368 7038 116 0,'-12'0'44'0,"12"-3"-24"0,0 3-15 16,0 0 11-16,0 0 2 15,-3 3 3-15,3 0 0 16,0-3 2-16,0 0-13 16,0 0 5-16,-3 0 5 0,3 0 0 15,0 0 3-15,-3 0-7 0,3 0 1 16,0 0-1-16,0 5-1 16,-3-2-1-1,3-1 1-15,-3 1-6 0,-3-3-1 16,6 0-2-16,-9 0-1 15,9 0-1-15,-3-3 0 16,0 1-5-16,3-1 1 16,-3 0-7-16,3 1-3 15,0 2 3-15,0 0 4 16,3 0 2-16,-3 0 1 16,3 8 4-16,-3-8 2 15,3 2 2-15,-3-2 2 16,-3 0-3-16,0 3 1 15,0-3-5-15,-3 2 0 0,6-2-1 16,-6 0 1-16,0 0-4 16,3 0 0-16,0 0 1 15,0 0 0-15,-2 3-3 16,5-3 0-16,-3 3-3 16,-3-1 1-16,3 1-6 15,3-3-1-15,0 3-28 16,0-3-12-16,0 0-70 15</inkml:trace>
  <inkml:trace contextRef="#ctx0" brushRef="#br0" timeOffset="80">23588 7011 124 0,'0'-5'46'0,"0"0"-24"0,0 5-8 0,0 0 17 15,0 0 0 1,0 0 2-16,0 0-7 16,0 0-2-16,0 0-13 15,0 0 4-15,6 5 3 0,-3 3-4 16,0 3 2-16,-3-1 0 15,3 4 2-15,-3 9-6 0,0 4 1 16,0-1-2-16,0 3 1 16,0 3-2-1,0 0-1-15,0-3-1 0,0 8 2 16,0 0-3-16,0-8-2 16,0-2-2-16,3-4 0 0,-3-4-2 15,3-3 2 1,-3-6 0-16,0-2 3 15,0 0-5-15,0-2-1 16,0-6-18-16,0 0-8 0,0-3-33 16,0 0-12-16</inkml:trace>
  <inkml:trace contextRef="#ctx0" brushRef="#br0" timeOffset="81">23802 7279 164 0,'-3'-3'63'0,"6"3"-34"0,-3 3-16 0,0-3 19 16,0 0-9-16,0 0-1 16,6 5-2-16,-3-2 0 15,6 2-11-15,0-2 1 0,0-1 3 16,3 1-3-16,0-3 0 0,0 0-6 16,3-3-1-16,-3-2-1 15,0 0 1-15,2-1 0 16,-2 1 3-16,-3-3 1 15,-3 0 1-15,0-2 0 16,-3 2 0-16,-6 0-4 16,-3 0-1-16,-3-3 8 15,-3 1-7 1,1 2-1-16,-7 2 0 16,6 1 2-16,-3 5-2 0,0 3-2 15,-6 2 0-15,3 3-1 16,-3 3 2-1,1 2 1-15,-1 3-1 0,6 2-2 16,0 1 1-16,9-1 1 16,3 6-1-16,9 2-1 15,6-2 1-15,9-3-1 16,0-2 0-16,-1-3 2 16,10 0-3-16,6-6 0 15,-12-2 3-15,6-2 1 16,-7-4-12-16,-5-2-7 15,3-2-40-15,-6-4-18 16,0-7-53-16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4:06.5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7073 5374 148 0,'0'-7'55'0,"0"3"-30"0,4 0-7 0,-4 4 18 16,0-4-1-16,0 4 4 15,0 0-10-15,0 0-3 16,0 0-15-16,0 0-2 0,0 8 1 16,0 3-4-16,0 9-1 15,0 3 0-15,-4 11 1 0,-5-3 1 16,9 7 3-16,0 8-1 15,0 0 2 1,0 0-4-16,0-8-2 16,5 4-2-16,3 4 0 15,1-7-2-15,0-9 2 0,-9-3-2 16,4-8 2-16,0-3-7 16,-8-9-23-1,0-3-11-15,-9-15-86 16,0-9 3-1</inkml:trace>
  <inkml:trace contextRef="#ctx0" brushRef="#br0" timeOffset="1">6896 5371 144 0,'-21'0'55'0,"12"-4"-30"0,1 8-10 0,8-4 18 16,0 3 4-16,-5-3 4 16,5 0-16-16,0 0-6 15,0 0-12-15,9 4-5 0,8-4-1 16,9 4 7-16,13-4 5 15,0 4-2-15,-9-4 1 16,4 0-5-16,1 0-2 16,-1 4 0-16,1-4-1 0,-14 0 0 15,5 0 2-15,-4-4-25 16,-5 4-12-16,0 0-42 16,-4 0-18-16,-4 4-5 15</inkml:trace>
  <inkml:trace contextRef="#ctx0" brushRef="#br0" timeOffset="2">7323 5631 132 0,'-13'0'49'0,"13"4"-26"0,0-4-18 0,0 0 13 16,0 0-4-16,9 4 2 16,-5 3 4-16,5-3 2 0,16 0-11 15,-3-4 0-15,4 4 0 0,0-4-2 16,0 0 2-16,8 0 0 16,-8-4 1-16,0 0-4 15,-5 0 0-15,1-7-5 16,-9 3-2-16,0 1 11 15,-5-1 6-15,-3 0-5 16,-5-3-2-16,-5-1-6 16,-3 1-4-16,-10 3 2 15,6-3 0-15,-23 7-4 16,1 4-1-16,3 8-4 16,-3-1-1-16,4 1 4 0,0 3 1 15,4 1-3-15,4 3 1 16,1 4 2-16,3 8 3 15,6-4 2 1,3 0 1-16,5 0-5 16,8 0 1-16,9-4 0 0,4 0 2 15,9-3-1-15,4 3-1 16,5-4 3-16,-1-11 0 16,5-4-1-16,-9-4 1 15,0 0-22-15,0-3-7 16,-12-1-53-1,3-4-61-15,-4-3 34 16</inkml:trace>
  <inkml:trace contextRef="#ctx0" brushRef="#br0" timeOffset="3">7999 5543 104 0,'5'-8'41'0,"3"8"-22"0,-8-3 8 16,0 3 56-16,0 0-9 16,-13 0-22-1,1 0-12-15,-6 3-24 16,-3 5-3-16,-5 4-2 0,4-1-6 15,-3 0-3-15,7 1-4 16,5-1-1-16,-4 1-3 0,9-1 1 16,3 1-2-16,10 3 2 15,7-3 1-15,10-1 2 16,8 1 1-16,5 3 3 16,-5 0-3-16,4 1-2 15,-4-1 6-15,-12 0 3 16,-5-3 8-16,-13-1 5 15,-5 1 0-15,-8-1 0 16,0-3-8-16,-17 0-4 16,4-1-7-16,-4 5 0 15,4-1-18-15,9-3-5 16,-4 0-16-16,8-5-3 0,8 1-23 16,5-19-73-1</inkml:trace>
  <inkml:trace contextRef="#ctx0" brushRef="#br0" timeOffset="4">8370 5145 172 0,'-17'0'66'0,"34"4"-36"0,-26-1-18 16,18 1 21-16</inkml:trace>
  <inkml:trace contextRef="#ctx0" brushRef="#br0" timeOffset="5">8379 5206 377 0,'0'46'46'15,"8"4"-24"-15,-8 7-4 0,0-3-4 16,5-1-7-16,-1 1-4 16,-4-4-2-16,9-4 1 15,-9 0-1-15,8-12 2 16,-4-3-11-16,5 3-31 15,-9-7-5 1,0-19-75 0,-21-8 11-1</inkml:trace>
  <inkml:trace contextRef="#ctx0" brushRef="#br0" timeOffset="6">8168 5562 176 0,'0'-4'68'0,"4"4"-36"0,4-3-20 16,1 3 21-16,8-4 3 15,9 0 5-15,9 0-13 16,3-7-5-16,10 3-13 16,-1 0-2-16,5 1-1 0,-5-1-6 15,-4 0 0-15,1 1-1 16,7-1 2-16,-12 0-32 0,-5 1-14 15,1-5-80 1</inkml:trace>
  <inkml:trace contextRef="#ctx0" brushRef="#br0" timeOffset="7">22340 5689 104 0,'-5'0'38'0,"5"0"-20"0,0 0 3 0,0 0 19 15,0 0-1-15,0 0-1 16,5 0-13-16,3-4-2 15,9 0-14-15,1-4 1 0,8 1 1 16,4-1-6-16,8 0-1 16,-7 4-4-16,7 4-1 15,-3 4 3-15,-1 4 1 16,-3 3 1-16,-6 5 0 16,-3 3 4-16,-5 4 3 0,-4 4 0 15,-4 11 1-15,-1 0 0 16,-3 4 0-16,-5 1-4 15,-5 3 0 1,5-1-3-16,0-2 0 0,0-5-3 16,0 0 1-16,0 1-4 15,9-1 0-15,0 0-1 16,3-3 0-16,1-5 2 16,0 1 2-16,0-8-1 15,0-4-1-15,0-4 3 16,-4 1 0-16,-1-5-4 15,-3-3-1-15,3-1-4 16,1-3-1-16,-5 0-3 16,9 0 1-16,-13-4 3 15,0 4 1-15,4-4-2 0,-4 0 2 16,0 0 5-16,0 0 2 16,0 0 0-16,0 0-2 15,0 0 5-15,0 0 1 16,0 0 4-16,0 0 4 15,0 0-2-15,-4 0 3 16,4 4-4-16,-17-1 3 16,0 5-4-1,-1 0-3-15,1-1-1 16,0 5-2-16,0 7 2 16,-1 0-3-16,6 4 0 15,-6 4-3-15,10 4-1 0,-1-1-4 16,5 9 1-16,4-5 0 15,0 4 2-15,0 4 1 16,0 4 3 0,0 0 10-16,-5 4 7 0,-3 0 1 15,-5-8 3-15,-9 0-7 16,1-3-1-16,-1-9-5 16,-4-3-1-16,1-8-19 15,-1-4-7-15,9-3-30 16,-9-4-10-16,13-1-19 15,-5-3-5-15</inkml:trace>
  <inkml:trace contextRef="#ctx0" brushRef="#br0" timeOffset="8">23322 6730 132 0,'0'0'49'0,"0"4"-26"0,0 0-12 16,0-4 15-16,0 0 3 15,0 0 2-15,0 0-1 16,0 8 1-16,-9-1-17 15,9-3 1-15,-4 0 1 0,4-4-6 16,0 0-1-16,0 4-5 16,0-4-3-16,0 0 0 15,0 0 1-15,4 0-3 16,5 0 0-16,-9 0-1 16,0 0 0-16,4 0 2 0,-4 0 2 15,0 0 5-15,5 4 4 16,-5 3 5-16,0-3 2 15,-5 0-3-15,1 0 1 16,-5-4-5-16,-4 0-1 16,5-4-4-16,-1 0-1 15,1-3-6-15,3 3-1 16,1 0-6-16,4 0 0 16,4 0 2-16,1 4 1 15,3 0 0-15,-8 0 4 16,0 0 2-16,0 0 2 15,0 8 1-15,-8-8 2 16,3 4 1-16,1 0 3 0,-9-4-5 16,4 0-1-16,1-4-4 15,-1 4-1-15,9 0-6 16,-8 0-3-16,3 0-21 16,1-4-7-16,4 0-41 15,4-4-16-15,14 1-10 16</inkml:trace>
  <inkml:trace contextRef="#ctx0" brushRef="#br0" timeOffset="9">23300 6041 132 0,'-4'-12'49'0,"4"12"-26"0,0 0-5 0,0 0 20 0,0 0-10 15,0 0-4-15,0 0-7 16,0 8-1-16,0 4-9 15,0 3 7-15,0 8 5 0,0 4 3 16,-8 7 4-16,3 4-1 16,-8 8 2-16,9 0-9 15,-5 0-3-15,5-7-8 16,0-9-5-16,-1 5-1 0,1-8 1 16,0-8-8-1,0-4-3-15,-1-3-20 16,5-5-8-16,-8 1-28 15,25-23-79 1</inkml:trace>
  <inkml:trace contextRef="#ctx0" brushRef="#br0" timeOffset="10">23662 6236 172 0,'-4'0'66'0,"4"4"-36"0,0 4-15 15,0-1 18-15,0 9 1 16,0 7 5-16,-8 15-2 16,3 0 1-16,1 16-20 15,4-4-4-15,0 3 0 0,0-7-8 16,0 4-1-16,0-8-3 16,4-3 1-16,-4-9-9 15,5-7-1-15,-5-7-47 16,0-24-56-1,8-11-14 1</inkml:trace>
  <inkml:trace contextRef="#ctx0" brushRef="#br0" timeOffset="11">23477 6240 220 0,'-17'-8'82'0,"17"8"-44"0,0 0-20 0,0 0 23 16,0 0-4-16,4 0 3 16,9 0-11-16,0 0-5 15,4 0-14-15,5 0 2 0,4 0 2 0,8 0-5 16,9 0-3-16,0 0-6 16,-4 0-2-16,4-3-30 15,9-1-12-15,-13 0-30 16,-9 4-11-16,0 4-32 15</inkml:trace>
  <inkml:trace contextRef="#ctx0" brushRef="#br0" timeOffset="12">23835 6535 192 0,'0'50'74'0,"13"-46"-40"0,-5 7-20 0,5-11 20 16,0 8-6-16,9-4-2 16,-1-1-8-16,5-3-3 15,0 0-9-15,0 0 0 0,-5-3 4 16,1-9-4-16,-5 1-1 16,0-8 0-16,-4-1-1 15,-4 1-5-15,-9 0-1 16,-4 0-8-16,-5 4-4 15,-8 3-3-15,-5 8 0 16,-8 4 7-16,-4 4 5 16,-1 4 4-16,5 7 1 15,4 12 4-15,5 0 5 0,3 0 6 16,10-5 3-16,-5 5-9 16,13 0-3-16,13-4-4 15,4-4 1 1,5 0-7-16,12-7 1 0,5-4-23 15,-5-8-8-15,14-8-49 16,3-4-57 0,-3-7 39-16</inkml:trace>
  <inkml:trace contextRef="#ctx0" brushRef="#br0" timeOffset="13">24335 6428 276 0,'-31'0'104'0,"23"4"-56"0,-9-1-38 0,8 1 23 15,0 4-9-15,-4 0-2 16,5 7-15-16,-5 0-4 16,9 8-2-16,4 0-4 0,0 0 0 15,8 0-3-15,1 4 1 16,4 0 3-16,4-4 1 16,0 0 3-16,-4-4 1 15,-4 0 7-15,-9 0 4 16,-5-3 1-16,-3-1 4 15,-5-11-9-15,-4-4-3 16,-5 0-18-16,1-4-5 16,-1-4-21-16,5-3-6 0,4-1-20 15,9-7-8 1,-5 0-43 0</inkml:trace>
  <inkml:trace contextRef="#ctx0" brushRef="#br0" timeOffset="14">24623 6198 208 0,'0'-4'77'0,"0"8"-42"0,0 0-28 16,0-4 20-16,0 11 1 0,0 8 3 15,0 16-3 1,0 11-3-16,0 0-13 15,0 7 1-15,0-3 1 0,5 0-7 16,-5-4-4-16,4 0-2 0,0-12 1 16,1-7-25-16,-5-8-10 15,0-3-38-15,0-9-15 16,0-10-21 0</inkml:trace>
  <inkml:trace contextRef="#ctx0" brushRef="#br0" timeOffset="15">24382 6409 228 0,'-4'0'85'0,"17"3"-46"0,13-3-30 0,-9 0 19 0,9 0 14 16,17 0 11-16,4 0-15 15,5 0-7-15,0-3-18 16,-5-1-9-16,0 0-2 0,-12-4-22 15,4 1-9-15,-1-5-51 16,-12 1-21-16</inkml:trace>
  <inkml:trace contextRef="#ctx0" brushRef="#br0" timeOffset="16">21952 6780 92 0,'-22'-4'35'0,"22"4"-18"0,0 8-2 15,0 0 15-15,0-8-1 16,0 0 3-16,5 0-7 16,-5 0-1-16,0 0-13 15,0 0 0-15,8 0 2 0,1 3-3 16,-1 1 0-16,-3 0-2 15,3 0 0-15,-8-4 0 16,9 0 0-16,0 0 0 16,-1 4 0-16,1-4-2 15,4 4-1-15,0-1-1 16,0 1 2-16,4 0-1 0,-9 0 0 16,5 0-1-16,5 0 2 15,-10-1-1-15,5 1 2 16,4 0-4-16,1 0 0 15,-1 4 1-15,-9-1 0 16,5 1-2-16,5 0-2 16,-5-1 3-16,4 1 0 15,9 3-1-15,-13 1-2 16,4-1 3-16,9 5 2 16,-9-1-2-16,4 8 0 15,1-8-1-15,0 4 1 0,-1-3 0 16,1 3 1-16,3-4 2 15,-7 1 1-15,-5-1-1 16,4 0 1 0,-4 1-4-16,0-1 0 0,0 4 1 15,-5 0 0-15,1 0-2 16,0-3-2-16,-1-1 1 16,1 0 1-16,-1 4-1 15,5 1 2-15,-8-1-2 16,8 0-1-16,-9-4 1 15,4 1 1-15,5 3 1 16,0-4 1-16,-4 0-2 16,0 1 1-16,-1-1 0 0,1-4 1 15,-5 5-2-15,0-1 1 16,1 0-2 0,3 1-1-16,-8 3 1 15,5 0 1-15,-1 0-3 0,-4 4 0 16,0-4 5-16,0 4 2 15,0 4-5-15,0-8-2 16,0 4 0-16,0-4 2 16,0 4-2-16,-4 0 0 15,4 0 1-15,-5 0 0 16,5 0 0-16,-8 0 0 16,3 0 0-16,1 0 2 0,0 0-1 15,-5 4-1-15,5-4 1 16,0 4 1-1,-9-4-1 1,8 0-1-16,-12 0 3 0,4 0-2 16,5 0-1-16,-10 0-2 15,5 0 1-15,0 3 1 16,1 1 2-16,-6 0-3 16,1 4 0-16,-4-1 1 15,-1-3 2-15,5-4-1 16,-9 4 2-16,4 4-2 15,1-5-1-15,-1-3-2 16,1 0-1-16,3 0 4 16,-7 0 3-16,3 0-3 15,1 0-1-15,-5 4 2 16,-5-4 3-16,6-4 0 16,3 4 0-16,-4 0 1 0,0-4 1 15,5 1-1-15,-9-5-1 16,8 0-3-16,-8 4-2 15,4-3 1-15,5-1 1 16,-1 0-1-16,5-3-1 16,0-1 1-16,-1 1-1 15,5-5 0-15,5 1 0 16,-9 0 0-16,4-1 0 16,4-3 0-16,0 0 2 15,5 0-3-15,0-4 0 16,4 0-1-16,0-4-2 15,0 0-6-15,0 0-2 0,0-3 2 16,4-5 1-16,9 1 1 16,-4-1 0-16,-1-3-2 15,14 0 1-15,-5-5 0 16,5 1 3-16,-1-4 2 16,1 4-1-16,-1 0 1 15,-4 4 3-15,-4-1-2 16,5 5 1-16,-14 3 2 15,0 1 2-15,5 3-3 16,-9 0 0-16,0 0 3 16,-9 4 1-16,1 4 1 15,-1 4 0-15,-4-1-5 16,0 9 1-16,-8-1 0 0,-10 8 0 16,6-4 0-16,-6 0 0 15,1 0-3-15,0 0 2 16,4 1 3-16,0-1 1 15,5 0-1-15,4 0-2 16,8-4-2-16,-4-3 1 16,9-4 1-16,4-1 0 15,0-7-3-15,4 8 2 16,9 0 3-16,4-5 3 16,5 1-2-16,-5 0-2 15,5 0 0-15,-1 4-1 16,1-1 2-16,-1 1 1 15,5 0-4-15,-4-1-1 0,-1-3 3 16,-4 0 1-16,1-4-5 16,-1 0-2-16,-4 0-18 15,0-4-5-15,0 0-30 16,4-3-11-16,-9-1-53 16</inkml:trace>
  <inkml:trace contextRef="#ctx0" brushRef="#br0" timeOffset="17">16475 8293 96 0,'0'0'35'0,"0"0"-18"0,0 4 4 0,0-4 19 16,0 0-8-16,0 0-3 15,0 0-4-15,0 8 1 16,0-5-14-16,0 1 2 0,-8 0 2 0,3 0-2 15,1 0 0 1,-5 0-2-16,1-1 2 16,3 1-3-16,-8 0-1 0,5 0-4 15,-1 0 1-15,-4 0 2 16,5-1 2-16,3 1 1 16,-12-4 0-16,9 0-2 15,-5 4 1-15,-5 0-4 16,-3 0 1-16,4-4-1 15,-1 4 1-15,-3-4-2 32,4 3-1-32,-9-3-1 0,4 0 2 0,1 0-5 15,-10 0-1-15,1-3 2 16,4-1 3-16,1 0 0 16,-1 0 2-16,-4 0-4 0,4 0 0 15,-9-3-1-15,5-1-2 16,0 0 1-16,0 1 1 15,4-1-1-15,0 0-1 16,4-3 3-16,1 3 0 16,-1-3-4-16,5-1-1 15,-4 1 1-15,-1-1 0 16,5 1 1-16,0-1 0 16,-5 1 2-16,5-1 1 15,0 1-4-15,-9-1 1 16,13 1-2-16,-4-1 0 15,-9 1 4-15,13 3 1 16,-13 1-4-16,13-5 1 0,-13-3 0 16,9 3 2-16,4-3-1 15,-4 3-1-15,-9-3 1 16,4 0-1 0,1-1-3-16,4 1 0 0,-1-4 4 15,1 4 1-15,0-4-3 16,4-1-1-16,-4 5 1 15,4-4 2-15,0 4 0 16,0-1-1-16,0 1 1 16,0 0-1-16,0-1 0 15,5 1 0-15,-1-4-3 16,0 0 2-16,1 0 1 0,-1-1 2 16,0-3-3-16,5 4-2 15,-4-4 2 1,3-4 2-16,1 8 0 15,4 0-1-15,-9 0 1 16,5 0 1-16,0 0-3 0,-1-4-2 16,5 0 2-16,0 4 2 15,0-4 0-15,0 3 2 16,0 1-4-16,0 0 0 16,0 0 1-16,0-4 0 15,0 0 0-15,0-8 2 16,0 5-3-16,0-1 0 15,0 0-1-15,5 4 0 0,-1 0 2 16,-4 4 2 0,4 0-3-16,5 0 0 15,-9-1 1-15,4 1 0 16,1-4 0-16,3 0 0 0,-8 0-3 16,9 0 2-16,-1 0 1 15,1 4 0-15,4 0 0 16,-9 0 0-16,9 4 2 15,0-1 1-15,0 1-6 16,0 3-2-16,-4-3 4 16,3-4 2-16,1 0 1 15,0 0 1-15,0 0-4 16,0-1 0-16,0 1-1 16,0 0 0-16,0 4 2 15,0-1 2-15,0 1-3 16,0-4 0-16,4 0 1 15,-8 0 2-15,8 3-3 0,0 1-2 16,5 0-1-16,-1-1 3 16,5-3 0-16,-4 4 3 15,-1-4-3-15,5 0-2 16,0-1 2-16,-5 1 2 16,1 0 0-16,-5 0-1 15,0 0-2-15,1 0 1 16,-1 3-1-16,4-3 0 15,5 8 0-15,0-1 0 16,4 1 0-16,0 3 0 16,1 0 2-16,-1 5 0 15,0-1 0-15,0 0 2 0,-4 4-1 16,-5 0 2-16,1-4-7 16,0-4 1-16,-5 5 3 15,0-1 2-15,-4 0 2 16,-4 0 0-16,3 4-2 15,-12 0-2-15,5-4-2 16,-5 4 1-16,0 0-1 16,0 0 0-16,0 0-20 15,0 0-10-15,0 0-33 16,0 0-13-16,-5 0-45 16</inkml:trace>
  <inkml:trace contextRef="#ctx0" brushRef="#br0" timeOffset="18">15954 6102 128 0,'-5'-4'49'0,"5"8"-26"0,0-4-7 0,0 0 16 16,0 0-2-16,0 0 0 16,0 0-9-16,5 4-2 15,-1 0-11-15,5 0-1 0,-9-4 0 0,4 4-3 16,5-1-3-16,-1 1 2 16,1 4 2-16,4 0 0 15,0-5 0-15,0 5-6 16,4-4-1-16,0 0 3 15,0 0 1-15,1-1 0 16,-5 1 1-16,-1 0-2 16,-3 0 2-16,0 0 4 15,-1-1 4-15,-8-3-4 16,0 0-2-16,0 4 0 16,0 0 1-16,-8 4-1 15,3-1 2-15,-3 1-2 0,-5 4 2 16,0 3 2-16,-4 4 2 15,-1 0 1-15,5 4 2 16,-8 4-1 0,4-4 0-16,-1 0-7 15,6-4-4-15,-1-4-1 0,4 1-1 16,5-5-3-16,-5-3 2 16,5 0 1-16,4-5 2 15,0-3-12-15,0 0-6 16,0 0-16-16,0 0-7 15,0-3-43-15,0-5-18 16,13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4:40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14474 10901 144 0,'3'-5'55'0,"0"5"-30"0,-3-3-3 0,0 3 20 16,0 0 2-16,-3-3 1 16,-3 1-17-16,-3 2-4 15,0 0-14-15,-6 0-2 0,-3 5-1 16,-3 0-6-16,1 6-2 15,-1 10 2-15,3-3 1 16,0 4-5-16,3 1-2 16,6 1-1-16,3 0 2 15,6-5-1-15,6-4 1 16,3-1 3-16,3-1 0 16,3-10 3-16,3-6 1 15,0-2 1-15,0-6 0 16,-4-2-7-16,1-8 0 15,0-6 1-15,-3-2 3 0,-3-3 2 16,-3-2 1-16,-3-3-5 16,0 5-1-16,-3 0-2 15,-3 1 3-15,0 4-2 16,0 6 1-16,0 3 2 16,0 4 0-16,0 4-3 15,0 4 2-15,3 6-4 16,0 11 1-16,0 2 0 15,0 11 2-15,0 5 7 16,0 3 7-16,0 10 0 16,0-5 3-16,3 3-8 15,0-8-4-15,3-6 0 0,0-5 2 16,0-2-18-16,0-9-8 16,3-2-40-16,0-8-16 15,3-2-26 1</inkml:trace>
  <inkml:trace contextRef="#ctx0" brushRef="#br0" timeOffset="1">14590 10885 180 0,'-9'11'68'0,"6"-4"-36"0,-3 23-20 0,6-15 21 15,0 4-6-15,0 0 1 0,3 2-11 16,0 0-5-16,3-3-7 16,3-2 3-16,3-3 2 0,6-2 3 15,0-6 3-15,5-7-3 16,-2-4 0-16,-3-7-3 16,-3-3-1-16,-3-2 8 15,-6-3 4-15,-6-1 0 16,-3 1-1-16,-6 3-4 15,-3-1-2-15,-3 1-13 16,0 4-5-16,0 4-23 16,0 2-7-16,4 0-32 15,2 3-10-15,3 2-57 16</inkml:trace>
  <inkml:trace contextRef="#ctx0" brushRef="#br0" timeOffset="2">15078 10620 140 0,'12'-5'55'0,"-9"2"-30"0,9 1-10 15,-9-1 20-15,0 1 3 0,0 2 4 16,-6-3-6-16,0 0-1 16,0 1-20-16,-3 2 4 0,0 0 2 15,-3 0-5-15,0 0-1 16,-3 2-12-16,-3 4-3 15,0 1-1-15,1 1 0 16,-1 0-2-16,3 3 2 16,3 2-1-16,6 3-2 15,3-3-2-15,3 0 1 16,3 1 3-16,0 2 1 16,0-1 1-16,0 1 2 15,-3-2-1-15,0-1-1 0,-3 0 3 16,-3-2 0-16,-3-1 1 15,0-2 0-15,0 0-2 16,0-3 1 0,3 1-7-16,0-4 1 0,3 1-1 15,3 2 2-15,0 1-1 16,0 1 1-16,0 1 2 16,0 3 0-16,-3 0 0 15,-3 4 0-15,0 9 4 16,0-3 5-16,-3 1-5 15,3-1-2-15,0-3 1 16,3 1 2-16,3-3-4 16,3 0-1-16,3-3 0 0,3 3 0 15,0-8-3-15,0-3 0 16,-4 0-25 0,10-2-123-1</inkml:trace>
  <inkml:trace contextRef="#ctx0" brushRef="#br0" timeOffset="3">14792 11221 132 0,'0'3'52'0,"3"-1"-28"0,0 4-8 0,-3 2 18 15,0 5-5-15,0 5 0 16,0 6 4-16,0 10 1 15,0 1-18-15,0 5 2 0,0-6 0 16,0-2-6-16,0-1-2 16,0-4-5-16,0-6-4 0,-3-5 0 15,3-3 1-15,0-2-41 16</inkml:trace>
  <inkml:trace contextRef="#ctx0" brushRef="#br0" timeOffset="4">14798 11266 104 0,'-3'-5'38'0,"0"2"-20"0,3-2 3 0,0 5 19 16,0-3 1-16,0 0 2 15,0 1-8-15,0-1-2 16,-3 1-18-16,3-1 2 0,0 0 1 16,0-2-4-16,0 0 0 15,6-1-6-15,3 1 0 16,6 0-7-16,0 2-1 15,3 0-2-15,3 3 0 16,-3 0 0-16,-1 6 0 0,1-1 2 16,-3 6 2-1,-6-1 1-15,-3 3 1 0,-6 1 4 16,-3 2 3-16,-6-1-4 16,0-1-2-16,-3-1-2 15,3-3 0-15,1-2-7 16,-1 0 1-1,0-2-6-15,6 4-1 0,0-2-2 16,3 0 0-16,3 0 2 16,3 8 4-16,6-6 3 15,2 1 2-15,1 2 1 16,3 1 0-16,-3 1 4 16,-3-1 2-16,-3 2 13 15,-3-1 5-15,-6 1 1 0,-3 0 2 16,-6-5-6-16,-3-1-3 15,-3-2-10 1,-3-2-3-16,-3-6-16 0,-2 0-6 16,2-3-20-16,-3 0-6 15,6 1-16-15,3-1-5 16,3 0-31 0,3 3-35-16,3-2 50 15</inkml:trace>
  <inkml:trace contextRef="#ctx0" brushRef="#br0" timeOffset="5">15066 11456 144 0,'0'3'55'0,"0"0"-30"0,-3 5-10 15,3-3 18-15,0 3-12 16,0 0-4-16,-3 2-6 16,3 1 0-16,0 0-6 15,0 4-3-15,3 4 1 0,0-3 0 16,6-6 1-16,3-2 6 16,0 0 6-16,0-2-4 0,3-4-2 15,0-2 1 1,0-2 3-16,-1-6-4 15,-2 0 0-15,-3 0 0 16,-3-3 4-16,-3-2-4 0,-3 0 2 16,-3-3-5-16,-3 0-2 15,-3 3 0-15,-3-6-1 16,-2 11-7-16,2-2 0 16,-3-1-12-16,3 11-6 15,3-8-17-15,6 11-6 16,0-3-26-16,9 3-10 15,6-1-6 1</inkml:trace>
  <inkml:trace contextRef="#ctx0" brushRef="#br0" timeOffset="6">15456 11425 236 0,'-6'-19'88'0,"3"19"-48"0,-6 0-27 16,6 0 22-16,-6 3-18 16,0 5-7-16,-2 0-6 15,-1 0-4-15,-3 2 1 16,0 1-6-16,0 2 1 0,3 0 2 16,-3 3 1-16,9 0-2 15,0 3 0-15,6-4 2 16,3 4 2-16,3-6-2 15,3-2 0-15,0-3-1 0,3-6 0 16,3-2 4-16,0-8 1 16,3-2-1-16,-3-6-2 15,-1 0 5-15,-2-2 1 16,-3-14-2-16,-3 3-3 16,-3-3 0-16,-3 0 1 15,-3-2-6-15,-3 5-1 16,0 2-3-16,0 6 0 15,0 3 2-15,0 4 2 16,3 4-1-16,0 2 1 16,0 0 0-16,1 5 3 15,2 3-5-15,0 6 2 0,0 1 2 16,2 9 3-16,4 3 4 16,0 7 2-16,3 6-1 15,0 0-1-15,0 0-1 16,0-6 0-16,0-2-5 15,0-6 1-15,-3-2-22 16,0-3-10-16,0-2-77 16</inkml:trace>
  <inkml:trace contextRef="#ctx0" brushRef="#br0" timeOffset="7">15560 11396 192 0,'-12'2'74'0,"12"-2"-40"0,12 3-35 0,-6 5 12 16,0 0 21-16,0 2 11 15,0 1-10-15,3 2-5 16,0 0-16-16,3 1-5 0,0-4-1 16,0 1-3-16,-3-1 0 15,6-2-19-15,-7-2-9 16,1-4-40-16,-3-2-16 15</inkml:trace>
  <inkml:trace contextRef="#ctx0" brushRef="#br0" timeOffset="8">15784 11343 160 0,'-6'5'60'0,"6"-2"-32"0,0 2-22 0,-3 6 15 15,0 7 13-15,-3 3 8 0,-3 3 1 16,0 2 0-16,0 4-23 16,0-1 6-16,0 0 2 0,0 3-11 15,0-3-2-15,0 0-9 16,0-3-4-16,3-5-12 16,0-2-6-16,1-6-54 15,-1-2-21-15,3-6-33 16</inkml:trace>
  <inkml:trace contextRef="#ctx0" brushRef="#br0" timeOffset="9">14316 11748 80 0,'-3'0'33'0,"6"0"-18"0,-3 0 4 0,0 0 16 0,0 0 0 15,0 0 2-15,0 0-7 16,0 0-4-16,0 0-14 16,0 0 1-16,0 0 3 0,0 0 1 15,0 0-1-15,0 0-2 16,0 0-1-16,0 0-10 15,0 0-1-15,6 2-2 16,0 1 0-16,0-1-3 0,0 1 2 16,3 0-1-16,0-1 0 15,-3 4 0 1,0-1 0-16,0 0 2 16,0 1 0-16,0 1-3 15,0 7 0-15,-3 2 4 0,-1 2 3 16,1 1-3-16,0-1-1 15,0-2-2-15,0 0 0 16,0 0 2-16,0-3 2 16,0-2-1-16,0-1 2 15,3 1-2-15,0-1-1 16,0-2-2-16,0-2 1 16,-3-1 1-16,-3-5 0 0,0 0-3 15,0 0 2 1,0 0 7-16,0 0 6 15,0 0-2-15,-3 3 0 0,0-3-2 16,0 2 0-16,0-2-4 16,0 3-1-16,0-3-1 15,0 0-2-15,0 2-4 16,0-2 0-16,0 3 2 16,3-3 3-16,0 0-2 15,0 8 0-15,0-3-1 16,0 1 0-16,0-1 0 15,0-2 0-15,0-3 2 16,0 5 0-16,0 0 0 16,0 0 0-16,3 1 0 15,0-1 0-15,0 0-3 0,0 1 2 16,0-1 3-16,0 0 1 16,-3 3-1-16,0 0-2 15,0 0-2-15,0 0 1 16,-3 3 10-16,0-1 3 15,-6 1 3-15,0-1 1 16,-3 1-4-16,1-3-2 16,-4 0-4-16,3 0-1 15,-3-3-3-15,3-2-2 16,0-1-17-16,0 1-6 16,0-3-22-16,3 0-9 15,0 0-42 1,6 3-45-16,0-3 51 0</inkml:trace>
  <inkml:trace contextRef="#ctx0" brushRef="#br0" timeOffset="10">14575 11943 108 0,'0'-2'44'0,"0"4"-24"0,0 1-6 0,3 0 17 16,-3 2-8-16,0 0-1 15,0 6-4-15,0 5-2 16,-3 2-8-16,3 1 6 0,0 2 5 15,0-3-1-15,3 1-1 16,0-1-7-16,3-2-4 0,0-2 1 16,0-7 0-16,3-1 1 15,0-4 2-15,-3-2-7 16,6-5-4-16,-3 0-5 16,-1-3 1-16,1 0 1 15,-3 0 2-15,-3-3-1 16,0 3-1-16,0 3 3 15,0 0 2-15,0 2-2 16,0 3-2-16,-3 0-5 16,0 0 0-16,3 6 6 15,3 1 3-15,0 1 3 16,0 0 0-16,3 0 0 16,0 0 2-16,0-2 3 0,0-4 2 15,0-2 6-15,0-2 1 16,0-4-7-16,0-2-2 15,-4 0-1-15,4 3 2 16,-6-3-3-16,0 0-2 16,-3-5-16-16,-3 2-5 15,0 1-36-15,-3-1-14 16,0 3-50 0</inkml:trace>
  <inkml:trace contextRef="#ctx0" brushRef="#br0" timeOffset="11">14837 11787 124 0,'-3'8'46'0,"3"0"-24"0,3 32-10 15,-3-22 16-15,0 9 1 16,0 2 3-16,0 5 5 16,0-2 1-16,0-3-20 15,0 0-2-15,0-2 1 0,0-4-9 16,0-1-2-16,0-6-2 0,0-3 0 16,0-3 0-16,0-2 2 15,0-8-8-15,0 0-3 16,3-5-4-16,3-3-2 15,0 0-1 1,3-2 2-16,3-4-5 0,-3-4-3 16,0-1 5-16,0 6 3 15,2 0 1-15,-2 2 3 16,3 3 2-16,-3 3 2 16,0 2 7-16,0 9 7 15,0 2 7-15,0-1 3 16,0 4 0-16,0 2-2 15,-3 1-4-15,0-1 0 0,0 3-7 16,-3-3-3-16,0 0-6 16,0-2 0-1,-3-3-24-15,0-3-10 16,0-5-53-16,0 0-58 16,3 0 40-16</inkml:trace>
  <inkml:trace contextRef="#ctx0" brushRef="#br0" timeOffset="12">15123 12036 196 0,'-6'8'74'0,"9"-8"-40"0,0 5-35 16,-3 0 15-16,3 1 10 15,-3 2 9-15,0 2-8 16,3 1-5-16,0-1-11 0,-3 4-6 0,3-4-2 15,-3 1-17 1,3-3-4-16,0-3-65 16,0-2-57-16,0-6 44 15</inkml:trace>
  <inkml:trace contextRef="#ctx0" brushRef="#br0" timeOffset="13">15069 11912 248 0,'-9'-6'93'0,"12"9"-50"0,0-3-50 0,-3 0 14 15,6-3-16-15,0 1-4 0,3-1-33 16,3-5-13-16,3 0-26 16,0 0-12-16</inkml:trace>
  <inkml:trace contextRef="#ctx0" brushRef="#br0" timeOffset="14">15248 11763 220 0,'0'3'82'0,"0"0"-44"0,6 5-29 15,-3-3 22-15,3 3 1 16,0 10 3-16,0 6 0 16,-3 8 4-16,0 2-22 15,0 1 2-15,0-4-1 0,-3 1-6 16,0 0-2-16,5-3-3 15,-5-2-2-15,0-4-14 16,0-4-4-16,0-6-38 0,0-5-14 16,3-3-57-1,9-5-49-15,0-2 66 16</inkml:trace>
  <inkml:trace contextRef="#ctx0" brushRef="#br0" timeOffset="15">15370 12025 168 0,'-3'19'63'0,"6"-19"-34"15,3 2-12-15,-3 4 22 0,3-1 4 16,3 0 4-16,3 1-12 16,2-1-6-16,1 0-17 15,3 1-3-15,0-1 1 0,0-5 0 16,0 0 2-16,0-3-4 15,-1 1 0-15,-2-4-5 16,-3 1 0-16,-3-3-3 16,-6-3-3-16,-3 1-9 15,-3-1-3-15,-3 1-12 16,-6-1-3-16,-3 3 5 16,1 3 2-16,-4 2 11 15,-3 3 5-15,0 6 0 0,3 4 2 16,3 3 7-16,0 1 6 15,4-1 11-15,2 3 6 16,3 0-2-16,3 2-2 16,6 1-5-16,6-1-2 15,5-2-6-15,4-3 0 16,6 0-7-16,0-2-3 16,0-6-24-16,3-2-7 15,-1-6-52-15,1-5-21 16,-3 0 3-1</inkml:trace>
  <inkml:trace contextRef="#ctx0" brushRef="#br0" timeOffset="16">15983 11737 176 0,'-15'-8'66'0,"12"8"-36"0,-3 0-18 0,3 0 19 16,-3 0-14-16,-3 3-2 15,-3 2-5 1,-2 3-1-16,-1 0-5 16,0 2-1-16,-3 9 3 0,3 7 1 0,0 3 3 15,3 3 1-15,3-3 3 16,3 8-3-16,3-2-1 16,6-3-6-16,9-3-1 15,6 0-14-15,6 0-6 16,6-3-22-16,2-5-10 15,4-5-56-15</inkml:trace>
  <inkml:trace contextRef="#ctx0" brushRef="#br0" timeOffset="17">16209 11888 228 0,'-3'2'85'0,"3"1"-46"0,0 8-32 15,0-3 20-15,0 5 1 0,0 3 6 16,-6 7-15-16,0 1-3 16,3 3-10-16,0-1-4 0,0 1-1 15,3-1-1-15,0-2 0 16,0-6-20-16,0-4-9 16,0-4-43-16,0-4-18 15</inkml:trace>
  <inkml:trace contextRef="#ctx0" brushRef="#br0" timeOffset="18">15971 11848 232 0,'3'0'88'0,"9"3"-48"0,-3-3-23 16,0 2 25-16,3 1-5 16,3-3 3-16,3 0-7 15,5 0-3-15,4 0-16 16,3 0-4-16,0-5 0 0,-4-3-8 16,1 5-1-16,0 6-30 15,-3-9-13-15,-3 6-53 16,-3 3-22-16</inkml:trace>
  <inkml:trace contextRef="#ctx0" brushRef="#br0" timeOffset="19">16349 12025 228 0,'-3'14'88'0,"6"-12"-48"0,3 1-36 0,-6-3 21 16,6 5-5-16,3 0 3 0,0 1-4 15,0-1-2-15,3 0-9 16,0-2-1-16,6-3 3 0,2 0-4 15,-5 0 2 1,0-3-1-16,-3 1 1 0,0-1-2 16,0-2-1-16,-3-1-3 15,-3-2 1-15,0 1-4 16,-6-1-2-16,0-3-9 16,-3 0-3-16,-3 1-14 15,-6 2-4-15,-6 3 4 16,0-1 2-16,-3 4 7 15,-3 2 4-15,7 5 5 16,-1 0 5-16,0 3 5 0,3 5 3 16,3 1 8-1,3-1 6-15,6 0 5 16,3 0 2-16,6 1-6 0,3-1-2 16,3 0-7-16,0 0 0 15,6-2-12-15,6-1-4 16,-1-4-34-16,1-4-12 15,0-2-55 1</inkml:trace>
  <inkml:trace contextRef="#ctx0" brushRef="#br0" timeOffset="20">16751 11959 184 0,'-3'-2'68'0,"3"2"-36"0,-3 0 2 16,3 0 29-16,-3 2-6 16,-3 1-1-16,0-1-25 15,-3 4-9-15,-3 2-13 16,-3 0-8-16,4 0-4 0,-1 0-1 16,3-1 3-16,3 4-11 15,9-3-4-15,6 5-1 16,0-2 2-16,2-1 7 0,4 1 4 15,0 0 7 1,0-1 3-16,-3-2 11 16,-3 0 6-16,-3 0 10 15,-6-3 6-15,-3 1-7 0,-3-1-4 16,-3-3-16-16,-3-2-5 16,-3 0-16-16,0-2-7 15,0-1-16-15,1-2-5 16,2 0-22-16,3-1-8 15,3 1-35 1,6-3-54-16,15-8 41 16</inkml:trace>
  <inkml:trace contextRef="#ctx0" brushRef="#br0" timeOffset="21">16983 11758 224 0,'3'0'85'0,"0"3"-46"0,3 2-19 15,-3 0 27-15,0 6-7 16,0 10 1-16,0 3-10 16,-3 8-2-16,0 2-16 15,0 3-6-15,0-3 0 0,0-2-4 16,0 0 0-16,0-3-10 15,0-2-3-15,0-4-24 16,0-4-8-16,0-6-24 16,3-2-11-16,-3-3-41 15</inkml:trace>
  <inkml:trace contextRef="#ctx0" brushRef="#br0" timeOffset="22">16811 11946 300 0,'-3'3'112'0,"6"-3"-60"0,5 2-52 0,-2 1 21 16,3-3-1-16,3 0 4 0,9 0-8 15,3 0-4-15,3-3-7 16,-1 1-6-16,1-1 0 0,3-2-41 15,-3-1-17-15,6 4-82 16</inkml:trace>
  <inkml:trace contextRef="#ctx0" brushRef="#br0" timeOffset="23">17183 11663 236 0,'-6'-5'90'0,"9"5"-48"0,-3 0-31 0,0 0 21 15,0 0 0-15,0 0 6 16,6 2-17-16,2 3-7 16,4 3-8-16,3 6 0 0,9 4 0 15,-3 6 4-15,3 10 4 16,3 3-4-16,-4 3 0 16,1 0-2-16,-6-1 2 15,-6-4-3-15,-3-3 1 0,-3-1 4 16,-9-2 4-16,-6-2-4 15,-3-3 1 1,-6-3-15-16,-3-3-3 16,0-4-25-16,-2-4-8 0,2-2-13 15,3-3-6-15,3-2-13 16,3-3-6-16</inkml:trace>
  <inkml:trace contextRef="#ctx0" brushRef="#br0" timeOffset="24">17647 11909 184 0,'0'0'68'0,"3"-3"-36"0,-3 6-24 0,0-3 18 15,0 0 7-15,0 3 4 16,-3-1-8-16,0-2-5 16,-3 3-14-16,-3-1-6 0,3-2-1 15,0 0 0-15,0 0 3 16,0 0-1-16,3 0 0 15,0-2-6-15,6 2 1 16,3-3 0-16,0 1 0 0,0 2-3 16,0 0 2-1,0-3 3-15,-6 3 3 0,0 0 7 16,0 0 4-16,0 0-4 16,0 0-2-16,0 0-14 15,0 0-7-15,0 0-46 16,0 0-20-16,6 3-48 15</inkml:trace>
  <inkml:trace contextRef="#ctx0" brushRef="#br0" timeOffset="25">17537 12084 180 0,'0'-3'68'0,"3"3"-36"0,0 0-18 0,3 3 22 16,-6-3 8-16,6 2 8 15,0 3-11-15,0 1-2 0,-3 2-22 16,0 5 3-16,-1 3 1 0,-2 2 0 16,0 1 2-16,-5-1-4 15,-1 4 0-15,-3 1-8 16,-3-1-4-16,-6-1-13 16,-6-3-6-16,-3 1-30 15,-2-6-10-15,2-2-101 16,-3-6-56-1,6-3 95-15</inkml:trace>
  <inkml:trace contextRef="#ctx0" brushRef="#br0" timeOffset="26">19995 11277 152 0,'0'-6'57'0,"0"4"-30"0,-3-4-16 16,3 6 18-16,-3-2-6 15,0-1 1-15,-2 0-7 16,-1 3-2-16,-3 0-9 0,0 3 0 0,0 5 1 15,0 3-6-15,0 4-2 16,3 17-3-16,0 5 0 16,3 6 3-1,3-1 0-15,0 3 1 0,0-3 0 16,0-2 2 0,3-3 1-16,-3-5-1 0,0-3 1 15,0-3-2-15,0-5-1 16,0-5-21-16,-3-2-11 15,0-4-42 1</inkml:trace>
  <inkml:trace contextRef="#ctx0" brushRef="#br0" timeOffset="27">19787 11631 188 0,'-6'8'71'0,"9"-8"-38"0,-3-3-25 15,0 1 16-15,3-1-6 16,0 0 0-16,3 1-10 16,6-1-3-16,3-2-3 15,0-6-2-15,3 3 1 0,2 0-1 16,4 3 0-16,0 0-29 16,-3 0-10-16,0-1-56 15</inkml:trace>
  <inkml:trace contextRef="#ctx0" brushRef="#br0" timeOffset="28">20088 11544 96 0,'-39'-3'38'0,"36"8"-20"0,-3 1-1 0,3-1 14 16,0 6 1-16,-3 4 1 15,0 1-14-15,0 0-4 16,3 3-9-16,0-3 0 0,6 5 4 15,3-3-4-15,3-2 2 16,6 0-1-16,6-5 1 0,0-3 0 16,-3-6 0-1,-1-4 2-15,-2-4 4 16,-3-2-4-16,-3 0 0 16,-3-2-2-16,-3-1 0 0,-3 1-4 15,-3-4-1-15,0 4-17 16,-3-1-5-16,3 3-33 15,0 0-14-15</inkml:trace>
  <inkml:trace contextRef="#ctx0" brushRef="#br0" timeOffset="29">20234 11591 104 0,'-6'24'38'0,"6"-3"-20"0,-3 1-4 16,3-15 17-16,0 4 0 0,0 0 2 16,3-1-16-16,0 1-5 15,0-3-8-15,-3 0-1 0,0-3 1 16,0-2 4-16,0-3 3 16,0-3-2-16,0-2 0 15,0-3-3-15,3-3-1 16,-3 1-6-16,0-6 1 15,3-3 2-15,2 3 3 16,7 0-2-16,0 1-2 16,3 1 0-16,-3 4-1 15,0 2 0-15,0 0 0 16,0 3-33-16,0 2-13 0,0 0-45 16</inkml:trace>
  <inkml:trace contextRef="#ctx0" brushRef="#br0" timeOffset="30">20698 11187 132 0,'-9'5'52'0,"6"-2"-28"0,-6-1-11 16,3 3 19-16,-3 1-12 15,-3 4-1-15,-9 9-5 16,-2 5-1-16,-1 18-7 15,0 3-2-15,3 3 0 0,3 5 11 0,6-1 5 16,9 1-10-16,6 0-3 16,18 0-7-1,3-3-1-15,9-5-6 16,5-8-3-16,1-5-16 16,0-5-9-16,-6-9-47 15,-1-7-31-15,-5-6 48 16</inkml:trace>
  <inkml:trace contextRef="#ctx0" brushRef="#br0" timeOffset="31">20793 11422 144 0,'-3'-18'55'0,"3"36"-30"0,0-7-21 15,0-11 15-15,0 5-7 16,3 3 1-16,0 2 5 16,-3 6 6-16,0 3-13 15,0 7 5-15,0 3 2 0,0 1-8 16,0-4-3-16,0-2-4 0,0-6 0 16,0-2-7-16,0-3 1 15,0-2-21-15,0-3-9 16,0-3-21-1,0-5-50-15,-6-2 14 16</inkml:trace>
  <inkml:trace contextRef="#ctx0" brushRef="#br0" timeOffset="32">20662 11451 200 0,'-6'-2'77'0,"6"2"-42"0,-3 0-17 15,3 0 23-15,0 0-12 16,0 0-5-16,0 0-16 16,6 0-7-16,3 0-1 15,0 0-1-15,9 0 1 0,0 0-5 16,0 0 1-16,-1 0 0 16,1 0 2-16,0-6-23 15,0 6-9-15,-3 3-26 16,-3 0-12-16,-3-1-9 15</inkml:trace>
  <inkml:trace contextRef="#ctx0" brushRef="#br0" timeOffset="33">20653 11697 144 0,'0'6'55'0,"0"-1"-30"0,3-3-10 0,0 1 18 16,3 0-16-16,0-1-7 15,3 1-4-15,12 0-2 16,-3-1-2-16,0 1-2 0,-1 0 1 16,1-1-1-16,-3 1 0 15,0-3-9-15,-3 0-4 0,0 0-53 16,-3-3-39-1,-3 1 37 1</inkml:trace>
  <inkml:trace contextRef="#ctx0" brushRef="#br0" timeOffset="34">20853 11583 124 0,'3'19'46'0,"-3"2"-24"0,3-5-8 16,-3-8 17-16,3 3-6 16,-3 2-2-16,0 0-7 0,0 0 0 15,0 0-9 1,0-2-2-16,0 0 1 0,0-3-3 0,0-3 0 15,0 0-1-15,-3-2 1 16,3-6-2-16,0 1 2 16,0-4-4-16,0-4 0 15,0-1-4-15,3 0-1 16,0-2 3-16,3 3 3 16,-1-6-1-16,1 3-2 0,0 2 4 15,3 0 1 1,0-2-3-16,0 3-1 15,0 7 1-15,0-5 2 16,0 8 0-16,3-5 2 16,-3 10 2-16,0 3 4 0,3 0 7 15,0 5 4-15,-4 3-1 16,-2 0-2-16,0 2-9 16,-3 1-3-16,0-3-1 15,0 0 0-15,0-3-16 16,0-3-4-16,0-2-30 15,-3-8-10-15,6-2-44 16</inkml:trace>
  <inkml:trace contextRef="#ctx0" brushRef="#br0" timeOffset="35">21106 11565 172 0,'0'0'66'0,"0"8"-36"0,0-5-35 16,0 10 69-16,0 3-26 15,3 0-17-15,0-1-12 16,0 1-8-16,0 0-1 0,0 0 0 16,0-3-20-16,0-2-7 15,-3-3-32-15,0-3-13 16,0-2-6-1</inkml:trace>
  <inkml:trace contextRef="#ctx0" brushRef="#br0" timeOffset="36">20987 11409 220 0,'-3'-5'82'0,"-6"5"-44"0,18 0-44 16,-6 0 12-16,6 0-9 16,2 0 0-16,1 0-42 15,3 0-18-15,0-3-17 16,3-8-3-16</inkml:trace>
  <inkml:trace contextRef="#ctx0" brushRef="#br0" timeOffset="37">21213 11298 156 0,'0'2'57'0,"0"1"-30"0,3 5-18 0,-3 0 14 15,0 2-2-15,6 17-1 16,0-1-4-16,0 9 0 16,-3-6-9-16,0 5-4 0,0 3 0 15,-3-2 0-15,0-4 1 16,3-4-2-16,-3-3-2 0,0-6-19 15,0-2-10-15,-3-5-36 16</inkml:trace>
  <inkml:trace contextRef="#ctx0" brushRef="#br0" timeOffset="38">21112 11507 192 0,'-3'0'71'0,"3"0"-38"0,3 0-25 0,0 0 16 16,3 0-3 0,2 0-1-16,4 0-10 0,12 0-6 15,-3 0-3 1,0-3-1-16,0 0 0 0,0 1-31 15,-4-1-12-15,1 1-53 16</inkml:trace>
  <inkml:trace contextRef="#ctx0" brushRef="#br0" timeOffset="39">21400 11509 128 0,'0'0'49'0,"3"3"-26"0,-3-3-14 16,0 0 14-16,0 0 6 16,0 0 5-16,0 0-5 15,0 0-3-15,0 0-14 16,0 0-1-16,0 3 2 0,0-3-3 15,0 0 2-15,0 2-14 0,0-2-3 16,0 0-5-16,0 0 1 16,0 0 5-16,0 0 2 15,0 0 2-15,0 0 0 16,0 0 0-16,0 0 0 16,0 3 2-16,0 0 1 15,-3-3-32-15,0 0-15 16</inkml:trace>
  <inkml:trace contextRef="#ctx0" brushRef="#br0" timeOffset="40">21353 11673 132 0,'0'-5'52'0,"0"5"-28"0,3 0-8 0,-3 0 18 16,3 3-3-16,0 2 2 15,0 3-4-15,0 3 0 16,-3 4-16-16,0 1 10 0,-3 0 4 16,-3 5-8-16,-3-2-3 15,0 5-16-15,0-6-5 16,0-2-44-16,0 0-20 16</inkml:trace>
  <inkml:trace contextRef="#ctx0" brushRef="#br0" timeOffset="41">21630 11300 92 0,'0'-5'35'0,"0"5"-18"0,0 0-20 15,0 0 94 1,0 0-32-16,6 3-21 0,-6 5-16 15,5 2-16-15,1 17 9 0,0-1 7 16,3 9 2-16,-3-4 1 16,0 6-3-16,-3 0 1 15,0-2-13-15,0-6-6 16,0-3-2-16,0-4-2 16,-3-4-14-16,0-2-3 15,0-3-31-15,-3-5-14 16</inkml:trace>
  <inkml:trace contextRef="#ctx0" brushRef="#br0" timeOffset="42">21516 11329 192 0,'0'0'74'0,"3"0"-40"0,-3 0-24 15,0 0 20-15,9 0-7 16,3-2 1-16,3-1-4 16,0 1-3-16,6-1-9 15,0 0-5-15,-3 1 0 0,-1-1-2 16,1 0 2-16,-3 3-33 15,0 0-12-15,-3 0-72 16</inkml:trace>
  <inkml:trace contextRef="#ctx0" brushRef="#br0" timeOffset="43">21743 11541 152 0,'-3'5'57'0,"6"-2"-30"0,3 2-16 0,-3 1 15 0,3-4-6 16,0 6-1-16,2-2-3 15,1-6 0-15,3 5-8 16,0 0 1-16,0-8 2 0,0 1-2 16,6-1 0-16,-3-2-1 15,3 0 0-15,-4-1-4 16,-2-2-3-16,-3 0-5 16,-9 0 0-16,0 1-3 15,-6-1 0-15,-3 2-5 16,0 4 0-16,-2-1-3 0,-4 3 0 15,-3 3 5-15,6-1 4 16,-3 4 4-16,3-1 1 16,0 3 9-16,3 0 5 15,0 5 18 1,6 6-10 0,3-1-11-16,6-2-6 15,0 0-3-15,3-3-1 16,6-2-9-16,-3-3-2 15,6-3-29-15,-3-3-12 16</inkml:trace>
  <inkml:trace contextRef="#ctx0" brushRef="#br0" timeOffset="44">22037 11515 164 0,'-3'-3'63'0,"3"6"-34"0,0-3-3 15,0 0 23-15,-3 2-9 16,0 1-3-16,0 2-17 16,-3-2-5-16,1 2-9 15,-1 0-6-15,0 1-1 0,3-1-1 16,3 3-2-16,3 3-2 0,3-1 1 15,3 3-2 1,2-2 2-16,1 0 3 16,3 2 1-16,0-3 3 15,-3 1 3-15,-3 0 15 0,-9-1 7 16,-3-2-2-16,0 0-1 16,-3 0-11-16,-3-3-5 15,-3-2-14-15,-3-3-4 16,0-3-19-16,4 1-7 15,-1-1-32-15,3-2-11 16,0-3-27 0</inkml:trace>
  <inkml:trace contextRef="#ctx0" brushRef="#br0" timeOffset="45">22192 11269 148 0,'-3'-3'57'0,"3"6"-30"0,0-1-16 16,0-2 15-16,0 6-3 16,0 1-2-16,0 7 0 15,0 7 1-15,0 8-12 16,-3 3 12-16,3 2 5 0,0-2-6 15,0 2 1-15,0 1-13 16,0-6-5-16,0-3-3 16,3-2-1-16,-3-3-9 0,0-2-2 15,3-3-27-15,-3-3-13 16,0-3-39 0,0-2-40-16,3-2 47 15</inkml:trace>
  <inkml:trace contextRef="#ctx0" brushRef="#br0" timeOffset="46">22022 11480 184 0,'3'0'71'0,"3"0"-38"0,3 0-12 0,-3 0 25 0,9 0-9 15,6 0 1-15,0 0-21 16,0 3-8-16,2-3-6 16,-2 0 0-16,0 3 0 0,-3-3-32 15,0 0-15-15,-3 0-75 16</inkml:trace>
  <inkml:trace contextRef="#ctx0" brushRef="#br0" timeOffset="47">22457 11486 144 0,'-3'0'55'0,"3"-3"-30"0,3 6-10 0,-3-3 20 16,0 0-4-16,0 0 2 0,0 0-6 16,0 0 1-16,-3 2-16 15,0 1 0-15,-3-3 1 0,0 3-5 16,3-3-2-16,0 0-3 16,0 0-3-16,3 0-2 15,0 0 1-15,0 0-4 16,3 0 1-16,0 0-3 0,-3 0 0 15,0 0 4-15,0 0 3 16,0 0 3 0,0 0 3-16,0 0-3 15,0 0-2-15,0 0-33 16,0 0-16-16,0 0-62 16</inkml:trace>
  <inkml:trace contextRef="#ctx0" brushRef="#br0" timeOffset="48">22430 11615 132 0,'0'-2'52'0,"3"12"-28"0,3-5-4 16,-3 1 19-16,0-1-2 16,0 3 3-16,0 3-2 15,0 4-2-15,-3 4-19 16,0 5 7-16,-3 0 4 0,-3-1-11 15,-3 4-2-15,-6-3-9 16,-3-3-2-16,4 0-35 16,-1-5-17-16,0-3-68 15,0-2-50-15,3-3 67 16</inkml:trace>
  <inkml:trace contextRef="#ctx0" brushRef="#br0" timeOffset="49">22749 11271 120 0,'0'-8'46'0,"0"6"-24"0,0-1-10 0,0 3 16 15,0 0-1-15,0 0 2 16,0 3-8-16,0 2 0 16,-3 6-12-16,0 4-3 0,-3 12 0 15,-3 10 3-15,3 5 2 16,0-5-1-16,3 6 1 16,3-4-2-16,3-4 0 15,0-4-10-15,6-4-4 16,3-3 5-16,-3-6 1 15,3-5 7-15,0-2 5 0,2-6-7 16,-2-5-1-16,6-2-1 16,-6-4 2-16,0-2-1 15,-3-2 2-15,3-6-4 16,-3-5-2-16,0-3 0 16,-3-2-1-16,0-1-3 15,-3-2 2-15,-3 0 1 16,0 5 0-16,0 3 4 15,0 2 2-15,0 6 2 16,0 3 2-16,0-1-3 16,0 6-2-16,0 2-2 15,0 8 0-15,0 14 0 16,3-1 1-16,0 9 2 0,-3 2 3 16,6 3-4-16,-1-1-1 15,1 1-2-15,0 0 1 16,0-6-2-16,3-2 2 15,0-3-20-15,0-5-6 16,-3-5-30 0,6-3-14-16,0-6-55 15</inkml:trace>
  <inkml:trace contextRef="#ctx0" brushRef="#br0" timeOffset="50">23097 11541 108 0,'-6'5'44'0,"6"3"-24"0,-3 16-2 0,3-8 20 0,0 3-4 16,0 7 1-16,0 8-9 15,0 11-4-15,0-2-12 16,0-4 2-16,0-2 4 0,0-2-4 15,0-9-2-15,0-5-5 16,0-5-4-16,0-2 2 16,0-6 0-16,0-3 1 15,0-5 0-15,-6-5-5 16,6-6-1-16,-3-8 1 0,0-10 0 16,0-2 3-16,3-4 1 15,0 3-4 1,0 3-1-16,3 0-2 0,3 0 3 15,0-3-7-15,3 3 1 16,3 5 7-16,3 6 7 16,0 2-3-16,0 5-2 15,-1 4 1-15,1 7 2 16,-3 7 7-16,-3 4 2 16,-3 2 4-16,-6 3 3 15,-6 0-7-15,-3 0-3 0,-3 0-4 16,0 0-2-16,1-3-19 15,-1-5-5-15,-3-3-20 16,6-2-7 0,0-3-25-16,-3-3-10 15,12-2-9 1</inkml:trace>
  <inkml:trace contextRef="#ctx0" brushRef="#br0" timeOffset="51">23350 11554 124 0,'-6'0'49'0,"9"0"-26"0,-6-2-5 16,3 2 20-16,-3 0-12 15,-3 2-3-15,6 1-11 0,-9 2-3 16,3 3-5-1,-9 5-5-15,3 1 0 0,1-1 1 0,2 3 2 16,0 0-3-16,0 2-2 16,9-2-1-16,6 0 0 15,0-3 0-15,3 0 0 16,0-5 7-16,5-2 3 16,-2-6 8-16,-3-6 3 0,-3-2-6 15,3 0-2 1,0-2-3-16,-3-3-1 15,0-3-6-15,-6-5-1 16,0-1 1-16,0-1 0 16,0-4-2-16,-6-2 2 15,0-8-1-15,-6 3 0 0,0 2 2 16,-3 3 0-16,3 5 4 16,4 3 5-16,-1 8-5 15,3 2-2-15,3 3-1 16,0 5-1-16,6 9 2 15,3 7 3-15,3 8 2 16,2 8 1-16,1 0 0 16,0 0 2-16,3 3-5 15,-3 0-3-15,0-3-1 16,0-3 1-16,-3-2-8 16,-3-5-1-16,-3-3-56 15,6-3-25-15,0-5-10 16</inkml:trace>
  <inkml:trace contextRef="#ctx0" brushRef="#br0" timeOffset="52">23570 11557 184 0,'-15'-5'71'0,"12"5"-38"0,-6 0-19 0,4 0 20 16,-4 5-4-16,3 0 0 15,-9 6-22-15,6 2-6 16,-3 0-3-16,0 3 0 0,3 0 1 0,0 0-5 16,6-3-1-1,3 0 3-15,0 1 1 0,3-4 2 16,6-4 0-16,0-1-5 16,0-5 1-16,0-3-5 15,0-2-1-15,-3-3-4 16,6-3-1-16,-6-2 1 15,-3-5 1-15,6-1 5 16,-9 6 3-16,5 2 7 16,-5 3 6-16,0 8 20 15,3 8-6 1,0 3-2-16,0 2-3 0,3 3-1 16,0 2-4-1,0 1-2-15,0-3-6 0,3 0-3 16,0-3-3-16,0-2 1 15,-3-6-32-15,3-2-15 16,0-6-60 0</inkml:trace>
  <inkml:trace contextRef="#ctx0" brushRef="#br0" timeOffset="53">23639 11269 220 0,'-3'2'82'0,"3"1"-44"0,3 10-47 16,-3-2 12-16,0 2 13 15,6 16 11-15,-6 5 2 16,0 6 3-16,0 0-18 16,-6 2-4-16,6 0 1 0,-3 1-9 15,3-6-1-15,0-3-3 16,0-5-2-16,0-5-33 15,0-5-12-15,0-6-148 32,0-13 92-32</inkml:trace>
  <inkml:trace contextRef="#ctx0" brushRef="#br0" timeOffset="54">23523 11509 280 0,'-15'-2'107'0,"24"2"-58"0,-6-3-48 0,0 3 21 15,3-3-1-15,3 1 4 16,5-1-13-16,4 1-7 16,6-1-3-16,0 3-20 0,3-3-5 15,2 3-31-15,-2 0-13 16,-3 0-50-16</inkml:trace>
  <inkml:trace contextRef="#ctx0" brushRef="#br0" timeOffset="55">23779 11589 212 0,'0'13'79'0,"3"-5"-42"0,3-3-28 0,-3-2 22 0,2 2-8 15,1-2 1-15,3-1-7 16,6 1-2-16,-3-3-9 15,0-3 0-15,0 1 1 0,-3-1-3 16,0-5-1-16,-6 0-1 16,3 0-2-16,-6-2-4 15,-6-1-2-15,3 1-4 16,-6 2-1-16,-3 0 3 16,-6 5 3-16,6 3 3 15,-9 0 1-15,1 3-2 16,-1 13 2-16,3-1-1 15,0 1 0-15,9 3 6 0,-3 2 2 16,12 0 0-16,0 0-1 16,12 1-3-16,3-4 1 15,6-2-2-15,0-5-1 16,-1-6-13-16,1-5-6 16,6-5-39-16,0-6-17 15,0-2-23 1</inkml:trace>
  <inkml:trace contextRef="#ctx0" brushRef="#br0" timeOffset="56">23942 11216 180 0,'0'-3'68'0,"0"3"-36"0,12 3-37 15,-6-1 12-15,-3 4 11 16,6 4 11-16,0 9 5 16,3 12 4-16,0 12-21 15,6 2 13-15,-6 8 4 0,3-6-5 16,-10 1-2-16,1 0-4 16,-12-3 0-16,3-3-7 15,-8-8-1-15,-4 1-20 16,-6-9-9-16,0-5-24 0,0-5-11 15,-3-11-32-15,4-2-13 16,2-6-23 0</inkml:trace>
  <inkml:trace contextRef="#ctx0" brushRef="#br0" timeOffset="57">24517 11237 160 0,'-6'-8'63'0,"3"5"-34"0,-6 1-14 16,6 2 20-16,-3 0-8 15,-3 0-1-15,-3 2-9 16,3 1-2-16,-3 2-9 16,-5 3-4-16,2 3 1 0,3-1-7 15,3 4-1-15,3 1-3 16,6 1 2-16,6 13 2 15,3-5-1-15,-3 0 1 16,3 2 3-16,-3-4 6 16,-3-4 5-16,0-2 6 15,-3 0 2-15,-3-3-1 0,3-2 0 16,-3-3-12-16,3-3-2 16,0 0-8-16,0 1-1 15,0-4-8-15,3 1-2 16,-3 2 9-16,0 0 3 15,0 9 4-15,0 4 0 16,-9 3 2-16,0 3 1 16,0 3 1-16,-3 2 0 15,9-3 0-15,-3 6 2 16,6 0-3-16,9-3-2 16,3-3 8-16,3 1 4 0,0-9-9 15,2-2-4-15,4-5-38 16,0-3-17-16,-3-8-58 15</inkml:trace>
  <inkml:trace contextRef="#ctx0" brushRef="#br0" timeOffset="58">20686 12015 104 0,'0'-6'38'0,"3"9"-20"0,-3-3 7 15,0 0 22-15,0 0-8 16,3 3 0-16,0 5-11 0,0 2-5 16,0 3-13-16,-3 9 5 0,0 9 4 15,-3 6-4-15,3 6 2 16,-3-4-6-16,3 1 1 15,-3-3-9-15,3-2-2 16,0-9 1-16,0-5 1 16,0-2-4-16,0-6 1 15,-3 0-33-15,0-5-13 16,0-3-30-16,0 1-10 16,3-6 2-1</inkml:trace>
  <inkml:trace contextRef="#ctx0" brushRef="#br0" timeOffset="59">20701 12054 124 0,'-6'-2'49'0,"3"2"-26"0,0-3-1 0,0 0 20 15,3 1 0 1,0-3 1-16</inkml:trace>
  <inkml:trace contextRef="#ctx0" brushRef="#br0" timeOffset="60">20692 12028 389 0,'12'-8'13'15,"3"-3"-14"-15,0 1 5 0,-1 2 6 16,4 3-14-16,0 2-4 15,0 3 4-15,-3 5 3 16,-3 6 0-16,-3-1 0 16,-9 6 12-16,-3 0 5 15,-6 0-4-15,0 3-2 16,-6-1-5-16,3 1-2 16,-3-3-1-16,3-3 1 0,3 0-4 15,6-2-2-15,3-1-3 16,6 1 1-16,6-1 1 15,6 1 2-15,6 2-1 16,3 3 1 0,0 5 2-16,-4-2 0 15,-5-1 0-15,-3 3 2 16,-6-5 10-16,-9 0 7 0,-6 0-1 16,-6-3 1-16,-6-2-6 15,-2-3 0-15,-4 0-8 16,-6-3-3-16,3-2-12 15,0-1-4-15,4 1-15 16,5-3-4-16,3 0-23 16,6-3-9-16,6 1-42 15</inkml:trace>
  <inkml:trace contextRef="#ctx0" brushRef="#br0" timeOffset="61">21067 12168 160 0,'-6'0'60'0,"6"0"-32"0,-3 3-33 0,0 2 10 16,0 3 14-16,0 3 12 16,-6 2-6-16,0 11-3 0,0 2-12 15,6 6-2-15,0 0-1 16,6-1-1-16,3-4 1 15,3-3 2-15,3-6 2 16,3-5 3-16,3-5 2 16,0-5-3-16,0-8 0 0,2-6-5 15,-5-2 0-15,0-6 4 16,-12-2 2-16,-3-3 4 16,-3 1 3-16,-9 1-9 15,0-1-2-15,-2 4-6 16,-1 6-3-16,3 2-16 15,0 3-5-15,-3 3-25 16,9 2-9-16,0 1-34 16,6 2-14-16,9 0 8 15</inkml:trace>
  <inkml:trace contextRef="#ctx0" brushRef="#br0" timeOffset="62">21406 12195 192 0,'-3'0'74'0,"3"0"-40"0,-3 0-24 0,0 0 20 15,-3 2-3-15,-2 1 4 16,-4 2-17-16,0 3-6 16,-3 3-5-16,0 10-3 0,0 0 1 15,3 3-4-15,3 2 2 16,0-4-1-16,6-1-2 15,3-3-4-15,3-5-2 16,3 1 0-16,3-6 1 0,3-6 3 16,3-4 4-1,0-6 1-15,0-6 3 0,0-12 3 16,-3 0 2-16,-1-1 1 16,-2-7 2-16,-3-1-1 15,-6 4 2-15,0-4-6 16,-3 1-1-16,-3-1-2 15,-3 4-2-15,3 4 5 16,-2 6 1-16,2 2-2 16,0 6-3-16,3 3 0 15,0 4-1-15,3 6-5 16,3 8 1-16,3 11 0 16,0 5-1-16,3 7 4 0,2 6 0 15,1 6 3-15,-3-1 1 16,0 0-1-16,0-5-2 15,0-2-4-15,0-3-2 16,0-9-39-16,0-7-18 16,3-2-40-1</inkml:trace>
  <inkml:trace contextRef="#ctx0" brushRef="#br0" timeOffset="63">21573 12229 224 0,'0'0'85'0,"3"3"-46"0,3 2-43 16,-3 0 13-16,3 3-1 15,0 3 5-15,3 5-3 16,3 0 0-16,-3 2-6 16,2-5-3-16,1 1 0 0,-3-4-1 15,0-2 2-15,0-3-21 16,0-2-7-16,3-3-31 15,0 0-12-15,3-3-12 16</inkml:trace>
  <inkml:trace contextRef="#ctx0" brushRef="#br0" timeOffset="64">21820 12173 192 0,'-3'0'71'0,"3"3"-38"0,0 0-28 16,0-1 17-16,0 4-6 15,-3 4 1-15,-3 6 6 0,-6 11 3 16,0 7-14 0,-3 8 13-16,-2 3 7 0,-4-5-12 0,0 0-6 15,0-1-8-15,3-2-3 16,3-5-28-16,0-5-12 16,4-4-79-1,2 4-54-15,0-9 70 16</inkml:trace>
  <inkml:trace contextRef="#ctx0" brushRef="#br0" timeOffset="65">19841 12599 96 0,'0'-2'35'0,"0"2"-18"0,-3 0 4 16,3 0 17-16,0 0-3 15,0 0 2-15,0 0-10 16,0 0-4-16,0-3-7 16,9 1-9-16,0-1-4 15,-1-2 0-15,4-1-4 16,3 4 0-16,3-1 1 0,3 3 2 15,0 0-1-15,0 0-1 16,-4 3 1-16,-2 2-1 16,-3 3 0-16,0 2 0 15,-6 4 4 1,-3 2 5-16,-3 2-1 16,0 9 3-16,0-1-6 0,0 3-1 15,0-2-2-15,3 2-2 16,3-8-2-16,0-3 1 15,3 4 3-15,0-4 3 16,6-5-4-16,-3-2-1 16,-3-3 0-16,-1 0 2 0,-2-3-3 15,0-2-2-15,-6-3 4 16,0 0 3-16,-3 0-3 16,0 0-1-16,0 0 0 15,-5 5 2 1,2 0-3-16,0 1-2 0,0 1-1 15,0 1 3-15,3 3-2 16,0 2-1-16,3 6 0 16,0 2 3-16,0 5 6 15,0 1 5-15,-3-1 1 16,0 6 3-16,-3-3 8 16,0-5 4-16,-3-3-6 15,-3-2 1-15,0-3-12 0,-3-6-5 16,0-2-41-16,1-5-17 15,5-1-83 1</inkml:trace>
  <inkml:trace contextRef="#ctx0" brushRef="#br0" timeOffset="66">20397 10583 112 0,'0'-2'44'0,"3"4"-24"0,-3-4-15 16,0 2 11-16,3 5-3 16,0 0 0-16,3 1-5 15,0-1-3-15,0 0-2 16,0 0 0-16,0 1 0 0,0-1-4 15,0 0 1-15,0 1 0 16,-3-4 2-16,3 1-21 16,-6-3-7-16,0 0-36 15</inkml:trace>
  <inkml:trace contextRef="#ctx0" brushRef="#br0" timeOffset="67">20507 10562 112 0,'0'-2'44'0,"0"2"-24"0,0 2-17 0,0-2 10 15,3 5-8-15,0 1-1 16,0-1-2-16,3 0 1 16,0 1-2-16,0-1-1 15,3 3-21-15,-3-3-9 16,0 0-20-16,3 1-9 0</inkml:trace>
  <inkml:trace contextRef="#ctx0" brushRef="#br0" timeOffset="68">20653 10798 68 0,'0'0'27'0,"0"2"-14"15,0 4 2-15,0-1 15 16,0 0-5-16,0 3-2 15,0 3-11-15,0-1-5 16,0 1-4-16,3-1 0 16,-3-2-2-16,0 0-3 0,0 0 1 0,0 0-8 15,0 3-2-15,0-3-47 16</inkml:trace>
  <inkml:trace contextRef="#ctx0" brushRef="#br0" timeOffset="69">20662 10732 132 0,'-6'-16'49'0,"3"16"-26"0,3-3-18 16,0 3 13-16,0 0-10 15,3 0-4-15,3 0-6 0,0 3-1 16,3-3-58-16,-3 0-26 15,3 0 39-15,6 0 22 16</inkml:trace>
  <inkml:trace contextRef="#ctx0" brushRef="#br0" timeOffset="70">20772 10755 148 0,'-21'-2'55'0,"21"4"-30"0,0-2-32 0,0 0 13 16,9 0 1-16,3 0-4 16,0 0 1-16,3 0-2 15,0 0-8-15,0-2-4 0,0 2-54 16</inkml:trace>
  <inkml:trace contextRef="#ctx0" brushRef="#br0" timeOffset="71">20811 10795 112 0,'-3'0'44'0,"3"0"-24"0,3 0-21 15,-3 0 7-15,3 0-4 16,3 0 1-16,3 0-4 16,0 0-2-16,3 0-23 0,0 0-7 15,0 0-11-15,-1 0 0 16</inkml:trace>
  <inkml:trace contextRef="#ctx0" brushRef="#br0" timeOffset="72">20954 10755 64 0,'-6'8'24'0,"6"0"-12"0,-3 8 10 0,3-8 17 16,0 5-11-16,3 0-6 0,3 1-7 15,3-4-2-15,6 1-3 16,0-3 1-16,-1-6-6 15,1-2 4-15,-3-2 1 0,0-3 1 16,-3-3 1-16,-3-3-2 16,-3-2-1-16,-3 0-5 15,-3-1-1-15,-3 1-1 0,3 2 1 16,-9 4-18 0,3 1-20-16,3-4-10 15,0 7-35 1</inkml:trace>
  <inkml:trace contextRef="#ctx0" brushRef="#br0" timeOffset="73">21177 10544 104 0,'0'0'38'0,"0"5"-20"0,-3 3-12 0,3 0 11 0,-3 0-7 16,0 2-1-16,0 1-10 15,0-3-1-15,0 0-9 16,-3 0-3-16,3-3-36 15,3 0-18-15</inkml:trace>
  <inkml:trace contextRef="#ctx0" brushRef="#br0" timeOffset="74">21257 10578 112 0,'-5'3'44'0,"5"2"-24"0,-3 3-24 16,-3-3 10-16,3 3-5 15,0 0-1-15,0-3-24 0,0 3-9 16,3 0-10-16,3-2-1 16</inkml:trace>
  <inkml:trace contextRef="#ctx0" brushRef="#br0" timeOffset="75">21558 10623 132 0,'0'0'49'0,"0"5"-26"0,0-5-23 16,0 0 13-16,3 6-5 0,3-1 1 16,-3 3-3-16,3-3 1 15,0 3-4 1,-3-3-2-16,0 6 0 0,0 2-1 15,0-5 2-15,0-3-32 16,-3 3-54-16,3-2 7 16</inkml:trace>
  <inkml:trace contextRef="#ctx0" brushRef="#br0" timeOffset="76">21618 10634 64 0,'-6'-6'27'0,"9"12"-14"0,0-4-9 0,-3-2 10 15,3 3 1-15,0 2 0 16,0 0-10-16,6 1-2 0,-1-1-16 16,4 0-5-1</inkml:trace>
  <inkml:trace contextRef="#ctx0" brushRef="#br0" timeOffset="77">21740 10800 120 0,'-6'0'46'0,"6"3"-24"0,0 2-19 16,0 1 12-16,0 1 6 16,0 4 5-16,0 2-12 15,0 1-3-15,0-1-7 16,0 3-3-16,0-1 0 0,3-1-1 15,0-1-38 1</inkml:trace>
  <inkml:trace contextRef="#ctx0" brushRef="#br0" timeOffset="78">21731 10729 140 0,'-3'-16'55'0,"6"29"-30"0,0-18-34 0,0 10 9 0,0-7-46 15,3 7-19-15,3 0 19 16,0 3 13 0</inkml:trace>
  <inkml:trace contextRef="#ctx0" brushRef="#br0" timeOffset="79">21972 10671 72 0,'-12'8'27'0,"3"5"-14"0,-15 11 13 16,12-16 20-16,0 0-15 15,0-1-5-15,1 1-12 0,-1 0-1 16,3 0-8 0,-3 0 1-16,9 0 4 0,0 0-4 0,0 0 2 15,3 0-3-15,6 0 0 16,-3 0-3-16,9 0-2 15,0 0 3-15,6 0 0 16,-1 0-1-16,-2 0-2 16,0-1-2-16,0-1 1 15,-6-1-21-15,-3-2-10 16,0-1-50 0</inkml:trace>
  <inkml:trace contextRef="#ctx0" brushRef="#br0" timeOffset="80">22014 10782 68 0,'-3'2'27'0,"6"4"-14"0,-6 4 11 16,3-4 16-16,0 2-9 16,0-1-4-16,0 1-9 15,-3 0-1-15,3 0-10 16,-3 0 2-16,0-2 4 0,3-1-5 16,0-3-2-16,0-2-1 15,0 0 1-15,0 0-1 16,0 0 0-16,0-2-6 15,3-3 1-15,-3 2 0 16,3-5 0-16,0 0-3 16,3-3 2-16,-1 1-1 0,4-1-2 15,0 3 3-15,0 0 0 16,0 3 1-16,-3 0 2 16,6 5-8-1,-3 5 19 1,0 3-3-16,-3 3 2 15,0-1-4-15,-3 3-3 16,0 1 0-16,0-4 1 16,0 1-5-16,-3-1-1 15,3-2 0-15,-3 0 2 16,0-2-34-16,0-6-16 0,0 0-46 16</inkml:trace>
  <inkml:trace contextRef="#ctx0" brushRef="#br0" timeOffset="81">22177 10594 104 0,'0'0'41'0,"0"0"-22"0,0 3-7 0,0-3 13 16,0 5-7-16,3 0-3 15,-3 0-8-15,3 1-3 16,-3-1-2-16,0 0-2 0,0 1 1 16,3-1 1-16,0-2 1 15,0-1-32 1,-3-2-55-16,3 3 7 16</inkml:trace>
  <inkml:trace contextRef="#ctx0" brushRef="#br0" timeOffset="82">22222 10602 100 0,'0'3'38'0,"0"-3"-20"0,0 2-4 16,0-2 17-16,0 5-15 15,0 1-4-15,0 2-7 16,0-3-4-16,0 3-14 15,0-3-4-15,0 0-44 16,0 1-18-16</inkml:trace>
  <inkml:trace contextRef="#ctx0" brushRef="#br0" timeOffset="83">22665 10594 88 0,'-3'0'35'0,"3"0"-18"0,0 3-2 0,0-3 13 16,0 0-2-16,0 0-1 15,3 2-5-15,0 4-2 16,0-1-10-16,0 0 4 0,0 3 1 15,6 0-6-15,-3 0-2 16,0 0-3-16,0 2 1 16,0-4 2-16,0 4 2 15,0-2-6-15,-3 0 0 16,0-3-3-16,3 1-28 16,-3-1-10-16,0-2-44 15</inkml:trace>
  <inkml:trace contextRef="#ctx0" brushRef="#br0" timeOffset="84">22755 10623 124 0,'-6'-5'49'0,"6"5"-26"0,6-3-12 15,-6 3 15-15,0 0 1 16,0 0 1-16,3 0-15 15,3 3-6-15,0-1-4 0,0 4 4 0,2-1 3 16,1 0-5-16,3 3-1 16,0 0-2-1,-3 3-2-15,0-1 1 0,-3 1 1 16,0-3-1 0,-3 0 2-16,6-3-40 15,-3-2-16-15,0-1-32 16</inkml:trace>
  <inkml:trace contextRef="#ctx0" brushRef="#br0" timeOffset="85">23026 10821 116 0,'0'0'44'0,"0"0"-24"0,0 3-4 0,0-3 18 16,0 0-7-16,0 5-1 15,6 3-4-15,-6 3-2 16,0 0-10-16,5-1-2 0,1 1-1 15,-3 5-3-15,0-3-3 16,0 8 2 0,-3-8-26-16,6-8-87 31</inkml:trace>
  <inkml:trace contextRef="#ctx0" brushRef="#br0" timeOffset="86">23023 10673 148 0,'-3'-2'55'0,"3"2"-30"0,3-3-32 16,-3 3 10-16,0 0-16 16,3 3-5-16,3-1-39 15,8-2-17-15</inkml:trace>
  <inkml:trace contextRef="#ctx0" brushRef="#br0" timeOffset="87">23183 10713 148 0,'0'0'55'0,"0"13"-30"0,0-2-14 0,0-6 15 15,6 3-12-15,-3 3-3 16,0 2-5-16,0 3-1 16,0 2-3-16,0 1 1 0,-3-1 0 15,0-2-4-15,0-3-1 16,0 3-35 0,0-3-45-1</inkml:trace>
  <inkml:trace contextRef="#ctx0" brushRef="#br0" timeOffset="88">23133 10866 152 0,'-3'-2'57'0,"3"2"-30"0,0-3-5 16,0 3 20-16,3 0-18 16,-3-2-6-16,9-1-13 15,0 0-6-15,0 1 0 16,2-1 2-16,1 0 2 0,0 1-4 15,6-1-1-15,3 0-19 16,0 1-9-16,-3-1-48 16,-1 0-31-1,-2 1 46-15</inkml:trace>
  <inkml:trace contextRef="#ctx0" brushRef="#br0" timeOffset="89">23377 10771 180 0,'-3'0'68'0,"6"3"-36"0,-3 2-31 0,0 0 14 16,0 3-6-16,0 3 0 15,0 5-1-15,0 0 2 16,0 0-5-16,0-3-5 0,6 5-3 16,-6 3 4-16,3-2 1 15,-3 0-29-15,0-9-14 16,0-2-43-1</inkml:trace>
  <inkml:trace contextRef="#ctx0" brushRef="#br0" timeOffset="90">23326 10843 224 0,'0'-6'85'0,"6"6"-46"0,-3-2-28 15,-3 2 21-15,9-3-24 16,0 3-6-16,0-3-2 16,3 1-1-16,0-1 1 0,-3 0-9 0,3 1-2 15,-4-1-166 17,10 1 66-32</inkml:trace>
  <inkml:trace contextRef="#ctx0" brushRef="#br0" timeOffset="91">23648 10589 160 0,'0'0'63'0,"0"0"-34"0,0 0-12 16,0 0 20-16,0 5-13 15,-3 3-3-15,-3 0-8 16,-3 2-3-16,6 1-6 16,-3 5-5-16,0 5 0 0,0-5-1 0,3-3 0 15,0 0-44-15,0-2-20 16,3-3-23-1</inkml:trace>
  <inkml:trace contextRef="#ctx0" brushRef="#br0" timeOffset="92">23731 10607 160 0,'-3'0'63'0,"3"8"-34"0,-18 0-19 0,18-3 17 15,-3 3-9-15,-3 8 0 16,3-3-11-16,-6 6-4 0,9-3-2 16,-3 0-17-16,-3-3-6 0,6 0-66 15</inkml:trace>
  <inkml:trace contextRef="#ctx0" brushRef="#br0" timeOffset="93">67 13428 64 0,'0'-8'24'0,"0"8"-12"0,0 0-5 16,0 0 9-16,0 0-2 15,0 0 2-15,0 0 0 0,0 0-1 16,3 0 4-16,3-3 0 16,3 3-6-16,3 0 0 15,-9-3-2-15,3 3 1 16,6 0-6-16,-3 0-4 0,0 0 1 15,3 0 2-15,6 0 4 16,-7-2-2-16,10 2-2 16,0 0-2-16,0 0-3 15,6 0 1-15,0 0 1 16,8 0 3-16,-5 0 4 16,3 0-4-16,5-3-3 0,-2 0 3 15,0 1 1 1,3-1 0-16,-7 3-1 0,7 0-6 15,-6 0 1-15,5 0 0 16,4 0 0-16,0 0 0 16,0 0 0-16,5-2 0 15,4 2 0-15,-1 0 0 16,1-3 0-16,0 0 2 16,8 3 1-16,-2-2 1 15,8-1 0-15,-5 3-2 16,2 0 1-16,1-3-2 15,-1 1-1-15,10-4 1 16,-4 1-1-16,1 2 2 16,2 1 1-16,-6-1-4 0,1-2 1 15,-1 2 0-15,7 1 2 16,-7-1-1-16,7 3-1 16,-7 0 1-1,7-3-1-15,-10 1 0 16,4-1 0-16,2 3 0 0,-2 0 2 15,-1 0-1-15,-2 0-1 16,-1 0 3-16,1 0 0 16,-4 0 3-16,4 0 1 15,-1 0-1-15,4 3-1 16,-4-3-1-16,1 2 0 16,-1-2-5-16,1 0 1 0,2 0 0 15,4 0 0-15,-4 3 0 16,1 0 0-1,-1-3 0-15,4 0 2 16,-1 0-1-16,9 0-1 16,-8 0 1-16,-1 2-1 0,1 1 2 15,2-3 1-15,1 0 1 16,2 0 0-16,-2 0-2 16,-4 2 1-16,0-2-2 15,1 0 2-15,-1-2-2 16,4-1 2-16,-1 3-4 15,-2 0 0-15,-4 0 1 16,1 3 2-16,-1-3-3 16,-2 0 0-16,-1 0 3 15,19 5 1-15,-7-8-4 16,-6 9-1-16,4-1 1 16,-7-2 0-16,1-1 1 0,-1-2 2 15,4 3-3-15,-4 2-2 16,-2-5 4-16,-1 3 1 15,1-3 0-15,2 3-2 16,4-1 1-16,5 1 1 16,1-3 1-16,-4 0 1 15,0 0-2-15,4 3 1 16,2-3-4-16,4 2 0 0,-1-4 3 16,-3 2 1-1,4-3-4-15,-4 6 1 16,9-3 0-16,-2 0 0 15,-4-3 0-15,1 3 0 0,-1 3 0 16,0-3 2-16,7 0 1 16,-4 0 1-16,0 0-5 15,1 0 1-15,2 2 0 16,3-2 2-16,-5 0-1 16,-1 0 2-16,-3 0-4 15,7 3-2-15,2-1 2 16,-3 1 0-16,-2-3 3 15,5 0 1-15,-3 3-1 16,3-1-2-16,1 1 3 16,-4-3 0-16,0 0-4 15,4 3-1-15,-1-3 1 16,3 0 2-16,1-3 0 16,-4 3-1-16,0 3 1 0,0-3-1 15,1 0 2-15,-4-3 1 16,0 3-4-16,1 0 1 15,2 0 0-15,6 0 2 16,-8 0-1-16,-1 0 2 16,3 0-2-16,-3 0-1 15,7 0-2-15,-10 3 1 16,3-3 1-16,1 0 2 16,-4 0-1-16,6 0-1 15,-2 2 1-15,-4-2 1 16,-3 0 1-16,4 3 1 0,-4-3-2 15,6 0-2-15,-2 0 1 16,-4 0 1-16,-2 0-1 16,-1 0-1-16,3 0 3 15,4 0 2-15,-7 0-4 16,-3 0-3-16,-2 0 3 16,5 3 1-16,1-3 0 15,5 2-2-15,-12-2 1 16,1 3-1-16,-1-3 0 15,4 3 2-15,-1-3-1 16,4 2 2-16,-7 1-4 16,-6-1 0-16,1 1 3 15,5 0 1-15,4-3-4 16,-4 0-1-16,4 2 3 0,-10 1 3 16,1 0-3-16,-4-3-1 15,4 0 0-15,-1 2 2 16,4-2-1-16,-1 3-1 15,-5 0 1-15,-1-3 1 16,4 0-3-16,-1 0 0 16,0 0 1-16,4 0 0 15,-1 2 0-15,-5 1 0 16,-1 0 0-16,1-1 2 16,2-2-1-16,4 0-1 15,2 0-2-15,1 0 1 16,-10 3 3-16,4 0 1 0,-1-3-1 15,7 2-2-15,2-2 1 16,1 0-1-16,-7 3 0 16,0-1 2-1,1-2-3-15,5 0 0 0,-2 0 1 16,5 0 0-16,-5 0 2 16,-7 0 1-16,4 0 1 15,-4 0 2-15,3 0-3 16,4-2-2-16,-1 2 0 15,-5 0 1-15,2 0-1 16,-2 0-1-16,5 0 1 16,-2 0-1-16,2 0 0 15,1 0 2-15,-10 2-1 0,1 1-1 16,-4-3 1-16,7 0-1 16,-1 0-3-1,6 0 2-15,-2 3 3 16,-4-1 1-16,4 1 1 15,-7 0 0-15,1-3-2 0,-1 0-2 16,4 2 1-16,-1 1-1 16,-5 0-3-16,-1 2 2 15,-2 0 1-15,0-2 0 16,5 0 0-16,1-1 0 16,5-2 0-16,-5 3 0 0,-7-1 0 15,-2 1 0-15,-1 0 4 16,-2-1 2-1,8-2-5-15,-2 3 0 16,5 0 1-16,-2-1 1 16,-3 1-6-16,-4 2 0 15,1 1 3-15,-4-4 2 0,10-2 0 16,-4 3 1-16,4-3-4 16,-1 2 0-16,-5 1 1 15,0 2 2-15,-1-2-1 16,-2 0 2-16,5-3-4 15,-2 0 0-15,2 0-1 16,4 2 0-16,-3-2 2 16,-1 6 2-16,-2-4-3 15,2 4 0-15,-2-6 1 16,2 0 2-16,4 0-3 16,2 2 0-16,-5 6 3 15,0 0 1-15,-4-3-1 16,-2 6-2-16,-4-3 1 0,4-8-1 15,-3 0-3-15,2 0 2 16,4 0 3-16,-1 0 1 16,-8 8-4-16,0-3-1 15,-1-2 1-15,1-3 0 16,3-5 3-16,-1-1 1 16,1 4-4-16,2-1 1 15,1 0 2-15,-3 1 1 16,-4-1-4-16,1 0 1 15,3 3 0-15,-1-5 0 16,7-3-3-16,-4 3 2 16,7 0 5-16,-4 2 5 0,-2-2-5 15,0 5 0-15,2 0-4 16,4 0-1-16,5-3 1 16,4 0 2-16,2 1-1 15,-5-1-1-15,-1 3-2 16,1 0-1-16,-4 0 2 15,13-3 2-15,-1 1 0 16,4-1 2-16,-4 3-4 16,-3 0 0-16,1 0 3 15,2-3 1-15,-2 1-1 16,2-1-2-16,-2 0 1 16,-4 3-1-16,7-2-3 15,5-1 2-15,0 3 1 16,4 0 2-16,-7 0-3 0,-2 0 0 15,-1 0 1-15,4-2 2 16,5-1-3-16,6 3 0 16,1 0 1-1,-1 0 2-15,0 0-1 0,-5 0-1 16,11-3 1-16,-12 1-1 16,1-4 0-16,-1 4 2 15,9-4-3-15,6 4 0 16,-2-1 1-16,-13 3 2 15,-3 0-1-15,7 0-1 16,-4-3-2-16,4 1-1 0,-7-1-7 16,-3 3-2-16,1-2-13 15,2-4-6-15,-5 1-39 16,5 0-15-16,-3-1-51 16</inkml:trace>
  <inkml:trace contextRef="#ctx0" brushRef="#br0" timeOffset="94">13075 13443 116 0,'3'-10'46'0,"-3"10"-24"0,0-3-6 15,0 3 18-15,0 0-5 16,0 0 0-16,0 0-16 15,0 0-8-15,0 8-3 16,0 8 0-16,0 11 3 0,0 15 0 0,-3 3 2 16,3 0-2-16,0 5 0 15,0 6 1-15,3 5 1 16,0 2 3-16,3 8 4 16,-3 1-4-16,3-3 0 15,-3 5-2-15,0 10 2 16,0 1-3-16,0-3-2 15,0-3-2-15,0-2 0 16,-3 5 2-16,0-5 4 16,0 2-2-16,0-2 1 15,0-5-1-15,0-6 3 0,-3 5-5 16,0-2-1-16,3 5-2 16,0-5-2-16,0 2 3 15,0-5 0-15,0 6-1 16,0 5 1-1,0-1-2-15,0-2 2 0,0 0 0 16,-3-5 3-16,0-3-1 16,3 3 0-16,0-8-6 15,0 10-1-15,0-2 1 16,0 0 2-16,0-5 2 16,0-1 1-16,0 6-2 15,-3 2-2-15,0 22 1 16,0-16-1-16,-3 5 0 0,0-8 0 15,0-3 0-15,0-7 2 16,3 4-1 0,0-1 2-16,0-9-2 0,3 5-1 15,-3 1 1-15,0-3 1 16,3-1-1-16,-6 4-1 16,0 2-2-16,3-2 1 15,0-4 1-15,0-1 2 16,0 4-3-16,0-2 0 15,0 10-1-15,3-12 0 16,0-6 2-16,0-3 0 16,-3 11 0-16,0-11 2 15,-3 3-3-15,0 5 0 16,3-5 1-16,6 5 0 0,-6-10 0 16,1 2 0-16,4-2 0 15,1 2 2-15,-6-5-1 16,1-5-1-16,-1-6-2 15,0-10 1-15,0-3 1 16,3 3 0-16,0-3-5 16,0 0 1-16,0-2-5 15,-3-1 1-15,3 3-7 16</inkml:trace>
  <inkml:trace contextRef="#ctx0" brushRef="#br0" timeOffset="95">231 13570 96 0,'6'3'38'0,"-12"2"-20"0,12 17-12 0,-6-9 11 16,0 5 0-16,3 6-1 15,-3 0-6-15,0 2-4 16,0 4-3-16,0-1 0 16,9-3-2-16,-6-2-1 0,3-3 3 15,3-2 0-15,-6-4 1 16,-3-1-7-16,3-4-2 15</inkml:trace>
  <inkml:trace contextRef="#ctx0" brushRef="#br0" timeOffset="96">237 13618 148 0,'-9'-3'55'0,"9"3"-30"0,0-10-12 16,0 13 19-16,3-6-14 16,6-2-4-16,9-1-9 0,-3 1-4 15,12 2 0-15,2 1 1 0,4 4 1 16,15 9-4-16,-13 5-1 15,1 5 1-15,-6 0 0 16,-9 0 1-16,-6 6 2 16,-9 5 3-16,-12-3 4 15,-9-3-2-15,-12-2-2 16,-3 0 0-16,-3 0 1 16,4-6-3-16,-1 1 0 15,-3-6-1-15,6-3 1 16,6-2-4-16,7-2 0 15,5-4-37-15,9-2-16 16,9-2-35 0</inkml:trace>
  <inkml:trace contextRef="#ctx0" brushRef="#br0" timeOffset="97">657 13745 116 0,'-15'3'44'0,"6"-1"-24"0,3 6-13 16,3-2 13-16,-6 2-4 15,6 5 1-15,-3 5 2 0,3 1 0 16,3-1-10 0,9-2-5-16,-3 0-1 0,9-3 4 15,-3-5 4-15,6-5 7 16,2-3 3-16,1-3-8 15,0-7-5-15,-12-1 8 16,0-7 19-16,-9 4-3 16,-6 1-11-16,-3 3-8 15,0-1-8-15,-6 3-4 16,3 3-14-16,3-1-4 16,1 4-33-16,8 2-15 15,0 0-48 1</inkml:trace>
  <inkml:trace contextRef="#ctx0" brushRef="#br0" timeOffset="98">916 13880 216 0,'-9'-3'82'0,"12"3"-44"0,-3 0-49 15,0 0 13-15,0 0-20 16,0 0-3-16,0 0-64 16,0 0-27-16</inkml:trace>
  <inkml:trace contextRef="#ctx0" brushRef="#br0" timeOffset="99">1053 13872 28 0,'0'0'11'0,"6"3"-6"0,-6 2-17 0,3-2-3 16</inkml:trace>
  <inkml:trace contextRef="#ctx0" brushRef="#br0" timeOffset="100">1184 13896 124 0,'-3'0'49'0,"6"3"-26"0,-15-1-80 0,9 1-16 16</inkml:trace>
  <inkml:trace contextRef="#ctx0" brushRef="#br0" timeOffset="101">1315 13690 88 0,'-3'13'33'0,"3"-3"-18"0,0 12-13 15,0-15 9-15,0 4-7 16,3 0 0-16,2 5 4 15,1-3 5-15,3 3-3 0,0-3 0 16,0-3-6-16,0-10-3 16,3 0 0-16,0-5-1 15,0 0 0-15,3 0 0 0,-6-3 0 16,3 0-3-16,-3 2 0 16,-7 1 4-16,1 2 1 15,0 3-3-15,3 3-1 16,0 2 5-16,3 3 5 15,3 0 5-15,-3 0 4 16,12 3 4-16,-9-6 2 16,6-2 1-16,-6-3 0 15,5-8-5-15,-2 0 1 0,-3-3-7 16,3 3-3 0,-9-2-8-16,0-1-1 15,3 1-32-15,-9-1-12 16,-6-2-57-1</inkml:trace>
  <inkml:trace contextRef="#ctx0" brushRef="#br0" timeOffset="102">1719 13491 108 0,'3'8'41'0,"-3"3"-22"0,0 10-9 15,0-8 12-15,0 16 10 16,0 0 4-16,0 0-10 16,0 0-5-16,0 1-12 0,0 1-6 0,0 1-2 15,0-5 1-15,0-4 3 16,0-4 0-16,0-3 0 16,0-6-3-16,0-2 1 15,0-2-4-15,0-6-2 16,3-6-7-16,3-4-4 15,0-1 3-15,3-2 4 16,3 0 4-16,0 2 2 0,0 3 1 16,0 3 2-1,3 2 8-15,-6 3 3 16,-3 5 2-16,2 6 1 16,4 5-8-16,-3 0-3 0,0 0-5 15,0 0-1-15,-3-1 1 16,6-1 2-16,-3-4-34 15,3-2-16-15,0-3-44 16</inkml:trace>
  <inkml:trace contextRef="#ctx0" brushRef="#br0" timeOffset="103">2062 13772 200 0,'0'2'77'0,"0"1"-42"0,0 5-43 15,0-3 12-15,0 6-4 16,0-1 0-16</inkml:trace>
  <inkml:trace contextRef="#ctx0" brushRef="#br0" timeOffset="104">2062 13832 270 0,'0'11'-56'0,"0"0"-19"0,-6-1-4 16</inkml:trace>
  <inkml:trace contextRef="#ctx0" brushRef="#br0" timeOffset="105">2020 13526 156 0,'-6'-14'57'0,"12"9"-30"0,6-8-51 0,-3 7-1 16,0 1-9-16,3-3 0 15,5 0 14-15,1 0 10 16,0-5 6-16,0 3 3 0,0 2 5 15,-3 2 5-15,-3 6 26 16,3 3 14-16,-9 5-5 16,0 5-4-16,-4 8-14 15,4 14-6-15,-6 4-11 16,0 4-4-16,0-4-1 0,0-4 0 16,0 4 0-16,0-1-2 15,0-9 1-15,3-6-33 16,3-1-14-16,-3-7-42 15</inkml:trace>
  <inkml:trace contextRef="#ctx0" brushRef="#br0" timeOffset="106">2324 13719 156 0,'20'0'57'0,"-5"5"-30"0,0 0-32 0,-6-2 12 15,3 0 7-15,0-3 8 16,3 0-5-16,3 0 1 16,0-3-11-16,-4-2-6 0,4-1-2 15,-3 1 3-15,-3-3 1 0,-9 0-1 16,-3-5 1-16,-3-3-9 16,-3 5-1-16,-6 4-5 15,-3 1 0-15,-3 9 4 16,-2 5 4-1,-10 2 1-15,9 1 1 0,0 5 2 16,6-3 2-16,6 0 5 16,6 3 4-16,12 3 2 15,0-1 5-15,6 1-8 16,3-1-3-16,6-5-4 16,0-2 0-16,8-3-22 15,1-8-7-15,3-11-64 16</inkml:trace>
  <inkml:trace contextRef="#ctx0" brushRef="#br0" timeOffset="107">2901 13348 168 0,'-6'0'66'0,"9"-2"-36"0,-3 4-40 0,0 1 11 15,-3 7-1-15,0 4 4 16,0 2 8-16,0 5 4 0,-3 10-8 15,0 9 2-15,3 10 3 0,-12 6-5 16,3 5 0-16,4-3-4 16,2-5-1-16,9 0 3 15,0-5 1-15,0 2-1 16,-1-5-1-16,1-8-3 16,0-3 1-16,0-10-2 15,-3-3 2-15,0-2 2 16,0-6 4-16,-3-2-4 15,-5-4-3-15,-7 1-1 16,0-2-1-16,-3 2-3 16,-3-3 2-16,-6 3 1 15,3 0 2-15,-11 0-1 0,-1 0-1 16,-3 0 1-16,-2 0-1 16,-7-3 0-16,-3 0 2 15,1 3 3-15,-1-3 2 16,1 1 1-16,-10 2 0 15,4 2-4-15,-4 1-1 16,-11 2-3-16,-1-2-1 0,4-1 1 16,-4-2 2-1,1 0-1-15,2 0-1 16,-5 0-2-16,2-3 1 16,4 0 1-16,6 3 2 15,-10 0-1-15,4 0-1 16,-4-2-4-16,-5 2-2 0,2-1 0 15,4 1 2-15,-6 0-1 16,2 3 4-16,-11-3-2 16,-1 0 1-16,7 0 2 15,0 0 0-15,8 0 2 16,1 0 3-16,11-1-7 16,7-1 0-16,2-1 0 15,12 0 1-15,10 6-54 16,8 7-23-16,21-4-18 15</inkml:trace>
  <inkml:trace contextRef="#ctx0" brushRef="#br0" timeOffset="108">13813 13639 116 0,'-3'-21'46'0,"6"21"-24"0,-3 0-6 0,0 0 16 15</inkml:trace>
  <inkml:trace contextRef="#ctx0" brushRef="#br0" timeOffset="109">13810 13637 255 0,'-3'21'16'15,"3"8"-10"-15,-3 3-2 16,0-1 0-16,0 4 2 0,0-1 3 16,3 3-4-16,0-2-1 15,0-4-2-15,0 1-2 16,0 0 1-16,0-6 1 16,0-4-25-16,0-4-10 15,0-5-47-15</inkml:trace>
  <inkml:trace contextRef="#ctx0" brushRef="#br0" timeOffset="110">13709 13735 192 0,'-15'-11'71'0,"15"11"-38"0,3 0-23 15,-3 0 20-15,3 0-1 16,3 3 5-16,6-3-9 16,6 0-3-16,6-3-13 15,2 3-5-15,4-3-1 0,3 1-2 16,3-1-1-16,-1-2-30 16,-2 2-13-16,-3 3-49 15,-6 0-47-15,-10 0 47 16</inkml:trace>
  <inkml:trace contextRef="#ctx0" brushRef="#br0" timeOffset="111">13754 13869 224 0,'-21'-2'85'0,"24"2"-46"0,-3 0-50 0,6 0 13 15,3 0-4-15,5 0 3 16,4 0 0-16,3 0-1 0,9 2 1 15,3 1-19-15,-1-3-8 0,1 3-61 16,3-1-28 0,-3 1 59-16</inkml:trace>
  <inkml:trace contextRef="#ctx0" brushRef="#br0" timeOffset="112">14063 13891 160 0,'-21'2'60'0,"12"4"-32"0,-6 7-24 15,10-5 15-15,-1 5-5 16,3 3 2-16,0 2-7 16,3 1-1-16,6 2-4 15,5 3 4-15,7-3 4 0,3-8 0 16,6 0 1-16,-3-7-1 0,-3-6 0 16,-1-3 0-1,-2-5 2-15,-6-2-3 16,-6-1 1-16,-9-2-5 15,0-3-2-15,-6 0-2 16,-3 3 0-16,-2 0-9 0,-4 2-1 16,3 3-23-16,0 3-10 15,6-1-21-15,0 4-7 16,9-1-17 0</inkml:trace>
  <inkml:trace contextRef="#ctx0" brushRef="#br0" timeOffset="113">14304 13981 136 0,'9'18'52'0,"-3"-7"-28"0,3 2-19 0,-6-2 13 0,0 2 1 15,0 0 3-15,0-2-3 16,-3-1-2-16,0-2-9 16,0-3 1-16,0 1 4 0,0-4 4 15,0-2 4-15,-3-8 0 16,3-5-1-16,0-3-4 15,3 0-2-15,0-2-8 16,6-1-4-16,3 1-1 16,0 2-1-16,0 3-5 15,2 2 1-15,4 1-3 16,0 2 2-16,3 2-28 16,0 4-13-16,3 2-64 15</inkml:trace>
  <inkml:trace contextRef="#ctx0" brushRef="#br0" timeOffset="114">14959 13668 156 0,'-6'0'57'0,"6"8"-30"0,-3 13-34 16,3-7 10-16,-3 4 14 16,0 11 9-16,-3 0-5 15,0 1 1-15,3 1-13 16,0 1-3-16,3 0-2 0,0 0-2 16,0 2 1-16,3-5-7 15,0-2-1-15,0-4-42 16,3-4-17-16,3-6-16 15</inkml:trace>
  <inkml:trace contextRef="#ctx0" brushRef="#br0" timeOffset="115">15099 13922 200 0,'-6'3'74'0,"0"5"-40"0,3 5-42 0,6-2 12 0,-3 2 2 15,3 3 4-15,0 2 8 16,6 4 6 0,3-1-13-16,3-3-1 0,3-2 0 15,-1-3-4-15,1-5-1 0,0-5 4 16,0-8 4-16,-3-1-1 16,-9-4 1-16,-3-3-5 15,-3-3 0-15,-3 0-5 16,-3-3-2-16,-6 1 0 15,0 2 1-15,-3 0-6 16,3 3-1-16,0 2-14 16,3 3-5-16,4 0-16 15,2 3-7-15,6 0-13 16,5-1-2-16,4 4 4 16,0-1 1-1,-3 1 28-15,3 4 34 16,0 3 18-16,-3 3 8 15,-3 3 2-15,0 2-14 0,3 3-4 16,0 5-5-16,3-2 1 16,0 5 9-16,-1-3 5 15,4-5-13-15,3-3 6 0,3-5 3 16,3-11 4-16,-3-5 2 16,-3 0-1-16,-4-2-1 15,-2-1-1-15,-6-2 0 16,-6-3-5-16,-6 0 1 15,-3 0-9-15,-6 3-4 16,1 0-9-16,-1 2-3 16,-3 3-16-16,3 3-6 0,3 2-24 15,3 1-7-15,6 2-25 16,3 0-39 0,6 0 35-16</inkml:trace>
  <inkml:trace contextRef="#ctx0" brushRef="#br0" timeOffset="116">15471 13999 112 0,'3'35'44'0,"-3"15"-24"0,-3 8-24 15,3-32 10-15,-3 4 6 16,0-1 4-16,3 0 4 16,0-3 0-16,0 1-5 0,-3-6-1 15,3-3-8 1,0-4 11-16,0-6 9 0,0-8 3 15,0-3 3-15,3-5-13 16,-3-3-4-16,0-10-7 0,0-5 0 16,0-6 1-16,0-8 2 15,0-5-8-15,6-2-3 16,3 4-4-16,0 6 0 16,3 6 0-16,3 4 0 15,0 6 0-15,2 8 0 16,1 5 0-16,3 8 0 0,-3 8 7 15,0 5 5-15,-3 5 0 16,-3 4 3 0,0-4 0-16,-9 1 1 15,-6-1-2-15,-9-2 1 16,0-3-6-16,-6-2-3 0,-3-3-15 16,-3-3-4-16,0-5-22 15,1-3-10-15,2-7-16 16,6-1-7-16,6-5-16 15</inkml:trace>
  <inkml:trace contextRef="#ctx0" brushRef="#br0" timeOffset="117">16010 13552 160 0,'0'-5'63'0,"0"5"-34"0,0 0-8 0,0 0 25 16,0 0-11-16,0 0 0 0,0 0-18 16,0 0-5-16,3 2-8 15,0 4-5-15,-3 7-2 0,3 11-3 16,-3 2-1 0,0 6 4-16,0 10 3 0,0-2-1 15,-3 5 0-15,3 8 3 16,0 0 3-1,0 8 0-15,0-6 2 0,6-2-2 16,0-5 0-16,0-6 3 16,-3-10 3-16,3-6-4 15,-3-5-2-15,0-2-2 16,-3-6 0-16,0-2 0 16,0-3 3-16,0 0-3 15,0-3 0-15,0 0-1 0,0-2-2 16,-6-1 3-1,0 1 0-15,0-3-4 16,-3 3 1-16,-3-3 0 16,0 0 2-16,-6 2 1 0,-3 1 1 15,-6 0-2-15,-2-1-2 16,-1 1 1-16,-6 0 1 16,0-1-1-16,-2 1-1 15,-7-3 1-15,-3 3-1 16,-5-1 0-16,-1 1 2 15,1 2-3-15,-1 0 0 16,1 1 1-16,2-4 2 0,0 1-1 16,1 0 2-1,-1-1-4-15,1 1-2 16,-1 0 4-16,0 2 3 0,4 0-3 16,-1 0-3-16,1-2 1 15,-4 0 0-15,3-1 3 16,4 1 3-16,2 0 0 15,-3-3 2-15,1 0-6 16,2 0-1-16,3 0 2 16,1 2 1-16,-1-2-1 15,0 0-2-15,-2 0 1 16,-1 3-1-16,0-3 0 16,3 0 2-16,-2 0 1 15,-4 3 3-15,1-1-1 16,2-2 2-16,-3 3-2 15,7-3 2-15,-1 3-4 16,0-3-2-16,3 0 0 0,1 0 1 16,2-3 1-16,0 0 3 15,0 3-1-15,1-2 0 16,2 2 3-16,0-3 3 16,0 3-4-16,4-3 1 15,2 3-5-15,3 0-2 16,-3 0 0-16,3 0-1 15,0 0-3-15,1 0 0 16,-4-2 4-16,0 2 1 16,0 0 0-16,0 0-2 15,1 0-2-15,-1 0 1 16,0 0-1-16,0 0 0 16,0 0 4-16,4 0 3 0,2 0-2 15,3 0-2-15,3-3-11 16,3 3-6-16,3 0-23 15,0 0-10-15,3 0 6 16,0 3 5-16,3-3-29 16,6 2-11-16</inkml:trace>
  <inkml:trace contextRef="#ctx0" brushRef="#br0" timeOffset="118">3389 15050 120 0,'0'-11'46'0,"0"8"-24"0,3-2-2 16,0 2 21-16,0 1 0 15,-3 2 0-15</inkml:trace>
  <inkml:trace contextRef="#ctx0" brushRef="#br0" timeOffset="119">3401 15031 363 0,'3'13'18'0,"0"8"-4"0,0 6 3 15,-3 5 1-15,0 5-1 16,0 2 0-16,-3-2-5 15,3 6-2-15,0-4-4 0,0-4 1 16,0-6-2-16,-3-3 2 16,3-4-2-16,-3-7 0 15,3-1 1-15,0-4 1 16,0-2 3-16,0 0 1 16,0-3-5-16,0-5-4 15,3 3 1-15,3-3 0 16,0-3-4-16,6 1-1 15,3-1 1-15,0 0 0 16,0 1 1-16,-1 2 0 16,1-3 0-16,0 0 0 15,-3 1-5-15,0 2-1 16,0 0-33-16,0 0-13 0,0-3-29 16,0 3-10-16,0-2-13 15</inkml:trace>
  <inkml:trace contextRef="#ctx0" brushRef="#br0" timeOffset="120">3767 15277 156 0,'-12'-8'57'0,"9"5"-30"0,-3 1-14 15,0 2 19-15,-5 0-1 16,-1 2 2-16,0 1-7 0,0 5-2 15,0 3-13-15,0 2-7 0,3 3-2 16,3 2-2 0,3 11 2-16,6-5-3 15,3 0 0-15,12-5 1 0,3-6 2 16,3-3 1-16,-4-7 1 16,1-6 0-16,0-5 0 15,-6-5 0-15,0 0 2 16,-6 0 1-16,-3-3 1 15,-3 0 0-15,-3 0 0 16,0 0-4-16,-3 0-3 16,-3 0-9-16,0 3-3 15,0 3-23-15,0 2-10 16,0 2-39-16,3 4-50 16,3 2 38-1</inkml:trace>
  <inkml:trace contextRef="#ctx0" brushRef="#br0" timeOffset="121">3871 15298 132 0,'-14'8'52'0,"8"0"-28"0,-3 8-26 16,6-11 9-16,-3 16 12 15,3-2 8-15,0 2-10 16,3 3-2-16,6-6-9 15,3 1-2-15,11-6 2 0,4-2 6 16,3-6 2-16,0-5-5 16,0-3-1-16,-1-10 5 15,-2-5 1-15,-6-1 1 0,-3 3 1 16,-6 0 0-16,-6 1 0 16,-6-1-6-16,-3 0-2 15,-3-3-9-15,-3 9-4 16,0-1-17-16,0 6-9 15,3 0-21-15,-6 5-9 16,4 2-34 0</inkml:trace>
  <inkml:trace contextRef="#ctx0" brushRef="#br0" timeOffset="122">4118 15367 112 0,'3'32'44'0,"0"0"-24"0,0-1-8 15,0-15 13-15,-3 5 2 16,3 11 1-16,3 2-7 16,0-2 0-16,0 0-12 15,0-3-5-15,-3-2-3 0,6-6-1 16,0-5 0-16,-3-3 4 15,-9-8 7 1,0-5 1-16,-6-5-9 16,3-3-1-16,-3-3-2 0,0-2 0 15,3-5 2-15,0-9 3 16,0-2-2-16,0 2-2 16,3 1 4-16,3 0 1 15,0-14-2-15,9 8-1 16,0 0 1-16,6 9 0 15,3 1-5-15,0 4-1 16,3 5 3-16,-3 5 3 16,-1 5 1-16,1 6 2 15,6 5 0-15,-6 8 3 16,-3 2 1-16,-3-2 3 16,-3 2-3-16,-9 1 1 0,-3-3-3 15,-6 2 0-15,-3-4-5 16,-6 1-1-16,-3-4-6 15,-9-6 0-15,1 1-15 16,5-4-5-16,3-2-17 16,3 0-7-16,3-2-52 15,6-1-35 1,6-5 57-16</inkml:trace>
  <inkml:trace contextRef="#ctx0" brushRef="#br0" timeOffset="123">4491 15277 240 0,'-6'-5'90'0,"3"2"-48"0,3 3-36 0,0 0 20 16,-3 0-14-16,0 0-2 15,0 0-6-15,0 0-3 16,0 0 0-16,3 3-34 0,0 2-15 15,0 6-62 1</inkml:trace>
  <inkml:trace contextRef="#ctx0" brushRef="#br0" timeOffset="124">4502 15486 264 0,'-6'0'99'0,"6"3"-54"0,0-6-50 0,0 3 17 16,0 0-18-16,0 0-3 0,6 0-97 16,0-3-42-16,3 1 68 15</inkml:trace>
  <inkml:trace contextRef="#ctx0" brushRef="#br0" timeOffset="125">5127 15105 148 0,'-2'-8'57'0,"2"8"-30"0,0 3-16 16,0-3 15-16,0 0 1 16,0 5 1-16,0 3 0 15,2 8 2-15,1 5-16 16,-3 6 3-16,3 7 3 0,0 3-9 16,0 3-1-16,0-3-6 0,0-3-3 15,-3-2 2-15,3-6 2 16,3-2-2-16,-6-5-2 15,3-6-31-15,0 0-15 16,-3-5-28-16,3-5-12 16,0-6-3-1</inkml:trace>
  <inkml:trace contextRef="#ctx0" brushRef="#br0" timeOffset="126">5122 15129 160 0,'-9'-8'63'0,"6"5"-34"0,-12-2-5 16,12 5 22-16,3-3-14 15,0 1-4-15,6-6-12 16,0 0-3-16,6-3-7 15,2-2-4-15,4-8-1 0,0 5 1 16,0 5 1-16,6 9-1 16,0 2-2-16,-6 5 3 15,-1 3 0-15,-5 0 1 16,0 3 2-16,-6 2-1 16,-6 3 0-16,-3 2 1 0,-6 1 1 15,0-3-3-15,-3 2-1 16,1-2-3-16,-1-3-3 15,3-2 2-15,0-1 0 16,0-2-2-16,3-2 2 16,3-1-4-16,3 0 1 15,3-2 0-15,3-1-1 16,3 1 1-16,6 2 3 0,0 3-2 16,2 0 1-16,-2 3 2 15,0 2 0 1,0 0 2-16,-3 1 3 15,-3-1 9-15,-3 5 3 16,-3-2 0-16,-3 5 0 16,-3-2-7-16,-3-3-2 0,-3-6-4 15,-6 1-3-15,-3-6 0 16,0 3-1-16,0-5-5 16,1-1-1-16,-1 4-15 15,6-6-4-15,0 0-20 16,3 0-9-16,3 0-114 31,6 0 51-31</inkml:trace>
  <inkml:trace contextRef="#ctx0" brushRef="#br0" timeOffset="127">5485 15266 140 0,'-3'-2'52'0,"3"2"-28"0,-3 0-6 0,0 0 18 0,0 0-3 16,0 2 3 0,-3 1-16-16,0 2-4 15,0 6-10-15,0 2-6 0,0 0-3 16,6 9-1-16,3 1 3 0,3 1 0 15,3-3 1-15,9-2 6 16,6-6 4-16,-1 0-1 16,1-5 2-16,0-5 3 15,-3-3 1-15,0-3-2 16,-3-13 2-16,-7 1 3 16,1-1 1-16,-3-3-6 15,-3 1-3-15,-6-4-3 16,-6 4-2-16,0-1-1 15,-6 1 2-15,1 2-5 16,-7 5-1-16,0 4-13 16,-3 4-7-16,3 0-9 15,3 3-5-15,0 3-23 16,6 2-11-16,3 3-39 16</inkml:trace>
  <inkml:trace contextRef="#ctx0" brushRef="#br0" timeOffset="128">5931 15237 164 0,'0'-5'63'0,"3"5"-34"0,-6 0-27 0,3 0 12 15,-3 0 6-15,-3 0 7 16,-3 0-1-16,0 0-1 0,-6 3-13 15,1 2-5-15,-1 3-3 0,0 3-5 16,0 2-1-16,0 3-4 16,0 0 1-16,6 5 3 15,6 5 1-15,0-5-2 16,3-2 2-16,6-3 1 16,3-3 2-16,3-2-1 15,0-9 2-15,0 3 0 16,3-18 3-16,-3 0-1 15,0-3 0-15,0-5-3 16,-4-3 1-16,1 0-2 16,-3-2 2-16,0-9-4 15,-6 1 0-15,0 2 1 16,0 1 0-16,-3 1-3 0,0 7 2 16,-3 4 1-16,0 3 0 15,0 3 0 1,1 5 2-16,-1 0-3 15,3 8 0-15,0 11-1 0,0 2 0 16,3 13 2-16,3 1 2 16,0 2 1-16,3 3 3 15,2-1-3-15,1 1-2 16,0 0-5-16,0 2 0 16,0-5 2-16,3-5 3 15,3-5-31-15,0-6-12 0,0-2-61 16</inkml:trace>
  <inkml:trace contextRef="#ctx0" brushRef="#br0" timeOffset="129">6089 15256 200 0,'-6'-5'74'0,"9"5"-40"0,0 0-42 16,-3 0 10-16,0 0 5 15,6 0 8-15,-3 2 7 16,3 4 7-16,0 1-16 16,3 4 0-16,0 2 0 0,3 1-7 15,-1-1-1-15,4-3-5 0,0-2-1 16,-3 8-1 0,0-5-2-16,-3-1-24 15,3-2-9-15,-3 0-10 16,0-3-41-1,0 6-13-15</inkml:trace>
  <inkml:trace contextRef="#ctx0" brushRef="#br0" timeOffset="130">6375 15237 192 0,'-6'-2'74'0,"3"4"-40"0,0 6-22 0,0-2 21 16,-3 4 1-16,-6 6 4 16,0 5-1-16,-3 11-1 0,0 2-19 15,0-2-8-15,-2 3-4 0,2-4-3 16,-3 9-2-16,3-3 1 16,-3-5 1-16,3-3-28 15,3-5-9-15,3-6-56 16,0 6-21-16,0-8 9 15</inkml:trace>
  <inkml:trace contextRef="#ctx0" brushRef="#br0" timeOffset="131">5133 16071 176 0,'-8'13'66'0,"8"-8"-36"0,-3 11-22 0,3-5 16 16,0 5 1-16,0 7 4 15,-6-1-11-15,6-1-5 16,0-3-8-16,3 3-4 0,0-2 0 15,0-3-4-15,-1-3 0 16,4-10-78 0,-3-6-21-1</inkml:trace>
  <inkml:trace contextRef="#ctx0" brushRef="#br0" timeOffset="132">5151 15978 184 0,'-12'-13'71'0,"12"10"-38"0,0-5-34 16,0 8 15-16,0-5-12 15,0 5-3-15,0-3-3 16,3 1 0-16,3 2 3 16,3 0-16-16,3 2-3 0,3 1-56 15</inkml:trace>
  <inkml:trace contextRef="#ctx0" brushRef="#br0" timeOffset="133">5437 15923 168 0,'-15'-14'63'0,"12"12"-34"0,-6-22-27 0,6 11 14 16,-3-1 12-16,-3 1 7 15,-2 0 4-15,-1 2 3 16,0 4-23-16,3 1-6 0,-3 6-2 15,0 6-12-15,0 12-3 16,6 8-3-16,-3 6-1 16,6 11 2-16,3-1 4 0,3 0-1 15,0-2 1-15,0-3 2 16,0-3 0-16,0-5-9 16,-6 3-4-1,0-8-33-15,-6-5-85 16</inkml:trace>
  <inkml:trace contextRef="#ctx0" brushRef="#br0" timeOffset="134">5199 16113 204 0,'-3'-8'77'0,"12"8"-42"0,3-2-41 15,-3 2 14-15,3 0-1 0,5 0 4 16,1-3-9-1,0 0 0-15,6 1-2 16,0-1-14-16,0-2-5 0,-1-1-70 16</inkml:trace>
  <inkml:trace contextRef="#ctx0" brushRef="#br0" timeOffset="135">5821 15801 140 0,'-9'-8'55'0,"6"5"-30"0,-3-5-5 15,3 6 19-15,-3-1-2 16,-3 3 3-16,0 3-18 16,-8 5-5-16,-1 5-11 15,-3 11-4-15,0 2-1 0,0 9 3 16,0 2 2-16,6 0-5 16,4 5 0-16,8 3-3 15,3 0 0-15,8-5 0 16,7 2-2-16,9-5 0 15,0-5 3-15,0-6-20 16,0-7-8-16,2-6-32 16,1-2-11-16,-3-22-6 15</inkml:trace>
  <inkml:trace contextRef="#ctx0" brushRef="#br0" timeOffset="136">6003 15949 228 0,'-12'-13'85'0,"12"18"-46"0,3-10-28 0,3 10 21 0,-3-2-13 15,3 2-1-15,0 3-1 16,-4 13 1-16,4 3-10 15,-3 2-4-15,3 4-3 0,0 1 1 16,0-2 1-16,0 3-1 16,-3-5 1-16,-3-6-11 15,3-3-2-15,0 1-39 16,0-6-16-16,-3-8-26 16,3-7-35-1,-3-6 44-15</inkml:trace>
  <inkml:trace contextRef="#ctx0" brushRef="#br0" timeOffset="137">5845 15949 268 0,'-18'0'101'0,"18"0"-54"0,3 0-50 0,-3 0 19 15,6 0 3-15,3 0 6 16,6-3-2-16,6 1 0 15,8-6-12-15,4 8-7 0,3-3 0 16,0 1-8-16,-1-1-1 16,1 3-25-16,-6 0-10 15,-3 0-34-15,-1 0-14 16,-2 3-17 0</inkml:trace>
  <inkml:trace contextRef="#ctx0" brushRef="#br0" timeOffset="138">6157 16126 200 0,'-3'11'77'0,"15"-3"-42"0,0 2-37 15,-3-7 17-15,0 5 0 16,3-3 5-16,3-2-1 0,3-3 0 16,3-3-10-1,-1 1-3-15,1-4-2 0,0-2-2 16,-3-2 1-16,-3 5 0 16,-3-3 1-16,-6 0 0 0,0 0 2 15,-6-3-8-15,-3 1-3 16,-6 2-2-16,-3 0-1 15,-3 2-4-15,-3 4-3 16,0 7 6-16,-6 0 5 16,1 3 1-16,2 3 1 15,3 2 4-15,0 3 3 16,6 0 4-16,3 2 5 0,3 1-6 16,9-1-2-16,6-4-6 15,0-1 0 1,3 3 0-16,9-3 0 15,0-2-22-15,2-11-8 16,1-3-40-16,6 0-55 16,6-2 29-16</inkml:trace>
  <inkml:trace contextRef="#ctx0" brushRef="#br0" timeOffset="139">6586 16081 272 0,'-9'-13'101'0,"3"18"-54"0,-6-7-42 16,6 4 24-16,-3 1-14 16,0 0-1-16,-5 2-6 15,-1 0 0-15,3 1-5 16,6-1-8-16,9 0-5 0,3 3 6 16,6 3 1-16,0 2 0 0,5 3 2 15,-2 2 1-15,0 1 0 16,-6-1 2-16,0-2 3 15,-6 3 9-15,-3-1 3 16,-3-2-6-16,-6-5-2 16,-3 2-3-16,-3-13 1 15,-6 0-13-15,-2-3-3 16,2-7-16-16,3 2-4 16,3-3-25-16,6-5-8 15,3-2-44-15,21-3-29 16,3-6 63-16</inkml:trace>
  <inkml:trace contextRef="#ctx0" brushRef="#br0" timeOffset="140">6762 15901 220 0,'0'3'85'0,"0"8"-46"0,3 5-39 15,-3-6 16-15,0 6 6 16,0 13 6-16,3-2-6 15,0-1-2-15,0 6-12 16,2 0-7-16,1-3-4 0,0-3 2 16,0 1 0-16,0-9-35 15,-3 3-15-15</inkml:trace>
  <inkml:trace contextRef="#ctx0" brushRef="#br0" timeOffset="141">6592 16105 208 0,'3'0'79'0,"3"0"-42"0,18-2-43 0,-9 2 12 16,2 0-6-16,7-3 0 15,6 0-3-15,3 1 2 0,0-4-37 16,5 1-14-16,-2-6-25 15,3 1-9-15</inkml:trace>
  <inkml:trace contextRef="#ctx0" brushRef="#br0" timeOffset="142">6997 15706 216 0,'0'-6'82'0,"9"9"-44"0,3 0-42 16,-3 2 13-16,2 6 12 0,7 2 9 15,3 5 4 1,0 19 5-16,0 3-22 0,-3 0 2 0,-6 7 1 16,-6 1-2-16,-6 5-1 15,-3-3-3 1,-12 0-1-16,-6 3-14 15,-3-8-6-15,-3 0-35 0,3-5-12 16,1-8-92 0</inkml:trace>
  <inkml:trace contextRef="#ctx0" brushRef="#br0" timeOffset="143">8018 15997 124 0,'-3'-6'49'0,"3"6"-26"0,-12-2-20 16,9 2 12-16,-3 0 4 15,0 2 5-15,-6 1 1 16,0 5 0-16,-6-3-14 16,0 9-2-16,-5-1-2 0,-1 8-3 15,6 0-3-15,3 6 2 16,6-1 2-16,6 0-2 15,9 1 0-15,3-6 3 16,3-8 3-16,6 1 0 16,0-7 2-16,-3-4-6 15,-1-6-3-15,4-4-4 16,-3-7 1-16,-3 1-1 16,-3 0 0-16,-3-3 4 0,-6 0 1 15,0 3-1-15,-3 5 1 16,3 0 2-16,0 3 2 15,0-1-3 1,6 12-3-16,0 7 0 16,3 8-1-16,0 3 2 15,0 10 5-15,0 1 6 16,-3-1-1-16,-3-5 1 16,-3 6-1-16,-6-4 2 15,-9-4-3-15,-3-9-1 16,-3 6-6-16,-3-13-3 15,-6-6-11-15,1-5-6 0,-1-3-17 16,6-7-6-16,6-3-15 16,6-6-3-16,12-15-43 31</inkml:trace>
  <inkml:trace contextRef="#ctx0" brushRef="#br0" timeOffset="144">8175 16079 208 0,'-5'0'79'0,"2"2"-42"0,0 1-34 16,3 0 17-16,-3 2-6 16,3 3 0-16,0 2-2 0,3 6 2 15,6 3-7 1,2-1-9-16,7 1-1 0,6-3 5 15,0-6 6-15,0-2 0 16,0-8 3-16,-4 0 0 0,-5-5 3 16,0-6-1-16,-6-2 2 15,-3 0-8-15,-9-3-2 16,-3 3-3-16,-12 0 1 16,-3-3-2-16,-2 3 2 15,-4 2-4-15,0 8 0 16,0 1-12-16,6 2-7 0,4-6-14 15,5 6-6 1,6-5-27-16,6 0-12 16,9-6-11-1</inkml:trace>
  <inkml:trace contextRef="#ctx0" brushRef="#br0" timeOffset="145">8518 15698 244 0,'-9'-6'93'0,"6"6"-50"0,0 6-52 16,3 2 14-16,0 5-3 15,0 8 1-15,-3 16 16 16,3 5 8-16,-3 1-14 16,3 4-5-16,0 1-1 0,3-3-2 15,0-5 0-15,0-6-19 0,0-5-5 16,0-2-42-16,-3-9-17 15,6-2-24 1</inkml:trace>
  <inkml:trace contextRef="#ctx0" brushRef="#br0" timeOffset="146">8336 15997 276 0,'-12'0'104'0,"15"-3"-56"0,9-2-58 0,-3 2 14 0,3 0-10 15,3-2-1-15,12-3-12 16,0 0-3-16,5 3-30 16,1-3-14-16,0 8-20 15,-4-3-7-15</inkml:trace>
  <inkml:trace contextRef="#ctx0" brushRef="#br0" timeOffset="147">8649 16039 184 0,'-12'45'68'0,"6"-34"-36"0,3 10-31 16,6-11 16-16,3 4 4 15,3-1 5-15,3-3-3 16,9-2 0-16,2-5-12 16,4-6-2-16,0-5 1 0,-3-5-4 15,-3-5 2-15,-7 4-1 0,-5-4 1 16,-9-1-2-16,-6-2-1 15,-11 0-3-15,-7 3 1 16,-3 2-11-16,0 5-2 16,0 3-37-16,7 3-16 15,5 2-48 1</inkml:trace>
  <inkml:trace contextRef="#ctx0" brushRef="#br0" timeOffset="148">9324 15719 208 0,'0'-5'77'0,"-3"5"-42"0,6 2-26 16,-3 1 22-16,3 5-15 0,-3 5-3 16,0 14-2-16,0 7 3 15,0 8-8 1,-3 3 3-16,0 0 2 0,3 0-4 15,-3-5 1-15,1-3-1 16,-1-3 3-16,3-5-1 16,0-2 0-16,0-6-5 0,0-5-3 15,0-3 6-15,5-5 3 16,1 3-1-16,9-9 0 16,3-2-3-1,9-2-4-15,-3-1-1 16,3-5-11-16,-1 8-4 15,-2-3-6-15,-3-2-1 16,-3 3-21-16,-3-4-10 16,0 1-145-1,14 0 94 1</inkml:trace>
  <inkml:trace contextRef="#ctx0" brushRef="#br0" timeOffset="149">9714 15986 168 0,'-12'-8'66'0,"9"11"-36"0,-5-1-20 15,8 4 20-15,-9-1-9 16,0 8-2-16,-3 1 6 16,0 7 4-16,6 0-15 15,6 3-6-15,6-1-1 0,3-1-2 16,6 1 0-16,3-7 1 15,2-5 3-15,-2-6 2 16,6-5 3-16,-6-8-3 0,0-2 1 16,-3-4-3-16,-3 1 0 15,-6-11-3 1,-6 1 1-16,-6-1-4 0,-3 0-2 16,-3-2-9-16,-3 10-5 15,-3 0-9-15,3 0-3 16,0 5-16-16,3 3-4 15,3 3-27-15,3 2-9 16,9 1-3 0</inkml:trace>
  <inkml:trace contextRef="#ctx0" brushRef="#br0" timeOffset="150">9890 15954 160 0,'-12'14'63'0,"9"1"-34"0,0 4-27 15,3 0 12-15,0 2 6 16,0 3 7-16,0-1 3 16,3 1 2-16,6 0-17 15,3-3 0-15,6-5 1 0,6-5 3 16,2-9 3-16,7-4-1 16,0-9-1-16,-3-5-8 15,-4 0-3-15,-8-2 4 16,-6-3 1-16,-6-3-3 0,-9-3 1 15,-9 1-5 1,-3 2-2-16,-5 5-9 16,-4 1-3-16,-3 2-16 15,3 11-5-15,0 2-19 16,6 3-8-16,4 3-32 16,2 2-12-16,9 0 8 15</inkml:trace>
  <inkml:trace contextRef="#ctx0" brushRef="#br0" timeOffset="151">10158 16063 144 0,'-12'37'55'0,"12"-19"-30"0,6 27-32 0,-3-23 8 15,0 9 6-15,-3 9 5 16,3-3 14-16,0-5 9 15,0-3-19-15,0-5 0 0,0-3-1 0,0-8-6 16,0-2-3-16,0-3-6 16,-3-14 0-1,0 1 0-15,0-11 0 16,-3-10 0-16,-3-6 0 16,0-5 2-16,0-3-1 15,0 1 2-15,-3 4 2 16,6-2 2-16,3 5 3 15,0 3 4-15,9 0-4 16,0 5 0-16,3 1-4 16,0 7-1-16,6 2 1 15,-1 6 3-15,4 8 0 16,-3 6 2-16,0 7-4 0,-3 6 1 16,-3-1 4-16,-3 1 4 15,-6-1 1-15,-3 1-1 16,-6-1-2-16,-3-2 1 15,-3-3-13-15,-3-2-5 16,-3-6-10-16,-3 0-5 16,0-10-17-16,-2 5-5 15,8-5-23-15,6-3-10 16,6 3-36 0</inkml:trace>
  <inkml:trace contextRef="#ctx0" brushRef="#br0" timeOffset="152">10521 15936 188 0,'9'-3'71'0,"-9"3"-38"0,-9 0-21 0,12 0 19 16,-3 0 1-1,-3 0 4-15,3 0-7 0,-3 0-1 16,0-2-15-16,0 2-10 0,0-3-3 16,3-2 0-16,0 5 0 15,0-3-5-15,3 0 1 16,3 3 0-16,0 0-1 15,0 0 1-15,-6 0 3 16,0 0 0-16,0 0 3 16,-3 3-1-1,3-3-5-15,-3 0 0 16,0 3-31-16,0-3-14 0,6 0-63 16</inkml:trace>
  <inkml:trace contextRef="#ctx0" brushRef="#br0" timeOffset="153">10533 16100 164 0,'0'0'63'0,"3"5"-34"0,0 3-16 0,6-3 19 16,-6 6 2-16,3 5 4 15,0 2-6-15,-3 4 1 16,-6-4-19-16,-6 3 3 0,0 3 3 16,-6-3-11-16,-3-2-2 15,-3-1-25-15,-3-2-10 16,4-3-72-16,2 1-65 16,-3-9 53-16</inkml:trace>
  <inkml:trace contextRef="#ctx0" brushRef="#br0" timeOffset="154">15879 15034 132 0,'-3'-3'52'0,"3"8"-28"0,0 1-17 16,0-1 13-16,0 8 7 16,0 3 6-16,-3 10-2 15,0 4-1-15,0 7-17 16,0 2 1-16,0 4 2 0,0 2-8 16,3-6-4-16,0-4 1 15,0-6 1-15,0-5 0 0,0-3-1 16,0-5-3-16,3-3 1 15,0-3 2-15,3-4 2 16,3-1 1-16,3-5 0 16,3-3-4-16,2 1-3 15,1 2-3-15,3-3-1 16,0 3 2-16,-3-3 0 16,0 3-6-16,-3-2 0 15,0-1-35-15,-1 0-12 16,-2 1-34-1,0-3-39-15,3-1 46 16</inkml:trace>
  <inkml:trace contextRef="#ctx0" brushRef="#br0" timeOffset="155">16194 15282 140 0,'-15'-5'52'0,"10"5"-28"0,-4 3-8 16,6-1 16-16,-3 4-6 15,3 4-3-15,-3 3-5 16,0 6-1-16,3 5-9 16,3 2 4-16,3 1 1 0,3-3-4 15,6-3-1-15,3-5 2 16,-1-6 1-16,4-5 1 16,3-7 2-16,3-6-7 15,-3-8-4-15,0-3 0 0,-7 1 0 16,-5-1 1-1,-6-2 0-15,-6 0-2 0,-6-3 1 16,-2 8-4-16,-1 1 0 16,0 1-4-16,0 4 1 15,0 2-25-15,3 2-10 16,3 1-24-16,3 3-9 16,6-1-12-1,3 0-9-15,3 1 44 16</inkml:trace>
  <inkml:trace contextRef="#ctx0" brushRef="#br0" timeOffset="156">16322 15261 124 0,'-6'19'49'0,"3"-3"-26"0,3 10-14 15,0-13 16-15,3 11-1 16,3 3 1-16,3-4-6 16,3 1-1-1,3-5-10-15,6-6 10 0,6-5 5 0,2-6-3 16,4-7-1-16,-3-8-7 15,-6-6-2-15,-3 1 0 16,-7-3 4-16,-8 0 1 16,-3-1 0-16,-6 1-7 15,-5 0-5-15,-10 3-2 16,0 4-1-16,0 4-14 16,-3 4-5-16,3 4-23 0,3 2-9 15,-2 0-44 1,11 0-38-1,3 2 52-15</inkml:trace>
  <inkml:trace contextRef="#ctx0" brushRef="#br0" timeOffset="157">16605 15380 160 0,'-6'53'63'0,"12"-21"-34"0,-3 16-25 0,-3-22 15 15,0 0 9-15,3 1 4 16,0 2-10-16,0-3-5 16,0-2-10-16,0-3-5 0,0-5 1 15,0-5 2-15,3-6 2 0,0-7 1 16,-3-6 0-16,-3-6-7 16,-3-9 0-16,0-7-1 15,0-4 0-15,0-8-3 16,0-3 2-1,3 0-1-15,3 5-2 0,3 3 3 16,3 5 0-16,0 6-2 16,3 5 0-16,3 5 4 15,2 5 3-15,1 9 3 16,3 4 3-16,-3 6 1 16,-3 5 3-16,-3 1 2 15,-9 4 2-15,-6 3-6 16,-3 0-2-16,-6-2-3 15,-3 0-2-15,0-6-3 0,-6 0-2 16,0-2-15-16,1-6-7 16,2-3-14-16,3 1-4 15,3-3-34-15,6-5-13 16,9 0-3 0</inkml:trace>
  <inkml:trace contextRef="#ctx0" brushRef="#br0" timeOffset="158">16924 15227 252 0,'-9'-3'96'0,"9"3"-52"0,0 0-47 0,0 0 16 0,-6 3-9 16,3-1-3-16,-3 1-3 15,3 0-1-15,0 2-60 16,0 3-25-16,6 3-5 15,0 2 1-15</inkml:trace>
  <inkml:trace contextRef="#ctx0" brushRef="#br0" timeOffset="159">16941 15502 264 0,'-5'3'101'0,"-4"-3"-54"0,12 2-53 15,-3-2 17-15,0 0-27 16,6-2-7-16,-1-4-87 15,4 1-38-15</inkml:trace>
  <inkml:trace contextRef="#ctx0" brushRef="#br0" timeOffset="160">17456 14425 92 0,'0'0'35'0,"3"0"-18"0,-6-3 2 16,3 3 16-16,0 0-4 16,0 0 2-16,0 0-6 15,0 0 1-15,0 0-16 16,0 0 4-16,0 0 4 0,3 6-5 15,-3 4 0-15,3 6-3 16,-3 11 2-16,3 4 4 0,-3 6 3 16,3 0-5-16,-3 3 1 15,6-5-8-15,0-1-3 16,-3-2-3-16,0-3 0 16,3-5-2-16,-3-6-1 15,0-7-8-15,-3-3-5 16,0-3-24-16,-3-2-11 15,0-6-46 1,0 0-50-16,-3-5 45 16</inkml:trace>
  <inkml:trace contextRef="#ctx0" brushRef="#br0" timeOffset="161">17302 14420 200 0,'-15'-8'74'0,"12"5"-40"0,0 1-13 15,3 2 25-15,0 0-6 16,0 0-1-16,3 2-11 16,3 1-5-16,3-3-13 15,6 0-2-15,5-3 2 0,7 1-4 16,0-1 2-16,0 0-5 15,0 1 0-15,-1-1-3 16,-2 0-1-16,0 3 1 0,-6 0 2 16,-3 0-19-16,0 3-8 15,-4 2-20-15,-2 1-8 16,-3 2-31 0,-6 5-57-1,-6 13 33-15</inkml:trace>
  <inkml:trace contextRef="#ctx0" brushRef="#br0" timeOffset="162">17281 14864 148 0,'-6'6'57'0,"9"-6"-30"0,0 2-5 0,-3-2 20 15,6 3-9-15,3 0-2 16,0-1-5-16,8-2-1 0,7 3-14 16,3-3 0-16,0 0 2 15,3 0-5-15,-1-3-2 0,1 1-1 16,-3-1-1-16,-3 0-5 16,-3 1-1-16,-4-1-8 15,-2 3-4-15,-3-3-34 16,0 1-14-16,-3-1-45 15</inkml:trace>
  <inkml:trace contextRef="#ctx0" brushRef="#br0" timeOffset="163">17671 14624 188 0,'-9'0'71'0,"9"2"-38"0,0 3-39 0,0 1 14 16,0 2 10-16,3 8 9 16,-3-1-3-16,3 1 0 15,0 0-13-15,0 0-2 0,3 0 1 16,0 0-4-16,0 0 2 0,-3-3-5 15,0-2-2 1,-1-4 4-16,-2-1 1 0,0-6 0 16,0 0 1-16,0 0 2 15,0-3 5-15,0-2-6 16,0-3 0-16,0-3-4 16,6-7-3-16,0-1 0 15,3 1-1-15,3-1-3 16,0 3 0-16,0 3 2 15,3 3 0-15,3 4-2 16,0 4 0-16,0 2-1 16,-1 8 0-16,-2 2 7 15,0 3 3-15,0 1-1 0,-3-1 2 16,-3 0-4-16,0 0-2 16,0 0 2-16,-3-2 0 15,0 0-4-15,-3-3 1 16,0-3-24-16,-3 0-10 15,0-5-22-15,0 0-7 16,3-2-46 0</inkml:trace>
  <inkml:trace contextRef="#ctx0" brushRef="#br0" timeOffset="164">18064 14634 236 0,'-6'0'90'0,"6"3"-48"0,0 2-49 15,0-2 16-15,0 5 7 16,0 5 9-16,0 3-3 16,3 0-3-16,0-1-11 15,0 1-3-15,0 3-1 0,0-3-2 16,0 0 1-16,0-3-20 16,-1-3-8-16,1-2-27 15,0-2-10-15,-3-6-42 16</inkml:trace>
  <inkml:trace contextRef="#ctx0" brushRef="#br0" timeOffset="165">17983 14428 256 0,'-9'-11'96'0,"9"11"-52"0,0-5-60 0,3 5 12 16</inkml:trace>
  <inkml:trace contextRef="#ctx0" brushRef="#br0" timeOffset="166">17998 14404 327 0,'21'-8'-45'16,"3"0"-46"-16,0-3-16 16</inkml:trace>
  <inkml:trace contextRef="#ctx0" brushRef="#br0" timeOffset="167">18269 14303 176 0,'0'0'68'0,"-6"6"-36"0,3 4-26 0,6-2 17 16,-3 8-1-16,0 11 4 0,3 18-8 15,-3 2 0-15,0 1-11 16,3 2-4-16,0 0 0 0,0-7 0 16,0-4 1-16,6-2-5 15,-3-5 1-15,0-5-24 16,0-4-12-16,-3-7-50 16,0-3-39-1,-3-7 45-15</inkml:trace>
  <inkml:trace contextRef="#ctx0" brushRef="#br0" timeOffset="168">18138 14610 220 0,'-3'-2'85'0,"9"2"-46"0,6 2-39 16,-3 1 18-16,6-3 1 0,6 3 3 15,8-1-7-15,4 1-4 16,3-3-6-16,3 0-2 0,-1 0 1 16,-2 0-44-16,-3 0-18 15,-4 0-53 1</inkml:trace>
  <inkml:trace contextRef="#ctx0" brushRef="#br0" timeOffset="169">17424 15327 132 0,'-3'0'49'0,"3"0"-26"0,0 3-3 16,0-3 21-16,0 5-5 16,3 3-1-16,-3 0-6 0,3 11-4 15,-3-1-13-15,3 1-5 0,0-1-3 16,0-2-5-16,0-3 1 15,0-2 0 1,0-1 0-16,-1-4-14 0,1-1-3 16,-3-5-40-16,0 0-15 15,0 0-16 1</inkml:trace>
  <inkml:trace contextRef="#ctx0" brushRef="#br0" timeOffset="170">17453 15118 212 0,'-8'-8'82'0,"10"3"-44"0,-2 0-49 0,0 5 13 0,0 0-4 16,0 0 1-16,0 0-6 15,6 0-3-15,0 2-47 16,6 4-22-16,0-1 11 15,3 0 9-15</inkml:trace>
  <inkml:trace contextRef="#ctx0" brushRef="#br0" timeOffset="171">17733 15071 176 0,'-12'-11'68'0,"9"1"-36"0,-9 2-24 16,6 5 16-16,-2 0 8 15,-4 1 4-15,0-1-7 16,-3 3-5-16,0 5-14 16,0 3-9-16,0 11-3 0,3-1-2 0,3 11 3 15,6 6-2-15,3 2 1 16,6 0 2-16,0-5 2 16,3 10-6-16,-3-8 1 15,0-5-10-15,0-5-2 16,-3-5-43-16,0-3-17 0</inkml:trace>
  <inkml:trace contextRef="#ctx0" brushRef="#br0" timeOffset="172">17483 15298 228 0,'0'-2'88'0,"9"-1"-48"0,0-2-42 15,0 5 14-15,6-3 0 16,6 0 3-16,3 1-11 16,2-1-1-16,4 3-3 15,0 0-25-15,6 0-10 0,2 0-68 16</inkml:trace>
  <inkml:trace contextRef="#ctx0" brushRef="#br0" timeOffset="173">18084 15065 120 0,'-8'-5'46'0,"5"8"-24"0,-3-1-15 16,0 1 15-16,-6 0 2 15,-3 5 5-15,0 0 2 16,-3 5 3-16,0 5-18 16,3 6-7-16,-2 5-2 0,5 6 2 15,3 7 2-15,3 6-8 16,6-9-1-16,9 6 0 16,3-5 1-16,5-8-4 15,7 2 1-15,3-7-20 16,0-4-9-16,0-15-40 15,2-2-52-15,-2-6 32 16</inkml:trace>
  <inkml:trace contextRef="#ctx0" brushRef="#br0" timeOffset="174">18281 15079 104 0,'15'-3'41'0,"-27"3"-22"0,18 3 4 0,-6-3 32 16,3 5-15 0,0 5-6-16,0 4-7 15,0 4-16-15,-3 1 4 0,0 2 5 16,0 0 0-16,0 0 0 0,0 0-10 16,3-2-4-16,0-3-6 15,0-3-1-15,0 0 1 16,-3-5 0-16,0 0-38 15,0-3-16 1,0-5-57-16</inkml:trace>
  <inkml:trace contextRef="#ctx0" brushRef="#br0" timeOffset="175">18293 15481 132 0,'-21'2'49'0,"21"-2"-26"0,-3-2-7 0,3 2 18 16,0 0 6-16,0 0 3 15,0 0-15-15,0 0-6 16,0-3-13-16,3 0-2 0,6 1 0 15,-3 2-10-15,3 0-3 16,-3 0 9-16,0 2 7 16,-3 1 2-16,0 0 1 15,-3 2 10-15,0-2-4 16,-6 2 0-16,0-2-9 16,0-1-4-1,-6-2 3 1,3-2-5-16,3-1 0 15,0 0-7-15,3 1-2 0,6-1-3 16,0 0 2-16,6 1 4 16,-3 2 1-16,0-3-2 15,0 3 2-15,-3 3 1 16,-6 2 6 0,-3 0 4-16,3-2 1 15,-6-3-1 1,0 0-6-16,3 0-4 0,3-3-3 15,6 1-31 1,0-1-15-16,9-2-66 16,0 2-52-1,0 0 63-15</inkml:trace>
  <inkml:trace contextRef="#ctx0" brushRef="#br0" timeOffset="176">18549 15121 192 0,'-3'0'71'0,"3"0"-38"0,3 3-21 16,-3 2 21-16,0 5-6 16,3 6-1-16,-3 3-1 15,0 5 1-15,0 7-14 16,0 6 0-16,0 6 1 0,3-4-7 15,0-1-3-15,0-4-2 16,0-8-1-16,0-2 0 16,0-5 2-16,0-6-30 0,0-2-13 15,-3-1-41-15,0-10-16 16,0-3 6 0</inkml:trace>
  <inkml:trace contextRef="#ctx0" brushRef="#br0" timeOffset="177">18379 15169 244 0,'-9'-14'90'0,"9"25"-48"0,3-16-27 0,-3 5 41 15,6 5-14-15,6-8-10 16,9 1-6-16,6-4-15 15,2 1-4-15,4 2-3 0,0-2-5 16,0 2 1-16,-1 3-13 16,-2 0-5-16,0-2-45 15,-3 4-21-15,-6 1-45 16</inkml:trace>
  <inkml:trace contextRef="#ctx0" brushRef="#br0" timeOffset="178">18686 15335 200 0,'3'8'77'0,"12"3"-42"0,-3-3-37 0,-1-3 17 15,4 3 2-15,0 0 4 16,0-3 1-16,3 0-2 16,3-2-10-16,-3-3-2 0,-4-5-1 15,1 0-1-15,3-3 1 0,-3 0 0 16,-6 0 1-16,-6 0-4 16,-3 0-3-16,-3-3-3 15,-3 6-1 1,-3 0-5-16,0-1 0 15,-6 4 2-15,0 2 3 16,-8 5-3-16,-7 0 2 0,6 3 2 16,3 3 1-16,3 10 3 15,4 0 1-15,5 0 3 16,3 1 3-16,3-7-4 16,12 4-3-16,5-3 1 15,4-3 0-15,3-2-12 16,3-3-4-16,3-6-49 15,3-4-19-15,5-1-21 16</inkml:trace>
  <inkml:trace contextRef="#ctx0" brushRef="#br0" timeOffset="179">19082 15325 296 0,'-18'-3'110'0,"6"6"-60"0,-6 2-58 0,12-2 18 16,0-1 4-16,0 4 6 16,0-4-10-16,3 1-3 15,3 2-5-15,3 0-2 0,3 6 1 16,6 5-6-16,0-3 1 16,3 0 2-16,-3 1 3 15,-3-4 2-15,-6 3 3 16,-3 3 3-16,-6-3 2 15,-3-2-3-15,-3 0 0 0,0-6-5 16,0 0-2-16,-6-5-7 16,-3 0-1-16,3-2-21 15,4-4-7-15,5-2-17 16,9-2-6-16,6-14-34 16,3 0-38-1,5 0 47-15</inkml:trace>
  <inkml:trace contextRef="#ctx0" brushRef="#br0" timeOffset="180">19296 15105 256 0,'0'5'96'0,"0"-5"-52"0,0 8-47 0,0-2 19 15,0 7 1-15,0 5 7 16,0 9-2-16,0 5-1 15,0-1-11-15,0 4-6 0,3 4-3 16,0-4-1-16,0-1 2 16,0-7-1-16,0-4-1 15,-3-1-43-15,3-7-21 16,-3-4-65 0,0-3-26-16,-3-5 82 15</inkml:trace>
  <inkml:trace contextRef="#ctx0" brushRef="#br0" timeOffset="181">19111 15327 280 0,'6'-5'107'0,"6"2"-58"0,30 1-59 16,-24 2 16-16,3-3-6 15,5 3 0-15,7-3-11 16,3 1-5-16,-3 2-100 15,2 0-43-15</inkml:trace>
  <inkml:trace contextRef="#ctx0" brushRef="#br0" timeOffset="182">19421 15012 180 0,'0'-5'68'0,"3"-13"-36"0,-3 4-18 15,0 14 22-15</inkml:trace>
  <inkml:trace contextRef="#ctx0" brushRef="#br0" timeOffset="183">19436 14986 388 0,'15'13'35'0,"3"8"-17"0,-1 3-6 16,4 16-1-16,-3-3 2 0,-3 3 5 16,-6 2-6-16,-3 0-2 15,-6 3-1-15,-9-2 1 16,-6-6-5-16,-3-3-3 16,-6-5-30-16,-5 3-11 15,-1-6-52-15,3 6-19 16,3-19 5-1</inkml:trace>
  <inkml:trace contextRef="#ctx0" brushRef="#br0" timeOffset="184">20186 15359 72 0,'0'-5'30'0,"3"-1"-16"0,0-1-8 15,0 1 9-15,0 4 7 16,0-4 4-16,-3 1 8 16,0 0 3-16,0-1-2 15,-3 4 1-15,-3-1-20 16,-6 6 0-16,-6 5-2 0,-6 2-5 0,0 9-1 16,4 5-6-16,2-1-2 15,6-1-2 1,6-4-2-16,6 3 0 15,9-5 3-15,6-3 0 16,6-5 1-16,-4-5 2 16,1-3 1-16,-3-3 1 15,0 1 2-15,-3-4-3 0,-3-2-2 16,-3 3 8-16,-3-8 4 16,0 2-4-16,-3-2-1 15,0 3-4-15,0-1-3 16,0 3 0-16,0 8-6 15,6 11-1 1,0 2 0-16,3 5 2 16,0 6 8-16,5 5 7 15,-2 3 8-15,-3 2 5 16,-9-2-6-16,0-3-3 0,-6 0-2 16,-3-2 1-16,-2-3-3 15,-7-6-1-15,0-5-9 16,-12-5-2-16,0-5-9 15,0-6-4-15,4-5-12 16,2-2-6-16,6-1-12 16,6-2-3-16,6-5-18 15,9-6-9-15,12 0-13 16</inkml:trace>
  <inkml:trace contextRef="#ctx0" brushRef="#br0" timeOffset="185">20359 15378 156 0,'3'-16'57'0,"-3"34"-30"0,-3-23-7 0,3 10 19 16,0 1-8-16,-3-1 10 15,0 11-8 1,0 2-17-16,3 3-3 0,0-2-2 16,3-1-4-16,3-2 1 15,2 8-1-15,7-16 1 16,3-3 0-16,0-2 2 15,0-6-5-15,0-2-1 16,0 0 4-16,-9-8 5 16,-6 2-3-16,-6 0 2 0,-6-10-3 15,-6-3 2-15,-3 9-4 16,0-1 1 0,-6 5-12-16,3 3-2 0,-2 3-17 15,5 0-5-15,3-1-24 16,21 1-48-1,0 0 11-15,6-3-11 16</inkml:trace>
  <inkml:trace contextRef="#ctx0" brushRef="#br0" timeOffset="186">20641 15113 252 0,'-3'-5'93'0,"3"2"-50"0,-6 0-44 0,6 3 18 15,0 3-10-15,0 2 1 16,-3 3 4-16,0 11 2 16,0 2-7-16,3-2 2 0,-2 18 4 15,2 5-7 1,0 0-3-16,2 1-7 0,1-6-2 16,0-8-24-16,0-3-8 15,0-5-26-15,0-5-13 16,-3-5-16-1</inkml:trace>
  <inkml:trace contextRef="#ctx0" brushRef="#br0" timeOffset="187">20472 15293 280 0,'-9'-5'107'0,"6"2"-58"0,6 3-59 16,-3 0 14-16,6 0-8 15,0-3 0-15,9 1 3 16,5-1 0-16,4 3 1 16,0 0-3-16,3 0 0 0,-3 3-27 15,5-1-12-15,-5 4 7 16,3-1 6-16,-6 3 17 16,-9 2 9-16,-3 9 9 15,-3 7 5-15,0-2 11 16,-3 3 6-16,-1-3-10 15,7-3-5-15,0-5-6 16,3-1-2-16,3-4 12 16,3-3 6-16,0-5 4 15,0-6 3-15,-3-2-7 0,-1-3-2 16,-5-6 1-16,-6-7 3 16,-6 0-11-16,-6 5-3 15,-5-2-3-15,-1 2 0 16,-6 3-18-16,-3 5-5 15,3 2-20-15,3 4-5 16,3-1-36-16,7 3-14 0</inkml:trace>
  <inkml:trace contextRef="#ctx0" brushRef="#br0" timeOffset="188">21263 15102 208 0,'-3'6'77'0,"6"-9"-42"0,0 14-39 16,0-6 15-16,0 16 7 16,-3 3 8-16,0 2-4 0,3 6-3 15,-3 0-11-15,3 10-5 0,0-5 0 16,0-5-2-16,0-6 2 16,0-2-2-16,0-8 2 15,-3-3-31-15,3-2-13 16,0-3-23-16,-3-3-11 15</inkml:trace>
  <inkml:trace contextRef="#ctx0" brushRef="#br0" timeOffset="189">21234 15102 232 0,'-18'-8'88'0,"18"8"-48"0,0-2-38 16,3 2 33 0,9-5-9-16,0-1 3 15,2-2 1-15,4 0-16 16,6 3-4-16,0-3 1 0,6 3-9 16,0 0-3-16,-4 2-5 15,1 0 1-15,-6 3-21 16,-3 0-8-16,-3 3-34 15,-6 2-14-15,-3 1-20 16</inkml:trace>
  <inkml:trace contextRef="#ctx0" brushRef="#br0" timeOffset="190">21278 15243 288 0,'0'-3'107'0,"3"3"-58"0,6-3-62 0,0 3 17 16,3 0-6-16,3-2 3 15,3-1 0-15,6 0 2 0,2 1-2 16,-2 2-7-16,-3 0-1 0,-6 0-26 16,-3 2-10-16,-3 4-18 15,-12 2-5-15,-9 2-13 16</inkml:trace>
  <inkml:trace contextRef="#ctx0" brushRef="#br0" timeOffset="191">21293 15380 176 0,'-15'21'66'0,"15"1"-36"0,0-12-20 15,0-10 17-15,0 0-9 16,6 5 0-16,3-2-9 16,3 0-1-16,3-1-4 15,6-2-3-15,3 0 2 0,8 0-2 16,-2-5-1-16,0-3-26 15,-3 0-12-15,-3-5-56 16</inkml:trace>
  <inkml:trace contextRef="#ctx0" brushRef="#br0" timeOffset="192">21755 15237 264 0,'-9'-5'101'0,"6"8"-54"0,0-1-59 0,3 4 13 15,-3 2-7-15,-3 2 2 16,-6 6 15-16,-6 3 9 16,0-4-9-16,3 9-4 0,0 0-2 15,0-3-25-15,4-5-9 0,-1 0-50 16,3-3-59 0,0-5 36-1</inkml:trace>
  <inkml:trace contextRef="#ctx0" brushRef="#br0" timeOffset="193">21567 15269 176 0,'0'-3'68'0,"6"3"-36"0,0-2-40 16,0 2 12-16,0 2 11 16,0 1 7-16,6 0 20 15,0 5 9-15,3 0-27 16,-1 2-2-16,1 3-1 0,3 6-14 15,0-3-4-15,-3 5-4 16,0-5-1-16,0 0-20 16,-3-6-8-16,-1-2-38 15,1-2-14-15,0-12-14 16</inkml:trace>
  <inkml:trace contextRef="#ctx0" brushRef="#br0" timeOffset="194">21874 15269 268 0,'-6'0'101'0,"6"5"-54"0,0 9-59 0,0-6 13 15,0 5-4-15,3 0 3 16,0 0 5-16,-3 14 2 16,3-9-14-1,3-2 3-15,0-3-60 0,-4 1-24 16</inkml:trace>
  <inkml:trace contextRef="#ctx0" brushRef="#br0" timeOffset="195">21814 15118 276 0,'-12'-8'104'0,"12"8"-56"0,6-2-85 16,-3-1 6-16,3 3 2 15,3-3 9-15,9 1-10 16,6-4-5-16,-1 1-41 16,1 0-18-16</inkml:trace>
  <inkml:trace contextRef="#ctx0" brushRef="#br0" timeOffset="196">22088 14936 240 0,'0'-13'90'0,"0"28"-48"0,15-4-40 0,-18-6 17 15,9 8 3-15,-3 6 4 16,0 5-8-16,0 10 0 16,-3 6-11-16,0-3-2 0,0 3-1 15,-6 2 0-15,9 0 0 16,0 1-5-16,0-6-1 16,-9-6-19-16,3-4-7 15,0-9-36-15,0-2-14 0,0-5-27 16</inkml:trace>
  <inkml:trace contextRef="#ctx0" brushRef="#br0" timeOffset="197">21966 15184 304 0,'-9'-5'112'0,"9"5"-60"0,0 0-54 16,0 0 22-16,0 0-1 15,6 3 3-15,3-3 8 16,6 0 4-16,3 0-18 16,8 0-7-16,4 0-4 0,0 0-10 15,0-3-2-15,-4-5-29 0,1 3-14 16,-3 0-38-16,-6-1-15 16,-3-2-16-1</inkml:trace>
  <inkml:trace contextRef="#ctx0" brushRef="#br0" timeOffset="198">22359 15192 176 0,'0'11'68'0,"0"-8"-36"0,0-3-7 0,0 0 49 16,-6 0-18-16,0 0-13 16,-3 0-10-16,0 0-19 15,3 0-9-15,0-6 1 16,3 1-2-16,3 0-8 16,3 2-3-16,0 0 2 15,0 1 0-15,9 2 0 16,-12 5 1-16,6-5 3 15,-6 3 2-15,-3 2 2 0,0-2 3 16,0-1 1-16,0 1 1 16,-3 0-22-1,6-3-8-15,-3 2-38 16,3-2-14-16,0 6-45 16</inkml:trace>
  <inkml:trace contextRef="#ctx0" brushRef="#br0" timeOffset="199">22308 15319 188 0,'0'0'71'0,"0"3"-38"0,0 0-25 0,0-3 18 0,0 5 13 16,0 0 11-16,0 11-1 16,0 5 3-16,0 0-29 15,-3 1 2-15,-3 1 3 0,-3-1-14 16,-3-1-5-16,-2-3-5 16,-4 6-1-16,0-5-53 15,-3-1-21-15,-9-2-85 16</inkml:trace>
  <inkml:trace contextRef="#ctx0" brushRef="#br0" timeOffset="200">17385 15891 116 0,'15'-5'44'0,"-9"5"-24"0,-6-14-4 16,0 20 18-16,-6-1-1 15,9 0 3-15,-9 6-11 16,3 5-3-16,0 5-13 16,0 13 3-16,0 1 2 0,0 2-5 15,-3 0-1-15,6 0-2 16,0-3 1-16,0 1-4 15,0-4 0-15,6-4-10 16,-6-6-3-16,0-3-2 16,6-4 0-16,0-4-26 0,-3-2-13 15,0-2-42 1</inkml:trace>
  <inkml:trace contextRef="#ctx0" brushRef="#br0" timeOffset="201">17445 15851 88 0,'-9'-2'35'0,"6"2"-18"0,0 0 0 16,3-3 16-16,-3 0 5 16,0-2 4-16,0 5-6 15,3-3 1-15,-6 1-21 16,6-1 2-16,-6-2 2 0,9 5-2 16,0-6-1-16,6-1-5 15,3-1-2-15,2 0-9 16,4 0 0-16,3 2-1 15,3 6 0-15,-3 6 0 0,-6 2 0 16,-3 5 2-16,-3 11 1 16,-6-1 3-16,-6 4 1 15,-3-3-1-15,-3 0 1 16,-3 2-2-16,-6-2 0 16,6-8-1-16,0-6-2 15,3 4-2 1,9-7-15-1,9-1 4-15,6-1 2 16,6 0 4-16,0 3 3 16,2 0-1-16,1 0 1 15,-6 0 2-15,-3 3 2 0,-6 2 5 16,-6 3 6-16,-6 0 4 16,-6-3 2-16,-3 5-6 15,-9-2 0 1,-3 0-8-16,-2-3-1 0,2-5-7 15,0 3 0-15,3-8-17 16,9 2-44 0,3-5-3-16,9-5-13 15,6-3-2-15,6-3-2 16</inkml:trace>
  <inkml:trace contextRef="#ctx0" brushRef="#br0" timeOffset="202">17796 16021 200 0,'-15'-3'74'0,"15"6"-40"0,-3 10-38 0,0 0 13 16,0-2 4-16,-3 2 6 16,0 3 7-16,3 2 5 15,0 6-17-15,6-3-10 0,3 0-4 16,6-2 2-16,9-6 3 15,0 0 4-15,2-7 5 16,-2-6 1-16,0-6 0 16,-3-2-1-16,0-5 1 0,-6-3 3 15,-6 0 1 1,-3-2-4-16,-6 5-1 16,-6-3-2-16,-6 0 2 15,-3-3-9-15,-3 4-3 16,0 1-20-16,3 6-5 0,4-2-20 15,2 7-8 1,6 0-34-16,6 3-14 0,15 0-7 16</inkml:trace>
  <inkml:trace contextRef="#ctx0" brushRef="#br0" timeOffset="203">18195 15999 220 0,'-12'0'82'0,"6"-2"-44"0,-3-1-33 16,3 3 19-16,-3 0-2 0,-3 3 2 15,-3 2-7-15,0 0 0 16,-3 9-10-16,-2-1-4 0,-1 8 0 16,3 0-4-16,3 6-2 15,3 2 2-15,6-3 0 16,9-2-2-16,9-8 2 15,0-3 3-15,3-2 1 16,3-9 3-16,2-4 3 16,1-9-2-16,0-5-2 15,-3 0-2-15,-3-5 0 16,-3 3 2-16,-3-12 2 16,-3-4-6-16,-3 0 0 15,-6-9-1-15,-3 1 0 0,0 5-3 16,0 5 0-16,0 8-3 15,0 3 1-15,0 8 1 16,3 2 2-16,0 9-4 16,3 7 0-16,3 11 3 15,3 13 1-15,3 0 4 16,0 6 1-16,0-1-1 16,3 0-2-16,0-2-2 15,-1-3-1-15,1-2-25 16,0-9-11-16,3 3-38 15,0-7-13-15,0-9 3 16</inkml:trace>
  <inkml:trace contextRef="#ctx0" brushRef="#br0" timeOffset="204">18352 16021 240 0,'-3'5'90'0,"3"-3"-48"0,6-2-49 0,-3 6 14 15,3 7 4-15,0-2 5 16,3 2-2-16,0 0 0 16,3 3-8-16,3 0-4 0,3 0-1 15,-3-3-12-15,-1 0-3 16,-2 0-31-16,0-5-12 16,0-2-44-16</inkml:trace>
  <inkml:trace contextRef="#ctx0" brushRef="#br0" timeOffset="205">18629 16007 244 0,'-15'6'90'0,"9"12"-48"0,-9 11-38 16,7-16 21-16,-7 9 8 15,-6 7 9-15,-3 2-9 16,0 9-4-16,0 0-17 15,1 0-10-15,-1-3-2 0,3-3-22 16,3-5-10-16,3-5-42 0,3 2-15 16,3-2-28-1</inkml:trace>
  <inkml:trace contextRef="#ctx0" brushRef="#br0" timeOffset="206">17385 16439 120 0,'-18'-16'46'0,"18"16"-24"0,0-3-8 16,0 3 17-16,0 0-2 15,0 5 1-15,-6 6-15 16,0 2-4-16,0 8-7 16,0 6 2-16,3 12 0 0,3 6 0 15,3 8-1-15,12 6-1 16,0-12 2-16,6-2-1 0,3-5 0 16,0-11 1-16,-1-8 3 15,4-8 2 1,-3-5 1-16,0-16-6 15,-3 3-2-15,-4-11-7 0,-2-13 0 16,-3-5-1-16,-3 2 2 16,-3-8 1-16,-3 1 3 15,0-1-6-15,-3 0-1 16,0 6 4-16,-3 5 2 16,0 10 9-16,0 3 4 15,3 6-5-15,-3 10-3 16,3 5-1-16,0 14-1 15,0 2 6-15,0 10 4 16,3 17-3-16,0-6 1 16,3 3-7-16,0-5-3 0,3 0-4 15,0-8-1-15,3-3-18 16,0-11-9-16,3-5-72 16,2-13-58-1,4-2 57-15</inkml:trace>
  <inkml:trace contextRef="#ctx0" brushRef="#br0" timeOffset="207">17876 16698 172 0,'-12'21'66'0,"15"11"-36"0,-9 7-13 0,3-12 22 15,0 5-5-15,3-1 1 16,0 4-16-16,3-3-4 16,3-1-9-16,0-4-2 0,0-6 2 15,0 0-1-15,0-10 0 16,-3-3 1-16,-3-3 1 16,3-5 3-16,-3-8 1 15,-3-5-3-15,0-6 0 16,0-2-5-16,3-8-2 15,0-5 0-15,0-6-1 16,3 0-3-16,6 3 2 16,0 8-1-16,3 0-2 0,3 2 0 15,6 12 3-15,-1 1-2 16,1 4 1-16,3 10 4 16,-6 0 1-16,0 10 7 15,-6 1 4-15,-3 5 1 16,-6 0 4-16,-6 0-7 15,0-1-2-15,-6-1-8 16,-6-1-1-16,-6 0-12 16,-3-5-5-16,3-3-10 15,-3-5-4-15,7 0-10 16,2 0-5-16,3 0-24 16,9-2-11-16,9-9-12 15</inkml:trace>
  <inkml:trace contextRef="#ctx0" brushRef="#br0" timeOffset="208">18370 16648 220 0,'-3'-6'82'0,"3"-2"-44"0,-3 6-31 0,3 2 20 15,-3-3 10-15,-3 3 9 0,-3 0-18 16,-2 3-8 0,-7-1-12-16,0 12-10 0,0-1-2 0,3 5 0 15,0 9-1-15,6-1 1 16,3 1 3-16,6 2-5 16,3-5 2-16,6-6 2 15,3 3 1-15,3-10-2 16,0-1 0-16,0-10 4 15,0-5 1-15,0-5 0 16,-1-6 1-16,-2-8-2 16,-3-3 2-16,-3-4-4 15,0-4 0-15,-6-2-1 16,-3-2 0-16,-3-1 4 16,-3 8 1-16,3 3 1 0,-3 5 0 15,3 8 0-15,0 0 2 16,4 6-1-16,-1 5 0 15,3 5 1 1,3 8 1-16,-1 2 3 0,7 6 1 16,0 10-5-16,0 9-2 15,3 2-4-15,0 0-1 16,0 3 1-16,3-6 2 16,-3 0-21-16,6-10-9 15,-3 0-26-15,-1-8-11 16,1-3-60-16</inkml:trace>
  <inkml:trace contextRef="#ctx0" brushRef="#br0" timeOffset="209">18826 16687 188 0,'-3'-8'71'0,"0"8"-38"0,-3-5-39 15,6 2 12-15,-6 1 18 16,0-1 11-16,-9-2 5 16,-3 2 3-16,-3 1-24 15,0 2-4-15,1 5-3 0,-4 3-10 16,3 2-2-16,3 4-4 16,3 9 0-16,3 1 3 15,3 0 2-15,6-3-2 16,6-2-2-16,6-6 2 15,3 0 2-15,0-5 0 16,0-5 2-16,3-3-7 0,0-6 1 16,3-4-1-16,-3-6-1 15,-4-3 4-15,-2 1 2 16,-3-3 0-16,0 2 2 16,-9 3-4-16,3 3 0 15,0 3 1-15,0 4 0 16,3 6 0-16,3 6 0 0,0 7 0 15,3 5 2 1,0-2-3-16,3 3 0 16,3-1-1-16,-3-5 0 15,3 1-27-15,-4-4-10 0,1-7-41 16,9-3-53 0,-3-3 33-16</inkml:trace>
  <inkml:trace contextRef="#ctx0" brushRef="#br0" timeOffset="210">18971 16370 296 0,'-11'-6'112'0,"5"9"-60"0,9 2-67 16,-6 3 13-16,3 6 4 15,0 9 8-15,0 9 4 16,0 3 1-16,-3 4-7 15,0 1-3-15,3 10 1 0,0-2-3 0,3-6-2 16,-3-5-14-16,6-5-6 16,-3-6-23-16,3-7-11 15,-3-6-47 1,2 0-39-16,1-7 56 16</inkml:trace>
  <inkml:trace contextRef="#ctx0" brushRef="#br0" timeOffset="211">18745 16574 308 0,'-21'-3'115'0,"24"3"-62"0,12 0-66 16,-9 3 15-16,3-1 3 15,6 1 9-15,6-1-1 16,6-2 3-16,5 0-9 15,4 0-6-15,6 0-2 0,-1-2-34 16,-2 2-15-16,6-3-67 16,-6 3-45-1,-7 3 70-15</inkml:trace>
  <inkml:trace contextRef="#ctx0" brushRef="#br0" timeOffset="212">19236 16674 272 0,'3'5'104'0,"6"6"-56"0,0-8-58 0,-3 2 16 15,3-2 7-15,0-1 8 16,0-2 1-16,3 0 1 16,0-2-12-16,3-6-4 0,0 2-3 15,-1-2-5-15,-2 0 1 16,-3-2 0-16,-9-3 2 15,-6 5 1-15,0-6 1 16,-6 4-13-16,-2-1-4 0,-1 1-1 16,-6 2 1-1,-9 2 3-15,0 6 4 16,1 8 3-16,2 3 4 0,0 5-2 16,0 2-2-16,6 19 6 15,6-5 5-15,7 3 7 16,8 2 5-16,8 0-6 15,13-6-1-15,9-2-7 16,9-2-4-16,11-11-15 16,1-6-6-16,3-10-50 15,5-2-20-15,1-6-31 16</inkml:trace>
  <inkml:trace contextRef="#ctx0" brushRef="#br0" timeOffset="213">17522 17359 128 0,'-3'-13'49'0,"6"13"-26"0,-12-8-12 16,6 8 15-16,-3-5 5 0,-3 10 6 16,-3-5-9-1,-3 5-4-15,-11-2-14 16,-1 16-4-16,3-1-2 0,3 3-5 16,3 3 1-16,3 3-2 0,9-1-2 15,3-5 0 1,6 3 0-16,15-8 5 0,0-3 1 15,3-2 0-15,0-9 1 16,-3-4-2-16,0-9 2 16,-1 3-2-16,-2-10 2 15,-3 4-2-15,-3-4-1 0,0-3 1 16,-6-6 1-16,3 9-1 16,-6-1 2-1,0 3 0-15,0 3 1 16,0 3 0-16,0 10 2 15,0 0-5-15,3 13-1 0,3 5 0 16,0 14 2-16,0 2 8 16,-3 3 3-16,0 3 2 15,0 0 4-15,-3-6-9 16,-3-2-1-16,-3-3-1 16,-3-5 0-16,-3-6-4 15,-3-4-3-15,-3-9-3 16,-12-5 1-16,4-5-21 15,2-3-10-15,3 0-15 16,6-8-4-16,3-5-27 16,9-6-44-1,18 1 37-15</inkml:trace>
  <inkml:trace contextRef="#ctx0" brushRef="#br0" timeOffset="214">17671 17346 220 0,'-9'0'82'0,"9"5"-44"0,-3 17-44 0,3-9 14 15,0 0 4-15,0 3 4 16,3 0 8-16,3 2 5 16,3 3-16-16,6-2-5 0,2-6-1 15,13 0-2-15,3-7 0 0,-3-12-1 16,-4 4 0-16,-2-9-2 15,-3-2 1-15,-6 0 0 16,-6-6 3-16,-9-2-1 16,-6 3 0-16,-9 2-1 15,-6 0 0-15,0 3 0 16,1-1 0-16,-1 1-16 16,3 5-6-16,3 3-20 15,6 2-8-15,6-2-29 16,3-6-10-16,12 1-1 15</inkml:trace>
  <inkml:trace contextRef="#ctx0" brushRef="#br0" timeOffset="215">18004 17037 252 0,'-15'0'93'0,"15"2"-50"0,-3 11-46 0,3 1 19 16,0 4 3-16,0 14 8 15,0 8-8-15,0-1-1 16,3 6-10-16,3 0-5 0,0-2 0 16,0-6-4-16,3 0 0 15,-3-8-34-15,-3-5-17 16,0-9-61 0,0 1-39-16,0-8 66 0</inkml:trace>
  <inkml:trace contextRef="#ctx0" brushRef="#br0" timeOffset="216">17828 17253 288 0,'-11'-7'110'0,"22"7"-60"0,1-6-58 15,-6 6 18-15,6-8-7 16,6-2 1-16,3-3-5 15,6 5 1-15,5 0 0 16,1 2-5-16,3 1-1 0,-6 5-22 16,-1 8-6-16,-5 3 10 15,-3 2 6-15,-6 0 9 16,-3 0 6-16,-3 8 2 16,-3 9 3-16,-3-1 1 0,0-3 3 15,3 1-3-15,0-1 0 16,3-7 3-16,5-1 3 15,7-5 2-15,3-5 3 16,-3-8 4-16,0 0 1 16,-3-8-2-16,-3-5 2 15,-7-5 1-15,-2-1 2 16,-9-2-10-16,-5 0-4 16,-10-3-3-16,-6 8-1 15,0 3-11-15,0 2-3 16,3 3-33-16,6 3-11 15,4 5-74 1</inkml:trace>
  <inkml:trace contextRef="#ctx0" brushRef="#br0" timeOffset="217">18668 17021 192 0,'-6'-8'74'0,"6"8"-40"0,3 0-33 0,-3 0 14 0,3 8 5 16,0 8 7-16,-3 10 3 16,0 16 2-16,0 3-17 15,-3 8 2-15,0-3 1 0,0-2-6 16,3-6 1-16,0-2-4 16,0-8 0-16,0-11 3 15,0 0 3-15,0-8-6 16,3 1-3-16,3-9 1 15,9 3 0-15,6-5-6 16,-1-3 0-16,4 0-1 16,3 0 2-16,3 0-1 15,0 0-1-15,-1 0-8 16,-2 2-5-16,-3-2-26 0,0 5-10 16,-3-5-37-16,-4 0-15 15,1 0-4 1</inkml:trace>
  <inkml:trace contextRef="#ctx0" brushRef="#br0" timeOffset="218">19076 17314 220 0,'-12'-8'82'0,"6"8"-44"0,-3 0-29 0,3 6 19 16,0-1-5-16,0-2-2 15,-3 10 2-15,3 13 0 16,0-7-12-16,0 5-4 0,3-3-1 0,6 0-1 16,6-2 0-1,6-1 3-15,3-10 5 0,3 0-3 16,3-8 0-16,2-8-2 16,-2 0 0-16,-3-10 4 15,-6-1 5-15,-3 3-5 16,-6-8-2-16,-9 6-3 15,-6-3-2-15,-6-6-3 16,0 9 1-16,-3 4-7 16,0 1 1-16,3 0-28 15,1 10-9-15,2 1-24 16,3-1-8-16,6 3-49 16,3 5-31-1,6-5 69-15</inkml:trace>
  <inkml:trace contextRef="#ctx0" brushRef="#br0" timeOffset="219">19219 17320 216 0,'-6'10'82'0,"6"3"-44"0,0 17-47 0,3-17 12 16,-3 3 2-16,6 0 4 16,-1 2 13-16,4 3 8 15,3-8-15-15,3 3 3 0,0-8 0 16,0-5 1-16,6-6 1 15,-3-5 2-15,2-2 1 16,-5-9-1-16,-3-2 1 16,-9-3-4-16,-9 3-2 0,-6-5-3 15,0 4-1-15,-5 4-5 16,-4-1-3-16,0 6-9 16,-3 8-5-16,0-3-15 15,3 8-7-15,7 0-28 16,2 0-10-1,9 8-48-15,9-3-46 16,6 6 60-16</inkml:trace>
  <inkml:trace contextRef="#ctx0" brushRef="#br0" timeOffset="220">19454 17291 228 0,'-6'2'85'0,"6"6"-46"0,0 8-50 0,0 0 11 16,0 10-3-16,0 6 1 16,-3 8 24-16,0-3 10 15,0 10-16 1,3-2-4-16,0-5-1 0,3-3-5 0,0-8-1 16,0-5-2-16,-3-5-3 15,3-6 5-15,-3-5 1 16,0-3-2-16,0-5-1 15,0-5-1-15,-3-1-2 0,0-20-2 16,0 5 1-16,0-11 1 16,0 0 2-16,-6-2-3 15,9-6 0-15,0 1 1 16,3 2 2-16,3 5-3 16,0 3 0-16,6 5 1 15,0 3 0-15,2-3 2 16,1 11 1-16,3 7 1 15,0 4 0-15,3 4 2 16,3 9 3-16,0 2 9 16,-10 8 6-16,-2-2-4 15,-9-1 0-15,-6-2-5 16,-3 0-1-16,-6 0-6 16,-2-3 0-16,-7-2-7 0,0-3-1 15,0-3-22-15,0-5-8 16,-3-5-25-1,4-1-8-15,5 4-23 16,6-11-11-16,12-11-1 16</inkml:trace>
  <inkml:trace contextRef="#ctx0" brushRef="#br0" timeOffset="221">19787 17301 240 0,'3'0'90'0,"-3"3"-48"0,-6-1-42 0,3 4 16 16,0-6 15-16,-3 0 10 16,0 0-8-16,0 0-4 0,0-6-17 15,0 6-8-15,3-2 0 0,0-4-5 16,3 1 0-16,3 0-1 15,0 2-2-15,3-2-19 16,-3 5-10-16,0 0-63 16,0 5-27-16,-3 3 20 15</inkml:trace>
  <inkml:trace contextRef="#ctx0" brushRef="#br0" timeOffset="222">19781 17510 264 0,'3'5'101'0,"-3"9"-54"0,6 4-20 0,-3-10 34 15,-3 5-12-15,0 3-2 16,-3 5-13-16,-6 1-4 15,0-4-17-15,-3 3-10 0,-3-2-3 16,-5-6-57-16,-7-2-25 16,-3 2-88-1</inkml:trace>
  <inkml:trace contextRef="#ctx0" brushRef="#br0" timeOffset="223">15864 17952 48 0,'3'-8'19'0,"0"3"-10"0,3-1 2 16,-3 6 10-16,0-2 8 0,3-3 5 15,-3 5-1-15,0-6 2 16,0 6 1-16,0-2-1 16,-3 2-10-1,0 0-2-15,6 8-14 16,-3 10-1-16,0 3-1 0,0 19 1 16,0-3 0-16,0-3 2 0,-1 3 4 15,1-2-10-15,0 4-2 16,-3-12-2-16,3-1 2 15,-3-7-6-15,0-1 1 16,0-4-30-16,0-6-11 16,0 2-15-16,0-20-52 31</inkml:trace>
  <inkml:trace contextRef="#ctx0" brushRef="#br0" timeOffset="224">15897 17926 252 0,'-9'-6'93'0,"6"6"-50"0,3-2-22 16,0-4 28-16,3 6-17 16,3-5-6-16,3 5-15 15,6-3-5-15,11 1-4 16,4 2-2-16,0 0 1 0,0 0-1 0,-1 0 0 15,1 0-3 1,-3 0 2-16,-3 2-28 16,-3 1-10-16,-7-3-21 15,-5 13-80 1,-12 0-1-16,-3-2 65 16</inkml:trace>
  <inkml:trace contextRef="#ctx0" brushRef="#br0" timeOffset="225">15998 18127 212 0,'0'-6'82'0,"0"6"-44"0,18-5-31 15,-9 5 18 1,3-3-11-16,2-2-3 16,4-3-6-16,0-2-4 0,0 4 0 15,6 4-4-15,-6 2 0 0,-3 2-31 16,-3 9-15-16,-4 2-48 15,-8 0-21 1,-3 8 63-16</inkml:trace>
  <inkml:trace contextRef="#ctx0" brushRef="#br0" timeOffset="226">15941 18330 208 0,'-3'0'77'0,"3"0"-42"0,6-5-30 16,0 5 17-16,6 0-1 15,9-3 2-15,0-2-12 16,6 0-7-16,-1 2-2 16,1-2-5-16,0 5 0 0,3-5-20 15,-3 5-8-15,-1-3-35 16,-2-2-52-16,0-1 25 16</inkml:trace>
  <inkml:trace contextRef="#ctx0" brushRef="#br0" timeOffset="227">16510 18121 212 0,'-12'8'79'0,"9"-2"-42"0,-18 7-43 0,12-5 12 16,-3 2 5-16,0 4 5 0,-5 7-6 15,2-3-3-15,3 3-4 16,0 3 0-16,0-3 0 15,3-7-32-15,0-1-15 0,3 0-47 16,0-8-23 0,3 3 53-16</inkml:trace>
  <inkml:trace contextRef="#ctx0" brushRef="#br0" timeOffset="228">16313 18135 192 0,'0'-6'74'0,"3"6"-40"0,0 0-29 16,0 0 19-16,3 0 0 16,3 6 5-16,3 7-9 0,3 0-4 15,3 8-9-15,6 3-7 0,0 2-3 16,-1-4 2-16,-2 4 0 16,-3-7-26-16,0-6-11 15,-3 0-39 1,0 0-46-16,0-7 34 15</inkml:trace>
  <inkml:trace contextRef="#ctx0" brushRef="#br0" timeOffset="229">16694 18169 232 0,'-6'0'88'0,"-2"5"-48"0,11 8-36 16,-3-7 21-16,0 15-5 15,0 3 3-15,0-3-13 16,2 5-6-16,1-2-2 16,0-3-5-16,0 1 2 0,0-9-21 15,0 0-8-15,0-2-36 16,0-4-13-16,0-1-9 16</inkml:trace>
  <inkml:trace contextRef="#ctx0" brushRef="#br0" timeOffset="230">16680 18050 176 0,'8'-27'66'0,"-8"27"-36"0,0-5-20 0,0 5 17 15,0 0 9-15,0 0 7 16,0 0-17-16,0 0-7 15,-5 0-7-15,-7 0-1 16,3 0-2 0,0 0-7-16,3 0-1 15,3 0-10-15,0-3-2 16,6-2-23-16,3 0-10 16,6 5-70-1</inkml:trace>
  <inkml:trace contextRef="#ctx0" brushRef="#br0" timeOffset="231">16840 17904 236 0,'-6'-2'90'0,"3"2"-48"0,0 2-38 15,3 1 21-15,0 8-5 16,3 4 3-16,0 9-9 16,0 11-1-16,0 2-7 15,0 2-2-15,3-4 0 0,-3 4-2 16,0 1-2-16,-3-8 1 16,0 0-1-16,0-6-44 0,0-7-18 15,-3 2-51 1,-3-3-27-16,0-4 65 15</inkml:trace>
  <inkml:trace contextRef="#ctx0" brushRef="#br0" timeOffset="232">16742 18174 280 0,'-6'-5'104'0,"9"5"-56"0,3-3-43 0,0 3 22 0,3-5-6 15,6 5 2 1,3-5-13-16,5 2-3 0,10-2-5 16,0 5-4-16,-3 0 1 0,-4 0-28 15,1 0-13-15,-6 0-27 16,-3 0-9-16,-3 0-27 16</inkml:trace>
  <inkml:trace contextRef="#ctx0" brushRef="#br0" timeOffset="233">17233 18135 140 0,'0'0'55'0,"0"-6"-30"0,0 6 1 0,0 0 25 16,0 0 1-16,0 6 4 15,-3-6-14-15,0 0-3 0,-3 0-22 16,0 0-4-16,3 0 1 0,0 0-6 15,0 0 0-15,3 0-6 16,0-8-4-16,3 2-2 16,0 1 0-16,3-3 0 15,3 3 0-15,-6 5 0 16,-3 5 3 0,0 3 2-16,-3-3 0 15,-3 3 2-15,3-2 0 16,-3-1 1-16,0-3-5 15,3-2 1-15,0 0-18 16,0 0-5-16,3 0-31 16,0 0-10-16,0 0-57 15</inkml:trace>
  <inkml:trace contextRef="#ctx0" brushRef="#br0" timeOffset="234">17183 18349 144 0,'0'-5'55'0,"0"5"-30"0,3 0-16 0,-3 0 14 0,0 0 9 15,0 0 4 1,0 0 6-16,3 5 3 0,-3-2-24 16,0 2-3-16,-3-5-3 15,0 5-4-15,0-2 1 16,0-3 2-16,0 0 1 0,0 0-11 16,3 0-1-16,0-3-8 15,3-2-1-15,0 5 0 16,3-5 4-16,0 5-1 15,-1-3-1-15,1 3 3 16,0 0 0-16,0 0 3 16,-6 0 3-16,0 0 4 15,0 0 2-15,0 3-1 16,-3-3 1-16,0 0-6 16,0 0-3-16,0 0-1 15,3-3 1-15,0-2-3 0,0 5 0 16,0-6 1-1,0 6 0-15,0 0-3 0,0 0 0 16,0 0-3-16,0 0 1 16,0 0-24-16,0 0-10 15,0 0-49-15,3 6-20 16,0 2 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4:59.7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5669 4921 224 0,'3'-16'85'0,"-3"16"-46"0,0 14-26 16,0-9 35-16,0 0-27 0,0 6 9 15,3 5-18-15,0 7 7 31,0 1-11-31,0 11 4 16,0 2-7-16,0 2 0 0,0-4-3 0,-3-3 1 16,3-3-2-16,-3-3-20 15,0-5 10-15,0-5-58 16,0 0 37-16,-3-5-110 16,3-3 78-16</inkml:trace>
  <inkml:trace contextRef="#ctx0" brushRef="#br0" timeOffset="1">5559 4948 228 0,'-24'-14'88'0,"24"14"-48"0,-3-2-18 15,0-1 43 1,6 6-36-16,0-3 13 16,3 0-26-16,0 0 9 15,6 0-15-15,3 0 6 0,3 0-9 16,6 0-2 0,2 0-3-16,4-5 1 15,0 2-2-15,0-5-18 16,0 5 9-16,-1-2-61 0,-2 2 39 0,-3 1-135 15,0 2 92-15</inkml:trace>
  <inkml:trace contextRef="#ctx0" brushRef="#br0" timeOffset="2">5878 5181 216 0,'-6'2'82'0,"6"-2"-44"0,0 21-25 0,0-18 40 16,0 0-31-16,3-1 17 15,3 1-24-15,5 2 1 0,1 1-3 16,6-4-1-16,3-2-2 15,0 3 1-15,0-3-6 16,0 0-1-16,-4-3 0 0,1 1 2 16,0-1 1-16,-3-8-6 15,-3 3 0-15,-3 3 1 16,0-8 3 0,-3 0 0-16,-3-1-3 15,-6 1-1-15,-3 0-5 16,-3 0-2-16,-3 2-6 0,-6 3 0 15,-6 3 4 1,0 2 4-16,1 3 3 16,-4 6 1-16,3 1-3 0,0 1 0 15,3 16 2-15,4-3 2 16,2 1 0-16,6-1-1 16,3-3 3-16,6 1 0 15,9-3-1-15,6 0-2 16,8-3 1-16,7-5-1 15,-3-3 2-15,3 0 3 16,0-5-18-16,-4-2-8 0,1-1-36 16,3-2-15-16,0-1-54 31</inkml:trace>
  <inkml:trace contextRef="#ctx0" brushRef="#br0" timeOffset="3">6384 5120 200 0,'0'-3'74'0,"3"3"-40"0,0 0-9 16,-3 0 25-16,0 0 1 0,0 0 4 16,0 0-13-1,0 0-5-15,-3 0-21 16,-3 0 1-16,0 0 1 0,-3 3-10 15,-3-1-2-15,0 4-6 16,0-1-1-16,3 6-4 16,3-1-1-16,3 3 0 0,3 1 4 15,6-1-4-15,6 0 0 16,0 0 3-16,3 0 3 16,0-2 1-16,3 2-1 15,-7-2 1-15,1-3 1 16,-6 0 1-16,-6 0 1 15,-3-3 4-15,-6 0 5 16,-2 1-5-16,-4-4 0 16,-3-2-6-16,0 0-4 15,3 0-8-15,3-2-2 16,0-1-22-16,3 0-8 16,3 1-20-16,6-4-9 0,3-2-25 31,6 0-47-31,6-2 41 0</inkml:trace>
  <inkml:trace contextRef="#ctx0" brushRef="#br0" timeOffset="4">6732 4884 272 0,'0'-8'101'0,"0"11"-54"0,-3-3-26 16,3 0 30-16,0 3-16 0,0-1-7 15,-3 17-19 1,-3 2-6-16,3 5 4 0,0 11 3 16,0 6-1-16,3 4 2 15,0 1-8-15,0-6-2 16,3-5-1-16,0 6 0 16,3-6 2-16,0-8 3 15,-3-5-13-15,0-6-7 16,0-5-25-16,-3-18-63 15,-3-5 4 1,0-4-24 0</inkml:trace>
  <inkml:trace contextRef="#ctx0" brushRef="#br0" timeOffset="5">6529 5083 284 0,'-11'-6'107'16,"8"6"-58"-16,3 0-35 0,0 0 26 0</inkml:trace>
  <inkml:trace contextRef="#ctx0" brushRef="#br0" timeOffset="6">6538 5077 543 0,'27'0'29'0,"9"0"-15"16,3 0-5-16,2-2-2 0,-2-1-3 15,0-2-3-15,-7-1-22 16,1 1-11-16,-3 0-101 16</inkml:trace>
  <inkml:trace contextRef="#ctx0" brushRef="#br0" timeOffset="7">6515 11165 244 0,'3'0'90'0,"-3"-2"-48"0,3 4-31 16,-3 4 23-16,0 2-3 0,0 5 2 16,0 8-12-16,3 6-5 15,-3 4-9 1,0 6-3-16,-3-2 2 0,3-4-3 0,-3 1 0 16,3-5-1-16,-3-4-2 15,0-4-24-15,3-6-11 16,-3 0-20-16,3-5-8 15,-3-5-41 1,0-3-32-16,0-5 59 16</inkml:trace>
  <inkml:trace contextRef="#ctx0" brushRef="#br0" timeOffset="8">6303 11208 232 0,'-18'-6'88'0,"12"6"-48"0,0-2-20 0,6 2 27 0,0 0-14 16,0 0-4-16,0 0-14 15,9 0-7-15,3 0-5 16,9 0 2-16,9-3 4 0,9 3-3 16,2 0 2-16,-2 0-5 15,3 0-2-15,-1 3-3 16,-2-3 1-16,-3 0-23 15,-4 0-10-15,1 2-33 16,-6-2-12-16,-3 6-36 16</inkml:trace>
  <inkml:trace contextRef="#ctx0" brushRef="#br0" timeOffset="9">6732 11396 248 0,'-6'2'93'0,"6"-2"-50"0,3 3-41 0,-3-3 26 16,12 10-9-1,6-2-7-15,0 0-3 16,-1-2-5-16,10-6-5 0,0-6 0 0,-3 4 1 15,-3-4 2-15,-4-2 1 16,-5 1 3-16,0-1 1 16,-6-6 1-16,0 6-7 15,-9-2 0-15,-12-1-3 16,-3 1-2-16,1 2 0 16,-7 2 3-16,0 6-2 15,0 3 1-15,0 2 4 16,4 3 1-16,-4 14 3 15,3-4 1-15,6 3-3 16,3-2-1-16,9-1-1 0,3-2-2 16,6 0 1-16,9-3-1 15,6 0 0-15,3-5 0 16,5 0-3-16,7-2 2 16,-3-4-30-1,0-2-14-15,-1-2-46 16,-2-4-54-16,3-2 41 15</inkml:trace>
  <inkml:trace contextRef="#ctx0" brushRef="#br0" timeOffset="10">7226 11353 272 0,'-6'-2'101'0,"3"-1"-54"0,0 0-24 0,0 3 31 0,-3 0-8 16,0 0 0-16,-3 0-22 15,0 0-7 1,0 0-10-16,3 0-7 0,-2 3-1 16,5 0-6-16,0 7 0 0,3 6 1 15,6 3 1-15,2-4-2 16,1 1 2 0,3 0 3-16,-3 0 3 0,-3-3 0 15,-3-2 2-15,-3 0 2 16,-6-4 2-16,-3 1-1 15,0-2-1-15,-6-4-1 16,-5-2 0-16,2-2-13 16,0-4-4-16,0 1-18 15,6-3-6-15,3 0-15 16,6-8-8-16,3-7-27 0,18-1-12 16,3-3 6-1</inkml:trace>
  <inkml:trace contextRef="#ctx0" brushRef="#br0" timeOffset="11">7455 11165 284 0,'3'0'107'0,"0"-10"-58"0,0 18-35 0,-3-8 28 16,0 8-3-16,0 2 4 16,0 6-9-16,0 8-3 15,0 5-17-15,0 13-7 0,0-2 0 16,0-3-4-16,0 3-2 15,0-6 0-15,3-7-1 16,-3-3-27-16,3-6-11 0,-3-5-43 16,0-2-16-1</inkml:trace>
  <inkml:trace contextRef="#ctx0" brushRef="#br0" timeOffset="12">7268 11303 304 0,'-6'-5'112'0,"9"5"-60"0,3 0-43 16,0 0 27-16,3 0-2 15,11 0 4-15,7 0-12 16,6 0-6-16,3 0-11 16,5 0-6-16,1 0 0 0,0-3-18 15,-4 0-6-15,1 1-56 0,3-1-25 16,-1 0-44-1</inkml:trace>
  <inkml:trace contextRef="#ctx0" brushRef="#br0" timeOffset="13">5869 14010 168 0,'-6'-11'63'0,"6"8"-34"0,0 1-5 0,0 2 22 15,0 0-12-15,0 5-5 16,3 3-3-16,0 16-2 15,0 5-13-15,0 5 0 0,0 6 0 16,0 0-9-16,-3-6 0 16,0-2 0-16,0 0 1 15,-3-3-1-15,0-3-2 16,0-5-39-16,0-2-16 0,0-6-68 31</inkml:trace>
  <inkml:trace contextRef="#ctx0" brushRef="#br0" timeOffset="14">5684 14084 264 0,'-15'-19'99'0,"15"19"-54"0,0 0-35 0,3 0 23 16</inkml:trace>
  <inkml:trace contextRef="#ctx0" brushRef="#br0" timeOffset="15">5687 14060 497 0,'24'-8'34'16,"6"3"-17"-16,8-3-11 16,1 3-4-16,9-1-2 0,-4 4 2 15,1-1-1-15,-6 0-1 16,-4 1-26-16,-2-1-10 16,-3 3-53-16,-6 8-20 15,-6-11-3 1</inkml:trace>
  <inkml:trace contextRef="#ctx0" brushRef="#br0" timeOffset="16">6065 14285 232 0,'-12'3'88'0,"15"2"-48"0,3 3-42 16,0-3 14-16,3 0 3 16,6 1 4-16,6-1 0 15,3 0 0-15,-1-2-10 16,1-3-3-16,0-3 0 0,3 1-3 16,-6-1-2-16,-4-5 2 0,-2 0 0 15,-6-5 1 1,-6 0-2-16,-6-1-2 15,-6 4-6-15,-9 4-4 16,-5 1 1-16,-4 8 3 16,-3 5 3-16,0 2 4 15,4 1 2-15,5 0 3 16,3 2-1-16,3 0 2 16,6 3-4-16,9 0-2 15,6 0 0-15,9-3-1 16,12-3 0-16,2-2 2 15,4-2-17-15,6-6-4 16,-3-3-46-16,5 0-18 0,7-2-19 31</inkml:trace>
  <inkml:trace contextRef="#ctx0" brushRef="#br0" timeOffset="17">6637 14237 296 0,'-24'3'110'0,"15"-3"-60"0,6-3-50 0,0 3 21 0,-3 0-6 16,-3 0 4-16,-3 3-7 15,0 0 1-15,3 4-8 16,3 1-7-16,3 3-2 0,3 2 0 0,6 0 2 16,3 3 1-1,0 3 1-15,0-1 0 16,-3-2 0-16,-3 0 2 0,-3 0 1 15,-6-3 1-15,-3-2 2 16,-3-3-1-16,-3-3 0 16,-5-5-3-16,-4-5-2 15,3-3-10-15,3 0-4 16,6-3-33-16,3 1-12 16,12-1-33-1,12 1-54-15,6-6 38 16</inkml:trace>
  <inkml:trace contextRef="#ctx0" brushRef="#br0" timeOffset="18">6955 14028 288 0,'-3'-2'110'0,"6"12"-60"0,-3-12-52 16,0 7 20-1,0 0-2-15,0 8 4 16,0 6-1-16,-3 10 0 0,3 11-10 15,-3-3-5-15,3 5-1 0,0 0-2 16,0 1 2-16,3-1-2 16,0 0-1-16,0-5-26 15,0-8-12-15,-3-5-50 16,0-5-20-16,0-9-4 16</inkml:trace>
  <inkml:trace contextRef="#ctx0" brushRef="#br0" timeOffset="19">6794 14282 332 0,'-6'-2'123'0,"9"10"-66"0,12-11-69 0,-3 3 18 16,12 0 1-16,3 0 8 16,9 0-6-16,2-5 0 15,7-3-5-15,8 0-9 0,1-3-2 16,9-2-98-16,-7 0-44 15,-5-3 31 1</inkml:trace>
  <inkml:trace contextRef="#ctx0" brushRef="#br0" timeOffset="20">23079 4022 188 0,'-6'13'71'0,"6"-26"-38"0,-3 5-21 0,3 8 21 16,0-3-4-16,0 0 1 15,3 1-13-15,3-1-5 16,-3 1-7-16,12-1-4 0,0 0 2 15,3 1-2-15,3 2-1 16,-1 0-2-16,1 5 1 0,3 5 1 16,-6 4 0-16,3-1 0 15,0 5 0-15,-7 1 0 16,-5 2 2-16,-3 0-1 16,0 3 2-16,-6 0-2 15,-6 10 2-15,0-2 2 16,-3 5 2-16,1-3-1 15,-4 4-1-15,3-1-3 16,3-3-2-16,3-2-2 16,0-3 1-16,3 0 1 15,6 3 0-15,9-6 0 16,-3-2 2-16,2-6-30 0,1-2-11 16,0-2-59-1,3-4-47-15,-6-5 54 16</inkml:trace>
  <inkml:trace contextRef="#ctx0" brushRef="#br0" timeOffset="21">23356 4667 196 0,'-3'-2'74'0,"-3"2"-40"0,3 0-22 0,3 2 21 0,-3 1-8 16,-3 0 0-1,-6 2 1-15,-6 0 1 16,9 6-14-16,-2-1-1 0,-1 6 1 16,0 3-5-16,0-1-2 0,3 3-6 15,3 3 0-15,3 11 0 16,-3-1 0-16,6 3 0 15,6 3 0-15,-3 2 6 16,-3 0 4-16,0 1-1 16,-3-4 2-16,-3-4-4 15,-3-6 1-15,-6-3-3 0,-3-2 0 16,-3-5-6 0,1-3-1-16,-4-3-37 0,-6-3-16 15,6-4-74 1,0-1-45-16,4-5 76 15</inkml:trace>
  <inkml:trace contextRef="#ctx0" brushRef="#br0" timeOffset="22">23529 4776 244 0,'0'0'90'0,"0"-3"-48"0,0 3-25 0,0 0 27 16,0 0-12-16,0 0-1 0</inkml:trace>
  <inkml:trace contextRef="#ctx0" brushRef="#br0" timeOffset="23">23529 4757 524 0,'0'-13'8'0,"6"0"-5"0,-3 0-2 16,8-3 1-16,-2 0-3 15,0 3-2-15,0 2-1 16,0 0 3-16,0 6 0 16,0 2 1-16,3 3-3 15,0 6 2-15,0 2 3 16,0 0 1-16,6 5 1 16,2-3 2-16,1 1-1 15,0-3 2-15,-3 0-4 16,-6-5 0-16,6-1-1 15,-6-7-2-15,-4 0-6 0,1-1-1 16,0-4-37-16,-3-1-15 16,0 1-78-1</inkml:trace>
  <inkml:trace contextRef="#ctx0" brushRef="#br0" timeOffset="24">24002 4522 236 0,'-3'0'90'0,"3"5"-48"0,0 3-31 15,0 0 21-15,0 8-8 16,0 8 0-16,0 7-11 16,0 9-3-16,0-6-6 15,3-2-3-15,-3-3 2 0,0-2-2 16,0-6-1-16,3-5-17 16,-3-3-6-16,0-5-27 15,0 0-8-15,0-8-29 16,0 0-34-1,0-3 43-15</inkml:trace>
  <inkml:trace contextRef="#ctx0" brushRef="#br0" timeOffset="25">23832 4532 260 0,'-9'-5'99'0,"9"5"-54"0,0-3-22 0,0 3 29 15,0 0-18-15,0 0-7 16,3 0-16-16,3-2-7 0,3-1-3 16,9-2-4-16,6 0 2 0,3-9 3 15,-4 6 1 1,7 0-4-16,3 3 1 16,-6 2-18-16,-3 6-5 15,-7 0-53-15,4 2-20 16,0 6-24-16</inkml:trace>
  <inkml:trace contextRef="#ctx0" brushRef="#br0" timeOffset="26">24133 4752 236 0,'3'24'88'0,"6"-16"-48"0,9-6-34 0,-6 1 22 16,-1-3-11-16,7 3-2 16,0-3-11-1,-3-3-2-15,6 0-2 16,-3-2 4-16,-6-6 2 0,5 1-5 0,-8-9 0 16,-6 3 1-1,-6 1-3-15,-3 1-2 16,-5 4-3-16,-1 2 1 15,-9 3 1-15,-6 5 2 16,6 2 1-16,-3 3 3 16,4 9 5-16,2 7 4 15,6-3-2-15,3 1 0 16,6-1-3-16,3 1-1 0,6-6-6 16,6 3-1-16,6-3 1 15,2-2 2-15,7-3-24 16,-3-6-12-16,12-2-51 15,-1-2-59 1,1-3 39-16</inkml:trace>
  <inkml:trace contextRef="#ctx0" brushRef="#br0" timeOffset="27">24469 4638 304 0,'-15'0'112'0,"6"3"-60"0,0 2-43 15,1 0 27-15,-10 3-22 0,12 0-5 16,-3 5-8-16,9 6-2 16,6 2 1-1,3 0-3-15,0-2 2 0,3-1 1 16,-4-2 0-16,4-3 0 0,-6 1 0 16,-3-1 4-16,-3-2 5 15,-3-4-3-15,-9-1 2 16,-5-4-7-16,-1-2-1 15,-3-5-7-15,0-3-3 16,0 0-16-16,3-2-7 16,12-1-20-16,0-7-6 15,12-9-59-15</inkml:trace>
  <inkml:trace contextRef="#ctx0" brushRef="#br0" timeOffset="28">24713 4440 252 0,'0'0'93'0,"9"0"-50"0,-9 0-50 16,0 10 82-1,0 4-24-15,-3 7-13 16,-3 10-8-16,6 4-19 16,0 10-7-16,0 0 0 0,0-3-3 15,6-2 2-15,-3-3-2 16,-3 0-1-16,9-13-15 15,-6 2-5-15,-3-7-32 16,0-3-14-16,-3-3-49 16,0 3-46-1,-3-16 61-15</inkml:trace>
  <inkml:trace contextRef="#ctx0" brushRef="#br0" timeOffset="29">24532 4659 316 0,'0'-2'121'0,"9"-1"-66"0,6 0-44 0,-4 3 26 15,10 0-14-15,3-2 0 16,12-1-14-16,-3 0-3 16,8 1-4-16,1-3-6 0,0-1-2 15,-4-2-68-15,-2 0-30 16</inkml:trace>
  <inkml:trace contextRef="#ctx0" brushRef="#br0" timeOffset="30">23478 10001 152 0,'0'-2'57'0,"0"2"-30"0,0-3-3 0,0 3 24 16,0 0-11-16,0 0-1 15,0-3-12 1,6 1-5-16,3-1-11 16,0-2-3-16,9-1 1 0,0 1-5 15,11 0-1-15,-2 2 0 0,3 3 0 16,3 6 0-16,-4 4 2 15,-5 3-1-15,-6 11 2 16,-6 3 0-16,0 2 1 16,-6 2-5-16,-15 12 1 15,0-4 6-15,-3 4 4 16,0 2-3-16,3 0 1 16,0 5-7-16,6-2-1 0,3-9 0 15,3-2 2 1,6-8-1-16,6-2-1 15,3-6-15-15,3-8-5 0,0-2-39 16,-1-6-16-16,1-2-34 16</inkml:trace>
  <inkml:trace contextRef="#ctx0" brushRef="#br0" timeOffset="31">23832 10615 236 0,'-12'-3'88'0,"3"1"-48"0,0-1-27 16,6 3 22-16,-8 3-9 15,2-1-3-15,-9 4-13 0,6-1-4 16,0 3-4-16,0 8-2 16,3 5 1-16,0 3-4 0,3 2 0 15,3 6 2-15,3 2 0 16,0 14 1-16,0-3 0 15,-3-5 4-15,-3-1 2 16,-3-4 6-16,-2-6 5 16,-4-5-7-16,-3 2-3 15,-3-5-2-15,3-5-1 16,-3-3-35-16,-3-7-17 16,1-4-90-1</inkml:trace>
  <inkml:trace contextRef="#ctx0" brushRef="#br0" timeOffset="32">24100 10332 216 0,'0'-5'82'0,"3"7"-44"0,0-2-22 16,-3 0 24-16,0 6-8 15,9 7-1-15,-9 11-9 16,6 7-1-16,-3 14-12 16,-3 3-5-16,0-3-1 0,-3-3 0 15,-3-5 3-15,6-5-5 16,-3-3-1-16,-3-5-18 16,6-5-5-16,-3-6-40 15,0-3-14-15,0-2-37 16</inkml:trace>
  <inkml:trace contextRef="#ctx0" brushRef="#br0" timeOffset="33">23942 10374 224 0,'-9'-5'85'0,"9"5"-46"0,0-3-13 0,0 3 31 16,0 0-15-16,0 0 8 16,12-2-18-16,-3-1-18 15,12 0-6-15,6 1-2 16,6-1-1-16,-4 1 2 0,7-1-4 16,-3 3-2-16,-3 3-16 15,-7-1-5-15,4 1-50 16,-12-1-19-16,6 4-47 15</inkml:trace>
  <inkml:trace contextRef="#ctx0" brushRef="#br0" timeOffset="34">24213 10628 256 0,'-6'6'96'0,"12"-1"-52"0,3 5-38 0,-3-4 20 16,3-1-8-16,9-2 0 16,0-1-8-16,-3-2-4 15,14 0-3-15,-2-2 0 0,-6-4 0 16,0 1-1-16,-6-3 1 15,0 0-4-15,-6 0 0 0,-3-2-1 16,-6-1 0 0,0 3-9-16,-6-2-5 0,-9 4-1 15,-6 4 2 1,-3 2 7-16,-3 5 4 0,-3 3 3 16,-2 3 3-16,8-1 1 15,0 3 3-15,12 3 1 16,0 5 3-16,9-2 1 15,6-3 1-15,6 0-4 16,6 2-3-16,3-2-5 16,3-3 0-16,6-2-31 15,8-6-12-15,-5-2-49 16,0-6-51-16,6-7 44 16</inkml:trace>
  <inkml:trace contextRef="#ctx0" brushRef="#br0" timeOffset="35">24600 10567 260 0,'-12'-2'96'0,"6"-1"-52"0,-6 6-23 0,3-1 30 16,4 4-29-16,-10-1-9 16,6 3-9-16,-3 3-4 15,3-1 1-15,6 1-4 0,3 2 2 16,3 3-1-16,6 2-2 15,3 1 3-15,-3-1 0 0,0-2 1 16,-3 0 2-16,-6-3 8 16,-3 1 5-1,-9-4 4-15,3-2 1 16,-6-3-11-16,0-5-3 0,0 0-9 16,-6-5-2-16,-6-3-25 15,13-2-10-15,-1-4-26 16,12-4-8-16,12-3-45 15</inkml:trace>
  <inkml:trace contextRef="#ctx0" brushRef="#br0" timeOffset="36">24752 10358 260 0,'0'-5'96'0,"3"5"-52"0,-3 3-32 15,0-3 24-15,0 5-8 16,6 6-2-16,-3 7-8 0,3 14-1 16,-3 5-10-16,-3 5-2 0,6 3-1 15,-3-2 0-15,0-4 0 16,-3-2-5-16,6-5 1 16,-6-5-18-16,0-4-8 15,0-4-44-15,0-6-19 16,-6-5-34-1</inkml:trace>
  <inkml:trace contextRef="#ctx0" brushRef="#br0" timeOffset="37">24621 10591 320 0,'-9'-2'121'0,"9"4"-66"0,6 1-38 16,-3 0 30-16,9-3-14 15,3 0-4-15,6-3-15 16,2 0-4-16,7 1-6 16,9-1-1-16,-6 0 1 0,5-2-22 15,-5 0-8-15,-3-6-49 16,-3-2-21-16,-7 2-52 16</inkml:trace>
  <inkml:trace contextRef="#ctx0" brushRef="#br0" timeOffset="38">17534 11306 104 0,'-3'-3'41'0,"3"3"-22"0,3-5-9 0,-3 5 12 16,0 0 3-16,0-3 2 0,-3 0-3 16,3 1-1-16,-3-1-12 15,0 0 4-15,0 1 3 16,3-1 5-16,-3 3 6 15,3 0-5-15,-3 0-2 0,0 0-4 16,3 0 1-16,0 0-8 16,0 0-4-16,3 0 0 15,3 0 0-15,12 0 10 16,6 0-5 0,5 0 0-16,7 0-2 15,6 0-1-15,8 0-5 16,1 0-3-16,5 0-3 15,1-2 1-15,0-1 3 16,-1 0 1-16,-2 1-1 0,-10-1-2 16,-5 0 3-16,-9 1 2 15,-6-1-2 1,-6 0-2-16,-4 3 0 0,-11 0-1 16,-6-2 0-1,-9 2-5-15,-5 0 1 16,-7 0 2-16,-6 0 1 15,-9 2-4-15,-2 1-1 16,-1 0 3-16,-12-1 1 16,4 1 2-16,2 0 2 15,4-1-3-15,2 1 0 16,6-3 1-16,6 3 0 0,4-1 0 16,5-2 0-1,3 0-3-15,6 3 2 16,9-1-6-1,9 4 6-15,9-4 3 16,12 4-4-16,11-1 0 0,7 0 3 16,3-2 1-16,8 0-3 15,-2-3 1-15,-7 0-5 16,-2 0-1-16,-9 0-33 16,-6 0-11-16,-7 0-87 15</inkml:trace>
  <inkml:trace contextRef="#ctx0" brushRef="#br0" timeOffset="39">17516 5292 196 0,'-6'-3'74'16,"6"6"-40"-16,3-3-29 0,-3 0 19 0,0 0-2 15,0 0 4-15,0 0-10 16,6 0-2-16,0 0-8 16,6 0 3-16,6 2 1 0,2-2-1 15,4 0 2-15,6 0-6 16,0-2-1-16,3 2-2 15,2-3 1-15,1 3-2 16,-6-3 2-16,-3 1 2 16,-10-1 2-16,-2 0 5 15,-3 3 5-15,-3-2 0 16,-6-1-1-16,-3 3-8 0,-6-2-5 16,-12 2-2-1,-3 0 1-15,-2-3-3 0,-4 3 0 16,0 0 3-16,0 0 1 15,3 3 1-15,-2-3 0 16,-1 0-2-16,3 0-2 16,3 0 1-16,6 0 1 15,3 0-3-15,4 0 0 16,2 2-4-16,3-2 1 16,6 3 0-16,3-1 2 15,5 1 1-15,4 2 3 16,6-2-3-16,3 0-2 15,3 2 2-15,5-5 0 16,4 3 1-16,-3-1 2 0,0 1-1 16,-4-3 2-16,-5 0-4 15,-3 0 0-15,-3 0 5 16,-6 0 5-16,-3-3-1 16,-3 1 1-16,-6-1-8 15,-6 0 0-15,0 1-14 16,-3-1-7-16,-6 0-14 15,-6 3-3-15,3 0-25 16,3 3-10-16,1 2-44 16</inkml:trace>
  <inkml:trace contextRef="#ctx0" brushRef="#br0" timeOffset="40">16968 14846 120 0,'0'-3'46'0,"3"3"-24"0,0-3-15 15,-3 3 15-15,3-2-4 16,-3-1 1-16,0 1 1 16,0-1 2-16,0 0-12 15,-3 1 3-15,-3-1 3 0,-6 0-4 16,-3 3 1-16,-2 0-4 16,-4 3 0-16,-3 2-3 15,-6 3 1-15,0 3-4 16,-2 2-2-16,-4 3 4 15,0 5 1-15,1 8 0 0,-1 0-1 16,-3 3-3-16,3-3 1 16,4 8-2-16,2 3-1 15,6-3-2-15,6 3 1 16,6 2 1-16,6 11 0 16,9-3 0-16,9 3 0 15,3 3-3-15,6-4 2 16,0 9 1-16,0 3 2 15,-1 10-1-15,-2-3-1 16,0 1-2-16,-9-9 1 16,-6-7 1-16,-6 2 2 15,-6-8 5-15,-9-5 4 0,-11-8 2 16,-7 0 3-16,-6-5-7 16,-5 0-1-16,5-6-4 15,-3-12-3-15,10-6-9 16,2-3-3-16,6 0-16 15,9-2-6-15,6-3-31 16,6-6-11-16,12-1-18 16</inkml:trace>
  <inkml:trace contextRef="#ctx0" brushRef="#br0" timeOffset="41">16150 16452 152 0,'-15'-3'57'0,"12"6"-30"0,0-6-18 0,3 3 14 16,0 0-2-16,0 0-1 15,6-2-2-15,3-6-1 16,6 0-9-16,2 0-3 0,4-3 1 15,6 8-3-15,0 3-2 0,3 8-3 16,-1 0-1 0,1 19 2-16,0-1 0 15,-3 11 3-15,-6 11 1 0,-4 18-4 16,-2 6 1 0,-6 2 2-16,-9 8 3 0,-6 16 0 15,0-9 2-15,0 4-2 16,0-8 0-16,15-3 5 15,3-8 6-15,9-3-2 16,6-10 0-16,15-11-6 16,5-2-3-16,7-11-2 15,11-3 0-15,-2-7-18 16,-1-9-4-16,1-4-29 16,5-9-9-16,-8 0-47 15</inkml:trace>
  <inkml:trace contextRef="#ctx0" brushRef="#br0" timeOffset="42">13971 16007 128 0,'0'-2'49'0,"0"-1"-26"0,-12 3-16 16,15 0 13-16,0 0 7 16,0-3 22-16,-9 1-12 15,-6-1-18-15,0 3-3 0,0 0-2 16,0 3-10-16,-3 5-1 16,1 13 1-16,-1 0 2 15,3 3-9-15,3 2-3 16,6 1 1-16,3-1 0 15,6-5 5-15,3-5 2 16,6-5 0-16,5-9-2 16,1-7 3-16,0-8 0 15,0-6-4-15,-3-12 1 16,-6-1 0-16,-3 0 0 16,-3-2 0-16,-6-3 2 0,-3-11-1 15,-3 8 2-15,-6 9-2 16,3 2-1-16,0 5 5 15,3 5 4-15,0 9-7 16,3 4-1-16,0 9-1 16,9 10 0-16,0 14 8 15,0 2 5-15,0 3 0 16,0 5 0-16,0 2-7 16,0-2-4-16,0 0-1 15,3-5-1-15,0-8-11 16,-1-6-5-16,1 1-23 15,3-11-10-15,0 0-62 16</inkml:trace>
  <inkml:trace contextRef="#ctx0" brushRef="#br0" timeOffset="43">14135 16076 212 0,'-9'19'79'0,"9"-11"-42"0,0 7-37 0,3-4 16 15,0 2 4-15,0 0 7 16,6 1-3-16,2-1 0 16,7-2-13-16,-3-4-2 0,3-4 1 15,0-6-4-15,0-4 2 0,-3-4-3 16,-3-2 2 0,-7-6-4-16,-2-5 0 15,-6 1-1-15,-5 1-2 16,-7 1 1-16,-6 5 1 0,0 3-12 15,3 3-3-15,0 10-12 16,3-3-2 0,3 3-23-16,4 10-8 0,5-4-46 15</inkml:trace>
  <inkml:trace contextRef="#ctx0" brushRef="#br0" timeOffset="44">14394 16058 256 0,'3'-3'96'0,"11"3"-52"0,-2-21-40 16,-6 21 21-16,3-3-16 0,0 0-2 16,3 1-10-16,3-3 0 15,0 5 1-15,0-3-59 0,0 3-23 16</inkml:trace>
  <inkml:trace contextRef="#ctx0" brushRef="#br0" timeOffset="45">14590 15968 216 0,'-3'5'82'0,"3"0"-44"0,0 8-40 15,0 1 14-15,0 2-4 16,0 5 2-16,3-3-5 16,0-2-3-16,6-3-1 15,0 1-1-15,3-4 0 0,0-5-9 16,0-5-2-16,-4 0 1 15,1 0 1-15,-3-2 3 16,0-9 4-16,0 6 1 0,-6 0 1 16,3-1 2-1,-3 6 8-15,0 6-1 16,0 2 2 0,6-1 3-16,0 1-4 15,3 0 2-15,0-2 2 0,3 2 1 16,0-8 0-16,0 0 1 15,0-3-6-15,3-2-2 16,-4-9-2-16,1 6 1 16,-3-7-15-16,-3 1-5 15,-9-1-64-15,-3 1-46 32</inkml:trace>
  <inkml:trace contextRef="#ctx0" brushRef="#br0" timeOffset="46">14783 15806 200 0,'0'-2'74'0,"3"4"-40"0,0-2-40 15,0 3 14-15,0 7 10 16,0 6 11-16,0 0 5 16,6 8 4-16,0 0-21 15,-3 10-3-15,-3 1-2 0,0-1-5 16,-3-5-2-16,0-2-2 15,0-6-3-15,-3-3 3 16,0-5-7 0,6-5-10-1,-3-8-2-15,3-2-1 0,0-9 3 16,6-5 8 0,0 0 5-16,0 3 0 0,3 0 0 15,-3 0 1-15,0 10 2 16,3 0 8-16,-4 3 5 15,1 14-1-15,0-1 2 16,0 0-9-16,0 0-2 16,-3 1-3-16,0-4 1 15,0 3-15-15,-3 1-7 16,3-6-30-16,0-3-13 16,0-5-50-1</inkml:trace>
  <inkml:trace contextRef="#ctx0" brushRef="#br0" timeOffset="47">15081 16105 236 0,'0'11'88'0,"3"-1"-48"0,0 6-45 16,0-8 15-16,-3 0-15 16,0 0-2-16,0-3-34 15,0 1-13-15</inkml:trace>
  <inkml:trace contextRef="#ctx0" brushRef="#br0" timeOffset="48">15298 15999 204 0,'3'3'77'0,"15"0"-42"0,-3-1-28 15,-9-2 18-15,3 0 2 16,3 0 4-16,3 0-11 0,0 0-2 16,0-2-10-16,-1-4-5 0,1-2 0 15,-3 0-2 1,0-2 2-16,-3-1-2 15,-6-2-1-15,-3 5 1 0,-3 0-1 16,-6 3-9 0,-3 0-4-16,-3 10 2 0,-3 0 4 15,1 6 2-15,-1 5 3 16,0 10 7-16,3 1 7 16,6-1 5-16,3-2 4 15,9 0-5-15,3-6-1 0,6 3-7 16,6-7-3-1,6-9-2-15,-1 3-3 16,13-8-28-16,0-3-14 16,-3-2-60-1,-1-8-57-15,-8-9 50 0</inkml:trace>
  <inkml:trace contextRef="#ctx0" brushRef="#br0" timeOffset="49">14513 16380 192 0,'-3'29'74'0,"6"1"-40"0,-3 22-38 0,0-33 15 15,0 13 1-15,0 0 4 16,0-3-6-16,0 2-1 0,0-4-29 15,3 2 10 1,3-8-67-16,2-5-43 16,1-24 47-1</inkml:trace>
  <inkml:trace contextRef="#ctx0" brushRef="#br0" timeOffset="50">14712 16605 140 0,'-9'13'55'0,"12"1"-30"0,-3 10-12 15,3-14 17-15,0 1-4 16,3 5-1-16,3-3-5 0,3 0 0 16,3 0-11-1,3-13 3-15,5-2 2 0,-2-9-3 16,-3 3 1-16,-3-5-5 15,0-6 1-15,-3 1-3 16,-6 2 0-16,-3-3-3 0,-3-2 1 16,-9-3-2-16,-9 6 2 15,3-1-4-15,0 4 0 16,0 1-12-16,0 6-5 16,3-2-10-16,4 10-5 15,2 5-31 1,6 0-55-16,3 6 23 15</inkml:trace>
  <inkml:trace contextRef="#ctx0" brushRef="#br0" timeOffset="51">14941 16621 160 0,'3'21'63'0,"3"-10"-34"0,3-3-27 15,-3 0 14-15,3-3 3 16,3-2 3-16,3-3-3 15,3-3 1-15,5-2-11 16,-2-3-1-16,0-5 2 0,-3 5 5 16,-6-6 3-16,-3 1 2 15,-6 0 2-15,-3-6-8 16,-9 6-1-16,-6-8-3 16,-6 3-1-16,0 4-10 15,-3 4-4-15,4 10-13 16,-1 2-4-16,3 6-19 0,6 0-7 15,6 0-9-15,3-3-5 16,6 6-21 0</inkml:trace>
  <inkml:trace contextRef="#ctx0" brushRef="#br0" timeOffset="52">15197 16608 208 0,'0'21'77'0,"6"-5"-42"0,0 10-39 0,-3-10 15 16,3 11 9-16,-3-1 10 0,0-2-7 15,3 2-1-15,-3-2-13 16,3-8-5-16,-3 3-3 0,0-6-4 16,0-3 2-16,-3-2 5 15,0-5 2-15,0-3 0 16,-3-3-1-16,3-7-3 15,-3-3 1-15,0-14-2 16,0 1-1-16,0-6 1 16,0 0-1-16,3-2 0 15,0 5 2-15,3-3 3 16,0 5 4-16,9 4 2 16,0-1 3-16,3 3-3 15,-1 5 1-15,1 5-5 16,3 9-2-16,0-1 2 0,0 8 2 15,-3 1 0-15,-3 1 2 16,-6 1-2 0,-6 3 2-16,-3-3-4 15,-6 5 1-15,-3-2-3 0,-9-3 0 16,-3 2-14-16,0-7-4 16,1 5-21-16,-1-6-7 15,3-2-32-15,6-2-14 16,6-1-35-1</inkml:trace>
  <inkml:trace contextRef="#ctx0" brushRef="#br0" timeOffset="53">14977 15830 184 0,'0'-5'71'0,"0"5"-38"0,3 0-28 0,-3 0 17 15,0 0-10-15,0 0-2 16,6 5-3-16,0-5-2 16,-6 0-3-16,3 3 3 0,-3-3 1 15,0 0 6-15,3 2 3 16,-3-2 16-1,0 0-10-15,0 3-2 16,0-3-9-16,0 0-4 16,0 0-1-16,0 0-1 15,0 0-2-15,0 0-2 16,0 0-2-16,6 0 1 16,-3 0 1-16,3 0 0 15,-3 0 2-15,0 11 5 16,-3-9 4-1,0 6-2-15,-6 0 2 16,0 0-6 0,0-3-3-16,0 1-1 0,0-9 1 15,3 0 1-15,0 1-4 16,3-1-1-16,3 0 1 16,0-2 2-16,3 5-2 15,0 0 0-15,0 0 1 16,0 0 0-16,-3 3 0 15,0 2 4 1,-3-5 2 0,0 0 0-16,0 0-6 15,-3-3-2-15,0-2 1 0,0 0 2 16,0 2-33-16,3 0-13 16,0-2-33-16</inkml:trace>
  <inkml:trace contextRef="#ctx0" brushRef="#br0" timeOffset="54">15191 15759 140 0,'0'-6'55'0,"0"6"-30"0,3-2-12 15,-3 2 19-15,0 0-3 16,0 0 1-16,0 0-6 15,0 0-1-15,3 2-12 16,0 6 0-16,0 0 2 0,0 3-3 16,0 2 2-16,0 6-5 15,-3 7 1-15,3 3-3 0,-3 3 2 16,3 2-4-16,-3 3 0 16,3 0 1-16,0-5 0 15,0-3-2-15,0 0 1 16,-3-8 0-16,3 3 3 15,0-8-3-15,0 3-2 16,-3-6 0-16,0-3 1 16,0-2-1-16,3-2-1 15,-3-6-15-15,0 0-7 16,0-6-58-16,0 1-22 16,-3-3-1-1</inkml:trace>
  <inkml:trace contextRef="#ctx0" brushRef="#br0" timeOffset="55">17528 14401 152 0,'-12'-2'57'0,"6"2"-30"0,0 0-5 0,3 0 20 16,0 0-3-16,3 0 2 15,0 0-21-15,0 0-7 16,0 0-15 0,12 2 1-16,3 1-1 0,6 0 4 15,3-1-3-15,2 1 0 16,4 0 1-16,0-1 0 15,-3 1 0-15,-1-1 0 16,-2 1-3-16,-6 0 2 16,-3-1 5-16,-3 1 2 15,-3-3 4-15,-12 0 8 16,-6-3-5-16,-3 1-7 16,-3-1-4-16,0 3 1 15,-3 0 0-15,3 0-1 16,1 0 1-16,5 0-4 15,0 0 0-15,6 0-4 16,3 0 1-16,6 0-3 16,9 0 2-16,2-3-19 15,13 3-7-15,3 0-68 16,3 3-47 0,-7-3 57-16</inkml:trace>
  <inkml:trace contextRef="#ctx0" brushRef="#br0" timeOffset="56">17683 17272 168 0,'-9'0'66'0,"6"3"-36"0,0-3-18 0,0 0 19 0,0 0-3 15,3 0 3-15,0 0-11 16,0 0-4-1,0 0-9-15,0 0-9 0,0 0-2 0,6 2 2 16,3 1 1-16,3-3 3 16,2 8 1-16,10-5 1 15,6-1 0-15,3 3-2 16,0 1 1-16,2-4 0 16,4-2 3-16,0 6-1 15,-4-4 2-15,1-2-6 16,0 0-1-16,-6 0 0 15,-4 3 0-15,-5-3 2 16,-6 0 3-16,-3 0 0 16,-3 0 2-16,-3 0 2 15,-3 0 5-15,-3 0-8 0,-3 0-1 16,-6 0-5-16,-3 3-3 16,0-3 2-16,-6 5 0 15,-9 0 1-15,1-2 0 16,-4 2 0-16,-3 3 0 15,3-3 4-15,-2-5 2 16,-4 0 2-16,6 0 0 16,6 0-4-16,4 0-3 0,5 0 0 15,6 0 1-15,3-5-3 16,12 5-2 0,9 0-1-16,5-3 0 15,7 3 3-15,0-5 0 0,9 5 1 16,-1-5 0-16,1 5-9 15,3-3-2-15,-6 1-23 16,-4 2-10-16,-2 2-24 16,0 1-7-16,-6-3-17 15</inkml:trace>
  <inkml:trace contextRef="#ctx0" brushRef="#br0" timeOffset="57">23109 12983 136 0,'-6'-3'52'0,"6"3"-28"0,-3 0-11 16,3 0 34-1,0-5 7 1,0 0-12-16,0 0-23 16,3-1-7-16,3 1-2 0,3-3-6 15,6 0-2-15,0 8-1 16,2 3-1-16,1 5-3 16,3 2 2-16,6 4 1 15,-6 4 0-15,-6 6 2 0,-6 5 1 16,0 8-1-16,-1 0-2 15,-11 0 7-15,-5 0 5 16,-4 13 3-16,-3-7 0 16,6-1-10-16,-3 0-2 15,3-2-3-15,6-3 2 16,3 3-3-16,3 2 0 16,6-5-6-16,6-5 0 15,3-6-26-15,0-2-10 16,2-3-16-16,-2 1-3 15,3-7-27-15</inkml:trace>
  <inkml:trace contextRef="#ctx0" brushRef="#br0" timeOffset="58">23386 13732 140 0,'-9'0'55'0,"9"0"-30"0,-3 3-14 15,0-1 18-15,0 3-2 16,0 3 4-16,-6 3-11 16,6 5-2-16,-3 5-10 15,0 5-1-15,0 9 0 0,6 7 5 16,-3 8 5-16,-3 3 6 16,6 0 3-16,-9 3 0 0,-3-3 1 15,0-6-2-15,-5-4 0 16,-4-6-10-16,-3-5-2 15,-3-9-7-15,6-4-4 16,-2-6-30-16,-4-8-14 16,6-7-47-16,-9-4-18 15,12-7-12 1</inkml:trace>
  <inkml:trace contextRef="#ctx0" brushRef="#br0" timeOffset="59">23648 13700 160 0,'-3'3'63'0,"-3"2"-34"0,6 0-5 0,0-5 22 15,0 3-6-15,0-3 0 16,0 3-15-16,0-3-2 16,0 0-14-16,0 0 1 0,0 0 1 15,0 0-6-15,0-3-1 16,9-2-2-16,-3-1-2 16,0 1 1-16,0-5-1 15,-1 7-3-15,1-8 0 16,-3 3-1-16,6 8 3 15,0 0 0-15,0 3 1 16,6 0-3-16,0 7 2 16,0-2 1-16,3 0 0 15,-6 0 0-15,5-3 0 0,-5 3 0 16,3-5 2 0,-3-3-1-16,-3-3-1 0,-3 1-2 15,3-4-1-15,0-2-27 16,-3 0-10-16,0-10-37 15,-6-3-14-15,6 2 2 16</inkml:trace>
  <inkml:trace contextRef="#ctx0" brushRef="#br0" timeOffset="60">24014 13520 176 0,'0'3'66'0,"0"5"-36"0,6 5-11 0,-3-5 21 16,0 10-11-16,0 9-2 16,0-1-10-16,0 1 0 15,3-1-10-15,-3 1-4 0,0 7 0 16,0-5-4-16,-1-5 0 16,1-5-6-16,-3-4-3 15,0-4-41-15</inkml:trace>
  <inkml:trace contextRef="#ctx0" brushRef="#br0" timeOffset="61">23862 13504 228 0,'-9'0'85'0,"15"0"-46"0,-6 0-28 15,0 0 23-15,3 3-9 16,6-3-2-16,3 0-5 16,9 0-1-16,-3 0-9 15,5-3-5-15,4 1-2 0,3-1-1 16,0 3 2-16,-7 0-17 16,7 5-6-16,-9 3-52 15,-3 0-20-15</inkml:trace>
  <inkml:trace contextRef="#ctx0" brushRef="#br0" timeOffset="62">24127 13729 188 0,'0'8'71'0,"6"0"-38"0,3 0-25 0,-3-5 18 16,3-1-6-16,6 4-2 15,-1-4-4-15,1-2-1 16,0-2-7-16,6-4-2 0,-6 1 0 0,0-3 0 16,-3 0 0-16,-3 0-2 15,-3 0-2 1,-6 0 3-16,-6 0 0 0,-3 3-4 16,-3 2 1-16,-3 3-5 15,-9 6 1-15,3 2 0 16,0 2 2-16,7-2-1 15,-1 3 1-15,3-1 6 16,3 6 2-16,9-2-2 16,0-4-1-16,6 6-3 15,6-5-1-15,6-6 3 16,5-3 1-16,-2-4-21 16,9-3-10-16,-9-3-30 15,9 0-14-15,2-3-14 16</inkml:trace>
  <inkml:trace contextRef="#ctx0" brushRef="#br0" timeOffset="63">24410 13674 220 0,'-21'-3'82'0,"6"3"-44"0,0 3-22 0,15-1 22 16,-3 6-16-16,0-2-4 15,0-1-11-15,3 3-5 16,3 0-1-16,3 2-4 0,9 1 0 15,-3-1 4-15,-3 1 3 16,0 0 5-16,-3-3 5 16,-9 5 12-1,-9-3-12-15,-3-2-3 16,3-2-4-16,-3-6-2 0,-3-3-10 16,0 0-4-1,6 1-17-15,-5-4-9 0,8-2-21 16,6 1-7-16,3-7-46 15</inkml:trace>
  <inkml:trace contextRef="#ctx0" brushRef="#br0" timeOffset="64">24511 13512 228 0,'0'0'88'0,"0"0"-48"0,0 6-29 16,6-1 23-16,-3 5-5 15,-3 12 3-15,6 7-14 0,-3 0-3 16,0 5-9 0,6-2-4-16,-3 8-1 0,0-6 1 0,-1-5 1 15,-2-2-8-15,6-6-4 16,-9-3-46-16,6-4-19 16,-6-4-46-1</inkml:trace>
  <inkml:trace contextRef="#ctx0" brushRef="#br0" timeOffset="65">24425 13703 244 0,'0'0'93'0,"6"0"-50"0,2 0-24 0,1 0 29 0,9-3-17 15,6 0-5-15,3 1-15 16,6-3-7-16,-1 2-3 15,7-10-8-15,0 2-3 0,-7-5-91 16,-5-2-80 0,-12 10 54-16</inkml:trace>
  <inkml:trace contextRef="#ctx0" brushRef="#br0" timeOffset="66">22951 16021 192 0,'-3'-3'71'0,"3"3"-38"0,3 3-30 0,-3-3 15 15,6 0-5-15,0-3 2 16,6 0-4-16,6-5-1 16,0 6-6-16,0-4-3 0,5 4 2 0,1 2-4 15,3 5-2-15,0 8-1 16,-3 6 3-16,2-1 0 15,-5 3 3 1,-3 9-1-16,-6-1 2 0,-9 18 2 16,3-2 2-16,-6-2 3 15,0-1 1-15,0 0-5 16,0-2-2-16,0-6-2 16,3-2-2-16,0-5-2 15,6-4 1-15,3-1-4 16,-3-4 1-16,8-2-18 15,-5 2-8-15,6-4-35 16,-6-6-55 0,0-3 26-16</inkml:trace>
  <inkml:trace contextRef="#ctx0" brushRef="#br0" timeOffset="67">23350 16595 208 0,'-18'0'77'0,"12"5"-42"0,0 3-39 0,0-3 15 16,-3 3-4-16,6 11 3 16,-9-3 1-16,4 15 3 15,-1 9-7-15,3 8 2 0,0 2 4 16,0 0-1-16,6 11 1 16,-3-3-7-16,0 0-2 15,-3-2 11-15,-6-8 5 16,-3-9-2-16,-6 1 0 15,0-8-8-15,-2 5-4 0,-4-11-6 16,-6-5-2-16,3-7-17 16,1-6-7-16,8-8-29 15,3-3-10-15,6-8-50 16</inkml:trace>
  <inkml:trace contextRef="#ctx0" brushRef="#br0" timeOffset="68">23624 16505 160 0,'-3'-3'63'0,"6"3"-34"0,0 0-21 0,0 5 16 0,-3-2 5 15,9 8 7-15,-3 4-4 16,0 9 1-16,-3 8-19 16,0 10-6-16,0-2-1 0,-3-3-4 15,0-3-2-15,0-4-5 16,-3-7 0-16,0-4-38 16,0-6-14-16</inkml:trace>
  <inkml:trace contextRef="#ctx0" brushRef="#br0" timeOffset="69">23499 16425 280 0,'6'0'107'0,"-3"0"-58"0,6 0-53 0,-3 6 21 16,6 2-4-16,5-8 4 15,10 8-5-15,3-3-2 16,15 0-5-16,-1-5-2 0,-2 0 1 16,9-5-42-16,-4 2-19 15,-8-7-73 1</inkml:trace>
  <inkml:trace contextRef="#ctx0" brushRef="#br0" timeOffset="70">23841 16621 276 0,'-12'13'104'0,"15"-5"-56"0,6 8-65 16,3-8 14-16,-3-3-7 16,12 1 4-16,0-4 9 15,-3-2 8-15,-1 0-5 16,-2-2-1-16,6-6 1 0,-3-3-1 15,-6 1 0-15,3-4-1 16,-6 1 0-16,-6 0-9 16,-6 5-4-16,-6-3 2 15,-6 3 2-15,-9 3 3 16,-3 3 3-16,-3 4 4 16,-2 3 4-16,2 9 2 0,-3 7 1 15,6-3 0-15,7 9 0 16,5 10 5-16,9-5 1 15,15-3-3-15,3 2-1 16,8-7-11-16,4-3-1 16,9-7-18-16,0-6-4 15,-1-8-30-15,-2 0-10 16,0-6-66 0</inkml:trace>
  <inkml:trace contextRef="#ctx0" brushRef="#br0" timeOffset="71">24225 16653 260 0,'-3'-5'99'0,"-3"5"-54"0,6 0-31 16,-9 0 28-16,6 5-12 15,-6-2 0-15,0-1-15 16,0 1-4-16,7 5-7 16,-1-3-5-16,-3 0-2 0,6 1-3 0,9 2-1 15,2 5 1 1,4 0 4-16,0 6 1 0,6-4 3 16,-6 1 1-1,-9-2 1-15,3-1 0 0,-12 0 2 16,-6 0-1-16,-9-5 2 15,-3 3 0-15,-3-3 1 16,-2-3-4-16,2-5-1 16,-3 0-19-16,12-5-7 15,0-1-21-15,12-7-8 0,3-3-23 16,9-13-10 0,6 0-14-1</inkml:trace>
  <inkml:trace contextRef="#ctx0" brushRef="#br0" timeOffset="72">24481 16391 328 0,'0'0'123'0,"6"8"-66"0,-3 5-64 16,3-5 19-16,-3 11-10 15,0 10-2-15,0 5 1 16,0 8-1-16,0 9 0 15,-3 2-3-15,0-8 2 0,6 0 1 16,-6-8 2-16,0 0-34 16,0-19-13-16,0 1-51 15,3-11-58-15,-3-8 46 16</inkml:trace>
  <inkml:trace contextRef="#ctx0" brushRef="#br0" timeOffset="73">24326 16634 356 0,'-12'-2'132'0,"15"2"-72"0,15-6-72 0,0 1 18 15,3 2-5-15,12-7 1 16,5 2 2-16,7-3 0 16,-3 1-2-16,5 2-10 0,-5 0-5 15,0-5-70-15,-13-1-33 16,1-4-6-1</inkml:trace>
  <inkml:trace contextRef="#ctx0" brushRef="#br0" timeOffset="74">22314 3463 92 0,'0'-2'35'0,"0"2"-18"0,3-3-2 16,0 0 15-16,-3 1-5 15,3 2 0-15,-3-3 10 16,0 1 7-16,0 2-22 16,-3 0 11-16,-3 0 4 0,-3 2-8 15,-3 3-1-15,-3 1-11 16,1 2-2-16,-1 0-7 15,3 0-2-15,3 0-2 16,3 2-2-16,6-2-4 16,6 3 0-1,3 4 0-15,3 1 2 16,-3 0 1-16,0 0 3 16,-4 0 1-16,-5-3 7 0,-2 0 4 15,-4-2-3-15,-3-3-1 16,-3 0-6-16,0-3-1 15,0 0-14-15,3-2-8 16,0-3-28-16,3-3-10 16,3 1-21-16,3-3-8 15,6-6-3 1</inkml:trace>
  <inkml:trace contextRef="#ctx0" brushRef="#br0" timeOffset="75">22314 3524 204 0,'0'0'77'0,"3"0"-42"0,-3 3-30 16,0-3 30-1,0 13-8-15,0 6-7 16,3-1-4-16,0 6-10 16,6-8-2-16,0 2 0 0,3-2-2 15,3-3-2-15,-3-2 1 16,3-6 1-16,-4-2-1 15,1-6 2-15,0-2-4 16,0-6-2-16,-3-2 2 0,0-5 0 16,-3-1-2-16,0 1 2 15,-3-1 3-15,-3 6 1 16,0 0 12-16,0 5 5 16,0 2-8-16,0 12 2 15,0 4-3 1,0 6-7-16,6 0 0 15,0 5-4-15,0-5-1 16,0 0 1-16,0-3 2 16,0 0-34-16,0-5-13 15,0-2-35-15,5-4-15 16,1-2-2 0</inkml:trace>
  <inkml:trace contextRef="#ctx0" brushRef="#br0" timeOffset="76">22633 3530 228 0,'-6'5'85'0,"6"3"-46"0,-3 18-32 16,3-13 18 0,0 6 9-16,-3-3 8 0,0 0-20 15,0 0-7-15,3-3-10 16,0 0-4-16,0-2 2 0,3-3-4 15,-3-3 0-15,0-5-6 16,3-3 0-16,0-5-4 16,0-2 2-16,3-6 3 15,0-5 1-15,0 2 0 0,0-2 1 16,-1 5 3-16,1 3 0 16,0 5 1-16,3 5 2 15,-3 11 8 1,0 3 3-16,0 5-2 0,-3-3-1 15,0-2-2-15,0-1 2 16,0-2-5-16,0-3-3 16,0 1 1-16,0-6 0 15,3-3-1-15,6-8 1 16,-3-7-7-16,6 2 1 16,6-10-1-16,-1 7-1 0,1 3 1 15,-3 8 0 1,0 6 3-16,-3 2 0 0,0 5 3 15,-3 8 1 1,-1 6 7-16,-2-1 6 0,-3 3-8 16,0-2-4-16,-6-3-3 15,6-3-1-15,-3-3-18 16,0-2-5-16,0-2-38 16,3-6-15-16,0-3-46 15</inkml:trace>
  <inkml:trace contextRef="#ctx0" brushRef="#br0" timeOffset="77">23109 3490 340 0,'-6'-3'129'0,"6"3"-70"0,6 0-56 0,-6 0 26 15,6 0-15-15,3 0-1 16,6 0-9-16,0 0-3 16,8 0-1-16,4-2-16 0,0-1-4 15,-3 0-41-15,-3 1-15 16,-4 2-60 0</inkml:trace>
  <inkml:trace contextRef="#ctx0" brushRef="#br0" timeOffset="78">23142 3535 316 0,'-21'2'121'0,"18"-2"-66"0,3 3-64 0,0-3 18 15,6 3-3-15,3-3 6 0,3 2-6 16,3 1-3 0,2-3-2-16,10 3-12 0,3-3-3 0,-3 0-42 15,-3-3-15 1,2 3-50-16</inkml:trace>
  <inkml:trace contextRef="#ctx0" brushRef="#br0" timeOffset="79">23445 3466 320 0,'-9'3'121'0,"9"-3"-66"0,0 0-60 0,0 0 23 16,12 2-5-16,-3 1-1 15,9 0-8 1,0-3-2-16,6 0-15 0,-3 0-5 16,-1 0-41-16,-2 0-19 15,-6 2-45 1</inkml:trace>
  <inkml:trace contextRef="#ctx0" brushRef="#br0" timeOffset="80">23457 3537 296 0,'-21'0'110'0,"27"6"-60"0,-3-9-56 0,6 3 19 16,0 3-10-16,6-3 0 0,3 0-6 15,6 0 0 1,2 0 1-16,1-3-28 0,9 3-12 0,6-3-29 16,-7-2-11-16,1 0-5 15</inkml:trace>
  <inkml:trace contextRef="#ctx0" brushRef="#br0" timeOffset="81">24014 3334 264 0,'-12'0'99'0,"9"5"-54"0,-6 22-31 0,0-12 26 15,-9 4-13 1,9 2-1-16,-3 6-9 0,0 4-2 15,6 6-9-15,9-5-6 0,3 0-3 16,12 2 2-16,3-13 0 16,6-5 3-16,6-10 3 15,8-9-2-15,1-8-2 16,-6-7 2-16,-10-6 2 16,-2-5 11-16,-12-3 7 15,-12-5 10-15,-15-3 6 16,-8 6-9-16,-7 2-3 15,-3 8-29-15,6 6-11 16,-3 5-62-16,1 5-29 16,5 2-72-1</inkml:trace>
  <inkml:trace contextRef="#ctx0" brushRef="#br0" timeOffset="82">10959 1513 156 0,'-3'-8'57'0,"3"8"-30"0,-3-5-14 0,3 5 17 15,-3 0-2 1,-3 0 1-16,-6 0-12 16,3 5-5-16,-3 3-7 15,-3 0-4-15,3 11 0 0,0 13-4 0,3-6 2 16,0 1 1-16,6-4 0 16,3-1-3-16,6-4 2 15,3-5 1-15,0-5 2 16,3-2-1-16,0-6 2 15,0-6 0-15,-3-2 1 16,0-10-2-16,0-6-2 16,-3 0 3-16,-3 0 0 15,-3 3 5-15,0 3 3 16,0 4-2-16,0 4 0 0,0 7-5 16,0 3-3-16,3 5-5 15,0 22-2 1,3-1 0-16,3 1 4 15,-1-1 1-15,7 1 3 16,0-9-10-16,0-4-2 0,-3-1-39 16,0-8-16-16,3-2-30 15</inkml:trace>
  <inkml:trace contextRef="#ctx0" brushRef="#br0" timeOffset="83">11122 1270 216 0,'-3'0'82'0,"6"13"-44"0,0 14-44 0,0-11 14 16,0 10 4-16,0 11 7 16,0-3-1-16,0 17-1 15,0-12-9-15,0 6-3 0,0-10-1 16,3-6-11-16,3-5-5 15,0-6-32-15,6-7-13 16,-3-3-42 0</inkml:trace>
  <inkml:trace contextRef="#ctx0" brushRef="#br0" timeOffset="84">11265 1318 208 0,'0'0'79'0,"3"0"-42"0,3 21-30 15,-3-11 18-15,0 4-4 16,3 7 2-16,0 11-9 16,-3-1-3-16,3 14-6 15,0-5-4-15,0 0 0 0,0-9-17 16,0-4-6-16,3-6-82 16,0-2-47-1,-1-14 69-15</inkml:trace>
  <inkml:trace contextRef="#ctx0" brushRef="#br0" timeOffset="85">11712 1550 4 0,'0'0'0'0</inkml:trace>
  <inkml:trace contextRef="#ctx0" brushRef="#br0" timeOffset="86">11730 1545 220 0,'0'0'85'0,"0"0"-46"16,0 5-30-16,0 3 22 0,2 6 1 16,1 4 5-16,0 9-9 15,-3-1-2-15,0 1-15 16,0 4-4-16,-3-2-3 0,0 3-2 15,1-5 1-15,-1-4-2 16,-6-1-1-16,-3-4-10 16,3-5-6-16,-6-7-34 15,0-4-15-15,0-2-61 16</inkml:trace>
  <inkml:trace contextRef="#ctx0" brushRef="#br0" timeOffset="87">11613 1442 252 0,'0'-8'93'0,"18"8"-50"0,6 0-52 0,-15 0 14 0,0 0-7 16,-3 0-2 0,0 0-41-16,3 0-18 0,0 5-28 15,3 3-10-15</inkml:trace>
  <inkml:trace contextRef="#ctx0" brushRef="#br0" timeOffset="88">11816 1553 176 0,'-6'11'68'0,"9"15"-36"0,0 16-33 15,0-26 15-15,-3 0 5 16,3 3 6-16,0-6-9 15,3 0-4-15,0-2-7 0,3-3-2 16,3-3 3-16,5-2-1 0,-2-6 0 16,-3-2-8-1,-3-3 0-15,0 3-8 16,0-9-3-16,-6 1 8 0,3-11 2 16,-3 3 6-16,-3 0 1 15,0 10-1-15,0-2-2 16,0 13 9-1,3 13 4-15,0-5 2 16,3 5-3-16,0 1 0 16,0 2-3-16,0-1 2 15,0-1-6-15,0-4-1 16,-1 4-20-16,4-12-7 16,-3 3-34-16,0 1-16 15,3-12-22-15</inkml:trace>
  <inkml:trace contextRef="#ctx0" brushRef="#br0" timeOffset="89">12054 1524 204 0,'-3'8'77'0,"9"0"-42"15,-3 2-41-15,-3 4 14 0,3 7 19 16,0-3 12-16,0 1-6 15,0-3-4-15,0 2-17 16,0 1-8-16,-3-6 0 0,0 0 1 16,6-5-2-1,-6-2-2-15,0-6-9 0,0 0-5 16,6 0-7-16,-6-11 0 16,6 3 2-16,-3-11 1 15,0 4 7-15,6 1 4 16,-1-4 4-1,1 5 5-15,0 13 6 16,-3 8 4-16,3 2 4 16,-3 1-5-16,0 2 1 15,0 3-6-15,0-8 1 16,-3 5-3-16,0-8 0 16,0 3-1-16,-3-8 0 15,0 0-2-15,0 0-2 16,6-5-2-16,0 2 1 15,0-2-4-15,0-14 1 0,3-2 2 16,0 0 1-16,0 5 1 16,-1 3 0-1,1 5 6-15,0 13 4 0,0 9-1 16,-3-6 2 0,0 5 0-16,0 0-3 15,0 0-3-15,0-2-5 16,-3-3 0-16,0 0-27 15,0 2-11-15,6-10-78 16</inkml:trace>
  <inkml:trace contextRef="#ctx0" brushRef="#br0" timeOffset="90">12444 1550 160 0,'0'11'63'0,"0"26"-34"0,0 0-21 0,0-16 16 16,0 0 5-16,0 11 7 16,0 5-13-16,0 3-5 15,-3 0-11-15,3-9 6 0,3-2 4 16,-3-5-9-16,3-5-2 16,-3-6 0-16,3-2 1 15,-3-6 1-15,0-8 2 16,0-7-7-16,-3-6-2 15,0-13-6-15,-3-6 1 16,0-2-3-16,0 3 0 0,3-19 1 16,3 8 2-16,0 8-1 15,6 3 1-15,0 7 0 16,3 6 3-16,0 10 0 16,3 6 3-16,0 5 1 15,5 19 3-15,1-1 14 16,-6 1 7-16,-9-6 0 15,-3 0-2-15,-6 3-7 16,-3 0-1-16,-3-8-17 16,1 5-4-16,-1-8-56 15,-3-2-23-15,-6 2-57 16</inkml:trace>
  <inkml:trace contextRef="#ctx0" brushRef="#br0" timeOffset="91">12929 1487 252 0,'-3'0'93'0,"6"5"-50"0,0 8-48 0,0-5 15 15,0 0 0-15,-3 16 6 16,0 3-6-16,-3-6-1 15,3 3-5-15,0-9-9 0,0 1-5 16,-3-5-21-16,3 0-7 0,0-6-8 16,0-3-1-1,0-2-38-15</inkml:trace>
  <inkml:trace contextRef="#ctx0" brushRef="#br0" timeOffset="92">12884 1434 240 0,'-6'-5'90'0,"6"5"-48"0,0-6-58 16,3 6 10-16,3 0-18 15,0 0-5-15,0 0-26 16,3 0-10-16,0 0-1 0,6 6 2 16</inkml:trace>
  <inkml:trace contextRef="#ctx0" brushRef="#br0" timeOffset="93">13060 1527 224 0,'-3'21'85'0,"3"8"-46"0,0 13-37 0,0-29 17 16,3 1-6-16,-3-4 2 15,0 4-2-15,3-9 2 16,-3 3-8-16,0-8 0 0,0 0 3 16,3-6-6-16,0-7-2 15,3-5-4-15,0-3 1 16,0 2 1-16,0 3 0 15,3 3-3-15,0 0 0 0,0 7-1 16,2 1 0 0,1 10 7-16,0 9 5 15,0 4-4-15,0 3 0 0,-3-2-2 16,-3-6 1 0,0 0-22-16,0 1-7 0,6-7-27 15,0-1-11-15,3-6-35 16</inkml:trace>
  <inkml:trace contextRef="#ctx0" brushRef="#br0" timeOffset="94">13423 1487 228 0,'3'-8'85'0,"-9"8"-46"0,9 0-24 16,-3 0 24-16,-3 0-6 0,0 0 3 15,0 8-18-15,-3-3-6 16,0 3-7-16,3 0-6 0,0 3-2 15,6 2 2-15,0 8 0 16,3 3-2-16,-3-3 2 16,-3 0 3-16,0-2 1 15,-3-1 3-15,0-4 1 16,-3-1-3-16,-3-5-1 16,1 2-3-16,-4-10-3 15,0 0-16-15,0 0-5 16,3-5-12-16,3-3-3 15,6-5-23-15,6-14-10 16,6 1-22-16</inkml:trace>
  <inkml:trace contextRef="#ctx0" brushRef="#br0" timeOffset="95">13620 1265 252 0,'-3'0'96'0,"3"5"-52"0,0-2-51 15,0 10 36 1,0 13-6-16,3 1 2 16,0 5 0-16,-3 5-14 15,3 2-4-15,-3 6-1 0,0-5-3 16,0 0-2-16,0-9-20 16,0-4-8-16,0-9-32 15,0-2-13-15</inkml:trace>
  <inkml:trace contextRef="#ctx0" brushRef="#br0" timeOffset="96">13524 1505 300 0,'3'0'112'0,"3"-5"-60"0,6 0-61 0,-3 5 20 0,6-3-10 15,3 3-1 1,0 0-35-16,6 0-16 16,2 0-67-16,1 0-29 15</inkml:trace>
  <inkml:trace contextRef="#ctx0" brushRef="#br0" timeOffset="97">13798 1508 208 0,'-6'5'79'0,"12"3"-42"0,-3 6-41 15,-3-1 13-15,3 0 21 16,-3 6 13-16,3-1-16 16,0 1-5-16,-3-4-13 15,0-1-6-15,0-1-2 0,0-2 1 16,0-6 3-16,-3 3-2 0,0-3 0 15,0-2 3-15,0-3 1 16,0-3-1-16,0-2 1 16,0-1 0-16,3-1 1 15,0-7-2-15,3 1-1 16,0-5-6-16,3 4-1 16,3 1-2-16,0 0 3 15,3 0-7-15,0 2-2 16,0 3-36-16,0 3-15 15,3 2-18-15,-4 3-3 16</inkml:trace>
  <inkml:trace contextRef="#ctx0" brushRef="#br0" timeOffset="98">13986 1548 228 0,'-3'10'88'0,"3"12"-48"0,0 15-34 16,3-24 22-16,0 0-2 15,0 0 2-15,3 1-11 16,0-1-5-16,0 0-7 16,2 0-4-16,1-7 0 0,3-1-1 15,0-5 2-15,0-3-6 16,0 1-1-16,3-9-3 16,-6 3 0-16,0-11 0 15,-3-2 5 1,0 0 1-16,-3 8-1 15,0 2 2-15,0 3-1 0,3 22 7 16,-3-1 4 0,5-8-4-16,1 6-1 15,3-1-4-15,3-4-1 16,0 2-17-16,0-3-5 16,3-5-27-16,3-5-10 15,-1-1-41 1</inkml:trace>
  <inkml:trace contextRef="#ctx0" brushRef="#br0" timeOffset="99">14376 1487 220 0,'-24'0'82'0,"18"5"-44"16,-6 8-29-16,9-5 22 16,-3 0-4-16,0 8 2 15,0 8-10-15,0 0-4 16,6-3-8-16,0 5-3 0,6-7 2 0,3 0-5 15,6-1-1-15,6-10-7 16,3 0-3-16,-1-3-16 16,4-10-9-16,0-3-10 15,0-18-2-15,-3 2-13 16,-4-3-43 0,1-2 15-16</inkml:trace>
  <inkml:trace contextRef="#ctx0" brushRef="#br0" timeOffset="100">14557 1286 228 0,'-9'-8'88'0,"9"8"-48"0,0 0-36 16,0 0 19-16,0 5-4 0,0 3 1 15,3 11 2-15,0 7 3 16,0 1-13-16,3 7 2 0,-3 3 2 16,0 11-6-16,0-6-3 15,0-2-4-15,0-6-3 16,-3-10-26-16,0 0-12 15,0-8-32-15,-3-3-13 16,0 0-25 0</inkml:trace>
  <inkml:trace contextRef="#ctx0" brushRef="#br0" timeOffset="101">14408 1474 288 0,'-11'-6'107'0,"25"12"-58"0,1-6-59 16,-6 0 16-1,3 0-6-15,6 0 2 0,6 0-6 16,6 0-1-16,5 0 2 16,-2 0-41-16,-3 0-15 0,-3-6-25 15,-1 4-31 1,-5 2 41-16,0 0 256 31,-3 21-78-15,-6-3-21-16,0 9-44 0,-6-1-23 15,0 1-9-15,-3-9-5 16,0-2-1-16,0-3-34 0,0-2-15 16,-3-3-69-1</inkml:trace>
  <inkml:trace contextRef="#ctx0" brushRef="#br0" timeOffset="102">14772 1453 228 0,'-3'-3'88'0,"6"3"-48"0,0 0-51 15,2 0 11 1,1 0-3-16,6 0 1 15,0 3 2-15,3-1 0 16,-3 4 0-16,0 1-3 0,0 4 2 0,0-3 1 16,-6 5 2-16,0 0 19 15,0 6 8-15,0 7-8 16,0 1-4-16,-1-9-4 16,1-4-1-16,0-1-6 15,3 0-2-15,3-10 2 16,0-1 3-16,3-7 0 0,0-13 0 15,-3 4-1 1,-3-4 0-16,0 2 0 16,-3 0 0-16,-6 0 0 15,-3-2 2-15,-6 4-5 0,-3 1-3 16,0 0-6-16,-3 5 0 16,0 3-18-16,3 5-6 15,3-6-29-15,3 6-14 16,3 0-28-1,3 0-33-15,6 0 53 16</inkml:trace>
  <inkml:trace contextRef="#ctx0" brushRef="#br0" timeOffset="103">15105 1463 260 0,'15'5'96'0,"-12"6"-52"0,3 10-40 0,-3-16 19 16,0 9-4-16,0-9 3 0,0 11-3 15,-3-3-2-15,0-2-9 16,3 5-5-16,-3-3 0 16,0-3 0-16,0-10 1 0,0 0-2 15,3 0-2-15,0-13-2 16,3 0-1-16,2-3-3 16,4 0 1-16,3-2-2 15,0 4 2-15,3 1 1 16,6 8 2-16,-3 5 3 15,-3 10 4-15,-1-2 7 16,-2 14 4-16,-3 4-4 0,-3-2 1 16,0-6-8-1,-3-2-3-15,0 0-10 0,0-5-5 16,0-1-44-16,0-4-20 16</inkml:trace>
  <inkml:trace contextRef="#ctx0" brushRef="#br0" timeOffset="104">15662 1381 184 0,'0'-5'68'0,"0"5"-36"0,-3 0-7 15,0 0 27-15,-6 0-4 16,0 0 1-16,-3 5-7 16,-12 3-2-16,3 0-22 15,0 3-4-15,3-3-2 0,4-1-10 16,2 4 0-16,6 2-7 15,6 1 1-15,6-1-5 16,9 5-1-16,-1 3 5 16,4-2 2-16,-3 2 3 15,-3 3 0-15,-3-11 6 16,-3 0 6-16,-6 1 7 16,-6-1 3-16,-15-5-14 0,-3 0-6 15,-2 2-49-15,-1-7-18 16,0 2-94-1</inkml:trace>
  <inkml:trace contextRef="#ctx0" brushRef="#br0" timeOffset="105">11634 2193 172 0,'-18'3'66'0,"18"-3"-36"0,-3 8-24 15,3-3 17-15,0 16-8 16,0 1 2-16,0 4-8 16,0 3-1-16,3 0-4 15,6-5-3-15,6 5 2 0,-3-5-2 0,0-11 2 16,0 3 2-1,0-11 2-15,-3-5 3 0,0-5 1 16,0-5-8-16,3-6-1 16,-4 0-7-16,-2-3-1 15,0-7 3-15,-3-1 1 16,-3 4 2-16,0 7 2 16,0-3-1-16,0 9 2 15,0 2 0-15,3 18 3 16,0 3-3-1,0 3 0-15,3 0 3 0,0 5-5 16,3-5-3-16,0 0-2 16,0-3 3-1,0 1-27-15,0-9-10 0,0 3-34 32,6-8-43-32,-3-6 30 0</inkml:trace>
  <inkml:trace contextRef="#ctx0" brushRef="#br0" timeOffset="106">11944 2249 160 0,'-6'21'63'0,"9"-2"-34"0,-3 10-19 16,3-11 17-16,0 9 0 0,0 12 3 16,-3-2-7-1,0 1-4-15,3-4-11 16,0-5-5-16,0-5-2 0,0-6-4 15,0-2 2-15,0-5 10 0,-3-6 5 16,0-5-4-16,-3-5-1 16,0-8-3-16,-3-14-1 15,-3-2-3-15,0-8 1 16,3 0-4-16,0-8-2 16,9 0 2-16,3 11 0 15,3-3-2-15,3 10 2 0,3 6 1 16,2 8 0-16,1 5 0 15,3 16 0 1,-3 0 6-16,-3 5 6 16,-12 5 0-16,-3 4 1 15,-3 1-1-15,-6-4 2 0,0 2-9 16,-3-2-3-16,-3-6-15 16,3-5-7-16,0-3-20 15,-2 0-8-15,8-5-29 16,3-2-14-16,3-6 5 15</inkml:trace>
  <inkml:trace contextRef="#ctx0" brushRef="#br0" timeOffset="107">12334 2185 156 0,'-18'-5'57'0,"15"5"-30"0,-3 5-21 0,3-5 17 15,-3 0-5-15,-3 8-1 16,-3 6-3-16,0 2-1 16,0 7-7-16,0 1-6 0,4 0-1 15,2 0 3-15,3 0 1 16,3-9-4-16,6-1 1 0,3-4 4 15,-1-4 2-15,4-12 0 16,0-2 1 0,-3-2 0-16,0-3 1 0,-3-9-7 15,0-4-2-15,-3-1 2 16,-3 4 1-16,-3-4 0 16,-3-7-2-16,0-9 1 15,-3 9 1-15,0 2-1 16,0 11-1-16,3 0 7 15,0 5 5-15,3 5-6 16,3 11-1 0,3 22-1-16,3-4 0 15,3 9 0-15,0-1-2 16,3 3 1-16,3 0-4 16,6 3 0-16,0 2 1 0,-3-7 2 15,-1-9-36 1,1-2-15-16,0-5-37 15,0-3-40-15,-3-3 45 16</inkml:trace>
  <inkml:trace contextRef="#ctx0" brushRef="#br0" timeOffset="108">12608 2193 212 0,'-6'-8'79'0,"-9"8"-42"0,6 0-32 0,6 0 17 15,-6 6-6-15,-3-4 1 16,0 9-7-16,-3 2-2 15,3 6-4-15,-3 2-7 0,7-5-1 16,2 2 6-16,3-2 4 16,3 0-8-16,3-3-3 15,3-5 5-15,-1-2 4 16,1-9-2-16,12-2-1 16,-6-3-3-16,3-6-1 0,-3-4-1 15,-3-1 3-15,0 1 0 16,-3 5 3-16,0 5-1 15,-3 0-1-15,0 5 1 16,0 19 1 0,3 5 3-16,0-2-2 15,0-3-2-15,-1 2 0 16,1 1-1-16,3-6-5 16,0-5 1-16,0-3-25 15,0-5-8-15,3-5-21 16,-3-3-8-16,0-5-12 15</inkml:trace>
  <inkml:trace contextRef="#ctx0" brushRef="#br0" timeOffset="109">12718 1958 216 0,'-6'-13'82'0,"6"18"-44"0,0-5-38 0,3 5 18 15,0 3 1-15,-3 11 3 16,3 10-9-16,3 3-5 15,0 5-5-15,0-8 6 0,0 10 4 16,-1-2-6-16,-2-2-2 16,0-6-5-16,0-3-3 15,0-4-36-15,-3-4-14 16,0-5-59 0</inkml:trace>
  <inkml:trace contextRef="#ctx0" brushRef="#br0" timeOffset="110">12605 2138 292 0,'-3'-5'110'0,"9"-1"-60"0,6 4-52 15,-4-4 20-15,7 6-9 16,3-5 0-16,6 2-5 0,3-7-3 15,6 7 0-15,-1 6-43 0,-2 2-19 16,-3-5-62 0</inkml:trace>
  <inkml:trace contextRef="#ctx0" brushRef="#br0" timeOffset="111">12935 2191 228 0,'3'13'85'0,"0"-13"-46"0,6 13-35 0,-3-13 21 15,0 0-5-15,9 0 3 16,3-10-11-16,-4 7-4 16,1-5-5-16,-3 3 0 0,-3-6 0 15,0 3-1-15,-6-2 1 16,-3 2-2-16,-6 0-1 0,-6 0-4 16,-3 5 0-16,0 3 2 15,-2 11 1-15,-4-3 1 16,3 10 0-16,3 6 2 15,3 3 3-15,6-4 2 16,3 1 3-16,6 0-3 16,9-3-2-16,12-5-9 15,3-5-3-15,5-9-51 16,4-2-24-16,6-10-31 16</inkml:trace>
  <inkml:trace contextRef="#ctx0" brushRef="#br0" timeOffset="112">13640 1871 248 0,'-3'-3'93'0,"6"14"-50"0,0 2-52 0,0 0 14 15,0 8-1-15,0 22 5 16,-3 1-5-16,0-1-2 16,-3 7-1-1,0-5 3-15,0-5 5 0,0-1-12 0,0-9-4 16,1-7-28 0,-1-4-10-16,0-11-56 15</inkml:trace>
  <inkml:trace contextRef="#ctx0" brushRef="#br0" timeOffset="113">13521 2106 264 0,'-3'0'99'0,"9"0"-54"0,9 0-50 0,-3 0 17 15,3 0-5-15,6-10 1 0,0 7-4 16,6 3-1-16,5-11-1 15,1 3-13-15,-3 0-4 0,-3-5-64 16,-4 8-65 0,-5-8 36-16</inkml:trace>
  <inkml:trace contextRef="#ctx0" brushRef="#br0" timeOffset="114">13807 1969 208 0,'-9'15'79'0,"9"17"-42"0,0 26-43 16,3-36 12-16,-3 7 11 0,0 8 11 16,0 0-3-1,0 0 0-15,0-3-14 0,0-10-4 0,3-3-3 16,-3-5 0-16,3-5 2 16,3-6 1-16,0-8 1 15,0-5-4-15,3-5-3 16,0-8-3-16,3-3 1 15,0 3-1-15,3 2 0 16,-4 6 2-16,7 11 0 16,-3 4 2-16,-3 17 1 15,-3-3 3 1,0 7-1-16,-3-4 0 16,-3-3-6-16,0 2 1 15,0 1-27-15,3-6-9 0,-3-8-22 16,3 3-6-16,0-8-10 15,3 0-28 1,0-8 31-16</inkml:trace>
  <inkml:trace contextRef="#ctx0" brushRef="#br0" timeOffset="115">14141 2310 192 0,'29'-8'74'0,"-23"8"-40"0,18-8-27 16,-15 8 18-16,0-5-11 0,3-1-1 15</inkml:trace>
  <inkml:trace contextRef="#ctx0" brushRef="#br0" timeOffset="116">14248 2270 376 0,'3'-13'7'0,"-3"0"5"0,-3-1 2 16,-9 7-10-16,-9 1-4 16,0 6 0-1,0 0 1-15,0 13-2 0,4 1 0 16,2-1 3-16,6 3 3 16,3 0 2-16,6-3 1 15,6 3-7-15,9-3 0 16,8-2-3-16,7-6-2 15,0-2-81 1</inkml:trace>
  <inkml:trace contextRef="#ctx0" brushRef="#br0" timeOffset="117">14727 2172 228 0,'-12'6'88'0,"12"1"-48"0,0 15-49 0,0 4 14 15,0 11 4-15,3 3 3 0,-3 13 14 16,0-3 9-16,0-10-19 16,-3-3-4-16,3-3-4 15,0-13-4-15,0-2-3 0,0-3 6 16,0-16 12 0,-3-6-4-16,0-9-7 15,0-12-3-15,-3-5-3 16,0-2-2-16,3-11 1 15,3 5-1-15,6-5-5 16,3 6 1-16,6 4 2 16,0 6 1-16,6 13-2 15,2 3 0-15,-2 5-1 0,-3 11 3 16,-3 7 6-16,-3 11 7 16,-3-2 0-16,-6 2 1 15,-9-2-3-15,-6-3 1 16,0-1-6-16,0-1-1 15,0-6-11-15,0-3-5 16,0-2-19-16,4-6-5 16,5-2-25-16,3-6-9 15,3-10-12 1,3 2-41-16,-1-2 32 16</inkml:trace>
  <inkml:trace contextRef="#ctx0" brushRef="#br0" timeOffset="118">14900 2199 200 0,'6'8'77'15,"-1"2"-42"-15,7 25-23 0,-6-25 19 0,0 3-5 16,0 1 2-16,0-1-7 16,0 0-1-1,-3-8-11-15,0 3 3 0,0-2 2 0,-3-4-3 16,0-2 1-16,0 0-3 16,0-2 0-1,0-4-5-15,0-4-1 0,0-11-1 16,3 7-2-16,3-4-2 15,3 2-1-15,3 3-14 16,0 2-4-16,3-5-20 16,-1 11-9-16,7 0 5 15,-3-1 1-15,0 4 12 0,-3 2 7 16,-3 0 15-16,0 0 6 16,-3 2 18-16,-6 9 30 15,-3 8 4 1,3 2-16-1,-3-5-10-15,3-1-8 16,3 1-2-16,0-2 0 16,2-4 0-16,1-5 2 15,3-5-3-15,-3 0-1 16,0-5-2-16,0-5 0 16,-3-6 2-1,-3 0-7-15,-3 0-2 16,-6 3-1-16,0-1 2 0,-3 1-8 15,-3 0-1 1,0 0-25-16,3 7-11 0,0 1-22 16,4 3-10-16,2 2-23 15</inkml:trace>
  <inkml:trace contextRef="#ctx0" brushRef="#br0" timeOffset="119">15376 2148 200 0,'-3'0'77'0,"3"0"-42"0,0 0-30 15,0 0 17-15,-3 3 3 16,-3 5 5-16,0-3-12 16,-6 6-5-16,3 7-8 15,0 9-2-15,3-3 1 0,0-8-2 0,3 2 1 16,6-2 2-1,0-3 4-15,3-5-2 0,0-3 1 16,0-2-1-16,0-6 1 16,3-7 0-16,-3 2 0 15,0-11-7-15,0 6 0 16,0 0-1-16,-3 0 0 16,0-1-3-16,-3 1 0 15,3 3-3-15,0 7-1 0,-3 3-3 16,3 13 1-1,3 6 0-15,0 5 3 0,0 5 4 16,2 2 1-16,1 4 14 16,-3 10 6-16,-6-11-1 15,-3 1 0-15,-3-4 1 16,-5-4 2-16,-4-9-9 16,-6 1-4-16,-6-11-12 15,0-3-3-15,0-10-20 16,1-1-10-16,2-9-34 15,6-12-13-15,3 1-32 16</inkml:trace>
  <inkml:trace contextRef="#ctx0" brushRef="#br0" timeOffset="120">15519 2236 240 0,'18'26'90'0,"-1"-13"-48"0,-8 1-38 0,-6-9 21 16,-3-5 1-16,3 8 5 15,-3-8-15-15,0 0-4 16,-6 3-8-16,0-1-1 16,0-7-1-16,-3 5-2 15,4-13 3-15,-1-3 0 16,3 3-4-16,6-1 1 0,6 1-2 15,2-3-2 1,1 3 0-16,3 0 3 0,0 0-2 16,0 7 1-16,0-4-25 15,0 7-11-15,6 3-34 16,-1 0-12-16,7 0-11 16</inkml:trace>
  <inkml:trace contextRef="#ctx0" brushRef="#br0" timeOffset="121">15834 2148 204 0,'-15'3'77'0,"9"0"-42"0,-3 2-30 15,0-5 19-15,1 5 0 0,-4 3 3 16,0 5-6 0,0 1-2-16,0 4-11 15,3 1 1-15,3 2 2 0,3-5-6 0,9 0-1 16,0-3 2-16,6 0 1 15,0-8 1-15,0-2 0 16,0-6-4 0,0 1-3-16,-1-9 2 0,1-5 0 15,-3 0 1-15,-3 3 0 16,-3 0 0-16,0 8 0 16,-3-6 0-16,0 8 0 15,0 3-9-15,0 6-2 0,0 2 6 16,0 8 5-16,3-3-2 15,0 3-1-15,0-3 0 16,3-5-1-16,0 2 0 16,0-2 0-1,0-2-27-15,3-4-9 16,0-2-35-16,-3-2-15 0,0-1-23 16</inkml:trace>
  <inkml:trace contextRef="#ctx0" brushRef="#br0" timeOffset="122">15929 2204 196 0,'-3'16'74'0,"6"2"-40"0</inkml:trace>
  <inkml:trace contextRef="#ctx0" brushRef="#br0" timeOffset="123">16834 2151 216 0,'-6'-3'82'0,"3"1"-44"0,0-4-36 16,3 6 17-16,0-2 5 16,-3-1 5-16,0 3 0 0,-2 5 0 15,-1 1-16 1,-3 2-10-16,0 5-3 0,0 11-2 0,3 2 0 15,3-5-3-15,6-2 1 16,3-1 2-16,3-2 3 16,0-5-13-16,3-3-7 15,-1-3-32-15,7-5-15 16,-3-8-40 0</inkml:trace>
  <inkml:trace contextRef="#ctx0" brushRef="#br0" timeOffset="124">16933 2191 216 0,'-24'5'82'0,"12"-8"-44"0,12 14-36 0,0-8 19 15,3 13 0-15,0-1 2 0,9 4-1 16,0-6-2-16,2 0-10 16,4-2-2-16,0-3-1 0,0-3 5 15,6-2 3-15,-3-3-4 16,3-3-1-16,-13-13-2 15,1 3 0-15,-12-3-2 16,-3 3 1-16,-3 0-2 16,-3 0 2-16,-5-3-6 15,-1 5-3-15,-3 0-15 0,3 4-6 16,0 1-24 0,-3 1-7-16,6 2-16 15,15-2-66 1</inkml:trace>
  <inkml:trace contextRef="#ctx0" brushRef="#br0" timeOffset="125">17081 2133 212 0,'3'0'79'0,"12"2"-42"0,-3 9-28 0,-9-3 22 16,6 2-8-16,-3 1 1 16,0 7 0-16,0-2 0 15,3 8-13-15,0-8-2 0,0-3-2 16,3-2-3-16,0-1-1 15,2-15-1-15,1 2 1 16,3-7-2-16,-6 2-1 16,0-5-4-16,-3-1-2 15,-3-7 3-15,0 8 1 16,-3 2 2-16,-3 4 0 0,0 1-3 16,0 6 0-16,0 0-1 15,0 3 3-15,3 2-2 16,0 6 1-16,0 2 2 15,0 0 2-15,0 0-10 16,0-7-4-16,0 2-32 16,0-6-11-16,0-4-82 31</inkml:trace>
  <inkml:trace contextRef="#ctx0" brushRef="#br0" timeOffset="126">17424 2133 196 0,'0'13'74'0,"0"0"-40"0,-3 0-16 16,6-5 25-16,-3 3-4 0,0 5-1 15,0 2-17-15,0-10-5 16,0 3-10-16,-3-6-4 0,3 3 1 16,0-8 2-16,0 0 4 15,3-8-6 1,3-3-4-16,3 3 0 15,2-5-2-15,1 3-1 16,3-1 3-16,0 8 0 16,3 3-2-16,-3 11 0 15,3 2 4-15,-3 6 1 16,-3-3 2-16,-4 2 2 16,-2-5-8-16,0-5-3 0,-6 3-99 15</inkml:trace>
  <inkml:trace contextRef="#ctx0" brushRef="#br0" timeOffset="127">15941 2146 156 0,'0'-8'57'0,"0"8"-30"0,0 0-25 16,0 0 32-1,3 8 1-15,0 5-4 16,0 0-3-16,0 6-16 16,0 10 1-16,0-5 3 0,0-3-6 15,0-3-3-15,-3 1 0 16,3-6 0-16,-3-5-1 16,0 0 1-16,0 3-2 15,0-9 0-15,0-2-6 16,-3-2 1-16,3-4 2 15,0-2 1-15,0-5-4 16,0-5-1-16,6-4-2 16,0 4 0-16,6-1 3 15,0 4 0-15,-3-1 1 16,0 8 0-16,0 2-3 0,0 4 0 16,0 4 2-16,-1 9 2 15,4 5 2-15,-3 2 1 16,-3 1 0-16,-3-3 0 15,0 0 0-15,-3-3 2 16,0 0-3-16,0-8-2 16,0 3 2-16,0-2 0 15,0-6-1-15,6-3-2 16,0-5 1-16,0-10-1 0,3 2-5 16,0-8 1-1,3 3-3-15,0-3 2 0,3 8 3 16,-1 3 3-16,1 7 2 15,-3 6 1-15,3 6 6 16,-3 12 6-16,0 6-4 16,0 0 1-16,-3 2-4 15,0-7 0-15,-3-1-5 16,0-2-3-16,0-2 0 16,-3-4 1-16,3-2-34 15,-1-5-13-15,1-3-97 16</inkml:trace>
  <inkml:trace contextRef="#ctx0" brushRef="#br0" timeOffset="128">17662 1873 212 0,'-6'-8'79'0,"6"8"-42"0,0 0-21 0,0 0 24 15,3 3-19 1,0 8-6-16,0 7-1 0,3 9 3 16,0 20-9-16,0 6-4 0,-3 5-3 15,-3-5 1-15,0-3 1 16,-3-2-4-16,0-11 1 15,0-5-20-15,0-6-9 16,0-12-36-16,0-1-14 16,0-13-18-1</inkml:trace>
  <inkml:trace contextRef="#ctx0" brushRef="#br0" timeOffset="129">17507 2119 316 0,'-6'0'118'0,"6"3"-64"0,0-6-65 0,3 3 16 0,6 0-2 16,3 0 3-16,6-5-3 15,0 2 0-15,5 3-1 16,7-10-4-16,3 2-1 0,3 8-36 16,5 0-16-16,-2-11-60 15,-6 11-36 1,-6-8 71-16</inkml:trace>
  <inkml:trace contextRef="#ctx0" brushRef="#br0" timeOffset="130">17861 2148 252 0,'-12'16'93'0,"12"-5"-50"0,3 5-41 0,0-14 19 16,3 9 2 0,0-11 3-16,3 5-9 0,0 3-5 15,3-8-7-15,-3-8-2 0,3 6 3 16,-3-6-5-16,0 0-3 15,-3-3-6-15,-3 3-2 16,-3-5 5-16,-3 0 2 16,-6 2-2-16,-3 9-1 15,-3-4 5-15,-9 12 2 16,0-1 3-16,0 8 0 16,7 0-2-16,2 8-2 15,6 1 1-15,3 1-1 16,6-4 0-16,9-3 0 15,6 2-5-15,2-7 1 0,4 0-20 16,0-6-7 0,3-5-30-16,-3-3-12 0,3-2-23 15</inkml:trace>
  <inkml:trace contextRef="#ctx0" brushRef="#br0" timeOffset="131">18064 2172 212 0,'-6'3'79'0,"6"-3"-42"0,-3 16-37 15,3-14 16-15,0 12-3 16,3 9 5-16,-3-9-1 16,0 2 1-16,0-3-9 15,0-3 3-15,0-2 2 0,0-2-1 0,0-1 0 16,-6-5-1 0,3-11 0-16,3-2-2 0,3 0 1 15,0 0-6-15,0-3-1 16,3 0-2-16,3 0-2 15,2 3-4-15,4-3 0 16,3 5-9-16,3 6-4 16,0 5-49-16,3 0-19 15,5 0-31 1</inkml:trace>
  <inkml:trace contextRef="#ctx0" brushRef="#br0" timeOffset="132">18757 1709 264 0,'-27'-8'101'0,"13"8"-54"0,-1 0-44 16,9 3 23-16,-6 2-6 15,-3 3 0-15,-9 5-6 16,-3 16-1-16,-2 6-8 16,-7 5-3-16,6 23-1 0,0-5 1 0,9 8 1 15,7-5 1-15,11-5 0 16,14-3-2 0,7-6-2-16,6-10-10 0,6-7-4 15,3-7-24-15,2-7-10 16,4-10-15-16,-3-6-6 15,0-6-28 1</inkml:trace>
  <inkml:trace contextRef="#ctx0" brushRef="#br0" timeOffset="133">18838 1892 172 0,'-3'-8'66'0,"3"10"-36"0,-3-2-18 0,3 0 19 16,0 0-12-16,-3 6-1 15,3-1-8-15,-3 3-2 16,0-3-4-16,3 3 4 0,0 0 4 16,0 3-6-16,0-9-3 15,3 4 0-15,0-1 2 16,0-5-4-16,3-5-1 0,-1 2-5 15,1-2 1 1,-3-3 6-16,0 3 6 0,-3-6-4 16,-3 3 0-16,-3 0 2 15,-2 3 1-15,-1-3 3 16,0 3 4-16,0 5-6 16,3-6 0-16,3 4-6 15,9 2-9 1,3 0 2-16,6 2 0 15,-1-2 3-15,7 6-1 16,3-1-1-16,-6 3 3 16,-3 0 2-16,-3 5 0 0,-3 3-1 15,-3 5 12 1,-12 11 4-16,-3-3 0 16,-6 8 1-16,0-5-9 0,0-3-3 15,0 0-3 1,3-3-2-16,6-12-8 0,0 4-5 15,3-5-22-15,3 1-10 16,6-7-5-16,3-7-2 16,0 0-29-1,6-5-32-15,0-3 40 16</inkml:trace>
  <inkml:trace contextRef="#ctx0" brushRef="#br0" timeOffset="134">18998 2185 212 0,'-6'8'79'15,"6"3"-42"-15,-3 21-28 0,3-19 19 0,0 0 1 16,3 0 2 0,3 1-5-16,0-6-4 15,3 0-12-15,3-3 0 0,3-5 1 16,0-3-4-16,0-2 1 0,0-14-1 16,-3 6 1-16,-7 0-2 15,-2-6 1-15,-6 4-2 16,-5-4 2-16,-4 6-4 15,-3 2-2-15,-3 3-14 16,-3 0-4-16,3 3-29 0,-3 5-12 16,6 3-76-1</inkml:trace>
  <inkml:trace contextRef="#ctx0" brushRef="#br0" timeOffset="135">19254 2040 240 0,'-6'0'90'0,"6"0"-48"0,3 3-49 16,0 10 55-16,0 5-2 15,3 1-12-15,0 2-7 16,-3 0-16-16,3 3-5 0,-3-3 0 16,0-2-1-16,-3-1 0 0,0-5-3 15,0-5 1-15,0-2 0 16,0-6 1-16,-3-6-5 16,0 1 1-16,0-3 6 15,-3 0 4-15,3-13-8 16,0 5 0-16,3-2-2 15,3-6 0-15,3 5 0 16,3-7 0-16,3 7-5 16,6 6-1-16,6 0 0 15,-1 5 4-15,-2 3 1 16,0 10 3-16,0 8-19 0,-3-2-8 16,0-1-36-1,-3 4-16-15,-1-9-47 16</inkml:trace>
  <inkml:trace contextRef="#ctx0" brushRef="#br0" timeOffset="136">19620 2101 284 0,'-12'8'107'0,"12"-6"-58"0,-3 9-59 0,3 0 16 15,0-4 7-15,0 7 8 16,-2-1-6-16,2-2-3 15,-3 4-7-15,0-1-2 16,3-1-41-16,-3-3-19 16</inkml:trace>
  <inkml:trace contextRef="#ctx0" brushRef="#br0" timeOffset="137">19531 1931 304 0,'-9'-7'112'0,"9"7"-60"0,3 0-58 16,-3 0 17-16,0 0-9 15,6 0-2-15,0 2-19 16,3 1-10-16,0-1-60 16,0 4-25-16,6-6 21 15,9 2 15-15</inkml:trace>
  <inkml:trace contextRef="#ctx0" brushRef="#br0" timeOffset="138">19733 2159 248 0,'-2'26'93'0,"7"-4"-50"0,-5 23-46 0,0-27 16 16,3 1 8-16,-3-3 9 16,0 2-10-16,0 1-3 15,0-4-10-15,0-1-5 0,3-4-1 16,0-2 5-16,-3-3 4 15,0-5-1-15,0-5 2 16,0-3-4-16,0-5 1 16,0-8-3-16,-3-3 2 15,0-5-4-15,3-5 0 16,0-1 3-16,0-5 1 0,3 3-1 16,0 8 1-16,3-2-4 15,0 7-2-15,3 8 0 16,0-3-1-16,6 11-3 15,3-2 2-15,0 7-1 16,0 6 0-16,2 15 4 16,1 4 3-16,-6-4 7 15,-3 6 2-15,-6-8-1 16,-6 8 2-16,-6-9-4 16,-6 1-1-16,0-2-6 15,-12 1-3-15,4-1-16 0,-1-4-5 16,0-10-14-16,3 6-7 15,3-6-19-15,3 0-10 16,3-3-39 0</inkml:trace>
  <inkml:trace contextRef="#ctx0" brushRef="#br0" timeOffset="139">20019 1733 252 0,'12'-11'93'0,"-3"9"-50"0,6 2-46 0,0 0 16 0,3 2 2 16,6 4 2-16,-7 7 5 15,-2-8 3-15,3 22-13 16,-3-6 4-16,-6 19 4 0,0-6-5 15,-9 11 0-15,0-5-5 16,-9 5-1-16,-18 21-14 16,-3-11-4-16,-2-12-38 15,2-6-16-15,0-3-52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2:49.7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13367 10276 132 0,'6'-10'49'0,"-21"12"-38"0,6 1 12 0,18 5 6 15,-12-8-4-15,0 0 3 16,3 0 1-16,6 0 2 16,0 0-16-16,3 3 0 0,0-1-1 0,-1 4-7 15,1-4-2 1,0 1-10-16,6 0-2 0,0-6 2 16,0 3 0-16,0-8 14 15,0 3 8-15,0-6-8 16,-4 1-5-16,-2 2-2 15,0-14 2 1,-6 7 0-16,-3-9-2 16,0 8-1-16,-3 3 0 15,-3-1 1-15,-8 4-1 0,2 7-1 16,-12 1 1-16,9 7 1 16,-9 5 1-16,3 9 1 15,-3-1 0-15,7 1 0 16,-1-6 0-16,9 11 2 15,6-3-1-15,6-2 2 16,9 2-4-16,6-5-2 16,-1-3 4-1,4 0-3-15,-3-2-14 16,3-3 6-16,-3-6-50 16,3 4 31-16</inkml:trace>
  <inkml:trace contextRef="#ctx0" brushRef="#br0" timeOffset="342.349">13804 10194 212 0,'0'22'79'0,"0"-12"-61"0,-21-2 10 0,18-5 16 16,-9 18-8-1,-5 3-14-15,-1-3-10 16,3 0-9-16,-3 3-2 0,0-3 0 15,6-2-1-15,0-4-31 16,3-1-12-16,0-4-29 16,1-4-12-1,2-9 280-15,3-2 130 16</inkml:trace>
  <inkml:trace contextRef="#ctx0" brushRef="#br0" timeOffset="529.949">13632 10205 244 0,'-6'5'90'0,"9"-15"-70"0,0 20-3 16,0-4-7-16,2-1 3 16,1 3 3-16,3 2-1 15,0 4-1-15,6 1-8 16,0 1-4-16,3 3-1 0,9-3-6 16,-6 0-1-16,-1-6-112 31,4 1 65-31,0-3-34 0,6-6 298 15,-3-4 135-15</inkml:trace>
  <inkml:trace contextRef="#ctx0" brushRef="#br0" timeOffset="922.989">14051 10221 212 0,'-6'-24'82'0,"6"24"-64"0,-6 5 9 0,3-2-2 15,-3 0-2-15,0-3 3 16,-2 5-10-16,-4 6-4 15,0 2-7-15,0 3-6 0,3 5 0 16,0-3-1-16,3 1-2 16,3-3 5-16,3-3 1 15,3-5 2 1,3 2-2-16,3-7-2 16,3-6-4-16,3-4 0 15,-3-4-3-15,-1 0 2 0,-2-2 3 16,0-3 5-16,-3 0 3 0,-3-7-7 15,0 12-1 17,-3 3 28-17,3 5-14-15,-3 6-4 16,3 5-5-16,0 3-3 16,0 2 0-16,6 13-33 31,6-7-42-31,-9-9-73 15,3 4 78-15,-3-6-21 16</inkml:trace>
  <inkml:trace contextRef="#ctx0" brushRef="#br0" timeOffset="1486.504">14200 10271 200 0,'-9'0'77'0,"15"-8"-60"0,3 21 13 0,-9-5 1 16,0 6 1-16,0-4 4 15,0 6-18-15,0-3-8 16,0 1-6-16,-6-1-1 16,6-5-4-16,0 0 0 0,3-3 1 15,-3-5 0 1,0 3 0-16,3-6 0 0,0-2-7 15,-6-6 0-15,6 0 3 16,-3-4 2-16,12-1 2 16,-9-5 0-16,0 7 0 0,0-4-3 15,9 7 2-15,-6 1 1 16,6 10 2-16,-6-6-1 16,8 17 2-16,-8-1 0 0,3 4 1 15,-3-4 15 1,3 4-10-16,-6-4 3 15,0 1-8 1,-6-3 2-16,3 2-3 16,-3-4 0-1,0-1-1-15,3-8-6 0,3 3 2 16,3-8-8-16,3 0 6 0,6-5-3 16,-3-3 2-16,3 8 1 15,-3-2 2 1,0 2 1-16,-1 5 1 15,-2 3 4-15,3 5 5 0,0 3 6 0,-6 3 3 16,3-1-9-16,-3 4-3 0,0-1-4 16,-3-2 1-16,-3-4-31 31,0 1 16-31,0-2-22 0,3-1-34 16,0-2-13-16</inkml:trace>
  <inkml:trace contextRef="#ctx0" brushRef="#br0" timeOffset="1988.685">14548 10274 244 0,'-6'10'93'0,"6"-2"-72"0,0 21 9 16,3-15-1-16,-3 4 0 15,0 9 5-15,-3 4-15 0,3 12-3 16,0-1-10-16,0-2-4 0,0-11-1 15,0-5 1-15,0-3 3 16,0-8-2-16,0-2 0 16,0-3 12-16,-3-8 5 15,3-8-8-15,-3-14-2 16,0-1-8-16,0-6-2 16,3-6-5-16,0 1 1 15,0-3-14-15,3 5-3 16,0 0 9-16,3 0 6 15,0-5 6-15,6 3 3 16,0 8-1-16,3-4 1 16,6 15-7-16,-3 1 1 15,6 20 1 1,-1 7 3-16,-2 3 2 16,-6 5 12-16,-12 3 7 0,-6-3-5 15,-6 3 1-15,-3 0-9 16,-3-1-3-16,0-7-1 15,1-3 1 1,-1-2-8-16,0-3-3 16,0-8-17-16,0-3-9 0,3-5-14 0,3-2-7 15,6-11-12-15,3 2-3 16</inkml:trace>
  <inkml:trace contextRef="#ctx0" brushRef="#br0" timeOffset="2191.75">14801 9930 260 0,'3'-8'96'0,"-3"8"-75"0,9 5-1 0,-6-2 9 15,0 2-19-15,6 6 11 16,-3 13 3-16,0 10 5 16,-3 19-13-16,0-6-7 15,-3 6-5-15,-3-5-6 0,3-6 1 16,-3 1 3-16,3-9 1 15,3-2-12-15,-3-8-4 0,3-11-181 32,3 0 105-32,3-10-50 0</inkml:trace>
  <inkml:trace contextRef="#ctx0" brushRef="#br0" timeOffset="2568.787">14938 10274 276 0,'-6'-6'104'0,"12"9"-81"0,6 5-6 16,-6-8-9-16,0 5 3 16,0-2 13-1,6 0-12-15,0-6 6 0,6 6-9 16,-3-3-3-16,2-3-6 0,-2-2 0 16,0-3 0-1,-3 0 2-15,-3 0 3 0,-3 0-2 0,-9-16-2 16,-9 11 2-1,-3 8-7-15,0 5-1 16,-3 2 2-16,1 14 1 16,-1-5 4-1,3 5 3 1,3 2 4-16,3 1 5 0,6 2-8 0,6-3-3 0,6-2 9 16,6-3 6-16,3 1-22 15,6-1-11-15,2-8 4 16,10 0 3-16,0 1-23 15,-1-4-11-15,1-4-56 16,-3-4-64 0,-3-4 45-16</inkml:trace>
  <inkml:trace contextRef="#ctx0" brushRef="#br0" timeOffset="2849.835">15537 10239 312 0,'0'11'115'0,"-6"-19"-89"0,20 24 1 0,-11-8 12 15,3 2-25-15,-3 6 12 16,-3 0-22-16,3 3-9 15,-3-3 10-15,-3-6-14 16,3 3 6-16,-3-2-17 16,0-3-33-16,-3-5-113 15,3 2 89-15,3-8-60 16</inkml:trace>
  <inkml:trace contextRef="#ctx0" brushRef="#br0" timeOffset="2992.718">15492 10009 280 0,'-15'-16'107'0,"15"16"-83"0,6 3-14 16,-3-6-23-1,3 3 4-15,3 3-10 0,9-6-17 32,0 6-7-32,2 0-51 15,19-6-21-15</inkml:trace>
  <inkml:trace contextRef="#ctx0" brushRef="#br0" timeOffset="3242.972">15918 9893 252 0,'-6'-19'96'0,"6"19"-75"0,-6-8 74 32,-12 8-41-32,3 3-17 15,-3 2-28-15,0 8-6 16,3 6-3-16,-3 18 9 15,7 8-5-15,2 24-1 0,6-8-5 0,0-6-1 16,0-7-7-16,0-1-2 16,3-7-4-16,0-8-36 15,0 0 29-15,-3-11-76 16,0-3 56-16,-6-10-86 16,6 0 73-16</inkml:trace>
  <inkml:trace contextRef="#ctx0" brushRef="#br0" timeOffset="3430.466">15551 10213 300 0,'6'-21'112'0,"-9"23"-87"0,33-2 4 16,-9 0-4-16,3-10-11 15,6-3 0-15,2-1 5 16,4 12 5-16,-3-12-22 0,-3 4-38 16,-1 2 18-16,1-3-145 15,-3 3 91 1</inkml:trace>
  <inkml:trace contextRef="#ctx0" brushRef="#br0" timeOffset="5815.686">16397 9954 172 0,'6'-6'66'0,"-12"9"-52"0,9-6 8 16,-3 9-1-16,3-9 28 31,-3 3-12-31,-3 230-4 16</inkml:trace>
  <inkml:trace contextRef="#ctx0" brushRef="#br0" timeOffset="5938.789">16355 9948 324 0,'-9'11'123'0,"0"2"-95"0,3-2-8 0,3-6-11 0,-3 8-12 0,6 0 0 16,-3 6-1-16,3 0 3 15,0-1 0-15,3-5 1 0,3 1 0 16,0-7 2 15,6 1-1-31,0-8 2 0</inkml:trace>
  <inkml:trace contextRef="#ctx0" brushRef="#br0" timeOffset="6255.307">16376 10104 483 0,'12'-15'-6'16,"-6"1"2"-16,-3-12 0 46,-9 5 6-46,0 2 0 16,6 6 0-16,-3 0-2 16,6 7 1-16,3-1-1 15,3 4 0-15,6-2 0 16,0 2 0-16,2 3-3 16,1 3 2-16,-3 2 14 15,0 5-7-15,-21 17 11 0,9-6-6 16,-12 11 1-16,-3 10-4 15,-6-2-3 1,-5 0-2-16,2-3-5 0,0-3 1 16,3-2 1-16,0-6 2 15,3-5-8-15,3 1-1 0,3-4-18 0,6-5-9 16,3-2-24-16,3-3-11 16,6-6-45-1</inkml:trace>
  <inkml:trace contextRef="#ctx0" brushRef="#br0" timeOffset="6629.829">16510 10290 160 0,'-6'-11'63'0,"-3"14"-49"15,3 2 18-15,12 0 5 0,-9-5 3 16,-3 6 3-16,3 2-15 16,0 2-4-16,-3 3-10 15,0 1-1 1,3-1-8-16,3 0 10 16,3 3-8-16,0-3 10 0,9-5-6 15,15-5-1-15,-3-6-5 16,-1-5-2-16,1-5-1 0,-6 0 1 15,-12-8 0-15,0-3 1 16,-18 5-5-16,0-5 1 16,-12 14-9-16,13-1-2 15,-1 3-21-15,0 0-9 16,0 11-40-16,12-3-16 16,3-3-6-1</inkml:trace>
  <inkml:trace contextRef="#ctx0" brushRef="#br0" timeOffset="8102.879">17700 9856 244 0,'9'13'90'0,"-9"-13"-70"0,6 13 6 16,-3 0 8-16,0 6-21 0,3 18 2 15,-3 13 5-15,-3 16 3 16,-3-10-2-16,0-3-1 15,-3-5-11-15,3-4-5 0,0-4-1 16,0-3-4-16,0-8 0 16,3-5 1-16,0-5 2 15,0-9-12-15,0-4-3 16</inkml:trace>
  <inkml:trace contextRef="#ctx0" brushRef="#br0" timeOffset="8292.517">17700 10374 300 0,'6'-29'112'0,"6"3"-87"0,0-3-9 0,-3 13-9 15,3 0-7-15,6-3 2 16,0 11 1-16,-3-5 1 0,6 11-2 16,-4 12 5-16,7 3 3 15,-6 3 1-15,-6 5 1 0,-9-2-4 16,3 2-3-16,-9-2-2 16,3-1 0-16,0 1-22 15,0-6-9-15,6-3-30 31,0-2-14-31</inkml:trace>
  <inkml:trace contextRef="#ctx0" brushRef="#br0" timeOffset="8557.979">18028 10321 256 0,'-27'27'96'0,"24"-17"-75"0,0 14 8 0,6-13-1 15,-3 2-8-15,3 0 9 16,3 1-16-16,9-1 2 16,-3 3-5-16,3-6 1 15,3-10-4-15,-1-8-2 16,1-2-2-16,0-4 8 0,-3-1 8 16,-6-1-17-1,3 0 0-15,-9-3-3 16,-3 1-6-16,-3-6 0 15,-3 3-10-15,-3 13-2 0,0-5 10 16,-3 13-44-16,6-14-18 0,-3 12 225 16,6-6 103-16</inkml:trace>
  <inkml:trace contextRef="#ctx0" brushRef="#br0" timeOffset="8793.394">18204 9914 252 0,'0'-3'96'0,"0"3"-75"0,-3 19-5 0,0-6 13 15,6 0-19 1,-6 19 31-16,3 8-23 0,-3 7 7 31,3 1-15-31,-3 0-6 0,3-3-2 0,0-6-31 16,3-7 16-16,0-6-72 15,3-2 48-15</inkml:trace>
  <inkml:trace contextRef="#ctx0" brushRef="#br0" timeOffset="9199.548">18415 10268 288 0,'-27'6'107'0,"18"2"-83"0,-12 8-5 16,15-6 1-1,3 1-15-15,-9 7 12 16,7 6-10-16,-1 5 3 0,3 3-4 16,3-8 4-1,6 2-6-15,8-5 5 0,7-7-4 16,-3-12 0-16,3-4-5 16,-3-9 0-1,3-2 0-15,-3-16 0 0,-4 0 0 16,-2-8 2-16,-6-8-3 15,-3-3-2 1,0 0 2-16,0-7 0 0,-9 10 1 16,6 8 0-16,-3 8 2 0,3 7 3 15,-3 20-4-15,0 2-1 16,3 32 6 0,0 5-3-16,3 0 1 15,0-6 4 1,3 1-4-16,0 0-9 15,0 0-8-15,-3-9-3 16,3 1-29-16,0-5-12 16,3-6-29-16</inkml:trace>
  <inkml:trace contextRef="#ctx0" brushRef="#br0" timeOffset="9483.51">18698 10237 264 0,'0'-24'101'16,"0"24"-78"-16,0 11 9 0,0-11 28 16,0 0-35-16,-3 2 25 15,0 3-30-15,-6 6-6 16,0 0-9-16,-3-6-4 0,3 8-5 16,3 0-2-16,3 1 3 0,0 1 3 15,6 4 1-15,0 0-1 16,6 2 1-16,-3 0 1 15,0 0-1-15,-6-2 8 16,0-1-5-16,-6-5-14 16,0 1 4-16,-6-9-13 15,-3-3-46-15,3-4-20 16,0-6 228-16</inkml:trace>
  <inkml:trace contextRef="#ctx0" brushRef="#br0" timeOffset="10899.036">19442 9996 192 0,'-12'-11'71'0,"9"17"-55"0,-9-35 11 0,6 21 0 15,3 8-15-15,-9 10 46 16,3-2-13-1,6 5-21-15,-6 11-8 0,-3 8-9 16,-5 21-2-16,5-3 2 16,0 3 2-16,3 0-4 15,9 0 4-15,9-5 3 0,6-6 0 16,5-10 1-16,1-9-7 16,3-9-2-16,0-14 4 15,3-14 5-15,2-9-9 16,-5-7-2-16,-3-4 0 15,-6-3 3-15,-6-16-2 16,-6 8 0-16,-6 0 1 0,-3 8 2 16,0 3-5-16,-3 7-1 15,0 6-20 1,3 5 11 0,0 6-19-16,-3 2-21 0,3 8-9 15,0 2-36-15,6-4-15 16</inkml:trace>
  <inkml:trace contextRef="#ctx0" brushRef="#br0" timeOffset="11129.94">19829 10202 268 0,'-9'22'101'0,"9"-22"-78"0,-3 34 11 16,3-26 1-16,-9 10-8 16,-12 6 1-16,0 0-13 15,-3 2-4-15,1 6-7 16,2-5-7-16,0-4-1 0,3-1-20 16,3-6-9-16,0-3-21 15,3-5-8-15</inkml:trace>
  <inkml:trace contextRef="#ctx0" brushRef="#br0" timeOffset="11332.864">19555 10284 288 0,'0'11'110'0,"6"-14"-86"0,3 6-9 0,0 0-8 15,6 5 8-15,2 2 10 16,10 6-7-16,6 8 0 15,0 2-10-15,-1 1-7 0,-2-1-4 16,0 1-3-16,-6-4-1 16,-3-4-32-16,-3-1-13 15</inkml:trace>
  <inkml:trace contextRef="#ctx0" brushRef="#br0" timeOffset="13215.005">20382 10025 152 0,'3'-3'57'0,"-3"1"-44"0,-3-1 7 16,3 6 3-16,-3-6 52 31,-17-5-25-15,5 3-6-16,-6 5-15 15,-3 5-7-15,-6-5-8 0,3 19-1 16,-2-14-8 0,5 6-5-16,6 2-1 0,9 5-1 0,0-4-2 15,24 7-4 1,12 13 4-16,3-7 2 16,-4 4-1-1,-2-4 2-15,-6-3 3 16,0 2-1-16,-12 1 4 15,0-4-3-15,-6 4 4 16,-15-6-2-16,-3-5 9 16,0 0-7-16,-6-6 6 15,-5-10 0-15,5 0 0 16,6-5-11-16,3-3-5 0,9-8 2 16,12 0-4-16,12-7-1 0,6-12 1 15,12-20 4 1,-7 10-6-1,-5 2-2-15,-6 14 1 16,-6 0 0-16,-6 8-43 31,3 5 29-31,-6 5-20 0,0 1-33 16,0 2-16-16</inkml:trace>
  <inkml:trace contextRef="#ctx0" brushRef="#br0" timeOffset="13554.173">20504 10028 232 0,'-6'0'88'0,"1"0"-69"0,-7 5 11 0,9 3-2 16,-3 0-1-16,-3 8 8 16,0 8-20-16,3 21-1 15,0-6-4-15,0 4 0 16,6-4-3-16,6-2 1 15,3-5-5-15,6-8 0 0,6-6 3 16,5-7 6-16,4-11 4 16,3-8-13-16,-6-8-5 15,-7-8 6-15,-11 1 4 16,-15-15 5-16,-2 4 5 16,-13-3-6-16,0 5-2 0,0 1-8 15,0 1-1 1,6 9-30-16,3 0-10 0,12 8-71 15,6-3-31-15</inkml:trace>
  <inkml:trace contextRef="#ctx0" brushRef="#br0" timeOffset="14360.743">21150 10030 148 0,'-6'-5'55'0,"-6"2"-43"0,7-12 10 0,-7 9 3 15,0 1 3-15,-3-3 23 16,3 5-28-16,-3 3 11 0,-3 0-29 15,-3 8-12-15,3 6 3 16,1 12 3-16,-1 24 1 16,0 1 18-16,6 7 10 0,12-58 8 31,12 69-15-15,3-17 0-1,26-25-6-15,4-19 2 16,-12-11 4-16,0-13-11 15,-7-10-12-15,-5-6-7 0,-9-8 2 0,-6 1 4 16,-21-6 0-16,-3 5 1 16,0 6 0-16,-2 5-2 15,-1 7-68 17,6 4 39-32</inkml:trace>
  <inkml:trace contextRef="#ctx0" brushRef="#br0" timeOffset="14689.605">21228 10007 200 0,'18'-6'77'0,"-21"25"-60"0,-9 34-1 0,6-16-1 0,3 5 4 16,3 6 8-1,0 10 1-15,0-3 3 0,6-2-17 16,3-13 1-16,6-6-1 0,5-10-1 16,4-16 0-16,0-21-1 15,6-11 0-15,-3-5 0 16,-4-11 0-16,-8-2-6 16,-9-6-2-16,-9-4-4 15,-6 4-1 1,-6 0-1-16,1 11-2 15,-1 5 9-15,0 9 4 0,3 4-112 16,3 1 56-16</inkml:trace>
  <inkml:trace contextRef="#ctx0" brushRef="#br0" timeOffset="15253.774">21853 9996 152 0,'-6'-11'57'0,"6"9"-44"0,-3-1 25 15,0 0 32-15,3 6-38 0,-6 0 9 16,0 2-16-16,-3 6-4 16,-3 10-11-16,0 11-4 15,3 18 2-15,-3-3 11 32,6 1-10-32,1 2 3 0,5-2-3 0,2-11-1 15,7-11 9-15,6-10 4 16,6-16-11-16,6-8-14 0,0-5-6 15,5-16 5 1,-8-11 4-16,0-2 8 16,-12 0 4-16,-12-3-15 0,-6-3-7 0,-9 8 14 31,6 3-2-31,-6 3-8 0,-3 8-9 16,4 7-57-1,2 3 40-15</inkml:trace>
  <inkml:trace contextRef="#ctx0" brushRef="#br0" timeOffset="15581.83">22043 10017 212 0,'-12'32'79'0,"12"-32"-61"0,-23 37 10 0,17 0 3 16,-3 3-6-16,3 2 3 15,6 6-5-15,6-6 9 16,6 0-17-16,11-2 0 16,1-14 7-16,3-12 3 15,0-14-7-15,-3-16 0 16,-1-8-11-16,-2-18 0 0,-9 2 0 15,-6-10 1-15,-6-1 2 16,-6 6-21 0,0 3 7-16,-6-3-57 15,0 8 33-15</inkml:trace>
  <inkml:trace contextRef="#ctx0" brushRef="#br0" timeOffset="16146.327">22573 9930 192 0,'-12'-21'71'0,"3"21"-55"0,3 13 22 0,3-5 5 16,9 2-10-16,-9 1-4 0,-3 10-9 15,-8 0-2-15,-4 35-10 16,3-3 1-16,-3 5 2 0,15-5 0 16,12-5 3-16,6-6-7 15,6-8-2-15,2-13 1 16,4-10 3-16,3-11-2 15,-3-13-2-15,0-6-2 16,-7-10-3-16,-5 0 9 16,-6-19 4-16,-6 1-6 15,-12-3-4-15,-3 5 0 0,0 2 0 16,-2 4-4-16,-4 12 1 16,6 6-22-16,-9 8-68 15</inkml:trace>
  <inkml:trace contextRef="#ctx0" brushRef="#br0" timeOffset="16523.528">22814 9967 212 0,'-56'50'79'0,"56"-50"-61"0,-9 95 8 16,9-66 1-16,0 11 1 16,6-3 6-16,3 0-8 15,3-8 8 1,8-2-19-16,13-11 3 0,9-8 2 15,-6-16 2-15,-4-8 0 16,-5-27-2-16,-3 4 3 31,-33-43-20-15,-3 13-8-16,-9 0-31 0,9 27-13 16,-3 2-102-16,9-2-44 15,0 13 371-15,-2 2 172 16</inkml:trace>
  <inkml:trace contextRef="#ctx0" brushRef="#br0" timeOffset="27149.338">16739 10298 140 0,'-12'-8'52'0,"6"10"-41"0,6-7 18 0,0 0 5 15,0 5 2-15,-3 0 2 16,0 2 0-16,3-2 0 15,-3 6-3 17,6-1-17-32,0 0-8 15,6 1-2-15,-3-1 1 16,6-3-6-16,0 4-2 16,-3-9-1-16,0 0 2 0,0-2 1 0,3-3-1 15,-3 3 1-15,-3-3 0 16,-1 0 1-16,-2-3-2 15,0-2-2-15,-3-3 1 16,0 1 1-16,-6 1 1 16,1-2 3-16,-4 6-5 15,3-3-1-15,-6 7 2 16,3-2 1-16,-3 11-4 16,3 0-1-16,-6 7-2 15,3 3 0-15,0 6 3 16,3 0 2-16,-6-1-5 0,9 3 1 15,-2 0 3-15,8-2 2 16,-3-1 0 0,12 4-2-16,-1-7 1 15,4 4-1-15,3-3-3 0,0-3 2 16,0-5-6-16,-3 0 0 16,3-8-19-16,0 0-6 15,0-5-21-15,-1-1-6 16</inkml:trace>
  <inkml:trace contextRef="#ctx0" brushRef="#br0" timeOffset="27721.792">17087 10200 184 0,'6'0'68'0,"0"-3"-52"0,-15-13 14 15,12 21 6-15,-3-12-9 16,-12-4-3-16,0 11-6 0,-11 5-1 15,5 1-9-15,-6 4 1 0,0 6 4 16,-3-3-9-16,7 6-5 16,2 2-2-16,3 3 2 15,6 0 2-15,6 2 2 16,3-2-4-16,9 0 1 0,0-3 0 16,18-5 0-1,5-3 0-15,-5-8-3 16,0-5 0-16,-9-5-3 15,6-3-1-15,-10-8 1 16,1 0 2-16,-6-5-1 16,-3 5 4-16,-6-2 4 15,-3 2 1 1,3 3 1-16,-3 7 10 16,3 4-13-1,3 10-2-15,-3 5 1 16,6 0 1-16,-3-2 0 31,3 4-2-31,0 4 1 0,3-3-6 16,0 0-1-16,0-6-26 0,-3-2 178 15,0 3-81-15,0-9 167 16</inkml:trace>
  <inkml:trace contextRef="#ctx0" brushRef="#br0" timeOffset="27985.704">17364 10218 248 0,'0'-8'93'0,"6"0"-72"0,-18 37 11 0,6-18 3 16,0 2-4-16,-3 6 4 15,-3 2-13-15,1 3-5 0,-1 0-10 16,0-3-7-16,0 0-3 16,0-3-20-16,6-4-26 15,-3-6-11-15,0-3-35 16,3-2-46 0,3-6 43-16</inkml:trace>
  <inkml:trace contextRef="#ctx0" brushRef="#br0" timeOffset="28188.623">17192 10234 256 0,'0'16'96'0,"5"-8"-75"0,4-16 1 16,-3 11-3-16,3 7 9 16,0 1 7-1,3 5-18-15,3 5-7 0,3 3-5 16,3-1 1-16,0 1-5 0,8-3-1 15,-8 1 0-15,0-7-33 0,-6-1-13 16,-3-6-48 0</inkml:trace>
  <inkml:trace contextRef="#ctx0" brushRef="#br0" timeOffset="50345.162">23222 10147 176 0,'0'-3'66'0,"3"11"-52"0,-3-24 6 0,0 16-1 16,0 0 4-16,0-2 3 0,0 7-9 15,0-5-3-15,0 0-8 16,0-3-4-16,-3 11 1 15,0-3-2-15,0-5-3 16,3-2 1-16,0 2 3 16,0-6 1-16,0 6-4 15,3 0-1-15,3 3 1 16,-6 2 0-16,9-10 5 16,-9 10 2-16,0-10 11 15,0 13 4-15,0-13-5 16,-3 13-1-16,-3-19-9 15,0 16-4-15,0-2-1 16,3-3 1-16,-3 0-3 16,3-5-2-16,3 7-27 0,3-4-12 15,-3 2-50 1</inkml:trace>
  <inkml:trace contextRef="#ctx0" brushRef="#br0" timeOffset="50956.415">23293 10364 260 0,'-3'-8'96'0,"-2"24"-75"0,5-3 6 0,0-5-4 15,-9 0-4 1,-6-6-10 0,0 1-5-16,3-3-3 15,3 0-1-15,0 0-3 31,9 0 0-15,0 0-1-16,0 0 3 16,6 0 2-16,-3 3 0 15,3-1-1-15</inkml:trace>
  <inkml:trace contextRef="#ctx0" brushRef="#br0" timeOffset="51018.929">23210 10417 324 0,'-9'-3'123'0,"6"6"-95"0,0-9-8 16</inkml:trace>
  <inkml:trace contextRef="#ctx0" brushRef="#br0" timeOffset="51143.987">23183 10393 180 0,'-9'5'68'0,"9"0"-52"0,-3 6-82 0,3-14-39 16</inkml:trace>
  <inkml:trace contextRef="#ctx0" brushRef="#br0" timeOffset="54609.634">23234 10155 176 0,'15'0'68'0,"-9"0"-52"0,-6-3-14 0,0 3 8 16,-3-3 9-1,-3-2 4-15,6 2 1 16,-3 1-12-16,0-1 8 0,-3 3 6 0,6-2-8 16,-3 7-2-16,-3-10-7 15,6 5-1 1,0-3-3-16,-3 8 0 15,0 0-1-15,0-7 0 0,-3-6-5 16,6 8 1-16,0-3-5 16,0 1 1-16,3 2 0 15,3-3-1 1,0 14 4-16,-6-6 4 16,0 5 6-16,0 9 1 15,0-16 4-15,-6-3-5 16,0 5-1-16,-3-8-4 15,3 11-1-15,0-16-1 16,-3 11 1-16,9-3-46 31,0-3-10-31,9-10-6 16,-3 10-53-16,6-5-19 16</inkml:trace>
  <inkml:trace contextRef="#ctx0" brushRef="#br0" timeOffset="55033.215">23255 10425 172 0,'0'-8'66'0,"0"24"-52"0,6-19 6 0,0 11-1 16,-18-11 2-16,6 3 4 16,3 0 2-16,-3 5 3 15,0-2-16-15,3 0-4 0,-3 2 1 16,0-2-5-16,0-3 2 15</inkml:trace>
  <inkml:trace contextRef="#ctx0" brushRef="#br0" timeOffset="55189.598">23210 10443 324 0,'-9'8'121'0,"12"-11"-95"0,-15 3-4 32</inkml:trace>
  <inkml:trace contextRef="#ctx0" brushRef="#br0" timeOffset="55244.186">23168 10422 4 0,'9'-3'0'0</inkml:trace>
  <inkml:trace contextRef="#ctx0" brushRef="#br0" timeOffset="59047.684">13393 10684 180 0,'3'-3'68'0,"0"-2"-52"0,3 10 8 0,-6-5 2 16,0 0-11-16,3 0-1 16,3 0-4-16,-6 0-1 15,6-2-5-15,3-4 4 0,0 6 2 16,0-2 1-16,3-1 1 16,-6-5-13-16,6 5-6 15,-3-5 9-15,0 1 5 16,3-4-9-16,-1 3-3 15,1 0 2-15,3-5 1 16,0 5-1-16,0-5 2 16,6-1 7-16,-3 7 4 15,3-1-5-15,-1 5-3 0,1 0-8 16,0 11-1-16,3-8 7 16,-3 8 7-16,0 3-10 15,2 2-2-15,-5 0 2 16,3 3 1-16,-3 3 2 15,0-9 0-15,0 3 6 16,-1 3 4-16,1-2-12 16,-6-4-5-16,6-2-4 15,0 3 17 1,0-3 9-16,-3-8-19 16,3-3-11-16,-1 0 24 15,1 1 12-15,6-4-9 16,0 1-6-1,0-3 0-15,2 3 0 16,4-8-5-16,3 5-2 0,3-6 2 16,-10 12 1-16,4-1-3 0,-3 0-1 15,-3 9 1-15,0-1 0 16,-1 0 3-16,-2 3 1 16,-21-8-4 15,33 14 3-31,0-1 3 15,-3 0-7-15,-1 0 0 16,1 0 2-16,3-5 4 16,6 0-1-16,-4-5-2 0,-2 0 0 0,-33-3 14 47,54-8-6-47,-7-6-1 0,-5 9-8 15,3-3-2-15,-7 3 1 16,1-3 2-16,3 5 0 15,8 6-3-15,-5-6 1 16,-3 3 1-16,-7 6 0 0,-5-1 2 16,3 3 1-16,-3 0-4 15,-1 0 1-15,-2 0 0 16,0 0 2-16,0 0-1 16,-1-3-1-16,7 0 1 0,0-2 1 15,6 2-1-15,-1-5-1 16,4 0 1-16,0-3-1 15,-1-2 4-15,-5 0 2 16,0-3 0-16,-1 0 1 16,-2 3-9-16,6-3 0 15,3 2 0-15,8 4 1 16,-8 2 1-16,3 2 2 16,-4-2-1-16,-2 6-1 15,-3-1 3-15,-4 0 0 16,1 3-6-16,0-2-2 15,0-1 4-15,-7 0 5 32,7 0-4-32,-3-2 0 0,-6-3 0 15,17-3 0 1,10-5 0 0,-3 1 2-16,-7-1-1 15,-2-3-1-15,-6 0 1 16,-1 4 1-16,-2-4-3 15,-3 6-2-15,0 7 4 16,-3 1 3-16,-1 2-3 16,7 3-1-16,3 0 0 15,-6 3 0-15,11-1-3 16,4-2 2-16,-9 0 1 16,0-3-3-16,-1-2 2 15,-2-6 5-15,3 1 5 16,-3-6 4-16,2 0 2 15,1 0-8-15,3 0-4 16,-1-3-11-16,7 6-3 16,0 3 6-16,-6-1 2 15,2 3 0-15,-5 0 2 16,0 3 1-16,-6 2 2 16,-1 0 8-16,1 0 5 15,6 3-16-15,0-2-8 16,-1-1 10-16,4 3 6 15,3-3-12-15,8 3-6 0,-8 0 6 16,3-8 1-16,-4 3 4 16,1-6 2-16,0 3 8 15,-3-5 3-15,-4-1-15 16,1-2-6-16,6 1 4 16,2-1 1-16,7-6 3 15,-3-1 2-15,-1 7-6 16,-2 0 1-16,-6 0 7 15,-4 5 7-15,1 3-12 16,-3 0-5-16,0 8 2 16,-4 3 3-16,4-1 2 15,-3-2-1-15,0 5 1 16,3-5 1-16,-7 3-1 16,13-3-1-16,0-3 5 15,-3 0 1-15,-1-2-2 0,1-3-1 16,-3-5-8-16,0-3-4 15,-1-3 5-15,1 1 1 16,6-1 7-16,0 0 5 16,-4 9-5-16,4-3-2 15,6 5-8-15,-13 5-1 0,13 3 3 16,-6 2 4-16,-3-2-1 16,-1 0 0-16,-2-3 1 15,-3 1 0-15,3-1 0 16,-1-2 0-16,-2-3 0 15,6-3 0-15,0 0 6 16,2-2 4-16,4 0-8 16,3 0 0-16,2-1-2 15,-8 1 2-15,0 0-1 16,-3-1 2-16,-1 4-4 16,1 2 0-16,-6 5-8 15,6 0-2-15,-7 3 12 16,7 0 9-16,-3 3-5 15,-3-1-2-15,5 4-9 16,4-9-1-16,0-2 7 16,0-3 7-16,-7 0-1 0,4-11-1 15,0 0-5-15,-3-2 0 16,2 0-11-16,-2 2-5 16,3-2 21-16,0 0 12 15,-1 0-9-15,7 5-4 16,-15 5-16-16,12 6-8 15,-1 5 24-15,-5-3 10 16,-3 3-19-16,0 0-9 16,-1 0 14-16,1 0 11 15,0-3-3-15,3-2 1 16,0-1-5-16,2-2-3 16,7-2-3-16,6-1 1 0,8-2 1 15,-2-3 2 1,-1 0-1-16,-2-8-1 15,-3 0-2-15,-4 11 1 16,4 2-10-16,6 3-5 0,-7 5 19 16,7 1 11-16,2 7-8 15,-14-5-5-15,3 0 3 16,-3-6-3 0,-7-2 0-16,1-2 0 0,-3-3-1 15,0-3 0-15,-4-3 2 16,10-2-3-16,-12 5 0 15,23 3-1 1,4 5-11-16,-6 5-3 16,-10 3 16-16,1 2 11 15,0-2-4-15,-3 0-1 16,-4-2-15-16,-2-4-7 16,3 1 20-16,0-8 10 15,2 2-2-15,4-5 1 16,12 5-7-16,2-13-4 15,4 11 1-15,-3-11 0 16,-7 11-1-16,1 2-2 16,0 9-2-16,-1 2-1 15,7-1 4-15,2 4 1 0,-2-3 0 16,0 0-2-16,-4-3-10 16,-5-5-4-16,0-8-11 15,-7 6-4-15,1-4-22 16,-6 4-7-16,5 12-23 15,10 1-7-15,-3-1-7 16</inkml:trace>
  <inkml:trace contextRef="#ctx0" brushRef="#br0" timeOffset="60366.53">14269 11327 88 0,'0'0'35'15,"0"-5"-27"-15</inkml:trace>
  <inkml:trace contextRef="#ctx0" brushRef="#br0" timeOffset="61264.153">14230 11284 260 0,'-18'-5'96'0,"0"10"-75"0,0 3 1 15,12 0-5-15,-3 3-15 16,0 2 0-16,-2 6 0 16,2 10 1-16,0 3-1 15,3 2-4-15,3-8 1 0,3-2-1 16,3 0-2-16,3-8 5 15,6 0 1-15,2-11-3 16,1-2-1-16,6-9 3 0,6-7 3 16,-3 0-10-16,-3-11-5 15,-7 8 11-15,-5-5 7 16,0 0-3-16,0 2 0 16,-6 4 0-16,-3-4 0 15,3 8 4-15,-9 4 5 16,-3-1 2 15,6 2-8-31,6 9-9 0,-6 10 1 16,9-2-2-16,0 5-1 0,6 5 3 15,-6-3 2-15,9 9 2 16,-6-3-1-16,3-3-2 0,0 0-13 31,0-5-6-31,0-8-12 16,-1-3-6-16,-2-5-9 0,6 0-1 0,-3-8-4 15,0 3-9 1,0-6 26-16,0-5 47 16,-3 3 26-16,0 0-1 15,-3 2 1-15,0-5 35 32,-6-2-41-17,0 2-16-15,-3 0 6 0,-3 8 3 16,-3 3-13-16,0 8-7 15,-3 4-4-15,0 4-5 16,-3 5 2-16,6 5-1 0,3 8 0 16,-3-2 0-16,9-4 0 15,0 4 2-15,6-9 0 16,6-2 0-16,0-2 2 16,3-9-1-16,0 0 2 15,0-10-4-15,-3 0-2 16,0-11 4-16,0-3 1 15,-4-13 0-15,-2-2 1 16,-3-3-2-16,0 0-1 16,-3-3-2-16,-3 1-1 15,0 4-1-15,0 1 3 16,0 5 2-16,0 10 4 0,3 6 0 16,-2 2 2-16,2 1-9 15,0 7 0-15,0 6 2 16,0 2 4-16,2 6-3 15,-2 2-1-15,3 5 0 16,0 4 0-16,-3 4-3 16,3 6 2-16,-3 0-4 15,6 5-1-15,-3-8-123 32,3 0 71-32,0-8-43 0,3 0 35 15,-3-13 13-15</inkml:trace>
  <inkml:trace contextRef="#ctx0" brushRef="#br0" timeOffset="61587.748">14840 11359 208 0,'-12'-14'77'0,"12"14"-60"0,-15 0 8 0,9 0 2 15,-9 0-1-15,-5 6 2 0,-1-1-13 16,0 11-4-16,-3 5-7 16,3-5-3-16,0 18-3 15,7 1 1-15,5-4-1 16,3-4 0-16,6-3 4 16,3-6 1-16,6-5-6 15,2 1 0-15,4-9 5 16,0-5 6-16,0-5-2 15,6-6-1-15,0-7-2 16,-6-6 0-16,-3-5-2 16,-4-6-1-16,-2 3-4 15,3 1 2-15,-9-12 1 0,6 4 3 16,-6-4 1-16</inkml:trace>
  <inkml:trace contextRef="#ctx0" brushRef="#br0" timeOffset="61775.259">14798 11240 456 0,'0'-30'2'0,"0"15"3"0,0 4-2 0,0 8 0 31,6 6-3-31,-6 8-1 0,0 4 16 32,3 9-8-32,-3 16 4 0,-3 5-5 0,3 3-1 31,3 2-2-31,0-5 0 16,0-8-2-16,3-8-14 0,3-3-4 0,0-4-165 31,3-1 99-31,3-11-51 0</inkml:trace>
  <inkml:trace contextRef="#ctx0" brushRef="#br0" timeOffset="62229.821">14947 11557 228 0,'-12'3'85'0,"12"18"-66"0,9-24 5 16,-6 6 1-16,3-1-1 15,0-4 5-15,6 4 20 32,6-2-25-32,0-7-9 15,-3-12-13-15,-1 0-2 16,4-2 0-16,-3-5 0 15,-6-3-7-15,-3 0-7 16,0 0 7-16,-6-11-12 16,3 8 11-16,-6-8-5 15,3 11 6-15,-3-5 1 16,0 0 4-16,-3 7 1 16,3 11 1-16,-3 6-14 0,0-1-5 15,0 14 7-15,-3 5 7 16,0 2 14-16,3 11 7 15,1 3-6-15,-1 5-1 0,0 6 21 32,6 2-16-32,6 8-5 0,0 5-5 15,2-10-1-15,7-3-2 16,-3-6-1-16,3-4 1 16,0-6-34-16,6-5-15 0</inkml:trace>
  <inkml:trace contextRef="#ctx0" brushRef="#br0" timeOffset="69976.479">15691 11195 156 0,'9'-3'60'0,"-12"6"-47"0,0-3-3 16,3 0 39-16,-3-6-16 15,0 6-9-15,-3 0-4 16,0 3-13-16,-2 0 2 0,-10-3 2 15,6 2-9-15,-3 1 0 0,0 5 2 16,3 2 5-16,3 1-16 16,0 2-5-16,6 0 6 15,3 1 5-15,6-4 1 16,3 1 0-16,6-3 1 16,9-3-1-16,-3-2 0 15,2-3 2-15,-23 0 16 31,18-14-11-15,-3 1-3-16,-6 0-3 16,-3-3-1-16,-9 6 0 15,3-4 0-15,-6 6 0 16,3 0 0-16,-3 3-5 16,-6 0-1-16,6 2 3 15,3 1 1 1,12-1 10-1,3 0-10-15,3 1-3 0,0-4 2 0,0 4 1 16,3 4 2-16,-3-4 2 16,-1 4-3-16,-5 1-2 15,-3 2 2-15,0 3 2 16,-3 3 4-16,-6 5 4 16,0 7 2-16,-6 4 3 15,3 10-1-15,-11 5 0 0,-7 14-1 16,-6-9 0-16,3-7-4 15,3-5 0-15,13-6-7 16,-7-6-1-16,6-9-44 31,6 2 24-31,3-6-25 0,0-5-45 16,12 1-19-16</inkml:trace>
  <inkml:trace contextRef="#ctx0" brushRef="#br0" timeOffset="70274.211">15787 11557 188 0,'-6'0'71'0,"6"16"-55"0,-9 0 0 16,3-8-2-16,6 2 5 0,-3 1 6 16,-3-1-9-16,9 1-2 15,0 0 7 1,9-3-12-16,0-6-4 0,-1-4-1 15,1-1 6-15,0-5 3 16,-3-3 0-16,-3 6 0 16,-3-3-1-16,-6-2 0 15,-6 2-2-15,-3 0-1 16,-3 2-5-16,1 1-3 16,5-5-16-16,-3 2-7 15,0 2-40-15,9 1-15 16</inkml:trace>
  <inkml:trace contextRef="#ctx0" brushRef="#br0" timeOffset="70797.5">15965 11536 192 0,'-3'0'74'0,"0"-11"-58"0,9 19-4 0,0-5-6 16,0-1 5-1,6 4 7-15,-3-6-5 0,0 0 0 16,15 0-5-16,5-8-3 16,-5 5 2-16,-3-10 0 15,-3 0-1-15,-3-3 1 16,-9 0-4 0,0-5-2-16,-9 5 0 15,-3 3 3-15,-6-3 2 0,-12 11-2 16,0 2-3-16,3 6-5 15,-2 4-2-15,-1 1 7 16,3 16 4-16,3 0-2 16,3 5-2-16,0-5 2 15,6 0 0-15,6 0-12 16,3-3-7-16,9-3 22 16,9-2 9-16,9 0-26 15,3-8-11-15,3 0-23 16,5-3-8-16,4-5-39 15</inkml:trace>
  <inkml:trace contextRef="#ctx0" brushRef="#br0" timeOffset="71213.845">16331 11359 228 0,'-9'-11'88'0,"6"11"-69"0,-6 11 11 0,3-9 1 16,-2 6-13-16,-1 0-2 16,-9 34-9-16,-9-7-5 15,9-3-4-15,9 2 1 0,-3-8 1 16,9-2 2-16,3-3-3 16,3 1 0-16,6-9 1 15,3-8 0-15,3-5 4 16,0-3 2-16,0-2-7 15,0-5-1-15,-3-4 2 16,-4-9 2-16,1-4-3 16,-3 1 1-16,0-3 0 15,-3 7 0-15,0 4-3 16,-3 2 2-16,3 8 5 16,-3 3 2-16,0 10-7 15,0 8-1-15,3 0-2 16,0 9 2-16,0-1 1 15,0 3 3-15,3-3-3 0,0-3 0 16,3-2-15-16,-3-5-4 16,6-6-36-16,-3 3-14 15</inkml:trace>
  <inkml:trace contextRef="#ctx0" brushRef="#br0" timeOffset="71387.921">16665 11372 260 0,'-12'-5'96'0,"12"12"-75"0,-21 33-8 0,18-24-7 15,-12 8 11-15,-9 8 11 16,-3-6-12-16,1 3-4 0,2-2-7 16,6-6-4-16,3-3 0 15,0 1-19-15,6-6-5 0,-3-2-35 16,9-3-15-16</inkml:trace>
  <inkml:trace contextRef="#ctx0" brushRef="#br0" timeOffset="71622.109">16418 11456 212 0,'3'-2'79'0,"8"34"-61"0,1-27 6 0,-6 5 0 15,9-2 5-15,6 6 6 16,-3 1-14-16,0 4-4 16,3-6-11-16,2-2-4 0,-5-1 1 15,-9 1-37-15,3 2-17 16,0-2-54 0,-3-3-38-16,3 0 62 15</inkml:trace>
  <inkml:trace contextRef="#ctx0" brushRef="#br0" timeOffset="71762.8">16733 11700 240 0,'3'13'90'0,"-3"-13"-70"0,-3 19-1 16,3-11-3-16,-6 2 5 16,-6-2 7-1,3 3-14-15,-3-3-89 16,-14-6-42-16</inkml:trace>
  <inkml:trace contextRef="#ctx0" brushRef="#br0" timeOffset="72687.81">17064 11221 176 0,'-6'-8'66'0,"14"3"-52"0,-22 5 17 0,8-3 2 16,3 3 1-16,6 0 5 16,-15 3-16-16,15 2-3 15,-21 0-12-15,-6 6-3 0,9-3-1 16,3 0-2 0,3 2-2-16,0 4 1 0,3-4-1 15,3 1 0 1,9-6 0-1,6 3 0-15,3-8 0 16,3 3 0-16,-3-9 4 16,3 1-2-16,-3-6 4 15,-3 6-4-15,-6-5 4 16,-3 4-4-16,-6-4 1 16,3 2-1-16,0-3 1 0,0 6-2 15,0 2-3 1,0 3 1-16,0-2 1 15,6 2 0-15,-4-3-3 0,7 6 2 16,0-1-1-16,0 4 0 16,0 2 4-16,0-1-1 0,-6 7 2 15,0-1-2-15,-9 11 4 16,3 5-3-16,-9 18 6 16,-12-4-3-16,4-4 0 15,-4-1-5-15,3-9 0 16,6-6-9-1,6-1 5-15,9-9-32 0,3-5-12 16,18 0-7-16,0-8 0 16</inkml:trace>
  <inkml:trace contextRef="#ctx0" brushRef="#br0" timeOffset="72939.849">17180 11507 228 0,'-9'34'85'0,"6"-29"-66"0,-6 11 1 0,6-8-2 0,0 3-8 15,3-1 0-15,0 4 5 16,-3-1 4-16,6-3-9 16,-3-4 1-16,9 2 0 0,-9-3 0 15,15-8 1-15,-15 1-4 16,15-4 0-16,-7 1-1 16,1-5 1-16,-3 2-2 15,-9-6 1 1,-3 1-2-16,-3 3-3 15,1 2 2-15,-7-3-23 16,12-5-9-16,0 8-50 16,6-2-20-16</inkml:trace>
  <inkml:trace contextRef="#ctx0" brushRef="#br0" timeOffset="73408.506">17385 11390 252 0,'-9'11'93'0,"9"-6"-72"16,-6 8 3-16,12-10-3 0,-3 2-4 15,3 6 1-15,9-3-7 16,3 5-4-16,6-8-4 15,5-5 0-15,-2-5 0 0,-6-3 5 32,0 3-4-32,-6-6 0 15,0 6-2-15,-7-6 1 16,-2 3-2-16,-9-2-1 16,3 2 1-16,-8-5 1 15,2 7-1-15,-15-4-3 16,3 5 1-16,-12 2-4 15,6 6 3-15,-8 10 1 0,5 0 1 0,3 8 8 16,3 0-4-16,3 8 5 16,6 1-3-16,6-7 2 15,3 1-7-15,6 3-1 16,3-9 0-16,9-2-3 0,9-3 0 16,0-2-31-16,12-6-15 15,5 0-13-15,-2-10-2 16,0-3-38-1</inkml:trace>
  <inkml:trace contextRef="#ctx0" brushRef="#br0" timeOffset="73801.439">17778 11409 280 0,'-9'-8'107'0,"6"-3"-83"0,-9 6 6 0,3 5 6 15,3 5-23-15,-9 3 3 0,0 8-10 16,-2 8-1-16,-1 0-5 15,6 8-1-15,-3-6 1 16,9 0-3-16,0-2 0 0,3-8 2 16,9 0 2-16,3-3-2 15,3-5 0-15,0-8-10 16,3 0 6-16,5-10-1 16,-5-6 0-1,3-5 1-15,-6 7 3 0,0-7 3 16,-3 0 0-16,-9-3 6 0,0 3 3 15,-3 10-5-15,3 1-3 16,0 5 1-16,-3 5 2 16,-3 15-2-16,6 1 0 15,-3 5 1-15,6 1 0 16,0-1 0-16,0-3 2 16,3 1-5-16,6-3-1 15,0-6-64 1,0 4 35-16,6-4-112 15,5-2 79-15,4-8-57 16,6 0 60-16,3-5 25 16</inkml:trace>
  <inkml:trace contextRef="#ctx0" brushRef="#br0" timeOffset="73990.794">18150 11456 324 0,'0'8'123'0,"-9"-21"-95"0,3 5-8 0,3 16 4 16,-6 8-15-16,-3 5 5 15,-3 0 3-15,-5 6-9 16,-1-6-2-16,6 0-2 0,0-2-5 16,-6-1-1-16,6-2-19 15,-3-5-7-15,3-1-157 32,4 1 101-32</inkml:trace>
  <inkml:trace contextRef="#ctx0" brushRef="#br0" timeOffset="74240.735">17962 11414 252 0,'21'5'96'0,"-27"-2"-75"0,15 8 6 0,3-6-4 16,-6 8 7-16,6 11 6 15,3 8-15-15,3-3-7 0,0-5-8 16,2 2-5-16,-2-2 0 0,0-6-63 31,0 4 34-31,0-7-127 16,0 1 86-16</inkml:trace>
  <inkml:trace contextRef="#ctx0" brushRef="#br0" timeOffset="82239.531">19629 11195 172 0,'3'-3'66'0,"3"-8"-52"0,-9 17 10 0,6-4 0 16,-3-2-10-16,0 3-1 16,0 7-1-16,0 4 0 15,-3 4-6-15,-3 6-4 0,3 8-1 16,0 0 1-16,-3 7 3 15,-3 6-2-15,4-16 0 16,-1 6 1-16,3-11 0 16,3-1-7-16,0-7-2 15,3-5-40-15,0-11-15 16,5-8 250-16,-2 3 117 16</inkml:trace>
  <inkml:trace contextRef="#ctx0" brushRef="#br0" timeOffset="82519.689">19766 11184 184 0,'-18'0'68'0,"18"3"-52"0,3-1-5 15,0 9 13-15,3-1-6 16,-3 12-4-16,-9 4-3 16,0 6-7-16,0 7 4 0,0 4 2 15,-2-1-8-15,-1-5 0 0,0-5 2 16,3-6 2 0,3-7-5-16,0-1-2 0,3-2-20 0,-3-10-7 15</inkml:trace>
  <inkml:trace contextRef="#ctx0" brushRef="#br0" timeOffset="82816.504">19516 11332 212 0,'-12'-3'79'0,"12"3"-61"0,-6 6 12 15,3-4 2-15,3 4-2 16,0-1 4-16,0-5-16 16,6-3-8-16,3 3-6 15,6 0-1-15,6-2 0 0,3-4-1 16,11 1-2-16,-2-3 3 31,3 3-2-31,0-6-5 16,-4 6 2-16,1 0-6 0,-6-1-17 15,-3 1-7-15,-9 2-25 16,-3 1-11-16,-4 4-28 0,-8 4-10 16</inkml:trace>
  <inkml:trace contextRef="#ctx0" brushRef="#br0" timeOffset="83101.007">19522 11454 192 0,'-9'0'71'0,"3"-3"-55"0,-3 19 2 0,9-8-3 15,-3-3 1-15,3 1 4 16,-3-1-6-16,3-5-3 16,0 0-6-16,6 0-6 0,0 3 0 15,3-1 5 1,3-2 5-16,3-2-1 15,9-1 1-15,9 0-1 0,5 1 0 0,7-4-4 16,-3 1-3-16,-4 0 0 16,-2-1-1-16,-6 1 2 15,-3 2 1-15,-7-2-19 16,-5 0-9-16</inkml:trace>
  <inkml:trace contextRef="#ctx0" brushRef="#br0" timeOffset="86564.157">20332 11189 148 0,'6'-2'57'0,"-6"7"-44"0,0-16 7 15,3 9 1-15,-3 2-2 16,-3 2 3-16,0-4-1 15,6-1-1-15,-6 3-10 16,3-3 5-16,-3 3 2 0,-3 3-5 16,0 2 1-16,-3 3 1 0,-6 0 1 15,3 3-2-15,-12 2 0 16,24-13-5 15,-29 56-5-31,2 2 1 16,15-3-5-16,18-7-2 15,6-8 4-15,9-14 1 16,2-2 0-16,4-8 3 0,0-11 1 16,0-13 4-16,0-10 1 15,-1-4-8-15,-8-7-1 16,-3 0 0-16,-3-3 1 16,-6-2-1-16,-3 5 1 15,-6 5-2-15,-3 0-1 16,0 6 1-16,-6-1 1 15,3 3-3-15,0 9 0 0,3-4-26 16,-3 3-9-16,3 5-26 16,3 1-9-16</inkml:trace>
  <inkml:trace contextRef="#ctx0" brushRef="#br0" timeOffset="86832.431">20644 11356 212 0,'-12'3'82'0,"12"-3"-64"0,-14 13 18 0,8-3 4 15,-6 12-14-15,0 4-5 16,-6 3-10-16,3 0-5 15,0-2-3-15,0-9-5 0,0 6-1 16,6-3-18-16,1-8-7 16,-1-5-25-16,0 0-11 15</inkml:trace>
  <inkml:trace contextRef="#ctx0" brushRef="#br0" timeOffset="87066.884">20448 11377 228 0,'-3'-3'88'0,"0"1"-69"0,9 2 2 16,-6 0-5-16,3 2-7 15,3 4 0-15,0 7 8 16,3 0 4-16,3 6-11 16,2-3-1-16,4 13 1 0,-6-3-4 15,12-2 2-15,-9-3-7 16,6 0-1-16,6 0-11 0,-7-5-3 15,4-2-88 1,-6-6-15 0</inkml:trace>
  <inkml:trace contextRef="#ctx0" brushRef="#br0" timeOffset="87961.473">20906 11181 192 0,'-12'-8'71'0,"-3"8"-55"0,4 6 13 15,11-9 2-15,0 14-10 16,-3-1 1-16,-3 1 9 0,0-1 5 16,0 1-19-16,-3 5-14 15,0 2-3 1,-3 9-3-1,0 10 1-15,3 13 4 16,6 0-1-16,3-2-1 0,6-11 1 0,3-5-1 0,3-6 2 16,3-7 12-1,6-3-7-15,5-19 1 16,1-2-3-16,3-16 0 16,0-3-3-16,-6-8 1 15,-10-2-2-15,-11-1 4 0,-6 1 1 16,-8-1 4-16,-1 6 1 15,-3 3-8-15,0 5-3 0,0 2-4 16,3 6 3-16,3 0-46 16,3 5-21-16,6 2 213 15,0 6 97-15</inkml:trace>
  <inkml:trace contextRef="#ctx0" brushRef="#br0" timeOffset="88369.741">21427 11414 196 0,'-3'3'74'0,"6"-16"-58"0,-3 10 27 16,0 0 7-16</inkml:trace>
  <inkml:trace contextRef="#ctx0" brushRef="#br0" timeOffset="88632.548">21415 11396 457 0,'-9'8'36'0,"-3"5"-16"0,3-8-16 0,1 3-5 15,2 3-1-15,3-1 0 16,3 3 2-16,6-2 0 16,0 5-3-16,5-3 0 15,1 3 6-15,-3 0 3 16,-3 0-1-16,0-3 2 0,-6 0 0 0,-3-2 3 15,-3-1-5-15,-3 1-1 16,0-3 2-16,-3-5 3 16,1-3-4-16,-1-3-1 15,0 3-24-15,3-3-9 16,3-5-8-16,0 3-3 16,6-6-10-16,0-2-6 15</inkml:trace>
  <inkml:trace contextRef="#ctx0" brushRef="#br0" timeOffset="88904.809">21644 11216 228 0,'-8'-6'88'0,"19"9"-69"0,-2 5 6 15,-6-3 0-15,-3 6-1 16,3 5 5-16,-3 8-9 16,0 2-2-16,-6 14-10 15,0-1-5-15,6 17-2 32,-6-8-6-32,0-11 1 15,1-11-165 1,2 1 92-16,0-9-62 0</inkml:trace>
  <inkml:trace contextRef="#ctx0" brushRef="#br0" timeOffset="89077.017">21463 11382 252 0,'-6'0'93'0,"6"-2"-72"0,18-4-4 15,-18 6-9 1,24-2-10-16,5-1 10 16,1 1 7-16,-3-1-8 0,3 3-43 15,-4 3-18-15</inkml:trace>
  <inkml:trace contextRef="#ctx0" brushRef="#br0" timeOffset="89354.955">21737 11494 212 0,'-15'55'82'0,"6"-36"-64"0,9-9-4 16,-3 3 25-16,3 1-11 16,6-1-7-16,3-3-4 15,-3 1-11-15,3-8 3 0,0-3 3 16,0-6 9 0,2 1-11-16,1-5 0 15,0-4-3-15,-9-4 1 16,6 2-4-16,-6-5-3 15,-3 0 0-15,-6-1 3 0,0 4 2 0,-6-1-9 16,3 1-27 0,0 5-13-16,1 5-31 15,5 2-13-15,3 4 263 16,3-4 124-16</inkml:trace>
  <inkml:trace contextRef="#ctx0" brushRef="#br0" timeOffset="89878.63">21859 11517 216 0,'0'37'82'0,"12"-5"-64"0,-6-19 7 15,0-2-3-15,-6-3 8 16,0 2 8-16,0-2-11 0,0 0-6 16,3-2-12-1,-3-6-6-15,0 0-2 0,3-3 3 0,-3-2 2 16,0-1 0-16,-3-4-1 15,3-17-6-15,0 4 1 16,8-7 0-16,-2 4 0 16,0 7-5-16,9 1-19 15,0 2-5 1,9 8-16-16,-3 3-6 16,-3 0 5-16,0 2 2 15,-1 3 21-15,-2 13 11 16,3 0 23-16,0 3 13 15,-6 5 3-15,-3-7 2 16,3-4-5-16,0 1-1 16,0-3-12-16,-1-3-4 15,1-8 8-15,0 3 5 16,0-13-8-16,-3 0-4 0,0 0-5 16,-6-1 0-16,0-4-2 15,-6 5 2-15,0-1-2 16,-6 1-1-16,-3 8-2 15,0 0 1-15,-3 7-4 16,-2 9 1-16,2 5 0 16,3 8-1-16,0-3 4 15,9 0 0-15,3-5 1 16,12 2-11 0,3 1-3-16,3-9-24 15,-1 1-8-15</inkml:trace>
  <inkml:trace contextRef="#ctx0" brushRef="#br0" timeOffset="90327.638">22353 11475 208 0,'-15'-16'79'0,"0"29"-61"0,-12 32 6 0,21-29-2 16,0 3-8-16,3 2 0 15,0 0-2-15,-3 0 2 0,6-2-7 16,6-3-4-16,-3-6-2 0,9-2 1 16,3-8-10-1,0-5-4-15,0-3 6 16,-3-8 2-16,3 0 10 16,-6-16 6-16,-3-2-13 15,0-6-3-15,-6-2 7 16,-3 0 7-16,0 2-4 15,-3-2-1-15,3 7 10 16,0 6 5-16,-3 8-2 16,3 2 0-16,3 14-6 15,-3 5-7-15,3 13-1 16,0 11-2 0,6 11 1-16,3 7-2 0,-6 11-1 15,12-6 3-15,-4-4 0 16,10-4-4-16,0-4 1 15,-3-11-82 1,3 2 45-16,3-10-113 16,-3-5 85-16,11-9-49 15</inkml:trace>
  <inkml:trace contextRef="#ctx0" brushRef="#br0" timeOffset="90563.995">22877 11488 248 0,'-3'32'93'0,"0"-24"-72"0,3 18 3 15,6-15-5-15,-6 0 1 16,-3-1 4-16,3 6-10 15,0-5-1 1,0 2-8-16,-3-5-34 0,6 0 16 0,0 0-29 16</inkml:trace>
  <inkml:trace contextRef="#ctx0" brushRef="#br0" timeOffset="91050.69">22871 11374 236 0,'-9'3'90'0,"15"0"-70"0,6-6-7 0,-12 3-10 16,0 0-18-16,6 3-5 0,6-1-16 16,-1 1-11-1,7 8 18 1,0 7 35-16,0 9 18 0,-6 7 9 15,3-8 3-15,-12 6-4 16,3-5-2-16,-3-4-17 16,-3-4 1-16,9-6 2 0,-6-5-2 15,0-3 0-15,0 1-4 16,3-6-1-16,-3-3-5 16,0-2-1-16,5-11-1 15,-2-3 1-15,0-7-4 16,6 2 0-16,0-2 1 15,0 15 2-15,0 6 10 16,3 5-7-16,0 13 10 16,0 6-3-16,0 2 3 15,-4 3-8 1,-2-6-2-16,-6 3-3 16,3-5-8-16,-3-3-4 0,0-2-63 0,0-1-28 15,-3-4 255-15,0-14 119 16</inkml:trace>
  <inkml:trace contextRef="#ctx0" brushRef="#br0" timeOffset="98293.234">23737 11202 140 0,'-6'-5'55'0,"12"-5"-43"0,-12 12 8 0,6-2 2 0,0 0-4 15,0 0-1-15,-3 0-3 16,0-2-1-16,0-4-7 16,-3 1 5-16,0 2 4 0,-3 3-3 15,3 0-2-15,-3 6-5 16,-3-1-2-16,4 6-3 15,-1 2-1-15,0 3-1 16,0-3 0-16,9 0 2 16,0 0 0-16,0-2-3 15,9-1 2-15,3-2 3 0,-3-2 1 16,2-6-1-16,-2 0 1 16,3-3-2-16,-3-2 2 15,0-3 9-15,0-3 7 16,-6 1-12-16,-3-1-6 15,0-2-4 1,0 5 2-16,0 0 2 16,0 5 2-16,0-2 3 15,0 2-12-15,9-2-5 16,0 5 11-16,3-3 7 16,6 3-10-16,-1 0-4 15,4 3 7-15,0 0 6 16,-6-1-2-16,-6 4 0 15,0 2-2-15,-12 5 1 0,-6 5 4 16,-3 4 4 0,-6 7-4-16,0 0-2 0,3 8-2 15,-2-5-3-15,-1-1 1 16,3 1 1-16,0-5 1 16,9-4 1-16,-3-2-16 15,3-2-6-15,3 0-9 16,-3-6-3-16,6-3-9 15,0-2-2-15,6-5-51 16</inkml:trace>
  <inkml:trace contextRef="#ctx0" brushRef="#br0" timeOffset="98639.069">23933 11509 156 0,'-6'6'60'0,"-2"4"-47"0,2 6 4 0,6-5-3 15,0 2 2-15,-9 0 4 16,9 3 1-16,9-3 2 16,-3 1-13-16,5-1-6 0,4-5-2 15,0 0 6-15,0-8 5 0,-6 0-4 16,6-6-1-16,-3-4 2 15,-3-1 4-15,-3-5-4 16,-3 6 0-16,-3 4-2 16,-3-4 0-16,-3 5-4 15,-9-9-3-15,6 6 0 16,-6 6-1-16,6-9-20 16,-3 6-7-16,3 0-43 15,18-9-18-15,3-2-5 16</inkml:trace>
  <inkml:trace contextRef="#ctx0" brushRef="#br0" timeOffset="99125.551">24136 11377 184 0,'-6'19'68'0,"12"-19"-52"0,0 0-5 0,3 5 16 16,-3 3-11 0,9-3 2-16,-4-5-1 0,4 3-10 15,3-3 2-15,3 0 4 0,-6-3-7 16,-3-2-3-16,-3 0-2 15,-3-1 1 1,3-2-1-16,-18-5-1 16,9 5 5-16,-6 0 1 0,-3 0-7 15,-6 0-4-15,0 6 7 16,-3-1 3-16,0 3-2 16,-3 8-2-16,7 3-5 15,-4 4-2-15,3 7 0 16,0-4 4-16,6 9-4 0,6-1 2 15,3 1 17-15,3-4 9 16,3-2-9-16,6-2-4 16,6-3-6-16,-3 0 0 15,14-6-20-15,7 1-6 16,0-6-34-16,0-2-16 16,-1-6 258-16,1 1 118 15</inkml:trace>
  <inkml:trace contextRef="#ctx0" brushRef="#br0" timeOffset="99532.425">24454 11401 228 0,'-15'-3'85'0,"15"14"-66"0,-8-1 5 0,8-2 1 0,-12 8-16 16,3-3-5-16,0 11-2 15,-6 0 0-15,6 3-1 16,6-1-1-16,3-7 1 0,3-1 3 16,0-7 2-16,6-3-9 15,3-3-3-15,3-2 7 0,-3-9 6 16,-1 4-14-16,1-6-5 16,-3 0 6-16,-3-6 5 15,-3 4 10-15,-3-19-3 16,6 8-9-1,-6 5 2-15,0 0 1 16,0 8 5 0,0 3 4-16,3 23-13 15,0 1 2-15,-3-1 0 16,9 3 6-16,0-5 5 16,0 3-5-16,0-6-2 15,0-2-8-15,3-3-4 16,-3-1-21-16,5-4-7 15,1 0-65 1</inkml:trace>
  <inkml:trace contextRef="#ctx0" brushRef="#br0" timeOffset="99751.241">24844 11374 220 0,'0'-13'85'0,"0"16"-66"0,0 0-6 15,-9 4 18 1,6 4-5-16,-15 10-6 16,-2 0-1-16,-4 8-12 15,3 1-2-15,-6-1 1 0,6 0-3 16,4-8 0-16,5-3-10 16,0-2-5-16,0-2-30 15,-3-4-12-15</inkml:trace>
  <inkml:trace contextRef="#ctx0" brushRef="#br0" timeOffset="99922.929">24582 11367 224 0,'0'-14'85'0,"0"14"-66"0,18 3-1 0,-9 0-3 15,0-1 2-15,3 9 4 16,12 10 1-16,0 3 1 15,-4 10-13-15,4 1-1 0,3-1 1 16</inkml:trace>
  <inkml:trace contextRef="#ctx0" brushRef="#br0" timeOffset="101776.444">24743 11536 116 0,'-12'8'44'0,"21"-27"-35"0,-18 9 14 0,9 4 2 32,3 6-11-32,-3 0-3 15,6 8 6-15,-3-16 6 16,9 14-12-16,-6-4 3 0,-6 1 0 16,3 5 1-16,6-3 4 0,3 0-9 15,-3 6-1-15,3 5-3 16,-4 0 1-16,10 0 0 15,-6-3 3-15,0 5-14 16,3-4 9 0,-3-1 5-16,0-3-3 15,-3-2-1-15,-6-2-3 16,6-1 0-16,-9 0-4 16,0-5-2-16,6 6-9 15,-6-1-3-15,0-5-137 31</inkml:trace>
  <inkml:trace contextRef="#ctx0" brushRef="#br0" timeOffset="103090.58">19558 11864 160 0,'-6'-8'60'0,"9"16"-47"0,0-11 15 0,0 1 2 16,-3 10-4-16,0 18-1 16,0-2-9-16,0 5-5 15,0 3-6-15,0-1-4 0,-3-1 2 16,3-4-2-16,-3 0 2 15,3-2 9-15,0-3 4 16,0-5-18-16,0-5-10 16,0-3-22-16,0-6-8 15,0-2-58 1</inkml:trace>
  <inkml:trace contextRef="#ctx0" brushRef="#br0" timeOffset="103327.442">19680 11853 212 0,'18'-2'82'0,"-18"2"-64"0,-12 16 9 16,12 10 0-16,-3-2-1 16,-3 2 4-16,3 1-14 15,3 2-4-15,-3 0-8 16,3-3-3-16,0-2 0 0,-3-5-15 15,3 2 8-15,-3-3-15 16,0-4-32-16,0-1-16 31</inkml:trace>
  <inkml:trace contextRef="#ctx0" brushRef="#br0" timeOffset="103452.004">19480 12039 252 0,'-14'2'96'0,"17"-10"-75"0,0 11 8 0,3-8-3 16</inkml:trace>
  <inkml:trace contextRef="#ctx0" brushRef="#br0" timeOffset="103561.735">19498 12020 453 0,'18'-5'21'15,"9"-6"-12"-15,3 6-5 0,8 0-3 0,7 2 1 16,-3-2 1-16,-4 2-8 15,-8 3-4-15,-6 5-17 16,-3-5-7-16,-6-2-6 16,-3 4-4-16</inkml:trace>
  <inkml:trace contextRef="#ctx0" brushRef="#br0" timeOffset="103797.985">19412 12113 272 0,'24'26'104'0,"-21"-26"-81"0,-3 0-4 0,0 0-6 16,9 0-1-16,3-3 2 16,6-2 4-16,8 3 1 15,10-4-10-15,12 1-3 0,2 0 0 16,1 5-5-16,-9 2-1 15,-7-2-16-15,-8 3-6 16,-6 0-49-16,0 2-19 0</inkml:trace>
  <inkml:trace contextRef="#ctx0" brushRef="#br0" timeOffset="105820.867">20308 11994 136 0,'12'15'52'0,"-3"-12"-41"0,0-8 4 0,-3-3 1 0,0 0-8 16,0 5 0-16,0-5 13 15,-3 3 9-15,5-6-16 16,-2-2 4-16,-6 5 2 0,-3 3-2 16,-6 0 1-16,1-9 1 15,-1 9 0-15,-12 0-7 16,-6 8 0-16,-6-6-6 15,-2 16 1-15,-1 8-1 16,3 3 3-16,-20 24-10 47,35 7-4-31,12-4-3-16,12-12 6 15,14-4 2-15,16-9 1 0,6-7-2 16,-3-3 1-16,-4-11-8 15,-2-3 0 1,-3 1-28-16,-3-6-9 16,-4-2-73-16</inkml:trace>
  <inkml:trace contextRef="#ctx0" brushRef="#br0" timeOffset="106055.245">20534 11988 252 0,'0'29'96'0,"-3"-26"-75"0,3 18 6 16,0-8-2-16,0 9-5 16,-3 1 0-1,3 4-10-15,0 2-4 0,-3 5-4 16,3-7-2-16,-3 5-17 15,3-6-9-15,3-7 14 16,0-12-30-16,0-9-11 0</inkml:trace>
  <inkml:trace contextRef="#ctx0" brushRef="#br0" timeOffset="106195.605">20490 11954 280 0,'-9'-11'107'0,"12"9"-83"0,0 12 6 0,5-18-3 16,1 8-9-16,6 0 0 15</inkml:trace>
  <inkml:trace contextRef="#ctx0" brushRef="#br0" timeOffset="106303.915">20564 11938 516 0,'36'0'3'0,"-1"-8"-2"16,-5 0-8-16,0 5 0 15,-3 1-28-15,-6-1-9 0,-7 1-20 16,-2-1-5-1,-3 8 250-15,-3 14 117 0</inkml:trace>
  <inkml:trace contextRef="#ctx0" brushRef="#br0" timeOffset="106463.381">20516 12160 260 0,'-12'11'96'0,"6"-14"-75"0,9 6-1 15,-3-3-4-15,9 0-8 16,6 2 1-16,9-2 1 16,3 0 1-16,9-2-3 15,-7-1-38-15,1 3 16 0</inkml:trace>
  <inkml:trace contextRef="#ctx0" brushRef="#br0" timeOffset="106965.52">21031 12091 200 0,'-6'-2'77'0,"3"-1"-60"0,-6 8 17 0,9-2 6 15,0-3 3-15,0 0 11 16,6 3-30-16,0-1-4 16,12 1-10-16,0 0-5 15,9-3-5-15,0-3 0 16,-1 3 0-16,1 3-3 0,-3-3 2 15,-6 0-54 1,0 0 30-16,-3 0-26 16,-6 0-38-16,2-3-20 15,-5 8 28-15</inkml:trace>
  <inkml:trace contextRef="#ctx0" brushRef="#br0" timeOffset="107121.973">21022 12203 272 0,'-9'2'104'0,"18"1"-81"0,-3-6-10 16,-3 6-3-1,24-3-3-15,6 0 1 16,-6 0 1-16,2-3-5 16,1 1-18-16,-6-1-6 0</inkml:trace>
  <inkml:trace contextRef="#ctx0" brushRef="#br0" timeOffset="107687.619">21630 12107 272 0,'-3'0'101'0,"17"0"-78"0,-19-2 4 0,13 2-3 0,-5-3-10 0,0 0 0 15,0 1-8-15,-9-4-4 16,12-1-1-16,0 1-1 16,3-10 0-16,-3 3 0 15,3-11 0 1,0 11 0-16,-3-5 0 0,0-1-3 0,-3 8 2 15,0 4 1-15,-3 7 0 16,6 5 0-16,-3 8 0 16,-6 6 2-16,6-1 1 15,-3 6 1-15,3 0 2 16,-3 2 6-16,3 1 2 16,-3-1-10-16,3 1-4 15,0-4 2-15,0 1 0 0,-3-5-7 16,0-3-2-16,3-3-27 15,-3-3-13-15,0-4-70 16,6-6 1 0</inkml:trace>
  <inkml:trace contextRef="#ctx0" brushRef="#br0" timeOffset="107894.068">21627 12335 240 0,'-6'16'90'0,"-6"-27"-70"0,24 14-1 16,-6-3-6-16,3 0 4 16,2 8 6-16,7-3 1 0,0-2 3 15,3-1-15-15,0-2-2 0,0 6-3 16,-1-9-6-16,-2 6 0 16,-6-11-34-16,6 5-13 15,-3 0-83 1</inkml:trace>
  <inkml:trace contextRef="#ctx0" brushRef="#br0" timeOffset="108768.503">19472 12502 64 0,'0'-8'24'0,"0"10"-18"0,3-12 33 0,0 4 14 15,-1-2-10-15,4 6-2 16,-3-3-11-16,-3 5-2 15,3 2-15-15,0 6-1 0,0 11 1 16,0 2-1-16,-3 3 1 16,0 2-7-16,0 1-4 15,0-1-1-15,0-5-1 16,0 0 2-16,0-5 3 0,0-5-13 16,3-6-5-16,3-2-33 15,0-6-13-15,0-5 2 16</inkml:trace>
  <inkml:trace contextRef="#ctx0" brushRef="#br0" timeOffset="108973.028">19620 12454 216 0,'-9'5'82'0,"15"-5"-64"0,0 3-2 15,-6-3 4-15,3 16-2 16,0 2-7-16,0 6-4 15,0 3-4-15,-3-1-3 0,0 0 3 16,-3-2-2-16,3 3-1 16,3-3-13-16,-6-9-6 15,0-1-30-15,0-6-11 16</inkml:trace>
  <inkml:trace contextRef="#ctx0" brushRef="#br0" timeOffset="109207.701">19466 12523 256 0,'-9'2'96'16,"15"1"-75"-16,3-8 1 0,-3 2-3 0,2 0-4 15,4-2 3-15,6 5-12 16,3 0-4-1,30-5-1 1,-10 5-19-16,-5 3-5 0,0-1-9 16,-9-2-3-16,-10 3-22 15,1-3-11-15</inkml:trace>
  <inkml:trace contextRef="#ctx0" brushRef="#br0" timeOffset="109426.039">19382 12634 260 0,'-6'-3'96'0,"6"6"-75"0,9-3-10 0,-3 3-10 16,9-3-2-16,12-6 5 16,3 1 13-16,8 0 7 15,7-1-12-15,3 1-5 0,2 0-2 16,1 5-12-16,-13 0-5 15,4 5-78 1</inkml:trace>
  <inkml:trace contextRef="#ctx0" brushRef="#br0" timeOffset="115588.425">20097 12446 132 0,'-6'11'49'0,"-6"-11"-38"0,6 5 15 16,9-8 3-16,-3 6-1 15,0-3 3-15,0 0-4 16,3-3-2-16,3 9-13 16,3-4-8-16,-3 3-2 0,6-2-2 0,-4 2 2 15,4-5 3-15,12 6 2 16,3-1-3-16,3-2-3 15,-3-3 0-15,-1 0 1 16,1-3 1-16,-3 0 3 16,-3-2-3-16,-3 0 0 15,-1 2-1-15,-5 3-2 16,-3 0 3-16,-3-3 0 16,-6 3 1-16,3 6 0 15,0-1-2-15,-9 0 1 16,0 1-4-16,0 2 0 15,0 2 3-15,-9 1 1 16,1 2-1-16,-4 3-2 0,-9 0-2 16,-3 5 1-1,3 0 3-15,1 0 1 16,-1 0-1-16,9-2 1 0,0 2-2 16,9-8-1-16,-3 6-2 15,12-11 1-15,3 2-4 16,3 1 1-16,15-3 2 15,3 0 3-15,-6-6-2 16,9 4-6 0,-4 2-1-16,1-8-16 15,-6 5-4-15,-3 0-8 16,-3-5-1-16</inkml:trace>
  <inkml:trace contextRef="#ctx0" brushRef="#br0" timeOffset="115996.771">20091 12592 196 0,'-6'0'74'0,"6"-3"-58"0,3 3-4 16,3 0-4-16,6 0 4 15,20 0 7-15,-14 0-1 0,15 0 1 16,3 0-10 0,-4 3-5-16,-2-3-3 0,0 2-1 15,-3-2 0-15,-4 3 0 0,1-1 2 16,-24-2-142 15</inkml:trace>
  <inkml:trace contextRef="#ctx0" brushRef="#br0" timeOffset="116262.339">20567 12496 184 0,'-3'3'68'0,"9"-11"-52"0,-9 13-1 16,6 6-1-16,-3 2 16 31,3 29-18-15,-6-5-5-16,3 3-5 16,-6 0 0-16,9-8-21 15,-3-17-7-15,0-1-64 16,0-4-29-16</inkml:trace>
  <inkml:trace contextRef="#ctx0" brushRef="#br0" timeOffset="116389.314">20600 12478 256 0,'-9'-13'96'0,"3"18"-75"0,21-13-5 0,-6 5-7 15</inkml:trace>
  <inkml:trace contextRef="#ctx0" brushRef="#br0" timeOffset="116514.337">20641 12457 401 0,'27'-3'-1'16,"0"6"1"-16,-3-6-2 0,0 8 0 15,-4-5 0-15,1 8 0 0,-3-3-3 16,-3 1-1-16,-3-4-33 16,-3-2-13-1,-3 3-43 1</inkml:trace>
  <inkml:trace contextRef="#ctx0" brushRef="#br0" timeOffset="116717.374">20626 12578 248 0,'-26'11'93'0,"32"-6"-72"0,11-7-11 16,-2 2-9-16,0 0-4 15,3 0 3-15,6 0 1 0,-3 0-1 16,0 0 1 0,-4 0-4-16,1 0 0 0,-18 0-194 31</inkml:trace>
  <inkml:trace contextRef="#ctx0" brushRef="#br0" timeOffset="117188.29">21031 12602 232 0,'-12'5'88'0,"21"-7"-69"0,-3 2 0 0,-6 0-4 16,9 2 0-16,12-2 5 16,0 0-17-16,3 0-8 15,-1 0 2-15,4 3 2 0,-6-3 6 16,0 3-2-16,-3-3-2 15,-3 0-14-15,0 0-6 16,-4 0-17-16,-2 2-5 16,0-4-53-16</inkml:trace>
  <inkml:trace contextRef="#ctx0" brushRef="#br0" timeOffset="117429.574">21088 12705 212 0,'-15'3'82'0,"21"0"-64"0,-3-3-4 15,6 0 9 1,6 0-6-16,3-3-4 16,2 3-2-16,7 0-7 15,-3 3-5-15,0-3 0 0,-6 0-15 0,0 2-4 16,-1 1-54-1,1 0-52-15,0-3 36 16</inkml:trace>
  <inkml:trace contextRef="#ctx0" brushRef="#br0" timeOffset="118348.631">21630 12557 192 0,'-9'0'71'0,"12"16"-55"0,-6-13 33 31,20-1-25-31,-5 4-10 16,3-9-7-16,-6 0-3 15,3-2-2-15,-3-6 1 16,0 6-2-16,-3-8-3 0,3 2-1 16,-3 6 4-16,0-3 1 15,-3 0-3-15,0 0-1 16,0 3 1-16,-3 5 0 15,0-3 1-15,0 3 0 16,0 0 0-16,0 0 0 16,0 0 0-16,3 3 0 15,-3 5 0-15,3 0 0 16,-3 2 2-16,0 4 1 16,0 1 1-16,0 7 2 0,-3 1 6 15,3 1 4-15,-3 0-8 16,3 0-2-16,0-3-2 15,-3-2 2-15,3-1-5 16,0-5-1-16,0 1-5 16,0-4-21-1,0-10-6-15,0-8-21 16,0 6-9-16</inkml:trace>
  <inkml:trace contextRef="#ctx0" brushRef="#br0" timeOffset="118646.586">21522 12848 216 0,'-3'0'82'0,"-8"11"-64"0,28-6-2 15,-17-5-5-15,15 0 5 0,0 0 5 16,9 0 2-16,3 0 3 16,3-5-14-16,-4 5-5 0,4-3 0 15,-3-2-4-15,0 0 0 0,-4 7 1 16,-2-7 0-16,-3 8-11 16,-3-3-3-16,-3 10-33 15,0-10-11 1</inkml:trace>
  <inkml:trace contextRef="#ctx0" brushRef="#br0" timeOffset="119884.991">19492 12935 152 0,'-3'0'57'0,"-3"-7"-44"0,6 9-4 0,3 1-4 16,0 2 17-16,0 3 10 16,-3-3-12-16,0 9-3 15,0-1-11-15,0 0-2 16,0 3-2-16,-3 5 1 15</inkml:trace>
  <inkml:trace contextRef="#ctx0" brushRef="#br0" timeOffset="119962.939">19489 13065 336 0,'0'13'-11'16,"0"-2"-28"-16,0-6-12 15,0 1-26-15,3-1-12 16</inkml:trace>
  <inkml:trace contextRef="#ctx0" brushRef="#br0" timeOffset="120072.336">19567 12922 192 0,'-6'-13'71'15,"9"26"-55"-15,0-15 2 0,-3 2-3 0</inkml:trace>
  <inkml:trace contextRef="#ctx0" brushRef="#br0" timeOffset="120168.399">19570 12938 330 0,'3'13'13'0,"-3"3"-7"15,0 3-2-15,-3-1 0 0,3 3-5 16,0-2 1-16,0-3-2 15,-3 2-33 1,0-4-9-16</inkml:trace>
  <inkml:trace contextRef="#ctx0" brushRef="#br0" timeOffset="120449.581">19418 12986 236 0,'-18'-11'88'0,"12"16"-69"0,6 1 13 0,0-6 2 16,9 0-16 0,3-3-7-16,3-2-4 15,3 2-5-15,3-2-2 0,2 2 1 0,1-5 1 16,6 6 3-16,-3 2-4 15,0-3-1-15,-4 0-22 16,-2 3-10-16,-3 6-11 16,0-6-1-16,-9 5-53 15</inkml:trace>
  <inkml:trace contextRef="#ctx0" brushRef="#br0" timeOffset="120671.181">19439 13062 248 0,'-9'0'93'0,"9"3"-72"0,-6 2-2 0,9-5-6 15,3 3-3-15,3 0 4 16,6-3 1-16,3-3 3 16,5-2-10-16,10-1-7 0,3-1-1 15,0 4 2-15,2 0 1 16,-5 1-32-16,-9 4-13 15,3 1 203-15,-7 0 94 16</inkml:trace>
  <inkml:trace contextRef="#ctx0" brushRef="#br0" timeOffset="122612.915">20317 12957 156 0,'12'-8'60'0,"-6"-8"-47"0,-15 16 24 0,9-5 5 16,-6 2-3-16,-3-2 0 16,-6 7-14-16,-3 4-2 15,-9-4-14-15,4 3 3 0,-1 1 2 16,0 4-10-16,3-2-1 15,3 0-3-15,6 0 0 16,3 0-5-16,6-3 1 16,9 1 0-16,12 2 2 15,9 0-1-15,3 0-1 16,0 2 3-16,-4 3 2 16,-5 1 0-16,-3 1-1 15,-3 4 5-15,-9-1 4 0,-12 1 4 16,-12 0 4-16,-18 4-3 15,7-7 2-15,-7-5-11 16,0-3-3-16,3-3 0 16,4-5 3-16,2 0-7 15,6-5-3-15,6-1-28 16,12-9-55 0,3-1 4-16</inkml:trace>
  <inkml:trace contextRef="#ctx0" brushRef="#br0" timeOffset="122912.847">20498 12967 240 0,'-5'-8'90'0,"7"19"-70"0,4 5-1 0,-6-6-3 0,3 6-1 15,0 8 5 1,0 10-10-16,0 1-3 0,0 2-5 16,0 5 1-16,0-7 0 15,-3-4-1-15,3-7-2 16,-3 0-35-16,0-6-16 0</inkml:trace>
  <inkml:trace contextRef="#ctx0" brushRef="#br0" timeOffset="123046.034">20495 12986 304 0,'-14'-6'112'0,"17"12"-87"0,6-6 4 0,-1 0-4 16</inkml:trace>
  <inkml:trace contextRef="#ctx0" brushRef="#br0" timeOffset="123166.729">20528 12986 516 0,'24'0'14'0,"3"0"-7"16,6-3-3-16,-1 3 0 0,1-3-5 16,-9 3-1-16,-3 0-26 15,-3 0-9-15,-4 3-25 16,-2 0-11-16</inkml:trace>
  <inkml:trace contextRef="#ctx0" brushRef="#br0" timeOffset="123357.198">20540 13137 256 0,'-6'-6'96'0,"12"6"-75"0,-3 0-5 15,6-2 4-15,6-4-12 16,12 1-12-16,-6 0-7 16,8-1 2-16,1 4 5 15,-3-1-41-15,0 3-17 16,-4-2 249-16,1-4 114 16</inkml:trace>
  <inkml:trace contextRef="#ctx0" brushRef="#br0" timeOffset="123537.715">20960 13100 308 0,'-6'7'115'0,"12"-7"-89"0,3-2-8 15,-3 4-9-15,6-2-12 16,8 0 2-16</inkml:trace>
  <inkml:trace contextRef="#ctx0" brushRef="#br0" timeOffset="123597.553">21058 13102 470 0,'33'-5'-21'0,"-9"2"-9"0,-7 1-26 16</inkml:trace>
  <inkml:trace contextRef="#ctx0" brushRef="#br0" timeOffset="123781.087">20957 13205 256 0,'-9'8'96'0,"15"-13"-75"0,0 2-5 16,6 1-1 0,3-1-11-16,14-2-6 0,1-1-1 15,3 1 1-15,-3 3-37 0,-1-1-13 16,4 0 233-16,-6-2 109 15</inkml:trace>
  <inkml:trace contextRef="#ctx0" brushRef="#br0" timeOffset="124903.525">21603 13025 200 0,'-9'0'74'15,"21"0"-58"-15,-36 3 9 0,15 0 0 0,0-1-9 16,-3 4-1-16,-3 4-7 16,0 6-3-16,3 8-2 15,-2 5 4-15,5 0 5 0,3 8-4 16,6 3 0-16,6-6-6 16,6-7-2-16,20-3 4 15,-5-3 2-15,6-5 0 16,-3-8-1-16,-1-6-1 15,-2-12 2-15,-3-12 1 16,-3-4 3-16,-6-6 4 0,-3-2 1 16,-6-3 9-16,-6 2 5 15,-3 4-7-15,-6 2-2 16,-6 5-4-16,-3 3 3 16,-3 7-20-16,-6 4-8 15,-5 4-29-15,5 6-14 16,12 3-34-16,-3 5-13 15</inkml:trace>
  <inkml:trace contextRef="#ctx0" brushRef="#br0" timeOffset="128699.209">19424 13391 156 0,'-6'0'57'0,"3"-3"-44"0,3 0 7 0,0 3 3 0,0 0-8 16,6 0 2-16,-3 6-6 31,0-1 1-31,0 8-3 16,0 3 0-1,0 5-5-15,-3 11-1 0,0 0-1 16,-3-1 1-16,3-2-2 0,-3 6 2 15,3-14-2-15,6-13-14 16,-6 0-6-16,3 3-56 16,-3-11-44-16,9-11 42 15</inkml:trace>
  <inkml:trace contextRef="#ctx0" brushRef="#br0" timeOffset="128917.718">19558 13354 208 0,'-6'-8'77'15,"12"23"-60"-15,-9-9-5 0,6 2-4 0,-3 8-1 16,0 5 4-16,0 5 0 16,0 6 1-16,3-3-6 15,-3 5-6-15,0-7-1 0,3 2 3 16,0-10-23-1,-3 2-11-15</inkml:trace>
  <inkml:trace contextRef="#ctx0" brushRef="#br0" timeOffset="129214.711">19311 13446 224 0,'-9'16'85'0,"9"-16"-66"0,-3 8 8 0,3-8 0 16,3 3-12-16,0 2-1 16,18 3-4-1,5-3-6-15,4-2 7 0,3-3 4 16,3 0-9-16,-1-3-6 15,7 0 0-15,0 1 1 16,2-1-9-16,-5 1-2 16,-9-4-24-16,-6 6-8 0,-6-5-13 15,-7 5-4 1</inkml:trace>
  <inkml:trace contextRef="#ctx0" brushRef="#br0" timeOffset="129449.141">19361 13594 240 0,'-9'8'90'0,"9"-13"-70"0,15 5-9 16,-6 0-9-16,3-5 2 15,3 2 5-15,6-2 4 0,3-1 3 16,6 1-9-16,2 0-6 0,7 2-2 15,3 1 1-15,5-1 2 16,-5 3-58-16,-6 0-27 16</inkml:trace>
  <inkml:trace contextRef="#ctx0" brushRef="#br0" timeOffset="130030.256">20049 13406 180 0,'-6'-5'68'0,"0"5"-52"0,0-5 10 0,3 5 15 15,3 5-24-15,-3 0 3 16,-3 6-10-16,-3 2-2 16,0 8 2-16,0 6 1 15,6 5-5-15,0 7-11 0,3 1-4 16,3-11 5-16,3-5 1 16,9 0 5-16,3-11 1 0,6-5 7 15,6-11 4-15,-3-7-1 16,5-9 2-16,-20-5-6 15,3 1-1-15,-9-1 7 32,0 3-9-32,-21-6 0 0,0 3-4 15,-3 0 1-15,0 6-7 16,4 5 1-16,2-1 1 16,3 4-19-16,0 5-8 0,3-1-27 15,15 6-65 1,9 6-8-1</inkml:trace>
  <inkml:trace contextRef="#ctx0" brushRef="#br0" timeOffset="130281.845">20424 13393 192 0,'0'0'74'0,"-9"6"-58"0,12-6 7 0,-3 0-1 15,0 5-6-15,3 0 3 16,-3 6 3-16,3 5 3 16,0 7-13-1,-3 4 0-15,3 5-1 0,0 2-6 0,-3 6-1 16,3-14-2-16,-3 11 1 16,3-13-2-16,-3-6 2 15,0-10-26-15,0-2-12 0,3 2-22 16,-3-14-9-16,0-7-27 15</inkml:trace>
  <inkml:trace contextRef="#ctx0" brushRef="#br0" timeOffset="130500.489">20418 13417 288 0,'3'-8'110'0,"0"5"-86"0,0 3-2 0,3-2-5 15,0 2-9-15,6-3 3 16,0 1-4-16,3-1-2 16,2 0-2-16,1-2-5 0,3 2 1 15,-3 1-1-15,6-1-2 16,-3 3-22-16,-3 0-10 16,-10 0-25-16,7 0-10 15</inkml:trace>
  <inkml:trace contextRef="#ctx0" brushRef="#br0" timeOffset="130700.941">20439 13528 272 0,'-12'5'104'0,"15"3"-81"0,-6-8-6 0,3 0-9 0,3 0-11 15,3 0 0-15,3 0 10 16,3-2 8-16,3-1-6 15,3 0-13 1,2 1 2-16,10-3-14 0,9 2-30 16,-12 0-15-16</inkml:trace>
  <inkml:trace contextRef="#ctx0" brushRef="#br0" timeOffset="131048.911">20963 13462 272 0,'-12'0'104'0,"9"3"-81"0,-3 5 12 0,3-8 9 16,6 0-26-16,3 5 0 0,0-5-12 15,3 0-3 1,3 0-5-16,6 0 1 0,-1 0 1 16,4-3 0-16,3 3 2 0,-3 0-19 15,12-2-34 1,-13 2 0-16,-2 0-19 15,0-3-5-15,-6 3-14 16</inkml:trace>
  <inkml:trace contextRef="#ctx0" brushRef="#br0" timeOffset="131254.696">20957 13576 276 0,'-6'5'104'0,"6"6"-81"0,6-9 3 0,0-2-6 16,-6 0-13-16,12 0-2 16,0 3-3-16,5-8 1 15,10 2-2-15,3 0-14 0,6 1-4 16,-4-4-42-16,1 4-16 16,-3-4-28-1</inkml:trace>
  <inkml:trace contextRef="#ctx0" brushRef="#br0" timeOffset="136694.758">21525 13531 168 0,'0'0'66'0,"-9"2"-52"0,6 4 8 15,-2-6-1-15,13 0 28 32,-2 0-15-17,0 0-5-15</inkml:trace>
  <inkml:trace contextRef="#ctx0" brushRef="#br0" timeOffset="136991.349">21531 13536 412 0,'9'-3'3'0,"3"-2"-2"0,-6 0-8 15,0-3 0-15,6 0 7 0,-3-3 7 16,0 1-3-16,-3 2-2 15,0 0-8-15,-3 3-1 16,-3 2 12 0,0 0-8-16,0 1 1 15,3-1 10 1,-3 3-10-16,0 5-2 16,3 6 8-16,3 0 6 15,0 2-2-15,-6 3-2 16,0 2 3-16,0 3 2 15,9-2-2-15,-15 5 0 16,12-8-8-16,-12 7 0 16,12-1-1-16,-6-9 2 15,2 5-1-15,-2-7 2 0,-2-1-11 16,2-2-4-16,0-2-56 16</inkml:trace>
  <inkml:trace contextRef="#ctx0" brushRef="#br0" timeOffset="137681.948">21430 13774 184 0,'-12'16'68'0,"30"-24"-52"0,-18 6-1 0,12 7-1 15,-6-3 3-15,3-4 7 16,9 4-2-16,9-7 1 15,5 5-12-15,4-2 2 0,-3-1 1 16,-4-5-5-16,-2 3-3 16,0 5-3-16,-6-3 0 31,-3 8-2-31,-3-2-1 16,-3 2 1-16,-1 1 1 15,-2-6-1-15,-3 7 2 16,-3 1-29-16,0-2-9 15,0-4-47-15,0 4-55 16,3-1 39-16</inkml:trace>
  <inkml:trace contextRef="#ctx0" brushRef="#br0" timeOffset="138341.293">22448 13303 160 0,'-3'-18'60'0,"3"10"-47"0,-15 0 10 0,9 0 1 16,3 3-1-16,-6 2 1 15,0 3 6-15,-5-3 4 16,-4 3-18-16,-3 11-16 0,0 2-5 16,0 6 7-16,0 2 6 15,1 5-3-15,-1 3-3 16,3 6-1-16,3 2 1 15,3 5-3-15,9 6 0 16,3 5-1-16,9-3 0 16,6-8 4-16,9-2 1 15,8-11-23-15,7-5-12 0,18-6-78 16</inkml:trace>
  <inkml:trace contextRef="#ctx0" brushRef="#br0" timeOffset="139219.767">22475 13531 172 0,'6'-8'66'0,"-3"26"-52"0,-6-20 3 0,6 7 0 0,-3-5 20 31,27 0-20-16,2 3-6-15,-5-6-7 16,-3 3-1-16,0-3-64 31,0-2-34-15,0 0-19-16</inkml:trace>
  <inkml:trace contextRef="#ctx0" brushRef="#br0" timeOffset="139736.052">22618 13406 188 0,'-9'6'71'0,"12"-9"-55"0,-6-10 2 0,0 18-1 0,-3-5-5 16,-3 0 1-16,-6 3-1 15,6-3 2-15,-15 2-7 16,7 1 0-16,-1 0 3 0,-6 2-6 16,3 3 0-16,0 3-2 15,3 2-2-15,6 3 5 16,3 5 1-16,4 3-7 15,7 5-4-15,13 5 11 16,12-5 6-16,0-5-9 16,6 0 0-16,2-14 3 15,-2-4 6-15,3-6 0 16,0-13 1-16,-4-9-10 16,1-1-1-16,-33 23 15 62,-12-61-11-62,0 13-2 16,0 19-21-16,3 8-9 15,3 0-30 1,3 5-13-16,3 10-40 16,6 1-16-16</inkml:trace>
  <inkml:trace contextRef="#ctx0" brushRef="#br0" timeOffset="140675.648">23529 13510 4 0,'0'0'0'0</inkml:trace>
  <inkml:trace contextRef="#ctx0" brushRef="#br0" timeOffset="143671.455">23043 13316 184 0,'-11'30'71'0,"16"-52"-55"0,-5 38 0 0,0-16-2 15,0 11 3-15,3 2 4 16,-3 3-4-16,0 8 0 16,-3 0-10-16,3 2-4 0,0-2-2 15,0-3-1-15,0 0 2 0,0-5-12 16,0-5-3-1,0-1-45-15,0-2-17 0</inkml:trace>
  <inkml:trace contextRef="#ctx0" brushRef="#br0" timeOffset="143890.156">22898 13465 244 0,'-6'-6'93'0,"26"1"-72"0,-2 0 3 16,-6 2-5-16,3 0-4 15,6 1 1-15,-3-1-8 16,0 3-3-16,0 0-3 16,2 0-2-16,-2 3 1 0,0-1-30 15,-3 1-13-15,0-3-71 16</inkml:trace>
  <inkml:trace contextRef="#ctx0" brushRef="#br0" timeOffset="144465.887">23454 13470 200 0,'3'0'77'0,"-3"-8"-60"0,0 8 4 0,0 0-1 15,12 0-6-15,-3-3 2 16,6 3-5-16,-3 0 1 0,9 0-7 15,-9 0-5-15,5 0-1 0,-2 0 1 16,0 0 0-16,-3-2 6 16,-3 2 4-16,0-3-45 15,-3 3-18-15</inkml:trace>
  <inkml:trace contextRef="#ctx0" brushRef="#br0" timeOffset="144980.163">23564 13301 160 0,'-6'-6'63'0,"0"12"-49"0,18-4 11 0,-9-4 2 16,-3 2 2-16,-3-3 2 16,-3-2-10-16,-6 7-5 0,-5-2-9 15,-4-5 8-15,0 2 5 0,-3 11-10 16,-6 3-3-16,4 5-5 16,2 2-2-16,3 3-2 15,9 6 1-15,3 2 1 16,18 5 2-16,6 3-1 15,12-5-1-15,2 3 3 16,4 4 2-16,0-12-4 16,6-9-3-16,-7-7 5 15,4-16 3-15,-3-3-1 16,0-11 0-16,-33 19 12 31,20-48-7-15,-20 9 0-16,0 4-4 15,-3 1-1-15,-5 8-3 0,-4 4-2 16,3 1 1-16,0 3-30 16,0 7-13-16,3 3-33 0,6 6-16 15,6 4-11 1</inkml:trace>
  <inkml:trace contextRef="#ctx0" brushRef="#br0" timeOffset="145787.819">24481 13359 216 0,'-6'2'82'0,"0"17"-64"0,27 21 2 0,-15-24-2 16,-3-1 5-16,3 4 6 15,-6 5-9-15,3 0-2 16,0-1-10-16,-3 1-7 0,6-3-4 16,-3-2-14-16,-3-6-6 15,6-5-79 1,-3 3-6-16</inkml:trace>
  <inkml:trace contextRef="#ctx0" brushRef="#br0" timeOffset="145990.93">24425 13541 256 0,'3'-2'96'0,"5"4"-75"0,-5-4-1 16,3 2-4-16,3 0 36 31,18 0-58 0,3-3-39-15,0 3-20-16,-10-3-48 16,1 3-16-16</inkml:trace>
  <inkml:trace contextRef="#ctx0" brushRef="#br0" timeOffset="146652.51">24532 13369 172 0,'-12'-2'66'0,"12"2"-52"0,-9 2 12 0,6 1 4 15,-3-6-7-15,0 6-1 16,0-3-8-16,-3-3-1 16,-3 3-8-16,9 3 6 0,-9 5 2 15,3 3-9-15,-8 2-1 16,5 5-8-16,-6 6-1 15,0 5 5-15,-3 8 5 16,15 8-7-16,6 3-2 16,6 0 11-16,3-4 8 0,3-9-5 15,9-3 0 1,-3-6-5-16,11-10-1 16,-2-5 5-16,6-11 5 0,0-6-7 15,5-7-3 1,10-8 6-16,-12-3 4 15,2 0 2-15,-17-2 1 0,-3-6 0 16,-6 3 0-16,-15 0-13 16,-12 0-4-16,-6 2 6 15,0 3 6-15,-2 1-7 16,-4 4-2-16,12 6-11 16,-3 2-2-16,0 3-27 15,9 3-13-15,6 2-20 16,3 1-8-16,3 2-30 15</inkml:trace>
  <inkml:trace contextRef="#ctx0" brushRef="#br0" timeOffset="147122.604">24856 13264 200 0,'0'-14'74'0,"15"9"-58"0,-12 13-2 0,6-8-5 16,0 8-5-1,0 8 2-15,-3-3 21 0,9 11 10 16,-3 0-19-1,-4 5 10-15,1 8 5 0,-3 2-8 16,-6 6-3-16,-3 3-6 0,-9 5 0 16,-5-3-9-16,-16 3-2 15,-3-10-8-15,-6-9 0 16,1-5-45-16,11-5-18 16,-3-3-73-1</inkml:trace>
  <inkml:trace contextRef="#ctx0" brushRef="#br0" timeOffset="154239.615">23963 13475 156 0,'0'3'60'0,"0"-8"-47"0,0 5 76 16,0 0-46-16,0 2-18 16,9-2-19-16,-3-2-8 15,0 2 12-15,9 0 7 16,-3-3-8-16,0 0-5 0,0 1-2 16,3-1-5-16,-1 0 2 15,-2 1 3-15,-3 2 1 16,6 0-1-16,-9 0-2 15,3 0 1-15,-9 0 1 16,9 2-3-16,-9-2 0 16,0 0-15-16,0 0-6 15,0 0-16-15,0 0-4 16,-3 0-28 0</inkml:trace>
  <inkml:trace contextRef="#ctx0" brushRef="#br0" timeOffset="154585.793">23963 13560 160 0,'0'5'60'0,"6"-5"-47"0,-3 0-3 15,-3 0 36 1,0 0-13-16,6 3-12 0,0 2-5 16,3-5-10-16,0 0 3 0,3 3 1 15,3-3 12-15,-3 2 8 16,2 4-15-16,1 2-8 15,0-3-5-15,-3 3 0 32,-3-3-1-32,0 0 2 0,3-2-2 15,-6 2 2-15,-3 3-35 0,-3-10-13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5:14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D98B8750-4DF4-4033-8D30-26D373A0B9C3}" emma:medium="tactile" emma:mode="ink">
          <msink:context xmlns:msink="http://schemas.microsoft.com/ink/2010/main" type="inkDrawing" rotatedBoundingBox="-2063,15057 5918,2757 10062,5447 2080,17746" semanticType="callout" shapeName="Other">
            <msink:sourceLink direction="to" ref="{7931FD25-8EEB-4753-AE7E-AB05BBDBF806}"/>
            <msink:sourceLink direction="to" ref="{5E0C3B93-FA2C-44C7-9E00-0F26C395F6F7}"/>
          </msink:context>
        </emma:interpretation>
      </emma:emma>
    </inkml:annotationXML>
    <inkml:trace contextRef="#ctx0" brushRef="#br0">5446 6662 180 0,'-3'-5'68'0,"6"5"-36"0,0 0-35 0,-3 0 13 0,6 0-5 16,0 0 0-16,-3 0 1 15,-3 0 1-15,3 0-3 16,-3 0 4-16,0 0 4 0,-3 0 3 16,-3-3 3-16,-6 3-8 15,-12 0-1-15,-9 0-7 16,-11 6-4-16,-13-1-2 16,-8 0 3-16,-10 6 4 15,-5 2 3-15,-3 0 4 16,-7 0 1-16,1-2-1 15,3 2-1-15,-10 3-5 16,7 0-1-16,-9 5-1 16,-3 6-2-16,-3 12 1 15,-1 4 1-15,-5-1-3 0,0 8-2 16,-6 3 2-16,6 5 0 16,-9 11 1-16,0 13 0 15,-3 0-3-15,3 0 2 16,-3 8 1-16,3 16 0 15,2 5 0-15,1 3 0 16,0 10-3-16,6 3 2 16,3 6 1-16,6 9 0 15,-9 7 0-15,8 1 0 16,4 9 0-16,-3 0 0 16,6 10 0-16,-6-2 0 0,-21 34 0 15,20-3 0-15,4-4 0 16,15 4 0-16,-7-7-3 15,10 4 2-15,0 6 1 16,8-10 2-16,7 7-3 16,-1 3 0-16,4 6 1 15,2-9 0-15,-5 9 0 16,8-12 0-16,13 6 0 16,5-2 2-16,9-17-3 15,9 6-2-15,9-5 4 16,3 10 1-16,9-8-3 15,3 11-1-15,6-5 1 16,3-12 0-16,18 9 3 16,-3-16 3-16,3-5-4 15,2 8-1-15,1-11-2 16,6 2 0-16,-1-12 4 0,4-9 1 16,3-4-4-16,2 4 1 15,16-7 2-15,-4-9 1 16,1 4-1-16,3-17 1 15,-1-2 2-15,4-16 2 16,-1 0-3-16,3-1-3 16,1-15 0-16,-10-7 1 15,4-9-1-15,-12 0-1 16,-7-16-4-16,-5 3 0 16,0-8-7-16,-10-5-1 15,-8-6-4-15,0-5-3 0,-9-8-9 16,-3-7-5-1,0-1-4-15,-9-8 0 16,-6-10-2-16,0-3-7 16,-3-11 18-16,-9 4 40 15,0-9 19-15,-15-8 3 16,4 0 3-16,-4-2-1 16,3 2-1-16,-3 6-18 15,4-4 3-15,8 9 3 0,6 0-14 16,0 8-5-16,15 0-8 15,12 10-2-15,6 6-11 16,15 7-3-16,8 6-1 16,7 8 0-16,5 10 7 15,16 6 4-15,-12 5 8 0,-4-5 3 16,-8 5 23-16,-15 2 8 16,-13-7 11-16,-14-6 3 15,-23-4-9-15,-22-4-5 16,-18 0-23-16,-14 1-10 15,-6 5-93-15,-28-6-40 16,-17-26 19 0</inkml:trace>
    <inkml:trace contextRef="#ctx0" brushRef="#br0" timeOffset="2">6553 4329 276 0,'-32'0'104'0,"29"-3"-56"0,3 3-58 15,0 0 14-15,0 0-10 16,6 3 1-16,5-3 1 0,10 0-1 15,12-8 4 1,9-6 2-16,8-1 4 0,16-1-4 0,2-3-3 16,7 1-2-16,-1-1 3 15,3 3 0-15,1 0 1 16,-7 8-3-16,-2 3 2 16,-4 5 3-16,1 3 1 15,2 5-4-15,10 2 1 16,5 1 0-16,6 7 0 15,6 6-3-15,1 0 2 16,8-3 1-16,-3 0 0 16,-3 3 0-16,-2 3 2 15,-7 7-3-15,3 0-2 0,-12 6 2 16,-2 8 0-16,-4 10 3 16,-5-2 1-16,-4-1-1 15,1 6-2-15,2-6 1 16,-5 4-1-16,-7-1 0 15,-5 13 0-15,-1-5 0 16,-2-2 0-16,-6 5 2 16,-7-3 3-16,-5 3-4 15,0 10-3-15,-6 0-2 16,-3 1 3-16,-6-6 4 16,-4 19 3-16,-2-1-2 15,-6 1-3-15,-3-11-3 16,-3 0 1-16,-3-11-4 15,0-2 1-15,-2-8 6 0,-7 2 6 16,-6-2-2-16,0-5-1 16,-6-6 0-16,0 0-1 15,1-2 2-15,-16-3 1 16,0-5-1-16,-2-1-1 16,-4-2-1-16,0 0 2 15,-5 0-3-15,-1 3 0 16,1-5-1-16,-13-4 1 15,-2-2-4-15,-4-2 0 16,1-1 3-16,-7-2 3 16,7-3-2-16,-9 0 0 15,-1 1-1-15,7-4 1 16,-1-5 0-16,7-2 1 16,-1 0-2-16,-5 2 1 0,3-3 0 15,-1 4 1-15,4 1-2 16,-4 1 1-16,4 5-4 15,2-2 0-15,-2-3 1 16,8-3 2-16,7-2-3 16,8-1-2-16,9-2 2 15,10-3 2-15,5-2-2 16,6 0-2-16,6-3-3 16,3-3-1-16,9 0 4 15,6-2 1-15,9-3-1 16,6-2 2-16,11-4-1 15,4-1-2-15,3-4 3 16,5 3 2-16,-2-2 0 0,-6 4-1 16,-7 4-2-16,-5 2 1 15,-9 3 3-15,-6 2 1 16,-12 3-1-16,-12 8 1 16,-12 2-2-16,-9 6-1 15,-14 0 1-15,-4 5 1 16,-2-2 3-16,-1-1 2 15,4 6 3-15,2 3 1 16,6-6-5-16,9-3-2 16,10-4-4-16,5 2-1 15,6-1-4-15,12 1-1 16,9 0-6-16,9 3 0 16,11-3-18-16,10 5-6 15,21-11-41-15,23-4-15 0,3-9-5 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5:14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260BD7B9-E3CF-4270-ADF7-2AAFE5B6310B}" emma:medium="tactile" emma:mode="ink">
          <msink:context xmlns:msink="http://schemas.microsoft.com/ink/2010/main" type="writingRegion" rotatedBoundingBox="5220,3998 7256,3998 7256,4958 5220,4958"/>
        </emma:interpretation>
      </emma:emma>
    </inkml:annotationXML>
    <inkml:traceGroup>
      <inkml:annotationXML>
        <emma:emma xmlns:emma="http://www.w3.org/2003/04/emma" version="1.0">
          <emma:interpretation id="{A1D53498-2E95-4596-836C-D417D5D71879}" emma:medium="tactile" emma:mode="ink">
            <msink:context xmlns:msink="http://schemas.microsoft.com/ink/2010/main" type="paragraph" rotatedBoundingBox="5220,3998 7256,3998 7256,4958 5220,49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F5AB27-B524-4BFA-B96E-62BBF25F3FFA}" emma:medium="tactile" emma:mode="ink">
              <msink:context xmlns:msink="http://schemas.microsoft.com/ink/2010/main" type="line" rotatedBoundingBox="5220,3998 7256,3998 7256,4958 5220,4958"/>
            </emma:interpretation>
          </emma:emma>
        </inkml:annotationXML>
        <inkml:traceGroup>
          <inkml:annotationXML>
            <emma:emma xmlns:emma="http://www.w3.org/2003/04/emma" version="1.0">
              <emma:interpretation id="{7931FD25-8EEB-4753-AE7E-AB05BBDBF806}" emma:medium="tactile" emma:mode="ink">
                <msink:context xmlns:msink="http://schemas.microsoft.com/ink/2010/main" type="inkWord" rotatedBoundingBox="5220,3998 7256,3998 7256,4958 5220,4958">
                  <msink:destinationLink direction="to" ref="{D98B8750-4DF4-4033-8D30-26D373A0B9C3}"/>
                </msink:context>
              </emma:interpretation>
              <emma:one-of disjunction-type="recognition" id="oneOf0">
                <emma:interpretation id="interp0" emma:lang="en-US" emma:confidence="0">
                  <emma:literal>£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e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6119 4093 120 0,'-3'0'46'0,"6"-3"-24"0,-3 1-15 0,0 2 15 16,0 0-4-16,0 0-1 15,0-3-1-15,0 1 0 16,0-1-8-16,-3 0 6 0,0-2 3 16,0 0-1-16,-3-1 1 15,0 1-5-15,-3-3-2 16,-3-2-2-16,0 2 2 15,-9 0-1-15,3 2 2 16,-2 1-2-16,-1 0 2 0,0 2-6 16,-3 1-1-1,0 2 0-15,0-3 0 0,1 3-2 16,-4 0 1-16,-3 0-2 16,0 3 2-16,1-3 0 15,-1 2 1-15,0-2-2 16,-3 3 1-16,-2-3-2 15,2 2-1-15,0 6 1 16,0 3 1-16,4-3-1 16,-1 5-1-16,3-2 1 15,0 2-1-15,0 3 2 16,7 2 1-16,-4 4-4 16,3-1-1-16,3 0 1 0,0 3 0 15,3-1 1 1,3 1 0-16,4 0-3 0,-1 0 2 15,3 0-1-15,0 0 0 16,0 5 4-16,3-3 1 16,3 1-4-16,3-1-1 15,0-2 1-15,3 2 0 16,6 3 1-16,-1-2 0 16,4-1-3-16,0-2 2 15,6-3 1-15,3 6 0 16,3 2 0-16,2-3 0 15,10-7-3-15,3-1 2 16,-3-4 3-16,-1-1 1 16,4-5-1-16,0 0 1 0,-4-3-2 15,1 0-1-15,3-2-2 16,-1-3 1 0,1-3 3-16,3-2 1 0,-4 2 1 15,1-7 0-15,-3-6 0 16,-4 0 2-16,4 0-3 15,-6-2 0-15,-3-1 1 16,-4-2 0-16,1 0-2 16,-3-3-2-16,0 3 1 15,-6-6 1-15,-1-4-1 16,-2-4-1-16,-3-2 1 16,-6-3 1-16,-3-5-1 15,-3 3 2-15,-6 0 0 16,-6 2 3-16,-3 6-1 0,-8 2 0 15,-7 3-1-15,-9 2 0 16,-20 1-16-16,2 7-4 16,7 14-102-1</inkml:trace>
          <inkml:trace contextRef="#ctx0" brushRef="#br0" timeOffset="1">6422 4479 108 0,'-18'0'41'0,"18"-15"-22"0,-3 4-14 0,3 8 11 0,0 1-5 16,0 2 1-16,0-3-9 15,0 0-2-15,0 3-1 16,0 0 2-16,3 0-1 15,0-2-1-15,-3 2 3 0,0 0 4 16,0 0 6-16,0 0 2 16,3-3 0-16,-3 3-3 15,3-3-2-15,0 3-4 16,3-2 1-16,0-1-2 16,9 0 6-1,0 1-1-15,3-3-8 16,0-1-1-16,6 1-1 15,-1 0 2-15,7-1-1 16,0 1 2-16,0-3-2 0,2 0 2 16,1 0-4-16,0 3 0 15,3-3 3-15,2 0 1 16,-2 3 1-16,0 2 0 16,-4 1-2-16,-2 2 1 15,-3 2 2-15,-3 3 4 16,3 1-2-16,-1-1-2 15,-5 3 0-15,0-3 1 16,-3 1-5-16,0 2-1 16,0-3 0-16,0 3 0 15,-4 0 0-15,1 0 2 0,-3 0 1 16,0 5 3 0,-3 3-1-16,0 0 0 0,0-3-1 15,-3 0 0-15,0 0-2 16,-3 3-2-16,0-3 3 15,0 1 2-15,-3-1-4 16,0 0-1-16,0 0 4 16,-3 0 2-16,0-2 0 15,-3 0-1-15,0-1-1 16,0 1 2-16,0-1-1 16,0-2 0-16,-3 0-6 0,3 0-1 15,-3-3 1 1,0 6 2-16,0 0 2 0,3-3 3 15,-6 7-5 1,1-1-1-16,-4-4 2 16,0-2-1-16,3 0-1 15,-3 0 1-15,3 0-1 16,-3 0 0 0,0-3 0-16,0 1 2 15,1-1-1-15,-7 3 2 16,0-3 0-16,-3 0 3 15,3 1-3-15,-3 2 0 16,4-3 1-16,-1 0 0 16,0 0-2-16,0 1-2 15,3-4-2-15,3 1-1 16,0 0 4-16,4-1 3 0,-1-2-3 16,0 0-3-1,3 3-6-15,0-3-2 0,3 0-20 16,0 0-7-16,3-3-14 15,0 1-4-15,3-4-19 16,0-2-38 0,3 1 29-16</inkml:trace>
          <inkml:trace contextRef="#ctx0" brushRef="#br0" timeOffset="2">6812 4665 96 0,'0'0'35'0,"0"2"-18"0,0-2 11 0,0 0 21 16,-3 3-8-16,-3 2-1 15,-3 8-12-15,-3 6-5 16,-2 2-13-16,-1 0 0 0,-6 0 3 16,-3 1-3-16,3-4 2 15,0 1-3-15,4-1 2 16,-1 1-6-16,3-6-3 15,3-2 1-15,3-1 0 16,0-2-4-16,3-3-1 16,3 1 3-16,3-1 1 15,3-2-3-15,3-1 1 16,9-2 0-16,0 0 0 0,6 0-3 16,-1 0 2-16,4 5 3 15,3 1 1-15,0-4-4 16,0 4 1-16,-4-4 0 15,1 1 0-15,3-3 0 16,-3 3 0-16,-6-1-16 16,0-2-6-16,-4 0-36 15,1-2-14-15,0-9-23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5:14.8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90122973-4EFD-4805-838F-0D976E4D985A}" emma:medium="tactile" emma:mode="ink">
          <msink:context xmlns:msink="http://schemas.microsoft.com/ink/2010/main" type="writingRegion" rotatedBoundingBox="4163,7514 4140,13078 3091,13074 3114,7510"/>
        </emma:interpretation>
      </emma:emma>
    </inkml:annotationXML>
    <inkml:traceGroup>
      <inkml:annotationXML>
        <emma:emma xmlns:emma="http://www.w3.org/2003/04/emma" version="1.0">
          <emma:interpretation id="{8F87B99E-8A42-4C97-B950-78AA6CAE8634}" emma:medium="tactile" emma:mode="ink">
            <msink:context xmlns:msink="http://schemas.microsoft.com/ink/2010/main" type="paragraph" rotatedBoundingBox="4163,7514 4140,13078 3091,13074 3114,75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AA26F6-DD8F-41A5-ABC1-3986C9195141}" emma:medium="tactile" emma:mode="ink">
              <msink:context xmlns:msink="http://schemas.microsoft.com/ink/2010/main" type="line" rotatedBoundingBox="4163,7514 4140,13078 3091,13074 3114,7510"/>
            </emma:interpretation>
          </emma:emma>
        </inkml:annotationXML>
        <inkml:traceGroup>
          <inkml:annotationXML>
            <emma:emma xmlns:emma="http://www.w3.org/2003/04/emma" version="1.0">
              <emma:interpretation id="{5E0C3B93-FA2C-44C7-9E00-0F26C395F6F7}" emma:medium="tactile" emma:mode="ink">
                <msink:context xmlns:msink="http://schemas.microsoft.com/ink/2010/main" type="inkWord" rotatedBoundingBox="4163,7514 4140,13078 3091,13074 3114,7510">
                  <msink:destinationLink direction="to" ref="{D98B8750-4DF4-4033-8D30-26D373A0B9C3}"/>
                </msink:context>
              </emma:interpretation>
              <emma:one-of disjunction-type="recognition" id="oneOf0">
                <emma:interpretation id="interp0" emma:lang="en-US" emma:confidence="0">
                  <emma:literal>www</emma:literal>
                </emma:interpretation>
                <emma:interpretation id="interp1" emma:lang="en-US" emma:confidence="0">
                  <emma:literal>awww</emma:literal>
                </emma:interpretation>
                <emma:interpretation id="interp2" emma:lang="en-US" emma:confidence="0">
                  <emma:literal>aww</emma:literal>
                </emma:interpretation>
                <emma:interpretation id="interp3" emma:lang="en-US" emma:confidence="0">
                  <emma:literal>wow</emma:literal>
                </emma:interpretation>
                <emma:interpretation id="interp4" emma:lang="en-US" emma:confidence="0">
                  <emma:literal>won</emma:literal>
                </emma:interpretation>
              </emma:one-of>
            </emma:emma>
          </inkml:annotationXML>
          <inkml:trace contextRef="#ctx0" brushRef="#br0">3973 7522 132 0,'0'-8'52'0,"0"11"-28"0,-3-6-19 15,3 3 13-15,0 0-1 16,-3 0 1-16,-6 0-9 16,-6 3-3-16,-3 2-4 15,-6 3 1-15,-6 8 2 0,-11 5-2 0,2 0-2 16,-3 6 4-16,4 4 1 16,-1 4-2-16,6 18-3 15,6-3 0-15,7-2 1 16,5 5-1-16,6-6-1 15,3-4 1-15,6-4-1 16,6-2 0-16,6-2 2 16,3-6 1-16,2-5 1 15,7-6 0-15,6-5 0 16,-3 1 0-16,3-6 2 16,-4-3-3-16,1 0-2 15,-3 0-7-15,0-2-1 0,-3 0-10 16,2-1-2-16,-5-2-3 15,-3 0 0-15,-3 0 6 16,0-2 5-16,-3-4 6 16,-3 1 5-16,-3-3 3 15,-6-2 1-15,0-4 11 16,-6 6 7-16,-3 0 4 16,0 1 4-16,0 1-14 15,0 1-4-15,6 2-10 16,0 1-2-16,3-1-2 15,6 0-2-15,9 3 3 16,6 0 0-16,6 3-2 16,6 5 0-16,0 3 2 15,-1 2 2-15,-5 5 0 16,-3-2-1-16,-6 5 9 0,-9 8 6 16,-6-2-1-16,-9-1 0 15,-3-2-6-15,-3-3 0 16,0-5-12-16,3 0-2 15,3-3-35-15,3-2-15 16,12-3-42 0</inkml:trace>
          <inkml:trace contextRef="#ctx0" brushRef="#br0" timeOffset="1">4151 8411 104 0,'-6'-10'38'0,"15"7"-20"0,-6-2-8 0,0 5 12 16,-6-3-1-16,0-2 2 15,0-1-2-15,0 1 2 0,-3 0-13 16,0-3 3-16,-3 3 1 0,-3 2-5 16,-2 0-1-16,-7 3-6 15,0 0-2-15,0 6 2 16,-3-1 1-16,-6 3-1 16,1 0-2-16,-1 2 1 15,0 1-1-15,0 5 0 16,-5 0 0-16,2 5-3 15,0-3 0-15,0 3 2 16,1 3 0-16,-1 3 3 16,0-1 3-16,3 1-7 15,1 10 0-15,-1 0 0 16,3-3 3-16,0 1-2 16,1-1 0-16,2 0 1 15,0-2 2-15,0-3-1 16,-3 0 2-1,1 0-4-15,2 3-2 16,3 0 2-16,0 0 0 16,3 2 1-16,0 8 0 0,1-5 0 15,-1 0 2-15,0-2-1 16,0 2-1-16,3 0 1 16,3-3-1-16,0-2 0 15,3 2 2-15,3 1-1 16,3-1-1-16,0 6 1 15,3 5-1-15,3 0 0 16,0-3 0-16,3 1 0 0,0-4 2 16,3-2-1-16,3-5 2 15,0 0 0-15,0-3 1 16,3 0-2-16,3 0 1 16,2-2 0-16,4-4 1 15,0 1-5-15,0 3 1 16,0-1 0-16,3-2 2 15,2 0-1-15,-2-3-1 16,0-3 1-16,0 1 1 16,-4-3-1-16,4 0-1 15,-3-3 1-15,0 5 1 0,0-2-1 16,0-2-1 0,-1 1-2-16,7-1 1 15,-3-4 3-15,0 1 1 16,-1-1-1-16,-2-2 1 0,-3 0-2 15,0 0-1-15,3-2 1 16,0-1 1-16,2-3-6 16,-8 1-1-16,-3-3-1 15,0 0 4-15,-3 0-4 16,0-3 2-16,-3-12-3 16,-3 1 4-1,-3 1 2-15,-3 0 1 16,0 2 2-16,-3 3 3 15,-3 0 2-15,0 1 1 0,0 1 0 16,0 4-7-16,3-1-2 16,0 0-3-16,0 3 3 15,9 0-2-15,0 3-1 16,3 8 0-16,3 4 3 16,6 1 0-16,-1 0 3 15,4 3-3-15,0-1-2 16,-3 1 2-16,-6-3 0 15,-3-1 9-15,-3-1 5 16,-9-1 9-16,-9-3 6 16,-6 1-9-16,-3-3-1 15,-9-3-8-15,1 1-2 16,2-4-17-16,3 1-7 16,3-3-47-16,6 0-19 0,6-3-26 15</inkml:trace>
          <inkml:trace contextRef="#ctx0" brushRef="#br0" timeOffset="2">3868 10501 172 0,'-59'3'66'0,"29"2"-36"0,-32 22-24 0,35-17 17 0,-6 6-3 15,-3 0 0 1,-2 8-6-16,5 5-4 0,-3 3-5 15,9 2-6-15,10 6 0 0,5-1 1 16,12 9 2-16,9-3-1 16,5-5-1-16,10-3-2 15,6-11 1-15,9-7-6 16,5-3 0-16,-2-6-28 16,-3-4-9-16,-1-9-42 15</inkml:trace>
          <inkml:trace contextRef="#ctx0" brushRef="#br0" timeOffset="3">3836 10898 184 0,'-6'-2'68'0,"6"4"-36"0,9 3-40 0,-3-2 12 15,3 8-4-15,8 10 0 16,1 0 0-16,0 3 0 15,-3-3 0-15,-3 0 15 0,-3 0 7 16,-6 6 7-16,-9-1 2 16,-6-5-10-16,-6 3-3 15,-3 3-63-15,-6 2-29 16,-14 8-27 0</inkml:trace>
          <inkml:trace contextRef="#ctx0" brushRef="#br0" timeOffset="-2">4101 11721 116 0,'6'-8'46'0,"-3"5"-24"0,-3-4-17 16,2 4 13-16,-2 0 5 15,0 1 3-15,0-1-7 16,-2-2-4-16,-4 2-8 15,0 0-1-15,-3 1 1 0,-6 2-6 16,-3 0-2-16,-3 5 0 16,-3 0 2-16,-5 6 0 15,-4 2-1-15,-3 3 1 16,0 3-1-16,-5 2 2 16,2 8 3-16,3 0 2 0,4 0 1 15,2-5-7-15,6-3 0 16,3 0-3-16,9 0 0 15,3 0 0-15,9 3-2 16,6-3 5-16,6-2 1 16,12 2 0-16,0 3-2 15,3 2 1-15,-4 1-1 16,-2 5-3-16,-3-3 2 16,-3 2 1-16,-6-4 2 0,-3-3 5 15,-6-3 6-15,-6 0-1 16,-3-5 1-16,-9-3-5 15,0-2 0-15,-3-3-5 16,1 0 0-16,2-3 1 16,0-2 0-16,3-1-5 15,3 1-1-15,6 0 1 16,3-1 0-16,6 1 1 16,3 5 0-16,3 2-5 15,3 4 1-15,-3 7 2 16,-3 3 1-16,-3 2 3 15,-3 6 3-15,-3 13 7 16,0 8 2-16,0 0-7 16,3-3-4-16,6 3-2 15,9-8 1-15,8 0 1 16,7-3 1-16,9-5-7 0,3-3 0 16,5-2-65-16,-2 0-29 15,11 2-4 1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5:32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47BDAB73-DE18-42DE-B034-F7109763DB1B}" emma:medium="tactile" emma:mode="ink">
          <msink:context xmlns:msink="http://schemas.microsoft.com/ink/2010/main" type="inkDrawing" rotatedBoundingBox="22800,15200 31648,15993 31517,17458 22669,16664" rotationAngle="-805464072" semanticType="enclosure"/>
        </emma:interpretation>
      </emma:emma>
    </inkml:annotationXML>
    <inkml:trace contextRef="#ctx0" brushRef="#br0">15599 16536 136 0,'0'0'52'0,"-3"0"-28"0,6 0-22 0,-3 0 12 15,0 0-3-15,0 0 1 16,0 0 0-16,0 0 0 15,0 0-6-15,0 0 3 0,6 0 3 16,0-2-4-16,3-1-2 16,0 1-1-1,0-4-3-15,3 12-2 16,6-4 3-16,5 1 2 0,4-6-2 16,0 6 0-16,3-1-1 15,2-2 1-15,10 0 0 16,3 0 1-16,-1 0-2 15,1 0 1-15,6 0-2 16,-1 0 2-16,1 0 2 16,-1-2 2-16,1-3-1 15,9-1 1-15,-7 6 0 16,-2-2 1-16,2 2-2 0,1-3-1 16,-6 0-8-16,-1 3 0 15,4-5 1-15,-4 5 3 16,7 0 4-1,-3 0 4-15,-1 0-6 0,1 0-2 16,5 0 1-16,-5-8 1 16,0 3 5-16,-1 5 5 15,4 0-7-15,-1 5-1 16,1-2-3-16,-7-1 1 16,-2 1-4-16,3-3 0 0,2 5 3 15,1-5 3-15,0 6-2 16,2-9 0-16,7 3-1 15,-4 0 1 1,1 0 0-16,2 0 3 0,1 3-3 16,-1-6-2-16,1 3 0 15,2 0 1-15,1 0-1 16,-4 0 2-16,1 0 2 16,2-3 2-16,1-2-1 15,-3 5-1-15,-1 0-3 16,4 0-2-16,-7-3 1 15,-2 6 1-15,-1-3-1 16,1 8-1-16,-10-3 1 16,-2 1-1-16,-6-1-7 15,-3-3 0-15,-4 6-28 16,-2-2-9-16,-3-1-53 16</inkml:trace>
    <inkml:trace contextRef="#ctx0" brushRef="#br0" timeOffset="1">18718 16978 132 0,'0'-18'49'0,"3"31"-26"0,-3-18-23 0,0 5 13 15,0-3 4-15,0-2 4 16,-5 5-2-16,-1-8 1 16,0-3-11-16,0 9-5 0,-3-4-1 15,0-2 0-15,-3-2 3 16,-3 7 1-16,0-7 3 16,-3 4-3-16,0-4-2 0,-5-1-2 15,-7 6 0 1,3-3 0-16,0 0 1 0,-3-3 0 15,1 6 0-15,-4-3-2 16,-3 0 1-16,-2-10-2 16,-4 4-1-16,0 7 1 15,-5-4-1-15,-1-2 2 16,0-1 1-16,1 1-4 16,-7 5 1-16,1-2 0 15,-1 2 2-15,0 0-1 16,1 3 2-16,-4 2-4 0,4 0 0 15,2 1 1-15,-11-4 0 16,5 4 0-16,0-1 2 16,1 0-3-16,5 1 0 15,-5 2 1-15,2 0 0 16,1 0-3-16,5-3 2 16,0-2 3-16,1 5 1 15,-1-3-1-15,0 1-2 16,4-1 1-16,2-2-1 0,-5 5 0 15,2 0 0 1,3 0 0-16,1 0 0 16,-4 0 2-16,-3 0 1 0,1 0-1 15,-1 0-2-15,0 5-2 16,-2-2-1-16,2 2 2 16,4 0 0-16,2 0-2 15,-3 1 2 1,-8-4 1-16,2 12 0 0,0-1-3 15,4 5 0-15,2-2 4 16,0 3 1-16,-2-1-3 16,-1-5-1-16,7 9 1 15,-4-4 0-15,-3-5 1 16,-2 14 0-16,5 2 0 16,0-5 2-16,4 0-3 15,5-3 0-15,0 5-1 16,-2 1 0-16,8-1 0 15,3 6 0-15,6 5 2 16,6-3 0-16,3 6-3 0,3 0 0 16,4 5-1-16,13-3 3 15,4 0-2-15,6 1 1 16,6-9 2-16,6 0 2 16,11 11-3-16,4-8 0 15,12 3 3-15,5-5 1 16,4-9 3-16,5-2 3 15,4-3-2-15,5-2-2 0,0-6 4 16,4 0 2-16,2-5-2 16,3-3 2-1,6 3-2-15,-5-3 0 16,5 3-3-16,-3-8 1 0,-2 6-2 16,-1-1 0-16,-6-2-1 15,12-3 2-15,1-3-1 16,8 6 2-16,-6-1-4 15,-3-2 0-15,-5 0-1 16,-1 3-2-16,6-3 3 16,-5 8 0-16,-1 2-1 15,0-2 1-15,0-2-4 16,10-1 0-16,-10-2 1 0,9-3 0 16,-3 0 0-1,-2 0 2-15,5 5-3 16,-6-5 0-16,6-8 1 15,1 3 2-15,-10-1-1 0,6 6 2 16,-6 0-2-16,4-8 2 16,-4 8-4-16,-3-5-2 15,4 10 2-15,-4-5 0 16,9 8 1-16,-8-2 0 16,-7-6 0-16,6 8 2 15,-5-3-1-15,-7-5 2 16,9 0-4-16,-5 0-2 15,-1-8 2-15,1 3 0 16,2-1 3-16,-6 12 3 16,10-12-7-16,-4 12 0 15,-6 2 2-15,7-3 2 0,-7 0-3 16,-5 3-1-16,11 0 3 16,-3-3 3-16,1 1-3 15,2-4-1-15,-5 4 2 16,-4-6 3-16,9 0-2 15,-2 0 0-15,-7 0 1 16,7 0 0-16,-7 5-2 16,-5-5-2-16,11 2 1 15,-6-2 1-15,-2 3-3 16,-1 0 0-16,4-3 1 16,-10 8 2-16,-2-3-3 15,8-5 0-15,-5 0 1 0,-1 5 2 16,-2-5 3-16,2 6 4 15,-2-4-6 1,-4-2-2-16,7-2-1 16,5-4 0-16,1 6-3 0,-4-5 2 15,4 5 1-15,-4-3 0 16,-8-2 0-16,5 0 0 16,4-8 0-16,-7-1 2 15,4 1-1-15,-4-5-1 16,4 10-2-16,-4-6-1 15,-8-4 4-15,9 5 3 16,-4-1-3-16,-5 1-3 16,-4-5 1-16,-2 4 2 15,-6-17 0-15,-7 4-1 0,-8 1 3 16,3-1 2-16,-6 9 0 16,-6-3 0-1,0-1-6-15,-6 4 1 0,-4-1-5 16,1 1-1-16,-6-9 5 15,-6 1 2-15,1 0-4 16,-4-1 0-16,-3 9-1 16,-3-12 2-16,-6 7-1 15,-9-9 1-15,-14-8 0 16,-4 11-2-16,-3 0 3 16,-11 0 0-16,-1 5-2 15,-2-2 2-15,-1 10 1 16,-5 0 0-16,2 3 0 0,-5-1 0 15,-3-1-3-15,-7-9 2 16,-14 10-1 0,0-7 0-16,3-2 2 15,2 4 2-15,1 3-3 0,0 3 0 16,0-6-4-16,2 11 1 16,1 0 2-16,-12-2 3 15,0 5 0-15,-7-3-1 16,4 0 1-16,0-3-1 15,3 9-5-15,9-9 1 16,-7 3-7-16,-2-11-1 16,-12 6 5-16,6 5 1 15,-9-8 1-15,-3 14 1 16,-9-4 5-16,9 6 1 0,8 0-3 16,7 0 1-16,0 14 0 15,9-9 2-15,-3 3-1 16,5-3 2-1,1 3-4-15,-9-3-2 0,6 3 2 16,-1-2 2-16,7 2 0 16,3-3-1-16,5 6 1 15,-2-4 1-15,9-1-1 16,-1-4 2-16,1 6-2 16,-4-5-1-16,-11 0 3 15,-3-3 0-15,-9 5-1 16,-1-5-2-16,-11 5-2 15,12 0 1-15,3-2 1 16,9 2 0-16,8-2-16 16,7 0-6-16,-4 10-58 0,7-5-24 15,9-13 4 1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5:32.3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70668998-7D3E-4A1B-B9FF-3BCFFDDE6A5E}" emma:medium="tactile" emma:mode="ink">
          <msink:context xmlns:msink="http://schemas.microsoft.com/ink/2010/main" type="inkDrawing" rotatedBoundingBox="31543,16094 32114,16135 32075,16685 31504,16645" shapeName="Other"/>
        </emma:interpretation>
      </emma:emma>
    </inkml:annotationXML>
    <inkml:trace contextRef="#ctx0" brushRef="#br0">24258 17605 152 0,'0'16'57'0,"0"-13"-30"0,0 0-16 0,0-3 15 15,6 10 3-15,-6-2 2 16,0-3-5-16,0 3-2 15,0-2-13-15,0-6-4 0,0 0-1 16,0 2 3-16,0-2 2 16,0 0 14-1,0-2-7-15,0 2-2 16,-6-6-9-16,6 1-3 16,0-8 0-16,0 5 0 15,0-3-5-15,0-2-1 16,0 0 1-16,0-3 0 15,0-3-2-15,0 1 2 16,6-3 1-16,-6-3 2 0,3-5-3 16,-3 5 0-16,6-2 3 15,-3 4 3-15,-3-1-4 16,3 1-1-16,-3 4 0 16,0 2 0-16,6 3 4 15,-3 0 2 1,-3-6 0-1,6 0-4-15,-3 6-1 16,-3 5 2-16,0-2-4 16,0-6-2-16,0 3-3 15,0-1-1-15,3 4-1 16,-3-3 2-16,0 7 4 16,0-2 1-16,0 0 1 0,5 3 0 15,-5 0 2-15,0 5 3 16,3-3-2-16,-3 1 0 15,0-1-3-15,0 3-1 16,0 0 1-16,0 0 2 16,9 3-1-16,-3 2-1 15,0 8 1-15,0 6-1 16,6 7 0-16,6 1 2 16,-3-1-3-16,6 0 0 0,-3 11 1 15,-1-5 0-15,-2 3 0 16,3-9 2-1,-6 1-3-15,6-1 0 0,-6-2 1 16,-3-3 0-16,3-3 2 16,-3-2 1-16,-3-5-4 15,0 2-1-15,-1-5 1 16,-2-3 0-16,-3 3 3 16,6-2 1-16,-6-6-1 15,0 0-2-15,0 0 1 16,-6 0 1-16,6-6-1 15,-5 6-1-15,-4-8-2 16,0 3 1-16,-3-3-1 0,-3 3-2 16,6-3 0-1,-12-3 0-15,-3 1 0 16,-2-1 3-16,5 3-2 0,-3-2 1 16,-3-4 0-16,6 1 0 15,-3 0 0 1,-2 0-2-16,5 0 5 0,0-1 1 15,0 1-3-15,3 8-1 16,3-3 1-16,0 3 2 16,4-3-7-16,2 2-1 15,0 6-1-15,-3-2 0 16,9-4-2-16,-3 1 1 16,0 5-4-16,0-3 1 15,3-2 6-15,-3 5 5 0,6-5 0 16,0 5-2-1,0 0 4-15,9 0 1 16,0 0 2-16,9 5 2 0,3-5-1 16,2 0 2-16,4 0-4 15,3 0 0-15,12 0-1 16,-1-5 1-16,-2 0-2 16,0-3 2-16,-4 5-2 15,-5-2 2-15,3-1-2 16,-3 4 2-16,-1-4-2 15,1 1-1-15,-9 3 3 16,0-4 0-16,-6 1-4 16,-3 5 1-16,-3-3 0 15,0 1 2-15,-3-1 1 16,-6 3 1-16,0-5-5 0,0 5 1 16,0-6-2-16,-3 6 0 15,-9 0 2 1,-3 6-3-1,0-1 0-15,-3 0 2 0,-3 3 0 16,-3 0 1-16,1 3 0 16,-10 10 0-16,-6 0 0 15,6 11 0-15,-5-6 2 16,8 1-1-16,0-1 2 16,3 1 2-16,-2-4 2 15,8-1-1-15,0 1-1 16,3-7-3-16,0 11 1 0,9-9-2 15,0-4-1-15,-3-1-10 16,9-8-6-16,-3 3-41 16,-5-29-90-1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5:54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6854 14899 152 0,'3'-6'57'0,"-3"6"-30"0,3 3-16 0,-3-3 18 0</inkml:trace>
  <inkml:trace contextRef="#ctx0" brushRef="#br0" timeOffset="1">6857 14930 332 0,'-3'32'37'0,"-3"0"-18"16,-3 0-12-16,0 7-4 0,0-7 4 15,0-5 6-15,3-6-9 16,0-3-2-16,3-4-2 16,0-4 2-16,3-2-1 0,3-3-1 15,3-5 1-15,3-5 1 16,0-8-1-16,6-3-1 15,0-3 1-15,3-2-1 16,-3 0 2-16,0 3 1 16,-1 2 1-16,-2 0 0 15,0 5-2-15,0 6 1 16,0 5-2-16,0 8-1 16,0 5 1-16,0 3 1 15,6 0-1-15,-6 2-1 16,2-2 1-16,1 3-1 15,-3-3-20-15,3 0-9 0,0-3-47 16,0-5-65 0,0-19 33-16</inkml:trace>
  <inkml:trace contextRef="#ctx0" brushRef="#br0" timeOffset="2">6994 15079 112 0,'-3'-6'44'0,"3"4"-24"0,-3-1-8 16,3 3 13-16,-3 0-2 16,0 0 0-16,0 0-6 15,0 0-2-15,-3 0-9 16,0 3 3-16,0 5 1 0,0 2-1 16,-3 1 2-16,0 5-6 15,3 2-1-15,0 1 0 0,3 2 0 16,0 5-5-16,9 3 1 15,0 3 2-15,3 5 1 16,3 0-1 0,3 0-2-16,3-2 1 0,12-4-1 15,-1-1 0 1,1-1 0-16,9 2 0 0,6-7 0 16,14-3 2-16,10-2 3 15,8-6-2-15,6-2-2 16,10-6 2-16,-4 0 2 15,6-2 0-15,-3 2 2 16,-2-2 0-16,8-3 1 16,-3 0-9-16,6 3-1 15,4-3 2-15,8 0 4 16,-3-6 1-16,9 1 2 16,-6 0-2-16,0-3 2 0,-9 2 0 15,-3-2 1-15,-11 8-2 16,-10 0 1-16,-8-5-2 15,-7 0 2-15,0 0-4 16,-11 2 0-16,-6-2-28 16,-7-1-12-16,-5-2-48 15,-3-5-58 1,-12-3 36-16</inkml:trace>
  <inkml:trace contextRef="#ctx0" brushRef="#br0" timeOffset="3">9869 15470 4 0,'0'-2'0'0</inkml:trace>
  <inkml:trace contextRef="#ctx0" brushRef="#br0" timeOffset="4">9833 15359 100 0,'-6'-34'38'0,"-5"26"-20"0,5-5-4 0,6 7 17 0,6 1-2 15,0 0 3-15</inkml:trace>
  <inkml:trace contextRef="#ctx0" brushRef="#br0" timeOffset="5">9827 15280 296 0,'3'2'24'0,"3"6"-5"0,0 6-2 16,0 7-1-16,0 10 3 16,-3 6 0-16,0 1-6 15,0 6-3-15,0-4-1 16,-3 0-1-16,0-6-4 16,3-2-3-16,0-6 0 15,0-4 1-15,0-6-3 16,-3-3 0-16,3-5-28 15,0-3-10-15,-3-5-30 0,3 0-9 16,3-3-9 0</inkml:trace>
  <inkml:trace contextRef="#ctx0" brushRef="#br0" timeOffset="6">10051 15489 192 0,'0'0'71'0,"12"5"-38"0,-15 6-36 0,9-3 11 16,-6 5 9-16,0 3 6 15,0 5-3-15,3-3 1 0,-3 1-12 16,0-1-5-16,0-2-1 16,3 0-2-16,0-3-1 15,0-2-19-15,-1-3-10 16,1-3-40-16,-3-5-54 15,0 0 32-15</inkml:trace>
  <inkml:trace contextRef="#ctx0" brushRef="#br0" timeOffset="7">10021 15335 196 0,'-6'-8'74'0,"9"8"-40"0,0-2-104 0,-3 2-17 15,3-3 21 1,3 0 16-16</inkml:trace>
  <inkml:trace contextRef="#ctx0" brushRef="#br0" timeOffset="8">10191 15264 200 0,'-6'8'77'0,"9"8"-42"0,0 10-32 0,3-7 15 15,-3 10-3-15,0 5 4 16,0 3-2-16,-1 0-1 16,1 0-8-16,3 0-5 0,-3-8 0 15,0-2-2-15,0-3-1 16,0-6 1-16,0 1-1 16,0-6-33-16,-3-5-13 0,0-3-26 15,0-5-42 1,3-2 28-1</inkml:trace>
  <inkml:trace contextRef="#ctx0" brushRef="#br0" timeOffset="9">10366 15494 180 0,'-6'0'68'0,"3"0"-36"0,-3 3-37 15,3 2 12-15,-6 0-2 16,-8 3 2-16,-1 3 10 15,0-6 4-15,0 3-11 16,3-3-1-16,0 6-2 0,6-3 1 16,3-3 2-16,3 6-1 0,3-3 2 15,3 2-2-15,6 1 2 16,6-1-6-16,3 1-3 16,0-3-1-1,0-3 1-15,3 3-25 0,-1-5-12 16,1-3-33-1,-3 0-56-15,0-11 24 16</inkml:trace>
  <inkml:trace contextRef="#ctx0" brushRef="#br0" timeOffset="10">10479 15526 212 0,'0'0'82'0,"3"0"-44"0,6 5-38 15,-3-5 16-15,3 8-5 16,9-3 3-16,-3-5-3 15,0 0 1-15,0-2-7 16,0-1-5-16,-4-5-1 0,1 5 5 16,-3-10 2-16,-3 5-2 15,-6-2-1-15,-3 2-1 16,-6 2-2-16,-12 4-2 16,1 2-1-16,-4 2 2 15,0 6 2-15,3 3 4 16,3 2 4-16,3 8 5 15,7 1 1-15,5-4-6 16,8 1-3-16,7-1-3 16,12-2-3-16,6 2-13 0,6-7-6 15,5-3-107 1</inkml:trace>
  <inkml:trace contextRef="#ctx0" brushRef="#br0" timeOffset="11">11203 15465 80 0,'-6'-13'33'0,"-9"7"-18"0,6 4-11 0,6-1 8 15,0 3 10-15,-3 0 8 16,0 5 5-16,-3 3 0 15,-3 6-12 1,-3 4-4-16,0 3-11 0,4 8-1 0,-7-2 0 16,3-1 1-16,6-2 2 15,6 0 1-15,3-3 1 0,3-5 0 16,6-3 0 0,0-5-2-16,3-8 1 15,0-3-4-15,-1-4 1 16,1-4-10-16,0-2 0 0,-3-6 2 15,-3 3 2-15,-3 0 0 16,-3-2 1-16,0 5-2 16,0 2-1-16,-3 3 7 15,0 6 5-15,0 2-4 16,3 2-2-16,0 9-6 16,0 2-2-16,3 0 1 15,0 0 2-15,3 1 0 16,6-4-1-16,-3-2-15 15,6 3-7-15,0-6-16 16,-3-5-6-16,-1 0-18 16,1-8-9-16,-3-8-5 15</inkml:trace>
  <inkml:trace contextRef="#ctx0" brushRef="#br0" timeOffset="12">11283 15481 192 0,'-3'-3'74'0,"3"8"-40"0,0 3-33 0,3-2 14 15,0 2 5-15,0 2 5 16,0 6-5-16,0-3-1 16,0 8-11-16,0-5-1 0,0-2 0 15,0-1 1-15,-3-5 0 16,0 0-2-16,0-3 1 0,0-5 0 16,0 0 3-1,0-13 4 1,3-3-8-16,0-3-1 15,3 3-1-15,0 1 0 16,3-4 0-16,3 8 2 16,-1-2-3-16,4 8 0 0,3 2-1 15,3 6-2-15,-3 5 1 16,-3 5-1-16,0-5 0 16,-3 11 0-16,-4-6 0 15,1 3 2-15,-3-3-10 16,0-3-4-16,0 1-27 15,0 0-13-15,0-6-32 16,0 6-56 0,3-4 33-16</inkml:trace>
  <inkml:trace contextRef="#ctx0" brushRef="#br0" timeOffset="13">11941 15481 168 0,'3'-11'66'0,"-6"11"-36"0,-3-5-20 0,0 5 17 0,-3-3 0 16,-3 1 1-16,-3 2-13 16,0 0-4-1,-3 5-7-15,1 3-3 0,-4 2 0 0,3 4 1 16,3 2 3-16,3 7 0 16,3 1 2-16,6-3-9 15,3-2 0-15,6-3 4 16,6-3 4-16,3-2 1 15,0-4 3-15,6-4-3 16,3-6-2-16,-4-2-2 16,-2-8-3-16,0 0 1 15,-6-3 1-15,-3 3 1 0,-3-6 1 16,0 3-5 0,-6 0-1-16,0 3 1 15,0 0 0-15,0 5 3 16,-3 5 3-16,3 3-7 0,0 8-3 15,0 8 3-15,3-3 0 16,0 6 2-16,3-1 2 16,3-2-1-16,0 0-1 15,0-3-17-15,-1-2-9 16,1-3-19-16,0-3-8 16,0-5-44-1</inkml:trace>
  <inkml:trace contextRef="#ctx0" brushRef="#br0" timeOffset="14">12105 15491 196 0,'-3'3'74'0,"6"5"-40"0,-3 3-42 0,3-1 12 0,0-2 5 16,-3 3 5-16,0 2 11 15,0 5 7-15,0-4-17 16,0-1 1-16,0-3 0 0,5-2-4 15,-5-2-4 1,0-4-2-16,0-4 13 16,0-9-6-1,6 0 1-15,-6 1-6 16,6-1-3-16,0 1-2 16,-3-3-3-16,3-1 3 15,0 1 0-15,3 2-4 16,0-4 1-16,0 4-11 15,3 3-3-15,0 3-20 16,-3-1-5-16,0 4-13 0,0 2-3 16,-3 2-45-1</inkml:trace>
  <inkml:trace contextRef="#ctx0" brushRef="#br0" timeOffset="15">12295 15515 160 0,'0'11'60'0,"3"-6"-32"0,0 8-22 0,0-7 17 0,0 7-1 16,0-3 11-1,0 4-8-15,0-1-12 16,-3-3-2-16,0-2 0 16,0-2-2-16,0-1 0 15,0-5 3-15,0-11 12 16,0 1-5-16,0-1-7 15,0 1-3-15,3-4-3 16,0 4 1-16,6-3-4 16,0-1-2-16,3 4-3 15,0-1-1-15,-1 3 2 16,1 3 0-16,0 2-15 16,0 1-4-16,0-1-17 15,0 3-4-15,3 3-22 16,-3-3-8-16,0 2-15 15</inkml:trace>
  <inkml:trace contextRef="#ctx0" brushRef="#br0" timeOffset="16">12611 15491 236 0,'-6'-2'90'0,"6"2"-48"0,-3 0-40 0,-3 0 19 15,0 2-7-15,-6 4 0 16,0-1-8-16,0 6-2 15,3 2-2-15,0-3-2 0,3 6 3 16,0 3-2-16,3-3 2 0,0-3-4 16,6-3 0-1,0-2-4-15,15 0-12 16,-3-10-2-16,0-1-9 16,0 0-2-16,-3-5-1 15,0-2 1-15,-3-1 10 16,-1 1 7-16,-2-1 10 15,0 1 4-15,-3-4 9 16,0 9 6-16,0-3 7 16,0 3 3-16,0 2-2 15,-3 3-3-15,6 5 4 16,0 3 1-16,3 6-7 16,0-1-4-16,3 3-8 15,0 0-3-15,0-3-2 16,0-3-2-16,0 1-8 0,2-3-5 15,1-3-35-15,3-5-14 16,-3 0-45 0</inkml:trace>
  <inkml:trace contextRef="#ctx0" brushRef="#br0" timeOffset="17">12878 15515 208 0,'-3'-2'79'0,"9"4"-42"0,-6 3-39 16,0 1 17-1,3-1-2-15,0 6 2 16,3-3-8-16,0 5-4 16,0 0-2-16,0-2-1 0,0-1 0 15,3 1-3-15,0-3 0 16,0-6-27-16,6-2-12 0,0-8-21 16,3 0-37-1,-1-2 23-15</inkml:trace>
  <inkml:trace contextRef="#ctx0" brushRef="#br0" timeOffset="18">13108 15468 220 0,'0'-3'82'0,"0"8"-44"0,-3 3-33 15,0 0 19-15,0 3 0 16,-3 12 3-16,-9 1-6 16,-3 8 0-16,-3 0-12 15,-3 2-1-15,1 1-1 0,-1 4-3 16,3-2-3-16,3 0-25 15,3-8-11-15,3 1-92 16</inkml:trace>
  <inkml:trace contextRef="#ctx0" brushRef="#br0" timeOffset="19">10176 16060 112 0,'-6'-2'44'0,"3"2"-24"0,-3 0-4 16,6 0 16-16,-3 0 0 15,0 5 3-15,-6 0-10 16,-3 3-3-16,3 3-13 16,-3 2-5-16,0 5-3 0,6 1 1 15,6 2 3-15,9 0 0 16,3-2 2-16,3-6 0 16,9-2 3-16,-3-6-1 15,3-8 0-15,-4-5-1 16,1 0 0-16,-3-5-2 15,-6 0 1-15,-6 0 2 0,-9-3 5 16,-3 0-6-16,-3-3 0 16,-6 4-2-16,0 1 1 15,0 4-6-15,1 4-1 16,2 4-13 0,3-1-7-16,3 3-18 0,6 0-8 15,6 0-16-15,6-5-4 16,3-3-17-1</inkml:trace>
  <inkml:trace contextRef="#ctx0" brushRef="#br0" timeOffset="20">10435 15888 200 0,'0'-26'77'0,"-6"23"-42"0,-3-18-21 16,3 16 22-16,0-3-5 16,-3 8 2-16,-3-3-10 15,0 3-4-15,3 8-11 16,0 11-5-16,3 4-2 0,0 6-4 15,6 11 2-15,3 2-1 16,3 1 0-16,3-3 2 16,0-3 2-16,0-8-10 15,0-3-2-15,0-2-26 16,0-8-11-16,-3-6-62 16,0-2-34-1,-6-8 71-15</inkml:trace>
  <inkml:trace contextRef="#ctx0" brushRef="#br0" timeOffset="21">10220 16089 272 0,'-3'-5'101'0,"9"5"-54"0,9 0-55 0,-3 0 16 16,6-5-6 0,9-1 3-16,6-4-7 0,5 2 0 15,10 0-75-15,-1 5-33 16,4-7 16-16,-9 4 9 15</inkml:trace>
  <inkml:trace contextRef="#ctx0" brushRef="#br0" timeOffset="22">10857 16105 184 0,'-9'8'68'0,"6"8"-36"0,3 13-37 0,0-8 10 16,0 3-5-16,0 13 2 15,0-2 14 1,0-4 7-16,0-4-11 0,0-6 0 0,0 0 1 15,0-5-7-15,0-8-1 16,3 2-1-16,-3-10 0 16,0-2-2-16,0-6 1 15,-3-11 0-15,0-7 1 16,1-1-2-16,-1-2 1 16,0-2-2-16,0-1 2 0,3 0 2 15,3 3 2-15,3-3-1 16,5 6 1-1,1 2-4-15,6 5 0 0,0 9 1 16,3 5 0-16,6 10-2 16,-4 3-2-16,-5 2 9 15,-3 6 4-15,-6 5 0 16,-9 1 0-16,-6-4-1 16,-3 1 0-16,-3-3-6 15,-3-6-2-15,-2 3-4 16,-4-5-1-16,3-5-8 15,0-3-4-15,3-3-22 16,6-5-8-16,6 0-23 16,6-2-11-16,3-1-21 15</inkml:trace>
  <inkml:trace contextRef="#ctx0" brushRef="#br0" timeOffset="23">11093 16103 192 0,'-3'2'74'0,"3"3"-40"0,0 3-31 0,3 0 17 16,-3 3 3-16,0-3 3 16,3 5-2-16,2 3-3 15,1-3-11-15,3-2 5 0,6-6 2 0,0 0-3 16,3-5 0-16,0-5-4 16,-3-3 1-16,0-2-4 15,-6-4-2 1,-4 1-5-16,-2 0 0 0,-9-3 2 15,-8 3 3-15,-7-6-7 16,0 6 0-16,0 2-5 16,0 4 0-16,6 1-18 15,1 1-9-15,5 8-26 16,3-1-10-16,3 1-36 16</inkml:trace>
  <inkml:trace contextRef="#ctx0" brushRef="#br0" timeOffset="24">11351 16018 228 0,'-2'3'88'0,"7"15"-48"0,-2 9-47 0,0-17 16 16,0 3-2-16,0 1 6 15,0-1-3-15,0 0 2 16,0 0-7-16,0 0-3 0,-3-2 1 16,3-3-42-16,-3-3-16 15,0-5-47 1</inkml:trace>
  <inkml:trace contextRef="#ctx0" brushRef="#br0" timeOffset="25">11343 15973 216 0,'-3'-3'82'0,"9"1"-44"0,2 4-97 15,-5-2-10-15,3 3-8 16,0 2 1-16</inkml:trace>
  <inkml:trace contextRef="#ctx0" brushRef="#br0" timeOffset="26">11506 16068 192 0,'6'29'74'0,"-6"-21"-40"0,0 3-22 16,3-9 19-16,-3 6-12 16,0-2-3-16,0-1-5 0,0-2-2 15,0-3-5-15,0 0 2 0,3 0 3 16,0-8-3 0,3 5-1-16,0-8-5 15,3-2 0-15,0-3-2 16,3 3 0-16,0 3 0 0,6 2 0 15,2 8 4-15,-2 8 3 16,0-1-4-16,-3 4-3 16,-3 2 1-16,-3 0 2 15,0 1 2-15,-3-1 1 16,0-5-11-16,0 2-5 0,-3-7-25 16,0 2-9-16,3-5-42 15,0-5-34 1,2-3 51-1</inkml:trace>
  <inkml:trace contextRef="#ctx0" brushRef="#br0" timeOffset="27">11804 15790 232 0,'-3'0'88'0,"6"6"-48"0,3 4-49 15,-3 9 14-15,0 7 6 16,3 1 5-16,0 4 5 15,0 6 2-15,-3 0-12 16,0-2-7-16,0-1-2 0,0-2-7 16,0-6 1-16,0-4-33 15,-3-4-13-15,3-5-59 16</inkml:trace>
  <inkml:trace contextRef="#ctx0" brushRef="#br0" timeOffset="28">11709 15986 288 0,'-9'0'110'0,"9"-3"-60"0,6 3-63 0,0 0 17 16,9 0-8-16,-1-2 2 15,7-1 1-15,3-2 3 16,3 2-1-16,3 3-1 0,-4 0 1 0,1 3-26 15,-3 2-8 1,-6-2-5-16,-3 2 0 0,-3 0 23 16,-3 3 11-16,-3 8 19 15,-1 0 6 1,4 0 3-16,0-3 2 16,0 0 1-16,3-2-3 15,0-3-3-15,3-3-9 16,6-2-3-16,-3-3-3 15,0-8-1-15,-4 0-3 16,-2-5-2-16,-3 0 1 16,-3-1 1-16,-6 1-3 15,-6 0 0-15,-6 2-4 0,-3 3-1 16,-2 6-2-16,-4 2 2 16,0 5 2-1,3 8-1-15,3 3 4 0,0 0 2 16,6 0 0-1,6 0-1-15,6 2 1 0,3 1 1 16,6-3-3-16,0-3-2 16,12-5-16-16,0-6-5 15,0-2-23-15,-1-2-10 16</inkml:trace>
  <inkml:trace contextRef="#ctx0" brushRef="#br0" timeOffset="29">12239 16015 188 0,'-9'-2'71'0,"9"4"-38"0,0 17-34 16,3-9 12-16,0 1 10 16,0 2 6-16,-1 0 2 15,4 1 0-15,0 1-16 16,0-1-3-16,-3-1 0 0,0-5-4 16,0 2-1-16,-3-2 2 15,0-2 2-15,0-6 2 16,-3-3 1-16,0-5 2 15,0 3 2-15,0-6-5 16,0 1-1-16,3-6-9 0,3-5 0 16,3 2-1-1,3 3 0-15,0 3-7 16,3 0 0-16,3 0-32 16,6 7-12-16,-3-2-16 15,0 8-6-15,-1 0-29 16</inkml:trace>
  <inkml:trace contextRef="#ctx0" brushRef="#br0" timeOffset="30">12608 15970 312 0,'-12'-2'118'0,"-3"7"-64"0,-12 3-63 15,18-3 20 1,-3 0-6-16,0 1 4 15,0 2-2-15,0 2-2 16,7 1-2-16,5 2-7 0,2 0 0 0,13 1 2 16,-3-1 3-16,6 0 2 15,-3 0 3-15,-3 0 3 16,-6 1 2-16,-15-1 3 16,-3 0 4-16,-3 0-10 15,-6-2-2-15,-5 0-33 16,-7-6-14-16,-3 0-111 15</inkml:trace>
  <inkml:trace contextRef="#ctx0" brushRef="#br0" timeOffset="31">9402 5704 84 0,'-15'-2'33'0,"24"2"-18"0,-15-3 2 16,6 3 16-16,0 0-4 15,0 0-2-15,-3 3-11 16,3-3-5-16,0 2-6 16,0-2-6-16,0 3-2 0,-3 0 2 15,3-1 0-15,-6 4 3 16,0-6-1-1,0 2-1-15,-3 1 1 16,3-3-1-16,3 0 4 16,0 3 2-16,0-3 0 15,0 2 1-15,3-2 2 16,0 0 2-16,0 0 1 16,0 0 0-16,0 0 0 0,9 3 0 15,0-3-4-15,6 3 0 16,0-3-1-16,6 2 1 15,9-2-7-15,8 0 0 16,13 0 12-16,8 0 8 16,7 0-6-16,11-2-3 15,7-1-5-15,5-2 0 16,3-1 0-16,6 1 3 16,4 0-5-16,-7-1-1 15,-6-2 2-15,-3 6 1 16,-5-3 1-16,-4 2 0 0,-5 0-2 15,-10 3 1-15,-8 0-2 16,-10 0 0-16,-5-2-3 16,-6 2 1-16,0 0-2 15,-10 0-1-15,-2 0 3 16,-3 0 0-16,-6 0 1 16,0-3 0-16,-3 0-5 15,-3 1-1-15,0-1-50 16,-3-2-22-16,-6 2-67 15</inkml:trace>
  <inkml:trace contextRef="#ctx0" brushRef="#br0" timeOffset="32">8646 6009 136 0,'-6'0'52'0,"0"2"-28"0,-6-2-13 0,6 3 15 16,-3 0-1-16,-3 7 0 15,0 9-8-15,-6-1 0 16,1 1-10-16,-1 2-2 0,0 3-1 0,6 0-5 15,6-1-1-15,3-1 1 16,6-7 2 0,3-1 0-16,0 2 2 15,3-11-2-15,0-8 2 0,3-2-2 16,0 0 2-16,-1-3-4 16,-2-3 0-16,3 0 3 15,-3-2 1-15,-3-3-1 16,0 3 1-16,-3 3 2 15,0 2 4-15,-3 2 7 16,0 4 2-16,0 2-12 16,0 8-3-16,3 2 0 15,0 1 2-15,3 2-4 16,0 0-1-16,3 3 2 16,0-3 1-16,0-2-30 0,6-3-12 15,2-5-73 1</inkml:trace>
  <inkml:trace contextRef="#ctx0" brushRef="#br0" timeOffset="33">8890 6091 200 0,'-12'-6'77'0,"9"9"-42"0,-6-19-41 0,6 14 12 15,-3 7 0-15,-6 0 6 0,0 3-2 16,0 3 0-16,1 2-6 16,-1 3-5-16,3 0 0 0,3 0 1 15,3 2 0 1,3 1 0-16,3-4 2 0,3-7-1 16,3-2 2-1,0-4 0-15,-1-4 3 0,1-4 1 16,3-2 1-16,-3-5-4 15,0-3-3-15,0-2 0 16,-3-11 1-16,-3 0-1 16,-3-1 2-16,0-1 0 15,0 2 1-15,-3 2 2 16,0 3 1-16,0 6 3 16,0 2 4-16,3 5-10 15,0 6-5-15,0 5-2 16,0 8-1-16,0 8 3 0,3 8 0 15,0 5 3 1,0 0 3-16,0 0-2 0,3 0-2 16,0 0 0-16,6-5-1 15,3-5-42-15,0-6-17 16,2-3-52 0</inkml:trace>
  <inkml:trace contextRef="#ctx0" brushRef="#br0" timeOffset="34">9098 6062 228 0,'-18'-6'88'0,"12"9"-48"0,-5 0-45 0,5-1 17 0,-3 9-3 16,-3-1 5-16,0 4-4 16,0 2 0-16,3-1-6 15,0 1-5-15,3 0-2 0,3 5 4 16,3-2 1-16,3 2-3 15,3-5-1-15,3-8 1 16,3-3 0-16,0-8 3 16,3-4 3-16,0-4-4 15,-4-5-1-15,1-2 2 16,-3-6 1-16,-3-8-1 16,-3 3-2-16,-3-3 1 0,-3 0-1 15,0 1 0-15,-3 4 2 16,0 3 3-16,0 6 4 15,0 5-4-15,1 2-1 16,2 8-9-16,0 9-2 16,0 4 4-16,0 6 3 15,3 8-1-15,0 8 0 16,3-1 1-16,3-4 0 16,-1-1 0-16,1-4 2 15,3-4-34-15,-3-5-16 16,0 1-30-1,0-4-43-15,0-5 34 16</inkml:trace>
  <inkml:trace contextRef="#ctx0" brushRef="#br0" timeOffset="35">9214 6093 168 0,'-3'-5'66'0,"3"10"-36"0,3 1-26 15,-3-1 13-15,3 0 5 16,0 3 4-16,0 3-3 15,0 2 0-15,0 3-12 16,0 0-4-16,0-3-1 0,-3-2-1 16,0 2 0-16,0-3 1 15,0-2 1-15,0-5-3 16,0-6 15 0,-3-2-4-1,3-6-1-15,0 1-3 0,0-3-2 16,3-1-8-1,0 4-2-15,3-3-3 16,0 5 3-16,0 0-5 0,3 2 2 16,0 4-29-16,0-1-11 15,3 0-19-15,0 1-6 16,-3-1-25 0</inkml:trace>
  <inkml:trace contextRef="#ctx0" brushRef="#br0" timeOffset="36">9387 6117 204 0,'-3'3'77'0,"3"2"-42"0,3 0-41 15,6 1 45-15,0-1-11 16,0 0-9-16,0 1-6 0,3-4-8 16,-1 1 1-16,1-3 0 0,0-3-2 15,0 1-3-15,0-1 2 16,-3-2 0-16,-3-1 1 15,-3 1 0-15,-3 0-2 16,-3-1-2-16,-6-4-2 16,-3 10-1-16,0 3-3 15,-6-1 1-15,-2 3 1 16,-1 3 2-16,3 3 1 16,3 0 1-16,3-1 0 15,0 1 0-15,9 2-3 16,3-2 2-16,9 4 1 15,3-1 0-15,3-4 0 0,0-2 0 16,0-3-27-16,3 1-9 16,-1-4-28-1,1-7-57-15,-3 0 24 16</inkml:trace>
  <inkml:trace contextRef="#ctx0" brushRef="#br0" timeOffset="37">9667 6091 140 0,'-6'0'52'0,"6"0"-28"0,0-14-26 0,0 20 11 16,-6-1 7-16,0 0 7 16,3-2-3-16,0-3 0 0,0 3-11 15,0-1 6-15,-6 4 15 16,0-4-5-1,3 1-8-15,0 2-3 0,3-2-11 16,0 2-4-16,3 0 0 16,0 1 2-16,9-1-2 15,3 3 0-15,0 0-1 16,0 0 0-16,0 0 6 16,-3 2 5-16,0 1-3 15,-3-3 2-15,-3 0-1 16,-3 0 1-16,-3 0 0 15,-6-6 2-15,0 1-7 16,-6-3-2-16,0 8-1 16,0-11 0-16,0 1-20 0,3-1-7 15,3 0-24-15,0 1-10 16,4-4-40 0</inkml:trace>
  <inkml:trace contextRef="#ctx0" brushRef="#br0" timeOffset="38">9845 6077 156 0,'3'-21'57'0,"9"24"-30"0,-6-3-5 16,-6 0 20-1,0 0-3-15,-3 0 2 0</inkml:trace>
  <inkml:trace contextRef="#ctx0" brushRef="#br0" timeOffset="39">9848 6067 415 0,'-9'8'20'0,"0"-3"-4"0,1 0-13 16,2 3-1-16,0 0-2 16,3 0 0-16,9 3-3 15,6-1 0-15,-1 1 4 16,1 0 1-16,0-1-3 16,-3 1-1-16,-3-1 7 15,-3 1 6-15,-3-1 4 0,-9 4 0 16,-3-4-5-1,-3 1-4-15,0-3-23 16,1-3-9-16,-1 0-47 16,-3-2-17-16,3 2-18 15</inkml:trace>
  <inkml:trace contextRef="#ctx0" brushRef="#br0" timeOffset="40">10372 6120 184 0,'0'-5'68'0,"0"2"-36"0,-3 3-18 16,3 0 22-16,-3 0-5 15,-3 0-1-15,0 3-23 16,0 2-9-1,-3 3 0-15,1 2 7 0,-4 4 6 0,6 1-5 16,3 1-1 0,3 3-3-16,6 2 1 0,0-2 0 15,3-6 1-15,2-3 4 16,4-10 3-16,0-8-2 16,0 0 0-16,-3 1-3 15,-3-4-1-15,-3-2 1 0,-6-1 1 16,-3-1-1-1,-3 1-1-15,-3 4-8 16,0-1-2-16,0 3-12 16,3 0-1-16,0 3-35 15,3 2-13-15,3-2-23 16,6-5-34-16,9-9 44 16</inkml:trace>
  <inkml:trace contextRef="#ctx0" brushRef="#br0" timeOffset="41">10616 5935 208 0,'12'-16'77'0,"-9"10"-42"0,-3-1-10 0,0 4 25 16,-3-2-8-16,0 2-2 15,0 0-14-15,-3 1-6 16,0 2-11-16,-6 2-8 0,1 6-4 16,2 8-1-16,0 3 0 15,3 7 3-15,3 8 0 0,6-2-2 16,3-3 2-16,0 0 3 15,0-2 1-15,0-3-4 16,-1-3 1 0,-2-5-38-16,0-3-14 0,0-5-20 15,-3 0-9-15</inkml:trace>
  <inkml:trace contextRef="#ctx0" brushRef="#br0" timeOffset="42">10384 6138 312 0,'-6'-5'115'0,"9"5"-62"0,9-3-55 16,-3 3 20-16,6 0-5 15,3-2 3-15,14-4-9 0,1 1-2 16,0 0-3-16,-3 5-32 0,-4-3-15 16,-2 3-79-1,-9 0-49-15,-6 3 74 16</inkml:trace>
  <inkml:trace contextRef="#ctx0" brushRef="#br0" timeOffset="43">8881 6538 124 0,'0'-5'49'0,"0"7"-26"0,0 1-16 0,0-3 13 15,3 3 1-15,0 4 2 16,0 4-1-16,0 2 1 15,6 6-13-15,-3-1 5 0,0 6 5 16,-3 3 0-16,-6-4 0 16,-3-1-10-16,0-4-4 15,0 1-4-15,0-4 1 16,-3-1-4-16,3-4-2 16,-3-4-47-1,0-6-6-15,0-3-5 16,3-2-22-1</inkml:trace>
  <inkml:trace contextRef="#ctx0" brushRef="#br0" timeOffset="44">8839 6453 228 0,'0'-5'88'0,"3"2"-48"0,0-2-45 15,-3 5 17-15,0 0-14 16,3 0-3-16,-3 0-19 15,3 0-10-15,3 3-57 16</inkml:trace>
  <inkml:trace contextRef="#ctx0" brushRef="#br0" timeOffset="45">8961 6578 164 0,'0'10'63'0,"3"1"-34"0,-3 5-21 0,0-8 18 16,0 2-6-16,0 1 4 16,3 10-8-1,0-3-9-15,3-4-5 0,0-4 1 16,0-7 2-16,3-3 2 16,-3-8 1-16,3 0 2 15,0 0-10-15,-3-3-4 16,0 1-1-16,-3-1 3 0,0 1 1 15,-3-1 1-15,0 1 0 16,0 2 2-16,0 2 1 16,0 4 3-16,0-1-3 15,3 0-2-15,-3 3 4 16,3 3 1-16,3 2-2 16,0 3-1-16,0 0-1 15,-1 0-2-15,1 0-8 16,0 0-3-16,0-3-29 15,0 1-14-15,-3-4-43 16</inkml:trace>
  <inkml:trace contextRef="#ctx0" brushRef="#br0" timeOffset="46">9146 6580 184 0,'9'0'71'0,"-6"3"-38"0,-3 7-25 0,3-2 18 16,-3 0 2-16,0 3 3 15,-3-1-10-15,0 1-3 16,6 5-10-16,0-3-5 0,-3-2 0 16,0-3 0-1,3-3-1-15,-3-10-4 16,3-1-1-1,0-2-5-15,0-2 0 0,3-3-1 16,0-1 3-16,0 4 4 16,-1-1 1-16,1 1 1 15,-3 2 0-15,0 2 0 16,3 6 0-16,0 0 8 16,0 6 5-16,0-1 0 15,0 3 0-15,-3 0-3 16,0 0 1-16,0-3-4 15,-3 3-2-15,0-3-2 16,3 1 0-16,-3-6-2 16,3 0-1-16,0-3-13 15,3-2-4-15,0-3 0 16,0-3 2-16,0 1 7 16,0-1 4-16,3 0 1 0,-3 1-1 15,0 5 9-15,0 2 4 16,-1 3 2-1,1 5 1-15,0 6-2 0,0-1 1 16,-3 4-6-16,6-1-1 16,0 0-2-16,0 3 1 15,-3-3-15-15,0-2-7 16,6-11-85 0,0-3-14-1</inkml:trace>
  <inkml:trace contextRef="#ctx0" brushRef="#br0" timeOffset="47">9476 6591 204 0,'-6'5'77'0,"6"3"-42"0,3 8-43 16,-3-8 12-16,0 10 18 16,0 6 12-16,0 0-2 15,0 0 1-15,0 0-18 16,0-3-9-16,0 0-2 0,0 0-3 15,3-5 2-15,-3-3 0 16,0-5 1-16,0 0-7 16,0-8-2-16,0 0-5 15,0-5 1-15,0-6 0 16,-3-2 3-16,0-11 2 16,0-2 2-16,0-1 1 0,3 1 3 15,0-1-3-15,3 6-2 16,3 0 4-16,0 2 3 15,3-4 5-15,3 4 5 16,0 6-4-16,3 10 0 16,0 3-2-16,-3 3 0 15,0 2 2-15,-1 3 4 16,-2 3-2-16,-9-1 3 16,0 1-6-16,-3-3-3 15,-3 0-3-15,-2 0-3 16,-1 0-24-16,0-3-11 0,3-2-33 15,0-3-14-15,3 0-34 32</inkml:trace>
  <inkml:trace contextRef="#ctx0" brushRef="#br0" timeOffset="48">9893 6342 200 0,'-3'-5'77'0,"3"5"-42"0,3 8-37 0,-3-3 14 15,0 3 7-15,0 5 5 16,0 3-1-16,0 3 0 16,0 12-12-16,0 1-7 0,0-3 0 15,0-2-3-15,0-1 2 16,0-5-11-16,0 0-4 16,0-5-52-16,0-2-20 15,0-7-12 1</inkml:trace>
  <inkml:trace contextRef="#ctx0" brushRef="#br0" timeOffset="49">9771 6496 284 0,'6'-3'107'0,"-3"-10"-58"0,6 5-42 15,3 5 23-15,-3 0-16 16,6 1-3-16,2-1-12 16,4 3-1-16,3-3 0 15,3 3-43-15,0 0-17 0,2 0-37 16,4 0-40-16,-3-2 50 16</inkml:trace>
  <inkml:trace contextRef="#ctx0" brushRef="#br0" timeOffset="50">10155 6453 212 0,'-15'3'79'0,"9"-3"-42"0,0 5-34 0,-3-2 15 16,-6 7 0-16,3-2 3 15,0 8-5-15,1 3 1 16,-1-1-10-16,3 1-4 0,0-1 0 16,3-2-2-16,6 0-1 15,0-5 1-15,3-3-1 16,6-1 0-16,0-4 2 15,6-3-8-15,-1-5-3 0,1-3-4 16,-3-3 0-16,-3-2 7 16,-3-5 3-1,0 2 5-15,0 0 1 16,-3 3-1-16,0 7 3 16,6 17 4-1,-3 2-3-15,0 3-3 16,0-3-2-16,0 3 2 15,0-3 0-15,0 1-12 16,0-4-7-16,0-2-22 16,0-5-9-16,2-3-52 15</inkml:trace>
  <inkml:trace contextRef="#ctx0" brushRef="#br0" timeOffset="51">10259 6313 228 0,'-3'0'85'0,"6"3"-46"0,0 10-46 0,0 0 14 15,3 3 6-15,0 5 6 16,0 6 10-16,0 7 5 16,0-2-18-16,0-3-9 0,0-5-3 15,0-3-1-15,0-3 1 16,-3-4-2-16,0-4 1 15,0-2-4-15,0-5-2 0,2-3-7 16,1-3-4 0,3-2-6-16,3-3-2 15,0 3 5-15,3-9 3 16,0 12 8-16,0 2 3 0,0 2 16 16,-3 4 8-1,-3 2 5-15,-4-1 4 16,-5 4-3-16,-2 0-2 0,-7-1-13 15,-3 1-5-15,-3-3-5 16,0 0-2-16,0-3-17 16,-3-2-9-16,3-3-28 15,-6-3-13-15,4-5-36 16,5-3-32 0,6-4 54-16</inkml:trace>
  <inkml:trace contextRef="#ctx0" brushRef="#br0" timeOffset="52">10482 6305 260 0,'0'0'99'0,"3"3"-54"0,3 5-46 0,-3 0 18 16,0 5 5-16,0 5 6 16,0 3-3-16,0 1-1 15,3 12-13-15,0 0-4 0,0-2-3 16,-3-3-2-16,0-2 1 15,0-6-15-15,6-3-7 16,0-4-48-16,-3-4-21 16,0-4-34-1</inkml:trace>
  <inkml:trace contextRef="#ctx0" brushRef="#br0" timeOffset="53">10625 6514 296 0,'-6'19'110'0,"6"-17"-60"0,9 6-63 16,-3-3 17-16,0-2 7 16,3 0 7-16,3-1 3 15,6 4 2-15,-3-4-13 16,6 1-3-16,-4-3-1 0,1-3-3 16,0-5-2-16,-3 0 4 15,-3-7 1-15,-3 1 0 16,-3 1-1-16,-3 0-10 0,-3 0-4 15,-3-1-4-15,-9 4 0 16,-9 2 2-16,0 3 2 16,0 5 6-16,1 2 1 15,-1 9-1 1,3 7 0-16,0 1 6 0,6-1 3 16,3 1 5-16,3-1 6 15,6 1-7-15,6-1-1 16,6-2 1-16,9-2 4 15,6-4-8-15,2-2-3 16,1-3-7-16,3-2 0 16,-3-3-55-16,-4-3-23 15,-8-5-60 1</inkml:trace>
  <inkml:trace contextRef="#ctx0" brushRef="#br0" timeOffset="54">14682 5353 172 0,'0'-3'66'0,"6"13"-36"0,3-4-22 0,-3-4 18 16,0 4-4-16,0-1-1 16,-3 0 0-16,0 1-1 0,-3-1-11 15,0 0 3-15,-3 0 2 0,-3-2-1 16,-3-3 2 0,-3 0-6-16,-3 3-1 0,0-3 0 15,4-6 0-15,-1 1-2 16,3-5 1-16,3-1-2 15,6 0 0-15,6 3-6 16,6 1 1-16,2-1-5 16,1 2 1-16,0 6 2 15,3 3 1-15,-3 0-2 16,-3 5 0-16,-6 2 4 16,-3 1 3-16,-6-1 1 15,-3 1 2-15,-3-3 2 16,-6-3 2-16,-3 0-3 15,3-2-3-15,0-3 0 16,4-3-1-16,2-5-2 16,3-7-2-16,3-1-4 0,6 2 0 15,6 1 2-15,2 5 1 16,4 3-4-16,0 8-1 16,0 5 3-16,-3 5 3 15,-3 0 1-15,-3 0-1 16,-6 1 3-16,-3-1 2 15,-3 0 2-15,-3-5 1 16,-3-3-4-16,0-2-1 0,0-3 1 16,3-3 2-1,0-2-3-15,7-8-2 16,2 2-3-16,5 1-1 16,4 2-3-16,0 5 1 15,3 3 3-15,-3 3 1 0,-3 2 1 16,-3 0 2-16,-3 0-1 15,-3 1-1 1,-3-1 3-16,-6 3 0 0,0-5 1 16,-3-3 2-16,4-3-8 15,-1-2 0-15,3-3 0 16,3 0 1-16,3-3 3 16,3 1 3-16,3 2-7 15,6 2 0-15,3 4-2 16,0 4 2-16,-4 4-1 0,1-1 1 15,-3 0 4-15,-6-2 3 16,0 0-2-16,-6 2-2 16,0-2 2-16,3-3 2 15,0 0-2-15,0-3 0 16,3-2-1 0,6 2-6-16,0 0 0 15,-3 3 2-15,-3 0 1 16,0 0-6-16,0 0 0 15,3 6-26-15,-3-1-8 16,3 0-102 0</inkml:trace>
  <inkml:trace contextRef="#ctx0" brushRef="#br0" timeOffset="55">14840 5395 112 0,'0'-11'44'0,"0"22"-24"0,0-6-10 0,0-7 14 15,0 2-4-15,0 0-2 0,6 2-6 16,0 1 0-16,0-1-7 15,-3-2 6-15,6 0 4 0,-3 0-1 16,0 0 0-16,0-5-2 16,0 0 2-16,0 2-3 15,2-5-1-15,1 0-2 16,3 0 2-16,3 0-3 16,0 1 1-16,3-4-1 15,3 0 3-15,0-2-3 16,5 0-2-16,4-3 0 15,3 0 1-15,0-8-1 16,5 1 0-16,-2 1 1 16,0 1 3-16,2 0-2 0,1 0-2 15,3 0 0 1,-3 0 1-16,5 2-3 0,1 0-2 16,-1 1 0-16,7 2-1 15,3 0-3-15,8 0 2 16,-2 3 1-16,5-3 2 15,1 0-1-15,2 0-1 16,-2 1 1-16,2 1-1 16,1 1 0-16,-4 0 0 15,3 0 0-15,-2-3 2 16,5 5-1-16,-5-2-1 16,2 2-2-16,1-7 1 15,-4 2 1-15,4-2 0 16,-4 2 0-16,7 2 2 0,-1 1-1 15,1 3-1-15,-1 2 1 16,-3 0-1-16,4 2-3 16,-7 1 2-16,-2 0 1 15,-1 0 2-15,4 2-3 16,-4 0 0-16,4 3-1 16,-4 0 0-16,-2 0 4 15,5 0 1-15,4 0-4 16,-1 3 1-16,1 0 0 15,-4-1 0-15,-2 1 0 16,-4 2 0-16,7-2 0 16,-1-1 0-16,4 1 0 0,-7 8 0 15,1-6 2 1,-4 0 1-16,1 6-1 0,-19-3-2 16,-5-3 1-16,15 3-1 15,20 3 0-15,-8-1 0 16,-7-2 0-16,-5 3 2 15,0-1-1-15,-19-2 2 16,-2 0 0-16,9 0 3 16,-7 0-1-16,7 3 0 15,-6-3-3-15,6-1 1 16,-7 1 0-16,4 0 3 16,-6-2-5-16,-3-1-1 0,-4 0 0 15,1 1 0-15,-6-1-16 16,-3-5-6-16,-3 0-38 15,0 0-16 1,-3 0-48-16</inkml:trace>
  <inkml:trace contextRef="#ctx0" brushRef="#br0" timeOffset="56">19504 4784 192 0,'-12'-11'71'0,"12"11"-38"0,3 0-36 0,-3 0 13 16,3 0 15-16,0 0 8 15,0 3-5-15,0-3-4 16,3 2-14-16,0 1-9 0,3 5-1 16,0 0 2-16,3 2 1 15,-3 1-4-15,3 2 1 16,-3-2 0-16,3 5 0 15,-6-3 8-15,-6 0 5 16,0 0 2-16,-6-2 1 16,-3-3-6-16,-6 0-2 15,3 0-4-15,-6 0-3 16,0-3 0-16,-6 0 1 16,4 1-23-16,-1-1-8 0,3 3-54 15,-3 0-22-15,3-3 4 16</inkml:trace>
  <inkml:trace contextRef="#ctx0" brushRef="#br0" timeOffset="57">14682 6392 192 0,'-3'-2'74'0,"6"4"-40"0,0 1-27 16,-3-3 18-16,3 5 2 15,-3 1 6-15,0-1-5 0,0 0 0 16,0 3-15-16,-3 0 3 0,-6-3 2 16,0 1 1-16,-3-4 1 15,1-2-5-15,2 0 1 16,0-2-7-16,3-4-1 16,0-2-4-16,3-2-1 15,3-1-3-15,6-2-3 16,6 0-1-16,0 2 0 15,-1 6 0-15,1 2 0 16,0 6 0-16,0 5 3 16,0 0-2-16,-3 2 1 15,-3 1 2-15,-3 0 2 16,-3-4 3-16,-3 1 2 0,-3-2 1 16,0-1 2-16,-6-5-1 15,3-3-5 1,0 1 0-16,3-4-4 15,3-2-1-15,6-2-4 16,3 2 1-16,0 3-3 16,0 2 2-16,0 6 1 15,0 2 2-15,0 3 1 16,-3 0 1-16,-3 0 0 16,-3 0 2-16,-3 0 3 15,-6-3 2-15,-3-2-6 0,0-3 0 16,4-3 1-16,2 0 3 15,3-5-4 1,0-2-1-16,6-1-5 0,6 1-1 16,3 2-2-16,0 5 2 15,2 3 2-15,-2 5 2 16,-3 3-1-16,0 0-1 16,-6 0 7-16,0 0 3 15,-6 0-1-15,0-3 2 16,-6-2-4-16,4 0-2 15,-1-3-5-15,0 0 0 16,3-3-60-16,0-2-24 0,6-6-55 16</inkml:trace>
  <inkml:trace contextRef="#ctx0" brushRef="#br0" timeOffset="58">14769 6419 28 0,'-6'-3'11'0,"3"3"-6"0,0-2 9 15,3 2 9-15,0 0 22 16,-3-3 8-16,3 0-5 15,-3 1-2-15,0 2-20 0,0 0-5 16,3 0-13-16,0 0-12 0,0 0-2 16,0 0 4-1,0 0 3-15,6 2 1 0,3-2-2 16,6 0 5-16,5 0 4 16,4 0-1-16,3 3 1 15,9 0-1 1,2-1 0-16,7 1 0 0,3-1 2 15,5 1-3-15,7 2-2 16,2 1-5-16,7-1 0 16,2 0 2-16,4 1 3 15,8 7-2-15,-3-3 0 0,4 1-1 16,11 5-2 0,-3-3 1-16,0 3-1 15,4-3 2-15,2 0 1 0,3 1-4 16,0-4 1-16,-5 1 0 15,2-1 2-15,-9 1-3 16,0 2 0-16,-2-2 1 16,2-1 2-16,-3 4 1 15,-2-1 1-15,2 3-2 16,-3-3-2-16,1 0 1 16,-4 0 1-16,-3-2-1 0,-2 2-1 15,5 0 1 1,12 3-1-16,-2 0 0 15,-10 3 0-15,-2-1 4 16,-1 1 2-16,-6 7-5 16,4 3 0-16,-4-2-1 0,4 2 2 15,-1-3-1-15,0 1-1 16,-2-3 3-16,-1 2 0 16,4 0-4-16,-7 1 1 15,4-6-2-15,-1 0 0 16,-2 0 2-16,2 3 2 15,-3 0-1-15,-5 5-1 0,2-5 1 16,-8 5 1 0,-3 5-3-16,-4-2-2 15,1-3 4-15,-7-2 1 0,-2-6 0 16,-6-3-2 0,5-2 3-16,-8-5 0 0,-3-3-10 15,-9-3-5-15,-3-2-25 16,-18-3-9-16,0 0-64 15</inkml:trace>
  <inkml:trace contextRef="#ctx0" brushRef="#br0" timeOffset="59">19591 7313 240 0,'0'-3'90'0,"0"3"-48"0,17 8-51 0,-14-5 14 15,6 2-3-15,0 1 1 16,0 9 5-16,-3 1 3 16,3 3-6-16,0-3-5 0,0 2-1 15,-3-2 10-15,-6-3 5 16,0 1 9-16,-15-4 3 15,3-2-11-15,-6 0-4 16,3-3-7-16,-5 1-3 16,-1-1-14-16,-3 0-4 15,3 1-64-15,3-1-26 16,3 0 1-16</inkml:trace>
  <inkml:trace contextRef="#ctx0" brushRef="#br0" timeOffset="60">14489 7485 164 0,'-3'5'63'0,"3"-2"-34"0,0 2-19 15,0 1 17-15,-3-1 4 0,0 3 6 16,0-3-5 0,-3 0-2-16,0 1-16 0,0-4-2 0,0-2-1 15,0 0 0 1,0 0 3-16,3-5-7 0,0 0-2 16,3-1-3-1,3-1 1-15,3-1-4 0,0 2-2 16,3 1-1-16,0 5 3 15,0 0-2-15,3 5 1 16,-3 3 2-16,0-2 2 16,-3-1-3-16,-3 0 0 15,-3-2 5-15,-3-1 5 16,-3 1-3-16,-3-6-1 16,0 1-2-16,3-4-3 15,0-1 1-15,3-1 1 16,3 0-1-16,3-3-1 15,3 3-4-15,3 3 0 0,0 5-3 16,0 2 2-16,0 4 3 16,-1 2 3-16,-2 0 4 15,-6 2 2-15,-3-2 1 16,-5 0 2-16,-4 0-3 16,0-3-2-16,0-2 2 15,0-3 0-15,-3 0-3 16,6-3-1-16,3-2-1 15,3-3 1-15,3 0-7 16,3 0-1-16,6 0 2 16,0 6 1-16,3 2-1 15,0 5 0-15,-3 3-1 16,-3 0 3-16,-3-3 2 16,-3 3 4-16,-3-3-2 0,0 1 0 15,0-4-3-15,-3-2-1 16,3 0-48-16,0 0-21 15,6-2-69 1</inkml:trace>
  <inkml:trace contextRef="#ctx0" brushRef="#br0" timeOffset="61">14522 7538 160 0,'-3'-5'63'0,"3"2"-34"0,3 0-25 0,-3 3 13 0,5 0-8 15,4 0-3-15,3 0 8 16,3 0 2-16,3 0-7 16,9 6 1-16,3-4 3 0,5 4-1 15,10-1 1-15,9 0-7 16,5 8-2-16,10 1 0 15,2-1 2-15,6 3-3 16,7 2 0-16,5 6-3 16,-3 5-1-16,4 3 1 15,5 10 0-15,6 1 0 16,0-1 0-16,-2 0 0 16,-1 3 0-16,-6-5 0 0,3 2 0 15,-8 3 4-15,-1 3 5 16,-3 7-3-16,-2 4 2 15,-4-6-5-15,-3 2 0 16,-2-5-1-16,-7 3 1 16,-2 0-4-16,-1 3 0 15,4 5 1-15,-1 0 2 0,4-6 3 16,-1 1 4 0,-2-6-4-16,5 0-1 15,-2 0 0-15,2 1 0 16,3 10-2-16,4-1-2 0,2 4 1 15,15 5-1 1,1-11 2-16,-10-5 1 0,6 0 5 16,-5 0 3-16,-4 10-9 15,-3 1 0-15,4-9-2 16,-1-2 2-16,-3-3-1 16,1-7 2-16,-7-4 0 15,7-1 1-15,-1-4-2 16,9 0 1-16,-8-2-4 15,-4 10 0-15,-3-5 5 16,-2-2 5-16,-4-3-1 16,-5-1 3-16,-4-4-8 15,-5 5-2-15,-6-1-1 16,-7-4 0-16,-5-6 0 0,-6-5 2 16,-1 0 1-1,-5-6 3-15,-6-2-1 0,-3 0 2 16,-3-3-2-16,-3-2 2 15,-3 0-6-15,-6-3-1 16,0 0-7-16,0 0 0 16,0-3-19-16,-3 0-6 15,0 1-32-15,-9 4-99 32</inkml:trace>
  <inkml:trace contextRef="#ctx0" brushRef="#br0" timeOffset="62">19674 10144 264 0,'-3'-18'101'0,"3"12"-54"0,0 4-53 15,0 2 17-15,0 2-12 16,0 6-1-16,3 3-4 16,0 2-1-16,0 0 4 15,3 3-1-15,3 3 2 0,0 2 2 16,0-3 2-16,0-2-1 16,0 0 2-16,-4 0-2 15,-5-3 2-15,-3-2 4 0,-5-1 4 16,-7 1-4-16,-6-3-2 15,-3 0-2-15,-6-3 0 16,0 0-2-16,-2 1-1 16,5-1-43-16,3 0-21 15,-3 1-45 1</inkml:trace>
  <inkml:trace contextRef="#ctx0" brushRef="#br0" timeOffset="63">14670 11083 224 0,'-6'8'85'0,"6"0"-46"0,-12 0-46 0,12-2 16 15,-2-1 9-15,-1 0 9 16,-3-5 3-16,0 8 2 16,0-8-17-16,0-3-7 0,0 1-3 15,0-4-1-15,3-1 0 16,0-1 2-16,3 0 1 15,3 0-6-15,6 2-2 16,0 4-5-16,0 4 1 16,0 4 1-16,-1 2-1 15,-2 2 4-15,-3 1 2 16,-3-1 2-16,-9-2 1 16,1 3-2-16,-1-8 1 15,0-1 0-15,0-7 1 16,3-3 0-16,3-3 0 15,3 1 0-15,6 2-7 16,6 0 0-16,-3 5-1 16,3 3 2-16,-1 6-4 15,-2 7 2-15,-3-3 4 16,-6 4 2-16,-6-1 0 16,-3 0 1-16,-2-2-2 15,-4-3 2-15,0-3 0 16,0-5 1-16,0 0 0 0,3-5 2 15,6-9-5 1,6-2-3-16,6 3-4 0,3 0 1 16,3 2 1-16,3 4-1 15,0 1 1 1,-3 6 0-16,-3 3 0 0,-4 2 3 16,1 0-27-16,-3 1-8 15,0 4-90 1</inkml:trace>
  <inkml:trace contextRef="#ctx0" brushRef="#br0" timeOffset="64">14673 11165 152 0,'-9'-5'57'0,"-3"-5"-30"0,18 7-32 15,-3 8 12-15,-3-5-6 16,6 3-1-16,0-1 7 16,0 4 3-16,3-4-5 15,6 1 8-15,3 5 4 0,6-3-5 16,9 1 1-16,5-1-4 15,10 3 0-15,11 2-5 16,1 4-1-16,8 2-3 16,10 5-1-16,8 2 5 15,9 17 2-15,7 0-2 0,5 2-1 16,3 3-1-16,6 3-2 16,-9-1-2-16,0 4 1 15,0 7 1-15,3 5 0 16,-5 4 0-16,-4 4 2 15,-3-8-3-15,-6 4 0 16,1 4 1-16,-7 6 2 16,-3-6-1-16,-2 9-1 0,-7-1 7 15,-2-2 3 1,-1 13-8-16,0-3 0 16,-2 0-2-16,-10 1 0 15,-2 2 0-15,0 0 2 0,-7-3-1 16,-2 0-1-16,-1 0 3 15,-2 3 0-15,6 6-4 16,5 17 1-16,-5-9 2 16,-7-4 1-16,-2 6-1 15,6-3-2-15,-10 0 1 16,-5-5-1-16,0-8 0 16,-3 13 0-16,2-10 0 15,4 2 2-15,3-2-1 16,5 2-1-16,1 0 5 15,0-5 1-15,5-2-2 16,1-6-3-16,3-6 0 0,-1 9 1 16,4-8-1-16,5-8-1 15,-5-3 7-15,-1-5 3 16,13-3-1-16,-4-8 0 16,4-2-1-16,5-3 2 15,-5 2-3-15,-1-2-2 16,3-13-2-16,-5-3 0 15,-7-8-2-15,-5-2 2 16,-6-9 0-16,-10 1 1 16,-2-8-5-16,-9 2 1 15,-6-5-13-15,-15-5-33 16,-9-1-2-16,-6-10-20 16,-3 3-7-1</inkml:trace>
  <inkml:trace contextRef="#ctx0" brushRef="#br0" timeOffset="65">19332 15740 196 0,'-6'-3'74'0,"6"6"-40"0,3-3-38 0,0 8 13 16,9-3-5-16,5 1 2 15,1 2 3-15,3 2 5 16,3 9-8-16,3 4 1 0,-3-4 3 16,-1 5-2-16,-5-6 1 15,-3 1 1-15,-3-3 4 16,-6-3 1-16,-6-5 0 16,-6 5-5-16,-6-5-2 15,-3 0-28-15,-3-3-14 0,-11 3-85 16</inkml:trace>
  <inkml:trace contextRef="#ctx0" brushRef="#br0" timeOffset="66">19579 15994 112 0,'0'3'44'0,"3"-3"-24"0,-3 0-6 15,0 0 15-15,0 0-3 16,-3 2 2-16,-3 1-7 16,-6 2-3-16,-3 6-10 15,-3-3 4-15,-3 0 1 0,3 2-4 16,-2 1-1-16,2-8-4 16,-3 5-3-16,3-3 0 15,3 0-1-15,0 0-3 16,3-2 0-16,0 2-3 15,4-2-1-15,2-3-10 0,0 0-3 16,3 0-48 0,3-3-44-16,0-7 36 15</inkml:trace>
  <inkml:trace contextRef="#ctx0" brushRef="#br0" timeOffset="67">19332 16047 104 0,'-6'16'38'0,"6"-16"-20"0,0 0-15 0,0 0 12 0,0 0 0 16,3 5 3-1,0 0 3-15,3-5 2 0,6 0-8 16,2-2-2-16,1-1-7 16,3 1-2-16,0-1 0 0,3 0-2 15,0-5 1-15,0 0-2 16,-1-2 2-16,-2 7-2 15,-3-2-1-15,-3 0 7 16,-3 2 5-16,0 0 0 16,-6 1 1-16,-3-4-5 15,0 6 0-15,-3 0-3 16,0 0 0-16,-3 0-3 16,3 0 1-16,0 0-2 0,-3 0-1 15,0 6 1 1,0-6-1-16,0 0 0 15,0 2 2-15,0-2-3 0,-3 6 0 16,0 4 1-16,-3-2 2 16,1 0-3-16,2 5 0 15,-6-7 1-15,3-1 2 16,3 0-1 0,0-8-1-16,3 1 3 15,0-1-4-15,9-7 0 16,0-1 1-16,3-2-3 15,0 5 2-15,3 0 1 16,0-3 0-16,3 6 0 16,0-3 0-16,0 3 0 15,-1-1 2 1,1 4-3-16,-3-1 0 16,0-2 1-16,0 2 2 0,0 1-3 15,-3 2 0-15,0 0 1 16,-3 0 0-16,0 0 2 15,-3 0 3-15,3-3-2 16,-3 0-2-16,0 1 0 16,-3-1 1-16,0 0 5 15,0-2 6-15,-3 2-7 16,0-2-1-16,-3 0-1 0,0-3 2 16,-3-5-1-1,0-8 2-15,0 2 0 0,-2 3 3 16,-1 0-1-1,-6 3 0-15,3 0-8 0,3 2 0 16,3 3-1-16,3 0 0 16,3 3-3-16,0 2 0 15,9 3-27-15,9 0-12 16,3 6-83 0</inkml:trace>
  <inkml:trace contextRef="#ctx0" brushRef="#br0" timeOffset="68">11509 11763 64 0,'-3'-8'27'0,"3"6"-14"0,0-1 11 0,0 3 16 16,0 0-16-16,0 0-8 16,3 5-8-16,0 3-1 15,0 8-2-15,0 8 2 16,3 5-4-16,0 3 0 0,3 0 3 15,0-3-1-15,3 0 2 16,0-3-6-16,9-2-3 16,-1-3 5-16,4-5 5 15,6-3-4-15,3-2 0 16,5-3 0-16,7-3 0 16,0-2 0-16,2-3 0 0,10 0-2 15,-1 0 1 1,7-3-4-16,-1 3-2 0,7-2 2 15,2 2 0-15,7 2 1 16,-1 1 2-16,4 0-1 16,2 2-1-16,-9 3 1 15,-5 2 1-15,-10 6-1 16,1 3-1-16,-10 2 1 16,-8 0 1-16,-6 8 1 15,-9-2 1-15,-4-4 4 16,-5-1 3-16,-6-7-2 15,0 1 0-15,-3-5-3 0,-3-3-1 16,0-5 3-16,-3-3 5 16,3-16-7-1,0-6-3 1,3 1 0-16,3 0-2 0,5-3 2 16,4 1-2-1,6 1-1-15,3 1-2 0,6 3-1 16,2-3 2-16,16-3 0 15,-1 5 1-15,10 3 0 16,5 6 0-16,1 2 0 16,-1 2-3-16,7 1 2 15,-1 3 1-15,1 4 2 16,2 1-1-16,-3-1 2 0,7 4 0 16,-4-1 3-16,1 0-5 15,-7-5-1 1,-3-2 9-16,-8-4 5 15,-6-2 0-15,-10-2 0 16,-5-3-6-16,-6-3-3 0,-10 0-24 16,-5-3-13-16,-9 4-89 15</inkml:trace>
  <inkml:trace contextRef="#ctx0" brushRef="#br0" timeOffset="69">11837 12578 144 0,'-3'-5'55'0,"0"5"-30"0,-3 0-25 0,3 0 10 15,-3 3-4-15,-3 2 1 0,-3 3-4 16,-3 5 0-16,0 3-1 16,0 8-2-16,3 8 3 0,4-3-4 15,2-3-2-15,0-2 4 16,6 0 3-16,9-8 5 16,-1-3 2-16,1-5-3 15,3-6 0-15,0-4-7 16,0-4-3-16,0-7-2 15,-3-5 3-15,0-3 2 16,-3 2 2-16,0 1-1 0,-3 2-2 16,-3 2 7-1,0 4 3-15,0 2 1 16,0 5 1-16,0 3-9 16,0 6-3-16,3 7-1 15,0 0 2-15,3 3-2 16,0 0 0-16,3 0-15 0,2-6-4 15,7 1-67 1,3-3-30-16,-3-3 60 16</inkml:trace>
  <inkml:trace contextRef="#ctx0" brushRef="#br0" timeOffset="70">12060 12631 172 0,'-12'-10'66'0,"6"7"-36"0,-3 0-31 0,6 3 15 16,-3 3-8-16,-3 2 2 0,0 3-7 16,0 5-1-16,-3 6 0 15,4 7 0-15,2-2 2 16,3 0-1-16,3 0-1 16,6-3 1-16,3-8-1 15,2-2 4-15,1-6 2 0,0-5 0 16,-3-3-1-16,0-4-3 15,0-15 1-15,-3-1 0 16,0-1 1-16,-3-3-2 16,0-2-2-16,-3 0 1 15,0-3-1-15,-3 1 4 0,0 4 2 16,0 6 4-16,0 2 4 16,0 6-4-1,0 3 2-15,3 15-7 16,0 6-5-16,3 4-1 15,0 4 1-15,0 5 2 16,3 0-1-16,3 5-1 16,0-6-10-16,6 7-6 15,-3-7-30-15,2-1-12 16</inkml:trace>
  <inkml:trace contextRef="#ctx0" brushRef="#br0" timeOffset="71">12310 12610 180 0,'-12'-11'68'0,"6"11"-36"0,-3 3-37 0,3 0 12 0,-3 2-4 16,-3 6 3-16,0 2 3 16,1 0 2-16,2 8-5 15,0 6-4-15,3-3 1 0,6-3-2 16,3-5 2-16,3-1 7 15,3-4 5-15,3-6-5 16,-1-5-1-16,1-8-5 16,0-10-3-16,-3-1 0 15,0 1-1-15,-3-1 2 16,-3-2 1-16,0-3-1 16,-3 1-2-16,0 1 1 0,-3-1-1 15,0-7 0-15,0 7 0 16,0 4 8-16,0 3 5 15,0 6-6-15,0 2-4 16,0 8-5-16,3 8 1 16,0 0 1-16,3 5 0 15,0 3 0-15,3 5 0 16,0 3 0-16,0-1 2 16,3 4-1-16,0 5-1 15,0-6-24-15,6-5-11 16,-3-2-37-1,-1-6-50-15,1-2 29 16</inkml:trace>
  <inkml:trace contextRef="#ctx0" brushRef="#br0" timeOffset="72">12450 12623 140 0,'-3'0'55'0,"6"3"-30"0,-3 5-29 16,0-3 8-16,3 3 9 15,0 3 6-15,-3 5 4 16,0 2 1-16,3 1-13 16,-3-4-4-16,3-1-3 0,0-4-2 15,0-2 1-15,-3 3 0 16,3-6 1-16,-3-5 4 0,0 0 5 16,0-5-5-16,0-6-2 15,0-2 1-15,0-3 2 16,0 0-2-1,3-2-2-15,3 2-2 0,0 0-3 16,0 3-2-16,11 2 1 16,-5 3-6-16,6 3 0 15,-3 2-19-15,0 1-6 16,0 2-16-16,0 0-8 16,-3 0-18-1</inkml:trace>
  <inkml:trace contextRef="#ctx0" brushRef="#br0" timeOffset="73">12661 12684 192 0,'0'8'71'0,"6"-5"-38"0,0 13-25 15,0-16 16-15,0-3-8 16,3 0-1-16,0 1-7 16,3-1-3-16,0-2-2 15,-3-1-3-15,0 1 3 0,-4-3-4 16,-2 0 0-16,-3 0-1 15,-3 0-2-15,-2 0-6 16,-4 3-2-16,-3 3 2 16,-3 2 1-16,0 2 3 15,0 3 4-15,0 3 1 16,3 8 3-16,0 0-1 0,6 8 8 31,3-3 2-31,3 0-3 16,3-2-3-16,6-3-5 15,3-6 0-15,6 1-9 0,0-6-4 16,0 0-26-16,3-5-10 16,5 0-32-1</inkml:trace>
  <inkml:trace contextRef="#ctx0" brushRef="#br0" timeOffset="74">12908 12629 160 0,'0'-3'63'0,"0"6"-34"0,-3-3-14 15,0 0 20-15,0 2-8 16,-3 1-3-16,0 2-14 15,0 0-6-15,0 1-3 16,4-1-1-16,-1 3 0 0,6 0-3 16,2 5 0-16,1-2-1 15,3 5 3-15,0-3 4 16,-3 0 3-16,0 0 0 16,-6-2 1-16,0 2-2 15,-6-2 2-15,0-3-2 16,-3 0 0-16,0-3-8 0,-2-3-2 15,2 1-23-15,0-3-8 16,3 0-117 0,12-5 55-1</inkml:trace>
  <inkml:trace contextRef="#ctx0" brushRef="#br0" timeOffset="75">13057 12615 232 0,'-6'-2'88'0,"-6"4"-48"0,3 1-47 16,0 2 20-16,0 1-8 16,0 2-2-16,4-1 1 15,2 4-3-15,3 5-1 0,6 0 1 0,5 5-4 16,1-3 2-16,-3 1 7 16,0-3 4-16,-3 2-3 15,-3-2-2 1,-6-3 0-16,-3-2-1 0,-6-3-18 15,3 0-7-15,0-5-34 16,-2-3-13-16,2 0-19 16</inkml:trace>
  <inkml:trace contextRef="#ctx0" brushRef="#br0" timeOffset="76">13137 12692 184 0,'12'5'71'0,"-3"11"-38"0,3-5-28 0,-6-9 19 16,3 1-6 0,0-8 1-16,0 0-8 0,0-1-2 15,3 1-5-15,0-3-3 0,0 0 2 16,-4 0-2-16,-5 0-1 16,-6-2 1-16,1 2-1 15,-7 0-5-15,-3 2 1 16,-3 6 2-16,-3 3 1 15,0 5 1-15,3 0 0 16,0 8 4-16,3 5 2 16,3-2 2-16,4-1 2 0,5-2-5 15,2 2-3 1,7-2-4-16,3-2-1 16,3-4-23-16,0-5-7 0,9-2-59 15,3-3-36 1,-3-3 56-16</inkml:trace>
  <inkml:trace contextRef="#ctx0" brushRef="#br0" timeOffset="77">13376 12655 236 0,'-18'-8'88'0,"15"11"-48"0,-3-3-49 16,3 2 14-16,0 1-7 15,3 0-2-15,0 2 9 16,3 3 4-16,3 5-4 15,0 6-1-15,0-1 2 0,0 1-1 16,0 2 2-16,-6 0 2 0,0-2 5 16,-3-4-6-16,0-1 0 15,-6-4-4-15,0 1-3 16,0-6-11-16,0 0-6 16,-3-2-21-16,0-3-6 15</inkml:trace>
  <inkml:trace contextRef="#ctx0" brushRef="#br0" timeOffset="78">13914 12383 160 0,'-24'-3'63'0,"16"8"-34"0,-7 3-32 15,6-3 13-15,-6 6-1 16,-12 7 5-16,0 6 3 0,1 3 4 15,-1 5-11-15,3 5-1 0,6 5 1 16,6 3 0-16,9-3 4 16,6 1-5-16,6-6-3 15,9-3-3-15,9-2 0 16,2-11-18-16,7-5-4 16,6-8-46-1,0-3-58-15,-4-8 26 16</inkml:trace>
  <inkml:trace contextRef="#ctx0" brushRef="#br0" timeOffset="79">14185 12533 212 0,'-6'-8'82'0,"-6"8"-44"0,3-15-27 0,6 12 23 0,-3 0 0 16,-5 1 1-16,-4-1-16 16,-6 0-7-16,-3 9-7 15,6-1-4-15,0 3 2 0,3 0-4 16,4 2 0-16,5 6-1 16,3 3 0-16,9 5 2 15,5-1 0-15,4 12-3 16,3-4 0-16,-3 1 2 15,0-5 2-15,-6-1 0 16,-6-5 2-16,-6 0-2 16,-6-5 2-16,-6-2-2 0,-3-4 2 15,-6-2-7-15,-5-3 1 16,2-5-1-16,3-2-1 16,6-6-5-16,6-3-4 15,6-2-3-15,12-13-3 16,9-1 9-16,6-5 4 15,6 3 7-15,0 3 2 16,-1 2 8-16,-2 3 4 16,0 2-1-16,-9 3 2 15,-3 3-8-15,-3 3-4 16,-3-1-18-16,-6 3-5 16,-3 3-21-16,-3 2-9 0,-3 6-53 15</inkml:trace>
  <inkml:trace contextRef="#ctx0" brushRef="#br0" timeOffset="80">14352 12549 116 0,'3'-2'46'0,"12"4"-24"0,-6 1 1 16,-6-1 21-16,0 4 2 0,6 2 3 16,-4 5-10-1,1 5-4-15,-3 4-19 0,0 9-8 16,-6-2-1-16,0-2-4 0,0-1 0 16,3-2-3-16,-3-3-1 15,1-5-21-15,2-3-10 16,-6-5-99-1,0-5 25 1</inkml:trace>
  <inkml:trace contextRef="#ctx0" brushRef="#br0" timeOffset="81">14411 12679 164 0,'-17'0'63'0,"17"2"-34"0,-3-2-16 0,3 0 19 16,0 0-7-16,0 0 0 15</inkml:trace>
  <inkml:trace contextRef="#ctx0" brushRef="#br0" timeOffset="82">14405 12679 366 0,'15'-3'7'0,"3"1"-5"0,0 2-1 16,0 0 1-1,0 2-3-15,-3 3 0 16,0 9 3-16,-7 4 3 15,-2-2 2-15,-6 0 3 0,-6 0 6 16,-2 0 2-16,-4-3-5 16,-3 0-3-16,-6-2-8 15,-3-3-3-15,0-3-18 16,6 0-5-16,4-2-21 16,2 0-7-16,3-1-49 15</inkml:trace>
  <inkml:trace contextRef="#ctx0" brushRef="#br0" timeOffset="83">14557 12674 196 0,'0'0'74'0,"3"5"-40"0,0 3-27 16,0 2 20-16,0 6 4 0,3 0 3 15,0 0-14-15,0-3-6 16,0 3-9-16,0-3-4 0,3-2 0 16,0-3-12-16,3 0-3 15,0-3-24-15,-1-2-10 16,1-3-55 0,0 0-23-16,0-6 63 15</inkml:trace>
  <inkml:trace contextRef="#ctx0" brushRef="#br0" timeOffset="84">14748 12689 164 0,'-3'0'63'0,"3"16"-34"0,-3-2-25 0,0-1 13 0,-3 3 5 15,-3 5 6-15,0 0-4 16,-6 3-2-16,0 2-12 16,0 3-6-16,3-5-3 0,4-3-1 15,-1-2 0-15,0-6-18 16,3 0-5-16,3-2-24 15,0-3-8-15,6-6-26 16</inkml:trace>
  <inkml:trace contextRef="#ctx0" brushRef="#br0" timeOffset="85">14801 12465 192 0,'6'-6'71'0,"-6"6"-38"0,0 6-36 0,6 1 11 16,-6 4 9-16,6 5 6 15,-9 2 0-15,0 6 0 16,0 3-12-16,3 2-4 0,0 8-3 16,-3-3-7-16,0-2 0 15,3-3 3-15,-3-5 4 0,0-3-47 16,0-5-21-1,0-3-36-15</inkml:trace>
  <inkml:trace contextRef="#ctx0" brushRef="#br0" timeOffset="86">14658 12634 260 0,'-11'-5'99'0,"22"5"-54"0,1 0-46 16,-6 0 20-16,6 0-2 0,3 0 2 16,3-3-8-1,6 0-4-15,3 3-4 16,-1 0-11-16,-2 0-5 0,0 0-22 16,0 3-10-16,-6 0-14 0,-3-1-3 15,-7 1 22-15,1 2 11 16,-3 0 29-16,-3 3 14 15,0 0 22-15,0 0 11 16,0 5-12-16,3 1-3 16,0-4-10-16,3 4-2 15,0-4-5-15,3-7-1 16,0-3-8-16,0-6-2 16,0-1 0-16,-3-1 0 15,-1 0-2-15,-2 0-2 16,-3 0 3-16,-3-3 0 15,-3 3-4-15,-3 0-1 16,-5 3-4-16,-4 5-1 0,0 3 1 16,0 2 4-16,0 0 1 15,0 8 1-15,3 1 2 16,3 7 1-16,3-3-1 16,3-2-2-16,3 3-2 15,6-6 1-15,3-2-28 16,3-3-10-16,3-1-71 15</inkml:trace>
  <inkml:trace contextRef="#ctx0" brushRef="#br0" timeOffset="87">15176 12615 188 0,'-3'-2'71'0,"0"4"-38"0,-8 1-10 0,5 0 24 16,0 2-15-16,-3 0-6 15,0 3-15-15,3 0-7 16,0 3-3-16,3 5-4 0,0 5 2 16,9-3 7-16,0 1 4 15,3-1-5-15,0 3-1 16,0-2 2-16,-3-3 1 15,-6-3 3-15,-3 0 1 16,-3-2 1-16,-6-3 0 0,-3-6-11 16,0 1-3-1,0-3-19-15,-3 0-7 16,3-3-29-16,0 1-14 16,4-1-39-16</inkml:trace>
  <inkml:trace contextRef="#ctx0" brushRef="#br0" timeOffset="88">15406 12586 140 0,'0'-5'55'15,"0"5"-30"-15,0 0-21 0,0 0 15 0,0 0 0 16,0 5 1-16,0 3-7 16,-3 5-3-16,0 3-5 15,0 8-2-15,3 5 1 0,0-2-2 16,3-4-2-16,3-4 1 16,0-3-1-16,2-3 2 15,1-5 3-15,0-3 0 0,0-2 0 16,0-6-6-1,-3-7 1-15,0-6 0 16,0 3 0-16,-3 2 0 0,0 3 0 16,0 0 0-16,0 3 0 15,0 18-5 1,0 0 5-16,3-2 2 16,0 2 6-16,3-2 3 15,0-3 2-15,3-3 5 16,-4-2-1-16,1-3 1 15,0-3-7-15,-3-2-2 16,0-6-7-16,0-5-4 16,0 0-37-16,0 0-16 15,-3 1-49-15,0 1-26 16,-3 1 64 0</inkml:trace>
  <inkml:trace contextRef="#ctx0" brushRef="#br0" timeOffset="89">15638 12639 196 0,'3'8'74'0,"0"3"-40"0,0 2-35 16,0 0 12-16,-3 6-10 16,0-1 0-16,0-2-1 15,0-3 0-15,6-2 0 16,-3 2-22-16,0-5-8 0,-3-3-51 16</inkml:trace>
  <inkml:trace contextRef="#ctx0" brushRef="#br0" timeOffset="90">15623 12597 220 0,'-9'-11'85'0,"6"9"-46"0,0-1-35 0,3 3 21 15,0 0-21-15,0 0-5 16,6 0-23-16,3 3-8 16,3-3-65-16,3 0-26 15</inkml:trace>
  <inkml:trace contextRef="#ctx0" brushRef="#br0" timeOffset="91">15778 12626 164 0,'-33'16'63'0,"12"0"-34"0,0 13-23 16,15-13 17-16,0 2 1 16,3-2 5-1,0 3-9-15,3-1-4 16,6-5-9-16,6-2-3 0,6-3 2 0,0-6-3 15,3-4-2-15,0-11-11 16,-4-9-4-16,1-1 2 16,-6-1 5-16,-3-3 2 15,-3 1 3-15,-6-1 3 16,-3-2 2-16,-3-5 3 16,0 5 1-16,0 8 5 0,3 2 3 15,0 6-11-15,0 5-1 16,3 21-8-1,3 6 1-15,0 5 2 16,3 5 1-16,0 5 3 16,3 3-3-16,0-5 0 15,0-6-37-15,0-2-16 16,0-5-42 0</inkml:trace>
  <inkml:trace contextRef="#ctx0" brushRef="#br0" timeOffset="92">15968 12671 220 0,'0'0'85'0,"15"0"-46"0,-6 0-39 0,-3 0 18 0,3 3 1 16,3-3 3-16,-3 0-7 16,0-3-4-16,0 0-6 15,-1 1-6-15,-2-1 0 0,0-2 1 16,-3-1 2-16,-3 1 1 15,-3-3 1-15,-9 3-2 16,-2 2 1-16,-4 3-4 16,0 3-2-16,0 5-3 15,3 0 1-15,0 2 3 16,6 6 1-16,3 5-2 0,6 1 2 16,6-4 1-16,6 1 0 15,9-1 2 1,3-5 1-16,3-5-32 15,-1-2-13-15,1-4-58 16,-6-4-35-16,6-1 62 16</inkml:trace>
  <inkml:trace contextRef="#ctx0" brushRef="#br0" timeOffset="93">16245 12356 252 0,'6'-5'93'0,"6"10"-50"0,6 3-44 0,-6 3 20 15,-1 4 2-15,4 15 7 16,-3 1-4-16,-3 12-2 16,-3 4-12-16,-9 11-4 0,-6-2-2 0,-6-3 0 15,-8 5 2-15,-13-8-38 16,-9-2-18-16,-17-3-88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6:10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9321 14793 148 0,'0'0'55'0,"0"0"-43"0,0-3 3 16,0 3-1-16,0-2-7 15,0-1 1-15,3 0-3 0,0-2 0 16,0 0-3-16,0-1 3 0,3 1 1 15,3-3-2-15,3 0-1 16,6 0-1-16,3 0 1 16,3 0 2-16,5-2 4 15,7 2-4-15,0 3-3 16,3 2-1-16,2 6 1 16,1 2-6-16,-6 5 1 15,-4 4 3-15,-5 4 2 16,-3 6 2-16,-6 5 2 15,-6 3-5-15,-3 2-1 16,-6 1 0-16,-3 7 0 0,-6 0 0 16,-3 1 2-16,-9 7 5 15,0 0 4 1,0 3-6-16,0 3-1 0,3-1-2 16,1-4-2-1,2-4-4-15,3-4 0 16,0-6-3-16,6-6 2 0,0 1 1 15,3-5-1-15,3-6 4 16,3-3 0-16,0-2 1 16,0-3 2-16,3-2-1 15,-3-6-1-15,-3 3 5 16,-3-3 4-16,-3-5 1 16,-3 0 2-16,-3 0 0 15,-3 3 2-15,-3 0-7 16,0 5-4-16,-3 5-5 0,-3 8-1 15,3 3-1-15,4 8 3 16,2 2-2-16,3 3 1 16,6 3-3-16,6 7-1 15,6 6-4-15,0 5 1 16,3 1 3-16,-4-4 3 16,-2-2 2-1,-3-5 1-15,-6-3 11 0,-6-8 7 16,-5-8 6-16,-7 0 3 15,-6-8-14-15,-3-8-6 16,-3-5-26-16,-2-8-10 16,-1-5-21-16,0-3-7 15,7 0-37-15</inkml:trace>
  <inkml:trace contextRef="#ctx0" brushRef="#br0" timeOffset="1">10030 15629 132 0,'6'-3'49'0,"6"3"-38"0,6 0-3 0,-4 0-2 16,10 0-3-16,9 0 1 16,15-2 2-16,11-6 3 15,16 0-4-15,20-5 6 0,15-1 4 0,15-2-3 16,21-5-2-1,18 5-1-15,8-2-1 0,10 2-2 16,8 0 1-16,-2 0 5 16,-1 0 2-16,-2 3 6 15,-7-3 4-15,-5 0-3 16,-15 3-1-16,-15 3 0 16,-12-1 0-16,-15 3-3 15,-12 3 0-15,-12-1-7 16,-14 1-4-16,-7-3-1 15,-14 8-1-15,-13-2-2 0,-8-1-2 16,-6 0 1-16,-9 3 1 16,-4-2-1-16,-5 2 2 15,-3 0-9-15,-3 0-1 16,-3-3-5-16,-3 0-3 16,0 1-9-16,-3-1-3 15,0-2-18 1,-3 0-9-16,-6-3-53 15</inkml:trace>
  <inkml:trace contextRef="#ctx0" brushRef="#br0" timeOffset="2">13447 15116 264 0,'3'0'101'0,"3"2"-78"0,12 1-5 15,-6 0-7-15,6-1-18 16,5 4-3-16,4-1-4 16,9 3 1-16,0 2 7 15,2 4-1-15,1-1 2 0,-3 3 3 16,-4 0 1-16,-5 2 5 16,-6 1 5-16,-9 2 12 15,-9 3 7-15,-12-1-3 16,-3 4-3-16,-9-1-8 15,-6 3-4-15,-5-2-5 16,-7 2-2-16,0-3-12 16,-2 1-7-16,-1-1-31 0,0-2-15 15,-2-3-53 1</inkml:trace>
  <inkml:trace contextRef="#ctx0" brushRef="#br0" timeOffset="3">8018 17463 84 0,'-6'0'33'0,"6"0"-26"0,-3-6 18 16,3 6 8-16,0 0-6 0,-3 0-1 15,0 0-9-15,3 0-2 16,0 0-9-16,0 0 0 0,0 0 1 16,0 0-3-16,0-2-1 15,0-4 1-15,6 6 0 16,3-5-5-16,3 5 1 15,3-8 0-15,2 8 2 16,7-5-1-16,6 2 2 16,3 0 0-16,5 1 1 15,10-3-2-15,3 2 1 16,2-2 0-16,4-1 1 16,5 1-2-16,1-3-2 0,8 3 3 15,1-3 2 1,-1 0 2-16,4-3 1 15,-1-2-2-15,0-3-1 16,7 0-1-16,-4-5 2 16,0 5-1-16,1-2 0 0,-1-6-1 15,1 5 0-15,-1-4 0 16,-3-6 0-16,1 2 2 16,-1-2 1-16,1 0-1 15,-4 0 1-15,4 0-2 16,-4 0 0-16,0-3-1 15,4 0 0-15,-7 3 0 16,1-8 2-16,-1 5-3 16,4-8-2-16,-1 3 4 15,4-5 1-15,-1 0 0 0,0-1-1 16,-2 4-6-16,-1-1-1 16,7-2 1-1,14-11 2-15,-6 0 0 16,-5 3 2-16,-4-1-2 15,0 1-1-15,-2 0 3 0,-4-3 0 16,1 5-1-16,-4-5-2 16,4-2-2-16,-4-6-1 15,0 3 4-15,-2 0 1 16,-1-1 0-16,-2 6-2 16,-1-5 1-16,1 3-1 15,-4-6 2-15,4-3 1 16,-3 1-4-16,-1-1 1 0,-2 3 0 15,2-2 2-15,-2 2-1 16,-1-5-1-16,-2-6 1 16,-4 4 1-16,4-1-1 15,-3 0 2-15,-1-2-2 16,-2-6 2-16,-1-8-2 16,1 6-1-16,-3 5 1 15,-1 0-1-15,1 2 0 16,-6-2 0-16,-4 0 0 15,7 3 0-15,-6 2 2 16,0 0 1-16,-4 0 1 16,4-2 0-16,0-6-2 15,2-2 1-15,1 7-4 16,0 1 0-16,0 2 1 0,-1-2 2 16,1-1-3-16,3-2-2 15,2 5 2-15,1 6 0 16,2-3 1-16,1 2 2 15,0-5-3-15,-1 1 0 16,4 1 1-16,-3 9 2 16,2 5-3-16,4 0 0 15,-1 1 1-15,1 1 0 16,2 1-3-16,4-3 2 16,0-3-1-16,2 4 0 15,4 1 0-15,-1 4-2 16,6-1 0-16,1 3 0 15,2-3 0-15,-2 3 0 16,2 0 3-16,4-2 0 16,-4-3 1-16,0 7 2 0,-2 4-3 15,-7 4 0-15,1 3 1 16,-4 1 0-16,-2 4-3 16,2-2 0-16,-2 3-1 15,-4 2 3-15,-2 3-2 16,-3 2 1-16,-4 3 2 15,-2 3 2-15,-3 2-1 16,-1 1 2-16,-2 2-2 16,0 3-1-16,-4-1-2 15,-2 1 1-15,0 0 1 16,-6-1 2-16,-1 1-1 16,-2 0-1-16,-3 0 3 0,-3 2 0 15,-3 0-1 1,0-2 1-16,0 2-4 15,-7 3-2-15,4 0-1 16,-6-2 3-16,3 2-2 0,-3 0 1 16,0-3 0-16,0 3 0 15,3-3 0-15,-3 1-2 16,0-1 3-16,-6 3 0 16,0 0-2-16,6-2 2 15,-3-1-6-15,0 0 0 16,0-2-4-16,0 2 2 15,0-2 3-15,0 0 1 0,3 2 0 16,-6 0 4-16,0 1-2 16,0-1 1-1,0 0 4-15,0 1 3 0,0-3-7 16,-3-1-3-16,0 1-2 16,-6-3-1-1,0 0 2 1,-3 0 2-16,-3 0-1 0,-3 0 4 15,-6 0 2-15,4 3 0 16,-4 0 2-16,0-1 0 16,0 1 1-16,3 3-2 15,1-1-2-15,2 0 3 16,6 1 0-16,0 2-1 16,3 0 1-16,6-3-2 0,0 3-1 15,3 0 3-15,0 0 0 16,9-3-4-16,6 1-1 15,6-1 1-15,2 0 0 16,7 3 3-16,3 0 1 16,0 0-4-16,-1 3 1 15,-2 2 0-15,-3 1 0 16,-3-1 0-16,-3 0 0 16,-7 3 0-1,-2 0 0-15,-6 3-3 0,-3 2 0 16,-6 3 2-16,-6 2 2 15,0 3 0-15,-2 1 2 16,-1 1-2-16,0 4-1 16,3-6 1-16,0 0 1 0,0-2-1 15,0-3 2-15,3-3-7 16,-3-3 1-16,3-2-21 16,0 0-7-16,0-2-68 15,-6 1-34 1,-2-20 64-16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6:19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3133 13528 80 0,'3'0'30'0,"0"3"-16"0,3-3-3 0,-6 0 12 16,0 0 3-16,3 0 2 16,0 0-2-16,0 0-1 15,-3 0-6-15,3 0 1 0,-3 0-11 16,0 0 3-16,0 0 4 0,0 0 1 16,0 0-1-16,3 0 0 15,0 0 0-15,0-3-4 16,-3 1-2-16,0-1-2 15,0 0 2-15,0 1-1 16,0-1 2-16,-3 0-6 16,0 1-1-16,-3-1 0 15,0 0 2-15,0 1 1 16,-3-1 1-16,0 0-4 16,0 1-1-16,-3-1 1 15,1 0 2-15,-1 3-8 16,-6 0 0-16,0 0 0 15,0 0 1-15,0 3 3 16,-3 0 1-16,6-1-4 0,-8 4 1 16,2-1 0-16,-3 0 2 15,-3 3-1-15,0 3-1 16,4-1-2-16,2 1-1 16,0 7 2-16,6 6 0 15,-6-3-2-15,6 1 2 16,3-1 1-16,4 0 0 15,2 3-3-15,3-3 0 16,3 8 2-16,3-2 0 0,0-1 3 16,5 3 1-16,-5 0-4 15,3 0 1 1,0-2 0-16,-3-3 2 16,-3 2-1-16,-3 3 2 0,-3-2-2 15,-3-4 2-15,-2 1 0 16,-4-3 1-16,-3-2-2 15,3-3-2-15,3 0 1 16,-9-6-1-16,0 1 0 16,6-3 0-16,1 0 0 15,5-3 2-15,-3 0-1 16,3 1-1-16,3-1-2 0,0-3 1 16,3 1-1-16,0-3 0 15,0 0 2 1,0 0 0-16,3 0-3 15,0 0 2-15,0 0 1 16,0 0 0-16,0 3 0 0,0-3 2 16,0 0-3-16,0 0-2 15,3 0 2 1,12-6 2 0,0 1-2-16,3 3-2 15,-1-1 2-15,4 3 0 16,0 0-2-16,0 5 2 15,0 0 1-15,-3 3 0 16,3 6-3-16,-4 4 0 0,1 1 2 16,-6 2 2-16,-3 3 0 15,-3-1-1 1,0 4 3-16,-9-3 0 0,0 8-1 16,-3 2-2-16,0-2 1 15,0-1-1-15,0-1 0 16,0-1 0-16,0 5-3 15,0-2 2-15,0-3 1 16,3-3 0-16,3 1-3 16,0-1 2-16,3 1 3 15,0-1 1-15,3-2-1 0,6 0-2 16,9 10-2 0,0-7 1-16,3-4 1 0,0-1 2 15,-1-1-6 1,1-8 1-16,3-2-19 0,0-3-6 15,0-3-34-15,-1-5-15 16,4-13-28 0</inkml:trace>
  <inkml:trace contextRef="#ctx0" brushRef="#br0" timeOffset="1">258 13766 112 0,'12'-2'44'0,"-12"4"-24"0,3 9-8 0,3-6 13 16,-3 8-2-16,3 6 0 15,0-1-1-15,0 4-2 0,-6-1-10 16,2 3 2-16,-2-1 2 0,-2-1-3 16,2-4 1-16,-9 3-3 15,6-2 2-15,-6-3-8 16,-3-6-2-16,3-2 1 16,0-3 1-16,-3-7-30 15,3-3-14-15,0-3-30 16,-3-3-42-1,6-2 35-15</inkml:trace>
  <inkml:trace contextRef="#ctx0" brushRef="#br0" timeOffset="2">249 13647 160 0,'-6'-21'60'0,"6"21"-32"0,0-3-33 0,0 3 7 15,6 0-3 1,3 8-4-16,-6 3 1 16,6 0-62-16,-6-4-26 15</inkml:trace>
  <inkml:trace contextRef="#ctx0" brushRef="#br0" timeOffset="3">374 13753 12 0,'-3'3'5'0,"3"-1"-2"0,0 9 29 16,0-6 17-16,0 8-12 16,0 3-6-16,0 0-12 15,0-3-2-15,3 1-8 16,3-4-3-16,-6 1-1 15,9-3-1-15,-6 0-2 16,6-3 12-16,-6-2 7 0,3-3-4 16,0 0-2-16,0-3-8 15,2-2-3-15,-5-1-2 16,3-4-2-16,0-6 1 16,0 0 1-16,-3 3-1 0,3 0 2 15,-6 2-4 1,3 0 0-16,0 4 3 0,-3 1 1 15,0 4-1-15,6 2-2 16,-6 0 5-16,0 5 1 16,3 8-2-16,3 3-3 15,-6-3 0-15,3 0 1 16,6 1-1-16,0-1 2 16,0-3-2-16,3 1 2 15,-3-3-26-15,0 0-10 16,3-3-40-1,-10-2-34-15,7 0 41 0</inkml:trace>
  <inkml:trace contextRef="#ctx0" brushRef="#br0" timeOffset="4">603 13787 104 0,'0'3'38'0,"0"0"-20"0,3 2-1 15,3 3 14-15,-6 0 6 16,0 2 2-16,0 1-19 16,0 0-7-16,0-1-8 15,3 1-4-15,-3-3 0 0,0 0 1 0,0 0 3 16,0-3-2-16,0-5-2 16,0 0 2-16,0 0 0 15,0 0-1-15,0-3-2 16,0-2 1-16,0-6-1 15,0-2-3 1,3 0 0-16,3 0-3 0,-3 2 1 16,3 1 3-16,-6 2 3 15,3 5 2-15,3 0 3 16,0 3-3-16,0 0-2 16,3 8 2-16,-6-2 0 15,6-1 1-15,-6 3 0 16,2 0-2-16,-5-3-2 0,3 0 1 15,3 1 1 1,-6-6-1-16,0 0-1 0,0 0 1 16,6-3-1-16,3 0-3 15,0-7 2-15,0-1 1 16,0 1 0 0,0 2 0-16,-6 0 0 0,6 2-3 15,-6 4 2-15,3-1-1 16,0 3-2-16,0 8 7 15,-6 0 3-15,3 3-3 16,3-1 0-16,-6 1 1 16,3-1 0-16,3-2-2 15,-6 0 1-15,3 0-20 0,0-3-6 16,3 1-39 0,-6-4-52-1,8 1 24-15</inkml:trace>
  <inkml:trace contextRef="#ctx0" brushRef="#br0" timeOffset="5">871 13822 120 0,'-3'0'46'0,"3"2"-24"0,3 14-26 0,-3-10 8 16,0 2 9-16,0 2 8 0,6 3 3 15,-6 3 3-15,0 3-9 16,3-1-3-1,-3 1-8-15,0-1-1 0,0 6 4 16,0-5-6-16,0 2-2 16,0-5 1-1,0-3 0-15,0-10 3 16,-3-14-3 0,3-2-2-16,-6-3 0 15,3-3-1-15,3 1-3 16,0-1 0-16,0 1 4 15,0 2 1-15,3 0 0 16,3-2-2-16,-3-4 5 16,6 4 1-16,0 2-2 15,3 3-1-15,6 2-3 16,-4 6-1-16,4 2 1 16,0 9 0-16,0 1 4 15,-6 1 2-15,-3 3 6 16,-3 0 3-16,-6 2-6 0,-6 0-3 15,-3-2-3-15,-6-1 0 16,3-2-4-16,0-3-2 16,0 1-16-16,0-4-7 15,3-2-14-15,-5-2-2 16,8-1-51 0</inkml:trace>
  <inkml:trace contextRef="#ctx0" brushRef="#br0" timeOffset="6">1457 13528 144 0,'0'-2'55'0,"0"4"-30"0,0 1-25 0,0 2 13 16,0 6 4-16,6 7 4 15,-6 11-6-15,0 3-2 0,3 2-7 16,0 6-4-16,-3-5-1 15,3-6-1-15,-3-3 2 16,0-5-1-16,0-5 2 0,0-3-33 16,0-2-14-16,-3-3-36 31</inkml:trace>
  <inkml:trace contextRef="#ctx0" brushRef="#br0" timeOffset="7">1332 13761 188 0,'-9'-3'71'0,"9"1"-38"0,0 2-32 16,0 0 16-16,9 0-5 15,0 0 1-15,0-3-5 16,9 0-3-16,6-2-2 16,0 2-7-16,3 1 0 0,-1-1-31 0,1 1-14 15,0-1-35 1</inkml:trace>
  <inkml:trace contextRef="#ctx0" brushRef="#br0" timeOffset="8">1621 13748 132 0,'-21'10'52'0,"21"4"-28"0,-6-1-19 0,6-3 11 16,0 6-1-16,0 0 4 16,0 0-2-16,12 0 1 15,3-3-9-15,0-2 10 0,6-6 4 16,3-5 0-16,2-3-2 15,-5-2-9-15,-3-6-3 16,-3-4-1-16,-6 1 0 0,-6 1-2 16,-6 0 1-16,0 2-11 15,-6 1-2-15,-3 2-37 16,3 3-16-16,-9 2-47 16</inkml:trace>
  <inkml:trace contextRef="#ctx0" brushRef="#br0" timeOffset="9">1585 13769 124 0,'-6'-3'46'0,"0"6"-24"0,6-8-17 15,0 5 13-15,0 0-4 0,3 0 2 16,0-3-3-16,3 0 2 16,3 1-8-16,3-1-2 0,-3 0 1 15,6 1-3-15,0 2-2 16,0 0 0-16,0 5-1 16,0 0-3-16,2 1 2 15,-8-1-78 1</inkml:trace>
  <inkml:trace contextRef="#ctx0" brushRef="#br0" timeOffset="10">392 14325 152 0,'-3'-6'57'0,"3"6"-30"0,-9-2-18 16,9 2 16-16,-6 0-5 15,3 0-2-15,-9 0-8 16,3 2-4-16,-3 4-3 15,-6 1-5-15,-2 7-1 0,8 4-1 0,-3 3 3 16,9 1 0-16,-3 1 1 16,9 4 0-16,3-3 2 15,6-3 1-15,3-8 3 16,0-2 3-16,2-11 2 16,-2-11-3-16,0 0 0 15,0-2-5-15,3-5 0 16,-9-1-1-16,3-2 1 15,-3 0-4-15,3 0 0 16,-9-3-1-16,0-3 0 16,-6 1 0-16,3 2-2 15,-3 0 0-15,3 3 3 16,-6 5 0-16,6 6 3 0,-3 2 3 16,3 2 2-1,3 6-6-15,-6 6-2 16,6 7 2-16,6 3 1 15,-6 2 6-15,9 1 3 0,-3 2-6 16,3 3-3-16,0 0 1 16,0 0 2-16,0-3-2 15,0-3-2-15,3-2-42 16,-4-3-18-16,-5 3-43 16</inkml:trace>
  <inkml:trace contextRef="#ctx0" brushRef="#br0" timeOffset="11">526 14370 176 0,'6'0'68'0,"6"0"-36"0,-1 5-31 0,-5-3 14 15,6 1 7-15,-3-3 8 16,0 0-11-16,3 0-3 15,-3 0-10-15,3-3-4 0,-3-2 1 16,0 0-2-16,3 0 2 0,-9-3-2 16,3 2 2-16,-6 1-2 15,0 0 2 1,-9-1 0-16,0 1 1 16,0 3-7-16,-3-1 0 0,0 3-1 15,-6 5 2-15,6 3-1 16,-9 0 1-16,7 3 2 15,8 2 2-15,-3 0-1 16,9 3 2-16,9 0 0 16,3-3 1-16,-4-2-2 15,7-1-2-15,0-2 1 16,0-3 1-16,3-2-25 0,-6-3-10 16,6 0-47-1,-3-3-47 1,2-2 42-16</inkml:trace>
  <inkml:trace contextRef="#ctx0" brushRef="#br0" timeOffset="12">922 14195 120 0,'-3'-16'46'0,"0"11"-24"0,-6-6-6 0,9 9 18 16,-9-1 6-16,0 0 5 15,-3 3-20-15,0 3-9 16,3 5-10-16,-6 2-7 0,3 4 0 16,3 9 3-16,3 1 1 15,-2 3-1-15,8-1 1 16,0 3-2-16,0 0-1 0,3-2 1 16,2-3 1-1,1 2-1-15,0-5 2 0,-6-5-22 16,3-3-9-16,-3-5-28 15,-3-13-56 1</inkml:trace>
  <inkml:trace contextRef="#ctx0" brushRef="#br0" timeOffset="13">692 14332 216 0,'-6'-5'82'0,"6"5"-44"0,9-2-40 16,-6 2 14-16,6-3 0 15,9 3 3-15,0-3-8 16,3 1-4-16,3-1-2 16,2 3-4-16,1 0 0 0,-3 0-14 15,3 0-6-15,0 0-10 0,-4 0-5 16,-5 0 12-16,0 0 5 16,-9 0 13-16,0 0 7 15,-3 0 5-15,0-3 3 16,-6 1 12-16,-6 2 7 15,3 0-4-15,-6 2-1 16,0 1-8-16,0 2 0 16,3 3-8-16,-3 3-3 15,0 2 1-15,3 0 2 16,3 3-2-16,0 0 0 0,3-3 1 16,3-2 2-1,0-3-3-15,6 0 0 0,-3-6-1 16,6-4 1-1,-3-4-2-15,0-2-1 0,0 1 1 16,-3-4 1-16,0 0-1 16,-3 1-1-16,3-1 1 15,-6 3-1-15,0 0 0 16,0 3 0-16,0 2-3 16,0 3 0-16,3 6 6 15,0 2 3-15,3 2-6 16,-3 3 1-16,3 1 1 15,0-1 1-15,0-3-4 0,3 1 1 16,-1-3-24 0,-5-3-10-16,6 1-31 15,-6-6-48-15,3-3 24 16</inkml:trace>
  <inkml:trace contextRef="#ctx0" brushRef="#br0" timeOffset="14">1130 14311 164 0,'0'-2'63'0,"-6"4"-34"0,6 1-36 0,0-3 10 16,0 5 14-16,0 3 9 15,6 0 0-15,-6 3 2 16,3 2-16-16,3 3-2 0,-6 0-3 16,3 0-3-16,6-3-3 15,0-3 0-15,3-2 1 16,0-2 1-16,-4-4 1 0,1-4-2 15,0-4-2-15,0-2 1 16,-3-2-1-16,0-3-3 16,3-1 0-16,-6 1-1 15,0 0 3-15,0 0 0 16,0-3 1-16,-3 5 0 16,0 3 2-16,3 0-3 15,-3 8-6 1,6 6 1-16,-6 2 3 15,3 2 4-15,3 1 2 16,-6 2 3-16,3 0-3 16,6 0-2-16,-6 1 0 0,3-4-1 15,3-2-27-15,3-3-9 16,-9-2-48 0,2-3-34-16,1-3 48 15</inkml:trace>
  <inkml:trace contextRef="#ctx0" brushRef="#br0" timeOffset="15">1395 14137 160 0,'0'5'60'0,"0"6"-32"0,0 2-24 15,3-3 13-15,0 4 9 16,0 4 9-16,0 6-10 15,3 0-5-15,0 2-11 16,-3 1-6-16,3-1-2 0,3 1 1 16,-3-4 1-16,-1-4-6 15,-2-3 0-15,3-6-28 16,0-2-9-16,0-5-35 16,-3-6-37-1,3-2 38-15</inkml:trace>
  <inkml:trace contextRef="#ctx0" brushRef="#br0" timeOffset="16">1535 14121 164 0,'-6'-11'63'0,"12"14"-34"0,-6 0-36 0,0-3 8 16,0 7 11-16,3 7 6 15,3 4 9-15,-6 1 4 16,3 5-17-16,-3 2 1 0,3 0-1 15,3 4-7-15,-6-1-4 16,3 0-2-16,3-3-1 16,-6-5-11-16,0-2-3 15,0-6-39-15,0-2-16 16,0-6-17 0</inkml:trace>
  <inkml:trace contextRef="#ctx0" brushRef="#br0" timeOffset="17">1478 14290 204 0,'-3'-8'77'0,"12"6"-42"0,0-1-34 16,3 0 16-16,3-2 0 16,0 0 4-16,9-3-9 15,2 0-4-15,4 0-5 16,-6 3-16-16,3 2-4 0,-3 0-88 15</inkml:trace>
  <inkml:trace contextRef="#ctx0" brushRef="#br0" timeOffset="18">1919 14282 164 0,'-24'-8'63'0,"21"8"-34"0,-15 3-27 0,12 0 12 0,-3 5-7 16,-3-1-2-16,3 1 2 15,-8 6 2-15,5 1-4 16,-3 4-1-16,9 0 2 0,-3-1-3 16,6 1 0-16,6-4 3 15,6 7 1-15,-3-7-3 16,9-1-3-16,-6-4-16 15,11-4-7-15,1-9-20 16,0-2-6-16,-3-3-17 16,3 0-11-1,-9-3 35-15</inkml:trace>
  <inkml:trace contextRef="#ctx0" brushRef="#br0" timeOffset="19">1981 14343 140 0,'-9'-13'55'0,"6"10"-30"0,3 1-12 0,0 2 17 16,-9 2-13-16,3 1-2 15,-5 2-7-15,2 6-3 16,-6 2-2-16,6 3 4 0,-3 0 3 16,6 0-1-16,3-1 0 15,6-1-5-15,3 2-3 16,6-3 4-16,-3-8 4 16,0-2-1-16,3-6 1 0,0-2-8 15,-1-6-2-15,-2 1 2 16,0-4 1-1,0 1 0-15,-6 0-2 0,0 0 1 16,-3 2-1-16,3 3 0 16,-3 0 0-16,0 6-5 15,0 2-1-15,0 0 5 16,0 5 5-16,3 3-2 16,0 2 1-16,3 1-1 15,-6 2-2-15,3-2 3 16,3-1 0-16,-3-2-19 15,3 0-7-15,0-2-39 16,0-4-59-16</inkml:trace>
  <inkml:trace contextRef="#ctx0" brushRef="#br0" timeOffset="20">2163 14322 188 0,'-12'-8'71'0,"12"5"-38"0,0 1-32 0,0 2 14 16,0 0 3-16,-3 0 3 16,0 2-6-16,0 1-2 15,-3 0-7-15,0-1-6 0,3 4-1 16,3 1 3-16,3 4 1 16,0 0 3-16,0 2 3 15,3 0 5-15,-6 0 3 0,3 1 0 16,-3-1-1-16,0 0-2 15,-3-2 1-15,3-3-6 16,-9-1-1 0,3-1-2-16,-6-4-12 15,3-2-6-15,3-2-25 16,0-1-11-16,3-5-35 16,3 0-58-1,6-2 33-15</inkml:trace>
  <inkml:trace contextRef="#ctx0" brushRef="#br0" timeOffset="21">2243 14335 208 0,'-6'0'77'0,"12"5"-42"0,-3 1-43 0,0-4 10 16,3 1 10-1,3 0 6-15,-6-1 5 0,6 1 3 16,3-3-14-1,-3 0-5-15,3-3-2 0,-3 1-3 0,0-1-2 16,2-2 3-16,1-1 0 16,-3 1-1-16,-3-3 1 15,-6 0-2-15,-6 0 2 16,-3 0-9-16,3 3-3 0,-8 0-6 16,2 2-2-16,-3 8 3 15,-6 1 3 1,3 2 5-16,0 2 3 15,3 6 6-15,6 3 3 0,0 2 9 16,1-3 2-16,8 1-2 16,8 5 1-16,1-6-7 15,6 6-1-15,3-5-4 16,9-6-3-16,6-3-27 16,-4-2-10-16,-5-10-79 15</inkml:trace>
  <inkml:trace contextRef="#ctx0" brushRef="#br0" timeOffset="22">189 14833 140 0,'-3'2'55'0,"9"-2"-30"0,0 8-5 0,-6-3 19 15,3 3-8 1,3 3-3-16,-6 0-12 0,3 4-3 15,-3 1-7-15,0 3-2 0,0-1 2 16,6 1-8-16,-6-6 0 16,0 0-11-16,0-5-2 15,0 0-32-15,0-8-14 16,0 3-21 0</inkml:trace>
  <inkml:trace contextRef="#ctx0" brushRef="#br0" timeOffset="23">219 14687 160 0,'-3'-5'63'0,"6"7"-34"0,-3-4-34 16,0 2 10-16,0 0-5 15,0 0 0-15,3 2-22 16,3 6-8-16,-3 0-34 15,9 8-11-15</inkml:trace>
  <inkml:trace contextRef="#ctx0" brushRef="#br0" timeOffset="24">445 14698 148 0,'-6'-24'57'0,"6"19"-30"0,-9-3-12 0,4 5 20 15,2 0 1 1,-9 1 2-16,3-1-18 0,0 3-7 16,0 5-8-16,6 1-6 0,-6 12 0 15,3 6-1-15,3 5 0 16,3 5-3-16,0 1 1 16,3 12 4-16,3-4 2 15,3-6-14-15,-6-5-4 16,3-6-21-16,-6-5-6 15,3-5-35-15,-3-3-24 16,0-5 47 0</inkml:trace>
  <inkml:trace contextRef="#ctx0" brushRef="#br0" timeOffset="25">270 14878 192 0,'0'-6'74'0,"3"6"-40"15,12-5-33-15,-3 2 14 0,-4 1-6 16,13-1 0-16,0-2-10 16,9-1-1-16,0 4-73 15,5-1-29-15,1 3 34 16,-6 0 19-16</inkml:trace>
  <inkml:trace contextRef="#ctx0" brushRef="#br0" timeOffset="26">1088 14777 156 0,'-6'-3'60'0,"6"3"-32"0,-3 3-17 0,-3 0 15 16,0 2-1-16,-2 6 0 0,-7 2-6 15,-6 0-1 1,0 3-10-16,6 0-5 0,-6 0-2 0,3 5-4 16,6 5 2-16,-2-2-6 15,8-5-3-15,-3-4-21 16,-3-1-10-16,6-4-27 16,3-2-32-1,-6-5 32-15</inkml:trace>
  <inkml:trace contextRef="#ctx0" brushRef="#br0" timeOffset="27">838 14809 184 0,'-3'-8'71'0,"3"5"-38"0,3 3-32 0,-3 0 29 16,9 5-5-1,3 3-3-15,0 6-4 16,3 1-10-16,6 4-5 0,3 5-2 15,2 5 1-15,-5-3 1 16,3-2-19-16,-3-5-9 16,0-3-53-1,-3-6-51-15,-7-5 41 16</inkml:trace>
  <inkml:trace contextRef="#ctx0" brushRef="#br0" timeOffset="28">1121 14658 220 0,'-3'-5'85'0,"9"10"-46"0,-6-2-30 16,0-3 22-16,0 0-10 16,6 0-2-16,3 5-9 0,6-2-4 15,3-1-3-15,0 1-3 0,2 2 3 16,4 3-2 0,3 0-1-16,-6-3 3 0,3 1 0 15,2-1-4-15,-8 5 1 16,0-2 0-16,-3 0 2 15,-15 3-1 1,-6 2-1-16,-3 3 1 16,-3 3-1-16,-3 2 2 15,-3-3-1-15,1 1-1 16,2 5 1-16,0 5-1 0,0-8 0 16,3 0 0-1,3-8-9-15,3 0-2 16,3-2-27-16,3-3-162 31,9-16 87-31</inkml:trace>
  <inkml:trace contextRef="#ctx0" brushRef="#br0" timeOffset="29">1645 14624 156 0,'-6'-3'60'0,"-12"3"-32"0,12 3-20 16,0 2 18-1,3 0-2-15,-6 3 1 16,0 3-6-16,0 7-1 16,-2 6-10-16,-1 5-1 0,3 3 3 0,0 0-2 15,6-1 3-15,-3 12-6 16,12-6-3-16,3-6-1 16,-3-4-1-16,9-6 2 15,5-5 3-15,1-5 0 16,3-6 0-16,3-13-8 15,-9-8-2-15,3 0 4 16,-10 0 2-16,-2 0 7 16,-9 1 5-16,0 1 4 15,-9 1 4-15,-2 2-2 16,-10 4 0-16,3 1-10 16,-9 1-5-16,6 5-17 0,0 3-4 15,4 2-42-15,2 0-16 16</inkml:trace>
  <inkml:trace contextRef="#ctx0" brushRef="#br0" timeOffset="30">633 15113 44 0,'-6'-5'19'0,"6"7"-10"0,-3-2 9 0,3 0 14 16,0 0 10-16,-6 0 4 16,0 0-11-16,0 3-6 0,-3 5-13 15,-6 3-3-15,-6 7-7 16,1 1 0-16,2 4 4 0,0 6-4 15,3 1-1-15,6 4-5 16,9 3 0-16,9-5 0 16,6-3 0-16,6-3-7 15,0-7 0-15,5-3-32 16,-8-3-12-16,3-5-27 16</inkml:trace>
  <inkml:trace contextRef="#ctx0" brushRef="#br0" timeOffset="31">618 15330 168 0,'-6'5'66'0,"6"1"-36"0,0 7-24 0,3-3 17 16,-3 6-5-16,3 0 1 16,3 0-10-16,3-3-3 15,0 0-4-15,3-5-4 0,-3 3 1 0,-3-6 3 16,3-2 1 0,-1 0 1-16,4-3 0 0,-3-3-5 15,0-8 1-15,0 1-2 16,-9-6 0-16,0 0 2 15,-6 3 0-15,6 0 0 16,0 2 2-16,0 3 5 16,-3 3 4-16,3 2-6 15,0 0-3-15,0 3-1 16,0 6 1-16,9 4 1 16,-9 6 3-16,9-3-5 15,-6 1-3-15,6-4-4 0,0-2-1 16,-6 3-29-16,3-3-14 15,0-3-43 1</inkml:trace>
  <inkml:trace contextRef="#ctx0" brushRef="#br0" timeOffset="32">826 15317 132 0,'-6'0'52'0,"12"2"-28"0,-6 6-28 0,0-2 8 16,0-4 11-16,0 9 7 16,0 2 3-16,0-2 2 15,0-3-15-15,0 7-11 0,0-9-4 0,0-6 3 16,0 0 2 0,3-6 2-16,3-1-5 15,-3-1-1 1,3-3-2-16,6 0 0 15,-3-2 7-15,-3 3 3 0,3 2-1 16,0 2 2-16,0 4-2 16,0 4 0-16,0 4-1 15,-3 2 0-15,0 0-2 16,2 7 1-16,-2 4-4 16,0-1 0-16,3-2-15 0,-6-2-4 15,3-4-54 1,-6-2-39-16,12-3 43 15</inkml:trace>
  <inkml:trace contextRef="#ctx0" brushRef="#br0" timeOffset="33">1088 15293 196 0,'-9'-5'74'0,"9"5"-40"0,-9 0-31 0,6 2 17 16,3 1-6-16,-5 2 0 16,2 1-8-16,-3 1-2 15,3 1-2-15,3 0-4 0,9 0-1 0,-6 0-1 16,2 5 3-16,1-2 0 16,0 5 3-16,-3 0 8 15,3-3 3-15,-6 0-4 16,-6-5-1-16,3 3-4 15,-3-9-1-15,0 6-3 16,-2-8-1-16,-1 3-30 16,3-3-14-16,0-3-26 15,6 1-41 1,0-4 29-16</inkml:trace>
  <inkml:trace contextRef="#ctx0" brushRef="#br0" timeOffset="34">1151 15322 212 0,'0'3'79'0,"0"-1"-42"0,3 6-45 0,-3-2 12 15,0 1-4-15,0 7 2 16,0 2-3-16,0-1-2 16,0-1 2-16,0-1-9 0,0-2-3 15,0-4-55 1,0 1-42-16,0-2 41 15</inkml:trace>
  <inkml:trace contextRef="#ctx0" brushRef="#br0" timeOffset="35">1154 15245 244 0,'-3'-8'90'0,"3"8"-48"0,0-2-53 0,0 2 11 0,0 0-6 15,9 0 4-15,0 0-17 16,-3 2-4-16,9 1-64 16,-7 2-25-16,4 1 50 15,3-1 26-15</inkml:trace>
  <inkml:trace contextRef="#ctx0" brushRef="#br0" timeOffset="36">1291 15293 156 0,'-15'3'57'0,"12"2"-30"0,0 0-25 0,-3 0 14 16,3 3 1-16,3 0 4 15,-9 8 0-15,6-3-1 16,0 6-10-16,3-3-9 0,0 0-3 16,3-3 3-16,3-5 1 15,0-3-3 1,3-5-1-16,-6-2-2 0,6-9 3 15,-6 0-5-15,3 1 0 16,-3-1 3-16,-3 3 1 16,0 0 2-16,0 0 0 0,0 3 0 15,0 0 2-15,0 5-6 16,0 0 1 0,3 2-1-16,0 9-1 0,3 8 6 15,0 2 1-15,-1-3 6 16,1 3 3-16,3 1 5 15,-9-1 4-15,0 3-6 16,0 5-1-16,-9-6-3 16,1-1-1-16,-1-7-5 15,0-1-3-15,3-4-9 16,-3-2-3-16,-3-2-21 16,3-20-50-1,-6 1-39-15,9-3 26 16</inkml:trace>
  <inkml:trace contextRef="#ctx0" brushRef="#br0" timeOffset="37">1371 15317 180 0,'3'2'68'0,"0"4"-36"0,3 2-29 0,-6-6 17 16,3 9 3-16,-3 2 6 15,0-2-10-15,0-1-3 16,0 3-9-16,0-2-5 0,0-3-1 16,0 0-1-16,0-3 2 15,0-7-6-15,9-12-10 16,9 1 0 0,-9 0 1-16,3 0 7 15,-1 2 5-15,1 3 0 16,0 3-2-16,-3 2 6 15,6 3 5-15,-3 5 2 16,-3 6 2-16,-3 5-2 16,0 0-1-16,-3 0-3 15,3 0-1-15,-6-1-19 16,3-7-7-16,3 6-34 16,-6-9-15-16,0-5-16 15</inkml:trace>
  <inkml:trace contextRef="#ctx0" brushRef="#br0" timeOffset="38">1618 15327 200 0,'18'3'77'0,"-9"2"-42"0,-9 1-41 15,12-4 25-15,-3 1-2 16,-3-3-9-16,3 0-1 15,0 0-5-15,-1-3 1 0,1-5 0 16,0 6-4-16,-9-6-1 16,3 0-2-16,-3 0 0 15,-3 0-4-15,-3 0 0 16,-6 0-1-16,1 3 3 0,-7 2 6 16,6 6 2-16,0 2 0 15,-3 3-2-15,6 3 7 16,3 2 5-16,6 3 0 15,-6 5 3-15,6-3-8 16,9-2-2-16,0 0-8 16,9-3 0-16,-3-2-26 15,3-6-10-15,2-5-35 16,1-5-36 0,0-11 37-16</inkml:trace>
  <inkml:trace contextRef="#ctx0" brushRef="#br0" timeOffset="39">1868 15277 184 0,'-21'-11'71'0,"18"11"-38"0,-3 0-28 16,0 3 17-16,0 2-14 0,-2 3-4 15,-1 3-1-15,0 0 0 16,0 2-1-16,6 5 1 0,-3 11 0 16,6-5-1-16,0-5-2 15,6-3 3-15,3-6 0 16,3 1-1-16,-3-9-2 15,-3-2 1-15,8-8-1 16,7-7-5-16,-6-4 1 0,0-2-3 16,-12-3 0-1,-3-2-1-15,0 2 2 16,-9-13-5-16,0 5-3 16,3 3 3-16,-3 5 4 0,0 3 13 15,3 5 5-15,0 5 0 16,6 6 1-16,-6 8-3 15,3 13 2-15,3 0-2 16,3 2 2-16,3 6-4 16,-6 0 1-16,9 2-5 15,3-2-2-15,0 2-18 16,0-4-6-16,0-1-64 16,3-5-1-1</inkml:trace>
  <inkml:trace contextRef="#ctx0" brushRef="#br0" timeOffset="40">2011 15108 192 0,'12'16'74'0,"0"-6"-40"0,3 33-20 0,-3-25 20 16,-3 6 3-16,2 2 4 0,-2 9-16 15,-6 4-4 1,-3-2-13-16,-9-2-5 0,-5 2 0 16,-7-3-31-16,-3 6-11 15,-12-3-59-15,-5-5-54 16,2-3 54-16</inkml:trace>
  <inkml:trace contextRef="#ctx0" brushRef="#br0" timeOffset="41">6696 13486 124 0,'0'-5'49'0,"0"2"-26"0,3-2-16 16,0 5 13-16,0-3-4 16,-3 0 3-16,0 1 1 15,0-1 2-15,0 0-12 16,-3-2 1-16,0 2 0 0,-6-2 0 16,-3 2 3-16,-3 1-3 15,1 2 1-15,-4 5-7 16,0 0-1-16,-3 6-2 15,3 2-2-15,3 3-2 0,3 3 1 16,3-1-1-16,3 9 0 16,3-4 2-16,6 1 0 15,3-5 0-15,3-3 0 16,3-6 2-16,0-2 3 16,6-3 0-16,-3-10 0 15,3-8-1-15,-3 0 0 16,-3-1-2-16,-1 1-2 15,-2 0 3-15,0 0 0 16,-3-3-8-16,0 3-4 16,-3-1 13-16,0 1 7 15,-3 3-1-15,0 2 0 16,0 2-2-16,0 4 0 0,0 2-7 16,0 5-2-16,0 3-3 15,3 5 3-15,0 0 0 16,3 9 1-16,3 4 2 15,0-2 1-15,3 0-1 16,3-3-2-16,0-3-2 16,-1 1 1-16,4-9-61 15,9-2-25-15,0-5-21 16</inkml:trace>
  <inkml:trace contextRef="#ctx0" brushRef="#br0" timeOffset="42">8360 13293 136 0,'-3'-3'52'0,"6"3"-28"0,-6 0-17 0,3 0 13 16,0 0-4-16,0 0 3 15,0 3-6-15,3 2-3 16,-3 6-5-16,0 7 3 0,0 3 2 16,0 3 3-16,0 3 3 15,0 2-3-15,0-3 0 16,0 1-3-16,3-4-1 16,0 1-3-16,-3-3 1 0,0-5 0 15,0-3 1-15,0-2-2 16,0-3 1-16,0-3 0 15,0-10 3 1,0 0-3-16,0-3-2 16,0 0 0-16,0-3-6 15,3-2 1-15,0 0-2 16,3 0 0-16,0-1 2 16,3 1 0-16,6 0-3 15,3 2 2-15,-1 3-1 16,1 3-2-16,0 0 0 15,0 5 3-15,-3 5-5 16,0 6 2-16,0 2 2 16,-6 3 3-16,-4 2 6 0,-2 6 4 15,-3 2 2-15,-5-4 3 16,-1-1-3 0,-3-5 0-16,-6-6-7 0,-6-2-2 15,0-2-2-15,-3-4 1 16,0-7 0-16,1 0 1 15,2-6-7-15,3 3-2 16,3 3-38-16,9 5-120 31</inkml:trace>
  <inkml:trace contextRef="#ctx0" brushRef="#br0" timeOffset="43">4827 5416 84 0,'-3'-3'33'0,"6"3"-18"0,-18-13-13 0,12 13 6 16,-3-2 2-16,-3-1 1 0,-6 0-5 15,-6 1-4-15,-5-6 1 16,-7 8 0-16,-6-8-4 15,-8 2-1-15,-10-2 3 16,-3 3 1-16,-5 0-5 16,-6 0 0-16,-7-1 1 15,-8 4 1-15,2 2 1 16,-5-3 0-16,0 3 0 16,-3 0 0-16,-1 3-3 15,7 2 2-15,-3 3 1 16,-4 5 0-16,1 0 0 15,-6 3 0-15,6 3 0 16,-4 5 0-16,7-1 0 0,12 4 0 16,11 13 0-16,7-3 2 15,17 0-3 1,6 0-2-16,16 2-1 0,8 4 3 16,15-4 0-16,11-2 3 15,19 3 1-15,9-3 3 16,17 0 3-16,16 0 2 15,14 0-5-15,18 0-2 16,9-5 4-16,15-3 3 16,12-5-6-16,6-3-1 0,9 0-4 15,14-7-1-15,4-7 1 16,6-7 6-16,-1 0 4 16,7-2-1-16,-10-3 0 15,1-1-3-15,-3-2 1 0,-4-2-2 16,1-9 0-16,-1-5-1 15,4 1 0-15,-3 1-2 16,-66 9-2-16,-18 3 1 16,24-6-1-16,-17 2 0 15,17-1 0-15,-18-1 2 16,6-3 3-16,-15 3 9 16,-8-5 3-16,-10 3-4 15,-17-11-3-15,-7 5-14 16,-32-16-7-16,-3 6-13 15,-50-9-3-15,5 9 4 0,-53-6 3 16,-96-26 12-16,-5 8 4 16,-1 10 4-1,-8 11 0-15,-13 8 0 16,-2 13 2-16,-9 3-3 16,-6 13 0-16,5 8-8 0,7 3-2 15,18-1-49 1</inkml:trace>
  <inkml:trace contextRef="#ctx0" brushRef="#br0" timeOffset="44">6922 5284 148 0,'0'0'55'0,"0"-3"-30"0,-12 3-25 0,15 5 10 0,-6 3-4 15,0 3 1-15,1 5-6 16,-1 2-1-16,3 1 0 16,0-3 2-16,0-3 3 15,8-2-2-15,1-4 0 16,0-1-1-16,0-4-2 0,0-2 1 16,0-5-1-16,0-5 2 15,0-1 3-15,-3 3 0 16,0 0 2-16,-3 0-4 15,3 3 0-15,-3 2-6 16,6 11 2 0,-3-3 4-16,0 1-1 15,3-1 1-15,-1-2 1 16,1-3 0-16,0 0-2 16,3-8 1-16,0 2 0 15,-3 1-10-15,0-3-5 16,0 0-32-1,-6-2-53-15,3-1 11 16</inkml:trace>
  <inkml:trace contextRef="#ctx0" brushRef="#br0" timeOffset="45">7113 5059 132 0,'0'-3'49'0,"0"3"-26"0,12 3-25 0,-6-1 11 0,-3 4 5 16,0 4 3 0,3 12 0-16,-3 9 0 15,0 1-9-15,0 0-3 0,-3 0-1 16,0-6-2-16,0 3-2 0,0-5 3 16,0-6 0-16,0 4-1 15,3-12-2 1,0-2 3-16,2-16-7 15,1-2-1 1,0-1-3-16,0 0 5 16,0 1 3-16,0 2-1 15,0 3 0-15,0 2-4 0,3 3 1 16,-3 5 6-16,3 6 6 16,-3 5 0-16,0 2 1 15,0 1-8-15,-3-3-2 16,0 0-9-16,3-3-4 15,0 0-32 1,0-5-48-16,0-5 17 16</inkml:trace>
  <inkml:trace contextRef="#ctx0" brushRef="#br0" timeOffset="46">7384 5339 144 0,'0'6'55'0,"6"7"-30"0,3-3-27 0,-3-7 9 16,0 0-5-16,2-6-2 0,1 0 5 15,-3 1 1-15,0-4-2 16,0 1-3-16,0-3 0 0,0 0 3 16,-3 0 2-1,-3-2-7-15,-3 2-1 0,0 0 0 16,-3 0 3-16,0 3-2 15,0 2 0-15,-3 6 5 16,3 2 2-16,0 6 0 16,1-1 1-16,-1 3-4 15,3 3 0-15,3 0-1 16,0-3-2-16,0 1-4 16,3-4-2-16,3-2-24 15,-1-3-10-15,1 1-26 16</inkml:trace>
  <inkml:trace contextRef="#ctx0" brushRef="#br0" timeOffset="47">7494 5342 108 0,'-3'8'44'0,"9"-5"-24"0,-6 18-17 0,3-11 10 15,0 1 3-15,-3-1 4 16,3 1-1-16,0 0-2 15,-3-3-5-15,3-3 0 16,-3 0-7-16,0-5-1 0,0 0 2 16,0 0 1-16,3-3 1 0,0-2-4 15,-3-16-3 1,3 3 0-16,6 2-8 16,0 0 0-16,5 3-19 15,-2 2-8-15,0 3-15 16,0 3-34-1,-3-1 19-15</inkml:trace>
  <inkml:trace contextRef="#ctx0" brushRef="#br0" timeOffset="48">7675 5331 124 0,'6'6'49'0,"-3"-6"-26"0,3 5-14 16,-6-5 14-16,6 3-11 15,0-3-2-15,0 0-2 0,0 0 2 16,0-3-5-1,0 0-1-15,0-2 0 0,0 0-5 0,-3-1 1 16,-3-2-5-16,0 1 1 16,-3-1-3-16,-3 2 2 15,-3 4-4-15,0 2 1 16,-3 2 4-16,0 6 2 16,0 3 10-16,1 5 7 15,-1 5 10-15,3-3 5 16,3 1-10-16,3-1-2 15,6 1-12-15,6-6-7 16,6-2-2-16,2-3 2 16,10-3-49-16,6-5-20 15,0-3-14-15</inkml:trace>
  <inkml:trace contextRef="#ctx0" brushRef="#br0" timeOffset="49">7917 5056 140 0,'0'5'55'0,"3"1"-30"0,-3 4-21 0,0-4 13 16,0-1 7-16,-3 0 5 16,0 1-4-16,0-1-3 15,0 0-12-15,0 0-6 0,0-2-1 16,0 0-2-16,0-1-1 15,0-2 3-15,3 0 0 16,0-2-1-16,3-1-2 0,3-2-2 16,3-3 1-1,2 0-1-15,4 0 0 16,9 0 2-16,-3 3 0 16,-3-1 0-16,-3 4 2 0,0 2-3 15,-3 2-2 1,-4 4 2-16,-2 2 2 0,-3 0 6 15,-3 10 4-15,-3 6-2 16,-3-3 2-16,1 0-6 16,-4-2-1-16,0-1-4 15,3-2-1-15,0 0-37 16,9 0-16-16,0-3-46 16</inkml:trace>
  <inkml:trace contextRef="#ctx0" brushRef="#br0" timeOffset="50">8024 5442 236 0,'-3'-2'90'0,"3"2"-48"0,0 0-49 16,0 0-11-16,9 2-4 16,0 1-31-16,0-3-11 15,2 0-8-15,1-8-3 16</inkml:trace>
  <inkml:trace contextRef="#ctx0" brushRef="#br0" timeOffset="51">7143 17711 104 0,'-6'0'38'0,"-3"0"-20"0,3 0-4 0,6 0 15 16,0 0 3-16,0 0 4 15,0 0-16-15,6 0-6 16,-3 6-9-16,3-6 7 0,3-6 5 15,0 6-1-15,5-2 1 16,4-1-5-16,3 0 0 16,0-2-7-16,6 5-3 15,3-3-1-15,-4 3 1 16,1 0-1-16,-3 0-1 16,0 0 3-16,-6 0 0 0,-4 0-6 15,-2 3-2 1,0-3 4-16,-3 0 5 15,0-3-2-15,-3 3 1 0,-3 0-1 16,-3 0-2-16,3 0-43 16,0-2-26-1,0 2-57 1,3-3 25-16</inkml:trace>
  <inkml:trace contextRef="#ctx0" brushRef="#br0" timeOffset="52">7661 17444 112 0,'3'-3'44'0,"0"3"-24"0,-3 0-8 16,0 0 16-16,0 0-1 15,2 3 2-15,-2 10-3 16,0 0-1-16,3 14-14 16,0 10-2-16,0 3-2 0,0 5 5 15,0 2 3-15,3-2-8 16,0 0-4-16,0-8 4 15,0-2 3-15,0-4-8 16,0-9 0-16,-3-1-22 16,0-11-9-16</inkml:trace>
  <inkml:trace contextRef="#ctx0" brushRef="#br0" timeOffset="53">8196 17486 104 0,'-3'-2'38'0,"3"2"-20"0,0 0-4 0,0 0 15 16,0 0-1-16,0 0 1 0,0 0-12 15,0 0-3-15,0 0-8 16,0 0 3-16,0 0 1 16,0 0 3-16,0 0 3 15,0 0-5-15,0 0 1 0,3 2-7 16,3 1-1-16,0-3 2 16,6 8 3-16,0-3-2 15,6 3-2-15,0-3-5 16,3 6 0-16,-1-3 0 15,4 0 2-15,-3-3 1 16,9 3 1-16,-3-3-5 16,-1 3 1-16,-2-2-2 15,0-1 0-15,0 0 2 16,-3-2 2-16,-3 5-6 16,-4-6 1-16,4 1 5 15,-6 5 4-15,-3-3-1 0,-3 1 0 16,0-1-6-1,-3-2 1-15,-3-3 2 0,0 0 1 16,0 5-1 0,0-5-2-16,-6 13-4 15,0-5 2 1,0 3 1-16,0-3 3 0,-3-1 1 16,-3 4-6-16,0-3 0 15,-2 5 7-15,-7 0 7 16,0 1-1-16,3 4 0 15,-3-5-6-15,3-5-1 16,1 8 1-16,2-3 0 16,3 1 0-16,3-6 0 0,0-3-5 15,3-2 1-15,0 2 0 16,3-5 0 0,0 5-3-16,0-2 2 0,3-3-12 15,0 5-5-15,0 0-39 16,0-5-6-1,0 3-4-15,0-3-20 16</inkml:trace>
  <inkml:trace contextRef="#ctx0" brushRef="#br0" timeOffset="54">8399 17809 132 0,'-3'0'49'0,"6"5"-26"0,-6-5-16 0,3 8 15 16,-3-2-9-16,0 2 0 16,-3 2-3-16,0-2 1 15,-3 5-6-15,0-5 4 0,0 3 3 16,0-3 0-16,-6 2 3 16,3-2-8-16,3-2-2 15,1-4-3-15,2 4 1 16,0-6-4-16,0 5 0 15,3-3-12-15,0-2-5 16,3 0-124 0,6 0 46-1</inkml:trace>
  <inkml:trace contextRef="#ctx0" brushRef="#br0" timeOffset="55">9229 17431 84 0,'-3'-3'33'0,"3"3"-18"0,3-3-9 16,0 1 9-16,-3-3 7 15,0 5 4-15,0-3-6 16,0 0-1-16,0 1 2 15,-3 2 1-15,0 0-11 16,0 2 0-16,-6 4 0 0,-6-1 0 16,1 3 3-16,-1 5-3 15,0 6-1-15,0 7-6 16,0 6-1-16,3 7-1 16,3 6-2-16,3-5 5 15,3 10 1-15,6-7-2 0,3-6-3 16,9-3 0-1,6-2-1-15,3-11 2 0,5-2 1 16,1-6 3-16,3-3 1 16,0-7-1-16,-4-6-1 15,-2-2-1-15,-3-6 2 16,-9-4-1-16,-3-4 2 16,-3 6 0-16,-6-6 1 15,-9 3-4-15,-6 1-1 16,-3 1 5-16,-9 1 5 15,0 0-5-15,1 10 0 0,-4 3-6 16,0 3-2-16,3 2-2 16,3 3-2-16,4-3-2 15,5 9-21 1,3 7-7-16,9-5-25 16,9-8-10-16,3-8-32 15</inkml:trace>
  <inkml:trace contextRef="#ctx0" brushRef="#br0" timeOffset="56">9551 17489 104 0,'3'-13'38'0,"-3"7"-20"0,3 4-6 15,0-3 16-15,-3 5-7 0,0 0 0 16</inkml:trace>
  <inkml:trace contextRef="#ctx0" brushRef="#br0" timeOffset="57">9560 17470 264 0,'-3'19'16'0,"0"2"1"0,0 11-4 16,3 10 2-16,0-5-10 0,3 0-3 15,3 8 0-15,3-5 1 16,5-6-4-16,10 3 1 16,0-10 0-16,3-6 2 15,-3-2 1-15,2-9 3 16,1-7 1-16,0-3 1 16,-3 0 0-16,-3-19 0 15,-3-2-4-15,-1-5-3 16,-5-6 0-16,0-8 1 0,-3 1-1 15,-3 1 2 1,-3-1-2-16,0 10-1 0,-3 0 5 16,0 2 1-16,-3 11 6 15,0 0 3-15,0 6-6 16,3-1-1-16,-3 11-6 16,0 5-2-16,3 9 4 15,0 7 2-15,3 19-5 16,0 2 0-16,3 6-1 15,3-3 2-15,0-1-1 16,3-4 2-16,3 0-2 16,3-8 2-16,-1-3-4 15,-2-5 0-15,0-6-37 0,-3-2-14 16</inkml:trace>
  <inkml:trace contextRef="#ctx0" brushRef="#br0" timeOffset="58">10569 17698 148 0,'-3'0'55'0,"-12"0"-30"0,6-3-3 16,9 3 20-16,-3 0-7 16,0 3-3-16,0-3-14 15,3 0-4-15,-3 0-8 16,3 0-4-16,3 5-1 0,6-2 1 16,0 0 3-16,3-1-2 15,6 4-2-15,5-6 0 16,7 5 1-16,3-5-1 15,3 2 2-15,2-2 0 16,4 6 1-16,-3-1-5 16,5-2-1-16,-2-3 3 15,-3 5 1-15,-7-5 0 0,-2 0-2 16,-3 0 5 0,-3-5 4-16,-6 5 4 0,-3-3 2 15,-4-2-6-15,1 5-1 16,-6-6-4-16,0 4-3 15,-3 2 0-15,0-5-1 16,-3 5-5-16,0 0-1 16,3 0-28-16,-3 0-10 15,6 0-27-15,-3 0-7 16,3-6-12 0</inkml:trace>
  <inkml:trace contextRef="#ctx0" brushRef="#br0" timeOffset="59">11134 17574 176 0,'-9'-6'66'0,"6"6"-36"0,3 0-15 16,0 0 18-16,0 0-14 15,0 0-5-15,6 6-12 16,0-1-1-16,3 3-1 16,3-3 0-16,6 3 2 0,-3 13-1 15,0-5-1-15,0 0 1 0,-4-3 1 16,-2 6-3-16,-3-1 0 16,-6-4 10-1,-3 4 5-15,-3-2-2 16,0 2 1-16,0-4-8 0,-5-1-7 15,2 0-6 1,0 0-69 0</inkml:trace>
  <inkml:trace contextRef="#ctx0" brushRef="#br0" timeOffset="60">11816 17724 132 0,'0'6'52'0,"3"2"-28"0,0 5-17 0,0-8 15 15,3 14 7-15,0 2 4 16,0 5-6-16,0 1-2 16,-3 5-14-16,0-1 0 0,-3 1 0 15,-3-5-4-15,0-1 1 16,-3 0-5-16,-3-4-2 15,0-4 0-15,-3-5-1 16,-3-7-22-16,0-12-8 0,0-7-31 31,0-5-58-31,-3-4 22 0</inkml:trace>
  <inkml:trace contextRef="#ctx0" brushRef="#br0" timeOffset="61">11730 17658 168 0,'11'-26'66'0,"-2"7"-36"0,0 3-31 16,-3 14 12-16,0-1-10 16,3-2 0-16,0 5-17 15,0 0-6-15,0 0-49 0,3 0-21 16</inkml:trace>
  <inkml:trace contextRef="#ctx0" brushRef="#br0" timeOffset="62">11994 17738 180 0,'-9'13'68'0,"12"5"-36"0,-3 17-37 0,0-25 12 15,3 9-2-15,0-3 4 16,3-3-2-16,0 0-2 15,3 0-2-15,-3-7-3 0,3 2 3 0,0-6-2 16,0-4 2-16,3-6-2 16,-6-5 2-16,3-6-2 15,0 6-1 1,-3-3 3-16,0-3 0 0,-3 6 5 16,0 3 5-16,0-4-1 15,0 6 3 1,-3 8-8-16,0 0-2 0,3 6-3 15,2 2 1-15,1 5 2 16,0 5 4-16,0 1-11 16,0-3-3-16,0-3-9 15,0-2-4-15,0-3-23 16,0-1-11-16</inkml:trace>
  <inkml:trace contextRef="#ctx0" brushRef="#br0" timeOffset="63">12218 17751 172 0,'0'0'66'0,"3"5"-36"0,0 8-24 0,0-5 17 16,0 6-5-16,0 1-1 16,0 1-9-16,-3-2-3 15,0-4-3-15,0-2 1 0,3 0 2 16,-3-3-2-16,2 1 0 15,-2-6-3-15,6-6-1 0,0-7 1 16,0 0 0 0,0-6-5-16,0 6 1 0,3 0 2 15,-3 0 3-15,0 7 2 16,0 4 1 0,0 2 2-16,0 8 1 0,3 5 3 15,-6 5 4-15,6-4-4 16,-3-6 0-16,0 5-6 15,0-8-3-15,3 3 0 16,-1-8-1-16,1-3 2 16,0-7 1-16,3 2-4 15,-3-5-1-15,0 7-2 16,0-2 3-16,0 8-2 16,0 0 1-16,-3 6 2 0,0 2 0 15,-3 0 0 1,3 5 2-16,-3-3-10 0,0-2-2 15,3 0-35-15,0 3-13 16,0-6-30 0,0-2-21-16,-1-3 52 15</inkml:trace>
  <inkml:trace contextRef="#ctx0" brushRef="#br0" timeOffset="64">12590 17814 168 0,'-18'27'66'0,"18"-6"-36"0,15 5-31 0,-9-10 15 16,-3 6 1-16,0-1 5 16,0 10-8-16,0 1-2 0,0-5-6 15,0-1-3-15,-3-5 0 0,0-5-1 16,3 0 0-16,-3-11 2 16,0 3 1-16,0-8-1 15,0-8 1-15,0-5 2 16,-3-5 2-16,3-1-3 15,-3-2-1-15,3 0-1 16,0-6-2-16,3 3 1 16,0-7 1-16,3-4 1 15,-1 11 1-15,4-2 0 16,3 5 2-16,0 2 3 0,0 6 2 16,0 5-3-16,0 3-3 15,-3 10 13-15,-3 3 7 16,-3 5-12-1,-6 1-5-15,-3-1-3 16,0 0-1-16,-3 0-9 0,0-2-2 16,0-3-18-16,0 0-9 15,-6-6-44-15,9-2-17 16,6 0 0 0</inkml:trace>
  <inkml:trace contextRef="#ctx0" brushRef="#br0" timeOffset="65">13248 17489 200 0,'-15'5'74'0,"12"8"-40"0,3 14-40 0,0-6 12 16,0 16 5-16,0-2 5 15,0 4-8-15,0 4-2 16,0-4-4-16,0-4-2 0,6 4 3 0,0-12-35 16,0-1-16-1,5-7-39 1</inkml:trace>
  <inkml:trace contextRef="#ctx0" brushRef="#br0" timeOffset="66">13102 17717 252 0,'3'0'93'0,"3"-6"-50"0,9 1-52 16,-7 5 12-16,4-3-4 15,3-2 2-15,6 5-5 16,3 0 1-16,0 0 1 15,-3 5-6-15,-4 1 1 0,-2 2-2 0,0 5 1 16,-6 0 5-16,0 8 1 16,-3 3-1-16,0-3 0 15,0 3 2-15,3-8 0 16,3 2 7-16,0-10 6 16,3 3 5-16,5-9 2 15,4-2-8-15,-3-7-2 16,-6-12 4-16,-3 6 3 0,-9 0-2 15,-3-9 2 1,-12 4-7-16,0 5-3 16,-3 5-6-16,-3-3-2 15,0 3-17-15,3 0-5 0,1 3-45 16,5 0-20-16,6 5-9 16</inkml:trace>
  <inkml:trace contextRef="#ctx0" brushRef="#br0" timeOffset="67">14096 17722 124 0,'-9'-11'49'0,"6"11"-26"0,-12 0-18 15,9 0 13-15,-3 6 3 16,-3-1 2-16,-3 3-10 15,-2 5-3-15,-4 8-6 16,3 8-3-16,3 0 2 0,3-2 0 16,9-1 1-16,3-2 2 0,9-5 1 15,0-6 5-15,6-5 3 16,0-8 0-16,3-6 4 16,2-7-9-16,1 0-3 15,-3-13-2-15,0 4 1 16,-6-9-5-16,-3-1-3 15,-3-8 1-15,-6 1 0 16,0-1 3-16,-3 3 1 0,-3 8 1 16,0 5 2-16,0 5-3 15,0 6 0 1,-3 13-1-16,6 5-2 16,0 22-2-16,3 7-1 0,3-2 4 15,3 10 1-15,3-2-3 16,0-6 1-1,0 3-7-15,0-7 0 0,6-4-15 16,2-2-5-16,1-8-26 16,0-6-11-16,0-10-19 15</inkml:trace>
  <inkml:trace contextRef="#ctx0" brushRef="#br0" timeOffset="68">14292 17806 220 0,'-3'3'85'0,"6"-6"-46"0,3 11-48 16,-6-8 12-16,6 8-2 16,0-2 3-16,3-6 5 0,0 0 5 15,6-6-8-15,0 4 1 0,0-4 3 16,-3-4-6-16,-3 2-2 16,-1 0 3-1,-8 3 1-15,-3-3-2 0,-5 2-3 16,-4 1-3-16,0 2-1 15,-3 3 6-15,0 3 3 16,-3 2-6-16,3 9 1 16,3-1-1-16,3 5 0 15,3 1 2-15,6-3 1 16,3-3-4-16,6 6-1 0,6-6-13 16,6 0-5-16,6-2-36 15,0-9-13-15,2-2-20 16</inkml:trace>
  <inkml:trace contextRef="#ctx0" brushRef="#br0" timeOffset="69">14614 17502 252 0,'-27'-13'93'0,"21"21"-50"0,-9 2-55 15,9-2 15-15,-3 6-1 16,0 9 6-16,0 9-4 0,1 3-2 16,2-1-1-16,3 6 5 0,3-3 4 15,3 2-5 1,3-7-3-16,2-5-17 0,-2-1-7 16,0-7-27-16,0-6-9 15,0-5-33 1</inkml:trace>
  <inkml:trace contextRef="#ctx0" brushRef="#br0" timeOffset="70">14373 17756 260 0,'15'-5'96'0,"2"-3"-52"0,4 3-51 15,-9 5 14-15,6 0-10 16,3-3 0-1,3-2-23-15,2 5-10 0,7 5-54 16,-3-2-24-16,0-3 48 16,-3 5 25-16</inkml:trace>
  <inkml:trace contextRef="#ctx0" brushRef="#br0" timeOffset="71">14772 17730 192 0,'-3'-6'74'0,"-3"6"-40"0,0 0-29 16,3 0 17-16,-3 6-6 15,0-1 3-15,-3 3-6 16,0 0 0-16,0 10-8 16,0 4 4-16,-3-4 3 0,3 6-8 0,9-8-2 15,0 2 0-15,6-4 1 16,0-4-1 0,3-7-2-16,0 2-4 15,0-10-2-15,0-1-4 0,0-7 1 16,-3-3 5-16,-3-2 4 15,0 5 1-15,0-1 2 16,0 1 7-16,-3 5 3 16,0 3-4-16,0 10-5 15,-3 6-3 1,3-1 0-16,0 4 1 16,3-1-3-16,0 0-2 0,3 0-16 15,0 1-7-15,-3-4-14 16,2-2-5-16,-2-3-28 15,0-5-33 1,9-2 34-16</inkml:trace>
  <inkml:trace contextRef="#ctx0" brushRef="#br0" timeOffset="72">14837 17775 216 0,'0'-6'82'0,"3"6"-44"0,-3 6-44 15,0 7 29 1,3 3-4-16,3 2 0 15,0 1-2-15,0 2-9 16,6-8-3-16,-3 6-1 0,0-9-5 16,3-2-1-16,-4-2 1 15,4-6 0-15,0-6-10 16,-3 1-5-16,0 2-3 16,0-10-1-16,0-3 8 0,-3-5 7 15,0 8 4-15,-3-6 3 16,0 11 5-16,0-2 4 15,0 2-6-15,3 8-1 16,-3 10-2-16,0 6 1 16,0-5 2-16,3 2 2 15,-3 0-6-15,3-5 0 16,0 6-12-16,-1-7-5 16,-2-1-23-16,3 2-10 0,3-8-38 15</inkml:trace>
  <inkml:trace contextRef="#ctx0" brushRef="#br0" timeOffset="73">15173 17502 240 0,'3'-2'90'0,"-3"4"-48"0,3 11-45 15,0 1 16-15,0-1 4 16,0 11 6-16,0 7-8 15,0 4-1-15,0-1-8 16,0-2-4-16,0 5 1 0,-3-8-13 16,3 0-3-16,0-2-34 15,-3-11-14-15,3 2-45 16</inkml:trace>
  <inkml:trace contextRef="#ctx0" brushRef="#br0" timeOffset="74">15349 17431 228 0,'-3'0'88'0,"3"5"-48"0,-3 8-42 0,3-5 14 0,0 11-2 15,0 7 1 1,0 14-5-16,0 2-2 16,0 1-2-16,0 2-2 0,0 0 1 0,0-6-26 15,3-7-10-15,-3-6-42 16,3 1-42 0,0-9 36-16</inkml:trace>
  <inkml:trace contextRef="#ctx0" brushRef="#br0" timeOffset="75">15245 17722 268 0,'-3'-11'101'0,"3"11"-54"0,9-8-50 0,3 3 16 16,3 5-7-16,2-13 1 15,7 5-6-15,3-11-1 16,3 6 0-16,0 0-31 0,11 5-14 15,1-3-68 1</inkml:trace>
  <inkml:trace contextRef="#ctx0" brushRef="#br0" timeOffset="76">15921 17693 204 0,'-21'-8'77'0,"9"13"-42"0,-9 0-30 16,12-2 17-16,-3 10-8 15,0 0 0-15,-3 1-8 0,3 12-4 16,0-2-1-16,4 2 1 0,8-4 1 15,3 1-4-15,2-7 1 16,7 3-29-16,3-6-13 16,3-8-29-1,0 1-37-15,9-12 31 16</inkml:trace>
  <inkml:trace contextRef="#ctx0" brushRef="#br0" timeOffset="77">16040 17730 252 0,'-12'-19'93'0,"-6"25"-50"0,-6-6-44 0,18 5 18 16,-3-3-8-16,0 9 0 0,-3-3-3 15,0 13-1-15,0 3-3 16,4-3 1-16,2 3 2 0,3-3-2 16,3-2-2-16,3-1 0 15,3-5-1-15,2-5 2 16,1 0 1-16,6-8-4 15,3-2-1-15,0-4-4 16,-3-2 1-16,-3-5 3 16,-3-3 1-16,-3 0 1 15,0 3 2-15,-3 0 1 16,-3 2 3-16,0 3-1 16,0 0 2-16,3 6-6 15,-3 2-1-15,3 10 2 16,3-2 3-16,-1 6-2 0,4-4-2 15,0 3-3-15,0 1 1 16,0-1-37-16,0-5-14 16,0 2-67-1</inkml:trace>
  <inkml:trace contextRef="#ctx0" brushRef="#br0" timeOffset="78">16299 17743 132 0,'0'-13'52'0,"0"7"-28"0,0-1-11 0,0 7 17 15,-3 0 9-15,0 0 6 16,-3 0-11 0,-3 5-3-16,-3-3-18 15,0 4-8-15,3 2-3 0,-3-3-2 16,6 3 0-16,3 2-3 0,6-2 0 15,3 6 2-15,0 4 2 16,3 1 2-16,0-3 3 16,0-3 3-16,-3 0 5 15,-6 0-4-15,0 0 2 16,-3 1-3-16,-3-4 0 16,-3-2-5-16,0-2-1 15,-6-6-3-15,3 0-1 16,0 0-30-16,6-6-12 15,0 4-38-15,12-4-16 16,6-4 5-16</inkml:trace>
  <inkml:trace contextRef="#ctx0" brushRef="#br0" timeOffset="79">16403 17777 244 0,'3'6'93'0,"3"-12"-50"0,14 12-50 15,-5 2 14-15,-3-3-5 16,3-5 1-16,-3 5 14 16,3-5 6-16,0 0-11 15,0-5-5-15,0 5 0 0,-1-5-4 16,-2-3-2-16,0 0 0 16,-6-3 1-16,-3 3-1 15,-3-5-1-15,-3 0-6 0,-3 5-4 16,-6-3 3-16,-5 9 2 15,-10-1 0-15,-3 8 1 16,0 1 5 0,-3 12 3-16,7 3 8 0,5 0 4 15,6 6 1-15,6-3 1 16,9 2-7-16,9 1-2 16,9-1-5-16,12-2-1 15,11-8-1-15,4 2-2 16,3-10-39-16,5 3-19 15,10-9-74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6:30.0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16873 11004 132 0,'-3'0'52'0,"3"0"-28"0,0 0-13 0,0 0 18 16,0 0 0-16,0 0 5 16</inkml:trace>
  <inkml:trace contextRef="#ctx0" brushRef="#br0" timeOffset="1">16873 10996 340 0,'3'-8'20'0,"0"3"-5"16,0-6-5-16,3 1-1 15,0 2-1-15,3 0 0 0,0-3-4 16,3-2-1-16,2 2-1 16,4-2-2-1,3-3 3-15,3-2 0 16,6 2 3-16,0-3 3 16,2 1-4-16,10 2-3 0,3 3 1 15,2-3 2-15,4 3-2 16,2-1 0-16,1-1 1 15,0 4 0-15,5 0-2 16,4 3-2-16,-1 6 3 16,1 2 0-16,-4 2 1 15,1 1 0-15,-7 2-2 16,-5-2 1-16,-3 0-2 0,-7-1-1 16,1 1 3-16,-9 0 0 15,-7-1-1-15,-2 1-2 16,-6 0 1-16,-3-1 1 15,-3-4-30-15,-3 4-13 16,0-4-28-16,-3 4-12 16,0 4-18-1</inkml:trace>
  <inkml:trace contextRef="#ctx0" brushRef="#br0" timeOffset="2">18159 10618 160 0,'-6'-6'63'0,"3"4"-34"0,0-1-10 16,3 3 23 0,0 0-14-16,0 0-4 0,0 0-16 15,3 5-8-15,3 1 0 16,3 2-1-16,0 2 1 0,3-2 0 15,0 8 2-15,-3 0-3 16,-1-3 0-16,-2 0 1 16,-3 1 0-16,-3-4 0 15,-6 1 2-15,-5-1 1 0,-7-2 3 16,-3 3-1-16,0-1 2 16,3-2-4-1,3 3 0-15,0 0-36 0,3-1-18 16,4 1-49-1</inkml:trace>
  <inkml:trace contextRef="#ctx0" brushRef="#br0" timeOffset="3">13307 10448 160 0,'-3'-13'60'0,"0"8"-32"0,-15-3-11 0,15 5 20 16,-3 1 1-16,-3-1 2 15,0 3-16-15,1 3-4 16,-4 2-12 0,0 6-7-16,0 12-2 0,0 9 1 0,3 0 0 15,3 0 0-15,3 7 0 16,3-4 0-16,0-4 0 15,0-4 0-15,0-3 0 16,0-3-20-16,0-5-7 16,-3-3-17-16,0-2-7 15,-3-4-42 1</inkml:trace>
  <inkml:trace contextRef="#ctx0" brushRef="#br0" timeOffset="4">13057 10649 224 0,'-6'-5'85'0,"6"3"-46"0,0 4-35 16,0-2 21 0,6 0-10-16,3-2 2 0,3-1-19 15,3 0-6 1,3 1 4-16,2-1 8 0,1 3 7 0,3 0-27 16,0 0-11-16,-3 0-11 15,-3 3-3-15,-3-1 10 16,-4 1 3-16,-2 5 14 15,-3 0 6-15,-3 5 14 16,-6 3 9-16,0 0 7 0,0 0 4 16,3 0-2-16,6-3-3 15,0 3-7-15,6-3-1 16,0-3-4-16,0-2 0 16,3-2-1-16,0-6 0 15,0-3-2-15,-3 0 1 16,-4-2-4-16,-2 0 0 15,-3-3 5-15,-3 0 5 16,-3-8-9-16,-3 3-5 16,-2 0 1-16,-1-1 1 15,-3 4-13-15,3-1-7 0,3 3-28 16,0 3-10 0,3 0-38-16</inkml:trace>
  <inkml:trace contextRef="#ctx0" brushRef="#br0" timeOffset="5">13521 10427 192 0,'-6'6'71'0,"6"7"-38"0,0 21-25 16,0-13 18-16,0 6-6 0,0 2 0 15,0 8-7-15,0-3 0 16,0-2-8 0,0-5-3-16,0-4-1 0,3-1 1 15,0-4 3-15,0-2-24 16,0-6-10-16,0-2-16 0,0-5-7 16,0-3-32-1,3-5-16-15,0-8 51 16</inkml:trace>
  <inkml:trace contextRef="#ctx0" brushRef="#br0" timeOffset="6">13602 10533 164 0,'3'-24'63'15,"-3"22"-34"-15,3-12-23 0,0 12 15 16,-3 2-9-16,6 8-2 16,-3 8 10-16,3 2 4 15,-3 3-12-15,0 3-2 0,-3 10-3 16,0-4-3-16,3-4-3 0,-1 0 0 15,1-2-1-15,3-5-22 16,0-3-10-16,0-3-37 16,3-5-47-1,12-3 33-15</inkml:trace>
  <inkml:trace contextRef="#ctx0" brushRef="#br0" timeOffset="7">13801 10732 192 0,'-12'13'74'0,"9"-8"-40"0,3 6-29 16,3-6 17-16,0 3-3 0,0 0 3 15,3 0-6 1,3 0-1-16,0-3-9 0,3 0 0 0,0-5 4 16,0-2-2-16,0-4 3 15,0 1-4-15,-3-3-2 16,-7 0-2-16,-2-5 0 15,-2-3-2-15,-4 0-1 16,-3 0-10-16,0 3-6 16,-3 0-12-16,0 2-3 15,0 3-18-15,3 3-9 16,3 2-31 0</inkml:trace>
  <inkml:trace contextRef="#ctx0" brushRef="#br0" timeOffset="8">13935 10679 156 0,'0'23'60'0,"0"-4"-32"0,12-1-24 16,-9-10 15-16,0-2-7 16,3 2 1-16,0-3-6 15,0 0 1-15,0-2-5 16,3-1-2-16,0-2 2 0,0 0-9 15,0-2-1-15,-1-1-1 0,-2 1 0 16,0 2 2-16,-3 0 2 16,-3 0 2-16,3 2 1 15,0 1 7 1,3 2 4-16,0 0 6 0,0-2 4 16,0 0 5-1,3-3 2-15,3 0-6 0,-3-3 0 16,0 0-6-16,0-2 1 15,-3 0-5-15,0 0-1 16,0-1-4-16,-6-4-1 16,-3-9-6-1,0 6 1 1,-3 2-22-16,3 1-10 0,-3 2-15 16,3 3-4-1,0 2-21 1,3 0-39-16,0 3 28 15</inkml:trace>
  <inkml:trace contextRef="#ctx0" brushRef="#br0" timeOffset="9">14254 10668 188 0,'3'8'71'0,"0"-3"-38"0,-3 14-25 16,3-9 18-16,-3 1-11 15,0 0-3-15,0-4-7 16,0 1-4-16,3 0 0 16,0 0-26-16,-3-2-8 0,0-1-58 15</inkml:trace>
  <inkml:trace contextRef="#ctx0" brushRef="#br0" timeOffset="10">14236 10620 212 0,'0'-5'82'0,"3"2"-44"0,3 1-49 0,-3 2 11 16,0 0-25-16,3 0-7 16,0 2-43-16,2 1-18 15,1 0 41-15,0-1 23 0</inkml:trace>
  <inkml:trace contextRef="#ctx0" brushRef="#br0" timeOffset="11">14367 10665 160 0,'15'14'63'0,"-15"15"-34"0,0-11-14 16,0-10 20-16,-3-3-10 15,0 1-5 1,0-1-7-16,0 0-3 0,0 1-6 16,0-1-1-16,3-2 1 0,0-3-2 15,0 0 1-15,0-3 0 16,6 0 3-16,-6-5-3 15,6 0 0-15,3-7-3 16,0 1-1-16,-1 4 1 16,4 2 0-16,0 2 4 15,0 4 2-15,0 4 2 16,0 6 2-16,0 0-1 16,0 0 0-16,-3 0-8 15,0 0 0-15,-3-3 1 0,0 1 1 16,0-1-23-16,-1 0-9 15,4 1-41-15,-3-4-18 16,3 1-2 0</inkml:trace>
  <inkml:trace contextRef="#ctx0" brushRef="#br0" timeOffset="12">14685 10676 192 0,'-6'-5'71'0,"9"2"-38"0,-3 0-32 0,0 3 16 16,-3 3-2-16,-3-3 3 0,-6 3-8 16,1 5-1-1,2 5-5-15,0-3 2 0,0 4 0 0,0-4-2 16,3 1-1-16,3-1-1 16,0 1 1-16,3-3-2 15,0-3-1-15,3 0 1 16,-3-5-1-16,9-2 0 15,-3-1 0-15,6-2-3 16,-3 0 0-16,-3-3 2 16,-1 0 2-16,1-3 0 15,-3 1 2-15,0 2-2 16,0 2-1-16,0 1-4 0,0 10 0 16,0 3 2-1,3 6-4-15,3 1 2 16,-3 9 8-16,3 0 5 15,0 8 4-15,-3-6 5 16,-3 6-4-16,-3-6 2 16,-6 1-5-16,-3-6-1 15,-6-5-4-15,-3-3-1 16,0-5-10-16,-2-3-4 16,-1-5-24-16,0-10-9 15,3-6-29-15,3 0-10 16,6 0-6-1</inkml:trace>
  <inkml:trace contextRef="#ctx0" brushRef="#br0" timeOffset="13">15218 10671 88 0,'0'-6'35'0,"0"4"-18"0,0 2-9 0,0 0 13 16,0 0 3-16,-3-3 3 16,-3 3-3-16,-3 3-3 15,-6 2 2-15,-6 6 0 0,1 2-12 16,-1 0 0-16,3 0 2 16,3 3-1-16,6 0 1 0,3 0-3 15,3 0-1-15,9-3-1 16,3-5 0-16,3-3-2 15,3-5 1-15,0-5-2 16,0-6 0-16,0-2-8 16,-4-8 0-16,-2 0 3 15,-3-6 2-15,-3-2 0 0,-3-5-2 16,-3-6 1-16,0 6 1 16,0 5-1-16,-3 5-1 15,3 5 1-15,0 6 1 16,3 5-6-16,0 13 1 15,3 11 5 1,3 5 6-16,0 6 5 0,3-1 4 16,0 4-9-16,0-1-2 15,0 0-2-15,0-3 0 16,6-2-7-16,-3-3 0 16,6-5-34-16,-1-3-16 15,1-5-43-15,3-3-45 16,3-2 50-16</inkml:trace>
  <inkml:trace contextRef="#ctx0" brushRef="#br0" timeOffset="14">15471 10684 244 0,'-9'-21'90'0,"6"21"-48"0,-6 0-29 0,3 0 24 0,-3 2-15 16,0 6-2-16,-3 0-10 15,1 5-4-15,-1 1-3 16,3-1-3-16,0 0 3 0,3 0-2 15,3 1 2-15,3-4-2 16,3-2 2-16,3 0 0 16,3-5 1-16,3-3-2 15,0-3-2-15,-1-2-4 0,1-3 0 16,0-3 2-16,-3 1 3 16,-3 2-2-1,0 0-2-15,0 3 2 16,-3 7-2-16,3 1 1 15,0 2 2-15,0 3 0 16,0 0 0-16,0 0 0 16,3-3 0-16,-3 0 0 15,3 1-25-15,3-4-10 16,-1-2-29-16,1-2-9 16,0-1-26-1</inkml:trace>
  <inkml:trace contextRef="#ctx0" brushRef="#br0" timeOffset="15">15635 10419 240 0,'-6'-5'90'16,"6"10"-48"-16,3 3-49 0,-3 0 14 16,0 8 6-16,0 13 6 0,0 3 2 15,3 2-1-15,-3 3-10 16,3-2-6-16,0-4-1 0,0-1-2 15,-3-4-1-15,0-2-26 16,0-3-10-16,0-5-64 16,3 0-47-1,-3-6 57-15</inkml:trace>
  <inkml:trace contextRef="#ctx0" brushRef="#br0" timeOffset="16">15468 10647 228 0,'15'-3'88'0,"0"1"-48"0,21-1-42 0,-22 3 14 16,7-3-8-16,6 1-3 15,6-1-11-15,6 0-4 16,-4 3-81-16,-2 0-34 15,0 0 60-15,-4 0 32 16</inkml:trace>
  <inkml:trace contextRef="#ctx0" brushRef="#br0" timeOffset="17">15965 10626 228 0,'-9'-3'85'0,"6"3"-46"0,-6 0-39 0,3 0 16 16,-3 3-7-16,-5 2 2 0,-4 3-6 15,0 5-1-15,0 6-2 16,3-1 7-16,3-2 4 0,3 0-2 16,3 0-1-16,3-3-4 15,3 0-1-15,3-5-3 16,6-3 1-16,3-5-4 16,3-2-2-16,0-3-5 15,0-6 0-15,0-5 4 16,-3 3 2-16,-1 0 4 15,-2 5 1-15,0 0 1 0,0 16 6 16,-3 0 0 0,6 2-4-16,3 1 0 15,0 2-4-15,3 0-2 16,0 0-13-16,-1-2-4 16,4-3-110-1</inkml:trace>
  <inkml:trace contextRef="#ctx0" brushRef="#br0" timeOffset="18">16495 10663 192 0,'-6'8'71'0,"3"-3"-38"0,6 13-19 15,-3-7 22 1,0 0 0-16,3 2 2 16,-3 0-18-16,0 0-9 0,0 1-7 15,0-4-6-15,0-2 1 0,3 0-34 16,-3-3-15-16,3-2-64 15</inkml:trace>
  <inkml:trace contextRef="#ctx0" brushRef="#br0" timeOffset="19">16504 10578 192 0,'-9'-8'74'0,"15"8"-40"0,-6 0-40 15,0 0 12-15,0 0-9 16,6 0 2-16,0 3-12 0,0 2-7 16,0-2-38-16,3-1-15 15,0 1 18-15,3 2 9 16</inkml:trace>
  <inkml:trace contextRef="#ctx0" brushRef="#br0" timeOffset="20">16662 10626 212 0,'0'2'82'0,"0"-2"-44"0,0 3-18 0,0-3 24 15,0 0-5-15,-3 3 2 0,-3-1-17 16,0 1-4-16,-3 2-12 16,-3 0-7-16,0 3-4 15,0 3 2-15,3 0 2 0,0 2-2 16,6-3-2-16,3 1-1 15,3 0 3-15,3 2 0 16,3 0 3-16,3 0-6 16,-3 0 1-16,0-2 7 15,-9 0 5-15,-3-1 7 16,-3-2 4-16,-3 0-10 16,-3 0-6-16,-3 0-24 0,0-3-10 15,1-2-67-15,-7 0-26 16,3-3 6-1</inkml:trace>
  <inkml:trace contextRef="#ctx0" brushRef="#br0" timeOffset="21">12563 11197 144 0,'-3'-5'55'0,"3"2"-30"0,-18-2-14 0,12 2 15 0,0 1-3 15,0 2-2-15,-3 2-5 16,-6 1 0-16,4 2-9 16,-4 3-2-16,3 5-1 0,0 1-5 15,0 2 1-15,0 2 0 16,9-2 0-16,3-3 0 16,3 0 0-16,3-2 0 15,0-6 0-15,3-2 2 16,3-6 3-16,0-5-2 15,0-2-2-15,2-1-3 0,1 1 1 16,-3-1 3-16,-3 0 3 16,-3 3 0-1,-9 1 6-15,0 1 3 16,3 4-7-16,0 4-2 16,0 6-5-16,0 5-3 15,6 1-1-15,0 1 3 16,6-1-2-16,3-4 1 15,0 1-44-15,3-3-20 16,-1-6-30 0</inkml:trace>
  <inkml:trace contextRef="#ctx0" brushRef="#br0" timeOffset="22">12881 10933 156 0,'-8'5'60'0,"8"-13"-32"0,2 0-13 0,-2 8 20 16,0 0-13-16,0 0-2 0,0 0-10 15,3 11-2-15,3-3-4 16,0 2 4-16,0 3 2 0,-3 1-3 15,0-1-2-15,0 0-5 16,0-2 0-16,-3-1-7 16,0-2 0-16,3-3-39 15,-3 1-14-15,0-1-30 16</inkml:trace>
  <inkml:trace contextRef="#ctx0" brushRef="#br0" timeOffset="23">12908 10999 164 0,'3'-8'63'0,"0"10"-34"0,-3 4-25 0,0-6 15 15,3 2-9-15,3 4-1 16,0-1-5-16,0 3-3 16,-3 0 0-16,3 0-6 0,0 0 1 15,-3-3-130 1,3 3 46-1</inkml:trace>
  <inkml:trace contextRef="#ctx0" brushRef="#br0" timeOffset="24">12956 10914 128 0,'-3'0'49'0,"9"3"-26"0,-6-3-20 0,0 0 19 15,6 8-5 1,0 8 1-16,0-1 1 0,-3-1-11 16,0-1-2-16,6 0-2 0,-3 0-5 15,-1-2 1 1,1-1-22-16,0 1-10 16,-3-3-44-1</inkml:trace>
  <inkml:trace contextRef="#ctx0" brushRef="#br0" timeOffset="25">13227 11205 144 0,'3'-8'55'0,"-3"6"-30"0,0-1-29 15,0 0 67 1,-3-2-18-16,-3 0-8 16,-3 2-8-16,0 0-17 15,-6 9-8-15,0-1 0 0,-3 3-3 16,3 5-1-16,1 3-2 15,2 3-1-15,0 2-1 16,3-3 3-16,6-2 0 0,0-3 3 16,6-2-3-16,3-1 0 15,3-4 5-15,0-6 2 16,3-3-7-16,2-2-4 16,1-3-2-16,-3-3-1 15,0 1 2-15,-3-1 4 16,0 1-1-16,-3 2 1 15,-3 2 2-15,0 1 2 16,0 2 1-16,-3 3 1 16,-3 8 4-16,0 8 3 15,0 3-4-15,0 12 1 16,0 4-3-16,0-1 0 16,0-2-3-16,3-11 1 0,0-2-2 15,3 2 2 1,3 8-4-16,-3-11 0 15,0-2-21-15,6-8-10 0,-3 0-17 16,6-5-5-16,3-3-37 16</inkml:trace>
  <inkml:trace contextRef="#ctx0" brushRef="#br0" timeOffset="26">13322 11277 184 0,'0'-14'68'0,"-3"9"-36"0,3 0-18 15,0 5 20-15,0 0-17 16,0 0-5-16,0 0-5 16,0 0-2-16,3 8-3 0,-3 2 1 0,0 6 2 15,0 3-2-15,3 2-2 16,0 3 0-16,3-3-1 15,0 0 2-15,3-8 1 16,-3-2-1-16,3-6-2 16,0-2 3-16,0-9 0 15,-1-4-4-15,1-3-1 16,-3-6-2-16,0 3 0 16,0-2 3-16,-3-1 2 15,-3 1 0-15,0 4-1 16,0 1 3-16,0 3 0 0,0 4-1 15,0 4 1 1,0 4-2-16,0 4-1 0,0 4 1 16,0 3-1-16,0 1 0 15,0-1 0-15,3 0 0 16,0 0 0-16,0 6-25 16,9-11-8-16,6-8-32 15,-3-3-51 1,3-2 23-16</inkml:trace>
  <inkml:trace contextRef="#ctx0" brushRef="#br0" timeOffset="27">13623 11234 168 0,'-9'-8'66'0,"3"8"-36"0,0 0-18 0,3 3 19 16,-3 2-10-1,-3 3 1-15,0 3-11 0,0 2-4 16,0 3-4-16,0 0-3 0,3 8 3 15,3 2 0-15,0-2 3 16,3-3-1-16,3-5 0 16,3-6-1-16,3-2 2 15,0-10-5-15,3-9-1 16,0 1-2-16,-3-4 0 16,0-4 2-16,-3 2 0 15,0 0 2-15,-3 0 1 16,-3 0 3-16,0 3 1 15,-3 2-1-15,0 4 1 16,0 1-4-16,0 6-2 0,3 6-3 16,0 4-1-16,0 3-1 15,3 1 3-15,0-1 0 16,3 3 3-16,0-3-17 16,3-2-6-16,-1-4-19 15,4-1-5-15,3-9-16 16,6 0-39-1,0-2 18-15</inkml:trace>
  <inkml:trace contextRef="#ctx0" brushRef="#br0" timeOffset="28">13795 11234 176 0,'-9'0'66'0,"0"8"-36"0,0 5-29 15,4-2 16-15,-1 5-9 16,-6 0-2-16,9 8-1 0,0 2 1 15,3 0-3-15,6-2 3 0,0-5 0 16,3-3 0-16,-1-3 1 16,4-8-2-16,0-7 2 15,0-9-4-15,0-8 0 16,0-2 1-16,-3-5 0 0,-3-1-5 16,0-2 1-1,-6 0 0-15,0-3 0 0,-3-2 0 16,0 0 0-16,-3 2 6 15,3 8 4 1,0 3-3-16,0 5 1 16,0 5-7-16,3 6-1 0,0 10 2 15,0 6 3 1,3 8-2-16,0 4-2 0,0 6 8 16,3 3 4-16,0 0-9 15,0-3-1-15,0-5-10 16,3 2 0-16,-3 1-39 15,9-11-14-15,-4-6-45 16</inkml:trace>
  <inkml:trace contextRef="#ctx0" brushRef="#br0" timeOffset="29">14149 11226 184 0,'0'0'71'0,"3"3"-38"0,-3 2-21 0,3 1 19 16,-3 1-10-16,3 4 1 16,-3 2-7-16,0 0-1 15,6 3-8-15,0-2-4 0,0-4 1 16,3 1-2-16,0-3 2 15,0-3-4-15,0-2 0 0,0-3-4 16,0 0 1-16,-3-3 2 16,0-2 1-16,0 2 1 15,-3 0 0-15,0 3-3 16,-3 0 0-16,0 6-1 16,3-1 0-16,0 6 3 15,3-1 0-15,-1 3 5 16,4-5 2-16,0-2 9 15,0-6 4-15,3-6 4 0,-3-2 1 16,-3 0-7 0,0 1-2-16,0-4-7 15,0 0 0-15,-3-2-5 16,-3 0 0-16,0 0-6 0,-3-1 0 16,0 4-21-16,0 2-7 15,0 0-28 1,0 3-10-16,3-1-43 15</inkml:trace>
  <inkml:trace contextRef="#ctx0" brushRef="#br0" timeOffset="30">14429 11277 164 0,'-6'13'63'0,"3"-3"-34"0,3 6-16 0,0-8 17 0,0 8-4 15,3-3 2 1,3 6-7-16,0-1-1 16,3-4-11-16,0-4 1 0,3-2 3 15,0-11 2-15,0-5 3 0,-3-2-6 16,0-6 1-16,0 3-8 16,-3-3-1-16,-3-3 0 15,-3 1 0-15,-6-1-2 16,0 1-2-16,-3 2-8 15,0 3-3-15,0 2-32 16,0 3-11-16,3 3-33 16,3 0-45-1,3 2 35-15</inkml:trace>
  <inkml:trace contextRef="#ctx0" brushRef="#br0" timeOffset="31">14572 11224 156 0,'6'10'60'0,"0"1"-32"0,-3 5-13 0,0-8 20 16,0 2-8-16,0 1-1 16,-3-3-9-16,0 0 0 15,0 0-10-15,0-3-2 0,0-2-1 16,0-3 6-16,0 0 6 16,0 0 1-16,3-3-1 15,0-2-6-15,0-3-2 16,3-6 0-16,0 1 2 15,0 0-3-15,6 0 1 16,-3 0-1-16,-1 2 1 0,1 3-7 16,0 0 0-16,0 0-3 15,0 5-2-15,0 1-2 16,0 2-1-16,0 0-27 16,0 2-13-16,3 1-22 15,0 0-7-15,0-1-21 16</inkml:trace>
  <inkml:trace contextRef="#ctx0" brushRef="#br0" timeOffset="32">14920 11221 180 0,'-3'-3'68'0,"3"3"-36"0,-3-2-22 0,3 2 20 16,-3 0-7-1,-2 0 1-15,-1 0-7 16,-6 0-2-16,-3 0-9 0,0 2-6 0,0 6-1 15,3 3-1-15,0 5-2 16,0 2 0-16,6 1 0 16,0 5 5-16,6 2 1 15,3-2 2-15,6-6 2 16,0-2 3-16,6-5 5 16,-3-11-2-16,0-8 1 15,3-3-5-15,-3-5 0 16,0-2-5-16,-3-3-2 15,-4 0 2-15,1-3 0 16,-3-3-1-16,-3-2-2 0,0-3-4 16,0 1 0-16,0 4 0 15,-3 3 2 1,3 6 1-16,0 2 3 16,0 5-3-16,0 4-2 15,0 1-1-15,0 6 0 0,0 8 9 16,3 3 6-16,0 10 1 15,3 0 3-15,0 3-2 16,0 2 0-16,0 3-7 16,0-2-2-16,0-1-2 15,0-2 1-15,0-5-7 16,-3-3-1-16,0-3-40 0,0-5-18 16,0-3-42-1,0-5-46-15,0-3 55 16</inkml:trace>
  <inkml:trace contextRef="#ctx0" brushRef="#br0" timeOffset="33">15108 10975 236 0,'12'-19'88'0,"-9"19"-48"0,-3 0-29 0,0 0 21 16,0 8-19-16,0 0-5 15,0 3-5-15,-3 2 0 0,-3 0-2 16,3 1-1-16,0-1 3 0,0 0-13 16,0-5-6-1,0 0-20-15,3 0-7 0,0-3-24 16</inkml:trace>
  <inkml:trace contextRef="#ctx0" brushRef="#br0" timeOffset="34">15179 11009 176 0,'0'6'66'0,"6"-1"-36"0,-6 5-15 15,0-4 20-15,3 2-6 0,-3 2-2 16,0 1-15-16,0-1-8 15,0 1-2-15,0-3-11 0,0-3-4 16,0 1-92 0,3-1-43-16,3-2 76 15</inkml:trace>
  <inkml:trace contextRef="#ctx0" brushRef="#br0" timeOffset="35">15379 11210 240 0,'-6'-2'90'0,"6"2"-48"0,3 0-25 0,-3 0 27 0,3 0-8 15,3 0-1-15,6-3-13 16,3 3-4-1,-1-3-10-15,4 3-5 0,0 0 0 0,0-2-4 16,3-1 0-16,-3 3-30 16,-3 0-14-16,-4 0-32 15,1 3-12-15,-6 2-21 16</inkml:trace>
  <inkml:trace contextRef="#ctx0" brushRef="#br0" timeOffset="36">15417 11298 276 0,'-3'2'104'0,"6"-2"-56"0,0 3-43 0,-3-3 24 15,6 3-12-15,3-3-2 16,6 0-8-16,3 0-5 16,0-3-1-16,6 0-8 0,0 1-3 15,-1-1-30-15,1 0-11 16,-3 1-71-1</inkml:trace>
  <inkml:trace contextRef="#ctx0" brushRef="#br0" timeOffset="37">15906 11105 140 0,'0'-8'52'0,"0"2"-28"0,3 6-4 15,-3 0 19-15,0-2 1 0,0-1 3 16,-3 0-9-16,0 1-1 16,0-1-18-16,-3 0 4 0,-6 1 2 15,0-1-5-15,-3 3-1 16,0 0-9-16,0 3-4 16,0-1-4-16,3 4 1 15,4-1-4-15,2 0 1 16,6 1 0-16,6 2-1 15,2 5 1-15,4 3 0 16,6 0 0-16,3 2 3 16,0 3-5-16,-3 3 2 0,-6 3 4 15,-3-1 4-15,-3 6-3 16,-6 2-3 0,-6-2 5-16,-3-6 3 0,0-5-3 15,-3-5-2-15,0-5 2 16,0-3 0-16,0-8-4 15,3-8 1-15,3-5-7 16,3-3-3-16,6-8-5 16,6 0-2-16,3 0 3 15,3 1 3-15,3 1 7 16,0 1 4-16,-3 0 1 16,-1 3-1-16,-2-4 3 0,-3 4 2 15,-3 2 0-15,-3 0 0 16,0 3-3-1,-3 0 1-15,-3 5-11 0,0 0-2 16,0 0-19 0,0 3-9-16,0-1-156 15</inkml:trace>
  <inkml:trace contextRef="#ctx0" brushRef="#br0" timeOffset="38">16179 11126 140 0,'0'-3'55'0,"0"6"-30"0,12-6-21 0,-9 3 29 31,0 11-2-31,0 2-7 15,0 3-2-15,3 5-13 16,0 3 6-16,0 2 2 0,-3 1 2 0,0-4 3 16,0 12-6-16,-6-6-1 15,0-5-9-15,3-3-2 16,0-5-2-16,0-6 1 16,0-2 0-16,0 0 1 15,0-5-2-15,3-8 1 16,0-9-2-16,-6 1-1 15,6 0 1-15,0-3 1 16,3 6-6-16,0-1-1 16,3 3-1-16,3 3 2 15,0 2-1-15,3 3 4 16,-4 5-2-16,1 1 1 16,-3 7 4-16,-3 5 3 15,-6 4 4-15,-3-4 5 0,-3-2-6 16,0-3-2-16,0-2-1 15,-2-3-1-15,2-3-22 16,0 0-10-16,0-2-15 16,0-3-6-16,0-3-20 15,3-2-6-15,3-8-4 16</inkml:trace>
  <inkml:trace contextRef="#ctx0" brushRef="#br0" timeOffset="39">16334 11306 192 0,'9'0'74'0,"0"5"-40"0,3 3-18 0,-6-3 24 16,0 3-10-16,3 5 0 15,-3 9-11-15,0-4-4 16,0 1-8-16,0-4-5 0,0-1 1 16,-3-4-2-16,3-2-1 15,0 0-19-15,-1-3-10 16,10-5-25-16,-6-2-9 15,0-1-15 1,0-2-26-16,0-6 37 16</inkml:trace>
  <inkml:trace contextRef="#ctx0" brushRef="#br0" timeOffset="40">16525 11335 156 0,'0'0'57'0,"3"2"-30"0,-3 4-10 0,0-1 20 0,0 6-4 15,-3 7 3-15,0 6-9 16,-3 0-2-1,-3 0-14-15,0 2-2 0,-6 0 1 16,3 4-6-16,0-7 0 0,3-1-2 16,0-4-2-16,0-2-19 15,4-3-10-15,-1-5-34 16,3 0-12-16,0-3-18 16</inkml:trace>
  <inkml:trace contextRef="#ctx0" brushRef="#br0" timeOffset="41">16623 11128 228 0,'0'6'88'0,"3"-1"-48"0,-3 6-31 0,0-4 19 15,0 7-8-15,0 4 1 16,0 6-6-16,0 5-1 16,0 6-8-16,0 4-4 0,-3-4 1 15,3-4-2-15,-3 1-1 16,0-5-19-16,0-6-8 16,0-3-39-16,0-7-17 15,0 2-17 1</inkml:trace>
  <inkml:trace contextRef="#ctx0" brushRef="#br0" timeOffset="42">16507 11335 264 0,'-3'0'101'0,"3"0"-54"0,3-3-39 0,-3 3 24 16,6 0-7-1,6-3 3-15,3 1-16 16,0-1-7-16,8-2-3 16,4 2-9-16,-3-2 0 0,0 2-35 0,-3 1-12 15,-4 2-29-15,-2 0-14 16,-3 2 9 0</inkml:trace>
  <inkml:trace contextRef="#ctx0" brushRef="#br0" timeOffset="43">16748 11380 184 0,'0'24'68'0,"3"-6"-36"0,0-5-18 0,0-7 22 16,3-1-7-16,3-2 0 15,0-1-10-15,3-2-4 16,0 0-8-16,-1-8-3 0,1 3 2 16,0-3-1-16,-3 3 0 15,-3-9-1 1,0 1-2-16,-3-3-2 15,-3 6-4-15,-6 2-2 0,-3 3-6 16,-3 2 0-16,0 3 4 16,-2 3 4-16,-1 7 3 15,3 6 3-15,0 3 1 16,3-4 3-16,3 1 1 16,0 0 3-16,3 0-7 15,3-3-2-15,6 1-1 16,3-4 2-16,3-2-21 15,0-3-7-15,3-5-36 16,-1 0-15-16,4 0-14 16</inkml:trace>
  <inkml:trace contextRef="#ctx0" brushRef="#br0" timeOffset="44">17013 11329 240 0,'0'-2'90'0,"0"2"-48"0,-3 0-18 0,3 0 43 16,-6 2-25-16,-3 1-18 15,3 2-13-15,0 1-8 16,3-1-5-16,0 6 1 15,3 4-1-15,3 1-2 0,3 0 3 16,3 0 0 0,0-3-2-16,0 3 0 0,-3 0 2 15,-3 0 0-15,-3-3 3 16,-3 0 3-16,-3 1-2 16,-3-4 0-16,-9-2-3 15,-3-3-3-15,0-2-29 16,1-3-12-16,2-3-54 15,0 3-62 1,3-2 45-16</inkml:trace>
  <inkml:trace contextRef="#ctx0" brushRef="#br0" timeOffset="45">16263 11486 132 0,'0'2'52'0,"0"-2"-28"0,0 0-11 16,0 0 19-16,0 0 4 15,0 0 3-15,0 0-8 16,0 0-4-16,0 0-15 15,-3 0 3-15,0 0 5 0,0 0-5 16,-3 0 2-16,0 0-10 16,0 0-4-16,0 0-11 15,-3-2-49 1,0 2-13-16,0 2-43 16</inkml:trace>
  <inkml:trace contextRef="#ctx0" brushRef="#br0" timeOffset="46">6937 16198 88 0,'0'-5'35'0,"3"2"-18"0,3-2-2 16,-3 5 15-16,-3 0 4 15,0 0 1-15</inkml:trace>
  <inkml:trace contextRef="#ctx0" brushRef="#br0" timeOffset="47">6949 16193 297 0,'3'15'28'0,"-3"14"-6"0,0 6-2 15,0 5 1-15,0 2 0 16,0 3 2-16,-3 5-7 15,3-5 1-15,0-3-10 0,0 1-2 16,-3-6-1-16,3 0 0 16,0-5 0-16,3-11 0 15,0 0-9-15,-3-8-2 16,3-2-47-16,-3-11-21 16,6-6-42-1</inkml:trace>
  <inkml:trace contextRef="#ctx0" brushRef="#br0" timeOffset="48">6931 16264 144 0,'-3'-3'55'0,"-6"-2"-30"0,3 0-12 0,6 5 17 16,0-3-4-16,0-2 2 16,0 5-7-16,0-3-3 15,6 0-10 1,-3 1-5-16,3-3 0 0,0 2-2 0,3-2 2 16,3-1 0-16,0 4 3 15,6 2-1-15,9 0 0 16,-1 2-3-16,7 4 1 15,6 2 0-15,3 18 1 16,2 0-2-16,4 6-2 16,-6 0 1-16,-1 0 1 15,-11-1 5-15,-6 4 6 0,-9-3-5 16,-9-1 0 0,-15-2 5-16,-6-2 3 0,-9 2-8 15,-9-8-2-15,-2-2-2 16,-7-6 0-16,0-5-9 15,0-3-4-15,4-2-26 16,5-3-10-16,3-3-78 16</inkml:trace>
  <inkml:trace contextRef="#ctx0" brushRef="#br0" timeOffset="49">7208 16642 124 0,'0'3'49'0,"0"0"-26"0,-3-3-12 15,0 5 18-15,0-2-2 0,-6 2 4 16,0 0-2-16,-12 3 0 16,1-3-16-16,-4 6 5 0,0-8 5 15,0 5-8-15,3-6-3 16,4-2-21-16,2 0-6 15,6-2-57-15,9-6-23 16,6 2 3 0</inkml:trace>
  <inkml:trace contextRef="#ctx0" brushRef="#br0" timeOffset="50">7997 16198 172 0,'9'0'66'0,"-21"5"-36"0,6 16-26 16,6-5 13-16,0 11 7 16,0 7 7-16,-3 3-12 0,3 3-3 15,0-6-10-15,0 1-4 0,0-4-1 16,0-4 1-16,0-1 1 16,0-7-4-1,0 2 1-15,0-11-40 0,0 4-15 16,0-9-41-1</inkml:trace>
  <inkml:trace contextRef="#ctx0" brushRef="#br0" timeOffset="51">7809 16470 236 0,'-3'0'88'0,"18"6"-48"0,-3-4-45 16,0 4 17-16,6-6 0 15,15 5 4 1,2-3-6-16,13-4-3 0,6-3-4 16,8 5-27-16,1 0-9 15,-4 7-76-15</inkml:trace>
  <inkml:trace contextRef="#ctx0" brushRef="#br0" timeOffset="52">8679 16230 176 0,'0'5'68'0,"3"3"-36"0,-3 37-20 15,2-21 19-15,-2 2-5 16,0 14-1-16,0-6-2 0,0 6 0 16,0-1-13-16,0-1-3 0,0-4-3 15,0-5-2-15,3-3 1 16,0 1-7-16,0-6 1 15,-3-8-30-15,0-5-63 32,0-8-38-32,-3-8 34 15</inkml:trace>
  <inkml:trace contextRef="#ctx0" brushRef="#br0" timeOffset="53">8667 16282 160 0,'-6'-21'63'0,"3"21"-34"0,0-5-8 16,3 5 25-16,0 0-6 15,0-3 1-15,3-2-14 16,3 0-7-16,3-3-11 15,11 0-4-15,4-3 1 0,3 9-3 16,0 2-2-16,0 2 0 16,-1 4-1-16,1 2 0 15,-6 10 0-15,-9 6 0 16,-3 5 2-16,-9-3-3 16,-3 1 0-16,-6-1-1 0,-3-7-2 15,-3 5 0-15,0-3 3 16,0-5 0-1,3-3 1-15,4-2 0 16,-1-1 2-16,3-2-1 0,6 0-1 16,3 3-2-16,3 2 1 15,6 0 3-15,-1 3 1 16,4 0 1-16,3 0 0 16,-3-3 0-16,6 8 0 15,-3-5 0-15,0 0 0 16,-4 2-2-16,1-4-2 0,-3-1-4 15,0 5-2 1,-3-4-41-16,0-7-17 0</inkml:trace>
  <inkml:trace contextRef="#ctx0" brushRef="#br0" timeOffset="54">9113 16555 204 0,'0'3'77'0,"0"2"-42"0,-3 11-30 15,3-8 17-15,0 5-10 0,0 0-2 16,0 0-3-16,-3 1-2 15,3-1-3-15,0-5-4 0,0 5-1 16,0-8-40-16,0 3-19 16,0-8-28-1</inkml:trace>
  <inkml:trace contextRef="#ctx0" brushRef="#br0" timeOffset="55">9074 16372 204 0,'6'-13'77'0,"0"8"-42"0,3 2-19 0,-6 3 24 0,0 0-8 16,0 0 1-16,-3 0-14 16,0 0-6-16,0 0-8 15,0 3-2-15,-3 5 3 0,-3-6-3 16,3 1 0-16,0 0-1 15,0-1-2-15,0-2-2 16,3 0 1-16,0 0 1 16,0 0 0-16,6-2-3 0,0 2 2 15,-3 0-1-15,0 2 0 16,0 1-29 0,0 0-14-16,3 2-79 15</inkml:trace>
  <inkml:trace contextRef="#ctx0" brushRef="#br0" timeOffset="56">9491 16301 180 0,'0'-34'68'0,"3"34"-36"0,0 0-37 16,0 8 56-16,3 5-13 15,0 8-6-15,0 3-5 16,0 5-16-16,-3 5-4 0,0-5-3 15,0 6 0-15,0-11 0 0,0 2-2 16,0-5-2-16,3-2-19 16,0-6-8-16,-3-2-26 15,0-4-9-15,0-7-35 16</inkml:trace>
  <inkml:trace contextRef="#ctx0" brushRef="#br0" timeOffset="57">9694 16447 224 0,'-15'5'85'0,"9"3"-46"0,-15 13-46 16,9-11 16-16,-3 1-6 16,-3-3 1-16,0 5-2 0,-2-5-2 15,-1-3 1-15,0 6-19 0,3-8-8 16,3 2-44-1,0-5-43 1,-3 0 36-16</inkml:trace>
  <inkml:trace contextRef="#ctx0" brushRef="#br0" timeOffset="58">9393 16439 208 0,'12'-3'79'0,"-9"3"-42"0,6 0-30 0,-3 3 20 15,6-3-1-15,5 8 4 16,7 2-14-16,3 6-7 0,9-5-5 15,-1 7-6-15,1-2 1 16,-3-3-41-16,-3 0-19 16,-4 1-49-1</inkml:trace>
  <inkml:trace contextRef="#ctx0" brushRef="#br0" timeOffset="59">10253 16314 176 0,'0'-13'68'0,"0"8"-36"0,-3 2-18 0,3 3 36 16,-6-5-14 0,0-1-4-16,-6 1-3 0,-3 0-17 15,-8 2 2-15,-7 1 0 0,-3 2-5 16,0 8-3-16,1-1-6 16,2 9 0-16,3 0-2 15,3 3 0-15,6-1 2 16,7-2 0-16,5 3-3 15,6-6 0-15,11 8 2 16,10 3 0-16,12-6 1 16,6 4 0-16,2 4-3 15,1 0 2-15,3 1 1 16,-10-1 2-16,-8-2-1 16,-6-3 2-16,-12 3 7 15,-9-3 5-15,-9 1-1 16,-12-7 2-16,-14-7 0 15,-7-2-1-15,-9-9-10 0,4 0-2 16,5-2-19-16,3 5-4 16,4-3-56-1,8 6-25-15,6-3-25 16</inkml:trace>
  <inkml:trace contextRef="#ctx0" brushRef="#br0" timeOffset="60">7038 16994 124 0,'3'-8'49'0,"-6"8"-26"0,6 0-9 16,-3 0 17-16,0 0-4 15,0 6-1-15,-3-1-10 16,-3 5-3-16,-2 6-7 16,-1 0-2-16,-6 8 0 0,6-3-2 15,0 3 1-15,3-8-2 16,0 2 2-16,3-10-4 15,3 3 0-15,0-11 3 16,6 0 1-16,0-5-4 16,3-3 1-16,0-3 2 15,3-5 1-15,-3 0-4 16,0 0-1-16,-1 3 1 16,-2 0 2-16,0 2 0 15,0 3 2-15,0 3 2 16,3 10 4-16,0 3 2 0,0 3 1 15,3 2-4-15,-3 3 0 16,0 3-5-16,3 2-2 16,0-3-9-16,0 1-3 15,-1-1-51-15,4-10-22 16,-3 3-6 0</inkml:trace>
  <inkml:trace contextRef="#ctx0" brushRef="#br0" timeOffset="61">7041 17124 116 0,'-6'-5'46'0,"6"5"-24"0,-3 0-13 0,3 0 16 16,0 5-8-16,3 3-2 15,3 5 0-15,0 11 1 16,0 8-9-16,6 7 0 0,-3 6 3 16,0 3-4-16,-3 5 2 15,-9 2 1-15,0 1 5 16,-3-1 3-16,-6 1 4 15,-6-6 4-15,-5-2 2 16,-16-6-8-16,0-7-1 16,-2 4-9-16,-1-12-1 15,0-1-9-15,0-7-1 16,7-6-49-16,5-8-20 0,3 3-48 16</inkml:trace>
  <inkml:trace contextRef="#ctx0" brushRef="#br0" timeOffset="62">5247 17695 100 0,'-6'-10'38'0,"6"10"-20"0,-6 0-6 0,3 0 16 15,-3 0-7-15,0 5 0 16,-3 0-10-16,-3 3-2 16,0 6-5-16,0 4-3 0,3 3 0 15,3 6-1-15,3-4 2 16,3 4-6-16,3-6 1 15,6-8 3-15,0 1 2 16,3-4 2-16,0-7 0 16,0-3 0-16,3-3 0 15,-3-7-2-15,0-4-2 16,-4 1 3-16,-8-5 0 0,0 4 3 16,-3-2 1-16,0 1 3 15,1 1 4-15,-1 6-4 16,0 8 2-16,0 0-9 15,0 6-4-15,3 2 0 16,0 10 2-16,0 3 0 16,3-2 2-16,6-1-4 15,-1-2 0-15,4 0-21 16,3-5-10-16,-3-6-57 16</inkml:trace>
  <inkml:trace contextRef="#ctx0" brushRef="#br0" timeOffset="63">5467 17761 176 0,'-12'-10'68'0,"6"10"-36"0,-3 5-37 0,3 0 12 16,-3-2-2-16,0 10 4 15,-3 6-4-15,3 7-1 16,0-7-2-16,4 2-4 0,5 3 1 15,2-3-1-15,4-2 0 0,0-6 4 16,3-5 1-16,0-3 1 16,0-5 0-16,3-5 2 15,-3-3 3 1,-3 0-4-16,0-11-1 16,0-5-2-16,-3-2 1 0,-3-3-2 15,0-11-1-15,-3-2 1 16,0 8 1-16,-3-1 3 15,3 6 4-15,-3 8 2 16,3 8 1-16,0 2-9 16,0 8-1-16,-3 11-2 15,6 11 0-15,0 2 0 16,6 8 2-16,-3-2 1 0,3 2 1 16,0 2-7-1,3-7 0-15,6-3-26 16,0 1-10-16,5-9-31 15,-2-3-40-15,3-2 31 16</inkml:trace>
  <inkml:trace contextRef="#ctx0" brushRef="#br0" timeOffset="64">5660 17764 176 0,'-9'-8'66'0,"3"3"-36"0,-5 10-29 0,5 0 14 16,0 3-10-16,-3 0-1 15,0 11 2-15,-3-1 3 16,3 4-4-16,6 4-3 0,3-2 1 16,6-3-2-16,3-2 2 15,3-6-2-15,0-5-1 16,0-8 3-16,2-8 2 16,1 0-2-16,3-11 0 0,-3-5-3 15,-3-2-1-15,-3-8 1 16,-9-6 2-16,-3 0-1 15,-3 1 2-15,0-4-2 16,-3 14 2-16,3 3 9 16,0 2 4-16,0 11-5 15,0 7-4-15,3 12-7 16,0 12-2-16,3 3-2 16,6 11 0-16,0 0 3 15,0 2 0-15,6-2 1 16,0 0 2-16,3-6-21 0,0-5-7 15,-3-2-27-15,0-6-11 16,2-5-15 0</inkml:trace>
  <inkml:trace contextRef="#ctx0" brushRef="#br0" timeOffset="65">5851 17730 192 0,'-6'8'74'0,"12"2"-40"0,0 6-42 0,-3-3 10 16,0 6 1-16,-3-1 3 16,0 1 3-16,0-3 5 15,0-3-8-15,0-2-1 0,0-3 1 16,0-3-3-16,0-5 0 16,0 0 8-16,0-5 4 15,3-9-3-15,0-4-2 16,3 2-3-16,3-3 0 15,-1-2-6-15,4 5-3 0,6 3 1 16,3 5 0-16,0 0-10 16,3 3-3-16,0 5-59 15,-1 0-62 1,-5 5 35-16</inkml:trace>
  <inkml:trace contextRef="#ctx0" brushRef="#br0" timeOffset="66">6360 17743 116 0,'-6'-8'44'0,"3"8"-24"0,-3-5-13 0,3 5 15 16,0 5 2-16,-3-2 3 15,-3 2-12-15,0 3-6 16,0 5-6-16,0 11-3 0,3 2 1 16,0-4-1-16,3 4 0 15,6-2 0-15,3-6 0 16,6-2 0-16,0-3 2 15,3-7 3-15,0-6 2 16,0 0-1-16,-3-8 1 16,-3-3 0-16,-3 3 3 15,-3-5 4-15,-3-5 1 16,-3-1-8-16,-3 6-2 16,-3-3-5-16,0 3-3 15,0 2-7-15,3 3-2 0,0 0-48 16,3 3-60-1,6 0 25 1</inkml:trace>
  <inkml:trace contextRef="#ctx0" brushRef="#br0" timeOffset="67">6565 17555 196 0,'-9'-21'74'0,"9"13"-40"0,-9-5-35 15,6 7 12-15,-3-1 12 0,0 1 8 16,-2 1-14 0,-7 5-5-16,-3 11-7 0,3 2-6 0,3 13-2 15,0 9-1 1,6 10 0-16,0 0 3 16,6 0 0-16,3-3 1 15,0-5 0-15,6-3 0 0,-3-2 2 16,0-5-19-16,0-4-6 15,-3-7-56 1,0-5-48-16,0-9 44 16</inkml:trace>
  <inkml:trace contextRef="#ctx0" brushRef="#br0" timeOffset="68">6306 17777 252 0,'0'-13'93'0,"12"5"-50"0,12 3-48 0,-12 5 17 16,9-8 0-16,5 3 4 16,4 5-8-16,0-3-4 0,0-2-3 15,-3 5-12-15,2 0-5 16,4 0-100-16</inkml:trace>
  <inkml:trace contextRef="#ctx0" brushRef="#br0" timeOffset="69">5014 18259 164 0,'0'-13'63'0,"3"13"-34"0,0 13-21 0,0 0 18 0,3 0-6 16,0 6 0-16,0 7-5 15,-3 1 1-15,0 5-9 16,-3-6 2-16,0-5 2 16,0 11-4-16,-3-11-2 0,-3 3 0 15,0-3 1-15,0-8-5 16,-3 1-3-16,0-9-26 16,-2-10-11-16,-4-3-38 15,0-6-44 1,3-4 38-16</inkml:trace>
  <inkml:trace contextRef="#ctx0" brushRef="#br0" timeOffset="70">4976 18076 188 0,'3'-18'71'0,"0"18"-38"0,0 0-41 15,-3 0 10-15,0 0-1 0,0 0-8 16,3 13-2-1,0 6-68-15,0-1-29 16</inkml:trace>
  <inkml:trace contextRef="#ctx0" brushRef="#br0" timeOffset="71">5125 18267 136 0,'-3'13'52'0,"3"-8"-28"0,0 9-17 0,0-4 13 0,0-2 1 16,0 5 4-16,3 6-9 16,-3-3-2-16,2 2-8 15,4-5-2-15,0 1 2 16,0-1-3-16,0-8 0 16,0 3-1-16,0-8 1 0,3 0 0 15,-3 0 1-15,0-2-2 16,0-4 1-16,-3-2-2 15,0-2 2-15,0-4-2 16,0 1-1-16,0 5 3 16,0-2 0-16,0-3 5 15,-3-1 5-15,3 6-7 0,-3 8-1 16,3-5-3 0,-3 5 1-16,0 0-4 15,3 5 0-15,0 3 1 16,3 6 2-16,-3-1-1 15,3 0-1-15,-3-2 1 0,0 2 1 16,0 0-14-16,0-5-5 16,5 3-26-16,-2-4-13 15</inkml:trace>
  <inkml:trace contextRef="#ctx0" brushRef="#br0" timeOffset="72">5315 18336 144 0,'-3'-6'55'0,"3"6"-30"0,0 6-23 0,0-6 14 16,0 2 3-16,0 9 5 16,0-3-3-16,3 5-1 0,0 0-11 15,-3 0-5-15,3 1-1 0,0-4-2 16,-3-2-1-16,0 0 3 15,0-3 0-15,0-5 1 16,0 0 0-16,3-5-2 16,0-3-2-16,0 0 1 0,0-5 1 15,3 0-6 1,0-3 1-16,0 8 1 16,0-5 1-16,0 8 1 15,0-3 0-15,0 8 0 0,-1 0 2 16,1 5 3-16,0 3 4 15,-3 0-2-15,0-3 1 16,0 3-5-16,0-3 0 16,-3 1-1-16,0-6-2 15,0 0 1-15,6 0 1 16,0-6-1-16,3-2 2 16,3-2-2-16,-3 2-1 15,-3 3-2-15,3 2 1 16,0 3-1-16,0 3-2 15,-3 2 5-15,3 3 1 16,0 5-3-16,-4 3 1 0,1-3 0 16,-3 0 2-16,3 1-21 15,-3-7-9-15</inkml:trace>
  <inkml:trace contextRef="#ctx0" brushRef="#br0" timeOffset="73">5613 18423 168 0,'0'32'66'0,"0"-11"-36"0,-3 3-22 15,3-16 16-15,0 2-12 0,3 6-4 16,-3 3-3-16,3 2-1 15,0-3-2-15,0-4-2 0,-3-1 3 16,0 0 0-16,0-8 3 16,0-5-8-16,-3-5-3 15,0-3 0-15,0-5 3 16,0 0-1-16,0-1 1 16,0-4 2-16,3 5 2 15,0-6-1-15,0-2 2 16,0-6 0-16,3 4 3 15,3-4-3-15,0 6 0 16,3-5 5-16,2 7 3 0,1-2-4 16,0 2 1-1,3 11-3-15,0 8 0 16,3 3 5-16,-6 2 4 16,0 3 6-16,-6-2 4 0,-3 7-6 15,-3 0-3-15,-6 0-8 16,-3 0-3-16,0-2-2 15,-3-3 1-15,0 0-15 16,0 3-5-16,0-9-37 16,0-2-16-16,6 0-45 15</inkml:trace>
  <inkml:trace contextRef="#ctx0" brushRef="#br0" timeOffset="74">6068 18090 200 0,'-6'26'77'0,"6"0"-42"0,-3 14-32 15,3-21 17-15,0 7-6 16,-3 6 0-16,3 8-8 16,-3-3-2-16,3-8-2 15,0 2-2-15,0-4 1 0,3-9-23 16,0 1-8-16,-3-11-67 16</inkml:trace>
  <inkml:trace contextRef="#ctx0" brushRef="#br0" timeOffset="75">5925 18280 216 0,'-6'-8'82'0,"9"-5"-44"0,0 5-33 0,0 8 17 15,3-5-8-15,6 5 0 16,6-6-2-16,6 4 2 15,0-4-7-15,2 6-6 0,-2 0-4 16,3 0-18-16,-3 0-9 0,0 0-59 31,-1 6-47-31,-2 2 51 16</inkml:trace>
  <inkml:trace contextRef="#ctx0" brushRef="#br0" timeOffset="76">6241 18285 196 0,'-6'0'74'0,"3"0"-40"0,-3 0-22 16,0 0 19-16,-6 6-14 15,0 2-2-15,0 2-9 16,3-2-2-16,-3 11-2 0,3 2-4 16,0 0 1-16,7-3 1 15,-1 1 0-15,6-6 0 16,-1 0 0-16,7-5 4 15,0-8-2-15,3 0 1 16,-3-8-1-16,0 3 1 16,0-8-2-1,0 0-1-15,0-1 1 0,-6 1-1 16,0 0-3-16,0 5 2 16,-3-2 3-16,0 7 3 15,0-2-9-15,0 5-4 16,0 8 4-16,0 5 1 15,3 5 3-15,0 1 0 16,0 2 0-16,3-8 0 0,0 0 0 16,0 1 0-1,0-4-25-15,0-2-10 16,-1-8-26-16,1 0-50 16,3-5 23-16</inkml:trace>
  <inkml:trace contextRef="#ctx0" brushRef="#br0" timeOffset="77">6306 18127 184 0,'0'0'71'0,"0"2"-38"0,3-2-23 16,0 6 17-16,0 7 0 15,0 5 1-15,0 3-9 0,0 11-4 16,0 0-8-1,-3-3-5-15,3 3 1 0,0-6-2 16,0-7 2-16,0-1-2 16,-3-4 2-16,0-7 0 0,3-1 1 15,-3-6-5-15,3 0 1 16,0-8-7-16,3-3-3 16,0 3 3-16,3-2 4 15,0 2-3-15,6 3 2 16,5 2-3-16,-2 3 2 15,0 3 5-15,-3 2 2 16,-6 3 15-16,-3 5 8 16,-3 3-3-16,-9-3-1 15,-6 0-8-15,0 1 0 16,0-1-10-16,-3-5-2 16,0 0-6-16,-2 2-1 0,-1-7-30 15,3-3-14-15,0 0-36 16,3-8-55-1,6-5 35-15</inkml:trace>
  <inkml:trace contextRef="#ctx0" brushRef="#br0" timeOffset="78">6497 18071 208 0,'3'0'77'0,"3"11"-42"0,0 10-21 15,-3-8 20-15,-3 6-4 0,0 7 0 16,0 11-13-16,0-8-5 16,0 8-7-16,0-2-6 0,3 2 0 15,0-8 1-15,0 0 0 16,-1-8-40-16,1-2-18 16,0-6-56-1</inkml:trace>
  <inkml:trace contextRef="#ctx0" brushRef="#br0" timeOffset="79">6684 18370 172 0,'3'0'66'0,"0"0"-36"0,0 5-18 16,-3-5 21-16,6 0-6 15,0 0 1-15,3-5-13 16,0 5-6-16,3-5-6 16,0-3-3-16,0 3 1 0,0 2 1 15,-1-8 1-15,-2 3 1 16,-3-5 0-16,-3 0-7 16,-3 0 0-16,-3 2 3 15,-6 3 4-15,-2-5-10 16,-4 8-5-16,-3 5 5 0,0 5 5 15,-6 13-4 1,3-4 2-16,3 4 1 0,1 3 1 16,5 1 7-16,3 4 4 15,3 3 10-15,6-8 5 16,9 0-9-16,6-2-2 16,5-6-8-16,7 6-4 15,9-6-1-15,3-5 1 16,2-3-23-16,4 0-11 15,0-2-56 1,2-3-61-16,-5-3 43 16</inkml:trace>
  <inkml:trace contextRef="#ctx0" brushRef="#br0" timeOffset="80">10104 16825 88 0,'12'-8'35'0,"-9"3"-18"0,0 5-2 0,-3 0 13 16,0 0-2-16,0 0-1 15,0 0-7-15,-6 5-1 16,0 3-10-16,-6 2 0 0,0 6 0 16,-2 5 1-16,-1 3 0 15,3-5-9-15,0-6-1 16,3 0 2-16,3 1 4 0,3-9-1 15,3-5-2-15,6 0 0 16,3-11-1-16,3-2 0 16,0 0 2-16,3 0-1 15,-4-1 2-15,1 1 2 16,-3 5 2-16,0 0-1 16,-3 3-1-16,3 5-1 15,0 5 2-15,3 3 1 16,3 5 1-16,-3 9-4 15,0-7-1-15,0 1 1 16,-1-2 0-16,-2 4-7 16,0-5 0-16,6-2-43 0,-3-3-17 15,0 0-28 1</inkml:trace>
  <inkml:trace contextRef="#ctx0" brushRef="#br0" timeOffset="81">10143 16981 132 0,'0'-3'49'0,"-3"3"-26"0,0 0-16 15,3 0 13-15,0 0-8 16,-3 6 1-16,-6 4-2 16,0 3 3-16,0 6-7 15,0 7 2-15,0 6 2 0,3 5-4 16,3-2 1-16,6 4-1 0,6-2 1 16,3-2 2-1,3-4 4-15,9-4-2 0,9-6 3 16,5-2-10-16,7-11-3 15,9-3 4-15,5-5 6 16,1 5-4-16,-4-5-2 16,-8 3-3-16,5-3 0 15,-5 2-59-15,-6 9-25 16,-6-8-23 0</inkml:trace>
  <inkml:trace contextRef="#ctx0" brushRef="#br0" timeOffset="82">10988 17317 180 0,'0'-5'68'0,"0"-1"-36"0,-3 6-22 16,3 0 28 0,-9 0-10-16,-2 6-8 15,-4-4-5-15,-3 4-9 16,3-1-6-16,0 0-1 0,3 8 1 15,0 1 0-15,6 2-5 16,6-3 3 0,6-3 1-16,6-2-2 15,0 6 2-15,6-4 1 16,3-2 0-16,0 5 4 16,-7-5 2-16,-8 5 9 15,-3-2 2-15,-9-3-4 0,0 5 0 16,-2-5-8-16,-4-3-1 15,-3-5-2-15,-3 0-2 16,3 0-10-16,3 0-4 16,3-5-20-16,3-3-5 15,6 0-24-15,3 0-8 16,6-2-11 0</inkml:trace>
  <inkml:trace contextRef="#ctx0" brushRef="#br0" timeOffset="83">11101 17383 220 0,'3'13'82'0,"0"-7"-44"0,-3 10-36 0,0-6 19 0,0-2-11 16,-3 5-3 0,3 1-2-16,0-1 1 0,0 0-3 15,3 0-17-15,-3-2-8 0,3-3-47 16,3-6-55-1,0-4 30-15</inkml:trace>
  <inkml:trace contextRef="#ctx0" brushRef="#br0" timeOffset="84">11116 17314 248 0,'-3'-8'93'0,"3"8"-50"0,3 0-57 0,0 0 11 15,3 0-15 1,0-2-3-16,3-1-16 16,0 3-4-16,3-3-38 0</inkml:trace>
  <inkml:trace contextRef="#ctx0" brushRef="#br0" timeOffset="85">11241 17330 212 0,'-6'0'79'0,"-6"3"-42"0,18-6-32 0,-9 6 17 16,3-3-8-16,6 0 2 15,0-3-9-15,3 3-2 16,3-2-3-16,0-1-2 0,3-2 3 0,0 5 0 16,0 0 1-16,0 0-5 15,-3 5 1-15,-4 0-2 16,-5 8 0-16,-6 9 2 15,-2-4 2-15,-4 1-1 16,-3-3 2-16,0 2-7 16,0 3 1-16,0-8 3 15,3 6 4-15,3-6-6 16,0-2 0-16,3-3 2 16,3-3 4-16,6-2-3 15,3 2-1-15,3 0-2 16,0-2 0-16,0-3-7 15,0 0-2-15,0 0-27 16,-3-3-13-16,-4-2-44 16</inkml:trace>
  <inkml:trace contextRef="#ctx0" brushRef="#br0" timeOffset="86">11209 17441 216 0,'-3'-5'82'0,"6"10"-44"0,14-5-44 0,-8 0 14 15,0 0-7-15,6-5 2 0,0 5-9 16,3-5-3 0,0 5-35-16,0-3-14 0,5-2-19 15,7-6-7-15</inkml:trace>
  <inkml:trace contextRef="#ctx0" brushRef="#br0" timeOffset="87">11465 17386 204 0,'-24'10'77'0,"27"-7"-42"0,-6-3-41 15,12 5 27 1,0 1 4-16,0-1-7 16,2-2 0-16,1-3-10 15,0 5-3-15,0-10 1 0,0 2-3 0,-3-8-2 16,0 6 0-1,0-3 1-15,-3 0 1 0,-3-2 1 16,0 2-2-16,-3 2-2 16,-3-7-6-16,-3 10-4 15,-3-2-3-15,-3 5-2 16,-6 0 8-16,-6 5 3 16,4 9 1-16,2-6 0 15,3 5 2-15,3 0 2 16,3 0 4-16,3 1 2 15,3-1-1-15,3 0 1 16,9 0-4-16,6 0-2 16,3 1-18-16,0-9-9 0,-1 3-33 15,1-5-14 1,0-3-6 0</inkml:trace>
  <inkml:trace contextRef="#ctx0" brushRef="#br0" timeOffset="88">11703 17388 212 0,'-9'0'79'0,"6"3"-42"0,-18 21-45 16,12-16 10-16,0 0 10 16,0 5 6-16,0-2-4 15,3 2-1-15,3 0-7 16,9 0-6-16,6-5-3 0,0 3 2 15,0-9 2-15,3-2 2 16,3-2 3-16,0-9-3 16,-1 6-2-16,-2-6 2 0,-3 1 0 15,-6 2-4-15,-6-5-1 16,-3-1 5-16,-3-4 5 16,-3-1-6-16,0 6-1 15,3 5-28-15,1-2-9 16,-1 2-50-1,0 2-42-15,6-7 49 16</inkml:trace>
  <inkml:trace contextRef="#ctx0" brushRef="#br0" timeOffset="89">11962 17137 180 0,'3'-16'68'0,"-6"6"-36"0,0 2-20 0,0 2 21 15,-6 4 7-15,-6-4 6 0,0 1-25 16,0 5-12-16,0 8-6 16,3 3-3-16,0 10 2 0,4 5-6 15,2 6 1 1,3 2 1-16,0 3 3 16,3 3-2-16,0-3 0 0,3-2-4 15,0-1 1-15,6-8-31 16,-4-2-12-16,1-10-60 15</inkml:trace>
  <inkml:trace contextRef="#ctx0" brushRef="#br0" timeOffset="90">11741 17317 232 0,'18'-5'88'0,"0"-1"-48"0,12 4-40 0,-9 2 16 16,6-3-9-16,2 0 1 16,4-2-34-16,-3 5-14 15</inkml:trace>
  <inkml:trace contextRef="#ctx0" brushRef="#br0" timeOffset="91">12405 17052 164 0,'-6'-5'63'0,"3"5"-34"0,-15 3-12 0,9-1 20 15,-5 4-8-15,-4 7-2 16,-6 8-11-16,-3 11-5 16,0 8-6-16,4 12-2 0,2-1 1 15,6 2-7-15,6 0-2 16,9-8 2-16,9 5 1 16,6-3-1-16,3-7 2 15,2-8-26-15,4-6-9 16,3-12-37-16,0-1-40 15,-3-3 33 1</inkml:trace>
  <inkml:trace contextRef="#ctx0" brushRef="#br0" timeOffset="92">12396 17425 164 0,'-3'-2'63'0,"6"4"-34"0,-6-2-19 16,3 0 17-16,3 6 2 15,3 4 2-15,3 4-10 16,0 1-3-16,0 9-10 16,3-5-3-16,-3-3 1 0,0 2-3 15,3-5 0-15,-3-5 1 0,0 3 0 16,-4-6 6-16,1-5 6 15,3-2-4-15,3-6-2 16,-3-6-3-16,0-4-2 16,-3 2-1-1,0 0 0-15,3 0-5 0,-6 3-1 16,0 2-10-16,3 4-3 16,0-7-30-16,0 14-10 15,3-5-21-15,-3 5-47 16,3 0 30-16</inkml:trace>
  <inkml:trace contextRef="#ctx0" brushRef="#br0" timeOffset="93">12637 17449 196 0,'-9'8'74'0,"6"-2"-40"0,-2 7-31 0,2-5 17 0,0 5-6 16,0 3 2-16,3 0-7 15,0-3-3-15,3 0-3 16,3 0 0-16,2-7 0 0,1 2 7 15,3-6 4-15,0-2-3 16,0-2-1-16,0-6-4 16,-3 0 1-16,-3-3-2 15,-6-2 2-15,-3 0-4 16,-3-1 0-16,0 6-3 16,0-2-3-16,0 2-14 15,0 3-4-15,0-3-27 16,3 8-11-16,3-6-42 15</inkml:trace>
  <inkml:trace contextRef="#ctx0" brushRef="#br0" timeOffset="94">12762 17449 164 0,'3'6'63'0,"0"-4"-34"0,0 11-32 0,0-7 11 15,-3 7-4-15,3 0 0 16,-3 0-2-16,0-2 1 15,0-3-2-15,0 5-1 0,0-5 1 0,0-3-41 16,0-5-53 0,9 0 13-1</inkml:trace>
  <inkml:trace contextRef="#ctx0" brushRef="#br0" timeOffset="95">12756 17410 216 0,'-6'-19'82'0,"6"16"-44"0,-3 3-47 15,3 0 14-15,0 0-7 16,0 0 0-16,6 0 0 16,0 0-2-16,6 3-33 15,6-3-15-15,0 5-26 16,0-2-10-16</inkml:trace>
  <inkml:trace contextRef="#ctx0" brushRef="#br0" timeOffset="96">12923 17441 168 0,'-6'0'63'0,"3"0"-34"0,-3 3-21 16,6-3 16-16,-6 5-14 0,3 1-3 16,-3 2-5-16,0 5-2 15,-6 0 1-15,10 8-4 0,-1-2 2 16,3 4-1-16,3-1-2 16,2-1 3-16,4-5 2 15,0-8 0-15,0-3 2 16,3-8-4-16,-3-5-2 15,0 3 4-15,0-6 1 16,-3-4-3-16,0-1 1 0,-3-3 2 16,-3-2 1-16,-3-3-1 15,-3-8-2-15,3 3 1 16,-3 0 1-16,-3 3 5 16,0-1 4-16,0 6-2 15,3 3 0-15,3 10-5 16,0 0-3-16,3 8 0 15,0 0 5 1,6 8 6-16,0 5-2 16,0 8 0-16,3 6-6 15,0-1-1-15,0 3-1 16,0 0-2-16,6-2 1 0,0-4 1 16,0-4-6-1,-4-3 1-15,1-3-43 16,-3-8-17-16,0 3-34 15</inkml:trace>
  <inkml:trace contextRef="#ctx0" brushRef="#br0" timeOffset="97">13117 17214 220 0,'-9'-21'82'0,"12"23"-44"0,-3-2-44 0,0 14 42 16,0-1-8-16,0 0-14 16,3 5-5-1,0 4-7-15,0 1-2 0,0-4 1 0,2 2-10 16,1 0-2-16,-3-2-34 15,0-6-15-15,0-2-38 16</inkml:trace>
  <inkml:trace contextRef="#ctx0" brushRef="#br0" timeOffset="98">13203 17275 204 0,'-6'-8'77'0,"6"8"-42"0,-6 8-41 16,3-3 12-16,-6 6 0 0,0-1 6 16,-3 1-8-1,0 5-2-15,0-6-2 16,1 11-14-16,2-2-5 0,0-6-70 16</inkml:trace>
  <inkml:trace contextRef="#ctx0" brushRef="#br0" timeOffset="99">13054 17317 208 0,'3'-5'79'0,"3"-1"-42"0,6 6-30 0,-6 0 18 0,3 0-9 16,3 0-1-16,3 0-12 16,-1 0-1-16,1 8-2 15,0-2-7-15,-3-1-3 0,-3-2-175 31,6 2 81-31</inkml:trace>
  <inkml:trace contextRef="#ctx0" brushRef="#br0" timeOffset="100">13283 17145 208 0,'-15'-8'77'0,"33"8"-42"0,0 8-41 0,-9-3 12 15,0 9 7 1,3 9 8-16,0 4 14 16,0 5 6-16,0 7-22 0,-3 1-4 0,-4 5-3 15,-5 0-7-15,-2-3-1 16,-10 3-18-16,-9 5-7 16,-9-5-56-16,0-10-25 15,3-1 0 1</inkml:trace>
  <inkml:trace contextRef="#ctx0" brushRef="#br0" timeOffset="101">8893 16986 136 0,'0'-2'52'0,"12"4"-28"0,-15-2-17 15,3 0 15-15,-3 6 0 16,-3 7 2-16,0 5-9 15,-3 6-2-15,-3 0-7 16,0 13 0-16,0-8 4 0,3-2-4 16,3-9-1-16,3 1-2 15,0-6 0-15,0-5 2 0,3-3 2 16,3-10-1 0,3-8-1-16,0-1-1 15,3-2 0-15,0-2-2 0,0-6-2 16,0 8 3-16,3 0 0 15,-3 3-1-15,0 5 1 16,0 6-4-16,0 4 0 16,0 6 3-16,2 3 1 15,1 2-1-15,0 5-2 16,3 4 1-16,3-4-1 16,0 1-16-16,0-3-4 15,-3-3-67-15,0 0-50 16,-7-2 53-16</inkml:trace>
  <inkml:trace contextRef="#ctx0" brushRef="#br0" timeOffset="102">8893 17328 52 0,'3'-16'19'0,"12"5"-10"0,-3-2-11 15,-3 10 4-15,-4-2 28 0,1 0 15 16,-3-3 2-1,0 8-1-15,-3-6-19 0,0 6-8 16,-3 6-10 0,0 12-6-16,0 3 5 0,-5 6 4 15,-4 13-2-15,0 5 0 16,3 7 0-16,0 12 1 16,0-1-1-16,3-2 1 15,3-2-4-15,6-1-2 16,9-5 0-16,3-6-1 0,3-4-2 15,8-4-2-15,10-7 5 16,6-3 4-16,5-10-1 16,4-1 1-16,-3-10-8 15,2-3 0-15,-8-10-8 16,-3 5-3-16,-7-5-32 16,-5 10-12-16,0 0-52 15</inkml:trace>
  <inkml:trace contextRef="#ctx0" brushRef="#br0" timeOffset="103">9851 17992 208 0,'-12'0'79'0,"21"0"-42"0,-15 5-41 15,6 3 15-15,-3 2-2 16,-6 12 2-16,-2 9 1 16,-4-1 0-16,0 1-6 15,0 1-4-15,0 0-1 0,0-6-4 16,3-5 0-16,0-2-27 15,3 2-12-15,0-10-28 16,4-3-37 0</inkml:trace>
  <inkml:trace contextRef="#ctx0" brushRef="#br0" timeOffset="104">9595 18031 208 0,'0'-13'79'0,"3"13"-42"0,12-3-39 0,-9 3 14 15,6 3 3-15,3 2 4 16,3 3 4-16,3 11 1 16,2 2-13-16,4 8-7 0,0-8 0 15,0 6-1-15,3-1 1 16,-1-7-31-16,4 2-14 16,-3-8-72-1</inkml:trace>
  <inkml:trace contextRef="#ctx0" brushRef="#br0" timeOffset="105">21421 9327 148 0,'-9'-3'57'0,"9"0"-30"0,0-2-18 16,0 5 16-16,0-3 6 15,-3-2 5-15,0 0-4 16,-3-1-2-16,-3 1-16 15,1 0 0-15,-4 0 0 0,-3-1-1 16,-3 1 0-16,0-3-3 0,-6 3-1 16,-3-3-3-1,-2 3-1-15,-4 2-6 16,0 0 1-16,-12 3 0 16,1 6 0-16,-4-1-3 0,1 5 2 15,2 6-1-15,-6 5 0 16,4 6 2-1,2-1 0-15,3 6-3 0,7 5 0 16,5 8-1-16,9 8 3 16,6 3 0-16,15-1 1 15,9-5-3-15,18-2 0 16,12-3 2-16,14-3 0 16,19-7 1-16,14-9 0 15,3-7 2-15,6-11 1 16,4-11-1-16,-13-5 1 15,0-8-2-15,-14-13 2 16,-10 0 0-16,-8-21 3 16,-12-3 3-16,-13-3 5 0,-14 3-4 15,-12-5 2-15,-18 8-1 16,-14 5 1-16,-13 8 2 16,-6 5 4-16,-2 8-12 15,2 6-4-15,6 5-25 16,4 5-13-16,8 2-56 15,12 6-90 1</inkml:trace>
  <inkml:trace contextRef="#ctx0" brushRef="#br0" timeOffset="106">21713 8951 176 0,'-6'-19'68'0,"3"19"-36"0,0-13-18 16,3 13 20-16,0-3-11 16,0 9 0-16,0-1-10 15,0 6 0-15,0 2-8 16,0 5 1-16,0 6 1 0,0 3-1 16,-3-4-1-16,0 15-3 15,3-4-2-15,0-8 3 0,-3-2 0 16,3-5 5-16,0-6 3 15,3-2-4-15,3-4 1 16,3-1-5-16,6-6-2 16,3 2-3-16,3-2-1 15,2 0-9-15,-2 0-3 16,6-8-25-16,0 1-12 16</inkml:trace>
  <inkml:trace contextRef="#ctx0" brushRef="#br0" timeOffset="107">21755 9118 232 0,'-6'0'88'0,"6"0"-48"0,3 0-36 16,3-3 19-16,2-2 0 15,7-6 6-15,6-10-7 16,12-3-3-16,6-5-11 16,5-3-1-16,13-5 0 0,-1 0-1 15,1-3-1-15,-3 1-3 16,-7 7-2-16,-5 6 1 16,-6 7-1-16,-4 3-5 15,-8 3 1-15,0 2-38 0,-6 1-16 16,-3 2-57-1,-3 0-35-15,-4-3 65 16</inkml:trace>
  <inkml:trace contextRef="#ctx0" brushRef="#br0" timeOffset="108">22719 8541 140 0,'-9'-8'52'0,"3"10"-28"0,-3-2-13 16,3 0 18-16,0 3-13 15,-3 5-1-15,-3 3-7 16,1 5 0-16,-4 5-5 15,3 0 0-15,3 8 3 0,9 3-1 0,0-8 2 16,3-3 2-16,3-5 2 16,3-6-3-16,0-2 0 15,2-11-5-15,1-7 0 16,0-3-3-16,-3-3-1 16,0 0 1-16,-3 0 2 15,0 0-1-15,-3 3 2 16,0 2 0-16,-3 1 1 15,0 4 2-15,0 6 3 0,3 6-6 16,-3 7-2 0,3-2-1-16,3 4 0 0,3 9-7 15,-3-3-3 1,3-5-23-16,0-3-11 0,6-5-52 16</inkml:trace>
  <inkml:trace contextRef="#ctx0" brushRef="#br0" timeOffset="109">22912 8546 144 0,'-20'0'55'0,"8"8"-30"0,3 5-29 0,6-2 8 16,-6 5 2-16,0 2 6 15,3 9 3 1,3-1 0-16,0 1-7 15,9-4-1-15,0-4 0 0,6-6-1 0,0-5-1 16,0-5-1-16,0-14 0 16,-1-2 2-16,1-6 1 15,-3-4-6-15,3-1-2 16,-6-3 0-16,-6-4 2 16,-3-1 2-16,-3-3 3 15,-3 1-1-15,3 5 0 16,-3 5 10-16,3 3 5 15,-2 5-4-15,5 5-1 0,0 6-12 16,0 5-1 0,3 11-2-16,3 7 0 15,0 3 0-15,0 6 2 0,8-1-1 16,-5 3-1-16,3-2-8 16,0-1-5-16,3-4-37 15,6-7-18-15</inkml:trace>
  <inkml:trace contextRef="#ctx0" brushRef="#br0" timeOffset="110">23100 8543 188 0,'-18'3'71'0,"15"5"-38"0,-6 3-34 0,0-1 15 16,0 3-4-16,-3 6 2 15,4-1-4-15,5 6 0 16,3 3-5 0,3-3-2-16,8-6 2 0,-2-2 2 0,3-6 2 15,0-12-3-15,3-9-1 16,-3-2-1-16,6-5-2 16,-6-4-4-16,-3-1-2 15,-3-4 3-15,-3 3 1 0,-3-7 2 16,-3-1 0-1,-3 3 0-15,-3 0 0 16,0 5 8-16,0 5 5 16,3 3 5-16,0 6 1 15,3 4-13-15,0 6-5 0,0 8 1 16,3 8 2-16,0 5-1 16,3 3-2-16,0 3 0 15,0 4-1-15,9-1 2 16,0-4 3-16,0 6-24 15,3 2-10-15,-1-7-53 16,-2-4-58 0,0-7 43-16</inkml:trace>
  <inkml:trace contextRef="#ctx0" brushRef="#br0" timeOffset="111">23305 8575 168 0,'0'0'66'0,"0"5"-36"0,6 6-31 0,-6-6 15 16,3 6 16-16,0-1 13 15,-3 4-18-15,0 2-8 16,3-6-11-16,-3 1 0 0,0 2 0 16,0-2-2-16,0-3-1 15,0-1 1-15,0-1 0 16,-3-9-2-16,3 0 1 15,-3-2 4-15,3-5 6 16,0-4-5-16,0-2 0 0,0 1-9 16,3-4-1-1,3 6 0-15,3 0 1 0,0 2-15 16,3 3-6-16,0 3-33 16,0 0-13-16,-3 5-32 15</inkml:trace>
  <inkml:trace contextRef="#ctx0" brushRef="#br0" timeOffset="112">23505 8612 228 0,'-21'5'88'0,"21"-2"-48"0,12 2-47 16,-6-2 14-16,0 0 6 15,3 2 6-15,-3-2-3 16,0-3-1-16,8 0-9 15,-2-3-4-15,0-5 1 0,0 0-2 16,-3 0 2-16,6 0 0 0,-9 0 1 16,3 0 0-16,-6 0 0 15,-3 1-5-15,-3-1 1 16,-6 2-7-16,-3 1-3 16,0 2 1-16,-6 3 0 15,-6 6 3-15,4 2 4 16,-4 5 1-16,9 0 3 0,0 3-1 15,3 0 2 1,3 2 2-16,6 1 2 16,3 5 1-16,9-3 0 15,3 0-4-15,0-3-3 0,6-4-9 16,3-4-3 0,-3-2-27-16,2-2-11 0,-2-4-45 15,-3-2-30 1,6-10 54-16</inkml:trace>
  <inkml:trace contextRef="#ctx0" brushRef="#br0" timeOffset="113">23767 8562 152 0,'0'-5'57'0,"0"2"-30"0,-15 3 1 0,15 0 25 15,-3 0-3-15,-6 0 3 16,6 0-21-16,-3 0-9 16,3 0-14-1,0 0-8-15,3 3-4 0,6 2-1 0,-6 3 0 16,9 2 0-16,3 4 0 15,-3-1 5-15,3 0 1 16,-6 3 0-16,-3-3 1 16,3 0 2-16,-6 3 4 15,-6-2 2-15,-3-4 1 16,-3-2-4-16,-3 0-5 16,0-3-2-16,6-2-9 15,-3 0-5 1,0-3-31-16,3 0-11 15,0 0-40-15</inkml:trace>
  <inkml:trace contextRef="#ctx0" brushRef="#br0" timeOffset="114">23942 8554 172 0,'0'-3'66'0,"0"3"-36"0,-3 0-35 16,-3 0 87-16,0 0-21 15,-2 3-21-15,-1 0-17 16,0-1-15-16,0 4-6 0,6-1 1 16,-3 3-7-16,6 2 1 0,6 4-1 15,-3-1 2-15,9 3 1 16,-3 2 3-16,2 1-1 16,-5 5 2-1,-9-6 7-15,0 1 3 16,-8-1-4-16,2-2-1 15,-3 0-2-15,-3 0-1 0,0-3-36 16,0-2-17-16,0-1-88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6:42.4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6541 11324 148 0,'-3'0'57'0,"6"0"-30"0,-3-2-14 0,0 2 19 16,0 0-7-16,0-3-2 15,-3 0 2-15,0 1 1 16,-3-1-13-16,1 0 3 0,-7 1 4 15,0-1-7-15,-3 3 0 16,0 0-7-16,0 5-2 16,-3 1-2-16,0 2-2 15,0 7-2-15,4 1 1 16,2 5-1-16,6 3 0 16,3-5 0-16,3-3 0 15,6-3 2-15,3-3 0 16,6-2 2-16,-1-2 1 0,4-6-1 15,0 0-2 1,-3-3 3-16,-3-2 0 16,-3-6-1-16,0 1 1 0,-6-4 4 15,0 1 4-15,-3 0-4 16,-6-3 1-16,0 5-3 16,-6 1 0-16,3 2-1 15,0 3 0-15,3-1-5 16,0 4 1-16,3-1-2 15,0 3-2-15,9 0 3 16,6 3 0-16,3-3-2 16,6 0 0-16,3 0 2 0,-1 2 0 15,1 1 1 1,-3 0 0-16,-3-1 0 16,-3 4 2-16,-3 4-1 15,-3 11-1-15,-3-2 3 0,-9 5 0 16,-3 2 3-16,-6 6 3 15,-3-3-2-15,-3 0 1 16,-3 0-5-16,0-2 0 16,3-1-1-16,-2 1-2 15,2-6-2-15,6 0 1 16,3-5-10-16,6 0-3 16,0-3-22-16,12-5-53 15,3-3 6 1,3-2-27-1</inkml:trace>
  <inkml:trace contextRef="#ctx0" brushRef="#br0" timeOffset="1">6675 11713 184 0,'-21'3'71'0,"18"-1"-38"0,-8 6-32 16,8-2 14-16,-3 2 1 0,3 2 2 15,-3 3-3 1,3 6 1-16,0 2-9 16,6 0-2-16,6-2-1 0,3-1 4 15,2-4 5-15,1-7 2 0,3-4 0 16,3-11-1-16,0-5-1 16,-3-3-3-16,-3-2-1 15,-6-1-1 1,-6 0 2-16,-6 1 1 0,-6 2 1 15,-3 3-4-15,0 2 0 16,0 3-7-16,-3 3-1 16,3 2-11-16,-3 1-3 15,3 2-31-15,9 0-10 16,3 0-23-16,6 0-6 16,9-3-8-1</inkml:trace>
  <inkml:trace contextRef="#ctx0" brushRef="#br0" timeOffset="2">6893 11544 200 0,'-3'0'77'0,"3"0"-42"0,3 2-34 0,-6 1 16 16,6 8 4-16,0 2 7 16,0 0-2-16,0 3-1 15,-3 3-13-15,3 2 3 0,-3-3 5 16,5 3-7-16,-5-2-2 15,0-3-4-15,0-3-2 16,0-2-1-16,0-3 0 16,0-3-2-16,-5-3 7 15,-1-2 2 1,0-5-1-16,3-3 1 16,0-2-6-16,0-4-1 15,3 1-4-15,0 0-1 16,6 0 1-16,3-1 0 15,2 1 0-15,1 0 0 16,3 2-3-16,0-2 0 16,0 3-1-16,3 2 0 0,-3 2 5 15,6 4 3-15,-4-1-14 16,4 0-8-16,-3 9-31 16,0-4-13-16,-6 1-59 15,6 0-35 1,-3-9 68-16</inkml:trace>
  <inkml:trace contextRef="#ctx0" brushRef="#br0" timeOffset="3">7181 11602 212 0,'-3'0'79'0,"3"13"-42"0,3-2-19 0,-3-6 23 16,0 3-12-16,0 3-5 15,0 2-11-15,0 3-6 16,0 0-4 0,0-1 0-16,3-1 0 0,0-4-1 0,-3-2-2 15,3-2-24-15,-3-1-9 16,0-5-32-16,0-3-13 16,-3-2-17-1</inkml:trace>
  <inkml:trace contextRef="#ctx0" brushRef="#br0" timeOffset="4">7166 11494 248 0,'3'-14'93'0,"0"12"-50"0,3-4-24 16,-6 6 26-16,3 0-10 16,-3 0-1-16,0 0-13 15,0-2-5-15,0 2-9 16,0 0-1-16,-3 0 1 0,0 0-6 15,0 0 0-15,0 0-8 16,0 0-3-16,3 0-32 16,0 0-12-16,0 0-33 15,9 2-10-15,3 1-5 16</inkml:trace>
  <inkml:trace contextRef="#ctx0" brushRef="#br0" timeOffset="5">7330 11586 160 0,'-12'19'63'0,"12"-3"-34"0,3-1-25 0,0-7 15 16,3 6 9-16,-6 4 4 16,0 6-1-16,0 0-1 15,0 13-17-15,0-3 1 0,0-2 0 16,6 0-7-16,-3-6-2 15,0-5-1-15,0-5 0 0,-3-5 0 16,-3-1 0-16,0-4 2 16,0-6 3-16,0-3 2 15,-3-5 1 1,0-11-6-16,0-7-2 16,0-3-2-16,0-8 1 0,3 5-4 15,3 3 0-15,0 3 1 16,3-1 0-16,3 3 2 15,6 3 1-15,3 3-1 16,3 2 1-16,3 5-2 16,0 9 2-16,-1 2-2 15,1 2 2-15,-3 6 0 0,-3 0 3 16,-3 3 3-16,-6-1 5 16,-3 1 1-1,-6-1 0-15,-6 1-7 16,-6-3-5-16,0 0-24 15,-9-3-11-15,1-2-42 0,2-1-15 16,0-2-41 0</inkml:trace>
  <inkml:trace contextRef="#ctx0" brushRef="#br0" timeOffset="6">7893 11255 168 0,'-9'-18'66'0,"6"15"-36"0,0-2-15 0,3 5 20 16,0 0-19-16,0 5-6 16,3 6 8-16,0 10 5 0,-3 16-11 15,0 11 2-15,-3 5 2 0,-3-1-10 16,0-1-4-16,0-4-1 16,-3-4 1-16,3-4-1 15,0-4-1-15,0-6 3 16,3-5 0-16,0-6-30 15,0-2-14-15,0-5-153 32,12-11 93-32</inkml:trace>
  <inkml:trace contextRef="#ctx0" brushRef="#br0" timeOffset="7">7878 11282 148 0,'6'0'57'0,"3"0"-30"0,6 0-18 0,-3 2 14 16,2 1 2-16,10 0 2 15,3 2-3-15,9 0-3 0,8 1-11 16,13-1 0-16,2 0 1 16,10 1-6-16,2-1-3 15,7-3 1-15,2 1 2 16,0 0 2-16,7-3 1 16,-7 0 0-16,4 0 0 0,-1 0-2 15,0 0 1-15,1 0-2 16,5-3 0-16,0 0-3 15,6 1 1-15,1 2-2 16,-7 0-1-16,-6 0 1 16,1 0 1-16,-1 2-3 15,0 1 0-15,-2 0 1 16,-1-1 0-16,-6-2 0 16,4 0 2-16,-4 0-3 15,-5 3 0-15,-1 0 1 16,-2-3 2-16,-1 0-1 15,-5-3 2-15,-7 0-4 16,-8 1 0-16,-6-1-19 0,-7 3-9 16,-2 0-32-16,-6-3-11 15,0 3-26 1</inkml:trace>
  <inkml:trace contextRef="#ctx0" brushRef="#br0" timeOffset="8">11042 11298 192 0,'12'0'74'0,"-9"2"-40"0,0 6-20 16,0-2 20-1,0 2-6-15,0 15-2 16,0 6-8-16,-3 11-1 0,0 2-10 16,0 1 7-16,0 4 5 0,3 4-10 15,0 2-5-15,3 2-2 16,0-5 0-16,0-5-1 16,-1-8 2-16,-2-5-13 15,-3-8-6-15,0-5-53 16,0-6-22-16,-3-5-20 15</inkml:trace>
  <inkml:trace contextRef="#ctx0" brushRef="#br0" timeOffset="9">7881 11951 120 0,'-3'-5'46'0,"-3"8"-24"0,6-3-4 0,0 0 18 15,0 0-9 1,0 0-1-16,0 0-9 0,3 0 0 16,3-3-10-1,3 3 5-15,6 0 1 0,8-3 2 0,7 1 1 16,12-1 5-16,14 0 1 15,16 1-9-15,14 2-3 16,12-3-4-16,16 3-1 16,8 0-6-16,12 0 1 0,2 0 2 15,7 0 1-15,9 3 3 16,6 2 1 0,0-2-6-16,-1 2 0 15,1 3-1-15,-12-5 2 0,-6 2-1 16,-6 0-1-16,-15-5 1 15,-12 0-1-15,-12 0 2 16,-14-3 3-16,-10 1-4 16,-11-3-1-16,-13-1-11 15,-11-2-5-15,-12 0-69 16,-6 0-29-16</inkml:trace>
  <inkml:trace contextRef="#ctx0" brushRef="#br0" timeOffset="10">11610 8845 144 0,'6'-16'55'0,"9"8"-30"0,-6-8-14 16,-6 3 18-16,0-8-2 15,-3 0 4-15,-6-3-2 16,-6-2 0-16,-6-4-16 15,-8 1-3-15,-13 0-3 0,-12 3-3 16,-11 5-3-16,-13-1-7 16,-14 12-1-16,-12 7-2 15,-15 8 3-15,-9 9-1 0,0 10 0 16,6 13 1-16,3 15 2 16,6 12-1-16,8 2 4 15,13 13 0-15,15 19 3 16,23 8-1-16,30 13-1 15,36 22-4-15,39-4-2 16,32 6-2-16,39-13 0 16,24-25 9-16,26-23 4 15,19-23 4-15,5-22 5 16,-2-37 14-16,-13-27 9 16,-11-15-6-16,-18-16-3 15,-30-27-5-15,-27-8 0 16,-30-7-4-16,-26-22-2 15,-36 0 6-15,-30 9 5 0,-26 2-9 16,-19-1-1-16,-11 20-17 16,-12 18-7-16,-4 13-31 15,1 16-14-15,6 16-66 16,-3 10-29-16,14 14 25 16</inkml:trace>
  <inkml:trace contextRef="#ctx0" brushRef="#br0" timeOffset="11">10438 9760 108 0,'-3'0'44'0,"3"3"-24"0,0-3-17 0,0 0 10 0,0 3-2 16,-3-1 3-16,0 1-1 15,-3 0 0-15,-3 2-3 16,0 6 1-16,-3 4-6 15,0-1 1-15,-3-1 1 0,-6 0 8 16,1 3 2-16,-1 3-2 16,0 2 1-16,0 0-5 15,0 0-1-15,-3 11-4 16,-2 0 1-16,-1 2-2 16,-3 0 0-16,3-2-1 15,0 13 0-15,1-3-2 0,-1 3-2 16,0 0 9-16,3 6 6 15,1 2-5-15,-1-1-3 16,-3 1 0-16,0 6 2 16,3-4-2-16,0 1 1 15,1-1-5-15,-1 6-2 16,3-3 4-16,3-2 1 16,3-3 2-16,-3-6 2 15,4-4-5-15,2-6-3 16,3-3 1-16,0-2 2 15,-3 0-2-15,3-3-2 0,0-3 0 16,3-2 1 0,0-3-1-16,0-2-1 0,0-3-2 15,3-3 1 1,0-3-21 0,0 6-4-16,0-2-2 0,0-4-10 15,0-2-2-15,0-3-21 16,0 3-7-16</inkml:trace>
  <inkml:trace contextRef="#ctx0" brushRef="#br0" timeOffset="12">9503 11089 184 0,'-6'-3'71'0,"6"3"-38"0,3 11-41 0,-3-6 30 16,3 19 5-1,0 2-2-15,0 6-2 16,3 2-13-16,0-2-2 0,0 2 2 16,3 1-2-16,0-6 3 15,0-5-4-15,0-3 1 16,2-8-1-16,7-5 3 15,0-3-1-15,3-20 0 16,0-7-5 0,0 4-3-16,0-3 0 15,-4 2-4-15,1 1 2 16,-3-1-21-16,-3 3-8 0,-3 3-27 16,0 2-11-16,-3-2-33 15</inkml:trace>
  <inkml:trace contextRef="#ctx0" brushRef="#br0" timeOffset="13">12703 13340 184 0,'-3'-2'68'0,"3"-1"-36"0,0 3-26 15,0 0 17-15,3 5-10 16,0 6-2-16,0 2 5 16,0 3 1-16,0 10-8 15,-3 9 1-15,0 7 3 0,0 6-1 0,-3-1 1 16,0-4-5-16,0 2 0 16,0 0-3-16,0-11 0 15,0-5-3-15,0-5 1 16,0-5-2-16,3-6 2 15,0-3 0-15,-3-2 1 16,0-2-2-16,0-4 1 16,0-2-2-16,0-16-5 15,0 0-2 1,0-2 0-16,0-3 2 16,0-3-1-16,0-10 4 0,0-1-5 15,3-2 0 1,0 3-2-16,0-1 2 0,0 4 6 15,0 4 2-15,3 3 2 16,0 6 0-16,0 2 6 16,0 0 6-16,0 3-6 15,0 5-1-15,3 5-5 16,0 3-1-16,3 6 1 16,0 4 2-16,3 3-3 15,0 6 0-15,0-1-1 16,-1 1-2-16,-2-3 1 15,3 0 1-15,3 0 1 16,0-6 3-16,0-5-5 0,0-2-1 16,0-6 2-16,-3-5 1 15,0-7-1 1,-1-4 1-16,1-2-2 16,-3 0 2-16,-3 0-4 0,0-1 0 15,0 4 1-15,-3 2 2 16,0 3-3-16,0 5-2 15,0 3 2-15,-3 5 2 16,3 5 0-16,3 5 2 16,0 9-2-16,-3 7 2 15,0 6 0-15,3 8 1 16,-3 2 0-16,0-2 0 16,3 0-2-16,-3-6-2 15,6 6 1-15,0-11-1 16,-1-3 0-16,4-5 2 15,-3-2-28-15,0-6-11 16,3-2-37-16,0-11-16 0,0-8-23 16</inkml:trace>
  <inkml:trace contextRef="#ctx0" brushRef="#br0" timeOffset="14">13179 13608 212 0,'-9'-16'79'0,"9"18"-42"0,0 14-41 15,3-11 15-15,0 9 9 16,3-1 7-16,3-2 2 0,3-1 0 16,3-2-16-16,3 0-6 15,0 0 0-15,-1-5-4 0,7-3 0 16,-6 0-1-16,0-6-2 15,-3-7 3-15,-3 0 2 16,-3 0-2-16,-6-1-2 16,-3 1-3-16,-6 3-1 15,-6 2-3-15,-6 2-1 16,-3 4 4-16,-6 2 3 16,3 8 1-16,1 7 2 15,-1 1 0-15,3 3 1 16,6 2 6-16,3 3 6 0,6-6-2 15,9 6 0 1,6 0-4-16,3-3-1 0,6-5-5 16,6-3-1-1,-3 0-3-15,2-2-1 0,4-3-19 16,-6-3-7-16,-3-5-21 16,-3-2-8-16,0-6-14 15,-3-3-4-15,-4-2-17 16</inkml:trace>
  <inkml:trace contextRef="#ctx0" brushRef="#br0" timeOffset="15">13405 13671 168 0,'0'3'63'0,"3"-1"-34"0,3 6-16 0,-3-2 19 16,3 4-1-1,-3 3 4-15,0 1-6 16,0-1-3-16,6 0-14 15,-3 3 1-15,0-3 1 0,-3-2-5 16,0-1-3-16,0-4-1 16,0-6-1-16,0-6 2 15,6-2-3-15,0-5 0 16,0-3-8-16,0-10-4 16,2-3 2-16,4 2 4 15,0 3 2-15,0 6 1 16,0 7-3-16,0 11 2 0,0 3 5 15,0 10 5 1,-3 3 1-16,-1 0 4 16,-2 5-3-16,0-5-1 0,-3 0-6 15,0-3-1-15,-3-2 1 16,0-3 2-16,-3-3-3 16,0 0 0-16,0-5-1 15,0 0 1-15,3-5-2 16,3-6-1-16,3-5-10 15,3-5-4-15,3-3 5 16,3 1 4-16,-3 4 2 0,2 6 1 16,1 5 0-1,0 8-2-15,0 8 7 16,-6 5 5-16,0 3 2 16,-3 8 2-16,-3-3-4 15,0 3-3-15,0 0-2 0,-3-6 0 16,0-2-18-16,0-3-6 15,-1-2-43-15,7-6-19 16,0-2-42 0</inkml:trace>
  <inkml:trace contextRef="#ctx0" brushRef="#br0" timeOffset="16">14126 13272 256 0,'-3'0'96'0,"6"5"-52"0,0 5-54 15,0 1 14-15,0 13 12 16,0 2 11-16,-3 11-4 15,0 8-4-15,3 13-10 16,-3 3 3-16,0 0 1 0,0-5-4 16,0-3-3-16,3-8-3 15,-1-6 0-15,-2-4 0 16,3-9 1-16,0-2-2 16,0-5-2-16,6-1 5 0,6-2 1 15,3-3-5-15,0-2-2 16,0-1-5-16,0-2 1 15,-3 0-17-15,-1-3-8 16,-2-2-15-16,0-3-5 16,-6-5-28-1,0-3-55-15,-6-5 30 16</inkml:trace>
  <inkml:trace contextRef="#ctx0" brushRef="#br0" timeOffset="17">14063 13261 308 0,'-3'-11'115'0,"9"9"-62"0,15-6-60 16,-9 5 19-16,6-7-4 16,9-1 3-16,5-2-9 15,4 2 0-15,9 1-2 16,-1-1-51-16,4 3-23 0,-6-3-50 15</inkml:trace>
  <inkml:trace contextRef="#ctx0" brushRef="#br0" timeOffset="18">14468 13441 200 0,'-3'-5'74'0,"3"5"-40"0,3 2-29 0,-3-2 36 16,6 16-6 0,0 11-4-16,-3 15-5 15,0 0-14-15,0-2 1 16,-3-3 3-16,0 5-8 0,0-5-2 16,0-8-4-16,0-2 1 15,0-6-4-15,0-5 0 16,0-3-23-16,0-2-10 15,0-3-22-15,0-19-84 32</inkml:trace>
  <inkml:trace contextRef="#ctx0" brushRef="#br0" timeOffset="19">14444 13443 240 0,'-9'-10'90'0,"9"7"-48"0,3 1-29 16,0-1 24-16,3 0-10 15,6 1-1-15,6-4-11 16,6 1-2-16,5 2-7 16,10 6-4-16,3 5 1 0,-3 8-4 0,2 8-2 15,-2 5 4-15,-6 13 3 16,-10 0 8-16,-11-2 2 15,-12-3-1 1,-6 3 2-16,-8-6-2 16,-7-5 2-16,-9-2-6 0,-3-9-1 15,-3-4-17-15,4-9-7 16,-1-8-25-16,6 1-9 16,6-4-78-1,9-2-55-15,6-2 73 16</inkml:trace>
  <inkml:trace contextRef="#ctx0" brushRef="#br0" timeOffset="20">15063 13467 244 0,'-3'0'90'0,"3"6"-48"0,3 7-45 16,0-3 19-16,-3 9 3 16,3 15 8-16,0-2-5 15,0 2-3-15,0-2-11 16,0 0-5-16,0 2 0 0,0-7-2 16,0-6-1-16,0 0-35 15,3-5-18-15,-6-8-11 16,-3-8-46-1</inkml:trace>
  <inkml:trace contextRef="#ctx0" brushRef="#br0" timeOffset="21">14894 13671 260 0,'-12'-3'99'0,"12"3"-54"0,0 0-42 0,0 0 29 16,12-8-13-1,8 3-1-15,7-5-1 16,6 7-10-16,9 0-4 0,5-5-2 16,4 6-41-16,2-1-15 15,-2 3-72 1</inkml:trace>
  <inkml:trace contextRef="#ctx0" brushRef="#br0" timeOffset="22">15489 13449 200 0,'0'8'77'0,"3"8"-42"0,0 15-28 15,0-12 18-15,-3 15-4 16,0 3 2-16,0-2-7 15,0-4 1-15,0 6-10 16,0-2-4-16,0-6 0 0,0-5-9 16,0-3-1-16,-3-5-36 15,0-3-14-15,0-5-46 16</inkml:trace>
  <inkml:trace contextRef="#ctx0" brushRef="#br0" timeOffset="23">15465 13451 236 0,'0'-15'90'0,"6"9"-48"0,3-2-31 0,-3 3 21 15,3 0-4-15,9-3 1 16,-3 0-16-16,5 5-6 15,-2 3-4-15,0 6-5 0,0 1 1 16,-6 7 1-16,-3 4 0 16,-6 3-5-16,-3 1 1 15,-9-1-3-15,0 3 0 16,-3-3 1-16,-3-3 2 16,0 3-1-16,0-2 4 0,4-6 0 15,2 0 1-15,3-2 0 16,3-3 0-16,3 2 6 15,3 1 4-15,9 2-1 16,-1 0 0-16,4 3-1 16,0 3 0-16,3-3-4 15,-3 5-3-15,-3 0 0 16,0-2 1-16,0-4-6 16,0 1-1-16,-6-2-36 15,-1-4-15-15,1-5-57 16</inkml:trace>
  <inkml:trace contextRef="#ctx0" brushRef="#br0" timeOffset="24">15706 13719 220 0,'0'-3'82'0,"0"6"-44"0,3-1-33 0,-3-2 17 15,9 6 1-15,0-1 3 16,6-2-7-16,0-1-1 16,0 1-11-16,0-1-2 0,-1-2-1 15,1 0-2-15,0-2 1 16,-3-3-2-16,0-1 2 16,-3-2 0-16,-3-2 1 15,-3-6-5-15,-3 0 1 16,-3-3-2-16,-3 4 0 15,-3 1 0-15,-3 6 0 16,0 3 0-16,-3 10 0 0,-3 6 2 16,4 2 2-16,-1 3 3 15,3 5 4-15,3-2 5 16,3 2 3-16,3 0-9 16,6-2-2-16,6 2-4 15,3-3 1-15,3-2-20 16,2-5-6-16,4-3-32 15,0-3-15-15,0-8-51 16</inkml:trace>
  <inkml:trace contextRef="#ctx0" brushRef="#br0" timeOffset="25">16034 13666 272 0,'-6'-8'101'0,"-3"-5"-54"0,0 7-39 0,3 14 21 15,-3 0-13-15,0 0-4 16,-3 3-5-16,-3 5 0 16,0-1-4-16,0 1-4 0,4 5 0 15,2-2 1-15,3 2 2 16,6-5 3-16,3 0 2 16,3-6-1-16,3-2 1 15,-1 0-4-15,1-8-2 16,6-8-3-16,-3 0-1 0,-3 1 4 15,0-4 1-15,-3 0 0 16,-3 1 1 0,0-1-4-16,0 3 0 15,-3 0 1-15,0 3 2 16,-3 2-6-16,0 6-1 0,0 5-3 16,0 8 0-16,6 5 5 15,0 3 1-15,3 2-1 16,-3 6 2-16,6 8 3 15,-9 2 1-15,0-5 5 16,-6-2 3-16,-3-6-2 0,-3-3 2 16,-6-5-6-16,-3-8-3 15,-5-5-12-15,-7-5-4 16,-3-8-28-16,0-8-13 16,4-11-40-1,2-3-54-15,6 1 42 16</inkml:trace>
  <inkml:trace contextRef="#ctx0" brushRef="#br0" timeOffset="26">16081 13436 256 0,'3'5'96'0,"3"11"-52"0,0 15-40 0,-3-12 21 16,0 15-3-16,0 6 4 0,0 0-10 15,0-1-2-15,3 1-8 16,0-5-4-16,0-6 1 0,0-6-2 16,-3-4 2-16,3-3-4 15,0-3 0-15,0-2 1 16,0-3 2-16,11 0 1 15,1-3-8-15,0-3-2 16,-3 1-12 0,0-3-5-16,-3 0-16 15,0 0-7-15,-6-18-147 16,0-4 90 0</inkml:trace>
  <inkml:trace contextRef="#ctx0" brushRef="#br0" timeOffset="27">16040 13425 304 0,'-6'-5'115'0,"9"2"-62"0,0 0-62 16,8 1 37-16,4-1-10 15,6 0-6-15,6 1-5 16,3-1-4-16,0 1-25 0,2 2-7 0,-2 0-63 15,-3 7-28-15,-6 4 14 16</inkml:trace>
  <inkml:trace contextRef="#ctx0" brushRef="#br0" timeOffset="28">16313 13502 216 0,'-3'5'82'0,"6"8"-44"0,0 11-25 16,0-5 22-16,0 7-3 15,0 3 1-15,0 0-14 16,-3 0-6-16,3 6-8 0,-3-4-2 0,0-7 1 16,0-3-2-16,0-5-2 15,0-2-24-15,0-4-9 16,0-18-73-1,0 0-12 1</inkml:trace>
  <inkml:trace contextRef="#ctx0" brushRef="#br0" timeOffset="29">16334 13486 260 0,'0'-11'99'0,"6"9"-54"0,3-4-44 16,0 6 21-1,0 0-8-15,3 0 0 0,0 3-8 16,3 2-4-16,-3 3-1 16,2 0-1-16,-5 3 2 0,-9-1-8 15,-9 4-3-15,1-1-6 16,-4 0-4-16,-3 3 13 16,0-3 7-16,3 6 1 15,0-4 1-15,3-1 10 16,3-1 3-16,6 0 8 15,6 0 5-15,6 6-3 16,3-3 2-16,3 2-10 0,3-2 0 16,-1 0-11-16,1 0-2 15,-3-3-3-15,-3 0 1 16,-3-2-20 0,0-3-6-16,-3-3-34 15,-3-10-120 1</inkml:trace>
  <inkml:trace contextRef="#ctx0" brushRef="#br0" timeOffset="30">16575 13692 276 0,'0'0'104'0,"3"5"-56"0,0 9-56 0,0-6 18 0,0 0 2 15,-3 2 7 1,0 3-8-16,3-2-3 15,-3-3-5-15,0 0-20 0,-3-3-9 16,3-2-68-16,-3-1-64 16,0-4 50-16</inkml:trace>
  <inkml:trace contextRef="#ctx0" brushRef="#br0" timeOffset="31">16522 13539 264 0,'-9'-11'101'0,"12"11"-54"0,0-5-64 16,3 5 14-16,0-3-22 16,0 1-4-16,3-1-45 15,2-2-16-15,-2 2 17 0,3-2 13 16</inkml:trace>
  <inkml:trace contextRef="#ctx0" brushRef="#br0" timeOffset="32">16623 13443 296 0,'-3'-2'110'0,"6"2"-60"0,0-3-45 0,-3 3 31 16,12-2-14-1,3-1-8-15,0 3-7 16,0-3-4-16,-1 3-7 0,1 0 0 16,0 3 2-16,-3 2 3 15,0 3-2-15,-3 5 0 16,0 9 1-16,-3 1 0 15,0 14-5-15,-3 0 1 16,0 6 2-16,0-1 1 16,3 3 3-16,0-8 1 15,0-5-1-15,-3-3 1 0,-1-5-2 16,-2-6 2-16,0-2-4 16,-2-5 0-16,-7-3-6 15,-6-3 0-15,-3-2-4 16,-12-3 2-16,3 0-19 15,0 0-7-15,4 0-48 16,-1 0-21-16,6-6 7 16</inkml:trace>
  <inkml:trace contextRef="#ctx0" brushRef="#br0" timeOffset="33">17111 13478 236 0,'-3'-5'88'0,"3"7"-48"0,-12 1-34 0,15 0 20 16,0 4 1-16,0 7 6 16,0 4-5-16,0 14 0 15,6 0-15-15,0-1-6 0,0-1-2 16,-3-7-1-16,0 4 0 16,0-9-7-16,0-2-2 15,0-3-31-15,0-5-12 16,0 0-30-16,-3-5-11 15,0-3-13 1</inkml:trace>
  <inkml:trace contextRef="#ctx0" brushRef="#br0" timeOffset="34">17251 13552 260 0,'-3'-3'96'0,"3"3"-52"0,0 3-40 15,0 2 19-15,-6 3-7 16,-3 5 3-16,-6 9-4 15,0-1 1-15,-8 0-9 16,5-3-4-16,0-2-2 0,0 0-30 16,3-3-13-16,-3-5-40 15,3-2-18-15</inkml:trace>
  <inkml:trace contextRef="#ctx0" brushRef="#br0" timeOffset="35">16989 13597 300 0,'3'13'112'0,"0"-26"-60"0,12 10-52 0,-3 9 21 16,6 2-6-16,8-1 4 15,4 9-13-15,3-2-6 16,3-1 0-16,-1 0-12 0,4 0-2 16,0-5-53-16,-3-3-20 15,-4 1-31 1</inkml:trace>
  <inkml:trace contextRef="#ctx0" brushRef="#br0" timeOffset="36">17662 13473 244 0,'0'-14'90'0,"0"12"-48"0,-3 2-14 15,0 0 30-15,-3 0-10 16,-3 2-4-16,-9 1-11 16,-3 2-4-16,0 3-16 15,1 3-10-15,2 2-5 0,3 0 1 16,3 3 0-16,6 5-6 0,6 6 0 16,6-1-4-16,3 1 0 15,9-1 6 1,0-2 2-16,-4 2 3 15,-2 1 0-15,-3-3 0 0,-12 0 2 16,-9-3-1-16,-2-5 2 16,-4-3-2-16,-6-3-1 15,0-4-4-15,-9-1 0 16,1-8-27-16,2-7-9 16,3-1-37-16,3 1-14 15,9-4-27 1</inkml:trace>
  <inkml:trace contextRef="#ctx0" brushRef="#br0" timeOffset="37">17617 13354 312 0,'-6'-3'115'0,"9"6"-62"0,-3-6-49 0,0 3 26 16,6 0-15-16,3 0-3 15,6-3-10 1,6 3-1-16,3-2-1 15,2 2 0-15,1-3 2 0,0 3-3 16,-3 0-2-16,-3 5-1 0,-4 6 0 16,1 2 3-16,-3 6 2 15,0 4-5-15,-3 9 1 16,-3 8 1-16,3 7 3 16,-3 4 2-16,0-4 3 15,-3 9-1-15,3-8 0 16,-3-3-8-16,-1-6 0 15,-2-2 7-15,0-5 5 16,-6-6 0-16,-2-4 2 16,-10-7 3-16,-9-4 3 15,-6-3-9-15,-3 0-4 16,-2-3-21-16,-1 1-6 16,-3-1-55-16,-3 0-22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8:58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4437 5956 124 0,'-3'-3'49'0,"3"3"-26"0,0 0-27 16,0 0 10-16,0 0 1 15,0 0 6-15,0 0 8 16,0 0 7-16,0 0-4 0,0 0 0 31,0 0-13-31,0 0-4 0,3 3-1 0,3-3-5 0,0 0-1 32,3 0 0-32,0 0 0 15,3 0 0-15,2 0 0 16,4 0 4-16,0-3 2 15,3 3-2-15,0 0-1 0,3 0 1 16,0 0 0-16,-1 0 0 16,4 0 2-16,0 0-1 15,0 0 0-15,2 0-1 0,1 0 2 16,3 0-1-16,3 0 0 16,-1 0-1-16,1 0 0 15,0 0 0-15,6 0 0 0,-1 0-2 16,-2 0 1-16,3 0-2 15,-4 0-1-15,1 0 1 16,0-3 1-16,2 1 3 16,1-1 2-16,0 3-3 15,2 0-1-15,1 0-3 32,0 0-1-32,-4 0 1 0,7 3 0 15,-6-3 0-15,-1 0 0 16,4 0 0-16,3 0 0 15,-4 0 0-15,4 0 2 16,-1 2-3-16,4 1 0 16,0-3 3-16,-1 0 1 15,1 0-4-15,2 0-1 0,-2 3 3 16,3-3 1-16,-4 0-3 16,1 2-1-16,-4 1 1 15,1 0 0 1,0-1 3-16,-1-2 3 0,4 0-2 15,2 0-2-15,1 0 0 16,3 0 1 0,-1 3 1-16,-2 0 3 0,2-1-3 15,1 1 0-15,2 0-3 16,1-1-1-16,-4 1 1 16,4 0 2-16,-3-3-1 15,2 2 2-15,4-2-2 16,-1 0-1-16,4 0 3 15,2 0 0-15,-2 0-1 0,-1 0 1 16,3 0-2-16,-2 0 2 16,-1 0 2-16,1 0 4 15,2 0-6-15,-5 0-2 16,-1 0-1-16,4 3 0 16,-7-1 0-16,1 1 0 0,-1 0 0 15,1-3 0-15,0 2 2 16,2 1 1-16,-5-3 1 15,-4 0 0-15,-2-3-2 16,-4 1-2-16,-5-4-10 0,-3 1-6 16,-1 0-47-16,-8 0-21 15,-9-3-37 17</inkml:trace>
  <inkml:trace contextRef="#ctx0" brushRef="#br0" timeOffset="1">14138 4847 160 0,'-6'-8'60'0,"6"6"-32"0,0-4-13 15,3 4 18-15,-3-1-7 32,3 3-1-32</inkml:trace>
  <inkml:trace contextRef="#ctx0" brushRef="#br0" timeOffset="2">14144 4829 369 0,'5'10'18'0,"1"9"1"16,-3 5-1-16,0 2 0 15,-3 3-5-15,0 6 0 16,0-6-4-16,0-3 2 16,0-2-2-16,0-3 2 0,0 3-2 15,3-6-2 1,3-4 0-16,0-6-2 16,0-3 0-16,3-2-1 0,3-6 2 15,3-2-1-15,3-3 2 16,0-3-6-16,2 0-3 15,1 1 3-15,0 2 1 32,-3 3-9-32,0-1-3 0,-3 4-26 15,0-1-11-15,0 0-27 16,-1 1-9-16,1-4-23 16</inkml:trace>
  <inkml:trace contextRef="#ctx0" brushRef="#br0" timeOffset="3">14257 5061 184 0,'-12'-2'71'0,"9"2"-38"0,3-3-30 0,0 3 17 0,3-5-1 0,3-3 1 16,0-3-3-16,3-2 2 15,2-8-10-15,7-5 1 0,6-6 3 32,0 0-1-32,6-10 3 0,2 2 1 15,7 0-1-15,6 1-7 16,8-1-3-16,1 6-3 15,5 4 1 1,4 4-4-16,2 5 0 0,-2 5 1 16,-1 0 0-16,-8 5 0 15,-6 4 2-15,-10 1-1 0,-5 4-1 16,-6-1-30-16,-3 0-13 16,-3 1-84-1</inkml:trace>
  <inkml:trace contextRef="#ctx0" brushRef="#br0" timeOffset="4">15373 4363 192 0,'-3'-3'74'0,"6"6"-40"0,-3 0-27 16,3 2 20-16,0 6 6 15,0 4 4 1,-3 12-11-16,0 2-5 15,0 3-12-15,-3 5-4 0,3-3-1 16,0-2-2-16,0 0 1 16,0 2-4-16,-3-2 0 15,3-8-30-15,-3-6-14 16,0-2-24-16,0-19-60 16</inkml:trace>
  <inkml:trace contextRef="#ctx0" brushRef="#br0" timeOffset="5">15215 4384 276 0,'-6'-5'104'0,"9"5"-56"0,3-5-43 16,0 2 24-16,0 0-7 15,6 1 1-15,3 2-12 16,6-3-4-16,5 0-5 15,7 1-2-15,3-4 3 0,0 1-7 16,-1 2-1 0,1 1-49-16,-6-1-19 15,-3 3-56 1</inkml:trace>
  <inkml:trace contextRef="#ctx0" brushRef="#br0" timeOffset="6">15531 4572 192 0,'-12'13'71'0,"21"-2"-38"0,-3 5-34 15,-3-6 12-15,0 1 4 16,-1-1 2-16,1 1-4 16,3 0-3-16,0 2-5 15,-6-8-2-15,0 0 1 0,0-2 20 16,0-3-7 0,-3 0 1-16,0-3-1 0,0-5-2 15,3-2-3-15,0-3-2 16,9-3-4-16,0-3 1 15,3 3-4-15,0 3-2 16,0 0 0-16,3 5 1 16,0 3-1-16,-3 2-1 15,6 3-8-15,-7 3-3 0,4 2-38 16,-3 0-18-16,0 1-31 16,6-1-36-16,-3 0 52 15</inkml:trace>
  <inkml:trace contextRef="#ctx0" brushRef="#br0" timeOffset="7">15813 4585 228 0,'-12'8'88'0,"12"-3"-48"0,0 9-47 16,0-6 16-16,0 2 5 16,0 1 8-16,3-1-9 15,0-2-4-15,3 0-6 16,0-2-9-16,0-1-4 0,3-3 10 15,0-2 6-15,0 0-7 0,0-2-3 16,0-1 2-16,0-2 2 16,0-3 3-16,-3-3 1 15,0 1-5-15,0-3-1 16,0 2 5-16,-3 0 3 16,0 3 5-16,0 3 4 15,-1 3-8 1,1 2-2-16,0 5 1 15,3 3 1-15,0 2-3 0,0 1-1 16,0 0-3-16,0-1-1 16,3-2-19-16,6 0-9 15,0-3-29-15,0-2-11 16,0-6-30 0</inkml:trace>
  <inkml:trace contextRef="#ctx0" brushRef="#br0" timeOffset="8">16135 4622 248 0,'-6'3'93'0,"9"0"-50"0,0 2-39 0,0-2 21 15,0-1-5-15,3 3 3 0,0-2-9 0,0 0-1 16,9-3-5-16,-4-3-3 16,1 0-2-16,-3-2-3 15,0 0 1-15,0-3 1 16,-3 0-3-16,0 0-2 15,-3-3-1-15,-3 1 3 16,-3-1-5 0,-3 3 2-16,-6-2 0 15,0 2-1-15,-3 5 4 0,0 3 0 16,1 3-2-16,-1 5 2 16,0 5 3-16,0 6 1 15,3-1 5-15,3 3 5 16,3 6 2-16,9-1 0 15,6 1-7 1,0-4-3-16,6-1-3 0,9-4 1 16,2-7-11-16,7-3-4 15,3-6-74-15,-3-4-32 16,11-4-2 0</inkml:trace>
  <inkml:trace contextRef="#ctx0" brushRef="#br0" timeOffset="9">16540 4583 176 0,'-12'0'66'0,"9"0"-36"0,3 0-9 0,0 0 25 16,0 0-15-16,0 0-3 16,3 0-10-16,6 0-3 0,3 0-9 15,2 2 5-15,7 1 4 0,-3-3-1 16,6 0 0-16,0 3-6 16,3-3-3-16,-1 0 0 15,1 0-1-15,-3 0-2 16,0 0-2-16,-6-3 1 15,-3 0-1-15,-4 1-33 0,-2 2-15 0,-3-3-42 16,-3 0-60 0,-3 1 38-16</inkml:trace>
  <inkml:trace contextRef="#ctx0" brushRef="#br0" timeOffset="10">16846 4448 188 0,'-3'-3'71'0,"3"6"-38"0,0 13-21 0,0-11 21 16,0-3-17-16,0-2-6 16,6 3-4-16,0 2 0 0,6 3-3 15,6 0-2-15,3 0 2 0,0 3-2 16,-4-3 2-16,-2 2-2 15,0 1-1-15,-6-1 1 16,-3 1 1-16,-6 2-1 16,-3 1 2-16,-6-1 0 0,-6 0 1 31,-3-2-2-31,1-1-2 16,2-2-4-16,3-3-2 0,3 1-19 15,3-4-9 1,3 1-132-1,21-6 72-15</inkml:trace>
  <inkml:trace contextRef="#ctx0" brushRef="#br0" timeOffset="11">17421 4379 204 0,'-6'0'77'0,"3"5"-42"0,-21 6-21 16,12-6 20-16,-3 6-8 0,-3 10-3 31,0 3-9-31,1 5-1 15,2 8-8-15,3-3-1 0,9 3 0 0,6 3-2 16,6-6-2-16,9-5 1 16,5-7 1-16,4-9 3 15,3-5 4-15,0-11-2 16,-3-10-2-16,2-6 2 16,-5-2 0-16,-6-3-1 0,-9-2-1 15,-6-3-1-15,-6-3 2 16,-3 6-1-16,-6 2 0 15,-3 0-6-15,0 5-1 16,3 4-28-16,3 4-72 16,3 3-5-1,6 0-2 1</inkml:trace>
  <inkml:trace contextRef="#ctx0" brushRef="#br0" timeOffset="12">17575 4400 240 0,'0'13'90'0,"-11"3"-48"0,17 29-42 0,-3-26 16 15,-1 7 2-15,1 1 6 16,0-1-7-16,-3 0 1 16,3 4-11-16,0 1-4 0,3-2-2 15,0-5 1-15,-6-8 3 0,3 0-2 16,0-5-2-16,0-6 0 15,0-10-1-15,0-9 0 0,0 1 0 16,3 0 0-16,3 0 0 16,0 2-3-16,3 0 0 15,3 6 2-15,0 3 0 16,2 2 1-16,-2 2 0 16,-3 3 6-16,-3 6 4 31,-3 0 3-31,-6 5 3 0,-6-1-9 15,-6-1-2-15,-6-1-3 16,1-5 1-16,-4 0-11 16,-3-8-2-16,3 0-33 15,3 0-14-15,6-3-74 16</inkml:trace>
  <inkml:trace contextRef="#ctx0" brushRef="#br0" timeOffset="13">18129 4421 200 0,'-12'0'77'0,"9"3"-42"0,-6-1-23 0,6 4 19 15,-3 7-12-15,-6 6-1 16,4 7-4-16,-1 8-1 16,3-2-7-16,6 8-4 0,3 2-1 0,6-7-1 15,2-6 2-15,7-8 1 16,3-8 3-16,3-13 1 15,3-8 3-15,3-5-5 16,-7-3-1-16,-5-5 4 16,-3-3 5-16,-12 0-5 0,-9-5-2 31,-3 0-1-31,-3 3 1 16,-3-1-1-16,1 3 2 15,-1 6-6-15,0 5-3 16,3 2-32-16,3 3-15 15,3 0-28-15,3 3-12 0,9 2-10 32</inkml:trace>
  <inkml:trace contextRef="#ctx0" brushRef="#br0" timeOffset="15.617">18284 4477 192 0,'-15'42'74'0,"15"-26"-40"0,0 10-31 0,3-10 17 16,0 3 1-16,6-1 2 15,0 6-1 1,6-3 1-16,0 0-13 16,-1-10 3-16,4-3 3 0,0-3-2 15,3-7 0-15,-3-4-2 16,-3-4 0-16,-3-3-2 16,3-3-1-16,-9-3-3 0,-9-2 1 15,-3-5-6-15,-3-6-1 16,0 3-5-16,-3 2 1 15,3 9-9-15,-3-1-4 16,0 3-16-16,3 6-4 0,3 4-26 16,3 1-13-16,3 2-23 15</inkml:trace>
  <inkml:trace contextRef="#ctx0" brushRef="#br0" timeOffset="16.617">18507 4453 184 0,'-21'29'68'0,"18"0"-36"0,0 0-24 0,9-13 18 16,-6 3-6-16,0 2-2 15,6 8 1 1,3-5 0-16,3 5-10 16,3-5 6-16,6-6 2 0,3-7-1 15,-1-9 1-15,4-10-3 16,-3-2-1-16,0-3-3 15,-3-6 1-15,-12-2 3 0,-3 0 1 16,-9 0-8-16,-3-6-2 16,-3-2-3-16,-3 0-2 0,-3 5-2 15,0 0 1-15,3 8-28 16,0 3-13-16,3 3-42 16,3 7-79-1</inkml:trace>
  <inkml:trace contextRef="#ctx0" brushRef="#br0" timeOffset="17.617">18665 4585 152 0,'-9'27'57'0,"12"-11"-30"0,6 2-25 0,-3-10 14 16,6 8 7-16,9-8 6 0,-1 10 4 15,1-10 3-15,3-2-20 16,-3-9 2-16,3-2 0 0,-6-3 3 16,5-6 4-16,-11-1-9 15,-6-7-4-15,0 1-7 16,-9-5-2-16,-6-6-1 16,-3 6 1-16,-5-1 2 15,-4 1 4-15,-9 10-6 16,6 0-2-16,3 5-32 0,3 6-14 15,4 5-43-15,2 3-17 16</inkml:trace>
  <inkml:trace contextRef="#ctx0" brushRef="#br0" timeOffset="18.617">19332 4416 240 0,'-3'-3'90'0,"3"3"-48"0,-9 11-42 0,3-3 31 15,3 0-19-15,-6 8 23 16,0 2-20-16,-3 9 4 16,6 2-11-16,0 5-8 0,3 3 0 15,6 0 2-15,3-5-1 0,6-6 2 16,6-2-2-16,6-8 2 16,-1-3-2-16,4-15 4 15,0-4-3-15,-3-12 6 16,0-1-5-16,-9-7 1 31,-1 5-2-31,-11-14 5 0,0 6-4 0,-12-8 6 31,4 8-6-31,-13-5-16 16,0 12 6-16,-6 1-63 16,6 8 39-16,0 0-122 15,9 8 86-15</inkml:trace>
  <inkml:trace contextRef="#ctx0" brushRef="#br0" timeOffset="19.617">19510 4471 220 0,'-15'48'85'16,"15"-48"-46"-16,-9 29-41 0,6-16 23 0,3 3-14 16,0 3 15-16,3-1-13 0,3 1 9 15,6 2-10-15,6-5 6 31,6 0-7-31,3-11 4 16,3-2-6-16,-7-11 13 16,1 2-10-16,-6-9 9 15,-3 1-9-15,-6-9 2 0,0 1-6 0,-9-9 5 16,-3 2-6-16,-12-3 8 16,3 3-7-16,-9 2-34 15,3 9 16-15,-3 2-97 16,7 5 62-16,-4 3-97 31,9 6 83-31</inkml:trace>
  <inkml:trace contextRef="#ctx0" brushRef="#br0" timeOffset="20.617">19760 4442 208 0,'-12'14'77'16,"12"-14"-42"-16,0 47-41 0,0-28 9 15,0-3-4-15,0 2 12 0,3 1-6 16,3-1 20-16,3-2-14 0,6-3 12 16,6-2-13-16,3-6 13 15,0-2-14-15,-1-8 25 16,1-1-20-16,-9-7 25 31,0 0-23-31,-12-11 19 16,0 5-20-16,-15-7 8 15,-3 5-14-15,-12-8 0 16,4 8-6-16,-4-3-30 16,6 8 14-16,-6-3-74 15,9 9 48-15,-3-1-112 16,10 9 85-16,2-6-64 0,9 5 75 0</inkml:trace>
  <inkml:trace contextRef="#ctx0" brushRef="#br0" timeOffset="21.617">20034 4262 296 0,'12'22'112'0,"-12"-22"-60"0,21 42-52 16,-15-21 39 0,0 3-25-16,-6 13 16 0,0 3-17 0,-3 13-1 15,0-1-7-15,3-1-47 16,3-6 23-16,3-6-152 15,3-4 95-15</inkml:trace>
  <inkml:trace contextRef="#ctx0" brushRef="#br0" timeOffset="22.617">12465 5003 192 0,'-6'-8'71'0,"6"6"-38"0,6-1-34 16,-3 3 15-16,3 3 3 15,3 5 7-15,5 2-4 16,4 3 0-16,0 6-11 0,-3 5-1 16,3 2-5-16,-3 1-6 15,0-1 1-15,-3-5-3 31,0-2 2-31,-1-6 2 0,-2-2 14 0,0-3 6 16,3-3-7-16,0-2-2 16,0-3-6-1,0-8-5-15,0 0-2 0,0-6-1 16,0 1 3-16,-3 0-123 31,5 2 67-31,7-4-51 0,-3-4 41 0,-3 0 14 16</inkml:trace>
  <inkml:trace contextRef="#ctx0" brushRef="#br0" timeOffset="23.617">12688 5048 104 0,'-9'3'41'0,"9"0"-22"0,-3-3-5 16,3 0 15-16,0 0-3 31,0 0 2-31,0 0-10 0,0 0 0 16,0 0-11-16,0 0-2 0,0 0 1 16,0-3 1-16,0 0 3 15,-3-2 1-15,3 0 1 16,0-3 2-16,-3 0 2 15,3-3-7-15,0-2-1 16,0-8-2-16,0-3-1 0,3 0 1 16,0 0 1-16,3-10-1 0,0-6 1 31,3 1-4-31,0-4-2 0,0 1 4 16,3 5 1-16,0-3 0 0,2 1-1 15,7-1-1-15,0 3 0 31,0-3-2-31,3-2-2 0,0-3 1 16,2 0-1-16,10 0 0 16,0 3 0-16,3 2 0 15,5-3 0-15,7 4 0 16,2 2 0-16,1 5-3 16,5 3 2-16,10 5 1 15,-1 6 2-15,7-4-3 0,8 7 0 16,9 1 1-16,-2 4 0 15,-1-1 0-15,9 3 2 16,-6 6-3-16,1 4 0 16,-16 1 5-16,-2 2 2 0,-7 3 2 15,-2 0 0-15,-1 0-4 16,-5 0-1-16,-7 0-3 16,-5-3-1-16,-4 0 3 0,-5 1 3 15,-3-1-11-15,-6-5-3 31,-7 3-47-31,-2-3-18 0,0-3-46 16</inkml:trace>
  <inkml:trace contextRef="#ctx0" brushRef="#br0" timeOffset="24.617">15084 3739 184 0,'-3'10'68'0,"6"9"-36"0,0 34-20 0,-3-32 19 16,0 8-5-16,0 0-1 15,0 8 0-15,0-3-1 0,0-2-13 16,0 0-7-16,0 0 0 0,0-6-3 31,0-5-1-31,0-2-4 16,0-3-2-16,0-6-28 16,0-4-10-16,0-9-33 15,6-2-47-15,0-6 34 16</inkml:trace>
  <inkml:trace contextRef="#ctx0" brushRef="#br0" timeOffset="25.617">15066 3715 264 0,'-15'-3'101'0,"18"3"-54"0,0 0-55 15,6-5 53 1,6 2-13-1,3 1-10-15,3-1-8 16,3 0-9-16,2 1-4 0,7-1 0 16,-3 0-4-16,-3 3 2 15,0 0-23-15,-4 0-12 16,-5 3-39-16,-3 5-14 0,-6 0-16 16</inkml:trace>
  <inkml:trace contextRef="#ctx0" brushRef="#br0" timeOffset="26.617">15096 3969 264 0,'-12'-3'101'0,"27"6"-54"0,0-3-53 0,-6 0 19 0,6 0-8 16,3-3 0-16,2 0-3 15,13-2 1-15,-3 3-2 31,0-1-38-31,2 3-17 0,-2 0-53 0,-3 0-24 16,0 0 67 0</inkml:trace>
  <inkml:trace contextRef="#ctx0" brushRef="#br0" timeOffset="27.617">15501 3963 232 0,'-6'-2'88'0,"3"-1"-48"0,-3 1-36 0,3 2 19 16,-3 0-7-16,-6 2 3 15,-3 3-12-15,0 1-5 0,0 4-1 16,1 6-1-16,-1 5 2 0,3 1-3 16,3 1-2-16,3-1-1 15,3-4 0-15,3-2 0 0,6-3 3 16,3-5-2-16,3-5-1 16,3-6 0-16,-1-2 0 15,1-3 0-15,-3 0 3 31,0-5 2-31,-3-6 2 0,-3 1-4 16,0 2 1-16,0-3 2 16,-3 6 1-16,0 2 3 15,0 6 1-15,0 3-6 16,-3 2 0-16,3 13-1 16,3 3 2-16,0-3 1 15,6 3 1-15,0-3-2 16,-1 0-2-16,1 0-13 0,0-2-4 15,3-6-31-15,0-2-11 16,-3-3-38 0</inkml:trace>
  <inkml:trace contextRef="#ctx0" brushRef="#br0" timeOffset="28.617">15682 3675 176 0,'-3'-5'66'0,"6"5"-36"0,3 2-33 0,-3 4 11 15,3 2 16-15,0 8 8 16,-3 2 4-16,3 16 1 0,-3 3-20 16,-3 3-4-16,0 0-1 0,3-3-7 15,-3 0-1 1,6-3-2-16,0-5 1 15,0-2-11-15,0-3-4 16,3-8-38-16,0-3-18 0,0-5-39 16</inkml:trace>
  <inkml:trace contextRef="#ctx0" brushRef="#br0" timeOffset="29.617">15971 3926 256 0,'-18'-2'96'0,"21"-1"-52"0,-3 0-47 16,0 3 19-16,-3 0 5 0,-3 3 9 15,-3 0-9-15,-3 2-4 16,1 0-10-16,2 1-5 0,3 2-1 16,3 0-4-16,3-1 0 15,6 1-1 1,3 6 3-16,0-1-2 0,-1 3 1 15,1-3 2-15,-3 0 2 16,0 0 1-16,-6-2 3 16,-3 0-1-16,-3-1 0 15,-3-2-3-15,0-3-2 16,-2-2-13-16,-1 0-4 0,3-3-31 0,0-3-14 16,3-2-36-1,6-3-37-15,6-8 52 31</inkml:trace>
  <inkml:trace contextRef="#ctx0" brushRef="#br0" timeOffset="30.617">16117 3985 260 0,'3'2'96'0,"0"4"-52"0,9-1-49 16,-6-2 15-16,3-1-8 0,3-2 1 15,0 0-2-15,2-2 2 16,-2-4-2-16,0 1 4 0,-3 0 4 15,0-3-7-15,-3 0-1 16,-3 0-1-16,-3 0 0 0,-6 0-7 16,-6 0 0-16,0 0 1 15,-3 3 3-15,0 5-3 16,-2 2 2-16,2 6 6 16,-3 3 4-16,3 7 8 15,3 1 3-15,3 2 0 31,6 0 2-31,3 3-8 0,9-3-4 16,3-2-4-16,9-3 0 16,6-3-15-16,5-8-5 15,7-5-70-15,-3 0-33 16,14-10 15 0</inkml:trace>
  <inkml:trace contextRef="#ctx0" brushRef="#br0" timeOffset="31.617">16602 3974 156 0,'-18'0'57'0,"12"3"-30"0,3-1-12 0,3-2 18 0,0 3 10 16,-3-3 8-16,3 0-12 15,0 0-3-15,3 5-21 16,3-5-7-16,3 0-3 0,9 0 1 0,6-2 1 16,3-1-3-16,5 0-1 15,4 1-1-15,3-1-2 31,0 0 1-31,-4 3 1 0,-2-2-28 16,-3 2-9 0,-6 0-45-16,-7 0-18 0,-2-3-2 15</inkml:trace>
  <inkml:trace contextRef="#ctx0" brushRef="#br0" timeOffset="32.616">16918 3826 212 0,'-15'3'79'0,"15"-17"-42"0,0 22-39 16,0-8 14-16</inkml:trace>
  <inkml:trace contextRef="#ctx0" brushRef="#br0" timeOffset="33.617">16918 3839 355 0,'12'13'14'0,"2"1"-7"16,4 1-4-16,-3-1-2 0,-3 2-1 16,0-1 0-1,-3 1 8-15,-6-2 7 16,-6 4-5-16,-3-2-1 0,-3 0-3 16,0-3-1-16,3-2-28 15,-3-3-11-15</inkml:trace>
  <inkml:trace contextRef="#ctx0" brushRef="#br0" timeOffset="34.617">17364 3744 164 0,'-42'-8'63'0,"39"8"-34"0,-2 0-30 15,2 3 12-15,-3 2-3 16,-3 3 2-16,-3 10 1 0,-3 11 1 16,3 6-6-1,0 2-4-15,3 10-1 16,6-2-1-16,6-2 0 0,6-6 4 16,3-3 2-1,3-7 2-15,6-9 0 16,5-7 2-16,4-9 1 0,-3-7-3 15,0-5 0-15,-3-12-3 16,-4 1 2-16,-2-3-4 16,-9-5-2-16,-6 0 11 15,-6-5 6-15,-3-3-3 16,-6 5 2-16,-5 3-12 16,-7 5-3-16,3 6-18 0,3 7-6 15,3-2-31 1,3 7-14-16,3 4-35 15</inkml:trace>
  <inkml:trace contextRef="#ctx0" brushRef="#br0" timeOffset="35.617">17519 3733 204 0,'6'11'77'0,"0"2"-42"0,3 8-39 0,0 3 13 0,-3 8-3 15,0 2 3-15,0 3 2 16,0 3 1-16,-4-6-6 16,1-5-4-16,-3-2 1 0,3-3-2 15,-3-6 2-15,0-5 4 16,0-2 4-16,0-3-4 16,0-3-2-16,0-5 0 0,6-2 1 15,0-4-3-15,3-15-2 16,0 0-7-1,3 0-1-15,3 5 1 0,3 3 3 16,-3 2-3 0,3 6 4-16,-1 5 3 0,1 8 17 31,-6 0 11-31,-3 5-2 0,-9-2 4 16,0 4-18-1,-12 1-5-15,-3 0-5 0,-5-3 0 16,-4-2-26-1,0-3-12-15,0-3-70 0,0-2-30 16,6-3 37-16,4-11 21 16</inkml:trace>
  <inkml:trace contextRef="#ctx0" brushRef="#br0" timeOffset="36.617">18177 3723 168 0,'-6'-11'66'0,"3"11"-36"0,0-5-26 15,0 10 15 1,-3-5-5-16,-3 8 0 16,-3 5 0-16,0 11 2 15,-6 13-9-15,3 5-2 0,-5 9 1 16,11-1-1-16,9-2 2 15,3-6 0-15,3-2 1 16,5-11-4-16,10-5-1 16,3-11-3-16,0-8-1 0,9-10 7 15,-4-6 4-15,-2-5-8 16,-6-5 0-16,-6-8-2 0,-6-5 2 16,-12 5 1-16,-9-14 1 15,-3 4 2-15,-3 2 1 16,0 5-6-16,1 5 0 15,2 6-12-15,3 5-5 0,3 3-36 16,3 5-16-16,6 3-31 16</inkml:trace>
  <inkml:trace contextRef="#ctx0" brushRef="#br0" timeOffset="37.617">18335 3781 212 0,'-15'13'82'0,"9"27"-44"0,-12 2-44 0,15-21 12 16,-3 8-4-16,3 3 3 15,3 0 7-15,6-3 4 16,6 3-8-16,3-8 0 0,5-6-1 16,1-7 3-16,12-3 1 0,-3-8-1 15,-3-6 1-15,-4-7 0 16,-2-5 1-1,-6-4-2-15,-6-4-1 0,-6 0-3 0,-3-17 1 16,-9 3-6-16,-9 3-1 16,3 3 0-16,-2 5 0 31,-1 2-9-31,6 6-2 16,3 5-36-16,3 6-14 0,0 2-42 15,9 3-28 1,12 2 56-16</inkml:trace>
  <inkml:trace contextRef="#ctx0" brushRef="#br0" timeOffset="38.617">18570 3829 160 0,'-21'60'63'0,"15"-38"-34"0,-3 12-34 0,6-13 10 16,0 8 6-16,0 0 7 15,3 6 0-15,3-6-1 16,6-5-9-16,3-3 1 0,9-8 4 15,2-8 2-15,7-7 0 0,6-6-5 16,-6-5-4-16,-3-3 5 16,-7-6 3-16,-2-4-3 15,-9-8 1-15,-6-6-5 16,-12-2-2-16,-6-1-2 16,-3 4 0-16,1 4-18 31,2 6 9-31,-3 5-16 15,3 6-44-15,6 5-20 0,3 2-9 16</inkml:trace>
  <inkml:trace contextRef="#ctx0" brushRef="#br0" timeOffset="39.617">18832 3884 168 0,'-12'50'66'0,"12"-31"-36"0,-6 13-31 0,3-16 19 15,6-3-12-15,0 5 15 16,3 6-12-16,3-3 7 16,5-2 4-16,7-6 2 15,3-2 4 1,-3-6 1-16,0-8-14 16,0-2 8-16,-4-3 2 0,1-5 0 15,-3-8-2-15,-6-6-9 16,-3-5-3-16,-6-13-1 15,-6 3 0-15,0 0-15 16,-6 2-6-16,0 6-24 16,-2 5-9-16,-1 7-60 0,3 9-59 15</inkml:trace>
  <inkml:trace contextRef="#ctx0" brushRef="#br0" timeOffset="40.617">19442 3760 168 0,'-9'-3'63'0,"3"6"-34"0,-15 2-21 0,9 3 18 0,-3 13 0 15,-3 6 2-15,1 10-11 16,2 5-5-16,3 6-7 16,6-1-2-16,6-2 3 0,6-2-3 15,9-12 0-15,8-7 1 16,4-8 2-16,6-11 1 15,3-10 3-15,2-8-5 16,1-6-1-16,-9-7 0 16,0-6 0-16,-13-8 0 0,-11 1 2 31,-9-6-3-31,-5 2 0 0,-10 4-1 16,0 4 1-16,0 6-4 15,0 8 0-15,3 2-21 16,3 6-10-16,3 5-37 15,3 3-14 1,6 2-9-16</inkml:trace>
  <inkml:trace contextRef="#ctx0" brushRef="#br0" timeOffset="41.617">19650 3741 188 0,'-24'19'71'0,"6"-3"-38"0,1 37-34 0,8-32 12 16,3 5-5-16,0 9-1 15,3 2 8 1,3-3 3-16,3-2-7 16,6-6 6-16,15-2 2 0,-1-5 2 15,1-9 1-15,3-5-5 16,-3-5-1-16,-3-2 3 0,2-6 3 16,-2-8-6-16,-6 0-1 15,0-8-5-15,-9-2-3 16,-6-1-2-16,-3-12-3 0,-3-1-8 15,-3 3-3-15,0 5-7 16,-3 6-4-16,3 5-17 16,0 2-5-16,3 6-41 15,3 5-51 1,6 3 40-16</inkml:trace>
  <inkml:trace contextRef="#ctx0" brushRef="#br0" timeOffset="42.617">19888 3754 184 0,'-12'30'71'0,"-3"22"-38"0,-14 1-28 16,20-31 17-16,0 7-3 15,3 2 1-15,3-1-7 16,3-1 0-16,9-3-8 16,6-5-1-16,3-8 0 0,5-5 11 15,1-8 5-15,0-5 5 31,0 0-13-31,-3-11 6 0,-3 3-10 0,-7-14 2 32,1 9-6-32,-12-14 0 0,0 0-2 0,-12-10 1 0,1 2-7 15,-4 6 1-15,3 5-34 16,0 5-16-16,3 5-45 16,3 6-20-16,3 5 31 15,3 3 18-15</inkml:trace>
  <inkml:trace contextRef="#ctx0" brushRef="#br0" timeOffset="43.617">19981 3921 148 0,'-18'32'57'0,"18"-11"-30"0,3 27-27 0,0-32 24 15,3-1-15-15,8-1 29 16,4 2-21-16,9-9 25 15,3 1-24-15,6-8 15 0,2 0-19 0,1-13 17 32,-3-3-18-32,-4-13 7 0,-8 0-3 0,-15-8-1 15,-3 3-8-15,-15-11-3 16,-3 5-3 0,-9-2-28-1,4 7 14-15,-13 4-145 0,6 7 87 16</inkml:trace>
  <inkml:trace contextRef="#ctx0" brushRef="#br0" timeOffset="44.617">20632 3781 220 0,'0'-3'85'15,"6"3"-46"-15,-3 0-26 0,-3 0 24 0,6 0-15 0,0 0-2 16,6 0-12-16,6 0-5 16,3 0-2-16,3 0-1 0,-1-2 0 15,4-1-20-15,-3 3-9 16,-3 0-56 0</inkml:trace>
  <inkml:trace contextRef="#ctx0" brushRef="#br0" timeOffset="45.617">20653 3953 264 0,'-18'0'101'0,"21"0"-54"0,6 3-59 0,-3-3 15 32,3 0 1-32,9-3 5 15,6 0-11-15,3 1-3 0,2-4 2 16,4 4-50-16,0-4-21 0,0 1-22 15</inkml:trace>
  <inkml:trace contextRef="#ctx0" brushRef="#br0" timeOffset="46.617">21213 3672 152 0,'-36'-5'57'0,"30"8"-30"0,-3 2-18 16,6 0 14-16,-9 6-11 15,3 5-2-15,-2 10-2 32,-1 11 2-32,3 3-5 0,3 2 4 0,6 1 1 15,9-4-1-15,6-7 0 16,11-3 1-16,7-8 4 16,3-7-4-16,2-12 0 0,4-7-2 0,3-11 0 15,-9-2-2 1,-7-6 1-1,-5-11 5-15,-9 1 4 0,-9 0-2 16,-9-1 2-16,-6 1-3 16,-6 5 0-16,-6 2-1 15,0 6 0-15,1 5-9 16,-1 6-1-16,6 2-24 0,3 2-8 16,3 4-38-16,3 4-14 15,6 4-32 1</inkml:trace>
  <inkml:trace contextRef="#ctx0" brushRef="#br0" timeOffset="47.617">21731 3741 192 0,'-9'11'74'0,"6"2"-40"0,0 6-29 0,0 7 17 15,-6-2-8-15,-6 5 2 16,0 3-9-16,-3-1-2 16,3-1-3-16,1-4-2 0,2-5 1 15,0-5-32-15,3-3-12 0,0-7-51 16</inkml:trace>
  <inkml:trace contextRef="#ctx0" brushRef="#br0" timeOffset="48.617">21490 3786 196 0,'-3'-2'74'0,"6"2"-40"0,3 2-33 0,3 1 14 0,-1 7 3 16,7 6 6-16,3 5-11 16,6 3-4-16,6 3-6 15,0-3-5-15,-1 2 1 0,1-2-12 16,0 0-7-16,-3-11-82 15</inkml:trace>
  <inkml:trace contextRef="#ctx0" brushRef="#br0" timeOffset="49.617">22165 3657 192 0,'-9'-8'71'0,"6"5"-38"0,-14-2-12 0,8 2 25 16,-3 3-13 0,0 3-4-16,-3 5-14 15,0 5-7-15,-3 11-5 16,3 10-3-16,3 8 3 0,6 1-2 16,6-1 2-16,9-5-2 15,3-3-1-15,12-2 5 16,3-11 4-16,3-7 1 0,2-12 2 15,1-4 0-15,-3-9 2 16,-3-5-5-16,-6-16-3 0,-10 1 1 31,4 2-4-31,-12-11 0 0,-6 3-1 16,-9 2-2-16,-5 1 1 16,-1 0 1-16,0 5-1 15,-3 5-12 1,-3 5-2-16,3 6-45 0,9 5-17 15,9 0-54 1</inkml:trace>
  <inkml:trace contextRef="#ctx0" brushRef="#br0" timeOffset="50.617">22433 3580 180 0,'-9'21'68'0,"9"-21"-36"0,-6 19-35 16,0-6 18-1,3 3-11-15,-6 15 25 16,7 6-16-16,2 8 21 16,2-2-20-16,7-1 4 15,6-2-10-15,9-3 8 0,3-8-9 0,9-11 7 16,2-12-3-16,-5-9 3 16,3 0-8-16,-9-18 12 15,-4 0-10-15,-14-13 7 0,-12-3-4 16,-12 0 1-16,-17 0-3 15,2 5-5 17,0 3-2-32,-14 0-48 0,8 10 25 0,-6 3-143 15,12 6 91-15</inkml:trace>
  <inkml:trace contextRef="#ctx0" brushRef="#br0" timeOffset="51.617">20528 4450 248 0,'-12'0'93'0,"12"14"-50"0,3-9-24 0,3-5 26 0,0-3-17 16,6 1-5-16,3-1-12 16,6 0-3-16,3 1-4 0,-1-1-3 15,10 0 0-15,-3 1-17 16,0 2-6-1,-3 0-44-15,-4 0-18 0,-5 0-31 16</inkml:trace>
  <inkml:trace contextRef="#ctx0" brushRef="#br0" timeOffset="52.617">20644 4580 276 0,'-9'-3'104'0,"12"3"-56"0,6 3-54 15,-3-3 17-15,6 0-9 16,6-3 1-16,9 1-9 16,0-1-3-16,5-2 5 15,4 2-43-15,6 0-17 0,2 1-39 16</inkml:trace>
  <inkml:trace contextRef="#ctx0" brushRef="#br0" timeOffset="53.617">21255 4376 152 0,'-6'-10'57'0,"-9"4"-30"0,6 1-10 0,6 5 35 16,-6 0-14-1,-3 3-12-15,0 2-6 0,0 6-13 16,-3 4-4-16,-3 12-2 0,6 5 1 16,1 5 3-16,5 2 0 0,6-4 0 15,6 2-3-15,5-3-2 0,16-10 7 16,0-8 3-16,3-13-3 16,3-6 1-1,2-10-5-15,-2-6 0 0,0-5-1 16,-3-2 1-16,-13-6 9 31,-11 0 4-31,-6-5 1 0,-9-2 0 16,-8-4 2-16,-4 6 0 15,0 6-6-15,0 4-3 16,0 6-10-16,3 5-5 16,0 8-24-16,4 8-9 15,8 13-24-15,0 6-11 16,6-3-49-1</inkml:trace>
  <inkml:trace contextRef="#ctx0" brushRef="#br0" timeOffset="54.617">21769 4432 216 0,'-5'13'82'0,"-1"8"-44"0,-6 8-29 16,6-15 22-16,-3-1-17 15,-3 3-2-15,0 2-10 16,-3 1-2-16,0-3 0 0,0-3-51 0,0-3-23 16,1-2-22-1</inkml:trace>
  <inkml:trace contextRef="#ctx0" brushRef="#br0" timeOffset="55.617">21600 4434 220 0,'21'0'85'0,"-1"0"-46"0,7 3-24 0,-15 8 26 16,0 5-20-16,3-3-4 15,3 3-10-15,0 2-3 16,0 1-2-16,-1-1-6 0,1-2-2 0,-3-3-48 16,6-2-21-16,3-6-31 15</inkml:trace>
  <inkml:trace contextRef="#ctx0" brushRef="#br0" timeOffset="56.617">22183 4278 236 0,'-9'-2'90'0,"3"4"-48"0,-3 1-29 16,3 8 22-16,-5-1-14 15,-4 6-2-15,-3 5-2 16,0 3 1-16,0 8-10 16,6-1 0-16,3 4 2 0,6-1-4 0,9 1-1 15,6-9-2-15,6-2 0 16,3-8 2-16,6-8 4 0,5-8-4 16,1-8-1-16,0-5 0 15,-3-6 2-15,-7-5-1 16,-5-2 0-16,-9-6-3 15,-9 0 1-15,-9-10-2 16,-9 2 2-16,-2 6 2 16,-1 5 2-1,-3 5-8-15,3 5-1 16,-3 4-38-16,6 4-13 16,4 6-44-16,5 2-18 15</inkml:trace>
  <inkml:trace contextRef="#ctx0" brushRef="#br0" timeOffset="57.617">22520 4334 192 0,'-3'-3'71'0,"6"3"-38"0,0 3-17 0,-3-3 22 16,0 0-14-16,0 0-1 15,0-3-11-15,3 1-5 16,-3-17-4-16,5 1-3 16,-2 2 1-16,0-3 1 15,0 3-3-15,3 3 0 16,-6 0 1-16,6 5 0 0,0 3 0 16,-3 2 0-1,-3 3-3-15,3 8 0 0,0 18 2 16,0 1 2-16,3 2 6 15,-6 0 6 1,9 8-3-16,-6 0 0 0,0-5-6 16,0-3-3-1,0-3 0-15,-6-4-1 0,6-1-27 16,-6-5-9-16,0-3-46 16,3-3-55-1</inkml:trace>
  <inkml:trace contextRef="#ctx0" brushRef="#br0" timeOffset="58.617">22481 4609 260 0,'-9'-3'96'0,"9"6"-52"0,3-3-45 0,-3 0 18 16,9 0-1-16,0 0 4 16,3 0-4-16,9 0-1 15,-1-3-9-15,4 1-4 0,3-1-1 16,-3-2-48-1,0 5 26-15,-4-3-121 0,-2 6 79 0</inkml:trace>
  <inkml:trace contextRef="#ctx0" brushRef="#br0" timeOffset="59.617">794 9435 176 0,'-9'0'66'0,"3"3"-36"0,3-1-29 0,-6 1 14 15,6 2 1-15,-12 6 4 16,3-1-6-16,0-2-3 16,3 6-6-16,0-1-6 15,6 0 0-15,12-2 1 16,3-1-3-16,6-2 0 0,-3 5 2 16,3 1 2-1,-6 2 0-15,6 5-1 0,-10 0 9 0,4-3 4 16,-12 4 2-16,0-4 1 15,-9 1-8-15,1-6-5 0,-4 0-2 16,0-2-8-16,-6-6-3 16,6-2-27-1,0-3-14-15,3-6-37 16,3-2-26 0,12-2 52-16</inkml:trace>
  <inkml:trace contextRef="#ctx0" brushRef="#br0" timeOffset="60.617">898 9480 224 0,'-6'0'85'0,"3"0"-46"0,0 3-37 0,-3 2 17 16,3 0-6-16,-9 3 4 16,6 3-9-16,-3 7-4 15,3 9-3-15,3-1-1 16,3 1-5-16,3-1 1 0,3-2 2 15,3-6 1-15,0-2-4 0,0-8-6 16,3 3 6-16,0-11 0 16,3-3 3-16,-3-5 2 15,-12-5 0-15,0-5 0 16,0-1 4-16,0 0 9 31,-6 4-7-31,0-4 17 16,0 9-13-16,-3-1 11 15,6 3-12-15,-3 0-7 16,3 5-2-16,3 3-2 16,6 8 0-16,0 6 4 0,3 9-3 15,3-4-13 1,2 2 8-16,1-2-42 0,3-4 27 0,0-1-20 16,-3-4-57-16,0-2-29 15,0 0 66-15,-6-5 31 0</inkml:trace>
  <inkml:trace contextRef="#ctx0" brushRef="#br0" timeOffset="61.617">1038 9541 188 0,'-6'8'71'0,"12"2"-38"0,0 1-39 0,-6-6 27 16,3 3-14-16,0 5 21 15,0 3-15-15,3-2 2 16,-6 1-9-16,0-4-5 0,0-3-2 16,0-3-4-1,3 3 3-15,-3-8-8 16,5 3 6-16,-5-14-3 16,0-2 4-16,0-11 0 0,0 0 1 15,3 1 2-15,0 1 2 16,3 1 1-16,3 8-1 0,-3 2 1 0,3 6 2 15,0 5 4-15,0 5 5 16,9 3-6-16,-9 3 0 16,3-3 0-1,-3 5-4-15,-6-5-3 16,6 5 0 15,-9-13 3-31,3-5-4 16,3-3-7-1,-4 0 4-15,4-13-1 0,6 5 0 0,-9 3 0 16,3 0 5-16,6 5 1 16,-3 2 0-16,-3 6 5 0,3 8 3 15,0 3-3-15,0 2-2 16,0 0-2-16,-6 1 0 0,3 7-22 16,3-8-9-16,3 0-33 15,-7-13-13-15,4-2-14 16</inkml:trace>
  <inkml:trace contextRef="#ctx0" brushRef="#br0" timeOffset="62.617">1425 9443 228 0,'0'0'85'0,"18"5"-46"0,-4 3-50 0,-8-2 13 16,3-4 7-16,3 3 8 15,-3-2 1-15,3 0-1 0,-3-3-9 16,-6 0-5-16,3-3 0 0,0 0 0 16,0-2 3-16,-6 0-5 0,0-3-1 15,0-5-11-15,-12 2-3 16,3 1-2-16,-12 2 2 16,-6 2 6-16,6 9 2 15,4 2 6-15,2 3 2 16,-3 3 0-16,6 5 1 0,-3 0 13 31,9-1-8-31,0 4 9 31,6-1-9-31,6 6 0 0,0-3-5 16,18 1 0-16,-3-12-8 16,9-2-2-16,-7-5 4 15,4-9-39-15,0-1-13 0,3-1-48 16</inkml:trace>
  <inkml:trace contextRef="#ctx0" brushRef="#br0" timeOffset="63.617">1818 9353 220 0,'0'29'82'0,"0"-10"-44"0,6 4-40 15,-4-15 14-15,1 3-6 16,0 0 1-16,3-1-9 0,-6 1 0 15,3-1-49-15,0-2-68 16</inkml:trace>
  <inkml:trace contextRef="#ctx0" brushRef="#br0" timeOffset="64.617">1952 9337 184 0,'8'13'68'0,"-5"6"-36"0,3 5-22 0,-6-14 17 15,3 1-4-15,-3-1-2 16,3 4-11-16,0-4-6 31,0-2-3-31,0-2-4 0,3-1 2 0,-6-5-1 16,3-3-2-16,3-5 0 15,-3-5 0-15,6-8 3 16,-6 0 0-16,3-1-2 16,3 7 2-16,3-1 7 15,-6 5 6-15,9 3 0 16,-6 6 1-16,-1 2-1 0,4 2 0 16,0 9-2-16,-3-1-1 15,0 6-8-15,-3-3 0 16,0 1-23-16,3-4-10 15,-6-2-35-15,3 0-12 0,6-3-10 16</inkml:trace>
  <inkml:trace contextRef="#ctx0" brushRef="#br0" timeOffset="65.617">2252 9197 264 0,'-18'-16'101'0,"15"35"-54"0,-6-6-50 0,9-8 19 16,-9 0-6-16,3 1 2 0,4-1-6 16,-1 3-2-16,3 0-2 15,3 0-4-15,5 2-1 0,-5 1 2 16,6 0 2-16,0 7 2 16,0 3 1-16,-3-2 6 15,-3-1 4-15,-3 1-3 16,-3-1 1-16,-3-2-7 0,-3 0-1 31,0 0-2-31,0-5 1 16,0-4-13-16,1-1-6 15,2-6-27-15,-3-3-12 16,3-2-40-16,3-3-45 0,3-16 45 31</inkml:trace>
  <inkml:trace contextRef="#ctx0" brushRef="#br0" timeOffset="66.617">2288 9009 208 0,'0'-5'77'0,"6"5"-42"0,-6 0-30 0,0 0 17 0,0 2 8 16,6 6 6-1,9 6-4-15,-3 4-2 0,-1 9-16 16,1 7-4-16,3 3-3 0,-9-3-3 15,6 1-1-15,0-3-1 16,-6 2 1-16,0-5-18 16,3-2-4-1,-6-6-40-15,3-5-14 16,-6-1-44 0</inkml:trace>
  <inkml:trace contextRef="#ctx0" brushRef="#br0" timeOffset="67.617">2231 9231 244 0,'6'-8'90'0,"3"6"-48"0,3-4-38 0,-3-1 21 15,6-4-14-15,12 0-3 16,-1 1-8-1,-2-1 0-15,3 1 0 16,-3 2-44-16,-3 2-20 0,-3 1-41 16</inkml:trace>
  <inkml:trace contextRef="#ctx0" brushRef="#br0" timeOffset="68.617">2511 9197 176 0,'0'24'68'0,"9"-19"-36"0,-6 14-18 0,6-9 22 0,-3 1-7 16,3-1 0-16,-6 1-7 0,0-1-4 15,0-2-10-15,-3 0-5 0,3-2-2 16,-3-1 1-16,0 0 1 15,0-5 5-15,0 0 3 16,-6-2-6-16,3-4-1 31,0 1 0-31,-3-6 0 0,3 1-5 16,6-3 1-16,3-1 0 16,0-4 0-16,3 2 0 15,0-5 0-15,0 5-3 16,-1 3 0-16,1 2-3 15,0 3-1-15,3 8-43 16,-6-5-18-16,3 10-43 16</inkml:trace>
  <inkml:trace contextRef="#ctx0" brushRef="#br0" timeOffset="69.617">2681 9194 240 0,'-3'19'90'0,"3"-19"-48"0,3 13-47 16,0-2 15-16,0-1-4 16,3 3 3-16,0-2 0 15,-3 0 2-15,3-3-6 0,0-1-5 0,-1-1-1 16,4-4 3-16,0-2 1 16,3-2-8-16,0-6-4 15,6-3 2-15,-3-2 4 0,-3-6-3 16,3-2 2-16,-9 0 2 15,0 3 3-15,0 4 4 16,-4 1 4-16,1 5 2 16,0 0 1-16,-3 6-4 15,0 2-3-15,3 8 0 16,0 5 1-16,0 0-1 0,0 3 0 16,3 0-8-16,0-3 0 15,0-2-21-15,0 2-7 16,3-5-28-16,0-3-13 15,3-2-19 1</inkml:trace>
  <inkml:trace contextRef="#ctx0" brushRef="#br0" timeOffset="70.617">3029 9059 232 0,'-21'0'88'0,"18"3"-48"0,-18 2-38 0,15 1 19 16,0 4-2-16,1 3 3 0,-4 11-12 16,3 0-3-16,3 0-5 15,0 0-2-15,6-3 1 0,3-3-4 16,6-2 2-16,5-3-1 16,-2-5-2-16,3-5-6 15,0-3-4-15,3-5-21 16,0-3-10-1,-3-8-34 1,-1-8-38-16,-2-2 39 16</inkml:trace>
  <inkml:trace contextRef="#ctx0" brushRef="#br0" timeOffset="71.617">3145 8840 220 0,'-3'-8'85'0,"3"8"-46"0,0 0-39 0,0 0 16 16,0 0-5-1,3 5 3-15,0 6 6 16,3 7 4-16,0 9-12 0,0 2 2 0,3 5 0 16,-6 1-5-16,3 4-1 15,0-7-6-15,0 8-2 16,0-9-9-16,-3-1-4 0,0-7-20 31,6-1-8-31,-9-7-34 16,0-1-59-16,0-6 30 0</inkml:trace>
  <inkml:trace contextRef="#ctx0" brushRef="#br0" timeOffset="72.617">3062 9038 228 0,'-3'-2'88'0,"6"-1"-48"0,3-2-34 0,3 2 20 0,0 0-5 16,2 1 2-16,7-4-11 0,3 1-4 16,6 0-5-1,3-1-7-15,-1 1 0 0,-2-3-33 0,-3 6-13 16,-6 2-123 0,-3 0 68-1</inkml:trace>
  <inkml:trace contextRef="#ctx0" brushRef="#br0" timeOffset="73.617">3362 9009 232 0,'3'11'88'0,"0"-1"-48"0,3 6-36 16,0-5 19-16,-3-1-15 15,0 4-2-15,0 1-2 16,0 1 0-16,0 3-2 16,0-3-39-16,0-3-17 0,0-5-48 15</inkml:trace>
  <inkml:trace contextRef="#ctx0" brushRef="#br0" timeOffset="74.617">3348 8895 244 0,'-9'-8'90'0,"12"8"-48"0,5-5-49 0,-2 5 14 16,0 0-14-16,0-3-3 15,3 3-21-15,3 0-7 16,6 3-14-16,-3 0-3 16,-3-1 21-16,3 4 10 15,-3 4 41-15,-3 9 18 0,-3-1 8 16,-1 1 2-16,-2 2-21 16,0 0-7-16,3 0-10 15,-3-2-3-15,3-3 2 0,3-3 6 16,0-2 2-16,0-6-3 15,3-3 1 1,0-4 2-16,0-3 1 0,0-6-11 0,-3 0-4 16,-3-2 4-16,-6 3 4 15,-3-1 0-15,-6-5 3 0,-3 3-4 16,0 2-2-16,-6 1-5 16,-3-1 0-16,3 6-20 15,0-3-9-15,7 5-27 31,-1-2-10-31,6 5-27 16</inkml:trace>
  <inkml:trace contextRef="#ctx0" brushRef="#br0" timeOffset="75.617">3615 8874 228 0,'12'11'85'0,"-6"-6"-46"0,6 19-37 0,-6-11 19 0,0 0-7 16,-3 1 2-16,0-1 2 15,-3 0 1-15,0-2-10 16,0-4-3-16,0-1 0 0,0-6-1 16,0 0 2-16,9-3-2 15,0-2 0 1,-3-14-3-16,9 1 1 16,0-1-7-16,-1 1-1 15,7 2-1-15,-3 5 4 16,3 6 1-16,0 5 3 15,0 5 3-15,-3 6 2 16,-1 5-3-16,-5 0-1 0,-3 0-8 16,0-1-4-16,0-1-72 15,-3-1-32-15</inkml:trace>
  <inkml:trace contextRef="#ctx0" brushRef="#br0" timeOffset="76.617">1737 9025 248 0,'-6'0'93'0,"12"3"-50"0,3-3-140 0,-6 2-26 16</inkml:trace>
  <inkml:trace contextRef="#ctx0" brushRef="#br0" timeOffset="77.617">654 10213 36 0,'-9'0'13'0,"9"0"-6"0,0-5-24 0,3 2-2 0,-3 0 112 31,6 1-35-16,-6-1-9-15,0 0-15 16,0 1-9-16,-6 2-1 16,3 2 2-16,0-2-14 15,-6 6 2-15,0-1 0 0,-3 0 1 0,-9 6 1 16,3-1-2-16,-2 6-1 16,2-2-7-16,6-4-4 15,3 1-8-15,12-3-1 16,12-3 3-16,-3 3 4 0,5 0-1 15,4 0 0-15,-6 2 1 32,3 1 0-32,0 0 0 0,-9 2 0 15,-9 0 6-15,0 3 6 16,-6-3-6-16,-3 0-1 16,-3-2-5-16,-6-3-1 15,-6-3-19-15,4-2-9 16,8-3-25-16,-3-6-9 15,6-4-30-15</inkml:trace>
  <inkml:trace contextRef="#ctx0" brushRef="#br0" timeOffset="78.617">695 10213 216 0,'-12'8'82'0,"15"10"-44"0,3-2-47 0,-6-5 12 0,0 5 0 16,3 2 3-16,0 1 5 16,3-1 4-16,3 1-8 15,3-3-4-15,0-3 0 0,0-3-2 16,3-4-1-16,-3-6-2 16,-3-6-1-16,3-1-3 0,0-4 1 15,-4-2-2-15,1 0 0 16,-6-6 6-16,-3-2 5 15,0 2 2-15,0 3 2 16,0 6 2-16,0-1 1 16,0 3-5-16,6 14-2 15,-6 7-2-15,6 0-2 16,3 3 1-16,0 2-1 16,3 1 0-16,3-6-27 15,-6 0-9-15,12-5-66 31</inkml:trace>
  <inkml:trace contextRef="#ctx0" brushRef="#br0" timeOffset="79.617">1112 9985 140 0,'-18'-21'55'0,"15"11"-30"0,-9-4-12 15,6 9 17-15,0 0 7 0,-2 2 4 16,-1 3-15-16,-3 5-5 16,3 6-13-16,-3 5-1 0,3 10 0 15,9 6-12-15,3 3-4 16,3 2 4-16,6 0 4 16,-3 0 2-16,-3-3-1 15,9-5 1 1,-7-2-1-16,-2-4-22 15,0-4-10-15,-3-3-35 16,-3-3-48-16,-3-2 26 16</inkml:trace>
  <inkml:trace contextRef="#ctx0" brushRef="#br0" timeOffset="80.617">892 10258 184 0,'0'-3'71'16,"9"-15"-38"-16,6-1-39 0,-3 14 12 0,11-3-6 15,4-3 2-15,3 3-1 16,0-2 2-16,2 2-2 16,7 0-27-16,-9 0-10 0,0 0-37 31</inkml:trace>
  <inkml:trace contextRef="#ctx0" brushRef="#br0" timeOffset="81.617">1246 9882 200 0,'-15'-2'77'0,"15"4"-42"0,-6 3-41 15,6 1 14-15,-3 2 2 16,0 5 3-16,3 5 2 16,0 9 4-16,0 7-11 15,3 6-4-15,0 0-1 0,3-9-2 0,3 6 2 16,-6 1-4-1,3-7 0-15,0-4-17 0,0-6-8 0,-6-5-61 16,3-3-42 0</inkml:trace>
  <inkml:trace contextRef="#ctx0" brushRef="#br0" timeOffset="82.617">1139 10181 252 0,'-9'-5'96'0,"18"2"-52"0,3-5-51 0,6 6 14 16,-6-4-10-16,2 1 2 15,4 0 1-15,3-1 0 16,6 1 0-16,-6 3-40 0,0-1-18 16,2 0-36-16</inkml:trace>
  <inkml:trace contextRef="#ctx0" brushRef="#br0" timeOffset="83.617">1484 10144 220 0,'0'13'85'0,"3"1"-46"0,6 4-46 0,0-7 16 31,-9 2-8-31,3 0-1 0,3 3-10 16,-6 0-4-16,3-3-79 15,0-2-33-15</inkml:trace>
  <inkml:trace contextRef="#ctx0" brushRef="#br0" timeOffset="84.617">1407 10007 264 0,'-12'-8'99'0,"15"8"-54"0,12-3-55 0,-12 0 14 16,9 1-12-16,3-1-2 15,-4 3-64-15,4-3-27 0,3 1 15 16,3-4 13-16</inkml:trace>
  <inkml:trace contextRef="#ctx0" brushRef="#br0" timeOffset="85.617">1731 9954 208 0,'-12'13'79'0,"9"-3"-42"0,-3 9-39 0,3-6 17 0,-3 14-2 15,1-4 4-15,-13 7-9 16,6-1-2-16,-6-3-4 16,6 6-2-16,0-6 3 0,3-2-44 15,0-5-17-15,0-3-37 16</inkml:trace>
  <inkml:trace contextRef="#ctx0" brushRef="#br0" timeOffset="86.617">1568 10057 216 0,'11'0'82'0,"4"16"-44"0,6-3-36 16,-9-5 17-16,6 2 1 15,-6-2 4-15,6 3-10 16,3 0-5-16,-1 2-6 15,1-5-3-15,0 0 3 0,-6-3-37 16,3 0-15-16,0-5-59 16</inkml:trace>
  <inkml:trace contextRef="#ctx0" brushRef="#br0" timeOffset="87.617">1838 10028 244 0,'0'0'93'0,"0"2"-50"0,6 1-50 0,-3-3 27 16,18 5 1 0,-6 1-1-16,3-4-2 15,0-2-10-15,3-2-3 0,-1-1-1 16,-5-2-2-16,0-3 1 16,-3 0-2-16,-3-5 2 31,0 2 0-31,-9 0 3 0,0 1-3 15,-6 2 0-15,-3 3-1 16,-3-1-2-16,-9 6-2 16,1 6 1-16,-1 2 1 15,3 5 0-15,0 5-3 16,3 11 2-16,6-5-1 16,6 0-2-16,3 0 3 0,3-3 0 0,15-3-2 15,-6-2 2 1,6-5-12-16,3-6-7 0,2-5-33 15,4-5-14-15,-3-3-40 16</inkml:trace>
  <inkml:trace contextRef="#ctx0" brushRef="#br0" timeOffset="88.617">2213 9890 244 0,'-14'-8'93'0,"8"6"-50"0,-3 2-26 0,6 0 25 15,-3 2-16-15,-3 3-2 16,0 1-14-16,0 2-4 16,6 8-4-1,3 2-8-15,6 1-1 0,0-1 3 16,3 3 4-16,0 8 1 16,-3-5-1-16,-3 0 1 15,-3-3-1-15,-6 3 2 16,0-5 1-16,-3-4-4 15,-3-1 1-15,-6-6-22 0,6-3-10 16,-3-2-31-16,6-3-12 0,3-6-29 16</inkml:trace>
  <inkml:trace contextRef="#ctx0" brushRef="#br0" timeOffset="89.617">2841 9858 184 0,'0'-5'71'0,"3"2"-38"0,-20 3-25 16,17 0 16-16,-6-5 1 16,-6 3 4-16,0-1-2 15,-3 6-2 1,3 2-13-16,-9 3-8 0,3 2 0 16,1 6-1-16,2 5 1 0,3 3-5 15,3 3 1-15,6-4 0 16,3 4 2-16,6-3-3 15,3-6 0-15,3-5 1 16,5-10 0-16,-2-8-3 16,9-3 0-16,-3-5-5 0,-3-3-2 15,-3-5 5-15,-6 2 2 16,-3 1 11-16,0-1 7 16,-3 6-1-16,-3 2 2 15,3 3-5-15,-3 3-1 16,0 2-9-16,0 3 0 15,2 8-3-15,4 3 0 0,3-1 0 16,0 1 0-16,3 0-22 16,0-3-12-16,0-3-39 15,3-5-14-15,0-5-7 16</inkml:trace>
  <inkml:trace contextRef="#ctx0" brushRef="#br0" timeOffset="90.617">3095 9689 304 0,'-27'-5'112'0,"18"5"-60"0,0 8-58 0,3-3 17 0,0 0-12 16,0 3 1-16,-3 3-2 16,0-1-2-16,9 4 3 0,9 4-2 0,-3 3 1 15,3-2 2-15,0-1 0 16,0 1 4-16,-3-1 5 15,-6 4 4-15,-3-1 2 16,0 0-4-16,-6 0-1 16,0 0-17-16,-6-8-6 15,0-2-61 1,0 0-27-16,0-14-16 16</inkml:trace>
  <inkml:trace contextRef="#ctx0" brushRef="#br0" timeOffset="91.617">1053 10835 220 0,'-6'-3'82'0,"9"3"-44"0,-3 3-31 0,3-1 18 0,3 6-9 16,-3 6 1-16,8 7 1 15,4 10 3-15,-3 12-11 16,0-1-1-16,0 0-2 0,3 1 1 15,-9-4 0-15,-3 1-4 16,-3-5-3-16,0-6 2 16,-6-3 2-16,-3-5-4 0,-3-8-1 15,0-5-31-15,-9-8-12 16,-8-5-29-16,-1-8-10 16,3-16-13-1</inkml:trace>
  <inkml:trace contextRef="#ctx0" brushRef="#br0" timeOffset="92.617">1050 10734 296 0,'3'-8'110'0,"3"3"-60"0,-3 0-58 16,-3 5 16-16,5 0-22 15,-5 0-3-15</inkml:trace>
  <inkml:trace contextRef="#ctx0" brushRef="#br0" timeOffset="93.617">1079 10716 263 0,'9'-6'-145'0</inkml:trace>
  <inkml:trace contextRef="#ctx0" brushRef="#br0" timeOffset="94.617">1231 10567 252 0,'0'0'93'0,"0"3"-50"0,9 5-37 0,-9-3 20 16,6 9-1-16,3 1 2 31,6 9-8-31,-3 0-4 0,-3 0-8 16,-3 0-5-16,3 0-1 0,0-3-1 15,-4 0 0-15,1-3-53 16,0-4-24-16,3-6-49 15</inkml:trace>
  <inkml:trace contextRef="#ctx0" brushRef="#br0" timeOffset="95.617">1392 10636 288 0,'-27'11'110'0,"24"2"-60"0,-12 14-58 16,9-14 16-16,-3 3-8 31,-6 0 0-31,1 2-5 0,2-2 1 16,-3 0 2-16,0-3-50 0,3-2-22 15</inkml:trace>
  <inkml:trace contextRef="#ctx0" brushRef="#br0" timeOffset="96.617">1181 10750 268 0,'0'0'101'0,"14"3"-54"0,1-3-55 16,-3 0 18-16,6 0-7 16,6 2 3-16,3 1-5 15,2-3-1-15,7 0-93 0,0 0-39 16,-6-5 39-16,-7-11 24 16</inkml:trace>
  <inkml:trace contextRef="#ctx0" brushRef="#br0" timeOffset="97.617">1696 10869 244 0,'0'8'93'0,"0"-3"-50"0,5 6-46 15,1-6 16-15,-3 8-5 16,3-2 0-16,-6 8-4 15,3-4-3-15,0 1 0 16,-3 0-12-16,0-3-3 0,0-2-42 0,0-6-17 16,3 1-18 15</inkml:trace>
  <inkml:trace contextRef="#ctx0" brushRef="#br0" timeOffset="98.617">1707 10763 236 0,'-11'-8'90'0,"11"8"-48"0,0-2-49 16,0 2 5-16,0-8-9 15,0 2-21-15,2 1-6 16,1 3-49-16,3-1-19 31</inkml:trace>
  <inkml:trace contextRef="#ctx0" brushRef="#br0" timeOffset="99.617">1821 10851 220 0,'-3'18'85'0,"3"-7"-46"0,0 2-43 15,0-8 13-15,0 0-7 16,0-2 1-16,0-3 13 16,0 0 9-16,0 0-12 0,0-3-7 0,3-2-2 15,2-5-1-15,1-4 1 16,0-1-5-16,3-1-1 15,12 0 5-15,-9 3 3 0,3 5 1 16,0 2 3-16,3 4-5 16,0 7-3-16,-4 3-1 15,-2 5 1-15,0 0-1 16,-3 1-1-16,0-1 1 16,0 3-1-16,-6-8-31 0,3 0-14 15,-3-3-28-15,3-5-10 16,0-5-1-1</inkml:trace>
  <inkml:trace contextRef="#ctx0" brushRef="#br0" timeOffset="100.617">2166 10750 292 0,'-3'-3'110'0,"3"3"-60"0,-6 3-47 16,3 0 21-16,0-1-8 15,-6 1 3-15,0 2-10 0,3 1-5 16,3-1-3-16,3 0-4 0,3 3 2 16,3 0 1-16,3 3 0 0,3-1-3 15,0 1 2 1,-3-1 1-16,0 1 2 0,0 0 1 16,-9-1 1-1,0 1-2-15,0-3-2 0,-9 0 1 16,0-3-1-16,-3 0-18 31,-3-5-5-31,-3 0-18 0,3-3-6 16,3-2-15-16,3-3-4 15,6-5-26 1</inkml:trace>
  <inkml:trace contextRef="#ctx0" brushRef="#br0" timeOffset="101.617">2315 10462 280 0,'0'0'104'0,"3"2"-56"0,0 1-56 15,6 18 22 1,-4 3 2-16,4 5 5 0,-3 5 3 16,0 1-13-16,3-1-7 0,-6 1 0 0,3-1-3 15,0 0-1 1,-3-2-13-16,3-5-6 0,0-6-32 15,-3-5-13-15,0-6-54 16</inkml:trace>
  <inkml:trace contextRef="#ctx0" brushRef="#br0" timeOffset="102.617">2213 10724 256 0,'3'-14'96'0,"9"12"-52"0,3-4-38 15,-6-2 20-15,3 3-10 16,6-3-1-16,9 0-12 16,-3-2-1-16,-1 2-2 15,1 0-20-15,0 3-9 0,-6-1-54 16,0 4-60-16,-6-1 35 31</inkml:trace>
  <inkml:trace contextRef="#ctx0" brushRef="#br0" timeOffset="103.617">2508 10684 220 0,'0'24'82'0,"12"-19"-44"0,-9 11-31 0,3-6 18 16,0 1-2-16,0 2 1 16,0 0-7-16,-3 1-2 0,3-4-9 15,-6 1-2-15,3-6 2 0,-3 0-1 16,0 1 2-16,0-6 0 15,0 0 3-15,0-3-1 16,0 0 0-16,0-4-3 16,0-4-1-16,0 0-3 0,3-10 1 31,3 0-2-31,0 0-1 0,3 0-2 16,-1 2 1-16,1 3-6 15,0 3 0-15,3 2-10 16,0 4-4-16,3 1-20 15,-6 4-7-15,3 2-16 16,-6-3-5-16,3 0-18 16</inkml:trace>
  <inkml:trace contextRef="#ctx0" brushRef="#br0" timeOffset="104.617">2722 10652 236 0,'-3'11'88'0,"3"7"-48"0,0 9-42 0,3-17 17 31,0 1 0-31,0-1 3 0,3 4-5 16,0-4 0-16,3 1-8 15,3-3-1-15,-3 0 2 0,6-3-1 16,0-5 0-16,0-3-6 16,-3-2-1-16,0-3 1 0,-1-5 0 15,-2-6 1-15,-3 1 0 16,0-3 2-16,0 2 1 15,-3 3 1-15,0 3 2 0,-3 0 3 16,3 5 2-16,-3 3-1 16,3 2-1-16,0 6-5 15,0 2-3-15,0 3 0 16,3 5 1-16,0 0-1 16,0 1-1-1,0-1-8-15,0-3-3 16,0-2-34-16,3 0-13 15,0-2-129 1,14-20 69 0</inkml:trace>
  <inkml:trace contextRef="#ctx0" brushRef="#br0" timeOffset="105.617">3127 10533 240 0,'-3'-21'90'0,"-3"5"-48"0,0 21-29 16,3-2 22-16,-3 0-14 15,0 7-2-15,-2 3-11 0,-1 3-5 16,-3 0-2-16,3 3-4 0,0 2 2 16,6 3-1-16,3-6 0 0,6 3 2 31,3-5-3-31,6-3 2 0,0-2-10 16,-1-8-5-16,4-9-23 15,0-4-8-15,-3-1-35 16,6-7-39 15,-6-1 38-31</inkml:trace>
  <inkml:trace contextRef="#ctx0" brushRef="#br0" timeOffset="106.617">3217 10308 264 0,'-6'-5'99'0,"6"5"-54"0,0 0-46 0,0 0 18 16,0 0-10-16,3 5-2 0,0 8 2 15,2 6 0-15,1 7-3 16,3 9-1-16,3 4 3 0,-6 1-3 16,3-3 0-16,-3-2-3 15,0-1-1-15,0-8-30 0,0 1-12 16,-3-9-62 0,0-2-42-1</inkml:trace>
  <inkml:trace contextRef="#ctx0" brushRef="#br0" timeOffset="107.617">3118 10515 276 0,'-9'0'104'0,"12"0"-56"0,3-3-56 0,0-2 18 16,-3-1-5-16,6 1 2 15,3 0-3-15,3-1-1 16,6 1-1-16,6-3-15 0,-4-2-4 16,1 4-24-16,-3 1-9 0,-3 0-12 15,0 2-28-15,-3 0 27 16,-3 3 62 0,-1 3 33-16,1 2 23 0,-3 3 9 15,0 8-12-15,0 3-5 16,-3-1-15-16,3-2-8 31,-3 0-13-31,0 0-7 0,-3 0-1 16,3-3-7-16,-3-5-1 0,0-3-51 15,6-7-84 1</inkml:trace>
  <inkml:trace contextRef="#ctx0" brushRef="#br0" timeOffset="108.617">3407 10343 244 0,'-6'-6'90'0,"6"4"-48"0,3-1-49 0,3 3 16 16,-3-3-8-16,3 3-1 16</inkml:trace>
  <inkml:trace contextRef="#ctx0" brushRef="#br0" timeOffset="109.617">3431 10329 377 0,'9'3'-3'0,"3"2"-1"0,-3 1-6 15,0 2-4-15,-9 2 5 0,6 3 5 16,-6 3 5-16,2 8 2 16,1 5 1-16,0 0 2 15,0-5 1-15,3-3 1 16,0-2 0-16,3-6 0 0,0-2 4 16,3-4 5-1,0-4-3-15,0-3 2 16,0-3-5-16,-3-7-1 0,-3-6-2 15,-3 0 0-15,-3 0-2 16,-6 0 1-16,-3 1 0 16,-3-1 3-16,-6 2-3 0,3 1-2 15,-3 3-16-15,3 2-7 16,3 0-35-16,4 2-14 16</inkml:trace>
  <inkml:trace contextRef="#ctx0" brushRef="#br0" timeOffset="110.617">3630 10393 256 0,'12'24'96'0,"-3"-14"-52"0,-9 6-47 0,3-8 16 16,-3 5-3-16,0 1 4 16,0-7-2-16,0 1 1 15,0-2-7-15,0-4-2 0,0-10 2 16,0 0-3-16,0-5 0 15,3-5 3 1,3-3-8-16,0 2 0 0,9 0-2 16,0 4-1-16,0 4 1 15,0 6 3-15,-1 5 2 16,1 5 4-16,-3 6 2 16,0 2 1-1,-6 0-2-15,0 0-1 16,0-2-12-16,0-3-3 15,0-3-28-15,3-2-13 16,0-3-11-16,0-6-2 16,3-1-25-1</inkml:trace>
  <inkml:trace contextRef="#ctx0" brushRef="#br0" timeOffset="111.617">3999 10205 300 0,'-6'-3'112'0,"0"9"-60"0,-2-4-50 0,2 9 25 15,-3-1-12-15,-6 4 0 16,3-1-12-16,0 0-3 16,3 0-1-1,3 1-2-15,9-1 1 0,6 0 0 16,0 3 0-16,3 0 2 16,-3 0 2-16,0-3-1 15,-3 0 2-15,-3 0-2 16,-3 1 2-16,-3-4-2 15,-6 6 2-15,-3-3-4 16,-3 1 0-16,3-7-23 0,0-1-10 16,3-4-31-16,3-7-13 15,3-3-32 1</inkml:trace>
  <inkml:trace contextRef="#ctx0" brushRef="#br0" timeOffset="112.617">4127 10409 244 0,'3'8'90'0,"0"-3"-48"0,-3 0-49 15,0-5 16-15,0 6-15 16,-3-4-3-16,0 1-31 16,0-3-13-1,0 0-35-15,0-3-14 0</inkml:trace>
  <inkml:trace contextRef="#ctx0" brushRef="#br0" timeOffset="113.617">4252 9763 316 0,'-3'5'118'0,"9"3"-64"0,-6 19-59 15,0-9 20-15,-3 9 2 16,-3 10 4-16,0 8-11 31,1 2-3-31,-1-2-5 0,3-5-2 0,0-8 1 16,0-3-48-16,3-5-20 16,3-8-72-1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6:42.4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21323 10348 144 0,'0'-8'55'0,"3"5"-43"0,0-2 5 0,0 2 2 15,-3 1 0-15,0-4 3 0,0 1-1 16,0-3 2-16,-3 0-13 16,-3 0 3-16,-3 0 3 0,-3 0-6 15,-3 0-1-15,-6 1-5 16,1 1-1-16,-4 1-1 16,-3 0-2-16,-6 2 1 15,-8 3-1-15,-7 0 0 16,-6 5 0-16,-2 9-3 15,2 9 2-15,-2 12 1 16,2 10 0-16,1 8-5 16,5 5 1-16,6 0 0 15,15 8-1-15,16 14-1 16,16-4 1-16,13-2 3 0,18-10 3 16,24-9 4-16,20-10 2 15,9-13 1 1,21-11 0-16,12-5 0 15,-5-10 0-15,-13-12 0 0,-9-10 0 16,-12-18 13-16,-14-16 6 16,-16-11-2-16,-14 0-1 15,-15-5-7-15,-18-14 0 16,-12-2-1-16,-12 11-1 16,-6 10-10-16,-6 8-2 15,-5 11-12-15,-4 8-4 16,-3 10-22-16,1 10-8 15,2 9-34-15,9 13-14 0,12 8-23 16</inkml:trace>
  <inkml:trace contextRef="#ctx0" brushRef="#br0" timeOffset="1">18156 13592 104 0,'0'-3'38'0,"0"3"-29"0,0 0 14 16,0 0 6-16,0 0-1 16,0 0 1-16,0 0-12 15,0 0-5-15,6 0-7 16,0 0-4-16,0 0 2 0,3 0 0 15,3-3 1-15,2 1 0 16,1 2 0-16,3 0-2 16,6 0-2-16,0 0-2 15,6 2 1-15,-1 1 3 16,4 2 1-16,0 1-1 16,6-4-2-16,2-2-2 0,7 0 1 15,-1-2 3-15,4-4 1 16,0 1-1-16,-4 0-2 15,1-1 7 1,3-2 3-16,-4-2-8 0,4-1 0 16,-1 1-2-16,1-1 2 15,0 1 1-15,-4-1 3 16,1 0-3-16,-4 1-2 16,1-3 2-16,3-1 0 15,-1 1-1-15,4 0-2 16,0 0 1-16,-1-1-1 15,1 4 0-15,2-3 0 0,-5-3 4 16,-3-3 5-16,-1 1-5 16,1-6-2-16,0 0 1 15,2-2 2-15,-2-1 0 16,-3-2 0-16,-1 0-1 16,-2 3 0-1,0-1 0-15,-4 1 0 0,1-4 0 16,0 1 2-16,2 0 1 15,4-2 3 1,0-4-5-16,5-5-3 0,-2-2 1 16,-3-6 0-16,-4-4 3 15,1 4 1-15,-3 3-1 16,-3 3 1-16,-4-1-4 16,-2 4-2-16,0-1 0 0,0 0 1 15,-1-2-1-15,4-6-1 16,-3-2 1-16,0-3 1 15,0 5-1-15,-4 6 2 16,-2 5 0-16,0 0 1 16,-3 0 0-16,-3 0 0 15,-3 0-2-15,0-5-2 16,-3-3 1-16,0 0-1 16,-1-3 0-16,1 6 0 15,0 2 0-15,0 6 0 16,0-1 0-16,-3 3 0 15,0 1 0-15,-3-1 0 16,0 0 2-16,0 3 1 16,-3 0-1-16,0 3-2 15,0 2-2-15,-3 3 1 16,0-1 3-16,0 7 1 0,-3 1-4 16,0 4-1-16,-3 2-4 15,-3 8-1-15,-8 10 4 16,-7 9 1-16,-3 7-1 15,0 1 2-15,3-1 1 16,4-5 0-16,2 1 0 16,6-7 0-16,3-1 0 15,3-6 0-15,3 0 0 16,3-3 0-16,3-5-3 0,9-3 2 16,6-5 1-1,3-5 0-15,3-5 0 16,5-9 0-16,1-10-3 0,3-8 2 15,-3 5 1 1,-3 3 0-16,-4 8 0 0,-2 8 2 16,-6 5-3-16,0 6-2 15,-3 2 2-15,0 8 0 16,0 8-2-16,0 7 2 16,3 9 1-16,0 8 0 15,-1 2 0-15,1 1 0 16,6-1 0-16,-3-5 2 15,3-2-3-15,3-6 0 16,3-3-28-16,2-2-13 16,4-2-66-16,3-7-48 15,-6-17 66-15</inkml:trace>
  <inkml:trace contextRef="#ctx0" brushRef="#br0" timeOffset="2">20546 10840 168 0,'-3'-8'66'0,"6"5"-52"0,0 1-1 0,-3 2-3 16,0 0-5-16,0 0 0 16,0 0-6-16,0 0 1 15,0 0 0-15,0 2 4 0,-3 1 2 16,-3 0 2-16,-3-1 2 0,0 4-1 16,0-1 2-16,-3 0-4 15,1 3 1-15,-4-3-3 16,0 3 2-16,-3 0-2 15,-3 3 0-15,0-1-1 16,-3 1 0-16,-2 0-5 16,-4 5-1-16,-3-3 1 15,-3 0 2-15,1 0-2 16,-4 0 0-16,0 1 3 16,-2-1 3-16,-1 0-4 15,0 0-1-15,1-2 0 16,-7 2 0-16,0 0 2 15,1-2 1-15,-1 0-1 16,-2-1-2-16,-1 1 1 16,3-1-1-16,-2 1 0 15,2-1 2-15,0 1-3 16,-2 0 0-16,-1-3 1 0,-2 0 2 16,-1-1-1-16,0 1 2 15,1 0-2-15,-1 3-1 16,4 0 1-16,-4-4-1 15,4 1 2-15,-1 0 1 16,-3 0-1-16,1 0 1 16,-4 0 0-16,4 0 1 15,-1 0-2-15,-2 0-2 16,-1 3 1-16,0-4-1 16,-2 4-5-16,-1 0-1 15,1-3 7-15,2 0 6 0,1-1-3 16,-1 1-2-1,-2 0-1-15,-4 0 1 16,4-2-1-16,-1 1-1 16,1-1 1-16,-1-1 1 0,0 0-3 15,-2 1 0-15,2-1 1 16,-2 0 0-16,-1 1-9 16,1-1-2-16,-4 0 15 15,1 0 6-15,-4 1-4 16,4-1-1-16,0 0-3 15,-1 1-2-15,1-1 1 16,2 0 1-16,1 0-3 0,-4-2 0 16,1 2 1-16,-1-2 2 15,1-3-1-15,-1 3-1 16,1-1 1-16,-1-2 1 16,1 0-1-16,-1 3-1 15,1-3 1 1,-1 0 1-16,1 0-1 15,-1 0-1-15,1 0 1 16,-1 0 1-16,4 0 1 0,-19 0 3 16,4 0-1-16,9 3 0 15,2-1-6-15,7-2 1 16,-4 3 0-16,1-3 0 16,2 3 0-16,-3-3 0 15,1 2-3-15,-1-2 2 16,4 0 1-16,-1 3 2 0,-2-3-1 15,2 0-1-15,1 0 3 16,-1 2 2-16,1 1-2 16,2 0 0-16,1-1-1 15,-1 1-2-15,1 0 1 16,-1-3-1-16,0 0 0 16,1 0 0-16,-4 0-3 15,4 2 2-15,-4 1 3 16,4 0 1-16,2-3 1 15,1-3 0-15,-1 0 0 16,0 1 2-16,1 2-1 16,2 0 0-16,1-3-3 15,-1 3-2-15,0 0-2 0,-2-3 1 16,-4 1 1-16,1 2 0 16,-1 0 0-16,-2 0 0 15,5 0 0-15,3 0 2 16,1 0-3-16,-1 0 0 15,-2 0 1-15,-1-3 0 16,1 0 0-16,-1 3 2 16,0 0-1-16,4 0-1 15,2 0 1-15,1 0-1 16,-1-2-3-16,0-1 2 16,-2 1 3-16,2-1 1 15,0 0-4-15,4 1 1 16,-1 2-2-16,3-3 0 0,1 3 2 15,2-3 2 1,-3 3-1-16,4-2-1 16,-1 2-2-16,0-3 1 0,-2 0 1 15,2 3 0-15,0-2 0 16,4 2 0-16,-1-3 0 16,3 3 0-16,0-3 0 15,4 1 0-15,-4-1 0 16,3 3 0-16,0-2 0 15,1-1 0-15,-4 3 0 16,3 0 0-16,-3 0-3 16,1 0 0-16,-1 3 2 0,3-3 2 15,-3 0 0 1,4 2-1-16,2 1-2 0,3-1 1 16,0 4 3-1,0-4 3-15,3 1-4 16,-2-3-3-16,2 3-2 0,-3-1 3 15,0 1 0-15,0 0 1 16,4-1 0-16,-1 1 2 16,0 0-3-16,0-1 0 15,3-2 1-15,-3 0 0 16,0 3 0-16,4-1 0 16,-7 1 0-16,3 0 2 15,0-1-1-15,0 1-1 16,0 2-2-16,1-2 1 0,-1 0 1 15,3 2 0-15,0-2-3 16,0-1 2-16,3 1 1 16,3-3 2-16,1 0-3 15,-1 3 0-15,6-3 1 16,0 0 0-16,3 0 0 16,0 0 0-16,3-3-3 15,3 0 0-15,3 1-1 16,3-4 0-16,3-2 3 15,-1-2 0-15,4-3 1 16,0 2 0-16,3-2 0 16,0 0 0-16,0-1 0 15,0 4 0-15,-1-1 0 16,1-2 0-16,0 2 0 0,-3 1 0 16,-3 2-3-16,0 2 2 15,-3 1 1-15,-3 3 0 16,0-1-3-16,-3 3 2 15,-3 0 1-15,0 0 0 16,0 0 2-16,0 0 1 16,-3 3-4-16,-6-1 1 15,0 3 0-15,0 1 2 16,-6-1-1-16,0 3 2 16,-3 0-4-16,-3 0-2 15,1 0 4-15,-1 2 1 0,0 1-3 16,3 2-1-1,3 0-2-15,0-2 3 16,0 0 0-16,1-1 1 16,2-2-3-16,3 0 2 15,3 0 1-15,3-3 2 0,3 1-3 16,0-4 0-16,0-2-1 16,6 3-2-16,3 0 3 15,3 2 2-15,3-3 0 16,2 4 2-16,4 2-4 15,3 2 0-15,0 4 1 16,-3-1 2-16,-1 3-3 16,-2-1 0-16,0-1 1 15,-3-4 2-15,-3-2-21 16,-3 0-7-16,0-3-60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9:14.5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3092 15782 124 0,'0'-10'46'0,"0"10"-24"0,0 0-6 16,0 0 16-16,0 5-15 16,-3 11-5-16,-3 8-5 0,0 5-2 15,-9 3-3-15,-3 7 3 0,0 1 4 16,3-3-1-16,0-5 1 15,0-6-3-15,6-5-1 16,-2-2 1-16,2-6 1 16,6-2-1-16,0-9 1 15,6-2-4-15,3-13 0 16,11-8-1-16,4-8-2 16,0-11 1-16,0-5-1 15,3 6 0-15,0 2 2 0,-4 2-1 16,1 6 2-1,-9 8 0-15,3 5 1 0,0 8 0 16,0 8 0-16,3 8-2 16,3 8 1-16,-4 5 0 15,1 0 1-15,0 8-2 16,-3-5 1-16,3-5-2 16,-3 4 2-16,0-7-4 15,-1 3-2-15,-2-9-23 16,0-2-10-16,-3-2-34 15,-3-4-47 1,-6-2 32-16</inkml:trace>
  <inkml:trace contextRef="#ctx0" brushRef="#br0" timeOffset="1">3202 15798 72 0,'0'0'30'0,"0"3"-16"0,0 2-10 16,0 6 10 0,0 7 1-16,0 6 0 15,-3 5-1-15,0 14 1 16,-3 4-2-16,0 9 2 0,3 5-6 16,3 2-1-16,3 3-4 15,6-2 4-15,9-6 2 0,8-8-3 16,4-7 1-16,3-6-3 15,9-11 2-15,-4-10-4 16,7-5-2-16,3-6 0 16,2-8-1-16,10 1-75 15,-10-6-38-15,-8 2 52 16</inkml:trace>
  <inkml:trace contextRef="#ctx0" brushRef="#br0" timeOffset="2">4202 16354 92 0,'-3'-13'35'0,"6"13"-18"0,-3-19-13 0,0 11 10 15,0 0 12-15,0-2 5 0,-6-4 7 16,-3-1 3-16,0-1-2 16,-3 2-2-16,-3 1-20 15,-9 5-1-15,-2 6 0 0,-4 4-4 16,-9 9-2-16,3 2-5 15,1 11-4 1,2 0-3-16,3 0-1 0,9 2-1 16,6 0 0-16,10 4 3 15,13-4 0-15,10 3-2 16,9-2 2-16,12 2-1 16,5 2 0-16,4 4 2 15,-3-3 2-15,-7-1 1 16,-5 1 1-16,-9-5-2 0,-9-4 1 15,-9-1 2-15,-9-7 2 16,-9-4-3 0,-9-3-1-16,-9-3-1 15,-2-5 1-15,2-2 0 0,0-4 1 16,6-4-2-16,3-4 1 16,12-4-2-16,3-3-1 15,6-8-2-15,12 0-1 16,12-11-1-16,3 6 3 15,3-4 0-15,0 7 1 16,-4-1 0-16,-2 6 0 0,-6-4 2 16,-6 9 3-16,-6 5 0 15,-6 3 0 1,-6 0-12-16,-3 10-3 16,-3 3-13-16,0 3-5 0,0 5-21 15,3 0-6-15,3 0-44 31,3 0-19-31,3 0 60 0</inkml:trace>
  <inkml:trace contextRef="#ctx0" brushRef="#br0" timeOffset="3">4357 16341 184 0,'-18'-3'71'0,"30"6"-38"0,-18 2-36 0,12 0 13 16,-3 8-1-1,3 6 5-15,-3 7 5 0,5 4 5 16,-2 7-12 0,0 2-2-16,0 1-3 0,0 0-1 0,0-1 1 15,0-2-6-15,0-7-1 16,-3-7-2-16,0-4-2 15,-3-3-8-15,0-6-5 0,-3-2-33 16,-3-21-70 15</inkml:trace>
  <inkml:trace contextRef="#ctx0" brushRef="#br0" timeOffset="4">4386 16383 132 0,'-15'-8'52'0,"12"8"-28"0,3-8-4 16,0 5 21-16,-5-2-11 15,2-5-3-15,6-6-13 16,-1 3-6-16,7-6-5 15,3 3 0-15,3-2 2 0,3-1-4 16,3 1-3-16,3 10 1 0,0 2 0 16,-1 6-4-16,-2 6 1 15,-6 2 4 1,-3 5 2-16,-6 16 4 16,-6-3 1-16,-6 1-1 15,-6-1-1-15,-3-2-1 0,-3 0 0 16,0 2 0-16,4-2 0 15,2-11-2-15,3 1 1 16,3-6-4-16,6 2-2 16,6-2-1-16,6-3 0 15,6-2 3-15,2 5 2 16,1-3-2-16,6 6 0 16,0 2 3-16,-3 3 1 0,-4 8 12 15,-2-3 5-15,-6 5 5 16,-6-2 4-1,-12 3 0-15,-3-6 2 16,-9 3-4-16,-2-9-2 0,-4-1-11 16,-6-4-6-16,0-2-8 15,3-8 0-15,4 6-33 16,2-14-15-16,6-3-73 16,12-8-67-1,-3 4 61-15</inkml:trace>
  <inkml:trace contextRef="#ctx0" brushRef="#br0" timeOffset="15.377">10807 15634 148 0,'-9'16'57'0,"3"-11"-30"0,0 9-32 0,-3-4 10 15,-6 9-1-15,0 5 2 16,0 5 11 0,0 5 6-16,1-2-12 15,2-6 1-15,3-2-1 0,3-8-4 16,0-3-2-16,3-2 4 0,3-9 4 15,0-2-5-15,6-2 0 16,0-14 0-16,9-5 0 16,-3 0-4-16,5-3-1 15,1 0 3-15,-3 3 1 16,0 0-1-16,-3 2 1 16,0 6 0-16,0 5 1 0,0 3 0 15,0 2 0 1,-1 3-4-16,4 3-1 15,-3 2-1-15,0 0-2 0,0 3 3 16,0 0 0 0,-3 0-1-16,0-3-2 0,-3 1-2 15,3-1 1-15,-3 0-17 16,-3-2-5-16,-3-3-16 16,0 0-5-16,0 0-27 15,0 0-43 1,-3 5 28-16</inkml:trace>
  <inkml:trace contextRef="#ctx0" brushRef="#br0" timeOffset="16.377">10842 15711 104 0,'-2'-5'38'0,"2"5"-20"0,0 0-6 16,0 0 16-16,0 0-7 15,0 0-2-15,0 0-5 16,0 0 1-16,2 5-8 15,4 0 2-15,3 6 2 0,3 2 0 16,3 0 1-16,6 6 2 16,0 7 2-16,9 1-3 0,-7-3 2 15,-2-1-6-15,0-1-3 16,-3-7-1 0,-3 4-1-16,-3-6 0 15,0-5 0-15,-3-3-5 16,-3 1-1-16,-3-6-39 0,-1-3-17 15,-2 0-42 1</inkml:trace>
  <inkml:trace contextRef="#ctx0" brushRef="#br0" timeOffset="17.377">10828 15782 100 0,'3'-5'38'0,"-3"5"-20"0,0 0 3 15,0 0 17-15,0 0-12 16,0 3-2-16,0 2-8 0,-3 11 0 16,0 8-9-16,0 10 5 0,-3 8 3 15,0 6-1-15,0 10 2 16,3-5 0-16,0 11-1 15,3-6-1-15,6-5-1 16,3-8-7-16,9-11-2 16,2 1 0-1,10-14 2-15,9-8-3 0,6-5 0 16,-4-13-30-16,4 2-12 16,2-5-75-1</inkml:trace>
  <inkml:trace contextRef="#ctx0" brushRef="#br0" timeOffset="18.377">11304 16351 144 0,'-3'3'55'0,"3"-3"-30"0,-3 0-7 0,3 0 18 16,0 0-7-16,0 0 5 15,3-16-13-15,0 0-12 16,3-5-3-16,0 2-2 15,0-7-5-15,0 5 1 16,0 0 0-16,-3 2 0 16,0 3 0-16,0 3 0 0,0 2-5 15,0 1 1-15,-1 10 0 16,-2 0-1-16,3 10 8 16,3 9 3-16,0 10 1 15,0 11 3-15,-3-1-3 16,3 1 1-16,-3 5-5 15,3-5-2-15,0-3 0 16,-3-5-1-16,6-6-16 16,-3-5-4-16,0-8-41 15,0 1-17-15</inkml:trace>
  <inkml:trace contextRef="#ctx0" brushRef="#br0" timeOffset="19.377">11301 16579 160 0,'-9'0'63'0,"9"0"-34"0,3 0-30 0,-3 0 12 15,6 0 8-15,3 0 5 16,3 0 5-16,3-3 5 16,8 1-19-16,7-1-2 0,-3 0-1 15,0 3-10-15,0 0 0 16,-4 0-2-16,-2 0 2 15,-3 0-1-15,-6 0 2 16,0 0-24-16,-3 0-8 16,-3 0-28-16,0 0-11 15</inkml:trace>
  <inkml:trace contextRef="#ctx0" brushRef="#br0" timeOffset="20.377">11732 16169 160 0,'-2'-3'63'0,"4"6"-34"0,-2-1-25 0,3 4 13 16,-3 2 1-16,3 5 3 16,-3 5-5-16,3 17 1 15,0-1-10-15,0 1-2 0,0 4 1 16,0 1-3-16,0-3-2 16,-3-5 2-16,0-6 0 15,0-2-6-15,0-6 0 16,0-4-37-16,0-4-13 15,0-7-37 1</inkml:trace>
  <inkml:trace contextRef="#ctx0" brushRef="#br0" timeOffset="21.377">11703 16237 156 0,'-6'-7'57'0,"6"7"-30"0,-3-6-14 16,3 6 19-16,0-2-7 15,0-4 0-15,3 1-14 16,3-3-4-16,3-2-5 16,3-1-2-16,-1 0 3 0,4-2 0 15,3 8 1-15,0-3-2 16,-3 5-2-16,6 3 1 15,-3 3 1-15,-3 5 5 0,-7 2 4 16,-8 1 2 0,-3 2 5-16,-2 3-6 0,-4-3-2 15,-3 6-5-15,0-3-4 16,0-3 2-16,0 3 0 16,3-8-1-16,3 2-2 15,3-7-6-15,3 5-1 16,3-8 1-16,6 0 3 15,3 5 0-15,9 8 1 0,6-2 2 16,-4 2 2 0,-2 3 1-16,-3 0 1 15,-6 0 15-15,-3 8 8 16,-3 0-1-16,-6-3 2 0,-9-5-5 16,-9 5-2-16,-3-5-7 15,-3-3-1-15,1-3-8 16,-1-4-1-16,0 2-22 15,3-6-10-15,6 1-28 16,3-3-12-16,3 0-52 16,6 5-43-1,-5-13 66-15</inkml:trace>
  <inkml:trace contextRef="#ctx0" brushRef="#br0" timeOffset="22.377">12230 16359 140 0,'-3'-5'55'0,"9"5"-30"0,8 0-32 0,-5 5 10 15,6 0-3-15,12 1 2 16,3 2-6-16,6 0 1 16,14 0 1-16,1-3 3 0,11 8 2 15,10 0-1-15,5 1-2 16,12-1-2-16,4-3 1 16,11 1 3-16,3 0 3 0,9 2-2 15,6-3 0-15,9 1-3 16,3-6-1-16,3 3 3 15,6-3 1-15,0 3-1 16,3-5-2-16,-1 0 1 16,1 5-1-16,0-6 0 15,3 1 2-15,3 2-1 16,-3-2-1-16,5 0 3 16,1-3 2-16,6 0-4 15,3 2-1-15,-7-4 0 16,4-1 2-16,-6 3-1 15,0-3 2-15,5-2-2 16,-2 5-1-16,-9 0 1 16,9-3-1-16,-7 3 4 0,-2-2 2 15,9-1-5-15,-12-2 0 16,-3 5 1 0,0-3 1-16,26-2 1 0,-5-1 0 15,-15 1-2-15,-3-3 1 16,-6 6 0-16,-9-4 1 15,3-2-5-15,-6 3 1 16,-3-3 2-16,-9-2 1 16,-3 7-1-16,0 0-2 15,0-2 3-15,-6 0 0 16,-6-1 1-16,4 6 0 16,-7-2-2-16,-3-6 1 0,-9 5-2 15,1-2-1-15,-7-3 7 16,3-3 3-16,-5 6-3 15,-1-3 1-15,-2-5-1 16,-1 0 1-16,-3 5 0 16,4-11 0-16,-4 1-2 15,-5 2-1-15,-4-3-1 16,-2 1 2-16,-4-1-1 16,4 1 2-16,-4-3-4 15,-2 5 0-15,0-3 1 16,-4 1 2-16,-2-1 3 15,-1 3 2-15,-2-8-5 16,-3 1-2-16,-7-4-2 0,-2 1 1 16,0-1 0-16,-3 1 1 15,-4-14 2-15,-2 6 1 16,-6 5-3-16,-3-1-1 16,-3-1-1-16,0 7-2 15,-6-3 3-15,0 6 2 16,-3 0-4-16,-3 5-3 15,0 3-2-15,-3 2 0 16,0 4 5-16,-6 1 1 16,3 4-3-16,-6 4 1 15,-6 4-5-15,-3 4 1 16,0 6 0-16,1 0-1 16,-1 5 4-16,-3-2 2 15,3 4-2-15,3 4 0 16,3-9 1-16,1-2 2 15,5-3-3-15,3-5 0 0,3 0 1 16,0-5 0-16,3-3 0 16,3-5 2-16,6-3-1 15,0-6 2-15,5-4-4 16,-2 2 0-16,3-2 3 16,0-4 3-16,0 1-4 15,0 0-3-15,0 5 1 16,0 3 0-16,-3 2-2 0,-1 3 2 15,-2 1-1 1,0 4 0-16,3 6 0 16,0 4 0-16,0 9 2 15,3 3 0-15,0 5-3 0,3 7 2 16,2 4 1-16,1-1 2 16,0-2-1-16,3-6 2 15,-6 1-4-15,0-9-2 16,-3-2-42-16,-4-3-20 15,1-13-51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9:21.1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4410 3908 132 0,'-3'-3'49'0,"3"3"-26"0,0 0-12 16,0 0 15-16,0 0-12 15,0 0-5-15,0 0-2 16,3 6 2-16,3 1-4 16,0 4 1-16,0 2 4 0,0 1 3 0,0 9 2 15,0 1-4-15,0-3 1 32,0 3-7-32,0-3-1 0,-3-5 0 31,6 3-2-31,0-3 1 0,-1-6 0 15,-2-2 7 1,3 0-5-16,0-5 4 0,0-6 2 16,0-2 0-16,3-3-3 15,0 0 0-15,3-3-5 0,3-2 0 0,0 2 1 16,-4 1-5-16,1-3 1 16,0 2 2 15,-3 3-1-31,-3-2-3 15,0 4 1-15,0 1-4 0,-3 8-25 16,0-6-13-16,0 0-22 0,-3 1-8 0,0-1-9 16,-3 0-1-16</inkml:trace>
  <inkml:trace contextRef="#ctx0" brushRef="#br0" timeOffset="1">4547 4022 100 0,'-3'16'38'0,"0"-16"-20"0,3 0-4 0,0 0 15 16,0 0-5 0,0 0 0-16,0 0-4 15,0 0-3-15,0 0 4 16,0-6-12-16,0 1 0 15,-3-3 1-15,3 0-4 16,0 0-1-16,0 0 2 16,0-2 0-16,3 2-1 15,0-6 1-15,3 1-2 0,0-8 2 0,3-8 2 16,3 0 5 0,9 0-4-16,0 0 0 0,2 0 0 15,7 2 1-15,-3 1-3 16,9 7-3-16,-1-2-2 15,4 2 0-15,3 1-2 16,-4-1 2-16,1 11-2 0,3 1 2 16,-7 1-2-16,-2 1-1 15,-3 2 1-15,-3 1-1 16,-3 2 0-16,-7 0 2 16,1 0-17-16,-3 0-6 31,-3 0-48-31,0 0-19 15</inkml:trace>
  <inkml:trace contextRef="#ctx0" brushRef="#br0" timeOffset="2">5351 3601 116 0,'-3'0'44'0,"3"8"-24"0,0-13-15 0,0 5 20 16,3 5-8-16,0 0 0 16,3 1 0-16,0-4-10 15,3 1 0-15,2-1 0 0,4 1 1 16,0-3 0-1,3 3-2-15,-3-3-1 16,0 0 1-16,0-3 1 0,6-2-6 0,-4 0-2 16,-2-6 2-16,-3 3 3 0,-3-3-1 15,-3-2-2-15,-6 5 0 16,3 0 1-16,-6 0-3 16,-3 0 0-16,-3 3 1 15,0 2 2-15,-3 1-3 31,0 4 0-31,-2 1 1 0,-1 2 2 16,0 1-3-16,0 4 0 16,0 4-1-16,0 1 0 15,3-1 2-15,3-1 0 16,0 0 0-16,3 0 2 16,3 1 1-16,6-1 1 15,3-3-2-15,3 1-2 0,6-3 1 16,3 0 1-16,3-3-1 15,3-2 2-15,0-1-2 16,-1-2 2-16,1-2-11 16,0-1-2-16,-3-2-22 0,0 0-9 15,-3-1-40 17</inkml:trace>
  <inkml:trace contextRef="#ctx0" brushRef="#br0" timeOffset="3">5744 3657 112 0,'0'2'44'0,"12"3"-24"0,-6 3-10 0,-4-2 12 0,1 2-1 0,-3 0 2 16,-3 2 0-16,1 1 1 16,-1-1-13-16,-6 1 0 0,0 0 2 15,0-1-3-15,0-2 0 16,0 0-6-16,-3-3-1 15,0 1-6-15,3-4 0 16,0-2-17-16,0-2-4 0,3-1-19 16,3-2-8-16,3-1-21 15</inkml:trace>
  <inkml:trace contextRef="#ctx0" brushRef="#br0" timeOffset="4">5875 3556 120 0,'0'-3'46'0,"0"9"-24"0,3-4-15 0,-3 6 13 15,3 3-1-15,-3 2 3 32,0 0-6-32,0 1-1 0,0-1-9 15,0 0-2-15,0 0 2 0,-3-2-1 16,0-1 0-16,3-2-1 15,-3-2 2-15,3-4-1 16,0-2 2-16,0-2-4 16,0-4 0-16,3-2-1 0,3-2-2 15,0-3-2-15,2-1 1 16,1-4 1-16,3 2 0 0,3 3 4 16,3-1 2-16,0 7 0 15,0 1 1-15,0 4-4 31,-1 2 0-31,-2 5-1 0,-3 5-2 16,-3 4 5-16,-3-1 1 16,-3 0 0-16,0 0-1 15,-3 1-3-15,3-1 1 16,-3 0-4-16,0-2 0 16,3-3-17-16,0-3-8 15,3-2-26-15,0-3-10 16,3-3-20-1</inkml:trace>
  <inkml:trace contextRef="#ctx0" brushRef="#br0" timeOffset="5">6235 3556 176 0,'-6'0'66'0,"6"16"-36"0,0-21-37 15,0 10 10-15,3 0 1 0,0 8 5 16,0-2 1-16,0-6 2 0,3 3-6 15,0-5 0-15,0 2 1 0,3-2-3 16,-1-1-3-16,1-2 0 16,3 0-1-16,0-5 2 15,0 0 3 1,-3-6-2 0,0 1-2-16,-3-4 2 0,-3 4 2 15,0-1-4-15,-3 3-3 16,-3 3 1-16,-3 0 0 15,-3 2 1 1,0 3 0-16,-3 0 0 0,-3 5 0 16,3 6-3-16,-3 2 2 15,-5 0 3-15,5 6 3 0,0-6 2 16,0 3 3-16,6 0-1 16,3 2 0-16,6-2-5 15,6 0-3-15,0 0 0 16,3-8-1-16,6 0 2 15,0-3 1-15,3-5-17 0,2-2-5 16,1-4-37-16,0 1-14 31</inkml:trace>
  <inkml:trace contextRef="#ctx0" brushRef="#br0" timeOffset="6">6488 3688 120 0,'0'3'46'0,"0"0"-24"0,3 5-13 0,0-3 14 16,0 3 4-16,0 2 6 15,-3 4-7-15,-3-1-3 16,0 3-13-16,-6 0 0 0,-6 10 1 16,0-10-6-16,0-3-1 15,0-8-4-15,0-2-1 0,1-3-19 16,2 0-9-16,3-11-144 31,6-2 92-31</inkml:trace>
  <inkml:trace contextRef="#ctx0" brushRef="#br0" timeOffset="7">6872 3575 140 0,'-15'-16'52'0,"12"16"-28"0,0-3-13 0,0 3 18 16,0 0-2-1,-3 8 2-15,-3-3-14 16,0 1-6-16,-3-1-6 16,0 8-3-16,0-2 1 0,1 2-4 15,-1 0 2-15,3 3-1 16,3 2 0-16,0 1 0 0,3-3-2 16,6 0 5-16,3-3 3 0,0-5-1 15,3 0-2-15,0-5 2 31,2-6 0-31,1-2-1 0,0-3-2 16,0-3-2-16,-3 3 1 0,0-5 1 16,-3 2 2-1,0 1-1-15,-3 2 2 16,0 0-4-16,0 3 0 0,-3 2-1 0,0 0 0 31,0 3 0-31,0 0 0 0,3 8 0 0,0 3-2 16,0 2 7-16,-3 6 3 15,0 2 3-15,0 5 2 16,0 6-1-16,-3 0-1 16,-3-6 1-16,0 1 4 15,-3-6-2-15,-6-3 3 32,-3-2-8-32,0-3-2 0,1-2-3 15,-4-3 1-15,0 0-9 16,0-6-1-16,0-2-20 15,6-2-10-15,3-3-25 16,3-3-9-16,12 0-13 16</inkml:trace>
  <inkml:trace contextRef="#ctx0" brushRef="#br0" timeOffset="8">7092 3712 132 0,'-15'5'52'0,"27"1"-28"0,-3 7-24 0,-6-5 10 16,-6 2 16-16,0 9 9 15,-3 5-4-15,0-3-3 16,-3 0-16-16,-3-2-5 0,0-3-3 15,0-3-2-15,4-3 1 0,-1-2-2 16,3-2-1-16,0-4-28 16,3-2-11-16,3-2-54 15</inkml:trace>
  <inkml:trace contextRef="#ctx0" brushRef="#br0" timeOffset="9">7294 3760 160 0,'-6'2'63'0,"9"1"-34"0,0 0-32 0,-3-3 11 15,0 0 16-15,6 0 8 16,0-3-9-16,6-2-3 16,6-3-12-16,0-3-5 0,3-2 0 15,0-3-2-15,-1-5 2 0,1-3-4 16,0 0 0-16,3 1 1 16,-6-4 2-16,-3-2-1 15,-3 5 2-15,-3 3-2 16,-4-5 4-1,-7 2-1-15,-1 8 3 0,-3 3 0 32,-3 10-3-32,-3 3-3 15,-3 5-3-15,3 3 1 16,-3 8-1-16,0 3-2 0,3 4 3 16,3 4 2-16,3 2 0 15,0 8 2-15,3-5 0 16,3-1 1-16,6-1-2 15,0-1 1-15,3 2 0 0,3-12 3 16,0-6-3-16,3-8-2 16,6-5-36-16,3-2-14 15,-4-1-43 1,1-2-35-16,0 0 54 16</inkml:trace>
  <inkml:trace contextRef="#ctx0" brushRef="#br0" timeOffset="10">7675 3725 180 0,'-3'6'68'0,"3"-1"-36"0,3 6-37 16,0-4 12 0,-3 4 14-16,-3 8 8 15,-3 7-1-15,1-5 0 16,-4 0-15-16,0 1-3 0,0-4-3 15,-6-2-3-15,-3 0-1 16,3-6-30-16,3-2-12 0,3-2-70 16</inkml:trace>
  <inkml:trace contextRef="#ctx0" brushRef="#br0" timeOffset="11">7905 3768 132 0,'0'2'49'0,"0"-2"-26"0,-3 3-5 0,3-3 18 16,0 0-1-16,0 0 4 0,0 0-15 15,0 0-6-15,0 0-11 16,0 0-3-16,0 0 0 0,0 0-5 16,0 0 1-16,0 0 0 15,3 0 0-15,0-3 0 0,3 3 0 16,-3-2-3-16,-3 2 2 15,0 0-1-15,0 0 0 16,0 0 2-16,0 0 2 16,0 0-3-1,0 0 0-15,0 0 1 32,0 0-27-32,5 0-9 0,-2 0-61 15,3 0-25-15</inkml:trace>
  <inkml:trace contextRef="#ctx0" brushRef="#br0" timeOffset="12">8083 3736 220 0,'-6'0'85'0,"6"0"-46"0,0 3-46 0,0-3 14 0,0 0 4 15,0 0 7 1,0 0-9-16,0 2-2 0,0-2-5 15,0 0-2-15,0 0 3 0,0 0-4 32,6 0-2-32,0 0 2 15,0 0 2-15,-3 0-2 0,-3 0-2 16,0 0 2-16,0 0 2 16,0 0 6-16,0 0 4 15,0 0-2-15,0 0 2 16,0 0-8-16,0 0-2 15,3 3-1-15,-3-3 0 0,3 3-9 16,3-3-2-16,0 0-27 16,0 0-13-16,0 0-50 15</inkml:trace>
  <inkml:trace contextRef="#ctx0" brushRef="#br0" timeOffset="13">8256 3744 180 0,'0'0'68'0,"0"3"-36"0,3-1-31 0,-3-2 16 0,-3 3 9 16,0-1 8-16,0 1-12 15,0-3-4-15,0 0-11 32,0 3-5-32,3-3-1 0,0 0-1 0,0 0 2 15,6 0-6-15,-3 0 1 16,3 0 1-1,-3 0 1-15,0 0-2 16,-3 0 2-16,3 0 1 0,-3 0 2 16,0 0-3-16,0 0 0 0,0 0 1 15,0 0 2-15,0-3-21 16,0 3-9-16,9-3-77 16</inkml:trace>
  <inkml:trace contextRef="#ctx0" brushRef="#br0" timeOffset="14">9063 14915 160 0,'2'2'63'0,"1"4"-34"0,3 15-10 16,-3-5 21-16,-3 2-5 0,0 3 2 16,-3 0-15-16,-3 1-5 0,-2 1-10 15,-4-1-5-15,0-4 1 0,3-5-51 16,6-13-92 0</inkml:trace>
  <inkml:trace contextRef="#ctx0" brushRef="#br0" timeOffset="15">9923 14459 144 0,'-6'-5'55'0,"6"3"-30"0,-3-1-10 0,3 3 18 0,0 0-10 16,0 5-3-16,0 8 0 15,0 11-1-15,0 3-10 16,0 4 6-16,0 6 2 0,-3 6-1 16,0-3 3-16,0-3-4 0,0 0 1 15,0-3-9-15,0-5-2 16,3-5-3-16,0-6 1 16,0-2 0-16,0-5 3 15,0-3 3-15,0-8 5 16,0-5-10-16,0-6-5 31,0-2-2-31,3-3-1 0,3 0 3 16,0 3 0-16,0 0-2 15,3-1 0-15,3 4-1 16,3 4 3-16,-1 4-2 16,4 2 1-16,0 2 2 15,0 6 0-15,3 3 0 16,-3 0 2-16,-3 2 1 0,-4 3 3 15,-8-1 3-15,-3 1 2 16,-9 0-3-16,-2-3-3 16,-7 6 0-16,-3-6-1 0,0-2-7 15,0-9 0-15,0 6-10 16,4-10-4-16,2-4-18 31,6 1-7-31,3-3-18 0,6 0-5 16,6-5-36-1</inkml:trace>
  <inkml:trace contextRef="#ctx0" brushRef="#br0" timeOffset="16">10432 14542 180 0,'-9'-22'68'0,"3"22"-36"0,-3 0-18 0,3 3 20 0,-3 5-4 16,-3 5 2-16,-3 3-14 15,-6 3-5-15,1 10-8 16,-1 5-2-16,3 3 3 0,6 5-1 31,3 3 0-31,6 8-6 0,12-5 1 16,6-3-2-16,6-8 0 15,8-5-14 1,4-8-4-16,12-6-58 16,0-10-64-1,-7-5 37-15</inkml:trace>
  <inkml:trace contextRef="#ctx0" brushRef="#br0" timeOffset="17">7613 14634 108 0,'0'-3'41'0,"3"3"-22"0,-3-2-5 0,0 2 15 0,3-3 1 15,-3 1 2-15,0-1-13 16,0-2-4-16,-3 2-9 16,-6-2-2-16,-6 2 2 0,-3 3 1 15,0 5 3-15,-2 3 1 16,-4 3 3-16,3 10-7 16,3 3-2-1,3 2-5-15,3 3-1 16,6 0 1-16,3-2 2 15,6-3 1-15,3-3 1 0,3-5-2 16,3-6 1-16,6-4 0 16,6-6 3-16,-3-6-5 15,-4-4-1-15,1-3-2 16,-3-3 0-16,-3-11 0 0,0 3-2 16,-3 3 3-16,-3 0 0 15,-3 3 3-15,-3 2 1 16,0 8 3-16,-3 0 3 15,0 5-6-15,0 3-2 16,3 11 1-16,0 7 1 16,0 1 5-1,0 2 3-15,3 3-6 16,3 0-3-16,3-1-1 16,3 1 1-16,0-5-3 15,2-3 0-15,1-3-39 16,0-5-15-16,6-3-57 15</inkml:trace>
  <inkml:trace contextRef="#ctx0" brushRef="#br0" timeOffset="18">8071 14417 164 0,'-9'-5'63'0,"6"5"-34"0,-3 0-23 16,1 3 15-1,-10 2-2-15,3 3 3 0,-6 2-6 0,-3 9 1 16,0 7-10-16,-3 6 0 0,-2 2 0 16,5 6 3-16,3 2 4 15,6 1-4-15,3-1 2 16,9-2-7-16,6-6-3 15,6-5-1-15,3 0-1 16,6-5 0-16,2-5 0 0,4-3-20 31,0-11-9-31,0-5-25 16,-3-3-11-16,-1-2-25 16</inkml:trace>
  <inkml:trace contextRef="#ctx0" brushRef="#br0" timeOffset="19">8095 14666 212 0,'-6'-3'82'0,"6"3"-44"0,3 6-31 0,-3-6 38 15,9 15-5 1,0 4-6-16,0-1-6 16,3 1-16-16,0 2-5 0,0 0-3 15,0-2-2-15,-4-1 1 16,1-2-2-16,0-3-1 0,0-2-26 31,3 0-12-31,-3-6-23 0,0-2-7 16,6-3-39-1</inkml:trace>
  <inkml:trace contextRef="#ctx0" brushRef="#br0" timeOffset="20">8348 14711 184 0,'-6'13'68'0,"3"-10"-36"0,0 13-33 15,0-8 15-15,0 5 12 16,-9 8 8-16,-5 3 0 15,-1 2 0-15,3 11-19 16,0-2-7-16,0-1-1 0,3-2-6 16,0-3-1-1,3-5-5-15,3-6-1 16,0-2-30-16,3-5-14 16,3-3-32-16,0-3-41 15,3-5 34 1</inkml:trace>
  <inkml:trace contextRef="#ctx0" brushRef="#br0" timeOffset="21">8497 14420 192 0,'0'-3'74'0,"3"8"-40"0,6 6-24 16,-3-3 20-16,3 10-1 16,3 12 3-16,0 7 0 15,-1 5 0-15,-2 8-17 16,0-2-5-16,-9-1-2 0,-6-2-2 16,0 0-1-1,-3 3-6-15,-5-11 1 16,-1-5-42-16,-3-6-19 15,0-5-66-15</inkml:trace>
  <inkml:trace contextRef="#ctx0" brushRef="#br0" timeOffset="22">10709 14631 192 0,'0'0'71'0,"0"-2"-38"0,0 7-19 16,0 0 22-16,-3 3-3 16,-6 3 1-16,-3 5-11 15,-6 8-3-15,0-1-12 16,-9 4-3-16,0-1 1 0,4-2-5 15,2-3-1-15,0-2-16 16,6-3-6-16,0-3-20 0,3-5-6 16,3-3-28-1,3-5-42-15,3-2 30 16</inkml:trace>
  <inkml:trace contextRef="#ctx0" brushRef="#br0" timeOffset="23">10488 14700 212 0,'-3'-18'79'0,"6"15"-42"0,3 3-43 16,3 3 42-16,6-1-8 15,0 6-3-15,3 3 0 16,3 7-15-16,-1 1-6 0,1 2 0 16,-3 0-1-16,6 0 1 15,3-2-9-15,-3-3-2 0,-4-3-36 16,1-2-16-16,0-3-52 15</inkml:trace>
  <inkml:trace contextRef="#ctx0" brushRef="#br0" timeOffset="24">10854 14383 204 0,'-3'-6'77'0,"6"9"-42"0,3 0-32 16,0 2 15-16,3 6 2 15,3 2 4-15,0 19 1 16,3 5 0-16,3 5-14 16,0 8 2-16,-6 1 1 0,-9-1-5 15,-3-3-1-15,-6 6-4 16,-6 0-1-1,-12-2-28-15,0-6-12 16,-9-3-92 0</inkml:trace>
  <inkml:trace contextRef="#ctx0" brushRef="#br0" timeOffset="25">13393 15216 152 0,'0'-5'57'0,"0"5"-30"0,0 0-14 0,0 0 19 0,0 0-5 0,-3 0 1 16,-3 0-6-16,1 0-2 15,-4 0-11-15,-3 3-3 0,0 2 0 16,-6 0-3-16,0 3-2 16,3 0 0-16,0 0-1 15,6 0 0-15,3 0 0 16,6 2-3 0,9 1 0-16,3 0 2 15,9-1 0-15,-3 3-2 16,0 3 0-16,-3 0 4 15,-3 3 1-15,-3-1 4 16,-6-2 1-16,-3-3 1 16,-6 1 0-16,-6-1-2 0,-3-5-1 15,-9 0-3-15,3-6 1 0,-3-2-15 16,9 0-5-16,4-2-18 16,2-6-7-16,6 0-18 15,9-3-49 1,8 1 17-16</inkml:trace>
  <inkml:trace contextRef="#ctx0" brushRef="#br0" timeOffset="26">13524 15277 184 0,'-9'5'71'0,"9"1"-38"0,0 2-34 0,0-3 15 0,3 0-1 16,0 0 2-16,3 1-2 16,3-1 0-16,3 0-7 15,3-2-4-15,0-3 1 0,0 0-2 16,3-3 2-16,-3-2-2 0,-4 0 2 16,1-3-2-1,-3 0 2-15,-3-3-2 0,-3 1 2 0,-6 2-2 16,-3 0-1-16,-3 3 1 15,-5-1-1-15,-4 6 0 16,0 3 0-16,0 5 0 16,-3 2 0-16,-3 6 0 15,3 3 2-15,4 2 5 32,5 5 4-32,9-2-6 0,9 0-1 15,3 0-2-15,2-6 1 16,7 1-2-16,6-6 2 15,0-5-2-15,0-3 2 16,12-2-15-16,-7-6-5 16,1-5-31-16,-6-2-14 15,-3-11-33-15</inkml:trace>
  <inkml:trace contextRef="#ctx0" brushRef="#br0" timeOffset="27">13789 15055 200 0,'-9'-3'77'0,"12"16"-42"0,0 9-34 15,0-7 16-15,-3 7 0 16,0 4 2-16,3 6-8 16,0 2-2-16,0-2-5 15,0 2-1-15,0 1 1 0,3-6-16 16,0-3-4-16,-3-2-38 15,0-8-16-15,-3-5-16 16</inkml:trace>
  <inkml:trace contextRef="#ctx0" brushRef="#br0" timeOffset="28">13676 15206 208 0,'-3'-8'79'0,"9"-6"-42"0,15 9-41 15,-9 5 13-15,6 0 1 16,3-2 4-16,2-1-7 16,1 0-2-16,6-2-3 0,3 0-15 15,-1-1-6-15,1 1-78 32</inkml:trace>
  <inkml:trace contextRef="#ctx0" brushRef="#br0" timeOffset="29">14447 14994 160 0,'-15'-29'60'0,"9"26"-32"0,-15-15-20 0,10 20 16 0,-1 1-3 16,0 8-1-16,-3-1-10 16,3 9-6-16,0 2-3 15,3 8 3-15,0 8 2 0,3 3-2 16,3 2-1-16,3-2 1 16,0-3 0-16,3 0 0 15,0 2 0-15,0-4-2 0,0-6-2 16,0-5-8-16,-3-3-3 15,0-8-34-15,-3-2-15 16,-3-3-24 0</inkml:trace>
  <inkml:trace contextRef="#ctx0" brushRef="#br0" timeOffset="30">14146 15224 192 0,'-2'-3'74'0,"19"1"-40"0,13-1-33 0,-18 3 14 16,6 0-4-16,3 0 3 15,0 0-7-15,5 0-4 0,4 0-2 16,-3 0-1-16,0 0 2 0,-1 0-28 16,-2 0-9-16,-3 0-56 15</inkml:trace>
  <inkml:trace contextRef="#ctx0" brushRef="#br0" timeOffset="31">14548 15018 168 0,'-3'8'66'0,"3"5"-36"0,0 11-24 0,0-14 15 15,0 11-2-15,-3 6 3 0,0 2-8 16,0 3-1-16,3 2-7 16,0-2-4-16,0 2-1 0,3 1-17 15,0-6-6-15,0-8-58 16,3-2-42-16</inkml:trace>
  <inkml:trace contextRef="#ctx0" brushRef="#br0" timeOffset="32">14789 15227 172 0,'-6'-6'66'0,"6"6"-36"0,-5-2-26 32,2 2 15-32,-3 0 2 0,-3 2 2 15,-3 4-6-15,-3 2-2 16,-3 5-9-16,0 5-2 0,0 4 2 15,3 1-1-15,3 7 0 16,4-4-3-16,8-2-2 16,6-3 1-16,2-5-1 15,4-3 2-15,0-8 1 0,3 3-1 16,0-8 1-16,0-10-7 16,-3-3 1-16,-3-3 1 15,0-3 1-15,-3-2-2 16,-3 0 0-16,0 0 2 0,0 2 0 15,-3 6 1-15,0 2 0 32,0 3 2-32,0 6 1 0,0 2 3 15,3 10 3-15,0 4-4 16,-1 1-1-16,1 1-2 16,3 8 1-16,3-3-4 15,3-5 0-15,3-5-26 16,0-1-9-16,0-10-24 15,3-2-8-15,-3-9-12 16</inkml:trace>
  <inkml:trace contextRef="#ctx0" brushRef="#br0" timeOffset="33">15001 15229 204 0,'-12'-10'77'0,"9"7"-42"0,-6 1-23 0,6 4 19 0,-3 1-12 16,-3 2-3-16,-3 3-3 15,0 3 1-15,0 5-7 16,3 2-2-16,1 1 1 0,2 12-3 16,3-2 0-1,3-5-3-15,3-5-1 16,3-3 1-16,-1-6 0 16,4-2 2-16,3-8 3 15,0-2-7-15,0-9 0 0,0-2-2 16,-3-1-1-16,0 1 4 15,-3 0 2-15,0-3-2 16,-3 0-2-16,0 3-1 16,-3 2 3-16,0 4-2 15,3 9-1-15,3 9 3 16,0 7-2-16,0 9-1 16,0 4 9-16,-1 1 4 15,-2 5 4-15,-3-5 5 16,-3 5-6-16,-5-8 1 15,-4-5-6-15,-3-3-2 16,-3-2-5 0,0-6 0-16,0-8-20 15,-3 3-7-15,-2-16-21 16,2 0-8-16,0-5-54 16</inkml:trace>
  <inkml:trace contextRef="#ctx0" brushRef="#br0" timeOffset="34">15254 15206 244 0,'0'-6'93'0,"0"6"-50"0,-3 0-30 15,3 0 24-15,-6 3-10 0,0 0-1 31,-3 2-13-31,0 0-5 16,0 0-5-16,3 3-5 0,3 3 1 16,3 5 1-16,6 0 0 15,3 2-3-15,0-2 2 16,0 0-1-16,-3 3 0 16,-6 2 6-16,-3-3 5 0,-6-2-7 15,-3 0-3-15,-3-5 0 16,-3-3 0-16,-3-6-30 15,-2 3-14-15,2-12-43 16</inkml:trace>
  <inkml:trace contextRef="#ctx0" brushRef="#br0" timeOffset="35">15718 14915 144 0,'0'-3'55'0,"12"0"-30"0,-6 6-23 0,-6-3 18 16,3 13-3-16,0 6-4 15,0-1-1-15,0 1-7 16,0-1 6-16,3 3 2 0,0 3 2 15,0 5 1-15,-3 0 0 16,0 1 3-16,0 1-11 16,-3 1-2-16,0 0-4 0,3-6 1 31,0-2 0-31,0-3 1 16,-3 3 2-16,0-5 1 0,0-6 1 15,0-3 0-15,0 1-2 16,0-3 1-16,0-3-4 15,0 0 0-15,0 1-3 16,0 4-1 0,0-2 3-16,0 3-1 0,0-6-1 15,0 0 1-15,0 1 1 16,0-4-3-16,0-2-2 16,0 0 2-16,0 0 2 15,0 0 0 1,0 0 2-16,0 0 0 0,0 0 3 15,0 0-3 1,0 0-2-16,0-5 0 16,0-3 1-16,0 6-1 15,0-12 4 1,0 1-1-16,0-3-4 16,0 0 0-16,0-2 0 0,0-1 0 15,3 3 0 1,0-2 0-16,-1 2-3 0,4 0 0 15,3 3 2-15,3-3 0 16,3 3-2-16,3 2 0 0,0 6 2 16,3 5 2-1,3 3-2-15,2 4 0 0,-2 7 1 16,-6 2 0-16,-3 5 0 16,-6 0 2-16,-9-3 3 0,-6 12 2 15,-6-7-1-15,-3-1-1 16,-6-4-3-16,-3-2-2 15,1-5 1-15,-1-4 1 16,-3-4-6-16,3 0 1 16,0-9-15-16,7 1-5 15,2-3-19 1,9-5-9-16,9 0-14 16,3-3-7-16,6 0-8 15</inkml:trace>
  <inkml:trace contextRef="#ctx0" brushRef="#br0" timeOffset="36">16194 15214 204 0,'-15'-6'77'0,"15"6"-42"0,-11 3-32 16,5 0 17-16,-3 2-1 15,-6 3 3-15,0 2-10 16,-6 4-2-16,0 4-6 15,0 1-3-15,4 4 0 16,2 7-1-16,9-4 2 16,9 0-1-16,3-4-1 15,3-6 1-15,2-3-1 16,1-5-3-16,3-6 0 16,0-4-3-16,-3-9 1 15,0-5-2-15,0 0 0 16,-3 0 6-16,0-2 5 0,-3 2-4 15,0 0 0-15,-3 3 2 16,-3 2 3-16,3 3 2 16,-3 3 1-16,0 5-7 15,0 8-2-15,3 3 2 16,0 5 3-16,5 5 1 16,1-3 0-16,3 3-3 0,0-5-2 15,0 0-8-15,0-5-5 16,0-3-26-16,3-3-10 0,0-5-50 15</inkml:trace>
  <inkml:trace contextRef="#ctx0" brushRef="#br0" timeOffset="37">16412 15214 204 0,'-9'-6'77'0,"9"6"-42"0,-3-2-37 0,3 2 17 16,-3 0 6-16,0 0 7 16,-3 2-3-16,-3 1-3 0,-3 2-12 15,0 0-4-15,0 3 0 0,0 0-5 16,3 3-1-16,3 0 0 16,3-1 0-16,3 1-3 15,6 2 2-15,3 0 3 16,0 0 3-1,0 1-2-15,0 1-2 16,-3-1 2-16,-6 4 0 0,-3-5 1 16,-3 1 2-16,-3-4-8 15,-3 1-3-15,-3-6-13 16,1 3-6-16,2-5-1 16,-3-3 1-16,3-11-9 15,3 9-4-15</inkml:trace>
  <inkml:trace contextRef="#ctx0" brushRef="#br0" timeOffset="38">16471 15298 236 0,'-15'0'90'0,"18"3"-48"0,9 2-49 15,-6 0 14-15,0 1-1 16,0-1 6-16,3 0 3 15,0-2 3-15,3-3-10 16,0 0-2-16,3-3 0 0,-1 1-3 16,-2-4-2-16,0-2 2 0,-3-2 0 31,0-1-4-31,-6 1 1 0,0-4 0 16,-6 4 0-16,-6-1-3 15,-3 3 0-15,-3 0 2 16,-5 6 2-16,-4 2 0 15,0 8 2-15,3 5-7 16,0 5 1-16,6 4 3 16,1 1 4-16,8 7-1 0,6-4 0 15,6-5-1-15,14-2-2 16,4-3-17-16,6-6-6 16,6-5-24-16,-1-2-10 15,4-19-43-15</inkml:trace>
  <inkml:trace contextRef="#ctx0" brushRef="#br0" timeOffset="39">16805 15235 244 0,'-27'-3'93'0,"15"6"-50"0,-9 2-46 16,15 0 19-16,-3 6-12 0,-3 5 0 15,0 0 7-15,3 7 2 16,3 1-6-16,3 5-4 0,3-5 0 0,3 0-4 15,3-5 0-15,3-4 1 16,3-4 0-16,3-6 0 16,0-5 2-16,0-10-8 15,0-9-1 1,0-2-5-16,-3-3-3 16,-4-5 4-16,-2-3 4 15,-3-7-1-15,-3-4 1 16,-3 1 4-16,-3-8 3 0,1 2 3 15,-1 8 3-15,3 6 10 16,0 10 5-16,0 8-9 16,3 14-2-16,0 15-4 15,3 13 1-15,3 14 0 16,0 0 1-16,2 2-4 16,1 0-1-16,3-2-1 15,6 5-2-15,3-5-26 0,0-9-12 16,0-7-69-1,-1-5-44-15,-2-9 65 16</inkml:trace>
  <inkml:trace contextRef="#ctx0" brushRef="#br0" timeOffset="40">17254 15264 156 0,'-6'-3'57'0,"0"3"-30"0,-3 3-16 0,3 2 15 15,-6 3 1-15,3 3 1 16,-3 5 0-16,-2 13 0 16,2 0-15-1,3 5 1-15,6-2 0 0,3-6-10 16,6-2-1-16,3-3 3 15,6 3 4-15,2-16-1 16,10-3 0-16,-3-5-1 16,3-8 0-16,3-7-4 15,-7-1-3-15,-5-8-3 16,-12-3 1-16,-9-2-4 0,-6 0 1 16,-6 3 2-16,-2-1 3 0,-4 11 2 15,0 3 1 1,0 3-5-16,3 4-1 0,0 4-15 15,6 2-4-15,3 0-18 16,4 2-7-16,5-2-7 16,3 0 0-1,2-2-31 1</inkml:trace>
  <inkml:trace contextRef="#ctx0" brushRef="#br0" timeOffset="41">17314 15288 176 0,'8'10'66'0,"-2"3"-36"0,15 6-24 0,-15-3 15 16,6 0-5-16,-3 5 1 0,0-3-7 16,-3-2-2-1,0 0 2-15,0-3 4 0,-6-2-4 16,3-3 2-16,0-3-1 16,-3-7 1-16,0-4-4 15,0-10 0-15,3-2-7 16,3-3-3-16,3 0-2 0,0-1 3 0,2 4 0 15,4 5 1 1,3 5 2-16,0 5 3 0,0 8 9 16,0 3 5-16,-3 19 0 15,0-3 0-15,-4-3-8 16,-2 0-4-16,-3-3-7 31,3 1 0-31,-3-6-42 0,3-2-17 16,3-9-74-1</inkml:trace>
  <inkml:trace contextRef="#ctx0" brushRef="#br0" timeOffset="42">18201 15118 184 0,'0'0'71'0,"-3"3"-38"0,0 5-17 0,3 2 22 15,-6 6 0-15,-3 3 2 16,-3 5-9-16,0 2-4 0,-3 1-15 0,0 4-3 0,3 4-2 16,3-4-3-16,0-4-1 15,-3-3-8-15,4-3-4 16,5-3-46 0,3-4-3-16,0-4-3 0,0-10-100 46,-3-2 68-46</inkml:trace>
  <inkml:trace contextRef="#ctx0" brushRef="#br0" timeOffset="43">18040 15113 220 0,'-3'0'82'0,"3"3"-44"0,0-3-44 15,9 13 45-15,0 5 0 16,0 4-8-16,0 1-3 16,2 6-17-16,4 1-4 0,3 4-1 15,3 3-3-15,-3-3-2 16,6-2 0-16,-3-5 1 16,2-4-32-1,-2-4-23-15,-3-6-13 16,-3-2-49-1</inkml:trace>
  <inkml:trace contextRef="#ctx0" brushRef="#br0" timeOffset="44">18317 15296 272 0,'-6'0'101'0,"9"0"-54"0,0 0-44 15,-3 0 21-15,9 0-12 0,0-3 1 16,5 0-6-16,4 1 1 16,6-1-5-16,3-2-4 0,0 2 0 15,-4 0-30-15,-2 1-12 16,-3 2-82-16</inkml:trace>
  <inkml:trace contextRef="#ctx0" brushRef="#br0" timeOffset="45">18635 15177 260 0,'-3'-3'99'0,"3"16"-54"0,0-2-37 0,3-6 24 16,0 0-9-16,3 6-1 16,3 2-10-16,6 6-5 15,0-1-4-15,6 3-3 0,-4-2 3 0,1 2-2 16,0 3 2-16,-3-3-9 15,-3-3-3-15,-3-4-22 32,3-4-7-32,-6-2-23 0,0-2-9 15,0-4-31 1</inkml:trace>
  <inkml:trace contextRef="#ctx0" brushRef="#br0" timeOffset="46">18924 15145 264 0,'-18'0'101'0,"18"2"-54"0,0 14-39 15,0-8 21-15,-3 8-2 0,0 5 3 16,-6 11-3-16,0 18-2 15,-6 3-13-15,-3 5-5 0,4 1-3 16,-1-4-2-16,-3 1-2 0,0-9 3 16,6-4 0-16,-3-1-1 15,6-10-2-15,3-6-28 32,-6-5-66-32,3-5-4 15</inkml:trace>
  <inkml:trace contextRef="#ctx0" brushRef="#br0" timeOffset="47">13355 15957 72 0,'0'0'27'0,"-3"-3"-14"0,3-2-13 0,0 5 5 0,0 0 10 16,0 0 5-16,0 0 3 0,0 0 3 16,0 0 1-16,0 0 3 15,0 0-5-15,0 0-3 16,0 0-12-16,0-3 5 0,0 1 4 16,-3-6-4-16,3 8 0 15,-3-5 2-15,-3 2 1 0,0-2-3 31,0 5 1-31,0 0-5 16,-6 5 1-16,-3 0-7 16,-3 6-3-16,6 2-1 0,3-2 1 15,4 10-3-15,2-5 0 16,6 0 1-16,0-3 2 16,5 0-3-16,4-5-2 15,-3-5 4-15,6-1 1 0,-3-2-3 16,0-5-1-16,-3-3 3 15,0 0 1-15,-3 0 0 16,0-2-2-16,-3 4 3 16,-3-2 2-16,0 6-4 15,0-4-1-15,0 4 0 16,3-1 0 0,-3 3-5-16,6 0 1 15,3 3 2-15,0-1 1 16,-1 1 1-16,10 0 0 0,-3-1-3 15,-3 19 2 1,-12-5 1-16,-3 3 2 16,-3 2 1-16,-6 0 1 15,0 6 0-15,-3-4-2 16,1 1-2-16,-1-3 1 0,3 1-1 16,-3-4-14-16,9-2-3 15,3 3-15-15,3-6-6 16,0-3-12-16,6-2-6 15,3-8-36 1</inkml:trace>
  <inkml:trace contextRef="#ctx0" brushRef="#br0" timeOffset="48">13426 16293 188 0,'-6'5'71'0,"6"11"-38"0,0 3-30 15,0-11 17-15,3 5-6 31,0 0 2-31</inkml:trace>
  <inkml:trace contextRef="#ctx0" brushRef="#br0" timeOffset="49">13447 16386 361 0,'18'5'11'0,"0"-5"1"16,3 0-3-16,-4-5 2 0,1-3-6 15,-3-8-3-15,-6-5 1 16,-3 2 0 0,-6 3 5-16,-6 3 3 0,-3 0-2 15,0 2 2-15,-12 3-4 0,4 3-2 16,2 0-7-16,3 2-1 15,3-2-17-15,3 5-6 16,15-3-73 0,6 0-13-1</inkml:trace>
  <inkml:trace contextRef="#ctx0" brushRef="#br0" timeOffset="50">13989 16140 180 0,'-12'-3'68'0,"6"3"-36"0,-30 3-9 16,27-1 24-16,-6 1-9 15,-3 5-2-15,1-3-20 0,-1 11-10 16,3 0-4-16,0 2-2 0,3 4 0 16,3 4 0-16,6-2 0 15,3-3 0-15,6 0 0 31,6-8 0-31,3-2 0 0,6-6-3 16,3-5 2-16,-4-10-8 16,1-9-2-16,-3 3-1 15,-3-2 2-15,-6 2 6 16,-3 0 2-16,0 0 6 16,-3 3 2-16,-3 2 6 15,0 3 3-15,0 3-4 0,0 10 1 16,0 3-5-16,0 11 1 15,0 7-5-15,3 1 0 16,0-6-1-16,3-3-2 0,3 4-6 16,3-7-4-16,-1-1-41 15,4-6-18-15,0-3-45 32</inkml:trace>
  <inkml:trace contextRef="#ctx0" brushRef="#br0" timeOffset="51">14230 16383 192 0,'-9'13'71'0,"9"-13"-38"0,0 8-19 15,0-8 22-15,0 0-5 16,3 0 2-16,3 0-13 15,3-5-4-15,0 0-9 16,3-6-5-16,-1-8 1 0,4-4-2 0,-3-4-1 31,0 1 3-31,0-1 0 0,-3-4-1 16,-3 4-2 0,-3-7-2-16,0-3 1 0,-6 8 3 15,0-1 1 1,-3 4 1-16,-3 7 0 0,0 6 0 15,-3 5 2-15,0 3-3 0,0 8-2 16,1 10-3 0,-4 8 1-16,9 6 5 0,0 7 2 15,6 8 2-15,3 6 2 16,3-3-3-16,6 0-2 16,2-5-2-16,4-6 0 15,12-10-11-15,-3 2-4 0,3-13-69 16,-1-7-29-16,-2-9-8 15</inkml:trace>
  <inkml:trace contextRef="#ctx0" brushRef="#br0" timeOffset="52">14795 16124 212 0,'-9'0'79'0,"6"2"-42"0,3-2-26 0,0 0 23 15,0 0-9-15,0 0-2 16,3 3-5-16,9 0-1 16,3-3-9-16,3 0-3 0,3 0 1 15,9-3-1-15,-1 0 2 0,1 1-4 16,3-4-2-16,3 6 0 16,-7-2-1-16,-2 2-7 15,-6 0 0-15,-6 0-35 16,-3 2-12-16,-6-2-16 15,-6 8-7-15,-15-2-7 32</inkml:trace>
  <inkml:trace contextRef="#ctx0" brushRef="#br0" timeOffset="53">14825 16243 260 0,'-21'8'96'0,"21"-6"-52"0,0 1-51 16</inkml:trace>
  <inkml:trace contextRef="#ctx0" brushRef="#br0" timeOffset="54">14831 16253 450 0,'24'-2'30'16,"6"-6"-13"-16,2 5-7 0,4-2-3 16,6 0-6-16,-4-1 0 15,-2 4-14-15,-3-4-5 16,-6 6-58-16,-3-2-28 16,-7-1-8-1</inkml:trace>
  <inkml:trace contextRef="#ctx0" brushRef="#br0" timeOffset="55">15668 15793 140 0,'0'-5'55'0,"0"2"-30"0,-3 3-7 16,0 0 18-16,0 0-1 0,-6-3 4 15,0 3-6 1,-3 0 0-16,-3 3-19 16,-6 2-1-16,-3 9 0 0,0 7-5 15,-2 5 0-15,-4 9 0 0,3 12 2 16,3 6-3-16,3 3-2 16,7 7-2-16,5 1-3 0,9-9-2 15,9-4-1-15,8-1 4 16,10-11 1-16,12-4-5 15,3-3 0-15,-1-6-39 16,10-13-16-16,-3-5-66 16</inkml:trace>
  <inkml:trace contextRef="#ctx0" brushRef="#br0" timeOffset="56">15974 16137 220 0,'-18'0'85'0,"15"5"-46"0,-6 6-30 15,3-6 19-15,-3 11-3 16,-2 0 0-16,-7 8-10 16,0 5-4-16,3-3-6 15,0 1-4-15,3-9 2 16,-3 6-24-16,3-8-8 15,0-3-30-15,-5-2-76 16</inkml:trace>
  <inkml:trace contextRef="#ctx0" brushRef="#br0" timeOffset="57">15727 16187 232 0,'15'-2'88'0,"-9"4"-48"0,12 4-38 0,-12-1 19 16,3 5 4-16,3 4 5 16,5 15-12-1,4 0-3-15,0 0-9 16,3-3-4-16,3 1-1 0,5-3-4 16,-2-6 2-16,-3-5-34 15,-3-5-17-15,0 3-68 16</inkml:trace>
  <inkml:trace contextRef="#ctx0" brushRef="#br0" timeOffset="58">16135 15957 236 0,'-6'-3'90'0,"6"6"-48"0,3 0-36 0,-3-3 20 16,0 0-3-16,6 5 1 15,0 3-7 1,9 2-2-16,2-2-9 15,4 6-6-15,3 2-1 0,6 2 3 16,0-5 1-16,-1-2-1 16,10-1 1-16,-3 1-2 15,-6 0-1-15,-1-1 1 16,-5-2-1-16,-6-3 2 16,-6 9 3-16,-6-4-2 0,-9 3 0 15,-15 1-1-15,-6 2 1 0,-8-1-2 16,2 9 2-16,0 3-4 15,3-3 0-15,0-3 1 16,7-3 0-16,5-5-14 16,3-2-5-16,15-8-83 31,6-3-26-15</inkml:trace>
  <inkml:trace contextRef="#ctx0" brushRef="#br0" timeOffset="59">16718 16095 244 0,'-6'-3'93'0,"9"-10"-50"0,-3 23-50 0,3-4 16 16,0-1 5-16,3 0 6 0,0 8-4 16,3 1-1-16,3-1-9 15,0 5-2-15,3-2 0 0,0-2 0 16,-3-4 0-16,-1 3-16 16,1-5-6-16,12-2-71 31</inkml:trace>
  <inkml:trace contextRef="#ctx0" brushRef="#br0" timeOffset="60">16986 16118 244 0,'-9'0'93'0,"3"11"-50"0,-6 5-39 16,0-3 19-16,-5 6 2 15,-1 18 5-15,0 0-12 16,-3 0-3 0,3 0-9-16,0 0-6 0,3 0-1 15,1-5-1-15,2-1-2 16,3-9-24-16,3-4-11 16,3-5-29-16,0-5-12 15,3 3-17-15</inkml:trace>
  <inkml:trace contextRef="#ctx0" brushRef="#br0" timeOffset="61">17120 15904 216 0,'0'-5'82'0,"12"5"-44"0,0 8-40 16,-6 0 14-16,3 0 7 16,6 5 7-16,3 13 7 15,5 9 4-15,7 2-20 16,9 13 2-16,-4 11 1 0,-2 5-11 16,-9-8-5-16,-12 0 2 15,-24-5 3 1,-12 3-14-16,-11-8-6 15,-16 2-65-15,-6 3-27 16,4-11-21-16</inkml:trace>
  <inkml:trace contextRef="#ctx0" brushRef="#br0" timeOffset="62">21650 15965 124 0,'15'-11'49'0,"-15"6"-26"0,3 5-14 0,-3 0 16 0</inkml:trace>
  <inkml:trace contextRef="#ctx0" brushRef="#br0" timeOffset="63">21668 15949 283 0,'0'0'42'0,"0"0"9"16,-9 11-28-16,-3 2-9 0,-5 3-2 15,-4 2-8-15,-3 3 0 16,-6-2 0-16,0-3 2 16,1 0-1-16,2 0 0 31,3-6 1-31,3 3 1 0,3 1 1 15,6-4 0-15,3-2-4 16,4 0-1-16,5 5-1 16,5-2-2-16,4 0-2 15,6-1-1-15,6 3 4 16,3-2 1 0,0-1 0-16,-3 4-2 0,-1-4-6 0,-2 6-4 15,-3 0-16-15,0-8-7 16,-3 5-24-16,0-5-11 15,-3-5-30-15</inkml:trace>
  <inkml:trace contextRef="#ctx0" brushRef="#br0" timeOffset="64">21484 16169 208 0,'-21'-3'77'0,"21"6"-42"0,-3-1-26 16,3-2 19-16,0 0-5 16,6 0-2-16,6 0 0 15,6 0-1-15,8 0-11 16,10-2-1-16,9-4 2 0,8-2-4 15,13 3 2-15,-4 0-5 0,-2 5 0 32,-1-3-3-32,1 1-1 15,-12-1 1-15,-10-2 0 16,-5 5 0-16,-6-3 2 16,-6 0-30-16,-6 3-13 15,-4 0-37-15,-2 0-13 0</inkml:trace>
  <inkml:trace contextRef="#ctx0" brushRef="#br0" timeOffset="65">22323 15753 192 0,'0'-8'74'0,"0"8"-40"0,0 0-38 0,0 0 13 15,0 8-5-15,6 13 0 16,-3 14 15-16,-3 5 10 15,0 12-15 1,0 4 8-16,-3 5 5 0,-3-8-11 16,6 8-3-16,0-6-8 15,6-7-2-15,-3-8-1 16,3-9-2-16,0-4-30 16,0-9-15-16,9-15-81 15,0-3 24 1</inkml:trace>
  <inkml:trace contextRef="#ctx0" brushRef="#br0" timeOffset="66">22505 16166 148 0,'-3'-3'57'0,"3"3"-30"0,0 0-21 0,0 0 15 31,-3 6 0-31,0 2 4 0,0 2-2 16,0 6 0-16,0 11-12 15,0 4 2-15,3-4 1 0,6 5-7 16,3-11-2-16,0 2-5 15,6-9-1-15,2-6 12 16,1-8 7-16,0 0-5 16,0-8-2-16,-6-16-6 0,-3 5-2 15,-3-4-1-15,-9-1 1 16,-12 5-4-16,-3 1-2 16,-3-3 2-16,0 7 0 0,1 1-2 15,-1 5 2-15,6 0-30 16,3 3-14-16,3 2-59 31,9 3-36-15,3 0 59-16</inkml:trace>
  <inkml:trace contextRef="#ctx0" brushRef="#br0" timeOffset="67">22662 16132 160 0,'-6'0'63'0,"6"0"-34"0,0 0-34 16,0 8 10-16,0-3 10 15,0 8 10-15,0 6-2 16,3 7 1-16,0 6-13 15,3-3-2-15,0-5 1 16,3 2-4-16,0-7-1 16,0-3-2-16,0-6-3 15,0-2 3-15,0-5 2 0,3-3-2 16,-3-3-2-16,-3-2-3 16,0-16-1-1,0 2-1 1,-3 6 0-16,0 2 3 0,3 19-2 15,2 0 1-15,1 5 2 16,3 1 0-16,3-4 2 16,0-2 1-16,-3 0 1 15,6-5 4-15,-6-3 5 16,3-6 2-16,-3-4 0 16,-4-3-3-1,-2-1-2-15,-3-1-4 16,-3-4-1-16,-6-2-6 15,0 0 1-15,1 0-9 16,-1 5-2-16,0 0-27 16,3 3-11-16,0 2-62 15</inkml:trace>
  <inkml:trace contextRef="#ctx0" brushRef="#br0" timeOffset="68">23023 16203 264 0,'0'5'101'0,"14"-5"-54"0,-2 3-59 0,-9-3 15 15,6 0-5-15,-3 0 3 16,3-3 2-16,-3-2 3 16,6 0-3-16,-3-3-6 0,-3 0-3 15,0 0 3-15,-3 0 1 16,-3 0-1-16,-3 0 0 15,-3 0-1 1,-3 3 0-16,-9 0 3 16,0 5 2-16,-3 5 0 15,4 3-1-15,-1 2 3 16,6 4 0-16,3 2-1 16,3-1 1-16,3 7-2 15,6-1-1-15,9 5 3 16,6-7 0-16,0-6-28 0,2 0-10 0,4-5-21 15,0-10-5-15,3-4-18 16</inkml:trace>
  <inkml:trace contextRef="#ctx0" brushRef="#br0" timeOffset="69">23323 16124 296 0,'-12'-11'112'0,"-6"11"-60"0,-2-3-52 0,14 3 21 15,-6 0-14-15,6 0-4 16,-3 3-2-16,0 0 1 16,0-1-1-16,3 4-3 0,3 2 1 15,3 0 1-15,3 5 0 16,3 0-3-16,-3 3 2 16,12 2 1-16,-9 4 2 15,-3-4-1-15,-6 6 2 16,-3-6 0-16,-3-4-1 15,0-4-2-15,-3-2-2 16,0-10-1-16,-3-9-18 16,9-2-9-16,0 0-28 0,3-6-11 15,6 0-37-15</inkml:trace>
  <inkml:trace contextRef="#ctx0" brushRef="#br0" timeOffset="70">23457 15761 316 0,'-21'0'118'0,"27"3"-64"0,-3 5-70 0,-3 2 18 16,0 17-8-16,0 2 3 16,0 11 4-16,-3 2 4 15,3-2-2-15,0 2 0 16,0-2 3-16,3-1-8 0,6-4 0 15,0-6-38-15,3-5-13 16,-9-6-39-16,6-5-46 16</inkml:trace>
  <inkml:trace contextRef="#ctx0" brushRef="#br0" timeOffset="71">23264 16089 304 0,'-15'-5'115'16,"30"-6"-62"-16,14 6-64 0,-17 0 16 15,9-3-9-15,15 0 3 0,3-5-27 16,-4 0-8-16,13-1-83 16,-3 1-35-16</inkml:trace>
  <inkml:trace contextRef="#ctx0" brushRef="#br0" timeOffset="72">23832 15751 172 0,'-9'-6'66'0,"9"6"-36"0,0 3-35 16,3 2 18-16,3 16 7 16,-6 11 7-1,9 8 3-15,-9 8-15 16,6-1 2-16,0 3 1 0,0-7-6 15,-3 2-2-15,3-8-5 16,-3-8-2-16,0-5 3 16,0-6 3-16,0-5-2 15,-3-2-2-15,-3-6 4 0,3-5 2 16,0-2-6-16,0-9-3 16,0 1-10-16,3-6-5 0,0-3 2 15,12 1 2-15,-3 2 2 16,2 2 5-16,-5 4 1 15,9 2 3-15,-6 8-3 16,3 5-2-16,-3 3 6 16,-3 3 3-16,-3 2 5 15,-6 3 4-15,-3-3-4 0,-3 6 1 16,-6-3-5-16,-9-6 1 16,3 3-5-16,-3-2 0 15,-2-3-10-15,2-6-3 16,0 1-15-16,3-3-4 31,6 0-25-31,3-3-10 0,6-4-41 16</inkml:trace>
  <inkml:trace contextRef="#ctx0" brushRef="#br0" timeOffset="73">24064 16105 304 0,'9'0'115'0,"3"13"-62"0,0 1-62 15,-3-1 18-15,0 0-12 0,0 3 2 16,3 0 1-16,-3-3 2 16,0 0-1-1,0 1-7-15,3-1-4 0,-4 0-36 16,4-5-17-16,0-3-50 15</inkml:trace>
  <inkml:trace contextRef="#ctx0" brushRef="#br0" timeOffset="74">24297 16158 236 0,'-9'19'90'0,"0"-3"-48"0,3 13-49 16,0-8 16-16,-3 11-2 15,-6-1 6-15,0 1-3 16,3-3 0-16,0 3-6 16,3 0-7-16,0-6-3 0,0-5-48 0,7-5-21 15,2-3-22 1</inkml:trace>
  <inkml:trace contextRef="#ctx0" brushRef="#br0" timeOffset="75">24502 15753 228 0,'-3'-8'85'0,"3"8"-46"0,3 6-48 0,-3 2 12 16,0 10 0-16,0 17 5 0,-3 4 16 15,0 6 7-15,-3 3-16 16,6 2-2-16,0-2 1 0,0-3-8 16,0 0-3-16,6 5-24 15,-3-10-11-15,0-9-24 16,-3-7-7-16,0-5-33 31</inkml:trace>
  <inkml:trace contextRef="#ctx0" brushRef="#br0" timeOffset="76">24300 16068 336 0,'8'-2'126'0,"7"-1"-68"0,18 0-72 0,-15 1 19 16,6 2-7-16,9-11 1 15,-4 6-2-15,10-3 2 0,0 5 1 16,-1-2-25-16,-2 0-10 0,3 5-53 16,-6-6-21-16,-7-2 13 15</inkml:trace>
  <inkml:trace contextRef="#ctx0" brushRef="#br0" timeOffset="77">24734 16103 284 0,'-6'2'107'0,"6"6"-58"0,3 3-57 0,0-6 18 15,6 3-7-15,3 0 1 0,3 0 6 16,6-3 6 0,0-5-8-16,-1 0-2 0,1 0-2 0,0-5-2 15,0-3-2-15,0 3-2 16,-3-3 1-16,-7 0-6 0,1-6 0 15,-6-4-4 1,-6 2 0-16,-6 0-1 16,-6 3 2-16,-8 0 8 0,-4 10 3 15,-3 0 1-15,-3 3-2 16,0 6 3-16,1 7 0 16,-1 3 1-1,3 2 2-15,3 4 10 16,4 1 5-16,8 4-5 15,12 5 1-15,12 5-6 16,2-6-1-16,10-2-6 16,9-5-1-16,6-8-6 15,8-5-2-15,-2-6-45 16,14-5-16-16,-2-18-68 16</inkml:trace>
  <inkml:trace contextRef="#ctx0" brushRef="#br0" timeOffset="78">13334 16804 136 0,'3'0'52'0,"-3"-3"-28"0,0 0-13 0,0 3 18 0</inkml:trace>
  <inkml:trace contextRef="#ctx0" brushRef="#br0" timeOffset="79">13334 16785 299 0,'-6'-8'35'0,"-3"-5"-17"0,-6 5-5 0,-3-3 0 0,3 11-3 16,0 11 2-16,-2-3-9 15,2 11-4-15,0-1 0 16,3 3 2-16,6 0 0 15,3 3-1-15,6-8 1 16,6 0 1-16,3-5-3 16,6-9 0-1,0-2 3-15,-1-2 1 16,1-6-1-16,0-6 1 16,-3 6-2-16,-6-5 2 0,-3 0-2 15,-3 0 2-15,-3-3-2 16,-6 0-1-16,0 8 7 15,-3-3 3-15,0 9-5 16,3-1-1-16,6-5-7 16,6 8 2-16,6 0 2 15,0 6-2-15,6-1-2 16,0 3 2-16,-3 0 2 16,-4 10-2-16,1 1 0 15,-9 2 5-15,-3 5 2 16,-9 9 6-1,-3-3 3-15,-2-3-11 16,-4 0-1-16,-3-5-3 16,3-3 2-16,3-8-1 15,0 0 2-15,6 0-24 16,3-5-11-16,12-2-16 16,3-6-6-16,6 0-33 15,-3 0-31-15,0-6 42 16</inkml:trace>
  <inkml:trace contextRef="#ctx0" brushRef="#br0" timeOffset="80">13393 17108 176 0,'-3'16'66'0,"6"-3"-36"0,3 11-22 16,-3-16 18-16,0 5-2 15,3 0 3-15,6 1-4 16,6-1-2-16,3-8-11 16,0-2 0-16,0-17 1 0,-1 1-6 0,-2-3-1 15,-6-2 0-15,-6 5 2 16,-6-6 3-16,-6 6 2 15,-6 0-3-15,-12-1 0 16,1 9-7-16,-1-3-1 31,3 6-7-31,3-4-3 0,3 1-38 16,3 5-19-16,9 0-49 16</inkml:trace>
  <inkml:trace contextRef="#ctx0" brushRef="#br0" timeOffset="81">13813 17026 184 0,'-6'0'71'0,"6"11"-38"0,9 4-39 15,-3-1 12 1,0 4-2-16,0 9 2 16,3 4 6-16,-3-4 3 0,0-1-8 15,0-5 5-15,0-2 3 0,-3-6-7 16,0 0-2-16,-3-2 0 15,3-6 3-15,-3-2 5 16,0-6 3-16,-3-7 0 16,3-4 1-16,0 1-5 15,0-13-3-15,3-6 3 0,0 6 4 16,3-6 0-16,2 5-1 16,7 9-6-16,0-3-2 15,3 7-6-15,0 1-2 16,3 5-5-16,3 3 1 15,-1 0-40-15,1 5-16 16,-3 0-44-16,15 5-52 16,-9 0 47-16</inkml:trace>
  <inkml:trace contextRef="#ctx0" brushRef="#br0" timeOffset="82">14242 17026 232 0,'-18'-3'88'0,"3"3"-48"0,0 0-40 0,6 3 16 0,-3 2 4 16,-3 3 5-16,-2 3-7 16,-1 5-3-16,0 2-8 15,6 9-7-15,3 4-1 0,3 1-1 16,12-5 0-16,0-6 4 16,6 3 1-16,6-9-1 15,3-4-2-15,-1-8-6 0,1-6-4 16,-3-2-1-16,-3-9-1 15,-3-4 7-15,-3-3 2 16,-3 0 3-16,-3-3 2 16,-3 5 1-16,0-2 1 15,-3 3-5-15,3 4-1 16,-3 6 7 0,0 3 4-16,3 5-7 15,0 13 0-15,0 1-2 16,3 12 0-16,3 1 0 15,0-1 0-15,3-2 0 16,0-3 2-16,2 3-28 0,4-8-11 16,0-3-55-1,12-8-45-15,-3-5 50 0</inkml:trace>
  <inkml:trace contextRef="#ctx0" brushRef="#br0" timeOffset="83">14525 17092 256 0,'-12'3'96'0,"9"5"-52"0,-9 8-51 0,6-6 16 16,-3 11-4-16,0 3 4 15,0-5-6-15,-6-3-4 16,3 2 0-16,-6-5-46 0,3-5-19 16,4 3-34-1</inkml:trace>
  <inkml:trace contextRef="#ctx0" brushRef="#br0" timeOffset="84">14367 17097 236 0,'18'6'88'0,"-1"2"-48"0,4 10-29 0,-9-2 23 16,3 3-16-16,6 7-2 15,0-7-8-15,3 4-3 0,2-7-2 16,4 3-29-16,3-9-12 0,3-7-80 15</inkml:trace>
  <inkml:trace contextRef="#ctx0" brushRef="#br0" timeOffset="85">14938 16936 240 0,'-27'19'90'0,"22"-6"-48"0,-1-8-29 0,6 3 22 15,0-8-9 1,6 3-1-16,5-1 1 0,7-2 3 15,6 0-15-15,6 0-6 0,9 0-3 0,-1 0-6 16,1 0 1-16,3 0-9 16,-1 0-2-16,-5 0-38 15,-6 0-16-15,-6 0-160 32,-10 11 115-32</inkml:trace>
  <inkml:trace contextRef="#ctx0" brushRef="#br0" timeOffset="86">14950 17111 312 0,'-33'0'115'0,"27"5"-62"0,6-2-64 15,0-3 21 1,15 2-6-16,9-2 1 16,12 0 2-1,6 0-4-15,5 0-4 0,10-2-2 16,-1-1-62-16,1-2-27 15,-10-1-26 1</inkml:trace>
  <inkml:trace contextRef="#ctx0" brushRef="#br0" timeOffset="87">15608 16679 152 0,'0'-10'57'0,"3"7"-30"0,-3-2-12 0,-3 5 20 0,0 0 1 16,-9 0 0-16,-6 8-6 31,-6 2-4-31,-2 14-14 16,-4 5 1-16,0 3 1 0,3 18-7 0,3-2-4 15,7 10 2 1,5-5 4-16,3 8-3 0,12-3-1 0,9-8-2 16,9-5-3-16,14 0 1 15,4-10 1 1,3-11-14-16,-4-9-7 0,10-7-17 16,-3-5-5-16,-4-6-35 15,-2-5-56 1,-3 0 30-16</inkml:trace>
  <inkml:trace contextRef="#ctx0" brushRef="#br0" timeOffset="88">15968 17013 268 0,'-24'0'101'0,"18"0"-54"0,-3 10-57 0,3-2 16 0,-2 5-6 15,-4 6 2-15,-3 0-1 16,0 4 2-16,0 4-2 31,3-3-1-31,0-6 1 0,-3-2-32 0,3-3-14 16,0-7-28-1,-2 1-45-15,2-14 31 16</inkml:trace>
  <inkml:trace contextRef="#ctx0" brushRef="#br0" timeOffset="89">15709 17039 236 0,'3'0'90'0,"15"0"-48"0,9 8-40 15,-15-3 17-15,6 9-1 16,2 4 1-16,7 6-10 16,0 5-5-16,12-2-3 15,-4-1-4-15,1-7 0 0,-3-1-29 16,0-5-12 0,-7-5-65-1</inkml:trace>
  <inkml:trace contextRef="#ctx0" brushRef="#br0" timeOffset="90">16132 16902 284 0,'-18'-3'107'0,"21"3"-58"0,-3 0-59 0,0 0 16 15,6 3-2-15,3-3 5 16,6 5-1-16,6-2 3 15,2 2-6-15,4 8-3 0,6-5 1 16,0 3-2-16,2-3-1 16,4 5 1-16,-6-3 1 0,-6-2-3 15,-10 5 0-15,-11 9 3 16,-15-4 3-16,-5 9 0 16,-10 2 0-16,-3 5-3 15,0-2-2-15,-6-3 3 16,4-5 0-16,2-3-4 15,6-8 1 1,6-2-31-16,6-3-12 16,12-8-24-16,9 0-11 0,6 0-20 15</inkml:trace>
  <inkml:trace contextRef="#ctx0" brushRef="#br0" timeOffset="91">16578 17044 292 0,'-6'-7'110'0,"9"7"-60"0,0 2-58 16,3 6 11-16,3-3-3 16,0 9 5-1,9-4 1-15,-3-2-2 16,0 5-1-16,0 1 1 0,0-4-22 15,2 6-10-15,-2-3-28 16,0-7-10-16,-3 2-27 16</inkml:trace>
  <inkml:trace contextRef="#ctx0" brushRef="#br0" timeOffset="92">16790 17058 172 0,'0'-8'66'0,"0"10"-36"0,0 4-31 0,0 2 12 0,-3 8 6 15,0-1 4-15,-3 25 2 16,-3 0 3-16,-3 5-14 16,-6 8-5-16,3-11 0 0,3-2-4 15,-6-6 0-15,7-7-28 0,2-9-10 16,18-5-148 0,2-5 97-1</inkml:trace>
  <inkml:trace contextRef="#ctx0" brushRef="#br0" timeOffset="93">17072 16753 268 0,'0'-15'101'0,"18"15"-54"0,-6 0-55 16,3 15 18-1,3 9-3-15,0 3 8 16,0 12 3-16,0 1-9 31,-4 5-3-31,-2 0-2 0,-9-5 0 0,-9 13 0 16,-12 0-13-16,-14-3-7 15,-7-5-46-15,-9-6-20 16,-5 9-26 0</inkml:trace>
  <inkml:trace contextRef="#ctx0" brushRef="#br0" timeOffset="94">21436 16798 188 0,'12'-2'71'0,"-9"4"-38"16,-3-2-23-16,0 0 20 0,0 6-12 15,-9 2-2-15,-3 5-5 16,-6 5 0-16,-6 6-6 0,1 8 10 0,-1-6 7 15,-3 1-9-15,0-6-4 16,3 3-6-16,7-8 0 31,5 5 2-31,9-5 2 16,9 0-3-16,3 0-3 16,8-3 0-16,7 0-1 0,3 3 0 15,9 10 2-15,-1-7-6 16,-2 2-1-16,-6-5-23 15,-3-6-8-15,-3 1-20 16,-3-3-7-16,-4-8-32 16</inkml:trace>
  <inkml:trace contextRef="#ctx0" brushRef="#br0" timeOffset="95">21317 17052 232 0,'-21'-2'88'0,"18"2"-48"0,0 2-36 0,3-2 21 16,6 0-3-16,6 0 4 16,6 0-1-16,18-2 0 15,8-1-14-15,7 0 0 0,8-2 2 16,7 3-7-16,-1-1-3 15,7 3-2-15,-7 0-1 0,-5 0-11 16,-10 0-3-16,4 0-33 16,-3 0-12-16,-10 0-66 15</inkml:trace>
  <inkml:trace contextRef="#ctx0" brushRef="#br0" timeOffset="96">22210 16994 124 0,'0'-2'46'0,"0"2"-24"0,0 0-6 15,0 0 18-15,3 2-3 16,0 3-1-16,-3 14-12 0,3 2-6 16,0 3-7-16,3 10-2 0,0 1 3 15,0-6-3-15,0-8-2 16,0 0 0-16,0-5-1 16,0-5 4-16,0-6 5 15,-4 0-1-15,7-5 1 16,-6 0-8-1,0-18-2 1,0 2 0-16,3 3-2 16,-3 2 1-16,3 3 2 15,0 3 0-15,6 10-3 16,6 0 2-16,-3-2 1 0,0 2 2 16,0-2 8-16,-1-3 5 15,-2-8-3-15,-3 5-2 0,0-2-5 16,-3-5-2-16,-3 2-3 15,0 2-1-15,-3 1-10 16,-3-3-5-16,0 5-25 16,0-7-9-16,-6 2-49 15</inkml:trace>
  <inkml:trace contextRef="#ctx0" brushRef="#br0" timeOffset="97">22454 16764 212 0,'0'-19'79'0,"6"19"-42"0,-3 14-48 0,0-9 13 0,0 3 7 16,3 5 8-16,0 11 1 16,-3 8 1-16,0 7-10 15,0 6 8-15,-3-2 3 0,0-4-10 0,3 1-3 16,0-3-3-16,0-5 0 15,0-11-5-15,0-2 1 16,3-11 0-16,0-8 2 0,0-3-3 16,5-8-2-16,-2-5-3 15,0-2 1-15,6-1 1 16,-6 4 2-16,6-1 1 16,-6 8 1-16,0 0 0 15,0 5 0-15,0 8 2 16,-3 6 3-1,0 2-2-15,0 0 0 16,0 1-8-16,-4 2-2 16,1-11-18-16,3 3-7 15,0-3-14-15,0-5-4 16,3-3-17 0,0 1-30-16,0-6 31 15</inkml:trace>
  <inkml:trace contextRef="#ctx0" brushRef="#br0" timeOffset="98">22716 17084 192 0,'-12'13'74'0,"9"6"-40"0,3 2-33 0,0-2 16 16,3 4 0-16,3-1 4 15,3-4 0-15,6-2 2 16,-3-5-13-16,3-4-3 0,3-1-3 0,2-6-5 16,-2-6 1-16,-6-7 2 15,0 0 3-15,-6-5-2 16,-6 4-2-16,-12-4-3 15,-3-3 1-15,-6 2-1 16,6 3-2-16,-2-2-13 31,-1-1-6-31,9 1-24 0,-3 4-7 16</inkml:trace>
  <inkml:trace contextRef="#ctx0" brushRef="#br0" timeOffset="99">22889 16719 236 0,'0'13'88'0,"3"-5"-48"0,0 29-40 15,0-18 18-15,0 7-3 16,-3 9 0-16,0 10-5 0,0-6-4 16,0 4-3-1,0-6-5-15,0 8 1 0,6-8-10 0,-4-6-5 31,4-4-28-31,0-9-9 0,0-2-45 16</inkml:trace>
  <inkml:trace contextRef="#ctx0" brushRef="#br0" timeOffset="100">22975 17089 256 0,'3'3'96'0,"18"0"-52"0,9-1-54 0,-19 4 16 16,1-4-6-16,0 1 0 16,0 0 4-16,0-3 5 15,0-3-5-15,-3 0-4 0,0-5-1 16,-3 6-1-16,-6-9-2 0,-3 6-2 16,-3-3-1-16,-6 0 6 15,0 3 2-15,-12-1 12 16,3 12 6-16,1-1-6 15,2 3-2-15,6 5-2 16,3 0-1-16,3 6 0 0,6 7 0 31,12-4 0-31,6 4 0 0,3-7-18 16,11 2-5-16,1-5-33 16,3-3-11-16,11-11-56 15</inkml:trace>
  <inkml:trace contextRef="#ctx0" brushRef="#br0" timeOffset="101">23478 17007 132 0,'0'-8'52'0,"0"6"-28"0,0-1-28 0,0 3 60 16,0 0-18-16,0 5-3 16,9 3-2-16,3 6-19 15,-3 4 3-15,3 1 3 0,-3 12-5 0,-3 4 2 16,-3-3-8-16,5-6-3 16,-5-2-3-16,0-8 0 31,0-3 0-31,-3 0 1 0,0-8 0 15,0-5 2-15,0 0-5 16,-3-13-1-16,0-5-2 16,3-1 0-16,0-2 0 15,0 0 0-15,3-3 2 16,3 3 0-16,0 2-3 16,0 4 2-16,3-1-1 0,0 2 0 15,0 9-5-15,0-3 0 16,0 3-21-16,3 2-7 15,-3 3-17-15,0 3-8 16</inkml:trace>
  <inkml:trace contextRef="#ctx0" brushRef="#br0" timeOffset="102">23680 17079 180 0,'-3'3'68'0,"3"-1"-36"0,0 3-24 0,3 1 16 15,-3-4-3-15,9 6 2 0,0-2-11 16,9 2-2-16,-3-3-6 16,0-5-3-16,0 0 2 0,0 0-2 15,0-5-1-15,-4-3 3 16,-2 2 0-16,3-4-1 15,-3-1-2-15,-3 6 3 0,-6-8 0 16,0 5-6-16,-6 2 0 16,3 1-1-16,-6-3-1 15,-9 8 1-15,-2 0 0 16,-1 5 0-16,0 3 0 0,6 3 7 16,0 2 3-1,3 0 5 1,3 3 6-16,0 11-3 15,9-3 2-15,0-3-7 16,6-3-3-16,15 1-3 0,-3-6-3 16,3-5-6-16,0-3-1 15,0 1-28-15,-1-12-12 16,1 1-28 0,-3-3-48-16,6-3 30 0</inkml:trace>
  <inkml:trace contextRef="#ctx0" brushRef="#br0" timeOffset="103">23963 17026 176 0,'-18'-5'66'0,"15"7"-36"0,-15 1-22 0,13 2 18 15,-1 3-6-15,-3 3 0 16,-3 2-7-16,3 3-3 15,0 2-5-15,3 9 1 0,0-1 0 16,6 1-2-16,6-9-3 0,0 1 2 16,3-6 0-16,6-5-4 15,0-8-1-15,2 0 1 16,-5-5 2-16,0-11 0 0,-3-3-1 16,-3 6 1-16,0-5-1 15,-3 4 0-15,0-2 0 16,-3 1 0-16,0 1 2 15,0 4-3-15,0-1 0 0,0 6 1 16,0 2 0-16,0 3-3 16,3 8 2-16,6 5 10 15,-3 19 3-15,0 0 6 16,3 0 1-16,-3-3 1 16,-3 8 0-16,-3-3-9 31,-3 1-4-31,-3-6-2 0,-3-8 1 15,0-3-1-15,-9-4 0 16,-6-6-17-16,3-3-4 16,1-10-19-16,5-3-7 15,0-6-11-15,0-4-5 16,6-1-43-16</inkml:trace>
  <inkml:trace contextRef="#ctx0" brushRef="#br0" timeOffset="104">24079 17034 228 0,'6'24'88'0,"-6"-11"-48"0,6 11-40 16,-3-14 18-16,0 1-12 15,3 5-1-15,-3-3-19 16,6 6-5-16,-3-4-53 16,0-1-20-16,-3-4 16 0,0-12 9 15</inkml:trace>
  <inkml:trace contextRef="#ctx0" brushRef="#br0" timeOffset="105">24091 16902 156 0,'-6'-6'57'0,"12"6"-30"0,-6-8-34 0,0 8 10 16,0 0-14-1,6 8-5-15,0-5-45 0,-3 0-20 16</inkml:trace>
  <inkml:trace contextRef="#ctx0" brushRef="#br0" timeOffset="106">24267 16968 200 0,'-3'-3'77'0,"-3"3"-42"0,3 8-21 16,0 0 22-16,0-5-14 16,-3-1-2-16,0 6-12 0,-3-3-5 15,9 3-2-15,-3-2-4 0,6 4 2 16,3 1-1-16,3-1-2 0,0-2 3 15,3 6 2-15,-3 2 2 16,-3-3 1-16,3 0 6 16,-9 3 6-16,0 8-2 31,-3-8 2-31,-3 2-7 16,-6-5-1-16,3-2-9 15,-6-3-1-15,0-3-18 0,0-10-6 16,3-8-23-16,-3-1-6 15,15-4-50 1</inkml:trace>
  <inkml:trace contextRef="#ctx0" brushRef="#br0" timeOffset="107">24398 16679 204 0,'0'-2'77'0,"12"4"-42"0,-3 6-41 16,-3 24 73-16,-3 5-17 16,0 11-16-1,-3 2-13-15,5-2-14 16,-2 2-3-16,6-3 0 16,0 6-9-16,0-10-2 0,0-6-20 15,-3-8-8-15,0-8-15 16,-3-2-4-16,-3-6-48 15</inkml:trace>
  <inkml:trace contextRef="#ctx0" brushRef="#br0" timeOffset="108">24338 16986 272 0,'0'-5'101'0,"0"-3"-54"0,9 0-44 15,0-2 21-15,3 4-12 16,9-4-2-16,0-1-5 16,0 6-2-16,8-3-1 31,-2 3-10-31,-3-3-5 0,3 8-33 0,2 0-13 16</inkml:trace>
  <inkml:trace contextRef="#ctx0" brushRef="#br0" timeOffset="109">24591 17018 216 0,'0'8'82'0,"0"0"-44"0,6-3-27 15,-3 3 23-15,6-3-16 16,0 1-4 0,6-1-9-16,0-2-4 0,0-3 4 0,0-3 1 15,-1-2-5-15,-2-3-2 16,-3-3 2-16,0 6 1 15,0-8-5-15,-6-1-2 0,-3-1-5 16,-6 1-1-16,-3 1 3 16,-6 3 3-16,-5 2-2 15,-1 8 0-15,-3 8 4 16,3 2 3-16,0 3 3 16,0 3 3-16,3 3 10 31,7 2 5-31,2-3-7 0,3 6-1 15,12 3-7-15,3-1-2 16,2 1-2-16,7-9-2 16,3-5-4-16,3-5 0 15,-3-8-25-15,6-5-8 16,-4-6-23-16,-5 1-10 16,0-3-17-16</inkml:trace>
  <inkml:trace contextRef="#ctx0" brushRef="#br0" timeOffset="110">24806 17013 148 0,'0'0'57'0,"0"0"-30"0,0 8-7 0,8-3 19 16,-8 8 3-16,9 0 4 31,-3 1-12-31,-3 4-5 16,0-5-17-16,-3 6-5 0,6-3-1 0,-3-3-1 15,-3-2 0-15,0-3 3 16,-9-3 11-1,6-13-3 1,-6-5-6-16,9-3-6 16,0-5-3-16,0-1 2 0,6 4 2 15,6-1 0-15,0-2 0 16,0-3-1-16,9 3 0 16,0 8-2-16,-3 5-2 15,8 3-8-15,-5 0-3 16,3-1-49-16,12 9-21 0,-9-8-51 15</inkml:trace>
  <inkml:trace contextRef="#ctx0" brushRef="#br0" timeOffset="111">9318 12504 144 0,'-5'-2'55'0,"2"-1"-30"0,-3-2-23 0,3-1 12 0,-3 1 4 16,-3 0 6-16,-3-1-2 15,-9-1-1-15,-3-1-11 16,-6 0-4-16,1 0 0 0,-7 2 1 31,3 1 1-31,-3 2-7 0,-2 1-2 16,-4 2 2-16,0 0 1 16,-5 0 0-16,-1 0-2 15,4 0 1-15,-4 5 1 16,3-2-3-16,4 2 0 15,-10 3 1-15,3 3 0 16,4-1 0-16,2 3 2 0,-3-2-1 16,-2 0-1-16,5-1 1 15,0-2 1-15,1 0 1 16,2 3 1-16,0 2-2 16,-2 0-2-16,2 0 1 0,0 1-1 31,1 1-3-31,2 1 2 15,-3 0 3-15,1 5 3 16,5 6-4-16,3-3-1 16,6-1 0-16,3 4 0 15,1-1 0-15,-1-2 0 0,6 8-3 16,6-3 0-16,3-3 4 16,3 1 1-16,3 2-3 15,6 0-1-15,0 0 1 0,6 0 0 16,9 6 3-16,5-1 1 15,4-2-1-15,0 0 1 16,9-3-2-16,-1 0 2 16,4-8 0-16,6 3 1 15,2 0-2-15,10-1 1 16,-1-1-4-16,7-1-2 0,-4-3 2 16,4-2 2-16,-4 0-2 15,10-3 0-15,2 0 5 16,3-2 2-16,-5-3-2 15,2-3-1-15,1-5 3 16,5 0 1-16,-2-2-1 16,5-1-1-1,-3-2-3-15,1-1 1 0,14 1-2 16,-9 0-1 0,3 0 1-16,-5-1-1 15,-4-4 2-15,-2-4 1 0,2 1-1 16,-9 0-2-16,-5 0 5 15,-1-3 1-15,-2-3-2 16,-7-2-1-16,-2-5 1 0,6-11 2 16,5 0-5-16,-14 2-3 15,-10 1 5-15,-5-1 3 16,-6 1-3-16,-9-6-2 16,-12-2 0-16,-9 0-1 15,-15-3 0-15,-15-13 0 16,-12 5 0-1,-2 2 2-15,-16 9 3 16,-8 2 2-16,-16 9-3 16,1 7-3-16,-6 5 2 15,2 6 2-15,1 2-4 16,-3 6-3-16,5 2-4 16,10 6-1-16,5 2-18 15,7 1-7-15,8-1-25 0,10-2-9 16</inkml:trace>
  <inkml:trace contextRef="#ctx0" brushRef="#br0" timeOffset="112">3776 16790 112 0,'0'0'44'0,"-6"0"-24"0,6-2-4 0,0 2 18 15,0 0-3-15,0 0-1 16,0 0-10-16,3 2-2 15,-3-2-11-15,3 6 5 0,3-1 1 16,0 3-4-16,3 0-1 31,3 3 0-31,0-4 0 0,3 1-2 16,3 0-1-16,5-2-3 16,-2 4 1-16,-3-2-4 15,0 0 0-15,-3-3-1 16,0 9 0-16,-3-4 8 15,-4-2 6-15,-2 0-2 16,0-3 0-16,-6 1-2 0,-3 4 0 16,-3 1-4-16,1-3-3 15,-7 5 4-15,-6-2 4 16,0-4-3-16,0 7-1 16,0-4 0-16,3 1-1 15,0-1-2-15,1-2-2 0,2-2-2 31,3 2 1-31,3-3 1 16,0 3 0-16,3-3-5 16,0-5 1-16,3 5-16 0,0-5-4 15,0 0-15-15,0 0-3 16,3 3-17-16,0-3-7 16,3 0-16-1</inkml:trace>
  <inkml:trace contextRef="#ctx0" brushRef="#br0" timeOffset="113">4011 16896 144 0,'-6'-8'55'0,"6"19"-30"0,-6-8-14 0,3-3 18 0,0 0 0 31,-3 5 5-31,-5-2-5 0,-10 2-3 16,0-5-14-16,-6 10 10 16,-3-10 7-16,-14-2 2 0,-4-1 4 15,-3-2-10-15,1 5-3 16,-4 0-7-16,4-3 1 15,5-2-9-15,3 0-4 16,4-1-2-16,5-2 1 0,6 8-12 16,6-2-3-16,6-1-56 15,6 0-24-15,7-2-47 16</inkml:trace>
  <inkml:trace contextRef="#ctx0" brushRef="#br0" timeOffset="114">758 16671 124 0,'-15'0'49'0,"15"0"-26"0,0 3-3 0,0-3 37 16,-9 3-14-16</inkml:trace>
  <inkml:trace contextRef="#ctx0" brushRef="#br0" timeOffset="115">734 16679 357 0,'0'0'20'0,"9"0"-8"16,-3 0-5-16,9 0-5 0,-3-2-1 16,0-1-3-16,6 0 1 15,2 1 5-15,-5-1 2 16,0 3-7-16,0 0-4 16,0 3 5-16,-12-1 1 15,0 4-2-15,-6 2 1 0,0 13 2 16,-6 0 3-16,-3-3-2 15,-6 6-2-15,0-3-3 16,3 3-1-16,-5-3 4 16,-4 1 1-16,9-4 0 15,-6 9 1-15,12-4-2 16,-3-7-1 0,3-2 1-16,9-1 1 15,0-3-3-15,12-2 0 0,6 0 1 16,-6-3 2-16,6 1-3 15,3-1 0-15,-6-2-4 16,2 5-1-16,1-6-15 16,-6 1-4-16,0-3-11 15,-3 0-5-15,0 0-40 16,0 0-24-16,-9-3 48 0</inkml:trace>
  <inkml:trace contextRef="#ctx0" brushRef="#br0" timeOffset="116">719 16817 204 0,'-24'-8'77'0,"24"11"-42"0,0-3-30 16,0 0 19-16,0 0-11 15,3-3-2-15,6 3-6 31,9 0-2-31,-6 0-1 0,6 3-4 0,3-3 1 16,3 0-6-16,2 0 0 16,4-3-37-16,3 3-13 0,-3-5-31 15</inkml:trace>
  <inkml:trace contextRef="#ctx0" brushRef="#br0" timeOffset="117">993 16822 192 0,'-21'3'71'0,"21"0"-38"0,0 4-39 0,6-1 12 16,3-4 2-16,-3 6 5 16,9-2-2-16,-6-6-1 15,3 5-6-15,3-5-1 0,0-5 3 16,-1 5-3 0,1-8-2-16,-3 0 0 15,-3-3 1-15,0 6-3 16,-9-6 0-16,0-2 1 15,0 2 0-15,-9 4 0 16,-3-1 0-16,-3 2 0 16,-5 9 0-16,2 2 2 15,-3 3 3-15,0 3-2 0,6 2 0 16,6 3-3-16,-3 0-1 16,6 0 5-16,12 2 2 0,6 6-5 15,-3-11 0-15,6 3-8 16,0-8-3-16,6-3-12 15,-6 1-6-15,2-12-32 32,1 4-46-32,6-9 23 15</inkml:trace>
  <inkml:trace contextRef="#ctx0" brushRef="#br0" timeOffset="118">1219 16857 160 0,'0'10'60'0,"-9"-2"-32"0,12 13-31 0,-6-7 11 0,6 4 2 16,3 3 4-16,-6-5 6 16,0-3 4-16,0-5-12 15,0 3 2-15,0-9 2 0,0 4-2 16,0-6 0-16,0 0-2 16,0-8 2-16,-6-8-3 15,3 0-1-15,3-2-2 0,0-4 0 16,0-1-2-16,9-4-1 0,-6 9-6 15,6-4-1 1,0 4 1-16,3 15-2 16,6 1-1-16,-6 4-33 15,3 1-12-15,0 5-7 32,-1-3-1-32,4 3-28 15</inkml:trace>
  <inkml:trace contextRef="#ctx0" brushRef="#br0" timeOffset="119">1395 16841 180 0,'-21'-6'68'0,"21"12"-36"0,-6-4-33 16,3 6 15-16,0-2-6 16,3 4 3-16</inkml:trace>
  <inkml:trace contextRef="#ctx0" brushRef="#br0" timeOffset="120">1362 16902 334 0,'0'23'13'0,"6"-7"-2"0,9 3-5 15,0-6-1 1,6-5-3-16,3-3-2 0,-10-5 3 0,4-5 2 16,0-8 2-16,-6 0 3 15,-3-1-1-15,-3-2 0 0,-6-2-3 16,-3-3 1-16,0 2-6 16,-6 1-1-16,-12 4-2 15,3-4 0-15,3 5-5 31,7 10 0-31,-1 3-30 0,3 0-11 16,12 3-26 0,3 5-39-16,2-3 34 15</inkml:trace>
  <inkml:trace contextRef="#ctx0" brushRef="#br0" timeOffset="121">1606 16875 192 0,'-9'0'71'0,"12"0"-38"0,-3 8-28 0,9-8 19 16</inkml:trace>
  <inkml:trace contextRef="#ctx0" brushRef="#br0" timeOffset="122">1630 16883 349 0,'15'0'12'16,"6"0"-7"-16,-6 0-10 0,5 0-5 0,1-3-63 15,3 3-55 1,3 0 42-16</inkml:trace>
  <inkml:trace contextRef="#ctx0" brushRef="#br0" timeOffset="123">1949 16828 220 0,'-15'2'82'0,"15"3"-44"0,-3 1-47 16,3-6 14-16,0 0-1 15,9 2 5-15,-6 6 1 16,6-5 2-16,2 0-6 16,1-3-2-16,3-3 2 0,-6 0-3 15,3-5 0-15,-3 6 1 16,0-4 0-16,-3 1-2 15,0-3 1-15,-12 3-2 0,0 0-1 16,-3-3-2-16,0 8 1 16,-6-6 1-16,0 4 2 0,-6 2-3 15,1 2-2-15,-1 4-1 16,3 4 3-16,6 1 0 16,3-1 3-16,0 4-1 15,6 7-1-15,6-3 5 0,3 9 4 31,6-9-3-31,3-2-1 0,0 0-5 0,6-3 0 16,-7-5-11-16,4 3-3 16,0-9-35-16,6 4-15 15,-3-6-31 17</inkml:trace>
  <inkml:trace contextRef="#ctx0" brushRef="#br0" timeOffset="124">2243 16817 260 0,'-12'-3'96'0,"9"6"-52"0,-3 2-49 15,6 3 17-15,-9 0-9 0,1 3-2 16,-1 2 0-16,0-3-1 16,0 6 0-16,-6 11-18 0,3-9-8 0,-6-2-33 15,6-5-14-15,-3 2-11 16</inkml:trace>
  <inkml:trace contextRef="#ctx0" brushRef="#br0" timeOffset="125">2065 16825 260 0,'6'-11'96'0,"5"14"-52"0,-2-3-54 0,-3 0 14 16,3 8-1-16,0-3 5 15,3 8-2-15,3 1 2 0,0 4-5 16,3 9 0-16,0-6 3 0,2-3-5 16,-5 1-1-16,0-1-13 15,6-4-5-15,-3-7-25 16,6 4-11-16,-6-8-44 16</inkml:trace>
  <inkml:trace contextRef="#ctx0" brushRef="#br0" timeOffset="126">2401 16521 252 0,'-6'-16'93'0,"6"16"-50"0,0 0-50 32,0 5 14-32,0 3-1 15,3 5 6-15,-3 11 5 0,0 8 2 16,0 13-10-16,0 2-3 0,0 1-2 15,0-6 0-15,6 3 0 16,-3-5-22-16,6-8-10 16,-6-3-26-16,0-5-9 15,0-8-37-15</inkml:trace>
  <inkml:trace contextRef="#ctx0" brushRef="#br0" timeOffset="127">2228 16724 260 0,'-6'-18'99'0,"6"18"-54"0,6 0-53 0,0 0 18 16,6 0-7-16,6-3 3 0,15 3-3 0,-3-2 0 15,8-1-1-15,-5-2 1 0,9 5 0 16,-7-3-30-1,-2 3-12-15,-3 0-29 16</inkml:trace>
  <inkml:trace contextRef="#ctx0" brushRef="#br0" timeOffset="128">2580 16706 290 0,'8'26'10'0,"1"1"12"16,-6-3 1-16,3-6-3 15,0-2-6-15,3-5-4 0,0-4-5 16,0-4 7-16,3-3 7 0,0-3-10 15,-3-2-5-15,0 0 0 16,-3-3-1-16,-3-5 1 16,-6-1 0-16,-3 1-2 15,-3 0-2-15,-3 2-2 0,0 3 1 32,-9 8-1-32,0 11 0 15,1 2 0-15,2 3 0 16,-3 3 0-16,6 5-2 0,3-3 5 15,9 2 1-15,-3 4-3 16,12-3 1-16,0-6 0 16,9 1 2-16,0-6-6 15,3-2 1-15,2-9-23 0,1 4-8 16,0-6-23-16,-3-6-9 16,0-2-19-1</inkml:trace>
  <inkml:trace contextRef="#ctx0" brushRef="#br0" timeOffset="129">2722 16809 168 0,'0'-5'66'0,"3"10"-36"0,0 8-24 16,0-5 15-16,0 3-2 16,0-1 3-16,0 1-3 15,-3 7 0-15,0-2-10 16,0-2 1-16,0-4 1 0,0-2-4 0,0-3-2 15,0 1 4-15,0-6 2 16,3-11-4 0,0 3-4-16,9-5 1 0,0-6-1 15,3 6 1-15,3 0 2 16,0 2 1-16,5 3 5 16,-2 8 3-16,0 0-6 15,3 8-1 1,-3 3-4-16,3-1-3 0,-4 6 0 15,-2-2-1 1,-3 7-3-16,0-5 2 0,-9-3-19 16,3 0-7-16,-3-5-32 15,0 3-15-15,0-3-36 32</inkml:trace>
  <inkml:trace contextRef="#ctx0" brushRef="#br0" timeOffset="130">3196 16817 236 0,'-3'-5'90'0,"3"5"-48"0,-6-3-38 0,3 3 21 16,-3-5-10 0,-3 5 0-16,-3 5-7 15,0 0 0-15,-3 3-5 16,3 0-6-16,0 5-1 0,1 1 2 15,2 4 1-15,3 9-2 16,3-1 2-16,3-7-1 16,6-1 0-16,3-5 2 0,2-5 0 15,4 0 0-15,0-5 2 16,0-3 1-16,0-11 1 16,-3-2 2-16,0-5 1 15,-3-4-3-15,-3-1-1 16,-3-12-1-16,-3-5 1 0,0-5-2 15,-3 0-1-15,-3 3 1 16,-3 0-1-16,3-1 0 16,0 6 2-16,0 11-1 15,0 5 2-15,3 8-4 16,3 2 0-16,0 19 1 16,6 8 2-16,3 10-1 15,0 9 2 1,6 15 0-16,0-2 3 15,2 2-3-15,1-3 0 0,0 1-1 16,-3-6 1-16,0-2-31 16,-3-8-11-16,0-6-88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9:44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11872 12520 156 0,'-6'-3'60'0,"3"9"-47"0,12-9 10 0,-9 3 1 0,0 5-8 15,-3 6-1-15,-6 5 2 16,-5 10 3-16,-7 11-10 16,-6 16 8-16,-3 3 4 0,-3 2-7 15,-8-8-1-15,-1-2-8 16,3-8-4-16,10-6-1 15,-1-5 1-15,6-2-1 16,6-6 2-16,6-8-7 16,0 0 1-16,1-5-21 15,5-3-9-15,3-2-14 16,9-3-6-16</inkml:trace>
  <inkml:trace contextRef="#ctx0" brushRef="#br0" timeOffset="291.171">12024 12602 132 0,'-6'-8'52'0,"3"-5"-41"0,6 26 4 0,-3-8-1 15,-6 9 6-15,-9 2 7 16,-2 10 3-16,-7 14 2 16,-3 13-17-16,-3 2 0 0,0-2 1 15,1-3-6 1,2-5-3-16,3-5 0 16,0-6 0-16,6-4-3 0,3-7-1 0,-2-1-21 15,8-4-10 1</inkml:trace>
  <inkml:trace contextRef="#ctx0" brushRef="#br0" timeOffset="6227.184">12295 12861 160 0,'12'-8'63'0,"-3"8"-49"0,-18-5 14 0,6 3 2 16,3 2 2-16,0 7 4 15,0-4-7-15,-3 5-1 16,-3 0-15-16,-3 11-6 0,-3-1 0 16,-6 3 0-16,1 6 3 0,17-27-1 46,-33 42-5-46,3-5-2 0,0-11-15 16,15-7-4-16,-5 0-31 16,8-6-14-16,3-8-47 15</inkml:trace>
  <inkml:trace contextRef="#ctx0" brushRef="#br0" timeOffset="6476.742">12134 12888 232 0,'0'-5'88'0,"-6"-6"-69"0,15 14 11 0,-3 10-2 15,-3-5-23 1,0 5-9-16,6 3 23 0,0 2 10 16,0 4-9 15,9 12-10-31,0-2-5 15,-3-11-10-15,-3 0-4 16,-4-5-42-16,1-5-18 16,0-4-45-16,0-1-15 15</inkml:trace>
  <inkml:trace contextRef="#ctx0" brushRef="#br0" timeOffset="6836.158">12474 12978 232 0,'-6'-3'88'0,"3"3"-69"0,18-8 6 0,-6 8-2 16,5 0 0-16,7-2 6 15,-6-1-14-15,6 0-6 16,-3-2-5-16,3 5-6 0,0-5-1 15,-4-1-23-15,1 4-7 16</inkml:trace>
  <inkml:trace contextRef="#ctx0" brushRef="#br0" timeOffset="7134.919">12834 12917 228 0,'-3'3'85'0,"9"-6"-66"0,-3 11 10 16,0-3 2-16,3 0-13 15,3 3-2-15</inkml:trace>
  <inkml:trace contextRef="#ctx0" brushRef="#br0" timeOffset="7244.469">12881 12965 444 0,'9'10'11'0,"6"3"-1"15,3 1-8-15,-3-6-3 16,-3 0-11 0,3 2 6-16,-6 1-8 15,-3-3-19-15,0-3-54 16,3 0 45-16,2 0-24 0</inkml:trace>
  <inkml:trace contextRef="#ctx0" brushRef="#br0" timeOffset="7525.708">13134 12906 212 0,'0'-8'82'0,"0"8"-64"16,-6 19 7-16,6-11 19 15,-8 16-7-15,-7 2-7 16,0 1 4-1,0 2-21-15,-3 8 0 0,-3 0-8 16,-3 3-1-16,7-3 0 16,-7-6 0-16,6-2-2 0,9-5-2 0,-3-5 1 15,9-6-21-15,-3-5-9 16,0-3-29-16,3-2-14 16,12-3-41-1</inkml:trace>
  <inkml:trace contextRef="#ctx0" brushRef="#br0" timeOffset="8751.454">13441 12647 276 0,'-9'-5'104'0,"9"10"-81"0,6-13-2 16,0 6 7-1,6 2-19-15,0-3 9 16,0 6-10-16,0 2-5 0,-3 0-1 16,2 0 0-16,4 6-1 15,3 0 2-15,3-4-2 16,3 4 4-16,3 0 4 0,5 2-7 0,-2-8-1 16,3 3-3-16,-6 0 0 15,5 3 6 1,-14-1-2-16,0 3-1 15,-3-13 0-15,-3 8-1 16,-9 14 15-16,-6-7 7 16,-9 1-10-16,-3 5-5 15,-6 1-2-15,3-6 1 16,-2 2-3-16,2 1 0 16,-3-1 1-16,3-5 2 15,3 1-3-15,3-4 0 16,0 1-1-16,3-3 1 15,1-3-7-15,2 0-1 16,0-2-12-16,3 0-3 16,0-3-6-16,0 0 1 15,3 0-10-15,0 0-6 16,3-3-10-16,3 0-6 0</inkml:trace>
  <inkml:trace contextRef="#ctx0" brushRef="#br0" timeOffset="9610.712">14203 12716 160 0,'15'-19'60'0,"-12"6"-47"0,3 5 76 31,-9 0-33-31,-3 0-10 16,-3 3-22-1,-21 16-16 1,0 7-3-16,4 14-1 16,-4 13 2-16,3 2-1 15,12-4 2-15,3 2-4 16,9-3 0-16,3 0 3 0,9-4-1 15,9-7 0-15,12-7-1 16,6-8 2-16,14-8 1 16,1-11 1-16,-4-10-4 15,-2-6-1-15,-9-4 10 16,-6-9 3-16,-10 0 4 16,-11-15 0-16,-6 2 0 15,-6 2 2-15,-6 6-17 31,0 5-2-31,-11-2-43 16,2 13 22-16,-9 0-24 0,3 5-41 0,-3 5-19 16,7 9-27-16,-1 2-8 15</inkml:trace>
  <inkml:trace contextRef="#ctx0" brushRef="#br0" timeOffset="13829.99">5366 16579 160 0,'-3'0'60'0,"9"2"-47"0,-9-4 10 0,3 2 1 16,0 0-1-16,0 0 3 31,0 0-3-31,0 0 0 0,0 0-12 16,0 0 0-16,3 2 2 0,-3-2 4 0,6 0 2 15,0 8-6-15,5-5-3 16,1-3 3-16,6 0 2 0,3 0-6 15,6 0-1-15,0 0-2 16,11 3 1-16,1-3-2 16,-3 0 2-16,-1 0 7 15,-2 0 3-15,0 0-17 16,-6-3-7-16,-3 3 7 16,-4-3 6-16,1 1 0 15,-6-4 2-15,0 4-5 16,-3-1-2-16,-3 3 2 15,-3-2 0-15,0-1 1 16,-3 3 0-16,-3 0-5 16,0 0 1-16,3-3-2 15,0 3 0-15,-3 0 2 16,0 0 2-16,3-5-19 0,0 2-6 16,0-2 12-16,0 0 7 15,-1-1-78-15,1-2-35 16</inkml:trace>
  <inkml:trace contextRef="#ctx0" brushRef="#br0" timeOffset="15727.168">13548 13309 124 0,'0'-8'49'0,"12"0"-38"0,-12 5 10 16,0 3 2-16,3-3-2 16,-3-5 2-16,0 6-4 15,0 2-2-15,-3 5-9 16,0 8-1-16,-3 1 3 0,-3 1-6 15,0 1 0-15,0 0 0 16,-6 0 2-16,4 0-1 16,2-3 0-16,3-2-6 15,0-3-1-15,3-3 3 16,0 0 1-16,3 1 0 16,0-6 1-16,0-3-2 15,3-2 2-15,-3-3-2 16,6 0 2-16,0-3-2 15,3 1-1-15,0-4-2 16,-1-7 1-16,1 8 1 0,0-3 0 16,3 3 2-16,-3 5 1 15,0-3-1 1,-3 9 1-16,3 4 0 0,-3 4 3 16,0-1-5-16,6 11 8 15,0 0 6 1,0-8-6-16,-3 7-2 15,2-1-7-15,1-6 0 16,-3 0 4-16,3 0 2 16,0-3-20-16,0 0-8 0,0-2-31 15,-6-1-14-15</inkml:trace>
  <inkml:trace contextRef="#ctx0" brushRef="#br0" timeOffset="18016.496">13584 13417 136 0,'-3'-3'52'0,"9"3"-41"0,-3-2 15 0,-3 2 6 16,0 0-20-16,0 0-9 16,0 0-13-16,0 0-5 15,0 0 8-15,0 5 17 0,-3-5 10 16,0 5-9-16,3 3-4 16,0 3 0-16,0-1 0 15,0 1-1-15,0 2 1 0,0 3-4 16,0 0 0-16,3 3-1 15,-3-1 1-15,0 1 0 16,0 4 1-16,0 1 0 16,-3 0 0-16,0 2 0 15,0 6 0-15,0-8-2 16,0 5-2 0,-3-2 1-16,3-4 1 15,-3-1 1-15,0-1-4 16,0-3 1-16,0 1 0 15,-3-1 2-15,3-2-3 16,-3 0 0-16,-2-3 1 0,2 3 2 16,3-3-1-16,-6 3 2 15,3 5-2 1,-6-7-3-16,-3 4 1 16,0-2 3-16,0 8 1 15,-2-11-1 1,-1 14 1-16,0-9-2 15,0 11 2-15,3-10-4 0,-6 2 0 16,4 0 1-16,-1-2 2 16,0 2-1-16,0 0-1 15,0-3 16-15,3-2 9 16,0 0-29-16,1 0-10 0,-4-3 4 16,0 3 1-16,-3-3 7 15,6 6 1-15,-6-1 1 16,-2 1 2-16,5-3 12 15,-9 0 8-15,3 5-24 16,0 0-12-16,7 0 3 16,-4 6 3-16,0 7 6 15,3-10 3-15,0 2 0 16,0-5 2-16,1 3 0 16,-1-5 1-16,-3-1-2 15,0 1-2-15,0-3-2 16,-2 2 1-16,-1 1 1 15,-3-1 0-15,-3 3 0 16,1 3 2-16,2 0-3 0,0 8 0 16,0 5 1-1,3-5 0-15,1-3 0 16,2 5 2-16,0-5-1 0,0 0-1 16,-3-2-2-16,4-3 1 15,-4-1 10-15,-3-1 3 16,-3-1-5-16,1-3-2 15,-4 1-5-15,-3 2-3 16,3 0 2-16,1-5 0 16,2 5-6-16,0 3 0 15,1 2 3-15,-1-7 2 16,3 5 8-16,-9-3 4 0,-2 0-3 16,-4-8-2-16,3 14-2 15,-2-14-3-15,2-2 1 16,0 2 1-1,4 3-1-15,-1-3-1 16,0 0 1-16,4 0-1 16,-7-2-3-16,-3-3 2 0,-8-3 1 15,5 3 2-15,0-3-1 16,1 1 2-16,-1 2 0 16,3 0 3-16,-5-3-5 15,5 0-1-15,-14 0 0 16,8-5 2-16,-2 0-3 0,5 0 0 15,0 0 1-15,4 3 2 16,-1 0 1-16,6-1 1 16,1-2-5-16,-1 0 1 15,-3 0 0-15,-5-2 2 16,-1-4-1-16,3 4-1 16,4-1 3-16,-1 1 0 15,3-4-1-15,7 6 1 16,-4-2-4-16,3-1-2 15,3 3 4-15,-14-5-1 16,-1 2 0 0,-3 0 1-16,1 1-1 15,-10-1-3-15,7 3 2 16,5-5 3-16,6 2 1 16,-2 3-1-16,8 3-2 0,-9 2 1 15,6-8-1-15,7 1 2 16,-34-9-1-1,13 6-3-15,2-3 1 16,3 5 1-16,7-2 0 16,-1 5 0-16,3 0 0 15,3 3 0-15,-2-1 0 16,-7-10 2-16,-3 0-3 16,1 6 0-16,-4-4 1 15,4 4 2-15,-1-3-6 16,6 5-1-16,0-6 4 15,4 4 5-15,-1 7-4 0,0-10 0 16,-8 7-2-16,-1-10 0 16,-12 6 2-1,13-4 2-15,2 6 1 16,0-5 1-16,1 13-5 16,5-11-1-16,3 14 1 0,-2-14 0 15,2 11-2-15,-3-13 2 0,-6 8 3 16,-11-6 1-1,2 8-4-15,1-5 1 0,8 6 0 16,0-9 0-16,1 8 2 16,2-2 1-16,-6-6 3 15,13 8 1-15,8 1-6 16,-21-4 0-16,-8-2 1 16,5 6 1-16,3-17-4 15,4 16 1-15,41-5-7 31,-60 6 4-15,9 2 3-16,4-3 1 16,11 0 2-16,-6 1-2 15,-5-6 2-15,2 2-2 16,1-2-1-16,2 0 1 0,15 0-4 0,-9 8 2 16</inkml:trace>
  <inkml:trace contextRef="#ctx0" brushRef="#br0" timeOffset="25980.876">6922 15692 152 0,'6'-10'57'0,"3"10"-44"0,-9 5 5 0,3-5-1 16,-3 0-4-16,3 0 0 16,0 0-3-16,-3 0 1 15,0 0 9 17,-3 0-4-32,0 0 5 15,0 0-3 1,3 0-8-16,-3 0-3 15,-3 0-4-15,3 0-3 0,0-2 1 16,-3-1-1-16,0 3 0 16,1-3 0-16,2 3 0 15,-6 0 4-15,3 0 2 16,-3 0-2-16,0 0-1 16,3 3-12-16,-3-3-4 0,0 3 19 15,-3-1 12-15,0 1-6 16,0-1-3-1,-3 1-9-15,0 0 0 16,1-1 0-16,-4 1 2 0,-3 2-1 16,-3-2-1-16,-9 2-2 15,4-2 1-15,-16-3 3 16,0 5-1 0,7-2 2-16,-1 2-2 15,3 3-1-15,0 5 3 0,1-2 0 16,-1 2-4-16,3 0 1 15,1 3-2-15,-7 0 0 16,0 0 2-16,0 2 2 16,7 6-3-16,2-5 0 15,0 2-1-15,3 0 0 16,1 0 2-16,5-2 0 16,0-6 2-16,6 0 3 15,0 1-4-15,3-7-1 16,0-1 0-16,3-1 0 15,3 3 0-15,1-8 2 0,2 8-19 16,-3-5-6 0,3 2-15-16,-3-2-6 0,3-1-58 15</inkml:trace>
  <inkml:trace contextRef="#ctx0" brushRef="#br0" timeOffset="26311.853">5916 15864 148 0,'-6'-2'57'0,"9"4"-44"0,-3 6 1 16,0-2-4-16,-3 2 16 16,3 0 7-16,-6 13-8 0,-3-5-2 15,1 7-13-15,-1 1 0 16,0 0 1-16,0-5-6 0,-3-6-1 15,6 8-4-15,0-8-1 16,3 0 7 0,0-5 4-16,3-2-10 15,6-1-2-15,3-2-1 0,3-3-2 16,3 0 10-16,2 0 4 16,7-3-11-16,0 0-5 0,0 1 3 15,3 4 3 1,0-2-7-16,2 0-4 15,4 3-93-15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2:58:05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2669 16142 116 0,'0'0'44'0,"0"0"-24"0,0 0-13 32,0 0 13-32,0 0 3 0,0 0 6 15,0 0-7-15,0 0-1 16,0 0-12-16,0 0 6 0,0 0 2 15,0 0 2-15,0 0 3 16,-6 0-14-16,3 0-7 16,0 0 12-16,0 0 7 15,0 0-5-15,0 0-3 16,3 0-1-16,0 0 0 16,0 0-3-16,0 0-3 15,0 0 0-15,0 0 1 16,3 0-1-16,6 0 0 15,0 0-1-15,6 0 0 0,3 0 0 16,5 0 0-16,7 0-5 16,0 0 1-16,-3 0 0 15,-3 0 0-15,-4 0 0 16,-2 0 2-16,-3 3 1 16,-3-3 3-16,-3 0 1 0,-3 0 1 15,0 0-2 1,-3 0-1-16,0 0-6 15,-3 0 1-15,0 0-2 16,3 0-2-16,-3 0-28 16,0 0-12-16,0 0-52 15,0 10-23-15,0-7 15 16</inkml:trace>
  <inkml:trace contextRef="#ctx0" brushRef="#br0" timeOffset="1">294 16272 112 0,'14'-21'44'0,"-14"18"-24"0,0-2-6 15,0 5 17-15</inkml:trace>
  <inkml:trace contextRef="#ctx0" brushRef="#br0" timeOffset="2">291 16248 288 0,'-12'5'37'0,"0"6"-9"15,-3 5-19-15,3-3-7 16,3 0-4-16,6 1 0 16,-3-1 0-16,12-5-2 15,3 5 5 1,3 0 1-16,6 0-3 15,-6 1 1-15,0-1 0 16,-3 5 2-16,-1 1 3 16,-8-1 2-16,0-2 3 15,-6-3 1-15,-5-2-3 0,-1-3 0 16,-6-3-7-16,0-2-3 0,3-3 1 16,3 0 0-16,-6-8-17 15,9 5-5 1,6-7-24-16,-3 4-8 0,12-7-31 15</inkml:trace>
  <inkml:trace contextRef="#ctx0" brushRef="#br0" timeOffset="3">410 16256 224 0,'-9'5'85'0,"9"16"-46"0,0 11-46 0,0-19 16 15,-6 1-2-15,3 4 4 16,0-5-9-16,3-2 0 16,0 2-2-16,3-2-5 0,0-6-1 31,3 3-39-31,-3-3-15 0</inkml:trace>
  <inkml:trace contextRef="#ctx0" brushRef="#br0" timeOffset="4">404 16198 228 0,'-15'-8'85'0,"15"5"-46"0,0 1-48 15,0 2 14-15,0 0-7 16,0 0-2-16,0 0-4 16,3 2 0-16,6 4-42 15,0-1-17-15,3 0-8 16,-1 3-2-16</inkml:trace>
  <inkml:trace contextRef="#ctx0" brushRef="#br0" timeOffset="5">573 16333 192 0,'-9'2'74'0,"-8"4"-40"0,2 4-35 0,6-2 15 0,0 3-6 15,6 2 3-15,-6 0-4 16,9 0 1-16,0 3-5 16,3 6-2-16,9-9 0 0,3 0-4 15,-3-5 0-15,-1 0-1 0,1-8 3 16,3-5 0-16,-6 2 1 16,-6-2-3-16,6-3 2 15,-9 2 1-15,0-4 2 0,0 2 1 31,-6-5 1-31,3 5 0 16,0-3 2-16,3 6-3 16,-6-3 0-16,6 8-6 15,6 10 4 1,-3 1 4-16,6 8-1 0,0-1 1 16,-3 1 10-16,0 2 5 15,-3 0-10-15,-3-3-3 16,-3 6-1-16,-3-3 3 15,0 1-2-15,-12-4-2 16,6-5-2-16,-9 1 0 16,1-6-11-16,2-3-2 0,6-5-22 15,-3 0-6-15,9 0-16 16,-3-5-7-16,9-6-24 16</inkml:trace>
  <inkml:trace contextRef="#ctx0" brushRef="#br0" timeOffset="6">636 16409 228 0,'0'-2'88'0,"6"4"-48"0,-3 6-47 0,6-2 16 16,-9 2-10-16,9 5 0 0,-9 0 12 16,3 0 5-16,0 1-8 31,3-4-2-31,-6 1 0 0,0-6-3 0,0 6 0 15,0-9-1-15,0-2-2 16,0 0 1-16,3 0 1 16,2-8-1-16,-5-2-1 15,9-6 1-15,-3-3-1 16,9 1-5-16,-3 5 1 16,0-1 0-16,0 6 2 0,3 3 7 15,-3 5 5 1,-3 8-3-1,3-3-2-15,0 14-2 0,-4-6-3 0,1 3 1 16,0 0-1-16,-3-3-18 16,0-5-8-16,3 5-37 15,0-5-15 1</inkml:trace>
  <inkml:trace contextRef="#ctx0" brushRef="#br0" timeOffset="7">1029 16439 8 0,'-9'-3'5'0,"9"6"-2"0,-3-3-6 16,3 0 2-16,0 0-1 16,0 0 0-16,0 0 0 31,0 0 0-31</inkml:trace>
  <inkml:trace contextRef="#ctx0" brushRef="#br0" timeOffset="8">907 16431 172 0,'-6'0'66'0,"6"0"-36"0,0 0-15 0,0 0 20 16,0 0-8-16,0 0-1 16,6 0-13-16,3 0-3 15,-3 0-6-15,8 0-5 0,1 5 0 16,3-2 1-16,0-3 0 15,3 0-16-15,0 0-6 16,-3 0-33-16,2 0-15 0,-5-8-12 16</inkml:trace>
  <inkml:trace contextRef="#ctx0" brushRef="#br0" timeOffset="9">1139 16367 204 0,'0'3'77'0,"0"2"-42"0,0-2-41 16,0-3 14-16,3 5 2 16,3-2 5-1,15-3-3-15,-6 0-6 16,2 0-4-16,1 0 1 0,-3-6-2 31,0 1-1-31,-3 0 1 0,-3-1-1 16,-6-4 0-1,-3 2-3-15,-3 8 2 16,-6-8-1-16,-6 8-2 16,0 0 3-16,-3 3 0 15,3 2 3-15,1 3 3 16,2 2 0-16,3 4 0 0,0-1 1 16,6 3 1-16,3 0-1 15,3 5-1-15,6-3-3 16,3-2-2-16,3-3 1 15,-1-2 1-15,1-3-21 0,6-3-7 16,-6 1-31-16,3-9-12 31,0-5-12-31</inkml:trace>
  <inkml:trace contextRef="#ctx0" brushRef="#br0" timeOffset="10">1445 16378 216 0,'-17'8'82'0,"5"0"-44"0,0 2-44 0,9-2 14 16,-3 0-9-16,-3 3 0 15,-3 5-1-15,3-3 0 16,0-3 2-16,0 4-29 0,3-9-13 16</inkml:trace>
  <inkml:trace contextRef="#ctx0" brushRef="#br0" timeOffset="11">1300 16354 196 0,'0'-8'74'0,"3"3"-40"0,0 10-35 0,3-2 15 15,-3 2 3 1,5 0 4-16,1 6-4 0,3-1 0 31,0 1-10-31,0-3-2 0,3 5-1 0,3 0-2 16,0-2-2-16,0 0-30 15,-1-6-15-15,-2 0-59 16</inkml:trace>
  <inkml:trace contextRef="#ctx0" brushRef="#br0" timeOffset="12">1547 16140 228 0,'-12'-3'85'0,"12"8"-46"0,0 8-41 15,0-2 17-15,0 5-2 16,0 2 2-16,0 12-6 16,0 4-1-16,0 3-4 15,3-3-1-15,3 1 1 0,0-6-18 16,0-3-7-16,3 1-32 0,-6-3-11 15,2-9-27 1</inkml:trace>
  <inkml:trace contextRef="#ctx0" brushRef="#br0" timeOffset="13">1454 16322 236 0,'-20'-21'90'0,"20"40"-48"0,11-27-45 0,-5 5 21 31,6-5-6-31,0 0-7 16,6 3-2 0,3-1-2-16,-6 4-19 0,3 7-5 15,3-2-35-15,-4 7-15 0,7 1-11 16</inkml:trace>
  <inkml:trace contextRef="#ctx0" brushRef="#br0" timeOffset="14">1645 16404 208 0,'-6'8'77'0,"12"-8"-42"0,-6 8-28 0,0-8 25 16,12 3-11-16,0-3-4 16,0-3-3-16,3 0-8 15,-4-2-6-15,1 0-1 0,0-3 3 16,-3 3 3-16,-3-3-2 15,-3 0 0-15,-3-6-1 16,-3 1-2-16,-3 3-2 16,-3 2 1-1,-3 2 1-15,0 6 0 16,1 8-3-16,-10-2 2 16,12 7-1-16,-6 0 0 15,9 6 0-15,-3-6 0 16,12 0-5-16,6 11 0 0,0-8 7 15,0-3 5-15,3-2-20 16,6-3-7-16,-7-3-20 16,4-10-6-16,0 5-41 15</inkml:trace>
  <inkml:trace contextRef="#ctx0" brushRef="#br0" timeOffset="15">1776 16396 164 0,'-6'-2'63'0,"6"7"-34"0,0 3-36 15,0-3 10-15,0 6 3 16,0-3 4-16,3 0-1 16,-3 5 2-16,3 0-6 15,-3-5-1-15,0 0 2 0,0-5 1 16,3 2 3-16,0-13 17 31,3-3-11-31,-6 1 0 16,3-3-8-16,3-9 0 15,0 9 1-15,3 0 2 16,3-6-1-16,2 6 1 16,7 8-2-16,-6 2 0 15,3 3-8-15,0 5-2 16,-9 1 0-16,3 4 0 0,0 1-6 16,-3 2-3-16,2-5-25 15,-2 5-12-15,3-7-23 16,0 2-48-1,-3-8 24-15</inkml:trace>
  <inkml:trace contextRef="#ctx0" brushRef="#br0" timeOffset="16">2106 16362 172 0,'-6'-16'66'0,"-9"11"-36"0,4 2-18 16,8 3 21-16,-3 0-8 15,-3 3-2-15,-3 2-11 16,0 3-3-16,0 8-5 15,3 0-3-15,-3 5 0 0,6-3-4 16,3 9 2-16,3-6 1 0,6-5 2 16,3-3-1-16,6-5-1 15,-3 3 1-15,3-9-1 16,0-10 2-16,0-5 3 16,-1 0-2-16,-5-6 0 15,3 1-1-15,-12-9 1 16,0-4-2-1,-6-4 2-15,-3-2-4 16,3 3-2-16,-6 2 4 0,4 6 1 16,-1 4 8-16,3 7 4 15,3 4-12-15,0 6-3 16,3 10 0-16,0 8 0 16,3 8 1-16,0 16 2 15,12-2-1-15,-9-1 2 0,8-5-4 16,-5 3 0-16,3-3-8 15,3 3-4-15,0-8-40 16,-3-8-15-16,6-3-31 16</inkml:trace>
  <inkml:trace contextRef="#ctx0" brushRef="#br0" timeOffset="17">2344 16439 148 0,'0'0'57'0,"0"5"-30"0,0-2-23 0,0-3 15 0,0 0 2 16,3 5 4-16</inkml:trace>
  <inkml:trace contextRef="#ctx0" brushRef="#br0" timeOffset="18">2365 16470 339 0,'12'11'22'0,"6"-3"-5"0,-3-3-8 16,3-2-1-16,0 2 6 15,5-2 5-15,4-11-9 16,-3 5-3-1,3-7-1-15,-6 4 3 16,-3-2 2-16,-1-2 1 16,1-3-6-16,-3 2-2 15,-3-5-2-15,-3 3 1 16,3 0-2-16,-9-6 2 16,0 3-4-16,0-5 0 15,-3 5 1 1,0 3 0-16,0 2 0 0,0 1-3 15,0 4 0-15,0 1-1 16,0 0 3-16,0 2-5 16,0 1 2-16,0-1-3 15,0 0 2-15,0-2 3 16,0 5 3-16,0-3 0 0,0 1-1 0,0-1 1 16,0-2-1-16,-3 5 2 15,-3-3 1-15,0 0-4 16,-3 1 1-16,-3 2 2 15,0 0 1-15,-9 5-4 16,3-2-1-16,1 7-2 31,2 1 3-31,3-3 0 0,3 5 1 16,3-2-3 0,3-6 2-16,3 3 1 15,0-8 0-15,12-8 0 16,0 5 0-16,3-7 0 15,0 4-3-15,-1 1 2 0,1 0 1 16,0 2 2-16,0 3 5 16,0 8 6-16,0 0-1 15,0 8 3-15,-3-3-6 0,0 6-3 16,-1-6-3-16,-2 0-3 16,0-2-2-16,0-3-1 15,3 0-47-15,-3-3-21 31</inkml:trace>
  <inkml:trace contextRef="#ctx0" brushRef="#br0" timeOffset="19">3315 15711 112 0,'-6'3'44'0,"6"-3"-24"0,0 2-6 0,0-2 15 0,0 0-8 16,0 0 1-16,0 0-7 15,0 0-1-15,0 0-8 16,0 0 0-16,3 0 4 0,0-2-4 31,0-1-1-31,0-2 0 16,0-1-1-16,3 1-2 0,0-3 1 15,3 0-2-15,-1 0 2 16,1-2 0-16,0 4 1 16,0-7-2-16,3 0-2 15,3 5 1-15,-3-3-1 16,3 1 0-16,-3-1 2 16,0 3-1-16,0 0 2 0,-1 0 0 15,1 1 1-15,0-1-2 16,0 2-2-1,0 1 1-15,0-3 1 0,0 5-1 16,0 1 2-16,3-4-2 16,0 1-1-16,-1 3 1 0,1-1-1 31,-3 0 0-31,3 1 0 0,0-1 0 16,3 0 0-16,0 1 2 15,0-1 1-15,-1 0 1 16,1-2 2-16,0 0-3 15,0-1 0-15,0-1-1 16,0-4-2-16,0 0 1 16,5-4-1-16,-5 1 0 0,-3 1 0 15,0 0 0-15,0 2 2 16,0-2-1-16,0 0-1 16,-3 0-2-16,2-1 1 15,1 1 1-15,0 0 2 16,0 0-1-16,0-1 2 15,0 4-2-15,0-1-1 0,0 1 1 16,0-1 1-16,-1 0-3 16,4 1 0-16,0-1 1 0,-3 1 2 15,3 2-6-15,0-3-1 16,0 1 6 0,-1-1 6-16,1 0-3 0,0 1 0 31,0-1-2-31,3 3-2 0,-3 0 3 15,0 0 0-15,-4 3-1 16,4 0-2-16,0 0 1 16,3 2-1-16,3-2 0 15,0 2 2-15,-4 3-3 16,1 3 0-16,0-1 1 16,0 4 2-16,0 2-1 0,0 2-1 15,-3 1 3-15,-1 2 2 16,4 0-2-16,0 0-2 15,0 1 2-15,0-1 0 16,0 0-1-16,2 3-2 16,-2 0 1-16,-3 0-1 15,0 2 2 1,0 3 3-16,0 1 2 16,-3-4 1-16,-4 1-4 15,1 2-3-15,0-5 2 16,0 5 0-16,0-3 1 15,-3-4 0-15,0-4-5 16,0 3 1-16,0-5 2 16,-3 0 1-16,0-2-4 0,0-1 1 0,0 0-2 15,0 0 0-15,-6-5 2 16,3 6 2-16,0-1-17 16,-3-5-4-16,2 3-33 15,-2-3-14-15,6 2-45 16</inkml:trace>
  <inkml:trace contextRef="#ctx0" brushRef="#br0" timeOffset="20">5116 15356 160 0,'0'-2'63'0,"-3"4"-34"0,3-2-16 0,0 0 19 16,3 3-12 0,0 5-3-16,0 5-4 15,0 3 1-15,-1 3-7 16,4-1-4-16,3 6 0 0,0-3 0 0,0 0 1 16,-3 0-2-16,0-2 1 0,0-3-2 15,-3-3 2-15,-3-2 0 16,-6-1 1-16,-3-2 6 15,-6 0 4-15,-6 0 4 16,-2-8 3-16,-7 0 0 16,0 0-1-16,0 0-6 15,7 0-4 1,2 0-5-16,3 0-4 16,6 0-16-16,3 0-7 15,6-8-58-15,9-2-24 16,3-4-9-1</inkml:trace>
  <inkml:trace contextRef="#ctx0" brushRef="#br0" timeOffset="21">4133 14737 140 0,'-3'11'55'0,"3"-8"-30"0,0-3-16 0,0 0 16 15,0 0 1-15,0 0 4 16,0 0-10-16,3 0-2 15,0-14-8-15,3 4-2 0,0-4-4 16,0 1-3-16,0-3 0 16,0 3-1-16,0 0 2 15,0 0 1-15,0-1-4 16,-3 7 1-16,0-1-2 16,0 2 0-16,0 6 0 0,-3 0 0 15,6 6 2-15,0 4 0 16,0 3 0-16,0 6 0 15,3-1 2-15,-3 1 1 16,2-1-1-16,-2 1 1 16,3 2-2-16,-3 0-1 15,0 1-17 1,0-4-6-16,0-2-38 16,-3-3-54-1,-3-5 23-15</inkml:trace>
  <inkml:trace contextRef="#ctx0" brushRef="#br0" timeOffset="22">4151 14856 192 0,'-18'-5'74'0,"18"5"-40"0,0 3-29 16,0-3 17 0,6 2 5-16,3-2 6 0,3 0-17 15,6-2-7-15,3-1-6 16,6 0 0-16,2 1 0 0,4-4-21 15,-3 1-8 1,-3 0-36-16,-1 2-15 16,-2 1-8-1</inkml:trace>
  <inkml:trace contextRef="#ctx0" brushRef="#br0" timeOffset="23">4479 14560 160 0,'-3'3'60'0,"6"-1"-32"0,0 12-20 0,0-4 16 0,3 9-3 15,-1-3 2-15,1 10-4 16,0-2-2-16,0-3-9 15,0 0-5-15,0-2 0 0,0-3-4 16,0-3 0-16,0-3 3 16,-3-2 1-16,0-2-1 31,-3-6-2-31,0 0 3 0,0-3 0 16,3-2-1-16,0-3-2 15,3-3 1-15,0-5-1 16,3 3-5-16,3 5 1 15,-3 3 4-15,6 5 2 16,-1 5 2-16,1 0 2 16,0 3-3-16,-3 3 0 0,-6-1 3 15,-3 1 1-15,-3 2-3 16,-3 1-1-16,-6-1-1 16,-3-3-2-16,-3 1-4 0,0-3-2 15,1-3-15-15,2-2-6 16,0-3-11-16,3 0-3 15,0-3-47 1</inkml:trace>
  <inkml:trace contextRef="#ctx0" brushRef="#br0" timeOffset="24">4717 14735 192 0,'-3'-8'74'0,"0"10"-40"0,9 9-42 0,-3-6 12 16,3 1 7-16,0 1 7 16,-3 1-9-16,3 3-2 15,-1-3-5-15,4 3-2 0,-3-4 3 16,0 1-20-16,0 0-6 16,0-2-122-1,6-6 56-15</inkml:trace>
  <inkml:trace contextRef="#ctx0" brushRef="#br0" timeOffset="25">4833 14692 156 0,'-6'0'57'0,"6"14"-30"0,-3-4-23 0,3-2 13 0,0 3 7 15,-6 2 5-15,0 5-4 16,0 4-3-16,-3 1-12 15,0 1-9-15,0-3-1 0,3 3 0 16,3 3 0-16,0-6-18 16,0-5-8-16,3-3-24 0,0-3-11 15</inkml:trace>
  <inkml:trace contextRef="#ctx0" brushRef="#br0" timeOffset="26">4904 14494 192 0,'-3'-24'71'0,"6"24"-38"0,-3 0-36 0,0 0 13 15,3 11 6-15,0 7 5 16,0 3-5-16,0 6-1 0,-3 2-9 15,0 11-2-15,0-9 0 0,0 1-2 16,3-3-2-16,0-2-2 16,0-4-1-16,0-4-29 15,0-3-14-15,3-6-49 16</inkml:trace>
  <inkml:trace contextRef="#ctx0" brushRef="#br0" timeOffset="27">4851 14647 236 0,'-3'-2'88'0,"6"4"-48"0,0-2-29 0,0-2 21 15,3-1-15-15,5 0-4 16,7 1-8-16,6-4-4 15,3 4 0-15,0-1-23 0,5 1-8 16,-2-1-36-16,-3 0-13 16,-6 3-9-1</inkml:trace>
  <inkml:trace contextRef="#ctx0" brushRef="#br0" timeOffset="28">5104 14684 172 0,'-21'6'66'0,"21"7"-36"0,3-3-24 0,0-7 28 15,6 5-9 1,3-3-4-16,0 1-1 0,2-4-11 16,1-2-3-16,3 0 0 0,0-2-3 15,-3-4 0-15,3-4-1 16,-3-1 1-16,-3 1-2 16,-4-1 2-16,-10 0-7 15,-4 1 3 1,-6-1 2-16,-3 3-2 0,0 6 0 15,0 2-1-15,0 5 0 16,-6 3 0-16,3 5 0 16,4 3 6-16,5 3 5 15,3-4-1-15,9 4 1 16,3-1-1-16,5 4 0 16,7-4-7-1,3-2-2-15,9-5-3 16,3-6 0-16,2-5-57 15,4-3-26-15</inkml:trace>
  <inkml:trace contextRef="#ctx0" brushRef="#br0" timeOffset="29">3660 16132 124 0,'0'0'49'0,"0"0"-26"0,3 0-16 0,-3 0 15 16,0 0-4-16,9 0 1 15,0 0-1 1,-3 0-2-16,0 0-8 0,-6 0 6 0,6 0 3 0,-6 0-3 16,3 0 2-16,-3 0-5 15,9 0 1 1,0 5-3-16,0-2-2 16,-4-1-2-16,1 1-1 15,0 2 2-15,0 0-3 16,0-2 0-16,0 8-1 15,0-3 1-15,3 2-2 16,-3 1 2-16,3-1 0 16,0-2 1-1,0 3 0-15,0-1 2 16,0 4-5-16,0-4-3 16,3 1 3-16,5 5 1 0,-2-3 0 15,0 0-2-15,0 0 1 16,-3 1-1-16,3-1-3 15,0-3 0-15,0 1 4 16,-1-3 3-16,4 0-3 0,0 0-1 16,0-3 0-16,0 0 0 15,0-2 0-15,9 8 0 16,-1-3 0-16,-2 0 0 16,3 0 0-16,-3-3 2 15,3 0-1-15,-4 0-1 16,7-2 1-16,-3-3-1 0,0 3-3 15,0-3 2-15,-1 0 1 16,4 2 2-16,0-2-1 16,0 8-1-16,8-2 1 15,-2-1-1-15,3 0 0 16,-4-2 0-16,4 7 0 16,3-2 2-1,-6-2-1-15,-1-4-1 0,1 6 3 16,0-5 2-16,-1-1-4 15,-2 4-1-15,9-4-2 16,-1 1-2-16,-2 0 3 16,-3 2 2-16,0 0 2 15,-1-2 1-15,1 5-2 16,-3-3-2-16,-3-2 1 0,-1-1-1 16,-5-2 2-16,9 6 3 15,-3-1-4-15,-1-2-1 16,13-3-2-16,-9 8 0 15,0-3 4-15,-1 0 3 16,-2-2-2-16,0-1-2 16,3 1 0-1,-1-3 1-15,-2 0-1 16,0 0-1-16,0 0-2 16,2 5 1-16,1-2 1 15,-3 0 2-15,9-1-3 16,-4-2 0-16,1 6 1 0,0-4 0 15,2 1 2-15,7-3 3 16,-3 0-4-16,-4 0-1 0,-2 0 2 16,6 0 1-16,-3-3-4 15,-4 1 1-15,13 2 0 16,-6 0 0-16,-4 0 0 16,-2-6 2-16,-3 6-3 15,-1 0 0-15,7-2 1 16,-3-1 0-16,-3 0 0 0,-1-2 0 15,1 5 0-15,-3-3 0 16,0 1 0-16,-4-1 0 16,10-2 0-16,0 5 2 15,-3-3-1-15,-4 1-1 16,-2-1 1-16,3-2-1 31,6 5 0-31,-4-6 0 0,-5-2-3 16,0 6 2-16,0-3 1 15,0-1 0-15,-1 1 0 16,-2 0 2-16,3 2-3 16,-3-2 0-16,8-3 1 15,-2 0 2-15,0-3-3 16,-3 3 0-16,0 0 3 0,-1-2 3 0,7-3-4 16,-6 5-1-16,3-3 0 15,-4-2 2-15,-2 0-6 16,0-1 1-16,0 6 3 15,-3-5 2-15,0 0 0 16,-1 0 1-16,1-6-2 16,-3-5-1-1,3 3 1-15,-3 8 1 16,6-3-1-16,-4 3-1 16,-5 2 1-16,-3 1-1 15,-3 2-3-15,0 2 2 16,-3-1 1-16,-3 7 0 15,0-3 0-15,-3 3 2 16,0 0-1-16,-3 0-1 0,-9 3-2 16,-6-3 1-16,0 5 1 15,-5 0 2-15,2-2-1 16,0 5 2-16,0-6-2 16,0 1-1-16,3 8 1 15,3-3-1-15,4-11-3 16,2 0 2-16,0 1 1 0,3-1-3 15,6 0 2-15,3-2-1 16,6 5 0-16,3-5 0 16,2-3 0-16,4 5 4 15,3-7 1-15,3 4-4 16,6-2-1-16,2 3 1 31,-5-3 0-31,-3 5 1 0,-3 1 0 16,-3-1-3-16,-3 1 2 15,-3 4 1-15,-4 3 0 16,-2 3 0-16,-6 0 0 16,-3 13 0-16,-2 3 2 15,-4 0 1-15,0-3 3 16,3-5-5-16,0-3-1 0,3-2-22 16,3-3-10-16,9 2-94 15,3-10 4 1</inkml:trace>
  <inkml:trace contextRef="#ctx0" brushRef="#br0" timeOffset="30">8068 16364 132 0,'0'-10'52'0,"0"10"-28"0,3 0-30 0,-3 0 6 16,0 0 5-16,3 0 4 31</inkml:trace>
  <inkml:trace contextRef="#ctx0" brushRef="#br0" timeOffset="31">8074 16367 258 0,'-3'13'26'15,"0"1"-12"-15,0 1-7 0,-6 7-1 0,6-4-3 16,0-5-2-16,3-2 0 15,0-3 1-15,0 2 5 16,3-7 4-16,0-3-4 16,3-5 1-16,3 0-7 15,3-1-1-15,3 1 0 16,0 0 2-16,0 2-8 0,0 0-3 16,0 1-22-16,0-1-10 0,-4 3-104 31,4 0 76-31</inkml:trace>
  <inkml:trace contextRef="#ctx0" brushRef="#br0" timeOffset="32">8211 16359 160 0,'-6'-10'60'0,"3"2"-32"0,0 8-26 0,3 0 14 15,0 0-8-15,-3 8-2 16,3 2 5-16,0 3 5 15,0 1-8-15,0 12 0 0,0 1 2 16,3-6-6-16,0 0 0 0,0-5-2 16,0 2-2-16,0-2 1 15,0-3-1-15,0 1-14 16,0-4-5-16,0-2-116 31,6-3 38-31</inkml:trace>
  <inkml:trace contextRef="#ctx0" brushRef="#br0" timeOffset="33">8434 16362 116 0,'-3'0'44'0,"3"-3"-24"0,0 14-17 0,6-6 12 15,0 6 0-15,0 7 0 0,0 3-3 16,-3 6-2-16,0-1-6 15,6-7 4-15,-3 2 4 0,-6-5-4 16,6-3 0-16,-3-2-4 16,0-6-3-16,0 6 11 15,0-9 6-15,-3-2-7 16,-3 0-3-16,3-2-5 0,3-4-3 16,0 1 1-16,0-8-1 15,3 7-3-15,0-2 2 0,3-5 1 16,0 8 0-16,3 2-3 15,0 6 2-15,-1 2-1 16,4 1 0-16,-6-1 4 31,-3-3 3-31,-3 9 4 16,-6-3 2-16,-6 0-3 0,-6 0 0 16,3 0-5-16,1 0 0 15,-4-3-1-15,-3-2 1 16,3-3-4-16,0 0-2 15,3 0-18-15,3 0-7 16,3-6-27-16,9-2-10 0,3 6-12 16</inkml:trace>
  <inkml:trace contextRef="#ctx0" brushRef="#br0" timeOffset="34">8601 16468 160 0,'0'2'60'0,"6"12"-32"0,0 9-26 0,-3-15 14 16,3 0-6-16,0 0 0 16,0-3-4-16,0 6-1 0,0-3-3 15,0-3-2-15,3-2 1 0,0 5-1 16,3-5 2-16,2-3-36 16,1-3-15-16,-3 0-24 15</inkml:trace>
  <inkml:trace contextRef="#ctx0" brushRef="#br0" timeOffset="35">8759 16518 168 0,'-12'5'66'0,"0"8"-36"0,-9 6-24 0,15-11 15 16,0 10-9-16,-3 1-2 0,0-1-5 16,1-2-2-16,2 3-1 15,0 2-2-15,0-5 3 0,3-3-13 16,0-2-6-16,3-6-33 15,0-5-51 1,3-5 15-16</inkml:trace>
  <inkml:trace contextRef="#ctx0" brushRef="#br0" timeOffset="36">8860 16312 192 0,'-9'15'71'0,"9"-1"-38"0,-3 12-39 0,3-13 14 15,-3 6-1-15,3 5 4 16,-3 2-6-16,3-2-1 16,3-3-2-16,-3 0-4 0,3 0 1 15,0-2-26-15,0-3-11 16,0-6-43-1</inkml:trace>
  <inkml:trace contextRef="#ctx0" brushRef="#br0" timeOffset="37">8777 16436 244 0,'-3'-11'90'16,"6"11"-48"-16,3 0-51 0,0 0 14 0,3 0-7 16,5 0 0-16,1 0-3 15,6 0-1-15,3-2-44 16,0 2-16-16,-3 0-18 0,-3 0-6 16</inkml:trace>
  <inkml:trace contextRef="#ctx0" brushRef="#br0" timeOffset="38">8958 16523 196 0,'-3'13'74'0,"6"-7"-40"0,0-1-35 0,3-2 15 0,0-3-4 16,3 0 4-16,0 0-5 16,3 0-1-16,0-3-4 15,3 0-3-15,-3-5 2 0,0 1 0 16,-3-7 1-16,-1 1-2 15,-5 2-2-15,-3 1-2 16,-6-1 1-16,-2 3 1 0,-4 3 0 16,-3 0 0-16,0 5 0 15,-3 13 0-15,-3 0 0 0,3 0 0 16,3 1 0-16,4-1 2 16,5 3 3-16,6 0-4 15,6-3-1-15,2 0 0 31,4-2 2-31,3-3-3 0,3-3-2 16,6-2-40-16,0-3-17 16,3 0-31-1</inkml:trace>
  <inkml:trace contextRef="#ctx0" brushRef="#br0" timeOffset="39">9265 16412 220 0,'-12'-13'82'0,"9"13"-44"0,-6 0-47 16,6 5 14-16,-3-2-1 15,-6 2 2-15,0 0 2 0,0 3 0 16,4 3-4-16,5 2-3 0,3 0 2 16,8 1-2-16,1-1-1 0,0 0-2 15,0 0 1-15,0 1 5 16,-6-1 5-16,-3 0 4 15,-3 0 2-15,-9 0-8 16,-3-2-4-16,-5 0-29 31,-1-1-12-31,-3-2-69 16</inkml:trace>
  <inkml:trace contextRef="#ctx0" brushRef="#br0" timeOffset="40">10494 13785 108 0,'3'-8'44'0,"12"5"-24"0,-6-5-6 0,-6 6 15 16,0-1 3-16,0 0 4 0,0 3-3 15,-3 0 2 1,3 8-13-16,-3 6-5 0,0 7 3 16,0 5 1-1,0 3-10-15,0 0-4 16,0 0-3-16,0 3 0 15,0 0-5-15,9-6 1 16,-3 1-13-16,0-6-7 16,-3-2-20-16,0-9-8 15,0-2-117 1,-9 0 69 0</inkml:trace>
  <inkml:trace contextRef="#ctx0" brushRef="#br0" timeOffset="41">10408 13954 232 0,'-12'-8'88'0,"12"8"-48"0,0 0-36 0,0 0 21 15,0 0-5 1,6 0 0-16,3 0-6 16,3-2-4-16,3-1-5 15,6 0-6-15,5 1 0 0,1 2-8 16,0 0-2-16,0-3-38 15,-4 3-16-15,-2 0-41 16</inkml:trace>
  <inkml:trace contextRef="#ctx0" brushRef="#br0" timeOffset="42">10640 13957 168 0,'0'2'66'0,"0"1"-36"0,0 5-11 0,3-3 21 31,0 3-14-31,0 3-2 0,0 2-12 16,-3 6-3-16,3-1-5 15,-3-2-3-15,0 0 0 0,0-3-1 16,0-2 2-16,3-3-1 16,-3-3 2-16,0-5 0 15,0 0 1-15,0-3-5 16,0-7 1-16,3-6-5 0,0 0 1 15,0-3 2-15,3 4 1 16,0-1-4-16,0 0 1 16,0 3 2-16,12 2 1 15,-1 3 1 1,-2 3-9-16,0 2-2 16,0 3-18-16,-3 3-9 0,0-1-44 15,0 4-29 1,-3-1 48-16</inkml:trace>
  <inkml:trace contextRef="#ctx0" brushRef="#br0" timeOffset="43">10848 13999 188 0,'-3'3'71'16,"3"-1"-38"-16,3 4-30 0,-3-6 15 15,6 5-3-15,0 0 4 0,3-2-7 16,0 0 1-16,3-1-8 15,0-2-1-15,0 0 0 0,-3 0-2 16,9 0-2-16,-6-2 1 16,-3-4 1-16,-1 1-1 0,-2 0-1 15,-3-1-6-15,-9-2-1 16,1 1-2-16,-4 1 3 16,-3 1 2-16,-3 2 2 15,0 6 1-15,0 2 3 16,0 3-1-16,0 5-1 15,3 9 5 1,3-4 1-16,0 3 6 16,4-2 5-16,2-3-9 15,6 0-2-15,2-3-9 16,7 0 0-16,3-5-12 0,0-3-3 16,9-2-18-1,6-3-6-15,-6-3-31 16,-4 1-31-16,-2-1 35 0</inkml:trace>
  <inkml:trace contextRef="#ctx0" brushRef="#br0" timeOffset="44">11084 14012 204 0,'-6'-8'77'0,"3"6"-42"0,0 2-23 16,0 0 19-16,0 2-14 16,-3 4-2-16,-6-1-9 0,0 8-4 15,3 6-1-15,-3 2-1 0,6-3 2 16,-3 1-3-16,9-1 0 15,0 1 1-15,9-6 0 16,0-5 0-16,0 0 0 16,3-5 0-16,0-3 2 15,-3-6-1 1,0-1-1-16,0-1 1 16,-3 0-1-16,0-11-3 15,-3 6 2-15,0-3 1 0,-1 8 0 16,1-3 0-16,-3 4 0 15,0 7-3 1,6 13 5 0,0 0-2-16,-3 0 3 15,3 3-2-15,0 0 2 16,0-5-4-16,0-3-2 0,0-3-18 16,0-3-9-16,6-4-46 31,-3-3-19-16</inkml:trace>
  <inkml:trace contextRef="#ctx0" brushRef="#br0" timeOffset="45">11182 13814 172 0,'15'-21'66'0,"-30"21"-36"0,9 2-26 15,6 1 24 1,6 16-5-16,0 2-3 15,0 5-1-15,3 6-10 16,-3 5-3-16,0 5 0 0,0-5-5 16,-1-2-1-16,1-6-11 0,0-3-5 15,-3-5-43 1,0 1-16-16,0-12-6 16</inkml:trace>
  <inkml:trace contextRef="#ctx0" brushRef="#br0" timeOffset="46">11137 13978 236 0,'-3'-3'88'0,"6"3"-48"0,9-5-47 0,0 2 16 16,6 1-6-16,0-4 3 15,6 1-12-15,2 0-3 16,1 0-93-16,0 2-39 15</inkml:trace>
  <inkml:trace contextRef="#ctx0" brushRef="#br0" timeOffset="47">11634 14010 140 0,'-15'-3'52'0,"15"0"-28"0,-3 1-6 16,3 2 18-16,-3-3-1 15,0 0 4-15,-3 3-15 16,-2 3-4-16,-1 2-12 0,0 6-5 0,-3 8-2 15,0 2-1-15,3 0 2 16,3 0-1-16,3 0-1 16,3-2 1-16,0-1-1 15,6-5 2-15,0-5 3 16,3-5-7-16,3-3 0 16,-3-5-9-16,0-3-1 0,0 0 7 15,2-3 4-15,-2-7 2 16,0-3-1-16,-3 2 1 15,-9 6-1-15,0 2 4 0,3 3 2 16,0 3-2-16,6 8-3 16,0 2 2-1,0 11 4 1,0 0-1 0,3 0-3-16,0-3-2 0,0 0-9 15,0 0-5-15,0-5-35 16,0-2-14-16,3-1-32 15</inkml:trace>
  <inkml:trace contextRef="#ctx0" brushRef="#br0" timeOffset="48">11810 14007 184 0,'-6'-8'68'0,"6"8"-36"0,-3-3-20 15,0 3 19-15,0 0-3 16,-3 3 1-16,0 0-16 0,0 2-8 16,-3 0-3-16,3 6-5 0,3 0 2 15,3 7 3-15,3 1 3 16,3-4-7-16,0 1 0 16,3 0 0-16,0 0 1 0,-3 3 3 15,0-6 1 1,-6-3 5-16,-3 1 3 0,-3 0-4 15,-3-4-2-15,-3-1-27 16,0-1-12-16,3-2-69 16,3-3-42-1,-6-3 67-15</inkml:trace>
  <inkml:trace contextRef="#ctx0" brushRef="#br0" timeOffset="49">12265 13983 180 0,'-15'-2'68'0,"9"4"-36"0,-5 4-29 0,5-1 15 0,-3 3-3 16,0 5 4 0,0 11-7-16,0 0-2 15,3-1-5-15,3-1-4 0,3-1 2 16,3-3-2-16,3-4-1 0,3-4-2 0,3-5 1 15,0-5-6-15,0-2 0 16,-1-4-6-16,-2-4 1 16,0-6 6-16,-3-8 3 15,-3 3 5-15,0 2 1 16,-3 4 12-16,0 1 5 16,0 6 1-1,0 3 2-15,0 3-13 16,0 9-6-16,3 9-7 15,0 3-1-15,3-1 4 16,0 1 2-16,6-3-14 16,0 0-6-16,6-6-27 15,0-2-8-15,-1-3-39 16</inkml:trace>
  <inkml:trace contextRef="#ctx0" brushRef="#br0" timeOffset="50">12474 13965 212 0,'-18'-6'79'0,"12"9"-42"0,-6 5-43 16,9 0 12-16,-3 3-2 0,0 4 2 15,-6 9 0-15,9 0-1 16,0 0-3-16,3-3-2 0,6-2 1 16,0-6-1-16,3-5 2 15,3 0-6-15,0-11 1 16,0-5-4-16,0-8 2 31,-3-5 3-31,-3 0 1 0,-1-3 1 16,-2-2 2-1,-3-1 3-15,0-5 2 0,-3-2 1 16,1 5 2-16,-1 2 8 16,-3 6 3-16,3 5 1 15,0 6 1-15,0 4-15 16,3 17-5-16,0 2-2 0,3 8 1 15,-3 6-3-15,3-1 0 16,0 6 3-16,3 3 1 16,2-4-10-16,-2-4-5 15,12-6-25-15,3-5-11 16,-3-6-30-16,0-4-47 31,3-4 35-31</inkml:trace>
  <inkml:trace contextRef="#ctx0" brushRef="#br0" timeOffset="51">12643 13951 220 0,'-18'3'85'0,"13"8"-46"0,-7 2-35 0,3-2 21 16,-3 4-7-16,0 9-1 0,3 0-7 16,9 2-4-16,0-4-3 15,9-4-3-15,0-5 3 0,3 1 0 16,0-9 1-1,2-5-5-15,4-8-1 16,0-16-4-16,-3 0 1 16,-3-2-4-16,-3-1 1 0,-6-2 8 0,-3 0 7 15,-3-3-3 1,-3-2 0-16,0 2 2 16,-3 6 1-16,3 5 3 15,0 5 4-15,0 5-6 16,0 6-2-16,0 18-6 15,3 6 0-15,0 5 0 16,3 2 0-16,3 3 0 0,0 5 0 16,3 4-3-16,0-7 2 15,3-4-17-15,0-6-8 16,3-5-24-16,0-6-11 16,0-2-40-1</inkml:trace>
  <inkml:trace contextRef="#ctx0" brushRef="#br0" timeOffset="52">12771 13986 208 0,'0'18'79'0,"3"-7"-42"0,12 18-30 0,-9-13 20 0,0 0-10 16,-3-3-2-1,0 0-4-15,0-2-2 16,0-3-5-16,0 0-1 0,-3-6 1 15,0-2 6-15,0 0 6 0,0-2-4 16,0-9 1-16,0-7-2 16,0-1 3-16,0 3-7 15,9 0-4-15,0 1-5 16,0 1 1-16,3 1-15 0,-3 2-6 16,0 4-18-16,2 1-7 15,-2 1 7-15,0 2 4 16,0 1 14-16,0 2 6 15,-3 2 12-15,0 1 7 16,0 2 14-16,0 1 7 16,0-1 1-1,0 0 0-15,0 0-8 0,9-2 4 16,3-3-7 0,-4 0-8-16,1-3-2 15,-3 1-2-15,0-4-2 16,-3 1 3-16,-3-3 0 15,0 0-1-15,-6 0 1 16,0 3-2-16,-9 0-1 16,-6 2 3-16,0 6 2 15,-3 5-2-15,4 2-2 0,-1 1 0 16,3 5-1-16,3 5 2 16,3 0 3-16,3-2-4 15,6-4-1-15,3 1 0 16,6-2 0-16,6-4-22 0,-1-2-10 15,4-3-39-15,0-5-17 16,0 0-1 0</inkml:trace>
  <inkml:trace contextRef="#ctx0" brushRef="#br0" timeOffset="53">13155 13957 160 0,'-9'-6'63'0,"6"6"-34"0,-3 0-19 16,6 3 20-16,-3 0-3 16,0-1 2-16,3 1-14 15,0 2-6-15,3 3-6 16,0 0 0-16,3 0 0 0,3 0-1 0,3 8 1 16,-3-3 0-16,0 6 3 15,-3-3-1-15,0-1 2 0,-3-1 2 16,-6-1 2-16,-3-2 1 15,-3-4 2-15,0 4-7 16,-3-3-4-16,0-3-2 31,0 1 1-31,4-4-28 0,-1-2-9 16,3-2-29-16,6-1-10 16,3 0-18-16</inkml:trace>
  <inkml:trace contextRef="#ctx0" brushRef="#br0" timeOffset="54">13337 13965 280 0,'-3'0'104'0,"0"2"-56"0,0 1-54 16,0 0 19-16,0 2-8 0,3 0 2 16,0 3-4-16,0 5-2 15,3 6 0-15,3 2-4 0,3 0 2 16,-3 0 1-16,0 1 0 15,-3-1 2-15,-6 0 3 16,-3-3-2-16,0-2 0 0,-6-2-19 31,-3-1-9-31,-3-5-67 16</inkml:trace>
  <inkml:trace contextRef="#ctx0" brushRef="#br0" timeOffset="55">16278 15769 108 0,'-6'-16'44'0,"0"14"-24"0,-3-9-4 0,3 6 18 0,-9-3-3 15,-6-3-1-15,-9-2 1 16,-11 0 0-16,-7-6-16 0,-11 3-5 0,-4-2 1 16,-14 5-9-16,-10 2-1 15,-11 16-3-15,-9 3 0 16,-3 8 2-16,-12 16 0 15,0 26 2-15,3 11 3 0,6 8 0 16,14 13 0-16,22 21-6 31,29-5 1-31,33 2 0 16,33 6 0-16,30-11 0 16,35-5 2-16,27-13-3 15,33-14 0-15,27-18 1 16,26-19 0-16,16-28 6 0,5-22 4 0,-15-29-3 15,-11-13-2-15,-24-9 9 16,-36-9 5-16,-36-14 1 16,-39-6 3-1,-41-1-9-15,-36-7-1 16,-26 6-1-16,-22 9 0 16,-14 9-13-16,-3 25-6 0,-10 12-44 0,-2 17-16 15,3 10-67 1</inkml:trace>
  <inkml:trace contextRef="#ctx0" brushRef="#br0" timeOffset="56">16406 16719 132 0,'-3'-18'52'0,"6"15"-28"0,-3-2-17 16,0 2 13-16,3 0-6 0,0 1 0 15,-3 2-11-15,0 0-1 16,0 0-2-16,3 2 0 0,0 4 0 16,3-1 2-16,2 8 1 15,7 3 1-15,-3 2 0 16,3 1 2-16,3 5 3 16,0 0-2-16,3-6 1 0,5 9-3 15,-2-4 0-15,0-1-1 16,3-1 2-16,3-5 3 15,5 0 2-15,1-3 1 16,0 5 0-16,3 1-4 16,-1-1-3-16,4-2 0 31,6 3 1-31,-4-6-5 0,1 0-1 16,2 0 4-16,4-2 2 0,0 0-2 15,5-1-1-15,-2 3 1 16,-1-5 0-16,-2 3-2 15,0-8-2-15,2 2 1 16,4 3-1-16,-1-3 0 16,1 0 2-16,2 1-1 0,-2-4 2 15,2-2-2-15,-2-5 2 16,3-3 0-16,2 8 1 16,-2-3-2-16,-1 1-2 15,1-1 3-15,5-2 0 16,-2 0-4-16,2-3 1 15,4 2 0 1,-1 4 0-16,0-4 0 16,-2 1 2-16,-1-3 1 15,-2 0 1-15,5-2-5 16,1 4 1-16,-1-2 0 16,-2 0 0-16,2 1 0 15,-2-4 0-15,2 3 0 16,4-3 0-16,-1-2 0 0,4 5 2 15,2-2 3-15,3 2 2 0,1-6-6 16,2 7-2-16,-3-1 0 16,1-3 0-16,-1-2 1 15,-6 2 0-15,4 3 0 16,-4 0 0-16,-5 3 0 16,5 5 0-1,-8 5 0-15,2 1 0 16,-2 2 0-16,-1 0 2 15,-2 2 1-15,-4 6 1 16,-5 8 0-16,-1 5 2 16,-2 3-1-16,-6 5 0 15,-1-3-3-15,-5 3-2 16,-3-8 1-16,-7-2-1 0,-2-4 0 16,-3-4 2-16,-3-3 1 15,-3-3 1-15,5 0-11 16,-2-2-3-16,0 2-28 15,-3 6-13-15,-3-11-46 16,0-8-47 0,-3-6 48-16</inkml:trace>
  <inkml:trace contextRef="#ctx0" brushRef="#br0" timeOffset="57">21341 17174 160 0,'-9'-18'63'0,"9"31"-34"0,0-21-16 0,0 8 17 16,0 0 0-16,0 0 4 0</inkml:trace>
  <inkml:trace contextRef="#ctx0" brushRef="#br0" timeOffset="58">21335 17169 403 0,'6'26'20'0,"0"1"-8"16,3-1-4-16,0 11-5 15,0-5-2-15,2-3 0 16,1 3 1-16,-3-6-1 16,0-5 2-1,-3-2-2-15,-6-6 2 16,-3 0 11-16,-6-7 6 0,-9-6-2 15,-5 0 0-15,-1 0-8 16,-6-6-4-16,-3-1-3 16,1 7-3-16,-1-6-15 15,3 4-7-15,3-4-40 16,0 6-15-16,13 8-46 16</inkml:trace>
  <inkml:trace contextRef="#ctx0" brushRef="#br0" timeOffset="59">21013 18436 72 0,'15'0'30'0,"-12"0"-16"0,0 5-1 0,-3-5 11 0,0 0 7 16,0 0 6-16,0 0-5 15,0 0 7 1,-3-5-13-16,-3 5-14 15,0 0-3-15,-3 0 1 0,1 0-6 0,-1 0-2 16,-3 0-1-16,-3 0 1 16,-3 0-1-1,-3 0 2-15,-3 0-2 16,0 5 2-16,-11-5-2 16,-1 6 2-16,0-4 0 15,-2-2 3-15,-1 0-3 16,-3 0-2-16,1-2 0 15,-4 2 1-15,0 0 1 16,-2 0 1-16,-7 2-2 0,-2-2-2 16,5 0 1-16,-6 0-1 15,1 0 4 1,-1 0 5-16,1 0-12 16,-7 6-2-16,1-1 2 15,2-2 1-15,-5-3 2 16,2 0 0-16,1 5 0 0,2-5 0 0,-5 5 0 15,-4-2 2-15,7-3-1 16,-7 0-1-16,1 0-2 16,-1 0 1-16,-5 5 1 15,-1-5 2-15,4 0-3 16,-6-5 0-16,2 5 1 0,1 0 0 31,-1 0 0-31,1 0 2 0,3 0 3 16,-4-8 2-16,7 8-3 15,-1-5-3-15,4 5 2 16,-7 0 2-16,7-3-4 16,-1-2-1-16,-5-1 0 15,-1 4 0-15,7-4 2 16,2 6 3-16,1 0-2 0,-1 0-2 16,1-5 0-16,-7 5 1 15,1-2 3 1,0 2 4-16,-1 0-4 0,-2 2-1 15,-1-2 2-15,1 0 1 16,2-2-1-16,4-4 1 16,2 6-2-1,7 0 0-15,-1 0-3 16,7 0 1-16,2-5-2 16,3 5-1-16,4-3 3 15,5-2 0-15,0 5-4 16,6-5 1-16,4 5-2 0,5-3 0 15,9 6-36 1,12 2-25-16,0-5-12 0,6 8-36 16</inkml:trace>
  <inkml:trace contextRef="#ctx0" brushRef="#br0" timeOffset="60">16724 18325 160 0,'-6'0'63'0,"6"0"-34"0,-6 5-19 0,3-5 17 15,-12 6-7-15,-2-4 1 16,-4 4-6-16,-3 2 1 16,0-3-9-1,3 3-4-15,-3 2-2 0,4-2-1 16,5 3 0-16,3-3-3 15,9 5 2-15,6-5 3 16,9 5 3-16,6-2-2 16,5-3-2-16,4 0 0 0,3 5 1 15,0-3-3 1,2 12 0-16,-2-4-72 0,-3 3-63 16,3-7 38-16</inkml:trace>
  <inkml:trace contextRef="#ctx0" brushRef="#br0" timeOffset="61">17474 18637 160 0,'-6'0'60'0,"6"6"-32"0,-12-4-15 0,9-2 28 16,-11 5-12 0,-7 1-13-16,3-4-7 15,0 4-6-15,3-1-3 0,3-2 1 16,3 2-1-16,3 0 2 0,6-2-3 16,3 7 0-16,6-2 1 15,6 6 0-15,0-1 2 31,0-3 3-31,-3-2 4 0,-3 6 2 16,-3-6 3-16,-3 2 2 16,-6-2-3-16,-6 3 0 15,-6-9-7-15,0 4-2 16,0-6-2-16,0 0 1 16,0 0-7-16,0-6-1 15,4 6-23-15,2-2-8 16,3-4-15-16,3 6-6 0,3-5-33 15</inkml:trace>
  <inkml:trace contextRef="#ctx0" brushRef="#br0" timeOffset="62">17522 18695 196 0,'0'0'74'0,"0"0"-40"0,3 19-27 16,-3-19 18-16,0 8-11 16,0 5-1-16,3-5-5 15,0 3-3-15,0-3-2 16,-3-3-3-16,3 3 3 0,0 0-13 16,0-3-3-16,-3 0-54 15,0-5-58-15,0 0 30 16</inkml:trace>
  <inkml:trace contextRef="#ctx0" brushRef="#br0" timeOffset="63">17522 18592 264 0,'-6'-18'101'0,"9"18"-54"0,0 0-42 15,0-3 24-15,0-2-20 0,-3 5-5 16,0 0-12-16,6 5-3 15,0-2 6-15,3 7-53 0,0-2-22 16,0-2-24 15</inkml:trace>
  <inkml:trace contextRef="#ctx0" brushRef="#br0" timeOffset="64">17695 18669 200 0,'-15'0'77'0,"9"3"-42"0,-6-3-28 0,6 5 18 16,0 0-11-16,0 3-1 16,0 11-3-16,0-6-1 15,0 0-5-15,3 0-3 0,3 1 2 0,0-6-2 31,3 2 2-31,3-7-4 16,0 2 0-16,3 0 1 16,0-5 0-16,0 0 4 0,-3-5 5 15,0 5-3-15,0-8 2 16,-3 3-1-16,0 0 1 16,-3 2-4-16,0-8-3 15,0 9 0-15,0-4-4 16,0 1 0-16,6 10-1 15,-1 3 0 1,1 3 3-16,0 2 0 16,-3 6 1-16,-3-11 6 15,-3 0 4-15,-3-3-1 16,-2 8 0-16,-1-5-5 0,0 3-1 16,-3-3-1-16,0-3 1 15,3-3-2-15,0 4-1 16,3-6-26-16,0-6-10 15,3 4-24-15,0 2-10 0,3-5-26 16</inkml:trace>
  <inkml:trace contextRef="#ctx0" brushRef="#br0" timeOffset="65">17817 18722 212 0,'6'0'82'0,"5"8"-44"0,-2 2-22 16,-6-7 22-16,0 2-16 15,-3 3-2-15,0 3-10 16,0-3-2-16,3-3-4 16,0-2-3-16,-3 2 2 15,3 0 0-15,-3-5 1 16,0 0-2-16,0 0-2 15,3-5 3-15,0 5 0 16,3-8-4-16,-3 3 1 16,3-8-2-16,3 5-2 0,0-3 0 15,0 3 3-15,3 3 0 16,0-3 1-16,0 16 0 16,-3-3 2-16,-1 3 3 15,1 3 4-15,-3 2 0 0,3 0 0 16,-3 0-5-16,0 1-3 15,0-9 0-15,0-2-1 16,3 2-31-16,-3 3-12 16,3-8-46-1,3 5-59-15,0-5 42 16</inkml:trace>
  <inkml:trace contextRef="#ctx0" brushRef="#br0" timeOffset="66">18138 18770 264 0,'-9'-3'99'0,"9"3"-54"0,0 0-24 0,0 0 34 15,9 0-22-15,3 0-12 16,3 0-7-16,3 0-9 15,0 0-3-15,5 0 1 0,-2 0-13 16,-3 0-3-16,0 0-40 16,-3 0-18-16,0 3-62 15</inkml:trace>
  <inkml:trace contextRef="#ctx0" brushRef="#br0" timeOffset="67">18468 18780 252 0,'-6'0'93'0,"9"0"-50"0,-3 0-37 0,0 0 20 16,0 0-8-16,9 0 2 15,0 0-9-15,3 0-2 0,3 0-5 16,0 0-1-16,0-5 1 0,0 5-2 16,0-5-2-16,-3 2 1 0,-1 3 1 15,-2-5-1-15,-3-1 2 31,-3 4-2-31,-3-9-1 16,-3-2-6-16,-6 5-4 0,-2 0 1 16,-1 3 3-1,-3-1 1-15,-3 6 3 0,-3 0 1 16,0 11 1-16,0-3 0 16,3 0 0-16,4 2 4 15,2-2 2-15,3 6 4 16,6-6 1-16,3 5-5 15,9 3-4-15,3-3 1 16,3-5 0-16,2 0-4 0,4-3 1 16,3 3-29-16,3-8-10 15,3 5-19-15,2-5-4 16,4-5-41 0</inkml:trace>
  <inkml:trace contextRef="#ctx0" brushRef="#br0" timeOffset="68">18855 18767 180 0,'3'-5'68'0,"-3"-9"-36"0,3 9-11 0,-3 5 22 16,0 0-1-1,-3 5-1-15,0-5-14 0,-6 8-6 16,1-2-12-16,-4-1-4 0,0 3 1 16,-3 0-3-16,-6 2 0 15,3 4-8-15,3-6-2 0,0-3-29 16,3-5-12-16,1 5-28 15,2-2-10-15,0 2-3 16</inkml:trace>
  <inkml:trace contextRef="#ctx0" brushRef="#br0" timeOffset="69">18674 18743 252 0,'6'-13'93'0,"-3"13"-50"0,3 0-33 0,0 5 25 16,3 3-8-16,5-3-1 15,1 1-12-15,3 2-6 0,3 5-5 16,0 0-3-16,6 0 3 31,-1-7 0-31,1-1 1 0,-3-2-24 16,3 2-12-16,0 0-45 0,-1 3-18 16,1-3-13-1</inkml:trace>
  <inkml:trace contextRef="#ctx0" brushRef="#br0" timeOffset="70">19105 18547 220 0,'-11'-21'82'0,"11"26"-44"0,0 11-27 15,0-5 23-15,0-3-7 0,0 10 1 16,0 1-11-16,3 2-5 15,-1 5-7-15,1 1-4 0,3-3 2 16,0-3 0-16,-3 5 1 16,0 1-33-16,0-14-15 15,0-2-69 1,-3-3-40-16,-3-3 69 0</inkml:trace>
  <inkml:trace contextRef="#ctx0" brushRef="#br0" timeOffset="71">18906 18695 236 0,'0'0'90'0,"12"-5"-48"0,6 0-29 0,-12 2 22 0,3 3-12 16,6-5 0-16,5 0-14 15,7 2-3-15,6 3-4 16,6 0-2-16,-4 0 1 0,1 0-17 15,0 3-6-15,-4 2-47 16,4 0-17-16,3-5-16 31</inkml:trace>
  <inkml:trace contextRef="#ctx0" brushRef="#br0" timeOffset="72">19406 18770 224 0,'-21'0'85'0,"18"0"-46"0,3 0-19 0,0 0 27 0,0 0-12 16,0 0 4-1,6 5-15 1,3-5-14-16,0 0-4 0,3-5 0 16,3 2-3-16,3 3 0 15,0-5-1-15,-4 5 1 16,-2-6-2-16,-3-2 2 0,-3 0-4 15,-3-2 0-15,-3-3-1 16,-3 5-2-16,-6 2-4 16,-3-2 0-16,1 3 2 15,-7 0 3-15,-6 2-3 16,0 3 2-16,-3 3 2 16,0 7 3-16,4-2-2 15,2 6 0-15,6-1 5 0,3-3 5 16,6 4-5-16,6-1-2 15,3 0-1-15,9 6-1 16,6-11 0-16,3-3 2 16,-1-2-21-16,4 2-9 15,0 0-26-15,3-2-11 0,-3-3-51 16</inkml:trace>
  <inkml:trace contextRef="#ctx0" brushRef="#br0" timeOffset="73">19588 18730 200 0,'-6'0'74'0,"6"13"-40"0,0-8-16 0,0-5 23 0,0 8-10 16,0-2-3-16,0-1-16 16,0 3-5-16,0 0-5 15,0-3 1-15,6 0 2 0,-6 3-2 16,3-8-2-16,-3 0 2 15,0 0 0-15,6 0-4 16,0 0 1-16,-1-8 2 0,1 3 3 16,3-8-2-16,3 5-2 15,0-3 2-15,3 3 0 16,-3 0 1-16,3 3 0 16,0 5 2-16,0 5 1 15,-1-2-3-15,-2 8-3 0,0-3 0 31,-3-3-1-31,0 8 2 16,-3-5 1-16,-3 5-1 16,0-7-2-16,0 7-24 0,0-5-9 15,0-8-43-15,9 0-18 16,6 5-11 0</inkml:trace>
  <inkml:trace contextRef="#ctx0" brushRef="#br0" timeOffset="74">20189 18788 228 0,'-6'-13'88'0,"6"13"-48"0,-6-8-18 15,0 3 28-15,-3-1-17 16,-3 4-6 0,-6-9-16-16,-5 3-7 15,-4 3-3-15,0 5-4 0,0 0 2 16,0 10 3-16,4-2 1 15,2 0-6-15,3 3 0 0,6 5 1 16,3-6 3-16,6 4 0 16,6-6-1-16,6 2 1 15,3-2 1-15,6-3-1 0,0-2 2 16,-1-3-2 0,1-3 2-16,-3 3 0 0,3-5 1 15,-3-8 0-15,0 0 2 16,-3-6-5-16,-3-7-1 15,0-14 0-15,-3 0 2 16,-1 1-1-16,-5-1-1 0,-2 3 1 16,-1 10 1-16,3 6-3 15,-3 3 0-15,0 7-1 16,0 8 0-16,0 3 0 16,3 22-2-16,3 9 5 15,6 4 3-15,2 2 1 31,1-3 2-31,0 3-4 0,3 3 0 16,0-14-3-16,0-7-1 16,0-3-48-16,0 0-19 15,6-8-67-15</inkml:trace>
  <inkml:trace contextRef="#ctx0" brushRef="#br0" timeOffset="75">10753 18336 124 0,'-15'-6'46'0,"15"12"-24"0,-15-4-10 0,9 4 13 31,-2-1-7-31,-4 3 0 0,-3 0-5 0,-6-3 0 31,-3 3-7-31,-3 3-2 0,4-4 2 0,2 4-3 0,3-3 0 32,3 5-1-32,3-5-2 0,6 5 1 15,3-2-1-15,3 5 0 0,3 2 2 16,9 1-1-16,3-6 2 16,3 0-2-16,6 1-1 15,-1-1-4-15,1-5 0 16,0 2-31-16,-3-2-14 15,-3-2-28-15</inkml:trace>
  <inkml:trace contextRef="#ctx0" brushRef="#br0" timeOffset="76">10780 18526 96 0,'9'0'38'0,"0"0"-20"0,9-13-19 16,-6 8 9-16,2 5-1 15,7 5 1-15,3-10 2 16,12 5 1-16,6-3-5 16,5-2-2-16,4-1-2 0,5 1-2 15,7 2 1-15,5-2 5 0,4 5 6 0,5-5-2 16,-2-3 0 0,5 3-4-16,6 2-1 0,4-2-3 15,-1-1 1-15,-6-2-2 16,6 1-1-16,4 1 5 15,-7 1 4-15,0-3-1 0,-2 3 1 16,-1 2-3-16,-3-2-1 16,7 5-3-16,-7 0 1 15,3 0-2-15,-5 0-1 16,2-6 1-16,-2 6-1 16,-1 6 0-16,0-6 2 31,4 0-1-31,-1-6-1 0,-2 6 1 15,-1 0-1-15,0 6 0 16,-2-6 0-16,-4 0 0 16,1 0 0-16,-1 0 2 15,0 5 1-15,1-2-1 16,-4 2 1-16,19 3-2 16,-7-8-1-16,-3 5 1 0,-2-5-1 15,-7 6 0-15,4-4 0 16,-4 3 0-16,-2 1 2 15,-1-6-1-15,1 0-1 16,-1 0-2-16,4 2 1 0,-4 4 3 16,-2-1 1-16,-4-2-4 31,7-3-1-31,-4 0 1 0,4 0 2 16,-1 0-2-1,-2 5 0-15,-7-5 1 16,1 5 0-16,-4-5 8 0,1-5 5 15,-7 5-6-15,-5 0-4 16,-3-5-2-16,-3 5 1 16,-4 0-3-16,1 0 0 15,-6 0 1-15,-3 0 2 0,-4 0-3 16,-5 0-2-16,-3 0-20 16,-3 0-8-16,-9 0-46 15,0 0-33 1,0 0 42-16</inkml:trace>
  <inkml:trace contextRef="#ctx0" brushRef="#br0" timeOffset="77">15921 18378 176 0,'-6'-8'66'0,"6"8"-36"0,0 0-29 0,0 0 16 0,6 0-11 16,-1 5-1 0,4-2-5-16,3 2-1 0,3 1 1 15,3 1-3-15,0 4 2 0,0-3 1 16,-3 5 2-16,-3 0-1 31,-6 1-1-31,-4-1 3 0,-4 5 2 16,-4 4-2-16,-6-4 0 15,0 3-1-15,0-7-2 16,0 4-76 0,0-5-45-16,0-2 52 15</inkml:trace>
  <inkml:trace contextRef="#ctx0" brushRef="#br0" timeOffset="78">10497 18775 104 0,'3'-5'41'0,"0"5"-22"0,-3-3-3 0,0 3 18 16,0 0-3-16,0 0 2 15,0-5-8-15,-3 5-3 0,-3 0-12 16,-3-6-2-16,-3 6 2 0,-2 0-4 15,-4 6-1-15,0-1-2 16,0 3 0-16,3 5-2 16,3-2-1-16,0-3-2 15,6 5-1-15,3-5 2 16,3 5 2-16,3-8 0 0,3 3 2 16,3-2-2-16,3-6-1 15,0 0 1-15,0 0 1 16,0-6-1-16,-3-2-1 15,0 8 1-15,0-5-1 16,-3-3 0-16,-1 3 2 16,-2-3-1-1,0 0-1-15,0-3 5 16,-3 9 1-16,0-4-5 16,0 1-2-16,0 5-3 15,3 5 3-15,0 9 0 0,0-6 1 16,3-3-3-16,0 3 2 15,0-3-1 1,3 0 0-16,0-2-27 0,3-3-10 0,0 0-129 31,6 0 89-15</inkml:trace>
  <inkml:trace contextRef="#ctx0" brushRef="#br0" timeOffset="79">10616 18780 172 0,'-6'-5'66'0,"3"10"-36"0,0-5-26 0,3 8 13 15,0-3-2-15,0 9 1 16,0-9-6-16,3-2-4 16,0 2-3-16,3 3-3 0,3-3 3 0,0 0 0 15,0-2 1-15,0 2-2 16,0-5 1-16,0 0-2 0,0-5 2 15,3 5-4-15,-3 0 0 16,-6 0 1-16,0-8 2 16,0 3 1-16,-3-3 1 15,0 0-2-15,0 3-2 16,0-1-4-16,0 6 0 0,0 0 2 16,0 6 1-16,0 2 1 15,3-3 0-15,2 0 0 31,1 3 0-31,3 0 0 0,0-3 0 0,0 3-7 16,0-2 0-16,0-1-30 31,0-5-11-31,3 0-35 16</inkml:trace>
  <inkml:trace contextRef="#ctx0" brushRef="#br0" timeOffset="80">10840 18658 220 0,'-3'-8'85'0,"3"8"-46"0,0 0-43 0,0 0 15 0,0 8-2 16,0 3 5-16,0 2-6 16,0 6 0-1,0-3-4-15,0 10 2 0,0-7 0 0,3-1-2 16,-1 1-3-16,1-3-7 15,0-3-4-15,0 0-36 16,0 0-15-16,0-7-35 16</inkml:trace>
  <inkml:trace contextRef="#ctx0" brushRef="#br0" timeOffset="81">10720 18780 232 0,'-23'-5'88'0,"20"5"-48"0,3-5-31 0,0 5 19 15,3-3-12-15,6 3-2 16,5-5-10-16,7-1-3 0,6-2-1 16,3 3 0-16,0 2 2 0,-1-7-12 15,1 10-6-15,0 0-38 0,0 5-17 16,-7-5-25-1</inkml:trace>
  <inkml:trace contextRef="#ctx0" brushRef="#br0" timeOffset="82">10982 18783 184 0,'-20'5'68'0,"14"0"-36"0,-3 9-24 16,6-1 18-16,0-8-4 15,3-2-1-15,3 7-5 16,3-2-2-16,6 0-8 0,2-2-2 0,4-6 2 16,3 0 3-16,0 0 2 15,-3-6 1-15,0 4 2 16,-3 2-5-16,-6-6-3 16,-7-2 1-16,-4-2 0 15,-4-3-3-15,-6 5-3 16,-3-6 0-1,-3 4-1-15,3 7-7 16,0-2-3-16,3 5-56 16,3 0-24-16,3 5-20 15</inkml:trace>
  <inkml:trace contextRef="#ctx0" brushRef="#br0" timeOffset="83">11155 18775 200 0,'-3'0'77'0,"3"5"-42"0,6 3-26 15,0-3 22-15,-6 3-15 16,6 6-3-16,0-14-6 16,-3 5-2-16,0 0-3 15,0-2-2-15,-3-3 1 0,0 0 1 16,0 0 1-16,0 0 3 16,0 0 3-16,3 5 0 15,-3-5-5-15,3-5 0 16,0-3-4-16,0 0-1 15,3-3-1-15,0 3 0 16,0-2 0-16,2 2 0 0,-2 0 0 31,3 3-2-31,-3 5 3 16,3 5 0-16,-3-2 1 0,0 7 0 16,-3-2 2-16,-3 3 3 15,0-3-4-15,0 0-1 16,-3 2 2-16,3-7 1 15,0 2-1-15,0-5-2 16,0 0 3-16,3 0 0 16,3-8-4-16,0-2-1 15,3 2-2-15,3 2 3 16,0-2 0-16,0 3 3 16,0 0-6-16,0 5 1 15,-1 5 3-15,-2 0 2 0,0 9-3 16,-3-9 1-16,0-2 2 15,-3 2 1-15,0 3-4 16,0-3 1-16,0 0-33 0,0-2-13 0,15-3-142 47,0 0 97-47</inkml:trace>
  <inkml:trace contextRef="#ctx0" brushRef="#br0" timeOffset="84">11566 18783 208 0,'-12'-8'77'0,"6"13"-42"0,-6-10-15 16,6 5 27-16,-3 0-14 31,-3 0-1-31,-3 5-21 0,0-2-7 16,4 7-3-16,-1 4-1 0,6-6 0 16,3-3-3-16,6 3 0 15,6 2 4-15,3-7 1 16,2 2-3-16,4-5-1 15,-3 0-4-15,0-5-1 16,-3 5 1-16,0 0 2 0,-3-3 2 16,-3-2 3-16,0-3 0 15,-3-2-1-15,-3 2 3 16,0 0 0-16,0 2-4 16,0 1 1-16,0 5-2 0,0 0-2 15,3 5 0-15,0 9 3 31,3-9 0-31,0 3 3 0,2 0-3 16,4-3 0-16,0 3-10 16,3 3-3-16,0-9-31 15,0 4-10-15,0-6-45 16</inkml:trace>
  <inkml:trace contextRef="#ctx0" brushRef="#br0" timeOffset="85">11762 18624 228 0,'-12'-13'85'0,"9"13"-46"0,3 0-37 0,0 0 19 16,0 8-7-16,0-3 0 0,0 3 0 16,0 10 2-16,0 4-9 15,0 1-4-15,3 4-2 0,0-1 1 16,0-7 3-1,0-3-9-15,0 2-4 16,0-4-43-16,0-4-18 16,0-2-38-1</inkml:trace>
  <inkml:trace contextRef="#ctx0" brushRef="#br0" timeOffset="86">11593 18767 232 0,'-3'-5'88'0,"6"5"-48"0,8-6-38 0,4 6 19 15,3-8-11-15,3 3-1 16,6 5-5-16,3-3-1 16,2 3-1-1,-5 0-24-15,3 0-7 0,0 3-48 0,-4-3-48 31,-2 0 34-31</inkml:trace>
  <inkml:trace contextRef="#ctx0" brushRef="#br0" timeOffset="87">11953 18770 192 0,'-6'5'74'0,"9"0"-40"0,0 8-22 0,-3-5 21 16,0 3-15-16,0-8-2 15,3 2-12-15,-3 3-3 16,3-3-1-16,-3 0-25 0,3-2-10 0,3-3-64 15</inkml:trace>
  <inkml:trace contextRef="#ctx0" brushRef="#br0" timeOffset="88">11938 18682 232 0,'-6'-5'88'0,"-3"0"-48"0,12 10-47 0,0-5 14 15,3 5-14-15,3-5 0 16,0 8-57-16,3-3-22 16,6-5 9-1,2 6 7-15</inkml:trace>
  <inkml:trace contextRef="#ctx0" brushRef="#br0" timeOffset="89">12167 18722 192 0,'-9'0'71'0,"3"0"-38"0,-6 8-14 0,6-8 21 16,-6 10-14-16,-2-2-2 16,2 0-12-16,3 3-3 0,3 2-5 15,3 6-3-15,3-11 2 0,6 0-7 16,6-3 1-16,0 0-21 16,2-2-7-16,4 2-35 15,3-5-13-15,3 0-4 31</inkml:trace>
  <inkml:trace contextRef="#ctx0" brushRef="#br0" timeOffset="90">12361 18762 208 0,'-33'-6'79'0,"24"6"-42"0,-6 0-21 0,6 0 24 15,-3 6-14-15,-3-1-5 0,-3 3-10 16,4-3-3-16,2 8-4 15,3-5-1-15,6 6 1 0,3-9-5 16,6-5 1-16,3 5 0 0,3 3 2 16,2-8-12-16,4 0-6 15,-3-5-9-15,3 2-5 16,-6-7 17-16,0 2 8 16,-3 2 5-16,-3 4 3 0,0-4 0 15,-6 6 3-15,3 8 1 16,0-2 3-1,0 7-5 1,0-13-3-16,0 8-1 0,5-3 1 0,-2 0-1 31,0-2-1-31,3-3-32 0,-3 5-14 16,3-5-54 0</inkml:trace>
  <inkml:trace contextRef="#ctx0" brushRef="#br0" timeOffset="91">12459 18598 220 0,'-3'5'82'0,"6"-2"-44"0,-3 10-25 0,3 0 24 15,0 0-15-15,0 11-2 31,0-3-10-31,0 3-4 0,-3 2-3 16,3-4-3-16,0-4 3 0,0-5-20 16,0-5-8-16,0 6-29 15,2-9-13-15,1 3-31 16</inkml:trace>
  <inkml:trace contextRef="#ctx0" brushRef="#br0" timeOffset="92">12602 18592 236 0,'-3'0'90'0,"3"6"-48"0,0 2-36 16,0 2 20-16,0 3-8 16,3 3 2-16,-3 8-9 15,0 2-4-15,0 1-4 16,3 5-3-16,0-16 1 0,0 2-32 0,0-5-12 15,3 1-42 1,2-4-49-16,1-7 38 31</inkml:trace>
  <inkml:trace contextRef="#ctx0" brushRef="#br0" timeOffset="93">12694 18756 220 0,'-3'0'82'0,"6"0"-44"0,0 6-25 16,0-6 22-16,3 5-20 0,0 3-8 16,3 0-5-16,0 2 0 15,3-2-1-15,-1 3-5 0,1-3 0 32,0-3-29-32,6-2-11 0,0-3-19 15,-3-3-48 1,0-2 23-16</inkml:trace>
  <inkml:trace contextRef="#ctx0" brushRef="#br0" timeOffset="94">12902 18762 228 0,'-6'-6'85'0,"3"12"-46"0,0-1-30 15,0-2 22-15,-3 7-4 16,-2 3 4-16,-4-5-13 0,0 11-3 16,0-1-9-16,0 4-4 15,0-1 1-15,0 2-22 0,3-4-7 0,3-6-187 31,12-18 82-31</inkml:trace>
  <inkml:trace contextRef="#ctx0" brushRef="#br0" timeOffset="95">13254 18703 260 0,'-9'-13'99'0,"9"18"-54"0,0-5-53 16,6 8 35-16,2-2-11 16,4-1-8-16,3-5-2 15,6 0-4-15,-3-5-4 0,3 5-1 16,6 0 2-16,-1-6 2 16,1 6 0-16,-3-2 2 15,-3 2-11-15,-6-6-2 0,-3 6 7 16,-3 0 4-16,-4 8-3 15,-5-2 0-15,-3 2 3 16,-11 5 1-16,-1-3-3 16,-3-2 1-16,-3 6 0 0,0-1 2 15,0 0-1-15,-2 0 2 16,2-7-2-16,6 2 2 0,0-3 0 31,6 0-6-15,3-2 0-16,3 2-1 15,6 3 2-15,6-8 5 16,6 5 3-16,3-5-5 16,0 0 0-16,2 0-6 15,4 0 1-15,-6 0-14 0,-3 0-5 16,-3-5-17-16,0 5-7 16,-3-3-50-1</inkml:trace>
  <inkml:trace contextRef="#ctx0" brushRef="#br0" timeOffset="96">13611 18762 220 0,'-12'0'82'0,"9"0"-44"0,3 5-40 15,0-5 17-15,0 0-9 16,6 3 2 0,0 2-1-16,3 0 1 15,3 3-4-15,2-8-1 0,1 5 3 16,3-5-1-16,0 0 0 0,0-5-6 15,0 5-1-15,-3-5 1 16,-3 2 2-16,-4-2 2 16,-2 0 3-16,-3 2-3 15,-3-8-2-15,-3 3 0 0,-5-5 1 16,-4 0-3-16,-3 8-2 16,-3-3-3-16,-3 2 1 15,-3 4 7-15,0 4 6 16,1 12-2-16,2-1-1 15,3-3 2-15,3 4 0 16,3-1-1 0,6 0 1-16,6 0-4 15,6-5 0-15,9 3-3 16,6-3-1-16,3 0-6 16,8-3 0-16,1 0-32 15,0-2-12-15,0-3-60 16</inkml:trace>
  <inkml:trace contextRef="#ctx0" brushRef="#br0" timeOffset="97">13831 18775 160 0,'-3'5'63'0,"3"3"-34"0,6 3-8 0,-3-3 22 15,0 0-15-15,0-3-5 16,0 0-12-16,-3-5-3 0,3 3-4 16,-3-3 4-16,0 0 2 0,0 0 3 15,0 0 3-15,0 0-5 0,0 5-1 32,3-10 2-32,-3 2 5 0,3-7-5 15,0 2-2-15,3-6-8 16,0 4-1-16,6 2-3 15,-1-5-2-15,-2 7-19 16,6-2-8-16,-3 8-28 0,3 0-13 16,0 6-34-1</inkml:trace>
  <inkml:trace contextRef="#ctx0" brushRef="#br0" timeOffset="98">13983 18793 184 0,'-12'8'71'0,"9"-2"-38"0,0 7-25 15,3-5 18-15,0-8-9 32,3 5 1-32,3 0-5 0,3-2 2 15,6 2-8-15,3-5-2 0,2 0-1 16,1 0 4-16,-3-5 3 16,3 5 2-16,-9 0 5 15,-3-8-6-15,-3-5-2 16,-6 5 1-16,-6-3 0 15,-6-2-5-15,-3 0-4 0,-6-6-6 16,3 17-2-16,3-9-37 16,3 8-16-16,6 3-65 15</inkml:trace>
  <inkml:trace contextRef="#ctx0" brushRef="#br0" timeOffset="99">14221 18780 152 0,'0'0'57'0,"3"8"-30"0,0-3-12 0,3-5 18 32,3 8-10-32,3-8 0 15,3 6-14-15,2-6-3 0,4 0-4 16,3-6 1-16,-3 6 0 0,-3-8-1 16,-3 3-2-16,-3 0 3 15,-4 2 0-15,-2-7-1 16,-3 2 1-16,-6 2 0 15,-6-2 1-15,-2 0 2 0,-4-2 3 16,0 2-2-16,0 16 1 16,-3-8-7-16,3 5-1 15,3 3 2-15,0 5 1 16,3-2 1-16,3 2 0 16,6 0-2-16,6-5-2 15,3 3 3 1,6-3 0-16,9 0-23 15,0-3-12-15,0-5-19 16,2 5-8-16,4-5-28 16</inkml:trace>
  <inkml:trace contextRef="#ctx0" brushRef="#br0" timeOffset="100">14578 18780 208 0,'-15'-13'77'0,"6"8"-42"0,-9-1-17 0,9 6 25 0,-5 0-20 16,-1 6-7-16,0-1-13 15,-3 8-4-15,3 0 0 16,3-5 0-16,9-2 1 0,3 2 0 16,6 2 0-16,3-2 0 15,6-3 2-15,3-2 1 0,3-3 1 16,0 5-2-16,-4-10-2 16,-2-3 1-16,-3 0-1 15,-3-5 2-15,-3-11 1 16,-6-2-1-16,0-1 1 15,-3-5-2-15,-3-2-1 32,-3-3 1-32,0 11 1 0,0 4 1 15,3 4 1-15,0 23-9 16,3 3-2 0,6 16 2-16,3 5 6 15,3 3 5-15,3 7-6 16,0-7 1-16,0-5-6 0,0-6-1 15,-3 3-48-15,6-11-19 0,-3 0-31 16</inkml:trace>
  <inkml:trace contextRef="#ctx0" brushRef="#br0" timeOffset="101">14084 18606 160 0,'3'5'63'0,"0"3"-34"0,0 2-21 0,0-7 16 15,0 8-14-15,0-4-6 16</inkml:trace>
  <inkml:trace contextRef="#ctx0" brushRef="#br0" timeOffset="102">14105 18677 216 0,'-3'18'-117'15</inkml:trace>
  <inkml:trace contextRef="#ctx0" brushRef="#br0" timeOffset="103">15025 18770 176 0,'-9'-3'68'0,"6"6"-36"0,-6 2-24 0,6 0 16 0,-3 3-6 15,0 5 2-15,3-2-5 16,3-3 1-16,3 0-9 15,6 2-2-15,3-2-1 0,6-2 4 16,2-4 5-16,4-2-5 16,0-2 0-16,-3-4 2 15,-3 6 1-15,-6 0 3 0,-3-8 4 16,-9-2-10-16,-6-3-4 16,-6 5-3-16,-6-6-1 15,-3 1 0-15,0 3 2 16,-3 2-3-16,1 2 0 15,2 6-34-15,6 6-15 32,3-6-29-32,9 5-13 0,3-2 2 15</inkml:trace>
  <inkml:trace contextRef="#ctx0" brushRef="#br0" timeOffset="104">15167 18793 236 0,'3'8'90'0,"0"6"-48"0,3-1-42 0,0-13 18 16,0 0-6-16,3 5 1 0,0-5-5 15,0 0 0-15,6 0-5 16,3 0-2-16,-3 0 0 0,-3 5-1 16,-1-5 2-16,1-5-1 31,-3-3 2-31,-3-2-4 0,0 2 0 15,-3 2 1-15,0-2 2 16,0 3-3-16,-3 0-2 16,0 5-3-16,3 5 1 15,0 0 3-15,3 9 3 16,0-9 0-16,3-2-1 16,3 7 1-16,0-7-1 0,3 2-9 15,0 3-4-15,-1-8-31 16,4 0-13-1,-3 0-42 1</inkml:trace>
  <inkml:trace contextRef="#ctx0" brushRef="#br0" timeOffset="105">15522 18584 264 0,'-3'-18'99'0,"3"18"-54"0,0-13-46 0,0 18 20 0,3 3-9 16,0 0 2-16,-3 10-3 15,3 1 0-15,0 13-5 32,0-6-3-32,3 6 2 0,2-3-2 15,-2-5 2-15,0-8-15 16,3 2-5-16,0-5-33 0,-3-2-15 16,3-3-43-1</inkml:trace>
  <inkml:trace contextRef="#ctx0" brushRef="#br0" timeOffset="106">15379 18714 292 0,'-15'-24'110'0,"18"24"-60"0,9 0-52 16,0 0 22-16,9 0-10 15,2-5 0 1,10 2-4-16,9 3-1 15,-1-5-3-15,10-3-24 0,-3 3-7 0,5-1-103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0:53.8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21127 14676 88 0,'0'3'33'0,"0"-6"-18"0,2 6-11 0,-2-3 8 16,0 0 4-16,0 0 4 15,0 0 5-15,0 0 4 0,0 0-2 16,0 0-2-16,0 0-13 15,0 0-1-15,0 0 2 0,3-3-7 16,-3 3-1-16,0 0-1 16,0 0 2-16,-3 0 1 15,1 0 3-15,-4-2-1 16,0 2 2-16,-3-3-6 16,-3 1-1-16,0-1-2 15,-6 0 1-15,0 1-2 16,-3-1-1-16,0 0-2 15,-2 1-1-15,-1-1 8 16,-3 0 4-16,0 1-4 16,3-1-3-16,-2 0-4 15,-4 1 1-15,-3-1 5 0,0 0 2 16,1-2-2-16,-1 3-1 16,0-1-1-16,0 0-2 15,1 1 1-15,-4-1 1 16,0 0-1-16,4 1 2 15,-1-1-4-15,3 0 0 16,-3-2-1-16,1 2-2 16,5 1 3-16,0-1 2 15,0 0 0-15,0 1-1 16,1-1 1-16,-4 3-1 16,0 0 0-16,0 0 0 15,-2 0 0-15,-1 0 2 0,0 3-3 16,0-1 0-1,4 1 1-15,-4 0 2 0,3-1-3 16,-3 1 0-16,1 2 1 16,2-2 2-16,-3-3-3 15,0 3 0-15,1 2 1 16,-1 0 0-16,0 1 0 16,0-1 2-16,4 3-3 15,-4 0 0-15,6-3-1 16,0 3 0-16,3 0 2 15,-2 5 0-15,2-2-3 16,0 2 2-16,0-3 1 16,0 4 0-16,1-1-3 15,-1 0 0-15,3 3 2 0,0 3 0 16,3 2 1-16,0 0 0 16,4 0-3-1,2 6 2-15,3 2 1 0,3 0 2 16,3-3-6-16,3 1-1 15,3-1 2-15,3 1 3 16,3-1 1-16,0-2-1 16,2-6 1-16,1 1 1 15,3-3-3-15,0 0-2 16,0 0 4-16,3-3 1 0,3 0-3 16,-3 0 1-16,2 0 2 15,1-2 3 1,3 0-4-16,3-1-3 15,0 1 1-15,-1-3 0 16,7 2 1-16,0 1 2 0,3-1-1 16,-4-2-1-16,1 0 1 15,0 0 1-15,3-2-1 16,-1-1-1-16,1 0 1 16,3 0-1-16,5-2 2 15,4 0 1-15,0 2-1 16,-1 0-2-16,4 1 1 15,-7-4-1-15,4 4 0 16,-6-6 0-16,-4 2 0 16,4 3 0-16,3 1 0 15,2-1 2-15,-5 0-1 16,0 1-1-16,-4-1 1 0,7 0-1 16,0 1 0-1,2-4 0-15,-2 3 0 0,3-10 0 16,-1 3 0-16,1 4 2 15,0 3-1-15,-4-2-1 16,-2 0 1-16,0-1-1 16,-4-2 0-16,-2 0 2 15,3 0-3-15,-1 0-2 16,4 0 4-16,0 0 1 16,2 6 0-16,-2-6 1 15,-3 0-2-15,-1 0-1 16,4 0-2-16,-3 2 1 15,-4 1 1-15,1-3 0 16,-3 3 0-16,-3-1 0 0,-1-2-3 16,4 0 2-16,0 0 1 15,0 0 2-15,-1 0-1 16,-2 0 2-16,0-2-2 16,0 2-1-16,-1 0-2 15,1 0 1-15,6 0 1 16,-6-3 2-16,2 3-3 15,1 0 0-15,-3 0 1 16,0-3 2-16,2 3-3 16,1 0 0-16,3 0 1 0,-3 0 2 15,-1 0-1-15,1-2-1 16,0 2 3-16,-6 0 0 16,8 2-4-1,-5-2-1-15,3 0 1 16,0 0 0-16,-7 0 1 0,1 0 0 15,0 0 0-15,3 0 0 16,0 0 0-16,2-2 2 16,-2 2-3-16,3-6 0 15,-3 6 1-15,-1-2 2 16,1-1-1-16,3 3-1 16,-3-8 1-16,2 6-1 15,1-4 0-15,0 4 0 0,0-9-3 16,-4 3 2-16,10 3 1 15,-3-1 2-15,-1 1-1 16,-2 3-1 0,-3-1 1-16,9 0-1 15,-7 1-3-15,-2-1 2 16,0 3 1-16,9-3 0 0,-7 1 0 16,-2-1 0-16,0 0 0 15,6 1 2-15,-4 2-1 16,1-3-1-16,-3 0-2 15,-3-2 1-15,2 0 1 16,-2 0 0-16,3-1 0 0,0 1 2 16,0-3-1-1,-4-3-1-15,4 1 1 16,-3-1 1-16,0-2-3 16,-4 2 0-16,1 1 1 15,-3-1 2-15,-6 1 1 0,6-1 1 16,-6-2-2-16,-3 2-2 15,-3-5 3 1,-3-2 0-16,-6 2 3 16,-3-2-5-16,-6-1-1 15,3-2 0-15,-3 2 2 16,-6-10-3-16,6 0-2 16,-6 8 4-16,-6 2 1 15,0 1-5-15,1 2 0 16,-1 0 1-16,-3 0 3 15,0 0-2-15,-6 3 0 16,1-3 1-16,-1 3 0 16,-3 0 0-16,-6 2 0 0,7 1 2 15,-1 2 1-15,3 0-6 16,-6 0 0-16,1 3 1 16,-1-1 3-16,3-2-2 15,0 3 0-15,-2 0 1 16,2-1 0-16,-3-4 0 15,-5 2 0-15,-1 3-3 16,3-1 2-16,-5 4 1 16,-4-1 0-16,6-5 0 15,-2 3 2-15,-4-3-1 16,3 0-1-16,1 3 1 16,-7-1-1-16,1 1 0 0,8 2 0 15,-12 1-3-15,7-1 2 16,-1 1 1-16,-3-1 0 15,1 0 0-15,-4 1 0 16,1-1 0-16,-4 0 0 16,6 3 2-16,-2 0 1 15,-1-2-4-15,4 2-1 16,-1 0 1-16,1-3 0 16,-1 0-2-16,-3 3 0 15,4 0 4-15,5 0 3 16,0 0-3-16,1 0-1 15,2 0 0-15,0 3 0 16,-2-3 0-16,2-3 2 0,0 1-1 16,-2 2 2-16,-4-3-4 15,1 6 0-15,-4-1 1 16,0 1 0-16,4 0 0 16,-4 2 2-16,-2-5-3 15,2 0 0-15,0 0 1 16,1 0 2-16,5 0-1 15,6 0 2-15,-2 3-4 16,5 2 0-16,3-2-28 16,6 2-13-16,4 0-77 15</inkml:trace>
  <inkml:trace contextRef="#ctx0" brushRef="#br0" timeOffset="1">19549 7792 96 0,'0'0'35'0,"0"0"-18"0,0 0-16 0,0 0 11 15,0 0-2-15,0 0 2 16,3-3-6-16,0 1-4 16,3-6-4-16,0-3 1 15,0-2 3-15,0 0 1 16,9-1-4-16,-6-1 1 15,-1 1 0-15,-2 4 0 16</inkml:trace>
  <inkml:trace contextRef="#ctx0" brushRef="#br0" timeOffset="2">19626 7678 203 0,'0'0'11'0,"3"6"-3"15,6 4 1 1,-9 6-6-16,6 5-2 0,0 3 0 16,-3 2-1-16,-6 4 2 0,6-4-3 15,0-2 0 1,0 0 1-16,0-1 2 0,0-4-12 15,0-3-3-15,0-3-49 16</inkml:trace>
  <inkml:trace contextRef="#ctx0" brushRef="#br0" timeOffset="3">19567 7996 160 0,'-12'-3'63'0,"9"3"-34"0,3-3-23 16,0 3 15-16,3 0-13 16,0-2-4-16,3-1-3 15,0 0 1-15,6-2-1 16,11 0-3-16,1 2-1 0,0 1-1 16,0-1 0-16,-3 0 0 0,-3 1 0 15,-1-4-24-15,-2 4-9 16,-3-1-30-1</inkml:trace>
  <inkml:trace contextRef="#ctx0" brushRef="#br0" timeOffset="4">19510 7578 96 0,'-18'-19'35'0,"12"19"-18"0,-5 3-11 15,8 5 9-15,-3 8-4 16,0-1 1-16,0 4-9 16,-6 5-4-16,3 8 0 15,6 23 0-15,3 1-2 16,3 2 2-16,3 0-1 15,6-5-2-15,6-8 3 16,5-8 0-16,16-8 7 16,3-13 4-16,2-11 8 15,-2-7 3-15,6-19-2 16,-10-9 1-16,-5-12-11 16,-9-6 10-16,-15 1 4 0,-12 2 6 0,-9 0 5 15,-12 5-10-15,-12 6-5 16,1 2-10-16,-1 11-4 15,3 5-10-15,6 3-2 16,4 2-47-16,8 3-19 16,9 6-31-1</inkml:trace>
  <inkml:trace contextRef="#ctx0" brushRef="#br0" timeOffset="5">12176 14920 132 0,'-9'-3'49'0,"9"3"-26"0,3-2-23 0,3 2 10 0,0-3-4 16,3-2 1-16,6-1-4 15,0 1 0-15,3 0-1 16,-1 2-2-16,1 0 3 0,9 6-4 16,-3 5-2-16,-6 3 4 15,-3 5 3-15,-7 5-1 16,-8 5-2-16,-5 1 0 15,-7-1 1-15,-3-2 3 16,-3 8 4-16,-3-6-2 16,3-2-2-16,0-3-2 15,3-5-3-15,7-3 5 16,-1-2 4-16,6-3-3 16,3-6 2-16,6 1 4 0,5-3 2 15,7-3-10 1,0 1-1-16,9-1-3 15,0-2 0-15,0 2 0 0,-4-5 2 16,-2 0-14-16,0 3-5 16,-3-3-29-16,-3 0-10 15,-3 0-15 1</inkml:trace>
  <inkml:trace contextRef="#ctx0" brushRef="#br0" timeOffset="6">12337 14745 32 0,'-21'-24'13'0,"21"24"-6"0,-18-23 11 0,9 15 14 0,-3 2 8 16,-3 1 5-16,-3 5-20 15,-2 3-7-15,-4 13-9 16,-3 2-4-16,0 11-2 15,0 11-3-15,1 21 1 0,5 8-1 16,6-1 2-16,12 4 1 16,6 2 1-16,12-3-5 15,6-12 1-15,11-12 11 16,13-18 7-16,6-10 8 16,8-17 5-16,1-17-9 0,-4-15 0 15,-2-12-4 1,-12-6-2-16,-7-15 0 0,-14-3 3 15,-12-3-2-15,-15 8-1 16,-6 6-2-16,-9 7-1 16,-11 6-12-16,-1 7-5 15,0 9-27-15,3 5-10 16,4 7-76 0,5 4-49-16,3-3 73 15</inkml:trace>
  <inkml:trace contextRef="#ctx0" brushRef="#br0" timeOffset="7">19135 14904 44 0,'0'0'16'0,"0"0"-8"0,0 3 4 16,0-3 10-16,0 0 4 15,0 0 4-15,0 0-5 16,0 0-1-16,0 0-4 16,0 0-3-16,-3 2 2 15,0 1 0-15,-3 0-10 16,-3-1-1-16,-3 1 2 0,-5-3 0 15,-4 0 2-15,0 0 0 0,-9 3 2 16,0-3-1 0,-5 0 0-16,-4 0 4 0,-3-3 3 15,-5 0-1-15,-13 1 0 16,4-4 5-16,-10 4 2 16,1-1-7-16,-1-5-1 15,4 0 0-15,-7 3 1 16,4 0-10-16,5 2-3 15,4 0-2-15,5 3 0 16,3 0 0-16,4 0 0 16,5 0 0-16,0 0 0 15,10 0-2-15,2 0-2 0,6 0 1 16,3 0 1-16,3 0-1 16,3 0-1-16,0 0 3 15,3 0 0 1,1 0-4-16,2 0 1 0,0 0 0 15,0 0 2-15,3 0-3 16,0 0-2-16,0-2 2 16,0 2 0-16,0-3 1 15,3 3 2-15,0 0-3 16,0-3-2-16,3 1-5 16,0-1-2-16,3-2 0 15,3-1 1-15,8-2-1 16,4-2-1-16,6-1-1 15,6 1 2-15,-3-3 4 16,2-1 1-16,1 4 3 16,3 2 1-16,-3-3-2 15,-7 3 2-15,-2 0 1 16,-3 3 0-16,-6 0 0 0,-3 2 2 16,-3 0-1-16,-6 1-1 15,-6 2 1-15,-9 2-1 16,-9 4-3-16,-3-1 2 15,-3 3 1-15,-5 3 2 16,-4 2-3-16,-6 3 0 16,7 0 1-16,2-1 2 0,0 1-3 15,3 0 0 1,3-3 1-16,4-2 2 16,5 0-1-16,3-4 2 15,3 1-4-15,6 0-2 0,3-2-1 16,6-1 3-16,9 0 0 15,3 1 1-15,6 1 0 16,5 1 0-16,7 3-3 16,0 2 0-16,0 0 4 15,-4-2 1-15,-2-3 0 16,3 0-2-16,-6 2-8 16,0-2-5-16,-4 3-31 15,-2 0-13-15,0-1-68 16</inkml:trace>
  <inkml:trace contextRef="#ctx0" brushRef="#br0" timeOffset="8">23752 14780 112 0,'-15'0'44'0,"30"-3"-24"0,-21 6-8 0,6-3 13 15,0 0-9-15,0 0 0 16,6 0-5-1,0 0-6-15,-3 0 6 0,3 0 2 16,0-3-2-16,-3 3 1 0,3-3-3 16,0 1 2-1,2-1-2-15,-2-2 0 16,3-3-1-16,6-3 2 16,-3 1-5-16,3-1-1 15,0-2 2-15,0 0 3 0,6-3 0 16,-1-3 0-16,-2 1-3 15,-6-6 1-15,6-5 0 16,-6 2 1-16,9 4 2 16,-6-4 1-16,0 1-3 15,0-1 0-15,-1 1-1 16,1 2 3-16,0 3-3 16,-3-3 1-16,-3-5-3 15,9 2 2-15,0 1-4 16,-3-1 0-16,2-2-1 15,-2 3 1-15,0-3 0 0,-3 0 1 16,0 0 0-16,0 2 0 16,-3 1 0-16,6-1 2 15,-3-2 1-15,-3 3 1 16,2 2-7-16,1-5 0 16,0 0 1-1,3-1 1-15,-3 4-1 0,-3-3-2 16,3 5 1-16,0-8-1 15,-3-2 0-15,0 0 2 16,-6-1-1-16,6 3 2 16,-3-2 0-16,0 2 1 15,-1 3-2-15,-2-8 1 16,6 3-2-16,-3-1 2 16,0-2-4-16,3 3 0 0,0-8 3 15,-6 2 1-15,6 0-1 16,0-2 1-16,-3 2-2 15,0 3 2-15,0-5 0 16,-3 2 1-16,3 0-2 16,0 1 1-16,-6-4 0 15,6-2 1-15,-3 3-5 16,-3-3 1-16,0-3 0 16,0 6 2-16,0-5-3 15,0 2 0-15,0 2 1 16,0 1 0-16,0-3 2 15,0 0 3-15,0 0 0 16,0-3 0-16,0-2-6 16,0 8-1-16,0-9 3 15,0 6 1-15,0 0-3 16,0-5 1-16,0 13 2 0,0-13 1 16,0-3-1-16,0-13-2 15,0 10 3-15,0-2 0 16,0 5-1-1,-3 3-2-15,-3-3 3 0,6 0 0 16,0 3-4-16,-3-1 1 16,0-1 2-16,3 1 3 15,0 4-2-15,0 2-2 0,0 0 0 16,0 2-1 0,-6-10 0-16,6 8 2 15,0-2-1-15,0-1 2 16,0 1-2-16,-3 7 2 0,3-8 0 15,0 6 1-15,-6 0-2 16,6 2-2 0,0-2 1-16,-3-1-1 0,0 1 0 15,0 0 0-15,3-3 0 16,-3 5 0-16,0-2 2 16,-3-3 1-16,6 5-1 15,-3 0-2-15,-3 3 3 16,6-2 0-16,-3-1-1 15,0 3-2-15,-3 0 1 16,6 0-1-16,-3 0 2 0,-3 5 1 16,6-2-4-1,-3-4 1-15,0 7-2 16,0-4 0-16,0 4 4 0,0 1 1 16,-3-4-4-16,6-3 1 15,-3 5 0-15,3 1 2 16,-5-1-1-16,5 0-1 15,0 0 1-15,-3 3-1 16,3-3 2-16,0 1 3 16,-3 2-4-16,-3-1-1 15,-3 1-2-15,9 6 0 16,-3-4 4-16,0 3 1 16,0-7-4-16,0-1 1 15,-6 5 0-15,0 1 0 16,3-3 0-16,0 0 0 15,-3 0 0-15,9 2 0 0,-3 1 0 16,-3-3 2-16,0-1-1 16,0 4-1-16,-3-3 1 15,6 2 1-15,-6 1-3 16,0-3 0-16,-2-3 1 16,2 3 0-16,-3 3 0 15,3-4 2-15,-3 1-1 16,3 0-1-16,-3 0 1 15,0 3-1-15,-3-1 0 16,6 1 0-16,-3-1 2 16,1 3 3-16,-1 1-4 0,0 2-3 15,-3-1-2-15,0 4 3 16,0-1 0 0,-6-10 1-16,9 3 2 15,-6 5 1-15,4-1-1 0,-1 4-2 16,0-1 1-16,3 1-1 15,-3-1 0-15,-6 1 2 16,3-1-3-16,0 1-2 16,4 5 4-16,-7-1 1 15,9 1 0-15,-6 2-2 16,6 4 1-16,-6-1 1 16,6 0-6-16,-9 2 1 15,1 4 1-15,2-1 3 16,-3-5-2-16,9 3-2 15,-6 0 4-15,9-1 3 16,-3 4-1-16,0-1-2 16,4-5-3-16,-1 8-1 0,0-5-1 15,-3 5 3-15,9-6 0 16,-3 1 1-16,0 3 0 16,0-1 0-16,-3 0-3 15,9 3 2-15,-3 0-4 16,3 0 1-16,0-2 2 15,0 7 3-15,0 0-2 16,0-7-2-16,0 7-1 16,3 0 0-16,3-2 3 15,0 5 0-15,3 0-2 16,0 0 2-16,3 2-1 16,-3 1-2-16,5 2 3 15,-2 0 0-15,3 0 1 0,3 1 0 16,-6-1 2-16,6 0 1 15,-6-2-4-15,0 2-1 16,-3-5 1-16,0-3 2 16,-4-2 2-16,-5-3 3 15,0 0-1-15,0 0 0 16,0 0-1-16,0-3 0 16,0-2-2-16,-5-6 1 15,2-5-2-15,-9 3 2 16,-6 0 2-16,0-3 2 15,0 0-6-15,-3 0 0 0,0-2-6 16,1-1 1-16,-1 3 6 16,0 1 4-16,3 1-8 15,3 1 0-15,3 2 2 16,3 1 2-16,3 2-5 16,0 0 0-16,3 0-4 15,3 3 2-15,6 0 1 16,6-3 2-16,6 2-1 15,6-2-1-15,3 0 3 16,8-5 0-16,1 0 1 16,-3 0 0-16,3 2 0 15,-10 3 2-15,1 0-3 16,-6 3 0-16,0 0 3 0,-9-1 1 16,3 4 1-16,-9-1 0 15,3 0-2 1,0 1-2-16,-12 2-19 15,-3 0-17-15,6-3-5 16,-3 1-25-16,3-1-8 16</inkml:trace>
  <inkml:trace contextRef="#ctx0" brushRef="#br0" timeOffset="9">5217 9313 80 0,'-3'-10'30'15,"6"4"-16"-15,-3 4 1 0,0-1 15 0,0 1 4 16,0-4 1-16,0 1-7 16,0 2-5-16,0 1-13 15,0 2-6-15,0 0-3 16,0 5-8-16,0 3 0 0,0 2 5 15,3 4 6-15,-3 2 0 16,0-3 1-16,0 0-1 16,0 3 0-16,0 0-2 0,0-3 1 15,-3 0 0 1,3-2 1-16,0-1-2 0,0 1 1 16,0-3-2-16,0 0-1 15,0-3 3-15,0 0 2 16,0-5-2-16,0 3 0 15,0-3-34-15,0 0-17 16</inkml:trace>
  <inkml:trace contextRef="#ctx0" brushRef="#br0" timeOffset="10">5244 9147 108 0,'-6'-19'44'0,"0"14"-24"0,-3 0-17 0,6 2 12 16,-3 0-7-16,-3 1 0 16,-3 2-6-16,-3 2-2 15,-3 6-2-15,0 5-2 0,1 14-2 16,-4 7 1-1,-3 6 1-15,3-3-1 0,0 3-1 16,6-1 1-16,6 4 5 16,6-1 2-16,6-5 0 15,9-3 1-15,6-7 20 16,6-3 9-16,12-14-4 16,5-10-4-16,7-10-6 15,9-14-1-15,-1 0-9 16,-5 0 6-16,-7-2 3 0,-5-9 10 15,-15-2 8-15,-6-5-3 16,-12-3 1-16,-9 0-15 16,-12 5-5-16,-6 6-8 0,-6 5-4 15,3 8-3-15,4 5-1 16,2 8-16 0,3 5-5-16,3 9-37 0,3 7-13 15,9 13-38 1</inkml:trace>
  <inkml:trace contextRef="#ctx0" brushRef="#br0" timeOffset="11">3505 10851 112 0,'-3'-6'44'0,"3"4"-24"0,-3-4-4 0,3 4 16 16,0-1-2-1,0 0 2-15,0-2-14 16,0 0-3-16,0 0-9 16,3-3-6-16,6 0-1 0,3 0-1 15,3 0 0-15,0 2 2 0,3 4 2 16,-3 2-3-16,0 2-2 16,-4 4 2-16,-5 4 2 15,-6 6-2-15,-3 3 0 16,-6 2 1-16,-5 3 2 15,-1 2-1-15,-3 1-1 16,3-1 1-16,3-7 1 16,0-1-1-16,3-5-1 15,3 1-2-15,0-6 1 16,3-1-1-16,0-1 0 16,3-6 4-16,9 0 3 15,3-3 2-15,6-2 3 16,6 0-5-16,0 2-1 0,-3 0-2 15,-1 1 1-15,-2 2-4 16,-3 0 0-16,-3 2 1 16,0 1 0-16,-3 2-3 15,0 0 2-15,-3 3-26 16,-3 0-9-16,0 0-26 16,0-2-38-1,0-1 30-15</inkml:trace>
  <inkml:trace contextRef="#ctx0" brushRef="#br0" timeOffset="12">3592 10708 64 0,'-27'0'24'0,"12"13"-12"0,-6-2-14 0,12-4 4 15,-3 1-5-15,-3 8 0 16,-2 5 2-16,-4 9 0 16,3 9-2-16,3 6 2 0,3 5 3 15,6-5 1-15,6-2 3 16,9-4 3-1,3-1 20-15,3-7 8 16,9-7 1-16,14-11 2 0,10-10-5 16,11-8-1-16,7-19-19 15,-4-21-7-15,-5-8-3 0,-9-5 8 16,-13 2 3-16,-17 1 6 16,-9 2 3-16,-12 5-4 15,-9 6-3-15,-12 7-10 16,-8 9-5-16,2 7-7 15,-3 9-2-15,0 4-22 0,4 9-8 16,8 8-84 0</inkml:trace>
  <inkml:trace contextRef="#ctx0" brushRef="#br0" timeOffset="13">5479 14150 60 0,'0'3'24'0,"0"-3"-12"0,0 8 3 0,0-6 13 15,0 1 2-15,0-1 2 0,0 1-4 16,0 0 0-16,0-1-7 16,0-2-1-16,0 0-11 15,0 0 1-15,3 0 1 0,-3 0-6 16,3-5-1-16,0 0-2 16,3-8 1-16,-3 2-2 15,3-10-1-15,-1 5 1 16,1-3-1-16,0 4 0 15,0 1 0-15,0 1-3 16,0 3 2-16,0 2-1 16,-3 2 0-16,0 4 0 15,3 4-2-15,-3 1 0 16,0 10 3-16,0-2 0 16,-3 15 3-16,0-2 1 0,0 5 1 15,0 0-2 1,0 3 1-16,0-6-2 15,0 4-1-15,0-7 1 0,0 1 1 16,0-3-6-16,0-2 1 16,0-3-45-16,-3-6-18 15,0-2-13 1</inkml:trace>
  <inkml:trace contextRef="#ctx0" brushRef="#br0" timeOffset="14">5416 14401 148 0,'-9'-2'57'0,"9"2"-30"0,0 0-25 0,0 0 12 0,3 0-3 15,0 0 3-15,3 0 2 16,-3 0-1-16,9 0-7 16,-3 0-3-16,6-3 1 0,-3 3-3 15,9 0-2-15,-4 0 0 16,4 0 1-16,-3 0-1 15,3 3 2-15,-3-1 0 16,0 1 1-16,-3 0-2 16,-3-3 1-16,-1 0-20 15,-2 0-8-15,0 0-36 16,-3-3-44 0,0 0 26-16</inkml:trace>
  <inkml:trace contextRef="#ctx0" brushRef="#br0" timeOffset="15">5571 13893 116 0,'-30'-10'44'0,"30"10"-24"0,-27-3-19 16,24 3 11-16,-5 0-2 15,-1 0 2-15,-6 5-4 16,0-2-3-16,-3 8-2 15,0-1-3-15,0 11 1 16,3-2 5-16,1 23 4 0,2-7-3 16,3 15 1-16,0-8-5 15,9 19 0-15,0-13 3 16,15 10 1-16,0-8 3 16,11-5 1-16,1-5 1 0,9-14 0 15,-6-2 2-15,8-21 2 16,-5-1-3-1,0-23 2-15,-6 5-4 0,-4-13-1 16,-2 5 2-16,-9-10 3 16,0 5-4-16,-12-8-1 15,0 5-4-15,-9-2 1 16,0 5-9-16,-6 2 0 16,0 1-22-16,0 5-7 15,1 2-63 1,8 8-53-16,0 1 50 15</inkml:trace>
  <inkml:trace contextRef="#ctx0" brushRef="#br0" timeOffset="16">5217 9303 52 0,'3'0'19'0,"0"-3"-10"0,-3 6 2 0,0-6 10 15,0 3 0-15,0 0-1 16,0 0-6-16,0 0-1 16,0 0-6-16,-3 3-2 0,0 2-2 15,-3 0 0 1,0 6-2-16,0-3 2 0,0 0-4 15,0 0 0-15,0 0 1 16,3-3 2-16,0 0-1 16,3 1-1-16,3-1-54 15,0 0-26-15</inkml:trace>
  <inkml:trace contextRef="#ctx0" brushRef="#br0" timeOffset="17">5151 9454 48 0,'-6'-6'19'0,"3"4"-10"0,0-1-9 0,3 3 7 0,0 0 0 16,0 0 1-16,0 0-7 16,0 0 0-16,0 0 1 15,6 0 1-15,0 3 1 16,3-1 0-16,3 1-5 16,3-3 1-16,0 3 2 15,0-3 1-15,0 0 1 16,-3 2 0-16,-1-2-2 0,-2 3 1 15,0 0-37-15,3-1-17 16</inkml:trace>
  <inkml:trace contextRef="#ctx0" brushRef="#br0" timeOffset="18">3318 16555 116 0,'-3'-5'44'0,"-3"5"-24"0,3-3-4 16,3 3 16-16,0 0-6 15,0 0-1-15,0-3-12 0,0 3-3 16,3-8-6-16,6 6-3 0,3-9 0 16,3 3-4-1,2-2 2-15,4-1 1 0,3 1 0 16,0 7-3-16,-3 0 2 15,-3 9 1-15,-4-1 0 16,-5 3 4-16,-3 10 2 16,-6 1 2-16,-12 2 2 15,-2 3 1 1,-4 0 3-16,0-6-1 0,-3 6 2 16,3-3-4-16,0-2-1 15,6-3-2-15,3-6 0 16,0-2-2-16,4 0-1 15,2-3-3-15,3-5-2 0,6 0-2 16,2 0-1-16,4-2 4 16,3-1 1-16,3 0 0 15,0-2-2-15,0 2 1 16,0 1-1-16,-3 2 0 16,-1 0 0-16,-2 0-3 15,0 0 2-15,-3 0 1 16,0 0 0-16,0 5-29 15,-3-5-13-15,3-3-18 16,-6 3-8-16,0-2-12 16</inkml:trace>
  <inkml:trace contextRef="#ctx0" brushRef="#br0" timeOffset="19">3440 16359 144 0,'-36'-8'55'0,"27"6"-30"0,-12-1-12 0,12 3 17 15,-6 5-11-15,-8-2-1 0,-1 7-10 16,-3 1-3-1,0 5-3-15,0 13-2 0,4 8 3 16,2 3-2-16,6 5 2 16,9 13 2-16,9-2 2 0,12-6-1 15,9 3 1-15,11 0-4 16,7-14-2-16,6-10 0 16,2-13 1-16,7-24 3 15,-7-5 2-15,1-11 5 16,-3-13 3-16,-10-8-2 15,-17-5 2-15,-15-3 3 16,-12 0 1-16,-15 0-10 16,-5 0-5-16,-13 3-3 15,0 5-1-15,1 13-18 16,-1 6-5-16,-6 7-27 16,9 11-10-16,4 14-45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1:13.1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11054 4707 124 0,'-9'-19'49'0,"9"19"-26"0,-3-2-20 16,3 2 12-16,3 0-9 15,0-3-3-15,0 3 0 16,0-3 2-16,3 3-2 16,0 0 9-16,0 0 7 0,3 0-6 0,0 0 0 15,-1 0 2 1,1 3 0-16,3 0-8 16,0 2-2-16,3 6-1 15,0-1 0-15,0 6 0 0,0-3 0 16,0 3-2-16,2 0-2 15,4 3 1 1,3-1-1-16,0 1 0 0,0-1 2 16,3 1-1-16,-4-3-1 15,1-1 1-15,0 4 1 16,0 5 1-16,-3 2 1 16,-1 1-2-16,-2-1 1 15,0 1 2-15,-3-4 2 16,0 7-1-16,-3-1 1 15,-3-3-2-15,0 1 0 16,-3 2-3-16,0 0 1 0,-3 0 0 16,0-3 3-16,0 3-5 15,-3 3-1 1,0 0 2-16,0 5 1 0,-3-3 3 16,0 1 1-16,0-1 1 15,0 3 2-15,-3 0-5 16,0 0-1-16,-6-2 4 15,3-4 5-15,-3 1-3 16,-3 3 0-16,0 2-4 16,0 0 1-16,0 2-2 15,1-4 2-15,-1-4-4 16,-3 4 0-16,0-6 1 0,0-3 2 16,0-2-3-16,3-3 0 15,1 3-1-15,-1-3-2 16,0 1 1-16,0-1 1 15,3-5-3-15,0-1 0 16,3-1 1-16,0-4 0 16,3 1 0-16,0-3 0 15,0 0 2-15,3-6 1 16,0 1-1-16,0 2-2 16,0-2 1-16,0 0-1 15,0-3-3-15,3-3 0 16,0 0-1-16,0-7-6 15,0-6-2 1,0-5-2-16,0 0 1 0,0-14 5 16,3 3 4-16,0 1 1 15,0 2 1-15,0 2 2 16,-3 6 0-16,0 5-3 16,0 3 2-16,0 2 1 15,0 3 0-15,0 6-3 16,-3 4 0-16,0 9 2 15,0 7 0-15,-3 9 1 16,1 2 2-16,-4 0-1 16,3 3-1-16,-3-3 1 15,3-5 1-15,0-3-3 16,3-3 0-16,0-4 3 16,3-4 1-16,0-2-4 0,6 0-1 31,3 0 1-31,3-5-2 15,6-3 1-15,5-3 4 0,4-5 1 16,3 0-1-16,0 0 1 16,2 0-2-16,-5 0-1 15,0 3-8-15,-6 0-3 16,0 2-23-16,-3 0-8 16,-4 1-46-1,4-3-52-15,-3-3 45 16</inkml:trace>
  <inkml:trace contextRef="#ctx0" brushRef="#br0" timeOffset="1">16858 4807 172 0,'-12'-2'66'0,"3"4"-36"0,0 1-29 0,6 0 16 0,-3-1-13 15,-2 1-5-15,-4 0 7 16,-3-3 3-16,-3 2-4 16,-3 4-1-16,-9-1 2 0,-5 0 1 15,-4 3 1-15,-9 3 4 16,1 2 5-16,-7 0-7 15,3 6-3-15,-8-1 0 16,5 3 0-16,-2 6-1 16,-7 2 1-16,1 3-9 15,-4 13 0-15,1 0 2 16,-4 2 2-16,-2 6 0 16,-1-5 1-16,-2 2-2 0,-6 3-1 15,5 16 1 1,-5-11-1-16,-1 0 4 15,1 3 2-15,3-5 6 16,2-3 3-16,7 0-6 16,-1-3-3-16,10 5-3 15,5-4-3-15,4-4 1 0,2-2-1 16,6 0 0-16,4-2 2 16,2-4-1-16,6-4-1 15,3-6 1-15,7-5-1 16,2-3 0-16,3-5 2 15,3-3-1-15,3-3-1 16,3-2 1-16,0-2 1 16,3-4-3-16,0-2-2 15,3-2 2-15,0-4 2 16,0 1-2-16,3-11-2 0,0 0-1 16,3-5 3-16,0-5-2 15,0-6 1 1,0-5 0-16,0 0-2 0,3 2 0 15,-3 1 3-15,3 2 0 16,0 3 3-16,-3 5-3 16,2 3-2-16,-2 5 2 15,0 3 0-15,-3 3 1 16,0 4 0-16,-6 6-3 16,0 11 2-16,-3 10 1 15,-2 8 0-15,-1 11 2 16,0 2 1-16,0 6-4 15,0-3-1-15,3-6 1 16,0-2 2-16,3-5 0 0,0-8-1 16,3-3-2-16,0-5 1 15,3-3 1-15,3-5 0 16,3-5 0-16,9-6 2 16,2-2-3-16,4-3 0 15,3-3-4-15,3-4-1 16,6-4-22-16,-1 0-6 15,4-2-40 1,6 3-53-16,-4-1 32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BAD7538-8565-4F0B-97AA-24A06736E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7473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93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10">
              <a:defRPr/>
            </a:pPr>
            <a:r>
              <a:rPr lang="en-US" dirty="0"/>
              <a:t>Zero-extend:  sets the upper bytes to 0</a:t>
            </a:r>
          </a:p>
          <a:p>
            <a:pPr defTabSz="948410">
              <a:defRPr/>
            </a:pPr>
            <a:endParaRPr lang="en-US" dirty="0"/>
          </a:p>
          <a:p>
            <a:pPr defTabSz="948410">
              <a:defRPr/>
            </a:pPr>
            <a:r>
              <a:rPr lang="en-US" dirty="0"/>
              <a:t>The order of the</a:t>
            </a:r>
            <a:r>
              <a:rPr lang="en-US" baseline="0" dirty="0"/>
              <a:t> </a:t>
            </a:r>
            <a:r>
              <a:rPr lang="en-US" baseline="0" dirty="0" err="1"/>
              <a:t>cmpq</a:t>
            </a:r>
            <a:r>
              <a:rPr lang="en-US" baseline="0" dirty="0"/>
              <a:t> operands is backwards, unfortunately; first we do </a:t>
            </a:r>
            <a:r>
              <a:rPr lang="en-US" baseline="0" dirty="0" err="1"/>
              <a:t>cmpq</a:t>
            </a:r>
            <a:r>
              <a:rPr lang="en-US" baseline="0" dirty="0"/>
              <a:t> y, x, but then the </a:t>
            </a:r>
            <a:r>
              <a:rPr lang="en-US" baseline="0" dirty="0" err="1"/>
              <a:t>setg</a:t>
            </a:r>
            <a:r>
              <a:rPr lang="en-US" baseline="0" dirty="0"/>
              <a:t> is “true” if x &gt; y. So, think of the </a:t>
            </a:r>
            <a:r>
              <a:rPr lang="en-US" baseline="0" dirty="0" err="1"/>
              <a:t>cmpq</a:t>
            </a:r>
            <a:r>
              <a:rPr lang="en-US" baseline="0" dirty="0"/>
              <a:t> as performing x – y, like a sub instruction, and then it makes more sense.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15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10">
              <a:defRPr/>
            </a:pPr>
            <a:r>
              <a:rPr lang="en-US" dirty="0"/>
              <a:t>Zero-extend:  sets the upper bytes to 0</a:t>
            </a:r>
          </a:p>
          <a:p>
            <a:pPr defTabSz="948410">
              <a:defRPr/>
            </a:pPr>
            <a:endParaRPr lang="en-US" dirty="0"/>
          </a:p>
          <a:p>
            <a:pPr defTabSz="948410">
              <a:defRPr/>
            </a:pPr>
            <a:r>
              <a:rPr lang="en-US" dirty="0"/>
              <a:t>The order of the</a:t>
            </a:r>
            <a:r>
              <a:rPr lang="en-US" baseline="0" dirty="0"/>
              <a:t> </a:t>
            </a:r>
            <a:r>
              <a:rPr lang="en-US" baseline="0" dirty="0" err="1"/>
              <a:t>cmpq</a:t>
            </a:r>
            <a:r>
              <a:rPr lang="en-US" baseline="0" dirty="0"/>
              <a:t> operands is backwards, unfortunately; first we do </a:t>
            </a:r>
            <a:r>
              <a:rPr lang="en-US" baseline="0" dirty="0" err="1"/>
              <a:t>cmpq</a:t>
            </a:r>
            <a:r>
              <a:rPr lang="en-US" baseline="0" dirty="0"/>
              <a:t> y, x, but then the </a:t>
            </a:r>
            <a:r>
              <a:rPr lang="en-US" baseline="0" dirty="0" err="1"/>
              <a:t>setg</a:t>
            </a:r>
            <a:r>
              <a:rPr lang="en-US" baseline="0" dirty="0"/>
              <a:t> is “true” if x &gt; y. So, think of the </a:t>
            </a:r>
            <a:r>
              <a:rPr lang="en-US" baseline="0" dirty="0" err="1"/>
              <a:t>cmpq</a:t>
            </a:r>
            <a:r>
              <a:rPr lang="en-US" baseline="0" dirty="0"/>
              <a:t> as performing x – y, like a sub instruction, and then it makes more sense.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37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70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88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152400"/>
            <a:ext cx="7005637" cy="525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set</a:t>
            </a:r>
            <a:r>
              <a:rPr lang="en-US" baseline="0" dirty="0"/>
              <a:t> flags explicitly using CMP or TEST, then jump appropriately:</a:t>
            </a:r>
            <a:endParaRPr lang="en-US" dirty="0"/>
          </a:p>
          <a:p>
            <a:r>
              <a:rPr lang="en-US" dirty="0"/>
              <a:t>- use CMP for comparing two variables</a:t>
            </a:r>
          </a:p>
          <a:p>
            <a:r>
              <a:rPr lang="en-US" dirty="0"/>
              <a:t>- use TEST for comparing with 0, e.g. with</a:t>
            </a:r>
            <a:r>
              <a:rPr lang="en-US" baseline="0" dirty="0"/>
              <a:t> a mask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6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152400"/>
            <a:ext cx="7005637" cy="525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set</a:t>
            </a:r>
            <a:r>
              <a:rPr lang="en-US" baseline="0" dirty="0"/>
              <a:t> flags explicitly using CMP or TEST, then jump appropriately:</a:t>
            </a:r>
            <a:endParaRPr lang="en-US" dirty="0"/>
          </a:p>
          <a:p>
            <a:r>
              <a:rPr lang="en-US" dirty="0"/>
              <a:t>- use CMP for comparing two variables</a:t>
            </a:r>
          </a:p>
          <a:p>
            <a:r>
              <a:rPr lang="en-US" dirty="0"/>
              <a:t>- use TEST for comparing with 0, e.g. with</a:t>
            </a:r>
            <a:r>
              <a:rPr lang="en-US" baseline="0" dirty="0"/>
              <a:t> a mask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86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152400"/>
            <a:ext cx="7005637" cy="525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CMP for comparing two variables</a:t>
            </a:r>
          </a:p>
          <a:p>
            <a:r>
              <a:rPr lang="en-US" dirty="0"/>
              <a:t>use TEST for comparing with 0, e.g. with</a:t>
            </a:r>
            <a:r>
              <a:rPr lang="en-US" baseline="0" dirty="0"/>
              <a:t> a mask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73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78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152400"/>
            <a:ext cx="7005637" cy="525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 -&gt;</a:t>
            </a:r>
            <a:r>
              <a:rPr lang="en-US" baseline="0" dirty="0"/>
              <a:t> %</a:t>
            </a:r>
            <a:r>
              <a:rPr lang="en-US" baseline="0" dirty="0" err="1"/>
              <a:t>rdi</a:t>
            </a:r>
            <a:endParaRPr lang="en-US" baseline="0" dirty="0"/>
          </a:p>
          <a:p>
            <a:r>
              <a:rPr lang="en-US" baseline="0" dirty="0"/>
              <a:t>y -&gt;</a:t>
            </a:r>
            <a:r>
              <a:rPr lang="en-US" dirty="0"/>
              <a:t> %</a:t>
            </a:r>
            <a:r>
              <a:rPr lang="en-US" dirty="0" err="1"/>
              <a:t>rsi</a:t>
            </a:r>
            <a:endParaRPr lang="en-US" dirty="0"/>
          </a:p>
          <a:p>
            <a:r>
              <a:rPr lang="en-US" dirty="0"/>
              <a:t>ret -&gt; %</a:t>
            </a:r>
            <a:r>
              <a:rPr lang="en-US" dirty="0" err="1"/>
              <a:t>rax</a:t>
            </a:r>
            <a:endParaRPr lang="en-US" dirty="0"/>
          </a:p>
          <a:p>
            <a:endParaRPr lang="en-US" dirty="0"/>
          </a:p>
          <a:p>
            <a:r>
              <a:rPr lang="en-US" baseline="0" dirty="0"/>
              <a:t>%al = (x&lt;3)</a:t>
            </a:r>
          </a:p>
          <a:p>
            <a:r>
              <a:rPr lang="en-US" dirty="0"/>
              <a:t>%</a:t>
            </a:r>
            <a:r>
              <a:rPr lang="en-US" dirty="0" err="1"/>
              <a:t>bl</a:t>
            </a:r>
            <a:r>
              <a:rPr lang="en-US" dirty="0"/>
              <a:t> = (x==y)</a:t>
            </a:r>
          </a:p>
          <a:p>
            <a:r>
              <a:rPr lang="en-US" dirty="0"/>
              <a:t>If either is</a:t>
            </a:r>
            <a:r>
              <a:rPr lang="en-US" baseline="0" dirty="0"/>
              <a:t> false (0), then %al &amp; %</a:t>
            </a:r>
            <a:r>
              <a:rPr lang="en-US" baseline="0" dirty="0" err="1"/>
              <a:t>bl</a:t>
            </a:r>
            <a:r>
              <a:rPr lang="en-US" baseline="0" dirty="0"/>
              <a:t> = 0 (jump to T2).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1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37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24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30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1388" y="6350"/>
            <a:ext cx="5842000" cy="43815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7/9/2018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0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86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28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537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687388"/>
            <a:ext cx="4883150" cy="3663950"/>
          </a:xfrm>
          <a:prstGeom prst="rect">
            <a:avLst/>
          </a:prstGeo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7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922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r>
              <a:rPr lang="en-US" u="sng" dirty="0"/>
              <a:t>Indirect jump</a:t>
            </a:r>
            <a:r>
              <a:rPr lang="en-US" dirty="0"/>
              <a:t>:</a:t>
            </a:r>
          </a:p>
          <a:p>
            <a:pPr defTabSz="914318">
              <a:defRPr/>
            </a:pPr>
            <a:r>
              <a:rPr lang="en-US" dirty="0"/>
              <a:t>Note that, given the definition of a label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in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US" dirty="0"/>
              <a:t> section of an assembly program, 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to indicate the memory location, as in: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#AT&amp;T</a:t>
            </a:r>
            <a:r>
              <a:rPr lang="en-US" dirty="0"/>
              <a:t> is just absolute addressing (i.e. using just a displacement), where the assembler essentially replaces the name x with the address corresponding to x.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236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Indirect jump uses * notation</a:t>
            </a:r>
            <a:r>
              <a:rPr lang="en-US" baseline="0" dirty="0"/>
              <a:t> just like dereference operator!  Dereference, then update %rip.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65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92463" y="582613"/>
            <a:ext cx="3835400" cy="2878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2741" y="3644886"/>
            <a:ext cx="8175631" cy="338444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300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rodata</a:t>
            </a:r>
            <a:r>
              <a:rPr lang="en-US" baseline="0" dirty="0"/>
              <a:t> – read-only data section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95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189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960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895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0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68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35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29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0413" y="6350"/>
            <a:ext cx="5561012" cy="41719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Bunch</a:t>
            </a:r>
            <a:r>
              <a:rPr lang="en-US" baseline="0" dirty="0"/>
              <a:t> of different </a:t>
            </a:r>
            <a:r>
              <a:rPr lang="en-US" b="1" baseline="0" dirty="0"/>
              <a:t>jump</a:t>
            </a:r>
            <a:r>
              <a:rPr lang="en-US" b="0" baseline="0" dirty="0"/>
              <a:t> instructions</a:t>
            </a:r>
          </a:p>
          <a:p>
            <a:r>
              <a:rPr lang="en-US" b="0" baseline="0" dirty="0"/>
              <a:t>First, unconditional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6947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73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8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1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9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7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0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2D011864-6A66-40DB-AE45-3F49E206A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30272" y="-2231"/>
            <a:ext cx="16834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L10:  x86-64 Programming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3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xkcd.com/1652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7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7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9.emf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customXml" Target="../ink/ink6.xml"/><Relationship Id="rId5" Type="http://schemas.openxmlformats.org/officeDocument/2006/relationships/tags" Target="../tags/tag80.xml"/><Relationship Id="rId10" Type="http://schemas.openxmlformats.org/officeDocument/2006/relationships/image" Target="../media/image280.emf"/><Relationship Id="rId4" Type="http://schemas.openxmlformats.org/officeDocument/2006/relationships/tags" Target="../tags/tag79.xml"/><Relationship Id="rId9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60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50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87.xml"/><Relationship Id="rId7" Type="http://schemas.openxmlformats.org/officeDocument/2006/relationships/image" Target="../media/image8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8.xml"/><Relationship Id="rId6" Type="http://schemas.openxmlformats.org/officeDocument/2006/relationships/customXml" Target="../ink/ink11.xml"/><Relationship Id="rId5" Type="http://schemas.openxmlformats.org/officeDocument/2006/relationships/image" Target="../media/image6.emf"/><Relationship Id="rId4" Type="http://schemas.openxmlformats.org/officeDocument/2006/relationships/customXml" Target="../ink/ink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9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odbolt.org/z/j72AEn" TargetMode="External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3.xml"/><Relationship Id="rId5" Type="http://schemas.openxmlformats.org/officeDocument/2006/relationships/image" Target="../media/image9.emf"/><Relationship Id="rId4" Type="http://schemas.openxmlformats.org/officeDocument/2006/relationships/customXml" Target="../ink/ink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emf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customXml" Target="../ink/ink15.xml"/><Relationship Id="rId5" Type="http://schemas.openxmlformats.org/officeDocument/2006/relationships/image" Target="../media/image11.emf"/><Relationship Id="rId4" Type="http://schemas.openxmlformats.org/officeDocument/2006/relationships/customXml" Target="../ink/ink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102.xml"/><Relationship Id="rId7" Type="http://schemas.openxmlformats.org/officeDocument/2006/relationships/customXml" Target="../ink/ink1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14.emf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customXml" Target="../ink/ink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110.xml"/><Relationship Id="rId7" Type="http://schemas.openxmlformats.org/officeDocument/2006/relationships/customXml" Target="../ink/ink18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image" Target="../media/image16.emf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customXml" Target="../ink/ink19.xml"/><Relationship Id="rId2" Type="http://schemas.openxmlformats.org/officeDocument/2006/relationships/tags" Target="../tags/tag113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10" Type="http://schemas.openxmlformats.org/officeDocument/2006/relationships/tags" Target="../tags/tag121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3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420.xml"/><Relationship Id="rId5" Type="http://schemas.openxmlformats.org/officeDocument/2006/relationships/tags" Target="../tags/tag131.xml"/><Relationship Id="rId10" Type="http://schemas.openxmlformats.org/officeDocument/2006/relationships/notesSlide" Target="../notesSlides/notesSlide22.xml"/><Relationship Id="rId4" Type="http://schemas.openxmlformats.org/officeDocument/2006/relationships/tags" Target="../tags/tag130.xml"/><Relationship Id="rId9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customXml" Target="../ink/ink23.xml"/><Relationship Id="rId3" Type="http://schemas.openxmlformats.org/officeDocument/2006/relationships/tags" Target="../tags/tag141.xml"/><Relationship Id="rId7" Type="http://schemas.openxmlformats.org/officeDocument/2006/relationships/customXml" Target="../ink/ink20.xml"/><Relationship Id="rId12" Type="http://schemas.openxmlformats.org/officeDocument/2006/relationships/image" Target="../media/image190.emf"/><Relationship Id="rId2" Type="http://schemas.openxmlformats.org/officeDocument/2006/relationships/tags" Target="../tags/tag140.xml"/><Relationship Id="rId16" Type="http://schemas.openxmlformats.org/officeDocument/2006/relationships/image" Target="../media/image21.emf"/><Relationship Id="rId1" Type="http://schemas.openxmlformats.org/officeDocument/2006/relationships/tags" Target="../tags/tag139.xml"/><Relationship Id="rId6" Type="http://schemas.openxmlformats.org/officeDocument/2006/relationships/notesSlide" Target="../notesSlides/notesSlide24.xml"/><Relationship Id="rId11" Type="http://schemas.openxmlformats.org/officeDocument/2006/relationships/customXml" Target="../ink/ink22.xml"/><Relationship Id="rId5" Type="http://schemas.openxmlformats.org/officeDocument/2006/relationships/slideLayout" Target="../slideLayouts/slideLayout2.xml"/><Relationship Id="rId15" Type="http://schemas.openxmlformats.org/officeDocument/2006/relationships/customXml" Target="../ink/ink24.xml"/><Relationship Id="rId10" Type="http://schemas.openxmlformats.org/officeDocument/2006/relationships/image" Target="../media/image180.emf"/><Relationship Id="rId4" Type="http://schemas.openxmlformats.org/officeDocument/2006/relationships/tags" Target="../tags/tag142.xml"/><Relationship Id="rId9" Type="http://schemas.openxmlformats.org/officeDocument/2006/relationships/customXml" Target="../ink/ink21.xml"/><Relationship Id="rId1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customXml" Target="../ink/ink25.xml"/><Relationship Id="rId3" Type="http://schemas.openxmlformats.org/officeDocument/2006/relationships/tags" Target="../tags/tag145.xml"/><Relationship Id="rId21" Type="http://schemas.openxmlformats.org/officeDocument/2006/relationships/tags" Target="../tags/tag163.xml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notesSlide" Target="../notesSlides/notesSlide25.xml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tags" Target="../tags/tag162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tags" Target="../tags/tag165.xml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Relationship Id="rId27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26" Type="http://schemas.openxmlformats.org/officeDocument/2006/relationships/tags" Target="../tags/tag191.xml"/><Relationship Id="rId39" Type="http://schemas.openxmlformats.org/officeDocument/2006/relationships/tags" Target="../tags/tag181.xml"/><Relationship Id="rId21" Type="http://schemas.openxmlformats.org/officeDocument/2006/relationships/tags" Target="../tags/tag186.xml"/><Relationship Id="rId34" Type="http://schemas.openxmlformats.org/officeDocument/2006/relationships/tags" Target="../tags/tag199.xml"/><Relationship Id="rId42" Type="http://schemas.openxmlformats.org/officeDocument/2006/relationships/image" Target="../media/image23.emf"/><Relationship Id="rId7" Type="http://schemas.openxmlformats.org/officeDocument/2006/relationships/tags" Target="../tags/tag172.xml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tags" Target="../tags/tag185.xml"/><Relationship Id="rId29" Type="http://schemas.openxmlformats.org/officeDocument/2006/relationships/tags" Target="../tags/tag194.xml"/><Relationship Id="rId41" Type="http://schemas.openxmlformats.org/officeDocument/2006/relationships/customXml" Target="../ink/ink26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tags" Target="../tags/tag189.xml"/><Relationship Id="rId32" Type="http://schemas.openxmlformats.org/officeDocument/2006/relationships/tags" Target="../tags/tag197.xml"/><Relationship Id="rId37" Type="http://schemas.openxmlformats.org/officeDocument/2006/relationships/slideLayout" Target="../slideLayouts/slideLayout4.xml"/><Relationship Id="rId40" Type="http://schemas.openxmlformats.org/officeDocument/2006/relationships/image" Target="../media/image10.png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tags" Target="../tags/tag188.xml"/><Relationship Id="rId28" Type="http://schemas.openxmlformats.org/officeDocument/2006/relationships/tags" Target="../tags/tag193.xml"/><Relationship Id="rId36" Type="http://schemas.openxmlformats.org/officeDocument/2006/relationships/tags" Target="../tags/tag201.xml"/><Relationship Id="rId10" Type="http://schemas.openxmlformats.org/officeDocument/2006/relationships/tags" Target="../tags/tag175.xml"/><Relationship Id="rId19" Type="http://schemas.openxmlformats.org/officeDocument/2006/relationships/tags" Target="../tags/tag184.xml"/><Relationship Id="rId31" Type="http://schemas.openxmlformats.org/officeDocument/2006/relationships/tags" Target="../tags/tag196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tags" Target="../tags/tag187.xml"/><Relationship Id="rId27" Type="http://schemas.openxmlformats.org/officeDocument/2006/relationships/tags" Target="../tags/tag192.xml"/><Relationship Id="rId30" Type="http://schemas.openxmlformats.org/officeDocument/2006/relationships/tags" Target="../tags/tag195.xml"/><Relationship Id="rId35" Type="http://schemas.openxmlformats.org/officeDocument/2006/relationships/tags" Target="../tags/tag200.xml"/><Relationship Id="rId8" Type="http://schemas.openxmlformats.org/officeDocument/2006/relationships/tags" Target="../tags/tag173.xml"/><Relationship Id="rId3" Type="http://schemas.openxmlformats.org/officeDocument/2006/relationships/tags" Target="../tags/tag168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tags" Target="../tags/tag190.xml"/><Relationship Id="rId33" Type="http://schemas.openxmlformats.org/officeDocument/2006/relationships/tags" Target="../tags/tag198.xml"/><Relationship Id="rId38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3" Type="http://schemas.openxmlformats.org/officeDocument/2006/relationships/tags" Target="../tags/tag20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image" Target="../media/image24.emf"/><Relationship Id="rId5" Type="http://schemas.openxmlformats.org/officeDocument/2006/relationships/tags" Target="../tags/tag206.xml"/><Relationship Id="rId10" Type="http://schemas.openxmlformats.org/officeDocument/2006/relationships/customXml" Target="../ink/ink27.xml"/><Relationship Id="rId4" Type="http://schemas.openxmlformats.org/officeDocument/2006/relationships/tags" Target="../tags/tag205.xml"/><Relationship Id="rId9" Type="http://schemas.openxmlformats.org/officeDocument/2006/relationships/hyperlink" Target="https://godbolt.org/z/dOWSFR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image" Target="../media/image25.emf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12" Type="http://schemas.openxmlformats.org/officeDocument/2006/relationships/customXml" Target="../ink/ink28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notesSlide" Target="../notesSlides/notesSlide28.xml"/><Relationship Id="rId5" Type="http://schemas.openxmlformats.org/officeDocument/2006/relationships/tags" Target="../tags/tag21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11.xml"/><Relationship Id="rId9" Type="http://schemas.openxmlformats.org/officeDocument/2006/relationships/tags" Target="../tags/tag21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3" Type="http://schemas.openxmlformats.org/officeDocument/2006/relationships/tags" Target="../tags/tag219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slideLayout" Target="../slideLayouts/slideLayout2.xml"/><Relationship Id="rId11" Type="http://schemas.openxmlformats.org/officeDocument/2006/relationships/image" Target="NULL"/><Relationship Id="rId5" Type="http://schemas.openxmlformats.org/officeDocument/2006/relationships/tags" Target="../tags/tag221.xml"/><Relationship Id="rId10" Type="http://schemas.openxmlformats.org/officeDocument/2006/relationships/customXml" Target="../ink/ink30.xml"/><Relationship Id="rId4" Type="http://schemas.openxmlformats.org/officeDocument/2006/relationships/tags" Target="../tags/tag220.xml"/><Relationship Id="rId9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tags" Target="../tags/tag234.xml"/><Relationship Id="rId18" Type="http://schemas.openxmlformats.org/officeDocument/2006/relationships/notesSlide" Target="../notesSlides/notesSlide30.xml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12" Type="http://schemas.openxmlformats.org/officeDocument/2006/relationships/tags" Target="../tags/tag23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10" Type="http://schemas.openxmlformats.org/officeDocument/2006/relationships/tags" Target="../tags/tag231.xml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7" Type="http://schemas.openxmlformats.org/officeDocument/2006/relationships/notesSlide" Target="../notesSlides/notesSlide31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2.xml"/><Relationship Id="rId4" Type="http://schemas.openxmlformats.org/officeDocument/2006/relationships/tags" Target="../tags/tag24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notesSlide" Target="../notesSlides/notesSlide32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47.xml"/><Relationship Id="rId10" Type="http://schemas.openxmlformats.org/officeDocument/2006/relationships/tags" Target="../tags/tag252.xml"/><Relationship Id="rId4" Type="http://schemas.openxmlformats.org/officeDocument/2006/relationships/tags" Target="../tags/tag246.xml"/><Relationship Id="rId9" Type="http://schemas.openxmlformats.org/officeDocument/2006/relationships/tags" Target="../tags/tag25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7.xml"/><Relationship Id="rId4" Type="http://schemas.openxmlformats.org/officeDocument/2006/relationships/tags" Target="../tags/tag25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7" Type="http://schemas.openxmlformats.org/officeDocument/2006/relationships/notesSlide" Target="../notesSlides/notesSlide34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2.xml"/><Relationship Id="rId4" Type="http://schemas.openxmlformats.org/officeDocument/2006/relationships/tags" Target="../tags/tag26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8.emf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customXml" Target="../ink/ink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170.png"/><Relationship Id="rId5" Type="http://schemas.openxmlformats.org/officeDocument/2006/relationships/tags" Target="../tags/tag10.xml"/><Relationship Id="rId15" Type="http://schemas.openxmlformats.org/officeDocument/2006/relationships/image" Target="../media/image19.emf"/><Relationship Id="rId10" Type="http://schemas.openxmlformats.org/officeDocument/2006/relationships/tags" Target="../tags/tag137.xml"/><Relationship Id="rId4" Type="http://schemas.openxmlformats.org/officeDocument/2006/relationships/tags" Target="../tags/tag9.xml"/><Relationship Id="rId9" Type="http://schemas.openxmlformats.org/officeDocument/2006/relationships/notesSlide" Target="../notesSlides/notesSlide4.xml"/><Relationship Id="rId1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tags" Target="../tags/tag33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tags" Target="../tags/tag61.xml"/><Relationship Id="rId21" Type="http://schemas.openxmlformats.org/officeDocument/2006/relationships/tags" Target="../tags/tag56.xml"/><Relationship Id="rId34" Type="http://schemas.openxmlformats.org/officeDocument/2006/relationships/tags" Target="../tags/tag69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33" Type="http://schemas.openxmlformats.org/officeDocument/2006/relationships/tags" Target="../tags/tag68.xml"/><Relationship Id="rId38" Type="http://schemas.openxmlformats.org/officeDocument/2006/relationships/image" Target="../media/image27.emf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29" Type="http://schemas.openxmlformats.org/officeDocument/2006/relationships/tags" Target="../tags/tag64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32" Type="http://schemas.openxmlformats.org/officeDocument/2006/relationships/tags" Target="../tags/tag67.xml"/><Relationship Id="rId37" Type="http://schemas.openxmlformats.org/officeDocument/2006/relationships/customXml" Target="../ink/ink4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tags" Target="../tags/tag63.xml"/><Relationship Id="rId36" Type="http://schemas.openxmlformats.org/officeDocument/2006/relationships/notesSlide" Target="../notesSlides/notesSlide9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tags" Target="../tags/tag66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tags" Target="../tags/tag62.xml"/><Relationship Id="rId30" Type="http://schemas.openxmlformats.org/officeDocument/2006/relationships/tags" Target="../tags/tag65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43.xml"/><Relationship Id="rId3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x86-64 Programming III</a:t>
            </a:r>
            <a:br>
              <a:rPr lang="en-US" dirty="0"/>
            </a:br>
            <a:r>
              <a:rPr lang="en-US" sz="2000" b="0" dirty="0"/>
              <a:t>CSE 351 Winter 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3276" y="630936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http://xkcd.com/1652/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56" y="1423033"/>
            <a:ext cx="3291840" cy="4886327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A9AF7D2-87D2-824B-8660-F95FFEEE3C2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04800" y="1737360"/>
            <a:ext cx="350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/>
              <a:t>Instructors:</a:t>
            </a:r>
            <a:r>
              <a:rPr lang="en-US" sz="2000" kern="0" dirty="0"/>
              <a:t> </a:t>
            </a:r>
          </a:p>
          <a:p>
            <a:pPr algn="l"/>
            <a:r>
              <a:rPr lang="en-US" sz="2000" kern="0" dirty="0"/>
              <a:t>Max </a:t>
            </a:r>
            <a:r>
              <a:rPr lang="en-US" sz="2000" kern="0" dirty="0" err="1"/>
              <a:t>Willsey</a:t>
            </a:r>
            <a:endParaRPr lang="en-US" sz="2000" kern="0" dirty="0"/>
          </a:p>
          <a:p>
            <a:pPr algn="l"/>
            <a:r>
              <a:rPr lang="en-US" sz="2000" kern="0" dirty="0"/>
              <a:t>Luis Ceze</a:t>
            </a:r>
          </a:p>
          <a:p>
            <a:pPr algn="l"/>
            <a:endParaRPr lang="en-US" sz="1000" kern="0" dirty="0"/>
          </a:p>
          <a:p>
            <a:pPr algn="l"/>
            <a:r>
              <a:rPr lang="en-US" sz="2000" b="1" kern="0" dirty="0"/>
              <a:t>Teaching Assistants:</a:t>
            </a:r>
          </a:p>
          <a:p>
            <a:pPr algn="l"/>
            <a:r>
              <a:rPr lang="en-US" sz="2000" kern="0" dirty="0"/>
              <a:t>Britt Henderson</a:t>
            </a:r>
          </a:p>
          <a:p>
            <a:pPr algn="l"/>
            <a:r>
              <a:rPr lang="en-US" sz="2000" kern="0" dirty="0"/>
              <a:t>Lukas </a:t>
            </a:r>
            <a:r>
              <a:rPr lang="en-US" sz="2000" kern="0" dirty="0" err="1"/>
              <a:t>Joswiak</a:t>
            </a:r>
            <a:endParaRPr lang="en-US" sz="2000" kern="0" dirty="0"/>
          </a:p>
          <a:p>
            <a:pPr algn="l"/>
            <a:r>
              <a:rPr lang="en-US" sz="2000" kern="0" dirty="0"/>
              <a:t>Josie Lee</a:t>
            </a:r>
          </a:p>
          <a:p>
            <a:pPr algn="l"/>
            <a:r>
              <a:rPr lang="en-US" sz="2000" kern="0" dirty="0"/>
              <a:t>Wei Lin</a:t>
            </a:r>
          </a:p>
          <a:p>
            <a:pPr algn="l"/>
            <a:r>
              <a:rPr lang="en-US" sz="2000" kern="0" dirty="0"/>
              <a:t>Daniel </a:t>
            </a:r>
            <a:r>
              <a:rPr lang="en-US" sz="2000" kern="0" dirty="0" err="1"/>
              <a:t>Snitkovsky</a:t>
            </a:r>
            <a:endParaRPr lang="en-US" sz="2000" kern="0" dirty="0"/>
          </a:p>
          <a:p>
            <a:pPr algn="l"/>
            <a:r>
              <a:rPr lang="en-US" sz="2000" kern="0" dirty="0"/>
              <a:t>Luis Vega</a:t>
            </a:r>
          </a:p>
          <a:p>
            <a:pPr algn="l"/>
            <a:r>
              <a:rPr lang="en-US" sz="2000" kern="0" dirty="0"/>
              <a:t>Kory Watson</a:t>
            </a:r>
          </a:p>
          <a:p>
            <a:pPr algn="l"/>
            <a:r>
              <a:rPr lang="en-US" sz="2000" kern="0" dirty="0"/>
              <a:t>Ivy Yu</a:t>
            </a:r>
          </a:p>
        </p:txBody>
      </p:sp>
    </p:spTree>
    <p:extLst>
      <p:ext uri="{BB962C8B-B14F-4D97-AF65-F5344CB8AC3E}">
        <p14:creationId xmlns:p14="http://schemas.microsoft.com/office/powerpoint/2010/main" val="916732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Reading Condition Codes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set*</a:t>
            </a:r>
            <a:r>
              <a:rPr lang="en-US" dirty="0"/>
              <a:t> Instructions</a:t>
            </a:r>
          </a:p>
          <a:p>
            <a:pPr lvl="1"/>
            <a:r>
              <a:rPr lang="en-US" dirty="0"/>
              <a:t>Set a low-order byte to 0 or 1 based on condition codes</a:t>
            </a:r>
          </a:p>
          <a:p>
            <a:pPr lvl="1"/>
            <a:r>
              <a:rPr lang="en-US" dirty="0"/>
              <a:t>Operand is byte register (e.g.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dl</a:t>
            </a:r>
            <a:r>
              <a:rPr lang="en-US" dirty="0"/>
              <a:t>) or a byte in memory</a:t>
            </a:r>
          </a:p>
          <a:p>
            <a:pPr lvl="1"/>
            <a:r>
              <a:rPr lang="en-US" dirty="0"/>
              <a:t>Do not alter remaining bytes in register</a:t>
            </a:r>
          </a:p>
          <a:p>
            <a:pPr lvl="2"/>
            <a:r>
              <a:rPr lang="en-US" dirty="0"/>
              <a:t>Typically use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movzbl</a:t>
            </a:r>
            <a:r>
              <a:rPr lang="en-US" dirty="0"/>
              <a:t> (zero-extended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/>
              <a:t>) to finish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8922" name="Rectangle 10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371600" y="3810527"/>
            <a:ext cx="36576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gt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 &gt; y;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6035040" y="36576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371600" y="5304681"/>
            <a:ext cx="64008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cmpq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%rsi, %rdi   </a:t>
            </a:r>
            <a:r>
              <a:rPr lang="cs-CZ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</a:t>
            </a: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setg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%al          </a:t>
            </a:r>
            <a:r>
              <a:rPr lang="cs-CZ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</a:t>
            </a: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movzbl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%al, %eax    </a:t>
            </a:r>
            <a:r>
              <a:rPr lang="cs-CZ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</a:t>
            </a: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984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Reading Condition Codes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set*</a:t>
            </a:r>
            <a:r>
              <a:rPr lang="en-US" dirty="0"/>
              <a:t> Instructions</a:t>
            </a:r>
          </a:p>
          <a:p>
            <a:pPr lvl="1"/>
            <a:r>
              <a:rPr lang="en-US" dirty="0"/>
              <a:t>Set a low-order byte to 0 or 1 based on condition codes</a:t>
            </a:r>
          </a:p>
          <a:p>
            <a:pPr lvl="1"/>
            <a:r>
              <a:rPr lang="en-US" dirty="0"/>
              <a:t>Operand is byte register (e.g.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dl</a:t>
            </a:r>
            <a:r>
              <a:rPr lang="en-US" dirty="0"/>
              <a:t>) or a byte in memory</a:t>
            </a:r>
          </a:p>
          <a:p>
            <a:pPr lvl="1"/>
            <a:r>
              <a:rPr lang="en-US" dirty="0"/>
              <a:t>Do not alter remaining bytes in register</a:t>
            </a:r>
          </a:p>
          <a:p>
            <a:pPr lvl="2"/>
            <a:r>
              <a:rPr lang="en-US" dirty="0"/>
              <a:t>Typically use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movzbl</a:t>
            </a:r>
            <a:r>
              <a:rPr lang="en-US" dirty="0"/>
              <a:t> (zero-extended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/>
              <a:t>) to finish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8922" name="Rectangle 10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371600" y="3810527"/>
            <a:ext cx="36576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gt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 &gt; y;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6035040" y="36576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371600" y="5304681"/>
            <a:ext cx="64008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cmpq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%rsi, %rdi   </a:t>
            </a:r>
            <a:r>
              <a:rPr lang="cs-CZ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</a:t>
            </a: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setg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%al          </a:t>
            </a:r>
            <a:r>
              <a:rPr lang="cs-CZ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</a:t>
            </a: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movzbl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%al, %eax    </a:t>
            </a:r>
            <a:r>
              <a:rPr lang="cs-CZ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</a:t>
            </a: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250200" y="1237320"/>
              <a:ext cx="8771400" cy="5047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3000" y="1229400"/>
                <a:ext cx="8784720" cy="50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1930680" y="4506120"/>
              <a:ext cx="3260880" cy="1468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23840" y="4500720"/>
                <a:ext cx="3278880" cy="148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056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/>
              <a:t>Aside: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dirty="0">
                <a:sym typeface="Courier New Bold" charset="0"/>
              </a:rPr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71600"/>
            <a:ext cx="8366125" cy="5083330"/>
          </a:xfrm>
        </p:spPr>
        <p:txBody>
          <a:bodyPr/>
          <a:lstStyle/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/>
              <a:t>  </a:t>
            </a:r>
            <a:r>
              <a:rPr lang="en-US" sz="2400" dirty="0" err="1"/>
              <a:t>s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/>
              <a:t>, </a:t>
            </a:r>
            <a:r>
              <a:rPr lang="en-US" sz="2400" i="1" dirty="0" err="1"/>
              <a:t>reg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# Move with </a:t>
            </a:r>
            <a:r>
              <a:rPr lang="en-US" sz="2400" u="sng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zero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extension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/>
              <a:t>  </a:t>
            </a:r>
            <a:r>
              <a:rPr lang="en-US" sz="2400" dirty="0" err="1">
                <a:latin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/>
              <a:t>, </a:t>
            </a:r>
            <a:r>
              <a:rPr lang="en-US" sz="2400" i="1" dirty="0" err="1"/>
              <a:t>reg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# Move with </a:t>
            </a:r>
            <a:r>
              <a:rPr lang="en-US" sz="2400" u="sng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sign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extension</a:t>
            </a:r>
            <a:endParaRPr lang="en-US" sz="2400" dirty="0">
              <a:solidFill>
                <a:schemeClr val="bg2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sz="900" dirty="0"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304800" lvl="1" indent="-304800"/>
            <a:r>
              <a:rPr lang="en-US" sz="2000" dirty="0"/>
              <a:t>Copy from a </a:t>
            </a:r>
            <a:r>
              <a:rPr lang="en-US" sz="2000" i="1" dirty="0"/>
              <a:t>smaller</a:t>
            </a:r>
            <a:r>
              <a:rPr lang="en-US" sz="2000" dirty="0"/>
              <a:t> source value to a </a:t>
            </a:r>
            <a:r>
              <a:rPr lang="en-US" sz="2000" i="1" dirty="0"/>
              <a:t>larger</a:t>
            </a:r>
            <a:r>
              <a:rPr lang="en-US" sz="2000" dirty="0"/>
              <a:t> destination</a:t>
            </a:r>
          </a:p>
          <a:p>
            <a:pPr marL="304800" lvl="1" indent="-304800"/>
            <a:r>
              <a:rPr lang="en-US" sz="2000" dirty="0"/>
              <a:t>Source can be memory or register;  Destination </a:t>
            </a:r>
            <a:r>
              <a:rPr lang="en-US" sz="2000" i="1" dirty="0"/>
              <a:t>must</a:t>
            </a:r>
            <a:r>
              <a:rPr lang="en-US" sz="2000" dirty="0"/>
              <a:t> be a register</a:t>
            </a:r>
          </a:p>
          <a:p>
            <a:pPr marL="304800" lvl="1" indent="-304800"/>
            <a:r>
              <a:rPr lang="en-US" sz="2000" dirty="0"/>
              <a:t>Fill remaining bits of dest with </a:t>
            </a:r>
            <a:r>
              <a:rPr lang="en-US" sz="2000" b="1" dirty="0"/>
              <a:t>zero</a:t>
            </a:r>
            <a:r>
              <a:rPr lang="en-US" sz="2000" dirty="0"/>
              <a:t> (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</a:t>
            </a:r>
            <a:r>
              <a:rPr lang="en-US" sz="2000" dirty="0"/>
              <a:t>) or </a:t>
            </a:r>
            <a:r>
              <a:rPr lang="en-US" sz="2000" b="1" dirty="0"/>
              <a:t>sign bit </a:t>
            </a:r>
            <a:r>
              <a:rPr lang="en-US" sz="2000" dirty="0"/>
              <a:t>(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</a:t>
            </a:r>
            <a:r>
              <a:rPr lang="en-US" sz="2000" dirty="0"/>
              <a:t>)</a:t>
            </a:r>
          </a:p>
          <a:p>
            <a:pPr marL="342900" lvl="2" indent="-342900"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endParaRPr lang="en-US" sz="1100" dirty="0"/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b="1" i="1" u="sng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/ movs</a:t>
            </a:r>
            <a:r>
              <a:rPr lang="en-US" b="1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</a:t>
            </a:r>
            <a:r>
              <a:rPr lang="en-US" dirty="0">
                <a:sym typeface="Courier New Bold" charset="0"/>
              </a:rPr>
              <a:t> – size of source 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b</a:t>
            </a:r>
            <a:r>
              <a:rPr lang="en-US" dirty="0">
                <a:sym typeface="Courier New Bold" charset="0"/>
              </a:rPr>
              <a:t> = 1 byte,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>
                <a:sym typeface="Courier New Bold" charset="0"/>
              </a:rPr>
              <a:t>2)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</a:t>
            </a:r>
            <a:r>
              <a:rPr lang="en-US" dirty="0">
                <a:sym typeface="Courier New Bold" charset="0"/>
              </a:rPr>
              <a:t> – size of dest 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>
                <a:sym typeface="Courier New Bold" charset="0"/>
              </a:rPr>
              <a:t>2 bytes,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l</a:t>
            </a:r>
            <a:r>
              <a:rPr lang="en-US" dirty="0">
                <a:sym typeface="Courier New Bold" charset="0"/>
              </a:rPr>
              <a:t> = 4,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en-US" dirty="0">
                <a:sym typeface="Courier New Bold" charset="0"/>
              </a:rPr>
              <a:t> = 8)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dirty="0"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u="sng" dirty="0">
                <a:sym typeface="Courier New Bold" charset="0"/>
              </a:rPr>
              <a:t>Example</a:t>
            </a:r>
            <a:r>
              <a:rPr lang="en-US" b="1" dirty="0">
                <a:sym typeface="Courier New Bold" charset="0"/>
              </a:rPr>
              <a:t>: 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movzbq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 %al, 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474720" y="55778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rax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8136359"/>
                  </p:ext>
                </p:extLst>
              </p:nvPr>
            </p:nvGraphicFramePr>
            <p:xfrm>
              <a:off x="3474720" y="55778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474720" y="594360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rbx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8892043"/>
                  </p:ext>
                </p:extLst>
              </p:nvPr>
            </p:nvGraphicFramePr>
            <p:xfrm>
              <a:off x="3474720" y="594360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0508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/>
              <a:t>Aside: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dirty="0">
                <a:sym typeface="Courier New Bold" charset="0"/>
              </a:rPr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71600"/>
            <a:ext cx="8366125" cy="5083330"/>
          </a:xfrm>
        </p:spPr>
        <p:txBody>
          <a:bodyPr/>
          <a:lstStyle/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/>
              <a:t>  </a:t>
            </a:r>
            <a:r>
              <a:rPr lang="en-US" sz="2400" dirty="0" err="1"/>
              <a:t>s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/>
              <a:t>, </a:t>
            </a:r>
            <a:r>
              <a:rPr lang="en-US" sz="2400" i="1" dirty="0" err="1"/>
              <a:t>reg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# Move with </a:t>
            </a:r>
            <a:r>
              <a:rPr lang="en-US" sz="2400" u="sng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zero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extension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/>
              <a:t>  </a:t>
            </a:r>
            <a:r>
              <a:rPr lang="en-US" sz="2400" dirty="0" err="1">
                <a:latin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/>
              <a:t>, </a:t>
            </a:r>
            <a:r>
              <a:rPr lang="en-US" sz="2400" i="1" dirty="0" err="1"/>
              <a:t>reg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# Move with </a:t>
            </a:r>
            <a:r>
              <a:rPr lang="en-US" sz="2400" u="sng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sign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extension</a:t>
            </a:r>
            <a:endParaRPr lang="en-US" sz="2400" dirty="0">
              <a:solidFill>
                <a:schemeClr val="bg2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sz="900" dirty="0"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304800" lvl="1" indent="-304800"/>
            <a:r>
              <a:rPr lang="en-US" sz="2000" dirty="0"/>
              <a:t>Copy from a </a:t>
            </a:r>
            <a:r>
              <a:rPr lang="en-US" sz="2000" i="1" dirty="0"/>
              <a:t>smaller</a:t>
            </a:r>
            <a:r>
              <a:rPr lang="en-US" sz="2000" dirty="0"/>
              <a:t> source value to a </a:t>
            </a:r>
            <a:r>
              <a:rPr lang="en-US" sz="2000" i="1" dirty="0"/>
              <a:t>larger</a:t>
            </a:r>
            <a:r>
              <a:rPr lang="en-US" sz="2000" dirty="0"/>
              <a:t> destination</a:t>
            </a:r>
          </a:p>
          <a:p>
            <a:pPr marL="304800" lvl="1" indent="-304800"/>
            <a:r>
              <a:rPr lang="en-US" sz="2000" dirty="0"/>
              <a:t>Source can be memory or register;  Destination </a:t>
            </a:r>
            <a:r>
              <a:rPr lang="en-US" sz="2000" i="1" dirty="0"/>
              <a:t>must</a:t>
            </a:r>
            <a:r>
              <a:rPr lang="en-US" sz="2000" dirty="0"/>
              <a:t> be a register</a:t>
            </a:r>
          </a:p>
          <a:p>
            <a:pPr marL="304800" lvl="1" indent="-304800"/>
            <a:r>
              <a:rPr lang="en-US" sz="2000" dirty="0"/>
              <a:t>Fill remaining bits of dest with </a:t>
            </a:r>
            <a:r>
              <a:rPr lang="en-US" sz="2000" b="1" dirty="0"/>
              <a:t>zero</a:t>
            </a:r>
            <a:r>
              <a:rPr lang="en-US" sz="2000" dirty="0"/>
              <a:t> (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</a:t>
            </a:r>
            <a:r>
              <a:rPr lang="en-US" sz="2000" dirty="0"/>
              <a:t>) or </a:t>
            </a:r>
            <a:r>
              <a:rPr lang="en-US" sz="2000" b="1" dirty="0"/>
              <a:t>sign bit </a:t>
            </a:r>
            <a:r>
              <a:rPr lang="en-US" sz="2000" dirty="0"/>
              <a:t>(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</a:t>
            </a:r>
            <a:r>
              <a:rPr lang="en-US" sz="2000" dirty="0"/>
              <a:t>)</a:t>
            </a:r>
          </a:p>
          <a:p>
            <a:pPr marL="342900" lvl="2" indent="-342900"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endParaRPr lang="en-US" sz="1100" dirty="0"/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b="1" i="1" u="sng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/ movs</a:t>
            </a:r>
            <a:r>
              <a:rPr lang="en-US" b="1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</a:t>
            </a:r>
            <a:r>
              <a:rPr lang="en-US" dirty="0">
                <a:sym typeface="Courier New Bold" charset="0"/>
              </a:rPr>
              <a:t> – size of source 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b</a:t>
            </a:r>
            <a:r>
              <a:rPr lang="en-US" dirty="0">
                <a:sym typeface="Courier New Bold" charset="0"/>
              </a:rPr>
              <a:t> = 1 byte,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>
                <a:sym typeface="Courier New Bold" charset="0"/>
              </a:rPr>
              <a:t>2)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</a:t>
            </a:r>
            <a:r>
              <a:rPr lang="en-US" dirty="0">
                <a:sym typeface="Courier New Bold" charset="0"/>
              </a:rPr>
              <a:t> – size of dest 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>
                <a:sym typeface="Courier New Bold" charset="0"/>
              </a:rPr>
              <a:t>2 bytes,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l</a:t>
            </a:r>
            <a:r>
              <a:rPr lang="en-US" dirty="0">
                <a:sym typeface="Courier New Bold" charset="0"/>
              </a:rPr>
              <a:t> = 4,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en-US" dirty="0">
                <a:sym typeface="Courier New Bold" charset="0"/>
              </a:rPr>
              <a:t> = 8)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dirty="0"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u="sng" dirty="0">
                <a:sym typeface="Courier New Bold" charset="0"/>
              </a:rPr>
              <a:t>Example</a:t>
            </a:r>
            <a:r>
              <a:rPr lang="en-US" dirty="0">
                <a:sym typeface="Courier New Bold" charset="0"/>
              </a:rPr>
              <a:t>: 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movsbl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 (%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5120640" y="3566160"/>
            <a:ext cx="3749040" cy="1371600"/>
          </a:xfrm>
          <a:prstGeom prst="roundRect">
            <a:avLst>
              <a:gd name="adj" fmla="val 6667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lvl="2">
              <a:buClr>
                <a:srgbClr val="990000"/>
              </a:buClr>
              <a:buSzPct val="60000"/>
            </a:pPr>
            <a:r>
              <a:rPr lang="en-US" sz="1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800" b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In x86-64, </a:t>
            </a:r>
            <a:r>
              <a:rPr lang="en-US" sz="1800" b="0" i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any instruction</a:t>
            </a:r>
            <a:r>
              <a:rPr lang="en-US" sz="1800" b="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that generates a 32-bit (long word) value for a register also sets the high-order portion of the register to 0. Good example on p. 184 in the textbook.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57200" y="6012057"/>
            <a:ext cx="3108960" cy="662745"/>
          </a:xfrm>
          <a:prstGeom prst="wedgeRoundRectCallout">
            <a:avLst>
              <a:gd name="adj1" fmla="val 2750"/>
              <a:gd name="adj2" fmla="val -71933"/>
              <a:gd name="adj3" fmla="val 16667"/>
            </a:avLst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Copy 1 byte from memory into 8-byte register &amp; sign extend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49040" y="51206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0x7F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0xC6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0x1F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0xA4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0xE8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rax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7152559"/>
                  </p:ext>
                </p:extLst>
              </p:nvPr>
            </p:nvGraphicFramePr>
            <p:xfrm>
              <a:off x="3749040" y="51206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0x7F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0xC6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0x1F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0xA4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0xE8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49040" y="630936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rbx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2925574"/>
                  </p:ext>
                </p:extLst>
              </p:nvPr>
            </p:nvGraphicFramePr>
            <p:xfrm>
              <a:off x="3749040" y="630936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49040" y="5669280"/>
              <a:ext cx="5120640" cy="33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</a:p>
                      </a:txBody>
                      <a:tcPr marL="0" marR="0" marT="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</a:p>
                      </a:txBody>
                      <a:tcPr marL="0" marR="0" marT="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 MEM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931587"/>
                  </p:ext>
                </p:extLst>
              </p:nvPr>
            </p:nvGraphicFramePr>
            <p:xfrm>
              <a:off x="3749040" y="5669280"/>
              <a:ext cx="5120640" cy="33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600000" t="-18182" b="-254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/>
          <p:cNvCxnSpPr/>
          <p:nvPr/>
        </p:nvCxnSpPr>
        <p:spPr bwMode="auto">
          <a:xfrm flipH="1">
            <a:off x="5679233" y="5368212"/>
            <a:ext cx="248816" cy="301068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64800" y="4952880"/>
              <a:ext cx="7647120" cy="1864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680" y="4945680"/>
                <a:ext cx="7661880" cy="187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28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GDB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movs</a:t>
            </a:r>
            <a:r>
              <a:rPr lang="en-US" dirty="0"/>
              <a:t> examples on a real machine!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movzbq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 %al, 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movsbl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 (%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  <a:p>
            <a:pPr lvl="2"/>
            <a:endParaRPr lang="en-US" dirty="0"/>
          </a:p>
          <a:p>
            <a:r>
              <a:rPr lang="en-US" dirty="0"/>
              <a:t>You will need to use GDB to get through Lab 2</a:t>
            </a:r>
          </a:p>
          <a:p>
            <a:pPr lvl="1"/>
            <a:r>
              <a:rPr lang="en-US" dirty="0"/>
              <a:t>Useful debugger in this class and beyond!</a:t>
            </a:r>
          </a:p>
          <a:p>
            <a:pPr lvl="2"/>
            <a:endParaRPr lang="en-US" dirty="0"/>
          </a:p>
          <a:p>
            <a:r>
              <a:rPr lang="en-US" dirty="0"/>
              <a:t>Pay attention to:</a:t>
            </a:r>
          </a:p>
          <a:p>
            <a:pPr lvl="1"/>
            <a:r>
              <a:rPr lang="en-US" dirty="0"/>
              <a:t>Setting breakpoints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Stepping through code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en-US" dirty="0"/>
              <a:t>/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stepi</a:t>
            </a:r>
            <a:r>
              <a:rPr lang="en-US" dirty="0"/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Printing out expressions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/>
              <a:t> – works with </a:t>
            </a:r>
            <a:r>
              <a:rPr lang="en-US" dirty="0" err="1"/>
              <a:t>regs</a:t>
            </a:r>
            <a:r>
              <a:rPr lang="en-US" dirty="0"/>
              <a:t> &amp; </a:t>
            </a:r>
            <a:r>
              <a:rPr lang="en-US" dirty="0" err="1"/>
              <a:t>vars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Examining memory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52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instructions for conditionals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All arithmetic instructions set condition flags based on result of operation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op</a:t>
            </a:r>
            <a:r>
              <a:rPr lang="en-US" sz="2400" dirty="0"/>
              <a:t>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Conditionals are comparisons against 0</a:t>
            </a:r>
          </a:p>
          <a:p>
            <a:r>
              <a:rPr lang="en-US" sz="2400" dirty="0"/>
              <a:t>Come in instruction </a:t>
            </a:r>
            <a:r>
              <a:rPr lang="en-US" sz="2400" i="1" dirty="0"/>
              <a:t>pairs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389120" y="2651760"/>
          <a:ext cx="429768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(op) s, 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je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 ==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“Not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 !=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“Sign” (negative)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(non-negative)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 &gt;=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“Less”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”Less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ja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“Above” (unsigned &gt;)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jb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“Below” (unsigned &lt;)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1097280" y="4937760"/>
            <a:ext cx="2743200" cy="1491615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orq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a, 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|a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==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|a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!=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jg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|a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&gt; 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jl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|a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 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097280" y="3200400"/>
            <a:ext cx="2743200" cy="1491615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addq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5, (p)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*p+5 ==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</a:t>
            </a:r>
            <a:endParaRPr lang="en-US" sz="1800" b="0" dirty="0">
              <a:solidFill>
                <a:schemeClr val="accent5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*p+5 !=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</a:t>
            </a:r>
            <a:endParaRPr lang="en-US" sz="1800" b="0" dirty="0">
              <a:solidFill>
                <a:schemeClr val="accent5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jg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*p+5 &gt; 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</a:t>
            </a:r>
            <a:endParaRPr lang="en-US" sz="1800" b="0" dirty="0">
              <a:solidFill>
                <a:schemeClr val="accent5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jl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*p+5 &lt; 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</a:t>
            </a:r>
            <a:endParaRPr lang="en-US" sz="1800" b="0" dirty="0">
              <a:solidFill>
                <a:schemeClr val="accent5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136520" y="2721240"/>
              <a:ext cx="7698600" cy="3361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9680" y="2716920"/>
                <a:ext cx="7716960" cy="337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808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instructions for conditionals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Reminder: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2400" dirty="0"/>
              <a:t> is like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2400" dirty="0"/>
              <a:t> is like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</a:p>
          <a:p>
            <a:pPr lvl="1"/>
            <a:r>
              <a:rPr lang="en-US" sz="2000" dirty="0"/>
              <a:t>Result is not stored anywhere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961797"/>
              </p:ext>
            </p:extLst>
          </p:nvPr>
        </p:nvGraphicFramePr>
        <p:xfrm>
          <a:off x="731520" y="2194560"/>
          <a:ext cx="48463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cmp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test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je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==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==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“Not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!=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!=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“Sign” (negative)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&lt;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(non-negative)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&gt;=0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“Less”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”Less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ja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“Above” (unsigned &gt;)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&gt; 0U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jb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“Below” (unsigned &lt;)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&lt;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6035040" y="3657600"/>
            <a:ext cx="2743200" cy="1491615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en-US" sz="18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testq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a, 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a ==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a !=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jg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a &gt; 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jl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a &lt; 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035040" y="5303520"/>
            <a:ext cx="2743200" cy="932259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testb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a, 0x1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</a:t>
            </a:r>
            <a:r>
              <a:rPr lang="en-US" sz="1800" b="0" baseline="-250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LSB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== 0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</a:t>
            </a:r>
            <a:r>
              <a:rPr lang="en-US" sz="1800" b="0" baseline="-250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LSB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== 1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035040" y="2011680"/>
            <a:ext cx="2743200" cy="1491615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cmpq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5, (p)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*p == 5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*p != 5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jg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*p &gt;  5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jl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*p &lt;  5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3975120" y="1684800"/>
              <a:ext cx="2094120" cy="594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9720" y="1678320"/>
                <a:ext cx="2104200" cy="60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625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instructions for conditionals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852160" y="2880360"/>
            <a:ext cx="2743200" cy="1211937"/>
          </a:xfrm>
          <a:prstGeom prst="roundRect">
            <a:avLst>
              <a:gd name="adj" fmla="val 259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if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(x &lt; 3) {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1;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2;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852160" y="4297680"/>
            <a:ext cx="2743200" cy="2330648"/>
          </a:xfrm>
          <a:prstGeom prst="roundRect">
            <a:avLst>
              <a:gd name="adj" fmla="val 2593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T1: </a:t>
            </a:r>
            <a:r>
              <a:rPr lang="en-US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# x &lt; 3: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$1, %</a:t>
            </a:r>
            <a:r>
              <a:rPr lang="en-US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T2: </a:t>
            </a:r>
            <a:r>
              <a:rPr lang="en-US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# !(x &lt; 3):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$2, %</a:t>
            </a:r>
            <a:r>
              <a:rPr lang="en-US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Rectangle 6"/>
          <p:cNvSpPr/>
          <p:nvPr/>
        </p:nvSpPr>
        <p:spPr>
          <a:xfrm>
            <a:off x="5852160" y="4297680"/>
            <a:ext cx="2743200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cmpq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$3, %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jge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T2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6035040" y="1188720"/>
          <a:ext cx="2377440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argument 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argument 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return value</a:t>
                      </a:r>
                      <a:endParaRPr lang="en-US" sz="1800" b="1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731520" y="2194560"/>
          <a:ext cx="48463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cmp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test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je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==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==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“Not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!=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!=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“Sign” (negative)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&lt;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(non-negative)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&gt;=0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“Less”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”Less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ja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“Above” (unsigned &gt;)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jb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“Below” (unsigned &lt;)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805320" y="2478240"/>
              <a:ext cx="7723080" cy="3921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7760" y="2469240"/>
                <a:ext cx="7739640" cy="39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632880" y="2206800"/>
              <a:ext cx="3687480" cy="2436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6400" y="2200680"/>
                <a:ext cx="3702600" cy="245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244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Question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3291840"/>
            <a:ext cx="8366760" cy="2560320"/>
          </a:xfrm>
        </p:spPr>
        <p:txBody>
          <a:bodyPr/>
          <a:lstStyle/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FF9900"/>
                </a:solidFill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000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000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b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/>
              <a:t> </a:t>
            </a:r>
            <a:r>
              <a:rPr lang="en-US" sz="2000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jle</a:t>
            </a:r>
            <a: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.L4</a:t>
            </a:r>
            <a:endParaRPr lang="en-US" sz="2000" b="1" baseline="-25000" dirty="0">
              <a:solidFill>
                <a:srgbClr val="FF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0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0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b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/>
              <a:t> </a:t>
            </a:r>
            <a:r>
              <a:rPr lang="en-US" sz="20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jg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.L4</a:t>
            </a:r>
            <a:endParaRPr lang="en-US" sz="2000" b="1" baseline="-250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FF3399"/>
                </a:solidFill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2000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000" b="1" dirty="0" err="1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000" b="1" dirty="0" err="1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br>
              <a:rPr lang="en-US" sz="2000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/>
              <a:t> </a:t>
            </a:r>
            <a:r>
              <a:rPr lang="en-US" sz="2000" b="1" dirty="0" err="1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jle</a:t>
            </a:r>
            <a:r>
              <a:rPr lang="en-US" sz="2000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.L4</a:t>
            </a:r>
            <a:endParaRPr lang="en-US" sz="2000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b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/>
              <a:t>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jg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.L4</a:t>
            </a:r>
            <a:endParaRPr lang="en-US" sz="2000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996633"/>
                </a:solidFill>
              </a:rPr>
              <a:t> We’re lost…</a:t>
            </a:r>
            <a:endParaRPr lang="en-US" sz="2000" b="1" baseline="-25000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3012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029200" y="365760"/>
            <a:ext cx="3931920" cy="2651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absdiff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 &gt;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457200" y="137160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1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389120" y="3108960"/>
            <a:ext cx="4572000" cy="343170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absdiff</a:t>
            </a: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:</a:t>
            </a:r>
          </a:p>
          <a:p>
            <a:pPr>
              <a:spcBef>
                <a:spcPts val="1200"/>
              </a:spcBef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__________________</a:t>
            </a:r>
          </a:p>
          <a:p>
            <a:pPr>
              <a:spcBef>
                <a:spcPts val="1200"/>
              </a:spcBef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__________________</a:t>
            </a:r>
            <a:endParaRPr lang="en-US" dirty="0">
              <a:solidFill>
                <a:srgbClr val="0000FF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                 # x &gt; y:</a:t>
            </a: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%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subq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%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</a:t>
            </a: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.L4:                   # x &lt;= y:</a:t>
            </a: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subq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</a:t>
            </a:r>
          </a:p>
        </p:txBody>
      </p:sp>
    </p:spTree>
    <p:extLst>
      <p:ext uri="{BB962C8B-B14F-4D97-AF65-F5344CB8AC3E}">
        <p14:creationId xmlns:p14="http://schemas.microsoft.com/office/powerpoint/2010/main" val="1016803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instructions for conditionals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577840" y="1120403"/>
            <a:ext cx="3291840" cy="1491615"/>
          </a:xfrm>
          <a:prstGeom prst="roundRect">
            <a:avLst>
              <a:gd name="adj" fmla="val 259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if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(x &lt; 3 &amp;&amp; x == y) {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1;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 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else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2;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577840" y="2866448"/>
            <a:ext cx="3291840" cy="3729038"/>
          </a:xfrm>
          <a:prstGeom prst="roundRect">
            <a:avLst>
              <a:gd name="adj" fmla="val 259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T1: </a:t>
            </a:r>
            <a:r>
              <a:rPr lang="en-US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# x &lt; 3 &amp;&amp; x == y: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$1, %</a:t>
            </a:r>
            <a:r>
              <a:rPr lang="en-US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T2: </a:t>
            </a:r>
            <a:r>
              <a:rPr lang="en-US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# else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$2, %</a:t>
            </a:r>
            <a:r>
              <a:rPr lang="en-US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Rectangle 6"/>
          <p:cNvSpPr/>
          <p:nvPr/>
        </p:nvSpPr>
        <p:spPr>
          <a:xfrm>
            <a:off x="5577840" y="2871216"/>
            <a:ext cx="3291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cmpq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$3, %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setl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%al</a:t>
            </a:r>
          </a:p>
        </p:txBody>
      </p:sp>
      <p:sp>
        <p:nvSpPr>
          <p:cNvPr id="9" name="Rectangle 8"/>
          <p:cNvSpPr/>
          <p:nvPr/>
        </p:nvSpPr>
        <p:spPr>
          <a:xfrm>
            <a:off x="5577840" y="3538728"/>
            <a:ext cx="3291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cmpq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%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rsi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%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sete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%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bl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77840" y="4206240"/>
            <a:ext cx="3291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testb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%al, %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bl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T2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57200" y="1412239"/>
          <a:ext cx="48463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cmp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test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je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==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==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“Not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!=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!=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“Sign” (negative)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&lt;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(non-negative)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&gt;=0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“Less”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”Less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ja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“Above” (unsigned &gt;)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jb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“Below” (unsigned &lt;)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396875" y="5760720"/>
            <a:ext cx="8366125" cy="5486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0" kern="0" dirty="0">
                <a:hlinkClick r:id="rId3"/>
              </a:rPr>
              <a:t>https://godbolt.org/z/j72AEn</a:t>
            </a:r>
            <a:r>
              <a:rPr lang="en-US" sz="2800" b="0" kern="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2952720" y="1792440"/>
              <a:ext cx="6166080" cy="2985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4080" y="1783800"/>
                <a:ext cx="6185520" cy="30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3215520" y="1006920"/>
              <a:ext cx="5808240" cy="3123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0840" y="1000080"/>
                <a:ext cx="5820120" cy="313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860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2 due Friday (Feb 1)</a:t>
            </a:r>
          </a:p>
          <a:p>
            <a:r>
              <a:rPr lang="en-US" dirty="0"/>
              <a:t>Lab 2 due next Friday (Feb 8)</a:t>
            </a:r>
          </a:p>
          <a:p>
            <a:pPr lvl="2"/>
            <a:endParaRPr lang="en-US" dirty="0"/>
          </a:p>
          <a:p>
            <a:r>
              <a:rPr lang="en-US" dirty="0"/>
              <a:t>Section tomorrow on Assembly and GDB</a:t>
            </a:r>
          </a:p>
          <a:p>
            <a:pPr lvl="1"/>
            <a:r>
              <a:rPr lang="en-US" dirty="0"/>
              <a:t>Bring your laptops!</a:t>
            </a:r>
          </a:p>
          <a:p>
            <a:pPr lvl="2"/>
            <a:endParaRPr lang="en-US" dirty="0"/>
          </a:p>
          <a:p>
            <a:r>
              <a:rPr lang="en-US" dirty="0"/>
              <a:t>Midterm: Feb 13, 8:30am KNE 130 (here </a:t>
            </a:r>
            <a:r>
              <a:rPr lang="en-US" dirty="0">
                <a:sym typeface="Wingdings" pitchFamily="2" charset="2"/>
              </a:rPr>
              <a:t>)</a:t>
            </a:r>
            <a:endParaRPr lang="en-US" dirty="0"/>
          </a:p>
          <a:p>
            <a:pPr lvl="1"/>
            <a:r>
              <a:rPr lang="en-US" dirty="0"/>
              <a:t>You will be provided a fresh reference sheet</a:t>
            </a:r>
          </a:p>
          <a:p>
            <a:pPr lvl="1"/>
            <a:r>
              <a:rPr lang="en-US" dirty="0"/>
              <a:t>You get 1 </a:t>
            </a:r>
            <a:r>
              <a:rPr lang="en-US" i="1" dirty="0"/>
              <a:t>handwritten</a:t>
            </a:r>
            <a:r>
              <a:rPr lang="en-US" dirty="0"/>
              <a:t>, double-sided cheat sheet (letter)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84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600" dirty="0"/>
              <a:t>A jump changes the program counter (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sz="2600" dirty="0"/>
              <a:t>)</a:t>
            </a:r>
          </a:p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sz="2200" dirty="0"/>
              <a:t> tells the CPU the </a:t>
            </a:r>
            <a:r>
              <a:rPr lang="en-US" sz="2200" i="1" dirty="0"/>
              <a:t>address</a:t>
            </a:r>
            <a:r>
              <a:rPr lang="en-US" sz="2200" dirty="0"/>
              <a:t> of the next </a:t>
            </a:r>
            <a:r>
              <a:rPr lang="en-US" sz="2200" dirty="0" err="1"/>
              <a:t>instr</a:t>
            </a:r>
            <a:r>
              <a:rPr lang="en-US" sz="2200" dirty="0"/>
              <a:t> to execute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Labels</a:t>
            </a:r>
            <a:r>
              <a:rPr lang="en-US" sz="2600" dirty="0"/>
              <a:t> give us a way to refer to a specific instruction in our assembly/machine code</a:t>
            </a:r>
            <a:endParaRPr lang="en-US" sz="2600" b="1" dirty="0">
              <a:solidFill>
                <a:srgbClr val="FF0000"/>
              </a:solidFill>
            </a:endParaRPr>
          </a:p>
          <a:p>
            <a:pPr lvl="1"/>
            <a:r>
              <a:rPr lang="en-US" sz="2200" dirty="0"/>
              <a:t>Associated with the </a:t>
            </a:r>
            <a:r>
              <a:rPr lang="en-US" sz="2200" i="1" dirty="0"/>
              <a:t>next</a:t>
            </a:r>
            <a:r>
              <a:rPr lang="en-US" sz="2200" dirty="0"/>
              <a:t> instruction found in the assembly code (ignores whitespace)</a:t>
            </a:r>
          </a:p>
          <a:p>
            <a:pPr lvl="1"/>
            <a:r>
              <a:rPr lang="en-US" sz="2200" dirty="0"/>
              <a:t>Each </a:t>
            </a:r>
            <a:r>
              <a:rPr lang="en-US" sz="2200" b="1" i="1" dirty="0">
                <a:solidFill>
                  <a:srgbClr val="00B0F0"/>
                </a:solidFill>
              </a:rPr>
              <a:t>use</a:t>
            </a:r>
            <a:r>
              <a:rPr lang="en-US" sz="2200" dirty="0"/>
              <a:t> of the label will eventually be replaced with something that indicates the final address of the instruction that it is associated with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097280" y="1280160"/>
            <a:ext cx="3108960" cy="17389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937760" y="1005840"/>
            <a:ext cx="3108960" cy="201168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069960" y="1872720"/>
              <a:ext cx="1813320" cy="1407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0960" y="1863360"/>
                <a:ext cx="1831680" cy="14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6234120" y="3697560"/>
              <a:ext cx="560520" cy="42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25480" y="3690360"/>
                <a:ext cx="576360" cy="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746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 Control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Condition codes</a:t>
            </a:r>
          </a:p>
          <a:p>
            <a:r>
              <a:rPr lang="en-US" dirty="0"/>
              <a:t>Conditional and unconditional branches</a:t>
            </a:r>
          </a:p>
          <a:p>
            <a:r>
              <a:rPr lang="en-US" b="1" dirty="0">
                <a:solidFill>
                  <a:srgbClr val="4B2A85"/>
                </a:solidFill>
              </a:rPr>
              <a:t>Loops</a:t>
            </a:r>
          </a:p>
          <a:p>
            <a:r>
              <a:rPr lang="en-US" dirty="0"/>
              <a:t>Switches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7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Expressing with </a:t>
            </a:r>
            <a:r>
              <a:rPr lang="en-US" dirty="0" err="1"/>
              <a:t>Goto</a:t>
            </a:r>
            <a:r>
              <a:rPr lang="en-US" dirty="0"/>
              <a:t>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12080"/>
            <a:ext cx="8366125" cy="1371600"/>
          </a:xfrm>
        </p:spPr>
        <p:txBody>
          <a:bodyPr/>
          <a:lstStyle/>
          <a:p>
            <a:r>
              <a:rPr lang="en-US" sz="2400" dirty="0"/>
              <a:t>C allows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2400" dirty="0"/>
              <a:t> as means of transferring control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jump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Closer to assembly programming style</a:t>
            </a:r>
          </a:p>
          <a:p>
            <a:pPr lvl="1"/>
            <a:r>
              <a:rPr lang="en-US" sz="2000" dirty="0"/>
              <a:t>Generally considered bad coding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301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5760" y="1371600"/>
            <a:ext cx="3931920" cy="26187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absdiff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 &gt;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9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0" y="1371600"/>
            <a:ext cx="4206240" cy="3486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absdiff_j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ntest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(x &lt;= y);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ntest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Done;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Else: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Done: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3102840" y="2214720"/>
              <a:ext cx="5617440" cy="2289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94200" y="2207160"/>
                <a:ext cx="5636880" cy="23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085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566160"/>
            <a:ext cx="8366125" cy="2743200"/>
          </a:xfrm>
        </p:spPr>
        <p:txBody>
          <a:bodyPr/>
          <a:lstStyle/>
          <a:p>
            <a:r>
              <a:rPr lang="en-US" dirty="0"/>
              <a:t>Other loops compiled similarly</a:t>
            </a:r>
          </a:p>
          <a:p>
            <a:pPr lvl="1"/>
            <a:r>
              <a:rPr lang="en-US" dirty="0"/>
              <a:t>Will show variations and complications in coming slides, but may skip a few examples in the interest of time</a:t>
            </a:r>
          </a:p>
          <a:p>
            <a:r>
              <a:rPr lang="en-US" dirty="0"/>
              <a:t>Most important to consider:</a:t>
            </a:r>
          </a:p>
          <a:p>
            <a:pPr lvl="1"/>
            <a:r>
              <a:rPr lang="en-US" dirty="0"/>
              <a:t>When should conditionals be evaluated? (</a:t>
            </a:r>
            <a:r>
              <a:rPr lang="en-US" i="1" dirty="0"/>
              <a:t>while</a:t>
            </a:r>
            <a:r>
              <a:rPr lang="en-US" dirty="0"/>
              <a:t> vs. </a:t>
            </a:r>
            <a:r>
              <a:rPr lang="en-US" i="1" dirty="0"/>
              <a:t>do-while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How much jumping is involved?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23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213442" y="1371600"/>
            <a:ext cx="4538446" cy="1812683"/>
            <a:chOff x="4213442" y="1422672"/>
            <a:chExt cx="4538446" cy="1812683"/>
          </a:xfrm>
        </p:grpSpPr>
        <p:sp>
          <p:nvSpPr>
            <p:cNvPr id="5" name="Text Box 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319588" y="1840922"/>
              <a:ext cx="4432300" cy="1394433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   </a:t>
              </a:r>
              <a:r>
                <a:rPr lang="en-US" sz="1800" b="1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testq</a:t>
              </a: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rax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 %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rax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je    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&lt;loop body code&gt;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</a:t>
              </a:r>
              <a:r>
                <a:rPr lang="en-US" sz="1800" b="1" dirty="0" err="1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jmp</a:t>
              </a:r>
              <a:r>
                <a:rPr lang="en-US" sz="1800" b="1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</a:t>
              </a:r>
              <a:r>
                <a:rPr lang="en-US" sz="1800" dirty="0" err="1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endParaRPr lang="en-US" sz="1800" dirty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</a:p>
          </p:txBody>
        </p:sp>
        <p:sp>
          <p:nvSpPr>
            <p:cNvPr id="6" name="Rectangle 5"/>
            <p:cNvSpPr/>
            <p:nvPr>
              <p:custDataLst>
                <p:tags r:id="rId4"/>
              </p:custDataLst>
            </p:nvPr>
          </p:nvSpPr>
          <p:spPr>
            <a:xfrm>
              <a:off x="4213442" y="1422672"/>
              <a:ext cx="18095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latin typeface="Calibri"/>
                  <a:cs typeface="Calibri"/>
                </a:rPr>
                <a:t>Assembly code: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3331" y="1371600"/>
            <a:ext cx="3007944" cy="1344355"/>
            <a:chOff x="843331" y="1422673"/>
            <a:chExt cx="3007944" cy="1344355"/>
          </a:xfrm>
        </p:grpSpPr>
        <p:sp>
          <p:nvSpPr>
            <p:cNvPr id="4" name="Text Box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27100" y="1846263"/>
              <a:ext cx="2924175" cy="920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while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( sum != 0 ) {</a:t>
              </a:r>
            </a:p>
            <a:p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&lt;loop body&gt;</a:t>
              </a:r>
            </a:p>
            <a:p>
              <a:r>
                <a:rPr lang="en-US" sz="180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7" name="Rectangle 6"/>
            <p:cNvSpPr/>
            <p:nvPr>
              <p:custDataLst>
                <p:tags r:id="rId2"/>
              </p:custDataLst>
            </p:nvPr>
          </p:nvSpPr>
          <p:spPr>
            <a:xfrm>
              <a:off x="843331" y="1422673"/>
              <a:ext cx="1515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C/Java code: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2467080" y="1600200"/>
              <a:ext cx="6492240" cy="1387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9160" y="1594440"/>
                <a:ext cx="6507360" cy="14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933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Loops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are the </a:t>
            </a:r>
            <a:r>
              <a:rPr lang="en-US" dirty="0" err="1"/>
              <a:t>Goto</a:t>
            </a:r>
            <a:r>
              <a:rPr lang="en-US" dirty="0"/>
              <a:t> versions of the following?</a:t>
            </a:r>
          </a:p>
          <a:p>
            <a:pPr lvl="1"/>
            <a:r>
              <a:rPr lang="en-US" dirty="0"/>
              <a:t>Do…while:	Test and Body</a:t>
            </a:r>
          </a:p>
          <a:p>
            <a:pPr lvl="1"/>
            <a:r>
              <a:rPr lang="en-US" dirty="0"/>
              <a:t>For loop:		</a:t>
            </a:r>
            <a:r>
              <a:rPr lang="en-US" dirty="0" err="1"/>
              <a:t>Init</a:t>
            </a:r>
            <a:r>
              <a:rPr lang="en-US" dirty="0"/>
              <a:t>, Test, Update, and Body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24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213442" y="1371600"/>
            <a:ext cx="4538446" cy="1553689"/>
            <a:chOff x="4213442" y="1422672"/>
            <a:chExt cx="4538446" cy="1553689"/>
          </a:xfrm>
        </p:grpSpPr>
        <p:sp>
          <p:nvSpPr>
            <p:cNvPr id="6" name="Text Box 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319588" y="1840922"/>
              <a:ext cx="4432300" cy="1135439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oop: </a:t>
              </a: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if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(</a:t>
              </a:r>
              <a:r>
                <a:rPr lang="en-US" sz="1800" dirty="0">
                  <a:solidFill>
                    <a:srgbClr val="C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!</a:t>
              </a:r>
              <a:r>
                <a:rPr lang="en-US" sz="1800" dirty="0">
                  <a:solidFill>
                    <a:srgbClr val="C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Test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)  </a:t>
              </a:r>
              <a:r>
                <a:rPr lang="en-US" sz="1800" b="1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goto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Exit;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</a:t>
              </a:r>
              <a:r>
                <a:rPr lang="en-US" sz="1800" dirty="0">
                  <a:solidFill>
                    <a:srgbClr val="0000FF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Body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</a:t>
              </a:r>
              <a:r>
                <a:rPr lang="en-US" sz="1800" b="1" dirty="0" err="1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goto</a:t>
              </a:r>
              <a:r>
                <a:rPr lang="en-US" sz="180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Loop;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Exit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</a:p>
          </p:txBody>
        </p:sp>
        <p:sp>
          <p:nvSpPr>
            <p:cNvPr id="7" name="Rectangle 6"/>
            <p:cNvSpPr/>
            <p:nvPr>
              <p:custDataLst>
                <p:tags r:id="rId4"/>
              </p:custDataLst>
            </p:nvPr>
          </p:nvSpPr>
          <p:spPr>
            <a:xfrm>
              <a:off x="4213442" y="1422672"/>
              <a:ext cx="15138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 err="1">
                  <a:latin typeface="Calibri"/>
                  <a:cs typeface="Calibri"/>
                </a:rPr>
                <a:t>Goto</a:t>
              </a:r>
              <a:r>
                <a:rPr lang="en-US" sz="2000" dirty="0">
                  <a:latin typeface="Calibri"/>
                  <a:cs typeface="Calibri"/>
                </a:rPr>
                <a:t> version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3331" y="1371600"/>
            <a:ext cx="3007944" cy="1436688"/>
            <a:chOff x="843331" y="1422673"/>
            <a:chExt cx="3007944" cy="1436688"/>
          </a:xfrm>
        </p:grpSpPr>
        <p:sp>
          <p:nvSpPr>
            <p:cNvPr id="9" name="Text Box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27100" y="1846263"/>
              <a:ext cx="2924175" cy="1013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20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while</a:t>
              </a:r>
              <a:r>
                <a:rPr lang="en-US" sz="20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( </a:t>
              </a:r>
              <a:r>
                <a:rPr lang="en-US" sz="2000" dirty="0">
                  <a:solidFill>
                    <a:srgbClr val="C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Test</a:t>
              </a:r>
              <a:r>
                <a:rPr lang="en-US" sz="20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) {</a:t>
              </a:r>
            </a:p>
            <a:p>
              <a:r>
                <a:rPr lang="en-US" sz="20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</a:t>
              </a:r>
              <a:r>
                <a:rPr lang="en-US" sz="2000" dirty="0">
                  <a:solidFill>
                    <a:srgbClr val="0000FF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Body</a:t>
              </a:r>
            </a:p>
            <a:p>
              <a:r>
                <a:rPr lang="en-US" sz="200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0" name="Rectangle 9"/>
            <p:cNvSpPr/>
            <p:nvPr>
              <p:custDataLst>
                <p:tags r:id="rId2"/>
              </p:custDataLst>
            </p:nvPr>
          </p:nvSpPr>
          <p:spPr>
            <a:xfrm>
              <a:off x="843331" y="1422673"/>
              <a:ext cx="1515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C/Java code: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32057" y="3612960"/>
              <a:ext cx="9095760" cy="3012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017" y="3608640"/>
                <a:ext cx="9106920" cy="30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4844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Loops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25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2880" y="2926080"/>
            <a:ext cx="8821420" cy="1483168"/>
            <a:chOff x="182880" y="2926080"/>
            <a:chExt cx="8821420" cy="1483168"/>
          </a:xfrm>
        </p:grpSpPr>
        <p:sp>
          <p:nvSpPr>
            <p:cNvPr id="4" name="Text Box 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48640" y="3474720"/>
              <a:ext cx="2924175" cy="920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do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{</a:t>
              </a:r>
            </a:p>
            <a:p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&lt;loop body&gt;</a:t>
              </a:r>
            </a:p>
            <a:p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} </a:t>
              </a: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while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 sum != 0 )</a:t>
              </a:r>
              <a:endParaRPr lang="en-US" sz="1800" dirty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</p:txBody>
        </p:sp>
        <p:sp>
          <p:nvSpPr>
            <p:cNvPr id="5" name="Text Box 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72000" y="3017520"/>
              <a:ext cx="4432300" cy="1391728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&lt;loop body code&gt;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</a:t>
              </a:r>
              <a:r>
                <a:rPr lang="en-US" sz="1800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testq</a:t>
              </a: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%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sz="1800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jne</a:t>
              </a: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loopTop</a:t>
              </a:r>
              <a:endParaRPr lang="en-US" sz="1800" dirty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</a:p>
          </p:txBody>
        </p:sp>
        <p:sp>
          <p:nvSpPr>
            <p:cNvPr id="6" name="Rectangle 5"/>
            <p:cNvSpPr/>
            <p:nvPr>
              <p:custDataLst>
                <p:tags r:id="rId13"/>
              </p:custDataLst>
            </p:nvPr>
          </p:nvSpPr>
          <p:spPr>
            <a:xfrm>
              <a:off x="3657600" y="3474720"/>
              <a:ext cx="9621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latin typeface="Calibri"/>
                  <a:cs typeface="Calibri"/>
                </a:rPr>
                <a:t>x86-64:</a:t>
              </a:r>
            </a:p>
          </p:txBody>
        </p:sp>
        <p:sp>
          <p:nvSpPr>
            <p:cNvPr id="7" name="Rectangle 6"/>
            <p:cNvSpPr/>
            <p:nvPr>
              <p:custDataLst>
                <p:tags r:id="rId14"/>
              </p:custDataLst>
            </p:nvPr>
          </p:nvSpPr>
          <p:spPr>
            <a:xfrm>
              <a:off x="182880" y="3474720"/>
              <a:ext cx="3898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C:</a:t>
              </a:r>
            </a:p>
          </p:txBody>
        </p:sp>
        <p:sp>
          <p:nvSpPr>
            <p:cNvPr id="8" name="Rectangle 7"/>
            <p:cNvSpPr/>
            <p:nvPr>
              <p:custDataLst>
                <p:tags r:id="rId15"/>
              </p:custDataLst>
            </p:nvPr>
          </p:nvSpPr>
          <p:spPr>
            <a:xfrm>
              <a:off x="548640" y="2926080"/>
              <a:ext cx="23583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u="sng" dirty="0">
                  <a:latin typeface="Calibri"/>
                  <a:cs typeface="Calibri"/>
                </a:rPr>
                <a:t>Do-while Loop</a:t>
              </a:r>
              <a:r>
                <a:rPr lang="en-US" sz="2800" i="1" dirty="0">
                  <a:latin typeface="Calibri"/>
                  <a:cs typeface="Calibri"/>
                </a:rPr>
                <a:t>:</a:t>
              </a:r>
              <a:endParaRPr lang="en-US" sz="2800" i="1" u="sng" dirty="0"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2880" y="1280160"/>
            <a:ext cx="8821420" cy="1485873"/>
            <a:chOff x="182880" y="1280160"/>
            <a:chExt cx="8821420" cy="1485873"/>
          </a:xfrm>
        </p:grpSpPr>
        <p:sp>
          <p:nvSpPr>
            <p:cNvPr id="10" name="Rectangle 9"/>
            <p:cNvSpPr/>
            <p:nvPr>
              <p:custDataLst>
                <p:tags r:id="rId6"/>
              </p:custDataLst>
            </p:nvPr>
          </p:nvSpPr>
          <p:spPr>
            <a:xfrm>
              <a:off x="548640" y="1280160"/>
              <a:ext cx="19046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u="sng" dirty="0">
                  <a:latin typeface="Calibri"/>
                  <a:cs typeface="Calibri"/>
                </a:rPr>
                <a:t>While Loop</a:t>
              </a:r>
              <a:r>
                <a:rPr lang="en-US" sz="2800" i="1" dirty="0">
                  <a:latin typeface="Calibri"/>
                  <a:cs typeface="Calibri"/>
                </a:rPr>
                <a:t>:</a:t>
              </a:r>
              <a:endParaRPr lang="en-US" sz="2800" i="1" u="sng" dirty="0">
                <a:latin typeface="Calibri"/>
                <a:cs typeface="Calibri"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7"/>
              </p:custDataLst>
            </p:nvPr>
          </p:nvSpPr>
          <p:spPr>
            <a:xfrm>
              <a:off x="182880" y="1828800"/>
              <a:ext cx="3898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C:</a:t>
              </a:r>
            </a:p>
          </p:txBody>
        </p:sp>
        <p:sp>
          <p:nvSpPr>
            <p:cNvPr id="12" name="Text Box 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48640" y="1828800"/>
              <a:ext cx="2924175" cy="920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while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( sum != 0 ) {</a:t>
              </a:r>
            </a:p>
            <a:p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&lt;loop body&gt;</a:t>
              </a:r>
            </a:p>
            <a:p>
              <a:r>
                <a:rPr lang="en-US" sz="180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3" name="Rectangle 12"/>
            <p:cNvSpPr/>
            <p:nvPr>
              <p:custDataLst>
                <p:tags r:id="rId9"/>
              </p:custDataLst>
            </p:nvPr>
          </p:nvSpPr>
          <p:spPr>
            <a:xfrm>
              <a:off x="3657600" y="1828800"/>
              <a:ext cx="9621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latin typeface="Calibri"/>
                  <a:cs typeface="Calibri"/>
                </a:rPr>
                <a:t>x86-64:</a:t>
              </a:r>
            </a:p>
          </p:txBody>
        </p:sp>
        <p:sp>
          <p:nvSpPr>
            <p:cNvPr id="14" name="Text Box 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72000" y="1371600"/>
              <a:ext cx="4432300" cy="1394433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   </a:t>
              </a:r>
              <a:r>
                <a:rPr lang="en-US" sz="1800" b="1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testq</a:t>
              </a: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rax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 %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rax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je    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&lt;loop body code&gt;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</a:t>
              </a:r>
              <a:r>
                <a:rPr lang="en-US" sz="1800" b="1" dirty="0" err="1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jmp</a:t>
              </a:r>
              <a:r>
                <a:rPr lang="en-US" sz="1800" b="1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</a:t>
              </a:r>
              <a:r>
                <a:rPr lang="en-US" sz="180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</a:t>
              </a:r>
              <a:r>
                <a:rPr lang="en-US" sz="1800" dirty="0" err="1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endParaRPr lang="en-US" sz="1800" dirty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" y="4572000"/>
            <a:ext cx="8821420" cy="2003951"/>
            <a:chOff x="182880" y="4572000"/>
            <a:chExt cx="8821420" cy="2003951"/>
          </a:xfrm>
        </p:grpSpPr>
        <p:sp>
          <p:nvSpPr>
            <p:cNvPr id="16" name="Rectangle 15"/>
            <p:cNvSpPr/>
            <p:nvPr>
              <p:custDataLst>
                <p:tags r:id="rId1"/>
              </p:custDataLst>
            </p:nvPr>
          </p:nvSpPr>
          <p:spPr>
            <a:xfrm>
              <a:off x="548640" y="4572000"/>
              <a:ext cx="29861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u="sng" dirty="0">
                  <a:latin typeface="Calibri"/>
                  <a:cs typeface="Calibri"/>
                </a:rPr>
                <a:t>While Loop (ver. 2)</a:t>
              </a:r>
              <a:r>
                <a:rPr lang="en-US" sz="2800" i="1" dirty="0">
                  <a:latin typeface="Calibri"/>
                  <a:cs typeface="Calibri"/>
                </a:rPr>
                <a:t>:</a:t>
              </a:r>
              <a:endParaRPr lang="en-US" sz="2800" i="1" u="sng" dirty="0">
                <a:latin typeface="Calibri"/>
                <a:cs typeface="Calibri"/>
              </a:endParaRPr>
            </a:p>
          </p:txBody>
        </p:sp>
        <p:sp>
          <p:nvSpPr>
            <p:cNvPr id="17" name="Rectangle 16"/>
            <p:cNvSpPr/>
            <p:nvPr>
              <p:custDataLst>
                <p:tags r:id="rId2"/>
              </p:custDataLst>
            </p:nvPr>
          </p:nvSpPr>
          <p:spPr>
            <a:xfrm>
              <a:off x="182880" y="5120640"/>
              <a:ext cx="3898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C:</a:t>
              </a:r>
            </a:p>
          </p:txBody>
        </p:sp>
        <p:sp>
          <p:nvSpPr>
            <p:cNvPr id="18" name="Text Box 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8640" y="5120640"/>
              <a:ext cx="2924175" cy="920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while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( sum != 0 ) {</a:t>
              </a:r>
            </a:p>
            <a:p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&lt;loop body&gt;</a:t>
              </a:r>
            </a:p>
            <a:p>
              <a:r>
                <a:rPr lang="en-US" sz="180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9" name="Rectangle 18"/>
            <p:cNvSpPr/>
            <p:nvPr>
              <p:custDataLst>
                <p:tags r:id="rId4"/>
              </p:custDataLst>
            </p:nvPr>
          </p:nvSpPr>
          <p:spPr>
            <a:xfrm>
              <a:off x="3657600" y="5120640"/>
              <a:ext cx="9621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latin typeface="Calibri"/>
                  <a:cs typeface="Calibri"/>
                </a:rPr>
                <a:t>x86-64:</a:t>
              </a:r>
            </a:p>
          </p:txBody>
        </p:sp>
        <p:sp>
          <p:nvSpPr>
            <p:cNvPr id="20" name="Text Box 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572000" y="4663440"/>
              <a:ext cx="4432300" cy="191251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testq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%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je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loopDone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loopTop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&lt;loop body code&gt;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b="1" dirty="0">
                  <a:solidFill>
                    <a:srgbClr val="FF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testq</a:t>
              </a: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%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jne</a:t>
              </a: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loopTop</a:t>
              </a:r>
              <a:endParaRPr lang="en-US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loopDone</a:t>
              </a:r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/>
              <p14:cNvContentPartPr/>
              <p14:nvPr/>
            </p14:nvContentPartPr>
            <p14:xfrm>
              <a:off x="1990440" y="455400"/>
              <a:ext cx="6989040" cy="59342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81800" y="448200"/>
                <a:ext cx="7004160" cy="594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664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355" name="Rectangle 11"/>
              <p:cNvSpPr>
                <a:spLocks noGrp="1" noChangeArrowheads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/>
                  <a:t>For-Loop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While-Loop</a:t>
                </a:r>
                <a:endParaRPr lang="en-US" dirty="0"/>
              </a:p>
            </p:txBody>
          </p:sp>
        </mc:Choice>
        <mc:Fallback xmlns="">
          <p:sp>
            <p:nvSpPr>
              <p:cNvPr id="57355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11"/>
                </p:custDataLst>
              </p:nvPr>
            </p:nvSpPr>
            <p:spPr>
              <a:blipFill rotWithShape="0">
                <a:blip r:embed="rId12"/>
                <a:stretch>
                  <a:fillRect l="-2248" t="-3200" b="-232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4206240"/>
            <a:ext cx="3931920" cy="22442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b="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Init</a:t>
            </a:r>
            <a:r>
              <a:rPr lang="en-US" sz="24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Test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Body</a:t>
            </a:r>
          </a:p>
          <a:p>
            <a:pPr algn="l">
              <a:spcBef>
                <a:spcPts val="600"/>
              </a:spcBef>
            </a:pPr>
            <a:r>
              <a:rPr lang="en-US" sz="24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Update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spcBef>
                <a:spcPts val="600"/>
              </a:spcBef>
            </a:pP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374904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While-Loop Version: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9" name="AutoShape 10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148840" y="3291840"/>
            <a:ext cx="548640" cy="54864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46320" y="2194560"/>
            <a:ext cx="3840480" cy="3906198"/>
          </a:xfrm>
          <a:prstGeom prst="rect">
            <a:avLst/>
          </a:prstGeom>
          <a:solidFill>
            <a:srgbClr val="DFC03D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b="0" u="sng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Caveat</a:t>
            </a:r>
            <a:r>
              <a:rPr lang="en-US" sz="24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 C and Java have </a:t>
            </a:r>
            <a:r>
              <a:rPr lang="en-US" sz="2400" b="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break</a:t>
            </a:r>
            <a:r>
              <a:rPr lang="en-US" sz="24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and </a:t>
            </a:r>
            <a:r>
              <a:rPr lang="en-US" sz="2400" b="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continue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Conversion works fine for break</a:t>
            </a: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Jump to same label as loop exit condition</a:t>
            </a:r>
            <a:endParaRPr lang="en-US" sz="2000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But not continue: would skip doing </a:t>
            </a:r>
            <a:r>
              <a:rPr lang="en-US" sz="2000" b="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Update</a:t>
            </a:r>
            <a:r>
              <a:rPr lang="en-US" sz="20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which it should do with for-loops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Introduce new label at </a:t>
            </a:r>
            <a:r>
              <a:rPr lang="en-US" sz="200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Update</a:t>
            </a:r>
            <a:endParaRPr lang="en-US" sz="2000" b="0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1828800"/>
            <a:ext cx="4023360" cy="1351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40" tIns="44450" rIns="91440" bIns="4445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2400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Init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2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Test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2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Update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Body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1371600"/>
            <a:ext cx="3448050" cy="4114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For-Loop: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08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 Control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Condition codes</a:t>
            </a:r>
          </a:p>
          <a:p>
            <a:r>
              <a:rPr lang="en-US" dirty="0"/>
              <a:t>Conditional and unconditional branches</a:t>
            </a:r>
          </a:p>
          <a:p>
            <a:r>
              <a:rPr lang="en-US" dirty="0"/>
              <a:t>Loops</a:t>
            </a:r>
          </a:p>
          <a:p>
            <a:r>
              <a:rPr lang="en-US" b="1" dirty="0">
                <a:solidFill>
                  <a:srgbClr val="4B2A85"/>
                </a:solidFill>
              </a:rPr>
              <a:t>Switches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61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22800" y="448056"/>
            <a:ext cx="4140200" cy="1143000"/>
          </a:xfrm>
          <a:ln/>
        </p:spPr>
        <p:txBody>
          <a:bodyPr>
            <a:noAutofit/>
          </a:bodyPr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53000" y="1803400"/>
            <a:ext cx="3810000" cy="5029200"/>
          </a:xfrm>
          <a:ln/>
        </p:spPr>
        <p:txBody>
          <a:bodyPr/>
          <a:lstStyle/>
          <a:p>
            <a:r>
              <a:rPr lang="en-US" dirty="0"/>
              <a:t>Multiple case labels</a:t>
            </a:r>
          </a:p>
          <a:p>
            <a:pPr marL="552450" lvl="1"/>
            <a:r>
              <a:rPr lang="en-US" dirty="0"/>
              <a:t>Here: 5 &amp; 6</a:t>
            </a:r>
          </a:p>
          <a:p>
            <a:r>
              <a:rPr lang="en-US" dirty="0"/>
              <a:t>Fall through cases</a:t>
            </a:r>
          </a:p>
          <a:p>
            <a:pPr marL="552450" lvl="1"/>
            <a:r>
              <a:rPr lang="en-US" dirty="0"/>
              <a:t>Here: 2</a:t>
            </a:r>
          </a:p>
          <a:p>
            <a:r>
              <a:rPr lang="en-US" dirty="0"/>
              <a:t>Missing cases</a:t>
            </a:r>
          </a:p>
          <a:p>
            <a:pPr marL="552450" lvl="1"/>
            <a:r>
              <a:rPr lang="en-US" dirty="0"/>
              <a:t>Here: 4</a:t>
            </a:r>
          </a:p>
          <a:p>
            <a:pPr marL="552450" lvl="1"/>
            <a:endParaRPr lang="en-US" dirty="0"/>
          </a:p>
          <a:p>
            <a:pPr marL="152400"/>
            <a:r>
              <a:rPr lang="en-US" dirty="0"/>
              <a:t>Implemented with:</a:t>
            </a:r>
          </a:p>
          <a:p>
            <a:pPr marL="552450" lvl="1"/>
            <a:r>
              <a:rPr lang="en-US" i="1" dirty="0"/>
              <a:t>Jump table</a:t>
            </a:r>
          </a:p>
          <a:p>
            <a:pPr marL="552450" lvl="1"/>
            <a:r>
              <a:rPr lang="en-US" i="1" dirty="0"/>
              <a:t>Indirect jump instruction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150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z)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= y*z;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2: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= y/z;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Fall Through */</a:t>
            </a:r>
            <a:endParaRPr lang="en-US" sz="2400" b="0" i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+= 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5: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6: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-= 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default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= 2;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}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154800" y="1503000"/>
              <a:ext cx="3253680" cy="47419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6520" y="1495080"/>
                <a:ext cx="3270240" cy="47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1879200" y="1439280"/>
              <a:ext cx="733320" cy="345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70200" y="1430640"/>
                <a:ext cx="7509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1118160" y="2705040"/>
              <a:ext cx="379800" cy="2003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10960" y="2698920"/>
                <a:ext cx="392040" cy="20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5526465" y="5979600"/>
              <a:ext cx="3204000" cy="5126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19265" y="5970960"/>
                <a:ext cx="322164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Ink 5"/>
              <p14:cNvContentPartPr/>
              <p14:nvPr/>
            </p14:nvContentPartPr>
            <p14:xfrm>
              <a:off x="8702385" y="6202440"/>
              <a:ext cx="208440" cy="198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94465" y="6193080"/>
                <a:ext cx="225000" cy="2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5909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Jump Table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253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132320" y="1746504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Code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Block 0</a:t>
            </a:r>
          </a:p>
        </p:txBody>
      </p:sp>
      <p:sp>
        <p:nvSpPr>
          <p:cNvPr id="2253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760720" y="1746504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Targ0:</a:t>
            </a:r>
          </a:p>
        </p:txBody>
      </p:sp>
      <p:sp>
        <p:nvSpPr>
          <p:cNvPr id="22534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132320" y="2734056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Code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Block 1</a:t>
            </a:r>
          </a:p>
        </p:txBody>
      </p:sp>
      <p:sp>
        <p:nvSpPr>
          <p:cNvPr id="22535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60720" y="2734056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Targ1:</a:t>
            </a:r>
          </a:p>
        </p:txBody>
      </p:sp>
      <p:sp>
        <p:nvSpPr>
          <p:cNvPr id="22536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132320" y="3721608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Code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Block 2</a:t>
            </a:r>
          </a:p>
        </p:txBody>
      </p:sp>
      <p:sp>
        <p:nvSpPr>
          <p:cNvPr id="22537" name="Rectangl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760720" y="3721608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Targ2:</a:t>
            </a:r>
          </a:p>
        </p:txBody>
      </p:sp>
      <p:sp>
        <p:nvSpPr>
          <p:cNvPr id="22538" name="Rectangle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7132320" y="5696712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Code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Block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–1</a:t>
            </a:r>
          </a:p>
        </p:txBody>
      </p:sp>
      <p:sp>
        <p:nvSpPr>
          <p:cNvPr id="22539" name="Rectangle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5760720" y="5696712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n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-1:</a:t>
            </a:r>
          </a:p>
        </p:txBody>
      </p:sp>
      <p:sp>
        <p:nvSpPr>
          <p:cNvPr id="22540" name="Rectangle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7599042" y="4670820"/>
            <a:ext cx="227013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14800" y="1746504"/>
            <a:ext cx="1280160" cy="2438400"/>
            <a:chOff x="3937000" y="1714500"/>
            <a:chExt cx="1270000" cy="2438400"/>
          </a:xfrm>
        </p:grpSpPr>
        <p:sp>
          <p:nvSpPr>
            <p:cNvPr id="22541" name="Rectangle 13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937000" y="17145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Targ0</a:t>
              </a:r>
            </a:p>
          </p:txBody>
        </p:sp>
        <p:sp>
          <p:nvSpPr>
            <p:cNvPr id="22542" name="Rectangle 14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937000" y="20955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Targ1</a:t>
              </a:r>
            </a:p>
          </p:txBody>
        </p:sp>
        <p:sp>
          <p:nvSpPr>
            <p:cNvPr id="22543" name="Rectangle 15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937000" y="24765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Targ2</a:t>
              </a:r>
            </a:p>
          </p:txBody>
        </p:sp>
        <p:sp>
          <p:nvSpPr>
            <p:cNvPr id="22544" name="Rectangle 16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937000" y="37719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 Italic" charset="0"/>
                </a:rPr>
                <a:t>n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-1</a:t>
              </a:r>
            </a:p>
          </p:txBody>
        </p:sp>
        <p:sp>
          <p:nvSpPr>
            <p:cNvPr id="22545" name="Rectangle 17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937000" y="2857500"/>
              <a:ext cx="1270000" cy="9144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•</a:t>
              </a:r>
              <a:endPara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 Bold" charset="0"/>
              </a:endParaRP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•</a:t>
              </a:r>
              <a:endPara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 Bold" charset="0"/>
              </a:endParaRP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•</a:t>
              </a:r>
            </a:p>
          </p:txBody>
        </p:sp>
      </p:grpSp>
      <p:sp>
        <p:nvSpPr>
          <p:cNvPr id="22546" name="Rectangle 18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3200400" y="1746504"/>
            <a:ext cx="9144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JT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ab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</p:txBody>
      </p:sp>
      <p:sp>
        <p:nvSpPr>
          <p:cNvPr id="22547" name="Rectangle 19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48640" y="5092700"/>
            <a:ext cx="2667000" cy="71882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JTab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[x];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22548" name="Rectangle 20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548640" y="1746504"/>
            <a:ext cx="2298700" cy="2603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val_0: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Block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0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val_1: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Block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1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• • •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val_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-1: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Block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n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–1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22549" name="Rectangle 21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48640" y="1362456"/>
            <a:ext cx="139065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Switch Form</a:t>
            </a:r>
          </a:p>
        </p:txBody>
      </p:sp>
      <p:sp>
        <p:nvSpPr>
          <p:cNvPr id="22550" name="Rectangle 22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548640" y="4704938"/>
            <a:ext cx="2832827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Approximate Translation </a:t>
            </a:r>
          </a:p>
        </p:txBody>
      </p:sp>
      <p:sp>
        <p:nvSpPr>
          <p:cNvPr id="22551" name="Rectangle 23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114800" y="1362456"/>
            <a:ext cx="128016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2552" name="Rectangle 24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981506" y="1362456"/>
            <a:ext cx="1462087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Targets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/>
              <p14:cNvContentPartPr/>
              <p14:nvPr/>
            </p14:nvContentPartPr>
            <p14:xfrm>
              <a:off x="2445840" y="1680120"/>
              <a:ext cx="4659480" cy="42274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37560" y="1670760"/>
                <a:ext cx="4675680" cy="424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560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Conditionals and Control Flow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Conditional branch/</a:t>
            </a:r>
            <a:r>
              <a:rPr lang="en-US" i="1" dirty="0"/>
              <a:t>jump</a:t>
            </a:r>
          </a:p>
          <a:p>
            <a:pPr lvl="1"/>
            <a:r>
              <a:rPr lang="en-US" dirty="0"/>
              <a:t>Jump to somewhere else if some </a:t>
            </a:r>
            <a:r>
              <a:rPr lang="en-US" i="1" dirty="0"/>
              <a:t>condition</a:t>
            </a:r>
            <a:r>
              <a:rPr lang="en-US" dirty="0"/>
              <a:t> is true, </a:t>
            </a:r>
            <a:br>
              <a:rPr lang="en-US" dirty="0"/>
            </a:br>
            <a:r>
              <a:rPr lang="en-US" dirty="0"/>
              <a:t>otherwise execute next instruction</a:t>
            </a:r>
          </a:p>
          <a:p>
            <a:r>
              <a:rPr lang="en-US" dirty="0"/>
              <a:t>Unconditional branch/</a:t>
            </a:r>
            <a:r>
              <a:rPr lang="en-US" i="1" dirty="0"/>
              <a:t>jump</a:t>
            </a:r>
          </a:p>
          <a:p>
            <a:pPr lvl="1"/>
            <a:r>
              <a:rPr lang="en-US" i="1" dirty="0"/>
              <a:t>Always</a:t>
            </a:r>
            <a:r>
              <a:rPr lang="en-US" dirty="0"/>
              <a:t> jump when you get to this instruction</a:t>
            </a:r>
          </a:p>
          <a:p>
            <a:pPr lvl="2"/>
            <a:endParaRPr lang="en-US" dirty="0"/>
          </a:p>
          <a:p>
            <a:r>
              <a:rPr lang="en-US" sz="2400" dirty="0"/>
              <a:t>Together, they can implement most control flow constructs in high-level languages: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</a:t>
            </a:r>
            <a:r>
              <a:rPr lang="en-US" sz="2000" i="1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</a:t>
            </a:r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then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  <a:r>
              <a:rPr lang="is-I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…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 </a:t>
            </a:r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else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{…}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</a:t>
            </a:r>
            <a:r>
              <a:rPr lang="en-US" sz="2000" i="1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{…}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{…} </a:t>
            </a:r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</a:t>
            </a:r>
            <a:r>
              <a:rPr lang="en-US" sz="2000" i="1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for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</a:t>
            </a:r>
            <a:r>
              <a:rPr lang="en-US" sz="2000" i="1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initialization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 </a:t>
            </a:r>
            <a:r>
              <a:rPr lang="en-US" sz="2000" i="1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 </a:t>
            </a:r>
            <a:r>
              <a:rPr lang="en-US" sz="2000" i="1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iterative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{</a:t>
            </a:r>
            <a:r>
              <a:rPr lang="is-I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…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switch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  <a:r>
              <a:rPr lang="is-I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…}</a:t>
            </a:r>
            <a:endParaRPr lang="en-US" sz="200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2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auto">
          <a:xfrm>
            <a:off x="6126480" y="1463040"/>
            <a:ext cx="1645920" cy="51206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2"/>
            </p:custDataLst>
          </p:nvPr>
        </p:nvSpPr>
        <p:spPr bwMode="auto">
          <a:xfrm>
            <a:off x="6144768" y="2865450"/>
            <a:ext cx="1609344" cy="381000"/>
          </a:xfrm>
          <a:prstGeom prst="rect">
            <a:avLst/>
          </a:prstGeom>
          <a:solidFill>
            <a:srgbClr val="3366F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Jump Table Structure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10969" name="Rectangle 2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1431392"/>
            <a:ext cx="3276600" cy="3136757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(x) {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5: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3" name="Freeform 72"/>
          <p:cNvSpPr/>
          <p:nvPr>
            <p:custDataLst>
              <p:tags r:id="rId6"/>
            </p:custDataLst>
          </p:nvPr>
        </p:nvSpPr>
        <p:spPr bwMode="auto">
          <a:xfrm>
            <a:off x="7796432" y="2170546"/>
            <a:ext cx="405059" cy="2962619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323" h="2759364">
                <a:moveTo>
                  <a:pt x="77453" y="2759364"/>
                </a:moveTo>
                <a:cubicBezTo>
                  <a:pt x="685323" y="1966576"/>
                  <a:pt x="683877" y="203970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4DB23A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5" name="Rectangle 74"/>
          <p:cNvSpPr/>
          <p:nvPr>
            <p:custDataLst>
              <p:tags r:id="rId7"/>
            </p:custDataLst>
          </p:nvPr>
        </p:nvSpPr>
        <p:spPr bwMode="auto">
          <a:xfrm>
            <a:off x="6144768" y="1981200"/>
            <a:ext cx="1609344" cy="533400"/>
          </a:xfrm>
          <a:prstGeom prst="rect">
            <a:avLst/>
          </a:prstGeom>
          <a:solidFill>
            <a:srgbClr val="4DB23A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6" name="Rectangle 75"/>
          <p:cNvSpPr/>
          <p:nvPr>
            <p:custDataLst>
              <p:tags r:id="rId8"/>
            </p:custDataLst>
          </p:nvPr>
        </p:nvSpPr>
        <p:spPr bwMode="auto">
          <a:xfrm>
            <a:off x="6144768" y="2514600"/>
            <a:ext cx="1609344" cy="381000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7" name="Rectangle 76"/>
          <p:cNvSpPr/>
          <p:nvPr>
            <p:custDataLst>
              <p:tags r:id="rId9"/>
            </p:custDataLst>
          </p:nvPr>
        </p:nvSpPr>
        <p:spPr bwMode="auto">
          <a:xfrm>
            <a:off x="6144768" y="3239580"/>
            <a:ext cx="1609344" cy="685800"/>
          </a:xfrm>
          <a:prstGeom prst="rect">
            <a:avLst/>
          </a:prstGeom>
          <a:solidFill>
            <a:srgbClr val="CC00D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8" name="Rectangle 77"/>
          <p:cNvSpPr/>
          <p:nvPr>
            <p:custDataLst>
              <p:tags r:id="rId10"/>
            </p:custDataLst>
          </p:nvPr>
        </p:nvSpPr>
        <p:spPr bwMode="auto">
          <a:xfrm>
            <a:off x="6144768" y="3925380"/>
            <a:ext cx="1609344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2" name="Freeform 81"/>
          <p:cNvSpPr/>
          <p:nvPr>
            <p:custDataLst>
              <p:tags r:id="rId11"/>
            </p:custDataLst>
          </p:nvPr>
        </p:nvSpPr>
        <p:spPr bwMode="auto">
          <a:xfrm>
            <a:off x="7798741" y="2727039"/>
            <a:ext cx="667315" cy="2644264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3840" h="2436091">
                <a:moveTo>
                  <a:pt x="77453" y="2436091"/>
                </a:moveTo>
                <a:cubicBezTo>
                  <a:pt x="904676" y="1643303"/>
                  <a:pt x="1073840" y="273242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3" name="Freeform 82"/>
          <p:cNvSpPr/>
          <p:nvPr>
            <p:custDataLst>
              <p:tags r:id="rId12"/>
            </p:custDataLst>
          </p:nvPr>
        </p:nvSpPr>
        <p:spPr bwMode="auto">
          <a:xfrm>
            <a:off x="7801051" y="3572049"/>
            <a:ext cx="1342951" cy="2754862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4600" h="2439940">
                <a:moveTo>
                  <a:pt x="77453" y="2439940"/>
                </a:moveTo>
                <a:cubicBezTo>
                  <a:pt x="1684600" y="1231516"/>
                  <a:pt x="903232" y="0"/>
                  <a:pt x="0" y="3849"/>
                </a:cubicBezTo>
              </a:path>
            </a:pathLst>
          </a:custGeom>
          <a:noFill/>
          <a:ln w="25400" cap="flat" cmpd="sng" algn="ctr">
            <a:solidFill>
              <a:srgbClr val="CC00D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4" name="Freeform 83"/>
          <p:cNvSpPr/>
          <p:nvPr>
            <p:custDataLst>
              <p:tags r:id="rId13"/>
            </p:custDataLst>
          </p:nvPr>
        </p:nvSpPr>
        <p:spPr bwMode="auto">
          <a:xfrm>
            <a:off x="7795179" y="4097588"/>
            <a:ext cx="247575" cy="82390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0 w 1607147"/>
              <a:gd name="connsiteY0" fmla="*/ 1851740 h 1851740"/>
              <a:gd name="connsiteX1" fmla="*/ 215017 w 1607147"/>
              <a:gd name="connsiteY1" fmla="*/ 3849 h 1851740"/>
              <a:gd name="connsiteX0" fmla="*/ 0 w 3581327"/>
              <a:gd name="connsiteY0" fmla="*/ 1851740 h 1851740"/>
              <a:gd name="connsiteX1" fmla="*/ 215017 w 3581327"/>
              <a:gd name="connsiteY1" fmla="*/ 3849 h 1851740"/>
              <a:gd name="connsiteX0" fmla="*/ 126198 w 3707525"/>
              <a:gd name="connsiteY0" fmla="*/ 1535855 h 1535855"/>
              <a:gd name="connsiteX1" fmla="*/ 0 w 3707525"/>
              <a:gd name="connsiteY1" fmla="*/ 3849 h 1535855"/>
              <a:gd name="connsiteX0" fmla="*/ 126198 w 3707525"/>
              <a:gd name="connsiteY0" fmla="*/ 1532006 h 1532006"/>
              <a:gd name="connsiteX1" fmla="*/ 0 w 3707525"/>
              <a:gd name="connsiteY1" fmla="*/ 0 h 153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525" h="1532006">
                <a:moveTo>
                  <a:pt x="126198" y="1532006"/>
                </a:moveTo>
                <a:cubicBezTo>
                  <a:pt x="3707525" y="868212"/>
                  <a:pt x="1707527" y="28828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14"/>
            </p:custDataLst>
          </p:nvPr>
        </p:nvSpPr>
        <p:spPr>
          <a:xfrm>
            <a:off x="5016100" y="2801111"/>
            <a:ext cx="774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Code</a:t>
            </a:r>
          </a:p>
          <a:p>
            <a:pPr algn="ctr"/>
            <a:r>
              <a:rPr lang="en-US" dirty="0">
                <a:latin typeface="Calibri" pitchFamily="34" charset="0"/>
              </a:rPr>
              <a:t>Blocks</a:t>
            </a:r>
          </a:p>
        </p:txBody>
      </p:sp>
      <p:sp>
        <p:nvSpPr>
          <p:cNvPr id="90" name="TextBox 89"/>
          <p:cNvSpPr txBox="1"/>
          <p:nvPr>
            <p:custDataLst>
              <p:tags r:id="rId15"/>
            </p:custDataLst>
          </p:nvPr>
        </p:nvSpPr>
        <p:spPr>
          <a:xfrm>
            <a:off x="6122541" y="1005840"/>
            <a:ext cx="164592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2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62000" y="4631366"/>
                <a:ext cx="3155416" cy="36933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800" dirty="0">
                    <a:latin typeface="Calibri" pitchFamily="34" charset="0"/>
                  </a:rPr>
                  <a:t>Use the jump table when x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6:</a:t>
                </a:r>
              </a:p>
            </p:txBody>
          </p:sp>
        </mc:Choice>
        <mc:Fallback xmlns="">
          <p:sp>
            <p:nvSpPr>
              <p:cNvPr id="94" name="Rectangle 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762000" y="4631366"/>
                <a:ext cx="3155416" cy="369332"/>
              </a:xfrm>
              <a:prstGeom prst="rect">
                <a:avLst/>
              </a:prstGeom>
              <a:blipFill rotWithShape="0">
                <a:blip r:embed="rId40"/>
                <a:stretch>
                  <a:fillRect l="-1544" t="-10000" r="-386" b="-26667"/>
                </a:stretch>
              </a:blip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" y="5017532"/>
            <a:ext cx="3276600" cy="1474763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6)</a:t>
            </a:r>
            <a:endParaRPr lang="en-US" sz="1800" b="0" i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JTab[x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default;</a:t>
            </a:r>
          </a:p>
        </p:txBody>
      </p:sp>
      <p:sp>
        <p:nvSpPr>
          <p:cNvPr id="96" name="Rectangle 2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2000" y="1049774"/>
            <a:ext cx="88347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C code: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48689" y="4800600"/>
            <a:ext cx="1923711" cy="1607127"/>
            <a:chOff x="5848689" y="4800600"/>
            <a:chExt cx="1923711" cy="1607127"/>
          </a:xfrm>
        </p:grpSpPr>
        <p:sp>
          <p:nvSpPr>
            <p:cNvPr id="44" name="Rectangle 43"/>
            <p:cNvSpPr/>
            <p:nvPr>
              <p:custDataLst>
                <p:tags r:id="rId25"/>
              </p:custDataLst>
            </p:nvPr>
          </p:nvSpPr>
          <p:spPr bwMode="auto">
            <a:xfrm>
              <a:off x="6126480" y="61722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3" name="Rectangle 32"/>
            <p:cNvSpPr/>
            <p:nvPr>
              <p:custDataLst>
                <p:tags r:id="rId26"/>
              </p:custDataLst>
            </p:nvPr>
          </p:nvSpPr>
          <p:spPr bwMode="auto">
            <a:xfrm>
              <a:off x="6126480" y="48006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27"/>
              </p:custDataLst>
            </p:nvPr>
          </p:nvSpPr>
          <p:spPr bwMode="auto">
            <a:xfrm>
              <a:off x="6126480" y="52578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28"/>
              </p:custDataLst>
            </p:nvPr>
          </p:nvSpPr>
          <p:spPr bwMode="auto">
            <a:xfrm>
              <a:off x="6126480" y="57150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9" name="Rectangle 38"/>
            <p:cNvSpPr/>
            <p:nvPr>
              <p:custDataLst>
                <p:tags r:id="rId29"/>
              </p:custDataLst>
            </p:nvPr>
          </p:nvSpPr>
          <p:spPr bwMode="auto">
            <a:xfrm>
              <a:off x="6126480" y="4800600"/>
              <a:ext cx="1645920" cy="1607127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0" name="TextBox 39"/>
            <p:cNvSpPr txBox="1"/>
            <p:nvPr>
              <p:custDataLst>
                <p:tags r:id="rId30"/>
              </p:custDataLst>
            </p:nvPr>
          </p:nvSpPr>
          <p:spPr>
            <a:xfrm>
              <a:off x="5852160" y="48006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1" name="TextBox 40"/>
            <p:cNvSpPr txBox="1"/>
            <p:nvPr>
              <p:custDataLst>
                <p:tags r:id="rId31"/>
              </p:custDataLst>
            </p:nvPr>
          </p:nvSpPr>
          <p:spPr>
            <a:xfrm>
              <a:off x="5852160" y="50292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32"/>
              </p:custDataLst>
            </p:nvPr>
          </p:nvSpPr>
          <p:spPr>
            <a:xfrm>
              <a:off x="5852160" y="52578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43" name="TextBox 42"/>
            <p:cNvSpPr txBox="1"/>
            <p:nvPr>
              <p:custDataLst>
                <p:tags r:id="rId33"/>
              </p:custDataLst>
            </p:nvPr>
          </p:nvSpPr>
          <p:spPr>
            <a:xfrm>
              <a:off x="5852160" y="54864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6" name="TextBox 45"/>
            <p:cNvSpPr txBox="1"/>
            <p:nvPr>
              <p:custDataLst>
                <p:tags r:id="rId34"/>
              </p:custDataLst>
            </p:nvPr>
          </p:nvSpPr>
          <p:spPr>
            <a:xfrm>
              <a:off x="5848689" y="57150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35"/>
              </p:custDataLst>
            </p:nvPr>
          </p:nvSpPr>
          <p:spPr>
            <a:xfrm>
              <a:off x="5852160" y="59436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47" name="TextBox 46"/>
            <p:cNvSpPr txBox="1"/>
            <p:nvPr>
              <p:custDataLst>
                <p:tags r:id="rId36"/>
              </p:custDataLst>
            </p:nvPr>
          </p:nvSpPr>
          <p:spPr>
            <a:xfrm>
              <a:off x="5852160" y="61722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</p:grpSp>
      <p:sp>
        <p:nvSpPr>
          <p:cNvPr id="51" name="Freeform 50"/>
          <p:cNvSpPr/>
          <p:nvPr>
            <p:custDataLst>
              <p:tags r:id="rId19"/>
            </p:custDataLst>
          </p:nvPr>
        </p:nvSpPr>
        <p:spPr bwMode="auto">
          <a:xfrm>
            <a:off x="7805632" y="3051429"/>
            <a:ext cx="858845" cy="251832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3840" h="2436091">
                <a:moveTo>
                  <a:pt x="77453" y="2436091"/>
                </a:moveTo>
                <a:cubicBezTo>
                  <a:pt x="904676" y="1643303"/>
                  <a:pt x="1073840" y="273242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Freeform 52"/>
          <p:cNvSpPr/>
          <p:nvPr>
            <p:custDataLst>
              <p:tags r:id="rId20"/>
            </p:custDataLst>
          </p:nvPr>
        </p:nvSpPr>
        <p:spPr bwMode="auto">
          <a:xfrm>
            <a:off x="7790504" y="4114471"/>
            <a:ext cx="397761" cy="175293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0 w 1607147"/>
              <a:gd name="connsiteY0" fmla="*/ 1851740 h 1851740"/>
              <a:gd name="connsiteX1" fmla="*/ 215017 w 1607147"/>
              <a:gd name="connsiteY1" fmla="*/ 3849 h 1851740"/>
              <a:gd name="connsiteX0" fmla="*/ 0 w 3581327"/>
              <a:gd name="connsiteY0" fmla="*/ 1851740 h 1851740"/>
              <a:gd name="connsiteX1" fmla="*/ 215017 w 3581327"/>
              <a:gd name="connsiteY1" fmla="*/ 3849 h 1851740"/>
              <a:gd name="connsiteX0" fmla="*/ 126198 w 3707525"/>
              <a:gd name="connsiteY0" fmla="*/ 1535855 h 1535855"/>
              <a:gd name="connsiteX1" fmla="*/ 0 w 3707525"/>
              <a:gd name="connsiteY1" fmla="*/ 3849 h 1535855"/>
              <a:gd name="connsiteX0" fmla="*/ 126198 w 3707525"/>
              <a:gd name="connsiteY0" fmla="*/ 1532006 h 1532006"/>
              <a:gd name="connsiteX1" fmla="*/ 0 w 3707525"/>
              <a:gd name="connsiteY1" fmla="*/ 0 h 1532006"/>
              <a:gd name="connsiteX0" fmla="*/ 0 w 3581327"/>
              <a:gd name="connsiteY0" fmla="*/ 1717180 h 1717180"/>
              <a:gd name="connsiteX1" fmla="*/ 190644 w 3581327"/>
              <a:gd name="connsiteY1" fmla="*/ 0 h 1717180"/>
              <a:gd name="connsiteX0" fmla="*/ 0 w 3581327"/>
              <a:gd name="connsiteY0" fmla="*/ 1717180 h 1717180"/>
              <a:gd name="connsiteX1" fmla="*/ 190645 w 3581327"/>
              <a:gd name="connsiteY1" fmla="*/ 0 h 1717180"/>
              <a:gd name="connsiteX0" fmla="*/ 5536913 w 9118240"/>
              <a:gd name="connsiteY0" fmla="*/ 5387982 h 5387982"/>
              <a:gd name="connsiteX1" fmla="*/ 0 w 9118240"/>
              <a:gd name="connsiteY1" fmla="*/ 0 h 5387982"/>
              <a:gd name="connsiteX0" fmla="*/ 0 w 3581327"/>
              <a:gd name="connsiteY0" fmla="*/ 1738965 h 1738965"/>
              <a:gd name="connsiteX1" fmla="*/ 166272 w 3581327"/>
              <a:gd name="connsiteY1" fmla="*/ 0 h 173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81327" h="1738965">
                <a:moveTo>
                  <a:pt x="0" y="1738965"/>
                </a:moveTo>
                <a:cubicBezTo>
                  <a:pt x="3581327" y="1075171"/>
                  <a:pt x="1873799" y="28828"/>
                  <a:pt x="166272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Freeform 53"/>
          <p:cNvSpPr/>
          <p:nvPr>
            <p:custDataLst>
              <p:tags r:id="rId21"/>
            </p:custDataLst>
          </p:nvPr>
        </p:nvSpPr>
        <p:spPr bwMode="auto">
          <a:xfrm>
            <a:off x="7794715" y="3572047"/>
            <a:ext cx="1342951" cy="2473974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4600" h="2439940">
                <a:moveTo>
                  <a:pt x="77453" y="2439940"/>
                </a:moveTo>
                <a:cubicBezTo>
                  <a:pt x="1684600" y="1231516"/>
                  <a:pt x="903232" y="0"/>
                  <a:pt x="0" y="3849"/>
                </a:cubicBezTo>
              </a:path>
            </a:pathLst>
          </a:custGeom>
          <a:noFill/>
          <a:ln w="25400" cap="flat" cmpd="sng" algn="ctr">
            <a:solidFill>
              <a:srgbClr val="CC00D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" name="Straight Arrow Connector 2"/>
          <p:cNvCxnSpPr>
            <a:endCxn id="40" idx="1"/>
          </p:cNvCxnSpPr>
          <p:nvPr>
            <p:custDataLst>
              <p:tags r:id="rId22"/>
            </p:custDataLst>
          </p:nvPr>
        </p:nvCxnSpPr>
        <p:spPr bwMode="auto">
          <a:xfrm>
            <a:off x="3905016" y="4156075"/>
            <a:ext cx="1947144" cy="7588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46" idx="1"/>
          </p:cNvCxnSpPr>
          <p:nvPr>
            <p:custDataLst>
              <p:tags r:id="rId23"/>
            </p:custDataLst>
          </p:nvPr>
        </p:nvCxnSpPr>
        <p:spPr bwMode="auto">
          <a:xfrm>
            <a:off x="3905016" y="4233918"/>
            <a:ext cx="1943673" cy="159538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Left Brace 8"/>
          <p:cNvSpPr/>
          <p:nvPr/>
        </p:nvSpPr>
        <p:spPr bwMode="auto">
          <a:xfrm>
            <a:off x="5716370" y="1938256"/>
            <a:ext cx="361606" cy="237744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24"/>
            </p:custDataLst>
          </p:nvPr>
        </p:nvSpPr>
        <p:spPr>
          <a:xfrm>
            <a:off x="5028594" y="5277534"/>
            <a:ext cx="68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Jump</a:t>
            </a:r>
          </a:p>
          <a:p>
            <a:pPr algn="ctr"/>
            <a:r>
              <a:rPr lang="en-US" dirty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Table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9" name="Ink 48"/>
              <p14:cNvContentPartPr/>
              <p14:nvPr/>
            </p14:nvContentPartPr>
            <p14:xfrm>
              <a:off x="2881080" y="4038480"/>
              <a:ext cx="3087360" cy="22485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874600" y="4030560"/>
                <a:ext cx="3101760" cy="22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23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2" grpId="0" animBg="1"/>
      <p:bldP spid="83" grpId="0" animBg="1"/>
      <p:bldP spid="84" grpId="0" animBg="1"/>
      <p:bldP spid="94" grpId="0"/>
      <p:bldP spid="95" grpId="0" animBg="1"/>
      <p:bldP spid="51" grpId="0" animBg="1"/>
      <p:bldP spid="53" grpId="0" animBg="1"/>
      <p:bldP spid="5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3563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62456"/>
            <a:ext cx="5394960" cy="2306637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>
            <a:spAutoFit/>
          </a:bodyPr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z)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. . .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}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18" name="Rectangle 1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4267200"/>
            <a:ext cx="5394960" cy="146193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>
            <a:spAutoFit/>
          </a:bodyPr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%rdx, %rcx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endParaRPr lang="cs-CZ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cmpq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$6, %rdi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x:6</a:t>
            </a: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ja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.L8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default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jmp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*.L4(,%rdi,8)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jump table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90706179"/>
              </p:ext>
            </p:extLst>
          </p:nvPr>
        </p:nvGraphicFramePr>
        <p:xfrm>
          <a:off x="6035040" y="365760"/>
          <a:ext cx="2926080" cy="190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="0" i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b="0" i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35040" y="4267200"/>
            <a:ext cx="292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Take a look!</a:t>
            </a:r>
          </a:p>
          <a:p>
            <a:r>
              <a:rPr lang="en-US" sz="1600" dirty="0">
                <a:latin typeface="Calibri" pitchFamily="34" charset="0"/>
                <a:hlinkClick r:id="rId9"/>
              </a:rPr>
              <a:t>https://godbolt.org/z/dOWSFR</a:t>
            </a:r>
            <a:r>
              <a:rPr lang="en-US" sz="1600" dirty="0">
                <a:latin typeface="Calibri" pitchFamily="34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22325" y="5329089"/>
            <a:ext cx="6221169" cy="989350"/>
            <a:chOff x="822325" y="5329089"/>
            <a:chExt cx="6221169" cy="989350"/>
          </a:xfrm>
        </p:grpSpPr>
        <p:sp>
          <p:nvSpPr>
            <p:cNvPr id="5" name="TextBox 4"/>
            <p:cNvSpPr txBox="1"/>
            <p:nvPr/>
          </p:nvSpPr>
          <p:spPr>
            <a:xfrm>
              <a:off x="1047750" y="5918329"/>
              <a:ext cx="59957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Calibri" pitchFamily="34" charset="0"/>
                </a:rPr>
                <a:t>j</a:t>
              </a:r>
              <a:r>
                <a:rPr lang="en-US" sz="2000" dirty="0">
                  <a:solidFill>
                    <a:srgbClr val="C00000"/>
                  </a:solidFill>
                  <a:latin typeface="Calibri" pitchFamily="34" charset="0"/>
                </a:rPr>
                <a:t>ump </a:t>
              </a:r>
              <a:r>
                <a:rPr lang="en-US" sz="2000" b="1" dirty="0">
                  <a:solidFill>
                    <a:srgbClr val="C00000"/>
                  </a:solidFill>
                  <a:latin typeface="Calibri" pitchFamily="34" charset="0"/>
                </a:rPr>
                <a:t>a</a:t>
              </a:r>
              <a:r>
                <a:rPr lang="en-US" sz="2000" dirty="0">
                  <a:solidFill>
                    <a:srgbClr val="C00000"/>
                  </a:solidFill>
                  <a:latin typeface="Calibri" pitchFamily="34" charset="0"/>
                </a:rPr>
                <a:t>bove </a:t>
              </a:r>
              <a:r>
                <a:rPr lang="en-US" sz="2000" dirty="0">
                  <a:latin typeface="Calibri" pitchFamily="34" charset="0"/>
                </a:rPr>
                <a:t>– unsigned &gt; catches negative default cases</a:t>
              </a:r>
            </a:p>
          </p:txBody>
        </p:sp>
        <p:sp>
          <p:nvSpPr>
            <p:cNvPr id="6" name="Arc 5"/>
            <p:cNvSpPr/>
            <p:nvPr/>
          </p:nvSpPr>
          <p:spPr bwMode="auto">
            <a:xfrm>
              <a:off x="822325" y="5329089"/>
              <a:ext cx="450850" cy="800100"/>
            </a:xfrm>
            <a:prstGeom prst="arc">
              <a:avLst>
                <a:gd name="adj1" fmla="val 5365624"/>
                <a:gd name="adj2" fmla="val 16181977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53779" y="3194118"/>
            <a:ext cx="5207341" cy="1442414"/>
            <a:chOff x="3753779" y="3194118"/>
            <a:chExt cx="5207341" cy="1442414"/>
          </a:xfrm>
        </p:grpSpPr>
        <p:sp>
          <p:nvSpPr>
            <p:cNvPr id="11" name="TextBox 10"/>
            <p:cNvSpPr txBox="1"/>
            <p:nvPr>
              <p:custDataLst>
                <p:tags r:id="rId6"/>
              </p:custDataLst>
            </p:nvPr>
          </p:nvSpPr>
          <p:spPr>
            <a:xfrm>
              <a:off x="6035040" y="3194118"/>
              <a:ext cx="2926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solidFill>
                    <a:srgbClr val="C00000"/>
                  </a:solidFill>
                  <a:latin typeface="Calibri" pitchFamily="34" charset="0"/>
                </a:rPr>
                <a:t>Note compiler chose to not initialize </a:t>
              </a:r>
              <a:r>
                <a:rPr lang="en-US" sz="24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endParaRPr lang="en-US" sz="24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>
              <a:off x="3753779" y="3867150"/>
              <a:ext cx="2281261" cy="7693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/>
              <p14:cNvContentPartPr/>
              <p14:nvPr/>
            </p14:nvContentPartPr>
            <p14:xfrm>
              <a:off x="66960" y="1820160"/>
              <a:ext cx="5934960" cy="47066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920" y="1814760"/>
                <a:ext cx="5946480" cy="47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18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8" name="Rectangle 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200468" y="4271011"/>
            <a:ext cx="4561840" cy="15341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 .L8</a:t>
            </a: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*.L4(,%rdi,8)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0" name="Rectangle 1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4267200"/>
            <a:ext cx="5394960" cy="146193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>
            <a:spAutoFit/>
          </a:bodyPr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%rdx, %rcx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endParaRPr lang="cs-CZ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cmpq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$6, %rdi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x:6</a:t>
            </a: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ja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.L8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default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jmp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*.L4(,%rdi,8)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jump table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217920" y="2286000"/>
            <a:ext cx="2651760" cy="2667000"/>
            <a:chOff x="6217920" y="2286000"/>
            <a:chExt cx="2651760" cy="2667000"/>
          </a:xfrm>
        </p:grpSpPr>
        <p:sp>
          <p:nvSpPr>
            <p:cNvPr id="13" name="Rectangle 7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217920" y="2286000"/>
              <a:ext cx="1246188" cy="381000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Jump table</a:t>
              </a:r>
            </a:p>
          </p:txBody>
        </p:sp>
        <p:sp>
          <p:nvSpPr>
            <p:cNvPr id="14" name="Rectangle 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217920" y="2667000"/>
              <a:ext cx="2651760" cy="2286000"/>
            </a:xfrm>
            <a:prstGeom prst="rect">
              <a:avLst/>
            </a:prstGeom>
            <a:solidFill>
              <a:srgbClr val="D6D6F4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8100" tIns="38100" rIns="38100" bIns="38100"/>
            <a:lstStyle/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.section	.</a:t>
              </a:r>
              <a:r>
                <a:rPr lang="en-US" sz="14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rodata</a:t>
              </a:r>
              <a:endParaRPr lang="en-US" sz="1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.align 8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.L4: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.L8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0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.L3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1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.L5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2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.L9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3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.L8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4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.L7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5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.L7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6</a:t>
              </a:r>
              <a:endParaRPr lang="en-US" sz="14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15" name="Rectangle 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822961" y="5805171"/>
            <a:ext cx="807913" cy="630942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Indirect</a:t>
            </a:r>
            <a:b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</a:br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jump</a:t>
            </a:r>
          </a:p>
        </p:txBody>
      </p:sp>
      <p:sp>
        <p:nvSpPr>
          <p:cNvPr id="16" name="AutoShape 6"/>
          <p:cNvSpPr>
            <a:spLocks/>
          </p:cNvSpPr>
          <p:nvPr>
            <p:custDataLst>
              <p:tags r:id="rId6"/>
            </p:custDataLst>
          </p:nvPr>
        </p:nvSpPr>
        <p:spPr bwMode="auto">
          <a:xfrm rot="20066711">
            <a:off x="1651000" y="5658570"/>
            <a:ext cx="631825" cy="38100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00000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11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57200" y="1362456"/>
            <a:ext cx="5394960" cy="2306637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>
            <a:spAutoFit/>
          </a:bodyPr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z)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. . .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}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/>
              <p14:cNvContentPartPr/>
              <p14:nvPr/>
            </p14:nvContentPartPr>
            <p14:xfrm>
              <a:off x="1783800" y="3025080"/>
              <a:ext cx="6835680" cy="36846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80560" y="3016800"/>
                <a:ext cx="6845040" cy="370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268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Assembly Setup Explanation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447800"/>
            <a:ext cx="8382000" cy="5156200"/>
          </a:xfrm>
          <a:ln/>
        </p:spPr>
        <p:txBody>
          <a:bodyPr>
            <a:normAutofit lnSpcReduction="10000"/>
          </a:bodyPr>
          <a:lstStyle/>
          <a:p>
            <a:r>
              <a:rPr lang="en-US" dirty="0"/>
              <a:t>Table Structure</a:t>
            </a:r>
          </a:p>
          <a:p>
            <a:pPr lvl="1"/>
            <a:r>
              <a:rPr lang="en-US" dirty="0"/>
              <a:t>Each target requires 8 bytes (address)</a:t>
            </a:r>
          </a:p>
          <a:p>
            <a:pPr lvl="1"/>
            <a:r>
              <a:rPr lang="en-US" dirty="0"/>
              <a:t>Base address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.L4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pPr marL="246126"/>
            <a:r>
              <a:rPr lang="en-US" dirty="0">
                <a:solidFill>
                  <a:srgbClr val="4B2A85"/>
                </a:solidFill>
                <a:latin typeface="Calibri Bold" panose="020F0702030404030204" pitchFamily="34" charset="0"/>
                <a:cs typeface="Calibri Bold" panose="020F0702030404030204" pitchFamily="34" charset="0"/>
                <a:sym typeface="Calibri Bold" charset="0"/>
              </a:rPr>
              <a:t>Direct jump:</a:t>
            </a:r>
            <a:r>
              <a:rPr lang="en-US" dirty="0">
                <a:solidFill>
                  <a:srgbClr val="4B2A85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.L8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r>
              <a:rPr lang="en-US" dirty="0"/>
              <a:t>Jump target is denoted by label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endParaRPr lang="en-US" dirty="0"/>
          </a:p>
          <a:p>
            <a:pPr marL="246126"/>
            <a:r>
              <a:rPr lang="en-US" dirty="0">
                <a:solidFill>
                  <a:srgbClr val="4B2A85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Indirect jump:</a:t>
            </a:r>
            <a:r>
              <a:rPr lang="en-US" dirty="0">
                <a:solidFill>
                  <a:srgbClr val="4B2A85"/>
                </a:solidFill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*.L4(,%rdi,8)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r>
              <a:rPr lang="en-US" dirty="0"/>
              <a:t>Start of jump table: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.L4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r>
              <a:rPr lang="en-US" dirty="0"/>
              <a:t>Must scale by factor of 8 (addresses are 8 bytes)</a:t>
            </a:r>
          </a:p>
          <a:p>
            <a:pPr marL="552450" lvl="1"/>
            <a:r>
              <a:rPr lang="en-US" dirty="0"/>
              <a:t>Fetch target from effective address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.L4 + x*8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38200" lvl="2"/>
            <a:r>
              <a:rPr lang="en-US" dirty="0"/>
              <a:t>Only for  0 ≤ </a:t>
            </a:r>
            <a:r>
              <a:rPr lang="en-US" dirty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 ≤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217920" y="1371600"/>
            <a:ext cx="2651760" cy="2667000"/>
            <a:chOff x="6217920" y="2286000"/>
            <a:chExt cx="2651760" cy="2667000"/>
          </a:xfrm>
        </p:grpSpPr>
        <p:sp>
          <p:nvSpPr>
            <p:cNvPr id="10" name="Rectangle 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6217920" y="2286000"/>
              <a:ext cx="1246188" cy="381000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Jump table</a:t>
              </a:r>
            </a:p>
          </p:txBody>
        </p:sp>
        <p:sp>
          <p:nvSpPr>
            <p:cNvPr id="11" name="Rectangle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6217920" y="2667000"/>
              <a:ext cx="2651760" cy="2286000"/>
            </a:xfrm>
            <a:prstGeom prst="rect">
              <a:avLst/>
            </a:prstGeom>
            <a:solidFill>
              <a:srgbClr val="D6D6F4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8100" tIns="38100" rIns="38100" bIns="38100"/>
            <a:lstStyle/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.section	.</a:t>
              </a:r>
              <a:r>
                <a:rPr lang="en-US" sz="14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rodata</a:t>
              </a:r>
              <a:endParaRPr lang="en-US" sz="1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.align 8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.L4: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.L8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0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.L3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1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.L5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2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.L9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3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.L8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4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.L7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5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.L7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6</a:t>
              </a:r>
              <a:endParaRPr lang="en-US" sz="14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91760" y="3070800"/>
            <a:ext cx="5530680" cy="2017800"/>
            <a:chOff x="2291760" y="3070800"/>
            <a:chExt cx="5530680" cy="20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/>
                <p14:cNvContentPartPr/>
                <p14:nvPr/>
              </p14:nvContentPartPr>
              <p14:xfrm>
                <a:off x="2291760" y="3070800"/>
                <a:ext cx="4174920" cy="201780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83120" y="3062880"/>
                  <a:ext cx="4193640" cy="20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/>
                <p14:cNvContentPartPr/>
                <p14:nvPr/>
              </p14:nvContentPartPr>
              <p14:xfrm>
                <a:off x="3842280" y="3687120"/>
                <a:ext cx="3980160" cy="120996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33280" y="3679200"/>
                  <a:ext cx="3999240" cy="122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97650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097280" y="1981200"/>
            <a:ext cx="3017520" cy="2819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.section	.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rodata</a:t>
            </a:r>
            <a:endParaRPr lang="en-US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.quad	.L5	# x = 2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</a:t>
            </a:r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.quad	.L8	# x = 4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.quad	.L7	# x = 5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.quad	.L7	# x = 6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Jump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662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097280" y="1606034"/>
            <a:ext cx="301752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663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419600" y="1600200"/>
            <a:ext cx="4432300" cy="47704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1:      // .L3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= y*z;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2:      // .L5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= y/z;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/* Fall Through */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3:      // .L9</a:t>
            </a:r>
            <a:endParaRPr lang="en-US" sz="1800" dirty="0">
              <a:solidFill>
                <a:srgbClr val="3366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+= z;</a:t>
            </a:r>
            <a:endParaRPr lang="en-US" sz="1800" dirty="0">
              <a:solidFill>
                <a:srgbClr val="3366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dirty="0">
              <a:solidFill>
                <a:srgbClr val="3366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5:</a:t>
            </a:r>
            <a:endParaRPr lang="en-US" sz="180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6:      // .L7</a:t>
            </a:r>
            <a:endParaRPr lang="en-US" sz="180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-= z;</a:t>
            </a:r>
            <a:endParaRPr lang="en-US" sz="180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default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     // .L8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= 2;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}</a:t>
            </a:r>
          </a:p>
        </p:txBody>
      </p:sp>
      <p:sp>
        <p:nvSpPr>
          <p:cNvPr id="2663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59225" y="3030174"/>
            <a:ext cx="993775" cy="2437175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10800000" flipH="1">
            <a:off x="3962400" y="2146300"/>
            <a:ext cx="996950" cy="1119414"/>
          </a:xfrm>
          <a:prstGeom prst="line">
            <a:avLst/>
          </a:prstGeom>
          <a:noFill/>
          <a:ln w="25400" cap="flat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10800000" flipH="1">
            <a:off x="3962400" y="2906712"/>
            <a:ext cx="1000125" cy="632618"/>
          </a:xfrm>
          <a:prstGeom prst="line">
            <a:avLst/>
          </a:prstGeom>
          <a:noFill/>
          <a:ln w="25400" cap="flat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962400" y="3675063"/>
            <a:ext cx="1003300" cy="129494"/>
          </a:xfrm>
          <a:prstGeom prst="line">
            <a:avLst/>
          </a:prstGeom>
          <a:noFill/>
          <a:ln w="25400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962400" y="4105274"/>
            <a:ext cx="992188" cy="1362075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962400" y="4376056"/>
            <a:ext cx="914400" cy="195943"/>
          </a:xfrm>
          <a:prstGeom prst="line">
            <a:avLst/>
          </a:prstGeom>
          <a:noFill/>
          <a:ln w="25400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962400" y="4686300"/>
            <a:ext cx="914400" cy="114300"/>
          </a:xfrm>
          <a:prstGeom prst="line">
            <a:avLst/>
          </a:prstGeom>
          <a:noFill/>
          <a:ln w="25400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3"/>
            </p:custDataLst>
          </p:nvPr>
        </p:nvSpPr>
        <p:spPr>
          <a:xfrm>
            <a:off x="292100" y="1129785"/>
            <a:ext cx="321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declaring data, not instructions</a:t>
            </a:r>
            <a:endParaRPr lang="en-US" sz="1800" i="1" dirty="0">
              <a:latin typeface="Calibri" pitchFamily="34" charset="0"/>
            </a:endParaRPr>
          </a:p>
        </p:txBody>
      </p:sp>
      <p:cxnSp>
        <p:nvCxnSpPr>
          <p:cNvPr id="19" name="Straight Arrow Connector 18"/>
          <p:cNvCxnSpPr/>
          <p:nvPr>
            <p:custDataLst>
              <p:tags r:id="rId14"/>
            </p:custDataLst>
          </p:nvPr>
        </p:nvCxnSpPr>
        <p:spPr bwMode="auto">
          <a:xfrm>
            <a:off x="2432050" y="1474147"/>
            <a:ext cx="265849" cy="62977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>
            <p:custDataLst>
              <p:tags r:id="rId15"/>
            </p:custDataLst>
          </p:nvPr>
        </p:nvSpPr>
        <p:spPr>
          <a:xfrm>
            <a:off x="4419600" y="117811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8-byte memory alignment</a:t>
            </a:r>
            <a:endParaRPr lang="en-US" sz="1800" i="1" dirty="0">
              <a:latin typeface="Calibri" pitchFamily="34" charset="0"/>
            </a:endParaRPr>
          </a:p>
        </p:txBody>
      </p:sp>
      <p:cxnSp>
        <p:nvCxnSpPr>
          <p:cNvPr id="21" name="Straight Arrow Connector 20"/>
          <p:cNvCxnSpPr/>
          <p:nvPr>
            <p:custDataLst>
              <p:tags r:id="rId16"/>
            </p:custDataLst>
          </p:nvPr>
        </p:nvCxnSpPr>
        <p:spPr bwMode="auto">
          <a:xfrm rot="10800000" flipV="1">
            <a:off x="2520954" y="1377434"/>
            <a:ext cx="1936747" cy="1084276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733550" y="4730750"/>
            <a:ext cx="50800" cy="6096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35050" y="5282683"/>
            <a:ext cx="239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this data is 64-bits wide</a:t>
            </a:r>
          </a:p>
        </p:txBody>
      </p:sp>
    </p:spTree>
    <p:extLst>
      <p:ext uri="{BB962C8B-B14F-4D97-AF65-F5344CB8AC3E}">
        <p14:creationId xmlns:p14="http://schemas.microsoft.com/office/powerpoint/2010/main" val="2578425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765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0" y="2743200"/>
            <a:ext cx="4023360" cy="1371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.L3: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pt-B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pt-B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pt-BR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pt-BR" sz="18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</a:t>
            </a:r>
            <a:endParaRPr lang="pt-BR" sz="18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imulq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pt-B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pt-B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pt-BR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pt-BR" sz="18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</a:t>
            </a:r>
            <a:r>
              <a:rPr lang="pt-BR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pt-BR" sz="18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z</a:t>
            </a:r>
            <a:endParaRPr lang="pt-BR" sz="18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527048"/>
            <a:ext cx="3474720" cy="1981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1:	  // .L3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w = y*z;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60610700"/>
              </p:ext>
            </p:extLst>
          </p:nvPr>
        </p:nvGraphicFramePr>
        <p:xfrm>
          <a:off x="6035040" y="365760"/>
          <a:ext cx="2926080" cy="190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="0" i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b="0" i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978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Handling Fall-Through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6630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524000"/>
            <a:ext cx="3474720" cy="3505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(x) {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	</a:t>
            </a:r>
          </a:p>
          <a:p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2: 	// .L5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w = y/z;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/* Fall Through */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3:	// .L9</a:t>
            </a: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w += z;</a:t>
            </a: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 . .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}</a:t>
            </a:r>
          </a:p>
        </p:txBody>
      </p:sp>
      <p:sp>
        <p:nvSpPr>
          <p:cNvPr id="16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172200" y="4419600"/>
            <a:ext cx="2743200" cy="6858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3: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     w = 1;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</p:txBody>
      </p:sp>
      <p:sp>
        <p:nvSpPr>
          <p:cNvPr id="17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191000" y="2133600"/>
            <a:ext cx="2743200" cy="9906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2: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w = y/z;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   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merge;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</p:txBody>
      </p:sp>
      <p:sp>
        <p:nvSpPr>
          <p:cNvPr id="18" name="Rectangl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172200" y="5111496"/>
            <a:ext cx="2743200" cy="6858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merge: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     w += z;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</p:txBody>
      </p:sp>
      <p:cxnSp>
        <p:nvCxnSpPr>
          <p:cNvPr id="20" name="Straight Arrow Connector 19"/>
          <p:cNvCxnSpPr/>
          <p:nvPr>
            <p:custDataLst>
              <p:tags r:id="rId7"/>
            </p:custDataLst>
          </p:nvPr>
        </p:nvCxnSpPr>
        <p:spPr bwMode="auto">
          <a:xfrm flipV="1">
            <a:off x="1905000" y="2370489"/>
            <a:ext cx="2362200" cy="342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>
            <p:custDataLst>
              <p:tags r:id="rId8"/>
            </p:custDataLst>
          </p:nvPr>
        </p:nvCxnSpPr>
        <p:spPr bwMode="auto">
          <a:xfrm>
            <a:off x="1993900" y="3724656"/>
            <a:ext cx="4229100" cy="86944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>
            <p:custDataLst>
              <p:tags r:id="rId9"/>
            </p:custDataLst>
          </p:nvPr>
        </p:nvCxnSpPr>
        <p:spPr bwMode="auto">
          <a:xfrm>
            <a:off x="5568950" y="2984500"/>
            <a:ext cx="603250" cy="24257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28800" y="4846320"/>
            <a:ext cx="3423801" cy="1782539"/>
          </a:xfrm>
          <a:prstGeom prst="rect">
            <a:avLst/>
          </a:prstGeom>
          <a:solidFill>
            <a:srgbClr val="DFC03D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1" dirty="0">
                <a:latin typeface="Calibri" charset="0"/>
                <a:ea typeface="Calibri" charset="0"/>
                <a:cs typeface="Calibri" charset="0"/>
              </a:rPr>
              <a:t>More complicated choice than “just fall-through” forced by “migration” of  </a:t>
            </a: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ourier New Bold" charset="0"/>
              </a:rPr>
              <a:t>w = 1;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i="1" dirty="0">
                <a:latin typeface="Calibri" charset="0"/>
                <a:ea typeface="Calibri" charset="0"/>
                <a:cs typeface="Calibri" charset="0"/>
              </a:rPr>
              <a:t>Example compilation trade-off</a:t>
            </a:r>
          </a:p>
        </p:txBody>
      </p:sp>
    </p:spTree>
    <p:extLst>
      <p:ext uri="{BB962C8B-B14F-4D97-AF65-F5344CB8AC3E}">
        <p14:creationId xmlns:p14="http://schemas.microsoft.com/office/powerpoint/2010/main" val="738467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2, x ==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765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962400" y="2743200"/>
            <a:ext cx="4937760" cy="284693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.L5:               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Case 2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%rsi,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y in 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cqto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					  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Div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prep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idivq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jmp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.L6     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cs-CZ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merge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.L9:               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Case 3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.L6:               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cs-CZ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merge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+=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524000"/>
            <a:ext cx="3383280" cy="3505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 . .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	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2:	// .L5</a:t>
            </a:r>
            <a:endParaRPr lang="en-US" sz="1800" b="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w = y/z;</a:t>
            </a:r>
            <a:endParaRPr lang="en-US" sz="1800" b="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/* Fall Through */</a:t>
            </a:r>
            <a:endParaRPr lang="en-US" sz="1800" b="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3:	// .L9</a:t>
            </a:r>
            <a:endParaRPr lang="en-US" sz="18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w += z;</a:t>
            </a:r>
            <a:endParaRPr lang="en-US" sz="18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60610700"/>
              </p:ext>
            </p:extLst>
          </p:nvPr>
        </p:nvGraphicFramePr>
        <p:xfrm>
          <a:off x="6035040" y="365760"/>
          <a:ext cx="2926080" cy="190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="0" i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b="0" i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14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(rest)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765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206240" y="2743200"/>
            <a:ext cx="420624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.L7:            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Case 5,6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$1,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-=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.L8:            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Default: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$2,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2765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527048"/>
            <a:ext cx="3017520" cy="2667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5:  // .L7</a:t>
            </a: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6:  // .L7</a:t>
            </a:r>
            <a:endParaRPr lang="en-US" sz="1800" b="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w -= z;</a:t>
            </a:r>
            <a:endParaRPr lang="en-US" sz="1800" b="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default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 // .L8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w = 2;  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01200458"/>
              </p:ext>
            </p:extLst>
          </p:nvPr>
        </p:nvGraphicFramePr>
        <p:xfrm>
          <a:off x="6035040" y="365760"/>
          <a:ext cx="2926080" cy="190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="0" i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b="0" i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78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</a:t>
            </a:r>
            <a:r>
              <a:rPr lang="en-US" u="sng" dirty="0"/>
              <a:t>Implicit</a:t>
            </a:r>
            <a:r>
              <a:rPr lang="en-US" dirty="0"/>
              <a:t> Setting)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0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ln/>
            </p:spPr>
            <p:txBody>
              <a:bodyPr>
                <a:noAutofit/>
              </a:bodyPr>
              <a:lstStyle/>
              <a:p>
                <a:pPr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i="1" dirty="0"/>
                  <a:t>Implicitly</a:t>
                </a:r>
                <a:r>
                  <a:rPr lang="en-US" dirty="0"/>
                  <a:t> set by </a:t>
                </a:r>
                <a:r>
                  <a:rPr lang="en-US" b="1" dirty="0"/>
                  <a:t>arithmetic</a:t>
                </a:r>
                <a:r>
                  <a:rPr lang="en-US" dirty="0"/>
                  <a:t> operations</a:t>
                </a:r>
              </a:p>
              <a:p>
                <a:pPr lvl="1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dirty="0"/>
                  <a:t>(think of it as side effects)</a:t>
                </a:r>
                <a:endParaRPr lang="en-US" sz="1000" dirty="0"/>
              </a:p>
              <a:p>
                <a:pPr lvl="1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u="sng" dirty="0"/>
                  <a:t>Example</a:t>
                </a:r>
                <a:r>
                  <a:rPr lang="en-US" dirty="0"/>
                  <a:t>:   </a:t>
                </a: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addq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alibri Italic" charset="0"/>
                  </a:rPr>
                  <a:t>s</a:t>
                </a:r>
                <a:r>
                  <a:rPr lang="en-US" dirty="0" err="1">
                    <a:latin typeface="Courier New" panose="02070309020205020404" pitchFamily="49" charset="0"/>
                    <a:ea typeface="Calibri Italic" charset="0"/>
                    <a:cs typeface="Courier New" panose="02070309020205020404" pitchFamily="49" charset="0"/>
                    <a:sym typeface="Calibri Italic" charset="0"/>
                  </a:rPr>
                  <a:t>rc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dirty="0" err="1">
                    <a:latin typeface="Courier New" panose="02070309020205020404" pitchFamily="49" charset="0"/>
                    <a:ea typeface="Calibri Italic" charset="0"/>
                    <a:cs typeface="Courier New" panose="02070309020205020404" pitchFamily="49" charset="0"/>
                    <a:sym typeface="Calibri Italic" charset="0"/>
                  </a:rPr>
                  <a:t>st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Italic" charset="0"/>
                        <a:sym typeface="Calibri Italic" charset="0"/>
                      </a:rPr>
                      <m:t>↔</m:t>
                    </m:r>
                  </m:oMath>
                </a14:m>
                <a:r>
                  <a:rPr lang="en-US" dirty="0"/>
                  <a:t> 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d+s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  <a:p>
                <a:pPr lvl="2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endParaRPr lang="en-US" dirty="0"/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CF=1</a:t>
                </a:r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  <a:r>
                  <a:rPr lang="en-US" dirty="0"/>
                  <a:t>if carry out from MSB (</a:t>
                </a:r>
                <a:r>
                  <a:rPr lang="en-US" i="1" dirty="0"/>
                  <a:t>unsigned</a:t>
                </a:r>
                <a:r>
                  <a:rPr lang="en-US" dirty="0"/>
                  <a:t> overflow)</a:t>
                </a:r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ZF=1</a:t>
                </a:r>
                <a:r>
                  <a:rPr lang="en-US" dirty="0">
                    <a:solidFill>
                      <a:srgbClr val="C00000"/>
                    </a:solidFill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 </a:t>
                </a:r>
                <a:r>
                  <a:rPr lang="en-US" dirty="0"/>
                  <a:t>if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r==0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SF=1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 if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r&lt;0</a:t>
                </a:r>
                <a:r>
                  <a:rPr lang="en-US" dirty="0"/>
                  <a:t>  (if MSB is 1)</a:t>
                </a:r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OF=1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 if </a:t>
                </a:r>
                <a:r>
                  <a:rPr lang="en-US" i="1" dirty="0"/>
                  <a:t>signed</a:t>
                </a:r>
                <a:r>
                  <a:rPr lang="en-US" dirty="0"/>
                  <a:t> overflow</a:t>
                </a:r>
                <a:br>
                  <a:rPr lang="en-US" dirty="0"/>
                </a:b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(s&gt;0 &amp;&amp; d&gt;0 &amp;&amp; r&lt;0)||(s&lt;0 &amp;&amp; d&lt;0 &amp;&amp; r&gt;=0)</a:t>
                </a:r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dirty="0">
                    <a:sym typeface="Courier New Bold" charset="0"/>
                  </a:rPr>
                  <a:t> 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endParaRPr lang="en-US" sz="500" dirty="0"/>
              </a:p>
              <a:p>
                <a:pPr marL="0" indent="0">
                  <a:buNone/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0" dirty="0">
                    <a:solidFill>
                      <a:srgbClr val="C00000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3482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0"/>
                </p:custDataLst>
              </p:nvPr>
            </p:nvSpPr>
            <p:spPr>
              <a:blipFill rotWithShape="0">
                <a:blip r:embed="rId11"/>
                <a:stretch>
                  <a:fillRect l="-291" t="-1103" r="-65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 bwMode="auto">
          <a:xfrm>
            <a:off x="1097280" y="5303520"/>
            <a:ext cx="4114800" cy="365760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set by 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instruction (beware!)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88720" y="6126480"/>
            <a:ext cx="6766560" cy="548640"/>
            <a:chOff x="701567" y="1324640"/>
            <a:chExt cx="8280862" cy="830749"/>
          </a:xfrm>
        </p:grpSpPr>
        <p:sp>
          <p:nvSpPr>
            <p:cNvPr id="20" name="Rectangle 1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13471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</a:p>
          </p:txBody>
        </p:sp>
        <p:sp>
          <p:nvSpPr>
            <p:cNvPr id="21" name="Rectangle 1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7734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22" name="Rectangle 1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73009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23" name="Rectangle 1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63245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72988" y="1393868"/>
              <a:ext cx="138687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Carry Flag</a:t>
              </a:r>
              <a:endParaRPr lang="en-US" b="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86197" y="1393868"/>
              <a:ext cx="128023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Zero Flag</a:t>
              </a:r>
              <a:endParaRPr lang="en-US" b="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89612" y="1393868"/>
              <a:ext cx="1257869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Sign Flag</a:t>
              </a:r>
              <a:endParaRPr lang="en-US" b="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91972" y="1393868"/>
              <a:ext cx="1790457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Overflow Flag</a:t>
              </a:r>
              <a:endParaRPr lang="en-US" b="0" dirty="0"/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701567" y="1324640"/>
              <a:ext cx="8280861" cy="830749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/>
              <p14:cNvContentPartPr/>
              <p14:nvPr/>
            </p14:nvContentPartPr>
            <p14:xfrm>
              <a:off x="5293706" y="2634130"/>
              <a:ext cx="2767320" cy="2904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87586" y="2626930"/>
                <a:ext cx="2780280" cy="29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/>
              <p14:cNvContentPartPr/>
              <p14:nvPr/>
            </p14:nvContentPartPr>
            <p14:xfrm>
              <a:off x="4802400" y="3538440"/>
              <a:ext cx="4182480" cy="1445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93400" y="3526200"/>
                <a:ext cx="4201200" cy="146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961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>
            <a:normAutofit fontScale="90000"/>
          </a:bodyPr>
          <a:lstStyle/>
          <a:p>
            <a:pPr marL="119063" indent="-119063"/>
            <a:r>
              <a:rPr lang="en-US" dirty="0"/>
              <a:t>Condition Codes (</a:t>
            </a:r>
            <a:r>
              <a:rPr lang="en-US" u="sng" dirty="0"/>
              <a:t>Explicit</a:t>
            </a:r>
            <a:r>
              <a:rPr lang="en-US" dirty="0"/>
              <a:t> Setting: Compare)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>
            <a:noAutofit/>
          </a:bodyPr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i="1" dirty="0"/>
              <a:t>Explicitly</a:t>
            </a:r>
            <a:r>
              <a:rPr lang="en-US" dirty="0"/>
              <a:t> set by </a:t>
            </a:r>
            <a:r>
              <a:rPr lang="en-US" b="1" dirty="0"/>
              <a:t>Compare</a:t>
            </a:r>
            <a:r>
              <a:rPr lang="en-US" dirty="0"/>
              <a:t> instruction</a:t>
            </a: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src1,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src2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/>
              <a:t>  sets flags based 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b-a</a:t>
            </a:r>
            <a:r>
              <a:rPr lang="en-US" dirty="0"/>
              <a:t>, but </a:t>
            </a:r>
            <a:r>
              <a:rPr lang="en-US" u="sng" dirty="0"/>
              <a:t>doesn’t store</a:t>
            </a:r>
          </a:p>
          <a:p>
            <a:pPr lvl="2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CF=1</a:t>
            </a:r>
            <a:r>
              <a:rPr lang="en-US" dirty="0">
                <a:solidFill>
                  <a:srgbClr val="C00000"/>
                </a:solidFill>
              </a:rPr>
              <a:t>  </a:t>
            </a:r>
            <a:r>
              <a:rPr lang="en-US" dirty="0"/>
              <a:t>if carry out from MSB (</a:t>
            </a:r>
            <a:r>
              <a:rPr lang="en-US" sz="2300" dirty="0"/>
              <a:t>good for </a:t>
            </a:r>
            <a:r>
              <a:rPr lang="en-US" sz="2300" i="1" dirty="0"/>
              <a:t>unsigned</a:t>
            </a:r>
            <a:r>
              <a:rPr lang="en-US" sz="2300" dirty="0"/>
              <a:t> comparison</a:t>
            </a:r>
            <a:r>
              <a:rPr lang="en-US" dirty="0"/>
              <a:t>)</a:t>
            </a:r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ZF=1</a:t>
            </a:r>
            <a:r>
              <a:rPr lang="en-US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</a:t>
            </a:r>
            <a:r>
              <a:rPr lang="en-US" dirty="0"/>
              <a:t>if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a==b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SF=1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 if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(b-a)&lt;0</a:t>
            </a:r>
            <a:r>
              <a:rPr lang="en-US" dirty="0"/>
              <a:t>  (if MSB is 1)</a:t>
            </a:r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OF=1</a:t>
            </a:r>
            <a:r>
              <a:rPr lang="en-US" dirty="0"/>
              <a:t>  if </a:t>
            </a:r>
            <a:r>
              <a:rPr lang="en-US" i="1" dirty="0"/>
              <a:t>signed</a:t>
            </a:r>
            <a:r>
              <a:rPr lang="en-US" dirty="0"/>
              <a:t> overflow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(a&gt;0 &amp;&amp; b&lt;0 &amp;&amp; (b-a)&gt;0) ||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(a&lt;0 &amp;&amp; b&gt;0 &amp;&amp; (b-a)&lt;0)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sz="500" dirty="0"/>
          </a:p>
          <a:p>
            <a:pPr marL="0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0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188720" y="6126480"/>
            <a:ext cx="6766560" cy="548640"/>
            <a:chOff x="701567" y="1324640"/>
            <a:chExt cx="8280862" cy="830749"/>
          </a:xfrm>
        </p:grpSpPr>
        <p:sp>
          <p:nvSpPr>
            <p:cNvPr id="20" name="Rectangle 1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13471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</a:p>
          </p:txBody>
        </p:sp>
        <p:sp>
          <p:nvSpPr>
            <p:cNvPr id="21" name="Rectangle 1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7734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22" name="Rectangle 1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73009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23" name="Rectangle 1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63245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72988" y="1393868"/>
              <a:ext cx="138687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Carry Flag</a:t>
              </a:r>
              <a:endParaRPr lang="en-US" b="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86197" y="1393868"/>
              <a:ext cx="128023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Zero Flag</a:t>
              </a:r>
              <a:endParaRPr lang="en-US" b="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89612" y="1393868"/>
              <a:ext cx="1257869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Sign Flag</a:t>
              </a:r>
              <a:endParaRPr lang="en-US" b="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91972" y="1393868"/>
              <a:ext cx="1790457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Overflow Flag</a:t>
              </a:r>
              <a:endParaRPr lang="en-US" b="0" dirty="0"/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701567" y="1324640"/>
              <a:ext cx="8280861" cy="830749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12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Condition Codes (</a:t>
            </a:r>
            <a:r>
              <a:rPr lang="en-US" u="sng" dirty="0"/>
              <a:t>Explicit</a:t>
            </a:r>
            <a:r>
              <a:rPr lang="en-US" dirty="0"/>
              <a:t> Setting: Test)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>
            <a:noAutofit/>
          </a:bodyPr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i="1" dirty="0"/>
              <a:t>Explicitly</a:t>
            </a:r>
            <a:r>
              <a:rPr lang="en-US" dirty="0"/>
              <a:t> set by </a:t>
            </a:r>
            <a:r>
              <a:rPr lang="en-US" b="1" dirty="0"/>
              <a:t>Test</a:t>
            </a:r>
            <a:r>
              <a:rPr lang="en-US" dirty="0"/>
              <a:t> instruction</a:t>
            </a: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src2,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src1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/>
              <a:t>  sets flags based 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a&amp;b</a:t>
            </a:r>
            <a:r>
              <a:rPr lang="en-US" dirty="0"/>
              <a:t>, but </a:t>
            </a:r>
            <a:r>
              <a:rPr lang="en-US" u="sng" dirty="0"/>
              <a:t>doesn’t store</a:t>
            </a:r>
          </a:p>
          <a:p>
            <a:pPr lvl="2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Useful to have one of the operands be a </a:t>
            </a:r>
            <a:r>
              <a:rPr lang="en-US" b="1" i="1" dirty="0"/>
              <a:t>mask</a:t>
            </a:r>
          </a:p>
          <a:p>
            <a:pPr lvl="2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ym typeface="Calibri Bold" charset="0"/>
              </a:rPr>
              <a:t>Can’t have carry out (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 Bold" charset="0"/>
              </a:rPr>
              <a:t>CF</a:t>
            </a:r>
            <a:r>
              <a:rPr lang="en-US" dirty="0">
                <a:sym typeface="Calibri Bold" charset="0"/>
              </a:rPr>
              <a:t>) or overflow (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 Bold" charset="0"/>
              </a:rPr>
              <a:t>OF</a:t>
            </a:r>
            <a:r>
              <a:rPr lang="en-US" dirty="0">
                <a:sym typeface="Calibri Bold" charset="0"/>
              </a:rPr>
              <a:t>)</a:t>
            </a:r>
            <a:endParaRPr lang="en-US" dirty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ZF=1</a:t>
            </a: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</a:t>
            </a:r>
            <a:r>
              <a:rPr lang="en-US" dirty="0"/>
              <a:t>if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a&amp;b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==0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SF=1</a:t>
            </a:r>
            <a:r>
              <a:rPr lang="en-US" dirty="0"/>
              <a:t>  if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a&amp;b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&lt;0</a:t>
            </a:r>
            <a:r>
              <a:rPr lang="en-US" dirty="0"/>
              <a:t>  (signed)</a:t>
            </a:r>
          </a:p>
          <a:p>
            <a:pPr marL="925576" lvl="2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sz="500" dirty="0"/>
          </a:p>
          <a:p>
            <a:pPr marL="0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0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188720" y="6126480"/>
            <a:ext cx="6766560" cy="548640"/>
            <a:chOff x="701567" y="1324640"/>
            <a:chExt cx="8280862" cy="830749"/>
          </a:xfrm>
        </p:grpSpPr>
        <p:sp>
          <p:nvSpPr>
            <p:cNvPr id="20" name="Rectangle 1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13471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</a:p>
          </p:txBody>
        </p:sp>
        <p:sp>
          <p:nvSpPr>
            <p:cNvPr id="21" name="Rectangle 1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7734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22" name="Rectangle 1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73009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23" name="Rectangle 1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63245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72988" y="1393868"/>
              <a:ext cx="138687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Carry Flag</a:t>
              </a:r>
              <a:endParaRPr lang="en-US" b="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86197" y="1393868"/>
              <a:ext cx="128023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Zero Flag</a:t>
              </a:r>
              <a:endParaRPr lang="en-US" b="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89612" y="1393868"/>
              <a:ext cx="1257869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Sign Flag</a:t>
              </a:r>
              <a:endParaRPr lang="en-US" b="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91972" y="1393868"/>
              <a:ext cx="1790457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Overflow Flag</a:t>
              </a:r>
              <a:endParaRPr lang="en-US" b="0" dirty="0"/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701567" y="1324640"/>
              <a:ext cx="8280861" cy="830749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00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Using Condition Codes:  Jumping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371600"/>
          </a:xfrm>
          <a:ln/>
        </p:spPr>
        <p:txBody>
          <a:bodyPr>
            <a:noAutofit/>
          </a:bodyPr>
          <a:lstStyle/>
          <a:p>
            <a:r>
              <a:rPr lang="en-US" sz="2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j*</a:t>
            </a:r>
            <a:r>
              <a:rPr lang="en-US" sz="2600" dirty="0"/>
              <a:t> Instructions</a:t>
            </a:r>
          </a:p>
          <a:p>
            <a:pPr marL="552450" lvl="1"/>
            <a:r>
              <a:rPr lang="en-US" sz="2200" dirty="0"/>
              <a:t>Jumps to </a:t>
            </a:r>
            <a:r>
              <a:rPr lang="en-US" sz="2200" b="1" i="1" dirty="0"/>
              <a:t>target</a:t>
            </a:r>
            <a:r>
              <a:rPr lang="en-US" sz="2200" dirty="0"/>
              <a:t> (an address) based on condition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custDataLst>
              <p:tags r:id="rId4"/>
            </p:custDataLst>
            <p:extLst/>
          </p:nvPr>
        </p:nvGraphicFramePr>
        <p:xfrm>
          <a:off x="1645920" y="2395728"/>
          <a:ext cx="5852160" cy="4236720"/>
        </p:xfrm>
        <a:graphic>
          <a:graphicData uri="http://schemas.openxmlformats.org/drawingml/2006/table">
            <a:tbl>
              <a:tblPr/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Instruction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jmp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je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jne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Negative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jns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~SF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jge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jl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jle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ja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Above (unsigned “&gt;”)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jb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Below (unsigned “&lt;“)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918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Using Condition Codes:  Setting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3716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set*</a:t>
            </a:r>
            <a:r>
              <a:rPr lang="en-US" dirty="0"/>
              <a:t> Instructions</a:t>
            </a:r>
          </a:p>
          <a:p>
            <a:pPr lvl="1"/>
            <a:r>
              <a:rPr lang="en-US" dirty="0"/>
              <a:t>Set low-order byte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dirty="0"/>
              <a:t> to 0 or 1 based on condition codes</a:t>
            </a:r>
          </a:p>
          <a:p>
            <a:pPr lvl="1"/>
            <a:r>
              <a:rPr lang="en-US" dirty="0"/>
              <a:t>Does not alter remaining 7 bytes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  <p:extLst/>
          </p:nvPr>
        </p:nvGraphicFramePr>
        <p:xfrm>
          <a:off x="1645920" y="2743200"/>
          <a:ext cx="5852160" cy="3852672"/>
        </p:xfrm>
        <a:graphic>
          <a:graphicData uri="http://schemas.openxmlformats.org/drawingml/2006/table">
            <a:tbl>
              <a:tblPr/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3060" algn="l"/>
                          <a:tab pos="1657350" algn="l"/>
                        </a:tabLst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Instruction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Condition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3060" algn="l"/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sete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0" i="1" dirty="0" err="1">
                          <a:latin typeface="Calibri" charset="0"/>
                          <a:ea typeface="Times New Roman"/>
                          <a:cs typeface="Calibri" charset="0"/>
                        </a:rPr>
                        <a:t>d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st</a:t>
                      </a:r>
                      <a:endParaRPr lang="en-US" sz="1800" b="0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Equal / Zero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setne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Not Equal / Not Zero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sets 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Negative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setns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~SF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Nonnegative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setg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~(SF^OF)&amp;~ZF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Greater (Signed)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setge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~(SF^OF)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Greater or Equal (Signed)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setl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(SF^OF)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Less (Signed)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setle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(SF^OF)|ZF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Less or Equal (Signed)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seta 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~CF&amp;~ZF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Above (unsigned “&gt;”)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setb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CF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Below (unsigned “&lt;”)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151343" y="1345716"/>
              <a:ext cx="7981200" cy="2776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3063" y="1340676"/>
                <a:ext cx="7997040" cy="27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40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Reminder:  x86-64 Integer Registers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Accessing the low-order byte: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62000" y="2011680"/>
            <a:ext cx="7518400" cy="3566160"/>
            <a:chOff x="762000" y="1371600"/>
            <a:chExt cx="7518400" cy="3566160"/>
          </a:xfrm>
        </p:grpSpPr>
        <p:grpSp>
          <p:nvGrpSpPr>
            <p:cNvPr id="17" name="Group 16"/>
            <p:cNvGrpSpPr/>
            <p:nvPr/>
          </p:nvGrpSpPr>
          <p:grpSpPr>
            <a:xfrm>
              <a:off x="762000" y="4114800"/>
              <a:ext cx="3556000" cy="365760"/>
              <a:chOff x="762000" y="4754880"/>
              <a:chExt cx="3556000" cy="365760"/>
            </a:xfrm>
          </p:grpSpPr>
          <p:sp>
            <p:nvSpPr>
              <p:cNvPr id="27649" name="Rectangle 1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762000" y="4754880"/>
                <a:ext cx="3556000" cy="365760"/>
              </a:xfrm>
              <a:prstGeom prst="rect">
                <a:avLst/>
              </a:prstGeom>
              <a:solidFill>
                <a:srgbClr val="EFBFB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60" name="Rectangle 12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649650" y="4791456"/>
                <a:ext cx="655649" cy="292608"/>
              </a:xfrm>
              <a:prstGeom prst="rect">
                <a:avLst/>
              </a:prstGeom>
              <a:solidFill>
                <a:srgbClr val="FF9999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spl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24400" y="1371600"/>
              <a:ext cx="3556000" cy="365760"/>
              <a:chOff x="4724400" y="1143000"/>
              <a:chExt cx="3556000" cy="365760"/>
            </a:xfrm>
          </p:grpSpPr>
          <p:sp>
            <p:nvSpPr>
              <p:cNvPr id="27662" name="Rectangle 14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7620000" y="1181100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%r8b</a:t>
                </a:r>
              </a:p>
            </p:txBody>
          </p:sp>
          <p:sp>
            <p:nvSpPr>
              <p:cNvPr id="27670" name="Rectangle 22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7244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%r8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724400" y="1828800"/>
              <a:ext cx="3556000" cy="365760"/>
              <a:chOff x="4724400" y="1828800"/>
              <a:chExt cx="3556000" cy="365760"/>
            </a:xfrm>
          </p:grpSpPr>
          <p:sp>
            <p:nvSpPr>
              <p:cNvPr id="27663" name="Rectangle 15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7620000" y="186537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%r9b</a:t>
                </a:r>
              </a:p>
            </p:txBody>
          </p:sp>
          <p:sp>
            <p:nvSpPr>
              <p:cNvPr id="27671" name="Rectangle 23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724400" y="1828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%r9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24400" y="2286000"/>
              <a:ext cx="3556000" cy="365760"/>
              <a:chOff x="4724400" y="2377440"/>
              <a:chExt cx="3556000" cy="365760"/>
            </a:xfrm>
          </p:grpSpPr>
          <p:sp>
            <p:nvSpPr>
              <p:cNvPr id="27664" name="Rectangle 16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7620000" y="241401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%r10b</a:t>
                </a:r>
              </a:p>
            </p:txBody>
          </p:sp>
          <p:sp>
            <p:nvSpPr>
              <p:cNvPr id="27672" name="Rectangle 24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724400" y="237744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%r10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724400" y="2743200"/>
              <a:ext cx="3556000" cy="365760"/>
              <a:chOff x="4724400" y="3017520"/>
              <a:chExt cx="3556000" cy="365760"/>
            </a:xfrm>
          </p:grpSpPr>
          <p:sp>
            <p:nvSpPr>
              <p:cNvPr id="27665" name="Rectangle 17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7620000" y="305409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%r11b</a:t>
                </a:r>
              </a:p>
            </p:txBody>
          </p:sp>
          <p:sp>
            <p:nvSpPr>
              <p:cNvPr id="27673" name="Rectangle 25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724400" y="301752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%r11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724400" y="3200400"/>
              <a:ext cx="3556000" cy="365760"/>
              <a:chOff x="4724400" y="3566160"/>
              <a:chExt cx="3556000" cy="365760"/>
            </a:xfrm>
          </p:grpSpPr>
          <p:sp>
            <p:nvSpPr>
              <p:cNvPr id="27666" name="Rectangle 18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7620000" y="360273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%r12b</a:t>
                </a:r>
              </a:p>
            </p:txBody>
          </p:sp>
          <p:sp>
            <p:nvSpPr>
              <p:cNvPr id="27674" name="Rectangle 26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724400" y="356616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%r12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724400" y="3657600"/>
              <a:ext cx="3556000" cy="365760"/>
              <a:chOff x="4724400" y="4114800"/>
              <a:chExt cx="3556000" cy="365760"/>
            </a:xfrm>
          </p:grpSpPr>
          <p:sp>
            <p:nvSpPr>
              <p:cNvPr id="27667" name="Rectangle 19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620000" y="415137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%r13b</a:t>
                </a:r>
              </a:p>
            </p:txBody>
          </p:sp>
          <p:sp>
            <p:nvSpPr>
              <p:cNvPr id="27675" name="Rectangle 27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724400" y="4114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%r13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724400" y="4114800"/>
              <a:ext cx="3556000" cy="365760"/>
              <a:chOff x="4724400" y="4754880"/>
              <a:chExt cx="3556000" cy="365760"/>
            </a:xfrm>
          </p:grpSpPr>
          <p:sp>
            <p:nvSpPr>
              <p:cNvPr id="27668" name="Rectangle 20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7620000" y="479145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%r14b</a:t>
                </a:r>
              </a:p>
            </p:txBody>
          </p:sp>
          <p:sp>
            <p:nvSpPr>
              <p:cNvPr id="27676" name="Rectangle 28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24400" y="475488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%r14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724400" y="4572000"/>
              <a:ext cx="3556000" cy="365760"/>
              <a:chOff x="4724400" y="5394960"/>
              <a:chExt cx="3556000" cy="365760"/>
            </a:xfrm>
          </p:grpSpPr>
          <p:sp>
            <p:nvSpPr>
              <p:cNvPr id="27669" name="Rectangle 21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620000" y="543153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%r15b</a:t>
                </a:r>
              </a:p>
            </p:txBody>
          </p:sp>
          <p:sp>
            <p:nvSpPr>
              <p:cNvPr id="27677" name="Rectangle 29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724400" y="539496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%r15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762000" y="1371600"/>
              <a:ext cx="3556000" cy="365760"/>
              <a:chOff x="762000" y="1143000"/>
              <a:chExt cx="3556000" cy="365760"/>
            </a:xfrm>
          </p:grpSpPr>
          <p:sp>
            <p:nvSpPr>
              <p:cNvPr id="27654" name="Rectangle 6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657600" y="1181100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%al</a:t>
                </a:r>
              </a:p>
            </p:txBody>
          </p:sp>
          <p:sp>
            <p:nvSpPr>
              <p:cNvPr id="27678" name="Rectangle 30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620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rax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62000" y="1828800"/>
              <a:ext cx="3556000" cy="365760"/>
              <a:chOff x="762000" y="1828800"/>
              <a:chExt cx="3556000" cy="365760"/>
            </a:xfrm>
          </p:grpSpPr>
          <p:sp>
            <p:nvSpPr>
              <p:cNvPr id="27655" name="Rectangle 7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57600" y="186537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bl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79" name="Rectangle 31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62000" y="1828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rbx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62000" y="2286000"/>
              <a:ext cx="3556000" cy="365760"/>
              <a:chOff x="762000" y="2377440"/>
              <a:chExt cx="3556000" cy="365760"/>
            </a:xfrm>
          </p:grpSpPr>
          <p:sp>
            <p:nvSpPr>
              <p:cNvPr id="27656" name="Rectangle 8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657600" y="241401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%cl</a:t>
                </a:r>
              </a:p>
            </p:txBody>
          </p:sp>
          <p:sp>
            <p:nvSpPr>
              <p:cNvPr id="27680" name="Rectangle 32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62000" y="237744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rcx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62000" y="2743200"/>
              <a:ext cx="3556000" cy="365760"/>
              <a:chOff x="762000" y="3017520"/>
              <a:chExt cx="3556000" cy="365760"/>
            </a:xfrm>
          </p:grpSpPr>
          <p:sp>
            <p:nvSpPr>
              <p:cNvPr id="27657" name="Rectangle 9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57600" y="305409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%dl</a:t>
                </a:r>
              </a:p>
            </p:txBody>
          </p:sp>
          <p:sp>
            <p:nvSpPr>
              <p:cNvPr id="27681" name="Rectangle 33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2000" y="301752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rdx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62000" y="3200400"/>
              <a:ext cx="3556000" cy="365760"/>
              <a:chOff x="762000" y="3566160"/>
              <a:chExt cx="3556000" cy="365760"/>
            </a:xfrm>
          </p:grpSpPr>
          <p:sp>
            <p:nvSpPr>
              <p:cNvPr id="27658" name="Rectangle 10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657600" y="360273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sil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82" name="Rectangle 34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62000" y="356616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rsi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62000" y="3657600"/>
              <a:ext cx="3556000" cy="365760"/>
              <a:chOff x="762000" y="4114800"/>
              <a:chExt cx="3556000" cy="365760"/>
            </a:xfrm>
          </p:grpSpPr>
          <p:sp>
            <p:nvSpPr>
              <p:cNvPr id="27659" name="Rectangle 11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657600" y="415137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dil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83" name="Rectangle 35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62000" y="4114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rdi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62000" y="4572000"/>
              <a:ext cx="3556000" cy="365760"/>
              <a:chOff x="762000" y="5303520"/>
              <a:chExt cx="3556000" cy="365760"/>
            </a:xfrm>
          </p:grpSpPr>
          <p:sp>
            <p:nvSpPr>
              <p:cNvPr id="27661" name="Rectangle 13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657600" y="534009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bpl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84" name="Rectangle 36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762000" y="530352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rbp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6" name="Ink 55"/>
              <p14:cNvContentPartPr/>
              <p14:nvPr/>
            </p14:nvContentPartPr>
            <p14:xfrm>
              <a:off x="1060560" y="5628240"/>
              <a:ext cx="6873120" cy="4140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3360" y="5623920"/>
                <a:ext cx="6886080" cy="4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12964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8787</TotalTime>
  <Words>4353</Words>
  <Application>Microsoft Macintosh PowerPoint</Application>
  <PresentationFormat>On-screen Show (4:3)</PresentationFormat>
  <Paragraphs>1137</Paragraphs>
  <Slides>38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Anonymous Pro</vt:lpstr>
      <vt:lpstr>Arial</vt:lpstr>
      <vt:lpstr>Arial Narrow</vt:lpstr>
      <vt:lpstr>Calibri</vt:lpstr>
      <vt:lpstr>Calibri Bold</vt:lpstr>
      <vt:lpstr>Calibri Bold Italic</vt:lpstr>
      <vt:lpstr>Calibri Italic</vt:lpstr>
      <vt:lpstr>Cambria Math</vt:lpstr>
      <vt:lpstr>Courier New</vt:lpstr>
      <vt:lpstr>Roboto Regular</vt:lpstr>
      <vt:lpstr>Times New Roman</vt:lpstr>
      <vt:lpstr>Wingdings</vt:lpstr>
      <vt:lpstr>Wingdings 2</vt:lpstr>
      <vt:lpstr>UWTheme-351-Au18</vt:lpstr>
      <vt:lpstr>x86-64 Programming III CSE 351 Winter 2019</vt:lpstr>
      <vt:lpstr>Administrivia</vt:lpstr>
      <vt:lpstr>Conditionals and Control Flow</vt:lpstr>
      <vt:lpstr>Condition Codes (Implicit Setting)</vt:lpstr>
      <vt:lpstr>Condition Codes (Explicit Setting: Compare)</vt:lpstr>
      <vt:lpstr>Condition Codes (Explicit Setting: Test)</vt:lpstr>
      <vt:lpstr>Using Condition Codes:  Jumping</vt:lpstr>
      <vt:lpstr>Using Condition Codes:  Setting</vt:lpstr>
      <vt:lpstr>Reminder:  x86-64 Integer Registers</vt:lpstr>
      <vt:lpstr>Reading Condition Codes</vt:lpstr>
      <vt:lpstr>Reading Condition Codes</vt:lpstr>
      <vt:lpstr>Aside:  movz and movs</vt:lpstr>
      <vt:lpstr>Aside:  movz and movs</vt:lpstr>
      <vt:lpstr>GDB Demo</vt:lpstr>
      <vt:lpstr>Choosing instructions for conditionals</vt:lpstr>
      <vt:lpstr>Choosing instructions for conditionals</vt:lpstr>
      <vt:lpstr>Choosing instructions for conditionals</vt:lpstr>
      <vt:lpstr>Question</vt:lpstr>
      <vt:lpstr>Choosing instructions for conditionals</vt:lpstr>
      <vt:lpstr>Labels</vt:lpstr>
      <vt:lpstr>x86 Control Flow</vt:lpstr>
      <vt:lpstr>Expressing with Goto Code</vt:lpstr>
      <vt:lpstr>Compiling Loops</vt:lpstr>
      <vt:lpstr>Compiling Loops</vt:lpstr>
      <vt:lpstr>Compiling Loops</vt:lpstr>
      <vt:lpstr>For-Loop → While-Loop</vt:lpstr>
      <vt:lpstr>x86 Control Flow</vt:lpstr>
      <vt:lpstr>Switch Statement Example</vt:lpstr>
      <vt:lpstr>Jump Table Structure</vt:lpstr>
      <vt:lpstr>Jump Table Structure</vt:lpstr>
      <vt:lpstr>Switch Statement Example</vt:lpstr>
      <vt:lpstr>Switch Statement Example</vt:lpstr>
      <vt:lpstr>Assembly Setup Explanation</vt:lpstr>
      <vt:lpstr>Jump Table</vt:lpstr>
      <vt:lpstr>Code Blocks (x == 1)</vt:lpstr>
      <vt:lpstr>Handling Fall-Through</vt:lpstr>
      <vt:lpstr>Code Blocks (x == 2, x == 3)</vt:lpstr>
      <vt:lpstr>Code Blocks (rest)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x86 Programming III CSE 351 Autumn 2016</dc:title>
  <dc:creator>Justin Hsia</dc:creator>
  <cp:lastModifiedBy>Luis Ceze</cp:lastModifiedBy>
  <cp:revision>149</cp:revision>
  <cp:lastPrinted>2019-01-30T05:23:26Z</cp:lastPrinted>
  <dcterms:created xsi:type="dcterms:W3CDTF">2016-10-12T07:57:22Z</dcterms:created>
  <dcterms:modified xsi:type="dcterms:W3CDTF">2019-01-30T05:25:12Z</dcterms:modified>
</cp:coreProperties>
</file>