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8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9.xml" ContentType="application/vnd.openxmlformats-officedocument.presentationml.notesSlide+xml"/>
  <Override PartName="/ppt/ink/ink4.xml" ContentType="application/inkml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0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1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2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3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6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7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8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9.xml" ContentType="application/vnd.openxmlformats-officedocument.presentationml.notesSlide+xml"/>
  <Override PartName="/ppt/ink/ink9.xml" ContentType="application/inkml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20.xml" ContentType="application/vnd.openxmlformats-officedocument.presentationml.notesSlide+xml"/>
  <Override PartName="/ppt/ink/ink10.xml" ContentType="application/inkml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2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22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23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1"/>
  </p:notesMasterIdLst>
  <p:handoutMasterIdLst>
    <p:handoutMasterId r:id="rId32"/>
  </p:handoutMasterIdLst>
  <p:sldIdLst>
    <p:sldId id="345" r:id="rId2"/>
    <p:sldId id="338" r:id="rId3"/>
    <p:sldId id="1054" r:id="rId4"/>
    <p:sldId id="1048" r:id="rId5"/>
    <p:sldId id="1049" r:id="rId6"/>
    <p:sldId id="1058" r:id="rId7"/>
    <p:sldId id="1091" r:id="rId8"/>
    <p:sldId id="1050" r:id="rId9"/>
    <p:sldId id="351" r:id="rId10"/>
    <p:sldId id="352" r:id="rId11"/>
    <p:sldId id="353" r:id="rId12"/>
    <p:sldId id="354" r:id="rId13"/>
    <p:sldId id="355" r:id="rId14"/>
    <p:sldId id="347" r:id="rId15"/>
    <p:sldId id="348" r:id="rId16"/>
    <p:sldId id="349" r:id="rId17"/>
    <p:sldId id="265" r:id="rId18"/>
    <p:sldId id="336" r:id="rId19"/>
    <p:sldId id="271" r:id="rId20"/>
    <p:sldId id="324" r:id="rId21"/>
    <p:sldId id="325" r:id="rId22"/>
    <p:sldId id="335" r:id="rId23"/>
    <p:sldId id="274" r:id="rId24"/>
    <p:sldId id="275" r:id="rId25"/>
    <p:sldId id="319" r:id="rId26"/>
    <p:sldId id="326" r:id="rId27"/>
    <p:sldId id="276" r:id="rId28"/>
    <p:sldId id="327" r:id="rId29"/>
    <p:sldId id="322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EFBFBF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7" autoAdjust="0"/>
    <p:restoredTop sz="81963" autoAdjust="0"/>
  </p:normalViewPr>
  <p:slideViewPr>
    <p:cSldViewPr snapToGrid="0">
      <p:cViewPr varScale="1">
        <p:scale>
          <a:sx n="163" d="100"/>
          <a:sy n="163" d="100"/>
        </p:scale>
        <p:origin x="2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E62CD-5146-4705-8F9F-F060BF41F14A}" type="datetimeFigureOut">
              <a:rPr lang="en-US" smtClean="0"/>
              <a:t>1/25/19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BA859-18F9-41E4-829C-48B6C56E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78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5T17:20:15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9396 5049 188 0,'-22'0'71'0,"27"0"-55"0,-18 0 31 0,13 0 11 16,0 0-14-16,0 0-2 15,8 0-10-15,10 4-2 16,4 0-17-16,12 4 1 0,14-1 2 16,8 5-4-16,5 0 1 15,4-5-6-15,9 1-2 16,0-4 0-16,-4 0-1 15,-5-4 0-15,0-4 0 16,-9-4 0-16,-4 0 0 16,-13-3-2-16,-4-1 1 0,-9 5-20 15,-4-1-8-15,0 4-58 16,-14 4-23-16,-8 0-34 16</inkml:trace>
  <inkml:trace contextRef="#ctx0" brushRef="#br0" timeOffset="1292.425">14355 5219 236 0,'-47'-23'90'0,"38"23"-70"0,0-4 8 0,9 4-2 16,13 8-5-16,26 3-1 0,31 9 1 16,38-5-1-16,57 8-11 15,57-3-3-15,56 3 0 0,56-8-1 16,40-7 0-16,25 0 1 15,-73-8 3-15,-87 0 11 16,121-4 5-16,-99 0-7 16,60-8 0-16,-87 5-9 15,10-1-1-15,-53 4-13 16,-39 0-6-16,-31 0-101 16,-43 0-45-16,-17 1 20 15</inkml:trace>
  <inkml:trace contextRef="#ctx0" brushRef="#br0" timeOffset="4264.182">9817 9736 200 0,'-34'-35'74'0,"25"16"-58"0,5-19 29 0,4 18 11 15,4-7-14-15,0-4-1 16,5-7-15-16,0 7-4 15,-1 4-13-15,1 8-3 0,-5 3-2 16,-4 12-5-16,-8 16 1 16,-14 26 0-16,-13 24 2 15,-13 23-8-15,-4 8-3 16,0 3-15-16,0 9-5 16,9-13 4-16,4-11 4 15,8-15 13-15,5-16 7 16,4-7-12-16,14-16-4 0,3-16 2 15,10-19 1-15,3-15 15 16,1-8 6 0,4-11 20-16,0 3 9 0,0 1-7 15,0 3-2-15,0 8-18 16,5 4-8-16,8 3-105 16,13 5-80-1,4 3 63-15</inkml:trace>
  <inkml:trace contextRef="#ctx0" brushRef="#br0" timeOffset="6350.303">20487 9667 244 0,'9'-39'90'0,"-1"20"-70"0,1-16 26 0,0 23 7 0,-1-11-14 16,1 4-2-16,4-4-16 15,0 4-3-15,0-1-10 16,-4 5-3-16,4 3-1 0,-9 8-2 16,-4 12-2-16,-13 15 1 15,-4 24-1-15,-9 18 0 16,-9 9 0-16,-4 3-3 15,0 4 2-15,4 4-21 16,0-4-10-16,5-8-15 16,4-11-6-16,0-12-20 15,4-11-6-15,5-16-7 16,4-8-10 0,0-15 44-16,4-7 96 0,0-9 50 15,9 1-9-15,5-4-6 16,8-1-9-16,4 1 0 15,5 0-38-15,8-1 8 16,5 1 5-16,4 4-19 0,9 3-6 16,4 0-30-16,4 1-11 15,10 3-155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9:14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3092 15782 124 0,'0'-10'46'0,"0"10"-24"0,0 0-6 16,0 0 16-16,0 5-15 16,-3 11-5-16,-3 8-5 0,0 5-2 15,-9 3-3-15,-3 7 3 0,0 1 4 16,3-3-1-16,0-5 1 15,0-6-3-15,6-5-1 16,-2-2 1-16,2-6 1 16,6-2-1-16,0-9 1 15,6-2-4-15,3-13 0 16,11-8-1-16,4-8-2 16,0-11 1-16,0-5-1 15,3 6 0-15,0 2 2 0,-4 2-1 16,1 6 2-1,-9 8 0-15,3 5 1 0,0 8 0 16,0 8 0-16,3 8-2 16,3 8 1-16,-4 5 0 15,1 0 1-15,0 8-2 16,-3-5 1-16,3-5-2 16,-3 4 2-16,0-7-4 15,-1 3-2-15,-2-9-23 16,0-2-10-16,-3-2-34 15,-3-4-47 1,-6-2 32-16</inkml:trace>
  <inkml:trace contextRef="#ctx0" brushRef="#br0" timeOffset="1">3202 15798 72 0,'0'0'30'0,"0"3"-16"0,0 2-10 16,0 6 10 0,0 7 1-16,0 6 0 15,-3 5-1-15,0 14 1 16,-3 4-2-16,0 9 2 0,3 5-6 16,3 2-1-16,3 3-4 15,6-2 4-15,9-6 2 0,8-8-3 16,4-7 1-16,3-6-3 15,9-11 2-15,-4-10-4 16,7-5-2-16,3-6 0 16,2-8-1-16,10 1-75 15,-10-6-38-15,-8 2 52 16</inkml:trace>
  <inkml:trace contextRef="#ctx0" brushRef="#br0" timeOffset="2">4202 16354 92 0,'-3'-13'35'0,"6"13"-18"0,-3-19-13 0,0 11 10 15,0 0 12-15,0-2 5 0,-6-4 7 16,-3-1 3-16,0-1-2 16,-3 2-2-16,-3 1-20 15,-9 5-1-15,-2 6 0 0,-4 4-4 16,-9 9-2-16,3 2-5 15,1 11-4 1,2 0-3-16,3 0-1 0,9 2-1 16,6 0 0-16,10 4 3 15,13-4 0-15,10 3-2 16,9-2 2-16,12 2-1 16,5 2 0-16,4 4 2 15,-3-3 2-15,-7-1 1 16,-5 1 1-16,-9-5-2 0,-9-4 1 15,-9-1 2-15,-9-7 2 16,-9-4-3 0,-9-3-1-16,-9-3-1 15,-2-5 1-15,2-2 0 0,0-4 1 16,6-4-2-16,3-4 1 16,12-4-2-16,3-3-1 15,6-8-2-15,12 0-1 16,12-11-1-16,3 6 3 15,3-4 0-15,0 7 1 16,-4-1 0-16,-2 6 0 0,-6-4 2 16,-6 9 3-16,-6 5 0 15,-6 3 0 1,-6 0-12-16,-3 10-3 16,-3 3-13-16,0 3-5 0,0 5-21 15,3 0-6-15,3 0-44 31,3 0-19-31,3 0 60 0</inkml:trace>
  <inkml:trace contextRef="#ctx0" brushRef="#br0" timeOffset="3">4357 16341 184 0,'-18'-3'71'0,"30"6"-38"0,-18 2-36 0,12 0 13 16,-3 8-1-1,3 6 5-15,-3 7 5 0,5 4 5 16,-2 7-12 0,0 2-2-16,0 1-3 0,0 0-1 0,0-1 1 15,0-2-6-15,0-7-1 16,-3-7-2-16,0-4-2 15,-3-3-8-15,0-6-5 0,-3-2-33 16,-3-21-70 15</inkml:trace>
  <inkml:trace contextRef="#ctx0" brushRef="#br0" timeOffset="4">4386 16383 132 0,'-15'-8'52'0,"12"8"-28"0,3-8-4 16,0 5 21-16,-5-2-11 15,2-5-3-15,6-6-13 16,-1 3-6-16,7-6-5 15,3 3 0-15,3-2 2 0,3-1-4 16,3 1-3-16,3 10 1 0,0 2 0 16,-1 6-4-16,-2 6 1 15,-6 2 4 1,-3 5 2-16,-6 16 4 16,-6-3 1-16,-6 1-1 15,-6-1-1-15,-3-2-1 0,-3 0 0 16,0 2 0-16,4-2 0 15,2-11-2-15,3 1 1 16,3-6-4-16,6 2-2 16,6-2-1-16,6-3 0 15,6-2 3-15,2 5 2 16,1-3-2-16,6 6 0 16,0 2 3-16,-3 3 1 0,-4 8 12 15,-2-3 5-15,-6 5 5 16,-6-2 4-1,-12 3 0-15,-3-6 2 16,-9 3-4-16,-2-9-2 0,-4-1-11 16,-6-4-6-16,0-2-8 15,3-8 0-15,4 6-33 16,2-14-15-16,6-3-73 16,12-8-67-1,-3 4 61-15</inkml:trace>
  <inkml:trace contextRef="#ctx0" brushRef="#br0" timeOffset="15.377">10807 15634 148 0,'-9'16'57'0,"3"-11"-30"0,0 9-32 0,-3-4 10 15,-6 9-1-15,0 5 2 16,0 5 11 0,0 5 6-16,1-2-12 15,2-6 1-15,3-2-1 0,3-8-4 16,0-3-2-16,3-2 4 0,3-9 4 15,0-2-5-15,6-2 0 16,0-14 0-16,9-5 0 16,-3 0-4-16,5-3-1 15,1 0 3-15,-3 3 1 16,0 0-1-16,-3 2 1 16,0 6 0-16,0 5 1 0,0 3 0 15,0 2 0 1,-1 3-4-16,4 3-1 15,-3 2-1-15,0 0-2 0,0 3 3 16,0 0 0 0,-3 0-1-16,0-3-2 0,-3 1-2 15,3-1 1-15,-3 0-17 16,-3-2-5-16,-3-3-16 16,0 0-5-16,0 0-27 15,0 0-43 1,-3 5 28-16</inkml:trace>
  <inkml:trace contextRef="#ctx0" brushRef="#br0" timeOffset="16.377">10842 15711 104 0,'-2'-5'38'0,"2"5"-20"0,0 0-6 16,0 0 16-16,0 0-7 15,0 0-2-15,0 0-5 16,0 0 1-16,2 5-8 15,4 0 2-15,3 6 2 0,3 2 0 16,3 0 1-16,6 6 2 16,0 7 2-16,9 1-3 0,-7-3 2 15,-2-1-6-15,0-1-3 16,-3-7-1 0,-3 4-1-16,-3-6 0 15,0-5 0-15,-3-3-5 16,-3 1-1-16,-3-6-39 0,-1-3-17 15,-2 0-42 1</inkml:trace>
  <inkml:trace contextRef="#ctx0" brushRef="#br0" timeOffset="17.377">10828 15782 100 0,'3'-5'38'0,"-3"5"-20"0,0 0 3 15,0 0 17-15,0 0-12 16,0 3-2-16,0 2-8 0,-3 11 0 16,0 8-9-16,0 10 5 0,-3 8 3 15,0 6-1-15,0 10 2 16,3-5 0-16,0 11-1 15,3-6-1-15,6-5-1 16,3-8-7-16,9-11-2 16,2 1 0-1,10-14 2-15,9-8-3 0,6-5 0 16,-4-13-30-16,4 2-12 16,2-5-75-1</inkml:trace>
  <inkml:trace contextRef="#ctx0" brushRef="#br0" timeOffset="18.377">11304 16351 144 0,'-3'3'55'0,"3"-3"-30"0,-3 0-7 0,3 0 18 16,0 0-7-16,0 0 5 15,3-16-13-15,0 0-12 16,3-5-3-16,0 2-2 15,0-7-5-15,0 5 1 16,0 0 0-16,-3 2 0 16,0 3 0-16,0 3 0 0,0 2-5 15,0 1 1-15,-1 10 0 16,-2 0-1-16,3 10 8 16,3 9 3-16,0 10 1 15,0 11 3-15,-3-1-3 16,3 1 1-16,-3 5-5 15,3-5-2-15,0-3 0 16,-3-5-1-16,6-6-16 16,-3-5-4-16,0-8-41 15,0 1-17-15</inkml:trace>
  <inkml:trace contextRef="#ctx0" brushRef="#br0" timeOffset="19.377">11301 16579 160 0,'-9'0'63'0,"9"0"-34"0,3 0-30 0,-3 0 12 15,6 0 8-15,3 0 5 16,3 0 5-16,3-3 5 16,8 1-19-16,7-1-2 0,-3 0-1 15,0 3-10-15,0 0 0 16,-4 0-2-16,-2 0 2 15,-3 0-1-15,-6 0 2 16,0 0-24-16,-3 0-8 16,-3 0-28-16,0 0-11 15</inkml:trace>
  <inkml:trace contextRef="#ctx0" brushRef="#br0" timeOffset="20.377">11732 16169 160 0,'-2'-3'63'0,"4"6"-34"0,-2-1-25 0,3 4 13 16,-3 2 1-16,3 5 3 16,-3 5-5-16,3 17 1 15,0-1-10-15,0 1-2 0,0 4 1 16,0 1-3-16,0-3-2 16,-3-5 2-16,0-6 0 15,0-2-6-15,0-6 0 16,0-4-37-16,0-4-13 15,0-7-37 1</inkml:trace>
  <inkml:trace contextRef="#ctx0" brushRef="#br0" timeOffset="21.377">11703 16237 156 0,'-6'-7'57'0,"6"7"-30"0,-3-6-14 16,3 6 19-16,0-2-7 15,0-4 0-15,3 1-14 16,3-3-4-16,3-2-5 16,3-1-2-16,-1 0 3 0,4-2 0 15,3 8 1-15,0-3-2 16,-3 5-2-16,6 3 1 15,-3 3 1-15,-3 5 5 0,-7 2 4 16,-8 1 2 0,-3 2 5-16,-2 3-6 0,-4-3-2 15,-3 6-5-15,0-3-4 16,0-3 2-16,0 3 0 16,3-8-1-16,3 2-2 15,3-7-6-15,3 5-1 16,3-8 1-16,6 0 3 15,3 5 0-15,9 8 1 0,6-2 2 16,-4 2 2 0,-2 3 1-16,-3 0 1 15,-6 0 15-15,-3 8 8 16,-3 0-1-16,-6-3 2 0,-9-5-5 16,-9 5-2-16,-3-5-7 15,-3-3-1-15,1-3-8 16,-1-4-1-16,0 2-22 15,3-6-10-15,6 1-28 16,3-3-12-16,3 0-52 16,6 5-43-1,-5-13 66-15</inkml:trace>
  <inkml:trace contextRef="#ctx0" brushRef="#br0" timeOffset="22.377">12230 16359 140 0,'-3'-5'55'0,"9"5"-30"0,8 0-32 0,-5 5 10 15,6 0-3-15,12 1 2 16,3 2-6-16,6 0 1 16,14 0 1-16,1-3 3 0,11 8 2 15,10 0-1-15,5 1-2 16,12-1-2-16,4-3 1 16,11 1 3-16,3 0 3 0,9 2-2 15,6-3 0-15,9 1-3 16,3-6-1-16,3 3 3 15,6-3 1-15,0 3-1 16,3-5-2-16,-1 0 1 16,1 5-1-16,0-6 0 15,3 1 2-15,3 2-1 16,-3-2-1-16,5 0 3 16,1-3 2-16,6 0-4 15,3 2-1-15,-7-4 0 16,4-1 2-16,-6 3-1 15,0-3 2-15,5-2-2 16,-2 5-1-16,-9 0 1 16,9-3-1-16,-7 3 4 0,-2-2 2 15,9-1-5-15,-12-2 0 16,-3 5 1 0,0-3 1-16,26-2 1 0,-5-1 0 15,-15 1-2-15,-3-3 1 16,-6 6 0-16,-9-4 1 15,3-2-5-15,-6 3 1 16,-3-3 2-16,-9-2 1 16,-3 7-1-16,0 0-2 15,0-2 3-15,-6 0 0 16,-6-1 1-16,4 6 0 16,-7-2-2-16,-3-6 1 0,-9 5-2 15,1-2-1-15,-7-3 7 16,3-3 3-16,-5 6-3 15,-1-3 1-15,-2-5-1 16,-1 0 1-16,-3 5 0 16,4-11 0-16,-4 1-2 15,-5 2-1-15,-4-3-1 16,-2 1 2-16,-4-1-1 16,4 1 2-16,-4-3-4 15,-2 5 0-15,0-3 1 16,-4 1 2-16,-2-1 3 15,-1 3 2-15,-2-8-5 16,-3 1-2-16,-7-4-2 0,-2 1 1 16,0-1 0-16,-3 1 1 15,-4-14 2-15,-2 6 1 16,-6 5-3-16,-3-1-1 16,-3-1-1-16,0 7-2 15,-6-3 3-15,0 6 2 16,-3 0-4-16,-3 5-3 15,0 3-2-15,-3 2 0 16,0 4 5-16,-6 1 1 16,3 4-3-16,-6 4 1 15,-6 4-5-15,-3 4 1 16,0 6 0-16,1 0-1 16,-1 5 4-16,-3-2 2 15,3 4-2-15,3 4 0 16,3-9 1-16,1-2 2 15,5-3-3-15,3-5 0 0,3 0 1 16,0-5 0-16,3-3 0 16,3-5 2-16,6-3-1 15,0-6 2-15,5-4-4 16,-2 2 0-16,3-2 3 16,0-4 3-16,0 1-4 15,0 0-3-15,0 5 1 16,0 3 0-16,-3 2-2 0,-1 3 2 15,-2 1-1 1,0 4 0-16,3 6 0 16,0 4 0-16,0 9 2 15,3 3 0-15,0 5-3 0,3 7 2 16,2 4 1-16,1-1 2 16,0-2-1-16,3-6 2 15,-6 1-4-15,0-9-2 16,-3-2-42-16,-4-3-20 15,1-13-51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9:21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4410 3908 132 0,'-3'-3'49'0,"3"3"-26"0,0 0-12 16,0 0 15-16,0 0-12 15,0 0-5-15,0 0-2 16,3 6 2-16,3 1-4 16,0 4 1-16,0 2 4 0,0 1 3 0,0 9 2 15,0 1-4-15,0-3 1 32,0 3-7-32,0-3-1 0,-3-5 0 31,6 3-2-31,0-3 1 0,-1-6 0 15,-2-2 7 1,3 0-5-16,0-5 4 0,0-6 2 16,0-2 0-16,3-3-3 15,0 0 0-15,3-3-5 0,3-2 0 0,0 2 1 16,-4 1-5-16,1-3 1 16,0 2 2 15,-3 3-1-31,-3-2-3 15,0 4 1-15,0 1-4 0,-3 8-25 16,0-6-13-16,0 0-22 0,-3 1-8 0,0-1-9 16,-3 0-1-16</inkml:trace>
  <inkml:trace contextRef="#ctx0" brushRef="#br0" timeOffset="1">4547 4022 100 0,'-3'16'38'0,"0"-16"-20"0,3 0-4 0,0 0 15 16,0 0-5 0,0 0 0-16,0 0-4 15,0 0-3-15,0 0 4 16,0-6-12-16,0 1 0 15,-3-3 1-15,3 0-4 16,0 0-1-16,0 0 2 16,0-2 0-16,3 2-1 15,0-6 1-15,3 1-2 0,0-8 2 0,3-8 2 16,3 0 5 0,9 0-4-16,0 0 0 0,2 0 0 15,7 2 1-15,-3 1-3 16,9 7-3-16,-1-2-2 15,4 2 0-15,3 1-2 16,-4-1 2-16,1 11-2 0,3 1 2 16,-7 1-2-16,-2 1-1 15,-3 2 1-15,-3 1-1 16,-3 2 0-16,-7 0 2 16,1 0-17-16,-3 0-6 31,-3 0-48-31,0 0-19 15</inkml:trace>
  <inkml:trace contextRef="#ctx0" brushRef="#br0" timeOffset="2">5351 3601 116 0,'-3'0'44'0,"3"8"-24"0,0-13-15 0,0 5 20 16,3 5-8-16,0 0 0 16,3 1 0-16,0-4-10 15,3 1 0-15,2-1 0 0,4 1 1 16,0-3 0-1,3 3-2-15,-3-3-1 16,0 0 1-16,0-3 1 0,6-2-6 0,-4 0-2 16,-2-6 2-16,-3 3 3 0,-3-3-1 15,-3-2-2-15,-6 5 0 16,3 0 1-16,-6 0-3 16,-3 0 0-16,-3 3 1 15,0 2 2-15,-3 1-3 31,0 4 0-31,-2 1 1 0,-1 2 2 16,0 1-3-16,0 4 0 16,0 4-1-16,0 1 0 15,3-1 2-15,3-1 0 16,0 0 0-16,3 0 2 16,3 1 1-16,6-1 1 15,3-3-2-15,3 1-2 0,6-3 1 16,3 0 1-16,3-3-1 15,3-2 2-15,0-1-2 16,-1-2 2-16,1-2-11 16,0-1-2-16,-3-2-22 0,0 0-9 15,-3-1-40 17</inkml:trace>
  <inkml:trace contextRef="#ctx0" brushRef="#br0" timeOffset="3">5744 3657 112 0,'0'2'44'0,"12"3"-24"0,-6 3-10 0,-4-2 12 0,1 2-1 0,-3 0 2 16,-3 2 0-16,1 1 1 16,-1-1-13-16,-6 1 0 0,0 0 2 15,0-1-3-15,0-2 0 16,0 0-6-16,-3-3-1 15,0 1-6-15,3-4 0 16,0-2-17-16,0-2-4 0,3-1-19 16,3-2-8-16,3-1-21 15</inkml:trace>
  <inkml:trace contextRef="#ctx0" brushRef="#br0" timeOffset="4">5875 3556 120 0,'0'-3'46'0,"0"9"-24"0,3-4-15 0,-3 6 13 15,3 3-1-15,-3 2 3 32,0 0-6-32,0 1-1 0,0-1-9 15,0 0-2-15,0 0 2 0,-3-2-1 16,0-1 0-16,3-2-1 15,-3-2 2-15,3-4-1 16,0-2 2-16,0-2-4 16,0-4 0-16,3-2-1 0,3-2-2 15,0-3-2-15,2-1 1 16,1-4 1-16,3 2 0 0,3 3 4 16,3-1 2-16,0 7 0 15,0 1 1-15,0 4-4 31,-1 2 0-31,-2 5-1 0,-3 5-2 16,-3 4 5-16,-3-1 1 16,-3 0 0-16,0 0-1 15,-3 1-3-15,3-1 1 16,-3 0-4-16,0-2 0 16,3-3-17-16,0-3-8 15,3-2-26-15,0-3-10 16,3-3-20-1</inkml:trace>
  <inkml:trace contextRef="#ctx0" brushRef="#br0" timeOffset="5">6235 3556 176 0,'-6'0'66'0,"6"16"-36"0,0-21-37 15,0 10 10-15,3 0 1 0,0 8 5 16,0-2 1-16,0-6 2 0,3 3-6 15,0-5 0-15,0 2 1 0,3-2-3 16,-1-1-3-16,1-2 0 16,3 0-1-16,0-5 2 15,0 0 3 1,-3-6-2 0,0 1-2-16,-3-4 2 0,-3 4 2 15,0-1-4-15,-3 3-3 16,-3 3 1-16,-3 0 0 15,-3 2 1 1,0 3 0-16,-3 0 0 0,-3 5 0 16,3 6-3-16,-3 2 2 15,-5 0 3-15,5 6 3 0,0-6 2 16,0 3 3-16,6 0-1 16,3 2 0-16,6-2-5 15,6 0-3-15,0 0 0 16,3-8-1-16,6 0 2 15,0-3 1-15,3-5-17 0,2-2-5 16,1-4-37-16,0 1-14 31</inkml:trace>
  <inkml:trace contextRef="#ctx0" brushRef="#br0" timeOffset="6">6488 3688 120 0,'0'3'46'0,"0"0"-24"0,3 5-13 0,0-3 14 16,0 3 4-16,0 2 6 15,-3 4-7-15,-3-1-3 16,0 3-13-16,-6 0 0 0,-6 10 1 16,0-10-6-16,0-3-1 15,0-8-4-15,0-2-1 0,1-3-19 16,2 0-9-16,3-11-144 31,6-2 92-31</inkml:trace>
  <inkml:trace contextRef="#ctx0" brushRef="#br0" timeOffset="7">6872 3575 140 0,'-15'-16'52'0,"12"16"-28"0,0-3-13 0,0 3 18 16,0 0-2-1,-3 8 2-15,-3-3-14 16,0 1-6-16,-3-1-6 16,0 8-3-16,0-2 1 0,1 2-4 15,-1 0 2-15,3 3-1 16,3 2 0-16,0 1 0 0,3-3-2 16,6 0 5-16,3-3 3 0,0-5-1 15,3 0-2-15,0-5 2 31,2-6 0-31,1-2-1 0,0-3-2 16,0-3-2-16,-3 3 1 0,0-5 1 16,-3 2 2-1,0 1-1-15,-3 2 2 16,0 0-4-16,0 3 0 0,-3 2-1 0,0 0 0 31,0 3 0-31,0 0 0 0,3 8 0 0,0 3-2 16,0 2 7-16,-3 6 3 15,0 2 3-15,0 5 2 16,0 6-1-16,-3 0-1 16,-3-6 1-16,0 1 4 15,-3-6-2-15,-6-3 3 32,-3-2-8-32,0-3-2 0,1-2-3 15,-4-3 1-15,0 0-9 16,0-6-1-16,0-2-20 15,6-2-10-15,3-3-25 16,3-3-9-16,12 0-13 16</inkml:trace>
  <inkml:trace contextRef="#ctx0" brushRef="#br0" timeOffset="8">7092 3712 132 0,'-15'5'52'0,"27"1"-28"0,-3 7-24 0,-6-5 10 16,-6 2 16-16,0 9 9 15,-3 5-4-15,0-3-3 16,-3 0-16-16,-3-2-5 0,0-3-3 15,0-3-2-15,4-3 1 0,-1-2-2 16,3-2-1-16,0-4-28 16,3-2-11-16,3-2-54 15</inkml:trace>
  <inkml:trace contextRef="#ctx0" brushRef="#br0" timeOffset="9">7294 3760 160 0,'-6'2'63'0,"9"1"-34"0,0 0-32 0,-3-3 11 15,0 0 16-15,6 0 8 16,0-3-9-16,6-2-3 16,6-3-12-16,0-3-5 0,3-2 0 15,0-3-2-15,-1-5 2 0,1-3-4 16,0 0 0-16,3 1 1 16,-6-4 2-16,-3-2-1 15,-3 5 2-15,-3 3-2 16,-4-5 4-1,-7 2-1-15,-1 8 3 0,-3 3 0 32,-3 10-3-32,-3 3-3 15,-3 5-3-15,3 3 1 16,-3 8-1-16,0 3-2 0,3 4 3 16,3 4 2-16,3 2 0 15,0 8 2-15,3-5 0 16,3-1 1-16,6-1-2 15,0-1 1-15,3 2 0 0,3-12 3 16,0-6-3-16,3-8-2 16,6-5-36-16,3-2-14 15,-4-1-43 1,1-2-35-16,0 0 54 16</inkml:trace>
  <inkml:trace contextRef="#ctx0" brushRef="#br0" timeOffset="10">7675 3725 180 0,'-3'6'68'0,"3"-1"-36"0,3 6-37 16,0-4 12 0,-3 4 14-16,-3 8 8 15,-3 7-1-15,1-5 0 16,-4 0-15-16,0 1-3 0,0-4-3 15,-6-2-3-15,-3 0-1 16,3-6-30-16,3-2-12 0,3-2-70 16</inkml:trace>
  <inkml:trace contextRef="#ctx0" brushRef="#br0" timeOffset="11">7905 3768 132 0,'0'2'49'0,"0"-2"-26"0,-3 3-5 0,3-3 18 16,0 0-1-16,0 0 4 0,0 0-15 15,0 0-6-15,0 0-11 16,0 0-3-16,0 0 0 0,0 0-5 16,0 0 1-16,0 0 0 15,3 0 0-15,0-3 0 0,3 3 0 16,-3-2-3-16,-3 2 2 15,0 0-1-15,0 0 0 16,0 0 2-16,0 0 2 16,0 0-3-1,0 0 0-15,0 0 1 32,0 0-27-32,5 0-9 0,-2 0-61 15,3 0-25-15</inkml:trace>
  <inkml:trace contextRef="#ctx0" brushRef="#br0" timeOffset="12">8083 3736 220 0,'-6'0'85'0,"6"0"-46"0,0 3-46 0,0-3 14 0,0 0 4 15,0 0 7 1,0 0-9-16,0 2-2 0,0-2-5 15,0 0-2-15,0 0 3 0,0 0-4 32,6 0-2-32,0 0 2 15,0 0 2-15,-3 0-2 0,-3 0-2 16,0 0 2-16,0 0 2 16,0 0 6-16,0 0 4 15,0 0-2-15,0 0 2 16,0 0-8-16,0 0-2 15,3 3-1-15,-3-3 0 0,3 3-9 16,3-3-2-16,0 0-27 16,0 0-13-16,0 0-50 15</inkml:trace>
  <inkml:trace contextRef="#ctx0" brushRef="#br0" timeOffset="13">8256 3744 180 0,'0'0'68'0,"0"3"-36"0,3-1-31 0,-3-2 16 0,-3 3 9 16,0-1 8-16,0 1-12 15,0-3-4-15,0 0-11 32,0 3-5-32,3-3-1 0,0 0-1 0,0 0 2 15,6 0-6-15,-3 0 1 16,3 0 1-1,-3 0 1-15,0 0-2 16,-3 0 2-16,3 0 1 0,-3 0 2 16,0 0-3-16,0 0 0 0,0 0 1 15,0 0 2-15,0-3-21 16,0 3-9-16,9-3-77 16</inkml:trace>
  <inkml:trace contextRef="#ctx0" brushRef="#br0" timeOffset="14">9063 14915 160 0,'2'2'63'0,"1"4"-34"0,3 15-10 16,-3-5 21-16,-3 2-5 0,0 3 2 16,-3 0-15-16,-3 1-5 0,-2 1-10 15,-4-1-5-15,0-4 1 0,3-5-51 16,6-13-92 0</inkml:trace>
  <inkml:trace contextRef="#ctx0" brushRef="#br0" timeOffset="15">9923 14459 144 0,'-6'-5'55'0,"6"3"-30"0,-3-1-10 0,3 3 18 0,0 0-10 16,0 5-3-16,0 8 0 15,0 11-1-15,0 3-10 16,0 4 6-16,0 6 2 0,-3 6-1 16,0-3 3-16,0-3-4 0,0 0 1 15,0-3-9-15,0-5-2 16,3-5-3-16,0-6 1 16,0-2 0-16,0-5 3 15,0-3 3-15,0-8 5 16,0-5-10-16,0-6-5 31,0-2-2-31,3-3-1 0,3 0 3 16,0 3 0-16,0 0-2 15,3-1 0-15,3 4-1 16,3 4 3-16,-1 4-2 16,4 2 1-16,0 2 2 15,0 6 0-15,3 3 0 16,-3 0 2-16,-3 2 1 0,-4 3 3 15,-8-1 3-15,-3 1 2 16,-9 0-3-16,-2-3-3 16,-7 6 0-16,-3-6-1 0,0-2-7 15,0-9 0-15,0 6-10 16,4-10-4-16,2-4-18 31,6 1-7-31,3-3-18 0,6 0-5 16,6-5-36-1</inkml:trace>
  <inkml:trace contextRef="#ctx0" brushRef="#br0" timeOffset="16">10432 14542 180 0,'-9'-22'68'0,"3"22"-36"0,-3 0-18 0,3 3 20 0,-3 5-4 16,-3 5 2-16,-3 3-14 15,-6 3-5-15,1 10-8 16,-1 5-2-16,3 3 3 0,6 5-1 31,3 3 0-31,6 8-6 0,12-5 1 16,6-3-2-16,6-8 0 15,8-5-14 1,4-8-4-16,12-6-58 16,0-10-64-1,-7-5 37-15</inkml:trace>
  <inkml:trace contextRef="#ctx0" brushRef="#br0" timeOffset="17">7613 14634 108 0,'0'-3'41'0,"3"3"-22"0,-3-2-5 0,0 2 15 0,3-3 1 15,-3 1 2-15,0-1-13 16,0-2-4-16,-3 2-9 16,-6-2-2-16,-6 2 2 0,-3 3 1 15,0 5 3-15,-2 3 1 16,-4 3 3-16,3 10-7 16,3 3-2-1,3 2-5-15,3 3-1 16,6 0 1-16,3-2 2 15,6-3 1-15,3-3 1 0,3-5-2 16,3-6 1-16,6-4 0 16,6-6 3-16,-3-6-5 15,-4-4-1-15,1-3-2 16,-3-3 0-16,-3-11 0 0,0 3-2 16,-3 3 3-16,-3 0 0 15,-3 3 3-15,-3 2 1 16,0 8 3-16,-3 0 3 15,0 5-6-15,0 3-2 16,3 11 1-16,0 7 1 16,0 1 5-1,0 2 3-15,3 3-6 16,3 0-3-16,3-1-1 16,3 1 1-16,0-5-3 15,2-3 0-15,1-3-39 16,0-5-15-16,6-3-57 15</inkml:trace>
  <inkml:trace contextRef="#ctx0" brushRef="#br0" timeOffset="18">8071 14417 164 0,'-9'-5'63'0,"6"5"-34"0,-3 0-23 16,1 3 15-1,-10 2-2-15,3 3 3 0,-6 2-6 0,-3 9 1 16,0 7-10-16,-3 6 0 0,-2 2 0 16,5 6 3-16,3 2 4 15,6 1-4-15,3-1 2 16,9-2-7-16,6-6-3 15,6-5-1-15,3 0-1 16,6-5 0-16,2-5 0 0,4-3-20 31,0-11-9-31,0-5-25 16,-3-3-11-16,-1-2-25 16</inkml:trace>
  <inkml:trace contextRef="#ctx0" brushRef="#br0" timeOffset="19">8095 14666 212 0,'-6'-3'82'0,"6"3"-44"0,3 6-31 0,-3-6 38 15,9 15-5 1,0 4-6-16,0-1-6 16,3 1-16-16,0 2-5 0,0 0-3 15,0-2-2-15,-4-1 1 16,1-2-2-16,0-3-1 0,0-2-26 31,3 0-12-31,-3-6-23 0,0-2-7 16,6-3-39-1</inkml:trace>
  <inkml:trace contextRef="#ctx0" brushRef="#br0" timeOffset="20">8348 14711 184 0,'-6'13'68'0,"3"-10"-36"0,0 13-33 15,0-8 15-15,0 5 12 16,-9 8 8-16,-5 3 0 15,-1 2 0-15,3 11-19 16,0-2-7-16,0-1-1 0,3-2-6 16,0-3-1-1,3-5-5-15,3-6-1 16,0-2-30-16,3-5-14 16,3-3-32-16,0-3-41 15,3-5 34 1</inkml:trace>
  <inkml:trace contextRef="#ctx0" brushRef="#br0" timeOffset="21">8497 14420 192 0,'0'-3'74'0,"3"8"-40"0,6 6-24 16,-3-3 20-16,3 10-1 16,3 12 3-16,0 7 0 15,-1 5 0-15,-2 8-17 16,0-2-5-16,-9-1-2 0,-6-2-2 16,0 0-1-1,-3 3-6-15,-5-11 1 16,-1-5-42-16,-3-6-19 15,0-5-66-15</inkml:trace>
  <inkml:trace contextRef="#ctx0" brushRef="#br0" timeOffset="22">10709 14631 192 0,'0'0'71'0,"0"-2"-38"0,0 7-19 16,0 0 22-16,-3 3-3 16,-6 3 1-16,-3 5-11 15,-6 8-3-15,0-1-12 16,-9 4-3-16,0-1 1 0,4-2-5 15,2-3-1-15,0-2-16 16,6-3-6-16,0-3-20 0,3-5-6 16,3-3-28-1,3-5-42-15,3-2 30 16</inkml:trace>
  <inkml:trace contextRef="#ctx0" brushRef="#br0" timeOffset="23">10488 14700 212 0,'-3'-18'79'0,"6"15"-42"0,3 3-43 16,3 3 42-16,6-1-8 15,0 6-3-15,3 3 0 16,3 7-15-16,-1 1-6 0,1 2 0 16,-3 0-1-16,6 0 1 15,3-2-9-15,-3-3-2 0,-4-3-36 16,1-2-16-16,0-3-52 15</inkml:trace>
  <inkml:trace contextRef="#ctx0" brushRef="#br0" timeOffset="24">10854 14383 204 0,'-3'-6'77'0,"6"9"-42"0,3 0-32 16,0 2 15-16,3 6 2 15,3 2 4-15,0 19 1 16,3 5 0-16,3 5-14 16,0 8 2-16,-6 1 1 0,-9-1-5 15,-3-3-1-15,-6 6-4 16,-6 0-1-1,-12-2-28-15,0-6-12 16,-9-3-92 0</inkml:trace>
  <inkml:trace contextRef="#ctx0" brushRef="#br0" timeOffset="25">13393 15216 152 0,'0'-5'57'0,"0"5"-30"0,0 0-14 0,0 0 19 0,0 0-5 0,-3 0 1 16,-3 0-6-16,1 0-2 15,-4 0-11-15,-3 3-3 0,0 2 0 16,-6 0-3-16,0 3-2 16,3 0 0-16,0 0-1 15,6 0 0-15,3 0 0 16,6 2-3 0,9 1 0-16,3 0 2 15,9-1 0-15,-3 3-2 16,0 3 0-16,-3 0 4 15,-3 3 1-15,-3-1 4 16,-6-2 1-16,-3-3 1 16,-6 1 0-16,-6-1-2 0,-3-5-1 15,-9 0-3-15,3-6 1 0,-3-2-15 16,9 0-5-16,4-2-18 16,2-6-7-16,6 0-18 15,9-3-49 1,8 1 17-16</inkml:trace>
  <inkml:trace contextRef="#ctx0" brushRef="#br0" timeOffset="26">13524 15277 184 0,'-9'5'71'0,"9"1"-38"0,0 2-34 0,0-3 15 0,3 0-1 16,0 0 2-16,3 1-2 16,3-1 0-16,3 0-7 15,3-2-4-15,0-3 1 0,0 0-2 16,3-3 2-16,-3-2-2 0,-4 0 2 16,1-3-2-1,-3 0 2-15,-3-3-2 0,-3 1 2 0,-6 2-2 16,-3 0-1-16,-3 3 1 15,-5-1-1-15,-4 6 0 16,0 3 0-16,0 5 0 16,-3 2 0-16,-3 6 0 15,3 3 2-15,4 2 5 32,5 5 4-32,9-2-6 0,9 0-1 15,3 0-2-15,2-6 1 16,7 1-2-16,6-6 2 15,0-5-2-15,0-3 2 16,12-2-15-16,-7-6-5 16,1-5-31-16,-6-2-14 15,-3-11-33-15</inkml:trace>
  <inkml:trace contextRef="#ctx0" brushRef="#br0" timeOffset="27">13789 15055 200 0,'-9'-3'77'0,"12"16"-42"0,0 9-34 15,0-7 16-15,-3 7 0 16,0 4 2-16,3 6-8 16,0 2-2-16,0-2-5 15,0 2-1-15,0 1 1 0,3-6-16 16,0-3-4-16,-3-2-38 15,0-8-16-15,-3-5-16 16</inkml:trace>
  <inkml:trace contextRef="#ctx0" brushRef="#br0" timeOffset="28">13676 15206 208 0,'-3'-8'79'0,"9"-6"-42"0,15 9-41 15,-9 5 13-15,6 0 1 16,3-2 4-16,2-1-7 16,1 0-2-16,6-2-3 0,3 0-15 15,-1-1-6-15,1 1-78 32</inkml:trace>
  <inkml:trace contextRef="#ctx0" brushRef="#br0" timeOffset="29">14447 14994 160 0,'-15'-29'60'0,"9"26"-32"0,-15-15-20 0,10 20 16 0,-1 1-3 16,0 8-1-16,-3-1-10 16,3 9-6-16,0 2-3 15,3 8 3-15,0 8 2 0,3 3-2 16,3 2-1-16,3-2 1 16,0-3 0-16,3 0 0 15,0 2 0-15,0-4-2 0,0-6-2 16,0-5-8-16,-3-3-3 15,0-8-34-15,-3-2-15 16,-3-3-24 0</inkml:trace>
  <inkml:trace contextRef="#ctx0" brushRef="#br0" timeOffset="30">14146 15224 192 0,'-2'-3'74'0,"19"1"-40"0,13-1-33 0,-18 3 14 16,6 0-4-16,3 0 3 15,0 0-7-15,5 0-4 0,4 0-2 16,-3 0-1-16,0 0 2 0,-1 0-28 16,-2 0-9-16,-3 0-56 15</inkml:trace>
  <inkml:trace contextRef="#ctx0" brushRef="#br0" timeOffset="31">14548 15018 168 0,'-3'8'66'0,"3"5"-36"0,0 11-24 0,0-14 15 15,0 11-2-15,-3 6 3 0,0 2-8 16,0 3-1-16,3 2-7 16,0-2-4-16,0 2-1 0,3 1-17 15,0-6-6-15,0-8-58 16,3-2-42-16</inkml:trace>
  <inkml:trace contextRef="#ctx0" brushRef="#br0" timeOffset="32">14789 15227 172 0,'-6'-6'66'0,"6"6"-36"0,-5-2-26 32,2 2 15-32,-3 0 2 0,-3 2 2 15,-3 4-6-15,-3 2-2 16,-3 5-9-16,0 5-2 0,0 4 2 15,3 1-1-15,3 7 0 16,4-4-3-16,8-2-2 16,6-3 1-16,2-5-1 15,4-3 2-15,0-8 1 0,3 3-1 16,0-8 1-16,0-10-7 16,-3-3 1-16,-3-3 1 15,0-3 1-15,-3-2-2 16,-3 0 0-16,0 0 2 0,0 2 0 15,-3 6 1-15,0 2 0 32,0 3 2-32,0 6 1 0,0 2 3 15,3 10 3-15,0 4-4 16,-1 1-1-16,1 1-2 16,3 8 1-16,3-3-4 15,3-5 0-15,3-5-26 16,0-1-9-16,0-10-24 15,3-2-8-15,-3-9-12 16</inkml:trace>
  <inkml:trace contextRef="#ctx0" brushRef="#br0" timeOffset="33">15001 15229 204 0,'-12'-10'77'0,"9"7"-42"0,-6 1-23 0,6 4 19 0,-3 1-12 16,-3 2-3-16,-3 3-3 15,0 3 1-15,0 5-7 16,3 2-2-16,1 1 1 0,2 12-3 16,3-2 0-1,3-5-3-15,3-5-1 16,3-3 1-16,-1-6 0 16,4-2 2-16,3-8 3 15,0-2-7-15,0-9 0 0,0-2-2 16,-3-1-1-16,0 1 4 15,-3 0 2-15,0-3-2 16,-3 0-2-16,0 3-1 16,-3 2 3-16,0 4-2 15,3 9-1-15,3 9 3 16,0 7-2-16,0 9-1 16,0 4 9-16,-1 1 4 15,-2 5 4-15,-3-5 5 16,-3 5-6-16,-5-8 1 15,-4-5-6-15,-3-3-2 16,-3-2-5 0,0-6 0-16,0-8-20 15,-3 3-7-15,-2-16-21 16,2 0-8-16,0-5-54 16</inkml:trace>
  <inkml:trace contextRef="#ctx0" brushRef="#br0" timeOffset="34">15254 15206 244 0,'0'-6'93'0,"0"6"-50"0,-3 0-30 15,3 0 24-15,-6 3-10 0,0 0-1 31,-3 2-13-31,0 0-5 16,0 0-5-16,3 3-5 0,3 3 1 16,3 5 1-16,6 0 0 15,3 2-3-15,0-2 2 16,0 0-1-16,-3 3 0 16,-6 2 6-16,-3-3 5 0,-6-2-7 15,-3 0-3-15,-3-5 0 16,-3-3 0-16,-3-6-30 15,-2 3-14-15,2-12-43 16</inkml:trace>
  <inkml:trace contextRef="#ctx0" brushRef="#br0" timeOffset="35">15718 14915 144 0,'0'-3'55'0,"12"0"-30"0,-6 6-23 0,-6-3 18 16,3 13-3-16,0 6-4 15,0-1-1-15,0 1-7 16,0-1 6-16,3 3 2 0,0 3 2 15,0 5 1-15,-3 0 0 16,0 1 3-16,0 1-11 16,-3 1-2-16,0 0-4 0,3-6 1 31,0-2 0-31,0-3 1 16,-3 3 2-16,0-5 1 0,0-6 1 15,0-3 0-15,0 1-2 16,0-3 1-16,0-3-4 15,0 0 0-15,0 1-3 16,0 4-1 0,0-2 3-16,0 3-1 0,0-6-1 15,0 0 1-15,0 1 1 16,0-4-3-16,0-2-2 16,0 0 2-16,0 0 2 15,0 0 0 1,0 0 2-16,0 0 0 0,0 0 3 15,0 0-3 1,0 0-2-16,0-5 0 16,0-3 1-16,0 6-1 15,0-12 4 1,0 1-1-16,0-3-4 16,0 0 0-16,0-2 0 0,0-1 0 15,3 3 0 1,0-2 0-16,-1 2-3 0,4 0 0 15,3 3 2-15,3-3 0 16,3 3-2-16,3 2 0 0,0 6 2 16,3 5 2-1,3 3-2-15,2 4 0 0,-2 7 1 16,-6 2 0-16,-3 5 0 16,-6 0 2-16,-9-3 3 0,-6 12 2 15,-6-7-1-15,-3-1-1 16,-6-4-3-16,-3-2-2 15,1-5 1-15,-1-4 1 16,-3-4-6-16,3 0 1 16,0-9-15-16,7 1-5 15,2-3-19 1,9-5-9-16,9 0-14 16,3-3-7-16,6 0-8 15</inkml:trace>
  <inkml:trace contextRef="#ctx0" brushRef="#br0" timeOffset="36">16194 15214 204 0,'-15'-6'77'0,"15"6"-42"0,-11 3-32 16,5 0 17-16,-3 2-1 15,-6 3 3-15,0 2-10 16,-6 4-2-16,0 4-6 15,0 1-3-15,4 4 0 16,2 7-1-16,9-4 2 16,9 0-1-16,3-4-1 15,3-6 1-15,2-3-1 16,1-5-3-16,3-6 0 16,0-4-3-16,-3-9 1 15,0-5-2-15,0 0 0 16,-3 0 6-16,0-2 5 0,-3 2-4 15,0 0 0-15,-3 3 2 16,-3 2 3-16,3 3 2 16,-3 3 1-16,0 5-7 15,0 8-2-15,3 3 2 16,0 5 3-16,5 5 1 16,1-3 0-16,3 3-3 0,0-5-2 15,0 0-8-15,0-5-5 16,0-3-26-16,3-3-10 0,0-5-50 15</inkml:trace>
  <inkml:trace contextRef="#ctx0" brushRef="#br0" timeOffset="37">16412 15214 204 0,'-9'-6'77'0,"9"6"-42"0,-3-2-37 0,3 2 17 16,-3 0 6-16,0 0 7 16,-3 2-3-16,-3 1-3 0,-3 2-12 15,0 0-4-15,0 3 0 0,0 0-5 16,3 3-1-16,3 0 0 16,3-1 0-16,3 1-3 15,6 2 2-15,3 0 3 16,0 0 3-1,0 1-2-15,0 1-2 16,-3-1 2-16,-6 4 0 0,-3-5 1 16,-3 1 2-16,-3-4-8 15,-3 1-3-15,-3-6-13 16,1 3-6-16,2-5-1 16,-3-3 1-16,3-11-9 15,3 9-4-15</inkml:trace>
  <inkml:trace contextRef="#ctx0" brushRef="#br0" timeOffset="38">16471 15298 236 0,'-15'0'90'0,"18"3"-48"0,9 2-49 15,-6 0 14-15,0 1-1 16,0-1 6-16,3 0 3 15,0-2 3-15,3-3-10 16,0 0-2-16,3-3 0 0,-1 1-3 16,-2-4-2-16,0-2 2 0,-3-2 0 31,0-1-4-31,-6 1 1 0,0-4 0 16,-6 4 0-16,-6-1-3 15,-3 3 0-15,-3 0 2 16,-5 6 2-16,-4 2 0 15,0 8 2-15,3 5-7 16,0 5 1-16,6 4 3 16,1 1 4-16,8 7-1 0,6-4 0 15,6-5-1-15,14-2-2 16,4-3-17-16,6-6-6 16,6-5-24-16,-1-2-10 15,4-19-43-15</inkml:trace>
  <inkml:trace contextRef="#ctx0" brushRef="#br0" timeOffset="39">16805 15235 244 0,'-27'-3'93'0,"15"6"-50"0,-9 2-46 16,15 0 19-16,-3 6-12 0,-3 5 0 15,0 0 7-15,3 7 2 16,3 1-6-16,3 5-4 0,3-5 0 0,3 0-4 15,3-5 0-15,3-4 1 16,3-4 0-16,3-6 0 16,0-5 2-16,0-10-8 15,0-9-1 1,0-2-5-16,-3-3-3 16,-4-5 4-16,-2-3 4 15,-3-7-1-15,-3-4 1 16,-3 1 4-16,-3-8 3 0,1 2 3 15,-1 8 3-15,3 6 10 16,0 10 5-16,0 8-9 16,3 14-2-16,0 15-4 15,3 13 1-15,3 14 0 16,0 0 1-16,2 2-4 16,1 0-1-16,3-2-1 15,6 5-2-15,3-5-26 0,0-9-12 16,0-7-69-1,-1-5-44-15,-2-9 65 16</inkml:trace>
  <inkml:trace contextRef="#ctx0" brushRef="#br0" timeOffset="40">17254 15264 156 0,'-6'-3'57'0,"0"3"-30"0,-3 3-16 0,3 2 15 15,-6 3 1-15,3 3 1 16,-3 5 0-16,-2 13 0 16,2 0-15-1,3 5 1-15,6-2 0 0,3-6-10 16,6-2-1-16,3-3 3 15,6 3 4-15,2-16-1 16,10-3 0-16,-3-5-1 16,3-8 0-16,3-7-4 15,-7-1-3-15,-5-8-3 16,-12-3 1-16,-9-2-4 0,-6 0 1 16,-6 3 2-16,-2-1 3 0,-4 11 2 15,0 3 1 1,0 3-5-16,3 4-1 0,0 4-15 15,6 2-4-15,3 0-18 16,4 2-7-16,5-2-7 16,3 0 0-1,2-2-31 1</inkml:trace>
  <inkml:trace contextRef="#ctx0" brushRef="#br0" timeOffset="41">17314 15288 176 0,'8'10'66'0,"-2"3"-36"0,15 6-24 0,-15-3 15 16,6 0-5-16,-3 5 1 0,0-3-7 16,-3-2-2-1,0 0 2-15,0-3 4 0,-6-2-4 16,3-3 2-16,0-3-1 16,-3-7 1-16,0-4-4 15,0-10 0-15,3-2-7 16,3-3-3-16,3 0-2 0,0-1 3 0,2 4 0 15,4 5 1 1,3 5 2-16,0 5 3 0,0 8 9 16,0 3 5-16,-3 19 0 15,0-3 0-15,-4-3-8 16,-2 0-4-16,-3-3-7 31,3 1 0-31,-3-6-42 0,3-2-17 16,3-9-74-1</inkml:trace>
  <inkml:trace contextRef="#ctx0" brushRef="#br0" timeOffset="42">18201 15118 184 0,'0'0'71'0,"-3"3"-38"0,0 5-17 0,3 2 22 15,-6 6 0-15,-3 3 2 16,-3 5-9-16,0 2-4 0,-3 1-15 0,0 4-3 0,3 4-2 16,3-4-3-16,0-4-1 15,-3-3-8-15,4-3-4 16,5-3-46 0,3-4-3-16,0-4-3 0,0-10-100 46,-3-2 68-46</inkml:trace>
  <inkml:trace contextRef="#ctx0" brushRef="#br0" timeOffset="43">18040 15113 220 0,'-3'0'82'0,"3"3"-44"0,0-3-44 15,9 13 45-15,0 5 0 16,0 4-8-16,0 1-3 16,2 6-17-16,4 1-4 0,3 4-1 15,3 3-3-15,-3-3-2 16,6-2 0-16,-3-5 1 16,2-4-32-1,-2-4-23-15,-3-6-13 16,-3-2-49-1</inkml:trace>
  <inkml:trace contextRef="#ctx0" brushRef="#br0" timeOffset="44">18317 15296 272 0,'-6'0'101'0,"9"0"-54"0,0 0-44 15,-3 0 21-15,9 0-12 0,0-3 1 16,5 0-6-16,4 1 1 16,6-1-5-16,3-2-4 0,0 2 0 15,-4 0-30-15,-2 1-12 16,-3 2-82-16</inkml:trace>
  <inkml:trace contextRef="#ctx0" brushRef="#br0" timeOffset="45">18635 15177 260 0,'-3'-3'99'0,"3"16"-54"0,0-2-37 0,3-6 24 16,0 0-9-16,3 6-1 16,3 2-10-16,6 6-5 15,0-1-4-15,6 3-3 0,-4-2 3 0,1 2-2 16,0 3 2-16,-3-3-9 15,-3-3-3-15,-3-4-22 32,3-4-7-32,-6-2-23 0,0-2-9 15,0-4-31 1</inkml:trace>
  <inkml:trace contextRef="#ctx0" brushRef="#br0" timeOffset="46">18924 15145 264 0,'-18'0'101'0,"18"2"-54"0,0 14-39 15,0-8 21-15,-3 8-2 0,0 5 3 16,-6 11-3-16,0 18-2 15,-6 3-13-15,-3 5-5 0,4 1-3 16,-1-4-2-16,-3 1-2 0,0-9 3 16,6-4 0-16,-3-1-1 15,6-10-2-15,3-6-28 32,-6-5-66-32,3-5-4 15</inkml:trace>
  <inkml:trace contextRef="#ctx0" brushRef="#br0" timeOffset="47">13355 15957 72 0,'0'0'27'0,"-3"-3"-14"0,3-2-13 0,0 5 5 0,0 0 10 16,0 0 5-16,0 0 3 0,0 0 3 16,0 0 1-16,0 0 3 15,0 0-5-15,0 0-3 16,0 0-12-16,0-3 5 0,0 1 4 16,-3-6-4-16,3 8 0 15,-3-5 2-15,-3 2 1 0,0-2-3 31,0 5 1-31,0 0-5 16,-6 5 1-16,-3 0-7 16,-3 6-3-16,6 2-1 0,3-2 1 15,4 10-3-15,2-5 0 16,6 0 1-16,0-3 2 16,5 0-3-16,4-5-2 15,-3-5 4-15,6-1 1 0,-3-2-3 16,0-5-1-16,-3-3 3 15,0 0 1-15,-3 0 0 16,0-2-2-16,-3 4 3 16,-3-2 2-16,0 6-4 15,0-4-1-15,0 4 0 16,3-1 0 0,-3 3-5-16,6 0 1 15,3 3 2-15,0-1 1 16,-1 1 1-16,10 0 0 0,-3-1-3 15,-3 19 2 1,-12-5 1-16,-3 3 2 16,-3 2 1-16,-6 0 1 15,0 6 0-15,-3-4-2 16,1 1-2-16,-1-3 1 0,3 1-1 16,-3-4-14-16,9-2-3 15,3 3-15-15,3-6-6 16,0-3-12-16,6-2-6 15,3-8-36 1</inkml:trace>
  <inkml:trace contextRef="#ctx0" brushRef="#br0" timeOffset="48">13426 16293 188 0,'-6'5'71'0,"6"11"-38"0,0 3-30 15,0-11 17-15,3 5-6 31,0 0 2-31</inkml:trace>
  <inkml:trace contextRef="#ctx0" brushRef="#br0" timeOffset="49">13447 16386 361 0,'18'5'11'0,"0"-5"1"16,3 0-3-16,-4-5 2 0,1-3-6 15,-3-8-3-15,-6-5 1 16,-3 2 0 0,-6 3 5-16,-6 3 3 0,-3 0-2 15,0 2 2-15,-12 3-4 0,4 3-2 16,2 0-7-16,3 2-1 15,3-2-17-15,3 5-6 16,15-3-73 0,6 0-13-1</inkml:trace>
  <inkml:trace contextRef="#ctx0" brushRef="#br0" timeOffset="50">13989 16140 180 0,'-12'-3'68'0,"6"3"-36"0,-30 3-9 16,27-1 24-16,-6 1-9 15,-3 5-2-15,1-3-20 0,-1 11-10 16,3 0-4-16,0 2-2 0,3 4 0 16,3 4 0-16,6-2 0 15,3-3 0-15,6 0 0 31,6-8 0-31,3-2 0 0,6-6-3 16,3-5 2-16,-4-10-8 16,1-9-2-16,-3 3-1 15,-3-2 2-15,-6 2 6 16,-3 0 2-16,0 0 6 16,-3 3 2-16,-3 2 6 15,0 3 3-15,0 3-4 0,0 10 1 16,0 3-5-16,0 11 1 15,0 7-5-15,3 1 0 16,0-6-1-16,3-3-2 0,3 4-6 16,3-7-4-16,-1-1-41 15,4-6-18-15,0-3-45 32</inkml:trace>
  <inkml:trace contextRef="#ctx0" brushRef="#br0" timeOffset="51">14230 16383 192 0,'-9'13'71'0,"9"-13"-38"0,0 8-19 15,0-8 22-15,0 0-5 16,3 0 2-16,3 0-13 15,3-5-4-15,0 0-9 16,3-6-5-16,-1-8 1 0,4-4-2 0,-3-4-1 31,0 1 3-31,0-1 0 0,-3-4-1 16,-3 4-2 0,-3-7-2-16,0-3 1 0,-6 8 3 15,0-1 1 1,-3 4 1-16,-3 7 0 0,0 6 0 15,-3 5 2-15,0 3-3 0,0 8-2 16,1 10-3 0,-4 8 1-16,9 6 5 0,0 7 2 15,6 8 2-15,3 6 2 16,3-3-3-16,6 0-2 16,2-5-2-16,4-6 0 15,12-10-11-15,-3 2-4 0,3-13-69 16,-1-7-29-16,-2-9-8 15</inkml:trace>
  <inkml:trace contextRef="#ctx0" brushRef="#br0" timeOffset="52">14795 16124 212 0,'-9'0'79'0,"6"2"-42"0,3-2-26 0,0 0 23 15,0 0-9-15,0 0-2 16,3 3-5-16,9 0-1 16,3-3-9-16,3 0-3 0,3 0 1 15,9-3-1-15,-1 0 2 0,1 1-4 16,3-4-2-16,3 6 0 16,-7-2-1-16,-2 2-7 15,-6 0 0-15,-6 0-35 16,-3 2-12-16,-6-2-16 15,-6 8-7-15,-15-2-7 32</inkml:trace>
  <inkml:trace contextRef="#ctx0" brushRef="#br0" timeOffset="53">14825 16243 260 0,'-21'8'96'0,"21"-6"-52"0,0 1-51 16</inkml:trace>
  <inkml:trace contextRef="#ctx0" brushRef="#br0" timeOffset="54">14831 16253 450 0,'24'-2'30'16,"6"-6"-13"-16,2 5-7 0,4-2-3 16,6 0-6-16,-4-1 0 15,-2 4-14-15,-3-4-5 16,-6 6-58-16,-3-2-28 16,-7-1-8-1</inkml:trace>
  <inkml:trace contextRef="#ctx0" brushRef="#br0" timeOffset="55">15668 15793 140 0,'0'-5'55'0,"0"2"-30"0,-3 3-7 16,0 0 18-16,0 0-1 0,-6-3 4 15,0 3-6 1,-3 0 0-16,-3 3-19 16,-6 2-1-16,-3 9 0 0,0 7-5 15,-2 5 0-15,-4 9 0 0,3 12 2 16,3 6-3-16,3 3-2 16,7 7-2-16,5 1-3 0,9-9-2 15,9-4-1-15,8-1 4 16,10-11 1-16,12-4-5 15,3-3 0-15,-1-6-39 16,10-13-16-16,-3-5-66 16</inkml:trace>
  <inkml:trace contextRef="#ctx0" brushRef="#br0" timeOffset="56">15974 16137 220 0,'-18'0'85'0,"15"5"-46"0,-6 6-30 15,3-6 19-15,-3 11-3 16,-2 0 0-16,-7 8-10 16,0 5-4-16,3-3-6 15,0 1-4-15,3-9 2 16,-3 6-24-16,3-8-8 15,0-3-30-15,-5-2-76 16</inkml:trace>
  <inkml:trace contextRef="#ctx0" brushRef="#br0" timeOffset="57">15727 16187 232 0,'15'-2'88'0,"-9"4"-48"0,12 4-38 0,-12-1 19 16,3 5 4-16,3 4 5 16,5 15-12-1,4 0-3-15,0 0-9 16,3-3-4-16,3 1-1 0,5-3-4 16,-2-6 2-16,-3-5-34 15,-3-5-17-15,0 3-68 16</inkml:trace>
  <inkml:trace contextRef="#ctx0" brushRef="#br0" timeOffset="58">16135 15957 236 0,'-6'-3'90'0,"6"6"-48"0,3 0-36 0,-3-3 20 16,0 0-3-16,6 5 1 15,0 3-7 1,9 2-2-16,2-2-9 15,4 6-6-15,3 2-1 0,6 2 3 16,0-5 1-16,-1-2-1 16,10-1 1-16,-3 1-2 15,-6 0-1-15,-1-1 1 16,-5-2-1-16,-6-3 2 16,-6 9 3-16,-6-4-2 0,-9 3 0 15,-15 1-1-15,-6 2 1 0,-8-1-2 16,2 9 2-16,0 3-4 15,3-3 0-15,0-3 1 16,7-3 0-16,5-5-14 16,3-2-5-16,15-8-83 31,6-3-26-15</inkml:trace>
  <inkml:trace contextRef="#ctx0" brushRef="#br0" timeOffset="59">16718 16095 244 0,'-6'-3'93'0,"9"-10"-50"0,-3 23-50 0,3-4 16 16,0-1 5-16,3 0 6 0,0 8-4 16,3 1-1-16,3-1-9 15,0 5-2-15,3-2 0 0,0-2 0 16,-3-4 0-16,-1 3-16 16,1-5-6-16,12-2-71 31</inkml:trace>
  <inkml:trace contextRef="#ctx0" brushRef="#br0" timeOffset="60">16986 16118 244 0,'-9'0'93'0,"3"11"-50"0,-6 5-39 16,0-3 19-16,-5 6 2 15,-1 18 5-15,0 0-12 16,-3 0-3 0,3 0-9-16,0 0-6 0,3 0-1 15,1-5-1-15,2-1-2 16,3-9-24-16,3-4-11 16,3-5-29-16,0-5-12 15,3 3-17-15</inkml:trace>
  <inkml:trace contextRef="#ctx0" brushRef="#br0" timeOffset="61">17120 15904 216 0,'0'-5'82'0,"12"5"-44"0,0 8-40 16,-6 0 14-16,3 0 7 16,6 5 7-16,3 13 7 15,5 9 4-15,7 2-20 16,9 13 2-16,-4 11 1 0,-2 5-11 16,-9-8-5-16,-12 0 2 15,-24-5 3 1,-12 3-14-16,-11-8-6 15,-16 2-65-15,-6 3-27 16,4-11-21-16</inkml:trace>
  <inkml:trace contextRef="#ctx0" brushRef="#br0" timeOffset="62">21650 15965 124 0,'15'-11'49'0,"-15"6"-26"0,3 5-14 0,-3 0 16 0</inkml:trace>
  <inkml:trace contextRef="#ctx0" brushRef="#br0" timeOffset="63">21668 15949 283 0,'0'0'42'0,"0"0"9"16,-9 11-28-16,-3 2-9 0,-5 3-2 15,-4 2-8-15,-3 3 0 16,-6-2 0-16,0-3 2 16,1 0-1-16,2 0 0 31,3-6 1-31,3 3 1 0,3 1 1 15,6-4 0-15,3-2-4 16,4 0-1-16,5 5-1 16,5-2-2-16,4 0-2 15,6-1-1-15,6 3 4 16,3-2 1 0,0-1 0-16,-3 4-2 0,-1-4-6 0,-2 6-4 15,-3 0-16-15,0-8-7 16,-3 5-24-16,0-5-11 15,-3-5-30-15</inkml:trace>
  <inkml:trace contextRef="#ctx0" brushRef="#br0" timeOffset="64">21484 16169 208 0,'-21'-3'77'0,"21"6"-42"0,-3-1-26 16,3-2 19-16,0 0-5 16,6 0-2-16,6 0 0 15,6 0-1-15,8 0-11 16,10-2-1-16,9-4 2 0,8-2-4 15,13 3 2-15,-4 0-5 0,-2 5 0 32,-1-3-3-32,1 1-1 15,-12-1 1-15,-10-2 0 16,-5 5 0-16,-6-3 2 16,-6 0-30-16,-6 3-13 15,-4 0-37-15,-2 0-13 0</inkml:trace>
  <inkml:trace contextRef="#ctx0" brushRef="#br0" timeOffset="65">22323 15753 192 0,'0'-8'74'0,"0"8"-40"0,0 0-38 0,0 0 13 15,0 8-5-15,6 13 0 16,-3 14 15-16,-3 5 10 15,0 12-15 1,0 4 8-16,-3 5 5 0,-3-8-11 16,6 8-3-16,0-6-8 15,6-7-2-15,-3-8-1 16,3-9-2-16,0-4-30 16,0-9-15-16,9-15-81 15,0-3 24 1</inkml:trace>
  <inkml:trace contextRef="#ctx0" brushRef="#br0" timeOffset="66">22505 16166 148 0,'-3'-3'57'0,"3"3"-30"0,0 0-21 0,0 0 15 31,-3 6 0-31,0 2 4 0,0 2-2 16,0 6 0-16,0 11-12 15,0 4 2-15,3-4 1 0,6 5-7 16,3-11-2-16,0 2-5 15,6-9-1-15,2-6 12 16,1-8 7-16,0 0-5 16,0-8-2-16,-6-16-6 0,-3 5-2 15,-3-4-1-15,-9-1 1 16,-12 5-4-16,-3 1-2 16,-3-3 2-16,0 7 0 0,1 1-2 15,-1 5 2-15,6 0-30 16,3 3-14-16,3 2-59 31,9 3-36-15,3 0 59-16</inkml:trace>
  <inkml:trace contextRef="#ctx0" brushRef="#br0" timeOffset="67">22662 16132 160 0,'-6'0'63'0,"6"0"-34"0,0 0-34 16,0 8 10-16,0-3 10 15,0 8 10-15,0 6-2 16,3 7 1-16,0 6-13 15,3-3-2-15,0-5 1 16,3 2-4-16,0-7-1 16,0-3-2-16,0-6-3 15,0-2 3-15,0-5 2 0,3-3-2 16,-3-3-2-16,-3-2-3 16,0-16-1-1,0 2-1 1,-3 6 0-16,0 2 3 0,3 19-2 15,2 0 1-15,1 5 2 16,3 1 0-16,3-4 2 16,0-2 1-16,-3 0 1 15,6-5 4-15,-6-3 5 16,3-6 2-16,-3-4 0 16,-4-3-3-1,-2-1-2-15,-3-1-4 16,-3-4-1-16,-6-2-6 15,0 0 1-15,1 0-9 16,-1 5-2-16,0 0-27 16,3 3-11-16,0 2-62 15</inkml:trace>
  <inkml:trace contextRef="#ctx0" brushRef="#br0" timeOffset="68">23023 16203 264 0,'0'5'101'0,"14"-5"-54"0,-2 3-59 0,-9-3 15 15,6 0-5-15,-3 0 3 16,3-3 2-16,-3-2 3 16,6 0-3-16,-3-3-6 0,-3 0-3 15,0 0 3-15,-3 0 1 16,-3 0-1-16,-3 0 0 15,-3 0-1 1,-3 3 0-16,-9 0 3 16,0 5 2-16,-3 5 0 15,4 3-1-15,-1 2 3 16,6 4 0-16,3 2-1 16,3-1 1-16,3 7-2 15,6-1-1-15,9 5 3 16,6-7 0-16,0-6-28 0,2 0-10 0,4-5-21 15,0-10-5-15,3-4-18 16</inkml:trace>
  <inkml:trace contextRef="#ctx0" brushRef="#br0" timeOffset="69">23323 16124 296 0,'-12'-11'112'0,"-6"11"-60"0,-2-3-52 0,14 3 21 15,-6 0-14-15,6 0-4 16,-3 3-2-16,0 0 1 16,0-1-1-16,3 4-3 0,3 2 1 15,3 0 1-15,3 5 0 16,3 0-3-16,-3 3 2 16,12 2 1-16,-9 4 2 15,-3-4-1-15,-6 6 2 16,-3-6 0-16,-3-4-1 15,0-4-2-15,-3-2-2 16,0-10-1-16,-3-9-18 16,9-2-9-16,0 0-28 0,3-6-11 15,6 0-37-15</inkml:trace>
  <inkml:trace contextRef="#ctx0" brushRef="#br0" timeOffset="70">23457 15761 316 0,'-21'0'118'0,"27"3"-64"0,-3 5-70 0,-3 2 18 16,0 17-8-16,0 2 3 16,0 11 4-16,-3 2 4 15,3-2-2-15,0 2 0 16,0-2 3-16,3-1-8 0,6-4 0 15,0-6-38-15,3-5-13 16,-9-6-39-16,6-5-46 16</inkml:trace>
  <inkml:trace contextRef="#ctx0" brushRef="#br0" timeOffset="71">23264 16089 304 0,'-15'-5'115'16,"30"-6"-62"-16,14 6-64 0,-17 0 16 15,9-3-9-15,15 0 3 0,3-5-27 16,-4 0-8-16,13-1-83 16,-3 1-35-16</inkml:trace>
  <inkml:trace contextRef="#ctx0" brushRef="#br0" timeOffset="72">23832 15751 172 0,'-9'-6'66'0,"9"6"-36"0,0 3-35 16,3 2 18-16,3 16 7 16,-6 11 7-1,9 8 3-15,-9 8-15 16,6-1 2-16,0 3 1 0,0-7-6 15,-3 2-2-15,3-8-5 16,-3-8-2-16,0-5 3 16,0-6 3-16,0-5-2 15,-3-2-2-15,-3-6 4 0,3-5 2 16,0-2-6-16,0-9-3 16,0 1-10-16,3-6-5 0,0-3 2 15,12 1 2-15,-3 2 2 16,2 2 5-16,-5 4 1 15,9 2 3-15,-6 8-3 16,3 5-2-16,-3 3 6 16,-3 3 3-16,-3 2 5 15,-6 3 4-15,-3-3-4 0,-3 6 1 16,-6-3-5-16,-9-6 1 16,3 3-5-16,-3-2 0 15,-2-3-10-15,2-6-3 16,0 1-15-16,3-3-4 31,6 0-25-31,3-3-10 0,6-4-41 16</inkml:trace>
  <inkml:trace contextRef="#ctx0" brushRef="#br0" timeOffset="73">24064 16105 304 0,'9'0'115'0,"3"13"-62"0,0 1-62 15,-3-1 18-15,0 0-12 0,0 3 2 16,3 0 1-16,-3-3 2 16,0 0-1-1,0 1-7-15,3-1-4 0,-4 0-36 16,4-5-17-16,0-3-50 15</inkml:trace>
  <inkml:trace contextRef="#ctx0" brushRef="#br0" timeOffset="74">24297 16158 236 0,'-9'19'90'0,"0"-3"-48"0,3 13-49 16,0-8 16-16,-3 11-2 15,-6-1 6-15,0 1-3 16,3-3 0-16,0 3-6 16,3 0-7-16,0-6-3 0,0-5-48 0,7-5-21 15,2-3-22 1</inkml:trace>
  <inkml:trace contextRef="#ctx0" brushRef="#br0" timeOffset="75">24502 15753 228 0,'-3'-8'85'0,"3"8"-46"0,3 6-48 0,-3 2 12 16,0 10 0-16,0 17 5 0,-3 4 16 15,0 6 7-15,-3 3-16 16,6 2-2-16,0-2 1 0,0-3-8 16,0 0-3-16,6 5-24 15,-3-10-11-15,0-9-24 16,-3-7-7-16,0-5-33 31</inkml:trace>
  <inkml:trace contextRef="#ctx0" brushRef="#br0" timeOffset="76">24300 16068 336 0,'8'-2'126'0,"7"-1"-68"0,18 0-72 0,-15 1 19 16,6 2-7-16,9-11 1 15,-4 6-2-15,10-3 2 0,0 5 1 16,-1-2-25-16,-2 0-10 0,3 5-53 16,-6-6-21-16,-7-2 13 15</inkml:trace>
  <inkml:trace contextRef="#ctx0" brushRef="#br0" timeOffset="77">24734 16103 284 0,'-6'2'107'0,"6"6"-58"0,3 3-57 0,0-6 18 15,6 3-7-15,3 0 1 0,3 0 6 16,6-3 6 0,0-5-8-16,-1 0-2 0,1 0-2 0,0-5-2 15,0-3-2-15,0 3-2 16,-3-3 1-16,-7 0-6 0,1-6 0 15,-6-4-4 1,-6 2 0-16,-6 0-1 16,-6 3 2-16,-8 0 8 0,-4 10 3 15,-3 0 1-15,-3 3-2 16,0 6 3-16,1 7 0 16,-1 3 1-1,3 2 2-15,3 4 10 16,4 1 5-16,8 4-5 15,12 5 1-15,12 5-6 16,2-6-1-16,10-2-6 16,9-5-1-16,6-8-6 15,8-5-2-15,-2-6-45 16,14-5-16-16,-2-18-68 16</inkml:trace>
  <inkml:trace contextRef="#ctx0" brushRef="#br0" timeOffset="78">13334 16804 136 0,'3'0'52'0,"-3"-3"-28"0,0 0-13 0,0 3 18 0</inkml:trace>
  <inkml:trace contextRef="#ctx0" brushRef="#br0" timeOffset="79">13334 16785 299 0,'-6'-8'35'0,"-3"-5"-17"0,-6 5-5 0,-3-3 0 0,3 11-3 16,0 11 2-16,-2-3-9 15,2 11-4-15,0-1 0 16,3 3 2-16,6 0 0 15,3 3-1-15,6-8 1 16,6 0 1-16,3-5-3 16,6-9 0-1,0-2 3-15,-1-2 1 16,1-6-1-16,0-6 1 16,-3 6-2-16,-6-5 2 0,-3 0-2 15,-3 0 2-15,-3-3-2 16,-6 0-1-16,0 8 7 15,-3-3 3-15,0 9-5 16,3-1-1-16,6-5-7 16,6 8 2-16,6 0 2 15,0 6-2-15,6-1-2 16,0 3 2-16,-3 0 2 16,-4 10-2-16,1 1 0 15,-9 2 5-15,-3 5 2 16,-9 9 6-1,-3-3 3-15,-2-3-11 16,-4 0-1-16,-3-5-3 16,3-3 2-16,3-8-1 15,0 0 2-15,6 0-24 16,3-5-11-16,12-2-16 16,3-6-6-16,6 0-33 15,-3 0-31-15,0-6 42 16</inkml:trace>
  <inkml:trace contextRef="#ctx0" brushRef="#br0" timeOffset="80">13393 17108 176 0,'-3'16'66'0,"6"-3"-36"0,3 11-22 16,-3-16 18-16,0 5-2 15,3 0 3-15,6 1-4 16,6-1-2-16,3-8-11 16,0-2 0-16,0-17 1 0,-1 1-6 0,-2-3-1 15,-6-2 0-15,-6 5 2 16,-6-6 3-16,-6 6 2 15,-6 0-3-15,-12-1 0 16,1 9-7-16,-1-3-1 31,3 6-7-31,3-4-3 0,3 1-38 16,3 5-19-16,9 0-49 16</inkml:trace>
  <inkml:trace contextRef="#ctx0" brushRef="#br0" timeOffset="81">13813 17026 184 0,'-6'0'71'0,"6"11"-38"0,9 4-39 15,-3-1 12 1,0 4-2-16,0 9 2 16,3 4 6-16,-3-4 3 0,0-1-8 15,0-5 5-15,0-2 3 0,-3-6-7 16,0 0-2-16,-3-2 0 15,3-6 3-15,-3-2 5 16,0-6 3-16,-3-7 0 16,3-4 1-16,0 1-5 15,0-13-3-15,3-6 3 0,0 6 4 16,3-6 0-16,2 5-1 16,7 9-6-16,0-3-2 15,3 7-6-15,0 1-2 16,3 5-5-16,3 3 1 15,-1 0-40-15,1 5-16 16,-3 0-44-16,15 5-52 16,-9 0 47-16</inkml:trace>
  <inkml:trace contextRef="#ctx0" brushRef="#br0" timeOffset="82">14242 17026 232 0,'-18'-3'88'0,"3"3"-48"0,0 0-40 0,6 3 16 0,-3 2 4 16,-3 3 5-16,-2 3-7 16,-1 5-3-16,0 2-8 15,6 9-7-15,3 4-1 0,3 1-1 16,12-5 0-16,0-6 4 16,6 3 1-16,6-9-1 15,3-4-2-15,-1-8-6 0,1-6-4 16,-3-2-1-16,-3-9-1 15,-3-4 7-15,-3-3 2 16,-3 0 3-16,-3-3 2 16,-3 5 1-16,0-2 1 15,-3 3-5-15,3 4-1 16,-3 6 7 0,0 3 4-16,3 5-7 15,0 13 0-15,0 1-2 16,3 12 0-16,3 1 0 15,0-1 0-15,3-2 0 16,0-3 2-16,2 3-28 0,4-8-11 16,0-3-55-1,12-8-45-15,-3-5 50 0</inkml:trace>
  <inkml:trace contextRef="#ctx0" brushRef="#br0" timeOffset="83">14525 17092 256 0,'-12'3'96'0,"9"5"-52"0,-9 8-51 0,6-6 16 16,-3 11-4-16,0 3 4 15,0-5-6-15,-6-3-4 16,3 2 0-16,-6-5-46 0,3-5-19 16,4 3-34-1</inkml:trace>
  <inkml:trace contextRef="#ctx0" brushRef="#br0" timeOffset="84">14367 17097 236 0,'18'6'88'0,"-1"2"-48"0,4 10-29 0,-9-2 23 16,3 3-16-16,6 7-2 15,0-7-8-15,3 4-3 0,2-7-2 16,4 3-29-16,3-9-12 0,3-7-80 15</inkml:trace>
  <inkml:trace contextRef="#ctx0" brushRef="#br0" timeOffset="85">14938 16936 240 0,'-27'19'90'0,"22"-6"-48"0,-1-8-29 0,6 3 22 15,0-8-9 1,6 3-1-16,5-1 1 0,7-2 3 15,6 0-15-15,6 0-6 0,9 0-3 0,-1 0-6 16,1 0 1-16,3 0-9 16,-1 0-2-16,-5 0-38 15,-6 0-16-15,-6 0-160 32,-10 11 115-32</inkml:trace>
  <inkml:trace contextRef="#ctx0" brushRef="#br0" timeOffset="86">14950 17111 312 0,'-33'0'115'0,"27"5"-62"0,6-2-64 15,0-3 21 1,15 2-6-16,9-2 1 16,12 0 2-1,6 0-4-15,5 0-4 0,10-2-2 16,-1-1-62-16,1-2-27 15,-10-1-26 1</inkml:trace>
  <inkml:trace contextRef="#ctx0" brushRef="#br0" timeOffset="87">15608 16679 152 0,'0'-10'57'0,"3"7"-30"0,-3-2-12 0,-3 5 20 0,0 0 1 16,-9 0 0-16,-6 8-6 31,-6 2-4-31,-2 14-14 16,-4 5 1-16,0 3 1 0,3 18-7 0,3-2-4 15,7 10 2 1,5-5 4-16,3 8-3 0,12-3-1 0,9-8-2 16,9-5-3-16,14 0 1 15,4-10 1 1,3-11-14-16,-4-9-7 0,10-7-17 16,-3-5-5-16,-4-6-35 15,-2-5-56 1,-3 0 30-16</inkml:trace>
  <inkml:trace contextRef="#ctx0" brushRef="#br0" timeOffset="88">15968 17013 268 0,'-24'0'101'0,"18"0"-54"0,-3 10-57 0,3-2 16 0,-2 5-6 15,-4 6 2-15,-3 0-1 16,0 4 2-16,0 4-2 31,3-3-1-31,0-6 1 0,-3-2-32 0,3-3-14 16,0-7-28-1,-2 1-45-15,2-14 31 16</inkml:trace>
  <inkml:trace contextRef="#ctx0" brushRef="#br0" timeOffset="89">15709 17039 236 0,'3'0'90'0,"15"0"-48"0,9 8-40 15,-15-3 17-15,6 9-1 16,2 4 1-16,7 6-10 16,0 5-5-16,12-2-3 15,-4-1-4-15,1-7 0 0,-3-1-29 16,0-5-12 0,-7-5-65-1</inkml:trace>
  <inkml:trace contextRef="#ctx0" brushRef="#br0" timeOffset="90">16132 16902 284 0,'-18'-3'107'0,"21"3"-58"0,-3 0-59 0,0 0 16 15,6 3-2-15,3-3 5 16,6 5-1-16,6-2 3 15,2 2-6-15,4 8-3 0,6-5 1 16,0 3-2-16,2-3-1 16,4 5 1-16,-6-3 1 0,-6-2-3 15,-10 5 0-15,-11 9 3 16,-15-4 3-16,-5 9 0 16,-10 2 0-16,-3 5-3 15,0-2-2-15,-6-3 3 16,4-5 0-16,2-3-4 15,6-8 1 1,6-2-31-16,6-3-12 16,12-8-24-16,9 0-11 0,6 0-20 15</inkml:trace>
  <inkml:trace contextRef="#ctx0" brushRef="#br0" timeOffset="91">16578 17044 292 0,'-6'-7'110'0,"9"7"-60"0,0 2-58 16,3 6 11-16,3-3-3 16,0 9 5-1,9-4 1-15,-3-2-2 16,0 5-1-16,0 1 1 0,0-4-22 15,2 6-10-15,-2-3-28 16,0-7-10-16,-3 2-27 16</inkml:trace>
  <inkml:trace contextRef="#ctx0" brushRef="#br0" timeOffset="92">16790 17058 172 0,'0'-8'66'0,"0"10"-36"0,0 4-31 0,0 2 12 0,-3 8 6 15,0-1 4-15,-3 25 2 16,-3 0 3-16,-3 5-14 16,-6 8-5-16,3-11 0 0,3-2-4 15,-6-6 0-15,7-7-28 0,2-9-10 16,18-5-148 0,2-5 97-1</inkml:trace>
  <inkml:trace contextRef="#ctx0" brushRef="#br0" timeOffset="93">17072 16753 268 0,'0'-15'101'0,"18"15"-54"0,-6 0-55 16,3 15 18-1,3 9-3-15,0 3 8 16,0 12 3-16,0 1-9 31,-4 5-3-31,-2 0-2 0,-9-5 0 0,-9 13 0 16,-12 0-13-16,-14-3-7 15,-7-5-46-15,-9-6-20 16,-5 9-26 0</inkml:trace>
  <inkml:trace contextRef="#ctx0" brushRef="#br0" timeOffset="94">21436 16798 188 0,'12'-2'71'0,"-9"4"-38"16,-3-2-23-16,0 0 20 0,0 6-12 15,-9 2-2-15,-3 5-5 16,-6 5 0-16,-6 6-6 0,1 8 10 0,-1-6 7 15,-3 1-9-15,0-6-4 16,3 3-6-16,7-8 0 31,5 5 2-31,9-5 2 16,9 0-3-16,3 0-3 16,8-3 0-16,7 0-1 0,3 3 0 15,9 10 2-15,-1-7-6 16,-2 2-1-16,-6-5-23 15,-3-6-8-15,-3 1-20 16,-3-3-7-16,-4-8-32 16</inkml:trace>
  <inkml:trace contextRef="#ctx0" brushRef="#br0" timeOffset="95">21317 17052 232 0,'-21'-2'88'0,"18"2"-48"0,0 2-36 0,3-2 21 16,6 0-3-16,6 0 4 16,6 0-1-16,18-2 0 15,8-1-14-15,7 0 0 0,8-2 2 16,7 3-7-16,-1-1-3 15,7 3-2-15,-7 0-1 0,-5 0-11 16,-10 0-3-16,4 0-33 16,-3 0-12-16,-10 0-66 15</inkml:trace>
  <inkml:trace contextRef="#ctx0" brushRef="#br0" timeOffset="96">22210 16994 124 0,'0'-2'46'0,"0"2"-24"0,0 0-6 15,0 0 18-15,3 2-3 16,0 3-1-16,-3 14-12 0,3 2-6 16,0 3-7-16,3 10-2 0,0 1 3 15,0-6-3-15,0-8-2 16,0 0 0-16,0-5-1 16,0-5 4-16,0-6 5 15,-4 0-1-15,7-5 1 16,-6 0-8-1,0-18-2 1,0 2 0-16,3 3-2 16,-3 2 1-16,3 3 2 15,0 3 0-15,6 10-3 16,6 0 2-16,-3-2 1 0,0 2 2 16,0-2 8-16,-1-3 5 15,-2-8-3-15,-3 5-2 0,0-2-5 16,-3-5-2-16,-3 2-3 15,0 2-1-15,-3 1-10 16,-3-3-5-16,0 5-25 16,0-7-9-16,-6 2-49 15</inkml:trace>
  <inkml:trace contextRef="#ctx0" brushRef="#br0" timeOffset="97">22454 16764 212 0,'0'-19'79'0,"6"19"-42"0,-3 14-48 0,0-9 13 0,0 3 7 16,3 5 8-16,0 11 1 16,-3 8 1-16,0 7-10 15,0 6 8-15,-3-2 3 0,0-4-10 0,3 1-3 16,0-3-3-16,0-5 0 15,0-11-5-15,0-2 1 16,3-11 0-16,0-8 2 0,0-3-3 16,5-8-2-16,-2-5-3 15,0-2 1-15,6-1 1 16,-6 4 2-16,6-1 1 16,-6 8 1-16,0 0 0 15,0 5 0-15,0 8 2 16,-3 6 3-1,0 2-2-15,0 0 0 16,0 1-8-16,-4 2-2 16,1-11-18-16,3 3-7 15,0-3-14-15,0-5-4 16,3-3-17 0,0 1-30-16,0-6 31 15</inkml:trace>
  <inkml:trace contextRef="#ctx0" brushRef="#br0" timeOffset="98">22716 17084 192 0,'-12'13'74'0,"9"6"-40"0,3 2-33 0,0-2 16 16,3 4 0-16,3-1 4 15,3-4 0-15,6-2 2 16,-3-5-13-16,3-4-3 0,3-1-3 0,2-6-5 16,-2-6 1-16,-6-7 2 15,0 0 3-15,-6-5-2 16,-6 4-2-16,-12-4-3 15,-3-3 1-15,-6 2-1 16,6 3-2-16,-2-2-13 31,-1-1-6-31,9 1-24 0,-3 4-7 16</inkml:trace>
  <inkml:trace contextRef="#ctx0" brushRef="#br0" timeOffset="99">22889 16719 236 0,'0'13'88'0,"3"-5"-48"0,0 29-40 15,0-18 18-15,0 7-3 16,-3 9 0-16,0 10-5 0,0-6-4 16,0 4-3-1,0-6-5-15,0 8 1 0,6-8-10 0,-4-6-5 31,4-4-28-31,0-9-9 0,0-2-45 16</inkml:trace>
  <inkml:trace contextRef="#ctx0" brushRef="#br0" timeOffset="100">22975 17089 256 0,'3'3'96'0,"18"0"-52"0,9-1-54 0,-19 4 16 16,1-4-6-16,0 1 0 16,0 0 4-16,0-3 5 15,0-3-5-15,-3 0-4 0,0-5-1 16,-3 6-1-16,-6-9-2 0,-3 6-2 16,-3-3-1-16,-6 0 6 15,0 3 2-15,-12-1 12 16,3 12 6-16,1-1-6 15,2 3-2-15,6 5-2 16,3 0-1-16,3 6 0 0,6 7 0 31,12-4 0-31,6 4 0 0,3-7-18 16,11 2-5-16,1-5-33 16,3-3-11-16,11-11-56 15</inkml:trace>
  <inkml:trace contextRef="#ctx0" brushRef="#br0" timeOffset="101">23478 17007 132 0,'0'-8'52'0,"0"6"-28"0,0-1-28 0,0 3 60 16,0 0-18-16,0 5-3 16,9 3-2-16,3 6-19 15,-3 4 3-15,3 1 3 0,-3 12-5 0,-3 4 2 16,-3-3-8-16,5-6-3 16,-5-2-3-16,0-8 0 31,0-3 0-31,-3 0 1 0,0-8 0 15,0-5 2-15,0 0-5 16,-3-13-1-16,0-5-2 16,3-1 0-16,0-2 0 15,0 0 0-15,3-3 2 16,3 3 0-16,0 2-3 16,0 4 2-16,3-1-1 0,0 2 0 15,0 9-5-15,0-3 0 16,0 3-21-16,3 2-7 15,-3 3-17-15,0 3-8 16</inkml:trace>
  <inkml:trace contextRef="#ctx0" brushRef="#br0" timeOffset="102">23680 17079 180 0,'-3'3'68'0,"3"-1"-36"0,0 3-24 0,3 1 16 15,-3-4-3-15,9 6 2 0,0-2-11 16,9 2-2-16,-3-3-6 16,0-5-3-16,0 0 2 0,0 0-2 15,0-5-1-15,-4-3 3 16,-2 2 0-16,3-4-1 15,-3-1-2-15,-3 6 3 0,-6-8 0 16,0 5-6-16,-6 2 0 16,3 1-1-16,-6-3-1 15,-9 8 1-15,-2 0 0 16,-1 5 0-16,0 3 0 0,6 3 7 16,0 2 3-1,3 0 5 1,3 3 6-16,0 11-3 15,9-3 2-15,0-3-7 16,6-3-3-16,15 1-3 0,-3-6-3 16,3-5-6-16,0-3-1 15,0 1-28-15,-1-12-12 16,1 1-28 0,-3-3-48-16,6-3 30 0</inkml:trace>
  <inkml:trace contextRef="#ctx0" brushRef="#br0" timeOffset="103">23963 17026 176 0,'-18'-5'66'0,"15"7"-36"0,-15 1-22 0,13 2 18 15,-1 3-6-15,-3 3 0 16,-3 2-7-16,3 3-3 15,0 2-5-15,3 9 1 0,0-1 0 16,6 1-2-16,6-9-3 0,0 1 2 16,3-6 0-16,6-5-4 15,0-8-1-15,2 0 1 16,-5-5 2-16,0-11 0 0,-3-3-1 16,-3 6 1-16,0-5-1 15,-3 4 0-15,0-2 0 16,-3 1 0-16,0 1 2 15,0 4-3-15,0-1 0 0,0 6 1 16,0 2 0-16,0 3-3 16,3 8 2-16,6 5 10 15,-3 19 3-15,0 0 6 16,3 0 1-16,-3-3 1 16,-3 8 0-16,-3-3-9 31,-3 1-4-31,-3-6-2 0,-3-8 1 15,0-3-1-15,-9-4 0 16,-6-6-17-16,3-3-4 16,1-10-19-16,5-3-7 15,0-6-11-15,0-4-5 16,6-1-43-16</inkml:trace>
  <inkml:trace contextRef="#ctx0" brushRef="#br0" timeOffset="104">24079 17034 228 0,'6'24'88'0,"-6"-11"-48"0,6 11-40 16,-3-14 18-16,0 1-12 15,3 5-1-15,-3-3-19 16,6 6-5-16,-3-4-53 16,0-1-20-16,-3-4 16 0,0-12 9 15</inkml:trace>
  <inkml:trace contextRef="#ctx0" brushRef="#br0" timeOffset="105">24091 16902 156 0,'-6'-6'57'0,"12"6"-30"0,-6-8-34 0,0 8 10 16,0 0-14-1,6 8-5-15,0-5-45 0,-3 0-20 16</inkml:trace>
  <inkml:trace contextRef="#ctx0" brushRef="#br0" timeOffset="106">24267 16968 200 0,'-3'-3'77'0,"-3"3"-42"0,3 8-21 16,0 0 22-16,0-5-14 16,-3-1-2-16,0 6-12 0,-3-3-5 15,9 3-2-15,-3-2-4 0,6 4 2 16,3 1-1-16,3-1-2 0,0-2 3 15,3 6 2-15,-3 2 2 16,-3-3 1-16,3 0 6 16,-9 3 6-16,0 8-2 31,-3-8 2-31,-3 2-7 16,-6-5-1-16,3-2-9 15,-6-3-1-15,0-3-18 0,0-10-6 16,3-8-23-16,-3-1-6 15,15-4-50 1</inkml:trace>
  <inkml:trace contextRef="#ctx0" brushRef="#br0" timeOffset="107">24398 16679 204 0,'0'-2'77'0,"12"4"-42"0,-3 6-41 16,-3 24 73-16,-3 5-17 16,0 11-16-1,-3 2-13-15,5-2-14 16,-2 2-3-16,6-3 0 16,0 6-9-16,0-10-2 0,0-6-20 15,-3-8-8-15,0-8-15 16,-3-2-4-16,-3-6-48 15</inkml:trace>
  <inkml:trace contextRef="#ctx0" brushRef="#br0" timeOffset="108">24338 16986 272 0,'0'-5'101'0,"0"-3"-54"0,9 0-44 15,0-2 21-15,3 4-12 16,9-4-2-16,0-1-5 16,0 6-2-16,8-3-1 31,-2 3-10-31,-3-3-5 0,3 8-33 0,2 0-13 16</inkml:trace>
  <inkml:trace contextRef="#ctx0" brushRef="#br0" timeOffset="109">24591 17018 216 0,'0'8'82'0,"0"0"-44"0,6-3-27 15,-3 3 23-15,6-3-16 16,0 1-4 0,6-1-9-16,0-2-4 0,0-3 4 0,0-3 1 15,-1-2-5-15,-2-3-2 16,-3-3 2-16,0 6 1 15,0-8-5-15,-6-1-2 0,-3-1-5 16,-6 1-1-16,-3 1 3 16,-6 3 3-16,-5 2-2 15,-1 8 0-15,-3 8 4 16,3 2 3-16,0 3 3 16,0 3 3-16,3 3 10 31,7 2 5-31,2-3-7 0,3 6-1 15,12 3-7-15,3-1-2 16,2 1-2-16,7-9-2 16,3-5-4-16,3-5 0 15,-3-8-25-15,6-5-8 16,-4-6-23-16,-5 1-10 16,0-3-17-16</inkml:trace>
  <inkml:trace contextRef="#ctx0" brushRef="#br0" timeOffset="110">24806 17013 148 0,'0'0'57'0,"0"0"-30"0,0 8-7 0,8-3 19 16,-8 8 3-16,9 0 4 31,-3 1-12-31,-3 4-5 16,0-5-17-16,-3 6-5 0,6-3-1 0,-3-3-1 15,-3-2 0-15,0-3 3 16,-9-3 11-1,6-13-3 1,-6-5-6-16,9-3-6 16,0-5-3-16,0-1 2 0,6 4 2 15,6-1 0-15,0-2 0 16,0-3-1-16,9 3 0 16,0 8-2-16,-3 5-2 15,8 3-8-15,-5 0-3 16,3-1-49-16,12 9-21 0,-9-8-51 15</inkml:trace>
  <inkml:trace contextRef="#ctx0" brushRef="#br0" timeOffset="111">9318 12504 144 0,'-5'-2'55'0,"2"-1"-30"0,-3-2-23 0,3-1 12 0,-3 1 4 16,-3 0 6-16,-3-1-2 15,-9-1-1-15,-3-1-11 16,-6 0-4-16,1 0 0 0,-7 2 1 31,3 1 1-31,-3 2-7 0,-2 1-2 16,-4 2 2-16,0 0 1 16,-5 0 0-16,-1 0-2 15,4 0 1-15,-4 5 1 16,3-2-3-16,4 2 0 15,-10 3 1-15,3 3 0 16,4-1 0-16,2 3 2 0,-3-2-1 16,-2 0-1-16,5-1 1 15,0-2 1-15,1 0 1 16,2 3 1-16,0 2-2 16,-2 0-2-16,2 0 1 0,0 1-1 31,1 1-3-31,2 1 2 15,-3 0 3-15,1 5 3 16,5 6-4-16,3-3-1 16,6-1 0-16,3 4 0 15,1-1 0-15,-1-2 0 0,6 8-3 16,6-3 0-16,3-3 4 16,3 1 1-16,3 2-3 15,6 0-1-15,0 0 1 0,6 0 0 16,9 6 3-16,5-1 1 15,4-2-1-15,0 0 1 16,9-3-2-16,-1 0 2 16,4-8 0-16,6 3 1 15,2 0-2-15,10-1 1 16,-1-1-4-16,7-1-2 0,-4-3 2 16,4-2 2-16,-4 0-2 15,10-3 0-15,2 0 5 16,3-2 2-16,-5-3-2 15,2-3-1-15,1-5 3 16,5 0 1-16,-2-2-1 16,5-1-1-1,-3-2-3-15,1-1 1 0,14 1-2 16,-9 0-1 0,3 0 1-16,-5-1-1 15,-4-4 2-15,-2-4 1 0,2 1-1 16,-9 0-2-16,-5 0 5 15,-1-3 1-15,-2-3-2 16,-7-2-1-16,-2-5 1 0,6-11 2 16,5 0-5-16,-14 2-3 15,-10 1 5-15,-5-1 3 16,-6 1-3-16,-9-6-2 16,-12-2 0-16,-9 0-1 15,-15-3 0-15,-15-13 0 16,-12 5 0-1,-2 2 2-15,-16 9 3 16,-8 2 2-16,-16 9-3 16,1 7-3-16,-6 5 2 15,2 6 2-15,1 2-4 16,-3 6-3-16,5 2-4 16,10 6-1-16,5 2-18 15,7 1-7-15,8-1-25 0,10-2-9 16</inkml:trace>
  <inkml:trace contextRef="#ctx0" brushRef="#br0" timeOffset="112">3776 16790 112 0,'0'0'44'0,"-6"0"-24"0,6-2-4 0,0 2 18 15,0 0-3-15,0 0-1 16,0 0-10-16,3 2-2 15,-3-2-11-15,3 6 5 0,3-1 1 16,0 3-4-16,3 0-1 31,3 3 0-31,0-4 0 0,3 1-2 16,3 0-1-16,5-2-3 16,-2 4 1-16,-3-2-4 15,0 0 0-15,-3-3-1 16,0 9 0-16,-3-4 8 15,-4-2 6-15,-2 0-2 16,0-3 0-16,-6 1-2 0,-3 4 0 16,-3 1-4-16,1-3-3 15,-7 5 4-15,-6-2 4 16,0-4-3-16,0 7-1 16,0-4 0-16,3 1-1 15,0-1-2-15,1-2-2 0,2-2-2 31,3 2 1-31,3-3 1 16,0 3 0-16,3-3-5 16,0-5 1-16,3 5-16 0,0-5-4 15,0 0-15-15,0 0-3 16,3 3-17-16,0-3-7 16,3 0-16-1</inkml:trace>
  <inkml:trace contextRef="#ctx0" brushRef="#br0" timeOffset="113">4011 16896 144 0,'-6'-8'55'0,"6"19"-30"0,-6-8-14 0,3-3 18 0,0 0 0 31,-3 5 5-31,-5-2-5 0,-10 2-3 16,0-5-14-16,-6 10 10 16,-3-10 7-16,-14-2 2 0,-4-1 4 15,-3-2-10-15,1 5-3 16,-4 0-7-16,4-3 1 15,5-2-9-15,3 0-4 16,4-1-2-16,5-2 1 0,6 8-12 16,6-2-3-16,6-1-56 15,6 0-24-15,7-2-47 16</inkml:trace>
  <inkml:trace contextRef="#ctx0" brushRef="#br0" timeOffset="114">758 16671 124 0,'-15'0'49'0,"15"0"-26"0,0 3-3 0,0-3 37 16,-9 3-14-16</inkml:trace>
  <inkml:trace contextRef="#ctx0" brushRef="#br0" timeOffset="115">734 16679 357 0,'0'0'20'0,"9"0"-8"16,-3 0-5-16,9 0-5 0,-3-2-1 16,0-1-3-16,6 0 1 15,2 1 5-15,-5-1 2 16,0 3-7-16,0 0-4 16,0 3 5-16,-12-1 1 15,0 4-2-15,-6 2 1 0,0 13 2 16,-6 0 3-16,-3-3-2 15,-6 6-2-15,0-3-3 16,3 3-1-16,-5-3 4 16,-4 1 1-16,9-4 0 15,-6 9 1-15,12-4-2 16,-3-7-1 0,3-2 1-16,9-1 1 15,0-3-3-15,12-2 0 0,6 0 1 16,-6-3 2-16,6 1-3 15,3-1 0-15,-6-2-4 16,2 5-1-16,1-6-15 16,-6 1-4-16,0-3-11 15,-3 0-5-15,0 0-40 16,0 0-24-16,-9-3 48 0</inkml:trace>
  <inkml:trace contextRef="#ctx0" brushRef="#br0" timeOffset="116">719 16817 204 0,'-24'-8'77'0,"24"11"-42"0,0-3-30 16,0 0 19-16,0 0-11 15,3-3-2-15,6 3-6 31,9 0-2-31,-6 0-1 0,6 3-4 0,3-3 1 16,3 0-6-16,2 0 0 16,4-3-37-16,3 3-13 0,-3-5-31 15</inkml:trace>
  <inkml:trace contextRef="#ctx0" brushRef="#br0" timeOffset="117">993 16822 192 0,'-21'3'71'0,"21"0"-38"0,0 4-39 0,6-1 12 16,3-4 2-16,-3 6 5 16,9-2-2-16,-6-6-1 15,3 5-6-15,3-5-1 0,0-5 3 16,-1 5-3 0,1-8-2-16,-3 0 0 15,-3-3 1-15,0 6-3 16,-9-6 0-16,0-2 1 15,0 2 0-15,-9 4 0 16,-3-1 0-16,-3 2 0 16,-5 9 0-16,2 2 2 15,-3 3 3-15,0 3-2 0,6 2 0 16,6 3-3-16,-3 0-1 16,6 0 5-16,12 2 2 0,6 6-5 15,-3-11 0-15,6 3-8 16,0-8-3-16,6-3-12 15,-6 1-6-15,2-12-32 32,1 4-46-32,6-9 23 15</inkml:trace>
  <inkml:trace contextRef="#ctx0" brushRef="#br0" timeOffset="118">1219 16857 160 0,'0'10'60'0,"-9"-2"-32"0,12 13-31 0,-6-7 11 0,6 4 2 16,3 3 4-16,-6-5 6 16,0-3 4-16,0-5-12 15,0 3 2-15,0-9 2 0,0 4-2 16,0-6 0-16,0 0-2 16,0-8 2-16,-6-8-3 15,3 0-1-15,3-2-2 0,0-4 0 16,0-1-2-16,9-4-1 0,-6 9-6 15,6-4-1 1,0 4 1-16,3 15-2 16,6 1-1-16,-6 4-33 15,3 1-12-15,0 5-7 32,-1-3-1-32,4 3-28 15</inkml:trace>
  <inkml:trace contextRef="#ctx0" brushRef="#br0" timeOffset="119">1395 16841 180 0,'-21'-6'68'0,"21"12"-36"0,-6-4-33 16,3 6 15-16,0-2-6 16,3 4 3-16</inkml:trace>
  <inkml:trace contextRef="#ctx0" brushRef="#br0" timeOffset="120">1362 16902 334 0,'0'23'13'0,"6"-7"-2"0,9 3-5 15,0-6-1 1,6-5-3-16,3-3-2 0,-10-5 3 0,4-5 2 16,0-8 2-16,-6 0 3 15,-3-1-1-15,-3-2 0 0,-6-2-3 16,-3-3 1-16,0 2-6 16,-6 1-1-16,-12 4-2 15,3-4 0-15,3 5-5 31,7 10 0-31,-1 3-30 0,3 0-11 16,12 3-26 0,3 5-39-16,2-3 34 15</inkml:trace>
  <inkml:trace contextRef="#ctx0" brushRef="#br0" timeOffset="121">1606 16875 192 0,'-9'0'71'0,"12"0"-38"0,-3 8-28 0,9-8 19 16</inkml:trace>
  <inkml:trace contextRef="#ctx0" brushRef="#br0" timeOffset="122">1630 16883 349 0,'15'0'12'16,"6"0"-7"-16,-6 0-10 0,5 0-5 0,1-3-63 15,3 3-55 1,3 0 42-16</inkml:trace>
  <inkml:trace contextRef="#ctx0" brushRef="#br0" timeOffset="123">1949 16828 220 0,'-15'2'82'0,"15"3"-44"0,-3 1-47 16,3-6 14-16,0 0-1 15,9 2 5-15,-6 6 1 16,6-5 2-16,2 0-6 16,1-3-2-16,3-3 2 0,-6 0-3 15,3-5 0-15,-3 6 1 16,0-4 0-16,-3 1-2 15,0-3 1-15,-12 3-2 0,0 0-1 16,-3-3-2-16,0 8 1 16,-6-6 1-16,0 4 2 0,-6 2-3 15,1 2-2-15,-1 4-1 16,3 4 3-16,6 1 0 16,3-1 3-16,0 4-1 15,6 7-1-15,6-3 5 0,3 9 4 31,6-9-3-31,3-2-1 0,0 0-5 0,6-3 0 16,-7-5-11-16,4 3-3 16,0-9-35-16,6 4-15 15,-3-6-31 17</inkml:trace>
  <inkml:trace contextRef="#ctx0" brushRef="#br0" timeOffset="124">2243 16817 260 0,'-12'-3'96'0,"9"6"-52"0,-3 2-49 15,6 3 17-15,-9 0-9 0,1 3-2 16,-1 2 0-16,0-3-1 16,0 6 0-16,-6 11-18 0,3-9-8 0,-6-2-33 15,6-5-14-15,-3 2-11 16</inkml:trace>
  <inkml:trace contextRef="#ctx0" brushRef="#br0" timeOffset="125">2065 16825 260 0,'6'-11'96'0,"5"14"-52"0,-2-3-54 0,-3 0 14 16,3 8-1-16,0-3 5 15,3 8-2-15,3 1 2 0,0 4-5 16,3 9 0-16,0-6 3 0,2-3-5 16,-5 1-1-16,0-1-13 15,6-4-5-15,-3-7-25 16,6 4-11-16,-6-8-44 16</inkml:trace>
  <inkml:trace contextRef="#ctx0" brushRef="#br0" timeOffset="126">2401 16521 252 0,'-6'-16'93'0,"6"16"-50"0,0 0-50 32,0 5 14-32,0 3-1 15,3 5 6-15,-3 11 5 0,0 8 2 16,0 13-10-16,0 2-3 0,0 1-2 15,0-6 0-15,6 3 0 16,-3-5-22-16,6-8-10 16,-6-3-26-16,0-5-9 15,0-8-37-15</inkml:trace>
  <inkml:trace contextRef="#ctx0" brushRef="#br0" timeOffset="127">2228 16724 260 0,'-6'-18'99'0,"6"18"-54"0,6 0-53 0,0 0 18 16,6 0-7-16,6-3 3 0,15 3-3 0,-3-2 0 15,8-1-1-15,-5-2 1 0,9 5 0 16,-7-3-30-1,-2 3-12-15,-3 0-29 16</inkml:trace>
  <inkml:trace contextRef="#ctx0" brushRef="#br0" timeOffset="128">2580 16706 290 0,'8'26'10'0,"1"1"12"16,-6-3 1-16,3-6-3 15,0-2-6-15,3-5-4 0,0-4-5 16,0-4 7-16,3-3 7 0,0-3-10 15,-3-2-5-15,0 0 0 16,-3-3-1-16,-3-5 1 16,-6-1 0-16,-3 1-2 15,-3 0-2-15,-3 2-2 0,0 3 1 32,-9 8-1-32,0 11 0 15,1 2 0-15,2 3 0 16,-3 3 0-16,6 5-2 0,3-3 5 15,9 2 1-15,-3 4-3 16,12-3 1-16,0-6 0 16,9 1 2-16,0-6-6 15,3-2 1-15,2-9-23 0,1 4-8 16,0-6-23-16,-3-6-9 16,0-2-19-1</inkml:trace>
  <inkml:trace contextRef="#ctx0" brushRef="#br0" timeOffset="129">2722 16809 168 0,'0'-5'66'0,"3"10"-36"0,0 8-24 16,0-5 15-16,0 3-2 16,0-1 3-16,0 1-3 15,-3 7 0-15,0-2-10 16,0-2 1-16,0-4 1 0,0-2-4 0,0-3-2 15,0 1 4-15,0-6 2 16,3-11-4 0,0 3-4-16,9-5 1 0,0-6-1 15,3 6 1-15,3 0 2 16,0 2 1-16,5 3 5 16,-2 8 3-16,0 0-6 15,3 8-1 1,-3 3-4-16,3-1-3 0,-4 6 0 15,-2-2-1 1,-3 7-3-16,0-5 2 0,-9-3-19 16,3 0-7-16,-3-5-32 15,0 3-15-15,0-3-36 32</inkml:trace>
  <inkml:trace contextRef="#ctx0" brushRef="#br0" timeOffset="130">3196 16817 236 0,'-3'-5'90'0,"3"5"-48"0,-6-3-38 0,3 3 21 16,-3-5-10 0,-3 5 0-16,-3 5-7 15,0 0 0-15,-3 3-5 16,3 0-6-16,0 5-1 0,1 1 2 15,2 4 1-15,3 9-2 16,3-1 2-16,3-7-1 16,6-1 0-16,3-5 2 0,2-5 0 15,4 0 0-15,0-5 2 16,0-3 1-16,0-11 1 16,-3-2 2-16,0-5 1 15,-3-4-3-15,-3-1-1 16,-3-12-1-16,-3-5 1 0,0-5-2 15,-3 0-1-15,-3 3 1 16,-3 0-1-16,3-1 0 16,0 6 2-16,0 11-1 15,0 5 2-15,3 8-4 16,3 2 0-16,0 19 1 16,6 8 2-16,3 10-1 15,0 9 2 1,6 15 0-16,0-2 3 15,2 2-3-15,1-3 0 0,0 1-1 16,-3-6 1-16,0-2-31 16,-3-8-11-16,0-6-88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9:44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11872 12520 156 0,'-6'-3'60'0,"3"9"-47"0,12-9 10 0,-9 3 1 0,0 5-8 15,-3 6-1-15,-6 5 2 16,-5 10 3-16,-7 11-10 16,-6 16 8-16,-3 3 4 0,-3 2-7 15,-8-8-1-15,-1-2-8 16,3-8-4-16,10-6-1 15,-1-5 1-15,6-2-1 16,6-6 2-16,6-8-7 16,0 0 1-16,1-5-21 15,5-3-9-15,3-2-14 16,9-3-6-16</inkml:trace>
  <inkml:trace contextRef="#ctx0" brushRef="#br0" timeOffset="291.171">12024 12602 132 0,'-6'-8'52'0,"3"-5"-41"0,6 26 4 0,-3-8-1 15,-6 9 6-15,-9 2 7 16,-2 10 3-16,-7 14 2 16,-3 13-17-16,-3 2 0 0,0-2 1 15,1-3-6 1,2-5-3-16,3-5 0 16,0-6 0-16,6-4-3 0,3-7-1 0,-2-1-21 15,8-4-10 1</inkml:trace>
  <inkml:trace contextRef="#ctx0" brushRef="#br0" timeOffset="6227.184">12295 12861 160 0,'12'-8'63'0,"-3"8"-49"0,-18-5 14 0,6 3 2 16,3 2 2-16,0 7 4 15,0-4-7-15,-3 5-1 16,-3 0-15-16,-3 11-6 0,-3-1 0 16,-6 3 0-16,1 6 3 0,17-27-1 46,-33 42-5-46,3-5-2 0,0-11-15 16,15-7-4-16,-5 0-31 16,8-6-14-16,3-8-47 15</inkml:trace>
  <inkml:trace contextRef="#ctx0" brushRef="#br0" timeOffset="6476.743">12134 12888 232 0,'0'-5'88'0,"-6"-6"-69"0,15 14 11 0,-3 10-2 15,-3-5-23 1,0 5-9-16,6 3 23 0,0 2 10 16,0 4-9 15,9 12-10-31,0-2-5 15,-3-11-10-15,-3 0-4 16,-4-5-42-16,1-5-18 16,0-4-45-16,0-1-15 15</inkml:trace>
  <inkml:trace contextRef="#ctx0" brushRef="#br0" timeOffset="6836.158">12474 12978 232 0,'-6'-3'88'0,"3"3"-69"0,18-8 6 0,-6 8-2 16,5 0 0-16,7-2 6 15,-6-1-14-15,6 0-6 16,-3-2-5-16,3 5-6 0,0-5-1 15,-4-1-23-15,1 4-7 16</inkml:trace>
  <inkml:trace contextRef="#ctx0" brushRef="#br0" timeOffset="7134.919">12834 12917 228 0,'-3'3'85'0,"9"-6"-66"0,-3 11 10 16,0-3 2-16,3 0-13 15,3 3-2-15</inkml:trace>
  <inkml:trace contextRef="#ctx0" brushRef="#br0" timeOffset="7244.469">12881 12965 444 0,'9'10'11'0,"6"3"-1"15,3 1-8-15,-3-6-3 16,-3 0-11 0,3 2 6-16,-6 1-8 15,-3-3-19-15,0-3-54 16,3 0 45-16,2 0-24 0</inkml:trace>
  <inkml:trace contextRef="#ctx0" brushRef="#br0" timeOffset="7525.708">13134 12906 212 0,'0'-8'82'0,"0"8"-64"16,-6 19 7-16,6-11 19 15,-8 16-7-15,-7 2-7 16,0 1 4-1,0 2-21-15,-3 8 0 0,-3 0-8 16,-3 3-1-16,7-3 0 16,-7-6 0-16,6-2-2 0,9-5-2 0,-3-5 1 15,9-6-21-15,-3-5-9 16,0-3-29-16,3-2-14 16,12-3-41-1</inkml:trace>
  <inkml:trace contextRef="#ctx0" brushRef="#br0" timeOffset="8751.455">13441 12647 276 0,'-9'-5'104'0,"9"10"-81"0,6-13-2 16,0 6 7-1,6 2-19-15,0-3 9 16,0 6-10-16,0 2-5 0,-3 0-1 16,2 0 0-16,4 6-1 15,3 0 2-15,3-4-2 16,3 4 4-16,3 0 4 0,5 2-7 0,-2-8-1 16,3 3-3-16,-6 0 0 15,5 3 6 1,-14-1-2-16,0 3-1 15,-3-13 0-15,-3 8-1 16,-9 14 15-16,-6-7 7 16,-9 1-10-16,-3 5-5 15,-6 1-2-15,3-6 1 16,-2 2-3-16,2 1 0 16,-3-1 1-16,3-5 2 15,3 1-3-15,3-4 0 16,0 1-1-16,3-3 1 15,1-3-7-15,2 0-1 16,0-2-12-16,3 0-3 16,0-3-6-16,0 0 1 15,3 0-10-15,0 0-6 16,3-3-10-16,3 0-6 0</inkml:trace>
  <inkml:trace contextRef="#ctx0" brushRef="#br0" timeOffset="9610.712">14203 12716 160 0,'15'-19'60'0,"-12"6"-47"0,3 5 76 31,-9 0-33-31,-3 0-10 16,-3 3-22-1,-21 16-16 1,0 7-3-16,4 14-1 16,-4 13 2-16,3 2-1 15,12-4 2-15,3 2-4 16,9-3 0-16,3 0 3 0,9-4-1 15,9-7 0-15,12-7-1 16,6-8 2-16,14-8 1 16,1-11 1-16,-4-10-4 15,-2-6-1-15,-9-4 10 16,-6-9 3-16,-10 0 4 16,-11-15 0-16,-6 2 0 15,-6 2 2-15,-6 6-17 31,0 5-2-31,-11-2-43 16,2 13 22-16,-9 0-24 0,3 5-41 0,-3 5-19 16,7 9-27-16,-1 2-8 15</inkml:trace>
  <inkml:trace contextRef="#ctx0" brushRef="#br0" timeOffset="13829.99">5366 16579 160 0,'-3'0'60'0,"9"2"-47"0,-9-4 10 0,3 2 1 16,0 0-1-16,0 0 3 31,0 0-3-31,0 0 0 0,0 0-12 16,0 0 0-16,3 2 2 0,-3-2 4 0,6 0 2 15,0 8-6-15,5-5-3 16,1-3 3-16,6 0 2 0,3 0-6 15,6 0-1-15,0 0-2 16,11 3 1-16,1-3-2 16,-3 0 2-16,-1 0 7 15,-2 0 3-15,0 0-17 16,-6-3-7-16,-3 3 7 16,-4-3 6-16,1 1 0 15,-6-4 2-15,0 4-5 16,-3-1-2-16,-3 3 2 15,-3-2 0-15,0-1 1 16,-3 3 0-16,-3 0-5 16,0 0 1-16,3-3-2 15,0 3 0-15,-3 0 2 16,0 0 2-16,3-5-19 0,0 2-6 16,0-2 12-16,0 0 7 15,-1-1-78-15,1-2-35 16</inkml:trace>
  <inkml:trace contextRef="#ctx0" brushRef="#br0" timeOffset="15727.168">13548 13309 124 0,'0'-8'49'0,"12"0"-38"0,-12 5 10 16,0 3 2-16,3-3-2 16,-3-5 2-16,0 6-4 15,0 2-2-15,-3 5-9 16,0 8-1-16,-3 1 3 0,-3 1-6 15,0 1 0-15,0 0 0 16,-6 0 2-16,4 0-1 16,2-3 0-16,3-2-6 15,0-3-1-15,3-3 3 16,0 0 1-16,3 1 0 16,0-6 1-16,0-3-2 15,3-2 2-15,-3-3-2 16,6 0 2-16,0-3-2 15,3 1-1-15,0-4-2 16,-1-7 1-16,1 8 1 0,0-3 0 16,3 3 2-16,-3 5 1 15,0-3-1 1,-3 9 1-16,3 4 0 0,-3 4 3 16,0-1-5-16,6 11 8 15,0 0 6 1,0-8-6-16,-3 7-2 15,2-1-7-15,1-6 0 16,-3 0 4-16,3 0 2 16,0-3-20-16,0 0-8 0,0-2-31 15,-6-1-14-15</inkml:trace>
  <inkml:trace contextRef="#ctx0" brushRef="#br0" timeOffset="18016.496">13584 13417 136 0,'-3'-3'52'0,"9"3"-41"0,-3-2 15 0,-3 2 6 16,0 0-20-16,0 0-9 16,0 0-13-16,0 0-5 15,0 0 8-15,0 5 17 0,-3-5 10 16,0 5-9-16,3 3-4 16,0 3 0-16,0-1 0 15,0 1-1-15,0 2 1 0,0 3-4 16,0 0 0-16,3 3-1 15,-3-1 1-15,0 1 0 16,0 4 1-16,0 1 0 16,-3 0 0-16,0 2 0 15,0 6 0-15,0-8-2 16,0 5-2 0,-3-2 1-16,3-4 1 15,-3-1 1-15,0-1-4 16,0-3 1-16,0 1 0 15,-3-1 2-15,3-2-3 16,-3 0 0-16,-2-3 1 0,2 3 2 16,3-3-1-16,-6 3 2 15,3 5-2 1,-6-7-3-16,-3 4 1 16,0-2 3-16,0 8 1 15,-2-11-1 1,-1 14 1-16,0-9-2 15,0 11 2-15,3-10-4 0,-6 2 0 16,4 0 1-16,-1-2 2 16,0 2-1-16,0 0-1 15,0-3 16-15,3-2 9 16,0 0-29-16,1 0-10 0,-4-3 4 16,0 3 1-16,-3-3 7 15,6 6 1-15,-6-1 1 16,-2 1 2-16,5-3 12 15,-9 0 8-15,3 5-24 16,0 0-12-16,7 0 3 16,-4 6 3-16,0 7 6 15,3-10 3-15,0 2 0 16,0-5 2-16,1 3 0 16,-1-5 1-16,-3-1-2 15,0 1-2-15,0-3-2 16,-2 2 1-16,-1 1 1 15,-3-1 0-15,-3 3 0 16,1 3 2-16,2 0-3 0,0 8 0 16,0 5 1-1,3-5 0-15,1-3 0 16,2 5 2-16,0-5-1 0,0 0-1 16,-3-2-2-16,4-3 1 15,-4-1 10-15,-3-1 3 16,-3-1-5-16,1-3-2 15,-4 1-5-15,-3 2-3 16,3 0 2-16,1-5 0 16,2 5-6-16,0 3 0 15,1 2 3-15,-1-7 2 16,3 5 8-16,-9-3 4 0,-2 0-3 16,-4-8-2-16,3 14-2 15,-2-14-3-15,2-2 1 16,0 2 1-1,4 3-1-15,-1-3-1 16,0 0 1-16,4 0-1 16,-7-2-3-16,-3-3 2 0,-8-3 1 15,5 3 2-15,0-3-1 16,1 1 2-16,-1 2 0 16,3 0 3-16,-5-3-5 15,5 0-1-15,-14 0 0 16,8-5 2-16,-2 0-3 0,5 0 0 15,0 0 1-15,4 3 2 16,-1 0 1-16,6-1 1 16,1-2-5-16,-1 0 1 15,-3 0 0-15,-5-2 2 16,-1-4-1-16,3 4-1 16,4-1 3-16,-1 1 0 15,3-4-1-15,7 6 1 16,-4-2-4-16,3-1-2 15,3 3 4-15,-14-5-1 16,-1 2 0 0,-3 0 1-16,1 1-1 15,-10-1-3-15,7 3 2 16,5-5 3-16,6 2 1 16,-2 3-1-16,8 3-2 0,-9 2 1 15,6-8-1-15,7 1 2 16,-34-9-1-1,13 6-3-15,2-3 1 16,3 5 1-16,7-2 0 16,-1 5 0-16,3 0 0 15,3 3 0-15,-2-1 0 16,-7-10 2-16,-3 0-3 16,1 6 0-16,-4-4 1 15,4 4 2-15,-1-3-6 16,6 5-1-16,0-6 4 15,4 4 5-15,-1 7-4 0,0-10 0 16,-8 7-2-16,-1-10 0 16,-12 6 2-1,13-4 2-15,2 6 1 16,0-5 1-16,1 13-5 16,5-11-1-16,3 14 1 0,-2-14 0 15,2 11-2-15,-3-13 2 0,-6 8 3 16,-11-6 1-1,2 8-4-15,1-5 1 0,8 6 0 16,0-9 0-16,1 8 2 16,2-2 1-16,-6-6 3 15,13 8 1-15,8 1-6 16,-21-4 0-16,-8-2 1 16,5 6 1-16,3-17-4 15,4 16 1-15,41-5-7 31,-60 6 4-15,9 2 3-16,4-3 1 16,11 0 2-16,-6 1-2 15,-5-6 2-15,2 2-2 16,1-2-1-16,2 0 1 0,15 0-4 0,-9 8 2 16</inkml:trace>
  <inkml:trace contextRef="#ctx0" brushRef="#br0" timeOffset="25980.876">6922 15692 152 0,'6'-10'57'0,"3"10"-44"0,-9 5 5 0,3-5-1 16,-3 0-4-16,3 0 0 16,0 0-3-16,-3 0 1 15,0 0 9 17,-3 0-4-32,0 0 5 15,0 0-3 1,3 0-8-16,-3 0-3 15,-3 0-4-15,3 0-3 0,0-2 1 16,-3-1-1-16,0 3 0 16,1-3 0-16,2 3 0 15,-6 0 4-15,3 0 2 16,-3 0-2-16,0 0-1 16,3 3-12-16,-3-3-4 0,0 3 19 15,-3-1 12-15,0 1-6 16,0-1-3-1,-3 1-9-15,0 0 0 16,1-1 0-16,-4 1 2 0,-3 2-1 16,-3-2-1-16,-9 2-2 15,4-2 1-15,-16-3 3 16,0 5-1 0,7-2 2-16,-1 2-2 15,3 3-1-15,0 5 3 0,1-2 0 16,-1 2-4-16,3 0 1 15,1 3-2-15,-7 0 0 16,0 0 2-16,0 2 2 16,7 6-3-16,2-5 0 15,0 2-1-15,3 0 0 16,1 0 2-16,5-2 0 16,0-6 2-16,6 0 3 15,0 1-4-15,3-7-1 16,0-1 0-16,3-1 0 15,3 3 0-15,1-8 2 0,2 8-19 16,-3-5-6 0,3 2-15-16,-3-2-6 0,3-1-58 15</inkml:trace>
  <inkml:trace contextRef="#ctx0" brushRef="#br0" timeOffset="26311.853">5916 15864 148 0,'-6'-2'57'0,"9"4"-44"0,-3 6 1 16,0-2-4-16,-3 2 16 16,3 0 7-16,-6 13-8 0,-3-5-2 15,1 7-13-15,-1 1 0 16,0 0 1-16,0-5-6 0,-3-6-1 15,6 8-4-15,0-8-1 16,3 0 7 0,0-5 4-16,3-2-10 15,6-1-2-15,3-2-1 0,3-3-2 16,3 0 10-16,2 0 4 16,7-3-11-16,0 0-5 0,0 1 3 15,3 4 3 1,0-2-7-16,2 0-4 15,4 3-93-15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2T23:54:27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13852 6810 92 0,'-9'-5'35'0,"9"5"-18"0,-6 0-5 16,6 0 13-16,0 0-5 15,0 0 1-15,0 0-1 16,0 0 0-16,0 0-14 16,0 0-5-16,0 0-1 15,0 0-1-15,6 3 1 0,-3-3 0 16,9 2 0-16,-3 1 2 15,9 0 3-15,-4-1-2 16,19 4-2-16,-6-1 0 16,12 0 1-16,-7 0 1 15,16 3 3-15,-3-2-3 16,11-1 0-16,-8 0-1 16,17 1 1-16,-11-4-4 0,14 4 0 15,-8-1 1-15,14 0 0 16,-11 0 0-16,11 1 2 15,-11-1-1-15,11 3 2 16,-5 0-2-16,5-5-1 16,-11-1-2-16,14 1 1 15,-12-1 7-15,10 4 4 16,-13-4-5-16,10 4-3 16,-10-4 1-16,16 1 0 15,-13 0-4-15,10 2-1 16,-13 0 5-16,10 0 3 15,-10 1-6-15,9-6-1 0,-11 0 2 16,14 0 1 0,-8 0 2-16,11 0 0 15,-11 0-2-15,11 0 1 16,-11 0-2-16,11 0-1 0,-11 0 1 16,5 2 1-16,-9-2 1 15,10-2 3-15,-13 2-1 16,19 0 0-16,-13 0-3 15,13 2 1-15,-13 1-2 16,13-3 2-16,-10 0-7 16,15 0 1-16,-14 0 3 15,14 3 4-15,-11-1-1 0,8 1-2 16,-12 0-3 0,19-1 1-16,-16 1 1 0,16-3 0 15,-13 0 0-15,18-3 0 16,-14 1 0-16,11 2 2 15,-12 0-1-15,16 5-1 16,-13-2-2-16,18 2 1 16,-14 0 1-1,20 3 2-15,-18-3-1 0,18 3 2 16,-15-2-4-16,13 2 0 16,-16-3 1-16,9 0 0 15,-11-2 2-15,11-1 1 16,-12 1-4-16,12-3-1 15,-14 0 1-15,11 0 0 0,-15 0 3 16,10 0 1-16,-13 0-4 16,7-3 1-16,-13 1-2 15,12-1 0-15,-14 1 2 16,11-1 2-16,-11 0-1 16,5-2-1-16,-8 0 1 15,5-3 1-15,-8 2-1 16,8-4 2-16,-8-1-4 15,8 1 0-15,-8-1 1 16,5 0 2-16,-11 4 5 16,2-1 4-16,-5 0-4 15,0-3-2-15,-7 3-5 16,1 0 0-16,-9 0 0 0,2 0 2 16,-5 0-1-1,0 3-1-15,-7 0 1 0,1 2 1 16,-3 1-3-1,-3 2-2-15,-3 0-108 16,-3 10-57-16,-3-2 78 16</inkml:trace>
  <inkml:trace contextRef="#ctx0" brushRef="#br0" timeOffset="1">3461 10081 140 0,'0'-22'52'0,"3"25"-28"0,-3-3-28 16,3 8 27-1,0 0 0-15,0 3-5 16,-3 2-3-16,3 3-9 16,-1 2-2-16,1 6 2 0,-3 2 1 15,0-2 1-15,0-3 0 16,0 1 0-16,0-1-4 16,3 3-1-16,0-1 1 15,0 1 0-15,0-3-5 16,0 1 1-16,3-4 2 15,0-2 1-15,0-3 1 16,-3-2 0-16,0 2-27 16,0 3-11-16</inkml:trace>
  <inkml:trace contextRef="#ctx0" brushRef="#br0" timeOffset="2">3478 10173 136 0,'-11'-8'52'0,"17"3"-28"0,-12-3-11 16,6 5 34-1,0-5-10-15,0 1-10 16,0-7-7-16,3 4-12 16,-3-3-1-16,3 2 0 0,2 0-3 15,10 1-1-15,9 2 1 16,12 3 0-16,6 5-5 16,5 2-1-16,4 9-2 0,-1 5 0 15,1 2 0-15,-3 6 3 16,-4 2 0-16,-8 1 1 15,-9-6 4-15,-9 0 5 16,-12 0 10-16,-12 1 6 16,-9 1 0-16,-6 1 2 15,-15 0-11-15,-2-5-4 16,-1-1-5-16,-3-2-2 16,-3 0-6-16,4-3 1 15,2-2 0-15,9-3 0 16,10-1-18-16,-1 1-5 0,9 6-44 15,6 7-17-15</inkml:trace>
  <inkml:trace contextRef="#ctx0" brushRef="#br0" timeOffset="3">5404 10200 144 0,'-3'21'55'0,"0"0"-30"0,-6 3-27 0,6-14 11 15,-2 4-2-15,-1 7 1 16,0 3-2-16,0 2-1 16,0 1-3-16,0 7-2 0,0-2 3 15,0-1 2-15,3-4 2 16,0-3-3-16,0-3-3 15,0 0-22-15,3-5-11 0,0-3-39 16</inkml:trace>
  <inkml:trace contextRef="#ctx0" brushRef="#br0" timeOffset="4">5428 10213 116 0,'-12'-11'44'0,"6"9"-24"0,-3-1-2 0,6 0 18 16,0-2-1-16,0 0 4 15,3-3-17-15,0 0-8 16,6 3-8-16,6-6-5 16,6 3 0-16,6 3-1 0,3 0 0 15,0 7-3-15,2 3 0 16,-2 9 2-16,-3 2 0 15,-6 2-2-15,-6 1 0 16,-6-1 4-16,-9 1 1 16,-9 2 4-16,-6 0 1 15,-6 0-3-15,-3-2-3 0,-3-1 2 16,1-2 0-16,2-3-4 16,0-5-1-16,9 0 5 15,6-3 3-15,3 1-1 16,9-4 0-16,9 1 1 15,9 2 3-15,9 1 0 16,-3 4 0-16,6 1-5 16,-1 5-3-16,4 5 2 15,-6-5 0-15,-3 0-1 16,-6 2-2-16,-4-2 1 16,-2-3-1-16,-6 3 2 0,-3-3 1 15,0 1 1 1,-3-4 0-16,0 1-7 15,0-3-2-15,0 0-27 16,0 0-11-16,0-8-49 16,9 2-38-16,0-10 50 15</inkml:trace>
  <inkml:trace contextRef="#ctx0" brushRef="#br0" timeOffset="5">5782 10205 184 0,'-6'-21'68'0,"6"18"-36"0,0-2-33 16,0 5 15-16,0 0-8 15,0 5-1 1,0 6 2-16,3 5 0 0,0 2-3 16,0 9-1-16,0 4 1 0,3 6-2 15,0 0-2-15,-3 0 1 16,0-2 1-16,-3-6-1 15,0 0 2-15,0-8-2 16,0-5 2-16,0-3 0 16,0-2 3-16,3-6-1 15,-3-5 2-15,3-8 2 16,3-5 2-16,6-3-5 16,6-2-2-16,6-1-7 0,-1 1 0 15,7 7-4-15,0 6 2 16,0 2 3-16,-3 6 1 15,-1 5 1-15,-2 2 0 16,-6 6 4-16,-6 0 2 16,-6-3 9-16,-9 0 2 15,-12 1-2-15,-6-4-1 16,-6 1-6-16,-8-6-3 16,-7 0-2-16,3 1-3 15,7-4-13-15,2 1-4 16,9 0-106-1</inkml:trace>
  <inkml:trace contextRef="#ctx0" brushRef="#br0" timeOffset="6">10259 10671 156 0,'12'-3'57'0,"-6"3"-30"0,-3 13-14 0,-3-5 19 16,0 5 8-16,-3 14 8 15,-3 15-17-15,3 8-8 16,-3 6-14-16,0 2-6 0,0-10-2 15,3-6-1-15,0-2 2 16,3-3-1-16,0-3-1 16,-3-5-24-16,0-2-11 15,0-9-79 1</inkml:trace>
  <inkml:trace contextRef="#ctx0" brushRef="#br0" timeOffset="7">10197 10784 208 0,'-3'-21'77'0,"6"13"-42"0,3-5-23 0,-1 8 19 0,7-6-7 15,3-2-2-15,3 0-15 16,3 2-4-16,6 6-2 16,3 8-6-16,-1 4 1 0,-2 4 0 15,-9 2 2-15,-9 11 3 0,-12 5 4 16,-12 3-2-16,-3-3-2 16,0 5-3-16,-3-2 1 15,1-5 1-15,2-4 2 16,3-7-1-16,3-2-1 15,12-1 1 1,6 3-1-16,3 0 2 16,9-1 5-16,3 4 6 15,2-1-1-15,1-2 3 16,0 0-10-16,-6-3-3 16,0 1-2-16,-3-1 2 15,-6 0-3-15,-4 0-2 16,1 1-34-16,-3-4-12 15,0-2-71 1</inkml:trace>
  <inkml:trace contextRef="#ctx0" brushRef="#br0" timeOffset="8">10542 11097 220 0,'-9'-8'82'0,"12"10"-44"0,0 4-49 16,0-1 13-16,3-2 16 15,0 2 9-15,3-2-8 16,3 2-3-16,2-3-10 16,4-2-4-16,0 0 1 0,0-2-2 15,3-6 2-15,3-3 0 16,-6-5 1-16,-4-2 0 0,-2-3 0 16,-9 0-5-16,-3 5-1 15,-9 5-2-15,-5 6 3 16,-7 7 0-1,-3 6 3-15,0 6 1 0,3 4 1 16,3 6 0-16,6 0 2 16,4-3-3-16,8-3-2 15,5 1 0-15,7 2 1 16,6-2-6-16,9-3-1 16,6-3-29-16,3-5-10 15,2-6-71-15</inkml:trace>
  <inkml:trace contextRef="#ctx0" brushRef="#br0" timeOffset="9">10959 11086 220 0,'-12'-5'85'0,"3"5"-46"0,-15 13-46 0,15-5 16 16,-6 5-4-16,0 0 4 0,0 1-4 15,6-1-1-15,6 0-2 16,6 0-2-16,9-2 3 0,3-3 2 15,3-3 4-15,-3-5-2 16,-3 0-2-16,3-3-2 16,-6-2 0-16,-3-3 2 15,0 3 2-15,-3 0-3 16,0 2-1-16,2 3-6 0,1 5-2 16,3 6-3-16,3 10 0 15,0 11 5-15,3 5 3 16,-6 3 3-16,-3-3 3 15,-9 0 6-15,-3-6 2 16,-6-4-3-16,-15-3 1 16,-8-8-3-16,-7-6 0 15,0-5-8-15,1-7 0 16,5-9-14-16,3-10-7 16,12-11-71-1,15-5-67-15,15-10 46 0</inkml:trace>
  <inkml:trace contextRef="#ctx0" brushRef="#br0" timeOffset="10">11259 10734 184 0,'-3'0'68'0,"3"16"-36"0,-3 26-18 16,3-15 20-16,-3 13-2 15,0 7 1-15,3 3-14 16,0-2-6-16,0-8-8 16,0-3 1-16,3 0 3 0,0-3-3 15,3-2-1-15,0-6 0 0,6-2-1 16,3-5 0-16,6-6 0 16,0-5 2-16,-1-3 1 15,1-5-3-15,0-2-3 16,0-4-31-16,0-2-13 15,0-2-84 1</inkml:trace>
  <inkml:trace contextRef="#ctx0" brushRef="#br0" timeOffset="11">11054 10800 244 0,'6'-8'93'16,"12"3"-50"-16,20-6-48 0,-14 9 17 0,9-3-11 16,9 2-1-1,2 3-44-15,4 0-20 16,-1 3-30-16,-5 2-12 16</inkml:trace>
  <inkml:trace contextRef="#ctx0" brushRef="#br0" timeOffset="12">11500 10837 164 0,'0'45'63'0,"0"-8"-34"0,-6 22-21 16,6-33 18-16,0 6-13 0,-3-3-2 15,0 0-5-15,0 0-1 16,0 0-3-16,-2 0 1 0,-1-5 0 15,-3-3-28-15,0-7-12 16,0-7-48 0</inkml:trace>
  <inkml:trace contextRef="#ctx0" brushRef="#br0" timeOffset="13">11405 10930 248 0,'6'-29'93'0,"3"18"-50"0,12-2-33 0,-9 8 25 0,3-1-21 15,5 1-5-15,1 5-6 16,0 5-3-16,-3 6 1 16,-6 2-1-16,-6 6 0 0,-6 7-5 15,-6-2 1-15,-3 0 2 16,-9-3 1-16,0 0 1 15,3-5 2-15,0 0-3 16,4-3 0-16,5 0-1 16,3-2-2-16,3 2 0 15,6-2 3-15,5-1 0 16,4 1 3-16,3 0-1 16,0-4-1-16,6 4 1 15,-3 0-1-15,3-1-3 16,-4-2 2-16,-2 0-50 15,3-3-23-15,-3 1-31 16</inkml:trace>
  <inkml:trace contextRef="#ctx0" brushRef="#br0" timeOffset="14">11703 10837 220 0,'-3'-5'82'0,"3"10"-44"0,3 11-55 0,0-3 7 16,3 9 19-16,0 9 15 16,3 6-11-16,-4-2-4 0,-2-1-6 15,0-5 0-15,-3-5 2 16,0-3-2-16,0-5 0 16,0-3 1-16,0-2 2 0,0-3 8 15,9-11 8 1,3-5-8-16,3 3-11 15,3 0-4-15,6 2-6 16,-3 3 2-16,0 8 1 16,-4 0 2-16,-2 0 3 15,-3 2 4-15,-6 1 4 16,-6 2 2-16,-9 1-3 16,-9-1 0-16,-8 0-5 15,-7 0 0-15,0-2 1 0,-3-3 0 16,7-3-20-16,2-2-7 15,9-3-26-15,6-6-9 16,12-2-51 0</inkml:trace>
  <inkml:trace contextRef="#ctx0" brushRef="#br0" timeOffset="15.568">11846 10798 228 0,'-12'-22'88'0,"12"17"-48"0,3-3-31 0,3 6 22 15,3-1-17-15,2 0-2 0,7-2-8 16,6 0-1-16,3 2-1 16,0 0-4-16,2 1 1 0,-2 2-1 15,-3 0 0-15,-6 0 0 16,-3 2-2-16,-6 6-2 15,-3 8 1-15,-6 13 3 16,0 14 1-16,0 4-4 16,3 6 1-16,0-2 4 15,3-7 2-15,0-1 0 16,0-3-2-16,-4-3 1 16,1-3 1-16,-3-5 3 15,-8-2 2-15,-10-6 10 0,-6-5 4 16,-3-3-11-1,-3-5-3-15,1-3-3 16,2-2 0-16,3-3-16 16,3-3-4-16,6 0-43 15,6 1-16-15,12-4-33 16</inkml:trace>
  <inkml:trace contextRef="#ctx0" brushRef="#br0" timeOffset="16.567">12349 10866 212 0,'0'3'82'0,"3"8"-44"0,3 10-33 0,-3 0 17 0,0 5-6 15,2 9 1 1,1-1-9-16,3-2-3 0,0 0-3 15,0-3-2-15,-3 0 3 0,0 0-2 16,-3-5-1-16,-3-3-37 16,-3-5-17-16,0-5-48 15</inkml:trace>
  <inkml:trace contextRef="#ctx0" brushRef="#br0" timeOffset="17.567">12075 11107 280 0,'-3'-8'107'0,"18"3"-58"0,9-3-55 0,-7 8 19 16,13-5-4-16,9-1 5 15,3 4-6-15,5-1-2 16,-2 1-3-16,-4-4-25 0,10 1-7 16,-6 0-98-1</inkml:trace>
  <inkml:trace contextRef="#ctx0" brushRef="#br0" timeOffset="18.567">12605 10824 192 0,'-9'8'71'0,"12"13"-38"0,-3 19-32 0,3-14 16 0,0 11-2 16,0 3 0-16,0-3-7 15,0 0-3-15,0-2-3 16,0-1 1-16,-1-2 0 0,1-3-15 15,-3-5-6-15,3-6-79 16</inkml:trace>
  <inkml:trace contextRef="#ctx0" brushRef="#br0" timeOffset="19.567">12480 10737 276 0,'14'-13'104'0,"19"5"-56"0,15 8-54 16,-15 0 19-16,11 2-8 15,10 4 2-15,5 7-2 0,-2 16 0 16,-6 13-3-16,-7 14-2 0,-14 2 1 16,-15-2 14-16,-15-6 7 15,-21 0-8-15,-15 0-3 16,-26-2-9-16,-16-3-2 15,-2 3-53-15,-9-6-22 16,11-10-55-16</inkml:trace>
  <inkml:trace contextRef="#ctx0" brushRef="#br0" timeOffset="20.567">13313 10906 168 0,'-12'-3'66'0,"9"3"-36"0,-15-2-13 0,12 2 22 16,0 0-2-16,0 0 2 16,0 0-1-16,4 0-2 0,-1 0-19 15,3 0 5-15,0 0 2 0,5 0-10 16,10 0-5-16,3 0-4 15,6-3 1-15,0 1-3 16,6-4-2-16,2 1-5 16,4 0 0-16,0-1-11 15,2 4-6-15,1-1-26 16,0 0-10-16,-6 3-36 16,-1 3-54-1</inkml:trace>
  <inkml:trace contextRef="#ctx0" brushRef="#br0" timeOffset="21.567">13370 11102 280 0,'-21'-5'107'0,"21"5"-58"0,0 0-55 0,0 0 19 15,6 0 5-15,3 0 6 16,6 0-10-16,14-3-3 15,10 0-7-15,9 1-3 0,2-1 2 16,4 0-48-16,-4 1-20 16</inkml:trace>
  <inkml:trace contextRef="#ctx0" brushRef="#br0" timeOffset="22.567">5255 11337 192 0,'0'0'71'0,"12"-2"-38"0,-3 2-34 0,0 0 12 16,0 0-7-16,3 0-1 15,6 0 5-15,6 0 5 16,6-3-7-16,5 3-3 0,13 0-2 0,-1-3 5 15,10 1 4-15,3-3-1 16,2-1 0-16,1 1-1 16,5 0 2-16,1 2-7 15,-1-2-2-15,0-1-1 16,-2 1 2-16,-4 2 3 16,-2 1 2-16,-3 2 8 15,-7 0 2-15,-2 0-4 16,-7 2-3-16,-5 1-1 15,-3 2 1-15,-6-2-1 16,-4 0 2-16,-2-3 3 16,-6 0 1-16,0 0-2 15,-3 0 0-15,-3 0-3 0,-3 0-1 16,0-3-5 0,3 0-1-16,0 1 1 15,-3-1-7-15,3 0 0 16,2 1-17-16,1-1-4 15,3 3-43 1,0 5-17-16,0 14-46 16</inkml:trace>
  <inkml:trace contextRef="#ctx0" brushRef="#br0" timeOffset="23.567">14242 10779 268 0,'-15'-16'101'0,"9"16"-54"0,-12 0-59 15,9 6 13-15,-3 4-9 0,-6 11 2 16,-5 8 15-16,-1 16 6 16,3 6-7-16,3 7-2 15,15-8-2-15,12-5 0 0,6-5 2 16,6-6 8-16,5-5 5 16,4-8-3-16,0-10 1 15,0-11-1-15,3-5-1 16,-4-14 4-16,-5-5 2 15,-3-7-2 1,-6-14-2-16,-9 0-7 0,-3 0-2 16,-6 2-2-16,-3 6 1 15,0 8-6-15,0 8-3 0,0 3-21 16,3 7-8 0,3 6-33-16,9 2-11 0,9 3-29 15,9 3-52 1,5-1 44-16</inkml:trace>
  <inkml:trace contextRef="#ctx0" brushRef="#br0" timeOffset="24.567">14715 10986 232 0,'-15'26'88'0,"3"-8"-48"0,-15 17-45 16,16-22 15-16,-7 11-6 15,-3-3 0-15,-3 0-5 16,3-2 1-16,0-1 0 15,3-2-9-15,4-3-4 0,5-2-86 16</inkml:trace>
  <inkml:trace contextRef="#ctx0" brushRef="#br0" timeOffset="25.567">14527 11012 260 0,'0'8'96'0,"9"2"-52"0,3 9-51 0,-3-8 14 15,3 2-3-15,3 5 2 16,3-2 0-16,3 3 1 16,3-1-4-16,-1-2-2 0,1-3 0 15,-3 1-52-15,6-4-23 0,0-2-28 32</inkml:trace>
  <inkml:trace contextRef="#ctx0" brushRef="#br0" timeOffset="26.567">15105 10840 152 0,'21'-11'57'0,"-12"6"-30"0,0-5-14 16,0 7 17-16,-3-2 9 15,-1-1 6-15,-2-2 2 16,-3 0 1 0,-3-5-26-16,-2 0 5 0,-7-3 1 0,-3 3-11 15,0 2-2-15,0 9-14 16,-3 7-5-16,0 3-3 16,3 10 1-16,3 14-1 15,4 13 2-15,2 3 3 16,3-1 1-16,3 1 1 15,0 0 2-15,0-9-1 0,0-4-1 16,-3-6-28 0,0-5-14-16,0-6-22 15,-3-5-9-15,3-5-37 16</inkml:trace>
  <inkml:trace contextRef="#ctx0" brushRef="#br0" timeOffset="27.567">14906 11081 244 0,'-21'-19'93'0,"15"14"-50"0,0-6-28 0,6 9 24 15,0-1-15-15,3-2-3 16,3-1-15-16,6 1-3 16,8 0-3-16,7 2 0 0,6-2 0 15,6 0-20-15,-1-1-7 16,1-4-50-16,0 2-20 16,5 0-3-1</inkml:trace>
  <inkml:trace contextRef="#ctx0" brushRef="#br0" timeOffset="28.567">15334 10816 244 0,'-9'-16'90'0,"3"16"-48"0,-9-2-45 16,12 4 19-16,-6 4-12 15,-2 4 0-15,-1 9 4 16,0 12 5-16,0 6-7 16,3 8 1-16,6-5 0 0,3 0-3 15,6-6-1-15,12-2 5 16,0-8 3-16,-1-6-2 15,4-4 0-15,-3-7-1 0,0-7 0 16,0-5-2 0,-3-8 1-16,-3-6-2 15,-3-12 0-15,-3-9-6 16,-3-5 1-16,-3 0 0 0,-3 0 2 16,-3 11-1-16,0 5-1 15,0 5-6-15,0 0-4 16,3 8-32-16,6 11-54 15,6-1 10 1,3 4-15 0</inkml:trace>
  <inkml:trace contextRef="#ctx0" brushRef="#br0" timeOffset="29.567">15492 10803 160 0,'-12'24'60'0,"6"0"-32"0,-6 23-24 0,6-23 15 0,0 10-2 16,3 1 1-16,3 2 2 15,3-3 2-15,6-5-12 16,6-5 10-16,9-5 6 0,3-6 3 16,-1-8 3-16,1-7-9 15,-3-4-3-15,-6-4 1 16,-3-6 1-16,-6-8-3 16,-6-13-1-16,-6 0-8 15,-3-3-4-15,-6 1-1 16,0 1-1-16,-3 9-7 15,6 6-2-15,0 4-27 16,15 6-51 0,6 2 7-16,6 1-33 15,3 2-36 1,14 2 52-16</inkml:trace>
  <inkml:trace contextRef="#ctx0" brushRef="#br0" timeOffset="30.567">15769 10808 184 0,'-27'32'71'0,"9"-3"-38"0,0 35-30 0,15-38 17 16,0 8 1-16,3 3 2 16,3-2 1-16,12-3 0 15,6-9-13-15,6-4 15 0,8-6 10 16,1-10-6-16,0-8 0 0,-6-9 0 16,-12-4 1-1,-7-14-5-15,-11-8-2 0,-9-2-11 16,-8 0-3-1,-4 2-6-15,0 11-3 16,-3 5-36-16,0 8-16 16,3 11-124-1</inkml:trace>
  <inkml:trace contextRef="#ctx0" brushRef="#br0" timeOffset="31.567">16343 10732 144 0,'6'-19'55'0,"0"16"-30"0,0 3-3 15,-6 0 20-15,0 0-9 16,0 0 0 0,6 14-12-16,0 7-12 15,-3 5 3-15,0 6 1 0,0 13-6 16,0-3-4-16,0 3 0 16,0-8 0-16,0-2 1 15,-3-1 0-15,0-7-2 16,-3-1-50-1,0-5-24-15,-3-10-35 16</inkml:trace>
  <inkml:trace contextRef="#ctx0" brushRef="#br0" timeOffset="32.568">16176 10901 292 0,'0'-5'110'0,"15"2"-60"0,15 0-41 0,-12 3 25 15,15-2-6-15,14 2 1 16,1-3-12-16,3 3-5 16,2-3-7-16,-2 1-35 0,-7-1-12 15,1 0-111 1</inkml:trace>
  <inkml:trace contextRef="#ctx0" brushRef="#br0" timeOffset="33.568">17058 10763 228 0,'-12'-13'85'0,"12"0"-46"0,-12 18-37 0,6-2 19 16,-3 2-13-16,-6 3-4 16,-9 8-1-16,-3 10 0 15,4 22-1-15,5 5-2 0,6 0 1 16,6 0-1-16,18-11 2 15,3-5-1-15,8-8-1 0,4-8 9 16,12-5 6 0,-3-11 6-16,-4-10 4 0,-2-8 2 15,-6-6 1-15,-6-12-7 16,-6-12-2-16,-6-2 0 16,-6 0 0-16,-9 3-2 15,0 8 0-15,-9 2-12 16,3 5-2-16,3 12-21 15,3 1-5-15,0 6-35 16,6 6-13-16,12 4-42 16,12 4-54-1,9-1 54-15</inkml:trace>
  <inkml:trace contextRef="#ctx0" brushRef="#br0" timeOffset="34.568">17552 10941 248 0,'-24'2'93'0,"15"22"-50"0,-9 8-50 0,6-16 16 16,-12 2-6-1,-5-2 1-15,-1 0-2 0,0 0-2 16,3 2 1 0,3-4-17-16,4-4-6 0,2 1-82 15</inkml:trace>
  <inkml:trace contextRef="#ctx0" brushRef="#br0" timeOffset="35.568">17317 11030 256 0,'11'14'96'0,"10"4"-52"0,21 3-45 0,-24-7 18 0,6 2-10 16,2-1 1-16,7 1-5 15,-3-3 0-15,0-2-1 16,-1 0-17-16,-2-3-5 0,-3 0-96 15</inkml:trace>
  <inkml:trace contextRef="#ctx0" brushRef="#br0" timeOffset="36.568">17933 10700 312 0,'-9'-29'115'0,"0"21"-62"0,0 2-42 0,6 4 26 16,-6-1-20-16,-15 0-7 16,-3 3 0-1,-2 3 3-15,2 2-7 0,3 6-8 0,3 8-1 16,9 2-4-16,12 5 2 16,9 11 1-16,18 19-1 15,3 2 4-15,0 5 0 16,-4-7 1-16,-5-6 2 15,-9-7-1-15,-9-9-1 16,-9-5 3-16,-12-5 2 16,-3-8-4-16,-5-6-1 15,-1-7 0-15,3-6 2 0,6-7-1 16,9-11 2-16,9-8-2 16,12-11 2-1,18-10-9-15,3 2-1 0,-1 3 6 16,-2 0 2-16,-6 8-4 15,-3 3 0-15,-6-1-63 16,-9 6-26 0,-9 3-43-16</inkml:trace>
  <inkml:trace contextRef="#ctx0" brushRef="#br0" timeOffset="37.568">19436 10766 208 0,'-12'-24'79'0,"9"8"-42"0,-6-10-28 0,3 18 22 0,-6 3-8 15,0 2 1-15,-9 3-11 16,-2 8-3-16,-10 8-6 15,-6 15-1-15,-3 20 1 0,7 15 0 16,8 0 0-16,15-8-2 16,12-8-2-16,12-5 3 15,9-5 2-15,6-8 2 16,8-11 3-16,4-10-1 16,9-11 0-16,2-6-3 15,1-10 1-15,-9-10 5 16,-7-14 2-16,-8-7-1 15,-12-9 2-15,-9 1 1 16,-12 4-1-16,-12 4-3 16,-3 4 0-16,0 9-7 0,1 8-3 15,2 7-10-15,3 6-5 16,3 7-18-16,3 9-7 16,9 8-27-16,6 2-8 15,9 3-57 1</inkml:trace>
  <inkml:trace contextRef="#ctx0" brushRef="#br0" timeOffset="38.568">19927 10903 216 0,'-18'8'82'0,"12"16"-44"0,-9 19-44 0,9-22 12 0,-12 8 9 16,-2 0 10-16,-4-3-4 15,0-2 0 1,0-3-12-16,0 3-5 0,4-3-3 0,-1 1-6 16,3-4 1-1,3-5-71-15,3-5-73 16,6-8 34-16</inkml:trace>
  <inkml:trace contextRef="#ctx0" brushRef="#br0" timeOffset="39.568">19635 10993 300 0,'-6'-31'112'0,"9"33"-60"0,3 1-63 16,0 2 18-16,6 6-7 16,3 5 2-16,6 2-3 15,3 6-2-15,2 0 2 16,1 0 0-16,3 0 1 0,3-1 0 16,-1 1 0-16,-2-3-69 0,0-2-30 15,3-6-8 1</inkml:trace>
  <inkml:trace contextRef="#ctx0" brushRef="#br0" timeOffset="40.568">20522 10705 204 0,'-9'-40'77'0,"0"30"-42"0,-11-9-19 16,8 14 24-16,-6-3-14 15,-6 3-5-15,0 5-12 16,-3 8-6-16,-2 8-2 15,2 2-6-15,3 11 1 0,6 16 2 16,6 11 3-16,6 5 0 16,3 2-1-16,3-7 1 15,0-9 1-15,3-4-1 0,-3-4-1 16,0-7-6 0,-3-6-4-16,0-4-104 15</inkml:trace>
  <inkml:trace contextRef="#ctx0" brushRef="#br0" timeOffset="41.568">20010 10941 288 0,'3'-27'107'0,"15"22"-58"0,21-11-57 0,-15 11 18 16,8-3-7-16,7-3 1 15,3 3-5-15,8 3-1 16,4 2 1-16,-3 3-33 0,2 0-12 15,-2 0-67-15</inkml:trace>
  <inkml:trace contextRef="#ctx0" brushRef="#br0" timeOffset="42.568">20618 10769 220 0,'-33'-14'85'0,"27"14"-46"0,-12 11-48 15,12-1 14-15,-3 12 1 16,-6 9 6-16,3 14 3 15,3 11 3-15,6-6-10 16,9-5-2-16,3-5-2 0,6-3 6 0,9-3 4 16,3-7-1-16,6-9 0 15,-4-7-1 1,-2-8 2-16,0-6-1 0,-3-10 0 16,-4-9-5-16,-8-9 0 15,-6-20-5 1,-6-7 0-16,-12 0-1 0,-2 5 1 15,-7 11-4-15,-3 7 0 16,0 9-4-16,6 5-1 16,-3 10-30-16,10 6-14 15,5 5-32-15,9 5-13 16,8 3-2 0</inkml:trace>
  <inkml:trace contextRef="#ctx0" brushRef="#br0" timeOffset="43.568">20897 10811 176 0,'-21'5'68'0,"7"8"-36"0,-7 19-37 16,12-8 10-16,-3 13 1 15,0 11 4-15,3-1 10 16,3-2 5-16,6 3-13 16,12-1 9-16,12-2 2 0,12-7 11 15,5-9 5-15,4-14-7 16,3-12-2-16,-4-13-11 15,-8-6-4-15,-6-3 5 16,-15-10 4-16,-12-11-11 16,-12-10-2-16,-12-3-3 15,-3-2 0-15,-9 4-7 16,0 9-2-16,1 10-18 16,5 8-7-16,6 9-27 15,9 7-11-15,9 5-61 16,9 3-51-16,21 0 68 15</inkml:trace>
  <inkml:trace contextRef="#ctx0" brushRef="#br0" timeOffset="44.568">21510 10798 308 0,'-2'-22'115'0,"-1"15"-62"0,-6-7-40 0,6 9 30 15,-6 0 0-15,-6-1 4 16,-12 1-23-16,-9 3-11 16,-2 2-9-16,2 0-6 0,6 5-1 15,6 5-1-15,9 12 0 0,9 9-11 16,15 12-2-16,21 10 3 16,9 5 4-16,9-5 8 15,2 2 3-15,-2 1-2 16,-7-6-1-16,-11-5 1 15,-9-8 0-15,-9-3 3 16,-12-2 3-16,-15-11 4 0,-9-10 2 16,-9-6 3-1,-11-10 2-15,2-14-3 16,6-7 2-16,10-3-8 0,8-8-4 16,15-8-9-16,15-5-4 15,6 2-1-15,2 3 1 16,-2 5-18-16,3 6-9 15,-3 7-54 1,0 9-21-16</inkml:trace>
  <inkml:trace contextRef="#ctx0" brushRef="#br0" timeOffset="45.568">20001 1127 180 0,'-6'-5'68'0,"3"5"-36"0,-3-8-22 0,4 8 20 15,-4-5-9-15,-3 5 0 16,-3 0-10-16,-3 5-2 15,0 8-5-15,-3 14-5 0,-3-1 0 16,0 14 1-16,4-9 0 0,5 4-3 16,6-3 0-16,6-6 2 15,6-5 0 1,3-5-2-16,3-8 2 0,2-8 3 16,4-8 3-16,0-5-2 15,0-6-2-15,-3-4 0 16,-3-17 1-16,-3 0 1 15,-6-5 1-15,-3-2-2 16,0 2 1-16,-3-3 2 16,0 11 2-16,-3 3 5 15,0 7 5-15,3 3-3 16,0 11 2-16,0 0-11 16,3 13-3-16,0 5-2 15,0 3 0-15,3 24-3 16,0 7 2-16,3 9 3 15,0 8 1-15,3-11 1 16,3 2 0-16,2-7-7 0,1-3 0 16,6-11-34-16,3-4-13 15,-3-14-72 1</inkml:trace>
  <inkml:trace contextRef="#ctx0" brushRef="#br0" timeOffset="46.568">20201 1114 232 0,'-12'3'88'0,"12"2"-48"0,3 0-42 0,0 3 17 0,3-3-2 16,0 3 2 0,6 3-4-16,3 2-1 0,2-13-6 15,1 0-3-15,0-5 2 16,0 0 0-16,-3-1 1 0,-3-2 0 15,-3 0 0-15,-3 3-2 16,-6-8 1-16,-6 5 0 16,-3-3 1-16,-6 9-2 15,-6 2 1-15,-3 2-2 16,0 12-1-16,-2 9 1 16,2 4 1-16,6 5-1 15,3 2 2-15,12-10-2 0,6 2-1 16,9 1 3-16,12-6 0 15,3-8-4-15,5-2 1 16,4-3-22-16,3-8-8 16,2-8-47-16,1-3-20 15,0-7 2 1</inkml:trace>
  <inkml:trace contextRef="#ctx0" brushRef="#br0" timeOffset="47.568">20659 828 248 0,'-24'-13'93'0,"18"13"-50"0,-11 5-39 0,8-2 19 15,0 7-11-15,0 4 1 0,0 4-4 16,3 9 2-16,0 7-6 16,3 11 1-16,3 8 1 0,0 0-3 15,0-3-1-15,0-2-1 16,3-9 1-16,0-2-9 15,0-5-1 1,0-3-38-16,0-10-18 0,0-1-53 16</inkml:trace>
  <inkml:trace contextRef="#ctx0" brushRef="#br0" timeOffset="48.568">20430 1201 260 0,'-12'-21'96'0,"18"21"-52"0,15-18-47 16,-6 12 16-16,3-2-12 16,5 3 0-16,10-3-6 0,3 3 1 15,6 2 2-15,-1-2-48 0,-2 5-20 16,-3 0-27 0</inkml:trace>
  <inkml:trace contextRef="#ctx0" brushRef="#br0" timeOffset="49.568">20856 1117 260 0,'-21'0'96'0,"12"0"-52"0,-6 0-43 0,9 5 19 16,0 8-13-16,-3 6-2 15,-3-1-3-15,0 9 1 0,0-1-2 16,4 3-1-16,2-5 1 0,6 2-1 16,6-4 0-16,-1-4 0 15,4-5 2-15,3-5-3 16,3-8-2-1,0-8-9-15,0 0-3 0,-3-5 3 16,-3-5 5-16,-3-9 4 16,-3 6 4-16,0 2 6 15,-3 6 6-15,0 0 4 16,0 13 2-16,0 8-13 16,0 3-3-16,3 4-2 15,3 4-1-15,0 7-3 16,5-7 2-16,1-3-4 15,3 0 1-15,-3-3-51 0,0 0-21 16</inkml:trace>
  <inkml:trace contextRef="#ctx0" brushRef="#br0" timeOffset="50.568">21037 1185 228 0,'-12'27'88'0,"12"-11"-48"0,-6 13-42 0,9-16 17 16,3 0-9-16,0 8 2 16,3-7-3-16,3-1 0 15,0-3-3-15,3-2-6 0,0-5-2 16,0-6-8-16,0-7-2 16,-4-3 2-16,-2-9 3 0,-3 1 7 15,3-11 2-15,-6 6 13 16,0 8 5-16,-3 4 9 15,0 20 9 1,0 7-11-16,3 8-6 16,0-3-4-16,3 9-10 15,3-1-1-15,3-7-2 16,0 2 2-16,3-2-10 16,0-6-2-16,2-8-52 15,1 3-22-15,0-21-23 16</inkml:trace>
  <inkml:trace contextRef="#ctx0" brushRef="#br0" timeOffset="51.568">21374 966 240 0,'-3'5'90'0,"6"14"-48"0,-3 10-29 0,3-6 24 16,-3 4-10-16,0 13-1 15,3-1-15-15,2 1-7 16,4-3-2-16,0-3-5 0,0-2 2 16,0-5-19-16,0-14-9 15,3-3-34-15,3-2-14 16,3-16-26 0</inkml:trace>
  <inkml:trace contextRef="#ctx0" brushRef="#br0" timeOffset="52.568">21644 855 268 0,'-14'-8'101'0,"17"8"-54"0,-3 13-50 16,0 0 19-16,-3 0 10 16,0 14 10-16,0 13-9 15,0 18-4-15,3 0-13 16,0 0-6-16,3-10-3 0,0-3-1 15,3 0 0-15,-1-6-27 16,1-7-11-16,0-11-65 16,-3-2-70-16,-9-11 49 15</inkml:trace>
  <inkml:trace contextRef="#ctx0" brushRef="#br0" timeOffset="53.568">21505 1185 296 0,'0'-13'110'0,"11"13"-60"0,10-18-50 0,-6 12 21 16,6-2-17-16,0 3-4 15,9-3-5-15,5 3 0 16,7-3-116-16,3 8-51 16,2-5 76-16,-5 10 39 15</inkml:trace>
  <inkml:trace contextRef="#ctx0" brushRef="#br0" timeOffset="54.568">22052 1148 236 0,'6'45'90'0,"3"-31"-48"0,3 12-36 15,-6-15 20-15,3 2-12 16,0 0-1-16,0 0-5 16,0 8 0-16,0-13-5 15,-3 3-2-15,0-8 0 0,-3 7 5 0,-3-10 4 16,2 0 3-16,-2-5 3 16,0 0-1-16,0 2 1 15,0-8 0 1,0-2 0-16,0-3-4 15,3-2-2-15,3-9-6 0,3 3-3 16,3-2 0-16,3 0-1 16,3-1-25-16,3 6-10 15,0 2-44-15,-3 6-19 16,8 5-24 0</inkml:trace>
  <inkml:trace contextRef="#ctx0" brushRef="#br0" timeOffset="55.568">22433 1082 260 0,'-15'0'96'0,"6"5"-52"0,-14 3-36 16,11 0 24-16,3 3-16 15,-9 15-1-15,-6 1-9 16,6-1-2-16,0 1-2 16,3-1-2-16,10 1 3 0,2-4-4 15,6-1-2-15,2-9 4 16,7-8 1-16,0 0-3 15,3-10-1-15,-3 0-4 16,6-8 1-16,-3-9 3 16,-3-1 1-16,-6 1 1 15,0 4 2-15,0 5 3 16,-3 0 4-16,0 5-2 0,-3 8 1 16,3 8-5-16,0 5 0 15,2 5 1-15,1-2 0 16,3 3-2-16,-3-1 1 15,6 1-7-15,0-6 1 16,0 0-34-16,0-10-16 16,0-3-67-1,9-8-39-15,-3-5 74 16</inkml:trace>
  <inkml:trace contextRef="#ctx0" brushRef="#br0" timeOffset="56.568">22582 900 244 0,'-15'-19'90'0,"18"24"-48"0,0-5-49 16,-3 0 14-16,0 6 6 15,3 7 8-15,-3 8 5 16,0 16 4-16,0 11-16 16,0 5 1-16,0 0 1 0,0 2-8 15,0-7-2-15,0-11-6 16,9 2-1-16,0-9-1 15,0-7 0-15,0-4-22 16,3-6-10-16,0-5-22 16,3-13-7-16,2-8-49 15</inkml:trace>
  <inkml:trace contextRef="#ctx0" brushRef="#br0" timeOffset="57.568">22770 1114 228 0,'-6'8'88'0,"6"0"-48"0,0 34-36 0,0-29 21 16,3 3-1-16,0 8 5 16,0-8-11-16,3 2-3 15,-1 1-9-15,4 2-4 0,-3-8 1 16,6-2-2-16,0-3 2 16,3-3-2-16,3-10-1 15,0-3 1-15,-3-5-1 16,-3-11 0-16,-4 3 0 15,-2-11 0-15,-3 6 2 16,-3 4 5-16,0 9 6 0,0 0 2 16,0 10 0-16,-3 14-12 15,0 7-4-15,0 4 2 16,3 4 1 0,3 0 0-16,0-2-2 0,6 3 1 15,-3-6-1-15,9-3-22 16,3-4-8-16,0-1-42 15,9-5-17-15,-3-11-26 16</inkml:trace>
  <inkml:trace contextRef="#ctx0" brushRef="#br0" timeOffset="58.568">23118 1238 228 0,'-3'0'88'0,"6"3"-48"0,3 2-38 16,-3 0 17-16,3 1-4 15,6 2 1-15,3-3-6 16,-1-5-4-16,4 3-3 0,-6 2 0 0,9-10 0 16,-3 2 3-16,-6-10 1 15,3 2-3-15,-9-2-1 16,-6-8-1-16,-6 2 1 16,-3 1 0-16,-6 5 1 15,-6 5 4-15,-3 8 3 0,0 13-4 16,1 5-2-1,2 4 0-15,3-1-1 0,6 2 0 16,6 4 0-16,6-1-5 16,6-4-1-1,12 1-2-15,3-7 3 0,2 0-33 16,10-8-12-16,3-3-83 16</inkml:trace>
  <inkml:trace contextRef="#ctx0" brushRef="#br0" timeOffset="59.568">23505 1143 324 0,'-33'-21'121'0,"18"16"-66"0,-6 2-44 15,18 3 28-15,-6 3-21 16,0 2-5-16,1 3-13 0,2 5-2 16,3 3 0-1,3 5-1-15,3-2-1 0,3 2 3 0,0-3 0 16,-1 1 1-16,1 2 2 15,-6-8 8 1,-6 6 5-16,-5-6-1 0,-10 0 2 16,0 0-7-16,-9 1-1 15,-3-9-4-15,1 3-1 16,5-3-6-16,6 3-2 16,9-8-38-16,6 5-14 15,15-10-26-15,12-3-11 16,9-5-31-16</inkml:trace>
  <inkml:trace contextRef="#ctx0" brushRef="#br0" timeOffset="60.568">23573 1127 164 0,'-15'0'63'0,"21"19"-34"0,6-25-104 16,-3 20-21-16</inkml:trace>
  <inkml:trace contextRef="#ctx0" brushRef="#br0" timeOffset="61.568">23671 1410 344 0,'-11'0'129'0,"8"0"-70"0,0 0-71 15,3 0 18-15,0 0-109 0,0 0-86 16,12-21 54-1</inkml:trace>
  <inkml:trace contextRef="#ctx0" brushRef="#br0" timeOffset="62.568">19802 1662 160 0,'-3'-3'63'0,"3"8"-34"0,0-5-19 0,0 0 17 16,0 0-4-16,0 0 7 15,9 6-10 1,-3-6-11-16,3 0-1 0,0-8 2 16,0 2-4-16,3-7-1 15,5 0-5-15,4 0 0 16,6-6 2-16,6-2 3 15,-3 2-4-15,2-4-1 16,4 7 0-16,3 2 0 16,-1 9-3-16,1 10 2 15,-3 3 1-15,3 6 0 0,5 4 8 16,4 9 5 0,2-1-2-16,-8-5 1 0,0 3-5 15,2-8-2-15,1 0 0 16,0-3-1-16,-4-10-2 15,4-6 1-15,3-2-2 16,2-14-1-16,1 1 3 16,-1 2 0-16,-2 3-4 15,-3 2 1-15,-4 8 0 16,1 3 0-16,0 3 2 16,-1 8 3-16,7 2 2 15,0-5 3-15,-1 2-3 16,-2-2-2-16,0-8 0 0,2-5 1 15,1-3-3 1,-4-5-2-16,1 0 0 0,3-1-1 16,-1 4-3-16,4 7 0 15,-6 3 2-15,-1 3 2 16,1 7-2-16,0-2 0 16,-1 3 1-16,4-1 2 15,-7 1 1-15,4-8 3 16,3-6-5-16,-1-5-1 15,-2-2 0-15,3 2 2 16,-4-3 1-16,1 8 1 16,-3-2-5-16,-1 10-1 15,-2 3-2-15,3-2 3 0,2-4 0 16,4 1 1-16,0 5 0 16,-4-8 2-16,7-5 1 15,-4 2 1-15,4 0-2 16,-3 1 1-16,2 2 0 15,4 0 1-15,5 13-2 16,-5-8-2-16,8 6 5 16,-5 2 1-16,3 3 0 15,-7-3 1-15,4-5-22 16,-1 0-9-16,-5-3-131 16</inkml:trace>
  <inkml:trace contextRef="#ctx0" brushRef="#br0" timeOffset="63.568">21249 2000 160 0,'3'-5'60'0,"0"5"-32"0,-3-5-9 0,0 5 21 16,0 0-3-16,-3-6 1 15,-3 4-4-15,0 2-1 16,-15 2-5-16,-3 4 0 15,-6 2-5-15,-6 5-2 16,1 5-11-16,-1 4-6 16,3-4-6-16,4 6 1 15,2-6-1-15,6 4 0 16,9-7 0-16,9 9 0 16,9-3 2-16,15 3 0 0,12-3-3 15,2-2 2-15,10 2-1 16,0 3 0-16,-1-6 4 15,-8 4 1-15,-6-4-1 16,-9 3 1-16,-13-2 11 16,-8-3 8-16,-8 7-9 15,-13-4-2-15,-9 0-5 16,-9 2-1-16,-5-8-3 16,2 0-2-16,0-8-17 15,7 3-9-15,8-2-22 16,6 2-7-16,9-6-48 15,9 4-19-15,12-6 20 16</inkml:trace>
  <inkml:trace contextRef="#ctx0" brushRef="#br0" timeOffset="64.568">21496 2217 300 0,'-36'0'112'0,"33"0"-60"0,3 0-43 0,-3 0 27 0,3 0-18 16,9 0-2-16,3 0-8 15,3 0-3-15,5 0-2 16,4 0-3-16,6 0 3 0,0 0-4 16,0 0 0-16,-1-8-19 15,-2 6-7-15,0-1-35 16,-6 3-15-16</inkml:trace>
  <inkml:trace contextRef="#ctx0" brushRef="#br0" timeOffset="65.568">21478 2400 268 0,'-12'0'101'0,"27"0"-54"0,-3 0-44 0,-3 0 21 15,2-6-12-15,10 4 1 16,6-1-8-16,3 1-1 16,3 2-2-16,-1-6-4 0,1 6 1 15,-3 0-43-15,0 0-18 16</inkml:trace>
  <inkml:trace contextRef="#ctx0" brushRef="#br0" timeOffset="66.568">22180 2146 220 0,'-3'0'82'0,"3"0"-44"0,0 0-27 16,0 0 21-16,0 0-15 15,0 0-4-15,3-6-6 16,3 1-2-16,0-3-3 16,0-5-4-16,3-8 1 0,0 2 1 0,0-4 0 15,0 7 0 1,0-3 2-16,0 3-1 0,-3 6-1 16,0 2-2-1,-3 2-1-15,0 6 2 0,-3 6 0 16,0 7 1-16,0 13 0 15,0 1 13-15,0 5 8 16,0 7 1-16,0 1 1 16,0-3-10-16,2 5-3 15,4-5-4-15,0-2-1 16,0-3-3-16,0-6-2 16,0-7-21-16,0-4-11 0,0-1-33 15,-6-4-11-15,0-7-37 16</inkml:trace>
  <inkml:trace contextRef="#ctx0" brushRef="#br0" timeOffset="67.568">22165 2566 220 0,'-9'0'82'0,"12"0"-44"0,-3 3-29 15,0-3 19-15,6 3-5 16,3-1 0-16,6 1-3 15,9-3-1-15,3 0-10 16,5 0-1-16,7 0-1 0,-3 3-3 16,-3-1-3-16,-4 1-3 0,-2 0 1 15,-6-3-45-15,-3 0-20 16</inkml:trace>
  <inkml:trace contextRef="#ctx0" brushRef="#br0" timeOffset="68.568">20945 2850 220 0,'-6'18'82'0,"6"3"-44"0,0 43-44 16,0-40 12-16,0 13 9 16,0 5 10-16,-3 6-4 15,0 2-2-15,0-8-11 16,0 3-5-16,3-3-2 0,0-4-6 15,0-9 1-15,0-6-31 16,0-7-12-16,0 0-60 16</inkml:trace>
  <inkml:trace contextRef="#ctx0" brushRef="#br0" timeOffset="69.568">20879 2902 200 0,'-14'-7'77'0,"11"4"-42"0,6 0-30 0,3-2 17 15,2 0-10-15,4-3-2 16,6 0-3-16,15-3-2 0,3 6-3 16,2 8-4-16,7 7-1 0,0 11 2 15,-4 14 2 1,-2-4 11-16,-9 7 7 0,-9 6 10 16,-9 1 6-16,-9 0-7 15,-12 3-2-15,-9 0-9 16,-9-3 0-16,-6-6-8 15,-11-4-1-15,-1-6-2 16,3-5-1-16,1-6-8 16,5-5-2-16,6-2-25 15,9-6-8-15,6 1-24 16,9-14-11-16,12-11-47 16</inkml:trace>
  <inkml:trace contextRef="#ctx0" brushRef="#br0" timeOffset="70.568">21555 3064 296 0,'-12'3'110'0,"12"-3"-60"0,-3-3-50 15,3 3 23-15,6 3-9 16,3-3 2-1,6 0-5-15,6 0 1 0,6 0-7 16,2 0-5-16,4-3-1 0,0 0-4 16,0 3 1-16,2 0-29 15,-5 0-13-15,0 0-47 16,-3 0-62-16</inkml:trace>
  <inkml:trace contextRef="#ctx0" brushRef="#br0" timeOffset="71.568">21606 3209 272 0,'0'0'101'0,"9"0"-54"0,12 0-48 0,-10 3 18 15,4-3-15-15,3 0 0 16,6 0-9-16,6 0-3 15,5-3-109-15,10 3-47 16</inkml:trace>
  <inkml:trace contextRef="#ctx0" brushRef="#br0" timeOffset="72.568">22284 2889 212 0,'-17'3'79'0,"11"0"-42"0,-6 7-41 0,6 14 13 15,-3 0 4-15,-3 5 3 16,0 8-1-16,-3 8 1 16,6 3-9-16,3 4 2 0,6-1 2 15,6 2-4-15,6-8-2 16,9-11 2-16,9-13 2 16,8-16 0-16,7-12 0 15,-3-12-3-15,8-7-1 16,-5-9-1-16,-12-5 0 15,-9 3 6-15,-4-5 6 0,-23-6 7 16,-9 3 3-16,-8 6-5 16,-16 4 0-16,-3 9-12 15,-2 5-5-15,-1 5-25 16,6 8-9-16,12 0-133 16</inkml:trace>
  <inkml:trace contextRef="#ctx0" brushRef="#br0" timeOffset="73.568">20641 3545 216 0,'-6'0'82'0,"6"8"-44"0,0 11-42 16,0-6 13-16,3 8 4 0,0 8 6 15,-3 6-1-15,0 12-1 16,0 4-9-16,0-4-3 0,0 4-1 16,0-4-2-16,0-4 1 15,0-6-13-15,0-8-3 16,0-3-40-16,0-7-16 16</inkml:trace>
  <inkml:trace contextRef="#ctx0" brushRef="#br0" timeOffset="74.568">20638 3659 204 0,'-15'-10'77'0,"10"7"-42"0,-1-2-21 15,6 2 22-15,0 0-9 16,0-2-3-16,6-5-12 16,5-1-5-16,4 3-4 15,9-8-3-15,6 8 3 0,-3 6-4 16,-1 7-2-16,1 8 4 16,-6 3 1-16,-9 2 2 15,-6 6 2-15,-6 3-3 16,-3-3-2-16,-9 5 0 15,-9-6-1-15,0 7 2 0,4-9 1 16,2-8-1 0,3 3-2-16,3-6-2 0,9 1-1 15,3 0-1 1,12 2 0-16,0 3 3 16,-1 2 2-16,1 1 4 15,0 5-2-15,0 2-2 16,-3-5 4-16,-3-2 1 15,-3-3-7-15,0-1-4 16,0-4-55-16</inkml:trace>
  <inkml:trace contextRef="#ctx0" brushRef="#br0" timeOffset="75.568">20915 3818 200 0,'-12'-13'77'0,"9"34"-42"0,3-11-41 15,3 4 27 1,3-1-7-16,0-2-3 16,3-1-1-16,6-2-6 15,9-3 4-15,-3-2 2 0,-3-3-3 16,-1 0 1-16,-2-3-1 15,0-2 1-15,-3-6 0 16,-3-7 0-16,-3 2-7 16,0 0 0-16,-6 0 1 15,-3 0 1-15,-3 3-1 0,0 3-2 16,-9 2 1-16,-6 5 1 16,0 6 1-1,1 5 3-15,-4 7-3 0,3 9-2 16,3 0 0-16,3 0 1 15,6 0 1-15,6 0 3 16,6-6-8-16,6-2 0 16,9 0 0-16,12 0 1 15,3-8-41-15,-1-3-19 0,1-5-53 16</inkml:trace>
  <inkml:trace contextRef="#ctx0" brushRef="#br0" timeOffset="76.568">21228 3810 212 0,'-21'-24'82'0,"6"24"-44"0,0 5-27 15,12 6 21-15,-3 5-15 16,-3 2-2-16,0 4-9 16,0-1-4-16,3 0-1 15,0-3-1-15,4 1 0 0,4-6-5 16,1-2 1-16,3-1 4 15,0-4 4-15,0-6-6 0,6 0-3 16,0-6 3-16,-3 1 2 16,0 0 1-16,-3 0 2 15,0 2-2-15,-3-2-1 16,0 2-2-16,-3 3-1 16,9 5-1-16,0 3 3 15,-3 11 0-15,0 7 3 16,0 1 12-16,-6 4 6 15,0 1 1-15,-6-3 2 16,-6-2-13-16,-3 2-3 16,-3 0-3-16,0-8 2 15,-6-8-12-15,0-5-5 16,-2-10-22-16,2-4-8 16,0-4-15-16,12-6-2 15,12-5-40-15</inkml:trace>
  <inkml:trace contextRef="#ctx0" brushRef="#br0" timeOffset="77.568">21353 3577 216 0,'-9'19'82'0,"9"-1"-44"0,0 3-40 15,0-7 17-15,0 4-2 16,0 9 4-16,0 15-9 16,0 0-2-16,0-5-4 15,0-2-2-15,0-1 3 0,0 6-2 16,0-8-1-16,0-6 3 16,3-2 0-16,0-6-4 0,3-2 1 15,3 0 2-15,3-5 1 16,11-6-4-1,1 0-1-15,0 1-2 0,-3-4 3 16,-3 1-16-16,0-3-3 16,-4 0-36-16,-2 0-14 15,0-8-15 1</inkml:trace>
  <inkml:trace contextRef="#ctx0" brushRef="#br0" timeOffset="78.568">21368 3593 256 0,'-12'-8'96'0,"15"-5"-52"0,3 5-47 15,0 5 16-15,6 1-14 16,11-4-1-16,4 1 0 15,3 0 1-15,0 2 1 16,-1 0-49-16,7 1-21 0,-6-1-27 16</inkml:trace>
  <inkml:trace contextRef="#ctx0" brushRef="#br0" timeOffset="79.568">21686 3810 212 0,'-18'66'79'0,"30"-42"-42"0,-15 5-41 0,3-16 13 0,0 1-5 16,0 4 0-16,6-2-2 15,-6-3-2-15,3-2 1 16,-3-11-23-16,0 0-10 0,-3-3-26 16,0-2-42-1,3-6 25-15</inkml:trace>
  <inkml:trace contextRef="#ctx0" brushRef="#br0" timeOffset="80.568">21644 3813 180 0,'12'-53'68'0,"-9"37"-36"0,12-3-20 16,-9 11 21-16,3-2-8 15,3-3-2-15,6-1-11 16,3-2-3-16,0 3-5 16,-4 11 4-16,1 2 4 0,-6 2 0 15,-3 9 3-15,-6 2-8 0,-6 6-4 16,-6-1 0 0,-3-2 0-16,0 0-1 15,0-3-2-15,1-2-2 0,2-3 1 16,3-3-1-16,6 11-4 15,3 5 3 1,6 0 2-16,5-2 3 16,1-1 1-16,3 1 3 15,-3 2-1-15,3-5 2 16,-3-3-2-16,-3 0 2 16,-3-2-2-16,-3-1 0 15,0 4-17-15,-3-4-6 0,-3-10-68 16,2 0-38-1</inkml:trace>
  <inkml:trace contextRef="#ctx0" brushRef="#br0" timeOffset="81.568">22008 3633 228 0,'-9'-6'88'0,"12"6"-48"0,-3 3-47 16,0 8 42 0,0 5-6-16,0 10-8 0,0 8-2 15,-3 3-12-15,0-2 2 0,3-3 2 16,0-6-6 0,0-5-3-16,0-2-1 0,0-3 1 15,0-6-1-15,0 1-1 16,3-6 1-16,0-5 1 15,3-3-1-15,5-2-1 16,1-3-4-16,9 3-2 16,3 2 0-16,0 3 2 15,0 3 2-15,-1 2 3 16,-2 3 0-16,-6 0 2 16,-3 3 9-16,-6 2 7 15,-9 0-4-15,-3 3 2 16,-9 3-8-16,-6-4-3 0,-2-1-3 15,-4-4-3-15,0-7-15 16,3 2-5-16,3-5-25 16,4-8-9-16,5-2-25 15,9-1-10-15,3-5-5 16</inkml:trace>
  <inkml:trace contextRef="#ctx0" brushRef="#br0" timeOffset="82.568">22180 3601 240 0,'0'-5'90'0,"9"2"-48"0,6-18-47 0,-6 16 17 15,3-1-7-15,3 1 2 16,0 0-6-16,2-1-1 16,1 4 0-16,0-1 2 0,-6 3 1 15,-3 3-1-15,0 2 1 16,-9 14 0-16,0-1 3 16,-3 11-3-16,0 0 0 15,3 6-1-15,0 12-2 16,3 1 3-16,6-3 0 0,6-5-1 15,-3-1 1 1,-3-2-2-16,0-5 2 16,-3-5 0-16,-3-4 1 15,-9-1 4-15,-6-1 3 0,-3-8-2 16,-6-2 0-16,-3-4-1 16,0 1 2-16,0-2-5 15,7-4-3-15,2-2-10 16,3-2-3-16,6-1-43 15,6-8-19-15,9-4-44 16</inkml:trace>
  <inkml:trace contextRef="#ctx0" brushRef="#br0" timeOffset="83.568">22627 3691 308 0,'-3'-3'115'0,"3"3"-62"0,3-2-55 0,-3 2 20 16,6 0-9-16,3-3 2 16,2 3-8-16,7-3-2 15,3 3-1-15,6 0 2 0,3 0 1 16,-3-2-19-16,-4 2-9 15,4 2-64-15,-9 1-28 16,-6 2 10 0</inkml:trace>
  <inkml:trace contextRef="#ctx0" brushRef="#br0" timeOffset="84.568">22627 3887 204 0,'-3'0'77'0,"6"2"-42"0,9-2-34 15,-6 0 16-15,5 0-5 16,7-8 1-16,3 1-7 16,12-1-4-16,6-6-1 15,-7 1-21-15,7 0-9 0,-9 0-67 16</inkml:trace>
  <inkml:trace contextRef="#ctx0" brushRef="#br0" timeOffset="85.568">23210 3553 228 0,'-12'6'88'0,"3"10"-48"0,-6 15-42 0,9-17 17 15,-2 7 2-15,-4 8 7 0,3 8-7 16,3 8-2 0,3 0-8-16,6-3-7 0,6 0-1 0,3-7 5 15,8-1 2-15,10-15 0 16,12-9 1-16,-3-7 2 16,11-11 2-16,-8-5-1 15,-4-19 1-15,-11-2 9 16,-12-3 5-16,-6-3 9 15,-18 0 3-15,-12 3-4 16,0 3-3-16,-8 5-16 16,-4 2-7-16,3 9-33 15,3 2-13-15,7 13-132 16,-1-7-75-16,21-1 109 16</inkml:trace>
  <inkml:trace contextRef="#ctx0" brushRef="#br0" timeOffset="86.568">20623 4368 192 0,'-8'6'74'0,"2"2"-40"0,6 7-35 0,0-1 15 15,0 9-1-15,-3 9 4 16,0 16-7-16,-3 7-3 15,0-2-4-15,3-5-3 0,0-3 3 16,0-8-2-16,0 0-1 16,3-8-8-16,0-5-5 15,-6-14-79-15</inkml:trace>
  <inkml:trace contextRef="#ctx0" brushRef="#br0" timeOffset="87.568">20582 4421 236 0,'-3'-16'90'0,"9"-2"-48"0,6 2-42 16,-3 8 18-16,6 0-12 15,-1 0-1-15,13 3-8 0,3 2 0 16,-3 3 1-1,0 5 3-15,-4 3 2 0,-5 6 3 16,-6 2 1-16,-9 5-3 16,-3 5-1-16,-12-2-1 15,-9-3 1-15,0 0-2 0,-2-2-1 16,-1-6 5-16,3-2 4 16,3-3-7-16,6-1-1 15,6-1-6-15,6-1 1 16,3-2 0-16,6 2-1 15,3 3 4-15,6 5 2 16,3 3 2-16,-3 3 3 16,-6 12 3-16,-3 1 5 15,-7-5-4-15,1-1 0 16,-3-5-6-16,0-2-3 0,0-6-20 16,-5-3-10-16,7-2-54 15,4-5-65 1,0-6 36-16</inkml:trace>
  <inkml:trace contextRef="#ctx0" brushRef="#br0" timeOffset="88.568">20891 4670 212 0,'9'13'82'0,"-3"-8"-44"0,6 17-42 0,-6-17 13 16,0 0-3-16,6-2 3 15</inkml:trace>
  <inkml:trace contextRef="#ctx0" brushRef="#br0" timeOffset="89.568">20972 4718 361 0,'15'-14'7'0,"0"1"-2"16,-7-3-3-16,-8 0 1 15,-3 0-4-15,-8 3 0 16,-1 3 3-16,-3 4 1 16,-3 6-1-16,0 6 1 15,0 4 4-15,3 3 4 16,0 9-9-16,4 7 0 15,2-3 0-15,3 1 3 16,6-4-4-16,6 1-1 16,5-5 0-16,4-3 0 15,15-6-9-15,3-4-4 16,0-9-92-16,-1-2-47 16,-2-6 71-16</inkml:trace>
  <inkml:trace contextRef="#ctx0" brushRef="#br0" timeOffset="90.568">21150 4654 252 0,'-26'11'93'0,"17"-1"-50"0,-3 14-48 16,6-8 15-16,0 2-8 16,0 6-2-16,3 0-2 15,0 0-1-15,6-6 2 16,3-2 0-16,3-3 1 0,3-5 0 15,0-2 0-15,-1-6-14 0,4-3-5 16,3-8 3 0,-6 4 4-16,-12-7 7 15,0 1 7-15,0-5 4 16,0 4 0-16,0 9 1 16,0-6-4-1,9 14-2-15,0 0 2 16,6 13 4-1,0 5 12-15,-3 5 6 16,-3 6 0-16,-3 0 2 16,-6-1-2-16,-3 4 0 15,-12-3-8-15,-3-3-2 0,-6-5-9 16,-3-6-2-16,-3-2-2 16,-5-8-2-16,2-5-26 15,6-9-10-15,6-4-20 16,6-9-7-16,15-5-54 15</inkml:trace>
  <inkml:trace contextRef="#ctx0" brushRef="#br0" timeOffset="91.568">21430 4344 216 0,'-15'11'82'0,"15"-3"-44"0,0 8-33 0,0-3 17 16,-3 14-3-16,3-1 3 15,-3 8-12-15,0 9-6 16,0-6-2-16,3 10 0 0,0-4 1 16,0-1-4-16,0-8-1 15,0-4 3-15,3-4 1 16,3-5-3-16,3 0-1 15,9-5-2-15,3 0 3 16,3-5-2-16,0 2 1 16,-1 0-11-16,7-5-7 15,-6 0-27-15,-3-8-12 16,3-3-31 0</inkml:trace>
  <inkml:trace contextRef="#ctx0" brushRef="#br0" timeOffset="92.568">21385 4350 236 0,'15'-8'90'0,"12"3"-48"0,15-6-51 16,-24 11 12-16,5 0-103 0,1 3-43 16</inkml:trace>
  <inkml:trace contextRef="#ctx0" brushRef="#br0" timeOffset="93.568">21680 4572 212 0,'-18'48'79'0,"21"-17"-42"0,-3 30-39 0,0-40 17 16,0 1-9-16,0-1-1 0,0-3-2 15,3-2 0 1,0-3-2-16,3-5-16 0,-6-2-7 16,6-9-73-16</inkml:trace>
  <inkml:trace contextRef="#ctx0" brushRef="#br0" timeOffset="94.568">21665 4419 256 0,'-3'-11'96'0,"9"6"-52"0,9-9-40 0,-9 12 21 15,6-6-16-15,3 3-5 16,6-1-2-16,3 4 0 16,-1 2-1-16,-5 5-1 0,-3 3 1 15,-3 5 5-15,-6 6 4 16,-6 4 1-16,-3-1 3 15,-6-1-7-15,-3 0-4 16,-3 3-2-16,0-8-1 16,0-3 0-16,4 0 2 15,2-5-3-15,3 0 0 16,0-3-4-16,3 1-1 16,3-1 3-16,0 0 1 15,3 6 2-15,3-1 2 16,0 4-1-16,0-1 2 0,0 5 7 15,0 9 5-15,-1-3-3 16,4-1 1-16,0-1-6 16,0-1-2-16,3-3-2 15,0-2 0-15,-3-3 0 16,3 1 3-16,3-4-30 16,3-2-13-16,-1-3-43 15,1-2-19-15,-3-8-17 16</inkml:trace>
  <inkml:trace contextRef="#ctx0" brushRef="#br0" timeOffset="95.568">22127 4593 260 0,'0'11'99'0,"0"2"-54"0,-3 8-37 0,3-10 24 16,0 15-18-16,0-5-2 16,0 1-8-16,6-1-1 15,-6-5-1-15,6-3-19 0,0-3-9 0</inkml:trace>
  <inkml:trace contextRef="#ctx0" brushRef="#br0" timeOffset="96.568">22064 4490 316 0,'-9'-5'118'0,"9"5"-64"0,3 0-63 16,3-6 24-1,6-2-14-15,6 1-13 16,0 1-5-16,0-2-115 16,2 3-52-16</inkml:trace>
  <inkml:trace contextRef="#ctx0" brushRef="#br0" timeOffset="97.568">22237 4339 280 0,'-21'-2'107'0,"21"2"-58"0,3-3-55 0,-3 3 17 16,6 0-12-16,3 0-1 16,3-8 1-16,3 3 0 15,-4-1 1-15,13 1 2 0,0 5 3 0,-3 3-7 16,-3 2 0-16,-6 3 2 15,-3 5 2-15,0 6 0 16,-6 7-2-16,0 6 5 16,0 5 1-16,2 5-2 15,1 3-3-15,0 3-3 16,3 0 1-16,0-4 1 16,0-1 2-16,0-6 1 15,-3-3 1-15,-3-5-2 16,-3-2 1-16,-6-3 9 15,-3-6 7-15,-15-2 1 16,1-3 0-16,-4-2-10 16,0-3-4-16,3 0-2 15,3-3 0-15,3 0-9 16,7-2-4-16,8-8-37 0,8-1-17 16,7-7-76-1</inkml:trace>
  <inkml:trace contextRef="#ctx0" brushRef="#br0" timeOffset="98.568">22713 4493 356 0,'-15'8'132'0,"18"-19"-72"0,0 8-68 0,3 1 21 0,0 2-9 15,6 0 0-15,6 0-2 16,6-6-2-16,2 6 1 16,4 0-6-16,0 0-1 0,-6-5-63 15,11 10-27-15,-20-10-37 16</inkml:trace>
  <inkml:trace contextRef="#ctx0" brushRef="#br0" timeOffset="99.568">22698 4638 328 0,'-21'5'123'0,"21"-5"-66"0,6 3-71 0,3 0 17 15,3-3-4-15,12 0 5 16,12-3-2-16,-1-2-1 15,10 0 0 1,3-1-10-16,-1 1-2 0,-5 0-65 0,6 2-26 16,-13 0-11-1</inkml:trace>
  <inkml:trace contextRef="#ctx0" brushRef="#br0" timeOffset="100.568">23451 4358 300 0,'-38'-14'112'0,"29"7"-60"0,-9 1-47 16,9 6 24-16,3 0-18 16,-3 3-4-16,-6 10-6 15,-6 6-2-15,0 12 1 0,9 6 2 0,1 11 1 16,2 10-4 0,12-2 1-16,6-1-2 15,11-7-2-15,10-8 3 0,12-11 0 16,-1-13 1-16,4-14 2 15,0-20-1-15,-1-9-1 16,-8-4 3-16,-9-6 2 16,-12-3 13-16,-15-5 8 15,-9 5 13-15,-9 3 6 16,-6 3-20-16,-6 5-9 16,4 5-43-16,2 5-20 15,9 6-135-15</inkml:trace>
  <inkml:trace contextRef="#ctx0" brushRef="#br0" timeOffset="101.568">14670 646 64 0,'-6'0'27'0,"-6"0"-14"0,4 5-18 16,5-5 4-16,-3 0 0 15,0 0 0-15,0 0 1 16,0 0 0-16,0 3 4 16,0-3 2-16,3 0 31 15,0 0 12-15,0 0-7 16,3-3-2-16,-3 3-12 16,0-5-3-16,0 5-14 15,0 0 2-15,-6 0 1 0,-3 0-3 16,-6 5-1-16,-5 3-6 15,-1 5-1-15,-6 14-1 16,0 4 1-16,-3 9-2 0,4 5 2 16,2 18-4-1,9 4 0-15,9 4-1 0,12 0 0 16,6-4 2-16,12-9 0 16,3-5-18-16,5-8-5 15,1-6-40 1,0-7-56-16,-6-11 21 15</inkml:trace>
  <inkml:trace contextRef="#ctx0" brushRef="#br0" timeOffset="102.568">14641 1042 204 0,'-6'0'77'0,"0"3"-42"0,12 13-45 16,-3-3 11-16,0 8-8 16,0 11 2-16,3-3 5 15,-6 3 2-15,0 0 0 0,0-1-4 0,-3 1 1 16,-3-5-12-16,-3-6-7 16,0-3-58-1</inkml:trace>
  <inkml:trace contextRef="#ctx0" brushRef="#br0" timeOffset="103.568">14703 823 264 0,'-15'-21'101'0,"15"21"-54"0,3 0-61 16,3 0 14-16,0 5-55 15,3-5-18-15,6 0-20 16,-3 3-8-16</inkml:trace>
  <inkml:trace contextRef="#ctx0" brushRef="#br0" timeOffset="104.568">15087 749 208 0,'-33'-37'77'0,"24"16"-42"0,-8 7-41 0,11 14 12 15,-3 0-9-15,-3 0 2 16,0 19-1-16,-3 7 0 15,0 1 2-15,0 12-3 0,3 6 2 16,0 14-4-16,3 12-1 16,4-5 3-16,-1 0 1 15,3-7 2-15,0-6 2 16,0-6-1-16,0-5-1 16,-6-7-19-16,-6-14-10 15,3-5-47 1</inkml:trace>
  <inkml:trace contextRef="#ctx0" brushRef="#br0" timeOffset="105.568">14706 1167 204 0,'-6'-50'77'0,"12"42"-42"0,0 0-34 16,0 8 16-16,3-6-13 16,6-2-2-16,12-2-2 15,2 2 0-15,7 0 0 16,6 3 0-16,-7-3 2 0,-2 5-6 15,0 0 1-15,-9 3-76 16,6-5-47 0,-7-3 50-16</inkml:trace>
  <inkml:trace contextRef="#ctx0" brushRef="#br0" timeOffset="106.568">15254 1087 88 0,'3'35'33'0,"0"10"-18"0,9-5-7 15,-12-22 13-15,-3-2 3 16,0 2 3-16,0 6-12 16,0-3-4-16,0-2 2 15,0-6 3-15,-3-5-8 0,3-3 4 0,0-5 2 16,0-10-5-16,3 2-1 16,0-5-4-16,3-9-3 15,3-1-3-15,6-6 1 16,3-1 1-16,-1 9 0 15,1 0 0-15,3 3 0 16,0 4 0-16,0 1 0 16,0 8-3-16,0 5 0 15,-3 13 4-15,-4 6 3 16,-2-1-1-16,-3 9 0 16,0-6-1-16,-3 0-2 15,0 8 1-15,0-13-1 16,0 2-38-16,-3-4-16 15</inkml:trace>
  <inkml:trace contextRef="#ctx0" brushRef="#br0" timeOffset="107.568">15584 1109 196 0,'-12'8'74'0,"-3"15"-40"0,0 22-40 15,13-31 14-15,-1 7-9 16,3 0 0-16,3 8 1 16,5-8 0-16,1 0 0 15,0-2 6-15,0-11 4 0,0-3 3 16,0 0 3-16,0-10 6 0,-3-3 4 16,3-5-10-16,-3-6-2 15,-3 1-10 1,0 2-3-16,0-3-12 0,-3-7-3 15,0 2-33-15,0 3-12 16,3 0-40 0</inkml:trace>
  <inkml:trace contextRef="#ctx0" brushRef="#br0" timeOffset="108.568">15784 836 260 0,'-9'0'99'0,"9"11"-54"0,3 23-57 0,-3-15 15 15,3 12-7-15,0 22 2 0,0 5 1 16,0 1 1-16,0-6 0 16,-3 0-7-16,-3-6 0 0,-3-2-13 15,0-8-2-15,-6-8-74 16</inkml:trace>
  <inkml:trace contextRef="#ctx0" brushRef="#br0" timeOffset="109.568">15599 1087 284 0,'-12'-13'107'0,"12"13"-58"0,9 0-66 0,3-5 14 15,6 5-7 1,12-5 4-16,2 2-10 0,4 0-5 16,0 1-46-16,-1 2-18 15,1 0 3-15,0-6 4 16</inkml:trace>
  <inkml:trace contextRef="#ctx0" brushRef="#br0" timeOffset="110.568">16290 1032 220 0,'-9'-8'82'0,"6"13"-44"0,-3-2-47 15,3 7 12-15,-3-2-9 16,-9 16-1-16,-3 3 4 0,0-1 1 15,0-5 2-15,6 3-3 0,1-8 2 16,5 3-4-16,6-1 1 16,9-5 4-16,5 0 2 15,1 1 4-15,3-1 1 16,0-5 1-16,-3 10 0 16,-3-4 0-16,-6 4 0 15,-6-5 2-15,-3 1 4 16,-9-6-8-16,-6 2-1 15,-3-2-27-15,-3-8-13 16,4 0-64 0</inkml:trace>
  <inkml:trace contextRef="#ctx0" brushRef="#br0" timeOffset="111.568">16403 1114 232 0,'-3'8'88'0,"6"37"-48"0,0 2-51 16,0-23 13-16,0 11-2 0,0 10 2 16,-3 2-3-16,0 4 1 15,-3 1 0 1,0-1 0-16,-3-6 2 0,0-6 1 0,0-12 1 15,3-1 0 1,0-12 0-16,0-1 0 0,0-8 2 16,0-5-3-16,3-13-2 15,0-16-5-15,0-6 0 16,0 1 2-16,0-6 1 16,3-5 1-16,3 0 0 15,0 0 0-15,0-2 0 16,3 2-3-16,3 0 2 15,5 13 3-15,4 0 1 16,-3 11-1-16,0 0-2 0,0 10-2 16,3 17-1-16,-6 7-1 15,-1 5 3-15,-5 9 2 16,-6-6 4-16,-6 11 0 16,-6-6 0-16,-5 6-3 15,-10-11-2-15,0-2-21 16,0-6-11-16,0 0-44 15,4-8-42 1,8-5 39-16</inkml:trace>
  <inkml:trace contextRef="#ctx0" brushRef="#br0" timeOffset="112.568">16632 1180 220 0,'-3'19'82'0,"6"-11"-44"0,12 13-47 0,-6-11 14 15,3 3-5-15,0-7 2 16,-1 2-1-16,1-3-1 16,0 3 1-16,-3-8 1 0,0 0 3 15,3 0 2-15,-3-8 3 16,0 3-7-16,-3-3-2 15,-3 2-1-15,-6-12 2 16,-3-3-1 0,-3 2-1-16,-3 6 1 0,-3 18-4 15,-3 3 2 1,-3 0-1-16,1 5-2 16,2 6 3-16,0 2 0 0,3-2 1 15,6 7 0 1,3-2-3-16,6-3 2 0,6-2-15 15,9-6-6-15,6-5-71 16</inkml:trace>
  <inkml:trace contextRef="#ctx0" brushRef="#br0" timeOffset="113.568">16808 1154 236 0,'-27'21'88'0,"18"11"-48"0,-6 2-49 16,12-18 12-16,0 5-7 0,0 0 0 16,3 3 3-16,6-8 0 15,3 0 1-15,6-3 0 0,3 0 2 16,5-5-6-16,10-8-1 15,-3 0-42-15,3-13-17 16,-1 0-16 0</inkml:trace>
  <inkml:trace contextRef="#ctx0" brushRef="#br0" timeOffset="114.568">17069 1135 240 0,'-5'19'90'0,"5"7"-48"0,0 14-51 16,2-22 12-16,1 9-7 16,6 4 0-16,-3-1-30 15,-6-7-15-15</inkml:trace>
  <inkml:trace contextRef="#ctx0" brushRef="#br0" timeOffset="115.568">17037 945 300 0,'0'-19'112'0,"3"19"-60"0,12 0-107 0,-4 5-2 16</inkml:trace>
  <inkml:trace contextRef="#ctx0" brushRef="#br0" timeOffset="116.568">17564 873 244 0,'-15'-18'90'0,"9"12"-48"0,-12-2-45 0,9 3 16 15,-6 2-3-15,-9-2 1 0,-6 5-5 16,1 8-4-16,-1 3-1 15,0 10-8-15,3 3 0 0,7 10 3 16,5 11 4-16,3 21 1 16,9-8-1-16,3 1 1 15,6-6-1-15,3-9-3 16,0-4 0-16,-3-5-18 16,0-12-9-16,-6-7-72 15</inkml:trace>
  <inkml:trace contextRef="#ctx0" brushRef="#br0" timeOffset="117.568">17177 1109 328 0,'0'-8'123'0,"9"8"-66"0,14-6-69 0,-2 6 18 15,3 0-47-15,15 0-17 16,-1 0-68-16,-2 0-29 15</inkml:trace>
  <inkml:trace contextRef="#ctx0" brushRef="#br0" timeOffset="118.568">17575 1103 208 0,'0'11'77'0,"0"10"-42"0,3 16-41 0,0-16 14 0,-3-2-7 15,0 2 2-15,-3-3-2 16,3 1 2-16,-3 2-2 15,1-2-9-15,-4-6-3 0</inkml:trace>
  <inkml:trace contextRef="#ctx0" brushRef="#br0" timeOffset="119.568">17614 1016 264 0,'3'0'99'0,"6"0"-54"0,9 3-138 0,-9 2-25 16,6 0 29-16,-3-5 22 16</inkml:trace>
  <inkml:trace contextRef="#ctx0" brushRef="#br0" timeOffset="120.568">17784 1212 236 0,'3'0'90'0,"0"8"-48"0,12-8-49 0,-3 0 14 15,2 0-12-15,1 0-1 16,0-6-4-16,0-1 1 16,0-15 5-16,-3 4 4 0,-3-3 3 15,-3 2 3-15,-3-5 3 16,-3 8-2-16,-3-2-2 16,-6 5-2-16,-6 5-3 15,-9 8-2-15,-3 10-1 0,1 6-1 16,-1 19 3-16,3-4 0 15,3-4 1-15,9-1-3 16,6 1 2-16,9-6-17 16,9-5-5-16,15-3-44 15,6-5-43 1,8-13 33-16</inkml:trace>
  <inkml:trace contextRef="#ctx0" brushRef="#br0" timeOffset="121.568">18373 632 220 0,'3'-8'82'0,"6"11"-44"0,12 8-49 15,-6-3 13-15,12 18-2 16,5 11 2-16,4 16 8 16,-3 8 6-16,-6 10-8 15,-10 11 2-15,-8-2 3 0,-12 4-7 16,-11-4-3-16,-19-9-18 15,-9 14-7-15</inkml:trace>
  <inkml:trace contextRef="#ctx0" brushRef="#br0" timeOffset="122.568">18212 1042 124 0,'3'0'49'0,"0"-5"-26"0,0 5-23 0,0 0 13 16,0-5-5-16,0 2 3 16,6 3 3-16,-3-5 3 15,0-3-9-15,0 3 2 0,3-3 3 16,0 2-5-16,0-1-2 15,-3 1-1-15,0 1-1 16,-3 2 4-16,0-2 5 16,0 5-5-16,0-5-2 15,0 2-1-15,-3 3-1 16,0-5 4-16,0 5 3 16,3-5-6-16,-3 5-3 15,0 0-1-15,0-6 1 16,0 4 1-16,0 2 1 0,0-6 4 15,0 6 3-15,-3-5 2 16,-3 2 3-16,0 3-7 16,-6 0-3-1,0 0-1-15,0 0-1 16,0 3 0-16,0 8-5 16,-3-3 1-16,0-3-2 15,1 3 0-15,-1 2 2 16,0 4 0-16,3 1 0 15,0 4 0-15,3-1 0 16,0 9 0-16,3 5-3 16,3 2 0-16,3-7-1 0,3-1 0 15,0-2 3-15,3-3 2 16,3-3-2-16,3-4-2 16,0-6 2-16,0-3 0 15,0-5 1-15,6 0 2 16,-4-8 1-16,-2 3 1 15,-3-16-2-15,6 2 1 16,-3-7-2-16,0-1-1 16,-3-2 1-16,-3 0-1 15,0-3-3-15,0 0 2 16,-3 6 1-16,0-1 0 16,0-4 0-16,-3 10 0 15,0-3 0-15,0 3 2 16,-6-1-3-16,0-1 0 15,-3-4 1-15,0-7 2 16,0 7-3-16,3-2 0 0,0 8-1 16,0 0 0-16,3 2 2 15,0 1 2-15,0 5-3 16,0 5-2-16,0-6 2 16,3 9 0-16,0-3-2 15,0 8 2-15,0 0 1 16,3 8 0-16,3 5 0 15,0 14 2-15,0 5-3 16,3 2-2-16,0 8-1 16,0 11 3-16,0 5 2 15,3-5 2-15,0 13-4 16,0-7-1-16,-4-6 1 16,1-8 0-16,0-11 3 15,0-2 3-15,0-8-2 0,0-9-2 16,0-4-55-1,0-3-26-15,-9-8-29 16</inkml:trace>
  <inkml:trace contextRef="#ctx0" brushRef="#br0" timeOffset="123.568">4029 11639 136 0,'0'-5'52'0,"3"2"-28"0,3 0-13 16,-3 1 18-16,3-3-2 16,0-6 4-16,0 8-8 15,0 1-4-15,0 2-11 0,-3 2-7 0,0 4-2 16,-3 9 12-16,-3 15 5 15,-3 7-2-15,0 8 2 16,0 0-5-16,0 0-1 16,3-3-4-16,3-5-1 15,3-5-6-15,0-3 1 16,3-5-9-16,0-3-2 16,0-5-40-16,0-3-17 15,3-3-36 1</inkml:trace>
  <inkml:trace contextRef="#ctx0" brushRef="#br0" timeOffset="124.568">4121 11655 180 0,'-9'-11'68'0,"7"9"-36"0,-4-6-18 16,6 5 22-16,0 0-7 15,3-2-2-15,2 0-13 16,7-3-6-16,0 0-5 0,6 3-3 0,6 2 3 15,3 3-4-15,-3 3 0 16,-1 2 1-16,-5 3 2 16,-3 3-1-16,-9 4 2 15,-6 7-4 1,-9-1 0-16,-6 3 1 0,-3-3 2 16,1-3 1-1,-1-2 1-15,3-3-5 0,3-2-1 16,3-1 1-16,3 4 0 15,3 4 1-15,6 1 0 16,3 5 2-16,6-3 1 16,3 0 1-16,3 0 2 15,2-2-1-15,-2-1 0 16,0-2-1-16,-3 0 0 16,0-3-2-16,-3 0-2 0,0-2-21 15,-3-1-11-15,6-2-31 16,2 0-12-16,1-8-18 15</inkml:trace>
  <inkml:trace contextRef="#ctx0" brushRef="#br0" timeOffset="125.568">4467 11621 192 0,'-6'-6'71'0,"6"9"-38"0,-3-3-39 0,3 3 14 15,-3 2 4-15,0 8 7 16,0 6-1-16,0 7-1 15,0 3-9-15,3-2-1 0,0 4 0 16,0-2-1-16,0-2-1 16,3-1-3-16,0-7-2 0,0-3 1 15,-3-3-1-15,0-5 2 16,3-3 3-16,-3-5-2 16,6-2 0-16,3-9 1 15,0-2 0-15,3 0-5 16,2-1 1-16,4 1-2 15,0-3 0-15,3 6 2 16,0 4 2 0,3 4-6-16,2 4 1 0,4 6 1 15,-6 8 3-15,-3 3 2 16,-3-1 1-16,-9 3 6 16,-9 0 6-16,-6 1 1 15,-12-4-1-15,0-5-6 16,-6 1-4-16,-12-4-6 0,1-4 0 15,2-4 0-15,3-2 0 16,3-2-38-16,10-4-14 16,11-2-73-1</inkml:trace>
  <inkml:trace contextRef="#ctx0" brushRef="#br0" timeOffset="126.568">6604 11636 208 0,'0'-5'77'0,"0"8"-42"0,-3 7-34 16,0 4 16 0,0 9 4-16,-6 9 7 15,0 10-11-15,0 1-4 0,0 2-8 16,0 0-4-16,0-8 0 0,3-5-1 15,0-3 2 1,1-3-1-16,-1-2 2 0,3-6-26 16,3-2-10-16,0-5-29 15,6-6-12-15,2-7-11 16</inkml:trace>
  <inkml:trace contextRef="#ctx0" brushRef="#br0" timeOffset="127.568">6524 11703 176 0,'-3'-11'66'0,"3"8"-36"0,0-2-20 0,0 2 20 15,3-2-9-15,2 0-2 16,4-3-7-16,6-3 0 16,6 3-7-16,3-2-3 0,3 4-1 15,2 1-1-15,1 3 0 16,-3 2-3-16,-6 5 0 16,-6 3 4-16,-12 5 1 0,-9 8 0 15,-6 3 1-15,-9 2-4 16,-3-2 0-16,-3 0 1 15,-2 2 2-15,2-4 1 16,6-1 1-16,3-3-5 16,6-4-1-16,3-1 1 15,3 0 0-15,9 0 3 16,9 0 3-16,3-2 7 16,6 0 2-16,3-1-7 15,0 1-2-15,-1-1-3 16,1 4 1-16,-3-1-4 15,0 0 0-15,-3-2-1 16,-3 2 0-16,0-3-25 16,-1 1-9-16,1 0-70 15,0-1-36 1,3-2 70-16</inkml:trace>
  <inkml:trace contextRef="#ctx0" brushRef="#br0" timeOffset="128.568">6940 11941 216 0,'-3'-16'82'0,"3"18"-44"0,3 1-51 0,-3 2 12 16,0 3-1-16,0 0 6 15,0 5 0-15,-3 1 1 0,0 4-3 16,0-2 1-16,0 0 0 16,0 0-23-16,0-3-9 0,6-2-59 15</inkml:trace>
  <inkml:trace contextRef="#ctx0" brushRef="#br0" timeOffset="129.568">6946 11681 260 0,'-6'-10'96'0,"12"12"-52"0,-3 6-80 15,-3-2 4-15,3 2-70 16,3 2-26-16</inkml:trace>
  <inkml:trace contextRef="#ctx0" brushRef="#br0" timeOffset="130.568">3984 12988 164 0,'-5'3'63'0,"2"13"-34"0,0 16-25 16,3-14 15-16,0 11 4 15,0 8 3-15,0 0-7 16,0 0-1-16,0 6-11 15,0-6-4-15,-3-5 0 0,3-3-2 16,0-6 2-16,0-1-7 16,0-6-1-16,3-3-38 0,0-5-16 15,5-6-32 1</inkml:trace>
  <inkml:trace contextRef="#ctx0" brushRef="#br0" timeOffset="131.568">3937 13073 168 0,'-15'-18'66'0,"15"12"-36"0,12-4-13 0,-6 4 20 16,0-2-6-16,6-2 2 15,6-1-13-15,8-2-2 16,4 2-10-16,6 4-7 0,-3 7-2 0,-4 2-1 15,-5 6-2-15,-6 8 5 16,-12 5 1-16,-9 3 0 16,-9 5 1-16,-6 3-2 15,-9-3 2-15,-2-3-4 16,2-2 0-16,0-3 3 16,3 1 1-16,6-9-4 15,4 0 1-15,8-2-2 16,3-1-2-16,6 1 7 15,8 2 3-15,10-2 3 16,6-1 2-16,0 3-5 16,0 1-2-16,-1-4-2 15,-2 3 1-15,0 1-4 16,-6-1 0-16,0 0-28 0,-3 0-13 16,0-2-40-1,2-1-55-15,-2-4 33 16</inkml:trace>
  <inkml:trace contextRef="#ctx0" brushRef="#br0" timeOffset="132.568">4389 13010 188 0,'-12'-8'71'0,"21"13"-38"0,-15 3-41 16,9 2 12-16,0 9 5 15,-3 10 5 1,-3 11 5-16,0 2 1 16,3-2-11-16,3 2-3 0,-3-7 0 0,0-6-1 15,3-3 0-15,-6-7-3 16,3-4 1-16,3-1 11 16,6-17 6-1,3-2-13 1,6-3-3-16,6-3-5 15,3 3-3-15,-1 6 0 16,7 4 0-16,-3 4 3 16,0 4 0-16,-4 3 3 0,-5 1 3 15,-3-1 4 1,-12 0 2-16,-6 0 3 0,-12 1 2 16,-12-4-9-1,-5-2-2-15,-10-3-3 0,0-2 1 16,1-3-15-16,-1-3-5 15,6 1-55-15,12-1-25 16,9-13-10 0</inkml:trace>
  <inkml:trace contextRef="#ctx0" brushRef="#br0" timeOffset="133.568">6553 13105 160 0,'-12'13'60'0,"6"14"-32"0,0 20-31 0,3-23 13 15,1 10-3-15,-4 1 3 16,0-4 4-16,3-1 1 0,0-4-8 15,3-2-2-15,0 0-1 16,0-3 0-16,0-3 0 16,0-4-40-16,6-6-70 15</inkml:trace>
  <inkml:trace contextRef="#ctx0" brushRef="#br0" timeOffset="134.568">6518 13078 208 0,'3'-23'79'0,"8"12"-42"0,4-5-28 16,-6 11 22-16,6-3-19 15,9 3-4-15,0 2-10 16,0 6-1-16,-1 7 1 15,-5 6-1-15,-6 5 1 0,-6 6 4 0,-9 4 3 16,-6 1-2 0,-9-3 0-16,-3-2-1 15,1-1 1-15,-1-7-2 0,3-3 2 16,6-3 0-16,3-3 1 16,6 1-2-16,3 0-2 15,6-1 9-15,9 3 4 16,6-2 2-16,0 2 1 15,2 0-8-15,1 1-3 0,0-1-3 16,-3 3 1-16,0 0-2 16,-3-1-1-16,-3-1-32 15,-1-1-14-15,1-2-32 16,0-6-58 0,3-3 32-16</inkml:trace>
  <inkml:trace contextRef="#ctx0" brushRef="#br0" timeOffset="135.568">6952 13377 236 0,'-3'8'88'0,"0"0"-48"0,3 5-47 15,0-5 16-15,0 6-10 16,-3 1-2-16,3 1-1 16,0 3 3-16,0-3-97 15,3-3-43-15</inkml:trace>
  <inkml:trace contextRef="#ctx0" brushRef="#br0" timeOffset="136.568">6890 13203 228 0,'-9'-21'88'0,"21"21"-48"0,17-3-106 0,-17 8-12 15,15 0-4-15,9 1 6 16</inkml:trace>
  <inkml:trace contextRef="#ctx0" brushRef="#br0" timeOffset="137.568">8801 13065 192 0,'6'-13'71'0,"-3"8"-38"0,-1-3-14 15,-4 5 21 1,-4-2-3-16,-3-1 3 0,-9 1-18 16,-9 0-5-16,-6 0-11 15,-2 2-4-15,2 3 1 0,3 5-2 16,6 3-1-16,6 3-4 16,6 5 0-16,18 2 2 15,18 9 1-15,12 10 1 16,9 5 2-16,2 0-3 0,4 3 0 15,-10-8 10-15,-11-5 5 16,-9-5 11-16,-15-6 5 16,-18-3-1-16,-15-2 0 15,-11-5-14-15,-19-3-6 16,-11-3-15-16,-4-2-6 16,-8 2-41-16,8 0-17 15,7 6-83 1</inkml:trace>
  <inkml:trace contextRef="#ctx0" brushRef="#br0" timeOffset="138.568">3779 14362 256 0,'-6'-19'96'0,"6"19"-52"0,0 3-54 0,0 2 14 15,0 8 6-15,0 8 5 16,-3 19 6-16,0 2 4 16,0 3-13-16,0 6-2 0,0-4-3 15,0-4-3-15,0-6-3 0,3 0 2 16,0-6 2-16,0-4-22 16,6-6-8-16,0-5-32 15,0-5-14-15,0-4-39 16</inkml:trace>
  <inkml:trace contextRef="#ctx0" brushRef="#br0" timeOffset="139.568">3693 14388 244 0,'-21'-16'93'0,"21"11"-50"0,0 2-50 15,18-2 31 1,6 2-14-16,5 1-4 16,13 2-4-16,3 5-1 0,11 8-4 0,-2 8 2 15,8 14 1-15,-5 2 2 16,-6 0 8-16,-10-3 3 15,-8-2 7-15,-12 5 2 16,-15-5 4-16,-24-3 1 16,-15-5-12-16,-17-3-4 15,-10-3-3-15,-6-7 2 16,-8-3-10-16,0-3-2 0,11 0-45 16,16 1-19-1,14 2-79-15</inkml:trace>
  <inkml:trace contextRef="#ctx0" brushRef="#br0" timeOffset="140.568">6526 14314 252 0,'-8'-11'93'0,"8"14"-50"0,-6 2-52 0,6 6 14 16,0 13 6-16,-3 13 5 15,3 16-6-15,-3 0-1 16,3 5-5-16,0-3-3 0,-3-7 2 0,0-3-2 15,0-5 2-15,0-6-4 16,0-5-2 0,-6-8-45-16,3-7-17 0,9-4-43 15</inkml:trace>
  <inkml:trace contextRef="#ctx0" brushRef="#br0" timeOffset="141.568">6556 14388 200 0,'-15'-16'74'0,"6"11"-40"0,9-6-27 0,0 9 18 16,3-4-7-16,3 1 0 15,6-6-8-15,3 4-2 16,12-1-4-16,0 8-3 0,0 2 0 16,-1 6-4-16,-2 5 2 15,-3 6 5-15,-6 2 2 16,-9 0-2-16,-9 14-1 0,-6-4 1 15,-6-1 2-15,-9-7-1 16,0-1 0-16,-2-4 3 16,2-5 5-16,6-2-3 15,3-3 2-15,6-3-12 16,6 8-2-16,6 1 1 16,6 1 2-16,6 7 4 15,6-1 4-15,0 0-4 16,-1-3-1-16,4 1 0 15,-3-1 2-15,0 1-3 16,-3-3 0-16,0-3-10 16,-3 0-3-16,-4-2-35 0,1-1-15 15</inkml:trace>
  <inkml:trace contextRef="#ctx0" brushRef="#br0" timeOffset="142.568">7116 14655 228 0,'-6'3'88'0,"6"-3"-48"0,0 13-45 16,-6 0 17-1,6 6-3-15,0-1 2 0,0 1-3 16,-6-1-3-16,3 1-2 16,6 0-3-16,-6-1 1 0,0-2-12 15,0-3-5 1,0-2-58-16</inkml:trace>
  <inkml:trace contextRef="#ctx0" brushRef="#br0" timeOffset="143.568">7104 14462 252 0,'-3'-13'93'0,"6"10"-50"0,3 1-52 0,0 2 14 16,0 0-3-16,-6 0 3 15,0 0 0 1,0 0 0-16,-3 2-3 0,0 1-2 15,-6 0 1-15,0-1 1 16,0-2 3-16,0 0-2 16,3-2 0-16,3-1-8 0,3 0-4 15,12 1-103 1</inkml:trace>
  <inkml:trace contextRef="#ctx0" brushRef="#br0" timeOffset="144.568">8824 14351 160 0,'12'-5'63'0,"-9"2"-34"0,-3 0-5 16,0 3 22-16,-3-2-1 15,-6-1 0-15,-6-2-2 16,-14 2 0-16,-7 1-24 16,-6-1 11-16,-5 3 7 0,-4 0-14 0,0 0-2 15,10 3-13 1,8 2-5-16,6 3-7 16,9 2 0-16,12 4-7 0,15 1-3 15,18 4 3-15,18 7 2 16,14 9 5-1,10-1 2-15,-4 1-1 0,-8-6 2 16,-12-5 3-16,-13-1 1 16,-32 4 54-1,-15-11-18-15,-20 0-3 16,-13-3-16-16,-9 0-8 16,-5-2-23-16,-6 2-7 15,-7 0-82-15,7 6-37 16,11-30-31-1</inkml:trace>
  <inkml:trace contextRef="#ctx0" brushRef="#br0" timeOffset="145.568">10194 12136 184 0,'3'-18'71'0,"0"13"-38"0,0-1-12 16,0 6 22-16,-3 0-12 15,0 0-6-15,2 11-10 16,-2 10-2-16,-5 13-8 16,-1 14-3-16,3 2 1 0,3 3 0 0,3-5 1 15,3-3-5-15,2-3-1 16,4-5-43-16,-3-8-20 16,-3-7-47-1</inkml:trace>
  <inkml:trace contextRef="#ctx0" brushRef="#br0" timeOffset="146.568">10214 12094 240 0,'9'-16'90'0,"-3"14"-48"0,12-9-49 15,-9 8 14 1,3 1-12-16,3 4 1 0,0 4 2 16,-3 2 1-16,-6 7 1 15,-6 7 0-15,-6 1 2 0,-3 1-3 16,0 3-2-16,-3-1-1 16,0-2 3-16,0-5 0 15,3-4 3-15,3-4-3 16,3 2 0-16,6 3 1 15,6 0 0-15,3 0 0 16,-3 2 2-16,3 1-1 16,0 2 2-16,0 3 0 15,3-3 3-15,-1-2-1 0,1-1 0 16,0-2-28-16,0-3-11 16,0-2-63-1</inkml:trace>
  <inkml:trace contextRef="#ctx0" brushRef="#br0" timeOffset="147.568">10467 12385 228 0,'-6'0'88'0,"9"5"-48"0,0 3-47 0,0-2 14 15,3-1-3-15,3 0 5 16,3 1-3-16,6-1-1 15,0 0-2-15,3-5-3 0,0-3 3 16,-4-2 2-16,-2-3 2 0,-3-2-3 16,-3-4-1-16,-6 1 1 15,-6 0 0-15,-6 5 2 16,-6 3 1-16,-2 5-3 16,-4 5-1-16,-3 6-1 15,0 5-2-15,3 5 1 16,6 0-1-16,9 0-3 15,9-2 2-15,9 2-1 16,12-5-2-16,9-1-35 16,3-7-14-16,11-2-52 15</inkml:trace>
  <inkml:trace contextRef="#ctx0" brushRef="#br0" timeOffset="148.568">10851 12393 244 0,'-29'-13'93'0,"14"16"-50"0,-6 2-44 0,12 0 20 15,-6 3-7-15,-3 3 1 16</inkml:trace>
  <inkml:trace contextRef="#ctx0" brushRef="#br0" timeOffset="149.568">10720 12430 429 0,'-5'8'2'0,"7"3"-1"15,7-9-1-15,3 1 0 16,0-3 0-16,0 0 2 16,0 0-3-16,-3 8 0 15,0 2-4-15,-3 1 1 16,0 2 2-16,-6 6 3 0,-3 5 6 15,-3 2 4 1,-3-2-2-16,-6 0 2 0,-3 0-2 16,0-3 0-16,-2-11-3 15,2-2-1-15,0-8-30 16,3-8-12 0,6-10-90-16</inkml:trace>
  <inkml:trace contextRef="#ctx0" brushRef="#br0" timeOffset="150.568">10908 12147 228 0,'3'3'85'0,"3"10"-46"0,0 19-43 16,-6-11 13-16,0 13 4 0,-6 9 6 16,0 7-6-16,-3-3-2 15,0 4-6 1,3 2-6-16,3-6-2 0,6-2 4 0,6-2 1 15,6-6 2-15,0-8 2 16,6-8-3-16,0-8 0 16,-1-10 1-16,1-11 0 15,0-8-62-15,0-5-25 16,-6-14-23 0</inkml:trace>
  <inkml:trace contextRef="#ctx0" brushRef="#br0" timeOffset="151.568">10783 12158 316 0,'-15'-16'121'0,"15"13"-66"0,3-2-62 16,6 2 19-16,12-2-13 16,9-3 1-16,2 3-7 15,7 2-3-15,6 0 6 16,-4 1-71-16,-2 2-32 0,3-6-3 15</inkml:trace>
  <inkml:trace contextRef="#ctx0" brushRef="#br0" timeOffset="152.568">11155 12253 212 0,'-9'71'79'0,"3"-34"-42"0,3 11-39 0,3-27 14 15,0 0-6-15,0 3-1 16,3 0 1-16,0 0 3 15,0-6-4 1,-3-2-18-16,3-5-7 0,-3-11-50 16,0-6-47-16,-6-7 32 15</inkml:trace>
  <inkml:trace contextRef="#ctx0" brushRef="#br0" timeOffset="153.568">11093 12242 220 0,'-3'-42'82'0,"9"31"-44"0,2-2-38 0,1 10 18 16,6 1-12-16,3-1-3 15,0 6-5-15,0 5 1 0,0 2 1 16,-3 4 0-16,-7 12 2 0,-5 1 1 16,-3-1 3-16,-5 3-5 15,-1-5-1-15,-3 0 0 16,0-3 0-16,0-3 0 16,3 1 2-16,3-3-3 15,6 0 0-15,6 0 1 16,3-3 2-16,3-3 1 15,5-2 3-15,4-2-8 16,0-6-3-16,3-11-101 16</inkml:trace>
  <inkml:trace contextRef="#ctx0" brushRef="#br0" timeOffset="154.568">11381 12160 224 0,'-15'13'85'0,"9"11"-46"0,-3 11-46 0,7-9 14 16,-4 9-1-16,0 2 4 16,3 0-3-16,3-6-2 15,0-2-2-15,0-5-3 0,0-5 3 16,0-3 2-16,3-6 2 16,0-2 14-16,6-5 6 15,2-3-13-15,1-3-8 16,6 1-4-16,0 2-2 15,0 0-3-15,-3 5 0 16,0 0 2-16,-6 3 0 16,-3 3 5-16,-6-1 2 15,-3 1 0-15,-3-3-1 16,-3-3-1-16,-6-2 2 0,-3-3-21 16,-3 0-7-16,0-3-27 15,3-2-11-15,7-8-50 16</inkml:trace>
  <inkml:trace contextRef="#ctx0" brushRef="#br0" timeOffset="155.568">11536 12160 284 0,'-3'-10'107'0,"6"10"-58"0,3-3-57 0,0 3 18 15,0-3-7-15,3-2 3 16,3 0-3-1,3 0 0-15,-1 2-1 16,1 0-4-16,0 3 1 0,0 0-1 0,-3 6 0 16,-3 4 0-16,0 9 0 15,-3 4 0-15,-3 17-2 16,0 2 3-16,-3 11 2 16,0-5-2-16,0-3-2 15,0-3 4-15,0 1 1 16,0-6 0-16,-3-6-2 15,0-4 7-15,-6-6 5 16,-6-5 0-16,-6-3 1 16,0-5-5-16,1-5-3 15,-1-6-7-15,6-2-1 16,3-3-41-16,9 0-18 0,9-3-61 16</inkml:trace>
  <inkml:trace contextRef="#ctx0" brushRef="#br0" timeOffset="156.568">11980 12197 244 0,'0'3'90'0,"5"5"-48"0,1 10-47 0,-3-4 17 15,-3 9-5-15,0 7 1 16,0 4-2-16,0 0-1 16,-3-2-3-16,0-3 3 0,0-2 1 15,1-4-38-15,-4-4-15 16,3-3-61-1</inkml:trace>
  <inkml:trace contextRef="#ctx0" brushRef="#br0" timeOffset="157.568">11866 12412 288 0,'3'-6'107'0,"3"6"-58"0,6 0-59 16,0 0 16-16,6 0-6 15,9 0 2-15,3 0-1 16,2 0 2-16,4-2-2 15,3-4-29-15,-1-2-11 0,1-2-76 16</inkml:trace>
  <inkml:trace contextRef="#ctx0" brushRef="#br0" timeOffset="158.568">12283 12155 232 0,'-15'-8'88'0,"9"11"-48"0,0 5-47 0,3 2 14 15,-3 9 1-15,0 12 7 16,1 12-1-16,-1-1 0 15,0 6-8 1,3-6-2-16,3 0 0 0,3-2-2 0,3-3 1 16,-3-5-15-16,0-6-7 15,0-7-81 1,2-9-51-16,-2-7 64 16</inkml:trace>
  <inkml:trace contextRef="#ctx0" brushRef="#br0" timeOffset="159.568">12212 12150 232 0,'24'-24'88'0,"-1"16"-48"0,10 0-34 16,-18 8 22-16,3 0-19 16,3 5-5-16,-3 9-1 15,-7 7 0 1,-5 2-1-16,-9 12 1 0,-9-1 2 15,-5 1-4-15,-4-4-1 0,-3-4 0 16,3-6 2-16,3-2-1 16,3-4 2-16,4-1-4 15,5-1-2-15,6 0 8 16,8 0 6-16,7 1 1 16,3-1 3-16,3 3-8 15,3-3-2-15,3 3-3 0,-4 0 1 16,1-3-20-1,-3-3-8-15,-3-4-60 16,0-4-71-16,-3-2 40 16</inkml:trace>
  <inkml:trace contextRef="#ctx0" brushRef="#br0" timeOffset="160.568">12483 12502 244 0,'-9'-16'93'0,"12"8"-50"0,-3 10-37 0,0-2 22 15,6 0-13-15,3 0-3 16,8 0-5-16,-2-2-2 15,3-4-3-15,0 4-2 0,3-3 3 16,-3-1 0-16,-3 1 1 16,-4-3-2-16,-2 0 1 0,-6 0-2 15,-6 0 2-15,-3 3 2 16,-2 5 2 0,-10 5-3-16,-3 3-3 0,3 5-5 15,3 1-2-15,3 1 5 16,6 1 5-16,3 3-2 15,9-3-1-15,9 0-16 16,3-6-5-16,9-5-28 16,2-2-11-16,1-3-29 15,-3-3-32 1,-3-2 43-16,-6-5 128 16,-6-6 64-16,-6 3-20 15,-6 2-15-15,-6 0-40 16,-3 3-15-16,-3 8-15 15,0 0-5-15,3 6-1 0,3-1-5 16,6 0 1-16,6 1-2 16,6 2 0-16,3 2 2 0,0 3 0 15,-3 8-3-15,-4 6 2 16,-2-1-1-16,-6 4 0 16,-9 1 13-16,-8-4 7 15,-7-3-3-15,-3-6 0 16,-3-2-7-16,0-8-3 15,4-3-5-15,2-13-2 16,3-8-32-16,9-7-15 16,9-9-90-1</inkml:trace>
  <inkml:trace contextRef="#ctx0" brushRef="#br0" timeOffset="161.568">12899 12144 256 0,'3'6'96'0,"6"7"-52"0,0 16-47 16,-6-8 19-16,-3 14 3 16,-3 10 6-16,-3 5-9 15,0-3-4-15,0 6-7 16,3 0-4-16,3-5 2 0,6 0-2 16,6-9 2-16,3-7 2 15,6-6 2-15,0-12-1 16,0-14 1-16,-1-6-9 0,-2-7 0 15,0-8-57 1,-3-3-26-16,-3-16-40 16</inkml:trace>
  <inkml:trace contextRef="#ctx0" brushRef="#br0" timeOffset="162.568">12819 12171 316 0,'-24'-24'121'0,"24"19"-66"0,3-3-58 0,3 5 22 15,6 1-19-15,6-1-2 16,6 0 1-16,8 1 2 16,1 2 0-16,0 0-42 0,0 0-18 15,-1 2-69-15</inkml:trace>
  <inkml:trace contextRef="#ctx0" brushRef="#br0" timeOffset="163.568">13120 12295 204 0,'-6'56'77'0,"12"-30"-42"0,0 11-26 16,-1-18 19-16,1-1-8 16,0 1-1-16,0-1-9 15,0 4-2-15,0-4-4 16,-3 1-1-16,0-6 3 0,-3-3-16 16,0-4-6-16,-3-9-54 15,-3-2-68 1,0-16 31-16</inkml:trace>
  <inkml:trace contextRef="#ctx0" brushRef="#br0" timeOffset="164.568">13081 12290 232 0,'-6'-48'88'0,"6"46"-48"0,6-4-38 0,0 6 19 15,6 0-13-15,3 0-2 16,2 0-4-16,4 3-2 16,0 2 1-16,-3 14-4 0,-6 2 0 15,-3 5 2-15,-6-2 2 16,-3 0 2-16,-3 3 3 15,0-1-3-15,0-5 0 16,0-2-1-16,3-3-2 16,3-3 5-1,3-3 1-15,3 1-2 0,3-3-1 16,3-3 1-16,2 0 0 0,1-2-7 16,3 0-2-1,-6-3-18-15,0 0-8 0,-3 0 12 16,-3 0 8-1,-3 0 13-15,-6 0 7 0,0 2-4 16,-3 4-1-16,0 2-2 16,3 2 1-16,0 3-2 15,0 3-1-15,0-2 1 16,3-1 1-16,0-3-36 16,6-4-17-16,0-6-43 15</inkml:trace>
  <inkml:trace contextRef="#ctx0" brushRef="#br0" timeOffset="165.568">13337 12377 288 0,'-30'-16'107'0,"27"14"-58"0,0-4-59 0,3 6 16 16,3 3-6-16,0 0 0 16,3-1-11-16,3 4-5 15,3-1-100-15,0-5-43 16,6 0 79-16,-3-3 38 15</inkml:trace>
  <inkml:trace contextRef="#ctx0" brushRef="#br0" timeOffset="166.568">13423 12155 260 0,'-6'-19'96'0,"9"14"-52"0,0 0-47 0,0 2 16 0,6 1-9 15,3-1-1-15,0 0-1 16,0 1-2-16,0 2 1 15,3 0-4-15,-4 2 0 0,1 4-1 16,0 7 3-16,-3 8-2 16,-3 11-1-16,0 13 0 15,-3 2 3-15,-3 9 0 16,0-6 3-16,0 0-1 16,-3-2-1-16,0-3 5 15,0-8 1-15,-3-5 6 16,0-3 5-16,-3-5 4 15,-3-8 4-15,-5-8-11 16,2-3-5-16,0-5-6 16,0-5 0-16,3-3-44 15,3-3-17-15,6 0-72 16</inkml:trace>
  <inkml:trace contextRef="#ctx0" brushRef="#br0" timeOffset="167.568">13789 12189 220 0,'3'-10'82'0,"0"7"-44"0,3 0-38 16,0 3 18-16,-6 0-12 16,3 6-3-16,0 4 2 15,3 9 1-15,0 7-2 16,0 6 2-16,3 2 3 0,0 4-3 15,-3-7 2-15,0-2-5 16,0-2-2-16,-3-3 4 0,-3-6 1 16,0-2-38-1,3-3-15-15</inkml:trace>
  <inkml:trace contextRef="#ctx0" brushRef="#br0" timeOffset="168.568">13956 12240 228 0,'-15'10'85'0,"6"25"-46"0,-15-1-43 0,15-21 13 16,-2 0-3-16,-1 1 3 16,-3-1-4-16,3 0-1 0,0-2-2 15,0-3-48-15,3-3-21 0,0-5-26 16</inkml:trace>
  <inkml:trace contextRef="#ctx0" brushRef="#br0" timeOffset="169.568">13727 12253 204 0,'0'8'77'0,"3"21"-42"0,9 0-34 16,-3-16 16-16,5 6-5 15,4-1 1-15,3 1-5 16,0 2 0-16,3-3-91 15,3-10-38-15,2-5 40 16,-2-6 24-16</inkml:trace>
  <inkml:trace contextRef="#ctx0" brushRef="#br0" timeOffset="170.568">14078 12356 256 0,'-3'0'96'0,"6"0"-52"0,6-3-40 0,-6 1 19 15,3-4-13-15,3-4-1 16,0-6-1-16,0-5 0 16,0 2-4-16,0-2-3 0,-1 0 0 0,1 0-1 15,0 2 0 1,0 6-3-16,-3 2 2 0,-3 6-4 15,0 8 1 1,0 10-3-16,0 11 2 16,0 13 7-16,0 5 6 0,0 6 0 15,3-8 1-15,-3 2-5 16,3 0-1-16,0 1 1 16,0-6 0-16,0-6-22 15,0-4-8-15,3-1-102 16</inkml:trace>
  <inkml:trace contextRef="#ctx0" brushRef="#br0" timeOffset="171.568">14102 12639 308 0,'-18'-8'115'0,"24"8"-62"0,12 0-60 0,-3 0 21 16,3 0 0-16,8 0 3 15,10 0-4-15,6-2 0 16,-1-1-8-16,4 0-16 0,0 1-6 15,-4-1-130 1</inkml:trace>
  <inkml:trace contextRef="#ctx0" brushRef="#br0" timeOffset="172.568">19489 12234 104 0,'6'-8'41'0,"3"3"-22"0,3-5-7 0,-3 4 13 15,0-2 11-15,0 0 5 16,-3 0 0-16,0 0-1 16,-6 1-21-16,-3 1 2 0,-9 6 0 15,-9 8-9-15,-3 13-4 16,-5 19-5-16,-1 10 0 15,3 6-2-15,9-3 2 16,9 2 2-16,15-2 4 16,12-8 7-16,21-8 4 15,5-10-4-15,7-11-1 16,3-14-7-16,-4-12-3 16,-5-9 0-16,-6 1-1 15,-13-14 6-15,-8-8 4 0,-15-7-3 16,-12-6-1-1,-6-3 5-15,-8 3 4 16,-4 8-5-16,-3 11-1 0,0 7-16 16,3 9-5-16,7 10-26 15,5 8-10-15,15 10-17 16,15 4-7-16,11 7-56 16</inkml:trace>
  <inkml:trace contextRef="#ctx0" brushRef="#br0" timeOffset="173.568">20254 12375 324 0,'-12'-3'121'0,"7"6"-66"0,-7 10-66 0,3-3 16 16,-6 6-9-16,-6 3 3 16,-6-1 0-16,-3-2 3 15,1 0-1-15,-1 3-1 0,3-1 1 16,3 1-30-16,3-1-13 15</inkml:trace>
  <inkml:trace contextRef="#ctx0" brushRef="#br0" timeOffset="174.568">20052 12438 312 0,'6'-3'118'0,"0"3"-64"0,12 11-65 15,-6-3 16-15,3 0-4 16,2 2 3-16,1 4-1 15,6 4 0-15,3 3-1 16,0 1-4-16,2-1 1 0,4 0-34 16,3-5-15-16,3-3-73 15</inkml:trace>
  <inkml:trace contextRef="#ctx0" brushRef="#br0" timeOffset="175.568">20793 12192 148 0,'6'-8'55'0,"-3"3"-30"0,0-3-1 0,0 5 22 15,-3-2-3 1,0-3-1-16,-3 0-1 15,-3 0-1-15,-3-2-22 0,-6-1 3 0,-3 3 0 16,-2 3-9-16,-4 2-2 16,-3 11-8-16,3 13-2 15,3 11-2-15,1 16 0 16,5 4 2-16,3 4 2 16,3-8-1-16,3-1-1 0,3-2-2 15,3-2-1 1,0-6-18-16,6-8-7 0,0-5-42 15,-3-9-18-15,0-9-27 32</inkml:trace>
  <inkml:trace contextRef="#ctx0" brushRef="#br0" timeOffset="176.568">20335 12422 308 0,'-3'-8'115'0,"12"11"-62"0,12-8-62 15,-1 5 20-15,13-3-1 16,3 0 3-16,8 1-6 16,4 2-2-16,3 2-3 0,-1 4-15 0,1-4-4 15,-6 4-46-15,-7-1-21 16,-8-3-32 0</inkml:trace>
  <inkml:trace contextRef="#ctx0" brushRef="#br0" timeOffset="177.568">21129 12118 252 0,'0'-5'93'0,"3"7"-50"0,0 6-48 16,0 5 15-16,-3 11 16 0,0 11 12 15,-3 7-10 1,-3 6-4-16,4-1-14 0,-1-4-4 0,3-1 0 16,3 0-1-16,2 1 0 15,4-6-6-15,3-6-1 16,3-4-19-16,3-9-9 15,0-4-31-15,-3-6-11 16,3-3-44 0</inkml:trace>
  <inkml:trace contextRef="#ctx0" brushRef="#br0" timeOffset="178.568">21400 12298 192 0,'-3'-45'71'0,"6"40"-38"0,-3-1-25 15,0 6 16 1,-3 0-1-16,-3 11 3 0,-5 10-10 16,-7 8-4-16,-3 11-7 15,0 0 7-15,3 2 7 0,6 5-6 16,9 1 0-16,9-3-3 16,12 3 1-16,9-9-4 15,6-10 1-15,5-7 1 16,1-14 2-16,0-11 1 15,-4-10 2-15,-2-11 6 16,-6-5 2-16,-9-6-5 16,-6-4-2-16,-9-6 2 0,-6-6 3 15,-3 4 1 1,-6 2-1-16,-3 5-10 16,-3 3-4-16,0 11-15 0,3 5-4 15,3 7-27-15,1 6-9 16,8 8-10-16,6 3-4 15,8 5-12 1,7 0-5-16,9-3-31 16</inkml:trace>
  <inkml:trace contextRef="#ctx0" brushRef="#br0" timeOffset="179.568">21796 12327 264 0,'-9'3'101'0,"0"5"-54"0,-14 7-50 0,11 1 19 16,-6 8-3-16,0 5 2 0,0 8 7 15,6 8 6-15,6 0-15 16,9 3 0-16,12-6 0 0,24-7 2 16,8-12 3-16,13-12-8 15,5-14-1-15,-2-13-3 16,-12-10 1-16,-16-6-2 16,-14-7 2-16,-18-4 7 15,-21-7 5-15,-12-3 8 16,-8 3 6-16,-13 5-18 15,4 8-8-15,5 5-58 16,12 13-24-16,15 6-112 16</inkml:trace>
  <inkml:trace contextRef="#ctx0" brushRef="#br0" timeOffset="180.568">21067 12113 180 0,'9'-8'68'0,"-6"5"-36"0,6-2-22 0,-3 5 20 16,0-3-12-16,0 0 0 15,-3 3-1-15,0-2-2 16,0-1-7-16,-3 3 4 0,0 0 1 0,0 0-6 16,-3 8-2-1,-3 5 3-15,-3 3 5 0,0 5-3 16,-3 1 2-16,3-1-3 16,0 0 2-16,3-3-6 15,0 4-1-15,0-7-2 16,3-1-2-16,0-4 3 15,0-2 0-15,0-3 3 16,0 3 3-16,3-13 5 16,0 0-8-1,3 0-1-15,0-3-3 16,3-3-2-16,3-5 1 16,0-5-1-16,3 0 0 15,-3 0 2-15,0 2-1 0,-3 3-1 16,0 3-6-1,-3 5-4-15,0 3-38 16,-3 5-19-16,0 5-69 16</inkml:trace>
  <inkml:trace contextRef="#ctx0" brushRef="#br0" timeOffset="181.568">21052 12626 184 0,'-6'-8'68'0,"6"5"-36"0,-3 1-18 16,3 2 22-16,0-3-3 15,0 3 3-15,3-3-14 16,3 1-3-16,3-1-11 15,3 0-5-15,6 1 0 0,3 2 0 0,-1 0 3 16,1 0-5 0,0 0-3-16,-3 2 1 15,0 1 0-15,-3 0 1 0,0-3 0 16,0 0-60-16,-1 0-24 16,-2 0-26-1</inkml:trace>
  <inkml:trace contextRef="#ctx0" brushRef="#br0" timeOffset="182.568">13765 13409 260 0,'0'-10'96'0,"3"15"-52"0,-3-3-43 0,0-2 19 16,0 8-7 0,0 3 2-16,0 10-8 0,3 6-2 15,0 15-3-15,-3 0 1 0,3 1 0 16,0-4-1-16,3-4 1 16,3 4-20-16,0-4-6 15,0-6-103 1</inkml:trace>
  <inkml:trace contextRef="#ctx0" brushRef="#br0" timeOffset="183.568">13902 13568 288 0,'-29'2'110'0,"17"22"-60"0,-12 13-56 15,12-23 17-15,-6-1-9 16,-6 3 1-16,1 0-11 15,2-3-4-15,3-3-67 16,0-2-28-16,3 0 9 16,3-5 7-16</inkml:trace>
  <inkml:trace contextRef="#ctx0" brushRef="#br0" timeOffset="184.568">13635 13568 280 0,'2'2'104'0,"7"4"-56"0,6 20-54 15,-6-10 19-15,12 0-10 16,3 0-2-16,3 0 0 16,2 2 1-16,7-5-1 15,3 1-64-15,0-4-28 0,-7-4-14 16</inkml:trace>
  <inkml:trace contextRef="#ctx0" brushRef="#br0" timeOffset="185.568">14108 13539 280 0,'-9'-3'104'0,"9"14"-56"0,-6 23-56 0,3-15 16 16,0 2-8-16,-6 3 0 16,3-1 0-16,3 4 2 0,0-6-1 15,0 3-1-15,3 2 3 0,3-5-2 16,0-5 2-16,3-2 4 15,6-9 6-15,0-3-3 16,6-7 2-16,6 3-7 16,-1-4-1-16,4-2-4 15,0 0-3-15,-3 0-40 16,-3 1-19-16,-4 1-61 16</inkml:trace>
  <inkml:trace contextRef="#ctx0" brushRef="#br0" timeOffset="186.568">14322 13541 276 0,'-12'-2'104'0,"12"10"-56"0,-6 23-56 16,6-4 16-16,-3 7 16 0,0 17 11 16,-3-4-15-16,0 6-8 15,3 8-8-15,3 5-4 0,3-2 3 16,3-6-42-16,0-3-16 15,-3-20-78 1</inkml:trace>
  <inkml:trace contextRef="#ctx0" brushRef="#br0" timeOffset="187.568">19466 13727 224 0,'0'-16'85'0,"-3"10"-46"0,0-4-19 16,0-1 24-16,-3 1-9 15,-3 2-1-15,-3 2-17 16,-6 12-5-16,-6 4-8 16,-6 14-3-16,-2 8 0 0,-4 10-4 15,6 16 0-15,9 11-1 0,12 8 0 16,12-11 0-16,12-5 3 16,9-3 2-16,6-13 2 15,6-10 3-15,5-14 1 16,4-11 5-16,-3-7 5 15,-4-11 0-15,-2-16-1 16,-6-13 3-16,-6-16 0 16,-13-10-4-16,-8 5 1 15,-6-3 4-15,-11 5 2 16,-10 8-5-16,-3 9-2 16,0 7-12-16,6 8-1 15,4 8-13-15,2 8-3 16,3 8-31-16,9 6-12 15,6 10-18-15,9 5-3 0,11-3-64 16</inkml:trace>
  <inkml:trace contextRef="#ctx0" brushRef="#br0" timeOffset="188.568">20141 13891 280 0,'-15'10'107'0,"1"11"-58"0,-13 14-55 16,15-19 17-16,-9 7-1 16,-6 9 4-16,0 0-5 15,4-3-1-15,2 0-4 16,0 3-12-16,3-8-4 0,-3-6-63 16,3-7-27-16,3-9-6 15</inkml:trace>
  <inkml:trace contextRef="#ctx0" brushRef="#br0" timeOffset="189.568">19790 13954 316 0,'-3'-18'121'0,"9"18"-66"0,9 0-64 0,-6 2 18 15,0 4-7-15,6 4 3 16,5 9-2-16,10 2-2 16,6 11 0-16,3 2-1 0,5 3 2 15,-2 0-14-15,3-3-7 16,2-7-61-16,4-6-25 0,-1-16-3 15</inkml:trace>
  <inkml:trace contextRef="#ctx0" brushRef="#br0" timeOffset="190.568">20695 13697 336 0,'-27'-39'126'0,"12"10"-68"0,-12 10-54 15,16 14 24-15,-4 2-16 16,-3 3-4-16,-3 13-8 16,-6 14-2-16,3 10 1 15,4 8 0-15,5 8 1 0,6 8-3 0,6 2 0 16,3 1 2 0,3-6 0-16,0-5-13 0,-3-6-3 15,0-4-33-15,-3-11-13 16</inkml:trace>
  <inkml:trace contextRef="#ctx0" brushRef="#br0" timeOffset="191.568">20245 13944 324 0,'-5'-16'121'0,"10"13"-66"0,16-2-66 0,-9 2 16 0,9-2-9 15,15 2 3-15,8 3 0 16,4 5 3-1,3 1-1-15,-1-1-36 0,7-2-14 16,-1-3-76-16</inkml:trace>
  <inkml:trace contextRef="#ctx0" brushRef="#br0" timeOffset="192.568">20936 13692 300 0,'-15'-13'112'0,"15"18"-60"0,-3 6-63 15,0-1 16-15,-3 6-9 16,-3 5 0-16,0 3 3 16,0 0 0-16,3 3 1 15,1 2 0-15,2 0 2 0,3-3-1 16,0-2 2-16,3-5 2 16,5-6 4-16,4-3 7 15,3-4 2-15,3-6-9 0,0-3-5 16,6 0-6-1,0 1 1-15,-1-1-32 16,-2 0-13-16,0 1-43 16,3-1-60-16,-6 0 37 15</inkml:trace>
  <inkml:trace contextRef="#ctx0" brushRef="#br0" timeOffset="193.568">21115 13780 272 0,'-18'-6'101'0,"18"4"-54"0,-3 7-55 16,3 0 16-16,-3 6 3 16,0 2 7-16,0 5 2 15,0 9 3-15,0 7-13 16,3 6-6-16,3 2 0 0,3 1-5 16,0 2 0-16,0-8-4 15,0-3-1-15,0 1-50 16,0-12-23-16</inkml:trace>
  <inkml:trace contextRef="#ctx0" brushRef="#br0" timeOffset="194.568">21388 13803 260 0,'-11'-18'99'0,"8"18"-54"0,-6 2-53 0,3 6 16 16,-6 6 0-16,0 1 7 16,-3 15 6-16,3 7 4 15,6 10-13-15,6 4-2 0,9-1-3 16,12-5 1-16,6-6 0 16,8-4 4-16,4-11 5 15,6-8-5-15,-7-11 1 16,-5-10 3-16,-6-9 2 0,-6-15-1 15,-6-8 0 1,-9-5-5-16,-6-3-2 0,-9 5 0 16,-6 0 4-16,-3 1-8 15,-3 4-1 1,3 9-19-16,3 2-5 0,3 6-29 16,10 7-11-16,4 6-18 15,10 2-5-15,6 0-37 16,9 1-27-1,6-1 67-15</inkml:trace>
  <inkml:trace contextRef="#ctx0" brushRef="#br0" timeOffset="195.568">21764 13785 244 0,'-6'2'90'0,"0"14"-48"0,-9 8-42 16,9-11 16-16,-3 9-7 0,3 9 0 16,0 9-1-1,6 10 2-15,6 1-5 16,9-7 6-16,12-4 4 0,8-5 2 0,7-9 1 15,3-10 4-15,2-16 1 16,1-11 7-16,-12-18 4 16,-10-13 4-16,-11-8 3 15,-12-1-5-15,-15 4 1 16,-12-4-12-16,1 6-3 16,-4 8-26-16,-3 8-10 15,3 13-72-15,6 11-32 16</inkml:trace>
  <inkml:trace contextRef="#ctx0" brushRef="#br0" timeOffset="196.568">10682 14962 216 0,'-3'0'82'0,"3"5"-44"0,0 25-44 15,0-9 14-15,0 5 4 16,0 11 4-16,0 0 1 15,-3 6 0-15,0-1-9 16,0 0-5-16,0 1 0 0,0-1 0 16,0-5 3-16,3-5-3 15,-3-8-2-15,0-9-9 0,0-1-5 16,0-6-31-16,0-6-13 16,0-4-42-1</inkml:trace>
  <inkml:trace contextRef="#ctx0" brushRef="#br0" timeOffset="197.568">10643 15126 184 0,'-3'-16'68'0,"3"6"-36"0,6 2-20 0,-3 3 21 16,3-3-8-16,3-6 0 0,9-7-8 15,3-3-2-15,-1 6-9 16,4 5-4-16,0 5 1 0,0 16-2 15,-3 5 2-15,-6 3 2 16,-6 5 4-16,-9 3-2 16,-6 5-2-16,-3-3-2 15,-3-2 0-15,-3-3-2 16,-6-2-1-16,0-3-2 16,6-3 1-16,3-3 1 15,3 1 2-15,4 0-6 16,5 2 1-16,8 3 5 15,1 2 4-15,3 3 3 16,3 3 2-16,3 3-3 16,0-3 0-16,3-1-3 15,0-4 0-15,-1-3-12 0,-2-6-3 16,0-2-66-16,9-5-26 16,0-3-11-1</inkml:trace>
  <inkml:trace contextRef="#ctx0" brushRef="#br0" timeOffset="198.568">10997 15343 224 0,'0'5'85'0,"3"3"-46"0,9 6-39 0,-6-6 16 16,3 0-3-16,0-1 5 0,3 1-8 15,3-5-1 1,3-3-5-16,-3-3-1 0,5-5 1 0,-2 1-2 16,-3-4-2-16,-3 0 1 15,-6 1 1-15,-9-3-1 16,-3 2 2-16,-6 0-2 16,-3 3-1-16,-3 3 12 15,-5 5 6-15,-1 5-3 16,3 3 2-16,0 3-4 15,6 0 0-15,3 4-10 16,6 7-3-16,6-4-1 16,6 1 2-16,9-3-2 15,6-1-2-15,3-1-16 16,6-6-5-16,2-3-26 16,1-5-8-16,0-3-9 15,-3-7-1-15,-7-6 28 16,-2 0 46-16,-6 3 30 15,-6-1 13-15,-3 1 3 16,-6 0-6-16,-3 2-2 16,-3 3-24-16,0 3 4 0,0 2 3 15,0 1-11-15,0 2-3 16,0 0-8-16,3 2-2 16,0 1-3-16,3-3-1 15,3 3 1-15,3-1 2 0,6 4-3 16,3-1 0-16,0 6-1 15,0 7 0-15,0 1 0 16,0-1-2-16,-4 9 5 16,-5-6 1-16,-6 3 17 15,-8 2 8-15,-7-5-6 16,-3-2-1-16,0-3-6 16,-3-6-1-16,-3-2-7 15,0-3-4-15,4-5-17 16,2-5-7-16,3-3-27 15,6-10-11-15,6-3-43 16,12-11-20-16,3-13 15 16</inkml:trace>
  <inkml:trace contextRef="#ctx0" brushRef="#br0" timeOffset="199.568">11518 15068 284 0,'0'-5'107'0,"3"7"-58"0,3 14-62 0,0-5 17 15,-3 7-2-15,0 1 6 16,0 7 9-16,-3 6 7 16,-3 5-13-16,0 3 1 15,0 2-1-15,0 3-4 0,3-8-2 16,3-5-2-16,3-6-3 16,3 1 1-16,3-9-1 15,6-7 2-15,3 0 1 16,-1-4-1-16,1-7-2 15,0-5-13-15,-3 0-4 16,0-6-40-16,-3-7-15 0,3-17-51 16</inkml:trace>
  <inkml:trace contextRef="#ctx0" brushRef="#br0" timeOffset="200.568">11459 15094 312 0,'-42'-10'115'0,"39"10"-62"0,3-3-53 16,0 3 21-16,6-2-10 16,9-1 1-16,3-5-7 15,6 3-3-15,5-3-1 16,7 5-10-16,-3 1-2 0,2-4-49 16,-2 4-21-16,0-1-42 15</inkml:trace>
  <inkml:trace contextRef="#ctx0" brushRef="#br0" timeOffset="201.568">11765 15084 252 0,'-15'5'96'0,"15"3"-52"0,3 11-54 0,0-3 16 16,0-1 9-16,0 4 10 16,0 5-7-16,-3 0 0 15,0 2-10-15,0 0-5 0,0-2-2 0,0 0-1 16,0-3 2-16,0-5-1 15,0-3-12 1,-3-5-4-16,0-10-11 16,0-6-4-16,0-6 6 15,0-1 1-15,0-4 11 16,0 1 5-16,0-1 5 16,3-2 3-16,3-3 6 15,3 3 4-15,3 0 5 16,0 0 2-16,6 2-1 15,0 1 0-15,3 2-7 16,-3 5-2-16,3 3-4 16,-4 5-1-16,1 1-1 15,-3 10 1-15,-6 2 0 16,-6 4 3-16,-6 1-1 16,-3 1 2-16,0 0-4 0,-3 0-2 15,1 0 4-15,2-3 1 16,0 0 0-16,3-2-1 15,3 0 1-15,6-1 3 16,3 3 5-16,3 1 1 16,0-1-6-16,2 0-3 15,1 0-3-15,-3 1 0 16,3-1-2-16,0 0 2 16,0-2-29-16,0-3-9 15,0-3-47-15,0-3-20 16,3-9-12-1</inkml:trace>
  <inkml:trace contextRef="#ctx0" brushRef="#br0" timeOffset="202.568">12042 15306 292 0,'0'3'110'0,"0"2"-60"0,0 3-56 16,0 0 17-16,3-3-7 16,0 8 2-16,0 1-3 15,0 2-2-15,0-1 0 16,0-1-43-16,0-4-19 0,0-2-57 15</inkml:trace>
  <inkml:trace contextRef="#ctx0" brushRef="#br0" timeOffset="203.568">12060 15134 308 0,'0'-18'115'0,"3"10"-62"0,15-8-64 0,-12 8 18 15,6 0-34-15,0 0-9 16,2 0-86-16,4-2-37 16</inkml:trace>
  <inkml:trace contextRef="#ctx0" brushRef="#br0" timeOffset="204.568">12224 14944 272 0,'-15'-19'101'0,"15"17"-54"0,0-1-44 0,0 3 23 0,6-3-8 15,0 1-1-15,3-4-9 16,2 1-3 0,1 2-3-16,0 3-4 0,0 6 1 15,0 2-1-15,0 15 0 0,-3 9 0 16,-3 3 0 0,0 7 2-16,0 3 0 0,0 2 0 15,0 4 0-15,0 4 0 16,6-2 2-16,-4-5-1 15,-2-6-1-15,0-7 1 16,-6-6-1-16,-3-6 2 16,-6-4 3-16,1-6 0 15,-4 0 2-15,-3-7-6 16,0-1-3-16,0-5 3 16,0 0 1-16,3-3-20 0,3 1-10 15,3-4-41-15,6-4-16 16,6-1-24-1</inkml:trace>
  <inkml:trace contextRef="#ctx0" brushRef="#br0" timeOffset="205.568">12599 14907 252 0,'-3'0'96'0,"6"2"-52"0,0 4-51 15,0-1 14-15,0 13 4 16,0 4 7-16,0 4-5 16,-3 0-2-16,0 1-6 15,0 2-4-15,0-3 0 0,3-2-4 16,0-3 0-16,-1-2-67 15,4-6-27-15,3 0-7 16</inkml:trace>
  <inkml:trace contextRef="#ctx0" brushRef="#br0" timeOffset="206.568">12780 14923 288 0,'-12'5'107'0,"3"13"-58"0,-14 17-57 0,11-22 16 15,-6 3-8-15,0 0 2 16,0 2-1-16,-3 1-1 16,3-3 1-16,-2-3-63 0,2 0-28 15,0-5-16 1</inkml:trace>
  <inkml:trace contextRef="#ctx0" brushRef="#br0" timeOffset="207.568">12468 15015 260 0,'-3'0'99'0,"6"0"-54"0,6 5-46 0,-3 1 18 0,8 2 7 16,7 0 8-16,0 0-13 15,3 2-5-15,6-2-9 16,2-3-8-16,1 1-1 16,0-1-55-16,6-2-26 0,-4-1-38 15</inkml:trace>
  <inkml:trace contextRef="#ctx0" brushRef="#br0" timeOffset="208.568">12962 15010 288 0,'-3'-8'110'0,"9"-13"-60"0,-3 0-36 16,0 18 28-16,6-2-16 0,3-1-5 15,-1 1-12 1,4 2-4-16,0 3-3 0,0 11-6 16,0 10 0-16,-6 6-5 0,-9 2-1 15,-3 13-4-15,-15-2 1 16,-3 2 5-16,-3 3 4 16,-5 3 3-16,2-3 1 15,0-6 0-15,6-4 0 16,6-6 4-16,6-5 5 15,9-6 6-15,6-7 5 16,9-3-4-16,9-3 1 0,6-2-8 16,6-3-3-16,5 0-14 15,1-3-5-15,0 3-54 16,2 0-20-16,-5 0-53 16</inkml:trace>
  <inkml:trace contextRef="#ctx0" brushRef="#br0" timeOffset="209.568">13536 14946 272 0,'-12'-16'101'0,"9"35"-54"0,0 13-55 15,3-16 16-15,-3 10-6 16,0 11 1-16,0 0-1 15,1 5 1-15,2 1-2 16,0-4-1-16,2 4 3 0,-2-1-11 16,3-7-4-16,0-9-74 15,0-5-63 1,-6-8 46-16</inkml:trace>
  <inkml:trace contextRef="#ctx0" brushRef="#br0" timeOffset="210.568">13382 15235 312 0,'0'-8'118'0,"8"5"-64"0,28-5-61 0,-18 6 21 16,12-4-11-16,11-2-2 15,7-2-16-15,3 2-7 16,2 0-110-16,7 0-48 16</inkml:trace>
  <inkml:trace contextRef="#ctx0" brushRef="#br0" timeOffset="211.568">13992 15036 236 0,'-21'-2'90'0,"3"7"-48"0,-9 11-36 0,18 0 20 0,-3 5-1 16,0 5 2-16,1 9-8 15,5 4-4-15,3 4-8 16,9-4-1-16,5 1 4 0,7-8 0 16,6-8 2-16,9-14-2 15,3-10 1-15,-1-10-4 16,-5-9 1-16,0-7-1 16,-12-3 3-16,-9-8-5 15,-9-3-1-15,-9-2 0 16,-9-9 0-16,-9 4-5 15,3 4 1-15,3 9-5 0,4 7 1 16,2 9-33 0,3 10-16-16,6 19-32 0,9 7-14 15,9 3-13 1</inkml:trace>
  <inkml:trace contextRef="#ctx0" brushRef="#br0" timeOffset="212.568">14399 15208 264 0,'-20'3'99'0,"8"7"-54"16,-9 17-50-16,12-11 17 16,-6 2-3-16,-3 4 5 15,0-1-6-15,1 0 0 0,-4 3-4 16,3-3-18-16,3-5-6 0,3-6-47 15,3 1-22-15</inkml:trace>
  <inkml:trace contextRef="#ctx0" brushRef="#br0" timeOffset="213.568">14173 15198 296 0,'-6'0'110'0,"18"0"-60"0,9 2-56 16,-12 4 17-16,6 2-3 15,6 5 3-15,0 5-6 16,2 3-1-16,4-2-2 0,0 0-17 0,3-4-7 16,-1 1-51-16,4 3-22 15,-3-9-9 1</inkml:trace>
  <inkml:trace contextRef="#ctx0" brushRef="#br0" timeOffset="214.568">14712 15005 288 0,'-21'-43'110'0,"12"27"-60"0,-12 0-41 0,12 11 27 16,-5 3-13-16,-7 2-4 0,-3 2-6 16,-3 3-1-1,6 14-7-15,3 2-7 0,10 6-2 16,8-1 0-16,8 3 2 0,10 3 1 15,3-6 1-15,6 3-3 16,3 3 2-16,-3 3 1 16,-7-4 0-16,-8-2 0 15,-6-2 2 1,-9-1-1-16,-6 1 2 0,-3-6-4 16,-5-5 0-16,-4-8 5 15,0-8 2-15,0-3 0 16,6-2 1-16,6-8 0 15,6-9 3-15,9-4-3 16,6-3-2-16,6 0-2 16,6-6 0-16,3-2-2 0,-1 6 2 15,-2-1-11 1,-3 0-4-16,3 6-30 0,-3 2-12 16,2 8-49-16,1 13-20 15,-3 3 16 1</inkml:trace>
  <inkml:trace contextRef="#ctx0" brushRef="#br0" timeOffset="215.568">14876 15190 256 0,'-21'24'96'0,"9"-11"-52"0,3 13-38 0,9-10 20 0,0 3-1 16,6-1 2-16,3-2 1 15,6-3 0-15,15-5-15 16,5-5 3-16,1-8 4 0,-3-9 0 15,-3-4 3-15,-7-3 2 16,-5-1 2-16,-9 1-1 16,-3-5-1-16,-6-3-19 15,-6-3-5-15,-9-8-44 16,-3 1-17 0,1-4-130-16</inkml:trace>
  <inkml:trace contextRef="#ctx0" brushRef="#br0" timeOffset="216.568">10348 16349 164 0,'-12'-8'63'0,"7"8"-34"0,-10 5-19 0,6-2 20 0,0 2-9 16,-3 3 0-16,-3 5-3 15,-3 8-2-15,0 6-8 16,0 2 4-16,4 10 3 0,5 4-3 15,6-1 1-15,9 0-4 16,5-4 0-16,10-7 1 16,6-15 4-16,9-13-4 15,6-3 2-15,2-13-5 16,1-9 1-16,-4-4-5 16,-8-1 0-16,-9 1 5 15,-9-3 5-15,-12 0-1 16,-6-3 3-16,-9 0-4 15,-6-2 1-15,-6-3-7 16,1 13-1-16,-1 3-7 0,3 8 0 16,3 13-17-16,6 8-6 15,6 2-23-15,6 3-6 16,6 1-22 0,9-1-6-16,3 0-16 15</inkml:trace>
  <inkml:trace contextRef="#ctx0" brushRef="#br0" timeOffset="217.568">10804 16462 196 0,'-6'-2'74'0,"6"4"-40"0,-3 1-40 0,0 5 38 16,-6 3-11-16,-9-1-8 15,0 3-3-15,0 3-6 16,1 3-5-16,-1-1 0 0,3 1-15 16,3-3-4-16,0-3-52 15,3-3-49 1,0-7 37-16</inkml:trace>
  <inkml:trace contextRef="#ctx0" brushRef="#br0" timeOffset="218.568">10604 16523 236 0,'-3'-13'90'0,"6"13"-48"0,3 0-51 16,0 0 12-16,0 8-2 0,3-3 3 16,3 3-1-1,3 3 0-15,3 2-1 0,6 3-2 0,2 0 1 16,1 0-15-16,0-3-3 16,0-3-81-1</inkml:trace>
  <inkml:trace contextRef="#ctx0" brushRef="#br0" timeOffset="219.568">11110 16354 176 0,'-9'-27'66'0,"4"12"-36"0,-4-12-15 0,6 19 18 16,-6 0-3-16,-6 0 2 0,0 3-20 15,-3 5-7-15,0 5-4 16,0 16-8-16,0 6 0 0,4 5 1 16,5 5 3-16,3-3 0 15,6 6-1-15,3-1 5 16,3-1 1-16,0-4-9 16,3-2-3-16,-4-1-90 15</inkml:trace>
  <inkml:trace contextRef="#ctx0" brushRef="#br0" timeOffset="220.568">10795 16536 212 0,'3'-13'79'0,"6"5"-42"0,6 0-39 0,-6 11 14 16,5-6-2-1,4 1 1-15,3 2-5 0,3 0-4 16,6 0-1-16,-3 0-21 0,-1 0-7 16,1-3-68-1</inkml:trace>
  <inkml:trace contextRef="#ctx0" brushRef="#br0" timeOffset="221.568">11378 16420 108 0,'-6'-11'44'0,"6"6"-24"0,-3-3-6 15,3 3 15-15,0 0 12 16,-3-3 9-16,0-6-4 16,-3 4-1-16,-2 7-25 15,-4 3-1-15,-3 8 2 0,-6 8-14 16,0 13-4-16,-3 11 2 16,12 0 4-16,6-1-3 15,9 1 2-15,9-3-3 16,6-11 2-16,6-7 9 15,9-8 5-15,2-9-5 16,-2-12-1-16,-6-4-1 0,-6-4 4 16,-6-9-6-16,-9-2 1 15,-15-2-6-15,-6-1 1 16,-3 3-7-16,-3 8-3 16,0-1-13-16,3 9-5 15,6 8-33-15,4 2-16 16,8 3-24-16,6 3-9 15,14-1-5 1</inkml:trace>
  <inkml:trace contextRef="#ctx0" brushRef="#br0" timeOffset="222.568">11640 16370 296 0,'-21'-8'110'0,"18"0"-60"0,-9 13-47 15,7-2 23-15,-4 2-13 16,0 3-2-16,-3 3-2 15,0 7-1-15,6 3-4 16,3 11-1-16,3-8 3 0,6 0-5 16,3-6-3-16,9 1 3 15,3-11 3-15,-1-8 3 16,1 0 1-16,-3-8 4 16,-3-11 3-16,-3 3-2 15,-6-2 0-15,-6-3-5 16,-3 0 0-16,-3-3-10 15,-6 5-3-15,-3-2-11 0,3 5-2 16,3 3-29 0,3 0-9-16,3 7-15 0,12-2-6 15,6 1-16 1,0-7-23 0,0 9 42-16</inkml:trace>
  <inkml:trace contextRef="#ctx0" brushRef="#br0" timeOffset="223.568">11756 16386 212 0,'-6'34'82'0,"6"-10"-44"0,-3 21-38 0,6-29 18 16,3 2 8-16,3 1 8 16,3-1-9-16,6-2-3 15,6-3-12-15,3-7 16 0,-1-9 9 16,1-8 2-16,-6 1 0 0,-3-11-7 16,-9-6-4-16,-9 1-6 15,-9-1-2-15,-9-7-10 16,-6-6-5-16,0 8-7 15,1 9 0-15,2 4-18 16,3 3-6-16,6 6-36 16,6 10-14-16,3 10-25 15,9 4-9-15,3-7 4 16</inkml:trace>
  <inkml:trace contextRef="#ctx0" brushRef="#br0" timeOffset="224.568">12230 16237 132 0,'0'-2'49'0,"0"7"-26"0,0-2-5 0,0 2 20 15,-3 3-6-15,-3 13 1 16,0-2-7-16,-3-1-2 15,-3 6-13-15,3-3-7 0,-6 0-2 16,-3-2-9-16,3-1 0 16,3 4-30-16,0-9-13 15,7 3-43 1</inkml:trace>
  <inkml:trace contextRef="#ctx0" brushRef="#br0" timeOffset="225.568">12057 16288 184 0,'-3'0'68'0,"3"5"-36"0,3 14-31 0,0-17 14 15,0 9 7-15,6-3 6 16,0-3-8-16,6 3-2 16,0-3-10-16,-1-2-5 0,-2 5-2 15,0-6-1-15,0 1 2 16,-3 0-28-16,-3-1-11 0,-3 1-66 16</inkml:trace>
  <inkml:trace contextRef="#ctx0" brushRef="#br0" timeOffset="226.568">12143 16224 168 0,'-3'-8'66'0,"3"6"-36"0,0-1-18 0,0 3 19 15,0 0-7-15,0 0-2 16,0 0-12-16,0 0-4 16,0 0-4-16,0 0-4 0,0 0 1 15,3 3 1-15,-3-3 2 16,0 2-1-16,3 4 2 15,-3-6 0-15,0 0 3 0,3 2-3 16,-3-2 0-16,0 0 1 16,0 0 0-16,0 0-2 15,0 0 1-15,0 0-11 16,0 3-4-16,-6 0-30 16,0 4 8-1,0 4 3 1,3-3 18-16,0 0 6 15,0-3 2-15,3-7 52 16,0-1-15 0,0-5-3-16,6 5-5 0,-3-2-2 15,0 0-3 1,0 5 0-16,-3 0-4 16,0 0-1-16,3 13-4 15,-3 8-1-15,0 3 3 16,3 0 3-16,0 0-8 0,0-1-2 15,0-1-3-15,0 1 1 16,0-1-4-16,0-1-2 16,0-3-27-16,0-2-12 15,0-5-50-15,0-1-18 16,0-7 11 0</inkml:trace>
  <inkml:trace contextRef="#ctx0" brushRef="#br0" timeOffset="227.568">12286 16364 200 0,'-6'-2'74'0,"3"2"-40"0,3 0-16 15,0-3 23-15</inkml:trace>
  <inkml:trace contextRef="#ctx0" brushRef="#br0" timeOffset="228.568">12289 16349 420 0,'15'-16'31'16,"6"3"-16"-16,0-1-8 0,-1 4-3 15,1 2-2-15,0 2-2 16,-3 9-2-16,-3 10 1 15,-3 1 3-15,-3 1 1 16,-3 12-1-16,-9-1 1 16,-6 6 0-16,-9 0 1 15,-6-3-2-15,0-5-2 16,0 2 1-16,1 1-1 16,2-9 4-16,6-5 2 15,3 1 9-15,3-4 2 16,6-7 5-16,3-3 1 15,9 0-6-15,15 0-2 0,3 0-5 16,2-3-1-16,1-2-3 16,3 0 1-16,-6 2-4 15,3 0-2-15,-1 3 0 16,-5 0 1-16,-6 0-25 16,0 6-12-16,-3 2-44 15,0 2-17-15,-4-2-45 16</inkml:trace>
  <inkml:trace contextRef="#ctx0" brushRef="#br0" timeOffset="229.568">10307 16999 160 0,'-15'-15'60'0,"12"12"-32"0,-9-5-11 0,9 8 22 0,0 0-5 16,-6 5 3-16,-3 3-12 15,-3 16-3-15,-3 13-13 16,4 19 6-16,5 5 4 0,9-9-1 16,9-1 1-16,8-12-6 15,4-7-3-15,9-5-3 16,6-19 0-16,2-3 0 15,-2-13 1-15,-9-16 9 16,-9-2 4-16,-12-14-5 16,-12-5-1-16,-12 0-7 15,-6 3-3-15,-3 5-5 16,-2 10 0-16,2 9-5 16,0 10 1-16,3 8-27 15,9 13-11-15,6 0-26 16,12 11-9-16,15-8-56 15</inkml:trace>
  <inkml:trace contextRef="#ctx0" brushRef="#br0" timeOffset="230.568">10694 17121 280 0,'0'3'104'0,"-3"2"-56"0,0 8-45 0,0-5 21 15,-3 11-12-15,-6 5-2 16,-3 2-8-16,0 1-3 15,-3-6 0-15,-3 5-11 0,1 1-4 16,-4-9-72-16,0 1-70 16,3-19 39-1</inkml:trace>
  <inkml:trace contextRef="#ctx0" brushRef="#br0" timeOffset="231.568">10432 17190 284 0,'12'-8'107'0,"5"19"-58"0,10 5-37 16,-15-3 24-16,6 0-19 15,6 5-5-15,6 6-9 16,5 0-3-16,4 0 0 16,0-3-29-16,5-2-13 0,1-1-49 15,3-13-66 1,-1-10 42-16</inkml:trace>
  <inkml:trace contextRef="#ctx0" brushRef="#br0" timeOffset="232.568">11036 17058 272 0,'-33'-40'104'0,"21"32"-56"0,0-3-36 16,6 11 26-16,-2 0-16 0,-4 6-2 16,3 10-17-16,3 10-4 15,0 9 0-15,6 7 0 0,6 3 1 16,0 0 0-16,-3-6 2 16,0 1-34-16,0-8-13 15,-3-6-49 1,-3-4-59-16,-3-4 41 15</inkml:trace>
  <inkml:trace contextRef="#ctx0" brushRef="#br0" timeOffset="233.568">10774 17230 288 0,'-6'-35'110'0,"15"22"-60"0,15 0-34 16,-3 8 27-16,8 2-28 16,7-2-7-16,3-1-8 15,8 6-4 1,-5 0 3-16,6-2-46 0,-7-1-19 0,-5 0-19 15,-3-2-8-15,-9 5 4 16,-6-5 212 15,-15-3-49-15,-6 8-8-16,-3 10-34 16,0 6-19-16,0 8-4 15,6 5-1-15,3 0-4 16,3-2-1-16,3 2 3 0,2-5-3 15,4-6-2-15,3-2 2 0,3-3 0 16,0-13 3-16,0-2 1 16,-3-9-1-16,-4 3-1 15,-5-10-3-15,-6-11 1 16,-6-1-2-16,-3-1-1 16,-2-4-2-16,-1 9 1 15,3-1-10-15,0 6-5 16,6 5-39-16,6 3-14 15,3 3-10 1,2-1-44-16,10 6 27 16</inkml:trace>
  <inkml:trace contextRef="#ctx0" brushRef="#br0" timeOffset="234.568">11479 17132 248 0,'-14'24'93'0,"11"15"-50"0,-3 1-35 0,3-27 24 0,3 6-9 15,0 2 1-15,6-3-4 16,6 4-3-16,2-12-9 15,4 3 6-15,3-5 3 0,0-8-5 16,0-13 1-16,0 5 1 16,-6-10 3-16,-7-9-3 15,-2-5 0-15,-9-2-8 16,-6-6-2-16,-2 3-4 16,-4 3-1-16,0 7-15 15,0 4-4-15,3 9-25 0,3 6-12 16,3 3-22-1,6 5-11-15,9 5-24 16</inkml:trace>
  <inkml:trace contextRef="#ctx0" brushRef="#br0" timeOffset="235.568">11732 17206 212 0,'-5'47'79'0,"2"-25"-42"0,3 4-23 0,3-15 20 15,2 2-4-15,4 0 2 0,6-5 8 16,6 5 5-16,3-13-24 16,0-8 12-16,-3-5 5 0,-4 0-7 15,-2-6-3 1,-6-7-12-16,-3-6-3 15,-6 3-7-15,-6-8-4 16,0 11-19-16,-9-1-6 0,1 6-35 16,2 10-13-16,3 6-97 15</inkml:trace>
  <inkml:trace contextRef="#ctx0" brushRef="#br0" timeOffset="236.568">12474 16984 240 0,'3'-6'90'0,"-6"6"-48"0,3 0-34 16,0 0 21-16,-6 6-13 0,-6 2-4 16,-6-1-3-16,-6 12-1 15,-3 2-4 1,-2 3 2-16,-1-3 3 0,3-2-5 0,6-3 0 16,3-3-2-16,15-3 3 15,12-2 4 1,6 6-1-16,3-1 3 15,3 0-6-15,3 3-3 16,2 0-1-16,-2-3-1 16,-3 0-22-16,0 0-10 15,-3 1-42-15,6-9-17 0,-4 0-16 16</inkml:trace>
  <inkml:trace contextRef="#ctx0" brushRef="#br0" timeOffset="237.568">12739 16994 252 0,'3'-13'93'0,"-3"13"-50"0,0 0-35 16,-3 0 21-16,-3 3-13 15,-9-1-2-15,-9 11-8 16,-3 9-4-16,-3 1-1 15,1-1-1-15,-1 4 0 0,6-2 0 16,3 2 2-16,3-4-3 16,3 1 0-16,12-4 7 15,3-3 6-15,15-3 0 0,3 0 3 16,6 0-6-16,6 1-3 16,3-4-6-16,-4-2 0 15,-2 5-40-15,-3-2-15 16,9-3-79-1</inkml:trace>
  <inkml:trace contextRef="#ctx0" brushRef="#br0" timeOffset="238.568">12941 17150 296 0,'0'0'112'0,"6"-2"-60"0,0-4-47 16,-3 1 22-16,3 2-15 16,0-7-4-1,6 2-8-15,0-3-2 0,-1-2 1 16,1 0 2-16,-3 0 2 0,-3-1-1 15,0 9 1-15,-3-3-4 16,0 3 0-16,-3 2-4 16,0 3-1-16,0 13 0 15,0 9 4-15,3 7 1 16,0 8 1-16,3 0 0 16,0 3 0-16,3-3 2 0,0 2 1 15,0-4-28-15,-3-4-12 16,0-4-33-16,-6-3-13 15,-3-8-18 1</inkml:trace>
  <inkml:trace contextRef="#ctx0" brushRef="#br0" timeOffset="239.568">12986 17470 260 0,'-27'-7'96'0,"24"7"-52"0,0-6-18 0,3 6 31 16,3 0-17-16,3-2-3 0,9-4-10 15,9 1-5-15,11-3-12 16,4 8-6-16,3-5-1 15,2 10-62-15,1 0-24 0,-6-10-74 16</inkml:trace>
  <inkml:trace contextRef="#ctx0" brushRef="#br0" timeOffset="240.568">10408 17801 212 0,'0'-5'79'0,"0"5"-42"0,3 24-32 0,0-16 19 16,0 5-6-16,0 8 1 15,0 3 1-15,0 2 0 16,0 6-11-16,0 10-3 0,0-5 0 15,0 3-3-15,0-5 0 0,0-6-1 16,0 0-2-16,0-3-50 16,0-2-24-16</inkml:trace>
  <inkml:trace contextRef="#ctx0" brushRef="#br0" timeOffset="241.568">10658 17806 208 0,'0'3'79'0,"0"16"-42"0,3 2-30 15,0-8 20-15,0 6-10 16,0 4-2-16,-3 4-6 0,3 2-1 15,-3 11-5 1,3-9-2-16,0 6 2 0,-3-7-2 16,0-7-1-16,0-2-41 0,0-2-20 15,0-6-42 1</inkml:trace>
  <inkml:trace contextRef="#ctx0" brushRef="#br0" timeOffset="242.568">10860 17836 224 0,'0'0'85'0,"3"18"-46"0,-3-5-32 16,0 1 18-16,0-1-13 15,0 11-4-15,0-3-5 16,3 5-3-16,0 9 1 16,0-4 3-16,0-4 2 0,3-1-7 15,-3-7-1-15,0-1-57 16,-3 1-26-16,0-11-11 16</inkml:trace>
  <inkml:trace contextRef="#ctx0" brushRef="#br0" timeOffset="243.568">11122 17828 204 0,'0'-8'77'0,"-3"16"-42"0,0 0-32 0,3-3 17 0,0 3-10 16,0 5-3-16,-3 0 0 15,3 3 0-15,-3 5-3 16,0 0 2-16,0 6 0 0,3 5-2 15,0-1-1-15,3 4-12 16,0-9-4-16,-3 6-93 16</inkml:trace>
  <inkml:trace contextRef="#ctx0" brushRef="#br0" timeOffset="244.568">11727 17888 176 0,'-3'-7'68'0,"3"7"-36"0,-6-6-20 15,3 6 21-15,0 0-8 16,0 6 0-16,-3 1-12 16,-3 7-5-16,0 10-5 15,3 7 2-15,0 9 1 0,3-6-2 16,9 3-1-16,0-7 1 16,3-7 0-16,6-2 4 15,6-10 5-15,-1-8 2 16,1-3 0-16,0-16 4 0,-3-8 0 15,-6-8-4-15,-3-2-1 16,-6-1-6-16,-6 4-3 16,-3-1 0-1,-3 0 1-15,0 6-3 16,-3 5 0-16,3 2-12 0,0 6-7 16,3 8-38-16,3 5-15 15,3 13-65 1</inkml:trace>
  <inkml:trace contextRef="#ctx0" brushRef="#br0" timeOffset="245.568">11974 17873 160 0,'-9'0'63'0,"6"2"-34"0,-3 17-23 0,3-6 17 0,-3 6-10 15,6 7 0 1,0 0 4-16,3 1 1 0,6-1-9 16,3-7 6-16,2-6 4 0,4-5-4 15,3-16 2-15,-3 3-1 16,3-8 2-16,-6-1-4 16,-3-2 2-16,-6-2 0 15,-3-1-1-15,-9-2-7 16,0 3-5-16,-3-1-2 0,0 3-1 15,-3 6-18 1,3 2-5-16,0 10-101 16,3 4-4-1</inkml:trace>
  <inkml:trace contextRef="#ctx0" brushRef="#br0" timeOffset="246.568">12191 17875 184 0,'-9'6'68'0,"6"-1"-36"0,0 8-22 0,3-5 20 16,-3 11-16-16,3 2-2 16,3-3 1-16,3 9 3 0,3 4-8 15,3-9-4-15,3-4-3 0,3-13 21 16,-1-10 10-16,1 0-3 15,3-8-2-15,0-1-4 16,-9-7 0-16,-3 0-7 16,-3-3 1-16,-9-2-6 15,-3-6-1-15,-3 11-6 16,-3-3-3-16,0 8-14 16,0 3-6-16,0 2-39 15,3 3-15-15,3 8-68 16</inkml:trace>
  <inkml:trace contextRef="#ctx0" brushRef="#br0" timeOffset="247.568">12441 17907 184 0,'-12'19'71'0,"12"2"-38"0,-3 10-30 0,3-12 17 16,0 7-1-16,6 1 3 15,3-6 1-15,3 3 3 16,3-11-14-16,11-5 15 0,1-3 9 16,-3-18 1-16,0-5 0 15,-3-4-1-15,-6-4 3 16,-6-1-5-16,-6 1 2 0,-3 2-20 16,-3 6-7-1,-6-3-33-15,-6 7-13 0,3 9-134 16,0 0-79-1,3-16 108-15</inkml:trace>
  <inkml:trace contextRef="#ctx0" brushRef="#br0" timeOffset="248.568">9997 18410 168 0,'0'-14'66'0,"3"7"-36"0,0 1-9 0,0 6 25 0,-3 0-13 15,0 0-1-15,6 6-10 16,0 7-4-16,0 5-10 16,-3 17 6-16,0-1 3 0,-3 3-7 15,0 3-3-15,0 0-2 16,3-9 1-16,0-4-8 15,0-1-3-15</inkml:trace>
  <inkml:trace contextRef="#ctx0" brushRef="#br0" timeOffset="249.568">10470 18365 172 0,'3'-13'66'0,"-3"13"-36"0,3-8-15 0,-3 8 18 0,0 0-10 15,0 0-3-15,6 8-5 16,-3 2 0-16,0 6-8 16,0 2 5-16,0 1 1 0,-3 2-2 15,0 11 1-15,0-11-7 16,3 3-3-16,-3-3 1 15,3-2 0-15,-3-6-21 16,0 0-10-16,0 0-37 16,-3-2-16-16,0-3-12 15</inkml:trace>
  <inkml:trace contextRef="#ctx0" brushRef="#br0" timeOffset="250.568">10676 18352 172 0,'0'-3'66'0,"0"3"-36"0,0 0-31 0,0 0 12 16,3 3-3-16,-3 2 0 0,3 3 4 15,0 10 5-15,0 1-9 16,-3-1 7-16,0 3 2 0,3 6-7 15,0-1-1-15,0-2-3 16,0-3-1-16,0-2-3 16,-3-3-2-16,0-3 3 15,0 3 0-15,0-8-1 16,0 0-2-16,0-8-26 16,0 5-12-16,-3 0-65 15</inkml:trace>
  <inkml:trace contextRef="#ctx0" brushRef="#br0" timeOffset="251.568">10854 18378 168 0,'0'0'63'0,"0"0"-34"0,0 0-25 16,0 5 13-1,0 1-2-15,0 7 4 0,0-5 0 16,0 10 1-16,0-5-11 15,0 1-1-15,3 4-1 16,0 3-3-16,0-2-3 0,0-6 2 16,0 0 0-16,0 1-4 15,-3-1-1-15,0 0-59 16,0 0-26-16,0-7-3 16</inkml:trace>
  <inkml:trace contextRef="#ctx0" brushRef="#br0" timeOffset="252.568">11137 18396 144 0,'0'-7'55'0,"3"1"-30"0,0 1-12 16,-3 5 19-16,0-3-1 15,0-2 2-15,0 0-7 16,-3 2-2-16,0-2-13 16,-3 5-2-16,0 0 1 0,-3 5-4 15,0 3-1-15,-2 11 0 16,-1 2-1-16,3 3 0 0,3 2 0 16,6 0-5-16,3 1 1 15,3-6-2-15,6-2 0 16,2-6 11-16,4-5 3 15,3-3 1-15,-3-13 2 16,0-10 1-16,-3 4-1 16,-3-7 6-16,-3-3 3 15,-3-2-12-15,-4-1-5 16,-2 1-2-16,-2 7 1 0,-1-2-5 16,-6 3-3-16,0 5-4 15,0 5 1-15,0 8-52 16,0 2-24-16,3 4-63 15</inkml:trace>
  <inkml:trace contextRef="#ctx0" brushRef="#br0" timeOffset="253.568">11801 18352 148 0,'-6'-3'55'0,"3"3"-30"0,-6 0-25 16,6 3 13-16,-3 2-3 15,-3 3 2-15,-3 10 5 0,0 1 1 16,3 7-9 0,4 6 1-16,-4-6 3 0,9 6-7 15,6-5-3-15,2-6 11 0,7-3 5 16,3-4 8-16,0-9 4 16,3-5-4-16,3-11-2 15,0-2 0-15,-4-8-1 16,-5-6-7-1,-3-4 0-15,-9 4-10 0,0 1-4 16,-6 2-2 0,-3 3-1-16,0 8-11 0,0 2-3 15,0 3-46-15,0 3-18 16,0 5-57 0</inkml:trace>
  <inkml:trace contextRef="#ctx0" brushRef="#br0" timeOffset="254.568">12012 18415 140 0,'-12'21'55'0,"9"-2"-30"0,0 7-14 16,3-7 18-16,0 2-11 15,6-3-2-15,3 4-5 16,3-4 0-16,6 1-6 16,0-11 10-16,0 2 7 0,0-10 2 15,0-5 3-15,-4 0 2 0,1-9 5 16,-6-7-4-16,-3-3 2 15,-3 3-18-15,-3-5-6 16,-3 2-1-16,0 3 0 16,-6 2-12-16,0 6-6 15,-3 5-66 1,1 3-6-16,2 5-8 16,6 0-16-1</inkml:trace>
  <inkml:trace contextRef="#ctx0" brushRef="#br0" timeOffset="255.568">12239 18415 152 0,'-9'13'57'0,"6"0"-30"0,0 6-21 16,3-6 17-16,0 8-8 15,3-2 2-15,3 2-4 16,2-2 2-16,1-1-8 15,3-5 9-15,0-5 4 0,0-2 14 16,0-1 8-16,0-10-5 16,0-1 1-16,-3-12-9 15,0 2-1-15,-9-8-15 0,0 3-8 16,-3-6-3 0,-3 4-2-16,0 1-20 15,-3 4-9-15,0 5-32 0,0 5-13 16,3 2-58-1</inkml:trace>
  <inkml:trace contextRef="#ctx0" brushRef="#br0" timeOffset="256.567">12358 18481 108 0,'0'13'44'0,"14"19"-24"0,1-5-8 16,-9-14 13-1,3 0 4-15,0 0 2 0,6-2 10 16,0-8 4-16,3-3-24 16,-3 0 17-16,3-8 6 0,-1-11-6 15,-5 1 0-15,-3-4-6 16,-3-4-2-16,-9-6-6 16,-3 6-3-16,-3-1-5 15,-6 9 0 1,4 2-11-16,2 0-3 0,0 8-29 15,0 3-11-15,3 5-36 16,3 5-14-16,3 8-59 16</inkml:trace>
  <inkml:trace contextRef="#ctx0" brushRef="#br0" timeOffset="257.567">12753 18592 276 0,'-6'-5'104'0,"6"5"-56"0,0 0-56 0,0 0 16 16,0 0-13-16,0 0 1 16,6 5-49-16,0-5-19 15,6 0-28-15,6 6-11 16</inkml:trace>
  <inkml:trace contextRef="#ctx0" brushRef="#br0" timeOffset="258.567">12896 18619 260 0,'0'0'99'0,"0"0"-54"0,3 0-55 0,-3 0 16 0,6 5-52 16,0-5-22-16,3 8-29 16,3-8-11-16</inkml:trace>
  <inkml:trace contextRef="#ctx0" brushRef="#br0" timeOffset="259.567">13087 18658 324 0,'-12'6'123'0,"9"-1"-66"0,3-5-64 16,0 0 19-16,3 0-13 15,3-5-1-15,3 5-32 0,0 0-13 16,6 0-82 0,-1 0-36-16</inkml:trace>
  <inkml:trace contextRef="#ctx0" brushRef="#br0" timeOffset="260.567">13346 18481 164 0,'0'-40'63'0,"6"35"-34"0,-3-11-14 0,-3 11 18 16</inkml:trace>
  <inkml:trace contextRef="#ctx0" brushRef="#br0" timeOffset="261.567">13349 18415 354 0,'-9'8'25'15,"-6"5"-12"-15,0 11-7 0,6 2-3 16,9 1-1-16,3-1 1 0,6 1-4 15,6-9 0-15,3-4 16 16,9-9 10-16,-7-5 9 16,1-16 6-16,-6 8 7 15,-12-18 4-15,-6-1-20 16,-6 1-5-16,-3 2-25 16,0 3-8-16,0 2-81 15,7 6-36-15,5-3-34 16</inkml:trace>
  <inkml:trace contextRef="#ctx0" brushRef="#br0" timeOffset="262.568">13905 17227 344 0,'-20'-5'129'0,"28"5"-70"0,-2 5-51 0,0-5 29 16,0-5-10-16,3 2 1 15,9 0-15-15,12-4-6 16,6 4-4-16,2-2-3 0,4-1 1 16,-3 6-23-16,2 0-8 0,-2 11-47 15,-6-3-18-15,-9 0-49 16</inkml:trace>
  <inkml:trace contextRef="#ctx0" brushRef="#br0" timeOffset="263.568">13992 17386 332 0,'-18'-3'126'0,"21"3"-68"0,6-5-48 15,3 5 30-15,14-5-20 16,10 2-6-16,9 3-24 16,5 0-8-16,10-5 8 15,8 5-90-15,-2-6-36 0,11-7 8 16</inkml:trace>
  <inkml:trace contextRef="#ctx0" brushRef="#br0" timeOffset="264.568">14888 17105 208 0,'-3'-13'77'0,"3"5"-42"0,0 3-21 15,0 2 22-15,-3-2 0 16,0 0 2-16,-3 5-18 15,-9 0-9-15,3 5-7 16,-3 8-4-16,-3 14 1 0,0 7 7 16,3 8 5-16,4 1 7 15,5-6 4-15,9 2-8 16,9-2-2-16,5-7-2 0,7-7 0 16,-3-4 5-16,30-16 3 15,-7-6-6-15,-2-8-1 16,-6-7-1-16,-7-9 2 15,-11-12 4-15,-9-1 3 16,-6-8-7-16,-12 3-1 16,-12 3-7-16,-5 8-4 0,-1 7-10 15,0 9-5-15,0 10-26 16,6 2-13-16,1 12-23 16,11 7-8-16,9 0-75 15</inkml:trace>
  <inkml:trace contextRef="#ctx0" brushRef="#br0" timeOffset="265.568">15355 17240 248 0,'-12'8'93'0,"6"-3"-50"0,-9 14-35 16,3-11 24-16,-6 5-20 15,-2 6-6-15,-1-1-4 0,0-2-2 16,0 8-88-16,0-6-40 16,3-2 31-16,1 3 17 15</inkml:trace>
  <inkml:trace contextRef="#ctx0" brushRef="#br0" timeOffset="266.568">15102 17293 312 0,'-6'-18'115'0,"18"10"-62"0,3 2-35 0,-6 6 28 16,3 6-9-16,5 2-2 16,4 2-17-16,3-2-6 0,3 5-8 15,6 9-7-15,2-4-1 0,4 6-66 16,3-3-28 0,5 0-59-1</inkml:trace>
  <inkml:trace contextRef="#ctx0" brushRef="#br0" timeOffset="267.568">15596 17261 200 0,'-3'6'77'0,"3"-6"-42"0,3 0-19 0,-3 0 24 16,0 0-12-16,0 0-1 16,0 0-7-16,0 0-3 15,3-6-9-15,-3 6 1 0,3-8 4 16,0 1-7-16,0-9-1 15,3 0-3-15,0-3-2 16,0 6 1-16,0-5 1 16,-3-1-1-16,3-2-1 15,-3 8-2-15,3-3 1 16,3 0 1-16,-3 0 0 0,-1 3 0 16,1 2 2-1,-3 3 1-15,0 3 3 16,-3 0 1-16,0 5 1 0,0 5-2 15,0 8 1-15,3 6 2 16,0 5 2-16,3 2-3 16,0 3 0-1,0 3 1-15,3 0 2 0,0-3-5 16,-3 2-2-16,0-4-2 16,0-3-2-16,-3-3 1 15,0-3-1-15,0 1-5 16,-3-6 1-16,0 0-22 15,0-5-8-15,-6 3-29 16,0-3-13-16,0 0-54 16</inkml:trace>
  <inkml:trace contextRef="#ctx0" brushRef="#br0" timeOffset="268.568">15578 17476 244 0,'-27'-6'90'0,"24"6"-48"0,-5-2-23 0,8 2 29 15,0 0-15-15,0 0-1 16,2-5-15-16,7 5-3 16,6-6-8-16,3 6 5 0,6-2 4 15,3-4 2-15,3 1-1 0,-4 5-4 16,4-3-2-16,-3-2-6 15,0 5-1-15,-4 0-10 16,-2 0-3-16,-3 0-37 16,-3 5-14-16,-3-2-33 15,-3 2-13-15,0 1-5 16</inkml:trace>
  <inkml:trace contextRef="#ctx0" brushRef="#br0" timeOffset="269.568">16019 17272 260 0,'-12'3'96'0,"12"-3"-52"0,3 0-38 15,-3 0 29 1,9 2-15-16,0-2-5 16,3 0-5-16,-1 0-6 15,1 0 6-15,3 0 3 0,0 0-2 16,0 0-1-16,0-2-6 15,0-1-3-15,0-2 0 16,-3 5 1-16,-1-6 1 16,-2 4 1-16,0-9-2 15,0-2-2-15,-3 0 1 16,-3 0 1-16,0-1-1 0,-6 1-1 16,0 5 1-16,-3-2-1 15,-3 7-3-15,-3-2 0 16,1-1 2-16,-4 6 0 15,0 0-2-15,-3 6 0 16,0-1 2-16,0 3 0 16,3 5 1-16,0 6 2 15,4-4 5-15,-1 4 6 16,3-1-3-16,3 6 2 16,6-3-7-16,6-2-1 15,3-3 4-15,6 2 5 16,5-4-5-16,4-1 0 0,0-5-4 15,0-3-3-15,0 3-22 16,-1-3-11-16,1 1-64 16,0-6-25-1,-3-14-12-15</inkml:trace>
  <inkml:trace contextRef="#ctx0" brushRef="#br0" timeOffset="270.568">16543 17103 192 0,'-3'-14'74'0,"6"7"-40"0,-9-4-16 16,6 6 25-16,-3 2-11 15,-3-2-1-15,-6-1-12 16,-3 6-1-16,0 6-11 16,-3 2-2-16,-3 15 1 0,-2 4 1 15,5 7 3-15,3 6 6 16,9 0 2-16,9-3-5 15,6-6-3-15,6-4 1 16,8-6 3-16,10-2-2 16,0-11 3-16,3-8-4 15,-4-8 1-15,-2-6-3 16,-6-4 0-16,-3-9 1 16,-9-4 4-16,-6-9-4 15,-6-2 0-15,-6-1-9 16,-6 12 0-16,-3 1-3 0,3 7-2 15,0 9-22-15,0 1-10 16,0 11-25-16,3 4-12 16,3 6-47-1,6-3-54-15,3 6 60 16</inkml:trace>
  <inkml:trace contextRef="#ctx0" brushRef="#br0" timeOffset="271.568">16813 17076 248 0,'-20'3'93'0,"8"10"-50"0,-6 16-37 16,9-5 22-16,0 5-2 15,3 6 4-15,3 2-12 16,9-3-3-16,6-8-9 16,9 1 0-16,3-9 4 0,2-4 3 15,4-6 4-15,3-11-7 16,-3-8-3-16,-7-10 0 16,-2-11 2-16,-6-2 7 15,-9-11 4-15,-6-3 3 16,-6 3 1-16,-6 8-2 0,0 3 1 15,-3 2-13-15,1 8-6 16,-4 3-13-16,3 13-5 16,0 3-26-16,3 5-9 15,3 8-28-15,6 3-9 16,6 2-47 0,6 0-35-16,9 0 74 15</inkml:trace>
  <inkml:trace contextRef="#ctx0" brushRef="#br0" timeOffset="272.568">17096 17058 272 0,'-21'-6'104'0,"18"6"-56"0,3 11-58 15,0-3 14-15,-3 13 3 16,-2 11 5-16,2 5 6 16,3 3 1-1,5-6-10-15,7 3 1 0,6-8 1 0,12-10 5 16,9-1 2-16,2-10 2 15,1-3 0-15,-9-10 8 16,-9-8 7-16,-7-6 8 16,-8-10 3-16,-12-8-11 15,-14-5-4-15,-13 0-16 16,0 2-4-16,-3 13-36 16,4 6-13-16,-1 11-111 15,6 7-50-15</inkml:trace>
  <inkml:trace contextRef="#ctx0" brushRef="#br0" timeOffset="273.568">19284 15134 100 0,'9'-16'38'0,"-3"6"-20"0,-3-6 3 15,0 8 17-15,-3-5 2 16,0-11 0-16,-3 5-2 15,0 1 1-15,-6 2-21 16,-3 5 1-16,-12 11 1 0,0 16-7 0,-5 13-2 16,-4 14-11-16,3 12-2 15,6 11 0-15,12 6 3 16,18-6-2-16,12-5 0 16,12-11 3-16,9-8 3 15,5-10 7-15,-2-11 4 16,3-15-2-16,-1-17 2 15,-2-7-5-15,-12-14 1 16,-9-11 4-16,-12-7 2 16,-12 3-3-16,-9-1-1 15,-3 6 0-15,-6 5 4 16,-3 5-10-16,0 8-4 16,1 5-12-16,5 9-5 0,3 5-22 15,9 5-10-15,9 5-29 16,6 5-11-16,18 1-43 31</inkml:trace>
  <inkml:trace contextRef="#ctx0" brushRef="#br0" timeOffset="274.568">19856 15277 204 0,'-24'13'77'0,"3"8"-42"0,-6 9-30 0,15-12 17 15,-3 6-14-15,0 0-2 16,1 2-4-16,2 3-2 16,3-5-46-16,-3-5-19 15,9-1-20-15,0-10-8 16</inkml:trace>
  <inkml:trace contextRef="#ctx0" brushRef="#br0" timeOffset="275.568">19692 15253 240 0,'0'-5'90'16,"6"10"-48"-16,6 8-51 0,-3-2 12 0,3 8 9 15,2 4 6-15,4 6-4 16,3 3-3-1,0 0-6-15,3 0-4 0,3-1 2 0,-1-4 0 16,1-3 3-16,-3 0-58 16,0-19-25-16,-9-5-29 15</inkml:trace>
  <inkml:trace contextRef="#ctx0" brushRef="#br0" timeOffset="276.568">20135 15243 228 0,'0'-3'88'0,"3"3"-48"0,-3-5-29 0,3 2 21 16,-3 0-8-16,3-2-2 16,0-3-12-16,0-2-4 15,3-1-4-15,0-5 1 0,0-2 0 16,0-4-1-16,0 1 1 16,0 0-2-16,0 3 2 15,0-6-2-15,0 8-1 16,0 3 1-16,-3 5 1 15,3 5-3-15,0 6-2 0,0 5 2 16,0 8 0-16,-1 7 3 16,1 1 1-16,3 3-1 15,-3 4 1 1,0 4-2-16,0 2-1 0,0-3 3 16,3 9 0-16,0-6-21 15,0-6-10-15,0-4-92 16,3-9-52-1,0-2 80-15</inkml:trace>
  <inkml:trace contextRef="#ctx0" brushRef="#br0" timeOffset="277.568">20171 15507 264 0,'-3'-2'99'0,"6"4"-54"0,0-4-33 0,3 2 26 16,6-3-7-16,3-2-1 15,3-1-16-15,2 4-7 16,1-1-4-16,3 0-5 0,3 3 1 16,0 0-23-16,2 3-12 15,-5 0-72 1,-3-3-65-16,3 0 58 16</inkml:trace>
  <inkml:trace contextRef="#ctx0" brushRef="#br0" timeOffset="278.568">20576 15362 160 0,'-3'-3'60'0,"0"3"-32"0,3-3-13 0,0 3 20 15,0 0-10 1,0 0-3-16,0 0-6 16,0 0 0-16,0 0-9 15,3 0-2-15,3 0 1 0,3 0 1 16,3 0 1-16,0 0 0 0,2 0 0 15,1-2-7-15,0-4 0 16,3 1 1-16,0-3 1 16,-3 0 1-16,-3-2 0 15,0-1 4-15,-3 1 5 16,-3-1-3-16,-1 0 2 16,-2 1-5-16,-6-1 1 0,-2 1-5 15,-4-1-2 1,-3 3 0-16,-3 3 1 15,-3 0-3-15,-3 2-2 0,-3 6 2 16,0 4 0-16,4 7 1 16,2 7 0-1,3 3-3-15,3 5 2 0,6-3 1 16,6 6 2-16,6-6-1 16,6 1 2-16,9-3 2 15,3-6 2-15,-1-5-3 16,1-2-1-16,0-6-3 15,0-5-1-15,0-2-43 16,-1-1-20-16,1-2-67 16</inkml:trace>
  <inkml:trace contextRef="#ctx0" brushRef="#br0" timeOffset="279.568">21100 15118 148 0,'-3'-10'57'0,"6"10"-30"0,-6-8-14 15,3 5 17-15,0 0 5 0,-3-2 3 16,0 3-5-16,0-1 0 16,-3 0-19-16,-3 1-4 0,-3 4 1 15,-3 4-7-15,-3 9 0 16,0 7-2-16,1 4-2 16,-1 14 1-16,6 5 1 15,9 8-3-15,6 0 0 16,9-3 3-16,6-8 1 0,8 0 1 15,7-7 0-15,3-6 4 16,-3-10 5-16,-1-14 6 16,4-8 3-16,-3-13 4 15,-6-2 1-15,-7-17-6 16,-8-4-2 0,-6-9-9-16,-9 3-2 15,-6 5 0-15,-3 1 0 0,1 7-4 16,-4 5-1-16,-3 4-12 15,0 7-7-15,3 5-16 16,3 3-5-16,3 6-24 16,3 7-11-16,6 0-68 15</inkml:trace>
  <inkml:trace contextRef="#ctx0" brushRef="#br0" timeOffset="280.568">21600 15137 192 0,'3'-11'74'0,"0"9"-40"0,3-9-16 15,-6 8 23-15,3-2-1 16,-3 0 3-16,-3-1-9 16,-3 1-1-16,-6 0-18 15,-3 2-7-15,-6 3-3 0,-3 6-3 16,0 1-2-16,4 4-2 15,2 2 1-15,6 1-1 16,3-1-2-16,9 3 0 16,6 2 3-16,9 3-2 15,6 6 1-15,5-1 2 16,4 3 0-16,0 6-3 16,-3-1 0-16,-6-2-1 15,-7-3 3-15,-5-3 4 16,-3-2 3-16,-9 0 2 15,-6-5 0-15,-2-4 0 0,-7-4 0 16,-3 0-4-16,0-9-1 16,0-2-1-16,3 0-2 15,3-5-6-15,6-3-4 16,7-8-5-16,4 0-2 16,7-5-1-16,3-5-2 15,6-1 12-15,0-5 4 16,6 1 3-16,0-1 1 15,-3 0 0-15,-1-2 2 16,-2 2 5-16,-6 3 4 16,-3 0 13-16,-6 2 8 15,-3 4-13-15,-3 7-3 0,-3 5-17 16,-6 3-6-16,3 6-35 16,0 7-15-16,3 3-85 15</inkml:trace>
  <inkml:trace contextRef="#ctx0" brushRef="#br0" timeOffset="281.568">22046 15126 224 0,'-18'-2'85'0,"9"4"-46"0,-11 1-35 0,5 2 19 16,-6 6-4-16,-6 2 1 15,0 11-11-15,4 13-3 16,5 13-4-16,9 8-2 0,9 1 3 16,9-7 0-16,9-7 3 15,5-5 12-15,13-13 8 16,6-12 0-16,-1-15 2 15,7-10-10-15,0-14 0 16,-10-16 13-16,-8-10 7 16,-15-3-8-16,-18 0-3 0,-9 0-10 15,-9 6 0-15,-5 4-41 16,-4 12-16-16,0 9-112 16,6 9-95-1,9 3 87-15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2T23:54:27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12390 6755 76 0,'-3'0'30'0,"3"2"-24"0,0 1 2 16,0 0-3-16,0 2 8 16,0 3 6-16,-3 3 5 15,-3 7 5-15,0 1 0 16,-2 2 2 0,-4 3-11-16,0-1-2 0,0-1-10 15,0-1 4-15,3-8 1 0,3 0-6 16,0-5-2-16,3 0-3 15,0-3 1-15,3-5 0 16,3 0 3-16,3-5 1 0,6-6 1 16,0-7-2-16,3-6-1 15,3-5-3-15,2-3-2 16,1 1 1-16,0 1 1 16,0 1-3-16,-3 8 0 15,-3 5 1-15,-3 3 0 16,-1 8 2-16,-2 5 1 15,3 10 7-15,-3 9 6 16,0 5-4-16,0 2-2 16,0 3-8-16,0-2-3 15,3-3 0-15,0-6 2 0,0-2 2 16,0-5 1-16,0-1-38 16,-1-7-16-1,1-3-66 1</inkml:trace>
  <inkml:trace contextRef="#ctx0" brushRef="#br0" timeOffset="1">12512 6847 140 0,'-3'0'55'0,"6"3"-43"0,-3 2 1 0,0 3-3 16,0 6 9-1,-3 4 7-15,-6 11 0 0,1 11-1 16,-4 5-13-16,-6 16-1 15,0 13 0-15,0 2-4 0,0 1-2 16,3-8-2-16,3-3-3 16,6-5 1-16,6-5-1 15,6-6 0-15,6-8 2 16,9-7 3-16,3-9 4 16,3-2 2-16,5-11 1 15,10-5-6-15,0-5-2 0,-1-6-24 16,1 0-9-16,3-2-83 15</inkml:trace>
  <inkml:trace contextRef="#ctx0" brushRef="#br0" timeOffset="2">13051 7623 240 0,'-9'2'90'0,"6"6"-70"0,3 5-7 0,0-2-10 16,0 5 4-16,0 5 5 0,0 6 6 15,0-4 3-15,0-1-11 16,3-4-8-16,0-2-2 0,0-3-9 15,0-5-2-15,0-3-36 16,-3-7-14-16,3-6-40 16</inkml:trace>
  <inkml:trace contextRef="#ctx0" brushRef="#br0" timeOffset="3">13042 7514 296 0,'-9'-8'112'0,"12"8"-87"0,-3 0-15 16,0 0-15-16,0 0-19 15,0 0-5-15,6 3-48 16,0 2-20-16</inkml:trace>
  <inkml:trace contextRef="#ctx0" brushRef="#br0" timeOffset="4">13227 7594 220 0,'-15'2'82'0,"9"3"-64"0,3 1-4 0,0-1-8 16,-3 0 0-16,-3 6 4 16,-3 7-1-16,0 6 2 15,3 5-6-15,0 3-3 0,6-3-1 16,3-5-4-16,0-3 0 0,3-5 4 15,3-5 1 1,3-6 0-16,0-5-2 16,3-8-2-16,0-5 1 0,-3-3 1 15,0-3 2-15,-3 1-1 16,-3-1 2-16,-3 3 4 16,0 1 4-16,0 4-4 15,0 3-2-15,0 5-5 16,3 9 0-16,3 10-2 15,3 15 0-15,3 4 0 16,2-1 0-16,-2 1 11 16,0-4 5-16,-3-2 5 15,-6-2 3-15,-6-3-3 0,-9-3-2 16,-3-3-7-16,-5-2-4 16,-4-3-17-16,0-5-7 15,0-5-31 1,0-3-13-16,3-5-52 15,7-6-29-15,5-7 67 16</inkml:trace>
  <inkml:trace contextRef="#ctx0" brushRef="#br0" timeOffset="5">13283 7702 180 0,'6'5'68'0,"6"3"-52"0,3 11-5 0,-6-9-6 16,0 4 3-16,0 1 7 0,0 4 4 16,-3-3 3-16,0 0-12 15,-3 0-1-15,-3-3-2 0,0-5-3 16,0-3-3-16,0-2 2 16,0-3 2-16,-3-6-4 15,3-7-1-15,0-5-5 16,3-6 1-16,3 0-3 15,3 0 2-15,2 3 3 16,1 5 3-16,-3 3 6 16,3 10 4-16,0 9 5 15,0 12 4-15,0 3-1 16,-3 3-2-16,0-3-7 0,0 0-4 16,-3-5-8-16,0 0-1 15,0-3-30-15,2-5-11 16,1-5-59-1,6-6-39 1,0-7 59-16</inkml:trace>
  <inkml:trace contextRef="#ctx0" brushRef="#br0" timeOffset="6">13685 7681 228 0,'-18'3'88'0,"15"2"-69"0,-3 3-5 0,3 0-5 16,-3 8-4-16,0-1 2 15,0 7 1-15,1 1 2 16,2 1-5-16,6-3 6 0,2 1 4 16,7-4-3-16,3-5-2 0,3-2 1 15,0-6 0-15,0-5 3 16,0-2 2-16,0-6-5 16,-4-6 1-16,-5-2-3 15,-3-2 2-15,-6-3-6 16,-6 0-1-16,-6-1-4 15,-2 1-3-15,-1 3-27 16,0 5-10-16,0 2-37 16,3 6-14-16,6 5-16 15</inkml:trace>
  <inkml:trace contextRef="#ctx0" brushRef="#br0" timeOffset="7">13858 7702 176 0,'3'13'66'0,"3"3"-52"0,-3 11 14 16,0-14 5-16,0 3 1 0,0 0 4 15,-3-1-12-15,0 1-6 16,0-2-11-16,0-4 3 0,0-2 1 16,0-3 7-16,0-5 4 15,0 0-3-15,0-2-1 16,0-6-7-16,0-8-3 15,3-5-5-15,0-3-4 16,2-5-7-16,4 2-1 16,3 4-17-16,0-1-7 0,3 8-25 15,0 3-10-15,0 2-25 32,0 3-45-32,0 3 40 0</inkml:trace>
  <inkml:trace contextRef="#ctx0" brushRef="#br0" timeOffset="8">14066 7684 220 0,'0'23'82'0,"3"-7"-64"0,6 8 9 16,0-13-2-16,0-1-4 16,3 1 2-16,3-3-4 15,0-3-2-15,2-2-9 16,1-6 1-16,-3-5 4 0,0-3-5 16,-3-2-2-16,-3-3-1 0,-3-2-1 15,-3-3-5-15,-6 2 1 16,-6 3-9-16,-3 3-4 15,-3 8 0-15,-6 7 2 16,-3 14 5-16,4 11 1 16,2 10 3-16,6-3 1 15,6-2 7-15,9 0 4 16,12-6-1-16,9-2 2 16,5-6-8-16,10-4-2 15,3-12-30-15,5-7-10 16,10-13-87-1</inkml:trace>
  <inkml:trace contextRef="#ctx0" brushRef="#br0" timeOffset="9">14849 7310 160 0,'-6'-18'63'0,"6"21"-49"0,0 2 22 0,0 0 10 16,0 8-26-16,0 9-10 15,3 7-1-15,0 5 1 16,-3 8-5-16,0 11 1 0,0 11 4 16,0-1-4-16,0-2-1 15,0-5-2-15,0-9 0 16,0-10-9-16,0-8-3 16,0-13-77-1,0-16-17 1</inkml:trace>
  <inkml:trace contextRef="#ctx0" brushRef="#br0" timeOffset="10">14766 7594 244 0,'-9'-11'90'0,"12"8"-70"0,6-5-3 15,-3 6-7-15,2-1-8 16,1 0-2-16,3 1 1 15,3 2 1-15,3 0-1 16,3 0-3-16,3 0 1 0,0 2-45 16,-4-2-22-16,4-2-25 15</inkml:trace>
  <inkml:trace contextRef="#ctx0" brushRef="#br0" timeOffset="11">15042 7400 184 0,'-11'27'71'0,"8"2"-55"0,3 13 2 0,0-18-3 16,-3 16 14-16,0 10 8 16,-3 3-7-16,3-3-6 15,0-5-13-15,3-10-7 0,0-9-1 16,0-7-7-16,3-6 1 0,0-5-4 15,3-11 2-15,0-10-6 16,-1-16-1-16,4-8-9 16,0-3-1-16,3 3 6 15,0 8 5-15,3 5 7 16,0 8 2-16,0 8 6 16,0 8 2-16,0 11 9 15,-4 13 2-15,1 7-4 16,-6 9-3-16,0-5-3 15,0-4-2-15,-3-2-3 16,0-5-2-16,3-5-15 16,0-6-5-16,0-8-34 15,3-7-13-15,0-9-18 16</inkml:trace>
  <inkml:trace contextRef="#ctx0" brushRef="#br0" timeOffset="12">15298 7710 232 0,'3'5'88'0,"0"1"-69"0,3 1 0 0,-3-1-7 16,3 2 5-16,3-3 6 16,0 0-6-16,0-2-2 15,3-3-8-15,0-3-3 0,0-5 2 16,0-2-3-16,0-3-2 16,-4-6 2-16,-2 3 0 15,-3 0-4-15,-3 0 1 16,-6 3-5-16,-2 3-1 15,-4 4 0-15,-3 6 2 16,-3 8-1-16,0 11 1 16,3 5 3-16,0 7 0 15,3 6 9-15,6-2 7 0,3-3-3 16,3-3-2-16,9-6-5 16,9-1-4-16,6-7-9 15,9-4-5-15,5-8-59 16,10-14-28-16,3-13-8 15</inkml:trace>
  <inkml:trace contextRef="#ctx0" brushRef="#br0" timeOffset="13">15795 7615 176 0,'0'5'66'0,"0"6"-52"0,0 12 8 16,0-7 1-16,3 11-1 15,-3 7 4-15,0 1-5 16,0-4-3-16,0-4-10 16,-3-3-1-16,3-9 3 0,0-1-4 15,0-4-1-15,0-4-2 0,0-6-3 16,0-6-4-16,3-7 0 15,0-8-14-15,0-6-5 16,0-4-2-16,3-1 3 16,0 5 12-16,0 1 6 15,0 7 0-15,3 6 1 16,0 5 6-16,0 8 5 16,0 8 5-16,3 5 4 15,-3 6 2-15,-3 7 3 16,-3-2-6-16,-3 0 1 15,0-5-6-15,-3-4 1 16,3-4-7-16,0-3-1 16,0-5-2-16,0-6-2 15,0-10-6-15,3-8-1 16,3-6-8-16,3-2-1 0,0-3 11 16,-1 11 5-16,4 5-6 15,0 6-3-15,0 7 7 16,0 11 5-16,0 8 8 15,-3 8 5-15,-3 5-6 16,-3 0-1-16,0-3-3 16,-3-2 1-16,0-3-9 15,-3-5 0-15,3-5-27 16,0-3-8-16,0-8-32 16,3-3-13-16,6-8-4 15</inkml:trace>
  <inkml:trace contextRef="#ctx0" brushRef="#br0" timeOffset="14">16117 7689 232 0,'3'8'88'0,"0"-3"-69"0,3 0-9 0,-3 1-10 16,3 4 10-16,0-2 10 16,3 3 1-16,0-3 2 15,0 0-12-15,-1-3-2 0,1-5-2 16,0-3-3-16,0-2-3 15,0-3-3-15,-3-3 1 16,-3 1-4-16,-3-6 1 16,0 3-3-16,-6 2 0 0,0 1-10 15,-3 2-1-15,-3 5 4 16,-5 6 6-16,-1 7 3 16,0 6 0-16,0 5 4 15,6 6 0 1,3-3 7-16,3-1 6 0,6 1 3 15,6 0 0-15,3-3-3 16,3 0 0-16,3-2-9 16,3-3-2-16,0-6-12 15,-1-2-5-15,4-8-21 16,0-5-6-16,0-3-60 16</inkml:trace>
  <inkml:trace contextRef="#ctx0" brushRef="#br0" timeOffset="15">16290 7652 184 0,'-6'16'71'0,"6"-3"-55"0,0 16 9 0,0-11 1 16,0 4 5-16,0 1 3 15,0 4-10-15,0-1-1 16,0-2-14-1,0-3-5-15,0-5-1 0,0-3-4 0,3-2 0 16,0-11-12 0,0-5 0-16,0-8 0 15,0-6-2-15,0-7 0 16,-1-6-1-16,4 0 2 0,0 3 8 16,0 8 3-16,3 2 0 15,0 14 2-15,3 10 7 16,0 11 4-16,-3 5 3 15,-3 3 5-15,-3 0-1 16,-3 0 1-16,0-6-5 16,0-2-3-16,0-5-3 15,0-3-2-15,3-6-8 16,3-4-2-16,3-9-5 16,3-7 1-16,3-9-4 15,5-2-2-15,-2 0 4 0,0 8 4 16,-3 10 4-1,0 8 2-15,0 14 12 0,-3 8 5 16,-3 4-6 0,-3 4-1-16,-1-1-5 15,1-5-1-15,0-2-6 0,0-6-2 16,3-2-31-16,0-6-12 16,3-8-57-1</inkml:trace>
  <inkml:trace contextRef="#ctx0" brushRef="#br0" timeOffset="16">16650 7697 192 0,'-18'31'74'0,"15"-7"-58"0,-3 11 12 16,3-19 2-16,3 5 2 15,0 3 5-15,3-3-9 16,3 0-4-16,3-3-14 15,6-2-2-15,3-8-1 0,2-2-3 16,4-9-1-16,0-8 1 16,0-5 2-16,-3-2-3 15,-6-3 0-15,-9-3 1 16,-6-3 0-16,-6 1 0 16,-6 2 0-16,-6 6-13 15,0 2-7-15,0 5-22 16,0 1-9-16,-3 7-63 15,7 6-44-15,5-1 65 16</inkml:trace>
  <inkml:trace contextRef="#ctx0" brushRef="#br0" timeOffset="17">16784 7657 180 0,'3'11'68'0,"3"2"-52"0,3 13 1 0,-3-7 0 16,2 2 17-16,1 3 13 16,0 2-4-16,-3-2-4 15,0-3-21-15,-3-2-7 0,0-3 0 16,-3-6-7-16,0-2-2 0,0-3 7 16,0-2 6-16,-3-6-1 15,0-4 2-15,0-7-16 16,3-7-4-16,0-3 1 15,3-2 1-15,3-1 2 16,3 4 0-16,3 1-5 16,0 1 1-16,0 8-7 15,0 2-3-15,0 6-21 16,0 3-8-16,-1-1-17 16,-2 3-5-16,0 0-38 15</inkml:trace>
  <inkml:trace contextRef="#ctx0" brushRef="#br0" timeOffset="18">17031 7649 228 0,'0'3'88'0,"6"-1"-69"0,0 12 0 0,-3-4-4 16,3 6 6-16,0 11 9 16,0-1-6-16,-1 0-2 15,1-2-13-15,0-5-5 0,3-1-3 16,-3-2-1-16,3-5 0 15,0-3-22-15,0-8-8 16,0-6-18-16,3-4-8 16,3-11-46-1</inkml:trace>
  <inkml:trace contextRef="#ctx0" brushRef="#br0" timeOffset="19">17254 7639 240 0,'-12'15'90'0,"0"7"-70"0,-9 25 10 16,12-20 2-16,-5 12-7 15,-7 9 3-15,0 5-3 16,-6 2 0 0,3 1-14-16,6-6-7 0,4-5-2 0,2-8-27 15,6-5-10-15,6-8-73 16,9-14-62 0,3-12 57-16</inkml:trace>
  <inkml:trace contextRef="#ctx0" brushRef="#br0" timeOffset="20">17799 7580 220 0,'-21'-5'85'0,"12"5"-66"0,-6 0 1 16,9 3-2-16,-6 2-10 15,-3 6 0-15,-6 7-4 16,1 14-3-16,-1 8 0 16,3 7-1-16,3-2 0 0,6-5-3 15,6-6 2-15,9-7 1 16,6-6 2-16,6-5-3 16,6-8-2-16,2-8 2 0,1-6 0 15,-3-4-2-15,-3-6 2 16,-3-5-1-16,-6-3 0 15,-3-3 2-15,-6 1 2 16,-3 0 1-16,-3 2 1 16,0 5-2-16,0 1-2 15,0 7 3-15,3 6 2 16,0 2-2-16,0 8 0 0,3 9 1 16,3 7 0-16,0 3 0 15,3 2 2 1,-1 1-5-16,4-4-3 0,0 1-2 15,3-5 3-15,3-6-38 16,0-2-13 0,3-6-49-16</inkml:trace>
  <inkml:trace contextRef="#ctx0" brushRef="#br0" timeOffset="21">18076 7620 220 0,'-18'-11'82'0,"12"11"-64"0,-3 0 0 0,3 6-3 16,-3 2 2-16,-3 5 4 15,-6 8 1-15,3 6-2 16,3 2-10-16,3 5-4 0,9 0 0 16,3-2-3-16,3-3 0 15,6-2-6-15,3-6-2 16,6-5-16-16,0-6-6 15,3-2-24-15,-1-8-10 16,1-5-36 0</inkml:trace>
  <inkml:trace contextRef="#ctx0" brushRef="#br0" timeOffset="22">18189 7625 204 0,'-18'-10'77'0,"12"10"-60"0,-6 5-1 0,9 0-1 0,-3 3 0 15,0 5 3-15,0 9 8 16,0 7 4-16,3 5-16 16,3 1 3-16,3-4 3 0,3-4-13 15,3-1-6-15,3-2-6 16,3-5 0-16,3-9-19 16,3-5-7-16,-1-5-63 15,4-5-55 1,-6-5 51-16</inkml:trace>
  <inkml:trace contextRef="#ctx0" brushRef="#br0" timeOffset="23">18329 7771 232 0,'6'0'88'0,"2"2"-69"0,4 1-7 0,-3 0-9 15,0-3 2-15,3 0 6 16,0 0-3-16,3-3-2 15,0-2-3-15,0-3 0 0,-3-3 0 16,-4 1 3-16,1-1 3 16,-3-5 0-16,-6 3 0 15,0 2-3-15,-6 1 1 16,-5-1-6-16,-4 3-1 16,-3 3-2-16,-3 8-2 15,0 5-2-15,0 8 1 16,3 5 1-16,4 8 2 15,2 0 5-15,3 0 3 16,6-3 0-16,3 1-1 16,6-3-1-16,3-3 0 0,8-3-20 15,4-7-9-15,6-3-69 16,3-11-55 0,0-7 55-16</inkml:trace>
  <inkml:trace contextRef="#ctx0" brushRef="#br0" timeOffset="24">18635 7554 212 0,'-9'-5'82'0,"6"5"-64"0,-6 0 18 0,3 2 4 15,-3 4-12-15,0-1-1 16,-2 3-14-1,-1 0-3-15,3 2-6 0,0 1-5 16,6 2 0-16,3 0-1 0,6 6-2 16,6 2 3-16,3 3 0 15,2 2 1-15,1 3 2 16,-6-2 1-16,-3-1 3 16,-6-2 8-16,-6-3 3 15,-3-2 0-15,-3-3 2 0,0-3-12 16,0-5-5-16,-3-3-28 15,4-5-10-15,2-3-42 16,3-4-15-16,6-9-17 16</inkml:trace>
  <inkml:trace contextRef="#ctx0" brushRef="#br0" timeOffset="25">18829 7570 328 0,'-21'0'123'0,"15"2"-95"0,-9 4-11 16,12-4-9-16,-3 4-10 16,-3-1-2-16,3 3 5 15,3 2 3-15,3 4-1 16,3 4-6-16,6 6-1 0,3 0 2 0,3 2 3 16,-6 3 0-16,-3-5 2 15,-3-3 4-15,-6 1 6 16,-3-4-3-16,-9-2 2 15,-3-3-18-15,-3-5-6 16,0-5-43-16,4-6-18 16,2-10-56-1</inkml:trace>
  <inkml:trace contextRef="#ctx0" brushRef="#br0" timeOffset="26">19555 7408 140 0,'3'-2'55'0,"3"-4"-43"0,0-2 1 0,-3 3-3 15,3-3 13-15,-3-5 8 16,-3-3-1-16,-6-5 2 0,-3 0-18 16,0 2 7-16,-3 3 6 0,-3 6-4 15,-3 7-1-15,0 8-12 16,1 17-4-16,2 12-4 16,0 11-2-16,3 8 5 15,3 10 4 1,3 6-3-16,3-3 2 0,3-7-5 15,3-7-2-15,3-9 0 16,0-11 1-16,0-6-23 16,0-7-11-16,-3-6-27 15,0-8-13-15,0-8-35 16</inkml:trace>
  <inkml:trace contextRef="#ctx0" brushRef="#br0" timeOffset="27">19338 7564 288 0,'0'-5'107'0,"9"3"-83"0,8-6-12 0,-5 5-8 15,0 0-6-15,3 1 3 16,3-1-2-16,0 3 0 16,3 3 1-16,-3-1-3 0,-1 4 2 15,-2 4 1-15,-3 6 0 16,-6 8 0-16,-3 8 2 15,0 5 1-15,3 0 1 16,0 2-5-16,6-10 1 16,3-5 6-16,6-5 6 15,-4-9 3-15,4-7 3 0,-3-6-1 16,0-7-1-16,-3-9-2 16,-3-2-1-16,-3-5-5 15,-6-1 0-15,-6-2-3 16,-6 5 0-16,-3 3-3 15,-3 3-2-15,0 2-24 16,0 5-9-16,0 3-29 16,6 3-12-16,3 0-50 15</inkml:trace>
  <inkml:trace contextRef="#ctx0" brushRef="#br0" timeOffset="28">19760 7657 228 0,'21'37'88'0,"-15"-16"-69"0,0 14 13 0,-3-22 0 15,0 3-11-15,0-3 1 16,-3-2 2 0,0-3 5-16,0-3-16 0,0-3 6 0,0-2 4 15,0-2-8-15,3-6-3 16,0-8-5-16,3-5 0 16,3-6-4-16,3-4-2 15,3 4-5-15,5 3-2 16,4 3-11-16,3 5-1 15,3 3-44-15,0 8-19 16,-1 7-53-16</inkml:trace>
  <inkml:trace contextRef="#ctx0" brushRef="#br0" timeOffset="29">20278 7607 148 0,'3'-3'55'0,"-3"6"-43"0,3-1 1 0,0 4 0 16,0 7 8-16,0 5 9 15,-3 9 5-15,0-1 3 16,0 3-21-16,0-5 2 0,-3-3 1 16,0-2-9-16,0-6-3 15,0-2-5-15,0-3-3 0,3-3-2 16,0-5 1-16,0-3-8 16,3-7-2-16,0-9 4 15,3-7 1-15,3-6 1 16,3-2 1-16,3 2 0 15,3 5 3-15,-3 6 0 16,5 8 3-16,-2 2 14 16,3 9 7-16,-3 7 6 15,0 11 2-15,-3 8-10 16,-3 5-5-16,-6 0-9 16,0 0-3-16,-4-5 0 15,1-6 0-15,3-2-11 0,0-5-5 16,3-3-19-16,3-5-7 15,0-9-9 1,3-2-3-16,3-5-13 16,0-3-3-16,-3-2 20 15,-1-1 37-15,-2 1 32 16,0 7 33-16,-3 3 13 16,-6 3-19-16,-3 5-9 15,0 8-24-15,-6 5-7 0,3 13-2 16,3 1 7-16,0-3 2 15,0 0-2-15,6-6-1 16,3-2-4-16,3-3-1 0,0-5-1 16,3-5 2-16,0-9-1 15,0-2 0-15,-1-2-3 16,-2-6 1-16,-6-2-2 16,-3-4 0-16,-6 1-1 15,-3-3 0 1,-8 1-16-16,-4-1-6 0,-6 5-9 15,-3 3-3-15,3 3-20 16,0 5-5-16,7 0-136 31,11 3 68-31</inkml:trace>
  <inkml:trace contextRef="#ctx0" brushRef="#br0" timeOffset="30">20754 7594 228 0,'12'7'88'0,"-9"4"-69"0,3 10 15 0,-3-5 3 15,0 11-8-15,0 4-2 16,3 6-2-16,0-5-1 16,0-3-13-16,0-5-2 0,3-3 1 15,0-5-4-15,3-3-1 16,0-5 2-16,0-5 0 16,2-6-17-1,1 1 6-15,0-14-8 16,0 2 7-16,0-7-4 15,0 3 5-15,-6-1-13 16,3 9 9-16,-6 2-3 16,3 8 7-16,-3 8 4 15,0 5 1-15,-1 5 4 16,4 1-3-16,0-1 6 16,0-2-5-16,6-2 10 15,0-4-7-15,6-7 16 16,0-1-12-16,3-12 20 15,2 2-17-15,4-16 18 16,-6 3-18-16,-6-13 11 16,0 4-14-16,-9-4-5 15,-4 5-3-15,-5 3-46 16,0 4 24-16,-2 1-140 16,-1 5 89-16,3-2-112 15,3 5 105-15</inkml:trace>
  <inkml:trace contextRef="#ctx0" brushRef="#br0" timeOffset="31">19227 9813 192 0,'-5'-8'74'0,"2"6"-58"0,-3-3 16 0,3 5 2 15,-3 0-2-15,-6 0 3 0,-3 2-10 16,-6 6-6-16,-6 11-10 16,-3 15-6-16,4 16-2 0,2 6-4 15,6 2 2-15,9-5 3 16,9 0 1-16,9-5-8 15,12-3-2-15,9-8-12 16,8-11-5-16,10-10-36 16,0-11-16-16,-1-7-22 15</inkml:trace>
  <inkml:trace contextRef="#ctx0" brushRef="#br0" timeOffset="32">19528 9898 152 0,'-3'-13'57'0,"0"8"-44"0,-3-6 16 0,3 8 4 0,-3 1 4 16,-6-1 2-16,-3 0-8 16,-2 3-4-16,-4 6-15 15,-3 2 1-15,0 5 1 0,3 0-10 16,6 0-4-16,7 1-5 15,8 1 0-15,8 4-2 16,10 2 2-16,9 3 1 16,6 5 2-16,3-3 1 15,-4 1 1-15,-5-1 0 16,-9-2 2-16,-6 0 1 16,-9-3 1-16,-9-5 2 15,-9 0 1-15,-3-5-1 16,-6-4-1-16,1-7-6 0,-1-2-1 15,6-9-8-15,3-7-2 16,6-6-9-16,6-8-4 16,6-5 7-16,6-3 3 15,6-2 6-15,3 2 6 16,0 9 2-16,-4 4 3 16,-2 6-1-16,-3 2-1 15,-3 6-19-15,-3 5-8 16,-6 3-61-1</inkml:trace>
  <inkml:trace contextRef="#ctx0" brushRef="#br0" timeOffset="33">19933 9858 200 0,'-6'6'77'0,"9"2"-60"0,0 13 2 0,0-5-2 16,0 10 6-16,0 6 8 16,0 5-7-16,-3 0-2 15,0-3-13-15,0-5-1 0,0-5-1 16,0-5-3-16,0-3-1 15,0-3 1-15,0-5 0 16,0-3-5-16,0-5 1 16,0-5-11-16,0-3-5 15,3-5-1-15,3-3 0 0,3 0 5 16,3 5 3-16,2 3 2 16,4 6 5-16,3 4 3 15,-3 6 2-15,-3 3 12 16,-3 2 7-16,-6 0 4 15,-6 1 4-15,-6-1-14 16,-6-3-4-16,-6 1-10 16,0-3-4-16,-3 0-21 15,3-3-8-15,4-2-15 16,-1-3-6-16,6-3-23 16,3-5-43-1,9-2 28-15</inkml:trace>
  <inkml:trace contextRef="#ctx0" brushRef="#br0" timeOffset="34">20112 10099 220 0,'11'13'82'0,"-2"1"-64"0,0 4 9 0,-3-7-2 16,0-1-15-16,0 1-3 16,0 2-5-16,0-2 1 15,3-3-2-15,-3-3-20 0,3-2-10 16,0-3-18-16,0-3-6 15,0-5-12 1,0 0-17-16,0-5 31 16,-4 2 67-16,-2 1 35 15,0 2 11-15,-3 0 3 16,0 5-27-16,-3 8-11 16,0 6-1-16,-2 5 0 15,-1 8-13-15,-3 2 5 0,0 6 3 0,0 0-7 16,0-3-1-1,0-3-7-15,3-5-2 0,0-5-20 16,3-5-9-16,3-6-31 16,6-10-15-16,3-6-24 15</inkml:trace>
  <inkml:trace contextRef="#ctx0" brushRef="#br0" timeOffset="35">20338 9890 224 0,'-3'-5'85'0,"6"7"-66"0,0 1-8 0,-3 2-6 15,3 3 17 1,-3 8 10-16,0 8-5 16,3 8-3-16,-3 7-14 0,0 1-4 0,0-3 0 15,0-2-3-15,3-4 0 16,0-4-6-16,0-6 0 15,0-5-39-15,0-3-16 16</inkml:trace>
  <inkml:trace contextRef="#ctx0" brushRef="#br0" timeOffset="36">20225 10049 212 0,'6'0'79'0,"0"0"-61"0,5 3 10 16,-5-1 3-16,3 3-6 15,6 1 0-15,3-1-13 16,3-2-8-16,3-3-2 16,2 0-9-16,4-3 0 0,-6 0-37 15,-3 1-13-15,-3-1-46 16</inkml:trace>
  <inkml:trace contextRef="#ctx0" brushRef="#br0" timeOffset="37">20472 10126 208 0,'-3'10'77'0,"9"-7"-60"0,0 5 8 0,0-6 0 16,2 4-2-16,4-4 1 15,0 4-13-15,3-1-4 16,0-2-5-16,0-3 1 0,0 0 0 15,-3-3 1-15,0-2 2 16,-3-3-1-16,0 0 0 16,-4-3-6-16,-5 1-1 15,-3-4-4-15,-2 4 1 16,-7 2-8-16,-3 3-4 16,-3 5 4-16,0 5 5 15,0 3 3-15,0 2 3 0,3 4 3 16,6 1 2-16,4-1 5 15,2 2 3-15,6-3 0 16,5 0 3-16,4-2-7 16,3-1-2-16,3 1-5 15,6-3-1-15,0-6-23 16,3 1-12-16,-1-6-54 16,1 1-46-1,0-6 51-15</inkml:trace>
  <inkml:trace contextRef="#ctx0" brushRef="#br0" timeOffset="38">20820 10102 192 0,'-3'-8'71'0,"6"3"-55"0,0 2 15 0,-3 3 5 16,0 0 8 0,-3 3 8-16,0 2-17 0,-3 0-6 15,-3 3-17-15,-3 3-5 0,0 2-1 16,0-3-1-16,3 1 0 15,3 0-6-15,9 2-3 16,6-3 1 0,0 1 0-16,3 0 1 15,-3-3 4-15,-3 0 1 16,-6-1 3-16,-3 1 3 0,-6 3-6 16,-6-3-2-1,-6-3-21-15,1-2-9 16,-4-3-38-16,0-3-17 0,3-2-36 15</inkml:trace>
  <inkml:trace contextRef="#ctx0" brushRef="#br0" timeOffset="39">21186 10062 168 0,'0'0'63'0,"0"3"-49"0,-3-1 5 0,3-2 5 16,0 8-8-1,-3 6-2-15,3 4 1 16,0 3-8-16,0 0-2 0,3 1 1 16,0-4 1-16,3-2 1 15,0-3-4-15,0-2-1 16,3-6-1-16,0-5-2 15,0-3-4-15,3-2-2 16,-3-3-4-16,-1-2-1 16,1 2 6-16,-3-3 4 15,-3 3 2-15,0 3-1 16,0 2 1-16,-3 3 1 0,0 0 1 16,3 8 1-16,3 0 0 15,0 3 0-15,3-1 0 16,3-2 2-16,0 0-3 15,3-3 0-15,3 1-3 16,0-6-1-16,-1-3 7 16,1 0 4-16,-3-4-3 15,0-4-2-15,-3 0 2 16,-6-2 0-16,-3 0 1 16,-6 0 0-16,-3-1-7 15,0 4-2-15,-3 2-27 16,0 0-9-16,3 3-52 15,0 5-42 1,6-3 47-16</inkml:trace>
  <inkml:trace contextRef="#ctx0" brushRef="#br0" timeOffset="40">21621 10086 220 0,'0'21'85'0,"0"-5"-66"0,0 10-3 0,0-12-5 16,0 2-2-16,0-1 5 16,0 1-10-16,0-5-5 0,3-1-54 15,0-4-24-15,3-4-9 16,-1-7-1-16</inkml:trace>
  <inkml:trace contextRef="#ctx0" brushRef="#br0" timeOffset="41">21579 9964 160 0,'-3'0'63'0,"12"3"-49"0,0 0-13 16,-3 2-7-16,3 0-30 16,3 3-11-16,3 3-7 15,5-3 0-15</inkml:trace>
  <inkml:trace contextRef="#ctx0" brushRef="#br0" timeOffset="42">21912 10067 228 0,'-15'0'88'0,"9"-2"-69"0,-5-1-5 0,5 3-5 16,-6 3-4-16,-3 2 2 15,-3 6-6-15,0 2 0 16,3 3-1-16,3 2 0 0,3 1 0 15,3-1 0-15,6-2 0 16,6 0 2-16,6-5 3 16,3-3-2-16,3-3-2 15,3-2-3-15,-3-3 1 16,0-6-1-16,-1-7 0 16,-2-6 2-16,-3 1 0 15,-3-6 2-15,-6-5 1 0,-3-5-4 16,-3-3-1-16,-3-3-2 15,-3 6 0-15,0 4 3 16,3 7 0-16,0 7 5 16,3 2 5-16,3 7-5 15,3 7-2-15,3 13 5 16,3 8 5-16,3 8-2 16,0 5 0-16,3 3-4 15,0-2 1-15,0-3-4 16,0-3-2-16,0-3-22 0,-1-5-11 15,1-5-55 1,0-3-52 0,0-2 44-16</inkml:trace>
  <inkml:trace contextRef="#ctx0" brushRef="#br0" timeOffset="43">22142 10123 252 0,'-3'11'96'0,"6"-11"-75"0,2 2-8 0,1 1-7 15,0-1 9-15,0 1 7 16,3-3 1-16,3 0 0 16,0-3-12-16,0-2-7 0,0-3 0 15,-3 0-3-15,0 0 2 16,-3 0-2-16,-6 1 2 16,-3-1-2-16,-3 0-1 0,-3 2-6 15,-3 4-1-15,-3 2-4 16,-3 5 2-16,0 3 3 15,3 5 3-15,1 0 2 16,2 6 1-16,6-3-3 16,3 0 2-16,3 2 5 15,6-2 5 1,6-3-3-16,2-2-1 0,7-3-11 16,3-3-4-16,0-5-26 15,3-3-11-15,2-2-69 16</inkml:trace>
  <inkml:trace contextRef="#ctx0" brushRef="#br0" timeOffset="44">22374 9824 212 0,'6'-3'79'0,"3"3"-61"0,8 8 6 0,-5 0 0 16,3 5 13-16,3 14 12 16,3 10-2-16,-3 8 1 15,-3 3-26-15,-9 2-4 0,-6-13-1 16,0-5-7-16,-18 13-3 16,6-8-40-16,-27 13-17 15,-11-2-110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0:13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18778 13586 140 0,'0'-8'52'0,"3"22"-41"0,-6-17 7 0,3 3 7 15,-12-5-8 1,3-1-6-16,3 4-5 16,0-1-3-16,0 3 6 0,3-3 6 15,0 3-3 1,3 0-2-16,0 0-1 15,0 0 1-15,6 0-5 16,6-2-3-16,9-1 1 0,9 1 2 16,3-1 0-16,2-2 0 15,1-1-6-15,0 1 1 0,-1 0 2 16,-2-1 3-16,0 1 0 16,-3 3 2-16,-1-1-4 15,-2 0-2-15,0 3-3 16,-6 0 1-16,-3 0 3 15,0-2 1-15,-7-1-1 16,1 3-2-16,-3 0-2 16,-3-3 1-16,0 3 1 15,-3-2 0-15,-3 2-7 16,0-3 0-16,3 0-17 16,-3 1-4-16,3-1-17 15,0 0-6-15,0 1-26 16</inkml:trace>
  <inkml:trace contextRef="#ctx0" brushRef="#br0" timeOffset="908.344">19335 13388 140 0,'-6'-3'52'0,"3"6"-41"0,-3-3 20 16,6 0 5-16,0 3-9 15,-6-1-1-15,0-2-9 16,3 3 0-16,0 0-10 16,0-3-2-16,0 0-1 0,0 2-2 15,0 1 1-15,-3-3-7 16,3 0 1-16,0 0 1 15,-3 0-1-15,6 0 1 16,0 0 2-16,-3 2 0 16,3-2 2-16,0 0 3 15,0 0 0-15,0 0 0 16,0 0-6-16,0 0 1 16,0 0-2-16,12 6-2 15,0-1 5 1,6 0-1-16,0 1 0 15,-3-1 1-15,2-2-1 16,1-1-3-16,-3 1 2 16,0-1-1-16,-3 1 0 0,-3 0 0 15,0-1 0-15,-3 1 0 16,-3 0-2-16,0-1 3 16,-3-2 2-16,3 0-2 15,-3 0-2-15,0 0 2 16,0 0 0-16,3 3-2 15,-3-3 2-15,0 0-1 16,0 0 0-16,0 3 2 16,0-3 0-16,0 0-3 15,0 0 2-15,0 0-4 16,0 5 1-16,0-5 2 16,0 5 1-16,-3 1-6 15,0-1 0-15,0 3 1 16,-3 0 3-16,0 2 0 15,-3 1 1-15,3-1 2 16,0-2 0-16,0 0-3 16,0 0 0-16,0-2 2 15,0-1 2-15,3-3 0 0,0 1-1 16,0 0 1-16,0-1 1 16,0-2-3-16,0 3 0 15,0-3-1-15,3 0 0 16,0 0 0-16,0 0 0 15,0-3-25-15,3 1-11 0,3-4-34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0:44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12161 16579 148 0,'-6'-5'57'0,"6"5"-44"0,0 2 10 15,0 3 0-15,0 9-5 16,0 12 0-16,0 14 3 16,0 15 1-16,0 17-11 15,0 26 9-15,0 15 3 0,0 9 0 16,0 10 0-16,3 1-10 15,0-17-3-15,3 6-4 16,0-8-1-16,0-16-3 16,3-14 1-16,-3-12-4 15,0-9-2-15,-3-15-31 0,0-3-13 16,0-11-36 0,3-10-52-16,-3-3 33 15</inkml:trace>
  <inkml:trace contextRef="#ctx0" brushRef="#br0" timeOffset="1">12221 16581 116 0,'0'0'44'0,"3"-2"-35"0,0 2-8 0,-3 0-5 16,3 0 2-16,-3 0 3 16,6 0 1-16,-1 0-2 15,1 2-2-15,0-2 1 16,0 6 1-16,0-4 0 16,0 1-3-16,0 0 2 15,3-3 12-15,0 5 7 16,3-2 2-16,3-3 0 0,0 0-8 15,3 0-3 1,-1 0-5-16,7 2 2 0,0 1 0 16,0-3 0-16,0 0 1 15,0 0 2-15,2 0 5 0,-2 0-8 16,3 0-3-16,3-3-2 16,2 1 1-16,1-1-1 15,3-2-1-15,3 5 3 16,2 0 0-16,1 5 1 15,0-2 2-15,-4-1-3 16,4-2-2-16,0 0 0 16,-1 0-1-16,4 0 4 15,3 0 2-15,2 0 0 16,4 0-1-16,-1 0-3 16,4-2 1-16,-4-1-4 0,1-2 0 15,3 2 1-15,-1 0 0 16,4 1 0-16,-1 2 2 15,1-6-3-15,-1 6 0 16,-2-2 3-16,2-1 1 16,1 1-4-16,-1 2 1 15,7 0-2-15,-4-3 0 16,-2 0 4-16,-1-2 1 16,1 5 1-16,0-3 0 15,-1 3-2-15,-2 0-2 16,-1 3 1-16,1-3-1 0,-4 0 0 15,1 0 2-15,2 0-3 16,4-3 0-16,2 1 1 16,1 2 2-16,-1 0-3 15,1-3 0-15,-3-2 1 16,2 5 0-16,1-3 0 16,-1 0 0-16,4 3 0 15,-1-2 0-15,1-4 0 16,-1 6 2-16,6-5-1 15,-2-3-1-15,2 8 1 16,1 0 1-16,-4 0-1 16,1 0-1-16,-4-2 1 15,4-1 1-15,-1 3-1 16,1 3-1-16,5-1 1 16,-3-2-1-16,1 0 0 15,-1 0 2-15,4 0-3 0,2 0 0 16,0 6 1-16,19-4 0 15,-7-2 2-15,0 0 1 16,-2 0-1-16,5 3-2 16,-9-3 1-16,-2-3-1 15,-1 1 0-15,3 2 0 16,1 0-3-16,-4 2 0 16,-6 1 2-16,-2-3 0 15,-4 0 3-15,7 0 1 16,-4 0-4-16,7 2 1 15,-1-2-2-15,3 0 0 0,4-2 4 16,-1 2 1 0,6 0-1-16,1 0-2 15,-1 0 1-15,3 0-1 16,-2 0 0-16,2 2 0 0,-3 4 0 16,-3-6 0-16,1 0 0 15,2 0 0-15,0 5 0 16,4-2 0-16,-7-3 0 15,0 0 0-15,4 0 0 16,-1 8 2-16,0-3-3 16,-6-5 0-16,1 0 1 15,2 5 0-15,3-2 2 16,1 2 1-16,-7-2-4 0,0-3-1 16,1 0 1-1,2 2 0-15,-3 6 1 0,-2-2 2 16,-4 2-3-16,1-3 0 15,5 0 1-15,0 0 0 16,1-2 0-16,-4 5 0 16,-3-5 0-16,1-3 2 15,-1 0-1-15,1 0-1 16,-4 2-2-16,-3 4 1 16,-2-4 1-16,-7 1 2 15,1-3-1-15,2 3-1 16,1-3 1-16,-1 8-1 15,1-3 0-15,-4-5 2 0,4 0-3 16,-4 5 0 0,1-5 3-16,-7 3 3 0,-2-1-7 15,0 4 0-15,-7-4 0 16,-2 6 1-16,-4-2-2 16,-2 2 2-16,0-3 1 15,0 0 2-15,-1 0-1 16,-2-2-1-16,6 5 1 15,-7-5-1-15,-2-1 4 16,-6-2 5-16,-3 6-1 16,-6-4 3-16,-4 1-4 15,-5-3-2-15,3 2 0 16,-6 4-1-16,-3-1 0 16,3 3 0-16,-6 5-2 15,-6 11 1-15,6 3-2 16,-6 2-1-16,-3 16 3 0,-3 8 2 15,-2 26 0-15,-1 3 2 16,0-3-4-16,0 6 0 16,0 18-1-16,6-10-2 15,3-1 1-15,0-7 1 16,0 0 3-16,3 5 4 16,3-11 2-16,0 0 3 15,6-15-7-15,-3-6-4 16,9-5-2-16,-3 0 1 15,0 0-1-15,3-8 2 16,-3-5-2-16,0-9-1 16,-3-4-19-16,-3-3-8 15,-3-9-32-15,-6-4-15 16,-12-8-49-16</inkml:trace>
  <inkml:trace contextRef="#ctx0" brushRef="#br0" timeOffset="2">12227 18201 124 0,'0'-3'46'15,"0"6"-35"-15,3 2 9 0,-3-5 5 0,0 8-3 16,0-3 1-16,0 8-3 15,-3 1-1-15,0-1-10 16,0 5-1-16,0-4 2 0,0 4-4 16,3-2-1-16,0-3-2 15,0 6 0-15,0-6-2 16,0 6-1-16,0-6 3 16,0 0 2-16,0 0 0 15,0 0 2-15,0 1-2 16,3-6 0-16,-3-3-3 0,3 0-2 15,-3-2 7-15,0-3 3 16,6 5-8 0,0-5 0-16,2 0-4 15,4 0 0-15,0 0 2 16,6 0 0-16,3 0-3 0,6 0 2 16,6 0 3-16,5 0 3 15,4 0 2-15,6 0 1 16,11-5-2-16,7 2-1 15,2-2-3-15,6 5-2 16,4-5 1-16,2 5 1 16,6-8 1-16,4 8 1 15,-4 0-2-15,3-6-2 0,7 6 1 16,-4-2-1-16,0 2 0 16,-3 0 0-16,1 0 0 15,-1 0 0-15,0 0-3 16,1 2 2-16,-1-2 1 15,-6 6 2-15,1-6-1 16,2 0 2-16,-3 0-4 16,1 5 0-16,-4-2 1 15,0 2 2-15,4-5-1 16,-1 5-1-16,6-2 1 16,-5 2-1-16,-4-5 0 15,6 0 0-15,1 0 0 16,2 0 0-16,-3 0 0 0,1 0 0 15,2-5 0 1,3 5 2-16,-2-3-1 0,-1 3-1 16,-6 0-2-16,4 0-1 15,5 0 2-15,0 0 2 16,0 3-2-16,-2-3 0 16,5 0 3-16,0 0 1 15,3 5-1-15,-2-5-2 16,-1 0 1-16,6 0 1 15,0 0-3-15,0 0 0 16,1 0 1-16,-1 0 0 16,27-5-3-16,-6 5 2 15,-9 0 3-15,0 0 1 16,0 0-1-16,3 0-2 16,-9 0 1-16,-2 0-1 0,5 0-3 15,-3 0 2-15,3 5 1 16,-6-5 0-16,3 0 0 15,1 0 2-15,-4 0-1 16,-6 5-1-16,0-5 1 16,3 0-1-16,4 3 0 15,-7 2 0-15,3-5-3 16,0 0 2-16,-3-5 1 16,4 2 2-16,-7 3-3 15,0-5 0-15,0 5 3 16,4-5 1-16,2 5-4 15,-3-3 1-15,3-2 0 0,3 0 0 16,1 2 0-16,-4 3 0 16,3-5 0-1,9-1 2-15,-3 6-3 0,-3 0 0 16,4-8 1-16,2 3 0 16,3 5 0-16,-6-2 0 15,12-9 4-15,-3 3 2 16,-6 8 0-16,-3-5 1 15,-6 5-2-15,-2-3 0 16,-4 3-6-16,-9 3 1 16,0 7-5-16,-5-7 1 15,2-6-49-15,3-2-21 0,7 0-45 16</inkml:trace>
  <inkml:trace contextRef="#ctx0" brushRef="#br0" timeOffset="3">12569 15997 84 0,'6'-11'33'0,"-3"-2"-26"0,3 5 25 0,-3 3 11 0,0-1-1 16,-3-2 2-16,0 3-2 15,-3 0 1-15,-3 0-24 16,-3-3 3-16,-3 8-1 0,-9 0-3 16,-3 5 0-16,-8 3-4 15,-4 5 1-15,0 6-8 16,0 7-2-16,4 1-1 16,5 12 0-16,9 6 2 15,9 3 1-15,12-3-3 16,12-3-3-16,12-5-3 15,8-5-1-15,4-8-16 16,3-8-7-16,0-11-34 16,2-8-11-16,-2-7-45 15</inkml:trace>
  <inkml:trace contextRef="#ctx0" brushRef="#br0" timeOffset="4">12777 16092 192 0,'-24'-5'74'0,"13"7"-58"0,-10 4 7 0,12-1 1 16,-6 5-2-16,-3 6 4 16,0 8-10-16,0 3-4 15,6-1-7-15,3 1-2 0,7-1 3 0,4 0-3 16,7-7 0-1,6-6 1-15,3-7 0 16,6-6-5-16,0-8-1 16,0-8-8-16,-4-5-2 15,-2-3 9-15,-3-3 4 0,-6 3 2 16,-6 1 1-16,-3 1 9 16,0 7 6-16,-3 1 3 15,0 6 2-15,0 6-11 16,3 4-3-16,0 12-6 15,3 7-3-15,6 3-3 16,0-1 1-16,3-1 1 16,3-4 0-16,0-2-25 15,0-3-10-15,-1-5-31 0,1-5-13 16,3-3-27 0</inkml:trace>
  <inkml:trace contextRef="#ctx0" brushRef="#br0" timeOffset="5">12950 16153 208 0,'-6'-3'79'0,"12"6"-61"0,-3-1-1 0,-3 1-2 16,3 8 13-16,3 2 12 16,0 3-4-16,-3 0 2 15,3 0-22-15,-3-3-9 0,0 5-5 16,0-4 2-16,0-4 2 0,-3-2-2 15,3-3-1-15,-3-5 5 16,0-2 5-16,0-6-7 16,0 0-1-16,0-8-3 15,3-5-2-15,3 0-2 16,2-1-1-16,1 1 2 16,0 0 2-16,3 8-5 15,0 0 1-15,0 7-21 16,3-2-9-16,0 8-23 15,0 0-10-15,0 0-50 16</inkml:trace>
  <inkml:trace contextRef="#ctx0" brushRef="#br0" timeOffset="6">13224 16142 228 0,'-3'0'88'0,"0"3"-69"0,3-3-5 0,0 8-5 16,3-3 16-16,0 11 11 16,0 0-3-16,0 2-2 15,0 1-17-15,0-3-4 0,0 2 0 16,0-4-6-16,0-4-2 16,-3-2 1-16,0-3 2 15,0-2 7-15,-3-3 4 0,0-3-4 16,0-7-2-1,0-1-5-15,0-5-2 0,3-2-3 16,3-1-1 0,6-2-1-16,0 5-2 15,2 0 0-15,4 3 3 0,3 5-2 16,-3 3-1-16,0 2-11 16,3 3-2-16,-3 0-21 15,-3 3-8-15,0-3-30 16,-1 5-15-16,1-2-11 15</inkml:trace>
  <inkml:trace contextRef="#ctx0" brushRef="#br0" timeOffset="7">13462 16118 240 0,'0'-2'90'0,"3"4"-70"0,-3-2 8 0,0 0-2 16,3 11-3-16,0 2 3 15,3 3-1-15,0 8 2 16,3-3-15-16,0 6-7 0,-1-6-3 15,1-3 0-15,3-5 1 16,-3-2-17-16,3-3-5 16,0-8-22-16,0 0-9 15,3-13-48 1,3 0-49-16,-3-9 54 16</inkml:trace>
  <inkml:trace contextRef="#ctx0" brushRef="#br0" timeOffset="8">13733 16068 272 0,'-6'8'101'0,"-3"8"-78"0,-6 18 6 0,6-15-2 0,-6 21 5 16,-6 5 4-16,-5 7-12 15,-1-7-4-15,3 6-12 16,3-6-7-16,6-3-4 0,6-10-56 16,6-6-25-16,9-7-56 15</inkml:trace>
  <inkml:trace contextRef="#ctx0" brushRef="#br0" timeOffset="9">14322 15917 192 0,'-12'6'74'0,"6"-6"-58"0,6 0 12 0,0 0 2 0,0 0 8 16,3 8 7-16,-3-8-11 16,3 2-5-16,0 1-17 15,3-3-1-15,3 0 0 0,0 0-2 16,3 0 2-16,3 0-6 15,3-5-3-15,5-3 1 16,1 2 0-16,3-2-4 16,0 0-1-16,0 1-6 15,-4-1 0-15,-2 2 2 16,-3 4 1-16,-3-1 0 16,-6 3 4-16,-3 3 0 15,-3 2 3-15,-3 3 1 16,-6 5 3-16,-3 3 1 0,-6 5 1 15,-3 3-4-15,-3 8-1 16,-2 2-1-16,-1 6-2 16,0-1 5-16,3-4 4 15,3 2-3-15,3-8 2 16,3-5-5-16,4-3 0 16,2-5 1-16,6-3 0 15,3 0-5-15,6-5 1 16,2-2 0-16,10-4 2 15,3-2-3-15,3-2 0 16,0-1-4-16,-4 0 1 16,-2-2-11-16,-3 5-6 15,-6 0-13-15,-3-3-3 16,-3 1-12-16,-6-1-2 0,-3-2-38 16,0-1-44-1,-6 1 44-15</inkml:trace>
  <inkml:trace contextRef="#ctx0" brushRef="#br0" timeOffset="10">14328 16113 252 0,'-9'-8'93'0,"12"8"-72"0,0 5 3 0,3-5-5 16,0 0 10-16,3 0 8 15,3 0-10 1,6-5-4-16,5 5-13 0,7-5-9 0,3-3-1 16,0 0-5-16,-1 3 1 15,-2-1-38-15,-3 1-14 16,0 3-78 0</inkml:trace>
  <inkml:trace contextRef="#ctx0" brushRef="#br0" timeOffset="11">14721 16132 256 0,'-9'0'96'0,"12"8"-75"0,0-3 6 16,0 0-4-16,3 0-4 15,3-2 1-15,0-3-5 16,3 0-1-16,0 0-8 16,2-5-4-16,-2-3-1 0,0 3 1 15,0-6 1-15,-3 0-1 16,-3-2-2-16,-3 5-2 16,-3-2 1-16,-3 2-4 15,-6 0-1-15,-3 3 0 16,-3 5 2-16,-3 2 2 0,-2 3 1 15,2 6 3-15,0 5 1 16,6 2 3-16,3 4 1 16,6 1 1-16,6 1 2 15,9-3-1-15,6-2 0 16,3-3-8-16,3-3 0 16,2-5-23-16,1-5-10 15,0-6-37-15,3-5-16 16,-4 0-28-1</inkml:trace>
  <inkml:trace contextRef="#ctx0" brushRef="#br0" timeOffset="12">14965 16129 216 0,'-3'3'82'0,"6"5"-64"0,3 10 4 15,-3-7-3-15,3 5 12 16,0-1 9-16,0 1-14 15,0 3-7-15,0-3-11 16,-3-6-4-16,0 1 0 0,-3-6 0 16,0 0 0-16,0-5 2 15,0-2 1-15,3-6-6 16,0-3 0-16,3-7-3 16,3 2 0-16,-1-3 4 15,4 1 3-15,3 2-2 16,0 0 0-16,0 8-1 0,3 0-2 15,0 3-32-15,0 0-16 16,2 5-42-16,1 0-16 16,3 0 10-1</inkml:trace>
  <inkml:trace contextRef="#ctx0" brushRef="#br0" timeOffset="13">15316 16132 220 0,'-9'8'82'0,"3"-3"-64"0,-3 0 9 0,6 0-2 15,-2 3-4-15,-1 3 2 16,0 5-7-16,3 2 1 16,3 4-10-16,3-1-2 0,6 0 1 0,2-5 1 15,7-3 1-15,6-2 0 16,6-11 2-16,3-6-1 16,-1-12 0-16,-2-1-3 15,-6-7-1-15,-9-1 8 16,-9 4 6-16,-9-4-1 15,-9 3 1-15,-9 0-12 16,-3 9-7 0,-3 1-20-16,4 4-10 0,2 2-39 15,3 5-16-15,9 6-49 16</inkml:trace>
  <inkml:trace contextRef="#ctx0" brushRef="#br0" timeOffset="14">16504 15856 184 0,'3'-13'71'0,"3"8"-55"0,-3-3 28 0,-3 3 10 15,-3 5-4-15,-3 0 3 16,-3 0-19-16,-9 0-8 15,-6 10-15-15,-8 1 1 0,-1 2 4 16,0 0-6-16,6 1-1 16,6-1-7-16,7-3-2 15,11 9 0-15,12-3 0 16,17 0-3-16,13 7 0 16,3 1 4-16,2 3 1 0,-8 2-3 15,-9 0-1-15,-6-3 9 16,-12 1 8-16,-12-1 5 15,-9-4 5-15,-12-4-9 16,-12-5-4 0,-8-7-5-16,-1-1-2 0,6-5-6 15,6-5-1-15,7 2-26 16,5-8-9-16,9 3-36 16,9-5-14-16,12 0-64 15</inkml:trace>
  <inkml:trace contextRef="#ctx0" brushRef="#br0" timeOffset="15">16712 16084 308 0,'-6'5'115'0,"9"3"-89"0,-3 8-8 0,0-5-9 15,0 2-9-15,0 3 2 16,-3 0-1-16,3 0-1 15,0-1 1-15,0-1-41 0,0-4-15 16,6-4-66 0</inkml:trace>
  <inkml:trace contextRef="#ctx0" brushRef="#br0" timeOffset="16">16715 15989 340 0,'-18'-11'129'0,"12"3"-100"0,6 3-9 0,0 5-8 0,0 0-16 16,3-3-1-16,3 3-18 16,0 0-8-16,6 3-54 15,3 2-24-15,6 6 5 16,3-3 5-16</inkml:trace>
  <inkml:trace contextRef="#ctx0" brushRef="#br0" timeOffset="17">17001 16039 264 0,'-12'0'99'0,"3"3"-77"0,-6-3 11 16,6 2 0-16,-3 1-12 15,-5 8 1-15,-4 2-11 0,-3 5-4 16,3 3-4 0,3 1-5-16,9 4-1 0,3-5 4 0,6-2 1 15,6-3-3-15,6-6-1 16,0-4-6-16,3-9 0 15,0-2-5-15,0-3 1 16,-6-3 6-16,0-2 5 16,-3 0 2-16,0-1 2 15,-3 1-4-15,-1 3 0 16,1 2 1-16,0 2 0 0,0 6-3 16,3 6 2-1,3 7 7-15,6 11 4 16,-3 2 10-16,0 3 5 0,-3 0 0 15,-3 0 2-15,-6-5-2 16,-3-3 0-16,-6 3-10 16,-6-5-4-16,-6-6-6 15,-6-5-4-15,-2-8-20 16,-1-5-8-16,0-3-15 16,6-6-4-16,7-9-35 15,5 2-15-15,12-6-24 16</inkml:trace>
  <inkml:trace contextRef="#ctx0" brushRef="#br0" timeOffset="18">17120 16055 236 0,'18'3'90'0,"-12"7"-70"0,3 14 8 0,-3-11 0 16,0 6 7-16,-3 2 6 15,-3 8-9-15,0-5-2 16,0-6-17-16,-3 1-6 0,3-6-2 15,0-5 1-15,0-3 1 16,0-5-12-16,3-5-4 16,3-11-7-16,3-8-1 15,2-5-3-15,10 0-3 16,6 3 6-16,0 4 5 16,3 7 9-16,-1 7 7 15,1 10 15-15,0 12 11 16,-3 7-7-16,-3 5-1 0,-4 1-9 15,-2-4 0-15,-3-1-13 16,0-7-2-16,0-4-56 16,6-8-27-16,6-11-58 15</inkml:trace>
  <inkml:trace contextRef="#ctx0" brushRef="#br0" timeOffset="19">18245 15909 252 0,'-21'-8'93'0,"9"8"-72"0,-5 0 9 0,11 6-1 16,-6 2-13-16,-3 8-4 15,-3 7-7-15,0 12-4 16,6 10 0-16,6 13 1 0,9-5 3 16,12-3 2-16,15-8 1 15,9-7-2-15,5-14 1 16,4-8 0-16,0-18 3 16,-4-8-3-16,-5-8 1 15,-6-9-1-15,-10-4 1 16,-11-3 7-16,-9 0 2 0,-9-3-2 15,-6-2 1-15,-2 10-9 16,-7 3-4-16,0 5-16 16,0 8-4-16,0 6-24 15,3 15-9-15,3 8-34 16,7 6-13-16,8 10-15 16</inkml:trace>
  <inkml:trace contextRef="#ctx0" brushRef="#br0" timeOffset="20">18504 16187 244 0,'-3'-10'93'0,"3"10"-72"0,6 2 9 0,-6-2 2 15,3 6-9-15,3 7-1 16,3 5-4-16,3 9-1 16,3-3-9-16,0-3-3 0,3 3 1 15,-4-9-1-15,1 4 0 16,0-11 3-16,-3 2 3 16,0-4 7-16,0-6 6 15,0-8-7-15,0-5 1 16,-3-11-11-16,0-5-2 0,-3-3-3 15,-3-2-2 1,-1 7-4-16,1 3-2 0,0 3-17 16,0 5-5-16,0 6-19 15,3 2-6-15,0 2-11 16,0 6-5 0,0 8-39-16,0-2-21 15,3 7 64-15,0-3 230 31,12 17-71-15,-6-6-22-16,3 3-36 16,-4-11-16-16,1-2 0 15,-3-6 0-15,3-5-11 16,0-5-1-16,-3-6 2 0,-3-2-6 0,-3 0 0 16,-3-3 0-16,-3 0 0 15,-3 3-5-15,-6-1 1 16,-3 4-2-16,-3 5 0 15,-3 5 4-15,-3 5 1 16,4 5-4-16,2 6-1 16,3 6 1-1,6 1 0-15,6 1 1 0,3 0 2 16,9-3-1-16,3 0-1 16,2-5-15-16,4-3-7 15,0-7-27-15,3-1-11 16,0-5-56-1</inkml:trace>
  <inkml:trace contextRef="#ctx0" brushRef="#br0" timeOffset="21">19013 16224 260 0,'-9'0'96'0,"9"3"-75"0,3 5-3 16,-3 0-6-16,3 2 4 15,0 4 7-15,0-1-1 16,3 3 1-16,0-3-12 15,0-2-4-15,-3-4-1 0,0 1 3 16,0-5 5-16,-3-3 3 16,3-3 2-16,0-5-4 15,0 1 1-15,0-7-5 16,3-4-1-16,3-3-9 16,3-3-2-16,5-3-3 15,1 9 0-15,3-1 0 16,0 6 3-16,-3 2-22 0,3 6-7 15,-3 0-27-15,2 10-9 16,1 0-71 0</inkml:trace>
  <inkml:trace contextRef="#ctx0" brushRef="#br0" timeOffset="22">19611 15965 244 0,'-17'-37'93'0,"5"18"-72"0,-6 4 18 16,9 9 3-16,-3-2 0 15,-6 3 4 1,-3 2-21-16,0 3-9 16,1 8-10-16,2 11-11 0,3 5-2 0,3 7 5 15,0 14 6-15,6 3 0 16,3 2 1-16,3-2-3 15,0 0 1-15,3-11-11 16,0 0-4-16,0-11-16 16,0-5-8-16,0-8-35 15,0 1-17-15,3-14-27 16</inkml:trace>
  <inkml:trace contextRef="#ctx0" brushRef="#br0" timeOffset="23">19266 16095 328 0,'-6'-8'123'0,"12"8"-95"0,6 0-8 0,-3 0-11 15,6 0-3-15,3 0 4 16,3 0-5-16,5 0-1 16,7 0-2-16,0 2-21 0,0 1-8 15,-4-3-37-15,-2 0-16 16,0 0-35-1</inkml:trace>
  <inkml:trace contextRef="#ctx0" brushRef="#br0" timeOffset="24">19662 15991 280 0,'0'-5'104'0,"3"10"-81"0,0 1-8 16,-3-1-11-16,3 6 12 15,-3 4 9-15,0 9 7 16,-3 11 4-16,0 7-20 15,-3 3-3-15,3-3 1 0,0-2-10 16,3-8-2-16,0 2-15 16,3-10-5-16,3-6-32 15,0-4-13-15,3-6-60 16,6-3-41 0,0-13 73-16</inkml:trace>
  <inkml:trace contextRef="#ctx0" brushRef="#br0" timeOffset="25">19790 16222 308 0,'-18'2'115'0,"18"4"-89"0,-9 7-10 0,6-5-11 15,0 5 9-15,0 3 8 16,6 0-5-16,3 0 1 16,3-1-11-16,3-1-4 0,3-4-2 15,3-7-1-15,0 2 0 16,0-10 0-16,-1 2 0 15,-2-7 4-15,-6 2 2 16,-3-5 6-16,-9-6 3 0,-3 6-4 16,-6-3-1-16,-6 0-9 15,1 3 0 1,-4 0-14-16,0 7-7 16,3-2-22-16,6 3-11 0,3-3-36 15,9 5-14-15,15 1-5 16</inkml:trace>
  <inkml:trace contextRef="#ctx0" brushRef="#br0" timeOffset="26">19981 16169 316 0,'-3'8'121'0,"0"-3"-95"0,0 11-6 0,3-3-9 16,0 6-4-16,0 2 4 15,0 3 11-15,0-3 6 16,6-3-14-16,0 3-6 15,2-2-1-15,4-3-2 0,0-6 2 16,0-4-9-16,3 2 0 16,-3-8-9-1,3-3-1-15,0-5-6 16,-3-3-2-16,-3-2 9 0,-1-5 3 16,-2 4 1-16,0 1 2 15,-3 8 1-15,0-3-1 16,-3 8 6-16,0 8 3 15,0-3 3-15,3 8 3 16,0 1-5-16,3-1-1 16,3 0 2-16,3-2 3 15,3-3 0-15,0 2 2 0,3-10-4 16,0-2 1-16,2-6-3 16,1-3 2-16,-6 3 11 15,3-10 8-15,-6-4 4 16,-3-4 2-16,-3 5-6 15,-6-3-2-15,-3-2-18 16,0 7-7-16,-3-2-43 16,0 0-16-16,6 5-135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1:05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9256 16568 172 0,'-15'19'66'0,"24"-19"-52"0,-9 0 61 15,6 8-33 1,-3 5-12-16,0 0-15 15,-3 0-7-15,0 1-4 16,0-1-1-16,3 0-1 16,-3 0-6-16,3-2 0 0,0-6-29 0,3-2-13 15,3-3-29 1,3-3-44-16,0-7 33 16</inkml:trace>
  <inkml:trace contextRef="#ctx0" brushRef="#br0" timeOffset="187.356">9375 16603 248 0,'-6'0'93'0,"9"2"-72"0,-3 1-4 0,3-3-5 15,0 8 4-15,-3-3 5 16,3 8-5-16,0-2 1 16,3 5-10-16,-3-3-4 0,0 0-2 0,0 3-4 15,3 0 0 1,-3-8-108-1,3 3 60-15,-3-6-81 16,3 3 76-16</inkml:trace>
  <inkml:trace contextRef="#ctx0" brushRef="#br0" timeOffset="10092.483">9813 16732 152 0,'0'-2'57'0,"6"-1"-44"0,-6 3 5 15,0 0-1-15,3 0-6 16,0-8 1-16,-1 8 2 16,1-3 1-16,0 1-8 15,0-1 5-15,-3-2 1 0,-3 0-2 16,-3-3 1-16,-2 5-7 0,-4-2-1 16,-6-1 2-16,0 6 3 15,-3 0-2-15,0 0-2 16,0 6-2-16,4 2 0 15,-1 0-4-15,3 2 0 16,0 3 3-16,6 3 1 16,3 3-6-16,3 10 0 15,3 0 5-15,3 3 4 16,3-1-1-16,3 4 2 16,0-1-4-16,0-2-2 15,-3-3 2-15,0-2 0 0,-3-6-1 16,-3 0-2-16,-3-8-17 15,-3-2-9-15,0-6-37 16,-3-2-15-16,-3-9-12 16</inkml:trace>
  <inkml:trace contextRef="#ctx0" brushRef="#br0" timeOffset="10305.917">9539 16888 244 0,'3'-5'93'0,"12"8"-72"0,-21 26-4 16,9-24-7-16,3 0-4 15,3-2 3-15,2 5-2 16,4-3 1-16,9 1-5 16,3-4-2-16,0 1 0 0,2-3-23 15,-2 3-10-15,-3-3-24 0,0 0-7 16,-3 5-22-1</inkml:trace>
  <inkml:trace contextRef="#ctx0" brushRef="#br0" timeOffset="10676.931">9932 16772 188 0,'15'-29'71'0,"-15"29"-55"0,0 0 9 15,0 0-1-15,0 0-1 16,0 8 3-16,0 5-3 15,3 13-2-15,-3 6-11 0,0 0 2 0,0 2 2 16,-3 1-3-16,0-3-1 16,3-32-6 15,-3 37-16-31,3-8-5 16,0-6-15-16,0-4-8 15,0-6-16-15,0-5-5 16,0 0-27-16,6-8-9 15</inkml:trace>
  <inkml:trace contextRef="#ctx0" brushRef="#br0" timeOffset="11404.942">10289 16981 192 0,'0'-13'71'0,"3"10"-55"16,-6-2 9-16,3 5-1 0,-6-5-3 15,-3 5 2-15,-3 0-11 16,-6 5-2-16,-3 0-6 16,1 3-1-16,-1 5 3 0,0 0-5 15,0 6-1-15,6 0 2 16,6 2 1-16,3-3-4 15,6 1-1-15,3-3-2 16,3-6 3-16,6-2-2 16,3-5 1-16,6-6 4 15,-3-2 3-15,0-3-4 16,-4-3-3-16,1 1-2 0,-3-3 3 16,-3-3 0-16,0 2 3 15,0 6 1 1,-3 1 3-16,0 1-1 15,-3 1 2-15,0 10 0 16,0 3 1-16,0 3-2 0,0 2 1 0,3 0-6 16,-3 3-1-16,0 0 0 15,3-3 2-15,-3 0-19 16,3-2-8-16,0-6-23 16,-1 1-9-16,4-6-43 15</inkml:trace>
  <inkml:trace contextRef="#ctx0" brushRef="#br0" timeOffset="11914.233">10485 16973 208 0,'-6'-8'79'0,"3"3"-61"0,-3 5 4 16,3 0-4-16,0 0 4 15,-2 0 4-15,-1 8-14 16,0-3-5-16,-3 8-4 16,0 0-3-16,3 1 3 0,0 7 0 15,3-3 1-15,3-4-5 16,3 2-1-16,3-6 3 0,0-5 1 16,0 3 0-16,3-8 1 15,0-2-2-15,-1-4-1 16,1-2 1-16,-3-2-1 15,0-3 0-15,0-1 0 16,0 1 0-16,-3 5 0 16,0-2-3-16,0 2 2 15,0 5 1-15,0 3 2 16,-3 0-3-16,6 8-2 16,0 0 2-16,3 10 0 15,-3 4 7-15,3 9 4 16,0 1 10-16,-3 8 5 15,-6-3-2-15,-3-3-2 16,-3-7-3-16,-3-3-1 0,-3-9-9 16,-3-1-3-16,-3-4-3 15,0-10-2-15,0-5-8 16,1-6-5-16,2-10-20 16,3 3-6-16,3-9-20 15,3 9-7-15,3-3-51 16</inkml:trace>
  <inkml:trace contextRef="#ctx0" brushRef="#br0" timeOffset="12400.595">10825 16965 156 0,'0'-5'57'15,"0"5"-44"-15,0-5 16 0,0 5 6 0,-3 0 3 16,0 0 2-16,-3 5-9 15,-3 3-2-15,-3-3-16 16,0 3-1-16,6-3-1 0,0 6-9 16,3-9-2-16,3 9-1 15,6-3 2-15,6 0-2 16,3 3-2-16,3-1 2 16,0 1 2-16,-7 2 4 15,1 0 4-15,-3 6 13 16,-3-3 6-16,-6-1-1 15,-6 1 1-15,-6-2-14 16,-2-9-3-16,-1 3-5 0,-6-8 1 16,-3-3-11-1,3-2-4-15,3-3-23 16,3-3-10-16,6 3-36 0,12-2-15 16,6-3-34-1</inkml:trace>
  <inkml:trace contextRef="#ctx0" brushRef="#br0" timeOffset="12794.308">11060 16661 236 0,'-24'-13'88'0,"27"18"-69"0,-3 0 0 0,0-2-4 16,0 7-2-16,0 4 4 16,0 2-7-16,-3 2-1 15,0 3-5-15,0-2-5 0,0 10 0 16,0-8-6-16,3-2-3 16,0-6-30-16,0-3-11 15,0-4-51 1</inkml:trace>
  <inkml:trace contextRef="#ctx0" brushRef="#br0" timeOffset="12966.276">11185 16674 252 0,'-3'0'93'0,"3"3"-72"0,-3 7-4 15,0-4-5-15,0 12-5 16,0 1 3-16,-3 7-7 15,0 1-2-15,3-1-1 16,0-5-11-16,6 3-107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1:35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14709 7583 164 0,'0'-13'63'0,"0"13"-34"0,3 2-23 0,-3 4 15 15,3-1-2 1,0 6 1-16,3 2-3 16,0 5 0-16,0 3-9 15,-3 3-3-15,0 0 1 0,0-3-3 16,0 0 0-16,-3 1-1 15,0-7 1-15,0-1 0 0,0-4 1 0,0-10 0 16,-3-5 2 0,0-3 1-16,0-5 1 15,3-3 2-15,0-3-5 32,3-4-1-32,3-6-2 0,3 2-2 15,0 1 3-15,5 2 0 16,1 5-4-16,3 3 1 15,-3 6-2-15,0 2 0 16,0 3-25-16,0 5-11 16,-3 2-41-1,0 1-50-15,-3 7 33 0</inkml:trace>
  <inkml:trace contextRef="#ctx0" brushRef="#br0" timeOffset="1">14929 7660 196 0,'-3'5'74'0,"6"-2"-40"0,3 2-29 16,-3-2 17-16,3-1-3 16,3 1 3-16,3-3-10 15,0 0-2-15,3 0-6 16,0-3-3-16,0 1 2 0,-1-4-2 15,-2 1-1-15,3-3 1 0,-3-3-1 16,-3 1-3-16,-6-3 2 16,-3-1-1-16,-6 4 0 15,-3 2 6-15,-3 0 2 16,0 3-2-16,-3 2-1 16,1 3-3-16,-1 5-1 15,-3 9 3-15,3-1 1 0,0 0 3 16,3 3 1-16,3 0 1 0,3 0 0 15,3 2 0 1,3 1 0-16,6 2-2 0,3-5-1 16,3 0-6-16,3 2 1 15,0-2-2-15,0-5-2 32,6-3-33-32,2-3-15 0,-2-8-66 15</inkml:trace>
  <inkml:trace contextRef="#ctx0" brushRef="#br0" timeOffset="2">15248 7620 192 0,'-12'-13'71'0,"6"13"-38"0,0 0-23 0,0 2 20 0,0 6-3 15,-3-2 4 1,0 2-17 0,0 0-6-16,0-1-5 15,3 1-5-15,3 0 1 0,3 0-1 0,3 3 0 16,3-1 2-16,3 4 0 16,0 2 0-16,0-3 2 15,-3 0 5-15,0 3 6 16,-3 0-1-16,-6 2 1 15,0 1-5-15,-3-6 0 0,-3-2-5 16,0-3-2-16,-3-3-22 16,3-8-9-16,1-5-18 15,2-2-5-15,3-1-34 16,3-2-31 0,6 0 47-1</inkml:trace>
  <inkml:trace contextRef="#ctx0" brushRef="#br0" timeOffset="3">15295 7654 208 0,'0'0'79'0,"3"3"-42"0,9 8-28 0,-12-3 19 15,0 2 1-15,3 6 2 16,0 3-10 0,0-4-5-16,0 7-9 15,3-4-5-15,0 6-1 0,3-13-1 0,0-4 2 16,0 1-1-16,3-5-1 15,0-8-17-15,0-3-9 16,0-3-6-16,-4-5-3 16,-2-2 12-16,-3-1 8 15,0 1 12-15,-3-3 4 0,0 5 16 16,0 3 8 0,0 5 1-16,0 0 2 0,0 5-14 15,0 3-5-15,0 8-2 16,3 8 2-16,0 2 2 15,3 3 1-15,0-5-9 16,3 6-1 0,0 4-2-16,0-5 2 15,3-2-23-15,0-6-8 16,3-5-30-16,-3-3-10 16,3-8-35-1</inkml:trace>
  <inkml:trace contextRef="#ctx0" brushRef="#br0" timeOffset="4">15644 7392 208 0,'-6'0'79'0,"6"16"-42"0,3 8-30 0,0-11 18 15,-3 9 4-15,0 7 7 0,0 8-10 16,3 2-6-16,0 1-11 15,6-3-6-15,-3 3-2 0,-1-1-1 16,1-4 0-16,3-9-22 16,-3-4-8-16,0-9-75 15,9-8-10 17</inkml:trace>
  <inkml:trace contextRef="#ctx0" brushRef="#br0" timeOffset="5">15879 7337 220 0,'0'-11'85'0,"0"11"-46"0,3 0-41 16,-3 0 14-16,3 8 11 16,0 16 8-16,0 3-5 15,3 10-1-15,-3 10-14 0,0 1 0 0,0 2 2 16,0 0-7-16,0 1-3 15,0 2-2-15,3-11-1 32,-1-8-9-32,1-2-4 0,0-11-40 15,-3-5-17-15,0-5-48 16</inkml:trace>
  <inkml:trace contextRef="#ctx0" brushRef="#br0" timeOffset="6">15790 7654 228 0,'-6'-2'88'0,"9"2"-48"0,3-3-27 0,-1 3 24 16,4-3-4-16,6 1 3 16,9-6-16-16,9 0-4 15,6 3-10-15,2-1-8 0,-2-4-4 0,0 4-55 16,2-1-21-16,4 1-41 15</inkml:trace>
  <inkml:trace contextRef="#ctx0" brushRef="#br0" timeOffset="7">16614 7601 304 0,'-6'0'112'0,"9"0"-60"0,0 0-52 16,-3 0 23-16,9 0-4 15,3 0 3-15,6-7-14 16,0 1-5-16,2 1-2 16,4 2-4-16,0 1 2 0,0-1-26 15,-3 0-11-15,-3 3-41 0,-9 8-78 31</inkml:trace>
  <inkml:trace contextRef="#ctx0" brushRef="#br0" timeOffset="8">16587 7721 260 0,'-3'2'96'0,"15"1"-52"0,-3-3-51 15,12 0 20-15,6-3-8 16,5 1-2-16,4-4-2 31,12 4-115-31,-1 2-50 0</inkml:trace>
  <inkml:trace contextRef="#ctx0" brushRef="#br0" timeOffset="9">17471 7676 140 0,'-3'-3'52'0,"3"0"-28"0,0 1-11 0,0-1 17 31,0 0 2-31,-3 1 4 0</inkml:trace>
  <inkml:trace contextRef="#ctx0" brushRef="#br0" timeOffset="10">17445 7654 378 0,'-24'0'23'0,"0"3"-9"0,0 5-12 16,0 5-3-16,0 6 1 15,4 5 0-15,2 2 0 16,3 6 0-16,6-3-5 16,9-3 1-16,6-5 2 0,3-2 3 15,9-6 2-15,5-5 1 16,1-5-2-16,0-8 1 15,-3-11 0-15,0-3 3 16,-3-2-5-16,-3-5-1 16,-4-4 0-16,-2-4 0 15,-3-8 0-15,-3 2 0 0,-3 0-3 16,-3 3 2-16,0 6 1 16,-3 4 2-16,3 1 5 0,-3 4 6 15,3 7-3-15,1 12-3 16,-4 8-6-1,6 8 1-15,0 11 3 32,6 5-2-32,-1 6 0 0,1 2-1 15,3 0 1-15,0 3-2 16,0 2-1-16,0-8-17 16,0-5-6-1,3-5-44-15,3-3-19 0,3-10-17 16</inkml:trace>
  <inkml:trace contextRef="#ctx0" brushRef="#br0" timeOffset="11">17757 7686 264 0,'-15'-8'101'0,"12"8"-54"0,-6-2-42 16,3 2 22-16,-3 2-9 15,-6 4 0-15,1 1-6 16,-1 1-2-16,-3 3-6 0,3 2-3 0,3 0 0 16,9-2-4-16,3 2 0 15,3 6-1-15,3 5 3 16,0-1 0-16,3-1 1 16,-3-1 0-16,-3-3 0 0,-3-2 4 15,-3-3 2-15,0-2-5 16,-3-3 0-16,0-5-14 15,-6-6-7-15,-3-2-27 16,0-3-12-16,6-3-11 16,-3-5-2-16,7-5-10 15</inkml:trace>
  <inkml:trace contextRef="#ctx0" brushRef="#br0" timeOffset="12">17965 7456 232 0,'-3'-5'88'0,"3"2"-48"0,0 3-34 16,0 3 22-16,0 2-8 0,0 6-2 15,-6 4-6-15,1 12 0 16,-4 5-7-16,-3 5-3 0,0 2 1 15,0 1-2-15,3 5-1 0,0 3 1 16,3-6-1-16,3-5 0 16,3-5 2-16,3-6-3 15,3-2 0-15,3-8 3 16,3-3 1-16,0-5-15 16,-3-5-4-16,0-6-38 15,0-2-16 1,-1-6-36-1</inkml:trace>
  <inkml:trace contextRef="#ctx0" brushRef="#br0" timeOffset="13">17692 7665 240 0,'-9'-3'90'0,"12"3"-48"0,6 0-42 0,-1 0 16 15,7 0-7-15,6-2 2 16,9-1-6-16,3 3-3 16,2 0-1-16,-2 0-28 0,9 0-11 0,0 3-69 31</inkml:trace>
  <inkml:trace contextRef="#ctx0" brushRef="#br0" timeOffset="14">18436 7633 248 0,'-9'19'93'0,"9"-3"-50"0,0 10-50 0,3-13 14 16,-3 6-5-16,0 2 3 15,0-2-2-15,0 4-2 16,0-1 0-16,0-4-30 0,0-2-10 16,0 0-63-1</inkml:trace>
  <inkml:trace contextRef="#ctx0" brushRef="#br0" timeOffset="15">18284 7755 296 0,'21'-5'110'0,"-6"-3"-60"0,11 0-58 15,-11 2 16-15,12 1-6 16,9-5 1-16,2 2-15 15,-5 0-70 1,3 5 44-16,6 0-99 16,-4 3 78-16</inkml:trace>
  <inkml:trace contextRef="#ctx0" brushRef="#br0" timeOffset="16">18939 7646 292 0,'-3'-2'110'0,"3"2"-60"0,-21 0-36 0,12 0 32 16,3 5-27-16,-9-2 0 31,6 2-13-31,-6 0 1 16,6 3-4-16,0 0-6 15,7 0 1-15,2 3-3 16,2 2 2-16,4 5 0 16,6 1 1-16,0 2 2 15,0 3 0-15,-3-3 8 16,-3-2-4-16,-9-3 3 0,0-1-4 0,-6-4-11 15,3 0 5-15,-9-6-46 16,6-2 27-16,-5-6-78 16,5 3 56-16,-3-8-90 15,6 3 76-15</inkml:trace>
  <inkml:trace contextRef="#ctx0" brushRef="#br0" timeOffset="17">19025 7705 256 0,'3'10'96'0,"-3"-10"-52"0,12 29-45 0,-9-21 31 16,0 3-19-16,0 5 15 16,0 2-16-16,0 1 2 15,0-1-7-15,0-4-1 16,0-4-2-16,0-5 3 15,0 3-3-15,-3-10-1 16,0 2 0-16,0-11-4 16,0 1 2-16,0-9 1 0,0 3 0 0,0-5 4 15,6 2-2-15,0-2-1 16,0 8 0-16,3-3-4 16,-1 3 2-16,10 0-17 15,0 5 10-15,3 0-74 16,0 3 46-16,0 2-106 31,2 3 80-31</inkml:trace>
  <inkml:trace contextRef="#ctx0" brushRef="#br0" timeOffset="18">19472 7660 244 0,'-15'-3'90'0,"15"3"-48"0,-12 0-51 0,3-3 32 16,0 3-16-16,-9 0 31 15,0 6-21-15,-3-1 11 16,3 3-16-16,1 5 3 16,5 6-10-16,0 7 7 15,6-2-8-15,6 2 5 0,6 1-5 16,12-6-4 0,3-2-1-16,11-9-48 15,1 1 27-15,9-14-136 16,-1 0 87-16</inkml:trace>
  <inkml:trace contextRef="#ctx0" brushRef="#br0" timeOffset="19">17718 14348 124 0,'0'0'49'0,"0"0"-26"0,-3 6-16 0,3-1 13 0,-3 6-8 16,-6 4 1-16,1 7-4 15,-4 12 0-15,0-2-5 16,0-3-3-16,3-3 2 0,0-5 0 15,3-2 1-15,3-6-5 16,3-5 1-16,0-8 2 0,6 0 3 16,3-13 0-16,0-6 0 15,0-2-3 1,0 0 1-16,0 0-4 16,0 2-2-16,-1 3 2 15,1 3 2-15,0 5 0 16,3 6-1-16,0 4 1 0,6 6 1 0,3 8-3 15,0 5-2-15,3-2 2 16,-4 5 0-16,1-3-2 16,-6 0 2-16,0 0-45 15,-3 0-55 1,-3-5 20-16</inkml:trace>
  <inkml:trace contextRef="#ctx0" brushRef="#br0" timeOffset="20">17796 14584 108 0,'-24'18'41'0,"18"-2"-22"0,-6 11-11 0,6-6 11 16,0 3 6-16,-3 5 5 16,3 3-12-1,3 2-5-15,3-2-8 16,6 10-2-16,3-5 1 0,6-5 2 16,9-3 3-16,0-3 0 15,5-7 2-15,4-6-4 16,6-5-2-16,-3-3-5 15,-1-2-2-15,4-3-24 16,-6 0-10-16,-3 0-50 0</inkml:trace>
  <inkml:trace contextRef="#ctx0" brushRef="#br0" timeOffset="21">18454 14915 132 0,'-21'0'49'0,"18"2"-26"0,-6-2-7 16,6 3 16-16,-6 5-9 31,-3 2 0-31,0 6-12 0,0-3-2 16,0 1-5-16,0-4-5 0,6 6-2 16,6 0 2-1,6-3-2-15,3 3 1 16,3 0 2-16,9 0 0 15,-3-3 0-15,6 6 0 16,-6-6-3-16,-4 5 2 0,-5-2 5 16,-9-2 5-16,-6-1-1 15,-2-3 1-15,-4-2-5 16,-3-2-1-16,-3-4-1 16,0-2 1-16,3 0-7 15,-6-2 1-15,3-4-23 16,4 1-11-16</inkml:trace>
  <inkml:trace contextRef="#ctx0" brushRef="#br0" timeOffset="22">18593 15023 160 0,'-3'0'63'0,"6"8"-34"0,0 5-34 0,0-5 10 16,0 5-3-16,0 1 3 16,0-1-7-16,-3 3 0 15,0 0 0-15,3-1 1 0,0-1 1 0</inkml:trace>
  <inkml:trace contextRef="#ctx0" brushRef="#br0" timeOffset="23">18576 14848 228 0,'-15'-13'85'0,"15"11"-46"0,3-1-54 16,3 3 10-16,0 0-22 15,0 0-6-15,2 0-2 16,4 3-1-16,0-1-29 15,3 3-10-15</inkml:trace>
  <inkml:trace contextRef="#ctx0" brushRef="#br0" timeOffset="24">18808 14912 160 0,'-21'5'63'0,"15"1"-34"0,-6 15-34 0,3-5 10 0,-6 2-3 15,0 3 1-15,3 0-4 16,1 1 1 0,5 1 0-16,3 1 2 0,3 0 1 0,6-5-1 15,6-9 1-15,-1-2-4 16,1-3-2-16,0-5 4 16,0-2 1-1,0-4 0-15,-3-2-2 16,0 1 1-16,0-4-1 0,-6 0 0 15,0 1 0-15,0-1 0 16,-3 1 0-16,3 2-3 16,0 2 2-16,0 4 1 15,-3 2 2-15,6 8-3 16,0 8 0-16,3 5-4 0,-1 3 1 16,-2 2 2-16,0 3 1 15,0 0 9-15,-3-2 7 16,-3-1 2-16,-3 3 1 15,-6-5-5-15,-3 0 0 16,-2-6-6-16,-13 1-2 16,-3-11-2-1,6-6 0-15,0-7-11 16,1-3-4-16,2-2-23 16,3-6-10-16,3-3-36 15</inkml:trace>
  <inkml:trace contextRef="#ctx0" brushRef="#br0" timeOffset="25">18891 14986 104 0,'3'19'41'0,"3"-6"-22"0,-3 16-20 15,6-16 9-15,-3 3 4 16,0 5 2-16,-9-2 10 0,6-3 5 15,0-1-7-15,-6-4 0 16,0 0-13-16,3-6-3 0,-3-2 0 16,9-11-3-1,0-3-4-15,-3-2 0 16,0-6-4-16,6-2 1 31,0-5 0-31,3-1 2 0,-1 1 3 16,1 7 2-16,3 11-1 15,0 11-2-15,0 5 3 16,-3 2 0-16,0 4 1 0,-3 2 2 16,-3 5-3-16,0 0 0 15,0-3-3-15,0 1-1 16,0-3-19-16,-1-3-9 0,1 0-56 16</inkml:trace>
  <inkml:trace contextRef="#ctx0" brushRef="#br0" timeOffset="26">19311 14899 232 0,'-18'-14'88'0,"12"14"-48"0,0 0-49 0,0 3 14 16,-3 2-7-16,0 3 0 0,-6 0 4 15,3 6 1-15,4 4-1 16,2 1-4-16,6-1 1 0,3 6-1 16,5-3-2-1,1 3 3-15,3 0 0 16,0-1 1-16,-3-4 0 0,-3 0 6 16,-6-4 4-16,-6 1 3 15,-3-2 3-15,-12-1-9 16,-2-3-4-1,-7-2-16-15,0-2-6 16,0-4-87-16</inkml:trace>
  <inkml:trace contextRef="#ctx0" brushRef="#br0" timeOffset="27">19859 14893 152 0,'-15'-5'57'0,"12"5"-30"0,-15-3-21 15,12 3 17-15,0 0-10 16,-6 3 0-16,-3 2-5 0,0 9-3 16,-3 7-2-16,3 3-3 15,1 5 1-15,5 2-4 0,3 1 2 0,6 0 1 16,3-6 2-16,3-4-1 15,3-4-1-15,2-5 9 16,1-5 4-16,0-5-2 16,6-11-1-16,3-8-6 15,-3-2-1-15,-3-4-1 16,-6-17-2-16,-3-6-6 0,-6 2-1 16,0 1 1-16,-9 0 3 15,0-1 6-15,0 9 6 16,0 5 4-16,0 5 4 15,0 6-9-15,3 4-2 16,0 6-6-16,0 11-3 16,3 5-1-1,0 5 3-15,3 6-2 16,3 5 1-16,3 2 0 16,3 8 0-16,3 3-22 15,6-2-12-15,0-6-61 16</inkml:trace>
  <inkml:trace contextRef="#ctx0" brushRef="#br0" timeOffset="28">19975 14896 124 0,'-9'0'46'0,"6"3"-24"0,-6 2-17 0,6 0 11 15,-3 9 2-15,0 7 3 16,0 2-9-16,3 4-2 15,0-1-6-15,3 1-3 0,3 7 0 0,6-7-1 16,3-6 2-16,3-5 8 16,3-3 3-16,-1-8 5 15,4-2 1-15,3-6-8 16,-6-5-4-16,-3-2 2 16,-3-3 2-16,-9-3-4 0,-9-3-2 15,-3-5-5-15,-3-7 0 31,-3 4-2-31,0 6 0 0,3 2-5 16,0 6 0-16,3 0-32 16,0 5-14-16</inkml:trace>
  <inkml:trace contextRef="#ctx0" brushRef="#br0" timeOffset="29">20144 15055 144 0,'3'32'55'0,"6"-19"-30"0,-6 8-29 0,0-10 8 15,0-1-4-15,0 1 0 16,0-1 19-16,-3-4 10 0,0 2-14 16,0-8 1-16,0 0-2 0,3-3-7 15,-3-5-4-15,3-3-2 16,0-5 1-16,-3-5-6 15,3-3-1-15,3-5-1 0,3-2 2 16,-3 7 8-16,3 5 5 31,3 11-4-31,3 6-1 0,-1 10-2 16,-2 5 1-16,3 0 2 16,-3 3 2-16,-3-3-1 15,0 6-1-15,-3-3-6 16,0-3 1-16,0-3-20 15,0-2-9-15,0-2-65 16</inkml:trace>
  <inkml:trace contextRef="#ctx0" brushRef="#br0" timeOffset="30">20388 14872 268 0,'-21'-10'101'0,"19"4"-54"0,2-2-59 16,0 6 15-16,0-4-14 16,0 1-3-16,0-3-6 15,0 0 0-15,2-2 11 16,4-1-11-16,0-5-3 0,0-2-61 16,3-3-27-16,0-1 54 15</inkml:trace>
  <inkml:trace contextRef="#ctx0" brushRef="#br0" timeOffset="31">20484 14647 140 0,'0'11'52'0,"3"15"-28"0,3 14-28 16,-4-21 8-16,-2 12 0 15,0 12 2-15,3 4-5 16,0-4-2-16,0-4 0 0,0-4 0 0,-3-4 1 16,0-4-62-1</inkml:trace>
  <inkml:trace contextRef="#ctx0" brushRef="#br0" timeOffset="32">20412 14944 244 0,'-18'-21'93'0,"18"18"-50"0,6 3-52 0,0 0 12 15,3-3-4-15,6 1 0 16,6-4 1-16,9-2 0 15,5 0 0-15,1 0-29 0,6-2-13 16,5-1-51-16</inkml:trace>
  <inkml:trace contextRef="#ctx0" brushRef="#br0" timeOffset="33">20924 14899 140 0,'0'13'52'0,"0"13"-28"0,0 17-19 15,0-27 13-15,0 2-4 16,0-2 0-16,0 0-2 15,0 0 2-15,0-3-7 0,0-2 2 0,0-4 2 0,0 1-2 16,0-2 0-16,0-4-1 31,0-4 2-31,0-4-3 16,0-2-6-16,0-2-3 16,3-3-2-16,0-11 3 15,0 0-2-15,0 0 1 16,3 6 2-16,0 2 2 15,0 3-1-15,6 5-1 0,3 5-2 16,0 3 1-16,-4 8 3 0,1 5 1 16,0 0 1-1,-3 1 0-15,0-1-2 0,-3 0 1 16,0-2-2 0,0-3 2-16,0-3-2 0,0-2-1 15,0-3 1-15,3-3 1 31,3-5-1-31,-3-5-1 0,3-6 1 16,2 3 1-16,4 3-3 16,-3 3-2-16,0 2 4 15,-3 13 1 1,0 8 0-16,-3 3-2 16,-3 0 1-16,0-3-1 15,0 3 0-15,0-3-18 0,0 3-8 16,-1-8-33-1,4 0-56-15,0-5 21 16</inkml:trace>
  <inkml:trace contextRef="#ctx0" brushRef="#br0" timeOffset="34">21377 14904 220 0,'-12'-11'85'0,"9"9"-46"0,-3 2-43 0,3 2 13 16,-3 4-10-16,0 2 1 15,-3 8 2-15,0 7 3 16,3 1-2-16,0 0-2 0,3-3 0 16,3-2-1-16,3-1 0 15,3-2 0-15,3-5 0 0,0-6 0 16,3-2 2-16,0-3-3 16,0-3 0-16,-3-2 1 15,-1-3 0-15,1-3 0 16,-3 1 2-16,0 4-1 15,0 1-1-15,-3 2-2 16,0 3-1-16,6 6 2 16,0 4-2-16,3 1 1 15,0-1-3-15,0-2-1 16,3 0-35-16,0-3-15 16,2-5-26-1</inkml:trace>
  <inkml:trace contextRef="#ctx0" brushRef="#br0" timeOffset="35">21588 14867 184 0,'-15'-5'71'16,"12"7"-38"-16,-6 6-41 0,6-2 10 0,-3 4-3 31,3 6 0-31,0 5 1 15,0-2 2-15,3-1-1 16,0 1-3-16,3-1 1 0,3 1 1 0,-3-3 2 16,3-3-10-16,0 0-4 15,0-5-32 1,0-3-44-16,-3-5 15 16</inkml:trace>
  <inkml:trace contextRef="#ctx0" brushRef="#br0" timeOffset="36">21588 14626 136 0,'-3'43'52'0,"3"-1"-28"0,0 0-17 0,0-18 15 16,0 5-7-16,0 16 2 16,0 0-6-16,0-3-1 15,-3-2-6 1,0-6-3-16,0 1 2 0,0-6-2 15,0-5-1-15,3-6-123 16,-3-12 26-16</inkml:trace>
  <inkml:trace contextRef="#ctx0" brushRef="#br0" timeOffset="37">21397 14822 212 0,'-9'-5'79'0,"12"5"-42"0,3 0-41 0,0 2 13 0,6-2 4 16,6 0 3-16,6 0-5 16,3 0-2-16,2 0-5 0,4-2-5 0,3-1 0 15,0 3-45-15,-4 0-22 16,-2 0-25-1</inkml:trace>
  <inkml:trace contextRef="#ctx0" brushRef="#br0" timeOffset="38">21755 14864 248 0,'-27'-8'93'0,"24"11"-50"0,-3 5-59 16,3 0 10-16,-6 2-5 15,-6 9 4-15,3 7 4 16,3-2 2 0,3 0 1-16,6 0 0 0,9-3 0 15,3-2-3-15,3-1 0 16,6-7-20-16,6-3-10 16,-1-6-25-16,4-4-37 15,3-6 24-15</inkml:trace>
  <inkml:trace contextRef="#ctx0" brushRef="#br0" timeOffset="39">21981 14576 96 0,'3'8'35'0,"-3"5"-18"0,-3 24-7 16,3-16 14-16,-3 11 9 15,-3 8 6-15,0 2-9 16,-3 8-3-16,0-2-10 16,0-3-2-16,0-5-9 15,0-9-2-15,3-4 0 0,0-6 0 16,3-5 0-16,3-3-2 16,3-8 1-16,6-5-4 15,3-5-2-15,6-16-9 16,0 0-5-16,0 0 9 0,0 5 6 0,5 2 2 15,-2 14 0-15,3 11 9 16,-6 5 6-16,-3 2-3 16,-3 1-2-16,-3 0-3 15,0-1-2-15,-3-2-3 16,0 2 1-16,-1-2-40 0,-2-2-16 16</inkml:trace>
  <inkml:trace contextRef="#ctx0" brushRef="#br0" timeOffset="40">22287 15124 192 0,'-3'2'74'0,"6"-4"-40"0,-3 7-71 0,0-5 0 16,0 0-37-16,0-3-11 0</inkml:trace>
  <inkml:trace contextRef="#ctx0" brushRef="#br0" timeOffset="41">22389 14444 204 0,'-15'2'77'0,"27"6"-42"0,-6 11-39 16,-3 2 13-16,-6 13-3 15,-6 14 3-15,0 2-2 16,0-2-2-16,0-1-2 16,3-4-3-16,3 2 3 0,6 0-51 15,6-8-21-15,3-8-15 16</inkml:trace>
  <inkml:trace contextRef="#ctx0" brushRef="#br0" timeOffset="42">21365 14859 112 0,'0'-3'44'0,"0"6"-24"0,0-3-13 0,0 0 26 16,3 8-4 0,0 3-8-16,3 7-2 15,0 9-12 1,-1-1-2-16,1 0 1 0,0-2-3 15,0 0-2-15,0-3-18 16,3 0-6-16,6-7-57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2:49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13367 10276 132 0,'6'-10'49'0,"-21"12"-38"0,6 1 12 0,18 5 6 15,-12-8-4-15,0 0 3 16,3 0 1-16,6 0 2 16,0 0-16-16,3 3 0 0,0-1-1 0,-1 4-7 15,1-4-2 1,0 1-10-16,6 0-2 0,0-6 2 16,0 3 0-16,0-8 14 15,0 3 8-15,0-6-8 16,-4 1-5-16,-2 2-2 15,0-14 2 1,-6 7 0-16,-3-9-2 16,0 8-1-16,-3 3 0 15,-3-1 1-15,-8 4-1 0,2 7-1 16,-12 1 1-16,9 7 1 16,-9 5 1-16,3 9 1 15,-3-1 0-15,7 1 0 16,-1-6 0-16,9 11 2 15,6-3-1-15,6-2 2 16,9 2-4-16,6-5-2 16,-1-3 4-1,4 0-3-15,-3-2-14 16,3-3 6-16,-3-6-50 16,3 4 31-16</inkml:trace>
  <inkml:trace contextRef="#ctx0" brushRef="#br0" timeOffset="342.349">13804 10194 212 0,'0'22'79'0,"0"-12"-61"0,-21-2 10 0,18-5 16 16,-9 18-8-1,-5 3-14-15,-1-3-10 16,3 0-9-16,-3 3-2 0,0-3 0 15,6-2-1-15,0-4-31 16,3-1-12-16,0-4-29 16,1-4-12-1,2-9 280-15,3-2 130 16</inkml:trace>
  <inkml:trace contextRef="#ctx0" brushRef="#br0" timeOffset="529.95">13632 10205 244 0,'-6'5'90'0,"9"-15"-70"0,0 20-3 16,0-4-7-16,2-1 3 16,1 3 3-16,3 2-1 15,0 4-1-15,6 1-8 16,0 1-4-16,3 3-1 0,9-3-6 16,-6 0-1-16,-1-6-112 31,4 1 65-31,0-3-34 0,6-6 298 15,-3-4 135-15</inkml:trace>
  <inkml:trace contextRef="#ctx0" brushRef="#br0" timeOffset="922.989">14051 10221 212 0,'-6'-24'82'0,"6"24"-64"0,-6 5 9 0,3-2-2 15,-3 0-2-15,0-3 3 16,-2 5-10-16,-4 6-4 15,0 2-7-15,0 3-6 0,3 5 0 16,0-3-1-16,3 1-2 16,3-3 5-16,3-3 1 15,3-5 2 1,3 2-2-16,3-7-2 16,3-6-4-16,3-4 0 15,-3-4-3-15,-1 0 2 0,-2-2 3 16,0-3 5-16,-3 0 3 0,-3-7-7 15,0 12-1 17,-3 3 28-17,3 5-14-15,-3 6-4 16,3 5-5-16,0 3-3 16,0 2 0-16,6 13-33 31,6-7-42-31,-9-9-73 15,3 4 78-15,-3-6-21 16</inkml:trace>
  <inkml:trace contextRef="#ctx0" brushRef="#br0" timeOffset="1486.504">14200 10271 200 0,'-9'0'77'0,"15"-8"-60"0,3 21 13 0,-9-5 1 16,0 6 1-16,0-4 4 15,0 6-18-15,0-3-8 16,0 1-6-16,-6-1-1 16,6-5-4-16,0 0 0 0,3-3 1 15,-3-5 0 1,0 3 0-16,3-6 0 0,0-2-7 15,-6-6 0-15,6 0 3 16,-3-4 2-16,12-1 2 16,-9-5 0-16,0 7 0 0,0-4-3 15,9 7 2-15,-6 1 1 16,6 10 2-16,-6-6-1 16,8 17 2-16,-8-1 0 0,3 4 1 15,-3-4 15 1,3 4-10-16,-6-4 3 15,0 1-8 1,-6-3 2-16,3 2-3 16,-3-4 0-1,0-1-1-15,3-8-6 0,3 3 2 16,3-8-8-16,3 0 6 0,6-5-3 16,-3-3 2-16,3 8 1 15,-3-2 2 1,0 2 1-16,-1 5 1 15,-2 3 4-15,3 5 5 0,0 3 6 0,-6 3 3 16,3-1-9-16,-3 4-3 0,0-1-4 16,-3-2 1-16,-3-4-31 31,0 1 16-31,0-2-22 0,3-1-34 16,0-2-13-16</inkml:trace>
  <inkml:trace contextRef="#ctx0" brushRef="#br0" timeOffset="1988.685">14548 10274 244 0,'-6'10'93'0,"6"-2"-72"0,0 21 9 16,3-15-1-16,-3 4 0 15,0 9 5-15,-3 4-15 0,3 12-3 16,0-1-10-16,0-2-4 0,0-11-1 15,0-5 1-15,0-3 3 16,0-8-2-16,0-2 0 16,0-3 12-16,-3-8 5 15,3-8-8-15,-3-14-2 16,0-1-8-16,0-6-2 16,3-6-5-16,0 1 1 15,0-3-14-15,3 5-3 16,0 0 9-16,3 0 6 15,0-5 6-15,6 3 3 16,0 8-1-16,3-4 1 16,6 15-7-16,-3 1 1 15,6 20 1 1,-1 7 3-16,-2 3 2 16,-6 5 12-16,-12 3 7 0,-6-3-5 15,-6 3 1-15,-3 0-9 16,-3-1-3-16,0-7-1 15,1-3 1 1,-1-2-8-16,0-3-3 16,0-8-17-16,0-3-9 0,3-5-14 0,3-2-7 15,6-11-12-15,3 2-3 16</inkml:trace>
  <inkml:trace contextRef="#ctx0" brushRef="#br0" timeOffset="2191.75">14801 9930 260 0,'3'-8'96'0,"-3"8"-75"0,9 5-1 0,-6-2 9 15,0 2-19-15,6 6 11 16,-3 13 3-16,0 10 5 16,-3 19-13-16,0-6-7 15,-3 6-5-15,-3-5-6 0,3-6 1 16,-3 1 3-16,3-9 1 15,3-2-12-15,-3-8-4 0,3-11-181 32,3 0 105-32,3-10-50 0</inkml:trace>
  <inkml:trace contextRef="#ctx0" brushRef="#br0" timeOffset="2568.789">14938 10274 276 0,'-6'-6'104'0,"12"9"-81"0,6 5-6 16,-6-8-9-16,0 5 3 16,0-2 13-1,6 0-12-15,0-6 6 0,6 6-9 16,-3-3-3-16,2-3-6 0,-2-2 0 16,0-3 0-1,-3 0 2-15,-3 0 3 0,-3 0-2 0,-9-16-2 16,-9 11 2-1,-3 8-7-15,0 5-1 16,-3 2 2-16,1 14 1 16,-1-5 4-1,3 5 3 1,3 2 4-16,3 1 5 0,6 2-8 0,6-3-3 0,6-2 9 16,6-3 6-16,3 1-22 15,6-1-11-15,2-8 4 16,10 0 3-16,0 1-23 15,-1-4-11-15,1-4-56 16,-3-4-64 0,-3-4 45-16</inkml:trace>
  <inkml:trace contextRef="#ctx0" brushRef="#br0" timeOffset="2849.835">15537 10239 312 0,'0'11'115'0,"-6"-19"-89"0,20 24 1 0,-11-8 12 15,3 2-25-15,-3 6 12 16,-3 0-22-16,3 3-9 15,-3-3 10-15,-3-6-14 16,3 3 6-16,-3-2-17 16,0-3-33-16,-3-5-113 15,3 2 89-15,3-8-60 16</inkml:trace>
  <inkml:trace contextRef="#ctx0" brushRef="#br0" timeOffset="2992.718">15492 10009 280 0,'-15'-16'107'0,"15"16"-83"0,6 3-14 16,-3-6-23-1,3 3 4-15,3 3-10 0,9-6-17 32,0 6-7-32,2 0-51 15,19-6-21-15</inkml:trace>
  <inkml:trace contextRef="#ctx0" brushRef="#br0" timeOffset="3242.972">15918 9893 252 0,'-6'-19'96'0,"6"19"-75"0,-6-8 74 32,-12 8-41-32,3 3-17 15,-3 2-28-15,0 8-6 16,3 6-3-16,-3 18 9 15,7 8-5-15,2 24-1 0,6-8-5 0,0-6-1 16,0-7-7-16,0-1-2 16,3-7-4-16,0-8-36 15,0 0 29-15,-3-11-76 16,0-3 56-16,-6-10-86 16,6 0 73-16</inkml:trace>
  <inkml:trace contextRef="#ctx0" brushRef="#br0" timeOffset="3430.466">15551 10213 300 0,'6'-21'112'0,"-9"23"-87"0,33-2 4 16,-9 0-4-16,3-10-11 15,6-3 0-15,2-1 5 16,4 12 5-16,-3-12-22 0,-3 4-38 16,-1 2 18-16,1-3-145 15,-3 3 91 1</inkml:trace>
  <inkml:trace contextRef="#ctx0" brushRef="#br0" timeOffset="5815.686">16397 9954 172 0,'6'-6'66'0,"-12"9"-52"0,9-6 8 16,-3 9-1-16,3-9 28 31,-3 3-12-31,-3 230-4 16</inkml:trace>
  <inkml:trace contextRef="#ctx0" brushRef="#br0" timeOffset="5938.789">16355 9948 324 0,'-9'11'123'0,"0"2"-95"0,3-2-8 0,3-6-11 0,-3 8-12 0,6 0 0 16,-3 6-1-16,3 0 3 15,0-1 0-15,3-5 1 0,3 1 0 16,0-7 2 15,6 1-1-31,0-8 2 0</inkml:trace>
  <inkml:trace contextRef="#ctx0" brushRef="#br0" timeOffset="6255.307">16376 10104 483 0,'12'-15'-6'16,"-6"1"2"-16,-3-12 0 46,-9 5 6-46,0 2 0 16,6 6 0-16,-3 0-2 16,6 7 1-16,3-1-1 15,3 4 0-15,6-2 0 16,0 2 0-16,2 3-3 16,1 3 2-16,-3 2 14 15,0 5-7-15,-21 17 11 0,9-6-6 16,-12 11 1-16,-3 10-4 15,-6-2-3 1,-5 0-2-16,2-3-5 0,0-3 1 16,3-2 1-16,0-6 2 15,3-5-8-15,3 1-1 0,3-4-18 0,6-5-9 16,3-2-24-16,3-3-11 16,6-6-45-1</inkml:trace>
  <inkml:trace contextRef="#ctx0" brushRef="#br0" timeOffset="6629.829">16510 10290 160 0,'-6'-11'63'0,"-3"14"-49"15,3 2 18-15,12 0 5 0,-9-5 3 16,-3 6 3-16,3 2-15 16,0 2-4-16,-3 3-10 15,0 1-1 1,3-1-8-16,3 0 10 16,3 3-8-16,0-3 10 0,9-5-6 15,15-5-1-15,-3-6-5 16,-1-5-2-16,1-5-1 0,-6 0 1 15,-12-8 0-15,0-3 1 16,-18 5-5-16,0-5 1 16,-12 14-9-16,13-1-2 15,-1 3-21-15,0 0-9 16,0 11-40-16,12-3-16 16,3-3-6-1</inkml:trace>
  <inkml:trace contextRef="#ctx0" brushRef="#br0" timeOffset="8102.879">17700 9856 244 0,'9'13'90'0,"-9"-13"-70"0,6 13 6 16,-3 0 8-16,0 6-21 0,3 18 2 15,-3 13 5-15,-3 16 3 16,-3-10-2-16,0-3-1 15,-3-5-11-15,3-4-5 0,0-4-1 16,0-3-4-16,0-8 0 16,3-5 1-16,0-5 2 15,0-9-12-15,0-4-3 16</inkml:trace>
  <inkml:trace contextRef="#ctx0" brushRef="#br0" timeOffset="8292.517">17700 10374 300 0,'6'-29'112'0,"6"3"-87"0,0-3-9 0,-3 13-9 15,3 0-7-15,6-3 2 16,0 11 1-16,-3-5 1 0,6 11-2 16,-4 12 5-16,7 3 3 15,-6 3 1-15,-6 5 1 0,-9-2-4 16,3 2-3-16,-9-2-2 16,3-1 0-16,0 1-22 15,0-6-9-15,6-3-30 31,0-2-14-31</inkml:trace>
  <inkml:trace contextRef="#ctx0" brushRef="#br0" timeOffset="8557.979">18028 10321 256 0,'-27'27'96'0,"24"-17"-75"0,0 14 8 0,6-13-1 15,-3 2-8-15,3 0 9 16,3 1-16-16,9-1 2 16,-3 3-5-16,3-6 1 15,3-10-4-15,-1-8-2 16,1-2-2-16,0-4 8 0,-3-1 8 16,-6-1-17-1,3 0 0-15,-9-3-3 16,-3 1-6-16,-3-6 0 15,-3 3-10-15,-3 13-2 0,0-5 10 16,-3 13-44-16,6-14-18 0,-3 12 225 16,6-6 103-16</inkml:trace>
  <inkml:trace contextRef="#ctx0" brushRef="#br0" timeOffset="8793.397">18204 9914 252 0,'0'-3'96'0,"0"3"-75"0,-3 19-5 0,0-6 13 15,6 0-19 1,-6 19 31-16,3 8-23 0,-3 7 7 31,3 1-15-31,-3 0-6 0,3-3-2 0,0-6-31 16,3-7 16-16,0-6-72 15,3-2 48-15</inkml:trace>
  <inkml:trace contextRef="#ctx0" brushRef="#br0" timeOffset="9199.548">18415 10268 288 0,'-27'6'107'0,"18"2"-83"0,-12 8-5 16,15-6 1-1,3 1-15-15,-9 7 12 16,7 6-10-16,-1 5 3 0,3 3-4 16,3-8 4-1,6 2-6-15,8-5 5 0,7-7-4 16,-3-12 0-16,3-4-5 16,-3-9 0-1,3-2 0-15,-3-16 0 0,-4 0 0 16,-2-8 2-16,-6-8-3 15,-3-3-2 1,0 0 2-16,0-7 0 0,-9 10 1 16,6 8 0-16,-3 8 2 0,3 7 3 15,-3 20-4-15,0 2-1 16,3 32 6 0,0 5-3-16,3 0 1 15,0-6 4 1,3 1-4-16,0 0-9 15,0 0-8-15,-3-9-3 16,3 1-29-16,0-5-12 16,3-6-29-16</inkml:trace>
  <inkml:trace contextRef="#ctx0" brushRef="#br0" timeOffset="9483.51">18698 10237 264 0,'0'-24'101'16,"0"24"-78"-16,0 11 9 0,0-11 28 16,0 0-35-16,-3 2 25 15,0 3-30-15,-6 6-6 16,0 0-9-16,-3-6-4 0,3 8-5 16,3 0-2-16,3 1 3 0,0 1 3 15,6 4 1-15,0 0-1 16,6 2 1-16,-3 0 1 15,0 0-1-15,-6-2 8 16,0-1-5-16,-6-5-14 16,0 1 4-16,-6-9-13 15,-3-3-46-15,3-4-20 16,0-6 228-16</inkml:trace>
  <inkml:trace contextRef="#ctx0" brushRef="#br0" timeOffset="10899.036">19442 9996 192 0,'-12'-11'71'0,"9"17"-55"0,-9-35 11 0,6 21 0 15,3 8-15-15,-9 10 46 16,3-2-13-1,6 5-21-15,-6 11-8 0,-3 8-9 16,-5 21-2-16,5-3 2 16,0 3 2-16,3 0-4 15,9 0 4-15,9-5 3 0,6-6 0 16,5-10 1-16,1-9-7 16,3-9-2-16,0-14 4 15,3-14 5-15,2-9-9 16,-5-7-2-16,-3-4 0 15,-6-3 3-15,-6-16-2 16,-6 8 0-16,-6 0 1 0,-3 8 2 16,0 3-5-16,-3 7-1 15,0 6-20 1,3 5 11 0,0 6-19-16,-3 2-21 0,3 8-9 15,0 2-36-15,6-4-15 16</inkml:trace>
  <inkml:trace contextRef="#ctx0" brushRef="#br0" timeOffset="11129.94">19829 10202 268 0,'-9'22'101'0,"9"-22"-78"0,-3 34 11 16,3-26 1-16,-9 10-8 16,-12 6 1-16,0 0-13 15,-3 2-4-15,1 6-7 16,2-5-7-16,0-4-1 0,3-1-20 16,3-6-9-16,0-3-21 15,3-5-8-15</inkml:trace>
  <inkml:trace contextRef="#ctx0" brushRef="#br0" timeOffset="11332.868">19555 10284 288 0,'0'11'110'0,"6"-14"-86"0,3 6-9 0,0 0-8 15,6 5 8-15,2 2 10 16,10 6-7-16,6 8 0 15,0 2-10-15,-1 1-7 0,-2-1-4 16,0 1-3-16,-6-4-1 16,-3-4-32-16,-3-1-13 15</inkml:trace>
  <inkml:trace contextRef="#ctx0" brushRef="#br0" timeOffset="13215.005">20382 10025 152 0,'3'-3'57'0,"-3"1"-44"0,-3-1 7 16,3 6 3-16,-3-6 52 31,-17-5-25-15,5 3-6-16,-6 5-15 15,-3 5-7-15,-6-5-8 0,3 19-1 16,-2-14-8 0,5 6-5-16,6 2-1 0,9 5-1 0,0-4-2 15,24 7-4 1,12 13 4-16,3-7 2 16,-4 4-1-1,-2-4 2-15,-6-3 3 16,0 2-1-16,-12 1 4 15,0-4-3-15,-6 4 4 16,-15-6-2-16,-3-5 9 16,0 0-7-16,-6-6 6 15,-5-10 0-15,5 0 0 16,6-5-11-16,3-3-5 0,9-8 2 16,12 0-4-16,12-7-1 0,6-12 1 15,12-20 4 1,-7 10-6-1,-5 2-2-15,-6 14 1 16,-6 0 0-16,-6 8-43 31,3 5 29-31,-6 5-20 0,0 1-33 16,0 2-16-16</inkml:trace>
  <inkml:trace contextRef="#ctx0" brushRef="#br0" timeOffset="13554.173">20504 10028 232 0,'-6'0'88'0,"1"0"-69"0,-7 5 11 0,9 3-2 16,-3 0-1-16,-3 8 8 16,0 8-20-16,3 21-1 15,0-6-4-15,0 4 0 16,6-4-3-16,6-2 1 15,3-5-5-15,6-8 0 0,6-6 3 16,5-7 6-16,4-11 4 16,3-8-13-16,-6-8-5 15,-7-8 6-15,-11 1 4 16,-15-15 5-16,-2 4 5 16,-13-3-6-16,0 5-2 0,0 1-8 15,0 1-1 1,6 9-30-16,3 0-10 0,12 8-71 15,6-3-31-15</inkml:trace>
  <inkml:trace contextRef="#ctx0" brushRef="#br0" timeOffset="14360.743">21150 10030 148 0,'-6'-5'55'0,"-6"2"-43"0,7-12 10 0,-7 9 3 15,0 1 3-15,-3-3 23 16,3 5-28-16,-3 3 11 0,-3 0-29 15,-3 8-12-15,3 6 3 16,1 12 3-16,-1 24 1 16,0 1 18-16,6 7 10 0,12-58 8 31,12 69-15-15,3-17 0-1,26-25-6-15,4-19 2 16,-12-11 4-16,0-13-11 15,-7-10-12-15,-5-6-7 0,-9-8 2 0,-6 1 4 16,-21-6 0-16,-3 5 1 16,0 6 0-16,-2 5-2 15,-1 7-68 17,6 4 39-32</inkml:trace>
  <inkml:trace contextRef="#ctx0" brushRef="#br0" timeOffset="14689.605">21228 10007 200 0,'18'-6'77'0,"-21"25"-60"0,-9 34-1 0,6-16-1 0,3 5 4 16,3 6 8-1,0 10 1-15,0-3 3 0,6-2-17 16,3-13 1-16,6-6-1 0,5-10-1 16,4-16 0-16,0-21-1 15,6-11 0-15,-3-5 0 16,-4-11 0-16,-8-2-6 16,-9-6-2-16,-9-4-4 15,-6 4-1 1,-6 0-1-16,1 11-2 15,-1 5 9-15,0 9 4 0,3 4-112 16,3 1 56-16</inkml:trace>
  <inkml:trace contextRef="#ctx0" brushRef="#br0" timeOffset="15253.774">21853 9996 152 0,'-6'-11'57'0,"6"9"-44"0,-3-1 25 15,0 0 32-15,3 6-38 0,-6 0 9 16,0 2-16-16,-3 6-4 16,-3 10-11-16,0 11-4 15,3 18 2-15,-3-3 11 32,6 1-10-32,1 2 3 0,5-2-3 0,2-11-1 15,7-11 9-15,6-10 4 16,6-16-11-16,6-8-14 0,0-5-6 15,5-16 5 1,-8-11 4-16,0-2 8 16,-12 0 4-16,-12-3-15 0,-6-3-7 0,-9 8 14 31,6 3-2-31,-6 3-8 0,-3 8-9 16,4 7-57-1,2 3 40-15</inkml:trace>
  <inkml:trace contextRef="#ctx0" brushRef="#br0" timeOffset="15581.83">22043 10017 212 0,'-12'32'79'0,"12"-32"-61"0,-23 37 10 0,17 0 3 16,-3 3-6-16,3 2 3 15,6 6-5-15,6-6 9 16,6 0-17-16,11-2 0 16,1-14 7-16,3-12 3 15,0-14-7-15,-3-16 0 16,-1-8-11-16,-2-18 0 0,-9 2 0 15,-6-10 1-15,-6-1 2 16,-6 6-21 0,0 3 7-16,-6-3-57 15,0 8 33-15</inkml:trace>
  <inkml:trace contextRef="#ctx0" brushRef="#br0" timeOffset="16146.327">22573 9930 192 0,'-12'-21'71'0,"3"21"-55"0,3 13 22 0,3-5 5 16,9 2-10-16,-9 1-4 0,-3 10-9 15,-8 0-2-15,-4 35-10 16,3-3 1-16,-3 5 2 0,15-5 0 16,12-5 3-16,6-6-7 15,6-8-2-15,2-13 1 16,4-10 3-16,3-11-2 15,-3-13-2-15,0-6-2 16,-7-10-3-16,-5 0 9 16,-6-19 4-16,-6 1-6 15,-12-3-4-15,-3 5 0 0,0 2 0 16,-2 4-4-16,-4 12 1 16,6 6-22-16,-9 8-68 15</inkml:trace>
  <inkml:trace contextRef="#ctx0" brushRef="#br0" timeOffset="16523.531">22814 9967 212 0,'-56'50'79'0,"56"-50"-61"0,-9 95 8 16,9-66 1-16,0 11 1 16,6-3 6-16,3 0-8 15,3-8 8 1,8-2-19-16,13-11 3 0,9-8 2 15,-6-16 2-15,-4-8 0 16,-5-27-2-16,-3 4 3 31,-33-43-20-15,-3 13-8-16,-9 0-31 0,9 27-13 16,-3 2-102-16,9-2-44 15,0 13 371-15,-2 2 172 16</inkml:trace>
  <inkml:trace contextRef="#ctx0" brushRef="#br0" timeOffset="27149.339">16739 10298 140 0,'-12'-8'52'0,"6"10"-41"0,6-7 18 0,0 0 5 15,0 5 2-15,-3 0 2 16,0 2 0-16,3-2 0 15,-3 6-3 17,6-1-17-32,0 0-8 15,6 1-2-15,-3-1 1 16,6-3-6-16,0 4-2 16,-3-9-1-16,0 0 2 0,0-2 1 0,3-3-1 15,-3 3 1-15,-3-3 0 16,-1 0 1-16,-2-3-2 15,0-2-2-15,-3-3 1 16,0 1 1-16,-6 1 1 16,1-2 3-16,-4 6-5 15,3-3-1-15,-6 7 2 16,3-2 1-16,-3 11-4 16,3 0-1-16,-6 7-2 15,3 3 0-15,0 6 3 16,3 0 2-16,-6-1-5 0,9 3 1 15,-2 0 3-15,8-2 2 16,-3-1 0 0,12 4-2-16,-1-7 1 15,4 4-1-15,3-3-3 0,0-3 2 16,0-5-6-16,-3 0 0 16,3-8-19-16,0 0-6 15,0-5-21-15,-1-1-6 16</inkml:trace>
  <inkml:trace contextRef="#ctx0" brushRef="#br0" timeOffset="27721.792">17087 10200 184 0,'6'0'68'0,"0"-3"-52"0,-15-13 14 15,12 21 6-15,-3-12-9 16,-12-4-3-16,0 11-6 0,-11 5-1 15,5 1-9-15,-6 4 1 0,0 6 4 16,-3-3-9-16,7 6-5 16,2 2-2-16,3 3 2 15,6 0 2-15,6 2 2 16,3-2-4-16,9 0 1 0,0-3 0 16,18-5 0-1,5-3 0-15,-5-8-3 16,0-5 0-16,-9-5-3 15,6-3-1-15,-10-8 1 16,1 0 2-16,-6-5-1 16,-3 5 4-16,-6-2 4 15,-3 2 1 1,3 3 1-16,-3 7 10 16,3 4-13-1,3 10-2-15,-3 5 1 16,6 0 1-16,-3-2 0 31,3 4-2-31,0 4 1 0,3-3-6 16,0 0-1-16,0-6-26 0,-3-2 178 15,0 3-81-15,0-9 167 16</inkml:trace>
  <inkml:trace contextRef="#ctx0" brushRef="#br0" timeOffset="27985.704">17364 10218 248 0,'0'-8'93'0,"6"0"-72"0,-18 37 11 0,6-18 3 16,0 2-4-16,-3 6 4 15,-3 2-13-15,1 3-5 0,-1 0-10 16,0-3-7-16,0 0-3 16,0-3-20-16,6-4-26 15,-3-6-11-15,0-3-35 16,3-2-46 0,3-6 43-16</inkml:trace>
  <inkml:trace contextRef="#ctx0" brushRef="#br0" timeOffset="28188.623">17192 10234 256 0,'0'16'96'0,"5"-8"-75"0,4-16 1 16,-3 11-3-16,3 7 9 16,0 1 7-1,3 5-18-15,3 5-7 0,3 3-5 16,3-1 1-16,0 1-5 0,8-3-1 15,-8 1 0-15,0-7-33 0,-6-1-13 16,-3-6-48 0</inkml:trace>
  <inkml:trace contextRef="#ctx0" brushRef="#br0" timeOffset="50345.163">23222 10147 176 0,'0'-3'66'0,"3"11"-52"0,-3-24 6 0,0 16-1 16,0 0 4-16,0-2 3 0,0 7-9 15,0-5-3-15,0 0-8 16,0-3-4-16,-3 11 1 15,0-3-2-15,0-5-3 16,3-2 1-16,0 2 3 16,0-6 1-16,0 6-4 15,3 0-1-15,3 3 1 16,-6 2 0-16,9-10 5 16,-9 10 2-16,0-10 11 15,0 13 4-15,0-13-5 16,-3 13-1-16,-3-19-9 15,0 16-4-15,0-2-1 16,3-3 1-16,-3 0-3 16,3-5-2-16,3 7-27 0,3-4-12 15,-3 2-50 1</inkml:trace>
  <inkml:trace contextRef="#ctx0" brushRef="#br0" timeOffset="50956.415">23293 10364 260 0,'-3'-8'96'0,"-2"24"-75"0,5-3 6 0,0-5-4 15,-9 0-4 1,-6-6-10 0,0 1-5-16,3-3-3 15,3 0-1-15,0 0-3 31,9 0 0-15,0 0-1-16,0 0 3 16,6 0 2-16,-3 3 0 15,3-1-1-15</inkml:trace>
  <inkml:trace contextRef="#ctx0" brushRef="#br0" timeOffset="51018.929">23210 10417 324 0,'-9'-3'123'0,"6"6"-95"0,0-9-8 16</inkml:trace>
  <inkml:trace contextRef="#ctx0" brushRef="#br0" timeOffset="51143.987">23183 10393 180 0,'-9'5'68'0,"9"0"-52"0,-3 6-82 0,3-14-39 16</inkml:trace>
  <inkml:trace contextRef="#ctx0" brushRef="#br0" timeOffset="54609.634">23234 10155 176 0,'15'0'68'0,"-9"0"-52"0,-6-3-14 0,0 3 8 16,-3-3 9-1,-3-2 4-15,6 2 1 16,-3 1-12-16,0-1 8 0,-3 3 6 0,6-2-8 16,-3 7-2-16,-3-10-7 15,6 5-1 1,0-3-3-16,-3 8 0 15,0 0-1-15,0-7 0 0,-3-6-5 16,6 8 1-16,0-3-5 16,0 1 1-16,3 2 0 15,3-3-1 1,0 14 4-16,-6-6 4 16,0 5 6-16,0 9 1 15,0-16 4-15,-6-3-5 16,0 5-1-16,-3-8-4 15,3 11-1-15,0-16-1 16,-3 11 1-16,9-3-46 31,0-3-10-31,9-10-6 16,-3 10-53-16,6-5-19 16</inkml:trace>
  <inkml:trace contextRef="#ctx0" brushRef="#br0" timeOffset="55033.215">23255 10425 172 0,'0'-8'66'0,"0"24"-52"0,6-19 6 0,0 11-1 16,-18-11 2-16,6 3 4 16,3 0 2-16,-3 5 3 15,0-2-16-15,3 0-4 0,-3 2 1 16,0-2-5-16,0-3 2 15</inkml:trace>
  <inkml:trace contextRef="#ctx0" brushRef="#br0" timeOffset="55189.598">23210 10443 324 0,'-9'8'121'0,"12"-11"-95"0,-15 3-4 32</inkml:trace>
  <inkml:trace contextRef="#ctx0" brushRef="#br0" timeOffset="55244.186">23168 10422 4 0,'9'-3'0'0</inkml:trace>
  <inkml:trace contextRef="#ctx0" brushRef="#br0" timeOffset="59047.684">13393 10684 180 0,'3'-3'68'0,"0"-2"-52"0,3 10 8 0,-6-5 2 16,0 0-11-16,3 0-1 16,3 0-4-16,-6 0-1 15,6-2-5-15,3-4 4 0,0 6 2 16,0-2 1-16,3-1 1 16,-6-5-13-16,6 5-6 15,-3-5 9-15,0 1 5 16,3-4-9-16,-1 3-3 15,1 0 2-15,3-5 1 16,0 5-1-16,0-5 2 16,6-1 7-16,-3 7 4 15,3-1-5-15,-1 5-3 0,1 0-8 16,0 11-1-16,3-8 7 16,-3 8 7-16,0 3-10 15,2 2-2-15,-5 0 2 16,3 3 1-16,-3 3 2 15,0-9 0-15,0 3 6 16,-1 3 4-16,1-2-12 16,-6-4-5-16,6-2-4 15,0 3 17 1,0-3 9-16,-3-8-19 16,3-3-11-16,-1 0 24 15,1 1 12-15,6-4-9 16,0 1-6-1,0-3 0-15,2 3 0 16,4-8-5-16,3 5-2 0,3-6 2 16,-10 12 1-16,4-1-3 0,-3 0-1 15,-3 9 1-15,0-1 0 16,-1 0 3-16,-2 3 1 16,-21-8-4 15,33 14 3-31,0-1 3 15,-3 0-7-15,-1 0 0 16,1 0 2-16,3-5 4 16,6 0-1-16,-4-5-2 0,-2 0 0 0,-33-3 14 47,54-8-6-47,-7-6-1 0,-5 9-8 15,3-3-2-15,-7 3 1 16,1-3 2-16,3 5 0 15,8 6-3-15,-5-6 1 16,-3 3 1-16,-7 6 0 0,-5-1 2 16,3 3 1-16,-3 0-4 15,-1 0 1-15,-2 0 0 16,0 0 2-16,0 0-1 16,-1-3-1-16,7 0 1 0,0-2 1 15,6 2-1-15,-1-5-1 16,4 0 1-16,0-3-1 15,-1-2 4-15,-5 0 2 16,0-3 0-16,-1 0 1 16,-2 3-9-16,6-3 0 15,3 2 0-15,8 4 1 16,-8 2 1-16,3 2 2 16,-4-2-1-16,-2 6-1 15,-3-1 3-15,-4 0 0 16,1 3-6-16,0-2-2 15,0-1 4-15,-7 0 5 32,7 0-4-32,-3-2 0 0,-6-3 0 15,17-3 0 1,10-5 0 0,-3 1 2-16,-7-1-1 15,-2-3-1-15,-6 0 1 16,-1 4 1-16,-2-4-3 15,-3 6-2-15,0 7 4 16,-3 1 3-16,-1 2-3 16,7 3-1-16,3 0 0 15,-6 3 0-15,11-1-3 16,4-2 2-16,-9 0 1 16,0-3-3-16,-1-2 2 15,-2-6 5-15,3 1 5 16,-3-6 4-16,2 0 2 15,1 0-8-15,3 0-4 16,-1-3-11-16,7 6-3 16,0 3 6-16,-6-1 2 15,2 3 0-15,-5 0 2 16,0 3 1-16,-6 2 2 16,-1 0 8-16,1 0 5 15,6 3-16-15,0-2-8 16,-1-1 10-16,4 3 6 15,3-3-12-15,8 3-6 0,-8 0 6 16,3-8 1-16,-4 3 4 16,1-6 2-16,0 3 8 15,-3-5 3-15,-4-1-15 16,1-2-6-16,6 1 4 16,2-1 1-16,7-6 3 15,-3-1 2-15,-1 7-6 16,-2 0 1-16,-6 0 7 15,-4 5 7-15,1 3-12 16,-3 0-5-16,0 8 2 16,-4 3 3-16,4-1 2 15,-3-2-1-15,0 5 1 16,3-5 1-16,-7 3-1 16,13-3-1-16,0-3 5 15,-3 0 1-15,-1-2-2 0,1-3-1 16,-3-5-8-16,0-3-4 15,-1-3 5-15,1 1 1 16,6-1 7-16,0 0 5 16,-4 9-5-16,4-3-2 15,6 5-8-15,-13 5-1 0,13 3 3 16,-6 2 4-16,-3-2-1 16,-1 0 0-16,-2-3 1 15,-3 1 0-15,3-1 0 16,-1-2 0-16,-2-3 0 15,6-3 0-15,0 0 6 16,2-2 4-16,4 0-8 16,3 0 0-16,2-1-2 15,-8 1 2-15,0 0-1 16,-3-1 2-16,-1 4-4 16,1 2 0-16,-6 5-8 15,6 0-2-15,-7 3 12 16,7 0 9-16,-3 3-5 15,-3-1-2-15,5 4-9 16,4-9-1-16,0-2 7 16,0-3 7-16,-7 0-1 0,4-11-1 15,0 0-5-15,-3-2 0 16,2 0-11-16,-2 2-5 16,3-2 21-16,0 0 12 15,-1 0-9-15,7 5-4 16,-15 5-16-16,12 6-8 15,-1 5 24-15,-5-3 10 16,-3 3-19-16,0 0-9 16,-1 0 14-16,1 0 11 15,0-3-3-15,3-2 1 16,0-1-5-16,2-2-3 16,7-2-3-16,6-1 1 0,8-2 1 15,-2-3 2 1,-1 0-1-16,-2-8-1 15,-3 0-2-15,-4 11 1 16,4 2-10-16,6 3-5 0,-7 5 19 16,7 1 11-16,2 7-8 15,-14-5-5-15,3 0 3 16,-3-6-3 0,-7-2 0-16,1-2 0 0,-3-3-1 15,0-3 0-15,-4-3 2 16,10-2-3-16,-12 5 0 15,23 3-1 1,4 5-11-16,-6 5-3 16,-10 3 16-16,1 2 11 15,0-2-4-15,-3 0-1 16,-4-2-15-16,-2-4-7 16,3 1 20-16,0-8 10 15,2 2-2-15,4-5 1 16,12 5-7-16,2-13-4 15,4 11 1-15,-3-11 0 16,-7 11-1-16,1 2-2 16,0 9-2-16,-1 2-1 15,7-1 4-15,2 4 1 0,-2-3 0 16,0 0-2-16,-4-3-10 16,-5-5-4-16,0-8-11 15,-7 6-4-15,1-4-22 16,-6 4-7-16,5 12-23 15,10 1-7-15,-3-1-7 16</inkml:trace>
  <inkml:trace contextRef="#ctx0" brushRef="#br0" timeOffset="60366.53">14269 11327 88 0,'0'0'35'15,"0"-5"-27"-15</inkml:trace>
  <inkml:trace contextRef="#ctx0" brushRef="#br0" timeOffset="61264.153">14230 11284 260 0,'-18'-5'96'0,"0"10"-75"0,0 3 1 15,12 0-5-15,-3 3-15 16,0 2 0-16,-2 6 0 16,2 10 1-16,0 3-1 15,3 2-4-15,3-8 1 0,3-2-1 16,3 0-2-16,3-8 5 15,6 0 1-15,2-11-3 16,1-2-1-16,6-9 3 0,6-7 3 16,-3 0-10-16,-3-11-5 15,-7 8 11-15,-5-5 7 16,0 0-3-16,0 2 0 16,-6 4 0-16,-3-4 0 15,3 8 4-15,-9 4 5 16,-3-1 2 15,6 2-8-31,6 9-9 0,-6 10 1 16,9-2-2-16,0 5-1 0,6 5 3 15,-6-3 2-15,9 9 2 16,-6-3-1-16,3-3-2 0,0 0-13 31,0-5-6-31,0-8-12 16,-1-3-6-16,-2-5-9 0,6 0-1 0,-3-8-4 15,0 3-9 1,0-6 26-16,0-5 47 16,-3 3 26-16,0 0-1 15,-3 2 1-15,0-5 35 32,-6-2-41-17,0 2-16-15,-3 0 6 0,-3 8 3 16,-3 3-13-16,0 8-7 15,-3 4-4-15,0 4-5 16,-3 5 2-16,6 5-1 0,3 8 0 16,-3-2 0-16,9-4 0 15,0 4 2-15,6-9 0 16,6-2 0-16,0-2 2 16,3-9-1-16,0 0 2 15,0-10-4-15,-3 0-2 16,0-11 4-16,0-3 1 15,-4-13 0-15,-2-2 1 16,-3-3-2-16,0 0-1 16,-3-3-2-16,-3 1-1 15,0 4-1-15,0 1 3 16,0 5 2-16,0 10 4 0,3 6 0 16,-2 2 2-16,2 1-9 15,0 7 0-15,0 6 2 16,0 2 4-16,2 6-3 15,-2 2-1-15,3 5 0 16,0 4 0-16,-3 4-3 16,3 6 2-16,-3 0-4 15,6 5-1-15,-3-8-123 32,3 0 71-32,0-8-43 0,3 0 35 15,-3-13 13-15</inkml:trace>
  <inkml:trace contextRef="#ctx0" brushRef="#br0" timeOffset="61587.748">14840 11359 208 0,'-12'-14'77'0,"12"14"-60"0,-15 0 8 0,9 0 2 15,-9 0-1-15,-5 6 2 0,-1-1-13 16,0 11-4-16,-3 5-7 16,3-5-3-16,0 18-3 15,7 1 1-15,5-4-1 16,3-4 0-16,6-3 4 16,3-6 1-16,6-5-6 15,2 1 0-15,4-9 5 16,0-5 6-16,0-5-2 15,6-6-1-15,0-7-2 16,-6-6 0-16,-3-5-2 16,-4-6-1-16,-2 3-4 15,3 1 2-15,-9-12 1 0,6 4 3 16,-6-4 1-16</inkml:trace>
  <inkml:trace contextRef="#ctx0" brushRef="#br0" timeOffset="61775.261">14798 11240 456 0,'0'-30'2'0,"0"15"3"0,0 4-2 0,0 8 0 31,6 6-3-31,-6 8-1 0,0 4 16 32,3 9-8-32,-3 16 4 0,-3 5-5 0,3 3-1 31,3 2-2-31,0-5 0 16,0-8-2-16,3-8-14 0,3-3-4 0,0-4-165 31,3-1 99-31,3-11-51 0</inkml:trace>
  <inkml:trace contextRef="#ctx0" brushRef="#br0" timeOffset="62229.821">14947 11557 228 0,'-12'3'85'0,"12"18"-66"0,9-24 5 16,-6 6 1-16,3-1-1 15,0-4 5-15,6 4 20 32,6-2-25-32,0-7-9 15,-3-12-13-15,-1 0-2 16,4-2 0-16,-3-5 0 15,-6-3-7-15,-3 0-7 16,0 0 7-16,-6-11-12 16,3 8 11-16,-6-8-5 15,3 11 6-15,-3-5 1 16,0 0 4-16,-3 7 1 16,3 11 1-16,-3 6-14 0,0-1-5 15,0 14 7-15,-3 5 7 16,0 2 14-16,3 11 7 15,1 3-6-15,-1 5-1 0,0 6 21 32,6 2-16-32,6 8-5 0,0 5-5 15,2-10-1-15,7-3-2 16,-3-6-1-16,3-4 1 16,0-6-34-16,6-5-15 0</inkml:trace>
  <inkml:trace contextRef="#ctx0" brushRef="#br0" timeOffset="69976.479">15691 11195 156 0,'9'-3'60'0,"-12"6"-47"0,0-3-3 16,3 0 39-16,-3-6-16 15,0 6-9-15,-3 0-4 16,0 3-13-16,-2 0 2 0,-10-3 2 15,6 2-9-15,-3 1 0 0,0 5 2 16,3 2 5-16,3 1-16 16,0 2-5-16,6 0 6 15,3 1 5-15,6-4 1 16,3 1 0-16,6-3 1 16,9-3-1-16,-3-2 0 15,2-3 2-15,-23 0 16 31,18-14-11-15,-3 1-3-16,-6 0-3 16,-3-3-1-16,-9 6 0 15,3-4 0-15,-6 6 0 16,3 0 0-16,-3 3-5 16,-6 0-1-16,6 2 3 15,3 1 1 1,12-1 10-1,3 0-10-15,3 1-3 0,0-4 2 0,0 4 1 16,3 4 2-16,-3-4 2 16,-1 4-3-16,-5 1-2 15,-3 2 2-15,0 3 2 16,-3 3 4-16,-6 5 4 16,0 7 2-16,-6 4 3 15,3 10-1-15,-11 5 0 0,-7 14-1 16,-6-9 0-16,3-7-4 15,3-5 0-15,13-6-7 16,-7-6-1-16,6-9-44 31,6 2 24-31,3-6-25 0,0-5-45 16,12 1-19-16</inkml:trace>
  <inkml:trace contextRef="#ctx0" brushRef="#br0" timeOffset="70274.211">15787 11557 188 0,'-6'0'71'0,"6"16"-55"0,-9 0 0 16,3-8-2-16,6 2 5 0,-3 1 6 16,-3-1-9-16,9 1-2 15,0 0 7 1,9-3-12-16,0-6-4 0,-1-4-1 15,1-1 6-15,0-5 3 16,-3-3 0-16,-3 6 0 16,-3-3-1-16,-6-2 0 15,-6 2-2-15,-3 0-1 16,-3 2-5-16,1 1-3 16,5-5-16-16,-3 2-7 15,0 2-40-15,9 1-15 16</inkml:trace>
  <inkml:trace contextRef="#ctx0" brushRef="#br0" timeOffset="70797.5">15965 11536 192 0,'-3'0'74'0,"0"-11"-58"0,9 19-4 0,0-5-6 16,0-1 5-1,6 4 7-15,-3-6-5 0,0 0 0 16,15 0-5-16,5-8-3 16,-5 5 2-16,-3-10 0 15,-3 0-1-15,-3-3 1 16,-9 0-4 0,0-5-2-16,-9 5 0 15,-3 3 3-15,-6-3 2 0,-12 11-2 16,0 2-3-16,3 6-5 15,-2 4-2-15,-1 1 7 16,3 16 4-16,3 0-2 16,3 5-2-16,0-5 2 15,6 0 0-15,6 0-12 16,3-3-7-16,9-3 22 16,9-2 9-16,9 0-26 15,3-8-11-15,3 0-23 16,5-3-8-16,4-5-39 15</inkml:trace>
  <inkml:trace contextRef="#ctx0" brushRef="#br0" timeOffset="71213.845">16331 11359 228 0,'-9'-11'88'0,"6"11"-69"0,-6 11 11 0,3-9 1 16,-2 6-13-16,-1 0-2 16,-9 34-9-16,-9-7-5 15,9-3-4-15,9 2 1 0,-3-8 1 16,9-2 2-16,3-3-3 16,3 1 0-16,6-9 1 15,3-8 0-15,3-5 4 16,0-3 2-16,0-2-7 15,0-5-1-15,-3-4 2 16,-4-9 2-16,1-4-3 16,-3 1 1-16,0-3 0 15,-3 7 0-15,0 4-3 16,-3 2 2-16,3 8 5 16,-3 3 2-16,0 10-7 15,0 8-1-15,3 0-2 16,0 9 2-16,0-1 1 15,0 3 3-15,3-3-3 0,0-3 0 16,3-2-15-16,-3-5-4 16,6-6-36-16,-3 3-14 15</inkml:trace>
  <inkml:trace contextRef="#ctx0" brushRef="#br0" timeOffset="71387.922">16665 11372 260 0,'-12'-5'96'0,"12"12"-75"0,-21 33-8 0,18-24-7 15,-12 8 11-15,-9 8 11 16,-3-6-12-16,1 3-4 0,2-2-7 16,6-6-4-16,3-3 0 15,0 1-19-15,6-6-5 0,-3-2-35 16,9-3-15-16</inkml:trace>
  <inkml:trace contextRef="#ctx0" brushRef="#br0" timeOffset="71622.109">16418 11456 212 0,'3'-2'79'0,"8"34"-61"0,1-27 6 0,-6 5 0 15,9-2 5-15,6 6 6 16,-3 1-14-16,0 4-4 16,3-6-11-16,2-2-4 0,-5-1 1 15,-9 1-37-15,3 2-17 16,0-2-54 0,-3-3-38-16,3 0 62 15</inkml:trace>
  <inkml:trace contextRef="#ctx0" brushRef="#br0" timeOffset="71762.8">16733 11700 240 0,'3'13'90'0,"-3"-13"-70"0,-3 19-1 16,3-11-3-16,-6 2 5 16,-6-2 7-1,3 3-14-15,-3-3-89 16,-14-6-42-16</inkml:trace>
  <inkml:trace contextRef="#ctx0" brushRef="#br0" timeOffset="72687.81">17064 11221 176 0,'-6'-8'66'0,"14"3"-52"0,-22 5 17 0,8-3 2 16,3 3 1-16,6 0 5 16,-15 3-16-16,15 2-3 15,-21 0-12-15,-6 6-3 0,9-3-1 16,3 0-2 0,3 2-2-16,0 4 1 0,3-4-1 15,3 1 0 1,9-6 0-1,6 3 0-15,3-8 0 16,3 3 0-16,-3-9 4 16,3 1-2-16,-3-6 4 15,-3 6-4-15,-6-5 4 16,-3 4-4-16,-6-4 1 16,3 2-1-16,0-3 1 0,0 6-2 15,0 2-3 1,0 3 1-16,0-2 1 15,6 2 0-15,-4-3-3 0,7 6 2 16,0-1-1-16,0 4 0 16,0 2 4-16,0-1-1 0,-6 7 2 15,0-1-2-15,-9 11 4 16,3 5-3-16,-9 18 6 16,-12-4-3-16,4-4 0 15,-4-1-5-15,3-9 0 16,6-6-9-1,6-1 5-15,9-9-32 0,3-5-12 16,18 0-7-16,0-8 0 16</inkml:trace>
  <inkml:trace contextRef="#ctx0" brushRef="#br0" timeOffset="72939.849">17180 11507 228 0,'-9'34'85'0,"6"-29"-66"0,-6 11 1 0,6-8-2 0,0 3-8 15,3-1 0-15,0 4 5 16,-3-1 4-16,6-3-9 16,-3-4 1-16,9 2 0 0,-9-3 0 15,15-8 1-15,-15 1-4 16,15-4 0-16,-7 1-1 16,1-5 1-16,-3 2-2 15,-9-6 1 1,-3 1-2-16,-3 3-3 15,1 2 2-15,-7-3-23 16,12-5-9-16,0 8-50 16,6-2-20-16</inkml:trace>
  <inkml:trace contextRef="#ctx0" brushRef="#br0" timeOffset="73408.506">17385 11390 252 0,'-9'11'93'0,"9"-6"-72"16,-6 8 3-16,12-10-3 0,-3 2-4 15,3 6 1-15,9-3-7 16,3 5-4-16,6-8-4 15,5-5 0-15,-2-5 0 0,-6-3 5 32,0 3-4-32,-6-6 0 15,0 6-2-15,-7-6 1 16,-2 3-2-16,-9-2-1 16,3 2 1-16,-8-5 1 15,2 7-1-15,-15-4-3 16,3 5 1-16,-12 2-4 15,6 6 3-15,-8 10 1 0,5 0 1 0,3 8 8 16,3 0-4-16,3 8 5 16,6 1-3-16,6-7 2 15,3 1-7-15,6 3-1 16,3-9 0-16,9-2-3 0,9-3 0 16,0-2-31-16,12-6-15 15,5 0-13-15,-2-10-2 16,0-3-38-1</inkml:trace>
  <inkml:trace contextRef="#ctx0" brushRef="#br0" timeOffset="73801.442">17778 11409 280 0,'-9'-8'107'0,"6"-3"-83"0,-9 6 6 0,3 5 6 15,3 5-23-15,-9 3 3 0,0 8-10 16,-2 8-1-16,-1 0-5 15,6 8-1-15,-3-6 1 16,9 0-3-16,0-2 0 0,3-8 2 16,9 0 2-16,3-3-2 15,3-5 0-15,0-8-10 16,3 0 6-16,5-10-1 16,-5-6 0-1,3-5 1-15,-6 7 3 0,0-7 3 16,-3 0 0-16,-9-3 6 0,0 3 3 15,-3 10-5-15,3 1-3 16,0 5 1-16,-3 5 2 16,-3 15-2-16,6 1 0 15,-3 5 1-15,6 1 0 16,0-1 0-16,0-3 2 16,3 1-5-16,6-3-1 15,0-6-64 1,0 4 35-16,6-4-112 15,5-2 79-15,4-8-57 16,6 0 60-16,3-5 25 16</inkml:trace>
  <inkml:trace contextRef="#ctx0" brushRef="#br0" timeOffset="73990.794">18150 11456 324 0,'0'8'123'0,"-9"-21"-95"0,3 5-8 0,3 16 4 16,-6 8-15-16,-3 5 5 15,-3 0 3-15,-5 6-9 16,-1-6-2-16,6 0-2 0,0-2-5 16,-6-1-1-16,6-2-19 15,-3-5-7-15,3-1-157 32,4 1 101-32</inkml:trace>
  <inkml:trace contextRef="#ctx0" brushRef="#br0" timeOffset="74240.735">17962 11414 252 0,'21'5'96'0,"-27"-2"-75"0,15 8 6 0,3-6-4 16,-6 8 7-16,6 11 6 15,3 8-15-15,3-3-7 0,0-5-8 16,2 2-5-16,-2-2 0 0,0-6-63 31,0 4 34-31,0-7-127 16,0 1 86-16</inkml:trace>
  <inkml:trace contextRef="#ctx0" brushRef="#br0" timeOffset="82239.531">19629 11195 172 0,'3'-3'66'0,"3"-8"-52"0,-9 17 10 0,6-4 0 16,-3-2-10-16,0 3-1 16,0 7-1-16,0 4 0 15,-3 4-6-15,-3 6-4 0,3 8-1 16,0 0 1-16,-3 7 3 15,-3 6-2-15,4-16 0 16,-1 6 1-16,3-11 0 16,3-1-7-16,0-7-2 15,3-5-40-15,0-11-15 16,5-8 250-16,-2 3 117 16</inkml:trace>
  <inkml:trace contextRef="#ctx0" brushRef="#br0" timeOffset="82519.689">19766 11184 184 0,'-18'0'68'0,"18"3"-52"0,3-1-5 15,0 9 13-15,3-1-6 16,-3 12-4-16,-9 4-3 16,0 6-7-16,0 7 4 0,0 4 2 15,-2-1-8-15,-1-5 0 0,0-5 2 16,3-6 2 0,3-7-5-16,0-1-2 0,3-2-20 0,-3-10-7 15</inkml:trace>
  <inkml:trace contextRef="#ctx0" brushRef="#br0" timeOffset="82816.504">19516 11332 212 0,'-12'-3'79'0,"12"3"-61"0,-6 6 12 15,3-4 2-15,3 4-2 16,0-1 4-16,0-5-16 16,6-3-8-16,3 3-6 15,6 0-1-15,6-2 0 0,3-4-1 16,11 1-2-16,-2-3 3 31,3 3-2-31,0-6-5 16,-4 6 2-16,1 0-6 0,-6-1-17 15,-3 1-7-15,-9 2-25 16,-3 1-11-16,-4 4-28 0,-8 4-10 16</inkml:trace>
  <inkml:trace contextRef="#ctx0" brushRef="#br0" timeOffset="83101.007">19522 11454 192 0,'-9'0'71'0,"3"-3"-55"0,-3 19 2 0,9-8-3 15,-3-3 1-15,3 1 4 16,-3-1-6-16,3-5-3 16,0 0-6-16,6 0-6 0,0 3 0 15,3-1 5 1,3-2 5-16,3-2-1 15,9-1 1-15,9 0-1 0,5 1 0 0,7-4-4 16,-3 1-3-16,-4 0 0 16,-2-1-1-16,-6 1 2 15,-3 2 1-15,-7-2-19 16,-5 0-9-16</inkml:trace>
  <inkml:trace contextRef="#ctx0" brushRef="#br0" timeOffset="86564.157">20332 11189 148 0,'6'-2'57'0,"-6"7"-44"0,0-16 7 15,3 9 1-15,-3 2-2 16,-3 2 3-16,0-4-1 15,6-1-1-15,-6 3-10 16,3-3 5-16,-3 3 2 0,-3 3-5 16,0 2 1-16,-3 3 1 0,-6 0 1 15,3 3-2-15,-12 2 0 16,24-13-5 15,-29 56-5-31,2 2 1 16,15-3-5-16,18-7-2 15,6-8 4-15,9-14 1 16,2-2 0-16,4-8 3 0,0-11 1 16,0-13 4-16,0-10 1 15,-1-4-8-15,-8-7-1 16,-3 0 0-16,-3-3 1 16,-6-2-1-16,-3 5 1 15,-6 5-2-15,-3 0-1 16,0 6 1-16,-6-1 1 15,3 3-3-15,0 9 0 0,3-4-26 16,-3 3-9-16,3 5-26 16,3 1-9-16</inkml:trace>
  <inkml:trace contextRef="#ctx0" brushRef="#br0" timeOffset="86832.433">20644 11356 212 0,'-12'3'82'0,"12"-3"-64"0,-14 13 18 0,8-3 4 15,-6 12-14-15,0 4-5 16,-6 3-10-16,3 0-5 15,0-2-3-15,0-9-5 0,0 6-1 16,6-3-18-16,1-8-7 16,-1-5-25-16,0 0-11 15</inkml:trace>
  <inkml:trace contextRef="#ctx0" brushRef="#br0" timeOffset="87066.884">20448 11377 228 0,'-3'-3'88'0,"0"1"-69"0,9 2 2 16,-6 0-5-16,3 2-7 15,3 4 0-15,0 7 8 16,3 0 4-16,3 6-11 16,2-3-1-16,4 13 1 0,-6-3-4 15,12-2 2-15,-9-3-7 16,6 0-1-16,6 0-11 0,-7-5-3 15,4-2-88 1,-6-6-15 0</inkml:trace>
  <inkml:trace contextRef="#ctx0" brushRef="#br0" timeOffset="87961.473">20906 11181 192 0,'-12'-8'71'0,"-3"8"-55"0,4 6 13 15,11-9 2-15,0 14-10 16,-3-1 1-16,-3 1 9 0,0-1 5 16,0 1-19-16,-3 5-14 15,0 2-3 1,-3 9-3-1,0 10 1-15,3 13 4 16,6 0-1-16,3-2-1 0,6-11 1 0,3-5-1 0,3-6 2 16,3-7 12-1,6-3-7-15,5-19 1 16,1-2-3-16,3-16 0 16,0-3-3-16,-6-8 1 15,-10-2-2-15,-11-1 4 0,-6 1 1 16,-8-1 4-16,-1 6 1 15,-3 3-8-15,0 5-3 0,0 2-4 16,3 6 3-16,3 0-46 16,3 5-21-16,6 2 213 15,0 6 97-15</inkml:trace>
  <inkml:trace contextRef="#ctx0" brushRef="#br0" timeOffset="88369.742">21427 11414 196 0,'-3'3'74'0,"6"-16"-58"0,-3 10 27 16,0 0 7-16</inkml:trace>
  <inkml:trace contextRef="#ctx0" brushRef="#br0" timeOffset="88632.548">21415 11396 457 0,'-9'8'36'0,"-3"5"-16"0,3-8-16 0,1 3-5 15,2 3-1-15,3-1 0 16,3 3 2-16,6-2 0 16,0 5-3-16,5-3 0 15,1 3 6-15,-3 0 3 16,-3 0-1-16,0-3 2 0,-6 0 0 0,-3-2 3 15,-3-1-5-15,-3 1-1 16,0-3 2-16,-3-5 3 16,1-3-4-16,-1-3-1 15,0 3-24-15,3-3-9 16,3-5-8-16,0 3-3 16,6-6-10-16,0-2-6 15</inkml:trace>
  <inkml:trace contextRef="#ctx0" brushRef="#br0" timeOffset="88904.809">21644 11216 228 0,'-8'-6'88'0,"19"9"-69"0,-2 5 6 15,-6-3 0-15,-3 6-1 16,3 5 5-16,-3 8-9 16,0 2-2-16,-6 14-10 15,0-1-5-15,6 17-2 32,-6-8-6-32,0-11 1 15,1-11-165 1,2 1 92-16,0-9-62 0</inkml:trace>
  <inkml:trace contextRef="#ctx0" brushRef="#br0" timeOffset="89077.017">21463 11382 252 0,'-6'0'93'0,"6"-2"-72"0,18-4-4 15,-18 6-9 1,24-2-10-16,5-1 10 16,1 1 7-16,-3-1-8 0,3 3-43 15,-4 3-18-15</inkml:trace>
  <inkml:trace contextRef="#ctx0" brushRef="#br0" timeOffset="89354.955">21737 11494 212 0,'-15'55'82'0,"6"-36"-64"0,9-9-4 16,-3 3 25-16,3 1-11 16,6-1-7-16,3-3-4 15,-3 1-11-15,3-8 3 0,0-3 3 16,0-6 9 0,2 1-11-16,1-5 0 15,0-4-3-15,-9-4 1 16,6 2-4-16,-6-5-3 15,-3 0 0-15,-6-1 3 0,0 4 2 0,-6-1-9 16,3 1-27 0,0 5-13-16,1 5-31 15,5 2-13-15,3 4 263 16,3-4 124-16</inkml:trace>
  <inkml:trace contextRef="#ctx0" brushRef="#br0" timeOffset="89878.63">21859 11517 216 0,'0'37'82'0,"12"-5"-64"0,-6-19 7 15,0-2-3-15,-6-3 8 16,0 2 8-16,0-2-11 0,0 0-6 16,3-2-12-1,-3-6-6-15,0 0-2 0,3-3 3 0,-3-2 2 16,0-1 0-16,-3-4-1 15,3-17-6-15,0 4 1 16,8-7 0-16,-2 4 0 16,0 7-5-16,9 1-19 15,0 2-5 1,9 8-16-16,-3 3-6 16,-3 0 5-16,0 2 2 15,-1 3 21-15,-2 13 11 16,3 0 23-16,0 3 13 15,-6 5 3-15,-3-7 2 16,3-4-5-16,0 1-1 16,0-3-12-16,-1-3-4 15,1-8 8-15,0 3 5 16,0-13-8-16,-3 0-4 0,0 0-5 16,-6-1 0-16,0-4-2 15,-6 5 2-15,0-1-2 16,-6 1-1-16,-3 8-2 15,0 0 1-15,-3 7-4 16,-2 9 1-16,2 5 0 16,3 8-1-16,0-3 4 15,9 0 0-15,3-5 1 16,12 2-11 0,3 1-3-16,3-9-24 15,-1 1-8-15</inkml:trace>
  <inkml:trace contextRef="#ctx0" brushRef="#br0" timeOffset="90327.638">22353 11475 208 0,'-15'-16'79'0,"0"29"-61"0,-12 32 6 0,21-29-2 16,0 3-8-16,3 2 0 15,0 0-2-15,-3 0 2 0,6-2-7 16,6-3-4-16,-3-6-2 0,9-2 1 16,3-8-10-1,0-5-4-15,0-3 6 16,-3-8 2-16,3 0 10 16,-6-16 6-16,-3-2-13 15,0-6-3-15,-6-2 7 16,-3 0 7-16,0 2-4 15,-3-2-1-15,3 7 10 16,0 6 5-16,-3 8-2 16,3 2 0-16,3 14-6 15,-3 5-7-15,3 13-1 16,0 11-2 0,6 11 1-16,3 7-2 0,-6 11-1 15,12-6 3-15,-4-4 0 16,10-4-4-16,0-4 1 15,-3-11-82 1,3 2 45-16,3-10-113 16,-3-5 85-16,11-9-49 15</inkml:trace>
  <inkml:trace contextRef="#ctx0" brushRef="#br0" timeOffset="90563.995">22877 11488 248 0,'-3'32'93'0,"0"-24"-72"0,3 18 3 15,6-15-5-15,-6 0 1 16,-3-1 4-16,3 6-10 15,0-5-1 1,0 2-8-16,-3-5-34 0,6 0 16 0,0 0-29 16</inkml:trace>
  <inkml:trace contextRef="#ctx0" brushRef="#br0" timeOffset="91050.69">22871 11374 236 0,'-9'3'90'0,"15"0"-70"0,6-6-7 0,-12 3-10 16,0 0-18-16,6 3-5 0,6-1-16 16,-1 1-11-1,7 8 18 1,0 7 35-16,0 9 18 0,-6 7 9 15,3-8 3-15,-12 6-4 16,3-5-2-16,-3-4-17 16,-3-4 1-16,9-6 2 0,-6-5-2 15,0-3 0-15,0 1-4 16,3-6-1-16,-3-3-5 16,0-2-1-16,5-11-1 15,-2-3 1-15,0-7-4 16,6 2 0-16,0-2 1 15,0 15 2-15,0 6 10 16,3 5-7-16,0 13 10 16,0 6-3-16,0 2 3 15,-4 3-8 1,-2-6-2-16,-6 3-3 16,3-5-8-16,-3-3-4 0,0-2-63 0,0-1-28 15,-3-4 255-15,0-14 119 16</inkml:trace>
  <inkml:trace contextRef="#ctx0" brushRef="#br0" timeOffset="98293.234">23737 11202 140 0,'-6'-5'55'0,"12"-5"-43"0,-12 12 8 0,6-2 2 0,0 0-4 15,0 0-1-15,-3 0-3 16,0-2-1-16,0-4-7 16,-3 1 5-16,0 2 4 0,-3 3-3 15,3 0-2-15,-3 6-5 16,-3-1-2-16,4 6-3 15,-1 2-1-15,0 3-1 16,0-3 0-16,9 0 2 16,0 0 0-16,0-2-3 15,9-1 2-15,3-2 3 0,-3-2 1 16,2-6-1-16,-2 0 1 16,3-3-2-16,-3-2 2 15,0-3 9-15,0-3 7 16,-6 1-12-16,-3-1-6 15,0-2-4 1,0 5 2-16,0 0 2 16,0 5 2-16,0-2 3 15,0 2-12-15,9-2-5 16,0 5 11-16,3-3 7 16,6 3-10-16,-1 0-4 15,4 3 7-15,0 0 6 16,-6-1-2-16,-6 4 0 15,0 2-2-15,-12 5 1 0,-6 5 4 16,-3 4 4 0,-6 7-4-16,0 0-2 0,3 8-2 15,-2-5-3-15,-1-1 1 16,3 1 1-16,0-5 1 16,9-4 1-16,-3-2-16 15,3-2-6-15,3 0-9 16,-3-6-3-16,6-3-9 15,0-2-2-15,6-5-51 16</inkml:trace>
  <inkml:trace contextRef="#ctx0" brushRef="#br0" timeOffset="98639.069">23933 11509 156 0,'-6'6'60'0,"-2"4"-47"0,2 6 4 0,6-5-3 15,0 2 2-15,-9 0 4 16,9 3 1-16,9-3 2 16,-3 1-13-16,5-1-6 0,4-5-2 15,0 0 6-15,0-8 5 0,-6 0-4 16,6-6-1-16,-3-4 2 15,-3-1 4-15,-3-5-4 16,-3 6 0-16,-3 4-2 16,-3-4 0-16,-3 5-4 15,-9-9-3-15,6 6 0 16,-6 6-1-16,6-9-20 16,-3 6-7-16,3 0-43 15,18-9-18-15,3-2-5 16</inkml:trace>
  <inkml:trace contextRef="#ctx0" brushRef="#br0" timeOffset="99125.551">24136 11377 184 0,'-6'19'68'0,"12"-19"-52"0,0 0-5 0,3 5 16 16,-3 3-11 0,9-3 2-16,-4-5-1 0,4 3-10 15,3-3 2-15,3 0 4 0,-6-3-7 16,-3-2-3-16,-3 0-2 15,-3-1 1 1,3-2-1-16,-18-5-1 16,9 5 5-16,-6 0 1 0,-3 0-7 15,-6 0-4-15,0 6 7 16,-3-1 3-16,0 3-2 16,-3 8-2-16,7 3-5 15,-4 4-2-15,3 7 0 16,0-4 4-16,6 9-4 0,6-1 2 15,3 1 17-15,3-4 9 16,3-2-9-16,6-2-4 16,6-3-6-16,-3 0 0 15,14-6-20-15,7 1-6 16,0-6-34-16,0-2-16 16,-1-6 258-16,1 1 118 15</inkml:trace>
  <inkml:trace contextRef="#ctx0" brushRef="#br0" timeOffset="99532.426">24454 11401 228 0,'-15'-3'85'0,"15"14"-66"0,-8-1 5 0,8-2 1 0,-12 8-16 16,3-3-5-16,0 11-2 15,-6 0 0-15,6 3-1 16,6-1-1-16,3-7 1 0,3-1 3 16,0-7 2-16,6-3-9 15,3-3-3-15,3-2 7 0,-3-9 6 16,-1 4-14-16,1-6-5 16,-3 0 6-16,-3-6 5 15,-3 4 10-15,-3-19-3 16,6 8-9-1,-6 5 2-15,0 0 1 16,0 8 5 0,0 3 4-16,3 23-13 15,0 1 2-15,-3-1 0 16,9 3 6-16,0-5 5 16,0 3-5-16,0-6-2 15,0-2-8-15,3-3-4 16,-3-1-21-16,5-4-7 15,1 0-65 1</inkml:trace>
  <inkml:trace contextRef="#ctx0" brushRef="#br0" timeOffset="99751.242">24844 11374 220 0,'0'-13'85'0,"0"16"-66"0,0 0-6 15,-9 4 18 1,6 4-5-16,-15 10-6 16,-2 0-1-16,-4 8-12 15,3 1-2-15,-6-1 1 0,6 0-3 16,4-8 0-16,5-3-10 16,0-2-5-16,0-2-30 15,-3-4-12-15</inkml:trace>
  <inkml:trace contextRef="#ctx0" brushRef="#br0" timeOffset="99922.929">24582 11367 224 0,'0'-14'85'0,"0"14"-66"0,18 3-1 0,-9 0-3 15,0-1 2-15,3 9 4 16,12 10 1-16,0 3 1 15,-4 10-13-15,4 1-1 0,3-1 1 16</inkml:trace>
  <inkml:trace contextRef="#ctx0" brushRef="#br0" timeOffset="101776.448">24743 11536 116 0,'-12'8'44'0,"21"-27"-35"0,-18 9 14 0,9 4 2 32,3 6-11-32,-3 0-3 15,6 8 6-15,-3-16 6 16,9 14-12-16,-6-4 3 0,-6 1 0 16,3 5 1-16,6-3 4 0,3 0-9 15,-3 6-1-15,3 5-3 16,-4 0 1-16,10 0 0 15,-6-3 3-15,0 5-14 16,3-4 9 0,-3-1 5-16,0-3-3 15,-3-2-1-15,-6-2-3 16,6-1 0-16,-9 0-4 16,0-5-2-16,6 6-9 15,-6-1-3-15,0-5-137 31</inkml:trace>
  <inkml:trace contextRef="#ctx0" brushRef="#br0" timeOffset="103090.58">19558 11864 160 0,'-6'-8'60'0,"9"16"-47"0,0-11 15 0,0 1 2 16,-3 10-4-16,0 18-1 16,0-2-9-16,0 5-5 15,0 3-6-15,0-1-4 0,-3-1 2 16,3-4-2-16,-3 0 2 15,3-2 9-15,0-3 4 16,0-5-18-16,0-5-10 16,0-3-22-16,0-6-8 15,0-2-58 1</inkml:trace>
  <inkml:trace contextRef="#ctx0" brushRef="#br0" timeOffset="103327.446">19680 11853 212 0,'18'-2'82'0,"-18"2"-64"0,-12 16 9 16,12 10 0-16,-3-2-1 16,-3 2 4-16,3 1-14 15,3 2-4-15,-3 0-8 16,3-3-3-16,0-2 0 0,-3-5-15 15,3 2 8-15,-3-3-15 16,0-4-32-16,0-1-16 31</inkml:trace>
  <inkml:trace contextRef="#ctx0" brushRef="#br0" timeOffset="103452.004">19480 12039 252 0,'-14'2'96'0,"17"-10"-75"0,0 11 8 0,3-8-3 16</inkml:trace>
  <inkml:trace contextRef="#ctx0" brushRef="#br0" timeOffset="103561.735">19498 12020 453 0,'18'-5'21'15,"9"-6"-12"-15,3 6-5 0,8 0-3 0,7 2 1 16,-3-2 1-16,-4 2-8 15,-8 3-4-15,-6 5-17 16,-3-5-7-16,-6-2-6 16,-3 4-4-16</inkml:trace>
  <inkml:trace contextRef="#ctx0" brushRef="#br0" timeOffset="103797.985">19412 12113 272 0,'24'26'104'0,"-21"-26"-81"0,-3 0-4 0,0 0-6 16,9 0-1-16,3-3 2 16,6-2 4-16,8 3 1 15,10-4-10-15,12 1-3 0,2 0 0 16,1 5-5-16,-9 2-1 15,-7-2-16-15,-8 3-6 16,-6 0-49-16,0 2-19 0</inkml:trace>
  <inkml:trace contextRef="#ctx0" brushRef="#br0" timeOffset="105820.867">20308 11994 136 0,'12'15'52'0,"-3"-12"-41"0,0-8 4 0,-3-3 1 0,0 0-8 16,0 5 0-16,0-5 13 15,-3 3 9-15,5-6-16 16,-2-2 4-16,-6 5 2 0,-3 3-2 16,-6 0 1-16,1-9 1 15,-1 9 0-15,-12 0-7 16,-6 8 0-16,-6-6-6 15,-2 16 1-15,-1 8-1 16,3 3 3-16,-20 24-10 47,35 7-4-31,12-4-3-16,12-12 6 15,14-4 2-15,16-9 1 0,6-7-2 16,-3-3 1-16,-4-11-8 15,-2-3 0 1,-3 1-28-16,-3-6-9 16,-4-2-73-16</inkml:trace>
  <inkml:trace contextRef="#ctx0" brushRef="#br0" timeOffset="106055.245">20534 11988 252 0,'0'29'96'0,"-3"-26"-75"0,3 18 6 16,0-8-2-16,0 9-5 16,-3 1 0-1,3 4-10-15,0 2-4 0,-3 5-4 16,3-7-2-16,-3 5-17 15,3-6-9-15,3-7 14 16,0-12-30-16,0-9-11 0</inkml:trace>
  <inkml:trace contextRef="#ctx0" brushRef="#br0" timeOffset="106195.605">20490 11954 280 0,'-9'-11'107'0,"12"9"-83"0,0 12 6 0,5-18-3 16,1 8-9-16,6 0 0 15</inkml:trace>
  <inkml:trace contextRef="#ctx0" brushRef="#br0" timeOffset="106303.917">20564 11938 516 0,'36'0'3'0,"-1"-8"-2"16,-5 0-8-16,0 5 0 15,-3 1-28-15,-6-1-9 0,-7 1-20 16,-2-1-5-1,-3 8 250-15,-3 14 117 0</inkml:trace>
  <inkml:trace contextRef="#ctx0" brushRef="#br0" timeOffset="106463.381">20516 12160 260 0,'-12'11'96'0,"6"-14"-75"0,9 6-1 15,-3-3-4-15,9 0-8 16,6 2 1-16,9-2 1 16,3 0 1-16,9-2-3 15,-7-1-38-15,1 3 16 0</inkml:trace>
  <inkml:trace contextRef="#ctx0" brushRef="#br0" timeOffset="106965.52">21031 12091 200 0,'-6'-2'77'0,"3"-1"-60"0,-6 8 17 0,9-2 6 15,0-3 3-15,0 0 11 16,6 3-30-16,0-1-4 16,12 1-10-16,0 0-5 15,9-3-5-15,0-3 0 16,-1 3 0-16,1 3-3 0,-3-3 2 15,-6 0-54 1,0 0 30-16,-3 0-26 16,-6 0-38-16,2-3-20 15,-5 8 28-15</inkml:trace>
  <inkml:trace contextRef="#ctx0" brushRef="#br0" timeOffset="107121.973">21022 12203 272 0,'-9'2'104'0,"18"1"-81"0,-3-6-10 16,-3 6-3-1,24-3-3-15,6 0 1 16,-6 0 1-16,2-3-5 16,1 1-18-16,-6-1-6 0</inkml:trace>
  <inkml:trace contextRef="#ctx0" brushRef="#br0" timeOffset="107687.619">21630 12107 272 0,'-3'0'101'0,"17"0"-78"0,-19-2 4 0,13 2-3 0,-5-3-10 0,0 0 0 15,0 1-8-15,-9-4-4 16,12-1-1-16,0 1-1 16,3-10 0-16,-3 3 0 15,3-11 0 1,0 11 0-16,-3-5 0 0,0-1-3 0,-3 8 2 15,0 4 1-15,-3 7 0 16,6 5 0-16,-3 8 0 16,-6 6 2-16,6-1 1 15,-3 6 1-15,3 0 2 16,-3 2 6-16,3 1 2 16,-3-1-10-16,3 1-4 15,0-4 2-15,0 1 0 0,-3-5-7 16,0-3-2-16,3-3-27 15,-3-3-13-15,0-4-70 16,6-6 1 0</inkml:trace>
  <inkml:trace contextRef="#ctx0" brushRef="#br0" timeOffset="107894.068">21627 12335 240 0,'-6'16'90'0,"-6"-27"-70"0,24 14-1 16,-6-3-6-16,3 0 4 16,2 8 6-16,7-3 1 0,0-2 3 15,3-1-15-15,0-2-2 0,0 6-3 16,-1-9-6-16,-2 6 0 16,-6-11-34-16,6 5-13 15,-3 0-83 1</inkml:trace>
  <inkml:trace contextRef="#ctx0" brushRef="#br0" timeOffset="108768.503">19472 12502 64 0,'0'-8'24'0,"0"10"-18"0,3-12 33 0,0 4 14 15,-1-2-10-15,4 6-2 16,-3-3-11-16,-3 5-2 15,3 2-15-15,0 6-1 0,0 11 1 16,0 2-1-16,-3 3 1 16,0 2-7-16,0 1-4 15,0-1-1-15,0-5-1 16,0 0 2-16,0-5 3 0,0-5-13 16,3-6-5-16,3-2-33 15,0-6-13-15,0-5 2 16</inkml:trace>
  <inkml:trace contextRef="#ctx0" brushRef="#br0" timeOffset="108973.028">19620 12454 216 0,'-9'5'82'0,"15"-5"-64"0,0 3-2 15,-6-3 4-15,3 16-2 16,0 2-7-16,0 6-4 15,0 3-4-15,-3-1-3 0,0 0 3 16,-3-2-2-16,3 3-1 16,3-3-13-16,-6-9-6 15,0-1-30-15,0-6-11 16</inkml:trace>
  <inkml:trace contextRef="#ctx0" brushRef="#br0" timeOffset="109207.702">19466 12523 256 0,'-9'2'96'16,"15"1"-75"-16,3-8 1 0,-3 2-3 0,2 0-4 15,4-2 3-15,6 5-12 16,3 0-4-1,30-5-1 1,-10 5-19-16,-5 3-5 0,0-1-9 16,-9-2-3-16,-10 3-22 15,1-3-11-15</inkml:trace>
  <inkml:trace contextRef="#ctx0" brushRef="#br0" timeOffset="109426.039">19382 12634 260 0,'-6'-3'96'0,"6"6"-75"0,9-3-10 0,-3 3-10 16,9-3-2-16,12-6 5 16,3 1 13-16,8 0 7 15,7-1-12-15,3 1-5 0,2 0-2 16,1 5-12-16,-13 0-5 15,4 5-78 1</inkml:trace>
  <inkml:trace contextRef="#ctx0" brushRef="#br0" timeOffset="115588.426">20097 12446 132 0,'-6'11'49'0,"-6"-11"-38"0,6 5 15 16,9-8 3-16,-3 6-1 15,0-3 3-15,0 0-4 16,3-3-2-16,3 9-13 16,3-4-8-16,-3 3-2 0,6-2-2 0,-4 2 2 15,4-5 3-15,12 6 2 16,3-1-3-16,3-2-3 15,-3-3 0-15,-1 0 1 16,1-3 1-16,-3 0 3 16,-3-2-3-16,-3 0 0 15,-1 2-1-15,-5 3-2 16,-3 0 3-16,-3-3 0 16,-6 3 1-16,3 6 0 15,0-1-2-15,-9 0 1 16,0 1-4-16,0 2 0 15,0 2 3-15,-9 1 1 16,1 2-1-16,-4 3-2 0,-9 0-2 16,-3 5 1-1,3 0 3-15,1 0 1 16,-1 0-1-16,9-2 1 0,0 2-2 16,9-8-1-16,-3 6-2 15,12-11 1-15,3 2-4 16,3 1 1-16,15-3 2 15,3 0 3-15,-6-6-2 16,9 4-6 0,-4 2-1-16,1-8-16 15,-6 5-4-15,-3 0-8 16,-3-5-1-16</inkml:trace>
  <inkml:trace contextRef="#ctx0" brushRef="#br0" timeOffset="115996.771">20091 12592 196 0,'-6'0'74'0,"6"-3"-58"0,3 3-4 16,3 0-4-16,6 0 4 15,20 0 7-15,-14 0-1 0,15 0 1 16,3 0-10 0,-4 3-5-16,-2-3-3 0,0 2-1 15,-3-2 0-15,-4 3 0 0,1-1 2 16,-24-2-142 15</inkml:trace>
  <inkml:trace contextRef="#ctx0" brushRef="#br0" timeOffset="116262.339">20567 12496 184 0,'-3'3'68'0,"9"-11"-52"0,-9 13-1 16,6 6-1-16,-3 2 16 31,3 29-18-15,-6-5-5-16,3 3-5 16,-6 0 0-16,9-8-21 15,-3-17-7-15,0-1-64 16,0-4-29-16</inkml:trace>
  <inkml:trace contextRef="#ctx0" brushRef="#br0" timeOffset="116389.314">20600 12478 256 0,'-9'-13'96'0,"3"18"-75"0,21-13-5 0,-6 5-7 15</inkml:trace>
  <inkml:trace contextRef="#ctx0" brushRef="#br0" timeOffset="116514.337">20641 12457 401 0,'27'-3'-1'16,"0"6"1"-16,-3-6-2 0,0 8 0 15,-4-5 0-15,1 8 0 0,-3-3-3 16,-3 1-1-16,-3-4-33 16,-3-2-13-1,-3 3-43 1</inkml:trace>
  <inkml:trace contextRef="#ctx0" brushRef="#br0" timeOffset="116717.374">20626 12578 248 0,'-26'11'93'0,"32"-6"-72"0,11-7-11 16,-2 2-9-16,0 0-4 15,3 0 3-15,6 0 1 0,-3 0-1 16,0 0 1 0,-4 0-4-16,1 0 0 0,-18 0-194 31</inkml:trace>
  <inkml:trace contextRef="#ctx0" brushRef="#br0" timeOffset="117188.29">21031 12602 232 0,'-12'5'88'0,"21"-7"-69"0,-3 2 0 0,-6 0-4 16,9 2 0-16,12-2 5 16,0 0-17-16,3 0-8 15,-1 0 2-15,4 3 2 0,-6-3 6 16,0 3-2-16,-3-3-2 15,-3 0-14-15,0 0-6 16,-4 0-17-16,-2 2-5 16,0-4-53-16</inkml:trace>
  <inkml:trace contextRef="#ctx0" brushRef="#br0" timeOffset="117429.574">21088 12705 212 0,'-15'3'82'0,"21"0"-64"0,-3-3-4 15,6 0 9 1,6 0-6-16,3-3-4 16,2 3-2-16,7 0-7 15,-3 3-5-15,0-3 0 0,-6 0-15 0,0 2-4 16,-1 1-54-1,1 0-52-15,0-3 36 16</inkml:trace>
  <inkml:trace contextRef="#ctx0" brushRef="#br0" timeOffset="118348.631">21630 12557 192 0,'-9'0'71'0,"12"16"-55"0,-6-13 33 31,20-1-25-31,-5 4-10 16,3-9-7-16,-6 0-3 15,3-2-2-15,-3-6 1 16,0 6-2-16,-3-8-3 0,3 2-1 16,-3 6 4-16,0-3 1 15,-3 0-3-15,0 0-1 16,0 3 1-16,-3 5 0 15,0-3 1-15,0 3 0 16,0 0 0-16,0 0 0 16,0 0 0-16,3 3 0 15,-3 5 0-15,3 0 0 16,-3 2 2-16,0 4 1 16,0 1 1-16,0 7 2 0,-3 1 6 15,3 1 4-15,-3 0-8 16,3 0-2-16,0-3-2 15,-3-2 2-15,3-1-5 16,0-5-1-16,0 1-5 16,0-4-21-1,0-10-6-15,0-8-21 16,0 6-9-16</inkml:trace>
  <inkml:trace contextRef="#ctx0" brushRef="#br0" timeOffset="118646.586">21522 12848 216 0,'-3'0'82'0,"-8"11"-64"0,28-6-2 15,-17-5-5-15,15 0 5 0,0 0 5 16,9 0 2-16,3 0 3 16,3-5-14-16,-4 5-5 0,4-3 0 15,-3-2-4-15,0 0 0 0,-4 7 1 16,-2-7 0-16,-3 8-11 16,-3-3-3-16,-3 10-33 15,0-10-11 1</inkml:trace>
  <inkml:trace contextRef="#ctx0" brushRef="#br0" timeOffset="119884.991">19492 12935 152 0,'-3'0'57'0,"-3"-7"-44"0,6 9-4 0,3 1-4 16,0 2 17-16,0 3 10 16,-3-3-12-16,0 9-3 15,0-1-11-15,0 0-2 16,0 3-2-16,-3 5 1 15</inkml:trace>
  <inkml:trace contextRef="#ctx0" brushRef="#br0" timeOffset="119962.94">19489 13065 336 0,'0'13'-11'16,"0"-2"-28"-16,0-6-12 15,0 1-26-15,3-1-12 16</inkml:trace>
  <inkml:trace contextRef="#ctx0" brushRef="#br0" timeOffset="120072.336">19567 12922 192 0,'-6'-13'71'15,"9"26"-55"-15,0-15 2 0,-3 2-3 0</inkml:trace>
  <inkml:trace contextRef="#ctx0" brushRef="#br0" timeOffset="120168.399">19570 12938 330 0,'3'13'13'0,"-3"3"-7"15,0 3-2-15,-3-1 0 0,3 3-5 16,0-2 1-16,0-3-2 15,-3 2-33 1,0-4-9-16</inkml:trace>
  <inkml:trace contextRef="#ctx0" brushRef="#br0" timeOffset="120449.581">19418 12986 236 0,'-18'-11'88'0,"12"16"-69"0,6 1 13 0,0-6 2 16,9 0-16 0,3-3-7-16,3-2-4 15,3 2-5-15,3-2-2 0,2 2 1 0,1-5 1 16,6 6 3-16,-3 2-4 15,0-3-1-15,-4 0-22 16,-2 3-10-16,-3 6-11 16,0-6-1-16,-9 5-53 15</inkml:trace>
  <inkml:trace contextRef="#ctx0" brushRef="#br0" timeOffset="120671.181">19439 13062 248 0,'-9'0'93'0,"9"3"-72"0,-6 2-2 0,9-5-6 15,3 3-3-15,3 0 4 16,6-3 1-16,3-3 3 16,5-2-10-16,10-1-7 0,3-1-1 15,0 4 2-15,2 0 1 16,-5 1-32-16,-9 4-13 15,3 1 203-15,-7 0 94 16</inkml:trace>
  <inkml:trace contextRef="#ctx0" brushRef="#br0" timeOffset="122612.915">20317 12957 156 0,'12'-8'60'0,"-6"-8"-47"0,-15 16 24 0,9-5 5 16,-6 2-3-16,-3-2 0 16,-6 7-14-16,-3 4-2 15,-9-4-14-15,4 3 3 0,-1 1 2 16,0 4-10-16,3-2-1 15,3 0-3-15,6 0 0 16,3 0-5-16,6-3 1 16,9 1 0-16,12 2 2 15,9 0-1-15,3 0-1 16,0 2 3-16,-4 3 2 16,-5 1 0-16,-3 1-1 15,-3 4 5-15,-9-1 4 0,-12 1 4 16,-12 0 4-16,-18 4-3 15,7-7 2-15,-7-5-11 16,0-3-3-16,3-3 0 16,4-5 3-16,2 0-7 15,6-5-3-15,6-1-28 16,12-9-55 0,3-1 4-16</inkml:trace>
  <inkml:trace contextRef="#ctx0" brushRef="#br0" timeOffset="122912.847">20498 12967 240 0,'-5'-8'90'0,"7"19"-70"0,4 5-1 0,-6-6-3 0,3 6-1 15,0 8 5 1,0 10-10-16,0 1-3 0,0 2-5 16,0 5 1-16,0-7 0 15,-3-4-1-15,3-7-2 16,-3 0-35-16,0-6-16 0</inkml:trace>
  <inkml:trace contextRef="#ctx0" brushRef="#br0" timeOffset="123046.034">20495 12986 304 0,'-14'-6'112'0,"17"12"-87"0,6-6 4 0,-1 0-4 16</inkml:trace>
  <inkml:trace contextRef="#ctx0" brushRef="#br0" timeOffset="123166.729">20528 12986 516 0,'24'0'14'0,"3"0"-7"16,6-3-3-16,-1 3 0 0,1-3-5 16,-9 3-1-16,-3 0-26 15,-3 0-9-15,-4 3-25 16,-2 0-11-16</inkml:trace>
  <inkml:trace contextRef="#ctx0" brushRef="#br0" timeOffset="123357.198">20540 13137 256 0,'-6'-6'96'0,"12"6"-75"0,-3 0-5 15,6-2 4-15,6-4-12 16,12 1-12-16,-6 0-7 16,8-1 2-16,1 4 5 15,-3-1-41-15,0 3-17 16,-4-2 249-16,1-4 114 16</inkml:trace>
  <inkml:trace contextRef="#ctx0" brushRef="#br0" timeOffset="123537.715">20960 13100 308 0,'-6'7'115'0,"12"-7"-89"0,3-2-8 15,-3 4-9-15,6-2-12 16,8 0 2-16</inkml:trace>
  <inkml:trace contextRef="#ctx0" brushRef="#br0" timeOffset="123597.553">21058 13102 470 0,'33'-5'-21'0,"-9"2"-9"0,-7 1-26 16</inkml:trace>
  <inkml:trace contextRef="#ctx0" brushRef="#br0" timeOffset="123781.087">20957 13205 256 0,'-9'8'96'0,"15"-13"-75"0,0 2-5 16,6 1-1 0,3-1-11-16,14-2-6 0,1-1-1 15,3 1 1-15,-3 3-37 0,-1-1-13 16,4 0 233-16,-6-2 109 15</inkml:trace>
  <inkml:trace contextRef="#ctx0" brushRef="#br0" timeOffset="124903.525">21603 13025 200 0,'-9'0'74'15,"21"0"-58"-15,-36 3 9 0,15 0 0 0,0-1-9 16,-3 4-1-16,-3 4-7 16,0 6-3-16,3 8-2 15,-2 5 4-15,5 0 5 0,3 8-4 16,6 3 0-16,6-6-6 16,6-7-2-16,20-3 4 15,-5-3 2-15,6-5 0 16,-3-8-1-16,-1-6-1 15,-2-12 2-15,-3-12 1 16,-3-4 3-16,-6-6 4 0,-3-2 1 16,-6-3 9-16,-6 2 5 15,-3 4-7-15,-6 2-2 16,-6 5-4-16,-3 3 3 16,-3 7-20-16,-6 4-8 15,-5 4-29-15,5 6-14 16,12 3-34-16,-3 5-13 15</inkml:trace>
  <inkml:trace contextRef="#ctx0" brushRef="#br0" timeOffset="128699.209">19424 13391 156 0,'-6'0'57'0,"3"-3"-44"0,3 0 7 0,0 3 3 0,0 0-8 16,6 0 2-16,-3 6-6 31,0-1 1-31,0 8-3 16,0 3 0-1,0 5-5-15,-3 11-1 0,0 0-1 16,-3-1 1-16,3-2-2 0,-3 6 2 15,3-14-2-15,6-13-14 16,-6 0-6-16,3 3-56 16,-3-11-44-16,9-11 42 15</inkml:trace>
  <inkml:trace contextRef="#ctx0" brushRef="#br0" timeOffset="128917.718">19558 13354 208 0,'-6'-8'77'15,"12"23"-60"-15,-9-9-5 0,6 2-4 0,-3 8-1 16,0 5 4-16,0 5 0 16,0 6 1-16,3-3-6 15,-3 5-6-15,0-7-1 0,3 2 3 16,0-10-23-1,-3 2-11-15</inkml:trace>
  <inkml:trace contextRef="#ctx0" brushRef="#br0" timeOffset="129214.712">19311 13446 224 0,'-9'16'85'0,"9"-16"-66"0,-3 8 8 0,3-8 0 16,3 3-12-16,0 2-1 16,18 3-4-1,5-3-6-15,4-2 7 0,3-3 4 16,3 0-9-16,-1-3-6 15,7 0 0-15,0 1 1 16,2-1-9-16,-5 1-2 16,-9-4-24-16,-6 6-8 0,-6-5-13 15,-7 5-4 1</inkml:trace>
  <inkml:trace contextRef="#ctx0" brushRef="#br0" timeOffset="129449.141">19361 13594 240 0,'-9'8'90'0,"9"-13"-70"0,15 5-9 16,-6 0-9-16,3-5 2 15,3 2 5-15,6-2 4 0,3-1 3 16,6 1-9-16,2 0-6 0,7 2-2 15,3 1 1-15,5-1 2 16,-5 3-58-16,-6 0-27 16</inkml:trace>
  <inkml:trace contextRef="#ctx0" brushRef="#br0" timeOffset="130030.256">20049 13406 180 0,'-6'-5'68'0,"0"5"-52"0,0-5 10 0,3 5 15 15,3 5-24-15,-3 0 3 16,-3 6-10-16,-3 2-2 16,0 8 2-16,0 6 1 15,6 5-5-15,0 7-11 0,3 1-4 16,3-11 5-16,3-5 1 16,9 0 5-16,3-11 1 0,6-5 7 15,6-11 4-15,-3-7-1 16,5-9 2-16,-20-5-6 15,3 1-1-15,-9-1 7 32,0 3-9-32,-21-6 0 0,0 3-4 15,-3 0 1-15,0 6-7 16,4 5 1-16,2-1 1 16,3 4-19-16,0 5-8 0,3-1-27 15,15 6-65 1,9 6-8-1</inkml:trace>
  <inkml:trace contextRef="#ctx0" brushRef="#br0" timeOffset="130281.845">20424 13393 192 0,'0'0'74'0,"-9"6"-58"0,12-6 7 0,-3 0-1 15,0 5-6-15,3 0 3 16,-3 6 3-16,3 5 3 16,0 7-13-1,-3 4 0-15,3 5-1 0,0 2-6 0,-3 6-1 16,3-14-2-16,-3 11 1 16,3-13-2-16,-3-6 2 15,0-10-26-15,0-2-12 0,3 2-22 16,-3-14-9-16,0-7-27 15</inkml:trace>
  <inkml:trace contextRef="#ctx0" brushRef="#br0" timeOffset="130500.49">20418 13417 288 0,'3'-8'110'0,"0"5"-86"0,0 3-2 0,3-2-5 15,0 2-9-15,6-3 3 16,0 1-4-16,3-1-2 16,2 0-2-16,1-2-5 0,3 2 1 15,-3 1-1-15,6-1-2 16,-3 3-22-16,-3 0-10 16,-10 0-25-16,7 0-10 15</inkml:trace>
  <inkml:trace contextRef="#ctx0" brushRef="#br0" timeOffset="130700.945">20439 13528 272 0,'-12'5'104'0,"15"3"-81"0,-6-8-6 0,3 0-9 0,3 0-11 15,3 0 0-15,3 0 10 16,3-2 8-16,3-1-6 15,3 0-13 1,2 1 2-16,10-3-14 0,9 2-30 16,-12 0-15-16</inkml:trace>
  <inkml:trace contextRef="#ctx0" brushRef="#br0" timeOffset="131048.913">20963 13462 272 0,'-12'0'104'0,"9"3"-81"0,-3 5 12 0,3-8 9 16,6 0-26-16,3 5 0 0,0-5-12 15,3 0-3 1,3 0-5-16,6 0 1 0,-1 0 1 16,4-3 0-16,3 3 2 0,-3 0-19 15,12-2-34 1,-13 2 0-16,-2 0-19 15,0-3-5-15,-6 3-14 16</inkml:trace>
  <inkml:trace contextRef="#ctx0" brushRef="#br0" timeOffset="131254.696">20957 13576 276 0,'-6'5'104'0,"6"6"-81"0,6-9 3 0,0-2-6 16,-6 0-13-16,12 0-2 16,0 3-3-16,5-8 1 15,10 2-2-15,3 0-14 0,6 1-4 16,-4-4-42-16,1 4-16 16,-3-4-28-1</inkml:trace>
  <inkml:trace contextRef="#ctx0" brushRef="#br0" timeOffset="136694.758">21525 13531 168 0,'0'0'66'0,"-9"2"-52"0,6 4 8 15,-2-6-1-15,13 0 28 32,-2 0-15-17,0 0-5-15</inkml:trace>
  <inkml:trace contextRef="#ctx0" brushRef="#br0" timeOffset="136991.35">21531 13536 412 0,'9'-3'3'0,"3"-2"-2"0,-6 0-8 15,0-3 0-15,6 0 7 0,-3-3 7 16,0 1-3-16,-3 2-2 15,0 0-8-15,-3 3-1 16,-3 2 12 0,0 0-8-16,0 1 1 15,3-1 10 1,-3 3-10-16,0 5-2 16,3 6 8-16,3 0 6 15,0 2-2-15,-6 3-2 16,0 2 3-16,0 3 2 15,9-2-2-15,-15 5 0 16,12-8-8-16,-12 7 0 16,12-1-1-16,-6-9 2 15,2 5-1-15,-2-7 2 0,-2-1-11 16,2-2-4-16,0-2-56 16</inkml:trace>
  <inkml:trace contextRef="#ctx0" brushRef="#br0" timeOffset="137681.948">21430 13774 184 0,'-12'16'68'0,"30"-24"-52"0,-18 6-1 0,12 7-1 15,-6-3 3-15,3-4 7 16,9 4-2-16,9-7 1 15,5 5-12-15,4-2 2 0,-3-1 1 16,-4-5-5-16,-2 3-3 16,0 5-3-16,-6-3 0 31,-3 8-2-31,-3-2-1 16,-3 2 1-16,-1 1 1 15,-2-6-1-15,-3 7 2 16,-3 1-29-16,0-2-9 15,0-4-47-15,0 4-55 16,3-1 39-16</inkml:trace>
  <inkml:trace contextRef="#ctx0" brushRef="#br0" timeOffset="138341.293">22448 13303 160 0,'-3'-18'60'0,"3"10"-47"0,-15 0 10 0,9 0 1 16,3 3-1-16,-6 2 1 15,0 3 6-15,-5-3 4 16,-4 3-18-16,-3 11-16 0,0 2-5 16,0 6 7-16,0 2 6 15,1 5-3-15,-1 3-3 16,3 6-1-16,3 2 1 15,3 5-3-15,9 6 0 16,3 5-1-16,9-3 0 16,6-8 4-16,9-2 1 15,8-11-23-15,7-5-12 0,18-6-78 16</inkml:trace>
  <inkml:trace contextRef="#ctx0" brushRef="#br0" timeOffset="139219.767">22475 13531 172 0,'6'-8'66'0,"-3"26"-52"0,-6-20 3 0,6 7 0 0,-3-5 20 31,27 0-20-16,2 3-6-15,-5-6-7 16,-3 3-1-16,0-3-64 31,0-2-34-15,0 0-19-16</inkml:trace>
  <inkml:trace contextRef="#ctx0" brushRef="#br0" timeOffset="139736.052">22618 13406 188 0,'-9'6'71'0,"12"-9"-55"0,-6-10 2 0,0 18-1 0,-3-5-5 16,-3 0 1-16,-6 3-1 15,6-3 2-15,-15 2-7 16,7 1 0-16,-1 0 3 0,-6 2-6 16,3 3 0-16,0 3-2 15,3 2-2-15,6 3 5 16,3 5 1-16,4 3-7 15,7 5-4-15,13 5 11 16,12-5 6-16,0-5-9 16,6 0 0-16,2-14 3 15,-2-4 6-15,3-6 0 16,0-13 1-16,-4-9-10 16,1-1-1-16,-33 23 15 62,-12-61-11-62,0 13-2 16,0 19-21-16,3 8-9 15,3 0-30 1,3 5-13-16,3 10-40 16,6 1-16-16</inkml:trace>
  <inkml:trace contextRef="#ctx0" brushRef="#br0" timeOffset="140675.648">23529 13510 4 0,'0'0'0'0</inkml:trace>
  <inkml:trace contextRef="#ctx0" brushRef="#br0" timeOffset="143671.456">23043 13316 184 0,'-11'30'71'0,"16"-52"-55"0,-5 38 0 0,0-16-2 15,0 11 3-15,3 2 4 16,-3 3-4-16,0 8 0 16,-3 0-10-16,3 2-4 0,0-2-2 15,0-3-1-15,0 0 2 0,0-5-12 16,0-5-3-1,0-1-45-15,0-2-17 0</inkml:trace>
  <inkml:trace contextRef="#ctx0" brushRef="#br0" timeOffset="143890.156">22898 13465 244 0,'-6'-6'93'0,"26"1"-72"0,-2 0 3 16,-6 2-5-16,3 0-4 15,6 1 1-15,-3-1-8 16,0 3-3-16,0 0-3 16,2 0-2-16,-2 3 1 0,0-1-30 15,-3 1-13-15,0-3-71 16</inkml:trace>
  <inkml:trace contextRef="#ctx0" brushRef="#br0" timeOffset="144465.887">23454 13470 200 0,'3'0'77'0,"-3"-8"-60"0,0 8 4 0,0 0-1 15,12 0-6-15,-3-3 2 16,6 3-5-16,-3 0 1 0,9 0-7 15,-9 0-5-15,5 0-1 0,-2 0 1 16,0 0 0-16,-3-2 6 16,-3 2 4-16,0-3-45 15,-3 3-18-15</inkml:trace>
  <inkml:trace contextRef="#ctx0" brushRef="#br0" timeOffset="144980.163">23564 13301 160 0,'-6'-6'63'0,"0"12"-49"0,18-4 11 0,-9-4 2 16,-3 2 2-16,-3-3 2 16,-3-2-10-16,-6 7-5 0,-5-2-9 15,-4-5 8-15,0 2 5 0,-3 11-10 16,-6 3-3-16,4 5-5 16,2 2-2-16,3 3-2 15,9 6 1-15,3 2 1 16,18 5 2-16,6 3-1 15,12-5-1-15,2 3 3 16,4 4 2-16,0-12-4 16,6-9-3-16,-7-7 5 15,4-16 3-15,-3-3-1 16,0-11 0-16,-33 19 12 31,20-48-7-15,-20 9 0-16,0 4-4 15,-3 1-1-15,-5 8-3 0,-4 4-2 16,3 1 1-16,0 3-30 16,0 7-13-16,3 3-33 0,6 6-16 15,6 4-11 1</inkml:trace>
  <inkml:trace contextRef="#ctx0" brushRef="#br0" timeOffset="145787.82">24481 13359 216 0,'-6'2'82'0,"0"17"-64"0,27 21 2 0,-15-24-2 16,-3-1 5-16,3 4 6 15,-6 5-9-15,3 0-2 16,0-1-10-16,-3 1-7 0,6-3-4 16,-3-2-14-16,-3-6-6 15,6-5-79 1,-3 3-6-16</inkml:trace>
  <inkml:trace contextRef="#ctx0" brushRef="#br0" timeOffset="145990.931">24425 13541 256 0,'3'-2'96'0,"5"4"-75"0,-5-4-1 16,3 2-4-16,3 0 36 31,18 0-58 0,3-3-39-15,0 3-20-16,-10-3-48 16,1 3-16-16</inkml:trace>
  <inkml:trace contextRef="#ctx0" brushRef="#br0" timeOffset="146652.51">24532 13369 172 0,'-12'-2'66'0,"12"2"-52"0,-9 2 12 0,6 1 4 15,-3-6-7-15,0 6-1 16,0-3-8-16,-3-3-1 16,-3 3-8-16,9 3 6 0,-9 5 2 15,3 3-9-15,-8 2-1 16,5 5-8-16,-6 6-1 15,0 5 5-15,-3 8 5 16,15 8-7-16,6 3-2 16,6 0 11-16,3-4 8 0,3-9-5 15,9-3 0 1,-3-6-5-16,11-10-1 16,-2-5 5-16,6-11 5 0,0-6-7 15,5-7-3 1,10-8 6-16,-12-3 4 15,2 0 2-15,-17-2 1 0,-3-6 0 16,-6 3 0-16,-15 0-13 16,-12 0-4-16,-6 2 6 15,0 3 6-15,-2 1-7 16,-4 4-2-16,12 6-11 16,-3 2-2-16,0 3-27 15,9 3-13-15,6 2-20 16,3 1-8-16,3 2-30 15</inkml:trace>
  <inkml:trace contextRef="#ctx0" brushRef="#br0" timeOffset="147122.604">24856 13264 200 0,'0'-14'74'0,"15"9"-58"0,-12 13-2 0,6-8-5 16,0 8-5-1,0 8 2-15,-3-3 21 0,9 11 10 16,-3 0-19-1,-4 5 10-15,1 8 5 0,-3 2-8 16,-6 6-3-16,-3 3-6 0,-9 5 0 16,-5-3-9-16,-16 3-2 15,-3-10-8-15,-6-9 0 16,1-5-45-16,11-5-18 16,-3-3-73-1</inkml:trace>
  <inkml:trace contextRef="#ctx0" brushRef="#br0" timeOffset="154239.615">23963 13475 156 0,'0'3'60'0,"0"-8"-47"0,0 5 76 16,0 0-46-16,0 2-18 16,9-2-19-16,-3-2-8 15,0 2 12-15,9 0 7 16,-3-3-8-16,0 0-5 0,0 1-2 16,3-1-5-16,-1 0 2 15,-2 1 3-15,-3 2 1 16,6 0-1-16,-9 0-2 15,3 0 1-15,-9 0 1 16,9 2-3-16,-9-2 0 16,0 0-15-16,0 0-6 15,0 0-16-15,0 0-4 16,-3 0-28 0</inkml:trace>
  <inkml:trace contextRef="#ctx0" brushRef="#br0" timeOffset="154585.793">23963 13560 160 0,'0'5'60'0,"6"-5"-47"0,-3 0-3 15,-3 0 36 1,0 0-13-16,6 3-12 0,0 2-5 16,3-5-10-16,0 0 3 0,3 3 1 15,3-3 12-15,-3 2 8 16,2 4-15-16,1 2-8 15,0-3-5-15,-3 3 0 32,-3-3-1-32,0 0 2 0,3-2-2 15,-6 2 2-15,-3 3-35 0,-3-10-13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8:58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4437 5956 124 0,'-3'-3'49'0,"3"3"-26"0,0 0-27 16,0 0 10-16,0 0 1 15,0 0 6-15,0 0 8 16,0 0 7-16,0 0-4 0,0 0 0 31,0 0-13-31,0 0-4 0,3 3-1 0,3-3-5 0,0 0-1 32,3 0 0-32,0 0 0 15,3 0 0-15,2 0 0 16,4 0 4-16,0-3 2 15,3 3-2-15,0 0-1 0,3 0 1 16,0 0 0-16,-1 0 0 16,4 0 2-16,0 0-1 15,0 0 0-15,2 0-1 0,1 0 2 16,3 0-1-16,3 0 0 16,-1 0-1-16,1 0 0 15,0 0 0-15,6 0 0 0,-1 0-2 16,-2 0 1-16,3 0-2 15,-4 0-1-15,1 0 1 16,0-3 1-16,2 1 3 16,1-1 2-16,0 3-3 15,2 0-1-15,1 0-3 32,0 0-1-32,-4 0 1 0,7 3 0 15,-6-3 0-15,-1 0 0 16,4 0 0-16,3 0 0 15,-4 0 0-15,4 0 2 16,-1 2-3-16,4 1 0 16,0-3 3-16,-1 0 1 15,1 0-4-15,2 0-1 0,-2 3 3 16,3-3 1-16,-4 0-3 16,1 2-1-16,-4 1 1 15,1 0 0 1,0-1 3-16,-1-2 3 0,4 0-2 15,2 0-2-15,1 0 0 16,3 0 1 0,-1 3 1-16,-2 0 3 0,2-1-3 15,1 1 0-15,2 0-3 16,1-1-1-16,-4 1 1 16,4 0 2-16,-3-3-1 15,2 2 2-15,4-2-2 16,-1 0-1-16,4 0 3 15,2 0 0-15,-2 0-1 0,-1 0 1 16,3 0-2-16,-2 0 2 16,-1 0 2-16,1 0 4 15,2 0-6-15,-5 0-2 16,-1 0-1-16,4 3 0 16,-7-1 0-16,1 1 0 0,-1 0 0 15,1-3 0-15,0 2 2 16,2 1 1-16,-5-3 1 15,-4 0 0-15,-2-3-2 16,-4 1-2-16,-5-4-10 0,-3 1-6 16,-1 0-47-16,-8 0-21 15,-9-3-37 17</inkml:trace>
  <inkml:trace contextRef="#ctx0" brushRef="#br0" timeOffset="1">14138 4847 160 0,'-6'-8'60'0,"6"6"-32"0,0-4-13 15,3 4 18-15,-3-1-7 32,3 3-1-32</inkml:trace>
  <inkml:trace contextRef="#ctx0" brushRef="#br0" timeOffset="2">14144 4829 369 0,'5'10'18'0,"1"9"1"16,-3 5-1-16,0 2 0 15,-3 3-5-15,0 6 0 16,0-6-4-16,0-3 2 16,0-2-2-16,0-3 2 0,0 3-2 15,3-6-2 1,3-4 0-16,0-6-2 16,0-3 0-16,3-2-1 0,3-6 2 15,3-2-1-15,3-3 2 16,0-3-6-16,2 0-3 15,1 1 3-15,0 2 1 32,-3 3-9-32,0-1-3 0,-3 4-26 15,0-1-11-15,0 0-27 16,-1 1-9-16,1-4-23 16</inkml:trace>
  <inkml:trace contextRef="#ctx0" brushRef="#br0" timeOffset="3">14257 5061 184 0,'-12'-2'71'0,"9"2"-38"0,3-3-30 0,0 3 17 0,3-5-1 0,3-3 1 16,0-3-3-16,3-2 2 15,2-8-10-15,7-5 1 0,6-6 3 32,0 0-1-32,6-10 3 0,2 2 1 15,7 0-1-15,6 1-7 16,8-1-3-16,1 6-3 15,5 4 1 1,4 4-4-16,2 5 0 0,-2 5 1 16,-1 0 0-16,-8 5 0 15,-6 4 2-15,-10 1-1 0,-5 4-1 16,-6-1-30-16,-3 0-13 16,-3 1-84-1</inkml:trace>
  <inkml:trace contextRef="#ctx0" brushRef="#br0" timeOffset="4">15373 4363 192 0,'-3'-3'74'0,"6"6"-40"0,-3 0-27 16,3 2 20-16,0 6 6 15,0 4 4 1,-3 12-11-16,0 2-5 15,0 3-12-15,-3 5-4 0,3-3-1 16,0-2-2-16,0 0 1 16,0 2-4-16,-3-2 0 15,3-8-30-15,-3-6-14 16,0-2-24-16,0-19-60 16</inkml:trace>
  <inkml:trace contextRef="#ctx0" brushRef="#br0" timeOffset="5">15215 4384 276 0,'-6'-5'104'0,"9"5"-56"0,3-5-43 16,0 2 24-16,0 0-7 15,6 1 1-15,3 2-12 16,6-3-4-16,5 0-5 15,7 1-2-15,3-4 3 0,0 1-7 16,-1 2-1 0,1 1-49-16,-6-1-19 15,-3 3-56 1</inkml:trace>
  <inkml:trace contextRef="#ctx0" brushRef="#br0" timeOffset="6">15531 4572 192 0,'-12'13'71'0,"21"-2"-38"0,-3 5-34 15,-3-6 12-15,0 1 4 16,-1-1 2-16,1 1-4 16,3 0-3-16,0 2-5 15,-6-8-2-15,0 0 1 0,0-2 20 16,0-3-7 0,-3 0 1-16,0-3-1 0,0-5-2 15,3-2-3-15,0-3-2 16,9-3-4-16,0-3 1 15,3 3-4-15,0 3-2 16,0 0 0-16,3 5 1 16,0 3-1-16,-3 2-1 15,6 3-8-15,-7 3-3 0,4 2-38 16,-3 0-18-16,0 1-31 16,6-1-36-16,-3 0 52 15</inkml:trace>
  <inkml:trace contextRef="#ctx0" brushRef="#br0" timeOffset="7">15813 4585 228 0,'-12'8'88'0,"12"-3"-48"0,0 9-47 16,0-6 16-16,0 2 5 16,0 1 8-16,3-1-9 15,0-2-4-15,3 0-6 16,0-2-9-16,0-1-4 0,3-3 10 15,0-2 6-15,0 0-7 0,0-2-3 16,0-1 2-16,0-2 2 16,0-3 3-16,-3-3 1 15,0 1-5-15,0-3-1 16,0 2 5-16,-3 0 3 16,0 3 5-16,0 3 4 15,-1 3-8 1,1 2-2-16,0 5 1 15,3 3 1-15,0 2-3 0,0 1-1 16,0 0-3-16,0-1-1 16,3-2-19-16,6 0-9 15,0-3-29-15,0-2-11 16,0-6-30 0</inkml:trace>
  <inkml:trace contextRef="#ctx0" brushRef="#br0" timeOffset="8">16135 4622 248 0,'-6'3'93'0,"9"0"-50"0,0 2-39 0,0-2 21 15,0-1-5-15,3 3 3 0,0-2-9 0,0 0-1 16,9-3-5-16,-4-3-3 16,1 0-2-16,-3-2-3 15,0 0 1-15,0-3 1 16,-3 0-3-16,0 0-2 15,-3-3-1-15,-3 1 3 16,-3-1-5 0,-3 3 2-16,-6-2 0 15,0 2-1-15,-3 5 4 0,0 3 0 16,1 3-2-16,-1 5 2 16,0 5 3-16,0 6 1 15,3-1 5-15,3 3 5 16,3 6 2-16,9-1 0 15,6 1-7 1,0-4-3-16,6-1-3 0,9-4 1 16,2-7-11-16,7-3-4 15,3-6-74-15,-3-4-32 16,11-4-2 0</inkml:trace>
  <inkml:trace contextRef="#ctx0" brushRef="#br0" timeOffset="9">16540 4583 176 0,'-12'0'66'0,"9"0"-36"0,3 0-9 0,0 0 25 16,0 0-15-16,0 0-3 16,3 0-10-16,6 0-3 0,3 0-9 15,2 2 5-15,7 1 4 0,-3-3-1 16,6 0 0-16,0 3-6 16,3-3-3-16,-1 0 0 15,1 0-1-15,-3 0-2 16,0 0-2-16,-6-3 1 15,-3 0-1-15,-4 1-33 0,-2 2-15 0,-3-3-42 16,-3 0-60 0,-3 1 38-16</inkml:trace>
  <inkml:trace contextRef="#ctx0" brushRef="#br0" timeOffset="10">16846 4448 188 0,'-3'-3'71'0,"3"6"-38"0,0 13-21 0,0-11 21 16,0-3-17-16,0-2-6 16,6 3-4-16,0 2 0 0,6 3-3 15,6 0-2-15,3 0 2 0,0 3-2 16,-4-3 2-16,-2 2-2 15,0 1-1-15,-6-1 1 16,-3 1 1-16,-6 2-1 16,-3 1 2-16,-6-1 0 0,-6 0 1 31,-3-2-2-31,1-1-2 16,2-2-4-16,3-3-2 0,3 1-19 15,3-4-9 1,3 1-132-1,21-6 72-15</inkml:trace>
  <inkml:trace contextRef="#ctx0" brushRef="#br0" timeOffset="11">17421 4379 204 0,'-6'0'77'0,"3"5"-42"0,-21 6-21 16,12-6 20-16,-3 6-8 0,-3 10-3 31,0 3-9-31,1 5-1 15,2 8-8-15,3-3-1 0,9 3 0 0,6 3-2 16,6-6-2-16,9-5 1 16,5-7 1-16,4-9 3 15,3-5 4-15,0-11-2 16,-3-10-2-16,2-6 2 16,-5-2 0-16,-6-3-1 0,-9-2-1 15,-6-3-1-15,-6-3 2 16,-3 6-1-16,-6 2 0 15,-3 0-6-15,0 5-1 16,3 4-28-16,3 4-72 16,3 3-5-1,6 0-2 1</inkml:trace>
  <inkml:trace contextRef="#ctx0" brushRef="#br0" timeOffset="12">17575 4400 240 0,'0'13'90'0,"-11"3"-48"0,17 29-42 0,-3-26 16 15,-1 7 2-15,1 1 6 16,0-1-7-16,-3 0 1 16,3 4-11-16,0 1-4 0,3-2-2 15,0-5 1-15,-6-8 3 0,3 0-2 16,0-5-2-16,0-6 0 15,0-10-1-15,0-9 0 0,0 1 0 16,3 0 0-16,3 0 0 16,0 2-3-16,3 0 0 15,3 6 2-15,0 3 0 16,2 2 1-16,-2 2 0 16,-3 3 6-16,-3 6 4 31,-3 0 3-31,-6 5 3 0,-6-1-9 15,-6-1-2-15,-6-1-3 16,1-5 1-16,-4 0-11 16,-3-8-2-16,3 0-33 15,3 0-14-15,6-3-74 16</inkml:trace>
  <inkml:trace contextRef="#ctx0" brushRef="#br0" timeOffset="13">18129 4421 200 0,'-12'0'77'0,"9"3"-42"0,-6-1-23 0,6 4 19 15,-3 7-12-15,-6 6-1 16,4 7-4-16,-1 8-1 16,3-2-7-16,6 8-4 0,3 2-1 0,6-7-1 15,2-6 2-15,7-8 1 16,3-8 3-16,3-13 1 15,3-8 3-15,3-5-5 16,-7-3-1-16,-5-5 4 16,-3-3 5-16,-12 0-5 0,-9-5-2 31,-3 0-1-31,-3 3 1 16,-3-1-1-16,1 3 2 15,-1 6-6-15,0 5-3 16,3 2-32-16,3 3-15 15,3 0-28-15,3 3-12 0,9 2-10 32</inkml:trace>
  <inkml:trace contextRef="#ctx0" brushRef="#br0" timeOffset="15.617">18284 4477 192 0,'-15'42'74'0,"15"-26"-40"0,0 10-31 0,3-10 17 16,0 3 1-16,6-1 2 15,0 6-1 1,6-3 1-16,0 0-13 16,-1-10 3-16,4-3 3 0,0-3-2 15,3-7 0-15,-3-4-2 16,-3-4 0-16,-3-3-2 16,3-3-1-16,-9-3-3 0,-9-2 1 15,-3-5-6-15,-3-6-1 16,0 3-5-16,-3 2 1 15,3 9-9-15,-3-1-4 16,0 3-16-16,3 6-4 0,3 4-26 16,3 1-13-16,3 2-23 15</inkml:trace>
  <inkml:trace contextRef="#ctx0" brushRef="#br0" timeOffset="16.617">18507 4453 184 0,'-21'29'68'0,"18"0"-36"0,0 0-24 0,9-13 18 16,-6 3-6-16,0 2-2 15,6 8 1 1,3-5 0-16,3 5-10 16,3-5 6-16,6-6 2 0,3-7-1 15,-1-9 1-15,4-10-3 16,-3-2-1-16,0-3-3 15,-3-6 1-15,-12-2 3 0,-3 0 1 16,-9 0-8-16,-3-6-2 16,-3-2-3-16,-3 0-2 0,-3 5-2 15,0 0 1-15,3 8-28 16,0 3-13-16,3 3-42 16,3 7-79-1</inkml:trace>
  <inkml:trace contextRef="#ctx0" brushRef="#br0" timeOffset="17.617">18665 4585 152 0,'-9'27'57'0,"12"-11"-30"0,6 2-25 0,-3-10 14 16,6 8 7-16,9-8 6 0,-1 10 4 15,1-10 3-15,3-2-20 16,-3-9 2-16,3-2 0 0,-6-3 3 16,5-6 4-16,-11-1-9 15,-6-7-4-15,0 1-7 16,-9-5-2-16,-6-6-1 16,-3 6 1-16,-5-1 2 15,-4 1 4-15,-9 10-6 16,6 0-2-16,3 5-32 0,3 6-14 15,4 5-43-15,2 3-17 16</inkml:trace>
  <inkml:trace contextRef="#ctx0" brushRef="#br0" timeOffset="18.617">19332 4416 240 0,'-3'-3'90'0,"3"3"-48"0,-9 11-42 0,3-3 31 15,3 0-19-15,-6 8 23 16,0 2-20-16,-3 9 4 16,6 2-11-16,0 5-8 0,3 3 0 15,6 0 2-15,3-5-1 0,6-6 2 16,6-2-2-16,6-8 2 16,-1-3-2-16,4-15 4 15,0-4-3-15,-3-12 6 16,0-1-5-16,-9-7 1 31,-1 5-2-31,-11-14 5 0,0 6-4 0,-12-8 6 31,4 8-6-31,-13-5-16 16,0 12 6-16,-6 1-63 16,6 8 39-16,0 0-122 15,9 8 86-15</inkml:trace>
  <inkml:trace contextRef="#ctx0" brushRef="#br0" timeOffset="19.617">19510 4471 220 0,'-15'48'85'16,"15"-48"-46"-16,-9 29-41 0,6-16 23 0,3 3-14 16,0 3 15-16,3-1-13 0,3 1 9 15,6 2-10-15,6-5 6 31,6 0-7-31,3-11 4 16,3-2-6-16,-7-11 13 16,1 2-10-16,-6-9 9 15,-3 1-9-15,-6-9 2 0,0 1-6 0,-9-9 5 16,-3 2-6-16,-12-3 8 16,3 3-7-16,-9 2-34 15,3 9 16-15,-3 2-97 16,7 5 62-16,-4 3-97 31,9 6 83-31</inkml:trace>
  <inkml:trace contextRef="#ctx0" brushRef="#br0" timeOffset="20.617">19760 4442 208 0,'-12'14'77'16,"12"-14"-42"-16,0 47-41 0,0-28 9 15,0-3-4-15,0 2 12 0,3 1-6 16,3-1 20-16,3-2-14 0,6-3 12 16,6-2-13-16,3-6 13 15,0-2-14-15,-1-8 25 16,1-1-20-16,-9-7 25 31,0 0-23-31,-12-11 19 16,0 5-20-16,-15-7 8 15,-3 5-14-15,-12-8 0 16,4 8-6-16,-4-3-30 16,6 8 14-16,-6-3-74 15,9 9 48-15,-3-1-112 16,10 9 85-16,2-6-64 0,9 5 75 0</inkml:trace>
  <inkml:trace contextRef="#ctx0" brushRef="#br0" timeOffset="21.617">20034 4262 296 0,'12'22'112'0,"-12"-22"-60"0,21 42-52 16,-15-21 39 0,0 3-25-16,-6 13 16 0,0 3-17 0,-3 13-1 15,0-1-7-15,3-1-47 16,3-6 23-16,3-6-152 15,3-4 95-15</inkml:trace>
  <inkml:trace contextRef="#ctx0" brushRef="#br0" timeOffset="22.617">12465 5003 192 0,'-6'-8'71'0,"6"6"-38"0,6-1-34 16,-3 3 15-16,3 3 3 15,3 5 7-15,5 2-4 16,4 3 0-16,0 6-11 0,-3 5-1 16,3 2-5-16,-3 1-6 15,0-1 1-15,-3-5-3 31,0-2 2-31,-1-6 2 0,-2-2 14 0,0-3 6 16,3-3-7-16,0-2-2 16,0-3-6-1,0-8-5-15,0 0-2 0,0-6-1 16,0 1 3-16,-3 0-123 31,5 2 67-31,7-4-51 0,-3-4 41 0,-3 0 14 16</inkml:trace>
  <inkml:trace contextRef="#ctx0" brushRef="#br0" timeOffset="23.617">12688 5048 104 0,'-9'3'41'0,"9"0"-22"0,-3-3-5 16,3 0 15-16,0 0-3 31,0 0 2-31,0 0-10 0,0 0 0 16,0 0-11-16,0 0-2 0,0 0 1 16,0-3 1-16,0 0 3 15,-3-2 1-15,3 0 1 16,0-3 2-16,-3 0 2 15,3-3-7-15,0-2-1 16,0-8-2-16,0-3-1 0,3 0 1 16,0 0 1-16,3-10-1 0,0-6 1 31,3 1-4-31,0-4-2 0,0 1 4 16,3 5 1-16,0-3 0 0,2 1-1 15,7-1-1-15,0 3 0 31,0-3-2-31,3-2-2 0,0-3 1 16,2 0-1-16,10 0 0 16,0 3 0-16,3 2 0 15,5-3 0-15,7 4 0 16,2 2 0-16,1 5-3 16,5 3 2-16,10 5 1 15,-1 6 2-15,7-4-3 0,8 7 0 16,9 1 1-16,-2 4 0 15,-1-1 0-15,9 3 2 16,-6 6-3-16,1 4 0 16,-16 1 5-16,-2 2 2 0,-7 3 2 15,-2 0 0-15,-1 0-4 16,-5 0-1-16,-7 0-3 16,-5-3-1-16,-4 0 3 0,-5 1 3 15,-3-1-11-15,-6-5-3 31,-7 3-47-31,-2-3-18 0,0-3-46 16</inkml:trace>
  <inkml:trace contextRef="#ctx0" brushRef="#br0" timeOffset="24.617">15084 3739 184 0,'-3'10'68'0,"6"9"-36"0,0 34-20 0,-3-32 19 16,0 8-5-16,0 0-1 15,0 8 0-15,0-3-1 0,0-2-13 16,0 0-7-16,0 0 0 0,0-6-3 31,0-5-1-31,0-2-4 16,0-3-2-16,0-6-28 16,0-4-10-16,0-9-33 15,6-2-47-15,0-6 34 16</inkml:trace>
  <inkml:trace contextRef="#ctx0" brushRef="#br0" timeOffset="25.617">15066 3715 264 0,'-15'-3'101'0,"18"3"-54"0,0 0-55 15,6-5 53 1,6 2-13-1,3 1-10-15,3-1-8 16,3 0-9-16,2 1-4 0,7-1 0 16,-3 0-4-16,-3 3 2 15,0 0-23-15,-4 0-12 16,-5 3-39-16,-3 5-14 0,-6 0-16 16</inkml:trace>
  <inkml:trace contextRef="#ctx0" brushRef="#br0" timeOffset="26.617">15096 3969 264 0,'-12'-3'101'0,"27"6"-54"0,0-3-53 0,-6 0 19 0,6 0-8 16,3-3 0-16,2 0-3 15,13-2 1-15,-3 3-2 31,0-1-38-31,2 3-17 0,-2 0-53 0,-3 0-24 16,0 0 67 0</inkml:trace>
  <inkml:trace contextRef="#ctx0" brushRef="#br0" timeOffset="27.617">15501 3963 232 0,'-6'-2'88'0,"3"-1"-48"0,-3 1-36 0,3 2 19 16,-3 0-7-16,-6 2 3 15,-3 3-12-15,0 1-5 0,0 4-1 16,1 6-1-16,-1 5 2 0,3 1-3 16,3 1-2-16,3-1-1 15,3-4 0-15,3-2 0 0,6-3 3 16,3-5-2-16,3-5-1 16,3-6 0-16,-1-2 0 15,1-3 0-15,-3 0 3 31,0-5 2-31,-3-6 2 0,-3 1-4 16,0 2 1-16,0-3 2 16,-3 6 1-16,0 2 3 15,0 6 1-15,0 3-6 16,-3 2 0-16,3 13-1 16,3 3 2-16,0-3 1 15,6 3 1-15,0-3-2 16,-1 0-2-16,1 0-13 0,0-2-4 15,3-6-31-15,0-2-11 16,-3-3-38 0</inkml:trace>
  <inkml:trace contextRef="#ctx0" brushRef="#br0" timeOffset="28.617">15682 3675 176 0,'-3'-5'66'0,"6"5"-36"0,3 2-33 0,-3 4 11 15,3 2 16-15,0 8 8 16,-3 2 4-16,3 16 1 0,-3 3-20 16,-3 3-4-16,0 0-1 0,3-3-7 15,-3 0-1 1,6-3-2-16,0-5 1 15,0-2-11-15,0-3-4 16,3-8-38-16,0-3-18 0,0-5-39 16</inkml:trace>
  <inkml:trace contextRef="#ctx0" brushRef="#br0" timeOffset="29.617">15971 3926 256 0,'-18'-2'96'0,"21"-1"-52"0,-3 0-47 16,0 3 19-16,-3 0 5 0,-3 3 9 15,-3 0-9-15,-3 2-4 16,1 0-10-16,2 1-5 0,3 2-1 16,3 0-4-16,3-1 0 15,6 1-1 1,3 6 3-16,0-1-2 0,-1 3 1 15,1-3 2-15,-3 0 2 16,0 0 1-16,-6-2 3 16,-3 0-1-16,-3-1 0 15,-3-2-3-15,0-3-2 16,-2-2-13-16,-1 0-4 0,3-3-31 0,0-3-14 16,3-2-36-1,6-3-37-15,6-8 52 31</inkml:trace>
  <inkml:trace contextRef="#ctx0" brushRef="#br0" timeOffset="30.617">16117 3985 260 0,'3'2'96'0,"0"4"-52"0,9-1-49 16,-6-2 15-16,3-1-8 0,3-2 1 15,0 0-2-15,2-2 2 16,-2-4-2-16,0 1 4 0,-3 0 4 15,0-3-7-15,-3 0-1 16,-3 0-1-16,-3 0 0 0,-6 0-7 16,-6 0 0-16,0 0 1 15,-3 3 3-15,0 5-3 16,-2 2 2-16,2 6 6 16,-3 3 4-16,3 7 8 15,3 1 3-15,3 2 0 31,6 0 2-31,3 3-8 0,9-3-4 16,3-2-4-16,9-3 0 16,6-3-15-16,5-8-5 15,7-5-70-15,-3 0-33 16,14-10 15 0</inkml:trace>
  <inkml:trace contextRef="#ctx0" brushRef="#br0" timeOffset="31.617">16602 3974 156 0,'-18'0'57'0,"12"3"-30"0,3-1-12 0,3-2 18 0,0 3 10 16,-3-3 8-16,3 0-12 15,0 0-3-15,3 5-21 16,3-5-7-16,3 0-3 0,9 0 1 0,6-2 1 16,3-1-3-16,5 0-1 15,4 1-1-15,3-1-2 31,0 0 1-31,-4 3 1 0,-2-2-28 16,-3 2-9 0,-6 0-45-16,-7 0-18 0,-2-3-2 15</inkml:trace>
  <inkml:trace contextRef="#ctx0" brushRef="#br0" timeOffset="32.617">16918 3826 212 0,'-15'3'79'0,"15"-17"-42"0,0 22-39 16,0-8 14-16</inkml:trace>
  <inkml:trace contextRef="#ctx0" brushRef="#br0" timeOffset="33.617">16918 3839 355 0,'12'13'14'0,"2"1"-7"16,4 1-4-16,-3-1-2 0,-3 2-1 16,0-1 0-1,-3 1 8-15,-6-2 7 16,-6 4-5-16,-3-2-1 0,-3 0-3 16,0-3-1-16,3-2-28 15,-3-3-11-15</inkml:trace>
  <inkml:trace contextRef="#ctx0" brushRef="#br0" timeOffset="34.617">17364 3744 164 0,'-42'-8'63'0,"39"8"-34"0,-2 0-30 15,2 3 12-15,-3 2-3 16,-3 3 2-16,-3 10 1 0,-3 11 1 16,3 6-6-1,0 2-4-15,3 10-1 16,6-2-1-16,6-2 0 0,6-6 4 16,3-3 2-1,3-7 2-15,6-9 0 16,5-7 2-16,4-9 1 0,-3-7-3 15,0-5 0-15,-3-12-3 16,-4 1 2-16,-2-3-4 16,-9-5-2-16,-6 0 11 15,-6-5 6-15,-3-3-3 16,-6 5 2-16,-5 3-12 16,-7 5-3-16,3 6-18 0,3 7-6 15,3-2-31 1,3 7-14-16,3 4-35 15</inkml:trace>
  <inkml:trace contextRef="#ctx0" brushRef="#br0" timeOffset="35.617">17519 3733 204 0,'6'11'77'0,"0"2"-42"0,3 8-39 0,0 3 13 0,-3 8-3 15,0 2 3-15,0 3 2 16,0 3 1-16,-4-6-6 16,1-5-4-16,-3-2 1 0,3-3-2 15,-3-6 2-15,0-5 4 16,0-2 4-16,0-3-4 16,0-3-2-16,0-5 0 0,6-2 1 15,0-4-3-15,3-15-2 16,0 0-7-1,3 0-1-15,3 5 1 0,3 3 3 16,-3 2-3 0,3 6 4-16,-1 5 3 0,1 8 17 31,-6 0 11-31,-3 5-2 0,-9-2 4 16,0 4-18-1,-12 1-5-15,-3 0-5 0,-5-3 0 16,-4-2-26-1,0-3-12-15,0-3-70 0,0-2-30 16,6-3 37-16,4-11 21 16</inkml:trace>
  <inkml:trace contextRef="#ctx0" brushRef="#br0" timeOffset="36.617">18177 3723 168 0,'-6'-11'66'0,"3"11"-36"0,0-5-26 15,0 10 15 1,-3-5-5-16,-3 8 0 16,-3 5 0-16,0 11 2 15,-6 13-9-15,3 5-2 0,-5 9 1 16,11-1-1-16,9-2 2 15,3-6 0-15,3-2 1 16,5-11-4-16,10-5-1 16,3-11-3-16,0-8-1 0,9-10 7 15,-4-6 4-15,-2-5-8 16,-6-5 0-16,-6-8-2 0,-6-5 2 16,-12 5 1-16,-9-14 1 15,-3 4 2-15,-3 2 1 16,0 5-6-16,1 5 0 15,2 6-12-15,3 5-5 0,3 3-36 16,3 5-16-16,6 3-31 16</inkml:trace>
  <inkml:trace contextRef="#ctx0" brushRef="#br0" timeOffset="37.617">18335 3781 212 0,'-15'13'82'0,"9"27"-44"0,-12 2-44 0,15-21 12 16,-3 8-4-16,3 3 3 15,3 0 7-15,6-3 4 16,6 3-8-16,3-8 0 0,5-6-1 16,1-7 3-16,12-3 1 0,-3-8-1 15,-3-6 1-15,-4-7 0 16,-2-5 1-1,-6-4-2-15,-6-4-1 0,-6 0-3 0,-3-17 1 16,-9 3-6-16,-9 3-1 16,3 3 0-16,-2 5 0 31,-1 2-9-31,6 6-2 16,3 5-36-16,3 6-14 0,0 2-42 15,9 3-28 1,12 2 56-16</inkml:trace>
  <inkml:trace contextRef="#ctx0" brushRef="#br0" timeOffset="38.617">18570 3829 160 0,'-21'60'63'0,"15"-38"-34"0,-3 12-34 0,6-13 10 16,0 8 6-16,0 0 7 15,3 6 0-15,3-6-1 16,6-5-9-16,3-3 1 0,9-8 4 15,2-8 2-15,7-7 0 0,6-6-5 16,-6-5-4-16,-3-3 5 16,-7-6 3-16,-2-4-3 15,-9-8 1-15,-6-6-5 16,-12-2-2-16,-6-1-2 16,-3 4 0-16,1 4-18 31,2 6 9-31,-3 5-16 15,3 6-44-15,6 5-20 0,3 2-9 16</inkml:trace>
  <inkml:trace contextRef="#ctx0" brushRef="#br0" timeOffset="39.617">18832 3884 168 0,'-12'50'66'0,"12"-31"-36"0,-6 13-31 0,3-16 19 15,6-3-12-15,0 5 15 16,3 6-12-16,3-3 7 16,5-2 4-16,7-6 2 15,3-2 4 1,-3-6 1-16,0-8-14 16,0-2 8-16,-4-3 2 0,1-5 0 15,-3-8-2-15,-6-6-9 16,-3-5-3-16,-6-13-1 15,-6 3 0-15,0 0-15 16,-6 2-6-16,0 6-24 16,-2 5-9-16,-1 7-60 0,3 9-59 15</inkml:trace>
  <inkml:trace contextRef="#ctx0" brushRef="#br0" timeOffset="40.617">19442 3760 168 0,'-9'-3'63'0,"3"6"-34"0,-15 2-21 0,9 3 18 0,-3 13 0 15,-3 6 2-15,1 10-11 16,2 5-5-16,3 6-7 16,6-1-2-16,6-2 3 0,6-2-3 15,9-12 0-15,8-7 1 16,4-8 2-16,6-11 1 15,3-10 3-15,2-8-5 16,1-6-1-16,-9-7 0 16,0-6 0-16,-13-8 0 0,-11 1 2 31,-9-6-3-31,-5 2 0 0,-10 4-1 16,0 4 1-16,0 6-4 15,0 8 0-15,3 2-21 16,3 6-10-16,3 5-37 15,3 3-14 1,6 2-9-16</inkml:trace>
  <inkml:trace contextRef="#ctx0" brushRef="#br0" timeOffset="41.617">19650 3741 188 0,'-24'19'71'0,"6"-3"-38"0,1 37-34 0,8-32 12 16,3 5-5-16,0 9-1 15,3 2 8 1,3-3 3-16,3-2-7 16,6-6 6-16,15-2 2 0,-1-5 2 15,1-9 1-15,3-5-5 16,-3-5-1-16,-3-2 3 0,2-6 3 16,-2-8-6-16,-6 0-1 15,0-8-5-15,-9-2-3 16,-6-1-2-16,-3-12-3 0,-3-1-8 15,-3 3-3-15,0 5-7 16,-3 6-4-16,3 5-17 16,0 2-5-16,3 6-41 15,3 5-51 1,6 3 40-16</inkml:trace>
  <inkml:trace contextRef="#ctx0" brushRef="#br0" timeOffset="42.617">19888 3754 184 0,'-12'30'71'0,"-3"22"-38"0,-14 1-28 16,20-31 17-16,0 7-3 15,3 2 1-15,3-1-7 16,3-1 0-16,9-3-8 16,6-5-1-16,3-8 0 0,5-5 11 15,1-8 5-15,0-5 5 31,0 0-13-31,-3-11 6 0,-3 3-10 0,-7-14 2 32,1 9-6-32,-12-14 0 0,0 0-2 0,-12-10 1 0,1 2-7 15,-4 6 1-15,3 5-34 16,0 5-16-16,3 5-45 16,3 6-20-16,3 5 31 15,3 3 18-15</inkml:trace>
  <inkml:trace contextRef="#ctx0" brushRef="#br0" timeOffset="43.617">19981 3921 148 0,'-18'32'57'0,"18"-11"-30"0,3 27-27 0,0-32 24 15,3-1-15-15,8-1 29 16,4 2-21-16,9-9 25 15,3 1-24-15,6-8 15 0,2 0-19 0,1-13 17 32,-3-3-18-32,-4-13 7 0,-8 0-3 0,-15-8-1 15,-3 3-8-15,-15-11-3 16,-3 5-3 0,-9-2-28-1,4 7 14-15,-13 4-145 0,6 7 87 16</inkml:trace>
  <inkml:trace contextRef="#ctx0" brushRef="#br0" timeOffset="44.617">20632 3781 220 0,'0'-3'85'15,"6"3"-46"-15,-3 0-26 0,-3 0 24 0,6 0-15 0,0 0-2 16,6 0-12-16,6 0-5 16,3 0-2-16,3 0-1 0,-1-2 0 15,4-1-20-15,-3 3-9 16,-3 0-56 0</inkml:trace>
  <inkml:trace contextRef="#ctx0" brushRef="#br0" timeOffset="45.617">20653 3953 264 0,'-18'0'101'0,"21"0"-54"0,6 3-59 0,-3-3 15 32,3 0 1-32,9-3 5 15,6 0-11-15,3 1-3 0,2-4 2 16,4 4-50-16,0-4-21 0,0 1-22 15</inkml:trace>
  <inkml:trace contextRef="#ctx0" brushRef="#br0" timeOffset="46.617">21213 3672 152 0,'-36'-5'57'0,"30"8"-30"0,-3 2-18 16,6 0 14-16,-9 6-11 15,3 5-2-15,-2 10-2 32,-1 11 2-32,3 3-5 0,3 2 4 0,6 1 1 15,9-4-1-15,6-7 0 16,11-3 1-16,7-8 4 16,3-7-4-16,2-12 0 0,4-7-2 0,3-11 0 15,-9-2-2 1,-7-6 1-1,-5-11 5-15,-9 1 4 0,-9 0-2 16,-9-1 2-16,-6 1-3 16,-6 5 0-16,-6 2-1 15,0 6 0-15,1 5-9 16,-1 6-1-16,6 2-24 0,3 2-8 16,3 4-38-16,3 4-14 15,6 4-32 1</inkml:trace>
  <inkml:trace contextRef="#ctx0" brushRef="#br0" timeOffset="47.617">21731 3741 192 0,'-9'11'74'0,"6"2"-40"0,0 6-29 0,0 7 17 15,-6-2-8-15,-6 5 2 16,0 3-9-16,-3-1-2 16,3-1-3-16,1-4-2 0,2-5 1 15,0-5-32-15,3-3-12 0,0-7-51 16</inkml:trace>
  <inkml:trace contextRef="#ctx0" brushRef="#br0" timeOffset="48.617">21490 3786 196 0,'-3'-2'74'0,"6"2"-40"0,3 2-33 0,3 1 14 0,-1 7 3 16,7 6 6-16,3 5-11 16,6 3-4-16,6 3-6 15,0-3-5-15,-1 2 1 0,1-2-12 16,0 0-7-16,-3-11-82 15</inkml:trace>
  <inkml:trace contextRef="#ctx0" brushRef="#br0" timeOffset="49.617">22165 3657 192 0,'-9'-8'71'0,"6"5"-38"0,-14-2-12 0,8 2 25 16,-3 3-13 0,0 3-4-16,-3 5-14 15,0 5-7-15,-3 11-5 16,3 10-3-16,3 8 3 0,6 1-2 16,6-1 2-16,9-5-2 15,3-3-1-15,12-2 5 16,3-11 4-16,3-7 1 0,2-12 2 15,1-4 0-15,-3-9 2 16,-3-5-5-16,-6-16-3 0,-10 1 1 31,4 2-4-31,-12-11 0 0,-6 3-1 16,-9 2-2-16,-5 1 1 16,-1 0 1-16,0 5-1 15,-3 5-12 1,-3 5-2-16,3 6-45 0,9 5-17 15,9 0-54 1</inkml:trace>
  <inkml:trace contextRef="#ctx0" brushRef="#br0" timeOffset="50.617">22433 3580 180 0,'-9'21'68'0,"9"-21"-36"0,-6 19-35 16,0-6 18-1,3 3-11-15,-6 15 25 16,7 6-16-16,2 8 21 16,2-2-20-16,7-1 4 15,6-2-10-15,9-3 8 0,3-8-9 0,9-11 7 16,2-12-3-16,-5-9 3 16,3 0-8-16,-9-18 12 15,-4 0-10-15,-14-13 7 0,-12-3-4 16,-12 0 1-16,-17 0-3 15,2 5-5 17,0 3-2-32,-14 0-48 0,8 10 25 0,-6 3-143 15,12 6 91-15</inkml:trace>
  <inkml:trace contextRef="#ctx0" brushRef="#br0" timeOffset="51.617">20528 4450 248 0,'-12'0'93'0,"12"14"-50"0,3-9-24 0,3-5 26 0,0-3-17 16,6 1-5-16,3-1-12 16,6 0-3-16,3 1-4 0,-1-1-3 15,10 0 0-15,-3 1-17 16,0 2-6-1,-3 0-44-15,-4 0-18 0,-5 0-31 16</inkml:trace>
  <inkml:trace contextRef="#ctx0" brushRef="#br0" timeOffset="52.617">20644 4580 276 0,'-9'-3'104'0,"12"3"-56"0,6 3-54 15,-3-3 17-15,6 0-9 16,6-3 1-16,9 1-9 16,0-1-3-16,5-2 5 15,4 2-43-15,6 0-17 0,2 1-39 16</inkml:trace>
  <inkml:trace contextRef="#ctx0" brushRef="#br0" timeOffset="53.617">21255 4376 152 0,'-6'-10'57'0,"-9"4"-30"0,6 1-10 0,6 5 35 16,-6 0-14-1,-3 3-12-15,0 2-6 0,0 6-13 16,-3 4-4-16,-3 12-2 0,6 5 1 16,1 5 3-16,5 2 0 0,6-4 0 15,6 2-3-15,5-3-2 0,16-10 7 16,0-8 3-16,3-13-3 16,3-6 1-1,2-10-5-15,-2-6 0 0,0-5-1 16,-3-2 1-16,-13-6 9 31,-11 0 4-31,-6-5 1 0,-9-2 0 16,-8-4 2-16,-4 6 0 15,0 6-6-15,0 4-3 16,0 6-10-16,3 5-5 16,0 8-24-16,4 8-9 15,8 13-24-15,0 6-11 16,6-3-49-1</inkml:trace>
  <inkml:trace contextRef="#ctx0" brushRef="#br0" timeOffset="54.617">21769 4432 216 0,'-5'13'82'0,"-1"8"-44"0,-6 8-29 16,6-15 22-16,-3-1-17 15,-3 3-2-15,0 2-10 16,-3 1-2-16,0-3 0 0,0-3-51 0,0-3-23 16,1-2-22-1</inkml:trace>
  <inkml:trace contextRef="#ctx0" brushRef="#br0" timeOffset="55.617">21600 4434 220 0,'21'0'85'0,"-1"0"-46"0,7 3-24 0,-15 8 26 16,0 5-20-16,3-3-4 15,3 3-10-15,0 2-3 16,0 1-2-16,-1-1-6 0,1-2-2 0,-3-3-48 16,6-2-21-16,3-6-31 15</inkml:trace>
  <inkml:trace contextRef="#ctx0" brushRef="#br0" timeOffset="56.617">22183 4278 236 0,'-9'-2'90'0,"3"4"-48"0,-3 1-29 16,3 8 22-16,-5-1-14 15,-4 6-2-15,-3 5-2 16,0 3 1-16,0 8-10 16,6-1 0-16,3 4 2 0,6-1-4 0,9 1-1 15,6-9-2-15,6-2 0 16,3-8 2-16,6-8 4 0,5-8-4 16,1-8-1-16,0-5 0 15,-3-6 2-15,-7-5-1 16,-5-2 0-16,-9-6-3 15,-9 0 1-15,-9-10-2 16,-9 2 2-16,-2 6 2 16,-1 5 2-1,-3 5-8-15,3 5-1 16,-3 4-38-16,6 4-13 16,4 6-44-16,5 2-18 15</inkml:trace>
  <inkml:trace contextRef="#ctx0" brushRef="#br0" timeOffset="57.617">22520 4334 192 0,'-3'-3'71'0,"6"3"-38"0,0 3-17 0,-3-3 22 16,0 0-14-16,0 0-1 15,0-3-11-15,3 1-5 16,-3-17-4-16,5 1-3 16,-2 2 1-16,0-3 1 15,0 3-3-15,3 3 0 16,-6 0 1-16,6 5 0 0,0 3 0 16,-3 2 0-1,-3 3-3-15,3 8 0 0,0 18 2 16,0 1 2-16,3 2 6 15,-6 0 6 1,9 8-3-16,-6 0 0 0,0-5-6 16,0-3-3-1,0-3 0-15,-6-4-1 0,6-1-27 16,-6-5-9-16,0-3-46 16,3-3-55-1</inkml:trace>
  <inkml:trace contextRef="#ctx0" brushRef="#br0" timeOffset="58.617">22481 4609 260 0,'-9'-3'96'0,"9"6"-52"0,3-3-45 0,-3 0 18 16,9 0-1-16,0 0 4 16,3 0-4-16,9 0-1 15,-1-3-9-15,4 1-4 0,3-1-1 16,-3-2-48-1,0 5 26-15,-4-3-121 0,-2 6 79 0</inkml:trace>
  <inkml:trace contextRef="#ctx0" brushRef="#br0" timeOffset="59.617">794 9435 176 0,'-9'0'66'0,"3"3"-36"0,3-1-29 0,-6 1 14 15,6 2 1-15,-12 6 4 16,3-1-6-16,0-2-3 16,3 6-6-16,0-1-6 15,6 0 0-15,12-2 1 16,3-1-3-16,6-2 0 0,-3 5 2 16,3 1 2-1,-6 2 0-15,6 5-1 0,-10 0 9 0,4-3 4 16,-12 4 2-16,0-4 1 15,-9 1-8-15,1-6-5 0,-4 0-2 16,0-2-8-16,-6-6-3 16,6-2-27-1,0-3-14-15,3-6-37 16,3-2-26 0,12-2 52-16</inkml:trace>
  <inkml:trace contextRef="#ctx0" brushRef="#br0" timeOffset="60.617">898 9480 224 0,'-6'0'85'0,"3"0"-46"0,0 3-37 0,-3 2 17 16,3 0-6-16,-9 3 4 16,6 3-9-16,-3 7-4 15,3 9-3-15,3-1-1 16,3 1-5-16,3-1 1 0,3-2 2 15,3-6 1-15,0-2-4 0,0-8-6 16,3 3 6-16,0-11 0 16,3-3 3-16,-3-5 2 15,-12-5 0-15,0-5 0 16,0-1 4-16,0 0 9 31,-6 4-7-31,0-4 17 16,0 9-13-16,-3-1 11 15,6 3-12-15,-3 0-7 16,3 5-2-16,3 3-2 16,6 8 0-16,0 6 4 0,3 9-3 15,3-4-13 1,2 2 8-16,1-2-42 0,3-4 27 0,0-1-20 16,-3-4-57-16,0-2-29 15,0 0 66-15,-6-5 31 0</inkml:trace>
  <inkml:trace contextRef="#ctx0" brushRef="#br0" timeOffset="61.617">1038 9541 188 0,'-6'8'71'0,"12"2"-38"0,0 1-39 0,-6-6 27 16,3 3-14-16,0 5 21 15,0 3-15-15,3-2 2 16,-6 1-9-16,0-4-5 0,0-3-2 16,0-3-4-1,3 3 3-15,-3-8-8 16,5 3 6-16,-5-14-3 16,0-2 4-16,0-11 0 0,0 0 1 15,3 1 2-15,0 1 2 16,3 1 1-16,3 8-1 0,-3 2 1 0,3 6 2 15,0 5 4-15,0 5 5 16,9 3-6-16,-9 3 0 16,3-3 0-1,-3 5-4-15,-6-5-3 16,6 5 0 15,-9-13 3-31,3-5-4 16,3-3-7-1,-4 0 4-15,4-13-1 0,6 5 0 0,-9 3 0 16,3 0 5-16,6 5 1 16,-3 2 0-16,-3 6 5 0,3 8 3 15,0 3-3-15,0 2-2 16,0 0-2-16,-6 1 0 0,3 7-22 16,3-8-9-16,3 0-33 15,-7-13-13-15,4-2-14 16</inkml:trace>
  <inkml:trace contextRef="#ctx0" brushRef="#br0" timeOffset="62.617">1425 9443 228 0,'0'0'85'0,"18"5"-46"0,-4 3-50 0,-8-2 13 16,3-4 7-16,3 3 8 15,-3-2 1-15,3 0-1 0,-3-3-9 16,-6 0-5-16,3-3 0 0,0 0 0 16,0-2 3-16,-6 0-5 0,0-3-1 15,0-5-11-15,-12 2-3 16,3 1-2-16,-12 2 2 16,-6 2 6-16,6 9 2 15,4 2 6-15,2 3 2 16,-3 3 0-16,6 5 1 0,-3 0 13 31,9-1-8-31,0 4 9 31,6-1-9-31,6 6 0 0,0-3-5 16,18 1 0-16,-3-12-8 16,9-2-2-16,-7-5 4 15,4-9-39-15,0-1-13 0,3-1-48 16</inkml:trace>
  <inkml:trace contextRef="#ctx0" brushRef="#br0" timeOffset="63.617">1818 9353 220 0,'0'29'82'0,"0"-10"-44"0,6 4-40 15,-4-15 14-15,1 3-6 16,0 0 1-16,3-1-9 0,-6 1 0 15,3-1-49-15,0-2-68 16</inkml:trace>
  <inkml:trace contextRef="#ctx0" brushRef="#br0" timeOffset="64.617">1952 9337 184 0,'8'13'68'0,"-5"6"-36"0,3 5-22 0,-6-14 17 15,3 1-4-15,-3-1-2 16,3 4-11-16,0-4-6 31,0-2-3-31,0-2-4 0,3-1 2 0,-6-5-1 16,3-3-2-16,3-5 0 15,-3-5 0-15,6-8 3 16,-6 0 0-16,3-1-2 16,3 7 2-16,3-1 7 15,-6 5 6-15,9 3 0 16,-6 6 1-16,-1 2-1 0,4 2 0 16,0 9-2-16,-3-1-1 15,0 6-8-15,-3-3 0 16,0 1-23-16,3-4-10 15,-6-2-35-15,3 0-12 0,6-3-10 16</inkml:trace>
  <inkml:trace contextRef="#ctx0" brushRef="#br0" timeOffset="65.617">2252 9197 264 0,'-18'-16'101'0,"15"35"-54"0,-6-6-50 0,9-8 19 16,-9 0-6-16,3 1 2 0,4-1-6 16,-1 3-2-16,3 0-2 15,3 0-4-15,5 2-1 0,-5 1 2 16,6 0 2-16,0 7 2 16,0 3 1-16,-3-2 6 15,-3-1 4-15,-3 1-3 16,-3-1 1-16,-3-2-7 0,-3 0-1 31,0 0-2-31,0-5 1 16,0-4-13-16,1-1-6 15,2-6-27-15,-3-3-12 16,3-2-40-16,3-3-45 0,3-16 45 31</inkml:trace>
  <inkml:trace contextRef="#ctx0" brushRef="#br0" timeOffset="66.617">2288 9009 208 0,'0'-5'77'0,"6"5"-42"0,-6 0-30 0,0 0 17 0,0 2 8 16,6 6 6-1,9 6-4-15,-3 4-2 0,-1 9-16 16,1 7-4-16,3 3-3 0,-9-3-3 15,6 1-1-15,0-3-1 16,-6 2 1-16,0-5-18 16,3-2-4-1,-6-6-40-15,3-5-14 16,-6-1-44 0</inkml:trace>
  <inkml:trace contextRef="#ctx0" brushRef="#br0" timeOffset="67.617">2231 9231 244 0,'6'-8'90'0,"3"6"-48"0,3-4-38 0,-3-1 21 15,6-4-14-15,12 0-3 16,-1 1-8-1,-2-1 0-15,3 1 0 16,-3 2-44-16,-3 2-20 0,-3 1-41 16</inkml:trace>
  <inkml:trace contextRef="#ctx0" brushRef="#br0" timeOffset="68.617">2511 9197 176 0,'0'24'68'0,"9"-19"-36"0,-6 14-18 0,6-9 22 0,-3 1-7 16,3-1 0-16,-6 1-7 0,0-1-4 15,0-2-10-15,-3 0-5 0,3-2-2 16,-3-1 1-16,0 0 1 15,0-5 5-15,0 0 3 16,-6-2-6-16,3-4-1 31,0 1 0-31,-3-6 0 0,3 1-5 16,6-3 1-16,3-1 0 16,0-4 0-16,3 2 0 15,0-5 0-15,0 5-3 16,-1 3 0-16,1 2-3 15,0 3-1-15,3 8-43 16,-6-5-18-16,3 10-43 16</inkml:trace>
  <inkml:trace contextRef="#ctx0" brushRef="#br0" timeOffset="69.617">2681 9194 240 0,'-3'19'90'0,"3"-19"-48"0,3 13-47 16,0-2 15-16,0-1-4 16,3 3 3-16,0-2 0 15,-3 0 2-15,3-3-6 0,0-1-5 0,-1-1-1 16,4-4 3-16,0-2 1 16,3-2-8-16,0-6-4 15,6-3 2-15,-3-2 4 0,-3-6-3 16,3-2 2-16,-9 0 2 15,0 3 3-15,0 4 4 16,-4 1 4-16,1 5 2 16,0 0 1-16,-3 6-4 15,0 2-3-15,3 8 0 16,0 5 1-16,0 0-1 0,0 3 0 16,3 0-8-16,0-3 0 15,0-2-21-15,0 2-7 16,3-5-28-16,0-3-13 15,3-2-19 1</inkml:trace>
  <inkml:trace contextRef="#ctx0" brushRef="#br0" timeOffset="70.617">3029 9059 232 0,'-21'0'88'0,"18"3"-48"0,-18 2-38 0,15 1 19 16,0 4-2-16,1 3 3 0,-4 11-12 16,3 0-3-16,3 0-5 15,0 0-2-15,6-3 1 0,3-3-4 16,6-2 2-16,5-3-1 16,-2-5-2-16,3-5-6 15,0-3-4-15,3-5-21 16,0-3-10-1,-3-8-34 1,-1-8-38-16,-2-2 39 16</inkml:trace>
  <inkml:trace contextRef="#ctx0" brushRef="#br0" timeOffset="71.617">3145 8840 220 0,'-3'-8'85'0,"3"8"-46"0,0 0-39 0,0 0 16 16,0 0-5-1,3 5 3-15,0 6 6 16,3 7 4-16,0 9-12 0,0 2 2 0,3 5 0 16,-6 1-5-16,3 4-1 15,0-7-6-15,0 8-2 16,0-9-9-16,-3-1-4 0,0-7-20 31,6-1-8-31,-9-7-34 16,0-1-59-16,0-6 30 0</inkml:trace>
  <inkml:trace contextRef="#ctx0" brushRef="#br0" timeOffset="72.617">3062 9038 228 0,'-3'-2'88'0,"6"-1"-48"0,3-2-34 0,3 2 20 0,0 0-5 16,2 1 2-16,7-4-11 0,3 1-4 16,6 0-5-1,3-1-7-15,-1 1 0 0,-2-3-33 0,-3 6-13 16,-6 2-123 0,-3 0 68-1</inkml:trace>
  <inkml:trace contextRef="#ctx0" brushRef="#br0" timeOffset="73.617">3362 9009 232 0,'3'11'88'0,"0"-1"-48"0,3 6-36 16,0-5 19-16,-3-1-15 15,0 4-2-15,0 1-2 16,0 1 0-16,0 3-2 16,0-3-39-16,0-3-17 0,0-5-48 15</inkml:trace>
  <inkml:trace contextRef="#ctx0" brushRef="#br0" timeOffset="74.617">3348 8895 244 0,'-9'-8'90'0,"12"8"-48"0,5-5-49 0,-2 5 14 16,0 0-14-16,0-3-3 15,3 3-21-15,3 0-7 16,6 3-14-16,-3 0-3 16,-3-1 21-16,3 4 10 15,-3 4 41-15,-3 9 18 0,-3-1 8 16,-1 1 2-16,-2 2-21 16,0 0-7-16,3 0-10 15,-3-2-3-15,3-3 2 0,3-3 6 16,0-2 2-16,0-6-3 15,3-3 1 1,0-4 2-16,0-3 1 0,0-6-11 0,-3 0-4 16,-3-2 4-16,-6 3 4 15,-3-1 0-15,-6-5 3 0,-3 3-4 16,0 2-2-16,-6 1-5 16,-3-1 0-16,3 6-20 15,0-3-9-15,7 5-27 31,-1-2-10-31,6 5-27 16</inkml:trace>
  <inkml:trace contextRef="#ctx0" brushRef="#br0" timeOffset="75.617">3615 8874 228 0,'12'11'85'0,"-6"-6"-46"0,6 19-37 0,-6-11 19 0,0 0-7 16,-3 1 2-16,0-1 2 15,-3 0 1-15,0-2-10 16,0-4-3-16,0-1 0 0,0-6-1 16,0 0 2-16,9-3-2 15,0-2 0 1,-3-14-3-16,9 1 1 16,0-1-7-16,-1 1-1 15,7 2-1-15,-3 5 4 16,3 6 1-16,0 5 3 15,0 5 3-15,-3 6 2 16,-1 5-3-16,-5 0-1 0,-3 0-8 16,0-1-4-16,0-1-72 15,-3-1-32-15</inkml:trace>
  <inkml:trace contextRef="#ctx0" brushRef="#br0" timeOffset="76.617">1737 9025 248 0,'-6'0'93'0,"12"3"-50"0,3-3-140 0,-6 2-26 16</inkml:trace>
  <inkml:trace contextRef="#ctx0" brushRef="#br0" timeOffset="77.617">654 10213 36 0,'-9'0'13'0,"9"0"-6"0,0-5-24 0,3 2-2 0,-3 0 112 31,6 1-35-16,-6-1-9-15,0 0-15 16,0 1-9-16,-6 2-1 16,3 2 2-16,0-2-14 15,-6 6 2-15,0-1 0 0,-3 0 1 0,-9 6 1 16,3-1-2-16,-2 6-1 16,2-2-7-16,6-4-4 15,3 1-8-15,12-3-1 16,12-3 3-16,-3 3 4 0,5 0-1 15,4 0 0-15,-6 2 1 32,3 1 0-32,0 0 0 0,-9 2 0 15,-9 0 6-15,0 3 6 16,-6-3-6-16,-3 0-1 16,-3-2-5-16,-6-3-1 15,-6-3-19-15,4-2-9 16,8-3-25-16,-3-6-9 15,6-4-30-15</inkml:trace>
  <inkml:trace contextRef="#ctx0" brushRef="#br0" timeOffset="78.617">695 10213 216 0,'-12'8'82'0,"15"10"-44"0,3-2-47 0,-6-5 12 0,0 5 0 16,3 2 3-16,0 1 5 16,3-1 4-16,3 1-8 15,3-3-4-15,0-3 0 0,0-3-2 16,3-4-1-16,-3-6-2 16,-3-6-1-16,3-1-3 0,0-4 1 15,-4-2-2-15,1 0 0 16,-6-6 6-16,-3-2 5 15,0 2 2-15,0 3 2 16,0 6 2-16,0-1 1 16,0 3-5-16,6 14-2 15,-6 7-2-15,6 0-2 16,3 3 1-16,0 2-1 16,3 1 0-16,3-6-27 15,-6 0-9-15,12-5-66 31</inkml:trace>
  <inkml:trace contextRef="#ctx0" brushRef="#br0" timeOffset="79.617">1112 9985 140 0,'-18'-21'55'0,"15"11"-30"0,-9-4-12 15,6 9 17-15,0 0 7 0,-2 2 4 16,-1 3-15-16,-3 5-5 16,3 6-13-16,-3 5-1 0,3 10 0 15,9 6-12-15,3 3-4 16,3 2 4-16,6 0 4 16,-3 0 2-16,-3-3-1 15,9-5 1 1,-7-2-1-16,-2-4-22 15,0-4-10-15,-3-3-35 16,-3-3-48-16,-3-2 26 16</inkml:trace>
  <inkml:trace contextRef="#ctx0" brushRef="#br0" timeOffset="80.617">892 10258 184 0,'0'-3'71'16,"9"-15"-38"-16,6-1-39 0,-3 14 12 0,11-3-6 15,4-3 2-15,3 3-1 16,0-2 2-16,2 2-2 16,7 0-27-16,-9 0-10 0,0 0-37 31</inkml:trace>
  <inkml:trace contextRef="#ctx0" brushRef="#br0" timeOffset="81.617">1246 9882 200 0,'-15'-2'77'0,"15"4"-42"0,-6 3-41 15,6 1 14-15,-3 2 2 16,0 5 3-16,3 5 2 16,0 9 4-16,0 7-11 15,3 6-4-15,0 0-1 0,3-9-2 0,3 6 2 16,-6 1-4-1,3-7 0-15,0-4-17 0,0-6-8 0,-6-5-61 16,3-3-42 0</inkml:trace>
  <inkml:trace contextRef="#ctx0" brushRef="#br0" timeOffset="82.617">1139 10181 252 0,'-9'-5'96'0,"18"2"-52"0,3-5-51 0,6 6 14 16,-6-4-10-16,2 1 2 15,4 0 1-15,3-1 0 16,6 1 0-16,-6 3-40 0,0-1-18 16,2 0-36-16</inkml:trace>
  <inkml:trace contextRef="#ctx0" brushRef="#br0" timeOffset="83.617">1484 10144 220 0,'0'13'85'0,"3"1"-46"0,6 4-46 0,0-7 16 31,-9 2-8-31,3 0-1 0,3 3-10 16,-6 0-4-16,3-3-79 15,0-2-33-15</inkml:trace>
  <inkml:trace contextRef="#ctx0" brushRef="#br0" timeOffset="84.617">1407 10007 264 0,'-12'-8'99'0,"15"8"-54"0,12-3-55 0,-12 0 14 16,9 1-12-16,3-1-2 15,-4 3-64-15,4-3-27 0,3 1 15 16,3-4 13-16</inkml:trace>
  <inkml:trace contextRef="#ctx0" brushRef="#br0" timeOffset="85.617">1731 9954 208 0,'-12'13'79'0,"9"-3"-42"0,-3 9-39 0,3-6 17 0,-3 14-2 15,1-4 4-15,-13 7-9 16,6-1-2-16,-6-3-4 16,6 6-2-16,0-6 3 0,3-2-44 15,0-5-17-15,0-3-37 16</inkml:trace>
  <inkml:trace contextRef="#ctx0" brushRef="#br0" timeOffset="86.617">1568 10057 216 0,'11'0'82'0,"4"16"-44"0,6-3-36 16,-9-5 17-16,6 2 1 15,-6-2 4-15,6 3-10 16,3 0-5-16,-1 2-6 15,1-5-3-15,0 0 3 0,-6-3-37 16,3 0-15-16,0-5-59 16</inkml:trace>
  <inkml:trace contextRef="#ctx0" brushRef="#br0" timeOffset="87.617">1838 10028 244 0,'0'0'93'0,"0"2"-50"0,6 1-50 0,-3-3 27 16,18 5 1 0,-6 1-1-16,3-4-2 15,0-2-10-15,3-2-3 0,-1-1-1 16,-5-2-2-16,0-3 1 16,-3 0-2-16,-3-5 2 31,0 2 0-31,-9 0 3 0,0 1-3 15,-6 2 0-15,-3 3-1 16,-3-1-2-16,-9 6-2 16,1 6 1-16,-1 2 1 15,3 5 0-15,0 5-3 16,3 11 2-16,6-5-1 16,6 0-2-16,3 0 3 0,3-3 0 0,15-3-2 15,-6-2 2 1,6-5-12-16,3-6-7 0,2-5-33 15,4-5-14-15,-3-3-40 16</inkml:trace>
  <inkml:trace contextRef="#ctx0" brushRef="#br0" timeOffset="88.617">2213 9890 244 0,'-14'-8'93'0,"8"6"-50"0,-3 2-26 0,6 0 25 15,-3 2-16-15,-3 3-2 16,0 1-14-16,0 2-4 16,6 8-4-1,3 2-8-15,6 1-1 0,0-1 3 16,3 3 4-16,0 8 1 16,-3-5-1-16,-3 0 1 15,-3-3-1-15,-6 3 2 16,0-5 1-16,-3-4-4 15,-3-1 1-15,-6-6-22 0,6-3-10 16,-3-2-31-16,6-3-12 0,3-6-29 16</inkml:trace>
  <inkml:trace contextRef="#ctx0" brushRef="#br0" timeOffset="89.617">2841 9858 184 0,'0'-5'71'0,"3"2"-38"0,-20 3-25 16,17 0 16-16,-6-5 1 16,-6 3 4-16,0-1-2 15,-3 6-2 1,3 2-13-16,-9 3-8 0,3 2 0 16,1 6-1-16,2 5 1 0,3 3-5 15,3 3 1-15,6-4 0 16,3 4 2-16,6-3-3 15,3-6 0-15,3-5 1 16,5-10 0-16,-2-8-3 16,9-3 0-16,-3-5-5 0,-3-3-2 15,-3-5 5-15,-6 2 2 16,-3 1 11-16,0-1 7 16,-3 6-1-16,-3 2 2 15,3 3-5-15,-3 3-1 16,0 2-9-16,0 3 0 15,2 8-3-15,4 3 0 0,3-1 0 16,0 1 0-16,3 0-22 16,0-3-12-16,0-3-39 15,3-5-14-15,0-5-7 16</inkml:trace>
  <inkml:trace contextRef="#ctx0" brushRef="#br0" timeOffset="90.617">3095 9689 304 0,'-27'-5'112'0,"18"5"-60"0,0 8-58 0,3-3 17 0,0 0-12 16,0 3 1-16,-3 3-2 16,0-1-2-16,9 4 3 0,9 4-2 0,-3 3 1 15,3-2 2-15,0-1 0 16,0 1 4-16,-3-1 5 15,-6 4 4-15,-3-1 2 16,0 0-4-16,-6 0-1 16,0 0-17-16,-6-8-6 15,0-2-61 1,0 0-27-16,0-14-16 16</inkml:trace>
  <inkml:trace contextRef="#ctx0" brushRef="#br0" timeOffset="91.617">1053 10835 220 0,'-6'-3'82'0,"9"3"-44"0,-3 3-31 0,3-1 18 0,3 6-9 16,-3 6 1-16,8 7 1 15,4 10 3-15,-3 12-11 16,0-1-1-16,0 0-2 0,3 1 1 15,-9-4 0-15,-3 1-4 16,-3-5-3-16,0-6 2 16,-6-3 2-16,-3-5-4 0,-3-8-1 15,0-5-31-15,-9-8-12 16,-8-5-29-16,-1-8-10 16,3-16-13-1</inkml:trace>
  <inkml:trace contextRef="#ctx0" brushRef="#br0" timeOffset="92.617">1050 10734 296 0,'3'-8'110'0,"3"3"-60"0,-3 0-58 16,-3 5 16-16,5 0-22 15,-5 0-3-15</inkml:trace>
  <inkml:trace contextRef="#ctx0" brushRef="#br0" timeOffset="93.617">1079 10716 263 0,'9'-6'-145'0</inkml:trace>
  <inkml:trace contextRef="#ctx0" brushRef="#br0" timeOffset="94.617">1231 10567 252 0,'0'0'93'0,"0"3"-50"0,9 5-37 0,-9-3 20 16,6 9-1-16,3 1 2 31,6 9-8-31,-3 0-4 0,-3 0-8 16,-3 0-5-16,3 0-1 0,0-3-1 15,-4 0 0-15,1-3-53 16,0-4-24-16,3-6-49 15</inkml:trace>
  <inkml:trace contextRef="#ctx0" brushRef="#br0" timeOffset="95.617">1392 10636 288 0,'-27'11'110'0,"24"2"-60"0,-12 14-58 16,9-14 16-16,-3 3-8 31,-6 0 0-31,1 2-5 0,2-2 1 16,-3 0 2-16,0-3-50 0,3-2-22 15</inkml:trace>
  <inkml:trace contextRef="#ctx0" brushRef="#br0" timeOffset="96.617">1181 10750 268 0,'0'0'101'0,"14"3"-54"0,1-3-55 16,-3 0 18-16,6 0-7 16,6 2 3-16,3 1-5 15,2-3-1-15,7 0-93 0,0 0-39 16,-6-5 39-16,-7-11 24 16</inkml:trace>
  <inkml:trace contextRef="#ctx0" brushRef="#br0" timeOffset="97.617">1696 10869 244 0,'0'8'93'0,"0"-3"-50"0,5 6-46 15,1-6 16-15,-3 8-5 16,3-2 0-16,-6 8-4 15,3-4-3-15,0 1 0 16,-3 0-12-16,0-3-3 0,0-2-42 0,0-6-17 16,3 1-18 15</inkml:trace>
  <inkml:trace contextRef="#ctx0" brushRef="#br0" timeOffset="98.617">1707 10763 236 0,'-11'-8'90'0,"11"8"-48"0,0-2-49 16,0 2 5-16,0-8-9 15,0 2-21-15,2 1-6 16,1 3-49-16,3-1-19 31</inkml:trace>
  <inkml:trace contextRef="#ctx0" brushRef="#br0" timeOffset="99.617">1821 10851 220 0,'-3'18'85'0,"3"-7"-46"0,0 2-43 15,0-8 13-15,0 0-7 16,0-2 1-16,0-3 13 16,0 0 9-16,0 0-12 0,0-3-7 0,3-2-2 15,2-5-1-15,1-4 1 16,0-1-5-16,3-1-1 15,12 0 5-15,-9 3 3 0,3 5 1 16,0 2 3-16,3 4-5 16,0 7-3-16,-4 3-1 15,-2 5 1-15,0 0-1 16,-3 1-1-16,0-1 1 16,0 3-1-16,-6-8-31 0,3 0-14 15,-3-3-28-15,3-5-10 16,0-5-1-1</inkml:trace>
  <inkml:trace contextRef="#ctx0" brushRef="#br0" timeOffset="100.617">2166 10750 292 0,'-3'-3'110'0,"3"3"-60"0,-6 3-47 16,3 0 21-16,0-1-8 15,-6 1 3-15,0 2-10 0,3 1-5 16,3-1-3-16,3 0-4 0,3 3 2 16,3 0 1-16,3 3 0 0,3-1-3 15,0 1 2 1,-3-1 1-16,0 1 2 0,0 0 1 16,-9-1 1-1,0 1-2-15,0-3-2 0,-9 0 1 16,0-3-1-16,-3 0-18 31,-3-5-5-31,-3 0-18 0,3-3-6 16,3-2-15-16,3-3-4 15,6-5-26 1</inkml:trace>
  <inkml:trace contextRef="#ctx0" brushRef="#br0" timeOffset="101.617">2315 10462 280 0,'0'0'104'0,"3"2"-56"0,0 1-56 15,6 18 22 1,-4 3 2-16,4 5 5 0,-3 5 3 16,0 1-13-16,3-1-7 0,-6 1 0 0,3-1-3 15,0 0-1 1,-3-2-13-16,3-5-6 0,0-6-32 15,-3-5-13-15,0-6-54 16</inkml:trace>
  <inkml:trace contextRef="#ctx0" brushRef="#br0" timeOffset="102.617">2213 10724 256 0,'3'-14'96'0,"9"12"-52"0,3-4-38 15,-6-2 20-15,3 3-10 16,6-3-1-16,9 0-12 16,-3-2-1-16,-1 2-2 15,1 0-20-15,0 3-9 0,-6-1-54 16,0 4-60-16,-6-1 35 31</inkml:trace>
  <inkml:trace contextRef="#ctx0" brushRef="#br0" timeOffset="103.617">2508 10684 220 0,'0'24'82'0,"12"-19"-44"0,-9 11-31 0,3-6 18 16,0 1-2-16,0 2 1 16,0 0-7-16,-3 1-2 0,3-4-9 15,-6 1-2-15,3-6 2 0,-3 0-1 16,0 1 2-16,0-6 0 15,0 0 3-15,0-3-1 16,0 0 0-16,0-4-3 16,0-4-1-16,0 0-3 0,3-10 1 31,3 0-2-31,0 0-1 0,3 0-2 16,-1 2 1-16,1 3-6 15,0 3 0-15,3 2-10 16,0 4-4-16,3 1-20 15,-6 4-7-15,3 2-16 16,-6-3-5-16,3 0-18 16</inkml:trace>
  <inkml:trace contextRef="#ctx0" brushRef="#br0" timeOffset="104.617">2722 10652 236 0,'-3'11'88'0,"3"7"-48"0,0 9-42 0,3-17 17 31,0 1 0-31,0-1 3 0,3 4-5 16,0-4 0-16,3 1-8 15,3-3-1-15,-3 0 2 0,6-3-1 16,0-5 0-16,0-3-6 16,-3-2-1-16,0-3 1 0,-1-5 0 15,-2-6 1-15,-3 1 0 16,0-3 2-16,0 2 1 15,-3 3 1-15,0 3 2 0,-3 0 3 16,3 5 2-16,-3 3-1 16,3 2-1-16,0 6-5 15,0 2-3-15,0 3 0 16,3 5 1-16,0 0-1 16,0 1-1-1,0-1-8-15,0-3-3 16,0-2-34-16,3 0-13 15,0-2-129 1,14-20 69 0</inkml:trace>
  <inkml:trace contextRef="#ctx0" brushRef="#br0" timeOffset="105.617">3127 10533 240 0,'-3'-21'90'0,"-3"5"-48"0,0 21-29 16,3-2 22-16,-3 0-14 15,0 7-2-15,-2 3-11 0,-1 3-5 16,-3 0-2-16,3 3-4 0,0 2 2 16,6 3-1-16,3-6 0 0,6 3 2 31,3-5-3-31,6-3 2 0,0-2-10 16,-1-8-5-16,4-9-23 15,0-4-8-15,-3-1-35 16,6-7-39 15,-6-1 38-31</inkml:trace>
  <inkml:trace contextRef="#ctx0" brushRef="#br0" timeOffset="106.617">3217 10308 264 0,'-6'-5'99'0,"6"5"-54"0,0 0-46 0,0 0 18 16,0 0-10-16,3 5-2 0,0 8 2 15,2 6 0-15,1 7-3 16,3 9-1-16,3 4 3 0,-6 1-3 16,3-3 0-16,-3-2-3 15,0-1-1-15,0-8-30 0,0 1-12 16,-3-9-62 0,0-2-42-1</inkml:trace>
  <inkml:trace contextRef="#ctx0" brushRef="#br0" timeOffset="107.617">3118 10515 276 0,'-9'0'104'0,"12"0"-56"0,3-3-56 0,0-2 18 16,-3-1-5-16,6 1 2 15,3 0-3-15,3-1-1 16,6 1-1-16,6-3-15 0,-4-2-4 16,1 4-24-16,-3 1-9 0,-3 0-12 15,0 2-28-15,-3 0 27 16,-3 3 62 0,-1 3 33-16,1 2 23 0,-3 3 9 15,0 8-12-15,0 3-5 16,-3-1-15-16,3-2-8 31,-3 0-13-31,0 0-7 0,-3 0-1 16,3-3-7-16,-3-5-1 0,0-3-51 15,6-7-84 1</inkml:trace>
  <inkml:trace contextRef="#ctx0" brushRef="#br0" timeOffset="108.617">3407 10343 244 0,'-6'-6'90'0,"6"4"-48"0,3-1-49 0,3 3 16 16,-3-3-8-16,3 3-1 16</inkml:trace>
  <inkml:trace contextRef="#ctx0" brushRef="#br0" timeOffset="109.617">3431 10329 377 0,'9'3'-3'0,"3"2"-1"0,-3 1-6 15,0 2-4-15,-9 2 5 0,6 3 5 16,-6 3 5-16,2 8 2 16,1 5 1-16,0 0 2 15,0-5 1-15,3-3 1 16,0-2 0-16,3-6 0 0,0-2 4 16,3-4 5-1,0-4-3-15,0-3 2 16,0-3-5-16,-3-7-1 0,-3-6-2 15,-3 0 0-15,-3 0-2 16,-6 0 1-16,-3 1 0 16,-3-1 3-16,-6 2-3 0,3 1-2 15,-3 3-16-15,3 2-7 16,3 0-35-16,4 2-14 16</inkml:trace>
  <inkml:trace contextRef="#ctx0" brushRef="#br0" timeOffset="110.617">3630 10393 256 0,'12'24'96'0,"-3"-14"-52"0,-9 6-47 0,3-8 16 16,-3 5-3-16,0 1 4 16,0-7-2-16,0 1 1 15,0-2-7-15,0-4-2 0,0-10 2 16,0 0-3-16,0-5 0 15,3-5 3 1,3-3-8-16,0 2 0 0,9 0-2 16,0 4-1-16,0 4 1 15,0 6 3-15,-1 5 2 16,1 5 4-16,-3 6 2 16,0 2 1-1,-6 0-2-15,0 0-1 16,0-2-12-16,0-3-3 15,0-3-28-15,3-2-13 16,0-3-11-16,0-6-2 16,3-1-25-1</inkml:trace>
  <inkml:trace contextRef="#ctx0" brushRef="#br0" timeOffset="111.617">3999 10205 300 0,'-6'-3'112'0,"0"9"-60"0,-2-4-50 0,2 9 25 15,-3-1-12-15,-6 4 0 16,3-1-12-16,0 0-3 16,3 0-1-1,3 1-2-15,9-1 1 0,6 0 0 16,0 3 0-16,3 0 2 16,-3 0 2-16,0-3-1 15,-3 0 2-15,-3 0-2 16,-3 1 2-16,-3-4-2 15,-6 6 2-15,-3-3-4 16,-3 1 0-16,3-7-23 0,0-1-10 16,3-4-31-16,3-7-13 15,3-3-32 1</inkml:trace>
  <inkml:trace contextRef="#ctx0" brushRef="#br0" timeOffset="112.617">4127 10409 244 0,'3'8'90'0,"0"-3"-48"0,-3 0-49 15,0-5 16-15,0 6-15 16,-3-4-3-16,0 1-31 16,0-3-13-1,0 0-35-15,0-3-14 0</inkml:trace>
  <inkml:trace contextRef="#ctx0" brushRef="#br0" timeOffset="113.617">4252 9763 316 0,'-3'5'118'0,"9"3"-64"0,-6 19-59 15,0-9 20-15,-3 9 2 16,-3 10 4-16,0 8-11 31,1 2-3-31,-1-2-5 0,3-5-2 0,0-8 1 16,0-3-48-16,3-5-20 16,3-8-72-1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4693-E345-4499-801C-9F8A507B3B36}" type="datetimeFigureOut">
              <a:rPr lang="en-US" smtClean="0"/>
              <a:t>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71838-5CFB-4539-9476-152ED6E8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974887" y="5005808"/>
            <a:ext cx="5424909" cy="250290"/>
          </a:xfrm>
          <a:prstGeom prst="rect">
            <a:avLst/>
          </a:prstGeom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8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8963" y="87313"/>
            <a:ext cx="4003675" cy="3003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Execution</a:t>
            </a:r>
            <a:r>
              <a:rPr lang="en-US" baseline="0" dirty="0"/>
              <a:t> starts at the entry to the function</a:t>
            </a:r>
            <a:r>
              <a:rPr lang="is-IS" baseline="0" dirty="0"/>
              <a:t>…</a:t>
            </a:r>
          </a:p>
          <a:p>
            <a:r>
              <a:rPr lang="is-IS" baseline="0" dirty="0"/>
              <a:t>By default just goes from one instruction to the next</a:t>
            </a:r>
          </a:p>
          <a:p>
            <a:r>
              <a:rPr lang="is-IS" baseline="0" dirty="0"/>
              <a:t>So, how do we tell assembly code to only execute some of the instructions?</a:t>
            </a:r>
          </a:p>
          <a:p>
            <a:pPr lvl="1"/>
            <a:r>
              <a:rPr lang="is-IS" baseline="0" dirty="0"/>
              <a:t>With a </a:t>
            </a:r>
            <a:r>
              <a:rPr lang="is-IS" b="1" baseline="0" dirty="0"/>
              <a:t>branch</a:t>
            </a:r>
            <a:r>
              <a:rPr lang="is-IS" b="0" baseline="0" dirty="0"/>
              <a:t> instruction (also called a </a:t>
            </a:r>
            <a:r>
              <a:rPr lang="is-IS" b="1" baseline="0" dirty="0"/>
              <a:t>jump</a:t>
            </a:r>
            <a:r>
              <a:rPr lang="is-IS" b="0" baseline="0" dirty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6792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8963" y="87313"/>
            <a:ext cx="4003675" cy="3003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Execution</a:t>
            </a:r>
            <a:r>
              <a:rPr lang="en-US" baseline="0" dirty="0"/>
              <a:t> starts at the entry to the function</a:t>
            </a:r>
            <a:r>
              <a:rPr lang="is-IS" baseline="0" dirty="0"/>
              <a:t>…</a:t>
            </a:r>
          </a:p>
          <a:p>
            <a:r>
              <a:rPr lang="is-IS" baseline="0" dirty="0"/>
              <a:t>By default just goes from one instruction to the next</a:t>
            </a:r>
          </a:p>
          <a:p>
            <a:r>
              <a:rPr lang="is-IS" baseline="0" dirty="0"/>
              <a:t>So, how do we tell assembly code to only execute some of the instructions?</a:t>
            </a:r>
          </a:p>
          <a:p>
            <a:pPr lvl="1"/>
            <a:r>
              <a:rPr lang="is-IS" baseline="0" dirty="0"/>
              <a:t>With a </a:t>
            </a:r>
            <a:r>
              <a:rPr lang="is-IS" b="1" baseline="0" dirty="0"/>
              <a:t>branch</a:t>
            </a:r>
            <a:r>
              <a:rPr lang="is-IS" b="0" baseline="0" dirty="0"/>
              <a:t> instruction (also called a </a:t>
            </a:r>
            <a:r>
              <a:rPr lang="is-IS" b="1" baseline="0" dirty="0"/>
              <a:t>jump</a:t>
            </a:r>
            <a:r>
              <a:rPr lang="is-IS" b="0" baseline="0" dirty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38736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73688" y="436563"/>
            <a:ext cx="2879725" cy="215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63654" y="2733664"/>
            <a:ext cx="10900841" cy="25383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1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94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8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6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6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2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Bunch</a:t>
            </a:r>
            <a:r>
              <a:rPr lang="en-US" baseline="0" dirty="0"/>
              <a:t> of different </a:t>
            </a:r>
            <a:r>
              <a:rPr lang="en-US" b="1" baseline="0" dirty="0"/>
              <a:t>jump</a:t>
            </a:r>
            <a:r>
              <a:rPr lang="en-US" b="0" baseline="0" dirty="0"/>
              <a:t> instructions</a:t>
            </a:r>
          </a:p>
          <a:p>
            <a:r>
              <a:rPr lang="en-US" b="0" baseline="0" dirty="0"/>
              <a:t>First, unconditional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6039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2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32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70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/>
              <a:t>Zero-extend:  sets the upper bytes to 0</a:t>
            </a:r>
          </a:p>
          <a:p>
            <a:pPr defTabSz="948410">
              <a:defRPr/>
            </a:pPr>
            <a:endParaRPr lang="en-US" dirty="0"/>
          </a:p>
          <a:p>
            <a:pPr defTabSz="948410">
              <a:defRPr/>
            </a:pPr>
            <a:r>
              <a:rPr lang="en-US" dirty="0"/>
              <a:t>The order of the</a:t>
            </a:r>
            <a:r>
              <a:rPr lang="en-US" baseline="0" dirty="0"/>
              <a:t> </a:t>
            </a:r>
            <a:r>
              <a:rPr lang="en-US" baseline="0" dirty="0" err="1"/>
              <a:t>cmpq</a:t>
            </a:r>
            <a:r>
              <a:rPr lang="en-US" baseline="0" dirty="0"/>
              <a:t> operands is backwards, unfortunately; first we do </a:t>
            </a:r>
            <a:r>
              <a:rPr lang="en-US" baseline="0" dirty="0" err="1"/>
              <a:t>cmpq</a:t>
            </a:r>
            <a:r>
              <a:rPr lang="en-US" baseline="0" dirty="0"/>
              <a:t> y, x, but then the </a:t>
            </a:r>
            <a:r>
              <a:rPr lang="en-US" baseline="0" dirty="0" err="1"/>
              <a:t>setg</a:t>
            </a:r>
            <a:r>
              <a:rPr lang="en-US" baseline="0" dirty="0"/>
              <a:t> is “true” if x &gt; y. So, think of the </a:t>
            </a:r>
            <a:r>
              <a:rPr lang="en-US" baseline="0" dirty="0" err="1"/>
              <a:t>cmpq</a:t>
            </a:r>
            <a:r>
              <a:rPr lang="en-US" baseline="0" dirty="0"/>
              <a:t> as performing x – y, like a sub instruction, and then it makes more sense.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4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/>
              <a:t>Zero-extend:  sets the upper bytes to 0</a:t>
            </a:r>
          </a:p>
          <a:p>
            <a:pPr defTabSz="948410">
              <a:defRPr/>
            </a:pPr>
            <a:endParaRPr lang="en-US" dirty="0"/>
          </a:p>
          <a:p>
            <a:pPr defTabSz="948410">
              <a:defRPr/>
            </a:pPr>
            <a:r>
              <a:rPr lang="en-US" dirty="0"/>
              <a:t>The order of the</a:t>
            </a:r>
            <a:r>
              <a:rPr lang="en-US" baseline="0" dirty="0"/>
              <a:t> </a:t>
            </a:r>
            <a:r>
              <a:rPr lang="en-US" baseline="0" dirty="0" err="1"/>
              <a:t>cmpq</a:t>
            </a:r>
            <a:r>
              <a:rPr lang="en-US" baseline="0" dirty="0"/>
              <a:t> operands is backwards, unfortunately; first we do </a:t>
            </a:r>
            <a:r>
              <a:rPr lang="en-US" baseline="0" dirty="0" err="1"/>
              <a:t>cmpq</a:t>
            </a:r>
            <a:r>
              <a:rPr lang="en-US" baseline="0" dirty="0"/>
              <a:t> y, x, but then the </a:t>
            </a:r>
            <a:r>
              <a:rPr lang="en-US" baseline="0" dirty="0" err="1"/>
              <a:t>setg</a:t>
            </a:r>
            <a:r>
              <a:rPr lang="en-US" baseline="0" dirty="0"/>
              <a:t> is “true” if x &gt; y. So, think of the </a:t>
            </a:r>
            <a:r>
              <a:rPr lang="en-US" baseline="0" dirty="0" err="1"/>
              <a:t>cmpq</a:t>
            </a:r>
            <a:r>
              <a:rPr lang="en-US" baseline="0" dirty="0"/>
              <a:t> as performing x – y, like a sub instruction, and then it makes more sense.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57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21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4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0425" y="115888"/>
            <a:ext cx="5340350" cy="4005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Syntax for</a:t>
            </a:r>
            <a:r>
              <a:rPr lang="en-US" baseline="0" dirty="0"/>
              <a:t> memory operands can be more complex</a:t>
            </a:r>
          </a:p>
          <a:p>
            <a:r>
              <a:rPr lang="en-US" baseline="0" dirty="0"/>
              <a:t>Designed to do things that are </a:t>
            </a:r>
            <a:r>
              <a:rPr lang="en-US" b="1" baseline="0" dirty="0"/>
              <a:t>common </a:t>
            </a:r>
            <a:r>
              <a:rPr lang="en-US" baseline="0" dirty="0"/>
              <a:t>with </a:t>
            </a:r>
            <a:r>
              <a:rPr lang="en-US" b="1" baseline="0" dirty="0"/>
              <a:t>pointers</a:t>
            </a:r>
          </a:p>
          <a:p>
            <a:r>
              <a:rPr lang="en-US" b="1" baseline="0" dirty="0"/>
              <a:t>D: </a:t>
            </a:r>
            <a:r>
              <a:rPr lang="en-US" b="0" baseline="0" dirty="0"/>
              <a:t>displacement, add a constant</a:t>
            </a:r>
          </a:p>
          <a:p>
            <a:r>
              <a:rPr lang="en-US" b="0" baseline="0" dirty="0" err="1"/>
              <a:t>Rb</a:t>
            </a:r>
            <a:r>
              <a:rPr lang="en-US" b="0" baseline="0" dirty="0"/>
              <a:t>: base pointer</a:t>
            </a:r>
          </a:p>
          <a:p>
            <a:r>
              <a:rPr lang="en-US" b="0" baseline="0" dirty="0" err="1"/>
              <a:t>Ri</a:t>
            </a:r>
            <a:r>
              <a:rPr lang="en-US" b="0" baseline="0" dirty="0"/>
              <a:t>: index into array</a:t>
            </a:r>
          </a:p>
          <a:p>
            <a:r>
              <a:rPr lang="en-US" b="0" baseline="0" dirty="0"/>
              <a:t>S: scale the index (pointer arithmetic needs to scale by the size of the pointer target)</a:t>
            </a:r>
          </a:p>
          <a:p>
            <a:pPr lvl="1"/>
            <a:r>
              <a:rPr lang="en-US" b="0" baseline="0" dirty="0"/>
              <a:t>compiler keeps track of what the pointer points to and scales accordingly</a:t>
            </a:r>
          </a:p>
          <a:p>
            <a:pPr lvl="1"/>
            <a:r>
              <a:rPr lang="en-US" b="0" baseline="0" dirty="0" err="1"/>
              <a:t>int</a:t>
            </a:r>
            <a:r>
              <a:rPr lang="en-US" b="0" baseline="0" dirty="0"/>
              <a:t> x[]    x[</a:t>
            </a:r>
            <a:r>
              <a:rPr lang="en-US" b="0" baseline="0" dirty="0" err="1"/>
              <a:t>i</a:t>
            </a:r>
            <a:r>
              <a:rPr lang="en-US" b="0" baseline="0" dirty="0"/>
              <a:t>]</a:t>
            </a:r>
          </a:p>
          <a:p>
            <a:pPr lvl="1"/>
            <a:r>
              <a:rPr lang="en-US" b="1" i="1" baseline="0" dirty="0" err="1"/>
              <a:t>ith</a:t>
            </a:r>
            <a:r>
              <a:rPr lang="en-US" b="1" dirty="0"/>
              <a:t> element of an array of </a:t>
            </a:r>
            <a:r>
              <a:rPr lang="en-US" b="1" dirty="0" err="1"/>
              <a:t>ints</a:t>
            </a:r>
            <a:r>
              <a:rPr lang="en-US" b="1" dirty="0"/>
              <a:t>: </a:t>
            </a:r>
            <a:r>
              <a:rPr lang="en-US" b="1" dirty="0" err="1"/>
              <a:t>Ri</a:t>
            </a:r>
            <a:r>
              <a:rPr lang="en-US" b="1" dirty="0"/>
              <a:t>=</a:t>
            </a:r>
            <a:r>
              <a:rPr lang="en-US" b="1" dirty="0" err="1"/>
              <a:t>i</a:t>
            </a:r>
            <a:r>
              <a:rPr lang="en-US" b="1" dirty="0"/>
              <a:t>, S=4 (bytes)</a:t>
            </a:r>
          </a:p>
          <a:p>
            <a:r>
              <a:rPr lang="en-US" dirty="0"/>
              <a:t>See figure 3.3 in 3e textbook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0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7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8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address calculations always go</a:t>
            </a:r>
            <a:r>
              <a:rPr lang="en-US" baseline="0" dirty="0"/>
              <a:t> to memory </a:t>
            </a:r>
            <a:r>
              <a:rPr lang="en-US" b="1" baseline="0" dirty="0"/>
              <a:t>except in one special case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958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4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jumping back to an arithmetic example now that we’ve covered </a:t>
            </a:r>
            <a:r>
              <a:rPr lang="en-US" b="1" dirty="0"/>
              <a:t>lea </a:t>
            </a:r>
            <a:r>
              <a:rPr lang="en-US" b="0" dirty="0"/>
              <a:t>to show how the</a:t>
            </a:r>
            <a:r>
              <a:rPr lang="en-US" b="0" baseline="0" dirty="0"/>
              <a:t> compiler often generates </a:t>
            </a:r>
            <a:r>
              <a:rPr lang="en-US" b="1" baseline="0" dirty="0"/>
              <a:t>lea</a:t>
            </a:r>
            <a:r>
              <a:rPr lang="en-US" b="0" baseline="0" dirty="0"/>
              <a:t> instead of </a:t>
            </a:r>
            <a:r>
              <a:rPr lang="en-US" b="1" baseline="0" dirty="0"/>
              <a:t>add</a:t>
            </a:r>
            <a:r>
              <a:rPr lang="en-US" b="0" baseline="0" dirty="0"/>
              <a:t>, and </a:t>
            </a:r>
            <a:r>
              <a:rPr lang="en-US" b="1" baseline="0" dirty="0" err="1"/>
              <a:t>sal</a:t>
            </a:r>
            <a:r>
              <a:rPr lang="en-US" b="1" baseline="0" dirty="0"/>
              <a:t> (shift)</a:t>
            </a:r>
            <a:r>
              <a:rPr lang="en-US" b="0" baseline="0" dirty="0"/>
              <a:t> instead of multiplication</a:t>
            </a:r>
          </a:p>
          <a:p>
            <a:r>
              <a:rPr lang="en-US" b="0" baseline="0" dirty="0"/>
              <a:t>y*48 becomes:</a:t>
            </a:r>
          </a:p>
          <a:p>
            <a:pPr lvl="1"/>
            <a:r>
              <a:rPr lang="en-US" b="0" baseline="0" dirty="0" err="1"/>
              <a:t>leaq</a:t>
            </a:r>
            <a:r>
              <a:rPr lang="en-US" b="0" baseline="0" dirty="0"/>
              <a:t> (%rsi,%rsi,2), %</a:t>
            </a:r>
            <a:r>
              <a:rPr lang="en-US" b="0" baseline="0" dirty="0" err="1"/>
              <a:t>rdx</a:t>
            </a:r>
            <a:r>
              <a:rPr lang="en-US" b="0" baseline="0" dirty="0"/>
              <a:t> == y*2+y == y*3</a:t>
            </a:r>
          </a:p>
          <a:p>
            <a:pPr lvl="1"/>
            <a:r>
              <a:rPr lang="en-US" b="0" baseline="0" dirty="0" err="1"/>
              <a:t>salq</a:t>
            </a:r>
            <a:r>
              <a:rPr lang="en-US" b="0" baseline="0" dirty="0"/>
              <a:t> $4, %</a:t>
            </a:r>
            <a:r>
              <a:rPr lang="en-US" b="0" baseline="0" dirty="0" err="1"/>
              <a:t>rdx</a:t>
            </a:r>
            <a:r>
              <a:rPr lang="en-US" b="0" baseline="0" dirty="0"/>
              <a:t> == (y*3) &lt;&lt; 4 == (y*3)*2^4 == (y*3)*16</a:t>
            </a:r>
          </a:p>
          <a:p>
            <a:r>
              <a:rPr lang="en-US" b="0" dirty="0"/>
              <a:t>Use </a:t>
            </a:r>
            <a:r>
              <a:rPr lang="en-US" b="1" dirty="0" err="1"/>
              <a:t>imulq</a:t>
            </a:r>
            <a:r>
              <a:rPr lang="en-US" b="1" dirty="0"/>
              <a:t> </a:t>
            </a:r>
            <a:r>
              <a:rPr lang="en-US" b="0" baseline="0" dirty="0"/>
              <a:t>when operand is dynamic (we don’t know at compile time what we’re multiplying by)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6301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jumping back to an arithmetic example now that we’ve covered </a:t>
            </a:r>
            <a:r>
              <a:rPr lang="en-US" b="1" dirty="0"/>
              <a:t>lea </a:t>
            </a:r>
            <a:r>
              <a:rPr lang="en-US" b="0" dirty="0"/>
              <a:t>to show how the</a:t>
            </a:r>
            <a:r>
              <a:rPr lang="en-US" b="0" baseline="0" dirty="0"/>
              <a:t> compiler often generates </a:t>
            </a:r>
            <a:r>
              <a:rPr lang="en-US" b="1" baseline="0" dirty="0"/>
              <a:t>lea</a:t>
            </a:r>
            <a:r>
              <a:rPr lang="en-US" b="0" baseline="0" dirty="0"/>
              <a:t> instead of </a:t>
            </a:r>
            <a:r>
              <a:rPr lang="en-US" b="1" baseline="0" dirty="0"/>
              <a:t>add</a:t>
            </a:r>
            <a:r>
              <a:rPr lang="en-US" b="0" baseline="0" dirty="0"/>
              <a:t>, and </a:t>
            </a:r>
            <a:r>
              <a:rPr lang="en-US" b="1" baseline="0" dirty="0" err="1"/>
              <a:t>sal</a:t>
            </a:r>
            <a:r>
              <a:rPr lang="en-US" b="1" baseline="0" dirty="0"/>
              <a:t> (shift)</a:t>
            </a:r>
            <a:r>
              <a:rPr lang="en-US" b="0" baseline="0" dirty="0"/>
              <a:t> instead of multiplication</a:t>
            </a:r>
          </a:p>
          <a:p>
            <a:r>
              <a:rPr lang="en-US" b="0" baseline="0" dirty="0"/>
              <a:t>y*48 becomes:</a:t>
            </a:r>
          </a:p>
          <a:p>
            <a:pPr lvl="1"/>
            <a:r>
              <a:rPr lang="en-US" b="0" baseline="0" dirty="0" err="1"/>
              <a:t>leaq</a:t>
            </a:r>
            <a:r>
              <a:rPr lang="en-US" b="0" baseline="0" dirty="0"/>
              <a:t> (%rsi,%rsi,2), %</a:t>
            </a:r>
            <a:r>
              <a:rPr lang="en-US" b="0" baseline="0" dirty="0" err="1"/>
              <a:t>rdx</a:t>
            </a:r>
            <a:r>
              <a:rPr lang="en-US" b="0" baseline="0" dirty="0"/>
              <a:t> == y*2+y == y*3</a:t>
            </a:r>
          </a:p>
          <a:p>
            <a:pPr lvl="1"/>
            <a:r>
              <a:rPr lang="en-US" b="0" baseline="0" dirty="0" err="1"/>
              <a:t>salq</a:t>
            </a:r>
            <a:r>
              <a:rPr lang="en-US" b="0" baseline="0" dirty="0"/>
              <a:t> $4, %</a:t>
            </a:r>
            <a:r>
              <a:rPr lang="en-US" b="0" baseline="0" dirty="0" err="1"/>
              <a:t>rdx</a:t>
            </a:r>
            <a:r>
              <a:rPr lang="en-US" b="0" baseline="0" dirty="0"/>
              <a:t> == (y*3) &lt;&lt; 4 == (y*3)*2^4 == (y*3)*16</a:t>
            </a:r>
          </a:p>
          <a:p>
            <a:r>
              <a:rPr lang="en-US" b="0" dirty="0"/>
              <a:t>Use </a:t>
            </a:r>
            <a:r>
              <a:rPr lang="en-US" b="1" dirty="0" err="1"/>
              <a:t>imulq</a:t>
            </a:r>
            <a:r>
              <a:rPr lang="en-US" b="1" dirty="0"/>
              <a:t> </a:t>
            </a:r>
            <a:r>
              <a:rPr lang="en-US" b="0" baseline="0" dirty="0"/>
              <a:t>when operand is dynamic (we don’t know at compile time what we’re multiplying by)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689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2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5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5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F446EA1-2FF3-4859-8D01-CB36BF376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4" y="-2231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8057" y="-2231"/>
            <a:ext cx="14879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L09:  x86 Programming II</a:t>
            </a:r>
          </a:p>
        </p:txBody>
      </p:sp>
    </p:spTree>
    <p:extLst>
      <p:ext uri="{BB962C8B-B14F-4D97-AF65-F5344CB8AC3E}">
        <p14:creationId xmlns:p14="http://schemas.microsoft.com/office/powerpoint/2010/main" val="264847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409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6.xml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34" Type="http://schemas.openxmlformats.org/officeDocument/2006/relationships/slideLayout" Target="../slideLayouts/slideLayout4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33" Type="http://schemas.openxmlformats.org/officeDocument/2006/relationships/tags" Target="../tags/tag83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tags" Target="../tags/tag79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32" Type="http://schemas.openxmlformats.org/officeDocument/2006/relationships/tags" Target="../tags/tag82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tags" Target="../tags/tag81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30" Type="http://schemas.openxmlformats.org/officeDocument/2006/relationships/tags" Target="../tags/tag80.xml"/><Relationship Id="rId35" Type="http://schemas.openxmlformats.org/officeDocument/2006/relationships/notesSlide" Target="../notesSlides/notesSlide7.xml"/><Relationship Id="rId8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tags" Target="../tags/tag132.xml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34" Type="http://schemas.openxmlformats.org/officeDocument/2006/relationships/customXml" Target="../ink/ink6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tags" Target="../tags/tag131.xml"/><Relationship Id="rId33" Type="http://schemas.openxmlformats.org/officeDocument/2006/relationships/image" Target="../media/image15.emf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tags" Target="../tags/tag135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32" Type="http://schemas.openxmlformats.org/officeDocument/2006/relationships/customXml" Target="../ink/ink5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tags" Target="../tags/tag134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notesSlide" Target="../notesSlides/notesSlide14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tags" Target="../tags/tag133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6.emf"/><Relationship Id="rId8" Type="http://schemas.openxmlformats.org/officeDocument/2006/relationships/tags" Target="../tags/tag1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8.emf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customXml" Target="../ink/ink7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17.png"/><Relationship Id="rId5" Type="http://schemas.openxmlformats.org/officeDocument/2006/relationships/tags" Target="../tags/tag140.xml"/><Relationship Id="rId15" Type="http://schemas.openxmlformats.org/officeDocument/2006/relationships/image" Target="../media/image19.emf"/><Relationship Id="rId10" Type="http://schemas.openxmlformats.org/officeDocument/2006/relationships/tags" Target="../tags/tag137.xml"/><Relationship Id="rId4" Type="http://schemas.openxmlformats.org/officeDocument/2006/relationships/tags" Target="../tags/tag139.xml"/><Relationship Id="rId9" Type="http://schemas.openxmlformats.org/officeDocument/2006/relationships/notesSlide" Target="../notesSlides/notesSlide15.xml"/><Relationship Id="rId1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9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tags" Target="../tags/tag163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9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21" Type="http://schemas.openxmlformats.org/officeDocument/2006/relationships/tags" Target="../tags/tag186.xml"/><Relationship Id="rId34" Type="http://schemas.openxmlformats.org/officeDocument/2006/relationships/tags" Target="../tags/tag199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image" Target="../media/image27.emf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tags" Target="../tags/tag185.xml"/><Relationship Id="rId29" Type="http://schemas.openxmlformats.org/officeDocument/2006/relationships/tags" Target="../tags/tag194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32" Type="http://schemas.openxmlformats.org/officeDocument/2006/relationships/tags" Target="../tags/tag197.xml"/><Relationship Id="rId37" Type="http://schemas.openxmlformats.org/officeDocument/2006/relationships/customXml" Target="../ink/ink10.xml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notesSlide" Target="../notesSlides/notesSlide20.xml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31" Type="http://schemas.openxmlformats.org/officeDocument/2006/relationships/tags" Target="../tags/tag196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73.xml"/><Relationship Id="rId3" Type="http://schemas.openxmlformats.org/officeDocument/2006/relationships/tags" Target="../tags/tag16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20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.emf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customXml" Target="../ink/ink12.xml"/><Relationship Id="rId5" Type="http://schemas.openxmlformats.org/officeDocument/2006/relationships/tags" Target="../tags/tag204.xml"/><Relationship Id="rId10" Type="http://schemas.openxmlformats.org/officeDocument/2006/relationships/image" Target="../media/image280.emf"/><Relationship Id="rId4" Type="http://schemas.openxmlformats.org/officeDocument/2006/relationships/tags" Target="../tags/tag203.xml"/><Relationship Id="rId9" Type="http://schemas.openxmlformats.org/officeDocument/2006/relationships/customXml" Target="../ink/ink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20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image" Target="../media/image6.pn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17.xml"/><Relationship Id="rId7" Type="http://schemas.openxmlformats.org/officeDocument/2006/relationships/image" Target="../media/image8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tatus_register#Common_flag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notesSlide" Target="../notesSlides/notesSlide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8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90.png"/><Relationship Id="rId4" Type="http://schemas.openxmlformats.org/officeDocument/2006/relationships/tags" Target="../tags/tag37.xml"/><Relationship Id="rId9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customXml" Target="../ink/ink3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28.e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customXml" Target="../ink/ink2.xml"/><Relationship Id="rId5" Type="http://schemas.openxmlformats.org/officeDocument/2006/relationships/tags" Target="../tags/tag45.xml"/><Relationship Id="rId10" Type="http://schemas.openxmlformats.org/officeDocument/2006/relationships/image" Target="../media/image90.png"/><Relationship Id="rId4" Type="http://schemas.openxmlformats.org/officeDocument/2006/relationships/tags" Target="../tags/tag44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x86-64 Programming II</a:t>
            </a:r>
            <a:br>
              <a:rPr lang="en-US" dirty="0"/>
            </a:br>
            <a:r>
              <a:rPr lang="en-US" sz="2000" b="0" dirty="0"/>
              <a:t>CSE 351 Winter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538755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http://xkcd.com/409/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37360"/>
            <a:ext cx="6400800" cy="36501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4654327-B05F-7A4E-A0C8-037549A34F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B9921B-BEE2-224F-BDF0-D6D78312B18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04800" y="1737360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</a:t>
            </a:r>
            <a:r>
              <a:rPr lang="en-US" sz="2000" kern="0" dirty="0" err="1"/>
              <a:t>Willsey</a:t>
            </a:r>
            <a:endParaRPr lang="en-US" sz="2000" kern="0" dirty="0"/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</p:txBody>
      </p:sp>
    </p:spTree>
    <p:extLst>
      <p:ext uri="{BB962C8B-B14F-4D97-AF65-F5344CB8AC3E}">
        <p14:creationId xmlns:p14="http://schemas.microsoft.com/office/powerpoint/2010/main" val="126013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Example: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r>
              <a:rPr lang="en-US" dirty="0"/>
              <a:t>  vs.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120640" y="1280160"/>
            <a:ext cx="2194560" cy="2468880"/>
            <a:chOff x="5120640" y="1280160"/>
            <a:chExt cx="2194560" cy="2468880"/>
          </a:xfrm>
        </p:grpSpPr>
        <p:grpSp>
          <p:nvGrpSpPr>
            <p:cNvPr id="36" name="Group 35"/>
            <p:cNvGrpSpPr/>
            <p:nvPr>
              <p:custDataLst>
                <p:tags r:id="rId17"/>
              </p:custDataLst>
            </p:nvPr>
          </p:nvGrpSpPr>
          <p:grpSpPr>
            <a:xfrm>
              <a:off x="6400800" y="1362456"/>
              <a:ext cx="914400" cy="2386584"/>
              <a:chOff x="6126480" y="1188720"/>
              <a:chExt cx="914400" cy="2386584"/>
            </a:xfrm>
          </p:grpSpPr>
          <p:sp>
            <p:nvSpPr>
              <p:cNvPr id="48" name="Text Box 34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126480" y="1656948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 </a:t>
                </a:r>
              </a:p>
            </p:txBody>
          </p:sp>
          <p:sp>
            <p:nvSpPr>
              <p:cNvPr id="49" name="Text Box 35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126480" y="2039112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0x118</a:t>
                </a:r>
              </a:p>
            </p:txBody>
          </p:sp>
          <p:sp>
            <p:nvSpPr>
              <p:cNvPr id="50" name="Text Box 36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126480" y="2423160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0x110 </a:t>
                </a: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126480" y="2807208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0x108 </a:t>
                </a:r>
              </a:p>
            </p:txBody>
          </p:sp>
          <p:sp>
            <p:nvSpPr>
              <p:cNvPr id="52" name="Text Box 38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126480" y="3191256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 </a:t>
                </a:r>
              </a:p>
            </p:txBody>
          </p:sp>
          <p:sp>
            <p:nvSpPr>
              <p:cNvPr id="54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6126480" y="1188720"/>
                <a:ext cx="914400" cy="5410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Word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Address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120640" y="1280160"/>
              <a:ext cx="1279617" cy="2453640"/>
              <a:chOff x="7665991" y="1280160"/>
              <a:chExt cx="1279617" cy="2453640"/>
            </a:xfrm>
          </p:grpSpPr>
          <p:sp>
            <p:nvSpPr>
              <p:cNvPr id="38" name="Text Box 5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665991" y="1280160"/>
                <a:ext cx="1279617" cy="46166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alibri" pitchFamily="34" charset="0"/>
                  </a:rPr>
                  <a:t>Memory</a:t>
                </a:r>
              </a:p>
            </p:txBody>
          </p:sp>
          <p:grpSp>
            <p:nvGrpSpPr>
              <p:cNvPr id="39" name="Group 38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7772399" y="1828800"/>
                <a:ext cx="1066801" cy="1905000"/>
                <a:chOff x="7181177" y="1456675"/>
                <a:chExt cx="1066801" cy="1905000"/>
              </a:xfrm>
            </p:grpSpPr>
            <p:sp>
              <p:nvSpPr>
                <p:cNvPr id="40" name="Rectangle 8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7181178" y="1456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800" dirty="0">
                      <a:latin typeface="Anonymous Pro" panose="02060609030202000504" pitchFamily="49" charset="0"/>
                    </a:rPr>
                    <a:t>123</a:t>
                  </a:r>
                </a:p>
              </p:txBody>
            </p:sp>
            <p:sp>
              <p:nvSpPr>
                <p:cNvPr id="41" name="Rectangle 9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7181178" y="1837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n-US" sz="1800" dirty="0">
                    <a:latin typeface="Anonymous Pro" panose="02060609030202000504" pitchFamily="49" charset="0"/>
                  </a:endParaRPr>
                </a:p>
              </p:txBody>
            </p:sp>
            <p:sp>
              <p:nvSpPr>
                <p:cNvPr id="42" name="Rectangle 1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7181178" y="2218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n-US" sz="1800" dirty="0">
                    <a:latin typeface="Calibri" pitchFamily="34" charset="0"/>
                  </a:endParaRPr>
                </a:p>
              </p:txBody>
            </p:sp>
            <p:sp>
              <p:nvSpPr>
                <p:cNvPr id="43" name="Rectangle 1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7181178" y="2599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0x10</a:t>
                  </a:r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7181178" y="2980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0x1</a:t>
                  </a:r>
                </a:p>
              </p:txBody>
            </p:sp>
            <p:sp>
              <p:nvSpPr>
                <p:cNvPr id="45" name="Rectangle 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7181177" y="1456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0x400</a:t>
                  </a:r>
                </a:p>
              </p:txBody>
            </p:sp>
            <p:sp>
              <p:nvSpPr>
                <p:cNvPr id="46" name="Rectangle 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7181177" y="1837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0xF</a:t>
                  </a:r>
                </a:p>
              </p:txBody>
            </p:sp>
            <p:sp>
              <p:nvSpPr>
                <p:cNvPr id="47" name="Rectangle 1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7181177" y="2218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0x8</a:t>
                  </a:r>
                </a:p>
              </p:txBody>
            </p:sp>
          </p:grpSp>
        </p:grpSp>
      </p:grpSp>
      <p:grpSp>
        <p:nvGrpSpPr>
          <p:cNvPr id="91" name="Group 90"/>
          <p:cNvGrpSpPr/>
          <p:nvPr/>
        </p:nvGrpSpPr>
        <p:grpSpPr>
          <a:xfrm>
            <a:off x="1828800" y="1280160"/>
            <a:ext cx="1752600" cy="3215184"/>
            <a:chOff x="1828800" y="1280160"/>
            <a:chExt cx="1752600" cy="3215184"/>
          </a:xfrm>
        </p:grpSpPr>
        <p:sp>
          <p:nvSpPr>
            <p:cNvPr id="92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2996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828800" y="1828800"/>
              <a:ext cx="1752600" cy="2666544"/>
              <a:chOff x="1828800" y="1828800"/>
              <a:chExt cx="1752600" cy="2666544"/>
            </a:xfrm>
          </p:grpSpPr>
          <p:sp>
            <p:nvSpPr>
              <p:cNvPr id="94" name="Rectangle 4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8800" y="18288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Rectangle 4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828800" y="22860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Rectangle 4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828800" y="27432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rcx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7" name="Rectangle 4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828800" y="32004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8" name="Rectangle 5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14600" y="18288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9" name="Rectangle 5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14600" y="22860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0" name="Rectangle 5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14600" y="2743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0x4</a:t>
                </a:r>
              </a:p>
            </p:txBody>
          </p:sp>
          <p:sp>
            <p:nvSpPr>
              <p:cNvPr id="101" name="Rectangle 5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514600" y="32004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102" name="Rectangle 4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828800" y="3657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3" name="Rectangle 5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514600" y="36576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Rectangle 4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841943" y="4114344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5" name="Rectangle 5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14600" y="4114344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106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94560" y="4937760"/>
            <a:ext cx="4754880" cy="155427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(%rdx,%rcx,4),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(%rdx,%rcx,4),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8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Arithmetic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5486400" y="4389438"/>
            <a:ext cx="3657600" cy="2286000"/>
          </a:xfrm>
        </p:spPr>
        <p:txBody>
          <a:bodyPr/>
          <a:lstStyle/>
          <a:p>
            <a:r>
              <a:rPr lang="en-US" b="0" dirty="0"/>
              <a:t>Interesting Instructions</a:t>
            </a:r>
          </a:p>
          <a:p>
            <a:pPr lvl="1" indent="-342900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dirty="0"/>
              <a:t>: “address” computation</a:t>
            </a:r>
          </a:p>
          <a:p>
            <a:pPr lvl="1" indent="-342900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Only used once!</a:t>
            </a:r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93192" y="1362456"/>
            <a:ext cx="4846320" cy="28469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t1 = x +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t2 = z + 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t3 = x + 4;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93192" y="4389120"/>
            <a:ext cx="4846320" cy="2292935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(%rsi,%rsi,2),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$4,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4(%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5386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Arithmetic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1362456"/>
            <a:ext cx="4846320" cy="28469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t1 = x +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t2 = z + 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t3 = x + 4;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6035040" y="457200"/>
          <a:ext cx="292608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z, t4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t1, t2,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rval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93192" y="4389120"/>
            <a:ext cx="7680960" cy="2292935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/t1   = x + y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/t2   = t1 + z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(%rsi,%rsi,2),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= 3 * y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$4,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/t4   = (3*y) * 16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4(%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/t5   = x + t4 + 4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imulq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t5 *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355281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x86-64 instructions correctly calculates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=9*%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endParaRPr lang="en-US" dirty="0"/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 </a:t>
            </a:r>
            <a:r>
              <a:rPr lang="en-US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(,%rdi,9), %</a:t>
            </a:r>
            <a:r>
              <a:rPr lang="en-US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FF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(,%rdi,9), %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(%rdi,%rdi,8), %</a:t>
            </a:r>
            <a:r>
              <a:rPr lang="en-US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(%rdi,%rdi,8), %</a:t>
            </a: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 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743880" y="4818600"/>
              <a:ext cx="261000" cy="74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36680" y="4813560"/>
                <a:ext cx="275400" cy="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75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688" y="2329896"/>
            <a:ext cx="3566160" cy="29546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max(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(x &gt; y) 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else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413959" y="2783984"/>
            <a:ext cx="3241040" cy="240065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max: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???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??? 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???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???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42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413959" y="2783984"/>
            <a:ext cx="3241040" cy="240065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max: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Monaco" charset="0"/>
              </a:rPr>
              <a:t>if x &lt;= y then jump to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Monaco" charset="0"/>
              </a:rPr>
              <a:t>else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Monaco" charset="0"/>
              </a:rPr>
              <a:t>jump to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Monaco" charset="0"/>
              </a:rPr>
              <a:t>done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else: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done: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</a:p>
        </p:txBody>
      </p:sp>
      <p:sp>
        <p:nvSpPr>
          <p:cNvPr id="10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62688" y="2329896"/>
            <a:ext cx="3566160" cy="29546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max(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(x &gt; y) 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else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</a:p>
        </p:txBody>
      </p:sp>
      <p:sp>
        <p:nvSpPr>
          <p:cNvPr id="7" name="Pentagon 6"/>
          <p:cNvSpPr/>
          <p:nvPr/>
        </p:nvSpPr>
        <p:spPr bwMode="auto">
          <a:xfrm>
            <a:off x="3281680" y="3149600"/>
            <a:ext cx="2479040" cy="304800"/>
          </a:xfrm>
          <a:prstGeom prst="homePlate">
            <a:avLst/>
          </a:prstGeom>
          <a:solidFill>
            <a:srgbClr val="C00000"/>
          </a:solidFill>
          <a:ln w="19050">
            <a:noFill/>
            <a:headEnd type="none" w="med" len="med"/>
            <a:tailEnd type="triangle" w="med" len="med"/>
          </a:ln>
          <a:effectLst>
            <a:outerShdw dist="38100" dir="5400000" sx="96000" sy="9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Conditional jump</a:t>
            </a:r>
          </a:p>
        </p:txBody>
      </p:sp>
      <p:sp>
        <p:nvSpPr>
          <p:cNvPr id="13" name="Pentagon 12"/>
          <p:cNvSpPr/>
          <p:nvPr/>
        </p:nvSpPr>
        <p:spPr bwMode="auto">
          <a:xfrm>
            <a:off x="3281680" y="3715783"/>
            <a:ext cx="2479040" cy="304800"/>
          </a:xfrm>
          <a:prstGeom prst="homePlate">
            <a:avLst/>
          </a:prstGeom>
          <a:solidFill>
            <a:srgbClr val="C00000"/>
          </a:solidFill>
          <a:ln w="19050">
            <a:noFill/>
            <a:headEnd type="none" w="med" len="med"/>
            <a:tailEnd type="triangle" w="med" len="med"/>
          </a:ln>
          <a:effectLst>
            <a:outerShdw dist="38100" dir="5400000" sx="96000" sy="9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Unconditional jump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5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Conditionals and Control Flow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Conditional branch/</a:t>
            </a:r>
            <a:r>
              <a:rPr lang="en-US" i="1" dirty="0"/>
              <a:t>jump</a:t>
            </a:r>
          </a:p>
          <a:p>
            <a:pPr lvl="1"/>
            <a:r>
              <a:rPr lang="en-US" dirty="0"/>
              <a:t>Jump to somewhere else if some </a:t>
            </a:r>
            <a:r>
              <a:rPr lang="en-US" i="1" dirty="0"/>
              <a:t>condition</a:t>
            </a:r>
            <a:r>
              <a:rPr lang="en-US" dirty="0"/>
              <a:t> is true, </a:t>
            </a:r>
            <a:br>
              <a:rPr lang="en-US" dirty="0"/>
            </a:br>
            <a:r>
              <a:rPr lang="en-US" dirty="0"/>
              <a:t>otherwise execute next instruction</a:t>
            </a:r>
          </a:p>
          <a:p>
            <a:r>
              <a:rPr lang="en-US" dirty="0"/>
              <a:t>Unconditional branch/</a:t>
            </a:r>
            <a:r>
              <a:rPr lang="en-US" i="1" dirty="0"/>
              <a:t>jump</a:t>
            </a:r>
          </a:p>
          <a:p>
            <a:pPr lvl="1"/>
            <a:r>
              <a:rPr lang="en-US" i="1" dirty="0"/>
              <a:t>Always</a:t>
            </a:r>
            <a:r>
              <a:rPr lang="en-US" dirty="0"/>
              <a:t> jump when you get to this instruction</a:t>
            </a:r>
          </a:p>
          <a:p>
            <a:pPr lvl="2"/>
            <a:endParaRPr lang="en-US" dirty="0"/>
          </a:p>
          <a:p>
            <a:r>
              <a:rPr lang="en-US" sz="2400" dirty="0"/>
              <a:t>Together, they can implement most control flow constructs in high-level languages: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</a:t>
            </a: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then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  <a:r>
              <a:rPr lang="is-I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 </a:t>
            </a: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else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{…}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{…}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{…} </a:t>
            </a: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initialization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iterative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{</a:t>
            </a:r>
            <a:r>
              <a:rPr lang="is-I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switch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  <a:r>
              <a:rPr lang="is-I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…}</a:t>
            </a:r>
            <a:endParaRPr lang="en-US" sz="20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3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 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Condition codes</a:t>
            </a:r>
          </a:p>
          <a:p>
            <a:r>
              <a:rPr lang="en-US" b="1" dirty="0">
                <a:solidFill>
                  <a:srgbClr val="4B2A85"/>
                </a:solidFill>
              </a:rPr>
              <a:t>Conditional and unconditional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Switches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3681186" cy="4974336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 (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CF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ZF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SF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OF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)</a:t>
            </a:r>
          </a:p>
          <a:p>
            <a:pPr marL="817626" lvl="2"/>
            <a:r>
              <a:rPr lang="en-US" dirty="0"/>
              <a:t>Single bit registers: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379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471416" y="5321808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%rip</a:t>
            </a:r>
          </a:p>
        </p:txBody>
      </p:sp>
      <p:sp>
        <p:nvSpPr>
          <p:cNvPr id="33799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54460" y="4663440"/>
            <a:ext cx="2743200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9144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top of the Stack</a:t>
            </a:r>
          </a:p>
        </p:txBody>
      </p:sp>
      <p:sp>
        <p:nvSpPr>
          <p:cNvPr id="33801" name="Rectangle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675120" y="5212080"/>
            <a:ext cx="2186496" cy="5755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Program Counter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(i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nstruction pointer)</a:t>
            </a:r>
          </a:p>
        </p:txBody>
      </p:sp>
      <p:sp>
        <p:nvSpPr>
          <p:cNvPr id="33802" name="Rectangle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178222" y="6106885"/>
            <a:ext cx="1801812" cy="36576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 anchorCtr="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66771" y="1371600"/>
            <a:ext cx="4296229" cy="3167483"/>
            <a:chOff x="4466771" y="1861717"/>
            <a:chExt cx="4296229" cy="3167483"/>
          </a:xfrm>
        </p:grpSpPr>
        <p:sp>
          <p:nvSpPr>
            <p:cNvPr id="33798" name="Rectangle 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66771" y="1861717"/>
              <a:ext cx="1037015" cy="384721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 anchorCtr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Registers</a:t>
              </a:r>
            </a:p>
          </p:txBody>
        </p:sp>
        <p:grpSp>
          <p:nvGrpSpPr>
            <p:cNvPr id="26" name="Group 25"/>
            <p:cNvGrpSpPr/>
            <p:nvPr>
              <p:custDataLst>
                <p:tags r:id="rId13"/>
              </p:custDataLst>
            </p:nvPr>
          </p:nvGrpSpPr>
          <p:grpSpPr>
            <a:xfrm>
              <a:off x="4466771" y="2286000"/>
              <a:ext cx="4296229" cy="2743200"/>
              <a:chOff x="761998" y="1143000"/>
              <a:chExt cx="7518400" cy="4800600"/>
            </a:xfrm>
          </p:grpSpPr>
          <p:sp>
            <p:nvSpPr>
              <p:cNvPr id="27" name="Rectangle 1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1998" y="4800600"/>
                <a:ext cx="3556000" cy="533400"/>
              </a:xfrm>
              <a:prstGeom prst="rect">
                <a:avLst/>
              </a:prstGeom>
              <a:solidFill>
                <a:srgbClr val="EFBFB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8" name="Rectangle 22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724398" y="1143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  <p:sp>
            <p:nvSpPr>
              <p:cNvPr id="29" name="Rectangle 23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724398" y="1752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  <p:sp>
            <p:nvSpPr>
              <p:cNvPr id="30" name="Rectangle 24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724398" y="23622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  <p:sp>
            <p:nvSpPr>
              <p:cNvPr id="31" name="Rectangle 25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398" y="29718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  <p:sp>
            <p:nvSpPr>
              <p:cNvPr id="32" name="Rectangle 26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724398" y="3581399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  <p:sp>
            <p:nvSpPr>
              <p:cNvPr id="33" name="Rectangle 27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398" y="4191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  <p:sp>
            <p:nvSpPr>
              <p:cNvPr id="34" name="Rectangle 28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724398" y="4800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  <p:sp>
            <p:nvSpPr>
              <p:cNvPr id="35" name="Rectangle 29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398" y="54102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  <p:sp>
            <p:nvSpPr>
              <p:cNvPr id="36" name="Rectangle 30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61998" y="1143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7" name="Rectangle 31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61998" y="1752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8" name="Rectangle 32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61998" y="23622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9" name="Rectangle 33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61998" y="29718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0" name="Rectangle 34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61998" y="3581399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1" name="Rectangle 35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761998" y="4191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2" name="Rectangle 36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761998" y="54102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sp>
        <p:nvSpPr>
          <p:cNvPr id="6" name="Arc 5"/>
          <p:cNvSpPr/>
          <p:nvPr/>
        </p:nvSpPr>
        <p:spPr bwMode="auto">
          <a:xfrm>
            <a:off x="4337246" y="4050792"/>
            <a:ext cx="385082" cy="822960"/>
          </a:xfrm>
          <a:prstGeom prst="arc">
            <a:avLst>
              <a:gd name="adj1" fmla="val 5242956"/>
              <a:gd name="adj2" fmla="val 15575800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/>
              <p14:cNvContentPartPr/>
              <p14:nvPr/>
            </p14:nvContentPartPr>
            <p14:xfrm>
              <a:off x="4375800" y="5697000"/>
              <a:ext cx="4024080" cy="9612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67160" y="5687280"/>
                <a:ext cx="404172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/>
              <p14:cNvContentPartPr/>
              <p14:nvPr/>
            </p14:nvContentPartPr>
            <p14:xfrm>
              <a:off x="3326760" y="5964480"/>
              <a:ext cx="700200" cy="274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21000" y="5959800"/>
                <a:ext cx="71244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809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Implicit</a:t>
            </a:r>
            <a:r>
              <a:rPr lang="en-US" dirty="0"/>
              <a:t> Setting)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>
                <a:noAutofit/>
              </a:bodyPr>
              <a:lstStyle/>
              <a:p>
                <a:pPr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i="1" dirty="0"/>
                  <a:t>Implicitly</a:t>
                </a:r>
                <a:r>
                  <a:rPr lang="en-US" dirty="0"/>
                  <a:t> set by </a:t>
                </a:r>
                <a:r>
                  <a:rPr lang="en-US" b="1" dirty="0"/>
                  <a:t>arithmetic</a:t>
                </a:r>
                <a:r>
                  <a:rPr lang="en-US" dirty="0"/>
                  <a:t> operations</a:t>
                </a:r>
              </a:p>
              <a:p>
                <a:pPr lvl="1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dirty="0"/>
                  <a:t>(think of it as side effects)</a:t>
                </a:r>
                <a:endParaRPr lang="en-US" sz="1000" dirty="0"/>
              </a:p>
              <a:p>
                <a:pPr lvl="1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u="sng" dirty="0"/>
                  <a:t>Example</a:t>
                </a:r>
                <a:r>
                  <a:rPr lang="en-US" dirty="0"/>
                  <a:t>:  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addq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alibri Italic" charset="0"/>
                  </a:rPr>
                  <a:t>s</a:t>
                </a:r>
                <a:r>
                  <a:rPr lang="en-US" dirty="0" err="1">
                    <a:latin typeface="Courier New" panose="02070309020205020404" pitchFamily="49" charset="0"/>
                    <a:ea typeface="Calibri Italic" charset="0"/>
                    <a:cs typeface="Courier New" panose="02070309020205020404" pitchFamily="49" charset="0"/>
                    <a:sym typeface="Calibri Italic" charset="0"/>
                  </a:rPr>
                  <a:t>rc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dirty="0" err="1">
                    <a:latin typeface="Courier New" panose="02070309020205020404" pitchFamily="49" charset="0"/>
                    <a:ea typeface="Calibri Italic" charset="0"/>
                    <a:cs typeface="Courier New" panose="02070309020205020404" pitchFamily="49" charset="0"/>
                    <a:sym typeface="Calibri Italic" charset="0"/>
                  </a:rPr>
                  <a:t>st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Italic" charset="0"/>
                        <a:sym typeface="Calibri Italic" charset="0"/>
                      </a:rPr>
                      <m:t>↔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d+s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  <a:p>
                <a:pPr lvl="2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dirty="0"/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CF=1</a:t>
                </a:r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/>
                  <a:t>if carry out from MSB (</a:t>
                </a:r>
                <a:r>
                  <a:rPr lang="en-US" i="1" dirty="0"/>
                  <a:t>unsigned</a:t>
                </a:r>
                <a:r>
                  <a:rPr lang="en-US" dirty="0"/>
                  <a:t> overflow)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ZF=1</a:t>
                </a:r>
                <a:r>
                  <a:rPr lang="en-US" dirty="0">
                    <a:solidFill>
                      <a:srgbClr val="C00000"/>
                    </a:solidFill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 </a:t>
                </a:r>
                <a:r>
                  <a:rPr lang="en-US" dirty="0"/>
                  <a:t>if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r==0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SF=1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 if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r&lt;0</a:t>
                </a:r>
                <a:r>
                  <a:rPr lang="en-US" dirty="0"/>
                  <a:t>  (if MSB is 1)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OF=1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 if </a:t>
                </a:r>
                <a:r>
                  <a:rPr lang="en-US" i="1" dirty="0"/>
                  <a:t>signed</a:t>
                </a:r>
                <a:r>
                  <a:rPr lang="en-US" dirty="0"/>
                  <a:t> overflow</a:t>
                </a:r>
                <a:br>
                  <a:rPr lang="en-US" dirty="0"/>
                </a:b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(s&gt;0 &amp;&amp; d&gt;0 &amp;&amp; r&lt;0)||(s&lt;0 &amp;&amp; d&lt;0 &amp;&amp; r&gt;=0)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dirty="0">
                    <a:sym typeface="Courier New Bold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sz="500" dirty="0"/>
              </a:p>
              <a:p>
                <a:pPr marL="0" indent="0">
                  <a:buNone/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0" dirty="0">
                    <a:solidFill>
                      <a:srgbClr val="C0000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482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0"/>
                </p:custDataLst>
              </p:nvPr>
            </p:nvSpPr>
            <p:spPr>
              <a:blipFill rotWithShape="0">
                <a:blip r:embed="rId11"/>
                <a:stretch>
                  <a:fillRect l="-291" t="-1103" r="-65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 bwMode="auto">
          <a:xfrm>
            <a:off x="1097280" y="5303520"/>
            <a:ext cx="4114800" cy="36576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set by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instruction (beware!)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/>
              <p14:cNvContentPartPr/>
              <p14:nvPr/>
            </p14:nvContentPartPr>
            <p14:xfrm>
              <a:off x="5293706" y="2634130"/>
              <a:ext cx="2767320" cy="2904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87586" y="2626930"/>
                <a:ext cx="2780280" cy="29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4802400" y="3538440"/>
              <a:ext cx="4182480" cy="1445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93400" y="3526200"/>
                <a:ext cx="4201200" cy="14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11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(x86-64) due Feb 8</a:t>
            </a:r>
          </a:p>
          <a:p>
            <a:pPr lvl="1"/>
            <a:r>
              <a:rPr lang="en-US" dirty="0"/>
              <a:t>Learn to read x86-64 assembly and use GDB</a:t>
            </a:r>
          </a:p>
          <a:p>
            <a:r>
              <a:rPr lang="en-US" dirty="0"/>
              <a:t>Homework 2 due Feb 1 (this Friday)</a:t>
            </a:r>
          </a:p>
          <a:p>
            <a:pPr lvl="2"/>
            <a:endParaRPr lang="en-US" dirty="0"/>
          </a:p>
          <a:p>
            <a:r>
              <a:rPr lang="en-US" dirty="0"/>
              <a:t>Midterm is in ~two weeks (Feb 13)!</a:t>
            </a:r>
          </a:p>
          <a:p>
            <a:pPr lvl="1"/>
            <a:r>
              <a:rPr lang="en-US" dirty="0"/>
              <a:t>No lecture that day</a:t>
            </a:r>
          </a:p>
          <a:p>
            <a:pPr lvl="1"/>
            <a:r>
              <a:rPr lang="en-US" dirty="0"/>
              <a:t>You will be provided a fresh reference sheet</a:t>
            </a:r>
          </a:p>
          <a:p>
            <a:pPr lvl="2"/>
            <a:r>
              <a:rPr lang="en-US" dirty="0"/>
              <a:t>Study and use this NOW so you are comfortable with it when the exam comes around</a:t>
            </a:r>
          </a:p>
          <a:p>
            <a:pPr lvl="1"/>
            <a:r>
              <a:rPr lang="en-US" dirty="0"/>
              <a:t>You get 1 </a:t>
            </a:r>
            <a:r>
              <a:rPr lang="en-US" i="1" dirty="0"/>
              <a:t>handwritten</a:t>
            </a:r>
            <a:r>
              <a:rPr lang="en-US" dirty="0"/>
              <a:t>, double-sided cheat sheet (letter)</a:t>
            </a:r>
          </a:p>
          <a:p>
            <a:pPr lvl="1"/>
            <a:r>
              <a:rPr lang="en-US" dirty="0"/>
              <a:t>Find a study group!  Look at past exams!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0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Explicit</a:t>
            </a:r>
            <a:r>
              <a:rPr lang="en-US" dirty="0"/>
              <a:t> Setting: Compare)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Autofit/>
          </a:bodyPr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i="1" dirty="0"/>
              <a:t>Explicitly</a:t>
            </a:r>
            <a:r>
              <a:rPr lang="en-US" dirty="0"/>
              <a:t> set by </a:t>
            </a:r>
            <a:r>
              <a:rPr lang="en-US" b="1" dirty="0"/>
              <a:t>Compare</a:t>
            </a:r>
            <a:r>
              <a:rPr lang="en-US" dirty="0"/>
              <a:t> instruction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src1,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src2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/>
              <a:t>  sets flags based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b-a</a:t>
            </a:r>
            <a:r>
              <a:rPr lang="en-US" dirty="0"/>
              <a:t>, but </a:t>
            </a:r>
            <a:r>
              <a:rPr lang="en-US" u="sng" dirty="0"/>
              <a:t>doesn’t store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CF=1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/>
              <a:t>if carry out from MSB (</a:t>
            </a:r>
            <a:r>
              <a:rPr lang="en-US" sz="2300" dirty="0"/>
              <a:t>good for </a:t>
            </a:r>
            <a:r>
              <a:rPr lang="en-US" sz="2300" i="1" dirty="0"/>
              <a:t>unsigned</a:t>
            </a:r>
            <a:r>
              <a:rPr lang="en-US" sz="2300" dirty="0"/>
              <a:t> comparison</a:t>
            </a:r>
            <a:r>
              <a:rPr lang="en-US" dirty="0"/>
              <a:t>)</a:t>
            </a: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ZF=1</a:t>
            </a:r>
            <a:r>
              <a:rPr lang="en-US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</a:t>
            </a:r>
            <a:r>
              <a:rPr lang="en-US" dirty="0"/>
              <a:t>if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a==b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SF=1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 if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(b-a)&lt;0</a:t>
            </a:r>
            <a:r>
              <a:rPr lang="en-US" dirty="0"/>
              <a:t>  (if MSB is 1)</a:t>
            </a: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OF=1</a:t>
            </a:r>
            <a:r>
              <a:rPr lang="en-US" dirty="0"/>
              <a:t>  if </a:t>
            </a:r>
            <a:r>
              <a:rPr lang="en-US" i="1" dirty="0"/>
              <a:t>signed</a:t>
            </a:r>
            <a:r>
              <a:rPr lang="en-US" dirty="0"/>
              <a:t> overflow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(a&gt;0 &amp;&amp; b&lt;0 &amp;&amp; (b-a)&gt;0) ||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(a&lt;0 &amp;&amp; b&gt;0 &amp;&amp; (b-a)&lt;0)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500" dirty="0"/>
          </a:p>
          <a:p>
            <a:pPr marL="0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0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65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Explicit</a:t>
            </a:r>
            <a:r>
              <a:rPr lang="en-US" dirty="0"/>
              <a:t> Setting: Test)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Autofit/>
          </a:bodyPr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i="1" dirty="0"/>
              <a:t>Explicitly</a:t>
            </a:r>
            <a:r>
              <a:rPr lang="en-US" dirty="0"/>
              <a:t> set by </a:t>
            </a:r>
            <a:r>
              <a:rPr lang="en-US" b="1" dirty="0"/>
              <a:t>Test</a:t>
            </a:r>
            <a:r>
              <a:rPr lang="en-US" dirty="0"/>
              <a:t> instruction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src2,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src1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/>
              <a:t>  sets flags based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a&amp;b</a:t>
            </a:r>
            <a:r>
              <a:rPr lang="en-US" dirty="0"/>
              <a:t>, but </a:t>
            </a:r>
            <a:r>
              <a:rPr lang="en-US" u="sng" dirty="0"/>
              <a:t>doesn’t store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Useful to have one of the operands be a </a:t>
            </a:r>
            <a:r>
              <a:rPr lang="en-US" b="1" i="1" dirty="0"/>
              <a:t>mask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ym typeface="Calibri Bold" charset="0"/>
              </a:rPr>
              <a:t>Can’t have carry out 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 Bold" charset="0"/>
              </a:rPr>
              <a:t>CF</a:t>
            </a:r>
            <a:r>
              <a:rPr lang="en-US" dirty="0">
                <a:sym typeface="Calibri Bold" charset="0"/>
              </a:rPr>
              <a:t>) or overflow 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 Bold" charset="0"/>
              </a:rPr>
              <a:t>OF</a:t>
            </a:r>
            <a:r>
              <a:rPr lang="en-US" dirty="0">
                <a:sym typeface="Calibri Bold" charset="0"/>
              </a:rPr>
              <a:t>)</a:t>
            </a: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ZF=1</a:t>
            </a: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</a:t>
            </a:r>
            <a:r>
              <a:rPr lang="en-US" dirty="0"/>
              <a:t>if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a&amp;b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==0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SF=1</a:t>
            </a:r>
            <a:r>
              <a:rPr lang="en-US" dirty="0"/>
              <a:t>  if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a&amp;b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&lt;0</a:t>
            </a:r>
            <a:r>
              <a:rPr lang="en-US" dirty="0"/>
              <a:t>  (signed)</a:t>
            </a:r>
          </a:p>
          <a:p>
            <a:pPr marL="925576" lvl="2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500" dirty="0"/>
          </a:p>
          <a:p>
            <a:pPr marL="0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0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54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 Codes:  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371600"/>
          </a:xfrm>
          <a:ln/>
        </p:spPr>
        <p:txBody>
          <a:bodyPr>
            <a:noAutofit/>
          </a:bodyPr>
          <a:lstStyle/>
          <a:p>
            <a:r>
              <a:rPr lang="en-US" sz="2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j*</a:t>
            </a:r>
            <a:r>
              <a:rPr lang="en-US" sz="2600" dirty="0"/>
              <a:t> Instructions</a:t>
            </a:r>
          </a:p>
          <a:p>
            <a:pPr marL="552450" lvl="1"/>
            <a:r>
              <a:rPr lang="en-US" sz="2200" dirty="0"/>
              <a:t>Jumps to </a:t>
            </a:r>
            <a:r>
              <a:rPr lang="en-US" sz="2200" b="1" i="1" dirty="0"/>
              <a:t>target</a:t>
            </a:r>
            <a:r>
              <a:rPr lang="en-US" sz="2200" dirty="0"/>
              <a:t> (an address) based on condition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86278251"/>
              </p:ext>
            </p:extLst>
          </p:nvPr>
        </p:nvGraphicFramePr>
        <p:xfrm>
          <a:off x="1645920" y="2395728"/>
          <a:ext cx="5852160" cy="4236720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Instruction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jmp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je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ja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Above (unsigned “&gt;”)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jb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Below (unsigned “&lt;“)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423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Using Condition Codes:  Setting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3716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low-order byte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/>
              <a:t> to 0 or 1 based on condition codes</a:t>
            </a:r>
          </a:p>
          <a:p>
            <a:pPr lvl="1"/>
            <a:r>
              <a:rPr lang="en-US" dirty="0"/>
              <a:t>Does not alter remaining 7 bytes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19051465"/>
              </p:ext>
            </p:extLst>
          </p:nvPr>
        </p:nvGraphicFramePr>
        <p:xfrm>
          <a:off x="1645920" y="2743200"/>
          <a:ext cx="5852160" cy="3852672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Instruction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Condition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Times New Roman"/>
                          <a:cs typeface="Calibri" charset="0"/>
                        </a:rPr>
                        <a:t>d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st</a:t>
                      </a:r>
                      <a:endParaRPr lang="en-US" sz="1800" b="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Equal / Zero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setne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Not Equal / Not Zero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sets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setns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~SF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Nonnegative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setg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~(SF^OF)&amp;~ZF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Greater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setge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~(SF^OF)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Greater or Equal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setl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(SF^OF)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Less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setle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(SF^OF)|ZF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Less or Equal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seta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~CF&amp;~ZF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Above (unsigned “&gt;”)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setb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CF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Below (unsigned “&lt;”)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51343" y="1345716"/>
              <a:ext cx="7981200" cy="2776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063" y="1340676"/>
                <a:ext cx="7997040" cy="27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852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Reminder:  x86-64 Integer Registers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Accessing the low-order byte: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2000" y="2011680"/>
            <a:ext cx="7518400" cy="3566160"/>
            <a:chOff x="762000" y="1371600"/>
            <a:chExt cx="7518400" cy="3566160"/>
          </a:xfrm>
        </p:grpSpPr>
        <p:grpSp>
          <p:nvGrpSpPr>
            <p:cNvPr id="17" name="Group 16"/>
            <p:cNvGrpSpPr/>
            <p:nvPr/>
          </p:nvGrpSpPr>
          <p:grpSpPr>
            <a:xfrm>
              <a:off x="762000" y="4114800"/>
              <a:ext cx="3556000" cy="365760"/>
              <a:chOff x="762000" y="4754880"/>
              <a:chExt cx="3556000" cy="365760"/>
            </a:xfrm>
          </p:grpSpPr>
          <p:sp>
            <p:nvSpPr>
              <p:cNvPr id="27649" name="Rectangle 1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62000" y="4754880"/>
                <a:ext cx="3556000" cy="365760"/>
              </a:xfrm>
              <a:prstGeom prst="rect">
                <a:avLst/>
              </a:prstGeom>
              <a:solidFill>
                <a:srgbClr val="EFBFB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60" name="Rectangle 12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649650" y="4791456"/>
                <a:ext cx="655649" cy="292608"/>
              </a:xfrm>
              <a:prstGeom prst="rect">
                <a:avLst/>
              </a:prstGeom>
              <a:solidFill>
                <a:srgbClr val="FF9999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spl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24400" y="1371600"/>
              <a:ext cx="3556000" cy="365760"/>
              <a:chOff x="4724400" y="1143000"/>
              <a:chExt cx="3556000" cy="365760"/>
            </a:xfrm>
          </p:grpSpPr>
          <p:sp>
            <p:nvSpPr>
              <p:cNvPr id="27662" name="Rectangle 14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620000" y="1181100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%r8b</a:t>
                </a:r>
              </a:p>
            </p:txBody>
          </p:sp>
          <p:sp>
            <p:nvSpPr>
              <p:cNvPr id="27670" name="Rectangle 22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7244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24400" y="1828800"/>
              <a:ext cx="3556000" cy="365760"/>
              <a:chOff x="4724400" y="1828800"/>
              <a:chExt cx="3556000" cy="365760"/>
            </a:xfrm>
          </p:grpSpPr>
          <p:sp>
            <p:nvSpPr>
              <p:cNvPr id="27663" name="Rectangle 15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7620000" y="1865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%r9b</a:t>
                </a:r>
              </a:p>
            </p:txBody>
          </p:sp>
          <p:sp>
            <p:nvSpPr>
              <p:cNvPr id="27671" name="Rectangle 23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24400" y="1828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24400" y="2286000"/>
              <a:ext cx="3556000" cy="365760"/>
              <a:chOff x="4724400" y="2377440"/>
              <a:chExt cx="3556000" cy="365760"/>
            </a:xfrm>
          </p:grpSpPr>
          <p:sp>
            <p:nvSpPr>
              <p:cNvPr id="27664" name="Rectangle 16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620000" y="241401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%r10b</a:t>
                </a:r>
              </a:p>
            </p:txBody>
          </p:sp>
          <p:sp>
            <p:nvSpPr>
              <p:cNvPr id="27672" name="Rectangle 24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24400" y="237744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724400" y="2743200"/>
              <a:ext cx="3556000" cy="365760"/>
              <a:chOff x="4724400" y="3017520"/>
              <a:chExt cx="3556000" cy="365760"/>
            </a:xfrm>
          </p:grpSpPr>
          <p:sp>
            <p:nvSpPr>
              <p:cNvPr id="27665" name="Rectangle 17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620000" y="3054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%r11b</a:t>
                </a:r>
              </a:p>
            </p:txBody>
          </p:sp>
          <p:sp>
            <p:nvSpPr>
              <p:cNvPr id="27673" name="Rectangle 25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24400" y="3017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24400" y="3200400"/>
              <a:ext cx="3556000" cy="365760"/>
              <a:chOff x="4724400" y="3566160"/>
              <a:chExt cx="3556000" cy="365760"/>
            </a:xfrm>
          </p:grpSpPr>
          <p:sp>
            <p:nvSpPr>
              <p:cNvPr id="27666" name="Rectangle 18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620000" y="36027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%r12b</a:t>
                </a:r>
              </a:p>
            </p:txBody>
          </p:sp>
          <p:sp>
            <p:nvSpPr>
              <p:cNvPr id="27674" name="Rectangle 26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24400" y="35661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724400" y="3657600"/>
              <a:ext cx="3556000" cy="365760"/>
              <a:chOff x="4724400" y="4114800"/>
              <a:chExt cx="3556000" cy="365760"/>
            </a:xfrm>
          </p:grpSpPr>
          <p:sp>
            <p:nvSpPr>
              <p:cNvPr id="27667" name="Rectangle 19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620000" y="4151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%r13b</a:t>
                </a:r>
              </a:p>
            </p:txBody>
          </p:sp>
          <p:sp>
            <p:nvSpPr>
              <p:cNvPr id="27675" name="Rectangle 27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400" y="4114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24400" y="4114800"/>
              <a:ext cx="3556000" cy="365760"/>
              <a:chOff x="4724400" y="4754880"/>
              <a:chExt cx="3556000" cy="365760"/>
            </a:xfrm>
          </p:grpSpPr>
          <p:sp>
            <p:nvSpPr>
              <p:cNvPr id="27668" name="Rectangle 20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20000" y="479145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%r14b</a:t>
                </a:r>
              </a:p>
            </p:txBody>
          </p:sp>
          <p:sp>
            <p:nvSpPr>
              <p:cNvPr id="27676" name="Rectangle 28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400" y="475488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24400" y="4572000"/>
              <a:ext cx="3556000" cy="365760"/>
              <a:chOff x="4724400" y="5394960"/>
              <a:chExt cx="3556000" cy="365760"/>
            </a:xfrm>
          </p:grpSpPr>
          <p:sp>
            <p:nvSpPr>
              <p:cNvPr id="27669" name="Rectangle 2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620000" y="54315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%r15b</a:t>
                </a:r>
              </a:p>
            </p:txBody>
          </p:sp>
          <p:sp>
            <p:nvSpPr>
              <p:cNvPr id="27677" name="Rectangle 29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400" y="53949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62000" y="1371600"/>
              <a:ext cx="3556000" cy="365760"/>
              <a:chOff x="762000" y="1143000"/>
              <a:chExt cx="3556000" cy="365760"/>
            </a:xfrm>
          </p:grpSpPr>
          <p:sp>
            <p:nvSpPr>
              <p:cNvPr id="27654" name="Rectangle 6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7600" y="1181100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%al</a:t>
                </a:r>
              </a:p>
            </p:txBody>
          </p:sp>
          <p:sp>
            <p:nvSpPr>
              <p:cNvPr id="27678" name="Rectangle 3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620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62000" y="1828800"/>
              <a:ext cx="3556000" cy="365760"/>
              <a:chOff x="762000" y="1828800"/>
              <a:chExt cx="3556000" cy="365760"/>
            </a:xfrm>
          </p:grpSpPr>
          <p:sp>
            <p:nvSpPr>
              <p:cNvPr id="27655" name="Rectangle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7600" y="1865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bl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9" name="Rectangle 31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2000" y="1828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62000" y="2286000"/>
              <a:ext cx="3556000" cy="365760"/>
              <a:chOff x="762000" y="2377440"/>
              <a:chExt cx="3556000" cy="365760"/>
            </a:xfrm>
          </p:grpSpPr>
          <p:sp>
            <p:nvSpPr>
              <p:cNvPr id="27656" name="Rectangle 8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657600" y="241401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%cl</a:t>
                </a:r>
              </a:p>
            </p:txBody>
          </p:sp>
          <p:sp>
            <p:nvSpPr>
              <p:cNvPr id="27680" name="Rectangle 3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62000" y="237744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62000" y="2743200"/>
              <a:ext cx="3556000" cy="365760"/>
              <a:chOff x="762000" y="3017520"/>
              <a:chExt cx="3556000" cy="365760"/>
            </a:xfrm>
          </p:grpSpPr>
          <p:sp>
            <p:nvSpPr>
              <p:cNvPr id="27657" name="Rectangle 9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57600" y="3054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%dl</a:t>
                </a:r>
              </a:p>
            </p:txBody>
          </p:sp>
          <p:sp>
            <p:nvSpPr>
              <p:cNvPr id="27681" name="Rectangle 33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3017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62000" y="3200400"/>
              <a:ext cx="3556000" cy="365760"/>
              <a:chOff x="762000" y="3566160"/>
              <a:chExt cx="3556000" cy="365760"/>
            </a:xfrm>
          </p:grpSpPr>
          <p:sp>
            <p:nvSpPr>
              <p:cNvPr id="27658" name="Rectangle 10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657600" y="36027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sil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2" name="Rectangle 34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35661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62000" y="3657600"/>
              <a:ext cx="3556000" cy="365760"/>
              <a:chOff x="762000" y="4114800"/>
              <a:chExt cx="3556000" cy="365760"/>
            </a:xfrm>
          </p:grpSpPr>
          <p:sp>
            <p:nvSpPr>
              <p:cNvPr id="27659" name="Rectangle 11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657600" y="4151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dil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3" name="Rectangle 35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2000" y="4114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62000" y="4572000"/>
              <a:ext cx="3556000" cy="365760"/>
              <a:chOff x="762000" y="5303520"/>
              <a:chExt cx="3556000" cy="365760"/>
            </a:xfrm>
          </p:grpSpPr>
          <p:sp>
            <p:nvSpPr>
              <p:cNvPr id="27661" name="Rectangle 13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657600" y="5340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bpl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4" name="Rectangle 36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5303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6" name="Ink 55"/>
              <p14:cNvContentPartPr/>
              <p14:nvPr/>
            </p14:nvContentPartPr>
            <p14:xfrm>
              <a:off x="1060560" y="5628240"/>
              <a:ext cx="6873120" cy="4140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3360" y="5623920"/>
                <a:ext cx="6886080" cy="4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0572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Reading Condition Codes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a low-order byte to 0 or 1 based on condition codes</a:t>
            </a:r>
          </a:p>
          <a:p>
            <a:pPr lvl="1"/>
            <a:r>
              <a:rPr lang="en-US" dirty="0"/>
              <a:t>Operand is byte register (e.g.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</a:t>
            </a:r>
            <a:r>
              <a:rPr lang="en-US" dirty="0"/>
              <a:t>) or a byte in memory</a:t>
            </a:r>
          </a:p>
          <a:p>
            <a:pPr lvl="1"/>
            <a:r>
              <a:rPr lang="en-US" dirty="0"/>
              <a:t>Do not alter remaining bytes in register</a:t>
            </a:r>
          </a:p>
          <a:p>
            <a:pPr lvl="2"/>
            <a:r>
              <a:rPr lang="en-US" dirty="0"/>
              <a:t>Typically use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en-US" dirty="0"/>
              <a:t> (zero-extended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/>
              <a:t>) to finish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71600" y="3810527"/>
            <a:ext cx="36576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&gt; y;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74386302"/>
              </p:ext>
            </p:extLst>
          </p:nvPr>
        </p:nvGraphicFramePr>
        <p:xfrm>
          <a:off x="6035040" y="36576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71600" y="5304681"/>
            <a:ext cx="64008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%rsi, %rdi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setg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%al       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%al, %eax 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50200" y="1237320"/>
              <a:ext cx="8771400" cy="5047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000" y="1229400"/>
                <a:ext cx="8784720" cy="50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1930680" y="4506120"/>
              <a:ext cx="3260880" cy="1468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23840" y="4500720"/>
                <a:ext cx="3278880" cy="14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97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Reading Condition Codes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a low-order byte to 0 or 1 based on condition codes</a:t>
            </a:r>
          </a:p>
          <a:p>
            <a:pPr lvl="1"/>
            <a:r>
              <a:rPr lang="en-US" dirty="0"/>
              <a:t>Operand is byte register (e.g.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</a:t>
            </a:r>
            <a:r>
              <a:rPr lang="en-US" dirty="0"/>
              <a:t>) or a byte in memory</a:t>
            </a:r>
          </a:p>
          <a:p>
            <a:pPr lvl="1"/>
            <a:r>
              <a:rPr lang="en-US" dirty="0"/>
              <a:t>Do not alter remaining bytes in register</a:t>
            </a:r>
          </a:p>
          <a:p>
            <a:pPr lvl="2"/>
            <a:r>
              <a:rPr lang="en-US" dirty="0"/>
              <a:t>Typically use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en-US" dirty="0"/>
              <a:t> (zero-extended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/>
              <a:t>) to finish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71600" y="3810527"/>
            <a:ext cx="36576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&gt; y;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36576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71600" y="5304681"/>
            <a:ext cx="64008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%rsi, %rdi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Compare x:y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setg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%al       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Set when &gt;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%al, %eax 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Zero rest of %rax</a:t>
            </a: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401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Aside: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71600"/>
            <a:ext cx="8366125" cy="5083330"/>
          </a:xfrm>
        </p:spPr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/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zero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sign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  <a:endParaRPr lang="en-US" sz="2400" dirty="0">
              <a:solidFill>
                <a:schemeClr val="bg2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304800" lvl="1" indent="-304800"/>
            <a:r>
              <a:rPr lang="en-US" sz="2000" dirty="0"/>
              <a:t>Copy from a </a:t>
            </a:r>
            <a:r>
              <a:rPr lang="en-US" sz="2000" i="1" dirty="0"/>
              <a:t>smaller</a:t>
            </a:r>
            <a:r>
              <a:rPr lang="en-US" sz="2000" dirty="0"/>
              <a:t> source value to a </a:t>
            </a:r>
            <a:r>
              <a:rPr lang="en-US" sz="2000" i="1" dirty="0"/>
              <a:t>larger</a:t>
            </a:r>
            <a:r>
              <a:rPr lang="en-US" sz="2000" dirty="0"/>
              <a:t> destination</a:t>
            </a:r>
          </a:p>
          <a:p>
            <a:pPr marL="304800" lvl="1" indent="-304800"/>
            <a:r>
              <a:rPr lang="en-US" sz="2000" dirty="0"/>
              <a:t>Source can be memory or register;  Destination </a:t>
            </a:r>
            <a:r>
              <a:rPr lang="en-US" sz="2000" i="1" dirty="0"/>
              <a:t>must</a:t>
            </a:r>
            <a:r>
              <a:rPr lang="en-US" sz="2000" dirty="0"/>
              <a:t> be a register</a:t>
            </a:r>
          </a:p>
          <a:p>
            <a:pPr marL="304800" lvl="1" indent="-304800"/>
            <a:r>
              <a:rPr lang="en-US" sz="2000" dirty="0"/>
              <a:t>Fill remaining bits of dest with </a:t>
            </a:r>
            <a:r>
              <a:rPr lang="en-US" sz="2000" b="1" dirty="0"/>
              <a:t>zero</a:t>
            </a:r>
            <a:r>
              <a:rPr lang="en-US" sz="2000" dirty="0"/>
              <a:t> 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</a:t>
            </a:r>
            <a:r>
              <a:rPr lang="en-US" sz="2000" dirty="0"/>
              <a:t>) or </a:t>
            </a:r>
            <a:r>
              <a:rPr lang="en-US" sz="2000" b="1" dirty="0"/>
              <a:t>sign bit </a:t>
            </a:r>
            <a:r>
              <a:rPr lang="en-US" sz="2000" dirty="0"/>
              <a:t>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</a:t>
            </a:r>
            <a:r>
              <a:rPr lang="en-US" sz="2000" dirty="0"/>
              <a:t>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b="1" i="1" u="sng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/ movs</a:t>
            </a:r>
            <a:r>
              <a:rPr lang="en-US" b="1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</a:t>
            </a:r>
            <a:r>
              <a:rPr lang="en-US" dirty="0">
                <a:sym typeface="Courier New Bold" charset="0"/>
              </a:rPr>
              <a:t> – size of source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</a:t>
            </a:r>
            <a:r>
              <a:rPr lang="en-US" dirty="0">
                <a:sym typeface="Courier New Bold" charset="0"/>
              </a:rPr>
              <a:t> = 1 byte,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</a:t>
            </a:r>
            <a:r>
              <a:rPr lang="en-US" dirty="0">
                <a:sym typeface="Courier New Bold" charset="0"/>
              </a:rPr>
              <a:t> – size of dest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 bytes,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en-US" dirty="0">
                <a:sym typeface="Courier New Bold" charset="0"/>
              </a:rPr>
              <a:t> = 4,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en-US" dirty="0">
                <a:sym typeface="Courier New Bold" charset="0"/>
              </a:rPr>
              <a:t> = 8)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u="sng" dirty="0">
                <a:sym typeface="Courier New Bold" charset="0"/>
              </a:rPr>
              <a:t>Example</a:t>
            </a:r>
            <a:r>
              <a:rPr lang="en-US" b="1" dirty="0">
                <a:sym typeface="Courier New Bold" charset="0"/>
              </a:rPr>
              <a:t>: 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movzbq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%al,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136359"/>
                  </p:ext>
                </p:extLst>
              </p:nvPr>
            </p:nvGraphicFramePr>
            <p:xfrm>
              <a:off x="3474720" y="55778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rax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136359"/>
                  </p:ext>
                </p:extLst>
              </p:nvPr>
            </p:nvGraphicFramePr>
            <p:xfrm>
              <a:off x="3474720" y="55778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892043"/>
                  </p:ext>
                </p:extLst>
              </p:nvPr>
            </p:nvGraphicFramePr>
            <p:xfrm>
              <a:off x="3474720" y="594360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rbx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892043"/>
                  </p:ext>
                </p:extLst>
              </p:nvPr>
            </p:nvGraphicFramePr>
            <p:xfrm>
              <a:off x="3474720" y="594360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593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Aside: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71600"/>
            <a:ext cx="8366125" cy="5083330"/>
          </a:xfrm>
        </p:spPr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/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zero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with </a:t>
            </a:r>
            <a:r>
              <a:rPr lang="en-US" sz="2400" u="sng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sign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  <a:endParaRPr lang="en-US" sz="2400" dirty="0">
              <a:solidFill>
                <a:schemeClr val="bg2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304800" lvl="1" indent="-304800"/>
            <a:r>
              <a:rPr lang="en-US" sz="2000" dirty="0"/>
              <a:t>Copy from a </a:t>
            </a:r>
            <a:r>
              <a:rPr lang="en-US" sz="2000" i="1" dirty="0"/>
              <a:t>smaller</a:t>
            </a:r>
            <a:r>
              <a:rPr lang="en-US" sz="2000" dirty="0"/>
              <a:t> source value to a </a:t>
            </a:r>
            <a:r>
              <a:rPr lang="en-US" sz="2000" i="1" dirty="0"/>
              <a:t>larger</a:t>
            </a:r>
            <a:r>
              <a:rPr lang="en-US" sz="2000" dirty="0"/>
              <a:t> destination</a:t>
            </a:r>
          </a:p>
          <a:p>
            <a:pPr marL="304800" lvl="1" indent="-304800"/>
            <a:r>
              <a:rPr lang="en-US" sz="2000" dirty="0"/>
              <a:t>Source can be memory or register;  Destination </a:t>
            </a:r>
            <a:r>
              <a:rPr lang="en-US" sz="2000" i="1" dirty="0"/>
              <a:t>must</a:t>
            </a:r>
            <a:r>
              <a:rPr lang="en-US" sz="2000" dirty="0"/>
              <a:t> be a register</a:t>
            </a:r>
          </a:p>
          <a:p>
            <a:pPr marL="304800" lvl="1" indent="-304800"/>
            <a:r>
              <a:rPr lang="en-US" sz="2000" dirty="0"/>
              <a:t>Fill remaining bits of dest with </a:t>
            </a:r>
            <a:r>
              <a:rPr lang="en-US" sz="2000" b="1" dirty="0"/>
              <a:t>zero</a:t>
            </a:r>
            <a:r>
              <a:rPr lang="en-US" sz="2000" dirty="0"/>
              <a:t> 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</a:t>
            </a:r>
            <a:r>
              <a:rPr lang="en-US" sz="2000" dirty="0"/>
              <a:t>) or </a:t>
            </a:r>
            <a:r>
              <a:rPr lang="en-US" sz="2000" b="1" dirty="0"/>
              <a:t>sign bit </a:t>
            </a:r>
            <a:r>
              <a:rPr lang="en-US" sz="2000" dirty="0"/>
              <a:t>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</a:t>
            </a:r>
            <a:r>
              <a:rPr lang="en-US" sz="2000" dirty="0"/>
              <a:t>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b="1" i="1" u="sng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/ movs</a:t>
            </a:r>
            <a:r>
              <a:rPr lang="en-US" b="1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</a:t>
            </a:r>
            <a:r>
              <a:rPr lang="en-US" dirty="0">
                <a:sym typeface="Courier New Bold" charset="0"/>
              </a:rPr>
              <a:t> – size of source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</a:t>
            </a:r>
            <a:r>
              <a:rPr lang="en-US" dirty="0">
                <a:sym typeface="Courier New Bold" charset="0"/>
              </a:rPr>
              <a:t> = 1 byte,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</a:t>
            </a:r>
            <a:r>
              <a:rPr lang="en-US" dirty="0">
                <a:sym typeface="Courier New Bold" charset="0"/>
              </a:rPr>
              <a:t> – size of dest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 bytes,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en-US" dirty="0">
                <a:sym typeface="Courier New Bold" charset="0"/>
              </a:rPr>
              <a:t> = 4,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en-US" dirty="0">
                <a:sym typeface="Courier New Bold" charset="0"/>
              </a:rPr>
              <a:t> = 8)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u="sng" dirty="0">
                <a:sym typeface="Courier New Bold" charset="0"/>
              </a:rPr>
              <a:t>Example</a:t>
            </a:r>
            <a:r>
              <a:rPr lang="en-US" dirty="0">
                <a:sym typeface="Courier New Bold" charset="0"/>
              </a:rPr>
              <a:t>: 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movsbl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120640" y="3566160"/>
            <a:ext cx="3749040" cy="1371600"/>
          </a:xfrm>
          <a:prstGeom prst="roundRect">
            <a:avLst>
              <a:gd name="adj" fmla="val 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lvl="2">
              <a:buClr>
                <a:srgbClr val="990000"/>
              </a:buClr>
              <a:buSzPct val="60000"/>
            </a:pPr>
            <a:r>
              <a:rPr lang="en-US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In x86-64, </a:t>
            </a:r>
            <a:r>
              <a:rPr lang="en-US" sz="1800" b="0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any instruction</a:t>
            </a:r>
            <a:r>
              <a:rPr lang="en-US" sz="1800" b="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that generates a 32-bit (long word) value for a register also sets the high-order portion of the register to 0. Good example on p. 184 in the textbook.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7200" y="6012057"/>
            <a:ext cx="3108960" cy="662745"/>
          </a:xfrm>
          <a:prstGeom prst="wedgeRoundRectCallout">
            <a:avLst>
              <a:gd name="adj1" fmla="val 2750"/>
              <a:gd name="adj2" fmla="val -71933"/>
              <a:gd name="adj3" fmla="val 16667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Copy 1 byte from memory into 8-byte register &amp; sign extend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152559"/>
                  </p:ext>
                </p:extLst>
              </p:nvPr>
            </p:nvGraphicFramePr>
            <p:xfrm>
              <a:off x="3749040" y="51206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0x7F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0xC6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0x1F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0xA4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0xE8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rax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152559"/>
                  </p:ext>
                </p:extLst>
              </p:nvPr>
            </p:nvGraphicFramePr>
            <p:xfrm>
              <a:off x="3749040" y="51206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0x7F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0xC6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0x1F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0xA4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0xE8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925574"/>
                  </p:ext>
                </p:extLst>
              </p:nvPr>
            </p:nvGraphicFramePr>
            <p:xfrm>
              <a:off x="3749040" y="630936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rbx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925574"/>
                  </p:ext>
                </p:extLst>
              </p:nvPr>
            </p:nvGraphicFramePr>
            <p:xfrm>
              <a:off x="3749040" y="630936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931587"/>
                  </p:ext>
                </p:extLst>
              </p:nvPr>
            </p:nvGraphicFramePr>
            <p:xfrm>
              <a:off x="3749040" y="5669280"/>
              <a:ext cx="5120640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</a:p>
                      </a:txBody>
                      <a:tcPr marL="0" marR="0" marT="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</a:p>
                      </a:txBody>
                      <a:tcPr marL="0" marR="0" marT="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 MEM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931587"/>
                  </p:ext>
                </p:extLst>
              </p:nvPr>
            </p:nvGraphicFramePr>
            <p:xfrm>
              <a:off x="3749040" y="5669280"/>
              <a:ext cx="5120640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600000" t="-18182" b="-254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>
            <a:off x="5679233" y="5368212"/>
            <a:ext cx="248816" cy="301068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673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flow in x86 determined by status of Condition Codes</a:t>
            </a:r>
          </a:p>
          <a:p>
            <a:pPr lvl="1"/>
            <a:r>
              <a:rPr lang="en-US" dirty="0"/>
              <a:t>Showed </a:t>
            </a:r>
            <a:r>
              <a:rPr lang="en-US" b="1" dirty="0"/>
              <a:t>C</a:t>
            </a:r>
            <a:r>
              <a:rPr lang="en-US" dirty="0"/>
              <a:t>arry, </a:t>
            </a:r>
            <a:r>
              <a:rPr lang="en-US" b="1" dirty="0"/>
              <a:t>Z</a:t>
            </a:r>
            <a:r>
              <a:rPr lang="en-US" dirty="0"/>
              <a:t>ero, </a:t>
            </a:r>
            <a:r>
              <a:rPr lang="en-US" b="1" dirty="0"/>
              <a:t>S</a:t>
            </a:r>
            <a:r>
              <a:rPr lang="en-US" dirty="0"/>
              <a:t>ign, and </a:t>
            </a:r>
            <a:r>
              <a:rPr lang="en-US" b="1" dirty="0"/>
              <a:t>O</a:t>
            </a:r>
            <a:r>
              <a:rPr lang="en-US" dirty="0"/>
              <a:t>verflow, though </a:t>
            </a:r>
            <a:r>
              <a:rPr lang="en-US" dirty="0">
                <a:hlinkClick r:id="rId2"/>
              </a:rPr>
              <a:t>others exist </a:t>
            </a:r>
            <a:endParaRPr lang="en-US" dirty="0"/>
          </a:p>
          <a:p>
            <a:pPr lvl="1"/>
            <a:r>
              <a:rPr lang="en-US" dirty="0"/>
              <a:t>Set flags with arithmetic instructions (implicit) or Compare and Test (explicit)</a:t>
            </a:r>
          </a:p>
          <a:p>
            <a:pPr lvl="1"/>
            <a:r>
              <a:rPr lang="en-US" dirty="0"/>
              <a:t>Set instructions read out flag values</a:t>
            </a:r>
          </a:p>
          <a:p>
            <a:pPr lvl="1"/>
            <a:r>
              <a:rPr lang="en-US" dirty="0"/>
              <a:t>Jump instructions use flag values to determine next instruction to execute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3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Understanding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swap()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" name="Group 5"/>
          <p:cNvGrpSpPr/>
          <p:nvPr>
            <p:custDataLst>
              <p:tags r:id="rId3"/>
            </p:custDataLst>
          </p:nvPr>
        </p:nvGrpSpPr>
        <p:grpSpPr>
          <a:xfrm>
            <a:off x="6400800" y="1362456"/>
            <a:ext cx="914400" cy="2386584"/>
            <a:chOff x="6126480" y="1188720"/>
            <a:chExt cx="914400" cy="238658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165694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039112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423160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280720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3191256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8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6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9612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20640" y="1280160"/>
            <a:ext cx="1279617" cy="2453640"/>
            <a:chOff x="7665991" y="1280160"/>
            <a:chExt cx="1279617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65991" y="1280160"/>
              <a:ext cx="12796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7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28800" y="4114800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(%rdi), %rax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(%rsi), %rdx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%rdx, (%rdi)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%rax, (%rsi)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Straight Arrow Connector 51"/>
          <p:cNvCxnSpPr>
            <a:stCxn id="38" idx="3"/>
            <a:endCxn id="47" idx="1"/>
          </p:cNvCxnSpPr>
          <p:nvPr>
            <p:custDataLst>
              <p:tags r:id="rId5"/>
            </p:custDataLst>
          </p:nvPr>
        </p:nvCxnSpPr>
        <p:spPr bwMode="auto">
          <a:xfrm>
            <a:off x="3581400" y="2933700"/>
            <a:ext cx="1645649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9816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Addressing Modes:  Basic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Indirect:</a:t>
            </a:r>
            <a:r>
              <a:rPr lang="en-US" dirty="0"/>
              <a:t>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(R)</a:t>
            </a:r>
            <a:r>
              <a:rPr lang="en-US" dirty="0"/>
              <a:t>	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cs typeface="Calibri" panose="020F0502020204030204" pitchFamily="34" charset="0"/>
              </a:rPr>
              <a:t>]]</a:t>
            </a:r>
          </a:p>
          <a:p>
            <a:pPr lvl="1"/>
            <a:r>
              <a:rPr lang="en-US" dirty="0"/>
              <a:t>Data in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specifies the memory address</a:t>
            </a:r>
          </a:p>
          <a:p>
            <a:pPr lvl="1"/>
            <a:r>
              <a:rPr lang="en-US" dirty="0"/>
              <a:t>Like pointer dereference in C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/>
              <a:t>Displacement:</a:t>
            </a: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D(R)</a:t>
            </a:r>
            <a:r>
              <a:rPr lang="en-US" dirty="0"/>
              <a:t>	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en-US" dirty="0"/>
              <a:t>Data in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specifies the </a:t>
            </a:r>
            <a:r>
              <a:rPr lang="en-US" i="1" dirty="0"/>
              <a:t>start</a:t>
            </a:r>
            <a:r>
              <a:rPr lang="en-US" dirty="0"/>
              <a:t> of some memory region</a:t>
            </a:r>
          </a:p>
          <a:p>
            <a:pPr lvl="1"/>
            <a:r>
              <a:rPr lang="en-US" dirty="0"/>
              <a:t>Constant displacement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 specifies the offset from that address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5C8AA0-2345-4A9D-9811-229F1D2A7092}"/>
                  </a:ext>
                </a:extLst>
              </p14:cNvPr>
              <p14:cNvContentPartPr/>
              <p14:nvPr/>
            </p14:nvContentPartPr>
            <p14:xfrm>
              <a:off x="3371760" y="1817640"/>
              <a:ext cx="4046040" cy="1887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5C8AA0-2345-4A9D-9811-229F1D2A70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2400" y="1808280"/>
                <a:ext cx="4064760" cy="19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162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4" y="1362075"/>
            <a:ext cx="8412480" cy="4972050"/>
          </a:xfrm>
        </p:spPr>
        <p:txBody>
          <a:bodyPr/>
          <a:lstStyle/>
          <a:p>
            <a:r>
              <a:rPr lang="en-US" b="1" dirty="0"/>
              <a:t>General:</a:t>
            </a:r>
            <a:r>
              <a:rPr lang="en-US" dirty="0"/>
              <a:t>	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*S+D</a:t>
            </a:r>
            <a:r>
              <a:rPr lang="en-US" dirty="0">
                <a:cs typeface="Calibri" panose="020F0502020204030204" pitchFamily="34" charset="0"/>
              </a:rPr>
              <a:t>]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/>
              <a:t>:	Base register (any register)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/>
              <a:t>:	Index register (any register except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:	Scale factor (1, 2, 4, 8)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i="1" dirty="0">
                <a:solidFill>
                  <a:srgbClr val="FF0000"/>
                </a:solidFill>
              </a:rPr>
              <a:t>why these numbers?</a:t>
            </a:r>
            <a:endParaRPr lang="en-US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:	Constant displacement value (a.k.a. immediate)</a:t>
            </a:r>
          </a:p>
          <a:p>
            <a:pPr lvl="1"/>
            <a:endParaRPr lang="en-US" dirty="0"/>
          </a:p>
          <a:p>
            <a:r>
              <a:rPr lang="en-US" b="1" dirty="0"/>
              <a:t>Special cases  </a:t>
            </a:r>
            <a:r>
              <a:rPr lang="en-US" dirty="0"/>
              <a:t>(see CSPP Figure 3.3 on p.181)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(S=1)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(S=1,D=0)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(,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=0,D=0)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5840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914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38" algn="l"/>
                  </a:tabLst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</a:t>
                </a:r>
                <a:r>
                  <a:rPr lang="en-US" b="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[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b="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[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645920"/>
                <a:ext cx="4114800" cy="914400"/>
              </a:xfrm>
              <a:prstGeom prst="rect">
                <a:avLst/>
              </a:prstGeom>
              <a:blipFill rotWithShape="0">
                <a:blip r:embed="rId10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7477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5840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914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38" algn="l"/>
                  </a:tabLst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</a:t>
                </a:r>
                <a:r>
                  <a:rPr lang="en-US" b="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[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b="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[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645920"/>
                <a:ext cx="4114800" cy="914400"/>
              </a:xfrm>
              <a:prstGeom prst="rect">
                <a:avLst/>
              </a:prstGeom>
              <a:blipFill rotWithShape="0">
                <a:blip r:embed="rId10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1245960" y="219960"/>
              <a:ext cx="7275960" cy="6508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0920" y="211320"/>
                <a:ext cx="7288200" cy="65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4424040" y="2418480"/>
              <a:ext cx="3680280" cy="13251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6480" y="2410560"/>
                <a:ext cx="3698640" cy="13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87137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3 types of operands in x86-64</a:t>
            </a:r>
          </a:p>
          <a:p>
            <a:pPr lvl="1"/>
            <a:r>
              <a:rPr lang="en-US" dirty="0"/>
              <a:t>Immediate, Register, Memory</a:t>
            </a:r>
          </a:p>
          <a:p>
            <a:r>
              <a:rPr lang="en-US" dirty="0"/>
              <a:t>There are 3 types of instructions in x86-64</a:t>
            </a:r>
          </a:p>
          <a:p>
            <a:pPr lvl="1"/>
            <a:r>
              <a:rPr lang="en-US" dirty="0"/>
              <a:t>Data transfer, Arithmetic, Control Flow</a:t>
            </a:r>
          </a:p>
          <a:p>
            <a:pPr lvl="2"/>
            <a:endParaRPr lang="en-US" dirty="0"/>
          </a:p>
          <a:p>
            <a:r>
              <a:rPr lang="en-US" b="1" dirty="0"/>
              <a:t>Memory Addressing Modes:</a:t>
            </a:r>
            <a:r>
              <a:rPr lang="en-US" dirty="0"/>
              <a:t>  The addresses used for accessing memory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/>
              <a:t> (and other) instructions can be computed in several different ways</a:t>
            </a:r>
          </a:p>
          <a:p>
            <a:pPr lvl="1"/>
            <a:r>
              <a:rPr lang="en-US" i="1" dirty="0"/>
              <a:t>Base register</a:t>
            </a:r>
            <a:r>
              <a:rPr lang="en-US" dirty="0"/>
              <a:t>, </a:t>
            </a:r>
            <a:r>
              <a:rPr lang="en-US" i="1" dirty="0"/>
              <a:t>index register</a:t>
            </a:r>
            <a:r>
              <a:rPr lang="en-US" dirty="0"/>
              <a:t>, </a:t>
            </a:r>
            <a:r>
              <a:rPr lang="en-US" i="1" dirty="0"/>
              <a:t>scale factor</a:t>
            </a:r>
            <a:r>
              <a:rPr lang="en-US" dirty="0"/>
              <a:t>, and </a:t>
            </a:r>
            <a:r>
              <a:rPr lang="en-US" i="1" dirty="0"/>
              <a:t>displacement</a:t>
            </a:r>
            <a:r>
              <a:rPr lang="en-US" dirty="0"/>
              <a:t> map well to pointer arithmetic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3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Address Computation Instruction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"lea"</a:t>
            </a:r>
            <a:r>
              <a:rPr lang="en-US" dirty="0"/>
              <a:t> stands for </a:t>
            </a:r>
            <a:r>
              <a:rPr lang="en-US" i="1" dirty="0">
                <a:solidFill>
                  <a:srgbClr val="FF0000"/>
                </a:solidFill>
              </a:rPr>
              <a:t>load effective address</a:t>
            </a:r>
            <a:endParaRPr lang="en-US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en-US" sz="2400" dirty="0"/>
              <a:t> is address expression </a:t>
            </a:r>
            <a:r>
              <a:rPr lang="en-US" dirty="0"/>
              <a:t>(any of the formats we’ve seen)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2400" i="1" dirty="0"/>
              <a:t> </a:t>
            </a:r>
            <a:r>
              <a:rPr lang="en-US" sz="2400" dirty="0"/>
              <a:t>is a register</a:t>
            </a:r>
          </a:p>
          <a:p>
            <a:pPr lvl="1"/>
            <a:r>
              <a:rPr lang="en-US" sz="2400" dirty="0"/>
              <a:t>Sets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400" dirty="0"/>
              <a:t> to the </a:t>
            </a:r>
            <a:r>
              <a:rPr lang="en-US" sz="2400" i="1" dirty="0"/>
              <a:t>address</a:t>
            </a:r>
            <a:r>
              <a:rPr lang="en-US" sz="2400" dirty="0"/>
              <a:t> computed by the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/>
              <a:t> expression (</a:t>
            </a:r>
            <a:r>
              <a:rPr lang="en-US" sz="2400" dirty="0">
                <a:solidFill>
                  <a:srgbClr val="FF0000"/>
                </a:solidFill>
              </a:rPr>
              <a:t>does not go to memory! – it just does math</a:t>
            </a:r>
            <a:r>
              <a:rPr lang="en-US" sz="2400" dirty="0"/>
              <a:t>)</a:t>
            </a:r>
          </a:p>
          <a:p>
            <a:pPr lvl="1"/>
            <a:r>
              <a:rPr lang="en-US" sz="2400" u="sng" dirty="0"/>
              <a:t>Example</a:t>
            </a:r>
            <a:r>
              <a:rPr lang="en-US" sz="2400" dirty="0"/>
              <a:t>: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(%rdx,%rcx,4), %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/>
          </a:p>
          <a:p>
            <a:r>
              <a:rPr lang="en-US" sz="2800" dirty="0"/>
              <a:t>Uses:</a:t>
            </a:r>
          </a:p>
          <a:p>
            <a:pPr lvl="1"/>
            <a:r>
              <a:rPr lang="en-US" sz="2400" dirty="0"/>
              <a:t>Computing addresses without a memory reference</a:t>
            </a:r>
          </a:p>
          <a:p>
            <a:pPr lvl="2"/>
            <a:r>
              <a:rPr lang="en-US" i="1" dirty="0"/>
              <a:t>e</a:t>
            </a:r>
            <a:r>
              <a:rPr lang="en-US" sz="2000" i="1" dirty="0"/>
              <a:t>.g.</a:t>
            </a:r>
            <a:r>
              <a:rPr lang="en-US" sz="2000" dirty="0"/>
              <a:t> translation of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&amp;x[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sz="2400" dirty="0"/>
              <a:t>Computing arithmetic expressions of the form  </a:t>
            </a:r>
            <a:r>
              <a:rPr lang="en-US" sz="2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x+k</a:t>
            </a: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</a:t>
            </a:r>
            <a:r>
              <a:rPr lang="en-US" sz="2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i+d</a:t>
            </a:r>
            <a:endParaRPr lang="en-US" sz="24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lvl="2"/>
            <a:r>
              <a:rPr lang="en-US" sz="2000" dirty="0"/>
              <a:t>Though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/>
              <a:t> </a:t>
            </a:r>
            <a:r>
              <a:rPr lang="en-US" dirty="0"/>
              <a:t>can only be</a:t>
            </a:r>
            <a:r>
              <a:rPr lang="en-US" sz="2000" dirty="0"/>
              <a:t> 1, 2, 4, or 8</a:t>
            </a:r>
            <a:endParaRPr lang="en-US" dirty="0"/>
          </a:p>
          <a:p>
            <a:pPr lvl="2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10276</TotalTime>
  <Words>2887</Words>
  <Application>Microsoft Macintosh PowerPoint</Application>
  <PresentationFormat>On-screen Show (4:3)</PresentationFormat>
  <Paragraphs>691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Anonymous Pro</vt:lpstr>
      <vt:lpstr>Arial</vt:lpstr>
      <vt:lpstr>Arial Narrow</vt:lpstr>
      <vt:lpstr>Calibri</vt:lpstr>
      <vt:lpstr>Calibri Bold</vt:lpstr>
      <vt:lpstr>Calibri Italic</vt:lpstr>
      <vt:lpstr>Cambria Math</vt:lpstr>
      <vt:lpstr>Courier New</vt:lpstr>
      <vt:lpstr>Roboto Regular</vt:lpstr>
      <vt:lpstr>Times New Roman</vt:lpstr>
      <vt:lpstr>Wingdings</vt:lpstr>
      <vt:lpstr>Wingdings 2</vt:lpstr>
      <vt:lpstr>UWTheme-351-Au18</vt:lpstr>
      <vt:lpstr>x86-64 Programming II CSE 351 Winter 2019</vt:lpstr>
      <vt:lpstr>Administrivia</vt:lpstr>
      <vt:lpstr>Understanding  swap()</vt:lpstr>
      <vt:lpstr>Memory Addressing Modes:  Basic</vt:lpstr>
      <vt:lpstr>Complete Memory Addressing Modes</vt:lpstr>
      <vt:lpstr>Address Computation Examples</vt:lpstr>
      <vt:lpstr>Address Computation Examples</vt:lpstr>
      <vt:lpstr>Summary</vt:lpstr>
      <vt:lpstr>Address Computation Instruction</vt:lpstr>
      <vt:lpstr>Example:  lea  vs.  mov</vt:lpstr>
      <vt:lpstr>Arithmetic Example</vt:lpstr>
      <vt:lpstr>Arithmetic Example</vt:lpstr>
      <vt:lpstr>Peer Instruction Question</vt:lpstr>
      <vt:lpstr>Control Flow</vt:lpstr>
      <vt:lpstr>Control Flow</vt:lpstr>
      <vt:lpstr>Conditionals and Control Flow</vt:lpstr>
      <vt:lpstr>x86 Control Flow</vt:lpstr>
      <vt:lpstr>Processor State (x86-64, partial)</vt:lpstr>
      <vt:lpstr>Condition Codes (Implicit Setting)</vt:lpstr>
      <vt:lpstr>Condition Codes (Explicit Setting: Compare)</vt:lpstr>
      <vt:lpstr>Condition Codes (Explicit Setting: Test)</vt:lpstr>
      <vt:lpstr>Using Condition Codes:  Jumping</vt:lpstr>
      <vt:lpstr>Using Condition Codes:  Setting</vt:lpstr>
      <vt:lpstr>Reminder:  x86-64 Integer Registers</vt:lpstr>
      <vt:lpstr>Reading Condition Codes</vt:lpstr>
      <vt:lpstr>Reading Condition Codes</vt:lpstr>
      <vt:lpstr>Aside:  movz and movs</vt:lpstr>
      <vt:lpstr>Aside:  movz and movs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 CSE 351 Autumn 2016</dc:title>
  <dc:creator>Justin Hsia</dc:creator>
  <cp:lastModifiedBy>Luis Ceze</cp:lastModifiedBy>
  <cp:revision>147</cp:revision>
  <cp:lastPrinted>2018-10-15T18:05:59Z</cp:lastPrinted>
  <dcterms:created xsi:type="dcterms:W3CDTF">2016-10-12T07:46:49Z</dcterms:created>
  <dcterms:modified xsi:type="dcterms:W3CDTF">2019-01-25T19:49:43Z</dcterms:modified>
</cp:coreProperties>
</file>