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ink/ink2.xml" ContentType="application/inkml+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ink/ink3.xml" ContentType="application/inkml+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ink/ink4.xml" ContentType="application/inkml+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7.xml" ContentType="application/vnd.openxmlformats-officedocument.presentationml.notesSlide+xml"/>
  <Override PartName="/ppt/ink/ink5.xml" ContentType="application/inkml+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8.xml" ContentType="application/vnd.openxmlformats-officedocument.presentationml.notesSlide+xml"/>
  <Override PartName="/ppt/ink/ink6.xml" ContentType="application/inkml+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10.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1.xml" ContentType="application/vnd.openxmlformats-officedocument.presentationml.notesSlide+xml"/>
  <Override PartName="/ppt/ink/ink10.xml" ContentType="application/inkml+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2.xml" ContentType="application/vnd.openxmlformats-officedocument.presentationml.notesSlide+xml"/>
  <Override PartName="/ppt/ink/ink11.xml" ContentType="application/inkml+xml"/>
  <Override PartName="/ppt/notesSlides/notesSlide13.xml" ContentType="application/vnd.openxmlformats-officedocument.presentationml.notesSlide+xml"/>
  <Override PartName="/ppt/ink/ink12.xml" ContentType="application/inkml+xml"/>
  <Override PartName="/ppt/ink/ink13.xml" ContentType="application/inkml+xml"/>
  <Override PartName="/ppt/notesSlides/notesSlide1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15.xml" ContentType="application/vnd.openxmlformats-officedocument.presentationml.notesSlide+xml"/>
  <Override PartName="/ppt/ink/ink14.xml" ContentType="application/inkml+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6.xml" ContentType="application/vnd.openxmlformats-officedocument.presentationml.notesSlide+xml"/>
  <Override PartName="/ppt/ink/ink15.xml" ContentType="application/inkml+xml"/>
  <Override PartName="/ppt/ink/ink16.xml" ContentType="application/inkml+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8.xml" ContentType="application/vnd.openxmlformats-officedocument.presentationml.notesSlide+xml"/>
  <Override PartName="/ppt/ink/ink17.xml" ContentType="application/inkml+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19.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20.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21.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2.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23.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24.xml" ContentType="application/vnd.openxmlformats-officedocument.presentationml.notesSlide+xml"/>
  <Override PartName="/ppt/ink/ink28.xml" ContentType="application/inkml+xml"/>
  <Override PartName="/ppt/ink/ink2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8" r:id="rId1"/>
  </p:sldMasterIdLst>
  <p:notesMasterIdLst>
    <p:notesMasterId r:id="rId31"/>
  </p:notesMasterIdLst>
  <p:handoutMasterIdLst>
    <p:handoutMasterId r:id="rId32"/>
  </p:handoutMasterIdLst>
  <p:sldIdLst>
    <p:sldId id="1075" r:id="rId2"/>
    <p:sldId id="1055" r:id="rId3"/>
    <p:sldId id="1086" r:id="rId4"/>
    <p:sldId id="1087" r:id="rId5"/>
    <p:sldId id="1078" r:id="rId6"/>
    <p:sldId id="1079" r:id="rId7"/>
    <p:sldId id="1080" r:id="rId8"/>
    <p:sldId id="1081" r:id="rId9"/>
    <p:sldId id="1082" r:id="rId10"/>
    <p:sldId id="1083" r:id="rId11"/>
    <p:sldId id="1084" r:id="rId12"/>
    <p:sldId id="1085" r:id="rId13"/>
    <p:sldId id="1088" r:id="rId14"/>
    <p:sldId id="1076" r:id="rId15"/>
    <p:sldId id="1077" r:id="rId16"/>
    <p:sldId id="1046" r:id="rId17"/>
    <p:sldId id="1047" r:id="rId18"/>
    <p:sldId id="1015" r:id="rId19"/>
    <p:sldId id="919" r:id="rId20"/>
    <p:sldId id="920" r:id="rId21"/>
    <p:sldId id="921" r:id="rId22"/>
    <p:sldId id="1051" r:id="rId23"/>
    <p:sldId id="1052" r:id="rId24"/>
    <p:sldId id="1053" r:id="rId25"/>
    <p:sldId id="1054" r:id="rId26"/>
    <p:sldId id="1048" r:id="rId27"/>
    <p:sldId id="1049" r:id="rId28"/>
    <p:sldId id="1058" r:id="rId29"/>
    <p:sldId id="1050" r:id="rId30"/>
  </p:sldIdLst>
  <p:sldSz cx="9144000" cy="6858000" type="screen4x3"/>
  <p:notesSz cx="9601200" cy="7315200"/>
  <p:custDataLst>
    <p:tags r:id="rId33"/>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S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B2A85"/>
    <a:srgbClr val="F6F5BD"/>
    <a:srgbClr val="DFC03D"/>
    <a:srgbClr val="FFFF99"/>
    <a:srgbClr val="F1C7C7"/>
    <a:srgbClr val="CDF1C5"/>
    <a:srgbClr val="FF9999"/>
    <a:srgbClr val="DCB834"/>
    <a:srgbClr val="EFBFBF"/>
    <a:srgbClr val="C5F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3" autoAdjust="0"/>
    <p:restoredTop sz="82202" autoAdjust="0"/>
  </p:normalViewPr>
  <p:slideViewPr>
    <p:cSldViewPr snapToGrid="0">
      <p:cViewPr varScale="1">
        <p:scale>
          <a:sx n="159" d="100"/>
          <a:sy n="159" d="100"/>
        </p:scale>
        <p:origin x="200"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194"/>
    </p:cViewPr>
  </p:sorterViewPr>
  <p:notesViewPr>
    <p:cSldViewPr snapToObjects="1">
      <p:cViewPr varScale="1">
        <p:scale>
          <a:sx n="89" d="100"/>
          <a:sy n="89" d="100"/>
        </p:scale>
        <p:origin x="1311" y="5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94515"/>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3:27.700"/>
    </inkml:context>
    <inkml:brush xml:id="br0">
      <inkml:brushProperty name="width" value="0.05292" units="cm"/>
      <inkml:brushProperty name="height" value="0.05292" units="cm"/>
      <inkml:brushProperty name="color" value="#FF0000"/>
    </inkml:brush>
  </inkml:definitions>
  <inkml:trace contextRef="#ctx0" brushRef="#br0">2907 13880 200 0,'0'-24'74'0,"3"19"-58"0,-3 2 12 0,0 3 2 16,0 6-20-16,0 7-7 16,-3 16-1-16,-3 21 2 15,-3 19-1-15,0 8-2 0,0 10 0 16,6 0-1-16,3 1 2 16,0-12 1-16,9-7 3 15,6-13-10-15,0-6-2 16,-3-16-28-16,0-10-13 15,3-13-46 1</inkml:trace>
  <inkml:trace contextRef="#ctx0" brushRef="#br0" timeOffset="1.003">2987 13832 176 0,'18'-23'68'0,"-6"12"-52"0,15 0 8 0,-9 6 0 16,12-3-3-1,11 3 2-15,16 0-11 0,11-1-2 16,16 4-6 0,17 2-1-16,12 2 3 0,9 1-3 15,9 0 0-15,9-1-3 16,-3 1-1-16,0 2 1 15,3 1 2-15,-10-4-1 0,-2 1 2 16,-3-1-2-16,-8 1 2 16,-10-3-4-16,-9 0 0 15,-9-3 1-15,-8 1 2 16,-13-3-3-16,-8-1 0 16,-10 1 1-16,-5 2 0 15,-6 1 2-15,-10-1 1 0,-2 0 1 16,-6 1 0-16,-3 2-2 15,-6 0-2-15,0 0 1 16,-3 2-1-16,-1 1-3 16,-2 2 2-16,3 3-1 15,0 5 0-15,-3 6 2 16,0 7 2 0,-3 14-6-16,-3 21 1 0,-6 10 1 15,-3 9 3-15,-3 10-2 16,-2 0 0-16,-1-3 3 15,3-8 3-15,3-12-2 16,0-12 0-16,6-10-1 16,0-3 1-16,0-12 0 15,0-7 1-15,0-4 2 0,-3-6 3 16,-3-5-4-16,-6-3-3 16,-9-2-1-16,-11 0 1 15,-10-3-3-15,-17 0 0 16,-13 0 1-16,-14 0 0 15,-21 0 2-15,-21-3 1 16,-15 3 3-16,-21-3 1 16,-8 3 8-16,-4-2 4 15,3-1-9-15,13 3-6 16,2 0-7-16,15-3-1 16,15 3-16-16,21 6-6 15,21-1-42-15,26 3-17 16,24 0-21-1</inkml:trace>
  <inkml:trace contextRef="#ctx0" brushRef="#br0" timeOffset="2.003">1544 14200 184 0,'0'-8'71'0,"0"6"-55"0,0-4 13 0,3 4 2 16,6 4-5-16,-6 1-1 15,6 5 2-15,-1 5 0 16,4 3-14-16,0 5 3 0,3 3 2 16,-6 2-8-16,3 1-3 0,0-3 0 15,0-3 2-15,0-5-2 16,3-3 1-16,-6-5 1 16,2-5 2-16,-2-9 1 15,3-10 0-15,0-7-4 16,6-9-3-16,3-13 0 15,3-11-1-15,2-7-5 16,4-1 1-16,0 9 4 16,-9 10 2-1,0 5-5-15,-3 6 0 16,-4 7-6-16,1 3 1 0,0 1-33 16,3-1-16-16,0-3-85 15,6-4-53 1,0-4 84-16</inkml:trace>
  <inkml:trace contextRef="#ctx0" brushRef="#br0" timeOffset="3.003">1880 14920 268 0,'-9'-8'101'0,"6"16"-78"0,-6 8 6 0,-3 0 0 15,-6 13-1-15,-8 10 6 16,-7 12-17-16,0 7-5 15,-6 5-7-15,1-2-4 0,-1 3 0 16,3-9-4-16,7-7 0 16,-4-6-20-16,6-5-8 15,6-5-24-15,3-11-8 0,6-5-54 32</inkml:trace>
  <inkml:trace contextRef="#ctx0" brushRef="#br0" timeOffset="4.003">1475 15034 280 0,'-12'-29'104'0,"12"23"-81"0,9 1 1 16,-3 5-5-16,3 3-4 16,0 7 3-16,9 11-1 15,3 11-1-15,9 5-8 16,-1 11-5-16,7 10 0 0,12 3 0 0,5-3 3 15,10-2-27-15,5-9-13 16,10-7-109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37:18.079"/>
    </inkml:context>
    <inkml:brush xml:id="br0">
      <inkml:brushProperty name="width" value="0.05292" units="cm"/>
      <inkml:brushProperty name="height" value="0.05292" units="cm"/>
      <inkml:brushProperty name="color" value="#FF0000"/>
    </inkml:brush>
  </inkml:definitions>
  <inkml:trace contextRef="#ctx0" brushRef="#br0">10375 4083 152 0,'-3'-6'57'0,"3"6"-44"0,0 0 16 0,0 0 6 0,0 0-8 15,0 0-3-15,0 0-6 16,0 0-1-16,3 3-9 16,3 2 4-16,0 3 3 0,3 3 2 15,0 5-1-15,0 2-6 16,3 1-4-16,3-1-1 16,0 3 1-16,-1-2-3 15,1-3 0-15,0 0 1 16,0-3 2-16,-3-5-3 15,0 0 0-15,-3-6 5 16,0-2 3-16,0-5-2 16,0-6 2-16,0-4-4 15,2-7 1-15,4 1-7 16,-3-3-3-16,0 3-2 0,-3 5 3 16,-3 3 0-1,0 0 1-15,-3 2-25 16,0 3-8-16,3 0-25 0,3 6-9 15</inkml:trace>
  <inkml:trace contextRef="#ctx0" brushRef="#br0" timeOffset="855.648">10563 4165 92 0,'-3'13'35'0,"6"-5"-27"0,-36-14 18 0,27 6 5 16,3 3-3-16,0 0 0 16,0-1-2-16,3-2-1 15,0 0-14-15,0 0 2 0,0 0 3 16,0 0 1-16,0 0-1 16,0 0 0-16,0 0 3 15,0-2-5-15,0-4 0 16,0 1-8-16,0-3-2 15,-3-2 0-15,3-4 0 0,0 1-2 16,0-3-2 0,0-2 1-16,0-3-1 15,0-1 2-15,0-7 1 0,0 3 1 16,0-3 2-16,0-3-1 16,0 0 0-16,0 1-3 15,0-4-2-15,0 1 3 16,0-1 0-16,0 1-1 15,-3 0-2-15,0-1 3 16,0-5 0-16,0-2-1 16,0 5 1-16,0-3-2 15,3 1-1-15,0-4 1 16,0 1-1-16,0 2 2 16,3-2 1-16,0 2 1 0,0-5 2 15,0 0 1-15,0 6 1 16,-3-1-2-16,0 8-1 15,0 3 1 1,0 3 3-16,0 5-6 0,0 2-2 16,0 3-3-16,-3 3 0 15,0 5-42 1,3-3 24-16,-3 1-74 16,6 4 53-16,-3-4-100 15,3 2 80-15</inkml:trace>
  <inkml:trace contextRef="#ctx0" brushRef="#br0" timeOffset="2453.301">9640 2466 132 0,'0'0'52'0,"6"-5"-41"0,-3-1 9 0,-3 6 2 0,3-2 2 16,-3 2 5-16,0 0-6 15,0 0-2-15,0 0-12 16,0 2-3-16,0 9 0 16,0 2 3-16,-3 6 2 0,0 7 3 15,3 1 4-15,0-1-6 16,0 1 1-16,0-4-8 15,3-2-1-15,0-7-2 16,3 2 1-16,3-8-2 16,3-1-1-16,-3-7 3 15,5 0 0-15,1-7-8 16,-3-4-2-16,0-2-1 16,0-1 0-16,-3 1 2 15,0 3 2-15,-3 7-3 16,0-2 2-16,0 10 7 15,0 0 4-15,0 6-3 16,0 2 0-16,3-2-1 0,0 2-2 16,-1-2 3-16,1-4 2 15,3-7 2-15,-3 0 3 16,3 0 1-16,-3-10 1 16,3-9-4-16,-3-2 0 15,0 0-5-15,-3-3-2 16,-3 0 0-16,-3 1 1 15,0 4-1-15,0 1 2 16,-3 2-15-16,0 2-7 16,0 7-19-16,3 1-8 15,0 6-23-15,0 0-6 16,0 0-9 0</inkml:trace>
  <inkml:trace contextRef="#ctx0" brushRef="#br0" timeOffset="2659.206">10009 2466 228 0,'-3'8'85'0,"3"2"-66"0,0-4-1 16,0 2-6-16,0 0 9 16,0 2 6-16,0 6-7 15,0 3-2-15,0-1-10 16,0 1-7-16,0 2-2 0,0-8-17 0,0 0-5 15,0-5-18-15,0-3-6 16,0-5-55 0</inkml:trace>
  <inkml:trace contextRef="#ctx0" brushRef="#br0" timeOffset="2791.398">9991 2328 252 0,'0'-5'96'0,"0"5"-75"0,3 0-12 0,-3 0-9 16,3 5-24-16,3-5-7 15</inkml:trace>
  <inkml:trace contextRef="#ctx0" brushRef="#br0" timeOffset="3302.72">10217 2416 176 0,'-6'2'66'0,"6"6"-52"0,-3-13 6 15,3 10-3-15,0-10-2 16,-5 5 4-16,-7 5-7 16,-3-2 1-16,0 10-8 15,-3 3-5-15,3 10-1 0,0 1 1 16,3 5 2-16,3-1-3 15,3 4 0-15,3-9 1 16,3-7 2-16,9-1-1 0,0-4-1 16,6-7 5-16,6-7 1 15,6-10 2-15,-6-9 0 16,-3-4-4-16,-4-7-1 16,-2-4-1-16,-3-3 1 15,-3 0-4-15,-6 0 0 16,0 0 1-16,-3 2 2 15,0 4-3-15,0 2 0 16,0 5 1-16,3 5 2 16,-3 6 3-16,3 5 2 15,3 8-3-15,0 3-3 16,0 7 4-16,0 4 1 16,3 9 4-16,0 12 1 15,0 2-3-15,0 13 0 16,0 0-7-16,0-2-1 0,3-6 0 15,-3-2 0-15,0-14-14 16,0 1-5-16,0-9-21 16,0-10-8-16,0-2-58 15</inkml:trace>
  <inkml:trace contextRef="#ctx0" brushRef="#br0" timeOffset="3547.314">10393 2191 228 0,'-9'2'88'0,"6"1"-69"0,3 5 2 0,-3 5-3 16,9 14 8-16,-3-1 8 16,0 9-14-16,-3 4-6 15,0 6-8-15,0-2-5 0,0 4 0 16,-3-2-4-16,3-10 2 15,-3-4-28-15,0-7-10 16,0-3-54 0,3-8-51-16,0-5 47 15</inkml:trace>
  <inkml:trace contextRef="#ctx0" brushRef="#br0" timeOffset="3709.86">10298 2503 264 0,'-6'0'101'0,"12"-3"-78"0,3-5-7 16,-3 6-8-16,3-1-8 16,3 0 0-16,-1-4 0 15,4-1 0-15,0 0 0 16,0 0-25-16,0 0-8 0,-3-3-34 16</inkml:trace>
  <inkml:trace contextRef="#ctx0" brushRef="#br0" timeOffset="4083.203">10494 2230 200 0,'-3'14'74'0,"6"-12"-58"0,-3 14 3 0,0-5-2 15,3 5 11-15,-3 5 7 16,0 11-5-16,0 7-3 15,0 6-15-15,-3 3-1 0,3-6 0 16,-3-2-6-16,3-11-3 16,-3-5-1-16,3-8 1 15,0-3-3-15,0-16-4 16,0-7-2 0,6-6-5-16,0-11 0 15,0-2-1-15,3 5 3 16,3 6 4-16,0-1 3 15,3 11 11-15,0 8 4 0,-3 0 3 16,2 27 1-16,-2-1-4 16,0 1 0-16,-3-1-7 15,-3-5-3-15,0-5-50 16,3-8-88 0</inkml:trace>
  <inkml:trace contextRef="#ctx0" brushRef="#br0" timeOffset="5541.679">11090 2432 188 0,'0'2'71'0,"3"3"-55"0,-3-12 53 31,-18 4-21-31,-3 3-6 16,3 5-24-16,0 0-10 15,3 3-7-15,0-2-4 16,6 2 2-16,3-3 0 0,3 3 1 15,6 2-3-15,6-2 0 16,6 6 2-16,6 4 0 16,-3-5 5-16,3 6 2 15,-6 2 4-15,-6-2 1 16,-9-1 10-16,-3-5 4 16,-6 1-9-16,-6-4-4 15,0-5-10-15,-3 1-1 16,0-6-10-16,3-6-2 15,3 1-21-15,1 2-9 16,5-10-20-16,3 3-10 0,6-4-38 16</inkml:trace>
  <inkml:trace contextRef="#ctx0" brushRef="#br0" timeOffset="9834.162">11295 2416 192 0,'-3'2'74'0,"3"1"-58"0,0 2 5 0,0-2-1 16,3 7-6-16,0 4 0 16,0 4-4-16,0 11-1 0,-3 8-5 15,0-2 2-15,0 2 3 0,0-3-3 16,0 1-1-16,0-6-5 15,0-3 0-15,0 1 0 16,0-12 2-16,-3 1-3 16,3-2-2-16,0-1 10 15,0-8 5-15,0-2-3 16,0 2-3-16,0-5-3 16,0-5-3-16,-3-1 3 15,3-1 2-15,-3-1-2 16,3-3-2-16,-3-2 0 15,3 0-1-15,0-1 0 16,0-2 2-16,0-2-1 16,0-1-1-16,0-4-2 0,0-4 1 15,0-2-1-15,3 3 0 16,0 2 4-16,3-3 1 16,0 6-6-16,0-5 0 15,3 5 3-15,0 2 2 16,3 0-5-16,-1 6 0 15,4 0 1-15,0 5 1 16,0 5 1-16,3 6 2 16,-3 5 1-16,0 5 1 15,0 0 2-15,-6 3 1 16,-6 13 5-16,-3-2 3 16,-3-6-2-16,-3 3 0 15,-6-3-5-15,0-2-3 16,-3-4-2-16,-3-4-3 15,0-3 1-15,3 0-1 0,0-3-7 16,1-5 0-16,2 5-13 16,3-10-4-16,3 3-14 15,6-4-41 1,0-12 9-16,6-1-28 16</inkml:trace>
  <inkml:trace contextRef="#ctx0" brushRef="#br0" timeOffset="10298.561">11509 2439 176 0,'-9'0'68'0,"12"0"-52"0,0 6 8 16,-3-6 0-16,6 2-10 0,0 4-1 15,6-1 2-15,3 3 0 16,3-8-8-16,0 3-6 0,0-3-2 16,-1-3 1-16,1 3 2 15,-3-8 1-15,-3 3 1 16,0-3 2-16,0-3-3 16,-3 3 0-16,-3-5-1 15,-3 5 1-15,-3-3-2 16,-3 4 2-16,-3 1-4 15,-3 6 0-15,-3-5 1 16,-3 5 0-16,-6 5 0 16,-3 6 0-16,1 2 2 15,-1 8 3-15,3-5-2 16,6 8 0-16,3 2 1 16,3 1 2-16,9-1-3 15,9-2 0-15,6-3-1 16,6-2 1-16,3-3-7 15,0-3 1-15,-7-3-26 16,7-10-8-16,0-13-34 16,0 0-52-16,0-11 28 15</inkml:trace>
  <inkml:trace contextRef="#ctx0" brushRef="#br0" timeOffset="10568.916">11855 2381 160 0,'-6'-5'60'0,"3"2"-47"0,0 1 10 0,3 2 3 16,-3 0 0-16,0 0 4 15,-3 2-1-15,-3 6 0 16,0-2-16-16,0 7-12 0,0 0-4 16,0 3 3-16,3 8 4 15,0-8 1-15,3 5 2 16,3 3-6-16,6-1-1 15,3-1 0-15,3-1 0 0,3-5-5 16,3-3 1-16,0 0-14 16,2-10-5-16,1 2-15 15,0-8-4-15,0-7-50 16</inkml:trace>
  <inkml:trace contextRef="#ctx0" brushRef="#br0" timeOffset="10752.748">11991 2421 200 0,'-14'5'74'0,"17"-5"-58"0,-3 0 1 0,0 0-3 16,0 6 1-16,0 4 5 15,3 6 1-15,-1 5 2 16,-2 3-13-16,3 2-10 0,-3 1-3 16,0-3 1-16,3-3 1 15,0-5-35 1,-3-6-13-16,6-2-52 15</inkml:trace>
  <inkml:trace contextRef="#ctx0" brushRef="#br0" timeOffset="10918.252">11965 2289 272 0,'-12'-6'104'0,"12"6"-81"0,9-5-21 0,-3 5-17 0,3 0-3 15,-1 0 3-15,7 5-22 16,3-5-10-16,3 6-40 16,6-6-15-16</inkml:trace>
  <inkml:trace contextRef="#ctx0" brushRef="#br0" timeOffset="11169.661">12250 2098 248 0,'-14'-2'93'0,"5"12"-72"0,-3 3-2 0,9 1-6 15,-3 1-9-15,0 12-1 16,0 2-3-16,0 11-1 16,3-1 1-16,0 6 0 0,3 3 0 15,0 5 0-15,0-3 0 16,0-2 2-16,0-9 3 15,3-4-22-15,-3-9-10 16,0-5-29-16,-3-7-10 16,3-9-18-1</inkml:trace>
  <inkml:trace contextRef="#ctx0" brushRef="#br0" timeOffset="11352.41">12105 2389 244 0,'-3'-2'90'0,"12"2"-70"0,5-6 4 0,-5 6-5 0,3 0-10 15,0-5-3-15,3 2-10 16,0 1-3-16,3-1 4 16,0 3-28-16,-1 0-8 0,1 0-63 15</inkml:trace>
  <inkml:trace contextRef="#ctx0" brushRef="#br0" timeOffset="11517.359">12364 2376 280 0,'-9'13'104'0,"9"-2"-81"0,0 2-10 0,3 0-10 16,-3 0 1 0,0 1 5-16,-3 4-2 15,3-2-2-15,-3 0-2 16,0-3-11-16,0-2-5 0,0-1-101 15,0-10 0 1</inkml:trace>
  <inkml:trace contextRef="#ctx0" brushRef="#br0" timeOffset="11639.578">12361 2297 252 0,'-3'-8'93'15,"3"8"-72"-15,8-6-22 0,-8 6-14 0,6 0-27 16,0 0-9-16</inkml:trace>
  <inkml:trace contextRef="#ctx0" brushRef="#br0" timeOffset="12056.959">12536 2453 232 0,'6'13'88'0,"-3"-13"-69"0,6 5-3 16,-3-2-6-16,0 0 0 15,3-3 4-15,0-3 1 16,0-2 1-16,0 2-8 0,3-8-5 16,-4 1-2-16,1-1-1 0,0 3 2 15,-3-5-1-15,-3 2-1 16,-3 1 1-16,-3-1-1 15,0 3 0-15,-3 3 0 16,-3 5-3-16,-2 0 0 16,-4 0 2-16,-3 5 0 15,0 3 1-15,0 5 0 16,0 6-3-16,6-3 2 16,3 8 7-16,3 0 4 15,6 2-3-15,9 8-2 16,0-7-2-16,3-3 0 15,3-3-7-15,0-5 1 16,0-6-23-16,0-4-8 0,3-9-23 16,-4 0-9-16,4-18-24 15</inkml:trace>
  <inkml:trace contextRef="#ctx0" brushRef="#br0" timeOffset="12354.197">12715 2466 220 0,'0'8'85'0,"0"5"-66"0,3 14 8 16,0-17 0-16,0 3-1 15,-3 1 4-15,0 4-14 16,3-2-7-16,-3-3-5 0,0-2-6 16,0-3 1-16,0-3 10 15,0-5-1-15,0-8 3 16,0 8-8 15,6-40-2-31,0 3-1 16,2 3-3-16,1 5 2 15,3 8-1-15,6-3-2 16,0 8-46 15,18 8-80-31,-1 3-38 16</inkml:trace>
  <inkml:trace contextRef="#ctx0" brushRef="#br0" timeOffset="13080.341">12328 2162 208 0,'3'-3'79'0,"-3"11"-61"0,0-11 10 16,0 1 3-16,0-6-6 0,0 2 0 15,0-2-5-15,-3 1-2 16,0-4-10-16,-3 3 1 0,0 3 2 15,0 2-2-15,-3 3 0 16,9 0-45 15,-15 8-16-31,0 5-9 16,6-2-52-16,3-3-19 16</inkml:trace>
  <inkml:trace contextRef="#ctx0" brushRef="#br0" timeOffset="26933.825">14411 4133 124 0,'-6'0'49'0,"9"2"-38"0,-6 1 12 0,3-3 3 15,0 3 1-15,-3-3 1 16,3 0-4-16,0 0-1 16,0 0-12-16,-3 0 0 15,1 0 2-15,-1-3-1 0,3 0 1 16,0 1-3-16,0-1-1 16,0-2 1-16,0 0 1 15,3-3-1-15,-1 0-1 16,4 0-3-16,0-3 1 15,3-5-4-15,3-2 0 16,3-3-1-16,3-6-2 16,0-2 1-16,6 0 1 15,2 0-3-15,7 0 0 16,9 2 1-16,2 3 2 16,1 3-3-16,0 0 0 15,-1 0 1-15,4 0 0 0,6 0 0 16,2 2 2-16,13 3-3 15,-1 3 0-15,-2 0 1 16,-4-3 2 0,1 3-1-16,-1 2-1 0,4 6-2 15,5 2 1-15,-2 3-1 16,-7 3 0-16,1-1 4 16,-7 4 1-16,4 2-4 15,-1 0 1-15,4 2 0 16,-1 3 2-16,-2 1-1 15,-10 2 2-15,-2 2-2 16,-3 1 2-16,-4 2 2 0,-2 8 2 16,-3 3 1-16,-4 2 0 15,-2 0-2-15,-3-2-1 16,-3-3 3-16,0-5 5 16,-1-3-7-16,-5-5-3 15,-3-3 0-15,-3-2 0 16,-3-3-1-16,-3 0 1 15,0-6 0-15,-6-2 3 16,3-2-8-16,-6-6-3 16,3 0-28-16,-3 0-11 15,0 0-35-15,-3 0-15 16</inkml:trace>
  <inkml:trace contextRef="#ctx0" brushRef="#br0" timeOffset="27443.251">16525 3892 144 0,'-6'-8'55'0,"9"8"-43"0,-3-3 3 15,0 3 1-15,0 0 14 16,0 0 10-16,3 6-3 15,-3-6 1-15,3 5-22 16,0 6-5-16,0-3 0 0,0-3-7 0,3 5-2 16,0 4-1-16,-3 2-1 15,2-1 2-15,1 4 1 16,3 2-1 0,0 0 1-16,0 0 0 0,-3-2 3 15,0-1-3-15,-3-2-2 16,0-2 0-16,0-1 1 15,-3-5-1-15,0 0-1 16,0-3 5-16,-9-2 10 16,-3-3 1-1,-3 0-6-15,-5-3-1 16,-4-2 1-16,-3-1 1 16,-3 4-1-16,0-1-1 0,-2 0-1 15,2 3 2 1,6 0-3-16,0 0-2 0,3 0-5 15,4-2 0-15,2-1-2 16,6 3 0-16,0-2-11 16,3-1-5-16,3 3-34 15,3 3-14-15,3-1-70 16</inkml:trace>
  <inkml:trace contextRef="#ctx0" brushRef="#br0" timeOffset="44814.943">14352 3254 148 0,'0'-5'57'0,"3"-3"-44"0,0 3 10 0,-3 5 2 15,3-8 56 17,9 5-28-32,-3 1 14 46,-15 2-32-30,0 2-24-16,-6 4-12 0,-3-1-1 16,0 3 0-16,-6 5 2 15,6 3-3-15,0 0 2 0,4 2 1 16,5 1 0-16,3 2-3 16,9-2 0-16,5-1 2 15,7-2 0-15,3-3-2 16,-3 3 0-16,3-5 2 15,-3-3 2-15,0-1-9 16,-4-7-2-16,1-2-15 16,0-3-6-16,0-3-33 15,-3 0-11-15,-3 0-21 16</inkml:trace>
  <inkml:trace contextRef="#ctx0" brushRef="#br0" timeOffset="45428.548">14617 3244 124 0,'-3'-8'49'0,"12"-3"-38"0,-12 9 10 16,3 2 2-16,-9 0 4 16,0 2 4-16,3-2-4 15,0 0-2-15,0 0-13 16,0 0-1-16,0 0 2 0,3 0-1 15,0 3 1-15,0 0-10 16,-3 2-3-16,0 3 1 16,0 2 3-16,3 4-1 15,0 4 0-15,0 3-3 16,3-5-1-16,3 5 1 0,0-2 0 16,3-1-3-16,3-2 0 15,0-5 4-15,3-1 1 16,3-4 0-16,0-6-2 15,0-3 7-15,0 0 3 16,-1-10 1-16,1-3 1 16,0 0-6-16,-6-2-2 15,-9 18 11 17,-9-29-2-32,0 5 1 15,-3 5-6-15,-2 6-3 0,-1 3-5 16,3 2-2-16,0 2 1 15,0 4-11-15,3-1-4 16,3 3-23-16,3 0-8 16,3 0-15-16,3 3-6 0,6-1-23 15</inkml:trace>
  <inkml:trace contextRef="#ctx0" brushRef="#br0" timeOffset="46329.279">14780 3209 172 0,'0'-8'66'0,"0"11"-52"0,0 2 54 31,0 9-33-15,3 7-13-16,12-5-9 15,-3 7-5-15,-3 4 4 16,-3 10 5-16,0 5-9 15,-3 1 2-15,0-4 1 0,0-4-6 16,0-6-3-16,0-3 1 16,0-7 0-16,0 2-1 15,0-8-2-15,-3-5 1 16,3 0-1-16,-3-3 2 0,0-5 1 16,0 0 5-16,0-2 3 15,0-6-2-15,0 0 0 16,0-3-5-16,0-10-1 15,0 0-1-15,0-8-2 16,0 0 3-16,0 0 0 16,-3 2-1-16,3-2-2 15,0 5-2-15,3 0-1 16,-3 1 2-16,6 1 2 16,3 1 0-16,0-3 2 15,0 6-4-15,0 2 0 16,-1 3-1-16,1 2-2 15,0 3 3-15,0 6 0 0,0 2 1 16,0 8 0 0,0-3 0-16,0 3 0 0,0 2 0 15,-3 1 0-15,0 2 4 16,-3 0 2-16,-3-2 2 16,-3 2 2-16,0 1-5 15,-3-7-1-15,-6 1 0 16,0-2 2-16,0-1-8 15,-3-2 0-15,3-3-7 16,0 0-1-16,4 0-11 16,-1-3-1-16,3 0-29 0,3 1-9 15,3 2-22 1,3-3-48-16,3 0 28 16</inkml:trace>
  <inkml:trace contextRef="#ctx0" brushRef="#br0" timeOffset="46632.846">15069 3228 168 0,'6'-3'66'0,"-6"1"-52"0,0 2 14 0,0 0 5 16,0 0 1-16,0 0 1 0,3 2-10 15,0 4-2-15,0 2-14 16,3 2-3-16,-3 3-2 0,0 3 2 16,-3 0 1-16,0 0-1 15,0-3 1-15,0 0-6 16,0-2-1-16,0 0-5 16,0-3 1-16,0-3-27 15,-3-3-9-15,0 1-33 16,-3-11-58-1</inkml:trace>
  <inkml:trace contextRef="#ctx0" brushRef="#br0" timeOffset="46809.718">15069 3112 256 0,'-3'-11'96'0,"9"3"-75"0,-3 8 3 0,0-3-2 15,-3 3-10-15,0 0 1 16,6 0-15-16,0 0-3 16,0 0 2-16,0 3-28 0,3 2-11 15,0 1-69 1</inkml:trace>
  <inkml:trace contextRef="#ctx0" brushRef="#br0" timeOffset="47412.74">15230 3257 184 0,'-3'11'71'0,"3"-1"-55"0,0-5 35 31,18 1-23-31,0 2-9 16,-3-3-7-16,-1 3-1 15,1-3 0-15,0 1 3 16,0-6-7-16,-3 0-2 0,0-6-1 15,0 4 0 1,0-4 2-16,-3-2-1 0,0 3 0 16,-3-8-3-16,-1 2 1 15,-2 1-2-15,-3-1 2 16,0 1-2-16,-3 2-1 16,-2 0-2-16,-1 2 1 15,-3 4-1-15,0 2 0 16,-3 2 0-16,0 4 0 0,-3 2 0 15,0 0-2-15,3-1 7 16,0 4 3-16,0 0-3 16,4 2 0-16,2 3 1 15,3 0 0-15,3 5-5 16,6-8-1-16,-1 3 1 16,7-3 0-16,0-2 1 15,3-3 0-15,0-3-5 16,0 0-1-16,0-2-19 15,0-3-9-15,-15 0-183 32</inkml:trace>
  <inkml:trace contextRef="#ctx0" brushRef="#br0" timeOffset="48118.621">15572 3217 148 0,'6'-2'55'0,"-3"-1"-43"0,0 3 10 15,3 0 1-15,0 0 46 32,3-3-20-32,-3 3-6 15,-3-5-16-15,-6 2-5 16,-3 3-4-16,-3 0-2 15,-3 3-8 1,0 2-5-16,-3 1-2 0,0 2 1 16,4-3 1-16,2 3-4 0,0-3-1 15,6 0-2-15,0 1 0 16,6 2 3-16,3 0 0 16,3 0-2-16,3 2 0 15,2 3 2-15,-2 1 2 16,0-4 0-16,-3 3-1 15,-3-2 7-15,-3 0 5 16,-6-3-4-16,-3-1 0 16,-3 1 0-16,-3-2 0 0,-3-4-4 15,1 1-3-15,2-3-11 16,0-3-4-16,3 1-22 16,3-1-9-16,6-2-84 15,0-1 8 1</inkml:trace>
  <inkml:trace contextRef="#ctx0" brushRef="#br0" timeOffset="52609.93">16179 3294 80 0,'9'-5'33'0,"-3"2"-26"0,3-7 7 0,-3 10 1 16,0-6 14-16,-3 1 6 15,0 0 52 17,-6-3-34-32,-3 2-12 15,0 1-21-15,-3 5-9 16,0 0-6-16,0 3-4 16,-2 2 0-16,2 6-1 0,-3 2 0 15,3 3 0-15,-9-6 0 16,3 4-3-16,3 1 0 15,3 9-3-15,6 3 1 16,15 2-2-16,3 0 0 16,6 0 8-16,0-8 4 15,3-5-5-15,-1-8-1 0,-2-3 2 16,0-15 3-16,-3-3-1 16,0-6 0-16,-3-5-1 15,-3-2 1-15,-4-3-2 16,-2-3-1-16,-3-3 1 15,-3 1-1-15,0 2-7 16,-3-2 0-16,0 2 5 16,-3 0 3-16,1 6-4 15,-1 2 0-15,0 8 5 16,0 6 4-16,0 4-6 0,3 6 1 16,0 6-3-16,3 4 0 15,0 4 4-15,0 4 1 16,3 3-1-16,0 6 1 15,0 4 2-15,3 4 2 16,0 7-1-16,0 0 1 16,-1 1-6-16,1-9-1 15,0-5 2-15,-3-5 1 16,0-8-8-16,0-3-4 16,0-5-31-16,0-8-13 15,3-2-55 1</inkml:trace>
  <inkml:trace contextRef="#ctx0" brushRef="#br0" timeOffset="53265.334">16572 3299 164 0,'-9'-13'63'0,"12"13"-49"0,-12-8 9 0,7 6 3 16,-1-1-2-16,-6 0 3 15,0 1-9-15,0-1 0 16,-3 3-11-16,-3 3-2 0,0 2-1 16,0 8-2-16,0 3 1 15,3 8 0-15,-2 2 3 16,5 6-8-16,3 2-3 0,3-4 3 15,3-4 0 1,6-5 6-16,3 0 5 16,-1-10-10-16,10-3-3 15,0-6 4-15,3-7 4 16,3-11-2-16,-3-5 1 16,-3-3-6-16,-4 1-2 0,-2-4 4 15,-6 3 5-15,0 0-2 16,-6 3-1-16,-3 5 2 15,0 3 2-15,0 3 0 16,0 4 2-16,3 1-4 16,-3 5 0-16,3 5-3 15,0 9-1-15,6 4 3 16,-3 9 1-16,3 2 1 16,0 2 2-16,3 1-5 0,0-5-3 15,0-4 3-15,0-4 1 16,0-6-25-16,3-5-9 15,0-3-37-15,0-13-14 16</inkml:trace>
  <inkml:trace contextRef="#ctx0" brushRef="#br0" timeOffset="53531.314">16760 3112 240 0,'-3'0'90'0,"3"0"-70"0,0 5-3 0,0 3-5 16,3 0 0-16,-3 2 2 0,0 9-3 15,0 7 1-15,0 11-7 16,0 8-3-16,0 6 1 0,3-1-2 16,-3-3 2-16,0-10-2 15,3-5-1-15,-3-3-13 16,0-10-4-16,0-6-48 15,0-5-21-15,3-3-8 16</inkml:trace>
  <inkml:trace contextRef="#ctx0" brushRef="#br0" timeOffset="53734.505">16680 3260 252 0,'-9'-3'96'0,"12"3"-75"0,0 0 6 0,-3 0-2 16,6 0 15 15,14-5-53 1,13-1-31-32,-3 4-17 15,-3-1-51-15,-4 3-18 16</inkml:trace>
  <inkml:trace contextRef="#ctx0" brushRef="#br0" timeOffset="54227.731">16992 3326 132 0,'3'-5'49'0,"3"-1"-38"0,-12 1 12 0,3 5 3 0,-3-3 10 15,3 3 7-15,-6-5-10 16,3 2-4 0,-9 6-11-16,0 5-3 0,-2 3-12 15,-1 4-1-15,0 9-2 16,3 3 0-16,3 4-7 16,6-7-3-16,3 3 12 15,3-6 8-15,3-3-14 0,3-4-4 16,3-4 13-1,3-5 5-15,0-7-4 0,3-9-1 16,0-5-10-16,0-5-2 16,-1-3 4-16,-2-2 3 15,0 2-1-15,-6 0 0 16,0 3 3-16,-3 3 3 16,-3 2 4-16,0 5 5 15,0 11 5 16,-3 11-8-31,3 2-1 16,0 11-4-16,6 5 1 0,3 3-2 16,3-3 0-16,6-3-3 15,-3-5 1-15,3 1 0 0,-4-7-21 16,1-4-8-16,0-3-80 16,0-3-65-1,-3-10 59-15</inkml:trace>
  <inkml:trace contextRef="#ctx0" brushRef="#br0" timeOffset="54875.528">16272 3249 132 0,'6'-8'52'0,"-9"6"-41"0,3-1 18 0,0 3 3 15,0-5 40 17,0 5-30-32,0 0-10 15,-3 5-17 1,-3-2-8-16,0 2-13 0,-3 0-6 16,0 3 6-16,3 0 0 0,0 0 2 15,3 0-46-15,3 0-19 16,6-3-25-1</inkml:trace>
  <inkml:trace contextRef="#ctx0" brushRef="#br0" timeOffset="65040.29">6524 3244 252 0,'0'10'93'0,"0"-7"-72"0,-24 8 9 0,21-3 2 0,0 2-14 15,0 6 0-15,3 3-6 16,0-4-2-16,0 7-6 16,-3-4-3-16,0 3 2 0,0 0-2 15,0 1-1-15,0-4-2 16,0-10 1-16,0-3-34 15,-3-5-15-15,0-5-31 16,3 0-13-16,-3-8 7 16</inkml:trace>
  <inkml:trace contextRef="#ctx0" brushRef="#br0" timeOffset="65220.758">6461 3167 240 0,'0'-3'90'0,"0"3"-70"0,0 0-7 16,0 0-8-16,0 0-7 0,0 0 0 15,3 3 0-15,0 0-2 16,3 2 3-16,-3 3-22 0,3-3-7 16,0 3-62-1</inkml:trace>
  <inkml:trace contextRef="#ctx0" brushRef="#br0" timeOffset="65608.204">6583 3310 212 0,'12'18'82'0,"-12"-7"-64"0,6 8 9 16,-3-9 0-16,-3 1-3 15,0 5 1-15,0 2-12 16,-3-2-5-16,3-5-5 15,-3 2-5-15,3-13 1 0,0 0 3 16,0-3 1-16,0-2-1 16,3-6 1-16,0-2-4 15,0-3 0-15,3-2-4 16,3-1 1-16,3 1 2 16,-3 2 1-16,2 3-2 15,1-1 2-15,0 1-1 0,0 5 0 16,3 3 2-16,-3 2 2 15,0 6-1 1,0 5 2-16,0 5 0 0,-3 6 3 16,-3-1-1-16,-3 6 0 15,0 0-3-15,-3-3-2 16,0-3-4-16,0 1 0 16,3-9-36-16,-3-2-15 15,2 0-56 1</inkml:trace>
  <inkml:trace contextRef="#ctx0" brushRef="#br0" timeOffset="66040.134">6979 3252 228 0,'-3'-13'88'0,"6"10"-69"0,-6 6 19 0,0-3 4 16,-3 5 13 15,-21 5-31-31,6 1-13 15,7-3-13-15,2 0-2 16,6 0 0-16,3 0 2 16,9 2 1-1,3 4 1-15,2-1 0 0,1-3 0 0,-3 6 0 16,-3-3 2-16,-12 6 1 16,-3-1 1-1,-3 1 0-15,1-8 0 16,-4-3-5-16,0-3-1 15,15-5-57 1,-18-5-20 0,6-1-14-16</inkml:trace>
  <inkml:trace contextRef="#ctx0" brushRef="#br0" timeOffset="66329.531">7143 3067 228 0,'0'0'88'0,"0"2"-69"0,3 11-3 16,-3-2-4-16,0 2 13 15,0 11 10-15,0 2 5 31,-6 43-22-31,0-5-9 16,3-9-7-16,-3-7-2 16,3-8-16-16,0-9-6 15,-3-7 11-15,3-8-46 0,-3-3-15 16</inkml:trace>
  <inkml:trace contextRef="#ctx0" brushRef="#br0" timeOffset="66556.043">7006 3223 260 0,'0'-6'96'0,"3"1"-75"0,3 2 6 16,-3-2-2-16,14 10-1 15,1 1 5-15,3-4-13 16,0-2-4-16,0 0-8 15,-3 0-5-15,0 0-2 0,-1 0-34 16,1 0-12-16,-3 0-44 16,-3 6-56-1</inkml:trace>
  <inkml:trace contextRef="#ctx0" brushRef="#br0" timeOffset="66973.614">7271 3347 228 0,'-3'19'88'0,"9"-4"-69"0,-3 4-3 0,3-9-4 15,-3 1-3-15,2 2 5 16,-8 1 3-16,1 1 2 16,-1 1-10-16,0-5-3 0,0 2 0 0,0-8-3 15,3-5 3 1,-3-2 3-16,0-6-7 16,0-5-1-16,0-1-3 15,3-4 0-15,0-3 0 16,3-3 0-16,3 0 2 15,0 3 0-15,3 2-3 16,-1 3 0-16,7 3-1 16,-3 5 3-16,0-2-2 15,3 7 1-15,0-2-18 16,0 5-7-16,-15 0-189 31</inkml:trace>
  <inkml:trace contextRef="#ctx0" brushRef="#br0" timeOffset="67338.415">7461 3321 216 0,'-6'5'82'0,"0"3"-64"0,3 13-2 0,3-10-5 15,3 4 5-15,-3 9 7 16,6-5-8-16,0 5-1 15,3-9-8-15,-3-1-4 0,6-4-1 16,3-4 1-16,0-6 1 16,0-6-1-16,-1-4 1 15,-2-6-2-15,-3 0-1 16,0-3-4-16,-3 1 0 16,0-1 2-16,0 3 3 0,-3 3 0 15,0 3 2-15,0 2-4 16,-3 2-2-16,0 6 2 15,3 6 0-15,-3 2 3 16,3 5 1-16,0 3-1 16,0-3-2-16,3 3-2 15,0-3-1-15,3 0-58 16,0-5-52 0</inkml:trace>
  <inkml:trace contextRef="#ctx0" brushRef="#br0" timeOffset="67587.413">7774 3276 236 0,'-15'-8'88'0,"12"8"-69"0,-6 2 0 0,6 1-4 16,-3 2-2-16,-3 6 4 15,0 2-7-15,0 6-1 16,0-1-5-16,0 6-3 0,3 0 2 15,3-1-2-15,3 1-1 16,6-3-2-16,3-5-1 16,3-2-1-16,6-6 3 15,6-11-18-15,9-5-7 16,5-8-30-16,-2 3-13 0,-6 0-18 16</inkml:trace>
  <inkml:trace contextRef="#ctx0" brushRef="#br0" timeOffset="67828.633">7970 3064 220 0,'0'3'85'0,"6"4"-66"0,0-4 1 16,-6 2-2-16,3 6 1 15,3 8 5-15,-3 7-8 16,-3 3-2-16,0 5-8 15,0 4-2-15,0-1 2 0,0 8-3 0,-3-8 0 16,0 2-1-16,0-10 1 16,3-2-33-16,-3-9-12 15,3-2-45 1,-6-5-51-16</inkml:trace>
  <inkml:trace contextRef="#ctx0" brushRef="#br0" timeOffset="68056.737">7818 3239 260 0,'-41'0'96'0,"44"0"-75"0,3 0-5 0,2 0-9 15,1 0 10-15,3 0 11 0,12 0-1 16,6 0 1-16,0 0-15 15,2 0-8-15,-2-3-1 0,0 3-5 16,-3-5-2-16,-3 2-31 16,-4 0-13-16</inkml:trace>
  <inkml:trace contextRef="#ctx0" brushRef="#br0" timeOffset="68253.759">8187 3257 264 0,'0'19'99'0,"6"12"-77"0,-3-4-9 0,0-14-7 15,0 6 11-15,-3-1 11 16,0 3-14-16,3-8-7 16,-3 1-5-16,0-1-16 0,-3-5-3 15,0 0-42-15,0 0-19 16,0-3-25-1</inkml:trace>
  <inkml:trace contextRef="#ctx0" brushRef="#br0" timeOffset="68446.318">8146 3119 288 0,'-12'-2'107'0,"12"-1"-83"0,6 3-9 15,3 0-11 1,0 0-5-16,0 0 0 16,-1 0-2-16,7 0 2 0,-12 16 1 15,6-5-42-15,0-3-19 0,3 2-46 16</inkml:trace>
  <inkml:trace contextRef="#ctx0" brushRef="#br0" timeOffset="68728.459">8303 3278 184 0,'-14'24'71'0,"11"-3"-55"0,-3 3 9 0,6-13-1 16,3 2-8 0,0 3-1-16,3 2-3 0,3-2 2 15,2 0-7-15,7-5 2 0,3-6 4 16,3-5-1 0,0-5 1-16,-3-6-3 0,-4-5-1 15,-17 16 30 16,12-32-19-31,-6 3-5 16,-6 3-7-16,-6 2-3 16,-9 3-8-16,-2 2 0 15,-4 6 1-15,-3 2-19 0,6 4-6 16,6 4-19-16,3-5-7 16,6 5-26-1,6 1-52-15,9 2 33 0</inkml:trace>
  <inkml:trace contextRef="#ctx0" brushRef="#br0" timeOffset="68957.309">8548 3278 232 0,'6'24'88'0,"-1"-11"-69"0,1 11-5 16,-3-13-7-16,-3 2 6 16,0-3 8-16,0 1-4 15,0 0-2-15,0-6-8 16,0-5-5-16,0 0 1 0,0-3 2 15,0-5 2-15,3-2-3 16,6-6-1-16,-9 16-21 31,21-35 7-15,-3 9 5 0,3 5 4-16,6 8 4 0</inkml:trace>
  <inkml:trace contextRef="#ctx0" brushRef="#br0" timeOffset="69029.286">8866 3321 324 0,'9'29'121'0,"-9"-29"-95"0,-6 18-17 0,6-10-14 16,0-3-86-16,3 3-34 16</inkml:trace>
  <inkml:trace contextRef="#ctx0" brushRef="#br0" timeOffset="70427.404">8554 3215 180 0,'-3'-3'68'0,"3"8"-52"0,0 1 12 15,0-6 3-15,0 2-14 16,0 4-4-16,0 2-4 15,0-1 1-15,0 7-5 16,3 4 10-16,-1 3 5 0,1 3-4 16,0 3-1-16,-3-1-5 15,0 3 1-15,0-8-2 16,0-2 0-16,0-3-8 0,0-6 0 16,0-4 1-16,0-1 1 15,0-5 1-15,0 0 2 16,0 0-1-16,3-3 2 15,0-7-4-15,0-1 0 16,3-2-3-16,-3 0-1 16,0-1 1-16,0-4 2 15,3-1-1-15,3 1-1 16,0-1 1-16,3-2 1 16,3 5-3-16,0-5-2 15,3 8 2-15,-1 2 0 16,4 6 1-16,0 5 0 15,3 5 2-15,0 3 1 16,-6 5 5-16,-3 3 5 0,-1 6-3 16,-2-4 0-16,0 6-4 15,-3 0 1 1,0-3-2-16,-3-3 0 0,0-2-1 16,0 0 0-16,-3-5-2 15,0-3-2-15,0-3-2 16,-3-5 1-16,3 0-10 15,0-5-3-15,0 2-15 16,0-10-46 0,3 0 0-16</inkml:trace>
  <inkml:trace contextRef="#ctx0" brushRef="#br0" timeOffset="72348.312">7375 3678 184 0,'-6'-3'71'0,"9"6"-55"0,-3-1-2 0,0-2-6 16,3 8 9-16,0 3 6 16,3 2-5-16,-3 6-3 15,0-1-8-15,0 3-3 0,-3 0 2 16,0-2-1-16,0-3 0 16,0-3-3-16,0-5-2 15,0-3 3-15,0-5 2 16,0 0 2-16,0-5 1 15,0-6-4-15,0-2-1 16,3-5-6-16,3-3 0 16,5-3-4-16,1 3 2 15,3-1 1-15,6 7-1 16,-3 1 8-16,0 6 3 16,0 3-8-16,0 5-3 15,-4 5 7-15,1 6 5 16,-3 2 1-16,0 6 1 0,-3-1-1 15,-3 3 2-15,-3 1-3 16,0-1 1-16,-3-5-5 16,0-1-8-1,0-1-7-15,0-4-22 16,0-4-9-16,0-6-43 16,6 2-46-1,0-4 45-15</inkml:trace>
  <inkml:trace contextRef="#ctx0" brushRef="#br0" timeOffset="72781.875">7818 3678 216 0,'-41'0'82'0,"35"0"-64"0,6-6 15 0,-3 6 2 16,-3 0-9-16,0 3-1 15,-3 2-12-15,-3 3-5 16,0 3-5-16,3 2-7 0,0 6-2 16,0 2 0-16,3 0 2 0,3-3-1 15,3 6 4 1,6-5-2-16,0-6-1 0,3-5 5 16,0-3 1-16,3-5 0 15,0-5-2-15,0-6-2 16,-3-4 1-16,3-1-4 15,-3 0 1-15,2 0 4 16,-8 0 2-16,0 0 2 16,-3 6 0-16,3 2-5 15,-3 2 1-15,0 4 4 16,0 2 5-16,3 8-5 16,0 5 0-16,3 3-2 15,-3 2-2-15,6 1 1 16,0-3 1-16,0-3-3 0,0 0 0 15,6-5-21-15,0-3-10 16,-3-2-22-16,3-3-6 16</inkml:trace>
  <inkml:trace contextRef="#ctx0" brushRef="#br0" timeOffset="73339.036">8012 3733 232 0,'3'11'88'0,"0"-3"-69"0,0 8 4 0,0-8-4 15,0 5 3-15,-3 3 4 16,0 2-12-16,0-2-5 16,0-3-6-16,0-5-3 0,0 0 3 0,0-2-2 15,0-6-1-15,0 0-4 16,3-6-2-16,3-4 0 15,0-6 2-15,0 0-3 16,-1 0 0-16,4-5-3 16,0 2 1-16,0 3 3 15,0 3 1-15,0 3 11 16,0 4 9-16,0 6-4 16,0 6 2-16,0 4 1 15,-3 1 1-15,0 2-6 16,-3 0-1-16,0 0-2 15,-3-2 1-15,0-3-4 16,0-8 0 0,0 0-1-16,3 0-2 15,3-11 1-15,0 1-6 0,2-3 1 16,1-6-5-16,3 1-1 16,3 2 2-16,0 5 5 15,0 3 2-15,3 6 1 16,-18 2 19 15,27 26-7-31,-7-2-2 16,-2 0-5-16,-6-6-4 0,0 3-18 15,0-5-9 1,-3-5 14-16,3-6-52 0,3-2-19 16,0-9-25-16</inkml:trace>
  <inkml:trace contextRef="#ctx0" brushRef="#br0" timeOffset="77631.426">8473 3715 144 0,'0'0'55'0,"0"2"-43"0,3-4 12 0,-3 2 5 15,3-3 20 16,3 3-17-31,3 0-7 16,0 0-15-16,3-5-7 16,6 5 0-16,3 0 0 0,5 5-1 15,-2-2-2-15,-12-1 3 0,0 1 2 16,0 0 2-16,0-1-3 16,0 1-3-16,-3 0 0 15,0-3 1-15,-1 0 1 16,1 0 1-16,-3 0 0 15,0 0 0-15,0-3-2 16,0 0 1-16,-3 1-2 16,-3-1-1-16,3 0 1 15,-3 1 1-15,0-1-1 16,0 3-1-16,0-5 1 16,0 2-1-16,0-2-3 15,0 0 2-15,0-3 3 16,0 2 1-16,0-2-1 15,-3 3-2-15,3 0 1 0,-3 0 1 16,-3-1-1-16,0 1 2 16,-3 0-2-16,0 2-1 15,-2 0 1-15,-1 1 1 16,-3 2 1 0,3 0 3-16,-3 2-5 0,0 4-1 15,0 4 2-15,0 1 3 16,15-11 0 15,-18 29-5-31,7 3 0 16,5-3 0-16,6 3 0 15,6-1 0-15,2-7 0 16,7 0 0-16,3-8 2 0,3-8 3 0,6-6-4 16,3-2-3-16,2-8-17 15,1 1-7-15,-3-4-53 16,0 0-22-16,-7 1 4 15</inkml:trace>
  <inkml:trace contextRef="#ctx0" brushRef="#br0" timeOffset="78682.787">9015 3585 68 0,'-3'0'27'0,"0"-3"-21"0,3-2 23 0,0 5 8 0,0 0 0 16,3 0 3-16,-3-2 53 47,6 9-38-47,0 1-23 15,-3-2-15-15,3-1-12 16,0-5-4-16,3-5 0 16,0 5 1-16,2-3 1 0,4 0-1 15,3-2-2-15,3 5 1 16,3 5 1-16,3 6-1 16,-1-6-1-16,4 6 3 15,-3 5 0-15,-27-16 14 31,36 39-5-15,-7 4 1-16,-5-1-3 16,0 0 1-16,-9 1 0 15,0-4 3-15,-3-2-7 0,-3-5-2 16,-3-3-1-16,0-2 0 0,-3-6 0 16,0 0-2-16,0-5 1 15,0-3-2-15,-1-5 2 16,-2 0-2-16,0-3-1 15,0-5 1-15,0 0-1 16,0 0-16-16,-2-2-4 16,-1-1-32-16,0-2-14 15,0-3-71-15</inkml:trace>
  <inkml:trace contextRef="#ctx0" brushRef="#br0" timeOffset="79102.481">9295 4003 216 0,'-3'-2'82'0,"12"12"-64"0,-6-10 4 16,0 3-3-16,3-1-1 0,-1 6 3 15,4 3 2-15,0 5 3 16,3-3-14-16,0 3 2 0,3 0 0 16,-3 0-7-16,0 0-2 15,-3-1 1-15,0-1 1 16,0-4-1-16,-3-2-1 16,0-3 3-16,0-2 5 15,-1-6-1-15,4-2 3 16,0-5-4-16,0-4-1 15,0-2-6-15,3-2-1 16,0-1-3-16,-3 1-1 16,0-1 1-16,0 6 0 15,-3 0-11-15,-3 2-3 16,0 3-22-16,0 0-7 16,-3 3-50-16,3 3-20 15</inkml:trace>
  <inkml:trace contextRef="#ctx0" brushRef="#br0" timeOffset="86097.855">4175 13518 160 0,'-3'-3'60'0,"6"8"-47"0,-33-7 19 0,24 2 7 0,3 0-7 15,3 0 1-15,0 0-16 16,0 0-8-16,6 0-5 16,6 2 10-16,3-2 5 0,3 3-5 15,9 0-1-15,5-3-5 16,1 0-3-16,3 0 0 16,0-3-1-16,-1 0 0 15,-2 1 0-15,-3-1-2 16,-3 0-2-16,-4 1 1 15,-2-1 1-15,-6 0-1 16,-3 3-1-16,-3 0 1 16,-3-2-1-16,-3 2 2 15,-3 0 1-15,0 0-1 16,-3-3 1-16,-3 3-4 0,0 0 0 16,-3 0 1-16,-3 0 0 15,0 0-3-15,-3 0 2 16,1 3-1-16,-4-3 0 15,18 0-11 17,-48 2 9-32,3 1 3 15,4 0-1-15,2-3 2 16,3 0-2-16,7 0 0 16,2 0 2-16,3 0 0 0,3 0 2 15,6 0 1-15,6 0 1 16,3 2-2-16,6-2 1 0,9 3-2 15,6 0-1-15,15-1 3 16,9 4 0 0,5-4 1-16,7-2 0 15,-1-2-5-15,1-1 1 0,-3 3-5 16,-7 0 1-16,-5 0-31 16,-3 0-14-16,3 3-77 15</inkml:trace>
  <inkml:trace contextRef="#ctx0" brushRef="#br0" timeOffset="87419.443">4101 16129 132 0,'-3'-3'52'0,"0"3"-41"0,3 0 15 0,0 0 6 16,0 0 2-16,0 0 1 16,0 0-12-16,3 3-4 15,3 0-11-15,2-3 1 0,4 5 4 16,3-2-1-16,6-1 3 15,9 1-6 1,3 2-3-16,-1-2-1 0,1-1 1 16,0 1-1-16,3-3 0 15,-4 0-6-15,1-3 1 16,0 1 2-16,-3-1 1 16,-4 3-4-16,1-5 1 15,-6 5 2-15,-3 0 3 0,-3-3-2 16,-3 1-2-1,-3 2 0-15,-3 0 1 0,-4-3-3 16,-2 3 0-16,0-5 1 16,-5 5 2-16,-4 0-3 15,-3 0 0-15,-3 0 1 16,-3 5 2-16,-3-2-3 16,0-1 0-16,-3 1 3 15,-2-3 1-15,-1 5-4 16,-3-2-1-16,0-1 1 15,-2-2 0-15,5 0 1 16,3 0 2-16,6 0-1 16,3 0 2-16,6 0-2 15,3 0-1-15,6 0 1 16,6 0-1-16,9 0 2 0,6 0 3 16,3 0-4-16,6 0-1 15,2 0 0-15,1-2 2 16,3 2-1-16,-3 0 2 15,-4 0-7-15,1 0-1 16,-6 0-31-16,9 2-113 31</inkml:trace>
  <inkml:trace contextRef="#ctx0" brushRef="#br0" timeOffset="88845.758">15950 13454 28 0,'0'-3'11'16,"0"1"-9"-16,3 2 33 0,-3 0 16 0,0 0-6 15,0 0-4-15,0 0-6 16,0 0-2-16,-3 0-7 15,0 2-2-15,0-2-13 16,3 3 4-16,-3-3 3 0,0 3 3 16,3-3 4-16,0 0-4 15,0 0-1-15,0 0-5 16,6 2-1-16,3 1-8 16,3 0-2-16,6-1 0 0,6 1 2 15,9 0-1 1,2-3 0-16,4 0-3 15,0-3 1-15,-4 0-4 16,-2 1 0-16,0-1 1 16,-6 3 2-16,-1-3-1 0,-5 3-1 15,-6 0 1-15,0 0 1 16,-6 0-1-16,-3 0-1 16,-6 0 5-16,0 0 1 15,-3 0-2-15,-6 0-3 16,-3 0-3-16,-6 3-1 15,-3 2 2-15,-2-2 0 0,-7 0 1 16,-6-1 0-16,-3 1 0 16,7 0 0-16,-1-3 0 15,6 0 2-15,3 0-3 16,7 0-2-16,5 0 2 16,3 0 0-16,3 0 1 15,6 0 0-15,6 0 0 16,9 0 0-16,11 2 0 15,7-2 2-15,3 0-1 16,2 0-1-16,1-2 1 16,-3-1-1-16,0 3-3 15,-7 0 2-15,-5 0-19 16,-3 0-9-16,-6 3-34 16,-3-1-14-16,-3 3-40 15</inkml:trace>
  <inkml:trace contextRef="#ctx0" brushRef="#br0" timeOffset="90151.717">16174 16320 4 0,'-12'-6'5'0,"6"17"-4"0,9-14 0 16,-3 3 0-16,0 0 29 16,0 0 17-16,0 0-10 15,0-2-6-15,0 2-5 16,-3 0 0-16,-3-6-8 0,0 6-3 15,-3 0 3-15,0 0 0 16,-3 6-9-16,3-4 6 0,-6 3 13 16,3-5-2-1,3 6-7-15,0-6-1 16,3 2-2-16,3 1 2 16,3-3-4-16,0 0 0 15,6 0-4-15,9 0-1 16,6-3-3-16,3 1 1 15,3-4-2-15,0 1 0 16,2-3-3-16,4 6-2 16,0-4-2-16,0 1 1 15,-1 2 3-15,1 1 1 16,0-1-1-16,-3-2-2 16,-4 5 1-16,-5 0-1 0,-6 0 0 15,-9 0 2-15,-6 0-3 16,-3 0 0-16,-6 0 3 15,-6 5 3-15,-3 0-4 16,-5-2-3-16,-1-3 1 16,-3 5 2-16,-3-5 0 15,-3 3 2-15,1-3-2 16,-1 0-1-16,-3 0 1 16,3-3-1-16,4 3 0 15,2 0 0-15,6-5 0 0,3 5 0 16,3-3 0-1,6 3 2-15,3-2-1 16,6 2-1-16,6 0 1 0,12-3-1 16,6-2 0-1,6 5 0-15,3-3 0 16,-1 0 2-16,1 1-1 0,0 2-1 16,0 0-2-16,-4 0 1 15,-2 0 1-15,-3 0 2 16,-3 0-14-16,-6 0-5 15,-3-3-44-15,-4 3-18 16,4 0-38-16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39:04.729"/>
    </inkml:context>
    <inkml:brush xml:id="br0">
      <inkml:brushProperty name="width" value="0.05292" units="cm"/>
      <inkml:brushProperty name="height" value="0.05292" units="cm"/>
      <inkml:brushProperty name="color" value="#FF0000"/>
    </inkml:brush>
  </inkml:definitions>
  <inkml:trace contextRef="#ctx0" brushRef="#br0">18100 1131 148 0,'8'-12'55'0,"-3"12"-30"0,-5 0-5 0,0 0 19 15,0 0-4-15,0 0 0 16,0 4-12-16,-5 4-3 16,-3 11-12-16,-5-4-3 0,-5 8-1 0,-3 4 0 15,4 0 0-15,-9 3-2 16,4 5-2-16,5-1 1 16,0-3-1-16,0-8-31 15,4-4-12-15,0 0-46 16,4-7-41-1,5-1 51-15</inkml:trace>
  <inkml:trace contextRef="#ctx0" brushRef="#br0" timeOffset="1">17884 1104 192 0,'-4'-4'71'0,"8"4"-38"0,-4 0-30 0,0 0 17 16,4 4-8-16,5 4-2 16,4 11 1-16,0 0 0 15,0 8-5-15,4 7 3 0,5 1 1 16,4 3-5-16,4 0-1 16,-4 0-2-16,4-3 1 15,-9-1-4-15,1-3 0 16,-5-4-6-16,0-4 0 15,-8-4-76 1,4-4-59-16,-9-3 49 16</inkml:trace>
  <inkml:trace contextRef="#ctx0" brushRef="#br0" timeOffset="2">18733 1020 124 0,'-4'-8'49'0,"4"-7"-26"0,-5-1-3 0,5 12 19 16,0 1-2-16,-13-1 1 15,9-4-6-15,-13 0-2 16,4 5-17-16,-4 3 3 0,-5-8 2 16,1 8-6-16,-1 8 1 15,-8-8-8-15,4 7-3 16,5 5-6-16,8-5 0 16,8 5 0-16,-3-1 2 0,16-3 1 15,1 4 1-15,13-1-3 16,3 4 2-16,6 1-4 15,-1 7 1-15,4 7 4 16,-12 5 2-16,4-5-3 16,-1 5 1-16,-16-4 2 15,0 7 3-15,-9-4 0 16,-5-3 2-16,-3 0-2 16,-10-5 2-16,1-3 0 15,0-3 1-15,0-9-7 16,0-3 0-16,-1-8-1 15,5-4 2-15,5-23-1 16,8-4-3-16,8-3 1 16,1-4 1-16,13-4 0 15,3 3 0-15,-7 1 0 16,7 3 0-16,-3 5 0 16,-5 3 0-16,1 4 2 15,-6 0 3 1,-12 4-2-16,0 0-2 15,0 3-7-15,0 5-4 16,-8-1-21-16,4 1-7 16,4 3-27-16,0 4-12 15,4 1-18 1</inkml:trace>
  <inkml:trace contextRef="#ctx0" brushRef="#br0" timeOffset="3">19241 870 160 0,'-8'-4'60'0,"8"4"-32"0,0 0-15 16,-9 0 19-16,5 4-3 15,-5 0 3-15,-4 4-12 16,-4 7-4-16,-4 0-9 15,-1 12-1-15,-12 4 1 0,12 7 1 0,-8 0 0 16,8 12-4-16,5 4-1 16,8-1-1-16,5 5-2 15,8-8 3-15,9-8 0 16,13-8-1-16,0-7 1 16,13-8 4-16,0-7 4 15,-5-16-2-15,1-8 0 16,-1-3-1-16,-8-4 0 15,-9-8 4-15,-4 4 3 16,-13-4 3-16,-13 1 1 16,-4 6-8-16,-9 1-2 15,-4 0-7-15,-5 8-2 16,5 7-16-16,0 4-6 0,9 4-31 16,3 7-14-16,5-7-48 15,5 11-42 1,8-11 66-16</inkml:trace>
  <inkml:trace contextRef="#ctx0" brushRef="#br0" timeOffset="4">17776 1671 36 0,'0'0'13'0,"0"0"-6"0,5 0-8 0,-5 0 2 16,0 0-1-16,4 7 4 16,-4-7 5-16,0 0 6 15,0 0 14 1,4 4-4-16,-4-4-7 16,0 0-1-16,0 0-8 15,0 0-3-15,0 0 1 16,0 0 0-16,0 0 5 15,0 0 3-15,0 0 5 16,0 0 2-16,0 0-11 16,0 0 0-16,0 4 2 0,0-4-3 15,0 0 0-15,0 4-4 0,0 4 1 16,0-8 2-16,0 3 2 16,-4-3 1-16,4 4 2 15,0-4-1-15,-4 0 0 16,4 0-3-16,0 0 1 15,0 0-6-15,0 0-1 16,0 0 0-16,4-4 2 16,5 1 1-16,4 3 1 15,4-8-7-15,0-4-2 16,5 1 2-16,-1-4 1 16,1 7-3-16,-5 0-1 15,4 4-2-15,1 4 3 16,0 4 0-16,3 0 1 0,-7 0-3 15,3 4 2-15,1 3 1 16,-1-3 2-16,1-1-1 16,-5-3 2-16,0 0-2 15,5 0-1-15,4 4 3 16,-9-8 2-16,5 0-2 16,-1-8 0-16,1 4-1 15,-1 0-2-15,1 0-2 16,4 4 1-16,-1 0 1 15,6 0 0-15,-1 0 0 16,0 4 0-16,4 0 0 16,-8 0 0-16,9-4 2 0,3 0 3 15,1-4 0-15,4 0 0 16,0 0-3-16,1 4 1 16,-1 0-2-1,0 0-1-15,-5 4-2 0,6 4 1 16,-1 3 3-16,4 1 1 15,9-1 1-15,-9-3 0 16,5-4-5-16,4-4 1 16,5-4-49-16,16-7-19 15,-4-12-59 1</inkml:trace>
  <inkml:trace contextRef="#ctx0" brushRef="#br0" timeOffset="5">22633 1050 148 0,'13'-15'57'0,"-9"15"-30"0,4 0-7 0,-3 0 21 16,-1 0 2-16,0-8 4 15,1-3-11-15,-5 3-4 16,0-11-18-16,0 7 4 0,-5-3 3 15,1 4-5-15,-5-8 1 16,-3 3-10-16,-6 1-2 16,-3 3-3-16,4 1-2 0,-14 3 1 15,6 4 1-15,-14 8-3 16,4 8-2-16,-4 3-3 16,1 12 1-1,-5 3 3-15,4 13 1 0,9-1-2 16,-1 4 0-16,14 0-1 15,13-4 0-15,13 4 3 16,8 7 0-16,13-18 1 16,9-1 2-16,12-11 3 15,5-11 4-15,0-12-2 16,1 0-2-16,-10-12-2 16,0 1-3-16,-12-1-2 15,-5 1 1-15,-9-1-15 0,-3 5-4 16,-5-5-36-16,0-3-17 15,-22 3-52 1</inkml:trace>
  <inkml:trace contextRef="#ctx0" brushRef="#br0" timeOffset="6">21866 1763 212 0,'0'-4'79'0,"0"4"-42"0,0 4-23 0,0-4 22 15,0 0-14-15,4 0-2 16,5-4-12-1,8-4-3-15,0-3-3 16,0-1 1-16,5 1 0 0,-1-5-1 0,1 1 1 16,-1 0-4-16,1-1-2 15,4 13-3-15,-9-1 1 16,5 4 5-16,-1 4 4 16,14-1 3-1,-5 5-1-15,4-8-1 16,1 0-3-16,4-11 1 15,-1 3-2-15,1 4 2 16,-4 8-4-16,3-8 0 0,10 8-1 16,-9 4 0-1,-9 3 0-15,4 4 0 16,1-11 4-16,-1 4 1 16,1 0-1-16,12-1-2 0,0-3 1 15,-8 0-1-15,4-4-27 16,5 0-11-16,-5-8-80 15</inkml:trace>
  <inkml:trace contextRef="#ctx0" brushRef="#br0" timeOffset="7">18164 2150 168 0,'0'-8'66'0,"0"8"-36"0,5 4-22 0,-5-4 18 0,0 0-11 15,0 0 6 1,12 15-6-16,-7 4-8 16,-1 8 0-16,5 4 3 0,-9-1-4 15,4 5 2-15,0 3-3 16,-4-4 2-16,0 1-4 16,5-4-2-16,-1-5 2 15,-4-6 0-15,0-1-1 16,0-4 1-16,0-3-20 15,0-5-6-15,-4 1-30 16,-1-4-11-16,1-4-24 16</inkml:trace>
  <inkml:trace contextRef="#ctx0" brushRef="#br0" timeOffset="8">18031 2218 160 0,'-18'-15'63'0,"18"11"-34"0,-21 0-12 0,12 4 22 16,9-3-9-16,0-1 0 16,0 4-11-16,0-4-1 0,0 0-11 15,9-4-4-15,4 5 0 0,4-5 0 16,5 4 3-16,3 0-5 15,1 1-1-15,9-1 2 16,-1 0 1-16,1 0-4 16,4 0 1-16,-9-3 2 15,4 3 1-15,-4 0-1 16,-4 0 1-16,4 0-26 16,-12 4-12-16,-6 0-44 15,1 4-55 1,0 4 36-16</inkml:trace>
  <inkml:trace contextRef="#ctx0" brushRef="#br0" timeOffset="9">18031 2594 176 0,'0'4'66'0,"4"-1"-36"0,0-3-26 0,5 0 13 16,4 0 7-16,4 0 5 15,5-3-7-15,3-1-2 0,10 0-12 16,-5 0-5-16,0 0-2 0,-4 4-1 16,4 0 0-1,-8 0 0-15,-1 0 2 16,1 0-6-16,-5-4-1 0,0 1-40 15,-4-1-18-15,5-4-31 16</inkml:trace>
  <inkml:trace contextRef="#ctx0" brushRef="#br0" timeOffset="10">18483 2395 156 0,'-4'3'57'0,"4"1"-30"0,4 8-18 15,0-5 14-15,1 9 0 0,3 3 3 16,-8 0-10-16,0 0-2 16,0 0-8-16,5 1-4 0,-1-5-1 15,-4 0 1-15,0-3 1 16,0-5 1-16,0 1 0 15,0-8 0-15,0 0 0 16,0-4-2-16,4-4-2 16,1-3 1-16,-1-8 1 15,5 0-3-15,-1 0 0 16,9-1-1-16,-8 1 0 16,8 0 2-16,5 0 0 15,-1 4-3-15,-3 3 2 16,7 8 1-16,-12 4 0 0,5 4 2 15,-6 4 1-15,1 7 3 16,-8 0 3-16,3 1 2 16,-3-1 1-16,-1 0-9 15,0-3-1-15,1-4 0 16,-5-1 1-16,0-7-1 16,0 0 1-16,8-4-2 15,-8-3-1-15,9-5 1 16,-1-3 1-16,5 0-3 15,0-1 0-15,0 1-1 16,0 0 0-16,9 7 0 16,-1 0 0-16,-8 4 2 15,4 4 0-15,-4 0 0 0,0 4 0 16,0 4 0-16,-4 3 2 16,-1 5 1-16,1-1 3 15,-5 4-1-15,1-3 0 16,3-1-3-16,-8 0-2 15,5-3-4-15,-1-5-2 16,0 1-41-16,-4-8-17 16</inkml:trace>
  <inkml:trace contextRef="#ctx0" brushRef="#br0" timeOffset="11">19138 2391 148 0,'0'-4'57'0,"0"8"-30"0,4 3-14 15,1-3 19-15,-5 8-5 16,0 3 1-16,0 4-4 16,0 4-1-16,0 0-12 15,0 0-2-15,0-4-2 0,0 0-6 16,0-3 0-16,0-5-1 15,0-3 2-15,0 0 1 16,0-8 1-16,4 0-2 16,0-8-2-16,1-4 1 0,3-3-1 15,1-4-3-15,-1 0 0 16,1 0 2-16,4 0 0 16,-4 3-6-16,-1 5 0 15,9 3 3-15,-4 4 4 16,5 4 1-16,-1 8-1 15,0 3 3-15,-13 1 2 16,5-1-2-16,0 1 0 16,-5-1 1-16,0-3 2 15,5 0-3-15,-9-8-2 16,4 0 0-16,9-4-1 16,-4-4 0-16,8-7 2 0,5-4-3 15,-1 3 0-15,5 1 1 16,-5 4 0-16,14 3-3 15,-14 0 2 1,1 4-1-16,0 8 0 0,-5 8 6 16,0 3 5-16,-4 4-1 15,0 0 3-15,-4 1-4 16,-1-1 1-16,1-4-5 16,-1 0 0-16,1-3-10 15,4-5-5-15,0-3-60 16,4-4-25-16,0-7-6 15</inkml:trace>
  <inkml:trace contextRef="#ctx0" brushRef="#br0" timeOffset="12">20482 2150 184 0,'0'-4'68'0,"5"4"-36"0,-5 0-20 0,0 0 21 16,0 0-6-16,0 0 1 15,0 0-11-15,0 0-3 16,0 4-8-16,-5 3-2 0,-7 5 2 16,-6 3-1-16,-3 0 0 15,4 1-1-15,-14 7 2 16,5 0-3-16,1 0-2 16,-6-8 0-16,10 0-1 15,4 4 2-15,-1-7 1 16,1-1-4-16,9-3 1 15,-1 0-2-15,18 3 0 16,4 1 2-16,-1-1-3 16,6 1 2-16,-1-1 1 15,4 1 2-15,-3-5-1 16,-1 1-1-16,4 0 1 16,-8-5 1-16,0 1-19 15,0 0-8-15,-4 0-20 16,0-4-10-16,-1 0-45 15</inkml:trace>
  <inkml:trace contextRef="#ctx0" brushRef="#br0" timeOffset="13">20349 2372 208 0,'-9'0'77'0,"14"0"-42"0,-5 0-32 0,0 0 15 16,0 0-7-16,0 0-1 16,12 0 2-16,-3 0 3 15,8 0-8-15,14 0-2 0,-6 0 1 16,10 0 10-16,17 0 5 0,-9 0 0 15,8 0 2-15,10 0-7 16,-1 0 1-16,0-4-8 16,5 0-3-16,0 0-1 15,-1 0-1 1,-16 0-5-16,-1 4 1 0,-4-3 2 16,-8-1 3-16,-10 4-2 15,1 0-2-15,-13-4 4 16,0 0 1-16,0 4 0 15,-9 0-1-15,-4 0-3 16,0 0 1-16,0 0-13 16,-4-4-6-16,8 1-20 15,-4-1-10-15,0-4-88 16,5 0 9 0</inkml:trace>
  <inkml:trace contextRef="#ctx0" brushRef="#br0" timeOffset="14">21181 2207 208 0,'-5'-8'79'0,"5"16"-42"0,0-12-28 0,0 4 19 15,0 0-5-15,0 0 0 16,0 0-8-16,0 0-2 0,0 0-7 15,0 0-4-15,0 0 1 16,0 0 2-16,0 0 2 16,0 0-1-16,0 0-1 15,5 0-8-15,3 0 0 0,5 4 3 16,-9 0 2-16,9 0-3 16,9 3 1-16,-1 1-2 15,1 0 0-15,-1 3 2 16,5 1 2-16,-4-1-1 15,-1 1-1-15,1-1-2 16,-5-3 1-16,-4-1 3 16,0 1 3-16,-9 0 0 15,1-4 2-15,-10 3 5 16,-3-3 2-16,-1 0-5 16,-8 3-3-16,-13 1-3 15,4 4-3-15,0-1-2 16,4 1 1-16,5-1 1 0,4-3 0 15,5-1-9-15,3 1-4 16,5-8-53-16,22 4-23 16,-1 0-30-1</inkml:trace>
  <inkml:trace contextRef="#ctx0" brushRef="#br0" timeOffset="15">22159 2138 144 0,'8'-8'55'0,"1"5"-30"0,-9-5-18 0,0 4 15 16,8 4-7-1,1-4 2-15,-9-3 1 16,0-9 1-16,-4 1-10 16,-5 3 6-16,-4-3 2 0,5 4-5 0,-14 7 1 15,5 11 1-15,-9 5 1 16,-4 7-8-16,-9 8-4 16,9 4-2-16,0 7 1 15,4 0-1-15,9-3 2 16,4-1-2-16,8 4 2 15,5 4-2-15,18-3-1 16,3-5 1-16,9-3 1 16,5-8-1-16,4-4 2 0,-5-7-29 15,9-9-9 1,-4-6-80 0</inkml:trace>
  <inkml:trace contextRef="#ctx0" brushRef="#br0" timeOffset="16">22383 2307 188 0,'-18'0'71'0,"6"0"-38"0,-1 3-36 15,8 5 11-15,-3 7 7 16,-1-3 7-16,0 3-2 0,1 0-2 16,-1 5-10-16,1-1-1 0,3 4 3 15,5 0-4 1,9 0-1-16,4-4 6 15,4-4 3-15,9-3 4 16,0-8 3-16,4-8-5 0,-4-8 1 16,0-3-6-16,-1 0-1 15,-7-5-2-15,-14 1 0 16,-4 0-7-16,-4 4 0 16,-5-4-3-16,0 3 0 15,-12 5-14-15,4-1-6 16,-1 5-29-16,1 10-12 15,0 1-58 1,13 4-26-16,-5 0 74 16</inkml:trace>
  <inkml:trace contextRef="#ctx0" brushRef="#br0" timeOffset="17">22590 2337 200 0,'0'15'77'0,"4"-3"-42"0,9 3-26 16,-13-3 22-16,0 3-4 16,0 0 4-16,0 1-13 15,0-5-5-15,0 1-8 16,0-5-4-16,0 1 2 0,0-8 0 16,0-4 1-16,4-3-2 15,13-9 1-15,-8 1-4 16,8-4 0-16,5-4 1 15,4 0 2-15,-5 4-3 0,1 0-2 16,3 3 2 0,1 16 0-16,-4 0 3 0,-1 12 1 15,-3-5 5-15,-1 5 3 16,0-1-6-16,-8 1-1 16,-1-1-2-16,1 1 1 15,0-1-7-15,-1-3-1 16,5 0-38-16,4-5-14 15,-8-3-64 1</inkml:trace>
  <inkml:trace contextRef="#ctx0" brushRef="#br0" timeOffset="18">23158 2230 272 0,'-8'-4'104'0,"3"4"-56"0,-8 0-47 16,9 4 21-16,-4 0-12 15,-5 3-1-15,0 5-5 16,4-1-1-16,5 5-1 16,4-1-6-16,8 0 0 0,1 1 0 31,8-1 2-31,0 0 1 0,5 1 5 16,-5-1 2-16,-4-4 9 15,-4 1 4-15,-5-4-9 16,-4-1 1-16,-4 1 2 0,-5-4-9 15,-4 0-2-15,-8-4-13 0,3-4-3 16,1 0-31-16,-4-4-10 16,3 1-76-1</inkml:trace>
  <inkml:trace contextRef="#ctx0" brushRef="#br0" timeOffset="19">23408 1885 228 0,'-4'-4'88'0,"-5"8"-48"0,18 4-51 0,-5 0 13 0,-4 3 9 16,0 12 9-16,0 11 2 16,0 9-1-16,0 6-11 15,-4 5 2-15,4-4 2 16,0 0-7-16,0-4-2 0,0-4-3 15,0 4 1-15,0-8-2 16,0-7 2-16,0-8-9 16,0-4-3-16,0-8-39 15,-9-3-19-15,9-8-47 16</inkml:trace>
  <inkml:trace contextRef="#ctx0" brushRef="#br0" timeOffset="20">23188 2192 288 0,'5'-4'107'0,"3"-4"-58"0,18 0-40 0,-13 8 25 16,4-3-19-16,9-5-3 15,4 4-8-15,5 0-1 16,4 1-1-16,8 3-8 0,-12 3-1 15,3-3-30-15,1 4-13 16,0-4-27-16,-13 0-12 16,4 4-5-16</inkml:trace>
  <inkml:trace contextRef="#ctx0" brushRef="#br0" timeOffset="21">23684 2184 172 0,'-17'0'66'0,"12"4"-36"0,1 3-24 16,-4-7 17-16,-1 8-5 15,0 4-1-15,1 7-3 16,-10 0-1-16,-3 4-7 16,4 0 5-16,4 4 2 0,4-4-4 15,9 0-1-15,0 0-4 16,9-4-1-16,4-4 5 16,4-3 5-16,0-9-3 15,5-6 2-15,-1-5-5 16,1-4-2-16,-5 1-2 15,0-8 0-15,-4-4 0 16,-4 0 1-16,-5-4-2 16,-4 4 1-16,0 4-4 0,-4 7-2 15,-1 5 2-15,5 3 0 16,-4 4-2-16,4 0 2 16,0 11-1-16,4 9 0 15,1-1 0-15,3 4 0 16,1-4 2-16,4 0 2 15,-4 0-1-15,3 0-1 16,6-3-19-16,-14-1-10 16,9-7-168-1,4-8 72 1</inkml:trace>
  <inkml:trace contextRef="#ctx0" brushRef="#br0" timeOffset="22">23951 2276 160 0,'0'4'63'0,"9"11"-34"0,-9 4-14 16,0-7 18-16,0-1-5 15,0-3 0-15,0 3-11 16,0-3-3-16,0 0-8 16,0-1-4-16,0-3-1 0,0 0 5 15,0-4 4-15,0 0-1 16,4-4 2-16,0-4-6 15,5-3-3-15,0-4-8 16,4-4-4-16,4-4 3 16,4 3 4-16,1 5 2 15,-1 4 3-15,-3 3 3 0,-1 4 4 16,0 4 5 0,0 8 1-16,1 11-2 0,-1 0 2 15,-13 4-6-15,5 4-3 16,-5-4-3-16,0 0 0 15,1 0-2-15,-1 0-1 16,-4-4 1-16,9-4-1 16,-9-3-31-16,4-5-12 15,-4-7-42-15,13 0-16 16,-5-7 7 0</inkml:trace>
  <inkml:trace contextRef="#ctx0" brushRef="#br0" timeOffset="23">24447 1885 216 0,'0'0'82'0,"0"12"-44"0,0 7-31 16,4-4 18-16,0 20-2 15,1 3 3-15,-1 8-10 16,5 0-2-16,3 8-8 15,-7-9-4-15,-1 1 1 0,5-3 0 16,-9-1 1-16,4-8-2 0,-4-3 1 16,0-4-20-1,-4-4-6-15,4-8-63 16,-9-4-66-16,0-7 42 16</inkml:trace>
  <inkml:trace contextRef="#ctx0" brushRef="#br0" timeOffset="24">24227 2222 284 0,'-26'-11'107'0,"35"18"-58"0,4-14-53 0,-5 7 18 16,1 0 9-16,8-4 10 16,13 0-4-16,18 0-2 15,-1 0-15-15,18-3-3 0,-9 3 1 0,8 0-8 16,-12 0-1-16,0 4-19 15,-9-4-5-15,0 4-93 16,-4-3-38-16,-31-5 35 16</inkml:trace>
  <inkml:trace contextRef="#ctx0" brushRef="#br0" timeOffset="25">18242 2889 160 0,'-17'0'63'0,"12"0"-34"0,23-4-14 0,-18 12 20 16,4-5-8-16,-4 9-1 16,4-1-2-16,0 5 0 15,-4 3-13-15,0 11 2 0,0 13 3 16,0 3-4-16,-4 0-2 15,4-1-8-15,0 1-1 16,0-7-1-16,0-1 2 16,4-11-1-16,-8-4-1 15,0 0-30-15,4-8-15 0,-4-3-63 16,4-5-39 0,0-3 63-16</inkml:trace>
  <inkml:trace contextRef="#ctx0" brushRef="#br0" timeOffset="26">18250 2927 148 0,'-25'-23'55'0,"20"31"-30"0,-3-8-12 0,8 0 19 15,-5 0-3-15,5 0 3 16,-4 0-5-16,4 0-2 16,0 0-13-16,9-4-5 0,4-4-1 15,4-3-1-15,4-1 2 16,10 1-4-16,7-1 0 15,-3 8-3-15,4 4-1 16,-1 4 1-16,-3 4 2 16,-9 7-1-16,-9 4-1 15,-8 1 3-15,-9-1 0 0,-9 0-1 16,-8 4 1-16,-5 4-2 16,1-4 2-16,3-4-2 15,-8-4-1-15,14-3 1 16,-6-1-1-16,1-3-3 15,8-1 2-15,5-3-1 16,4-4-2-16,9 8 3 16,4 0 0-16,13 3 1 15,-5 4 2-15,5 4-1 16,-5 1-1-16,5 3 3 16,-13-4 2-16,0 4 2 15,0 7 3-15,-4-3-3 16,-1-4-2-16,-8-4-2 0,0-3-3 15,0-1-6-15,0-4-4 16,0-3-38-16,0 0-17 16,0-8-48-1</inkml:trace>
  <inkml:trace contextRef="#ctx0" brushRef="#br0" timeOffset="27">18724 3207 188 0,'-8'0'71'0,"16"0"-38"0,-8 3-25 16,0-3 29 0,5 8-8-16,8 0-12 15,8-1-6-15,-4 1-7 16,-4 0-3-16,13-1 2 0,4-3 0 15,-4-4 1-15,-9 0 2 16,5-4 1-16,-5-3-3 16,0-1-1-16,-4-3 1 15,0-1 2-15,0 1-3 16,-13-5-2-16,0 5-5 16,-17-1-2-16,-5 5-2 15,5-1 2-15,-9 8 2 0,5 4 2 16,-5 3-1-16,-4 5-1 15,8 3 5-15,1 1 1 16,4 7 4-16,4 0 1 16,4 3 1-16,5 1 0 15,8 0-4-15,5 0-1 16,8-4-1-16,4-4-2 16,5 0-8-16,13-7-5 15,-5-5-35-15,5-7-14 16,0-4-41-1</inkml:trace>
  <inkml:trace contextRef="#ctx0" brushRef="#br0" timeOffset="28">19267 3164 188 0,'-17'-11'71'0,"17"7"-38"0,-13 4-25 0,9 0 18 0,-5 4-6 16,-4 4 0-16,-4 3-9 15,-4 4-4-15,-1 5-4 16,0 6 0-16,5 9 0 0,4-4 5 16,0-5 5-16,9-3-9 15,4 0-2-15,9-7 0 16,4-1 1-16,4-7-1 16,4-5 1-16,1-6 2 15,-5-1 2-15,0-19-3 16,-4 0-3-16,0 4 2 15,-4 0 0-15,-5-1-1 16,0 5 1-16,5 0-4 0,-9 3 0 16,4 1-1-1,-4 3-2-15,5 4 0 0,-5 4 3 16,8 8-2-16,5 7-1 16,5 8 3-16,-1 8 0 15,4 3-2-15,-3 1 2 16,-1-1 7-16,-9 1 4 15,1-5 8-15,-9-3 6 16,-4-4-2-16,-9 0-1 16,-9-4-7-16,-4-3-4 15,-8-5-5-15,-5-3-4 16,0-1-9-16,5-7-5 0,-1-3-26 16,10-9-13-16,7-3-49 15,18-1-59 1,0-3 50-16</inkml:trace>
  <inkml:trace contextRef="#ctx0" brushRef="#br0" timeOffset="29">20284 3015 208 0,'0'-4'79'0,"0"8"-42"0,0-4-30 15,0 0 20-15,0 4-5 16,-8 0-1-16,-1 7-5 16,-8 1-2-16,0 3-8 15,-5 0-4-15,5 1 1 0,0 3 4 16,-1-4 6-16,10 1-9 16,-10-1-5-16,10 0 1 15,4 0 1-15,4 1-2 0,12-1 0 16,-7 4 3-1,12 8 1-15,9 0-1 16,0-4 1-16,0-4-2 16,-5 0 2-16,1-4-11 15,3-3-2-15,-7-4-33 0,-10-1-14 16,5-3-56 0</inkml:trace>
  <inkml:trace contextRef="#ctx0" brushRef="#br0" timeOffset="30">20310 3199 220 0,'0'0'82'16,"0"4"-44"-16,9 0-36 0,-9-1 19 0,8 1-7 15,10 4 2-15,7-4 0 16,19 0-1-16,-1-1-7 16,13 1 1-16,13-4 4 0,-5 0-5 15,5 0 0-15,4 0-4 16,-8 0-1-16,0 4-1 16,-5-4 1-16,-4 0 2 15,-17 0 4-15,-5 0-4 16,-4-4-1-16,-4 0-2 15,-17 1-2-15,4-1 1 16,-5 0-1-16,1 0-27 16,-9 0-9-16,-9 0-44 0,5 1-18 15,0-1-2 1</inkml:trace>
  <inkml:trace contextRef="#ctx0" brushRef="#br0" timeOffset="31">21181 3015 260 0,'-18'-4'99'0,"23"4"-54"0,-1 0-55 0,-4 0 16 0,9 4 0 15,-1 0 6-15,5 4-2 16,4 3 0-16,5 1-6 15,4-1-3-15,0 4 0 0,-5 1-1 16,-4 3 2-16,-8 0 3 16,-5 0 4-16,-12 0 7 15,-5 0 2-15,-5 8-7 16,-3-4-2-16,-1-4-7 16,1-3-4-16,4-5-32 15,-1 1-13-15</inkml:trace>
  <inkml:trace contextRef="#ctx0" brushRef="#br0" timeOffset="32">21818 2812 108 0,'0'-8'44'0,"5"5"-24"0,-1 3-4 0,0 0 18 0,5 0-1 16,-1 0 3-1,1 3-5-15,4 5-1 16,4 4-17-16,0 7 3 0,5 4 2 15,4 7 3-15,-5 9 4 0,1 7-7 16,4 7-3-16,0-7-4 16,-9-4 0-16,0-3-2 15,5-5 0-15,-14-7-3 16,1-4-1-16,-1-8-3 16,-3-7 1-16,-1 3 4 15,-4-11 4-15,0 0-2 16,0 0 2-16,0 0-6 15,4 0-3-15,1-3 3 16,-5-1 1-16,0-4-2 16,4 0-3-16,5-3 0 0,-9-1-1 15,0-3 0-15,4-4 2 16,9-4-1-16,-9-4-1 16,5 0 1-1,-1 1-1-15,1-5 0 0,0-4 2 16,-5 1 1-16,5-4 3 15,-5 3-3-15,0 5 0 16,0-1-3-16,1 8-1 16,-1 4 1-16,0 3 2 15,1 1-17-15,8 7-4 16,-13 1-20-16,4 3-7 16,0 0-20-16,1 4-9 15,3 4-43-15</inkml:trace>
  <inkml:trace contextRef="#ctx0" brushRef="#br0" timeOffset="33">22602 3007 192 0,'-21'-3'74'0,"4"6"-40"0,4-6-24 16,8 3 17-16,-3 0-4 0,-5 3 0 16,0 1-12-16,-4 4-7 15,-1 7-2-15,-12 8-2 0,9 8 0 16,4 0 0-16,4-1 2 15,8-3 1-15,10 7 3 16,3-7-1-16,9-4 0 16,1-7 3-16,3-5 5 15,1-15-3-15,-5-3 2 16,5-5-5-16,-5-3-2 16,0-4-2-16,0-8 0 15,-8-4-2-15,0 4 2 16,-1 1-2-16,-8 6-1 0,0 1 1 15,0 8-1-15,0-1-3 16,0 5 0-16,0 3 2 16,0 4 2-16,4 11 0 15,1 5 2-15,3 7-2 16,5 3-1-16,-8 1 1 16,8 0 1-16,-1-4-1 15,1 0-1-15,0-4-19 16,5-4-10-16,-10 5-45 15,9-17-19-15,1-14-7 16</inkml:trace>
  <inkml:trace contextRef="#ctx0" brushRef="#br0" timeOffset="34">22796 3065 200 0,'0'4'74'0,"0"3"-40"0,5 5-24 0,-1-4 20 16,0 3-1-16,1 4 5 16,-1 1-14-16,5-1-4 15,-1 0-10-15,1 1-4 0,-1-5-1 16,1-3 1-16,-5-1 1 16,-4-7 1-16,0 0 2 0,0 0 3 15,0-3 2-15,-4-5-1 16,4-4-1-1,-4-3-3-15,4 0-1 16,4 0 1-16,-4 3 1 16,4 1-1-16,5-1 1 0,0 1-2 15,-1-1 2-15,1 1-4 16,4-1-2-16,0 1 0 16,0 3 1-16,-1 0-3 15,1 4-2-15,-4 1-5 16,0-1-2-16,-9 4-20 15,0 0-7-15,0 7-19 16,0 5-5-16,4-1-53 16</inkml:trace>
  <inkml:trace contextRef="#ctx0" brushRef="#br0" timeOffset="35">23145 3065 240 0,'5'-4'90'0,"-1"8"-48"0,0 0-38 0,-4-4 21 16,5 7-5-16,3 1 3 15,-8 4-11-15,5 3-4 16,-1 4-5-16,0-4 0 0,-4 1 0 16,0-1-4-16,0-4-1 15,0 1-41-15,-4-4-17 16,0-5-57-1</inkml:trace>
  <inkml:trace contextRef="#ctx0" brushRef="#br0" timeOffset="36">23089 3000 272 0,'-4'-8'101'0,"8"8"-54"0,1-8-50 15,-5 8 16-15,4 0-12 16,5 0 0-16,-1 0-25 15,5 0-12-15,0 8-54 16,0-4-24-16,4 0 37 16,9 3 20-16</inkml:trace>
  <inkml:trace contextRef="#ctx0" brushRef="#br0" timeOffset="37">23443 3027 168 0,'0'-4'66'0,"4"4"-36"0,-4-4-26 0,0 4 15 15,0 0 9-15,0 0 4 16,0 0-8-16,-4 0-4 16,-1 0-11-16,1 4-4 0,-13 3-1 15,-5 1-5-15,9 7-1 16,-4 5 1-16,4 3 0 16,0 3 1-16,5 1 0 15,3-4 0-15,5 4 0 16,5-4 2-16,8-4 3 15,0-11 2-15,8-8 3 16,-4-4-3-16,1-4-2 16,3-3-2-16,-12-5-3 0,8-3 1 15,0 0-1-15,-4 0 0 16,-4 0 0-16,-1 4 0 16,1 3-3-1,-5 4 0-15,5 5 2 16,-9 3 0-16,0 7-4 15,8 9 1-15,1-1 4 16,0 4 2-16,-1 0 0 16,5-4-2-16,0 1-4 15,0-1 0-15,0-3-40 16,0-9-18-16,4 1-41 16</inkml:trace>
  <inkml:trace contextRef="#ctx0" brushRef="#br0" timeOffset="38">23701 2866 192 0,'5'4'74'0,"3"-4"-40"0,-4 11-24 0,5 4 20 15,0 5-3-15,-1 3 2 16,1 3-5-16,0 13-1 15,-1-5-12-15,1 1-4 0,4-1-1 0,-9-7-3 16,0-4 0 0,5-4 1-16,-9-8 2 0,4-3-3 15,1-4 0-15,3-4-1 16,1-8-2-16,4-3-8 16,8-5-3-16,5 1-3 15,0 0 1-15,-4 3 5 16,3 5 4-16,1 3 1 15,-4 8-1-15,-1 3 11 16,-3 1 5-16,-1 4 8 16,-17-1 4-16,0 0 1 15,0 1 0-15,-17-1-12 16,-1 1-5-16,-12-4-8 0,0-1-2 16,0-3-15-16,-5-4-6 15,5 0-19-15,0-4-9 16,4-3-32-1,9-1-12-15,4-4 1 16</inkml:trace>
  <inkml:trace contextRef="#ctx0" brushRef="#br0" timeOffset="39">24072 2797 256 0,'-9'0'96'0,"18"4"-52"0,-1-1-51 0,-8-3 16 0,5 12 9 16,3 3 9-16,-3 8 1 16,-1 4 1-1,5 4-16-15,-5 7-1 0,0 8-1 0,5-4-9 16,-1 0 0-16,-3-7 0 16,-1-5 3-16,0-7-11 15,1-4-5-15,-1-3-46 16,9-16-112-1</inkml:trace>
  <inkml:trace contextRef="#ctx0" brushRef="#br0" timeOffset="40">24317 3042 208 0,'0'4'77'0,"9"3"-42"0,4 1-15 0,-4-4 24 16,3 0-9 0,6 0-3-16,3-1-16 0,9 1-5 15,-8-4-7-15,4-4-3 0,4-3 2 16,-4-1 0-16,0 0 1 16,-5-3 0-16,-4 3 0 15,-8-3-2-15,0-1-2 16,-18 1-8-16,0 3-3 15,-12-3 1-15,4 7 1 16,-18 8 3-16,5 7 4 16,0-3 1-16,0 3 1 15,0 8 2-15,8 4 3 0,5 4 11 16,4 4 7-16,9 0-3 16,8-1-2-16,13-3-4 15,9-4 1-15,8-8-6 16,-3-3-1-16,12-8-6 15,4-8-4-15,0-4-39 16,-3-7-15-16,7-4-93 16</inkml:trace>
  <inkml:trace contextRef="#ctx0" brushRef="#br0" timeOffset="41">18522 3812 220 0,'0'4'82'0,"0"3"-44"0,-4 5-38 16,4-1 18-16,-5 5-3 15,1 18 0-15,0 4-3 16,-1 4 0-16,-8 1-7 15,5-5 1-15,-1 8 1 0,1-8-6 16,-1-3 0-16,0-9-1 16,1-3 2-16,3-3-1 15,1-5-1-15,0-4 1 0,-1-3 1 16,5-4-1-16,0 0 2 16,0-4 0-16,0 0 1 15,0 0-2-15,0-8 1 16,0-7 0-16,5-1 1 15,-1-3-5-15,0-4 1 16,1-7 0-16,3-1 2 16,1-15-3-16,0 4 0 31,-1 7 1-31,1 5 0 0,-5 7 0 0,0 4 0 0,9 7-3 16,-8 5 2-1,3 7-1-15,1 11-2 16,0 12 3-16,-1 0 2 15,1 0 0-15,-1 0-1 0,1-4-2 16,0-4 1-16,-1-3 3 16,5-1 1-16,-4-7 1 15,4-4 0-15,0-7 0 16,8-5 0-16,-12-7-2 16,4-8-2-16,0 0 1 15,0 0-1-15,-5 5 0 16,1 2 0-16,-1 1 2 0,1 4 1 15,0 3-6-15,-5 5-2 16,0 3 2 0,9 4 1-16,-8 8-1 15,7 11 2-15,-7 11 3 0,3 5 3 16,1 7 2-16,0 0 3 16,-1-4-5-16,1-3-1 15,-1-1-2-15,5-3-2 16,0-4 1-16,0-4 1 15,0-4-17-15,13-4-68 16,-9-3-15 0,5-5-13-1</inkml:trace>
  <inkml:trace contextRef="#ctx0" brushRef="#br0" timeOffset="42">19043 4141 240 0,'-8'4'90'0,"8"-4"-48"0,8 4-42 16,-8-4 18-16,0 8 1 16,9-1 3-16,0 1-7 15,3-1-4-15,1-3-6 16,5 0-4-16,-1 0 0 0,0-4 1 16,0 0 1-16,1-4-1 15,-6 0 1-15,-3-3 2 16,0-1 2-16,-5-3-6 15,-4 3 0-15,0-4 1 16,-9 5 1-16,5-1-4 0,-17 0 1 16,3 5-5-16,1 3-1 15,-4 0 0-15,3 7 4 16,1 5-1-16,0-1 1 16,4 5 2-16,4 3 0 15,1 4-3 1,3-4 2-16,5 0 1 0,0 0 0 15,13 0 0-15,-4-3 0 16,8-1 0-16,0 4 2 16,5-7-6-16,-1-5 1 15,1-3-28-15,0-4-9 16,3-4-35 0,-3-3-57-16,8-5 29 0</inkml:trace>
  <inkml:trace contextRef="#ctx0" brushRef="#br0" timeOffset="43">19293 4160 160 0,'0'4'63'0,"5"0"-34"0,-5 7-21 15,8-3 18-15,-8 7 2 16,0 1 3-16,0 3-8 16,4-4-3-16,-4 1-12 15,9-1 1-15,-9 0 4 0,4-3-7 16,1-1-3-16,-1-7 2 15,-4-4-3-15,13 0 1 16,-9-4-1-16,9-7 1 16,-9-1-9-16,5-7-1 15,0 0 4 1,8 0 1-16,-8 0-1 16,8 7 0-16,0 4-3 0,-4 8-1 15,4 4 4-15,-4 4 3 16,0 7 3-16,0 1 3 15,-13-5-1-15,4 1 2 16,1-1-2-16,-1-3 0 16,0-1-6-16,-4-7 1 15,13 0 0 1,13-7 0-16,-4-9 2 0,3-3-3 16,6 0-2-16,3 0-1 15,-8 4 0 1,4 3 3-16,-4 8 0 15,0 4 1-15,0 8 2 0,-5 7 1 16,-4 1 3-16,1 3-1 16,-10 0 2-16,1 0-2 15,-1-4 0-15,-3 1-6 16,-1 3 1-16,0-8-13 16,5-3-7-16,0 0-49 15,8-4-73 1</inkml:trace>
  <inkml:trace contextRef="#ctx0" brushRef="#br0" timeOffset="44">20388 3904 176 0,'0'0'68'0,"0"0"-36"0,0 4-18 0,0-1 22 16,-5 9-7-16,-3-1 0 0,-1-3-10 15,0 11-4-15,-8 0-8 16,-4-3-3-16,3-5 0 0,-7 4-2 16,12 1-2-16,-5-9 1 15,6 5-1-15,3-4 0 16,5-1 0-16,8 5 0 16,0-1 2-16,1 1-1 15,7 3 2-15,6-3-2 16,-5 3-1-16,4-4 1 15,0 8-1-15,-4-3 2 16,0 3 1-16,0-4-4 16,-5-3-34-1,1-8-14-15</inkml:trace>
  <inkml:trace contextRef="#ctx0" brushRef="#br0" timeOffset="45">20332 4095 200 0,'-13'0'77'0,"13"4"-42"0,4 0-41 0,-4-4 14 0,9 0-1 16,-1 4 6-16,9-4-1 16,5 0 3-16,13 0-8 15,-5 4 2-15,17-4 2 0,0 0 2 16,1 0 3-16,4 0-5 16,-9 0 1-16,13 0-5 15,-5-4-2-15,-3 0-2 16,-1 0-3-16,-17 0 3 15,1 4 0-15,-10-4 1 16,-4 4 0-16,-4 0-5 16,0 0-1-16,-4 0 3 15,-1 0 3-15,-8 0-1 16,9 0-2-16,-9 0-9 0,0 0-3 16,0-3-40-16,0-1-17 15,0 4-42 1</inkml:trace>
  <inkml:trace contextRef="#ctx0" brushRef="#br0" timeOffset="46">20939 3892 260 0,'-34'-4'96'0,"38"4"-52"0,-4 0-56 0,9 0 13 0,-1 0-4 16,5 4 3-16,-4 0 3 16,8 0 3-16,5 4-3 15,3 7-4-15,1 4 0 0,0 0 1 16,0 0 0-16,-4 0 0 16,-1-3 2-16,-8-1-1 15,-13 0-1-15,0 1 7 16,-9 3 3-16,1 0-3 15,-9-4-2-15,4 1-2 16,4-5 0-16,-8-3-24 16,8 0-11-16,1-5-80 15</inkml:trace>
  <inkml:trace contextRef="#ctx0" brushRef="#br0" timeOffset="47">21719 4103 176 0,'-8'-8'66'0,"3"8"-36"0,-3 0-18 0,3 0 21 15,1 4-13-15,-5 0-3 16,-8 0-10-16,-9 7-3 15,0 5-2-15,1 3-4 0,-1 4 1 16,4 7 1-16,5 1 0 0,4 0-3 16,4-5 2-16,9 5 1 15,5-4 0 1,12-4 0-16,0-4 2 16,5-4 1-16,-1-7 1 0,1-4 2 15,-1-8 1-15,-3-8 1 16,-1-3 2-16,0-8-7 15,-4-7-2-15,-4-9-3 16,-5 5-2-16,-4-5 3 16,-4 1 2-16,-5-12-2 15,0-3 0-15,1 7 1 16,-1 7 0-16,-8 5 6 16,4 7 4-16,0 4-3 15,4 8 1-15,1 3-5 16,3 5-2-16,1 3-5 15,4 4-2-15,4 4-2 0,5 15 2 16,0 12 6-16,8 7 2 16,-8 4 2-16,3 0 0 15,6 12 0-15,-1-8 0 16,-4 0-5-16,4-8 1 16,0-4 0-16,-4-3 2 15,0-4-12-15,0-8-3 16,0-4-49-16,0-11-19 0,-9-4-12 31</inkml:trace>
  <inkml:trace contextRef="#ctx0" brushRef="#br0" timeOffset="48">21861 4164 200 0,'-4'0'74'0,"4"4"-40"0,0 0-33 15,0-4 14-15,0 4 1 16,9-1 2-16,4 5 2 16,4 0 0-16,0-1-11 15,5-3-10-15,-5 0-2 0,0-4 3 16,5-4 2-16,-5 0 4 0,-9 1 3 16,1-9 0-1,-5 1-5-15,-4-1 0 16,-4 1-2-16,-5-1 1 15,-8 5-2-15,-4 3-1 16,-1 4-2-16,5 4-1 16,0 3-1-16,-1 1 3 15,1 7 0-15,4 4 1 16,5 8 2-16,3-4 1 16,5 0 1-16,5 4 2 15,8-4-5-15,12 4-1 16,1-8 0-16,0-8 0 15,0 1-14-15,0-8-3 0,0-4-24 16,-5-8-9-16,1 0-40 31,-5-7-31-31,0-4 53 16</inkml:trace>
  <inkml:trace contextRef="#ctx0" brushRef="#br0" timeOffset="49">22141 4153 160 0,'-4'-12'60'0,"8"12"-32"0,-4 4-31 16,0-4 11-16,5 8 9 15,-1-1 8-15,5 5 1 16,-9 7 2-16,4-4-16 16,9 8-2-16,-5-4 0 0,1 1-4 15,0-5 2-15,-5-4-1 0,5 1 1 16,-9-1-2 0,0-11-1-16,0 0-6 15,0 0 3-15,0-15 1 16,0-4-1-16,0-4-2 15,4 0 1-15,0 4 1 16,9 0-3-16,0 3 0 16,9 1-4-16,-14 4-1 15,5-1-22-15,4 8-6 16,-8 4-23-16,8 0-9 16,-4 0-15-1</inkml:trace>
  <inkml:trace contextRef="#ctx0" brushRef="#br0" timeOffset="50">22421 4191 188 0,'9'8'71'0,"0"15"-38"0,4-12-32 0,-5-3 14 0,9-4-4 15,-8-4 1-15,4-8-4 16,0 0 0-16,0 4-5 16,0-3 0-16,0-1 1 0,-5-3 0 15,5-1 0-15,-13 4-2 16,0-3-2-16,-13 0 1 15,5 3-1-15,-5 0-5 16,-4 4 1-16,-1 4-3 16,1 8 2-16,-4 4 3 15,3 7 1-15,1 7 7 16,8-3 6-16,-3 0-4 16,12 0 0-16,4 0-4 0,4 0-3 15,10-3 0-15,3-1 1 16,5-8-10-1,9-3-4-15,3-1-49 16,1-7-64 0,-4-3 23-16</inkml:trace>
  <inkml:trace contextRef="#ctx0" brushRef="#br0" timeOffset="51">22986 3923 160 0,'4'-38'63'0,"-4"34"-34"0,0-8-16 0,0 8 17 0,-4-3-4 16,-5-5 2-16,1 1-10 15,-10-1-3-15,-7 5-8 16,-1-1 13-16,4 4 8 0,1 4-14 16,3 8-7-16,6 3-10 15,-1 5-3-15,4 22 3 16,0 4 1-16,9 0 2 16,0 4 2-16,0 0-1 15,0 0-1-15,9-4 1 16,0-4-1-16,-5-7-7 0,0-4 0 15,-4-4-24 1,0-4-7-16</inkml:trace>
  <inkml:trace contextRef="#ctx0" brushRef="#br0" timeOffset="52">22684 4057 256 0,'-21'-4'96'0,"25"4"-52"0,-4 0-40 0,0 0 21 0,4 0-10 16,9 0 2-16,-4-4-10 16,12-3-2-16,5 3-3 15,4 4-4-15,9 0 1 16,-4 0-32-16,-1 4-13 0</inkml:trace>
  <inkml:trace contextRef="#ctx0" brushRef="#br0" timeOffset="53">22990 4118 200 0,'-8'4'77'0,"12"4"-42"0,0-1-41 0,1 1 14 15,3 0 6-15,9-4 8 16,-8-1-7 0,8 1-1-16,1-4-8 15,3 0-2-15,-4-4 2 0,1 1-3 0,-1-5 0 16,-4 0-3-16,-5-3-3 16,5-1 6-16,-13 1 3 15,0-1-8-15,-8 1 0 16,-5-1-5-16,0 5 2 15,-4 3 1-15,-1 4 2 16,-3 4-1-16,4 3 1 16,-1 5 0-16,1 3 0 15,8 0 2-15,-4 5 0 0,9 6 4 16,-4 5 5 0,8-4-7-16,8-4-1 15,9 0-1-15,-8-4 2 16,8-4-8-16,1-3-3 0,3-1-35 15,-4-7-16-15,9-12-31 16</inkml:trace>
  <inkml:trace contextRef="#ctx0" brushRef="#br0" timeOffset="54">23253 4137 156 0,'-17'0'57'0,"21"4"-30"0,-4 8-29 16,0-12 33-1,9 23 4-15,-1 3-7 16,1-3-3-16,-5-3-15 16,9-1-2-16,-13 0-1 0,5-4-1 0,-5-3 1 15,0-1 2-15,0-11 5 16,0 0 1-16,0 0 3 16,0-4-6-16,0-19 1 15,0 4-8-15,4-4-3 16,4 0 1-16,1 0 0 15,4 4-4-15,4 0 1 16,-8 0-9-16,4 7-2 16,4 1-21-16,-8 3-6 15,12 4-43 1,-8 4-55-16,0 0 33 16</inkml:trace>
  <inkml:trace contextRef="#ctx0" brushRef="#br0" timeOffset="55">23490 4199 200 0,'4'7'77'16,"-4"16"-42"-16,26-11-30 0,-17-8 23 15,12-1-8-15,-3-3-6 16,-1-7-1-16,4-1-8 16,-3-3-5-16,-1-1-1 0,0 1 1 15,-4-5 2-15,-4 5 1 16,-9-4 3-16,-5-1-12 15,-3 5-3-15,-1 3-5 16,-8 0 1-16,-5 5 5 0,-3 3 2 16,-1 3 1-16,4 9 1 15,5 3 3-15,-5 4 2 16,9 4 9 0,9 8 5-16,-5-4-3 0,9-4 1 15,13 0-8-15,0 0-3 16,9 0-1-16,-5-8-1 15,5-7-18-15,-1-4-5 16,1-4-53 0,-1-4-51-16,5-12 37 15</inkml:trace>
  <inkml:trace contextRef="#ctx0" brushRef="#br0" timeOffset="56">23740 4134 144 0,'0'11'55'0,"4"4"-30"0,-4 1-1 0,0 3 22 0,0 4-10 16,0-4-3-16,0 0-13 15,0-4-5-15,0-3-8 16,0-1-5-16,0-3-1 0,0 0 1 16,0-8 3-16,0 0 0 15,9-8 2-15,-5-11-9 16,5 0 0-16,-1 0-2 15,10-4-1-15,-10 3 4 0,14 1 0 16,4 0 5 0,0 4 2-16,4 3-2 0,-9 5-3 15,5 7-3-15,0 0-1 16,-13 7 13-16,0 9 5 16,0-5-5-16,-5 12-1 15,1 4-3 1,-5-4-19-16,1-4-8 15,-5-4-41-15,0-3-17 16</inkml:trace>
  <inkml:trace contextRef="#ctx0" brushRef="#br0" timeOffset="57">24231 4084 188 0,'-26'-4'71'0,"5"4"-38"0,4 11-30 16,8-3 17-16,5 4 1 16,-5 3 2-16,0 0-6 15,5 1-2-15,0 6-9 16,4 5 0-16,4-4 4 0,5 0-6 15,8-4-2-15,9 1 1 16,-9-5 0-16,5-4-8 0,-1-7-2 16,1-4-25-16,-1-11-9 15,1-1-63 1</inkml:trace>
  <inkml:trace contextRef="#ctx0" brushRef="#br0" timeOffset="58">24356 4088 192 0,'-4'7'71'0,"8"1"-38"0,0 7-30 0,1-3 17 15,-5-1 5-15,4 1 5 16,0 11-10-16,1 3-4 0,-1 1-9 16,5-4-7-16,-9-4-3 0,0 1-1 15,0-5 0 1,0 0-59-16,0-7-27 15,0 0-4 1</inkml:trace>
  <inkml:trace contextRef="#ctx0" brushRef="#br0" timeOffset="59">24322 3900 260 0,'-5'-4'99'0,"5"4"-54"0,0 0-55 16,0 0 12 0,5 12-9-16</inkml:trace>
  <inkml:trace contextRef="#ctx0" brushRef="#br0" timeOffset="60">24335 3942 238 0,'8'23'-130'0</inkml:trace>
  <inkml:trace contextRef="#ctx0" brushRef="#br0" timeOffset="61">24473 4122 188 0,'-5'19'71'0,"10"0"-38"0,-5 23-36 0,0-22 13 15,0-1 19-15,0 0 11 16,0-4-18-16,0 1-7 16,0-5-10-16,4-3-2 0,4 3 1 15,-8-11 2-15,0 0 3 16,0 0 2-16,5-15 1 0,8-4-11 15,-9 0-3-15,5-4-1 16,-1 0-2-16,14 3 4 16,-5 1 0-16,0 4 1 15,0 4 0-15,1-1-3 16,-1 4 2-16,5 5 3 16,-1 3-1-1,-4 7-1-15,1 5 3 16,-10 3 2-16,1 4 2 15,-1 4 1-15,-3 0-4 16,-5 0-3-16,0 0-3 16,0-4 1-16,0 0-28 15,0-3-13-15,0-5-49 16,8-3-50-16,-3-4 45 16</inkml:trace>
  <inkml:trace contextRef="#ctx0" brushRef="#br0" timeOffset="62">24972 4122 192 0,'0'-8'71'0,"-8"12"-38"0,3-8-23 0,1 4 20 15,0 4-14-15,0 0-1 16,-9 4-9-16,0 3-4 0,-5 5-1 15,1 6-1-15,0-2 0 16,8 6 2-16,-4-3 1 16,5 0-1-16,3-3 1 0,14-1-2 15,0 0-1-15,4-8 5 16,0-7 1-16,4-4 2 16,4-4 0-16,-12-11-2 15,4-12 1-15,-4 4-2 16,-1 0 0-16,-4 4 1 15,-4 0 1-15,0 4-3 16,0 3-3-16,0 1 0 16,0-1-1-16,0 5-7 0,0 7-3 31,5 7 6-31,3 12-1 16,1 12 3-16,4 3 4 15,0 9 3-15,-5-1 51 16,5-4-31-1,-13 12 14-15,5 0-23 0,-10 7 1 16,-12-7-9-16,-9-8-3 16,-8-4-41-16,-1-11-17 15,-12-4-102-15,0-8-44 16</inkml:trace>
  <inkml:trace contextRef="#ctx0" brushRef="#br0" timeOffset="63">22383 4811 168 0,'-13'-7'66'0,"8"3"-36"0,-3 4-26 16,4 4 15-16,-5-4-5 15,-8 7 2-15,-1-3-5 16,-16 4 1-16,4 11-7 16,4 4-3-16,4 4 1 0,5-4-4 15,4 0 0-15,5 0 1 16,-1 4 2-16,9-8 1 15,9-4 1-15,-1 0-2 0,14-7 1 16,4-4-4-16,-9-8 0 16,4-4-1-16,5-3-2 15,-8-1 3-15,-1 1 2 16,-4-8 6-16,-5 0 4 16,1 3-2-16,-5 5 2 15,1 3 16 1,-1 1-11-16,4 14-3 15,1 1-5-15,0 3-6 16,4 5 2 0,0 7-3-16,4-4-1 15,0 0-2-15,0-4 1 16,0-3-26-16,5-5-9 0,13-7-83 16</inkml:trace>
  <inkml:trace contextRef="#ctx0" brushRef="#br0" timeOffset="64">23154 4811 192 0,'-4'-3'71'0,"4"6"-38"0,4 1-32 16,-4 4 14-16,0 7 3 15,0 12 6-15,0 0-2 16,0 11-1-16,0 4-11 15,0 8 2-15,4 11 2 0,-4-7-3 16,0-8 1-16,5-4-5 16,-5-7-2-16,0-9 0 15,0-6-1-15,0-5 0 16,0-7 0-16,0-5 2 16,0-22-1-1,-5-11-5-15,1-5-4 16,0-3-3-16,-1-4 4 0,5 0 1 15,0-4 2-15,5-4 0 16,-1 4-3-16,5 4 0 16,8 7-1-16,4 8 0 15,5 1 3-15,-9 10 2 16,5 1 0-16,0 11 2 16,-1 4 2-16,-4 4 2 15,1 11 3-15,-10 1 1 16,1 7 3-16,-9-4 4 15,-4 4-10-15,-5-4-2 16,0-4-9-16,-8 0-2 16,-13 1-20-16,4-9-7 15,0 1-23-15,5-8-8 0,-1 0-30 16,9-4-36 0</inkml:trace>
  <inkml:trace contextRef="#ctx0" brushRef="#br0" timeOffset="65">23421 4811 184 0,'-4'8'68'0,"4"-4"-36"0,-4 11-26 0,4 1 17 15,0 7-1-15,0 0 4 16,0 0-8-16,4 0-3 15,4-1-8-15,1 1-1 0,0-7 1 16,4-5 8-16,4-3 4 16,0-8 4-16,5-4 3 15,-1 0-5-15,-4-3-3 16,-4-5-2-16,-4-11 3 16,-5-4-11-16,-8 1-4 15,-13 6-3-15,-1-3-1 16,1 4-14-16,0 0-5 15,4 8-12-15,-8 3-6 16,8 4-16-16,0 4-4 16,4 0-59-16</inkml:trace>
  <inkml:trace contextRef="#ctx0" brushRef="#br0" timeOffset="66">23684 4819 192 0,'0'12'71'0,"4"18"-38"0,-4 12-23 16,9-30 20-16,-9 3-14 0,4 1-3 15,1-1-8 1,3 0-2-16,-8 0-1 15,4-3-10-15,1-4-5 0,-5-1-88 16</inkml:trace>
  <inkml:trace contextRef="#ctx0" brushRef="#br0" timeOffset="67">23658 4746 204 0,'0'-7'77'0,"0"11"-42"0,4-4-59 0,-4 0 4 15,5 0-61-15,-1 3-24 16</inkml:trace>
  <inkml:trace contextRef="#ctx0" brushRef="#br0" timeOffset="68">23839 4800 204 0,'0'11'77'0,"9"1"-42"0,8 22-41 15,-17-14 14-15,0-1 6 16,0 0 8-16,0-4-5 16,0-3-2-16,9-1-8 15,-14-3-3-15,5-1 0 0,5-7-2 16,-1 0 1-1,0-3 0-15,1-1-10 0,-1-11-3 16,9-8-8-16,4 3-2 16,-4-3 9-16,4 8 5 15,0 0 3-15,1 3-1 16,-1 5 11-16,0 7 5 16,-4 0 1-16,0 7 2 15,-4 9-2-15,-1 3 0 16,1 0-5-16,-5 4-3 15,0-4-2-15,-4 0 0 16,0-4-15-16,0 5-7 16,0-9-39-16,0-3-15 15,0-8-17 1</inkml:trace>
  <inkml:trace contextRef="#ctx0" brushRef="#br0" timeOffset="69">24266 4490 216 0,'0'4'82'0,"4"-1"-44"0,5 9-38 16,-9 3 16-16,0 16 2 15,4 3 3-15,-4 1 7 16,4 3 5-16,-4 0-18 15,9 16-8-15,-9-8-3 0,0-8-3 0,0-3-1 16,4-5-8-16,0-7-3 16,1-3-40-16,-5-5-19 15,4-4-41 1</inkml:trace>
  <inkml:trace contextRef="#ctx0" brushRef="#br0" timeOffset="70">24085 4727 236 0,'-5'-4'88'0,"14"1"-48"0,0 10-29 0,-5-3 21 0,5 0 0 16,8 0 4-16,4 0-20 15,14-4-7-15,-9 3-6 16,8-3-3-16,1 0 1 0,-1 0-50 16,-4 0-21-16</inkml:trace>
  <inkml:trace contextRef="#ctx0" brushRef="#br0" timeOffset="71">24421 4857 216 0,'8'23'82'0,"10"-19"-44"0,-5 0-33 0,4 0 17 15,0 0-8-15,5-4 2 16,8 0-7-16,-9 0-1 15,1-8-4-15,4 0-1 0,-13 1 1 16,0-5-2-16,0 1-2 16,-13-1-6-16,0-3-1 15,0 0-6-15,-22 3-2 16,5 1 0-16,-9 3 1 0,0 4 8 16,-4 4 3-16,4 4 0 15,4 4 2-15,-8 3 5 16,9 8 2-16,4 8 15 15,-1 0 9-15,10-4-10 16,8 0-3-16,0-4-6 16,0 0 0-16,8 0-8 15,5 0-2-15,4-3-10 16,9-5-4-16,9-3-33 16,-1-4-13-16,5-4-48 15</inkml:trace>
  <inkml:trace contextRef="#ctx0" brushRef="#br0" timeOffset="72">24727 4877 132 0,'4'23'52'0,"-4"-20"-28"0,4 24 5 0,1-15 25 16,3-1-12-16,-8 4-1 15,5 8-15-15,8-3-4 16,-13-5-13-16,4 0-1 0,0-3 2 16,0-1-4-16,-4-3-1 15,0 0 0-15,0-8-1 0,-4 0 0 16,4-8 0-16,0 0-9 16,-4-7-2-1,8 0-1-15,0-8 2 16,5 0 4-16,0-12 1 15,17 8-2-15,-5 4 2 0,5 4-1 16,0 8 0-16,4-1 0 16,0 5-2-16,-4-1-37 15,0 0-15-15,-5 1-51 16</inkml:trace>
  <inkml:trace contextRef="#ctx0" brushRef="#br0" timeOffset="73">11852 16356 220 0,'-5'-16'85'0,"10"16"-46"0,-5-4-26 0,0 4 22 16,0 0-16-16,8 8-3 15,-8 4 1-15,5 3 1 16,-5 16-9-16,0-1-1 0,0 5-1 16,0-1-6-16,4 1 0 15,5 3 1-15,-9-4 1 16,4-3-6-16,0-4-2 15,5-8-34-15,-1 0-11 16,-3-7-41 0,3-5-48-16,-8-7 43 15</inkml:trace>
  <inkml:trace contextRef="#ctx0" brushRef="#br0" timeOffset="74">11843 16064 172 0,'-21'-11'66'0,"3"11"-36"0,-8 4-22 15,18 3 18-15,-9 5-11 0,-9 15-1 16,0 11 1-16,0 12 2 15,4 3-9-15,1 20 4 0,8 0 2 16,13 4-5-16,17 3-1 16,18-3 5-16,3-12 1 15,23-15 1 1,8-12 4-16,8-27-5 0,1-14 0 16,4-20 0-16,-13-16 2 15,-13 1-1-15,-13-19 1 16,-13-1 0-16,-21 1 3 15,-14-1-11-15,-12-7-2 16,-5 8-20-16,-3 7-7 16,-10 4-26-16,9 23-9 15,0 15-90-15</inkml:trace>
  <inkml:trace contextRef="#ctx0" brushRef="#br0" timeOffset="75">12537 16114 172 0,'-5'-11'66'0,"5"11"-36"0,0-4-22 15,0 4 18-15,0 0-2 16,0 0 3-16,0 8-15 16,0 11-7-16,-4 8-3 15,4 7 4-15,-4 12 4 0,0 19 3 16,-1-4 3-16,5 1-5 15,-8-1-1-15,3-4-4 0,5-7-1 16,0-8-1-16,0-7 0 16,0-8-2-16,0-8-2 15,0-4 7-15,0-3 5 16,0-9-2-16,0-3 0 16,0-7-4-16,0-12-1 15,0-4-1-15,0-4 0 16,0-8-2-16,0-11-2 15,0-3 1-15,0-1 1 16,0-8-1-16,5-3-1 16,3 7 1-16,-8 1-1 15,5 7 2-15,-1 8 1 16,0 7-1-16,0 8 1 16,1 8-2-16,3 11-1 0,5 8-4 15,0 15 0-15,0 15 2 16,0 1 1-16,4-1 3 15,-4 1 1-15,5-1-4 16,3-7 1-16,-4 0 0 16,1-8 2-16,3-8-1 15,-8-3 2-15,4-8-2 16,0-8-1-16,1-7 1 16,-1-4 1-16,-4-12-1 15,4-7 2-15,-13-4-2 16,5 4-1-16,0 7-2 15,-1 4 1-15,1 8 1 16,-5 4 0-16,9 3-3 0,-9 12 0 16,5 8-1-16,0 15 3 15,8 15-2-15,-8 4 1 16,3 8 2-16,1 11 0 16,-4-7 2-16,4 0 1 15,0-5-1-15,0-3-2 16,0-4 1-16,4-7 1 15,-8-4-25-15,8-12-10 16,0-4-29-16,-4-7-14 16</inkml:trace>
  <inkml:trace contextRef="#ctx0" brushRef="#br0" timeOffset="76">13179 16425 236 0,'0'-4'90'0,"4"8"-48"0,5 3-51 16,-1 5 14-16,1-5 8 16,4 1 8-16,4 0-1 15,0-1-2-15,1 5-10 16,12-5-3-16,-4 1 1 0,4-8-3 16,-13-4 0-16,5 0 1 15,-5-7 0-15,-9-1 0 16,1 1 0-16,-9-1-2 15,-4 1-2-15,-9 0-2 16,-4-1-1-16,-9 4-3 0,4 1-1 16,-8 7 1-16,0 4 4 15,4 3 1-15,0 9 3 16,5 6-3-16,3 1-2 16,10 0 4-16,-5 4 3 15,9 4 1-15,8 0 2 16,9-1-2-16,-5 1 0 15,14-8-3-15,4-4 1 16,-5-4 0-16,14-3 1 16,-9-8-29-16,4-4-12 15,-4-4-20-15,4-8-5 16,-13-3-39 0</inkml:trace>
  <inkml:trace contextRef="#ctx0" brushRef="#br0" timeOffset="77">13515 16428 212 0,'-4'0'82'0,"8"0"-44"0,0 8-44 16,-4-8 23-1,9 15-1-15,-1 4 7 16,-3 4 6-16,-1 0-16 16,-4 0-5-16,4 0-1 0,-4 0-4 15,0-3 0-15,0-1-1 16,0-4-2-16,0-7 3 15,0-1 2-15,0-7 0 16,0 0 0-16,0-4-3 0,5-7-2 16,-1 0-2-1,5-9 1-15,-9-3 1 0,8-3 0 16,1-1-3-16,-1 0 0 16,10 4 4-16,-1 4 1 15,0 3 0-15,0 5 1 16,5 3 0-16,-5 5 1 15,0 3-2-15,1 11-2 16,-5 0 3-16,0 9 2 16,-1-5-2-16,-12 0-2 15,5-3 0-15,-5-1 1 16,0-3 1-16,4 0 1 16,-4-8-2-16,0 0-2 15,9-8-2-15,4-11 1 16,4 0-6-16,0-4 0 0,5 3 1 15,3-2 3-15,-7 6 2 16,3 5 1-16,1-1 0 16,4 8 2-16,0 4 3 15,-5 8 2-15,1 4 5 16,-1 7 5-16,1 7-9 16,4 1-2-16,-14 0-4 15,1 0-2-15,0-4-2 16,5 0 1-16,-6 0-61 15,6-4-25-15,-5-11-41 16</inkml:trace>
  <inkml:trace contextRef="#ctx0" brushRef="#br0" timeOffset="78">14303 16290 192 0,'-30'0'71'0,"26"4"-38"0,0 0-14 0,4-4 21 15,0 0-7-15,0 0 0 16,0 0-9-16,0 0-5 16,8 4-11-16,1 0 4 0,25-4 10 15,-3-4-3-15,12-4-3 16,4 1-2-16,5-1-6 15,8-11 0-15,0 7-5 16,-4 5 0 0,-8 7 1-16,-1-8 2 0,-4 0-3 15,-4 5-2-15,-4-1 0 16,-1 0 1-16,-8 0 3 16,-5-11 0-1,-3 3-3-15,-1 1-1 16,-8 3 2-16,-1 0-7 15,1 1-1-15,-5-1-20 16,0 0-7-16,1 5-18 16,-1-5-7-16,0 0-51 15,5 1-49-15,-9-1 57 16</inkml:trace>
  <inkml:trace contextRef="#ctx0" brushRef="#br0" timeOffset="79">14898 15965 220 0,'-21'-4'85'0,"21"8"-46"0,0 0-30 0,0-4 19 0,0 0-10 15,0 0-3-15,4 7-6 16,4 1-1-1,5 4-5-15,13-1 0 0,0 1 1 0,0-1-5 16,4 0 1-16,0 1 0 16,-4-1 2-16,0 1-1 15,-4-1-1-15,-10 1 3 16,-3-1 2-16,-5 20 2 16,-8-4 3-16,-9-4-3 15,0 0 1-15,0 0-5 16,-8-4-2-16,4 0-5 15,-5-4 0-15,5 1-7 16,8-5-3-16,-8 1-30 16,17-5-97-1</inkml:trace>
  <inkml:trace contextRef="#ctx0" brushRef="#br0" timeOffset="80">15454 15934 220 0,'0'4'82'0,"4"8"-44"0,1 14-42 0,-1-10 15 0,0 11 5 15,5 11 5-15,-9 8 2 16,0 4 1-16,0-4-13 16,0-1-7-16,0 5 0 0,0-4-3 15,0-4 2-15,-9-3-9 16,5-9-3-16,4-7-24 16,-4-4-11-16,-1-3-26 15</inkml:trace>
  <inkml:trace contextRef="#ctx0" brushRef="#br0" timeOffset="81">15424 15988 256 0,'0'-23'96'0,"0"11"-52"0,17 1-38 0,-13 7 22 15,5-4-13-15,4-3-1 16,8-1-8-16,1-3-2 16,17 7-2-16,-5 1-4 0,1 11 1 15,-1-1-1-15,1 5 0 16,-14 4 0-16,-4 3 0 0,1 4 2 15,-18 4 2-15,0 0 1 16,-22 0 1-16,5 0-2 16,-13-4-2-16,4-4-2 15,9 1 1-15,-5-5 1 16,5 1 2-16,4-5-3 16,0 1-2-16,4 7-1 15,5-3 3-15,4-1-2 16,9 9 1-16,4-1 6 15,4 0 2-15,0 4 9 16,9 0 4-16,0 4-3 16,0-4-1-16,-1 0-7 15,-3 0-3-15,0 3-2 16,-5-3-3-16,-4-3 1 0,0-5 1 16,-5-4-23-16,1 1-11 15,0-5-32-15,-5 1-14 16</inkml:trace>
  <inkml:trace contextRef="#ctx0" brushRef="#br0" timeOffset="82">15881 16275 204 0,'0'-8'77'0,"0"16"-42"0,4-4-30 15,4 0 17-15,-3 0 12 16,8-1 8 0,-5 1-15-16,10 0-8 0,12 0-11 15,-13 0-6-15,9-4 1 0,-5 0 0 16,1-4 3-16,-5 4-3 16,0-12 0-1,-4-11 1-15,-4-3-2 16,0 3 1-16,-9 0-2 15,-9 0-1-15,0 0-6 16,-4 4-1-16,-8 3-2 16,-5 9 3-16,0 3 4 0,-4 8 1 15,0 3-4-15,4 12 1 16,9 12 2 0,-1 0 1-16,1-1 1 15,13 1 2-15,8 3-1 0,13-7 2 16,1 8-7-16,12-5 1 15,4-3-15-15,1 4-5 16,4-16-50-16,-1-19-20 16,-3-3-1-1</inkml:trace>
  <inkml:trace contextRef="#ctx0" brushRef="#br0" timeOffset="83">16441 16153 272 0,'-18'-35'104'0,"14"31"-56"0,0 0-54 0,0 4 17 0,-1 0-9 16,-3 0 1-16,-10 4-2 16,-7 12-1-16,-1 10 1 15,0 1-1-15,9 4 2 0,-1 3-3 16,1 5 0-16,8-9-1 16,5-3 0-16,4 4 2 15,13-4 0-15,9-8 0 16,-1-4 2-16,1-15 3 15,4-4 2-15,-9-3-8 16,4-1-4-16,-12-4 5 16,0 1 4-16,-1-4 0 15,-8-1 3-15,0 5-4 16,0-1 0-16,-4 1-1 0,0-1-2 16,-1 5-2-16,5 3-1 15,0 4-3 1,0 7-1-16,5 9 1 15,3 7 4-15,5 15-1 0,4 4-1 16,-4 4 9-16,5 8 4 16,-6-1 9-16,1 16 3 15,-13-4-6-15,0-3-2 16,-17-9 2-16,-22-7 2 16,-17-4-11-16,0-7-4 15,-17-16-32-15,0-7-15 16,-5-5-63-16,5-7-61 15,0-4 53-15</inkml:trace>
  <inkml:trace contextRef="#ctx0" brushRef="#br0" timeOffset="84">11718 17654 140 0,'-17'4'55'0,"17"-4"-30"0,13-4-3 0,-9 0 20 16,5 0-3-16,-9 0 0 16,4 1-11-16,5-5-3 15,4-3-14-15,4-16-4 0,4 4-3 16,10-4-5-16,-6 15 1 15,6 5 0-15,-10 14 2 16,5 5-1-16,-9 11 2 16,-8 4 0-16,-9 15 1 15,-9-4-2-15,1 0 1 16,-10-3-2-16,-8-4 2 0,5-5 0 16,-1-3 1-16,5-4-2 15,9-3 1-15,-5-5-2 16,4-3 2-16,5 0-2 15,4-8-1-15,13 0 1 16,8 0 1-16,9 0 3 16,-4-4 2-16,22 0-1 15,-10 0-1-15,1 4-6 16,4-4 1-16,-8 4-9 16,-5-4-2-16,-4 1-36 15,-9-1-14-15,4-8-57 16</inkml:trace>
  <inkml:trace contextRef="#ctx0" brushRef="#br0" timeOffset="85">11791 17187 204 0,'-51'0'77'0,"20"4"-42"0,-25 3-34 0,31 5 14 16,-6 14-2-16,-3 17 5 0,-5 22-4 15,9 8 2-15,8 15-9 16,22 0 2-16,18 15 2 0,25-3-2 16,9-1 2-16,21-18 5 15,13-16 2-15,17-19 2 16,-4-19 0-16,5-35-3 15,-22-11 0-15,-13-20-1 16,-18-6 3-16,-12-21 0 16,-30-3 1-16,-18-11-11 15,-17 0-3-15,-17 3-11 16,-8 4-4-16,-1 20-11 16,0 10-5-16,5 13-48 15,8 15-22-15,17 3-44 16</inkml:trace>
  <inkml:trace contextRef="#ctx0" brushRef="#br0" timeOffset="86">12731 17313 216 0,'-22'-8'82'0,"22"8"-44"0,0 8-36 16,0 0 17-16,0 7-1 16,0 8 1-16,0 23-4 15,0 4 1-15,0 3-9 16,0 5-2-16,0 3 1 0,0-7-1 15,0-4 0-15,0-4-3 16,13-8-2-16,-9-4 1 16,5-7-1-16,-5-8-9 15,1-3-2-15,-1-9-23 0,-4-3-10 16,-9-4-65 0</inkml:trace>
  <inkml:trace contextRef="#ctx0" brushRef="#br0" timeOffset="87">12636 17439 228 0,'-9'-38'85'0,"9"31"-46"0,0-9-26 0,0 9 24 0,0-5-8 15,0 1-2-15,9-5-11 16,21-7-5-16,-4 0-6 15,8 0-4-15,1 8 0 0,-1 3-1 16,-4 5 2-16,5 7-3 16,-5 4 0-16,0 7 1 15,-12 4 2-15,-6 8 3 16,-12 0 2-16,-4 4-8 16,-4 4-4-16,-10 3-4 15,1-3 0-15,-4-8 3 16,-1-4 3-16,0-4 2 15,5-3 1-15,4-4 0 16,5-1 0-16,-1 1-3 16,9 0 0-16,9-1 2 15,8 5 0-15,-9 3 1 16,5 0 0-16,5 12 0 16,-1-4 2-16,0 8 1 15,-8-8 1-15,12 11 2 16,5-3-1-1,-9-4-3-15,5-4 2 16,-13-4-3-16,3-4 2 16,1-3-15-16,-4-1-7 15,4-3-41-15,-9-1-16 16,9 1-34 0</inkml:trace>
  <inkml:trace contextRef="#ctx0" brushRef="#br0" timeOffset="88">13231 17685 224 0,'0'-4'85'0,"8"11"-46"0,1-3-41 16,-1-4 17-16,5 4-2 0,5 0 2 16,-1 0-4-16,9 0-1 15,4-1-6-15,-4-3-1 0,4 4 3 16,-9-8-3 0,5 1-2-16,-4-1 2 0,-5-4 0 15,0-3-1-15,-4-1 1 16,-9 1-2-16,-4-1 2 15,-8-3-4-15,-5 0-2 16,-4-1-3-16,-9 1 1 16,-4 7 1-16,4 4-1 15,-9 4 4-15,5 4 2 16,0 4 0-16,4 11-1 16,5-4 1-16,3 4 1 15,10 1 1-15,-1 10 3 16,18-3-1-16,-1 0 0 15,18 0-3-15,13 0 1 0,0-4-7 16,8-1 1-16,9-6-37 16,0-5-15-16,9-7-54 15</inkml:trace>
  <inkml:trace contextRef="#ctx0" brushRef="#br0" timeOffset="89">13868 17577 228 0,'-21'-7'88'0,"8"11"-48"0,-9-1-38 15,14 1 17-15,-5 4-4 0,-5 7 1 16,-3 1-8-16,4 3-3 16,-1 11-3-16,-3-3-2 0,12 4 3 15,5-4-2-15,8-1 2 16,5-3 2-16,4-7 2 15,4-5 1-15,5-3 0 16,3-8-2-16,1-4-1 16,-4-7-1-16,4-9 0 15,-18-3-2-15,1 0-2 16,-5 4 5-16,-4 0 4 16,0 0-7-16,-4 4-3 15,0-1 0-15,-1 5 0 0,1 3-2 16,0 4 2-16,4 4-4 15,4 12-1-15,9 11 0 16,0 11 2-16,4 5-1 16,0 3 4-16,1 7 4 15,-5 1 3-15,-5 4 6 16,-8 3 3-16,-8-7-2 16,-14-4 2-16,-8-8-4 15,-9-7-1-15,-13-8-15 16,1-11-4-16,-5-12-38 15,0-16-14-15,12-11-73 16</inkml:trace>
  <inkml:trace contextRef="#ctx0" brushRef="#br0" timeOffset="90">14291 17654 204 0,'-26'4'77'0,"21"-8"-42"0,5 8-21 16,0-4 20-16,0 0-8 0,0 0 10 15,18 4-7 1,12-1-15 0,4 1 5-16,14 0 3 0,3-4-9 0,14 4-2 15,-5-4-7-15,-4 0-3 16,-4 0 2-16,-5 0 2 15,-8-4-11-15,-4 0-3 16,-9-3-25-16,-5-1-8 16,-4 0-31-16,-4 4-14 15</inkml:trace>
  <inkml:trace contextRef="#ctx0" brushRef="#br0" timeOffset="91">14803 17386 244 0,'-17'-4'93'0,"4"4"-50"0,17 4-52 15,-4-4 14-15,9 4 1 16,0 3 4-16,4 1 1 16,4 7 1-16,4 1-6 15,10 7-4-15,-1 0-1 0,0 0-1 16,-13 0 2-16,0 0 1 15,-12 0 1-15,-10 7 13 16,-8-7 6-16,-4-4-5 16,-9 0-3-16,0 1-11 15,1-5-4-15,3-4-19 16,1-3-5-16,3 0-52 16,18-4-20-16,0-4-11 15</inkml:trace>
  <inkml:trace contextRef="#ctx0" brushRef="#br0" timeOffset="92">15376 17646 4 0,'-34'0'2'0,"51"-4"0"0,-4 4-5 15,0-3 2-15</inkml:trace>
  <inkml:trace contextRef="#ctx0" brushRef="#br0" timeOffset="93">15277 17286 220 0,'0'0'82'0,"0"4"-44"0,0 4-40 0,0 3 14 16,5 8-4-16,-1 16 2 15,-4 19 6-15,0-1 2 16,0 12-9-16,0-3 6 0,-4-1 2 16,-1-8-9-16,5-3-2 15,0-11-4-15,0-5 1 16,0-7 0-16,0-4 1 16,-4-8 0-16,4-7 0 15,0-8-2-15,-9-4 1 16,5-8-4-16,0-3-2 15,4-19-1-15,-9-1 3 0,9-7 0 16,0 0 3 0,0-19-3-16,9-4 0 0,-9 7-1 15,8 4-2-15,1 8 5 16,0 8 1-16,4 8 4 16,4 3 1-16,-13 8-3 15,13 7-3-15,1 12 2 16,-1 12 0-16,0 7 5 15,0 11 3-15,5 9-4 16,-5-1-2-16,0-4-5 16,-4-3-2-16,0-4 3 15,0-8 3-15,9 0-1 16,-5-11 0-16,-9-4-1 16,5-8 1-16,5-4 0 0,-1-22 1 15,0-5-2 1,-8-3-2-16,4-1 1 0,4-3 1 15,-9 4-3-15,1 7 0 16,0 5-1-16,4 6 0 16,-13 5 0-16,4 4-2 15,9 7 0-15,-9 11 3 16,5 16 4-16,-1 8 6 16,1 23-3-16,0 3-1 15,4-3-2-15,-5 7-3 16,5-3 3-16,0-5 2 15,0-11-7-15,0-3 0 16,0-9-38-16,0-7-13 16,0-4-50-16,0-3-62 15,12-20 48-15</inkml:trace>
  <inkml:trace contextRef="#ctx0" brushRef="#br0" timeOffset="94">15971 17608 280 0,'-17'0'107'0,"38"4"-58"0,-8 7-59 16,4-3 16-16,-8 0 0 15,8-1 4-15,1 1 6 16,-1-4 4-16,4 0-10 16,1-4-1-16,-5-4 1 0,0 0-4 0,1-4 2 15,-5-3-5-15,-1-1 0 16,-3 1-3-1,-9-4-1-15,-9 3-1 0,-3-7-2 16,-6 4-6-16,-8 3-2 16,-4 4 5-16,-4 16 3 15,-1 4 1-15,9-1 1 16,-4 4 2-16,9 1 0 16,4 11-3-16,8-8 0 15,5 7 4-15,8 5 1 16,5 0 0-16,8-4 1 15,9-4-2-15,-1 0-1 0,6-4 3 16,-1-4 0-16,0-4-12 16,0-3-7-1,0-8-22-15,-4 0-9 16,4-11-50 0,0-1-42-16,-12-15 51 0</inkml:trace>
  <inkml:trace contextRef="#ctx0" brushRef="#br0" timeOffset="95">16298 17577 216 0,'5'4'82'0,"-5"4"-44"0,21 11-33 15,-12-7 17-15,0 3 3 16,-5 4 5-16,0 8-5 0,-4 3-3 16,0-3-12-1,5 0-4-15,-5-4 0 0,0-4-3 16,0-3 0-16,4-5-1 15,-4 0 1-15,4-7 2 0,-4-4 4 16,9-4-4-16,-1-11-3 16,1-8-8-16,0-7-4 15,4-1 3-15,-1 0 4 16,6 4 0-16,-1 1 1 16,0 6 2-16,0 9 2 15,1 3-1-15,3 8-1 16,-4 12 7-16,-4 3 3 0,5 0-1 15,-10 8 2 1,1 4-4-16,-1-4 1 16,-8-4-3-16,0-3 0 15,0-5-3-15,0 1-2 16,0-5 1-16,0-7 1 0,0-15-1 16,13-4-9-1,13-4-3-15,-4-8 1 16,12 1 1-16,-4 3 6 15,5 8 1-15,4 7-1 16,8 5 0-16,-8 10 4 16,8 9 3-16,1 7 3 15,-1 15 3-15,-4-3-3 16,-4 0 1-16,-13 3-16 16,-5 1-5-16,9-1-86 15,-8-7-38-15</inkml:trace>
  <inkml:trace contextRef="#ctx0" brushRef="#br0" timeOffset="96">18367 16432 124 0,'0'0'46'0,"0"0"-24"0,0 0-17 16,4 0 13-16,-4 0-4 15,4-4 2-15,1 1-3 16,-5 3 2-16,0 0-8 16,0 0 0-16,0 0 3 0,8 11-2 15,-8 8 1-15,0 0-1 0,0 0 2 16,0 8 1-16,0 0 1 15,5 4-2-15,-1-1-1 16,5 1-3-16,-9-4-1 16,4-4-1-16,0-4 0 15,0-4-2-15,1-3-2 16,-5-1 3-16,0-3 0 16,0-8 5-16,0 0 3 15,0 0-6-15,0-4-1 16,-5-4-4-16,1-3-1 15,0-4 1-15,4-1 0 16,0-3 0-16,0 0 0 16,0 0-3-16,0 0 0 0,4 3 4 15,0 1 1-15,5 0-3 16,0 3-1-16,4-3 3 16,0 3 1-16,-1 1-3 15,1 7-1-15,0 4 1 16,0 4 0-16,0 4-6 15,0 3-3-15,-4 4 6 16,-1 1 1-16,-3 3 9 16,-1 0 4-16,0 0-3 15,-4-4-2-15,0-3-2 16,0-4-3-16,0-1 3 0,0-7 2 16,0-4 0-1,5-3 0-15,-1-5-3 16,0-3-2-16,1 0 3 15,3-4 0-15,1-1-4 16,-1 5-1-16,10 0-2 16,3-1 0-16,-4 9 0 15,-4 3 0-15,5 4 0 16,-1 8 5-16,0 3 1 16,-4 4 0-16,4 5 1 15,-12 3-2-15,7-4 2 16,-7 0-2-16,-1 0-1 15,0 0 1-15,1-4-1 16,-1-3-7-16,-4-4-3 16,4-1-23-16,-4-7-11 15,5 0-21-15,3-4-52 16,-3 1 22-16</inkml:trace>
  <inkml:trace contextRef="#ctx0" brushRef="#br0" timeOffset="97">18979 16539 156 0,'-9'0'57'0,"9"4"-30"0,-22-4-25 0,18 4 12 15,-9 4 4 1,0 3 6-16,9 5-2 16,-9 3-1-16,9 8-11 15,-1-1-2-15,1 5 2 0,13 0-4 0,8 3-1 16,0-3 2-16,-4-8 0 15,13-12 1-15,-9-15 0 16,9-3 0-16,-4-5 0 16,-1-3-2-16,-4-4 1 15,-4-4-4-15,-8 0 0 16,-10 0-1-16,1 0-2 16,-9 4-4-16,0 3 0 15,0 5-9-15,0-1-4 16,-4 5-31-16,0 3-11 15,8 4-41 1</inkml:trace>
  <inkml:trace contextRef="#ctx0" brushRef="#br0" timeOffset="98">19091 16524 148 0,'0'0'55'0,"8"4"-30"0,-8 4-21 16,5-1 15-16,-1 5 4 15,5 3 6-15,3 8-7 16,1 4-1-16,5 0-12 16,-1-1-1-16,0 1-1 0,0 4-1 15,-4-8-1-15,4 4-3 0,-4-8 1 16,0 0 0-16,-4-8 3 15,4-11 17 1,-13-7-9-16,4-8-1 16,1-5-8-16,-5-3-2 15,0 0-1-15,0-3-2 16,0-1 3-16,0 4 0 16,8 0-4-16,-8 4-1 15,9 0-2-15,-1 3 3 16,1 1 0-16,-5 3 3 15,5 5-17-15,0-1-4 16,-1 0-31-16,1 8-10 16,4 0-42-16</inkml:trace>
  <inkml:trace contextRef="#ctx0" brushRef="#br0" timeOffset="99">19599 16490 172 0,'-4'-4'66'0,"0"4"-36"0,-1 4-15 0,-3-4 18 15,-1 0-7-15,0 3-1 16,1 1-12-16,-10 4-3 15,1 3-6 1,0 1-3-16,-5 3 2 0,1 4 0 0,4 4 1 16,4 0-5-16,4 4-1 15,-4-4 1-15,9 0 2 16,4-4 0-16,9-3-1 16,-1-1 3-16,5-7 2 15,0-5 0-15,4-6 2 16,0-5-9-16,5-4 0 15,0-3 0-15,-5 0 1 16,4-4-4-16,-3-1 1 0,-5 1-3 16,4 4 0-16,-13 0 4 15,9 3 1 1,-13 5 2-16,4-1 0 16,-4 4-3-16,0 0 2 0,-4 4 1 15,-9 8 0-15,0 3 4 16,0 12 2-16,0 12 2 15,9 7 0-15,-9 8 0 16,9 3 0-16,4 1-4 16,0-4-1-16,4 0-1 15,9-12-2-15,4 0 3 16,5-7 0-16,4-8-1 16,4-8-2-16,4-3-32 15,5-16-16-15,0 0-64 16</inkml:trace>
  <inkml:trace contextRef="#ctx0" brushRef="#br0" timeOffset="100">20594 16061 140 0,'5'-12'55'0,"-1"8"-30"0,-4-3-5 16,0 7 37-16,-9-4-12 15,-3 4-20 1,-1 4-13-16,-9 3-8 0,1 5-4 15,-14 15 1-15,5 15-1 0,0 8 2 16,4-1-1-16,4 13-1 16,5 3-2-16,8-4 1 15,9 0 1-15,5-3 0 16,12-8-7-16,9-8-3 16,4 0-27-16,9-12-12 15,13-14-40-15</inkml:trace>
  <inkml:trace contextRef="#ctx0" brushRef="#br0" timeOffset="101">20603 16149 108 0,'0'-23'44'0,"0"23"-24"0,0 23-10 0,0-27 14 16,0 4-7-16,0 8-2 15</inkml:trace>
  <inkml:trace contextRef="#ctx0" brushRef="#br0" timeOffset="102">20603 16179 256 0,'0'20'14'0,"0"-1"-1"15,4-4-7-15,1 0-2 0,3-3-2 16,1-5-2-16,0 5 1 16,-1-4 1-16,1-8-1 15,-1 0 2-15,5-4-2 16,-13-4 2-16,0-11-2 16,0 7 2-16,-13 1 4 15,5-8 4 1,-5 4 2-16,-4-1-2 15,4 5-1-15,4-1-6 16,0 5-3-16,9 3-5 16,5 0-2-16,16 4 3 15,-3 0 1-15,-1 8 2 16,4-1 2-16,1 1-3 16,-5 11 0-16,0 0 1 0,-4 0 0 15,-4 4 2-15,-9 8 1 16,-9 0 3-1,1-1 3-15,-5 5 0 16,-9-1 0-16,5-3-8 0,8-4-2 16,-8-4 0-16,9-4 0 15,-1 0-26-15,5-4-11 16,21-7-135 0,4-12 89-1</inkml:trace>
  <inkml:trace contextRef="#ctx0" brushRef="#br0" timeOffset="103">20793 16470 184 0,'-18'20'68'0,"14"-17"-36"0,4 5-40 0,0-4 10 0,-8 7 5 16,3 1 5-16,5-1 3 15,5 1 1-15,3-1-8 16,-4 1-3-16,9-4-1 0,-8-1 4 15,8-7 3-15,0-4-4 16,-5 1 1-16,1-5-3 16,-1-4 2-16,-3 1-4 15,-5-1-2-15,-5 5-3 0,5-9 1 16,-8 5-15 0,-1 11-4-16,1 0-39 15,-1 11-16-15,0-11-5 16</inkml:trace>
  <inkml:trace contextRef="#ctx0" brushRef="#br0" timeOffset="104">20948 16405 176 0,'13'-3'66'0,"-30"6"-36"0,29 5-26 0,-12 0 26 16,5 11-4-16,-1 8-9 15,0-4-3-15,1-4-8 16,-1 0-4-16,0-4 1 0,-4-3-2 15,0-1-1-15,0-3 1 16,0 0 1-16,0-8 5 16,0 0 6-16,0 0-3 15,0-4 0-15,0-12-4 16,0 5-1-16,5-12-3 16,3 0-6-16,-3 4 0 15,3 0 2-15,5 3 1 16,0 5-2-1,4-1 2-15,-4 5-17 0,4 3-5 16,-4 4-29-16,0-4-9 16,0 0-28-1</inkml:trace>
  <inkml:trace contextRef="#ctx0" brushRef="#br0" timeOffset="105">21284 16379 176 0,'-26'-8'66'0,"26"8"-36"0,-30 0-35 0,26 0 12 16,-1 4-2-16,-8 3 2 0,9 1 1 16,-9 4 0-16,5 7-4 15,-1 7 2-15,0 1 0 0,9 0-2 16,0-4-3-16,0 0 0 15,5 0 1-15,3-4 1 16,9-3 1-16,1-5-2 16,-1-7-2-16,4-4-2 15,1-4-1-15,-5-4 2 0,-4 1 0 16,0-5 1 0,-9-3 2-16,1 0-1 15,-5-8 2-15,-9 3 0 16,0 5 1-16,5 4 2 0,0-1 1 15,0 8-3-15,-1 0-3 16,5 20 4 0,9-5-3-16,-1 5-1 15,1-1 0-15,4 0 1 16,0 1-3-16,0 3 0 16,4-4-4-16,-8 0-1 15,4-3-39-15,4-4-15 16,-9-8-25-1</inkml:trace>
  <inkml:trace contextRef="#ctx0" brushRef="#br0" timeOffset="106">21624 16363 208 0,'-8'4'77'0,"-10"11"-42"0,6 1-32 15,3-5 17-15,-8 8-8 16,4 4 1-16,4 0-10 16,-8 0-2-16,8 0-1 15,1-4-11-15,-1 1-3 0,0-5-50 16,5-4-56 0,-4-3 27-16</inkml:trace>
  <inkml:trace contextRef="#ctx0" brushRef="#br0" timeOffset="107">21409 16398 192 0,'4'-4'74'0,"-4"4"-40"0,13 4-35 0,-9-4 15 16,5 4-4-16,4 3 4 15,0 5-1-15,4 7 2 16,0 8-8-16,9-1-4 0,0 1-2 15,0-4 1-15,-9 0 1 16,5-4-34-16,-1-3-14 0,1-5-51 16</inkml:trace>
  <inkml:trace contextRef="#ctx0" brushRef="#br0" timeOffset="108">21758 16041 172 0,'13'8'66'0,"0"4"-36"0,4 11-20 15,-8 0 20-15,4 19 2 16,-5 4 3-16,1 0-8 15,-5 0-2-15,-4 11-14 0,-4-7-4 0,-5-4-1 16,-4-4-3-16,-4-4 0 16,0-7-30-16,0-4-12 15,-1-8-75 1,5-4-35-16</inkml:trace>
  <inkml:trace contextRef="#ctx0" brushRef="#br0" timeOffset="109">22081 16524 176 0,'0'19'66'0,"4"-11"-36"0,1 7-20 16,-1-7 20-16,-4 3-1 16,-4 5 3-16,-1-1-9 15,-3 0-3-15,-5 1-12 16,-4-1-5-16,-5 0-2 0,5-3-10 15,0-1-4-15,-9-3-18 0,13-4-5 16,-9-4-67 0</inkml:trace>
  <inkml:trace contextRef="#ctx0" brushRef="#br0" timeOffset="110">22348 16019 176 0,'0'-8'68'0,"0"8"-36"0,0-4-24 0,0 4 16 0,0 0-1 16,0 0 3-16,-4 0-10 15,0 0-2-15,-1 4-8 16,-3 4-6-16,-1 3-3 0,0 4 2 16,9 4 0-16,-8 8-2 15,8 8 0-15,8-5 2 16,-8-7 2-16,9-3 0 0,4-5 2 16,0-4 0-16,0-18 3 15,-5-12-3 1,1 3-2-16,0-3-3 15,-9 0 1-15,0 0-1 16,-9 0-2-16,0 3 5 16,1 1 1-16,-1 3 6 0,1 5 5 15,-1-1-5-15,5 4 0 16,4 0-9-16,0 1-1 16,0 3-2-16,8 0 2 15,10 0 1-15,3 3 1 16,1 1-3-16,3 0 2 15,-3 0 1-15,0 4 0 16,-5-1 0-16,-4 5 2 0,-5 11 1 16,-8 11 1-1,-4 1 9-15,-9-1 6 16,-4 1-10-16,-5 3-2 0,1-4-5 16,-1 5-2-16,5 3 3 15,4-8 0-15,4-7-19 16,-3-4-7-16,7-4-28 15,5-3-10-15,0-16-45 16</inkml:trace>
  <inkml:trace contextRef="#ctx0" brushRef="#br0" timeOffset="111">22477 16409 192 0,'-8'4'71'0,"8"0"-38"0,0 4-39 16,0 7 12-16,8-4 0 0,-8 8 6 15,9 1 5-15,0-5 4 16,-1-4-11-16,10-3 3 0,-5 0 1 16,-1-4-1-16,6-4 0 15,-1 0 1-15,-4-8 2 16,-5-7-3-16,-3-1 0 16,-10 1-1-16,-7 0 0 15,-6-1-6-15,1 5-4 16,0 3-8-16,4 1-4 15,0 3-21-15,0 0-10 16,9 4-16-16,-9 0-7 16,13 0-34-1</inkml:trace>
  <inkml:trace contextRef="#ctx0" brushRef="#br0" timeOffset="112">22796 16290 184 0,'0'20'68'0,"5"-13"-36"0,-1 20-26 0,-4-15 15 15,4-1-5-15,-4 1 1 16,5-1-7-16,-5 4-2 16,0-7-4-16,0 0-1 0,0-1 3 15,0 1 3-15,0-8 2 16,4-4 10-16,-4 4 4 16,0-4-11-16,0-3-5 15,0-5-4-15,0-3-1 16,4 3 0-16,9-3 0 15,4 4-2-15,1-5-4 16,3 5-1 0,1-1 2-16,4 5 0 15,-1-1-10-15,1 4-3 16,-4 0-26-16,-1 4-9 0,5 0-63 16</inkml:trace>
  <inkml:trace contextRef="#ctx0" brushRef="#br0" timeOffset="113">23339 16244 192 0,'-13'-11'74'0,"13"-12"-40"0,-4 4-31 15,4 7 15-15,-17 1 6 16,4 3 7-16,-9 1-12 15,1 3-3-15,-1 15-10 0,5 12-6 0,-13 0-3 16,8 4-3-16,1 0 1 16,4 7 5-16,12-3 4 15,-3 3-1-15,8 5-2 16,8-9 0-16,1-3-1 16,4-4 2-16,8-8 1 15,-3-11 3-15,3-4 1 16,1-11 1-16,-1-5 2 15,-4-3-3-15,-4-7-2 16,0-1-2-16,-8-15-3 16,-1-8-2-16,0-4 1 15,-12 4-4-15,8 1-1 16,-5 6 5-16,-8 9 2 0,9 7 5 16,4 4 3-16,-9 8-2 15,5 3-8 1,4 9-4-16,13 6 2 15,-9 13 3-15,9 3 3 16,-4 11 3-16,4 13-3 16,4-1 0-16,0 4-1 15,1-4-2-15,3 0 1 16,-12-8-1-16,8 5-3 16,-4-5 0-16,-5-7-27 15,1-4-10-15,0-8-57 16</inkml:trace>
  <inkml:trace contextRef="#ctx0" brushRef="#br0" timeOffset="114">23697 16279 232 0,'0'-12'88'0,"0"12"-48"0,0 8-45 0,0-8 28 15,-9 15-2 1,-4 1-2-16,0 3 1 16,-8 4-11-16,-1 11-3 0,-3 5-2 0,-1-5-7 15,4-3 0-15,5-4-12 16,4-8-3-16,0-4-31 16,4-3-10-16,5-9-43 15</inkml:trace>
  <inkml:trace contextRef="#ctx0" brushRef="#br0" timeOffset="115">23456 16290 244 0,'4'0'90'0,"0"4"-48"0,9 8-47 16,0-1 17-16,9 1 2 15,-1 3 5-15,5 4-3 0,4 8 1 16,5 4-10-16,3-1-4 0,1-3 0 15,4-4-15-15,9 0-7 16,0-8-105 0</inkml:trace>
  <inkml:trace contextRef="#ctx0" brushRef="#br0" timeOffset="116">18371 17478 160 0,'-4'-4'60'0,"4"4"-32"0,0 0-15 0,0-4 17 15,0 4-9-15,0 15-1 16,4 1-10-16,-4 3-2 15,4 4-4-15,-4 0 4 0,0 4 4 16,0 3-2-16,0 5 2 16,0-1-1-16,0-3 1 15,-4-8-4-15,4-4 0 16,0-4-3-16,0-3 0 0,0-4-1 16,0-1 2-16,0-7-3 15,0-23-2 1,0 0-3-1,0-4-7-15,4 4-5 16,1-3 5-16,3-1 5 0,-3 8 1 16,8 0 1-1,-9 3 2-15,9 5 0 16,0 11 2-16,4 4 1 16,0 11 3-16,-4 0 1 15,4 4 1-15,-12-3-2 16,3 7-1-16,-3-4-1 15,-1-4 0-15,0-3 0 16,-4-5 0-16,0-7-2 16,5-4-2-16,-1 1 1 15,4-5 1-15,5-7-6 16,0-5-1-16,5-3-3 0,7 4 0 16,-3 0 5-16,-1 4 1 15,1 0-1-15,0 11 0 16,3 0 2-16,-12 12 2 15,5 7 2-15,-5 0 1 16,-1 4 0-16,-3 4 0 16,0 0-2-16,-1 4 1 15,-3-8-4-15,3-3-2 16,-8-1-20-16,5-4-10 16,-1 1-30-16,-4-12-12 15,8-8-15 1</inkml:trace>
  <inkml:trace contextRef="#ctx0" brushRef="#br0" timeOffset="117">18987 17608 192 0,'-13'8'74'0,"13"3"-40"0,-17 8-38 16,21-7 15-16,-8 7 7 15,0 4 6-15,8 8-4 16,0-5-1-16,5 1-11 15,0-4 1-15,4-4 4 0,4-7 2 16,4-5 3-16,5-7-4 16,0-3 2-16,0-9-7 15,-5-7-1-15,-3 0-4 0,-5-4-1 16,-9 0 1 0,-8 0 2-16,-9 0-5 0,-5 4-1 15,-3 3 0-15,-1 1 2 16,1 4-6-16,4 3-1 15,4 4-23-15,4 4-8 16,-4 4-24-16,9 0-8 16,8 0-36-1</inkml:trace>
  <inkml:trace contextRef="#ctx0" brushRef="#br0" timeOffset="118">19160 17608 172 0,'0'4'66'0,"4"4"-36"0,5 7-20 16,-1-4 17-16,5 5 4 16,-4 7 4-16,4 3-8 15,4-3-4-15,0 0-13 16,5-3-2-16,-1-5 2 0,-4 0-6 15,-4-3-2-15,0-1 1 0,-4-3 0 16,0-1 1-16,-1-3 2 16,-8-4-1-1,0 0 2-15,4-4 0 16,1 1 1-16,-1-5-2 16,0-3 1-16,1-9-2 0,-1-3 0 15,0 0-1-15,5 0 0 16,-9 0-2-16,4 0-2 15,-4 4 1-15,5 0 1 16,-5 4-3-16,8 3 0 16,-8 1-28-16,0 7-10 15,4 4-30-15,5 0-11 16,8 4-28 0</inkml:trace>
  <inkml:trace contextRef="#ctx0" brushRef="#br0" timeOffset="119">19737 17581 132 0,'-13'-7'52'0,"13"7"-28"0,-4-4-6 16,-5 4 18-16,5 0 2 15,0 0 2-15,-1 0-16 16,-3 4-4-16,-1-1-12 15,0 5-3-15,-8 4-1 0,-4 11 0 16,-1-4 2-16,1 4-3 16,3 3 0-16,5 5 1 15,5-4 0-15,-5 0-5 16,8-4-1-16,5-4 1 0,0-4 0 16,18-3 5-16,-10-5 2 15,10-3 0-15,-1-8-1 16,0 0-3-16,-4-11 1 15,0-8-2-15,0 4-1 16,0 0 1-16,-5 0-1 16,1 0 2-16,0 3 1 15,-5 5-4-15,0-1 1 16,1 5-2-16,-5-1 0 16,0 4 2-16,0 8 2 15,-5 4-1-15,1 11 2 16,0 8 0-16,-1 7 3 15,1 4-1-15,4 8 0 0,0 0-1 16,0 8 0-16,9 3 0 16,4-3 0-16,8-8-2 15,5-8 1-15,4-7-2 16,13-8-1-16,5-8-26 16,-5-11-10-16,4-12-92 15</inkml:trace>
  <inkml:trace contextRef="#ctx0" brushRef="#br0" timeOffset="120">20349 17286 96 0,'8'-4'38'0,"-8"4"-20"0,5-3-10 16,-1 3 11-16,-4-4 4 16,0 0 3-16,0 0 0 15,0 0 1-15,0 0-2 16,-4 1 0-16,-1 3-14 15,5 0 7-15,-12 0 2 16,3 0-8-16,0 3-2 0,1 5-6 16,-1 4-1-16,5-1-3 15,-1 4-3-15,5 1 4 16,0-5 1-16,0 1 0 16,0-1 1-16,5-3 0 15,8-4 1-15,-9-4 0 0,5-4 0 16,-1 0 0-16,1-4 0 15,-1 1-2-15,-8-1 1 16,0 0 0-16,0-3 3 16,0 3 1-16,-8 1 1 15,4-1 0-15,-1 0 2 16,1 4-5-16,0 1-1 16,-1-1-4-16,5 0-1 15,0 0-4-15,5 0 1 16,3 4 2-16,9-4 1 15,-4 4-2-15,5 0 2 16,-1 0 1-16,0 0 0 0,-4 4 0 16,4 4 0-16,-12 0 0 15,8 3 0 1,-13 8-3-16,0 4 2 16,0 8 3-16,-13 11 1 15,0 4-4-15,-5-4 1 0,6 0 0 16,-10 0 0-16,9 4 0 15,0-11 2-15,4-8-1 16,1-8-1-16,4-4-2 16,-1-3-1-16,5-1-23 15,9-15-54 1,-1-3 1-16,10-1-23 16</inkml:trace>
  <inkml:trace contextRef="#ctx0" brushRef="#br0" timeOffset="121">20534 17623 200 0,'-8'8'77'0,"8"0"-42"0,-9 3-43 0,9-3 12 16,0 3 5-16,0 8 3 16,0 8 10-16,9-4 4 15,-5-4-14-15,4 1 2 0,10-9 0 16,8-3-3-16,-9-1 1 0,4-3-1 15,1-8 3-15,-5-7-1 16,0-4 0-16,-8-1-3 16,-5 1 1-1,-4 0-6-15,-13-1-1 16,-4 1 0-16,-4 0 0 0,3 3-2 16,-3 4-2-16,4 5-28 15,-1-1-11-15,10 4-25 16,-1 0-10-16</inkml:trace>
  <inkml:trace contextRef="#ctx0" brushRef="#br0" timeOffset="122">20810 17543 156 0,'0'0'57'0,"4"4"-30"0,-4 0-25 0,5-1 14 15,-5-3 5-15,8 8 5 16,-4 7-8-16,9 5 0 16,0 6-11-16,0-3 0 0,0 8 0 15,-4 3-1-15,-1-11-1 0,-8-3 1 16,5-5 3-16,-1-4-2 16,-4 1 1-16,0-4-1 15,0-12 1-15,-9-4 2 16,9-3 4-16,-8-9-8 15,3 1-1-15,10-4-5 16,3 0-1-16,1 0-1 16,4 4-2-16,4-11 0 15,0 3 0-15,5 8 3 16,4 3 0-16,4 5 1 16,0 11 0-16,-4 0-16 15,0 4-6-15,4-1-40 16,-8-3-17-16,12 0-12 15</inkml:trace>
  <inkml:trace contextRef="#ctx0" brushRef="#br0" timeOffset="123">21379 17547 208 0,'-18'-4'77'0,"10"0"-42"0,-5 8-39 0,0 0 13 15,0 3-1-15,-8 5 3 16,-1-1-2-16,9 9 0 0,-8 3-5 16,8-1-3-16,0 9 0 0,8 0-1 15,5-1 0-15,5-3 2 16,8-8 1 0,8-3 3-16,1-5 3 0,-1-3 2 15,5-8 3-15,-9-8-5 16,5-7-3-16,-14-4-3 15,5-4 0-15,-4-8-2 16,0-3-1-16,-9-20-2 16,0-3-1-16,-5 3-1 15,-3 0 0-15,-1 5 3 16,0 6 0-16,1 9 3 16,-9 3 3-16,4 8 0 15,4 8 0-15,9 3-6 0,-9 5 1 16,5 7 0-1,17 11 0-15,-9 12 2 16,9 8 3-16,0 15 0 16,4 4 0-16,1-1-1 0,-1-3 0 15,0 0-2-15,0-3-2 16,-4-1-2-16,0-8 1 16,-4-7-39-16,0-4-15 15</inkml:trace>
  <inkml:trace contextRef="#ctx0" brushRef="#br0" timeOffset="124">21801 17547 228 0,'-9'-4'88'0,"5"8"-48"0,0 3-47 16,4 1 14-16,-13 4-1 15,0 3 4-15,0 8 6 16,-4-4 2-16,-5 0-9 16,5 8-5-16,4-4-1 0,0-8-9 15,-4 1-36 1,4-5-13-16</inkml:trace>
  <inkml:trace contextRef="#ctx0" brushRef="#br0" timeOffset="125">21495 17524 152 0,'9'0'57'0,"8"0"-30"0,0 11-7 0,0-7 19 15,5 4-4-15,-9 3 2 16,8 5-10-16,5 3-2 15,0 4-14-15,4-4-7 0,5 0-2 16,-5 4 0-16,-4-4 1 16,0-4-8-16,4 1-4 15,-4-5-59-15,4-7-27 16,-4-8-3 0</inkml:trace>
  <inkml:trace contextRef="#ctx0" brushRef="#br0" timeOffset="126">22047 17731 180 0,'17'11'68'0,"-17"8"-36"0,4 16-15 16,0-24 20-16,-4 5-4 15,-4-1 3-15,0 0-18 16,-13 0-8-16,-5 1-6 15,-8-1-41-15,4-3-17 0,0-5-55 16</inkml:trace>
  <inkml:trace contextRef="#ctx0" brushRef="#br0" timeOffset="127">22456 17221 140 0,'-4'-7'55'0,"4"3"-30"16,-5 0-16-16,5 4 14 15,0 0 0-15,-4 0 3 16,0 0-3-16,4 0-2 0,-9-4-11 15,5 4 5-15,-1 0 2 16,-7 4-9-16,3 0-2 0,0 3-4 16,1 5-2-16,-1 3-2 15,5 0 1-15,-1 1-1 16,5-1 0-16,5 0 2 16,8-3 2-16,-5-4 1 15,5-1 1-15,4-3 0 16,-8-4 2-16,4-4-3 15,0-3-2-15,0-1 4 16,-5-4 1-16,-3 1-2 16,-5-4-3-16,-5 3 0 15,-3 1 1-15,-1-1 5 0,-4 1 4 16,5 3-2-16,-5 0 0 16,8 5-8-16,-3-1-2 15,8 0-3-15,8 0 0 16,1 4 3-16,8 0 0 15,5 0 1-15,12-4 0 16,1 4-5-16,-1 4-1 16,-8 4 3-16,4 3 1 15,-12 4-1-15,-6 5 2 16,-7 3 3-16,-10 7 3 16,-7 9 0-16,-6 10 0 15,-12 1-1-15,4-4 0 16,0-4-5-16,1-3 1 0,-1-5 0 15,8-7 2-15,6 3-12 16,7-18-32 0,10-1-13-16,7-7-60 15</inkml:trace>
  <inkml:trace contextRef="#ctx0" brushRef="#br0" timeOffset="128">22693 17623 224 0,'-4'16'85'0,"-1"-1"-46"0,10 8-48 0,-1-12 14 15,5 1 6-15,-5-4 7 16,9 3 4-16,8-3 2 16,-3-8-13-16,3-4-4 0,1 0-1 15,4 0 1-15,-1-3 1 16,-20-5 2-16,3 1 4 15,-3-1-6-15,-14 1 0 16,0-1-4-16,-8 1-1 16,0-1-14-16,0 5-6 15,-5 3-20-15,5 4-9 16,4 0-74-16</inkml:trace>
  <inkml:trace contextRef="#ctx0" brushRef="#br0" timeOffset="129">22327 17064 204 0,'-9'0'77'0,"5"4"-42"0,-1 7-37 0,-3 1 17 0,-5 7-2 16,0 4 2-16,-13 4 3 16,5 15 3-16,-1 8-11 15,0 19-1-15,14 0 1 0,-1-4-6 16,9 4 0-16,22-4-2 16,4-8-2-16,12-15-32 15,18-7-16-15,18-16-62 16</inkml:trace>
  <inkml:trace contextRef="#ctx0" brushRef="#br0" timeOffset="130">22939 17397 156 0,'-5'0'60'0,"5"8"-32"0,0 4-33 15,5 22 47-15,3 4-7 16,-8 1-6-16,4-5-3 15,1-3-15-15,3-1 0 0,-8 1 0 16,5-16-2-16,-1 8 2 16,0-7 0-16,1-5 3 15,-5-15 10 1,-5 0-8-16,1-3-4 16,0-9-5-16,4-3-2 15,0-4-3-15,8-19-2 16,5-4-2-16,9 8-1 15,-1 7 2-15,5 4 2 16,0 8-2-16,4 8-2 0,-4 3-3 16,9 8 1-16,-10 4-21 15,1 7-11-15,-13 1-170 32,13 7 82-32</inkml:trace>
  <inkml:trace contextRef="#ctx0" brushRef="#br0" timeOffset="131">23339 17164 252 0,'-8'0'93'0,"16"4"-50"0,-3 3-50 0,-1 1 16 16,0 11 3-16,1 8 4 15,3 11-1-15,5 16-1 16,-13-1-8-16,0 1 3 0,0-4 1 16,0-12-5-16,0-3-3 15,0-5 1-15,0 1 0 16,0-12-1-16,0-4 1 16,-9-3 0-16,5-5 1 15,4-3-2-15,0-8 1 16,0-3-7-16,4-5 1 15,5-3-4-15,8-4 0 0,1 0 1 16,3-4 4-16,1 4-1 16,12 7-1-16,-4 12 0 15,5 8 3-15,-1 3 0 16,-4 5 1-16,-4-1 8 16,-4 4 7-16,-9 0 4 15,-13 0 1-15,-9 8-7 16,-4-4 0-16,-4-4-8 15,-18 4-1-15,1-4-11 16,-1-3-3-16,1-5-19 16,0-3-9-16,3-4-20 15,6-4-8-15</inkml:trace>
  <inkml:trace contextRef="#ctx0" brushRef="#br0" timeOffset="132">23960 17413 264 0,'-9'0'99'0,"-8"4"-54"0,4 22-55 0,-4-3 16 16,0 4 0-16,-5 4 6 15,-4 3-2-15,0-3 0 16,5 11-6-16,-5-4-5 0,13-3 0 0,-9-5-15 15,9-7-4-15,1-3-50 16,3-5-19 0,9-15-3-1</inkml:trace>
  <inkml:trace contextRef="#ctx0" brushRef="#br0" timeOffset="133">23615 17447 272 0,'-9'-23'101'0,"14"27"-54"0,3 19-61 16,1-15 11-16,4 11 7 16,8 4 7-16,14 0 6 0,-9 4 2 15,4-1-10-15,9 5-5 16,-5-4-3-16,5 0-4 16,0-1 2-16,-13-3-48 15,4-7-21-15</inkml:trace>
  <inkml:trace contextRef="#ctx0" brushRef="#br0" timeOffset="134">24085 17037 268 0,'0'-11'101'0,"4"11"-54"0,18 4-55 0,-14 3 16 16,9 1 0-16,5 11 5 0,4 12 9 15,-5 7 6-15,5 16-15 16,0 15 6-16,0 11 4 0,-9 1-8 16,-8 3-3-16,-9-8-12 15,-9 1-5-15,-21-8-39 16,-9-4-19-16,0 0-80 15</inkml:trace>
  <inkml:trace contextRef="#ctx0" brushRef="#br0" timeOffset="135">23395 17815 144 0,'-8'11'55'0,"16"-11"-30"0,-16-15-18 0,8 19 13 16,0-4-4-16,0 0 8 15,0-4-7 1,0 4-5-1,0 0-7-15,0 4-3 0,0-4-1 16,0 0 5-16,0 4 4 16,-5 0 3-16,1-8 3 15,4 4-5-15,-9-4-1 16,5 0-6-16,0 0-1 0,0 0-3 16,-1 1-1-16,-3-1 5 15,3 0 5-15,5-8-1 31,-8 1 1-31,8-4 1 16,0-1-3-16,8 1-2 0,-8 0 0 16,5-1 1-16,3 1-5 15,1 3-3-15,-5 1 1 16,0-1 0-16,5 5-4 16,-9-1-1-16,0 4-127 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42:12.463"/>
    </inkml:context>
    <inkml:brush xml:id="br0">
      <inkml:brushProperty name="width" value="0.05292" units="cm"/>
      <inkml:brushProperty name="height" value="0.05292" units="cm"/>
      <inkml:brushProperty name="color" value="#FF0000"/>
    </inkml:brush>
  </inkml:definitions>
  <inkml:trace contextRef="#ctx0" brushRef="#br0">13774 6633 124 0,'-9'-10'46'0,"9"4"-24"0,0 6-10 15,0 0 13-15,0 0 0 16,0 0 2-16,0 6-13 16,0 1-5-16,3 7-6 15,-3 4 2-15,3 1 4 0,-3 2-3 0,3 3-1 16,-3 0-2-16,3-3 0 16,0 0-2-16,0 0-1 15,0-8 5-15,0-2 1 0,3-3 4 16,0-3 4-16,3-2-6 15,3-6 0-15,0-2-4 16,6-1-1-16,0 1-3 16,0 0-1-16,-1 0 1 15,1-1 0-15,-3 1-14 0,0 0-5 16,0-1-30-16,0-1-11 16,3-1-26-1</inkml:trace>
  <inkml:trace contextRef="#ctx0" brushRef="#br0" timeOffset="1">13947 6792 120 0,'-15'0'46'0,"15"0"-24"0,0 0-17 0,0 0 13 16,0 0-4-16,0-3 2 16,6 1-3-16,0-4 2 15,0 1-8-15,0-3-2 0,3-8 1 16,0-2 1-16,3-1 1 16,0-2-2-16,3-3 1 0,2 0 2 15,4-10 2-15,0 0-1 16,6-1 1-16,3 1-4 0,-4-1-2 15,4 1 0-15,0 2 1 16,0 0-1-16,2-2 2 31,1-3-4-31,3 0 0 0,0-5-1 16,5-6 1-16,1 3-2 0,0 0 2 16,2 3-4-1,-2 5-2-15,0 2 6 16,-1 4 3-16,1-4-3 0,-3 1 0 0,-1 5-1 15,4 0-2-15,3 2 3 32,-4 1 0-32,-2-6-1 0,6 0-2 15,-4 6-2-15,1-1-1 16,3 3 4-16,-4 3 1 16,-2 3-3-16,3-1-1 15,-1 3 1-15,1 0 0 16,0 3 1-16,2 0 0 15,1 2 2-15,0-2 1 0,5 3-1 16,1-1-2-16,2-2-2 16,1-3 1-16,0-8 1 0,2 6 2 15,1-4-1-15,-4-1-1 16,4-1 1-16,-4-5-1 16,1-6 4-16,6 4 2 31,-1-1-5-31,7-3 0 0,-4 4 1 15,-2-1 1-15,2 5-1 16,-8 6-2-16,-4 3 3 16,-5-3 0-16,-3 5-6 15,-7 2 0-15,-2-4-23 16,-6 5-11-16,-3 2-60 16,0 1-44-16</inkml:trace>
  <inkml:trace contextRef="#ctx0" brushRef="#br0" timeOffset="2">16846 4974 104 0,'0'-2'38'0,"0"2"-20"0,0 2-8 0,0-2 14 16,0 0 0 0,0 0 1-16,0 0-3 0,0 0-2 15,0 0-10-15,-3 0-2 0,0 0 2 16,0 3-2-16,-3-3 3 15,0 2-4-15,-3 1-2 16,1 0-2-16,-1-1 0 16,0 1-2-16,0 0 2 15,-3 2 0-15,0 0 3 16,0 1-3-16,0-1 0 0,-3 0-1 0,-3 3 1 16,3 0-2-1,1 0-1-15,-4 3 1 0,0-1 1 16,3 1 1-16,-3-1 1 15,3 1-2-15,-3-1-2 32,4 4 1-32,-4-1-1 0,-3 8-3 15,3-2 2-15,0-1 3 16,0-2 1-16,0 0-4 16,-2 0 1-16,-1 0-2 15,0 0 0-15,0-3 2 0,3 0 2 16,0 5-1-16,0-2-1 15,1 0 1-15,-1 0-1 0,0-3 0 16,0 3 0-16,0 0 0 16,0 5 0-16,3-2 0 15,1-1 0-15,-1 1 0 16,-3-1 0-16,0 4 0 16,0 4 0-16,-3 0 0 31,0 1 0-31,1-1 0 0,-1-2 0 15,0 0 0-15,0 0 0 16,0 2-3-16,-3 1 2 16,4-3 1-16,-1-3 0 15,0 0 0-15,-3 0 2 16,3 0-1-16,-3 3-1 16,1-3 1-16,-1-2 1 0,0-1-1 15,0 1-1-15,0 2 1 16,4 3-1-16,-10 2 0 15,6-5 0-15,0 0 0 0,-3 1 2 16,1-1-3-16,-1 0-2 16,0 0 2-16,0 3 2 31,3 0 2-31,4 0 1 0,-4-3-2 16,-3 3 1-16,3 2-2 15,3 0-1-15,0 6 3 16,4 5 2-16,-1 0 0 15,3 0 2-15,3-2 0 16,0-3 1-16,3-3-4 16,3 0-1-16,0-3-1 0,3-2-2 15,0 0 3-15,-3-6 0 16,3 1-1-16,0-3-2 16,-3 0-8-16,3-6-5 15,-3-2-15-15,4 0-8 16,-1-3-16-16,-3-2-5 15,0-3-29 1</inkml:trace>
  <inkml:trace contextRef="#ctx0" brushRef="#br0" timeOffset="3">15016 6652 180 0,'0'2'68'0,"3"4"-36"0,3 15-22 16,-3-11 17-16,2 4-4 16,1 1-2-16,3 4-5 0,3 5 0 15,0 0-9-15,3-1-2 0,0-1 1 16,0-4 1-1,-3-5 1-15,0-2 0 16,0-3 2-16,-1-3-3 16,1-5-2-16,0-5 0 15,3-6 1-15,3-5-1 16,0-5 0-16,3 3-6 0,-3-11 1 0,-1 5 0 16,-2 3 0-16,-3 2-11 15,0 3-3-15,-3 3-44 16,3 0-89-1</inkml:trace>
  <inkml:trace contextRef="#ctx0" brushRef="#br0" timeOffset="4">17126 4773 160 0,'-3'-3'60'0,"18"6"-32"0,-21 0-15 16,6-3 26-1,6 2-14-15,-3 4-1 16,0 2-3-16,0 0-12 16,0 5 8-16,-3 3 3 0,-6 10-2 0,3 1 0 15,-3-1-4-15,3 0-1 16,0 1-7-16,0-1-4 16,6-4-1-16,-3-7 1 15,0-1-8-15,0-4-3 16,0-2-28-16,-3-8-69 31,0 0-38-31,-3-5 34 16</inkml:trace>
  <inkml:trace contextRef="#ctx0" brushRef="#br0" timeOffset="5">17028 4789 140 0,'-3'-8'55'0,"3"5"-30"0,-3-2-5 0,3 2 19 15,0 3-4-15,-3 0 2 16,3 0-10-16,0-2-4 31,0 2 2-31,3 0-14 16,3-8-4-16,3 3-2 15,0-1-3-15,6 4 1 16,2-6-2-16,1 8-1 0,0-6 1 16,0 6-1-16,0-5 0 15,0 5 2-15,0-5-12 16,-4 0-6-16,1 2-22 0,0 0-11 16,-6 1-139 15,-3 15 99-31</inkml:trace>
  <inkml:trace contextRef="#ctx0" brushRef="#br0" timeOffset="6">16962 5091 132 0,'-3'2'52'0,"9"1"-28"0,-6 0-13 16,3-1 18-16,3 1 3 15,0-1 3-15,3-2-11 16,0 0-4-16,3 0-11 16,3 0 0-16,6 0 2 0,2 0-9 0,-2 0-2 31,0 0-1-31,0 0 0 0,-3 0 1 0,0 0 0 15,0 0-27-15,-4 0-11 16,1-2-61 0</inkml:trace>
  <inkml:trace contextRef="#ctx0" brushRef="#br0" timeOffset="7">17296 4932 148 0,'0'0'55'0,"0"0"-30"0,3 13-14 0,-3-8 18 0,3 3-2 16,-3 6 2-16,0-1-8 0,0 5-2 16,0 1-11-16,0-1 1 0,0-2 2 15,0-3-4-15,0 1-2 16,0-4-5-16,0-2-2 31,0-3 5-31,0-5 3 0,0-2-8 16,0-3-3-16,0-3 3 15,0-6 2-15,3-2-1 16,0 1-2-16,0-1-1 16,3-3 0-16,2-2 0 15,1 3 3-15,0 2 0 0,0 5 1 16,3 8 0-16,0 3 0 0,0 8 2 15,0 3 3-15,-3 5 0 16,-3-3 2-16,0 0-2 16,-3 1 0-16,0-1-1 15,-3-3 0-15,0 1-2 16,0-3 1-16,3-6-2 16,-3-2-1-1,3-2 1-15,0-6 1 16,3-3-3-16,-1-2-2 15,4-3-5-15,0 0 0 16,0-2 4-16,0-1 2 16,0 9-1-16,0 7 2 15,0 3 3-15,0 5 3 16,0 3 4-16,3 6 2 0,-3-4-3 16,-3 3-3-16,0 1-2 15,-9-1 0-15,3 0-4 16,0-2 0-16,6-3-23 0,-9-3-12 15,3 0-138 17,6-5 57-32</inkml:trace>
  <inkml:trace contextRef="#ctx0" brushRef="#br0" timeOffset="8">17671 4916 176 0,'-6'18'66'0,"6"4"-36"0,0 1-13 16,0-12 20-1,0 5-4-15,0 0 1 0,-3 2-15 32,3-2-6-32,0 0-8 0,0-3-4 0,0-2 0 15,0-3-1-15,0-3 2 16,0 0-3-16,0-5-2 0,0-2-3 15,0-4-1-15,0-1-10 16,0-4-1-16,0-2-2 16,3-1 0-16,0 1 6 15,0 0 4-15,0 2 3 16,0 4 5-16,3-1 3 0,0 2 2 31,0 4 3-31,2 2 1 16,1 5 3-16,0 3 4 15,-3 2-2-15,0 1 1 0,-3 0-3 16,0-1-1-16,0-2-5 16,-3 0-1-16,0-3-1 15,0 1-2 1,0-6-2-16,3-3 1 0,0-2 1 0,3-6 2 16,0-2-12-1,6 0-3-15,0-1 4 16,6 1 2-16,-3 0 5 15,-4 2 3-15,1 6 13 0,0 5 6 16,0 3 3-16,0 2 3 16,0 3-12-16,-3 3-3 0,-3-1-7 15,-3 1-1-15,0 2 1 16,0-2 0-16,0-4-11 16,-3-1-5-16,3-1-36 15,0-2-16-15,-3-3-51 16</inkml:trace>
  <inkml:trace contextRef="#ctx0" brushRef="#br0" timeOffset="9">18070 5061 148 0,'0'11'57'0,"3"0"-30"0,0 2-10 0,-3-5 22 15,0 8 0-15,-3 8 4 16,-3-6-18-16,0 1-4 16,-6-4-13-16,0-1-7 0,0-4-4 15,0-2-12-15,0 0-2 16,3-5-38-16,0-3-17 16,3-6-20-1</inkml:trace>
  <inkml:trace contextRef="#ctx0" brushRef="#br0" timeOffset="10">18335 4723 176 0,'0'0'66'0,"2"18"-36"0,1-4-15 0,-3-6 20 31,0 5-4-31,0 3-1 0,0 5-3 16,0 3 0-16,-3 5-15 15,1-3-5-15,-1 1 0 16,0-1-6-16,0 1-1 0,0-4-2 0,0-4-2 16,0-3-30-16,3-6-13 15,-3-2-31-15,3-5-51 32,0-6 32-32</inkml:trace>
  <inkml:trace contextRef="#ctx0" brushRef="#br0" timeOffset="11">18373 4773 140 0,'-9'-3'55'0,"6"6"-30"0,0-8-18 16,3 5 15-16</inkml:trace>
  <inkml:trace contextRef="#ctx0" brushRef="#br0" timeOffset="12">18355 4768 304 0,'-3'0'41'16,"0"-8"-16"-16,0 0-10 0,3 3-6 16,0-1 1-16,3-4-3 15,0 2-2 1,3 0 2-16,3 0-4 0,3 0-2 15,0 0 2-15,6 3 2 16,-3-1-4-16,6 4-1 16,-4 2 2-1,1 2 1-15,-3 9-1 0,-3 10 1 16,-3-2-2-16,-6-1 2 16,-9 1 0-16,0-1 1 15,-9-2-2-15,3 0-2 16,-3 0 1-16,4-5-1 0,-1-4-3 31,0-1 0-31,3-1-1 0,0 0 3 16,3-2-2-16,0 0 1 15,0-3 2-15,3 2 0 16,0 1 0-16,3 2 0 16,0 1-3-16,3 1 2 15,0 1 3-15,3 0 3 16,0 3 4-16,0-1 5 0,6 4 3 15,0-1 2-15,3 5-4 16,-1-2 1-16,-2 3-7 16,-3-3-1-16,0 0-4 15,-3-3-1-15,0-3-1 16,-3-2-2-16,0-2-26 0,0-1-10 31,0-5-26-31,3-3-9 0,3-2-48 16</inkml:trace>
  <inkml:trace contextRef="#ctx0" brushRef="#br0" timeOffset="13">18605 4945 168 0,'0'13'63'0,"6"-10"-34"0,3 5-21 0,-3-5 18 16,0-1-4-16,3-2-1 16,0 0-7-1,0 0-4-15,3-2-5 16,0-4-4-16,6-2 2 0,-3-2-2 16,-4-1-1-16,-2 1 3 15,-3-1 0-15,-3 0-4 16,-6 1 1-16,-3 2 2 15,-6 0 1-15,1 3-4 16,-1-1-1-16,0 4 1 0,-3 2 0 0,-3 2 1 16,0 4 0-16,3 7 4 15,0 5 2-15,3 1 9 16,1-1 2 0,2 1 3-16,3 2 0 15,3-5-14-15,6 0-3 16,6-3-4-16,5 0-1 0,4-5-29 0,6-2-12 15,9-6-75 1</inkml:trace>
  <inkml:trace contextRef="#ctx0" brushRef="#br0" timeOffset="14">18867 4876 224 0,'-18'-8'85'0,"15"11"-46"0,0 2-48 0,3-2 14 16,-5 2-3-16,-1 8 1 16,-3 3 5-16,0-2 3 15,3 1-6-15,0 1 4 0,3 3 3 16,-3-3-4-16,6-3 0 16,6-2-4-16,0-4-1 15,3-1-1-15,0-4-2 0,0-2-4 16,0-5 0-16,-1 0-5 15,-2-3 1-15,0 0 4 16,0-3 2-16,-3 1 2 31,0-3 0-31,-3-3-7 0,0 5 0 16,0 0 3-16,0 6 2 16,0 0-1-16,0 10 0 15,0 6-1-15,3 5 3 16,3 5 4-16,0 3 3 15,0 2 13-15,-3 6 5 16,0 2-1-16,0 1-2 0,-3-4 0 16,-3-2 1-16,-3-5-3 15,-3 0-2-15,-6-5-9 16,3-6-3-16,-3-5-34 16,1-3-13-16,-7-5-36 15,-9 0-16-15,9-5-14 16</inkml:trace>
  <inkml:trace contextRef="#ctx0" brushRef="#br0" timeOffset="15">19129 5022 172 0,'0'16'66'0,"0"0"-36"0,0 5-18 0,-3-11 21 15,-3 1-6-15,-3-1-1 16,0 6-30-16,-2 6-11 16,-1-15-84-16,3 9-38 15</inkml:trace>
  <inkml:trace contextRef="#ctx0" brushRef="#br0" timeOffset="16">19469 4866 192 0,'-6'2'71'0,"3"-2"-38"0,-3 3-32 15,6 2 16-15,-3 9-5 16,-9 1 1-16,3 4-1 16,6 2 2-16,3 6-7 15,0-4-4-15,3-1 0 0,3-4 2 0,3-2 2 0,3-6 3 16,0-4 4-16,-1-6-4 31,4-3 0-31,-3-5 0 0,0-2 1 16,-3-1 3-16,-6 0 2 0,-3-4-7 31,-3-7-1-31,-3 4 0 0,-3-1 0 16,0 3-7-16,-3 6 0 0,3-1-19 15,1 6-5-15,2 2-42 16,3-2-15-16</inkml:trace>
  <inkml:trace contextRef="#ctx0" brushRef="#br0" timeOffset="17">19659 4905 236 0,'3'24'90'0,"0"-19"-48"0,6 14-49 0,-9-11 14 31,3 3 6-31,0-1 6 0,-3 1-3 16,0-3 1-16,0 0-10 15,0-3-2-15,0-2 1 0,0-1-1 16,0-2 0-16,-3 0-6 16,3-2-1-16,0-4 1 0,0-2 2 15,0 0 0-15,0-2 2 16,0-1-2-16,3-5-1 16,3 6 1-1,0-1-1-15,0 3-3 16,0 0 0-16,3 0-1 15,0 3 0-15,0 2 3 16,2 3-29-16,1 0-12 16,-3 0-66-1,3 0-35-15,6-2 68 16</inkml:trace>
  <inkml:trace contextRef="#ctx0" brushRef="#br0" timeOffset="18">20019 4733 208 0,'-3'3'79'0,"3"18"-42"0,3-5-32 15,-3-5 19-15,0-1 2 16,0 3 7-16,-3 6-7 16,0 10-3-16,0-5-13 15,0 0-4-15,0-3 0 0,0 0-3 16,0 0-2-16,0-5 2 16,0-3 0-16,3-2-4 15,0-3 1-15,-3-3-7 16,3 0 0-16,0-2-4 15,0-3 2-15,0 0 0 0,0 0 1 16,0-3 7-16,0 1 2 16,0-3-2-16,0-1 1 15,0-2 0 1,0-5 2-16,0-5-1 0,3-4-1 16,-3 4 1-16,3-3 1 15,0 0-1-15,-3-1-1 16,0-4 1-16,3-3-1 15,0 2-3-15,0 4 2 16,0 1 1-16,3 4 0 16,-3 2 4-16,3 3 5 15,0 5-5-15,-3 2 0 0,0 4 4 16,0 4 3-16,3 20-4 16,-3-4-2-16,6 3-2 15,0 1 0-15,-3-4-2 16,0 1-1-16,0-4 1 15,3-1-1-15,0-4 0 16,0-2 2-16,-4-3-3 0,1-5 0 16,3-2 3-16,0-3 1 15,0-1-4-15,0-7 1 16,-3-8-5-16,0-3 1 16,0 0 0-16,0 3 2 15,0 3-1-15,-3 4 1 0,-3 4 0 31,3 2 0-31,3 5 4 16,0 6 1-16,0 13 3 16,3 5 6-16,-3 5 2 15,0 3-3-15,0 3-1 16,-1 3-2-16,1-1 2 16,-3-2-5-16,6-3-3 15,0-3-1-15,-3-7 1 0,0-3-34 16,0-6-13-16,6-4-53 15,0-6-20-15,3-3 11 16</inkml:trace>
  <inkml:trace contextRef="#ctx0" brushRef="#br0" timeOffset="19">20347 4884 244 0,'-3'3'90'0,"6"0"-48"0,0 2-40 0,0 3 19 15,0 0 2-15,3 5 6 16,5-3-7-16,-2-2-3 0,3-2-11 31,0-1-3-31,0-8 1 0,3 1-1 16,-3-9 2-16,0 1 0 0,-3-1 1 16,-3 0-4-16,-3 1-1 15,-3-1-1-15,-3 1-2 16,-3 2-4-16,-3 0-2 15,-3 2-4-15,0 4-1 16,0 2 6-16,0 2 2 0,0 6 0 16,0 0 2-16,3 14 3 15,-5-4 3-15,5 3 4 16,6 0 2 0,3 3 1-16,0-5 0 15,6-1-9-15,0-2-1 16,5-3-2-16,1-2 0 15,0-3-20-15,3-3-7 16,3-5-28-16,-3-5-10 16,3-6-56-1,6 1-27-15,-4-4 73 16</inkml:trace>
  <inkml:trace contextRef="#ctx0" brushRef="#br0" timeOffset="20">20555 4879 268 0,'-15'0'101'0,"15"3"-54"0,3 5-46 0,-3 2 19 15,3 3 6-15,3 1 9 0,0-1-4 16,-6 3-1 0,3 2-16-1,-6-2-9-15,6 0-1 0,-3-3-1 16,3-2 1-16,-6-3 0 0,6-3 0 0,-3-5-2 16,3-3-2-1,0-2-4-15,3-3-2 0,0-2-6 16,0-6-3-16,3-6 2 15,0-1 0-15,0 7 8 16,2 3 2-16,-2 2 3 31,3 3 0-31,0 5 8 0,-3 11 5 16,3 6 5-16,3 1 1 16,-3 1-8-16,-3 3-2 15,0-6-5-15,-3 0-1 16,0-2 1-16,0-3 2 15,-3-3-1-15,-1-5 0 16,7-3-3-16,0-4-2 0,0-9-8 16,3-6-3-16,0-1-3 15,6 1 1-15,3 4 5 0,0 2 4 16,-1 6 1 0,7 4 1-16,3 6 6 0,-3 6 5 15,0 9 1-15,-4 4 2 16,1-1-4-1,-3 1-3-15,-3 2-2 16,-3-5-3-16,-3 0-30 16,0-6-15-16,0-2-118 15</inkml:trace>
  <inkml:trace contextRef="#ctx0" brushRef="#br0" timeOffset="21">18540 15973 56 0,'3'-8'24'0,"0"5"-12"0,0-2 8 16,0 2 14-16,0-2-3 15,0 5-1-15,0-3-5 16,0 1-2-16,0-1 1 0,-3-2 2 16,0 5-14-16,0-3 9 0,-3 3 2 0,0-2 0 15,-3 2 0-15,-6 0-6 16,0 2 0-16,-9 6-6 15,0-3 1-15,0 6-3 16,-2 2 0-16,-1 11-5 31,-6 0-1-31,0 2 1 0,1 6 2 16,2 8-1-16,3 13 2 16,3 0-4-16,9 0-2 15,3-1 0-15,9 1-1 16,9-8-3-16,12 6 0 0,6-9 4 15,0-5 1-15,5-5-7 16,7-6-2-16,0 3-27 16,-1-15-13-1,1-9-81 1</inkml:trace>
  <inkml:trace contextRef="#ctx0" brushRef="#br0" timeOffset="22">18590 16058 168 0,'-5'-3'66'0,"5"3"-36"0,0 18-31 0,0-10 15 16,0 3-1-16,3 7 2 16,-1 4-2-16,1 9 0 15,0 9-7-15,0 0 3 0,0-1 3 16,0-7-4-1,0 0-2-15,-3 0-1 16,0-11-1-16,0 3 0 16,0-8 4-1,0-6 3-15,0-7-6 0,-3 2-3 0,0-5 3 16,0-5 1-16,0 5 0 31,0-5 1-31,3-3-4 0,0-6 0 0,0 6-1 16,3-5-2-16,3-8 1 15,3-3-1 1,0 3 0-16,3-3 0 16,0 8-3-16,6 3 2 15,3 3 1-15,0 2 2 0,-1 5-6 16,4 3 1 0,-3 8-1-16,0 8 2 15,0-3 3-15,-3 8 4 16,-6-2 2-16,-4-1 3 15,-2-2 4-15,-6 3 3 16,-6-1-7-16,-2 1-3 0,-7-1 0 16,-9-5 0-16,-6-2-3 15,0-6-1-15,1-5-3 16,2 0-1-16,3-2-6 16,3-1 0-16,3 0-15 15,6 3-3-15,3-2-25 16,6-1-10-16,6 0-15 15,6 1-41-15,3-6 26 16</inkml:trace>
  <inkml:trace contextRef="#ctx0" brushRef="#br0" timeOffset="23">18983 16447 172 0,'0'0'66'0,"0"2"-36"0,3 6-20 0,0 3 17 0,0-1-2 16,0 3 2-16,-3 1 0 15,0-1 3-15,-3 3-16 16,-6 0-6-16,-5-3-1 0,-1 5-4 0,0-4 0 16,-3-4-8-16,0-2-4 15,3-3-17-15,0-5-7 32,3-2-17-32,3-6-9 15,6 5-30-15</inkml:trace>
  <inkml:trace contextRef="#ctx0" brushRef="#br0" timeOffset="24">19108 16275 156 0,'0'-19'57'0,"3"19"-30"0,-3 5-32 0,3 14 62 16,0-1-19-16,0 4-14 15,0-1-9-15,0 5-10 16,3 1-2-16,0 2 3 0,3-3-3 0,0-5 0 16,3-7-1-16,0-1 1 15,0 0-2-15,-3-5-1 31,3-3 3-31,-3-5 0 16,-1 0-1-16,1-8-2 0,0-2 1 16,-3-1-1-16,0 1 0 15,0 2 0-15,0 2 0 16,0 1 0-16,-3 2-3 16,3 6 0-16,0 2 2 15,0 6 0-15,0 2 3 0,3-2 1 16,6 2-4-16,3-2 1 15,-1-4 11 1,-2-1 7-16,3-6 4 0,0 0 2 16,-3-8-5-16,0-5 1 15,-3-3-7-15,0-5 0 16,-6 5-4 0,-1-3 0-16,-5-5-8 15,-2 3 0-15,-1-5-10 0,-3 2-4 16,0 5-15-1,0 4-8-15,3 1-27 0,3 14-89 32</inkml:trace>
  <inkml:trace contextRef="#ctx0" brushRef="#br0" timeOffset="25">19662 16457 156 0,'-3'0'60'0,"9"3"-32"0,-6 2-22 16,3 0 15-16,0 3 4 0,0-2 7 16,0 7-4-16,0 0-2 15,-6 0-14-15,-6 0 1 0,-6 1 1 0,0 4-7 16,-3-5-2-16,1 1-21 15,2-1-7-15,-3-8-43 16,6-5-20-16,3-5-4 16</inkml:trace>
  <inkml:trace contextRef="#ctx0" brushRef="#br0" timeOffset="26">19844 16587 160 0,'-3'5'63'0,"6"-2"-34"0,-3 2-12 0,0-5 22 0</inkml:trace>
  <inkml:trace contextRef="#ctx0" brushRef="#br0" timeOffset="27">19853 16600 353 0,'8'-5'29'16,"-2"5"-16"-16,3-6 2 0,0-2 4 0,3 3-4 16,0-3 2-16,3-5-6 15,3-6-1-15,0 1-4 16,0-3 1 0,-1 2-4-16,4-2-2 15,3 0 2-15,-3-11 0 0,0 0-1 16,-6 1-2-16,-3-1-2 15,-4 0 1-15,-2-2 5 16,0 7 2-16,-3 1-2 16,-3-1-1-16,-6-4-1 15,0 4-2-15,-5 3-2 0,2 3 1 16,0 3-1-16,0 4 0 16,0 4 0-16,3 5-2 15,-3-1-2-15,0 12 1 0,0-4 1 16,-3 17 4-1,3 10 2-15,3 5 2 16,0 9 0-16,3 7 0 16,0-3 0-1,3 1-2-15,6 0-2 16,3-6 1-16,0-5 1 0,6-2-1 16,0-6 2-16,3-8-2 15,0 0 2-15,-3-8-22 16,2-2-7-1,1-6-44-15,-3-2-18 0,-3-9-25 16</inkml:trace>
  <inkml:trace contextRef="#ctx0" brushRef="#br0" timeOffset="28">20338 16484 220 0,'-3'21'82'0,"6"-3"-44"0,0-5-29 15,-3-2 22-15,0 0-2 16,0 2 5-16,-6-3-9 15,-6 9-6-15,0-3-10 16,0-3-11-16,-3-2-3 0,3-3-51 0,-3 0-20 16,3-6-44-1</inkml:trace>
  <inkml:trace contextRef="#ctx0" brushRef="#br0" timeOffset="29">20698 16346 204 0,'6'-5'77'0,"-6"-14"-42"0,3 22-23 15,0-8 21-15,0-1-4 32,-3-2 3-32,0 0-7 0,0-2-1 15,0 2-13-15,-3 0 0 0,-3 0 2 16,-3 0-3-16,-3 3 0 0,0 5-6 0,-3 2-1 15,-6 9-3-15,-2 7-3 16,-1 1-1-16,3 5 3 31,3-3 2-31,3 3 2 0,6-3-6 16,3 0 0-16,6 3-1 16,6-8 2-16,6 0 1 15,3-6 3-15,0-4-1 16,3-6 2-16,0 0-4 15,0-6 0-15,-1 1 1 16,1-6 2-16,3 1-3 0,-6-3 0 16,0-1 3-1,-3 1 1-15,-3 0-1 16,-3 8-2-16,3-3 3 0,-1 5-2 16,-8 0 2-1,0 3 0-15,-5 3-4 31,2 0 1-31,-3 7 0 16,3 3 0-16,0 3-3 0,0 8 2 16,0 0 3-16,3 5 3 15,6 3-2-15,0 2-2 16,3-2-3-16,-1 8 1 16,4-6 1-1,0-2 0-15,3-6 2 0,3-5 1 16,3-5-1-16,3-8 1 0,-1 5-20 15,4-13-6-15,3-7-59 16,0-12-26-16,-6 0-8 16</inkml:trace>
  <inkml:trace contextRef="#ctx0" brushRef="#br0" timeOffset="30">20924 15936 176 0,'0'-8'66'0,"0"3"-36"0,3-1-20 16,-3 6 20-16,6-2-7 15,0 2 1-15,0 0-7 0,6 0 0 16,0 5-10-16,6 6 2 15,-1 4 2-15,1 9 2 16,0 8 5-16,0 0-4 16,-3 10 2-16,-3 0-3 15,0 6 0-15,-3 0-3 16,-6-6 1-16,0 3-4 16,-6-8 1-16,-3 0-5 15,-3-5-2-15,-3-3 0 16,-6-5-1-16,-6 0-29 15,0-3-10-15,4-3-32 16,-1 1-10-16,3-3-30 16</inkml:trace>
  <inkml:trace contextRef="#ctx0" brushRef="#br0" timeOffset="31">11700 15071 116 0,'0'-6'46'0,"3"4"-24"0,-3-6-17 0,0 8 13 15,0-3 3 1,3 1 4-16,-3-1-2 0,0 0 0 0,-3-2-12 16,0 0 2-16,-6-9 10 15,-6 1-4-15,0-3-5 16,0 3-1-16,0 0-6 15,0 2-2 1,1 3-5-16,-4 0-2 16,0 0 1-16,-6 1 2 15,-3-1 0-15,0 0-1 16,1 0-2-16,-1 0-1 0,0 0 8 16,0 3 4-1,3-1-4-15,1 4-3 16,-4-1-1-16,-3 3-1 15,0 0 0-15,1 3 0 0,2 2-3 0,-3 0 2 16,-3 0 1-16,1 1 0 16,-1-1 0-16,0 3 0 15,3 8 0-15,0 5 0 16,4-2 0-16,-4-1 0 16,6 3 0-16,3-2 0 15,-3 2-3 1,4 0 2-16,-4 6-1 15,3-1-2-15,3-2 3 16,3 2 0-16,0 1 1 0,3 2 0 16,4 0-3-16,2 3 2 15,0 5 1 1,3 0 0-16,0-5 0 16,3-1 2-16,0-2-3 0,3 8-2 15,6 0 2-15,0-7 2 16,5-1 0-16,1-6-1 15,3 1 1-15,0 0-1 16,3 0-3-16,3-3 2 16,-1 0 1-16,1-2 2 15,12 5-1-15,0-3-1 0,-4 3 1 0,1-3-1 16,0-8 0-16,9 8 2 31,-4-8-1-31,1-5-1 0,-3-2-2 16,-1-1 1-16,1-2 1 0,3-3 2 15,3 0 1 1,-1-8 1 0,-2 2-2-16,-3-4-2 0,2-1-4 15,1-2-2-15,-6 2 7 16,-4 1 4-16,-2-3 0 0,0-1 0 16,0 4-3-16,-3-1 1 0,2 1-2 15,-2-4 2 1,0 6-2-1,0-2-1-15,3-3 1 16,-3-1 1-16,-4 1 3 16,4-8 2-16,-3-6 1 0,-6 1 2 15,-3-3-5-15,-3-3-1 16,0 3 0-16,-3-16 0 16,-3 3 2-16,-6-1 1 15,-3 4-1-15,-9 2 1 16,-9 0 0-16,0-3 1 15,-3 6-4-15,-2-1-3 16,-1 6-3-16,3 3-1 16,3 4-14-16,-3 4-4 0,-5 5-42 15,11 5-17 1</inkml:trace>
  <inkml:trace contextRef="#ctx0" brushRef="#br0" timeOffset="32">8536 16142 156 0,'-3'-2'57'0,"0"2"-30"0,0 0-14 0,0 0 17 15,0 0-6-15,0 2-2 16,-3 1-8-16,-3 5-4 16,-3 2-5-1,0 4-6-15,0 2 0 0,3 5 1 16,3 5 2-16,3 1-3 0,6-1 0 15,6-5 1-15,3 3 2 0,3-11 8 16,6-2 5-16,3-6-5 16,2-5-1-16,1-5-3 15,-3-16-1-15,0 5-1 16,-6-3 2-16,-3 1 3 16,-9-1 5-16,-3 1 1 0,-6-3 3 31,-6 7-8-31,-6 1-1 0,-3 3-3 15,0 2 1-15,0 2-9 16,3 4 0-16,-3 2-22 16,7 0-7-16,5 0-28 15,3 0-13-15,9 0-34 16</inkml:trace>
  <inkml:trace contextRef="#ctx0" brushRef="#br0" timeOffset="33">8786 16174 124 0,'-6'-3'46'0,"3"6"-24"0,0 5-19 0,3-3 12 0,0 3 8 16,0 5 8-16,0 9-5 15,0 4-3-15,0 3-13 16,3 0-4-16,0-2-2 0,0 2 0 15,0-5 0-15,0-1-5 0,0-1 1 16,0-4 0-16,0-2 2 16,0-5 1-16,-3 2 1 15,0-5-2-15,0-3-2 16,-3 0 5-16,0 1 4 16,0-4-1-16,0-2 1 31,0 6-3-31,0-6 1 0,3 0 0 15,-3 0 3-15,3 0-3 16,-3 0-2-16,0 0-2 16,0 0 0-16,3-6 0 15,-3 6 1-15,3-2 0 16,-3-4 0-16,0 1 2 16,3-3 1-16,0 0-1 0,-3-2-1 0,3-1 1 15,0-5 1-15,0-2-3 16,0 2-3-16,0-8 0 15,0 0-1-15,3 0 0 16,3 0 0-16,0-2 0 16,0 7 0-16,3-2 0 31,0 3 0-31,3-1 0 0,-1 6 0 16,1 2-3-16,0 4 0 15,0 1-1-15,3 4 0 16,-3 2 3-16,3 5 0 15,-3 3-2-15,0 2 2 16,-3-2 3-16,-4 6 3 16,-5 12 7-16,-2-2-5 15,-4-3-1-15,-3-2-3 16,-3-4 0-16,0-4-2 16,-3-3-1-16,0-3-6 15,0-2-1-15,3-3-10 16,0 0-4-16,3 0-11 15,1 0-5-15,2-3-16 0,3 3-4 0,3-5-33 16</inkml:trace>
  <inkml:trace contextRef="#ctx0" brushRef="#br0" timeOffset="34">8985 16235 148 0,'-3'0'57'0,"3"2"-30"0,0 1-18 0,0-3 16 0,3 3 3 15,0 5 6-15,3-3-13 16,3 6-4-16,0-3-10 15,3-1-5-15,0-1-1 0,0-1 7 16,0-2 7-16,-1-1-7 16,1-2-4-16,0-5-3 0,-3 0 1 31,0-3 1-31,0 0 1 0,-3 0-2 16,-3 0 1-16,-3 0-2 15,0-3 2-15,-3 4-4 16,-3-1 0-16,-3 0 1 15,0 2 0-15,-3 1-3 16,0 5 0-16,0 0 2 16,1 8 0-16,-1-3-2 0,0 6 2 15,0 5-1-15,3 5 0 16,0 0 4-16,3 0 1 16,3-2-1-16,3-3-2 15,3 5-2-15,3-5 1 16,3-3-6-16,3-5 0 15,0 5-8 1,3-8-1-16,-1 1-22 16,1-4-8-16,-3-4-44 15</inkml:trace>
  <inkml:trace contextRef="#ctx0" brushRef="#br0" timeOffset="35">9146 16288 152 0,'-6'0'57'0,"6"-11"-30"0,0 19-23 16,0-8 13-16,0 3-2 16,0 5 4-16,3 2-7 15,0 4 1-15,0-1-8 16,3 0 1-16,-3 3 4 16,0-3-4-16,0-2 2 0,0 2-3 0,0-5 2 15,-3-3 2-15,0 3 2 16,0-8 1-16,0 0 0 15,0 0 2-15,-3-3 2 16,0-5-5-16,3-2-1 16,3 2-4-16,-3-8-1 15,3-5-1 1,6 2 2-16,0 4-1 16,-1-4 0-16,1 6-6 15,3 5 1-15,0 0 0 16,0 3 0-16,0 2 0 15,0 0 0-15,0 3 0 0,0 0 0 16,0 0-25 0,0 0-10-16,2 0-33 0,-2-5-12 0</inkml:trace>
  <inkml:trace contextRef="#ctx0" brushRef="#br0" timeOffset="36">9506 16280 176 0,'-3'-16'68'0,"3"13"-36"0,0-2-24 0,0 5 18 16,-3 0 2-16,0 0 6 15,-3 0-10-15,0 0-2 16,-3 11-13-16,-3-1-8 0,0 9-3 0,-2-1 1 15,-4 3 2-15,0 3-2 16,6 0-2-16,0 0 2 16,6-6 0-16,6 4-2 0,9-9 2 15,0-3 3-15,0-2 1 16,0-8-4-16,3-2 1 16,0-4-2-16,-3 1 0 0,-1-8 2 15,1 5 0-15,0-5 0 16,-3 2 0-16,0-2 0 15,-3 2 2-15,0 1-3 16,0 7 0-16,0 0 1 16,-3 3 0-16,0 0 0 31,3 6 0-31,3 2-3 0,0 2 2 16,0-2 1-16,3 5 2 15,0 1-12-15,0-1-6 16,0-3-24-16,0-2-12 15,0-8-44 1</inkml:trace>
  <inkml:trace contextRef="#ctx0" brushRef="#br0" timeOffset="37">9628 16039 200 0,'0'-13'74'0,"0"29"-40"0,0-6-40 16,3 4 27 0,0 1-1-16,0 9-3 15,3 13 0-15,0 8-10 16,0 3-2-16,0-3 1 0,0-5-5 0,0-1-1 15,0-7 0-15,-3-3 0 16,0-2-36-16,0-14-13 16,0-8-50-1</inkml:trace>
  <inkml:trace contextRef="#ctx0" brushRef="#br0" timeOffset="38">9524 16211 244 0,'-6'-8'93'0,"9"8"-50"0,3 0-39 0,0 0 19 16,6 0-2-16,3 0 2 0,8 0-12 15,4 0-4-15,0 0-5 16,0 0-10-16,0 0-3 0,-1 0-43 15,1 0-16-15,-3-3-40 32</inkml:trace>
  <inkml:trace contextRef="#ctx0" brushRef="#br0" timeOffset="39">9854 16230 228 0,'-12'5'88'0,"9"-3"-48"0,3 9-47 15,0-3 14-15,0 16 8 16,0-6 7-16,0 6-4 16,0 0-3-16,0-3-8 15,0-2-5-15,0-6-1 0,0 8-17 16,3-10-4-16,-3-3-61 16,3 0-61-1,0-8 40-15</inkml:trace>
  <inkml:trace contextRef="#ctx0" brushRef="#br0" timeOffset="40">9801 16137 280 0,'-6'-13'107'0,"9"7"-58"0,0 4-62 16,6 2 15-16,-3-3-12 0,0 0-1 15,5 3-27-15,1 0-13 16,3 0-48-16,3 3-22 15</inkml:trace>
  <inkml:trace contextRef="#ctx0" brushRef="#br0" timeOffset="41">9982 16235 236 0,'-18'16'90'0,"12"-6"-48"0,-2 30-45 15,5-21 16-15,0-1 4 16,0-2 6-16,3 5-3 15,3-5 0-15,3-3-11 0,5 0-1 16,4-5-1-16,3 6-1 16,0-14 1-16,6 0-2 0,-3-14 2 0,-3 6-4 15,-4-5 0-15,-2-8-1 16,-6-3 1-16,-3 0-2 16,-12-2 2-16,-3-1-7 15,-2 1 1-15,2 7-4 16,-3-2 0-16,3 8-14 31,0 5-6-31,3 3-33 0,3 0-11 16,6 2-36-1</inkml:trace>
  <inkml:trace contextRef="#ctx0" brushRef="#br0" timeOffset="42">10188 16230 212 0,'6'21'82'0,"-3"0"-44"0,6 21-40 15,-7-23 17-15,1 2-5 16,0 3 4-16,0-3 4 16,0-3 3-16,-3 4-11 15,3-12 1-15,-3-2 0 0,3-3 0 16,-3-5 3-16,3-5-5 0,3-5-3 16,0-12-3-16,-3 1 0 0,6-11-11 15,6 1-2-15,0 2 5 16,3 5 2-16,0 5 3 15,2 6 2-15,1 13 1 16,3 11 1-16,-3 10 6 16,-3 5 6-16,0 1-4 31,-6-1 1-31,-4 1-8 0,1-4-3 16,-3-1-26-16,0-9-9 15,-3 0-51-15,15-18-77 31</inkml:trace>
  <inkml:trace contextRef="#ctx0" brushRef="#br0" timeOffset="43">10643 16359 192 0,'0'0'74'0,"0"3"-40"16,3 2-29-16,-3-5 19 0,6 3-4 15,0 2 0-15,0 0-6 16,3-2-1-16,6 0-8 0,3 5 1 0,-1-3 1 16,4 0 3-16,3 0 1 15,0-2-3-15,3-3-3 16,-1 5 0-16,-2-5-1 15,-3 0 0-15,3 0 2 16,0-5-1 0,-3 5 0-1,-1-5-1-15,-2-3 2 0,0 3-1 16,0-3 2-16,-3-8-2 0,0 0 2 16,0 0-4-16,0-2-2 15,-4-1 0-15,1 0 1 16,0-2 1-16,3 0 3 15,-3-3-1-15,-3 6 0 16,0-1-1-16,-3-2 0 16,3 3-2-16,-3 2-2 15,-3-5 3-15,0-1 0 0,-3 4 1 16,0-1 2-16,0 1-8 16,0-1 0-16,0 6 0 31,-6 0 1-31,0-3 1 15,3 8 0-15,0 0-3 0,0 8 0 16,-3-3 2-16,0 6 2 16,0 8-2-16,-3-1 0 15,0 3 1-15,-3 3 2 16,0 3-1-16,0-3-1 16,3-3 1-16,1-2 1 15,2-1-3-15,0-2 0 0,0-3 1 16,3 1 0-16,0-4 0 0,3-2 2 15,0 0-1-15,3 0-1 16,0-5-2-16,3 0-1 16,3-6 2-16,0 1 2 15,-1-1-2-15,4-2 0 16,-3 0 5 0,3-1 2-16,0 4-5 15,0-1 0-15,0-2-1 16,3 8 0-1,-3 2 2-15,0 8 1 16,-1 6 3-16,1 5-1 0,0 0 0 16,0-1-3-1,0 1-2-15,0-2 1 0,0-1 1 16,0-3-14-16,3-2-5 16,0 0-70-16,-3-2-33 15</inkml:trace>
  <inkml:trace contextRef="#ctx0" brushRef="#br0" timeOffset="94">21957 7430 124 0,'0'-3'49'0,"0"3"-26"0,-6 3-23 15,6-3 13-15,0 0-7 16,0 0-1-16,0 0 4 15,0 0 2-15,0 0-6 0,0 0 6 0,3 0 4 16,3 2-5-16,3-2-3 16,3 0-2-16,3 0-1 15,3 0 0-15,5 0 0 16,7-5-2-16,3 0-2 16,3 2 1-16,2 0 1 0,1 1-3 31,3 4 0-31,-1 4 3 15,1-4 3-15,-6-2-4 0,-4 0-3 16,-2-5 5-16,0 8 3 16,-6 2-3-16,0-2-2 15,-12-3 0-15,8 2 1 16,-8 1-1-16,0-1 2 16,-6-2 2-16,3 0 0 15,-9-5 4 1,-3 0-3-1,-3 0-5-15,-6-1-3 16,0 1 3-16,-3 2 1 0,-2 1-3 16,-7-1 1-16,-3 3 0 15,-3-5 0 1,-3 5-3-16,-5-6 2 16,-1 1 1-16,-3 8 0 15,-2-3 0-15,2 0 2 16,3 0 1-16,4 0 1 15,5 0-5-15,6-5-1 16,3 2 1-16,6 6 0 16,12-1-2-1,3-2 2-15,12 3 1 0,12-1 2 16,3 1-1-16,6 0-1 16,2 5-2-1,-2 0 1-15,0 0-23 16,-3 0-12-16,2 2-54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43:51.012"/>
    </inkml:context>
    <inkml:brush xml:id="br0">
      <inkml:brushProperty name="width" value="0.05292" units="cm"/>
      <inkml:brushProperty name="height" value="0.05292" units="cm"/>
      <inkml:brushProperty name="color" value="#FF0000"/>
    </inkml:brush>
  </inkml:definitions>
  <inkml:trace contextRef="#ctx0" brushRef="#br0">3169 17793 156 0,'6'-2'57'0,"-6"2"-44"0,0 0 10 0,0 0 0 15,0 0-5-15,-6 0 2 16,3 0-2-16,0 0 0 16,-3 0-9-16,-3 0 10 0,3 13 4 15,0-3-11-15,0 4-5 16,0-6 0-16,0 5 0 0,-3-3-3 15,3-2-1-15,0 6-1 16,4 4-2-16,-1-5 1 16,3 8-1-16,0-2-3 15,5-6 2-15,1 0 1 16,3 1 0-16,3-6-3 0,-3-3 2 0,3-5 1 16,0-3 2-16,-3-7 1 15,0 2 1-15,0-3-2 16,-3-2 1-16,-3-3 0 15,-3 3 1-15,0 0-2 16,-3-1-2-16,-3 1 1 16,0 3-1-16,3-4 0 15,-9 6 2-15,3 3-3 0,3 0-2 16,0 2 4-16,0 3 1 16,0 3-3-16,0-3 1 15,6 0 0-15,-6 5 0 16,6-5-3-16,0 0 0 15,6 0 2-15,0 0 0 16,3 5 3-16,3-5 1 16,0 0-4-16,3 0 1 15,0 0 0-15,3 0 2 16,-1 0-3-16,4 0 0 16,-6 0 1-16,0 0 2 15,0 0-3-15,-6 3-2 16,0-3 2-16,-3 5 0 15,-3 3 1 1,-3-2 0-16,-3 7 2 16,-3 0 1-16,0 0-1 15,0 6-2-15,-3 7 5 16,-3 1 4-16,-3 4-1 16,3 4 3-16,-3-3-4 0,3-1-2 15,1 1-7-15,-1-3-1 16,3-5 3-16,0-3 4 15,3-8-3-15,3 1-3 16,-3-1-15-16,3-3-4 16,3-7-9-16,0-3-2 15,3 0-13-15,3 0-4 16</inkml:trace>
  <inkml:trace contextRef="#ctx0" brushRef="#br0" timeOffset="364.189">3333 18121 140 0,'-12'-5'55'0,"18"2"-43"0,-9 6 10 16,3-3 1-16,-3 5 0 15,0 3 1-15,0-2-7 16,0 7 0-16,0 8-10 0,0-3-2 15,3 6 1-15,6-8-3 0,3 3 0 16,6-6 1-16,2 0 0 16,4-5 2-16,-3-3 1 15,0-10-1-15,0-3 1 16,-3-5 0-16,-3 0 1 16,-3-6 2-16,-6 6 4 15,-6-8-4-15,-3 8 2 16,-6-1-7-16,-6 1-3 15,0 2-10 1,0 4-5-16,6 1-40 16,0-2-15-16,9 3-38 15</inkml:trace>
  <inkml:trace contextRef="#ctx0" brushRef="#br0" timeOffset="893.948">3574 18015 172 0,'0'16'66'0,"3"-2"-52"0,3 12 6 16,-3-7-1-16,0-1 0 15,0 1 3-15,6 2-10 16,-9-8-2-16,2 6-6 16,1-6 2-16,-3-5 0 0,0 2 4 0,0-10 1 15,0 0 3-15,0 0 2 16,0-13-1 0,0-5-7-1,0-1-3-15,0-2-3 16,3-3 1-16,3 6-4 0,3-4-2 15,3 1 2-15,3 3 2 16,-3 4 0-16,6 6-1 16,0 3 1-16,3 0-1 15,-1 5-11-15,-5 0-3 0,3 0-31 16,-6 0-12-16</inkml:trace>
  <inkml:trace contextRef="#ctx0" brushRef="#br0" timeOffset="1328.115">4011 17992 168 0,'-3'-3'66'0,"3"3"-52"0,-3-3 10 16,3 3 2-16,-3 0 0 16,0 0 4-16,-3 0-5 15,0 3-1-15,-5 0-13 16,-1 7-7-16,-3-2-2 0,0 5 2 15,-3 9 2-15,0 1-2 16,6 4-3-16,6-1 2 16,6 6 0-16,6-5-1 15,3-6 1-15,3 3-4 16,3-9 0-16,6-1 3 0,0-9 1 16,2 3-17-16,1-8-5 31,0-8-33-31,0 3-14 15,0-3-34-15</inkml:trace>
  <inkml:trace contextRef="#ctx0" brushRef="#br0" timeOffset="1631.936">4351 18031 232 0,'0'-2'88'0,"-3"4"-69"0,3 4 0 16,-3-1-4-16,-3 3 2 15,-3 0 7-15,-9 10-11 16,-3 9-4-16,-3 5-6 15,0-6-3-15,1 6 3 0,2-6-15 0,3-5-7 16,3 3-8-16,3-8-1 16,0-5-29-16,3-3-11 15,3-3-13 1</inkml:trace>
  <inkml:trace contextRef="#ctx0" brushRef="#br0" timeOffset="1810.258">4083 18098 188 0,'0'-14'71'0,"3"12"-55"0,0-4 13 16,0 6 2-16,3 6-7 16,3-4-2-16,2 9 1 15,7 2 0-15,3 8-12 0,9 6-4 16,3-1-1-16,-4 6-3 0,1-6 0 16,0 1-6-16,-6-3 0 15,0-3-70-15,2-8-28 16</inkml:trace>
  <inkml:trace contextRef="#ctx0" brushRef="#br0" timeOffset="4976.217">5940 17822 104 0,'0'0'41'0,"0"0"-32"0,0 0-2 0,0 0-2 0,0 0 2 16,-3 6 4-16,3-6-6 15,0 0-1-15,0 0 0 16,0 0 2-16,0-6 6 15,0 6 4-15,0 0 3 16,0-2 3-16,0-4-12 16,0 6 8-16,0-5 2 0,-3 5 9 15,0-3-4 1,0 1 0-16,-3-1-12 16,0 3-5-16,0-5 1 15,0 13 2-15,0-3-4 16,0 0 1-16,-2 3-5 0,2 6 0 15,0-4-3-15,0 3-3 16,3 1-1-16,3-1 3 16,3 0-2-16,3-5 1 15,0-3 2-15,3 1 0 16,2-12 0-16,1 6 0 16,0-5-5-16,0-3 1 15,-3-3-3-15,0-2 2 16,-6 5 5-16,-3 0 2 15,-3-2 0-15,0 2-2 16,-3 3 7-16,-3-3 3 16,0 8-3-16,3-6-2 15,0 6-2-15,3 0 0 0,3 0-7 16,0 0 1-16,6 0 1 16,0 0 1-1,6 0-4-15,3 6 1 16,3-6-5-16,0 5-1 0,-3-2 2 15,0 7 5-15,-4-2 4 16,-5 5 2-16,-3 8 5 16,-6-2 5-16,-6 7-1 15,-2 6 1-15,-1 3-5 16,-3-4-3-16,3 1 0 16,0-5-1-16,0-4-7 15,3-7 0-15,0 3-17 16,3-6-4-16,0-5-17 15,3 5-4-15,3-8-25 16,0 1-49-16,6-6 26 16</inkml:trace>
  <inkml:trace contextRef="#ctx0" brushRef="#br0" timeOffset="5345.793">6116 18090 172 0,'-9'-6'66'0,"3"6"-52"0,0 0 8 0,3 6-1 0,0-6 4 0,0 8 7 16,-3-3-8-16,0 8-2 16,0 0-13-16,3 0-10 0,3 6-4 15,6 2-1-15,3-2 4 16,6-1 1-16,0-10 3 0,3 3 8 15,-1-9 3 1,1-4-4-16,-3-9-1 0,0-5 2 16,-3-2 4-1,-6-1 5-15,-3 1 5 0,-3-3-10 16,-3 2-5-16,-6 6-4 16,-3-6 1-16,-6 6-8 15,-3 0-3-15,1 5-19 31,-1 3-10-31,9 5-26 16,3 0-12-16</inkml:trace>
  <inkml:trace contextRef="#ctx0" brushRef="#br0" timeOffset="5844.847">6288 18010 168 0,'-9'-5'63'0,"3"10"-49"0,3-5-4 16,3 5-3-16,9-10 11 16,-3 5 9-16,0 8 1 15,0 5 3-15,0 1-17 16,0 4-6-16,0 9-1 0,-3-1-4 0,3-2-2 16,-3-3 4-16,0-8 1 15,0 6 6-15,-3-11 3 16,0-8 31 15,0-3-25-31,0-8-7 16,0-7-7-16,3-3-3 15,0 0-5-15,3-8 1 16,0 2 0-16,3 1-3 0,0 4 0 16,0 4 2-16,3 5 0 15,-1 5-6-15,-2 2-3 16,0 1-19-16,3 5-6 15,0 5-11-15,0 3-4 0,0-2-56 32</inkml:trace>
  <inkml:trace contextRef="#ctx0" brushRef="#br0" timeOffset="6299.083">6646 18063 180 0,'-3'-5'68'0,"6"-3"-52"0,-6 3-1 16,3 5-1-16,0-8 5 16,-3 2 8-16,0 4-1 15,-6-4-1-15,-3 1-13 16,-3 2-5-16,-6 3-3 16,0 3 0-16,0 8 2 0,1 2-3 0,2 3 0 15,3 8-1-15,3 2-2 16,3 1 3-16,6-1 0 15,9 0-4 1,3-7 1-16,6 0 2 16,6-6 1-16,-1-5-1 15,1-8 1-15,0 0 0 0,-3-14 3 16,-3-4-3-16,0 2-2 16,-3-8 2-16,-3 3 2 15,-3-3-4-15,-1 3-1 16,-2 8 0-16,0 0 2 15,-3 2 3-15,0 8 2 16,0-2-3-16,0 18-3 16,3 1-3-1,3 4 1-15,0 1 3 16,0 2-6-16,3 0 1 16,0 3-26-16,0-11-8 15,0 6-25-15,0-12-9 16,3 1-24-1</inkml:trace>
  <inkml:trace contextRef="#ctx0" brushRef="#br0" timeOffset="6569.544">6943 18018 256 0,'-9'-8'96'0,"6"8"-75"0,-6 5-8 0,6-2-9 16,-3 2 6-16,-2 3 5 15,-4 11 6-15,0-1 2 16,-3 9-12 15,-9 20-20-31,6-7-7 16,3-8-21-16,3-8-6 16,3-8-13-16,3 2-3 0,1-10-19 15,2-8-5 1,0 0 37-16,3-21 19 0</inkml:trace>
  <inkml:trace contextRef="#ctx0" brushRef="#br0" timeOffset="6726.898">6744 18005 232 0,'3'-8'88'0,"-3"11"-69"0,6 2 8 16,-6-5 1-16,6 5-4 16,0 3 3-16,3 5-6 15,2 6-3-15,4 7-10 16,0 1-3-16,6 5-1 15,0-6 0-15,0 0 2 0,3 1-30 0,5-9-10 16,4-4-101 0</inkml:trace>
  <inkml:trace contextRef="#ctx0" brushRef="#br0" timeOffset="11132.692">8562 17822 140 0,'-3'0'52'0,"6"-2"-41"0,-3 2 7 15,0-6 0-15,0 6 10 16,0-5 6-16,0 2-6 0,-3 1-4 16,0-1-14-1,1 3 7-15,-4 0 5 0,-3 5-2 0,0 3 0 16,-3-2-9-16,3 2-4 16,0 0-4-16,3 5-3 15,0 0-2-15,3-2 1 16,3-3-1-16,3 5-2 0,0-5 3 15,3-3 2-15,0 0 0 16,3 1-1-16,-3-6 1 16,3 0-1-16,-3 0 0 31,0-6 2-31,0 6-1 0,0-5-1 16,-3 0 5-16,-3-3 1 15,0 0 0-15,0-3-1 16,0 3-3-16,-3 0 1 15,0-5 0-15,0 3 3 16,-3 7 1-16,0-2 1 0,0-1-7 16,0 6 0-16,3-2-1 15,0-4 2-15,0 6-3 16,3 0-2-16,0 0-1 16,0 0 3-16,6 6 0 15,3-6 1-15,0 0-3 16,3-6 2-16,-1 6 1 15,1-5 0-15,6 5-3 16,-3-3 2-16,-3 1 1 16,0 2 2-16,-3-3-1 15,0-2 2-15,0 5-2 16,-3 0-1-16,0 0 1 16,-3 0-1-16,-3 0 0 0,3 0 2 15,0-3-3 1,0 1 0-16,-3 2 1 15,0 0 0-15,0 0 0 16,0 0 0-16,0 0 2 16,0 5-3-16,0-5 0 15,0 0-4-15,0 0 1 16,0 0 0-16,0 0 2 0,0 0-4 16,3 5 2-16,-3-5 0 15,0 5 2-15,0-5 1 16,0 0 1-16,0 8 0 15,0-8 2-15,0 0-1 16,0 0-1-16,0 0-2 16,0 0 1-16,0 0 1 15,0 0 0-15,0 0 2 32,0-5-3-32,0 5 0 15,0 0 1-15,0 0 0 0,0 0 2 16,0 0 1-16,0 5-4 15,0-5 1-15,0 6 0 16,-3 2 0-16,0 0 0 16,-3 2 0-16,-3 3 0 15,0 9 2-15,-3 4 1 16,0 6 3-16,-3 13-1 0,0 2 0 16,-3-2 1-16,0 0 1 15,4-5-1-15,-1-8 1 16,6-6-4-16,0-5-2 15,3-2 0-15,0-6 1 16,3-5-19-16,3-3-6 16,0-5-17-1,0 0-5-15,3 0-31 0,3-5-12 16,3 2-2 0</inkml:trace>
  <inkml:trace contextRef="#ctx0" brushRef="#br0" timeOffset="11581.614">8658 18135 172 0,'-21'-22'66'0,"21"17"-52"0,-3 5 14 15,3 0 5-15,-3 5-8 16,0-2 0-16,-3 8-12 16,0 2-3-16,0 3-6 15,0 8-3-15,3-3 2 0,3-3-2 0,0 1-1 16,6-3 1-16,3-6-1 15,3-2 11-15,0-8 5 16,3 0-6-16,3-8-3 16,-4-2-2-16,-2-4 1 15,0 1 1-15,-6-3 3 16,-6-2-3-16,-3-1 1 16,-3 6-10-16,0 5 0 15,-3-3-29-15,0 4-9 16,4 1-44-1,2 6-56-15,0-8 35 16</inkml:trace>
  <inkml:trace contextRef="#ctx0" brushRef="#br0" timeOffset="12134.979">8815 17978 184 0,'0'-5'68'0,"0"18"-52"0,3-10-5 16,0 0 27-16,0 10-10 15,3 0-4-15,0 6-3 16,-3-1-12-16,0 3 1 0,0 3 1 16,3-3 0-16,-6-7 3 15,0 4-5-15,0-5-3 16,0-5-1-16,0-8 8 0,3 0 3 16,-3-8-3-16,3-5 0 15,0-5-10-15,3-1-2 16,3 3-1-16,0-2 2 15,3-1-3-15,0 1-2 16,0 4 2-16,0 1 2 16,2 0-2-16,1 5-2 15,-3 0-23-15,0 3-10 16</inkml:trace>
  <inkml:trace contextRef="#ctx0" brushRef="#br0" timeOffset="16070.41">9107 17841 120 0,'-6'-8'46'0,"6"8"-35"0,3-11 1 0,-3 11-3 16,3-2 8-16,-3 2 4 15,6 0 8-15,-3 2 5 16,0 4-18-16,3 7 0 0,-3 5-2 16,0 4 1-16,0 9 1 15,-3 9-4-15,0 0-2 16,0-1-4-16,0 6 1 16,-3-8 0-16,0-8 3 15,3-2-3-15,-3-3-2 16,3-11-2-16,0 0-3 15,0-5 3-15,0-3 2 0,-3-10-2 16,3-8-2 0,0-3 0-1,3-8-1-15,0 6 0 0,3-3-3 16,3 2 0-16,0 3-1 16,3 0 3-16,0 3-2 15,5 5-1 1,7 8 3-16,0 0 0 0,-3 5 3 15,3 3 1-15,-6 6 3 0,-4-1 1 16,-5 0 8-16,-12 13 11 16,-8-2-5-1,-10-3-10 1,-3-2-5-16,0-6-2 16,0 0 0-16,0-5-2 15,4-2-2-15,2 2-21 0,3-8-11 16,6 0-26-16,3 0-9 15</inkml:trace>
  <inkml:trace contextRef="#ctx0" brushRef="#br0" timeOffset="16479.477">9542 18005 176 0,'0'0'68'0,"3"0"-52"0,0 0 12 16,-3 0 5-16,0 5-4 15,0 3 1-15,-3 3 0 16,-3 5 4-16,-3 2-19 16,0 3-2-16,-3 11 1 0,-3 0-6 15,0 0-2-15,0-6-3 16,0-5-3-16,4 3-24 15,-1-3-9-15,3-8-16 16,0-2-5-16,3-3-127 16,9-16 89-16</inkml:trace>
  <inkml:trace contextRef="#ctx0" brushRef="#br0" timeOffset="16682.394">9426 18010 256 0,'-3'-5'96'0,"6"5"-75"0,3 5 6 15,-6-5-4-15,6 5-4 16,0 3 3-16,2 6-1 16,4 7 2-16,0 5-13 15,3 6-6-15,3 5-2 0,0-8-2 0,3 3 2 16,0-8-8-16,-1-3-3 16,4 0-39-16,6-2-19 15,0-9-60 1</inkml:trace>
  <inkml:trace contextRef="#ctx0" brushRef="#br0" timeOffset="37820.472">10884 16915 128 0,'6'-3'49'0,"6"3"-38"0,-9-2 10 0,3 2 4 15,-3 0 3-15,-3 0 3 16</inkml:trace>
  <inkml:trace contextRef="#ctx0" brushRef="#br0" timeOffset="37993.596">10914 16925 334 0,'0'16'27'0,"0"3"-5"15,0-1-7-15,0 3 0 16,0 3-6-16,0 0-1 16,0-5-4-16,0 7-1 15,0-7 1-15,3-1 0 16,-3-2-7-16,0-5 0 15,0-3-19-15,0-3-8 16,0 0-13-16,0-2-4 16,-3-3-31-16,0-3-29 15,0-7 42 1</inkml:trace>
  <inkml:trace contextRef="#ctx0" brushRef="#br0" timeOffset="38507.397">10884 16915 124 0,'-3'-3'49'0,"3"1"-38"0,-3-1 12 15,3 3 3-15,-3-5-3 0,0 5 0 16,0 0-3-16,0 0-3 16,-3 0-9-16,0 0 4 0,-3 0 1 15,1 5 2-15,-1 0 1 16,0-2-4-16,0 7-2 16,-3 4-9-16,0 2-2 15,3 10 0-15,0 3 2 0,6 0-2 16,3 14 0-1,3-1 1-15,3 3 2 0,6 0 1 16,3-6 1-16,6-7-7 16,2-5 0-16,7-11 3 15,9-11 4-15,12-5 1 16,-1-16 0-16,-5-13 1 16,-7-6 1-16,-8 4 1 15,-9-4 0-15,-9-2-2 16,-12 6 1-16,-12-6-4 15,-9 5-2 1,-6 3-9-16,1 2-3 16,-1 1-12-16,3 13-3 0,3-1-28 15,0 12-13-15,7-4-26 16</inkml:trace>
  <inkml:trace contextRef="#ctx0" brushRef="#br0" timeOffset="39795.259">11506 17111 160 0,'-3'-3'60'0,"0"3"-47"0,-6-5 15 0,9 5 15 16,-9 0-11-1,-2 0-5-15,-1 0-5 16,-3 2-12-16,0 4-6 0,0 4-3 16,0 3 1-16,3 3 3 15,0 8-7 1,3 3 0-16,3 2 0 15,6 0 1-15,6-8 1 16,3 3 2-16,6-8 3 16,6-3 2-16,6-8-1 15,3 0 1-15,2-5-13 16,1-10-3-16,-3 2-14 16,-3-11-5-16,-4 1-16 0,-5-3-5 0,0 2-38 15</inkml:trace>
  <inkml:trace contextRef="#ctx0" brushRef="#br0" timeOffset="40061.463">11652 16973 200 0,'-3'-5'74'0,"3"5"-58"0,0 5 1 16,0-5-6-16,6 5 8 0,-3 3 7 15,3 5-4-15,-3 9-1 16,0 1-12-16,0 4-5 16,0 7-1-16,0 3-2 0,0 0 2 31,0-2-2-31,0-9-1 0,0 1-15 16,0-9-5-16,0-2-25 0,0-5-12 15,0-6-38 1</inkml:trace>
  <inkml:trace contextRef="#ctx0" brushRef="#br0" timeOffset="40469.091">11771 17216 188 0,'-6'0'71'0,"9"3"-55"0,3 5-5 15,-3-3-3-15,6-2 6 16,0 2 6-16,-3-10 1 0,3 2-1 16,0-2-10-16,0 0 0 0,0-1 3 15,3-1-7-15,-3 1-1 16,2-2-8-16,-2 0-2 16,-3-2 4-16,0-3 5 15,-6 5-7-15,-3 0-2 16,-3-3-2-16,-3 3 1 15,0 3-1 1,-2 0 2-16,-1 2 1 0,-3 3 2 16,3 5-1-16,0 3 1 15,0 0 2-15,0 5 0 16,3 6 0-16,3-1 2 16,3 1 1-16,3-3 1 15,3 8-2-15,3-9-2 0,3 4 3 16,3-1 0-16,0-2-17 15,3-5-7 1,0-6-26-16,3-5-7 0,5-5-27 16</inkml:trace>
  <inkml:trace contextRef="#ctx0" brushRef="#br0" timeOffset="40846.227">12015 17134 220 0,'-21'-5'82'0,"15"8"-64"0,-14-1-4 16,14 1-8-16,-3 5 0 16,0-3 4-16,0 9-1 15,0 4 2-15,0 3-6 16,3 6-3-16,3-4 1 0,3-1-4 0,3-4-2 16,3-5 2-16,3 1 2 15,3-6-2-15,3-3 0 16,-3-8-1-16,3-7 0 15,-7 2 2-15,4-6 0 16,-6-4-3-16,-3 5 2 16,-3-1 3-16,0 1 1 0,-6 8 3 15,6 2 1-15,-3 1-3 16,0 7-1-16,3 0-3 16,3 8-1-16,0 1 1 15,6-1 0-15,0 0 0 16,3 0 2-16,0 1-14 15,3-1-7 1,-3-8-15-16,-3 3-6 16,0-8-20-16</inkml:trace>
  <inkml:trace contextRef="#ctx0" brushRef="#br0" timeOffset="41171.098">12134 17193 144 0,'-3'0'55'0,"6"2"-43"0,-3-2-3 16,3 14 23-16,0-4-3 16,0 6-4-16,0-3-2 15,0 11-13-15,-3-8-4 0,3 0 0 16,0-3-3 0,-3-2-2-16,0-6 8 0,0 5 4 15,0-7 2-15,0-3 4 0,-3-3-7 16,3-7 1-16,0-3-6 15,0-6-2-15,3-2-5 16,3 2 0-16,0 4-2 16,3-1 0-16,0 0 0 15,3 3-2-15,0 2-11 16,3 3-5-16,-3 0-42 16,5-2-20-16,-5 2-10 15</inkml:trace>
  <inkml:trace contextRef="#ctx0" brushRef="#br0" timeOffset="47397.406">12747 17222 200 0,'0'0'77'0,"9"5"-60"0,-6-2-5 15,-6-6 11-15,3 8 3 16,3 9-9-16,0 7-2 15,0 3-9-15,0-1 7 0,3 1 4 16,-3-3-9-16,0-7-2 0,0 1-4 16,-3-4 1-16,0-6 2 15,-3-5 4-15,0 0 0 16,0-2 0 0,0-9-5-16,0-7-3 15,3-9 0-15,0 6-1 0,6-6-3 16,0 6 0-16,3 3 2 15,3-1 2-15,3 9-5 16,3-1 1-16,0 1-6 16,3 7-1-16,-1-2-22 15,1-1-6-15,-3 6-56 16,3-2-44-16,-3-1 53 16</inkml:trace>
  <inkml:trace contextRef="#ctx0" brushRef="#br0" timeOffset="48151.368">12989 17037 124 0,'-6'-11'49'0,"3"11"-38"0,3 0 12 0,0 0 6 0,0 0 0 32,0 0 16-17,15 8-11-15,-4-8-18 0,-2 0-5 0,0 0-4 16,0-3 1-16,0-2 0 15,0 0 0-15,3-3 0 16,0 5-7-16,0 0 0 16,0 1-6-16,0 2 1 15,0 2 2-15,-4 1 1 16,-2 0 9-16,0 7 5 16,-6 1-4-16,-3-1-1 15,0-2-2-15,-3 6-1 16,1-1-3-16,-1-3 1 15,0-2-2-15,3 0-1 16,0-2-4-16,3 2 0 16,6-3 2-16,3 0 1 0,5 0-2 15,4 3 2 1,3 0 1-16,0 6 2 0,-3 4 3 16,0 3 2-16,-6 3 8 15,-3-3 4-15,-7 3 0 16,-4-3 0-16,-7-2-1 0,-3-3-2 15,-3-6-8-15,-3-2-5 16,0 5-11-16,0-7-3 16,0-6-27-16,3 0-11 15,4 0-53 1,5-6-62-16,3 6 49 16</inkml:trace>
  <inkml:trace contextRef="#ctx0" brushRef="#br0" timeOffset="49280.057">10825 17738 172 0,'-6'-3'66'0,"6"-2"-52"0,0 5 12 0,0-6 1 0,3 6-7 16,0-7 1-16,3-1-6 16,0-3-1-16,2 3-8 15,1 3-2-15,3-1 0 0,0 4-5 16,0 4 1-16,-3 4 0 15,0 2 0-15,-3 5 2 16,-6 3 3 0,-3 0-2-16,0 2 0 15,-3 3-3-15,-3 3-1 16,0-3 1-16,0-7 2 16,3-1-3-16,0 0 0 15,3-2 1-15,3-9 0 16,0 4-3-16,0-6 2 15,6 0 10-15,3 0 3 0,3 0-5 16,3-6-2-16,0 6-5 16,0 0-1-16,3-2-1 15,-3-4-2-15,-4 6-24 16,1 0-9-16,-3-5-32 16</inkml:trace>
  <inkml:trace contextRef="#ctx0" brushRef="#br0" timeOffset="49689.966">10899 17547 148 0,'-12'-18'57'0,"6"12"-44"0,-3-2 16 0,3 8 4 16,0 0-3-16,-3 0 0 15,-2 0-9-15,-4 0 0 16,0 8-12-16,0-2-5 0,0 7-3 16,-3 11-1-16,3 10 2 15,3 11-1-15,9 5 2 16,6-2 0-16,6 2 1 16,6-7-7-16,6-4 0 15,6-7 7-15,6-8 7 16,2-8 1-16,10-11 3 0,-45-5 12 31,68-32-9-15,-20-7-2-16,-15-6-3 15,-15-8-1-15,-18 8-2 16,-12 2 1 0,-6 6-6-16,-3 3-3 0,0 7-1 0,0 4-19 15,3 9-8-15,4 9-41 16,2 2-18-16,9 6-37 15</inkml:trace>
  <inkml:trace contextRef="#ctx0" brushRef="#br0" timeOffset="50347.697">11363 17764 144 0,'-6'-8'55'0,"3"3"-43"0,-2-8 12 0,2 10 5 16,0-2-4-16,-3-1 3 15,0 6-7-15,-3 6-3 16,0 7-10 0,-3 5-7-16,3 4-2 0,0 4-1 15,0 1 0-15,6-1 2 16,0-2 0-16,3-6 0 16,3-2 0-16,3-5 0 0,3-3 2 0,0-8 1 15,0 0 3-15,0-6-5 16,0-1-1-16,0-7-2 15,0 4 0-15,-3-4 4 16,-3-1 1-16,-1 1 1 16,-2 4 0-16,0 2 0 0,3 3 0 15,0 2 0-15,-3 3 0 16,3 8-2-16,3 0 1 16,0 5 0-16,0 0 3 31,3 3-12-31,0-3-5 15,3 1-20-15,0-6-7 0,6-1-55 16,6-1-29 0,5-6 57-1</inkml:trace>
  <inkml:trace contextRef="#ctx0" brushRef="#br0" timeOffset="50780.949">11652 17769 224 0,'-15'-13'85'0,"0"0"-66"0,0 0 3 15,7 13-3-15,-7 0-12 16,-3 5-2-16,0 3-5 16,0 5-1-16,0 8 1 15,3-2 0-15,3 7 0 0,4-7-3 16,2 7 2-16,6-5-1 0,3-2 0 16,5-6 2-16,7 0 2 15,3-2-1-15,3-8-1 16,-3-6 5-16,3-8 4 15,-3 4-5-15,-4-12 0 16,-2 3 4-16,-3-8 3 16,-3-7-6-16,-6-1-1 15,-3-3-2-15,-3 4 1 16,-3-1-2-16,-5 5-1 16,2 6 1-16,0 3 1 15,3 5 3 1,6 13-7-16,0 5 0 15,9 8-2-15,3 14 2 0,3-1 1 16,0 0 1-16,-1 6 2 16,1-5 1-16,3-6-26 15,-3-3-9-15,3-4-13 16,-3-1-2-16,0-3-43 16</inkml:trace>
  <inkml:trace contextRef="#ctx0" brushRef="#br0" timeOffset="51207.466">11792 17793 232 0,'-3'-10'88'0,"3"2"-69"0,-6 2 11 0,3 6-2 15,0 6-12-15,-3-4-2 16,0 9-8 0,-3-3-2-16,0 10-2 15,0-4-4-15,1 7 1 0,2-3-4 0,-3 3 1 16,6-2 2-16,3-6 1 15,6 0 1-15,3-2 0 16,-1-8-9-16,4-3-2 16,0-3 6-16,0-8 4 15,0-2 6-15,-3-5 4 16,0-3-2-16,-3-6-2 16,-3-5-2-16,-3-13 0 15,-3 6-2-15,0-1 2 16,-3 0-4-16,0 9 0 15,0 1-1-15,0 7 0 0,0 1 2 16,0 9 0-16,3 3-5 16,0 4 1-16,3 9 2 15,0 5 3 1,3 13 0-16,3 8-1 0,3 11 1 16,0 2-1-16,3 3 2 15,3-5 3-15,0 0-2 16,3-3-2-16,-1-11-18 15,1 1-6-15,3-9-90 16</inkml:trace>
  <inkml:trace contextRef="#ctx0" brushRef="#br0" timeOffset="52496.93">12221 17748 156 0,'0'-5'60'0,"-3"5"-47"0,6 0 10 16,-3 0 1-16,0 0 23 31,12 13-19-15,-1 0-4-16,-5 14-9 15,0-1-2-15,0-7-12 0,-3 2-5 16,0-8 2-16,0 0 9 0,0-7 5 15,-3 2 3 1,0-3 4-16,0-5-2 16,0 0-1-16,-3-3-8 0,0-2-3 15,0-6 1-15,3 4 1 16,3-12-3 0,3 3-3-16,3-2 0 15,3-4-1-15,0 4 0 16,6-1 0-16,0 6 0 15,5 0-14-15,1 5-3 0,0-3-20 16,-6 4-6-16,-3 7-145 47,3 5 67-47</inkml:trace>
  <inkml:trace contextRef="#ctx0" brushRef="#br0" timeOffset="53061.485">12599 17650 176 0,'-6'-5'66'0,"12"5"-52"0,-9-5 8 16,3 5-1-16,0 0-2 0,0-3 7 15,0-7-5-15,3 2-11 16,-3-3-8-16,3 0-3 0,0 1 3 16,0 2 1-16,0-3-4 15,0 9-1-15,0-4 1 16,-3 6 0-16,3 8-2 15,-3 3 0-15,2 2 4 16,1 6 3-16,0 2 3 16,0 13 3-16,0-2-1 15,0 0 0 1,0-6-8-16,0 1 0 16,0-4-1-16,0-1 0 15,0-1-33-15,0-8-13 0,0 0-59 16</inkml:trace>
  <inkml:trace contextRef="#ctx0" brushRef="#br0" timeOffset="53264.496">12503 17894 260 0,'-6'5'96'0,"9"-10"-75"0,33 23-10 15,-27-10-8-15,0-8 4 16,3 6 4-16,3-6 4 15,0 0 1-15,3 0-8 16,-1-6-5-16,4 6-2 0,0 0-23 16,0 0-8-16,0 0-51 15,6 0-60 1,-7 0 39-16</inkml:trace>
  <inkml:trace contextRef="#ctx0" brushRef="#br0" timeOffset="53750.765">13033 17574 212 0,'36'13'79'0,"-36"5"-61"0,6 30-1 16,-3-22-2-16,0 6-9 15,0 0 2-15,0-6-5 0,-3 6-2 16,0-5-121 15,0-1 27-31,3 1 6 16</inkml:trace>
  <inkml:trace contextRef="#ctx0" brushRef="#br0" timeOffset="54159.124">12983 17820 244 0,'-9'-6'90'0,"15"6"-70"0,6-8-5 0,-3 8-8 16,-1-2-5-16,4-6 1 16,3 0-4-16,0-3-1 15,0 3 1-15,3 3-24 0,0 5-9 16,-18 0-53 15,15 13 71-31,-4 3 30 16,-2 0 15-16,-3 3 6 15,0 2-3 1,9 11-9 0,0-11-1-16,3-11-9 15,6-2-3-15,0-8-1 16,-4-8-1-16,1 0-4 31,-3-2 6-31,-9-3 3 0,-3-1 2 0,-12-4 1 16,-3 5-6-1,-6-1-2-15,-3-12-9 0,1 13-4 16,2-1-15-16,0 6-7 16,3 3-41-16,3 5-19 15,6-5-12 1</inkml:trace>
  <inkml:trace contextRef="#ctx0" brushRef="#br0" timeOffset="54722.607">13575 17769 192 0,'0'19'74'0,"3"-11"-58"0,0 18-2 0,0-12-3 16,0 4 1-1,0-5 2-15,0 6 4 0,0-3 3 16,0-6-11-16,-3 4-6 0,0-7 0 15,0-1-3-15,0 2 2 32,0-8 7-32,0-3 5 15,-3-2-3-15,0-3 1 16,3-5-10-16,0-1-4 0,3-4-3 16,3-1 0-16,0 1 3 15,3 2 2-15,3 3-2 16,-1-1 0-16,1 12-17 15,0-1-5-15,3 3-35 16,-3 3-13-16,0 7-20 16</inkml:trace>
  <inkml:trace contextRef="#ctx0" brushRef="#br0" timeOffset="55526.976">13825 17608 156 0,'-3'-3'57'0,"3"3"-44"0,-21-18 76 31,21 13-40-31,-3-3-13 16,6 8-19-16,3-6-8 16,6-2-5-16,0 3-3 15,3 2 0-15,0-2-1 0,0 0 0 0,-1 2 0 16,1 3 0-16,0 3-3 16,-3 2 2-16,-3 3 1 15,-3 5 2-15,-6 1-1 16,0 1 2-16,-3 1-2 15,0 3-1-15,-3-6 3 16,3 0 0-16,0 1-4 16,3-4-1-1,3 1-2-15,6-1 0 0,3 9 3 0,6-3 0 16,0-3 1-16,-3 5 0 16,-1 4 4-16,-2 1 5 15,-3-1 10-15,-6-4 6 16,-6 3-5-16,-3-2 1 15,-3-1-6-15,-2-4-1 16,-4-1-11-16,-6 0-3 16,21-13-184 15,-45 8 39-31,6-3 7 0</inkml:trace>
  <inkml:trace contextRef="#ctx0" brushRef="#br0" timeOffset="56863.66">10807 18344 140 0,'-3'0'52'0,"3"0"-41"0,0 0 15 0,0 0 4 16,0 0-2-16,0 0 1 15,0 0-10-15,6-6-1 16,0 6-11-16,0-2-4 0,3-4 0 15,0 1-2-15,-1 5-1 0,1 0 1 16,0 0-1-16,0 5 2 16,-3 3 1-16,-3 3 1 15,-3-3 0-15,-3 5-2 16,0 0 1-16,-3 0 4 16,0-2 4-16,0-3-11 15,3 0-4-15,0 3 2 16,3-9 2-16,3 3-4 15,6 3 1-15,3-2-1 32,0 2 2-32,0 2 1 15,0-2 1-15,-3 5 2 0,-3 1 3 0,-3-1 7 16,-3-3 2-16,-3-2-1 16,-3 6 0-16,-3-9-7 15,-3 3-2-15,0-3-2 16,0-2 1-16,0-3-20 15,3 0-6-15,0 0-17 16,3-3-5-16,1 3-58 16</inkml:trace>
  <inkml:trace contextRef="#ctx0" brushRef="#br0" timeOffset="57403.928">10834 18227 156 0,'6'13'60'0,"-9"-26"-47"0,-3 11 4 0,6-4-3 16,-3 1 2-16,0 5 2 15,-3-3 4-15,0 3 3 16,-3 0-13-16,0 3 2 0,-3 2 0 16,-3 3 1-16,0 3 1 15,-6 5-8-15,4 2-3 16,-4 9 3-16,0-1 5 15,6 6-5-15,6 13-2 16,6 13-3-16,15-5 0 0,3 0-4 16,6-8 0-16,2-6 5 15,4-7 2-15,3-11 2 16,6-7 2 0,2-9-1-16,4-10 0 0,0-22-1 0,2-13 2 15,-11-4 1-15,-12-4 3 16,-12-2 2-16,-12 2 2 15,-9 3-4-15,-6 0 0 16,-6 0-6-16,1 5 0 16,-7 6-14-16,6 8-3 15,0 2-18 1,3 10-6-16,6 9-35 16,7 5-16-16,8 11-49 0</inkml:trace>
  <inkml:trace contextRef="#ctx0" brushRef="#br0" timeOffset="58164.407">11343 18505 160 0,'-15'-5'60'0,"0"5"-47"0,12-19 17 0,0 14 5 15,-3 5-15-15,-3 0-6 16,0 10-8 0,-3 4-5-16,0 4 0 0,3 3 1 0,0 14 1 0,3-6-4 0,3 0 1 15,3-5 0-15,6-3 0 16,0-8 0-16,3 0 0 15,3-7-3-15,0-1 2 16,0-10 3-16,0-1 1 16,-12 6-6 15,12-31 6-15,-3 4 3-16,-3 1-1 15,0-1 2-15,-3 9 0 16,0 5 1-16,-3-1-4 0,0 6 2 0,0 8 0 15,3 6 0-15,0 2 1 16,2 5-4-16,4 5-2 16,0 4-5-1,3 1 0-15,0-2-20 0,0-2-7 16,3-6-35 0,0 0-52-16,9-5 25 15</inkml:trace>
  <inkml:trace contextRef="#ctx0" brushRef="#br0" timeOffset="58607.099">11622 18476 256 0,'-18'-8'96'0,"4"8"-75"0,-4 0-19 0,6 0-14 0,-3 8 3 15,0-3 6-15,-3 8 9 16,0 1 5-1,3 12-6-15,1 1-3 0,5 4-1 16,3-4-4-16,6-1 2 16,3-2 1-16,9-3 0 15,0-2 0-15,5-6 2 16,1 0 1-16,3-13 3 16,-3-5-1-16,0-11 2 15,-3-8-4-15,-3-8-2 0,-4-2 0 0,-2-6 1 16,-6 3-1-16,-3 3-1 15,-2-3 1-15,-1 8-1 16,-3 5 6-16,3 3 6 16,3 2-6-16,0 11-1 15,0 3-5-15,3 0-3 0,6 10 6 16,0 8 3-16,3 6-3 16,0 2 0-16,2 5-3 15,1 1-1 1,3-3-4-16,-3-3 1 15,0-3-27-15,3 4-11 0,0-9-19 16,0-3-7-16,3-7-14 16</inkml:trace>
  <inkml:trace contextRef="#ctx0" brushRef="#br0" timeOffset="59020.402">11804 18447 252 0,'-9'-13'93'0,"3"13"-72"0,-3 2 5 0,6 3-3 15,-3 3-20-15,0 6-3 16,0 4-1-16,0 6 0 16,0 10 1-16,3-2-3 0,3 0 2 15,0-3-4-15,3-3 1 16,3-7 4-16,3-1 4 16,0-10-1-16,0-2 0 15,0-6-6-15,0-8-2 16,0-11 2-16,0-5 1 15,-3-2 4-15,0-14 3 32,-3 1-4-32,-3-1-3 15,-3 3-2-15,0-5 0 16,-3-3 0-16,0 8 3 0,0-3 6 16,0 19 7-16,0 2-15 15,3 19 0-15,0 8 9 0,3 11 1 16,3 7 4-16,3 6-6 15,0 7-3-15,3 6-1 16,3 3 1-16,3-3-8 16,0-5-1-16,2-8-31 31,-2-6-15-31,6-2-53 16</inkml:trace>
  <inkml:trace contextRef="#ctx0" brushRef="#br0" timeOffset="59778.776">12197 18455 180 0,'0'5'68'0,"-3"16"-52"0,18 6-1 0,-9-9-4 16,6 3 37 15,2 16-22-15,-2-5-10-16,-3-11-5 15,-3-8-8-15,-3 1-2 16,0-6 0-16,-3-8-1 0,0-8 0 0,-3-6 6 16,0-4 4-16,3-3-12 15,3-6-3-15,3 4 4 16,3-4 5-16,3 1-7 15,3 4-2-15,6 4 3 16,3 5 2-16,2 7-1 16,4-2 0-16,-30 8-162 31,36 0 62-15</inkml:trace>
  <inkml:trace contextRef="#ctx0" brushRef="#br0" timeOffset="60228.848">12545 18338 252 0,'0'-8'93'0,"6"0"-72"0,6-2-4 0,-6 10-7 16,3-8-4-16,0 3 1 15,0 5-8 1,3-3-4-16,0 6 3 16,-1 7 0-16,-2 3 4 0,-6 9-3 0,0-1 0 15,-6 3-1-15,0 7-2 16,-3-2 0-16,-3-2 3 15,1 5-2-15,-1-6 1 16,0 1 4-16,3-9 1 0,3-5 10 16,3 1 3-16,3-1-1 15,3-8-1-15,6-10-4 16,2 5-1-16,-14 0 1 31,30-3-5-15,0-2-3-16,-6 0-23 15,0 5-9-15,-4-3-49 16,1 3-21-16,0 3 5 16,3-3 5-16</inkml:trace>
  <inkml:trace contextRef="#ctx0" brushRef="#br0" timeOffset="60633.797">13096 18299 220 0,'0'5'85'0,"3"13"-66"0,0 12-6 15,0-17-6-15,0 16-3 16,-3 5 2-16,0 14 4 16,0 2 1-16,0-5-5 15,0-5-4-15,0-6-1 0,0-10-43 16,0 2-17-16</inkml:trace>
  <inkml:trace contextRef="#ctx0" brushRef="#br0" timeOffset="61071.511">13030 18473 228 0,'-6'-10'88'0,"12"10"-69"0,0-3-9 0,0-2-8 15,3 5-4-15,0 0 3 16,3 0-2-16,3-6 0 15,0 6 1-15,3 0 0 0,-1 0 0 16,-17 0-9 15,24 11 5-31,-6-3 1 16,-3 10 7-16,-6 1 5 16,-3 7-3-16,-3 4 2 0,0-4-5 15,3 3 3-15,0-8 0 0,3-2-2 31,0-6-1-31,5-5 8 16,4-3 4-16,3-10-5 0,-3-8-1 16,3-6-1-16,-6-2 0 0,0 0 0 15,-9-3 0 1,-6 24 29 0,-30-26-23-1,3 4-8-15,-3 4-26 16,6 5-11-16,4 2-35 15,5 8-15-15</inkml:trace>
  <inkml:trace contextRef="#ctx0" brushRef="#br0" timeOffset="61544.371">13655 18632 244 0,'12'13'90'0,"-3"-8"-70"0,-6 3 4 0,3-8-3 0,-3 6-13 16,-3-6-4-16,0 0-1 16,-3 0 0-16,3 0 21 15,-6 0-14-15</inkml:trace>
  <inkml:trace contextRef="#ctx0" brushRef="#br0" timeOffset="61669.289">13664 18611 308 0,'9'-13'115'0,"3"-6"-89"0,-24-29-8 0,15 35-7 16,3 0-10-16,6-3-1 0,3 8-52 31,18 3-23-15,-4 2-11-16,-5 3-9 15,0 3-3-15</inkml:trace>
  <inkml:trace contextRef="#ctx0" brushRef="#br0" timeOffset="62845.194">13590 18539 108 0,'-3'-5'41'0,"-3"10"-32"0,6-18 0 0,0 13-1 16,0-5 4-16,3-3 4 15,-3 8-4-15,3-5-2 16,-3 5-1-16,6-3 1 16,0-2-5-16,0 10 12 0,0 3 6 15,0 5 6-15,3 0 2 16,0 6-10-16,-1-3-5 15,-2 2-9-15,0-4-3 16,0-1 2-16,-3 0 3 16,0 0 0-16,0-8 0 15,-3 3-5-15,3-2-1 16,-3-6 1-16,0 0 2 0,3 0 1 16,-3 0 1-1,3 0-2-15,-9 0 1 0,0-6-6 16,3-2-1-16,0-5 0 15,0-5 0-15,3 2-3 16,0-3 2-16,0 1-1 16,3-3 0-16,0 2 2 15,3 1 0-15,0 4-3 16,3 1 2-16,0 0 3 16,3 8 1-16,0 2-4 15,3 3 1-15,3 0 0 16,-4 3 0-16,-2 2 0 15,-3-5 0-15,0 0-42 16,-6 5-17-16,9-2-58 16</inkml:trace>
  <inkml:trace contextRef="#ctx0" brushRef="#br0" timeOffset="63269.142">13932 18291 204 0,'-6'0'77'0,"3"0"-60"0,0-6 6 0,6 1-1 15</inkml:trace>
  <inkml:trace contextRef="#ctx0" brushRef="#br0" timeOffset="63645.192">13929 18272 373 0,'6'-13'14'15,"3"5"-7"-15,0-3 1 0,0-2 2 16,3 5-12-16,0 3-5 16,3 2 3-16,0 6 1 0,-1 8 3 15,-2 2 0-15,-3 0 0 16,-3 3 0-16,-3 2 0 16,-3 1 0-16,-3-1 6 15,-3-2 4 1,0 3-5-16,-3-6-3 0,0 0 1 15,0-2 0-15,4-3-4 16,2 0 1-16,0-3-5 16,6-5 1-16,3 0-5 15,5 5-1-15,4-2 5 16,6 2 2-16,3 3 0 16,0 5 2-16,-3 6 14 15,-4-1 6-15,-5 4 8 16,-6 4 4-16,-9 6-6 15,-3-6-1-15,-6 1-4 0,-2-9-3 16,-7 1-14-16,-3-6-4 16,-3-5-5-16,0-3 1 15,1-2-32 1,-1-11-13-16</inkml:trace>
  <inkml:trace contextRef="#ctx0" brushRef="#br0" timeOffset="68003.679">14340 17595 156 0,'21'-21'57'0,"-18"21"-44"0,-3 0 12 0,0 0 4 16,0 0 5-16,3 0 4 15,3 0-7-15,0 0-2 16,0 0-16-16,3 0-6 0,-1 0 0 15,4 0 2-15,3 0 2 16,0-6-5-16,0 6-4 16,3-2-1-1,0-4 1-15,-3 1-1 0,0 5-1 16,-1-3 1-16,1-2-1 16,-3 5 0-16,0-5 0 15,-3 5 0-15,-3 0 2 16,0 0-1-16,-6 0 2 15,0 0-2-15,0 0-1 16,0 0-10-16,0 0-6 0,0 0-12 16,0 0-3-16,0 0-12 15,0 0-3-15,0 0-50 32</inkml:trace>
  <inkml:trace contextRef="#ctx0" brushRef="#br0" timeOffset="68518.956">14432 17769 104 0,'-3'-8'41'0,"-3"-2"-32"0,0 23 13 16,6-13 6-16,0 0 1 16,0 0 5-16,-3 5-5 15,3-5-1-15,-3 0-15 16,3 0 5-16,0 0 3 0,0 0-9 0,6 8-2 15,3-10 0 1,3 2 1-16,0-6 6 16,6 1 1-16,0-3-5 0,6 8-3 31,-1-8-8-31,4 3-1 16,-3 0-1-16,0 2 2 0,3 3-1 15,-7 0 2-15,-2-5-2 16,-9 5 2-16,-3 0-2 15,0-6-1-15,-6 6 1 16,0-7-23 0,-3 7-8-16,0-6-16 15,0 4-4-15,0-4-52 16,-3 1-29 0,0-3 65-16</inkml:trace>
  <inkml:trace contextRef="#ctx0" brushRef="#br0" timeOffset="69035.519">14578 17359 180 0,'-15'-2'68'0,"15"-4"-52"0,-3 6 6 0,3 0 1 16,0 0 1-16,0 0 8 15,-3 19-14-15,3-6-9 16,3 0 1-16,3 1 0 0,0-1-1 16,6 0 0-16,3 0-3 15,3 1-1-15,3-1-3 16,5 0-2-16,1 0 3 15,3 0 2-15,-3 1-2 16,0-1-2-16,-4-3 0 16,-2-2-1-16,-3 0 0 15,-3 3 2-15,-3-3-1 16,-3 5-1-16,-6-2 3 16,-3 5 2-16,-3 10 2 15,-6 6 3-15,-3 0-5 16,-3 2-3-16,-6-2 5 15,-3 5 5-15,1-8-6 0,-1-3-1 0,6 3-3 16,3-7-2 0,0-1-2-16,3-8-1 0,3-2-34 31,3-4-12-31,3-7-77 16,0 0-38-16,-3-5 79 15</inkml:trace>
  <inkml:trace contextRef="#ctx0" brushRef="#br0" timeOffset="75102.277">19415 1146 144 0,'-6'0'55'0,"6"0"-43"0,-3-3 3 15,0 3 16 1,6 3-18-16,-6-1 23 15,0 4-21-15,-3-6 13 0,3 2-17 16,-6 1 10-16,0 5-12 0,-6-3 8 16,7 3-9-16,-7 5-2 15,6 6-4-15,-3-3-6 16,6 7 2-16,3-4 1 16,3 2 1-16,6-2 0 15,6 2 0-15,6 3 0 16,2-3 0-16,1-8 2 15,3 0-1-15,-3-13 2 16,-3 0-2-16,-3-8 6 16,3 3-4-16,11-29 36 47,-35 2-19-47,-3 0-9 15,0 6-7-15,-2 5-21 31,2 5 9-31,-3 2-58 0,6 7 36 0</inkml:trace>
  <inkml:trace contextRef="#ctx0" brushRef="#br0" timeOffset="75436.366">19719 881 208 0,'-6'5'77'0,"6"-5"-60"0,3 19 10 0,0-11 4 15,3 10-6-15,-3 4 5 16,2 4-17-16,-5 11 0 16,3 3-9-16,-3 5 0 15,0-6-2-15,0 1-17 16,0 0 8-16,-3-9-39 16,3-4 26-16,-2-1-62 15,2-7 46-15,-6-11-64 16,3 0 56-16</inkml:trace>
  <inkml:trace contextRef="#ctx0" brushRef="#br0" timeOffset="75666.399">19576 1095 272 0,'-15'0'104'0,"15"0"-81"0,0 0 3 0,0 0-4 16,6 6-14-16,0-6 0 15,9 0-5-15,5-6 0 16,4 6-1 0,9-8-6-1,3 8 2-15,-4-5-25 16,1 5 14-16,-6-8-53 16,0 8 36-16,-6-10-89 0,-1 7 66 0</inkml:trace>
  <inkml:trace contextRef="#ctx0" brushRef="#br0" timeOffset="76094.52">19957 939 208 0,'-6'0'77'0,"6"0"-60"0,0 14 6 0,0-4-1 15,0 11-8-15,0-2 11 31,3 2-14-31,-3 13 9 16,3 3-11-16,0 14 6 16,0 2-8-16,0-14-2 15,0-7-3-15,-3-3 1 16,0-5-2-16,0-11 4 0,0 0-3 16,0-10-3-1,0 0 0-15,0-9-8 16,3 1 5-16,0-8-3 0,3-6 4 0,-1-10 2 15,4 3 1-15,0 2-5 16,3 11 3-16,0 0 3 16,3 5 0-16,-3 10 8 15,3 9-5-15,-6 2 8 16,3 6-8-16,-6 7 1 16,-3-13-5-16,0 3-21 15,0-3 12-15,-3-2-45 16,0 2 30-16,3 0-20 15,2-10-18-15,-2-3-8 0,3-3 1 16,0-5 2-16</inkml:trace>
  <inkml:trace contextRef="#ctx0" brushRef="#br0" timeOffset="76423.94">20231 1212 196 0,'14'0'74'0,"-5"13"-58"0,6 0 5 0,-9-7 4 15,0 1-16-15,3-1 7 16,0 2-9-16,0-3 2 0,0-5-5 15,3 0 0-15,0-5-2 16,-3-6 1-16,0 1 0 16,-6-1 1-1,2 3-2-15,-5-5 1 0,0 0-4 16,-5-1 5 0,2 1-3-16,-6 8 5 0,-3 0-11 0,-3 5-1 15,3 10 3-15,3-7 3 16,-6 21 1-16,-3 2 2 15,6 3 0 1,6-5 5 0,3 2-4-16,12-4 0 15,3 1-9-15,0-9-2 16,3-1-14-16,0-5-4 16,3-3-22-16,-6-5-68 15,3 0 62-15,-4 0-32 16</inkml:trace>
  <inkml:trace contextRef="#ctx0" brushRef="#br0" timeOffset="76680.921">20442 1212 184 0,'-3'2'68'0,"6"28"-52"0,-3 4 39 32,3-8-24-17,0-7-9-15,0-1-11 16,0-4-6-16,-3-4 9 15,0 1 2-15,0-6 6 16,0-10-12-16,0-8 3 47,9-24-8-31,3 7-2-16,3 4-13 0,-1 7-6 15,7 1-43-15,6 5-19 0,12 0-28 16,-4 5-11-16</inkml:trace>
  <inkml:trace contextRef="#ctx0" brushRef="#br0" timeOffset="81994.795">21070 1130 148 0,'-3'-8'55'16,"-3"13"-43"-16,9-5 12 0,-3 0 5 0,3 3-11 31,-3 7-2-31,0 4-5 16,0 4 0-16,0 3-6 15,0-7-3-15,3 12-1 0,0-5 1 16,6 8 1-16,0-2 1 15,6 2-2-15,0-5-2 0,-1-6 3 16,4-10 0-16,0 0-4 16,-6-3-1-16,0-10 1 15,0 2-7-15,-3-7-2 0,0 2 3 0,-3 0 4 16,-3 3-3-16,0-6 2 16,0 3 4-16,0 5 2 15,0 3 4-15,-3 0 1 16,3 8-3-16,3-2-1 15,-1 2 1-15,1 5 0 16,3-8-2-16,0 3-2 16,3-3 3-16,0-2 2 15,0-6 7-15,0-2 2 16,0-8-5-16,-3 0-3 16,0-11-1-16,0-3-1 0,-3-2 0 15,-6 3 2-15,0 2-8 16,-3 3 0-16,-3 2-5 15,0 1 0-15,3 10-16 16,0-5-8-16,0 7-30 16,3 4-50-1,6-1 19 1</inkml:trace>
  <inkml:trace contextRef="#ctx0" brushRef="#br0" timeOffset="82432.412">21650 1122 200 0,'-12'0'74'0,"1"0"-58"0,-4 0-4 16,6 0-6-16,-6 5 5 16,-3 3 5-16,0 0-4 15,0 8 1 1,3 5-8-16,1 6-3 15,2-1-1-15,3-2-1 16,6 2 0-16,3 1 0 0,6-6 0 0,6-8 0 0,2-2 2 16,4-3-3-16,3-8 0 15,-3 0-1-15,-3-11 0 16,0 3 0-16,-3-5-2 16,-3-8 3-16,-3-6 2 15,0 3 0-15,-3 3 2 16,-3 8 0-16,0 0 1 15,0 8 0-15,2-3 0 16,-2 8 2-16,3 8 3 16,3 10-2-16,0 8-2 15,3-4-7-15,-3 9-1 0,3-12 1 16,0 2 3-16,0-2-16 16,-3-1-4-16,0-10-26 15,0 0-9-15,3-8-34 16</inkml:trace>
  <inkml:trace contextRef="#ctx0" brushRef="#br0" timeOffset="82668.194">21749 1185 228 0,'-3'3'88'0,"6"2"-69"0,3 1-5 15,-3 7-7-15,3 0 6 16,-1 6 6-16,1-4-3 15,-3-1 1-15,3 4-10 16,3 3-4-16,0-2 0 0,3-9-2 0,-3 1-1 16,0 0-19-16,3-9-8 15,-3 1-13-15,0-6-2 16,0 1-22 0,0-9-40-16,-3 0 25 15</inkml:trace>
  <inkml:trace contextRef="#ctx0" brushRef="#br0" timeOffset="82856.474">21921 1167 208 0,'-3'0'77'0,"0"8"-60"0,0 2 4 16,3-2-3-16,0 13-3 15,-3 6 4-15,-3 2-9 16,0 5-1-16,-2 1-5 16,-1 2 6-16,0-3 5 0,0-2-7 15,3 0-4-15,-3-6-6 16,6-5 1-16,3-21-125 31,3 3 14-15,9-8-2-16</inkml:trace>
  <inkml:trace contextRef="#ctx0" brushRef="#br0" timeOffset="83193.706">22180 1114 260 0,'-6'-11'99'0,"6"17"-77"0,-6-6 4 0,3 0 0 15,-3 5 9 17,-6 16-20-17,7 0-8-15,-1 3-7 0,6-11-2 16,3 6 0-16,3 7-2 15,-1-7 3-15,4 2 2 0,-3 0 2 16,-3-2-1-16,-3-1 1 16,0-18 2 15,-21 16-2-31,-2-5 0 16,-4-3-12-16,0-8-4 15,3-3-29-15,3 0-11 16,10-5-67-16,5 0-27 0</inkml:trace>
  <inkml:trace contextRef="#ctx0" brushRef="#br0" timeOffset="83525.984">22600 926 228 0,'-6'13'85'0,"3"-5"-66"0,0 11-1 0,0-9 8 16,6 4-17-16,-3 12 11 15,-3 0-2-15,3 1-1 16,-3 13-7-16,-3 10-4 16,3-2-3-16,3-4-7 0,0-4-2 0,0-40-239 31</inkml:trace>
  <inkml:trace contextRef="#ctx0" brushRef="#br0" timeOffset="83746.396">22442 1117 260 0,'-9'-3'96'0,"21"3"-75"0,3-5 12 0,-3 5 2 15,3 0-12 1,3-6-1-16,-3 4-48 47,26-4-33-47,-5 6-17 0,-6-5-35 0,-1 5-13 31</inkml:trace>
  <inkml:trace contextRef="#ctx0" brushRef="#br0" timeOffset="87494.33">22790 1140 176 0,'-6'-5'68'0,"1"5"-52"0,5 5 8 16,-3-5 2-16,0 0-4 15,-3 3-1-15,0 2-11 0,0 3-4 16,0 3-4-16,0 2 3 0,0 8 1 15,-3 6-5-15,6 2 0 16,6-3-3-16,6 1 0 16,0-6 4-16,6-3 1 15,3-10 1-15,2 0 0 16,4-8 2-16,-3-2 1 16,0-12-3-16,-6-4-3 15,-9-3 2-15,-6-6 0 16,-6 1 3-16,-6 7 1 15,-6-5-3-15,6 9-1 16,-3 1-6-16,3 4 0 16,0 7-37-16,3-2-13 15,6 0-55-15</inkml:trace>
  <inkml:trace contextRef="#ctx0" brushRef="#br0" timeOffset="88136.006">23293 1140 160 0,'3'-5'63'0,"-3"5"-49"0,3-5 20 0,-3 5 8 16,0 0-10-16,-3 0-1 15,-3 5 4-15,-2 0 4 16,-1-2-20-16,0 8-4 0,-3-6-3 15,3 8-5-15,0-5-2 16,9 0-7-16,0 11-3 16,0-6-1-16,12 5 4 15,3 1 1-15,0 2 1 0,2 5 0 16,-5-7 2-16,-3-6-1 0,-9 6-1 16,-9-3 5-16,3-3 4 15,-8-3-5-15,-1-2 0 16,-3-2-2-16,0-6-2 15,6 2-13-15,0-4-4 0,0 2-22 16,6-6-10 0,3 1-34-1,9-3-54-15,3-5 33 0</inkml:trace>
  <inkml:trace contextRef="#ctx0" brushRef="#br0" timeOffset="88509.079">23487 1265 264 0,'0'5'99'0,"0"-5"-77"0,0 0-7 16,6 0-1-1,0 3-4-15,3-3-5 16,0 5-1 0,0-10-2-16,0 2 1 0,-1-2 0 15,1-9 1-15,-3 1 0 0,3 0-2 16,-3 0 1-16,-6 2-2 15,0 3-1 1,-3-5 1-16,-3 5 1 0,-3 3-6 16,0 5-1-16,-2 0 2 0,-4 5 1 15,-6 8-3-15,6 3 1 16,0 8 4-16,3 2 4 16,6-4-1-16,6 4 0 15,3-2 1-15,6-6 0 16,3-2-2-16,0 3-2 15,9-11-4-15,0 2 0 16,-4-10-18-16,1 0-8 16,-3-5-17-16,6-8-9 15,-3-6-38 1</inkml:trace>
  <inkml:trace contextRef="#ctx0" brushRef="#br0" timeOffset="88717.421">23669 931 232 0,'-9'8'88'0,"9"-2"-69"0,6 2-7 0,-6-3-7 15,0 8 10 1,0 8 7-16,0 11-6 0,0 13-2 16,0 0-8-16,0 8-4 0,0-8 1 15,0-3-2-15,0-5 2 16,0-5-26-16,0-6-12 15,-6-10-79 1</inkml:trace>
  <inkml:trace contextRef="#ctx0" brushRef="#br0" timeOffset="88907.447">23564 1135 260 0,'-6'0'99'0,"6"-5"-77"0,12-3-9 16,-6 8-9-16,6-8-1 15,3 3 3-15,3-3-6 0,9-3-1 16,2 8 0 0,4-2-42-16,9 0-18 0,-3 2-38 15</inkml:trace>
  <inkml:trace contextRef="#ctx0" brushRef="#br0" timeOffset="89259.659">24055 900 228 0,'-3'18'88'0,"-2"-5"-69"0,8 32 6 16,-6-18-2-16,6 2 4 15,-1 13 6-15,-2 6-15 0,0-3-6 16,0 0-7-16,0-6-4 16,0-4 0-16,0-3-30 15,0-9-13-15,0-1-62 16</inkml:trace>
  <inkml:trace contextRef="#ctx0" brushRef="#br0" timeOffset="89657.797">23933 1159 280 0,'-11'8'104'0,"11"-16"-81"0,8 3-15 0,-5-1-11 16,12 1-4-16,0 2 3 15,3-7 7-15,0 2 3 16,3 3-2-16,3 2-34 0,-4 3-12 15,1 0-6-15,-3 0-1 16,-6 8 32-16,3 5 16 16,-9 8 20-16,0 8 9 15,-6-2-1-15,3 2-2 0,0 0-9 16,3-3-3-16,3-4 2 16,3-1 0-16,5-5-2 15,4-6 0-15,3 1 1 16,-3-11 4-16,6 0-6 15,-12-5 1-15,-1-3-4 16,-11-6 0-16,-3-4-3 16,-12-3-1-16,-5-6-1 15,-4 3 0-15,6 3-16 16,-3 3-6-16,0 5-33 16,6-1-15-16,3 6-49 15</inkml:trace>
  <inkml:trace contextRef="#ctx0" brushRef="#br0" timeOffset="90349.292">24684 939 200 0,'-15'0'74'0,"9"6"-58"0,-3-4 9 0,6 4 0 16,-6-1-9-16,0 8-1 31,-3 0-5-31,0 14 1 16,-6 4-6-16,9 14 6 0,-3 3 2 16,9-3 2-16,-3 0 4 15,12-11-9-15,3-2-1 16,3 0-5-16,12-11-3 0,12-8 6 15,5-7 3-15,1-6 1 16,0-14 1-16,-3-12 2 16,-7-6 2-16,-5 0-3 15,-12-2 2-15,0-6 3 16,-9 1 1-16,-6 2-4 0,-12 5 1 16,3 3-3-16,-12 5 0 15,-9 5-21 1,1 6-6-16,5 5-27 15,-3 3-9-15,3 5-45 0,6 5-18 16,9 1-14 0</inkml:trace>
  <inkml:trace contextRef="#ctx0" brushRef="#br0" timeOffset="90567.968">25032 1175 296 0,'-9'10'112'0,"12"-10"-87"0</inkml:trace>
  <inkml:trace contextRef="#ctx0" brushRef="#br0" timeOffset="90642.398">25008 1185 160 0,'0'-5'60'0,"6"18"-47"0,6-13-71 16,-3 0-35-16</inkml:trace>
  <inkml:trace contextRef="#ctx0" brushRef="#br0" timeOffset="90755.597">25076 1336 324 0,'-11'5'123'0,"13"-10"-95"0,-2 5-26 0,0 0-19 15,0 0-17 1,0-5-5-16</inkml:trace>
  <inkml:trace contextRef="#ctx0" brushRef="#br0" timeOffset="93279.857">19358 1643 188 0,'-8'3'71'0,"8"-3"-55"0,0 2 4 0,0-2 11 31,5 3-18-31,-2 2 13 16,3-5-15-16,3 3 4 0,0-3-5 15,0-3-1-15,3 3-1 0,-3-10 2 16,3 7-5-16,0-10-1 16,3 2-2-16,0-5 1 15,-1 3-2-15,4-5-1 16,3 4-2-16,-3-4 1 15,3 10 1-15,9-3 0 16,-4 9 0-16,4-4 0 16,3 6 0-1,0 6 2-15,-4 7-1 0,-2 0 4 16,0 3 1-16,-3 0 0 0,-3 5-1 16,0-8-3-16,-1 1-2 0,-2-1 3 15,0-5 2-15,-3-3-4 16,0-5-3-16,3-3 3 15,3-2 3-15,2-8 1 16,1 2 2-16,3-2-6 16,6 0-1-16,5 5-2 15,-2 0 0-15,0 3 2 16,-3-1 0-16,-4 6-3 16,1 6 0-16,-3 7 2 0,-6-5 0 15,-3 2 3-15,11 9 3 16,7 10 2-16,-3-3 1 15,5-2-2-15,1-8-1 16,3-3-3-16,-3-2 1 16,-4-6 0-1,-2-5 3-15,-3-5-3 16,-3-6-2-16,-1 1 0 0,1-6 1 16,-3 0-3-16,0 3 0 15,3-6 1-15,-1 6 0 16,4-8-3-16,0 5 2 0,0 3 1 31,5 5 0-31,1 0-3 16,-3 8 2-16,-3 0 1 0,-4 3 0 15,4 7-3-15,-3 3 2 16,-3 1 1-16,0 7 0 16,-1 0 2-16,1 3 1 15,0-6-1-15,0 1-2 0,0-6 1 16,2-2 1-16,1-1-1 15,9-7-1-15,3-11 1 16,-10 3 1-16,-5 2-1 16,6-16 2-16,9 1-4 15,-4 2 0 1,-2-2 1-16,0 4 0 0,-3 1-3 16,-1 5 2-16,-2 3-1 15,0 5 0-15,0 5 2 16,0 3 2-16,2 5-1 15,7 1-1-15,-6-7 1 16,0 4-1-16,-4 2 0 0,1-10 2 16,0-3-1-16,0-3-1 15,0-2-2-15,-1-8 1 16,1 5-1-16,0-8-2 16,0 0 0-16,-1 3 0 15,1 0 3-15,6-1 2 16,3 4-2-16,5 7 0 15,-5-2-1-15,0 5 0 16,-3 0 2-16,-4 0 2 16,-2 5-1-16,0 3-1 15,-3-3-2-15,-3-2-1 16,-1 2 4 0,4 1 1-16,0-6 0 0,3 0-2 15,0-6 1-15,2 1-1 0,7 2 0 16,3-2 0-16,-4-3 2 15,-2 3 1 1,0-3-4-16,-6 8 1 16,3-5-2-16,-10 10-2 0,7-2 3 15,-3 7 0-15,0-2 3 16,0 5 1-16,-1 1-1 16,1-4 1-16,3 1-2 15,3-1-1-15,8 4 5 0,-5-9 1 16,6-5-2-16,-6 0-3 15,-4-5-3-15,1-6 1 16,0 0-1-16,3 1 0 16,-7 2 0-16,1-5-2 15,0-1 3 1,3 4 2-16,0 2-2 0,5 0 0 16,1 8-1-16,9-5-2 0,-10 10 3 15,1-5 2-15,-3 8 0 31,-3-3-1-31,-1 8 3 0,1 1 2 16,-3-6-2-16,0-1-2 16,0 4 0-16,-1-8-1 15,4 2 0-15,0-8 0 16,11-2 2-16,-2-3 3 16,3 3-4-16,5-8-1 15,-8 2 0-15,-3 3 0 16,-6 3-3-16,5 2 2 15,-2 3 1-15,0 0 2 16,-3 0 5-16,8 0 4 16,-5 0-6-16,9 0-3 15,-4 0-8-15,4-5-4 16,-3-3-41-16,-6-3-16 16,5 3-70-16</inkml:trace>
  <inkml:trace contextRef="#ctx0" brushRef="#br0" timeOffset="110193.216">15260 17071 168 0,'9'-5'66'0,"-9"2"-52"0,0 3 56 31,3 3-36-31,0 7-12 16,0 3-10-16,0 3-2 15,-3 3 1-15,0 13 1 16,0-1-6-16,0 1-4 0,0-3 1 15,3-2 0-15,-3-9 1 16,3-5-5-16,-3 1 1 16,0-1 2-16,0-8 3 15,0-5 0-15,0-5 0 16,0-3-3-16,0-5-2 0,0-6 1 0,0-2 1 16,0-3-1-16,0-2-1 15,2 7 1-15,4-2 1 16,0 3-3-16,0 2 0 15,0 2-4-15,0 4 1 16,0 2 2-16,0 3 3 16,0 10 0-16,0 3 2 15,0 2-4-15,0 6 0 16,0 3 1-16,-3 5 0 16,0-1-3-16,-3-4 2 15,0 5 1-15,0-8 2 16,0-6-1-16,0-2-1 0,0-8 3 15,3-5 0-15,0-6 1 16,0-5 0-16,0-5-5 16,3 0 1-16,0-3-5 31,0 6-1-31,0-3 5 0,0 10 5 16,2 0-4-16,1 1-2 0,0 7-2 0,3 3 3 15,0 3 0-15,-3 10 1 16,0 0 2-16,0 6 1 15,-3 2-1-15,0-2 1 32,0 4-2-32,-3-2 2 0,0-7-2 0,-3 4-1 15,0-10 1-15,0 3-1 32,0-11-18-32,0 0-8 15,3-6-13-15,0-1-6 0,3-4-22 16,-3-2-47-1,3-6 26-15</inkml:trace>
  <inkml:trace contextRef="#ctx0" brushRef="#br0" timeOffset="110530.359">15611 17105 192 0,'-6'-2'71'0,"6"2"-55"0,3 2 6 15,-3-2 6-15,-3 6-10 0,0 7-1 16,0 5 2-16,0 4-11 15,3 7-4-15,3 0-1 0,3-3 0 16,3 3 1-16,6-8-5 16,6-5-1-16,2-5 9 15,-5-8 5-15,0-6-1 16,0-8-1-16,-3-2-2 16,-3-3 0-16,-3-2-2 15,-3-3 1-15,-3-3-4 16,-6 8-2-16,-3-3 0 15,-6 1-1-15,12 18-31 32,-27-8-12-32,6 3-5 15,6-1-23-15,3 6-9 32,4 0 3-32,5 0 4 15</inkml:trace>
  <inkml:trace contextRef="#ctx0" brushRef="#br0" timeOffset="110877.424">15772 17129 180 0,'-3'-5'68'0,"6"5"-52"0,3 0-3 15,-6 0-5-15,3 0 2 16,0 8 6-16,3-3 1 16,2 8 1-16,1 1-9 15,0 4 1-15,0 3 1 0,0 3-2 16,0-3 0-16,0-2-5 15,0-6-3-15,0 0 0 16,0-2-1-16,-3-9 8 16,0-2 7-16,3-5 2 15,-3-5-1-15,0-6-4 16,0-6-2-16,-1 1-4 0,-2-2 1 31,3 4-2-31,-3-2 0 16,0 2-3-16,0 3-2 0,-3 3 3 0,0 3 0 15,0 2-19 1,0 0-9-16,0 2-38 0,3 1-15 16,-3 5-32-1</inkml:trace>
  <inkml:trace contextRef="#ctx0" brushRef="#br0" timeOffset="112158.496">16230 17097 136 0,'-3'-2'52'0,"0"-1"-41"0,6-5 13 15,-3 8 5-15,0 0 38 31,-21-2-29-15,-3-1-12-16,-2 3-16 16,-4 5-6-16,3 6 2 15,3 2 1-15,3 3-3 16,4 10-9-16,2-2-2 0,6 5 3 0,3-2 2 16,3-4 6-16,9-1 2 15,3-9-7-15,6-3-1 16,5-7 0-16,4-11 1 15,3 0 1-15,-3-10 2 16,-3-1 1-16,-3 3 3 16,-4-7-10-16,1 7-2 15,-3-3 1-15,-3 1 2 16,-3 10 2-16,-3-3 3 16,-3 6 1-16,0 2 1 15,-3 6-5-15,-3 7-1 16,0 12 5-16,0 9 5 15,0 9-4-15,3 2 0 0,0 1 4 16,6 2 3-16,3-8-4 16,0-3 1-16,6-7-5 15,0-1 0-15,3-8-1 16,3-2-2-16,0-5-24 16,2-11-9-16,4 0-87 15</inkml:trace>
  <inkml:trace contextRef="#ctx0" brushRef="#br0" timeOffset="119253.972">16930 17013 112 0,'8'0'44'0,"-5"-3"-35"0,9 0 9 16,-6 3 2-16,0 0 1 15,0-2 4-15,-3-4 4 16,3 6 5-16,-3 0-19 15,-3-2 12-15,-6-1 5 0,0 1-7 0,-6-4-3 16,0 6-3-16,-2 0-1 16,-4 0-5-16,0 6 0 31,-3-1-10-31,3-3-2 0,3 6-1 16,3-2 2-16,0-1-3 15,6-2 0-15,6-3-6 31,15 5 0-31,3 6 1 16,3-1 7 15,21 14 0-31,-15 2 0 16,-7 1 11 0,-11-3 4-16,-9-3-4 15,-9 3 1-15,-3-8-8 0,-5-3-3 0,-4 0 1 0,0-8-2 16,0 1 2-16,0-6-9 15,3-6-3-15,4 1-22 16,2 0-7-16,3-3-32 16,6 0-12-16,3 0-26 15</inkml:trace>
  <inkml:trace contextRef="#ctx0" brushRef="#br0" timeOffset="119527.614">16861 16912 212 0,'-3'-5'82'0,"6"8"-64"0,0-1 2 0,-3-2-4 15,3 3 0-15,3 7 4 16,0 4 7-16,-3 2 4 15,3 10-17-15,-3 3-1 0,0 5-2 16,0 6-4-16,0 0-2 0,0 0-5 16,-3-1 0-16,3-7 0 15,-3 0 2-15,0-8-19 16,0-9-8-16,3 4-64 16</inkml:trace>
  <inkml:trace contextRef="#ctx0" brushRef="#br0" timeOffset="120103.164">17186 16973 144 0,'-3'-5'55'0,"0"5"-43"0,-3 0 3 0,3 0-1 0,0 0 6 16,0 5 7-16,-3 0-8 15,-3 3-1-15,0 3-10 16,-3 2-3-16,3 3-1 0,3 10 0 16,0 1 2-1,6 5-1-15,3 7 2 0,3 1-6 16,6-8-3-16,3-1 7 15,6-9 6-15,0-9-3 16,2-10-2-16,4-14 5 16,0-8 5-16,-3-7-8 15,-3-6-2 1,-7-2 0-16,-5 2 1 0,-6-2-1 16,-6-3 1-16,-3 8 2 15,-5 2 2-15,11 27-27 31,-24-24-25-15,3 16-12-16,6 3-46 16,3 10-16-16</inkml:trace>
  <inkml:trace contextRef="#ctx0" brushRef="#br0" timeOffset="120327.313">17489 17272 268 0,'-15'40'101'0,"6"-19"-78"0,-17 3-7 0,17-16-8 15,0 0-6 1,-3-3 1-16,-3 3-37 0,0-6-14 15,0 1-58-15,0 5-24 16</inkml:trace>
  <inkml:trace contextRef="#ctx0" brushRef="#br0" timeOffset="121851.491">17745 16888 76 0,'0'0'30'0,"9"0"-24"0,-12 0 70 31,3-2-29-31,0 2-8 16,0 0-12-16,-3 0-4 15,3 0-4-15,-3 0 0 16,0 0-10-16,-3 0-1 0,0 2 2 16,-3-2-2-16,3 22 3 15,0-7-11-15,0 1-4 16,3-2 2-16,1 4 0 15,2-5 6-15,2-2 2 16,1-1-9-16,3-4-3 16,3 2 3-16,0-8 3 0,0-3 1 15,0-2-1-15,0 2 5 16,-3-8 4-16,-3 4-5 16,0-1-2-16,-3-3 1 15,-3-2 0-15,0 5 3 16,-3-3 1-16,0 3 1 15,3 3 2-15,0 2-7 0,0 3-2 16,0 0-3-16,3 0-2 16,0 0 3-16,6 3 0 15,3-3 1-15,6 8 0 16,0-3-3-16,0 1 2 16,3 2-1-16,-4-3 0 15,1 8 2-15,-6 0 2 16,-3 0-1-16,-6 9 2 15,-6 1 2-15,-6 4 4 16,-2-1-2-16,-1 1-2 16</inkml:trace>
  <inkml:trace contextRef="#ctx0" brushRef="#br0" timeOffset="121943.097">17718 17253 288 0,'-6'14'110'0,"6"-14"-86"0,0 0-31 0,0 0-18 0,3 0-24 15,3 5-5 1,0-5-4-16,3-5-2 15,0-1-2-15,3-2 1 0</inkml:trace>
  <inkml:trace contextRef="#ctx0" brushRef="#br0" timeOffset="122226.639">17849 17164 200 0,'-6'0'74'0,"3"0"-58"0,0 10 1 0,0-5-3 16,3 3-4-16,0 0 2 15,0 11 0-15,0-1 2 16,3-2-7-16,3 3 0 15,3-1 3-15,6-5-4 0,3 1 2 16,3-9-1-16,-3-8 3 16,3-5 4-16,-4-5 1 15,-2 0-6-15,-3-6-1 16,-6 4-2-16,-3-1-1 16,-3 0-1-16,-6-3 0 15,-9 6-2 1,0 0 1-16,15 13-62 31,-23-5-18-31,8-3-10 0,6 8-11 16,6-6-1-1</inkml:trace>
  <inkml:trace contextRef="#ctx0" brushRef="#br0" timeOffset="122913.879">17840 17119 148 0,'-3'5'57'0,"3"8"-44"0,-32-16 14 16,26 6 3-16,-3 10-2 0,0 1 1 16,0 4-5-16,0 3-1 15,0 3-12-15,0-5-7 0,0-4 0 16,3 1-1-16,0-2 3 16,3-7-45-16,3 1-18 15</inkml:trace>
  <inkml:trace contextRef="#ctx0" brushRef="#br0" timeOffset="124212.725">18129 17134 140 0,'3'14'52'0,"-6"7"-41"0,12 3 4 16,-6-11-1-16,3 0-3 0,3 0 3 15,-3-5 6-15,0 5 2 16,0-5 4 15,-3-2-12-15,-3 2-5-16,0-3 2 0,0-5 3 16,0 0-5-1,0 0-1-15,0 0-4 16,0-3-5-16,0-2 0 0,-3-6 10 15,0 3 3-15,0-5-5 0,0-5-2 0,3 2-3 16,3-8 1-16,3 3 0 16,0-3 1-16,3 6 9 15,3-4-8 1,2 9-1-16,1 0-3 16,0 5 1-16,0 3-3 15,-3-1-2 1,-3 6-18-1,0 6-7-15,0-6-47 16,-3 8-21-16,-3-3 6 0</inkml:trace>
  <inkml:trace contextRef="#ctx0" brushRef="#br0" timeOffset="124586.513">18457 17071 200 0,'-6'-8'77'0,"0"-3"-60"0,0 11 8 16,3 0 0-16,0 0 0 15,-3 6 4-15,0-1-9 0,0 3-2 16,0 5-10-16,0 0-7 16,-12-2-4-16,3 2-1 0,3 3 3 15,3 3 0-15,6 2 1 16,6-3 2 0,9 3 1-16,6-2-4 15,6-1 1-15,0-4-5 16,-3-6 1-16,-1-3-14 0,1 0-3 15,-3-5-16-15,0-5-4 16,-3 2-20 0</inkml:trace>
  <inkml:trace contextRef="#ctx0" brushRef="#br0" timeOffset="124871.286">18832 17058 240 0,'3'-8'90'0,"0"2"-70"0,-3 12-5 0,0-6-2 15,-3 16-3 1,-15-3 6-16,-6 3 2 16,3 5-9-16,-3 0-3 0,3 3 0 15,1 2-3-15,2 1 0 16,0-6-21-16,3 3-10 15,3-8-15-15,0-6-4 16,3-2-42 0,0-3-27-16,0-10 52 15</inkml:trace>
  <inkml:trace contextRef="#ctx0" brushRef="#br0" timeOffset="125039.106">18573 17089 200 0,'3'-5'77'0,"6"5"-60"0,2 0 6 0,-5 0-1 16,6 8 1-16,3-3 6 16,3 9-5-16,6 4-2 15,3 1-12 1,5 2-4-16,4 3-2 0,3-8-9 0,-6 2-4 0,-4 1-55 16,-2-6-22-16,0-13-19 15</inkml:trace>
  <inkml:trace contextRef="#ctx0" brushRef="#br0" timeOffset="132721.48">15352 17875 152 0,'-6'6'57'0,"6"-12"-44"0,-3-2-4 0,3 8-2 16,-3 0 7-16,0 0 6 16,-6-5 1-16,0 5 2 15,-3 0-13-15,-3-3-1 0,-2 6-2 16,-4 2-3-16,3 3-3 15,0 11-3-15,3-1-1 16,6 1 4-16,3 2 1 16,6 0 2-16,6-2 0 15,6-6-2-15,3 0-2 0,0-2 3 32,0-9 0-32,0-4-1 15,0-9 1-15,-15 11-11 16,17-26 5-1,-5 5 3-15,-3-3 0 16,-3 10 0-16,0 1 7 16,-3 0 5-16,0 10-6 15,-3 3 1-15,0 3 0 0,0 10 1 16,3 0 0-16,0 6-4 16,3 2-3-16,0 3-5 15,3-3 0-15,0-8-16 16,3 6-4-16,-12-19-175 31</inkml:trace>
  <inkml:trace contextRef="#ctx0" brushRef="#br0" timeOffset="133169.505">15548 17899 196 0,'-11'-8'74'0,"5"5"-58"0,0 1 1 0,3 2-6 16,-3 0 6-16,0 2 6 16,-3 1-1-16,0 5 1 15,0 0-12-15,-3 5-11 0,3 11-5 0,0-3 4 16,3 6 5-16,3-4-7 16,6-1 1-1,3-1 0-15,3-8 1 0,3 0 1 16,0-7 0-16,3-6 2 15,0-6 3-15,0-7 0 16,-1-8 2-16,-2 0-6 16,0-3-1-16,-3-8 2 15,-6 6 1 1,-3-9-4-16,-3-2 1 0,-3-2-2 16,0-1 0-16,-3 8 2 15,3 11 2 1,0 8-1-16,1 7-1 15,2 20 1-15,3 4 1 0,0 9 1 16,3 4-4-16,2 1 1 16,4-3 0-16,0-2 0 15,3-3-18-15,9-3-5 16,3-8-22-16,0 0-9 16,2-8-40-1</inkml:trace>
  <inkml:trace contextRef="#ctx0" brushRef="#br0" timeOffset="133577.707">15825 17907 204 0,'3'-8'77'0,"-3"3"-60"0,-3 2 6 0,0 0-1 0,0 1-1 15,-6-3 4-15,0 5-7 32,-2 5-3-32,-1 0-8 15,0 3-5-15,-3 5 1 0,3 1-2 16,6 7-1-16,0 3-2 15,6-3 1-15,3 5-1 0,6-7 0 0,0-1 2 16,3-10 0-16,0-3 0 16,0-10 2-16,-1-8-3 0,1-6-2 15,0-2-1-15,-3-5 3 16,0-6 2-16,-3 0 4 16,-3-7-2-16,-3-1-2 15,-3-5 0-15,0 5-1 16,-3 6-3-16,3 5 2 15,0 8 7-15,0 2 4 16,0 11-5-16,0 13-3 16,3 11-1-16,3 16 1 15,3 8-1-15,0-1 2 16,0 6-2-16,3-5 2 16,3-8-4-16,0 5 0 15,0-11-17-15,3-5-8 31,0-2-26-31,-1-11-12 0,4-8-35 16</inkml:trace>
  <inkml:trace contextRef="#ctx0" brushRef="#br0" timeOffset="134188.837">16209 17894 192 0,'0'0'71'0,"3"0"-55"0,0 0-5 16,0-3 12 15,0-2-8-31,0 0 6 0,0-1 4 15,-3-2-14-15,3 3 7 0,-6 2 3 0,0-2-3 0,-6 5 0 16,0-5-8-16,-9 10-2 16,-5 3-4-16,-4-3-1 15,-3 9-1-15,3-1 1 16,27-13-11 15,-24 37 5-31,10-8 3 16,8-5-2-16,6-6 1 15,9-10-1-15,8 0-2 16,7-8 3-16,0-8-2 0,0 3-1 16,0-8 0-16,-4-1 0 15,-5 1 5 1,0 0 3-16,-3-6-3 0,-3 6-3 16,0 0 1-16,-3 5 0 15,-3 0 1-15,-3 5 2 16,-3 3-3-16,0 11 0 15,-3 2-1-15,0 14-2 16,3 12 9-16,0 6 6 16,6 8-3-1,3 0-2-15,3-8 3 0,6-8 4 16,6-8-7-16,3 3-3 16,2-13-9-16,4-1-1 15,6-10-37-15,11-8-13 16,-2-5-68-1</inkml:trace>
  <inkml:trace contextRef="#ctx0" brushRef="#br0" timeOffset="135102.169">15334 18513 136 0,'-3'0'52'0,"3"-8"-41"0,0-3 11 16,0 6 1-16,-3 2 57 31,-24-2-34-15,-2 5-13-16,-4 0-18 15,0 8-7-15,3 8-4 0,4 5-3 0,5 6 0 16,6 4-1-16,6-4 0 0,6-1-3 16,9 1 2-16,9-1-1 15,12-7 0-15,2 2 2 16,1-11 0-16,0-7 0 16,-3-3 2-16,-4-3-1 15,-2-15 2-15,-3 5-7 16,-3-11 1-16,-3 3 1 15,-3-6 3-15,-3 6 0 16,-3-3 2-16,-3 11-2 16,0 0 2-16,0 0-2 15,0 7-1 1,0 4 5-16,0 4 1 0,0 12-2 16,0 4-3-16,3 9 0 15,3-1-1-15,0 0-9 16,3-2-2-16,-9-24-139 31,17 21 39-31,1-7 10 16</inkml:trace>
  <inkml:trace contextRef="#ctx0" brushRef="#br0" timeOffset="135543.793">15608 18592 192 0,'-21'-26'74'0,"15"26"-58"0,-6-8 1 0,6 8-6 16,-3-5 1-16,-3 5 3 16,1 5 0-16,-1 3 1 15,0 0-8-15,0 10-5 0,3 9 0 16,3-1-4-16,0-2-2 16,6-3 2-16,3-2 2 15,3-6-2-15,3 0 0 16,3-5 3-16,3-8 1 15,3-8 3-15,-1-5 1 0,1-14-3 16,0 1-3-16,-3-11 2 16,-6 3 0-16,-3-3-1 0,-6-3 1 15,-3 0 0-15,-3 6 1 16,-3-3 2-16,0 5 1 16,3 6-1-16,0 4-1 15,3 9 3 1,0 13-6-16,3 13-1 15,3 6-1-15,3 10 2 16,0 13-1-16,3 6-1 16,3 5-2-16,6-8-1 15,0-5-9-15,3-3-3 16,-4-11-21-16,1-5-7 16,0-8-28-16</inkml:trace>
  <inkml:trace contextRef="#ctx0" brushRef="#br0" timeOffset="136008.935">15891 18508 264 0,'-33'-19'101'0,"15"19"-78"0,21-21-2 16,-3 21-8-16,-6 0-7 15,-3 5 1-15,0 3 0 16,0 5 1-1,-3 19-4-15,4 3-3 16,2 2 2-16,0-3-4 0,6-2 0 0,3-6 1 16,3-7 0-16,2 2 0 15,4-11 0-15,0-7 2 16,3-6 1-16,0-7 1 16,0-11 0-16,-3-6-2 15,0-5 1-15,-3-2-2 16,-3-3 2-1,-3-3-4-15,-3 1-2 0,0 39 2 32,-12-64 0-32,3 17 3 15,3 7-3-15,0 8 0 0,0 19-1 16,3 8-2-16,3 10 3 16,0 8 2-16,6 8 2 0,0 11-1 15,3 13 1-15,0 8-2 16,3-8-1-16,0-5 1 15,2-1-1-15,1-7-20 16,3-6-7 0,3-4-32-16,0-9-15 0,6-3-27 31</inkml:trace>
  <inkml:trace contextRef="#ctx0" brushRef="#br0" timeOffset="136559.249">16302 18566 252 0,'-6'-5'96'0,"0"-3"-75"0,20-27 3 0,-11 25-2 0,-3-4 41 47,-14 1-28-47,-1 5-9 16,-3 3-21-16,-3 0-7 0,0 10-1 0,-3 8 1 31,1 6 1-31,5 2-2 0,6 11 2 0,3-6-1 16,12-2 0-16,3-8 2 15,3 2 0-15,6-5-3 0,-1-5 2 16,1-8-4-16,3-2-1 0,-3-11 0 16,0-1 4-16,0-4-1 15,-3 5 1-15,-3-1 2 16,0 4 0-16,-3-3 0 16,-3 10 2-16,0-2-1 15,-3 5 2-15,0 0-2 16,-3 31-1-1,0 9 3-15,3 0-2 0,0-1 2 16,3 1-2-16,5-3 2 31,4-5-2-15,6-6 2-16,3-4-2 0,6-4-1 0,3-5-8 0,8-5-3 16,1-8-47-16,0-5-21 15,-1 2-44 1</inkml:trace>
  <inkml:trace contextRef="#ctx0" brushRef="#br0" timeOffset="138802.596">16846 17690 168 0,'-3'-5'66'0,"6"10"-52"0,-12-10 1 0,9 5 40 47,-18 0-27-47,1 8-8 0,11-11-8 0,-3-2-2 16,3 5-5-16,0 8-1 15,0 2-2-15,0 4 3 0,3 7 4 16,0-8-3-16,3 5-1 15,3-4-5-15,3-1-2 16,0-3 1-16,0-2 0 16,0-2 1-16,0-4 0 15,0-2 2-15,0-2 3 32,0-4-2-32,-3-7 0 0,-3 5-1 15,0-8 1-15,-3 3 0 16,0 5 1-16,0-5 2 0,0 8-5 15,0 2-1-15,3-2-2 16,0-1 0-16,6 6 0 16,0-2 0-16,2 4 0 31,4-2 0-31,3 6 2 0,0 2 0 0,-3 2 0 31,0 6 2-31,-3 3-3 0,-3 4 0 0,-9 7 5 16,-3-4 2-16,-3 11 2 15,-3-3 0-15,0 4-4 16,0-7-3-16,0-2 0 16,0-2 1-16,4-1-3 0,2-10-2 15,3-8-27 1,3 0-10-16,3-11-20 16,3-2-7-16,5 0-26 15</inkml:trace>
  <inkml:trace contextRef="#ctx0" brushRef="#br0" timeOffset="139117.424">16989 17971 236 0,'-12'-6'90'0,"12"12"-70"0,-6-6-5 0,6 2-8 0,-18 3-3 16,3 6 2-16,4 0 9 15,2 4 4-15,3 1-9 16,6-2-3-16,6-1-3 0,6 0-2 16,5-2-2-16,4-9 1 15,3-10 1-15,0 3 1 16,-3-8 1-16,-6 0 0 0,-3-1 2 0,-12 14 21 31,-21-16-15-15,0 1-5-16,-3 1-13 15,3 1-5-15,6 5-27 16,3 0-13-16,3 3-70 16,6 0-32-16</inkml:trace>
  <inkml:trace contextRef="#ctx0" brushRef="#br0" timeOffset="139567.147">17156 17873 232 0,'0'2'88'0,"0"4"-69"0,0 7-9 0,3-5-10 15,0 2 19 17,3 17-4-17,0-6 2-15,0-3-9 16,-3-4-3-16,0-4 3 16,-3-2 5-16,0-3 19 15,0-5-17-15,0-5 0 16,0 0-3-16,0-8-7 15,0-6-1-15,3 3-4 0,0-8-1 16,2 3 3-16,1 0 1 16,3-3-1-16,6 6-2 15,-3 5-2-15,3-1-1 16,-3 1-7-16,3 13-4 16,0 0-17-16,-3 5-7 15,-3 3-46 1,2 3-63-16,-2-3 36 0</inkml:trace>
  <inkml:trace contextRef="#ctx0" brushRef="#br0" timeOffset="139910.911">17525 17891 248 0,'-9'-5'93'0,"3"0"-72"0,-3-1-6 16,3 6-8-16,-3-8-3 15,-6 8 2-15,0-5 17 16,-2 2 8-16,-4-2-16 16,0 5-8-16,3 5-3 0,3 3-3 15,0 6-1-15,3-1-2 16,3 11-1-16,3-3 2 0,3 5 2 16,3-2-2-16,6-8-2 15,3 2 2-15,3-4 0 16,3-9-4-16,0-5 1 15,0-11-5-15,3 3 1 16,0 0 4 0,-3-5 2-16,-4-3 2 15,-2 1 2-15,-3-4 5 16,-6 6 4-16,3 0-4 0,-3 5 1 16,0 2-3-16,3 1 2 15</inkml:trace>
  <inkml:trace contextRef="#ctx0" brushRef="#br0" timeOffset="140010.602">17480 17984 316 0,'3'34'121'0,"0"-10"-95"0,6-3-11 0,0-8-12 0,3 1-33 16,0-1-10-1,3-8-28-15,0 0-10 16,0-5-15-16,2-5-5 0</inkml:trace>
  <inkml:trace contextRef="#ctx0" brushRef="#br0" timeOffset="140202.749">17781 17854 280 0,'3'-13'104'0,"0"13"-81"0,-3 5-2 0,-3-2-7 16,0 7-10-16,-3-2-3 15,-3 6 30 17,-12 25-21-32,3 1-6 15,0-8-30-15,4-9-11 0,2-7-21 16,3 3-79-1,3-14 6-15</inkml:trace>
  <inkml:trace contextRef="#ctx0" brushRef="#br0" timeOffset="140391.241">17605 17881 256 0,'3'5'96'0,"3"0"-75"0,3-2 3 0,-3 5-2 16,3-3 12 15,15 21-18-31,0-7-6 31,-4 2-35-31,1-2-16 16,-3-6-41-16,0-8-16 16</inkml:trace>
  <inkml:trace contextRef="#ctx0" brushRef="#br0" timeOffset="140540.135">17977 18037 288 0,'30'0'107'0,"-30"13"-83"0,-3 19-5 16,3-19-6-16,-6 0-8 0,-6 6 2 16,-6-4-15-16,-2-1-5 15,-1-9-66-15,0 3-28 16</inkml:trace>
  <inkml:trace contextRef="#ctx0" brushRef="#br0" timeOffset="141519.525">18177 17706 112 0,'3'-8'44'0,"0"8"-35"0,-3-3 3 0,6 3 0 0,-3 0-2 16,-3 0 4-16,0-2 4 15,0-1 3-15,0 3-2 16,-3-5-2-16,0 5 37 31,-6 0-26-15,-3 0-8-16,9-8-4 15,-3 3-1-15,0 5-8 16,0 10-2-16,3 6-3 16,0 3 1-16,3-1 0 0,0-2-1 15,3-3 1-15,3 0-2 16,0-7-1-1,0 2 3-15,3-6 0 0,0-2-1 16,0-5 1-16,-3 0-7 16,0-9-1-16,-3 1 2 15,-3 0 1-15,-3 5 2 16,0-3 2-16,-3-2-1 16,0 8-1-16,3-3 7 15,0 3 3-15,0-6-5 16,3 8-3-16,0 3-6 15,6-2 0-15,0-3 2 0,6-1 3 16,-1 6-2 0,1 0 0-16,0 0-1 15,0 11 0-15,0-3 2 0,-3 10 2 16,-6 3 8 0,-6 6 3-16,-3-3 2 15,-3 2 1-15,-3 1-6 0,0-1-2 16,-3 1-6-16,4-1-4 15,2-7 1-15,0 2 0 16,0-3-21-16,3-5-10 16,3 1-15-16,3-4-4 15,0-10-157 17</inkml:trace>
  <inkml:trace contextRef="#ctx0" brushRef="#br0" timeOffset="141777.353">18302 17971 244 0,'-3'2'90'0,"3"-2"-70"0,-3 5-5 0,6 1-8 16,-3 2 1-16,0 5 5 15,3-3 5-15,3-2 3 16,3 0-11-16,3-2 3 0,2-1 3 16,4-10-4-16,0-1-2 15,-3-2-1-15,0 0-1 16,0-2 0-16,-6-3 2 15,-9-1 4-15,0 1 1 16,-12 0-11-16,-3 5-4 16,-6-3-5-16,0 4 0 15,6-1-17-15,-2-3-6 0,-1 11-29 16,6-3-12-16,6 6-53 16</inkml:trace>
  <inkml:trace contextRef="#ctx0" brushRef="#br0" timeOffset="142270.158">18501 17841 228 0,'-3'-5'88'0,"9"18"-69"0,0-8-5 0,-3 3-7 15,0 3 8-15,3 2 10 0,-3 3-4 16,0 2-2-16,0 1-11 15,3-6-3-15,-3 6-1 0,0-6 0 16,0-5 0-16,-3 0 0 16,3-3 0-16,-3-5 6 15,0 0 6-15,0-3-4 16,0-2 1-16,0-6-10 16,0-2-2-16,0-3 1 15,3-2 1-15,3 5-6 0,3-6 0 16,0 0 1-1,3-2 1-15,2 8-2 0,4-5 2 16,0 10-12-16,0 2-7 16,0-2-16-16,-3 8-7 15,0 8-17-15,-3 3-7 0,2-3-26 16</inkml:trace>
  <inkml:trace contextRef="#ctx0" brushRef="#br0" timeOffset="142505.453">18829 17836 272 0,'-15'-8'104'0,"12"-11"-81"0,-6 14-6 15,0 5-7-15,0 0 0 16,0 2 5-16,-3 6 2 16,0 0-1-16,0 6-8 15,3-1-5-15,0 0-2 0,1 6-4 16,5 4 2-16,6-1 1 0,2 4 0 15,7-5-5-15,6-2-1 16,0-1-22-16,6-5-6 16,6-5-40-16,-1-8-18 15,4 0-2 1</inkml:trace>
  <inkml:trace contextRef="#ctx0" brushRef="#br0" timeOffset="142703.558">19153 17796 324 0,'-3'0'121'0,"0"5"-95"0,0 3-15 0,0 3-13 15,-3-3 12 17,-24 31-8-32,4 1 1 15,2-8-29-15,0 2-12 16,6-5-23-16,0-8-10 15,6-7-30-15,0-1-11 16</inkml:trace>
  <inkml:trace contextRef="#ctx0" brushRef="#br0" timeOffset="142886.963">18954 17891 272 0,'3'-16'101'0,"-3"16"-78"0,9 0 0 15,-9 0-6-15,8 0 3 16,1 6 7-16,6 4 1 15,0 3 1-15,6 3-16 0,3 3-8 0,3 2-3 16,2 3-2-16,4-3 2 16,6-3-43-16,-3-4-17 15,2-6-86 1</inkml:trace>
  <inkml:trace contextRef="#ctx0" brushRef="#br0" timeOffset="144426.457">16751 18312 124 0,'0'5'46'0,"-9"-18"-35"0,6 13 16 16,3 0 5-16,6 8-9 15,0 2-3 1,-3-7-3-16,0 2-1 0,-3-5-8 16,0 0 6-16,0 0 3 0,0 6-7 15,-3-4-3-15,0-2 7 16,0 6 2-16,0 2-12 15,-3-3-4-15,0 3-3 16,0-3 1-16,3 3-1 16,0-3 1-16,0 1 6 15,0-1 5-15,0-3-7 16,3 9-1-16,0-3-6 16,3 0 1-16,3 3 0 15,0-4 2-15,3 1 1 0,0-2 1 16,0-1 8-16,0-5 5 15,0 0-6-15,0-5-2 16,0-3-1-16,-3-3 0 16,-3 3-2-16,0-5 1 15,-3 5 0-15,-3-3 1 16,0 4-5-16,-3-4 1 16,0 8 0-16,0-2 2 15,0 5-1-15,3-5 2 16,0 5-2-16,3 0-1 15,0 0-2-15,6 0-1 0,3 0 2 16,3 0 0-16,3 0-2 16,-1 0 2-16,4 0 1 15,-3 5 2-15,-3 3-3 16,0-3 0-16,-3 8 1 16,-3 1 0-1,-6 4 6-15,-3 3 4 16,-6 3 1-16,-3 8 3 15,0-3-7-15,-3 3-2 0,0 0-1 16,3-6 0-16,4-5-5 0,-1-2 1 0,3-1-5 16,0-5 1-16,6-5-16 15,0 3-6-15,3-8-9 16,6-3-4-16,0-3-27 16,2-2-10-16,4-3-9 31</inkml:trace>
  <inkml:trace contextRef="#ctx0" brushRef="#br0" timeOffset="144686.372">16924 18598 188 0,'0'-6'71'0,"-9"20"-55"0,9-9 0 0,0 3-2 15,-3-3-4-15,3 3 13 16,0 10-1 0,0 4-12-16,3-4 1 0,6-5 2 15,3 1-3-15,2-1 2 16,1-8 2-16,6-5 1 0,-6 0-2 15,-3-5 0 1,-6-8-5-16,0 5-3 16,-9-6 0-16,-3 1-1 15,-3 0-2-15,-3 2-2 0,0-2-6 16,0 0-4-16,0 0-16 16,3 5-7-16,6 0-77 15,3 8-2 1</inkml:trace>
  <inkml:trace contextRef="#ctx0" brushRef="#br0" timeOffset="145087.635">17144 18518 96 0,'-3'0'35'0,"9"8"-27"0,-9-3 31 0,3 3 12 16,3 6-5-16,0-1 0 15,0 8-17-15,3 3-8 16,0 2-12-16,-3-5 3 0,3-7 1 16,-3 4 0-16,0-5 2 15,-3-2 1-15,3-3 2 16,-3 0 1-16,0-8 1 15,0 0-11-15,0-8-3 16,0-11-2-16,0-2-5 16,3-5 1-16,0-1 0 15,2 4 0 1,1-4-3-16,3 9 2 0,0-4 1 16,6 4 0-16,-3 5-16 15,0-1-6-15,0 6-11 0,0 3-5 16,0 5-12-16,-3 0-4 15,0 0-44 1</inkml:trace>
  <inkml:trace contextRef="#ctx0" brushRef="#br0" timeOffset="145570.098">17334 18357 228 0,'-6'-8'88'0,"9"8"-69"0,0 3-7 0,-3 2-9 16,0 3 7-16,3 5 7 16,0 3 3-1,0 5 0-15,0 11-10 16,3-3-4-16,-6 3 0 0,0-1-5 0,0-4-1 0,0-1 2 16,0-7 3-16,-3 2 0 15,0-8 0-15,0 0-6 16,0-7 1-16,0-1 0 15,0-10 2-15,0-1-10 16,3-9-2-16,3-4-6 16,3 1-1-16,3 4 14 15,9-4 6-15,3 5-5 16,6 5 0-16,3 2 0 16,-1 12 3-16,-2 2 2 15,-3 5 3 1,-3 0 8-16,-3 6 5 0,-4-1-5 15,-5 1-3-15,-6-4 2 16,-3 4 4-16,-6-6-7 0,-5 0-3 16,-10-7-4-16,-6 2-3 15,-3-3-4-15,0 3-2 16,4-8-17-16,2 0-8 16,6 0-12-16,9-13-81 31,6 10-22-31,3-2 61 15</inkml:trace>
  <inkml:trace contextRef="#ctx0" brushRef="#br0" timeOffset="145792.091">17793 18486 248 0,'-18'-26'93'0,"24"29"-72"0,-3 2-11 0,-3 0-9 0,-3 3-4 15,0 11 1-15,-6 2 19 16,0 5 11-16,-3 6-14 16,0 0-3-16,0 0 0 0,0-6-9 15,0-5-3-15,1-2-31 16,2 2-12 0,0-11-23-16,0-2-11 15,3-2-5-15</inkml:trace>
  <inkml:trace contextRef="#ctx0" brushRef="#br0" timeOffset="145964.681">17623 18561 228 0,'9'-14'85'0,"0"14"-66"0,6 0 8 0,-6 6-2 16,3 2-4-16,3 5-1 16,2-3-13-16,4 4-6 15,0-1-1-15,3 8-3 0,-3-3 1 16,-3-4-40-1,-4-1-19-15</inkml:trace>
  <inkml:trace contextRef="#ctx0" brushRef="#br0" timeOffset="146158.005">18040 18709 308 0,'3'8'115'0,"0"5"-89"0,-3 5-8 16,0-10-9-16,-3 3-5 16,-9 2 5-16,0-5-3 15,-12 3-1-15,0-3-2 16,-2 0-62-16,-4-3-25 0,3 3-37 16</inkml:trace>
  <inkml:trace contextRef="#ctx0" brushRef="#br0" timeOffset="147009.413">18239 18264 148 0,'-9'-5'55'0,"9"0"-43"0,-12 5 12 16,9 0 5-16,-5 0 33 31,-7 18-32-31,0 6-15 15,3-3-8-15,3 0-4 16,3-2 1-16,3 2 0 16,3-3-2-16,3-4-2 0,3-4 3 15,0-2 0-15,0-2 3 16,3-6-3-16,0-6 0 16,-3 1-3-16,0-3-1 15,0 3-4-15,-3-3-1 16,-3 0 7-16,0-3 6 0,0 6-3 15,0-3 0 1,0 3-11-16,0 2-3 0,0-2 11 0,2 5 6 16,4-5-7-16,0 10-4 15,0 0 4-15,3-2 4 16,-3 10-2-16,0-2-1 16,-3 7 4-16,-3 3 4 15,-3 6 4-15,-3 4 2 16,-3 4-6-16,0-3-3 15,9-32-25 17,-12 34-35-17,4-5-15 1,2-13-40-16,3 2-14 0</inkml:trace>
  <inkml:trace contextRef="#ctx0" brushRef="#br0" timeOffset="147294.29">18299 18566 228 0,'-9'13'88'0,"9"-5"-69"0,-3 29-7 0,3-24-7 16,3 8-1-16,0-7 5 16,3 4 8-16,3-5 4 0,3-2-10 15,0-3 4-15,5-8 3 16,1 0-6-16,0-8-2 15,-3-16-3-15,-3 6 0 0,-3 2 2 16,-12-3 2-16,-6-2-3 16,-6 3-3-16,-6-1-9 15,0 6-3-15,1 0-25 16,-1 7-11-16,6-2-25 16,3 8-9-16,3 0-21 15</inkml:trace>
  <inkml:trace contextRef="#ctx0" brushRef="#br0" timeOffset="147779.411">18445 18494 140 0,'29'-21'55'0,"-23"24"-43"0,3 10 10 0,-6-2 3 15,3 2 3-15,0 8 6 16,0 11-8-16,0-6-3 16,0 1-13-16,0-9-4 0,0 3-2 15,-3-10 0-15,0 2 0 16,-3-5 9-16,0-8 3 16,0 5 4-16,0-10 2 15,0-16-8-15,0-11-7 16,0 6-5-16,3-1 1 15,3 1 0-15,3 2 3 16,0-2 1-16,-9 26-41 31,23-22-27-15,1 12-14-16,-6 2-38 16,0 8-13-16</inkml:trace>
  <inkml:trace contextRef="#ctx0" brushRef="#br0" timeOffset="147989.708">18855 18460 264 0,'-6'-19'101'0,"3"12"-78"0,0-17 4 0,1 16-3 15</inkml:trace>
  <inkml:trace contextRef="#ctx0" brushRef="#br0" timeOffset="148132.675">18733 18415 312 0,'-53'26'118'0,"44"-4"-92"0,-3 15-9 15,9-16-10-15,3 5-5 16,0-7 1-1,9 13-1-15,6-6-2 16,6 0-2-16,5-7-1 0,7-6-9 16,6-5-3-16,-3-3-52 15,-1 3-22-15,-2-8-17 16</inkml:trace>
  <inkml:trace contextRef="#ctx0" brushRef="#br0" timeOffset="148409.208">19156 18505 200 0,'-6'-5'77'0,"12"-1"-60"0,-9 12 4 0,3-6-3 16,-3 8 22-16,0-3 11 15,-6 3-4-15,0 5-1 16,-3 0-26-16,0 6-12 0,-2 7-5 0,-1-2-6 15,-3-3 0-15,3 6-14 16,0-9-4-16,3-5-13 16,0 6-7-16,0-11-8 15,0 5-3-15,3-13-119 32,4 0 83-32</inkml:trace>
  <inkml:trace contextRef="#ctx0" brushRef="#br0" timeOffset="148570.815">18954 18547 252 0,'0'6'96'0,"6"2"-75"0,11-8 1 0,-8 10-5 0,6 3 3 0,3 6 7 16,6-6-8-16,3 3-1 16,5 2-10-16,1-4-5 0,3 4 0 15,0-5-35-15,-4-5-16 16,-2 3-81-1</inkml:trace>
  <inkml:trace contextRef="#ctx0" brushRef="#br0" timeOffset="149695.459">18814 18468 112 0,'12'0'44'0,"0"-5"-35"0,-12 5 9 16,5 0 2-16,1-3 7 16,-3 3 6-16,0 0 0 0,-3-5 2 15,3 5-19-15,-3 0 2 16,0-6 0-16,-3 6 1 0,-3-8 1 15</inkml:trace>
  <inkml:trace contextRef="#ctx0" brushRef="#br0" timeOffset="149804.742">18760 18420 328 0,'-21'3'123'0,"9"2"-95"0,3 3-11 0,7-8-11 16,-1 5-16-16,0 1-2 16,3-4-37-16,3 4-18 15,2 2-51-15,1-3-21 16</inkml:trace>
  <inkml:trace contextRef="#ctx0" brushRef="#br0" timeOffset="151247.857">18784 18476 108 0,'-6'18'44'0,"3"-4"-35"0,-33-36 18 15,30 22 5-15,0-5 7 16,3 5 3-1,0 0-11-15,0 0-7 16,1-5-13-16,-1 5 1 0,0-8 2 0,3 3-1 0,0 2 2 16,3-2-2-16,0-1 0 15,2-2-5-15,1 3 0 16,0 3-5-16,3-9 0 16,-9 11 12 15,30-3-6-31,0-2 0 15,-6 5-5 1,-1 0-3-16,-5 0 4 0,-3 0 1 16,-3 5-2-16,0-5-3 0,-3 0 0 0</inkml:trace>
  <inkml:trace contextRef="#ctx0" brushRef="#br0" timeOffset="151310.221">18930 18402 4 0,'6'-6'0'0</inkml:trace>
  <inkml:trace contextRef="#ctx0" brushRef="#br0" timeOffset="154699.79">19835 16788 120 0,'0'-5'46'0,"3"12"-35"0,-3-20 5 15,0 13 2-15,3 0-4 16,-3 0 0-16,0 0-2 15,0 0 2-15,3 8-7 16,-3-8-2-16,3 5-1 0,-3-5-2 16,3 6 1-16,-3-6 0 15,3 5 1-15,-3-5 2 16,0 3 1-16,0 5 1 16,0-8 0-16,3 5-7 15,-3-5 0-15,0 0-1 16,0 0 2-16,0 0 3 0,0 0 2 15,0 0-3-15,0 0-3 16,-3 0 2-16,3 0 0 16,0 0-1-16,0 0 1 15,0 0-4 1,0 0 0-16,0 0 3 16,0 0 1-16,0 5 1 15,0-5 0-15,0 0-2 0,0 0 1 0,0 0-2 16,3 8 2-1,-3 3-2-15,0 2-3 16,-3 0 1-16,0 3-1 16,3 3 0-16,0-6 2 15,-3 5 2-15,0-2-1 16,0 0 2-16,0 0-2 16,0 0-1-16,0 0-2 15,0 2 1 1,0-2 1-16,0 3 2 15,0-1-3-15,3 3-2 16,0-2 2-16,0 7 0 0,0-7 1 16,-3 7 2-16,3 6-1 15,0-6-1-15,-3 1-2 16,3-3 1-16,0 2 1 16,0 1 2-16,0-6-1 0,0 5-1 15,0-2 1-15,0-3 1 16,-3 6-1-16,0-1 2 15,3 1 7-15,0 4 3 16,0-4-9-16,0 7-4 16,0-5-3-16,0 3-1 15,3-3 7-15,-3 3 3 16,3-6-6-16,-3 1-1 0,0-1 2 31,0 1 1-31,-3-1 2 16,3 6 0-16,0-6 2 0,0 6 1 15,-3 0-3-15,3-6-3 16,-3 9 2-16,3-3 0 16,0-1-1-16,0 4-2 15,0-4 1-15,6-4-1 0,-3 5 0 16,0 2 0-16,-3-5 4 16,3 0 2-1,0-2-2 1,0 2-3-16,0 0 0 0,0-3-1 0,0 6 0 0,3 0 2 15,0 2-1-15,-3-2-1 16,3 0 1-16,-3-6 1 16,-1 1-1-16,1-6 2 15,-3 3-2-15,3 2 2 16,-3-26 0 15,3 40-4-31,0-8 1 16,0-6 0-16,-3 1 2 15,0-1-3-15,3-8 0 0,-3 4 1 16,3-4 2-16,15 85-3 16</inkml:trace>
  <inkml:trace contextRef="#ctx0" brushRef="#br0" timeOffset="157402.166">20400 17357 176 0,'15'21'66'0,"-15"-21"-52"0,0 5 1 0,0 0-1 32,0 3 3-32,0 0 4 15,3 6 1-15,-3 4 1 16,0 1-13-16,0 2-6 0,0 0 0 0,0-3-1 15,3 1 3-15,-3-6-3 16,0 0-2-16,0-5 6 16,0-2 5-16,0 2-4 15,0-8 0-15,0 0 0 16,0-3 2-16,0-2-7 0,0-9-2 16,0 1-1-16,3 0 0 0,0-6-5 15,0 1 1-15,3 2 2 31,0-2 3-31,0 4-5 16,0 1 1-16,0 5 1 0,0-2 3 0,0 10-2 16,3 0 0-16,-3 7 1 15,0 4 0-15,-1 2 2 16,1 1 3-16,-3-1-2 16,-3 0 0-16,0-2 1 15,0-4 0-15,0-1 0 16,0-4 2-16,0-2-5 15,3-2-1-15,3-9 2 16,0 3 1-16,3-5-4 16,3 0 1-16,0 0-2 15,0-1-2-15,6 4 3 16,3 7 0-16,-4 3-2 0,1 3 2 16,0 7 1-16,-3-2 0 15,-3 6 0-15,0 4 2 16,-6-2-1-16,0-3-1 15,-6 0 1-15,3-2-1 16,-3-3-11-16,0 2-3 16,0-10-20-16,3 3-5 15,-3-3-13-15,0 0-3 16</inkml:trace>
  <inkml:trace contextRef="#ctx0" brushRef="#br0" timeOffset="157732.528">20829 17431 236 0,'-12'10'88'0,"6"-7"-69"0,0 8-9 0,6-3-8 15,-3 5 5-15,0 0 4 16,0 5 2-16,3 1 2 15,3-3-8 1,3 2-2-16,3 1 1 0,0-11 1 0,3 0 3 0,3-11-5 0,0-2-1 16,-4-8-4-16,1-1-1 15,-3 1 3-15,-3 0 1 16,-6 0-1-16,-3-6 1 16,-3 6-4-16,0 0 0 15,-3 0-8-15,1 5-2 16,-1-3-10-16,0 3-4 15,3 3-17-15,3 5-9 0,3-3-43 32</inkml:trace>
  <inkml:trace contextRef="#ctx0" brushRef="#br0" timeOffset="158089.671">20951 17404 208 0,'-3'-2'77'0,"3"4"-60"0,3 4-5 16,0-1-6-16,3 3 7 15,3 0 6-15,0 5 4 16,3 0 1-16,0 0-13 16,2 6 4-16,4-1 3 0,3-2-13 15,3 0-2-15,-3-3-2 16,-3-5-1-16,-4-2 6 0,-2-4 6 31,3-2 0-31,-6-2 1 16,0-4-3-16,0-7 1 0,-3 0-6 15,0 2-1 1,-3-5-2-16,0-5 1 0,-3 3-2 16,3-1 2-16,0 1-4 0,0 2-2 15,-3 5-16 1,0-2-7-16,3 8-20 0,0 2-7 31,0 3-28-31</inkml:trace>
  <inkml:trace contextRef="#ctx0" brushRef="#br0" timeOffset="158637.396">21439 17370 160 0,'-3'-13'60'0,"6"13"-47"0,-6-11 21 16,3 11 8-16,-3 0-1 16,0 0 0-16,-3-3-5 15,0 3 0-15,-3 3-20 16,0 2-3-16,-3 3 1 0,-2 6-10 15,-1 4-5-15,0-5 1 0,3 8 1 16,0-2-2-16,3 0 0 16,3 2 1-16,3-5 0 15,3-3 0-15,3-3 0 16,3-4-3-16,3-1 0 16,-9-5-5 15,24-8 4-31,-3-5 4 15,-1 0-1-15,-5 2 0 16,0-2 1-16,-3 5 2 16,-3-3-1-1,-3 9-1-15,-3-4 1 0,-3 1 3 16,0 5 2-16,-3 5-5 0,0 9 0 16,-3 7 3-16,0 5 2 15,0 11 0-15,3 11-1 16,6-3-1-16,3 0 2 15,3-6-3 1,9-2-2-16,6-7-3 16,6 1-1-16,2-12-9 0,-2 2-3 0,0-10-32 15,0-9-14-15,-1-2-65 16</inkml:trace>
  <inkml:trace contextRef="#ctx0" brushRef="#br0" timeOffset="160423.734">22014 17156 124 0,'5'-6'46'0,"7"4"-35"0,-6 2 12 16,-3 0 5-16,3-3-5 15,0 0 1-15,-3-2 22 32,0-3-17-32,-3 0-3 15,-3-2-6-15,-3 7-2 16,0 0-5-16,0 1-3 15,-6-4-5-15,4 6-4 0,-7 6 0 16,-3-1-1-16,3 3 0 16,0 0 0-16,6 2 2 31,0-2-3-31,6-2 0 0,3-4 3 0,6 4 1 16,3 2-4-16,0-8 1 15,3 0-2-15,3 0 0 16,0 0 2-16,-3 0 2 15,-1-3-3 1,-2-2-2-16,-3 5 2 16,-3-6 2-16,0 4 0 0,-6-4 2 0,3 1-2 15,-3 0 2-15,0-3-4 16,3 8 0-16,0-3-1 16,0 1-2-16,0-1 3 15,0-2 2-15,6 5-2 16,-3-3-2-1,3 3 2-15,0 0-2 16,3 0 1-16,-3 0 0 16,6 3-4-1,-3 2-1 1,-3 0 4-16,0-2 3 16,0 7-1-16,-3 1 0 15,0 5 1-15,-3 5 0 16,-6 6 8-16,0 4 5 15,0 1-4-15,-3 0-3 16,-6-6-1-16,3 1 1 16,3-6-3-16,0-3 0 15,0-4-1-15,6-6-2 16,0 5-10-16,3-8-4 16,3 0-20-16,-3-2-5 0,3-3-15 15,3 5-4-15,3-5-29 16</inkml:trace>
  <inkml:trace contextRef="#ctx0" brushRef="#br0" timeOffset="160974.91">22174 17399 152 0,'3'-8'57'0,"-3"8"-44"0,3 0 16 0,-3 0 6 15,0 5-8-15,-3 1-1 16,0 4-13-16,0 1-5 0,-3 2-5 16,3 0 4-16,0 1 3 0,3-1-5 15,3 0-3 1,0 0 5-16,3-5 5 0,3-3 0 15,0-5 1-15,0-5-3 16,0-3 1-16,0 3-4 16,-3-6 1-16,-3 1-5 15,-3-3-2-15,-3 5 6 16,-3-3 5-16,-3 3-4 16,0 3 0-16,0 2-13 15,0-2-4-15,3 0-25 16,3 5-8-16,3 0-57 15,9-3-53-15,3 0 56 16</inkml:trace>
  <inkml:trace contextRef="#ctx0" brushRef="#br0" timeOffset="161438.593">22320 17277 196 0,'-3'-2'74'0,"9"4"-58"0,0-2-4 16,-12 8 5-1,6 5-4-15,6 6 1 16,-3-3 1-16,3 8-8 16,0-8 0-16,-3 2 3 0,0 1-4 15,0-6 2-15,0-5 4 16,-3 2 2-16,0-7-1 0,-3 2 2 16,0 1-2-16,0-6 0 15,0 0 1-15,0-6 2 16,0 1-7-1,0-3-3-15,3-5-6 0,0-6 0 16,3 6 0-16,0-13 0 16,3-1 0-16,3 9 0 15,3 2 0-15,6 0 0 16,5 3-3-16,1-1 2 16,0 6-12-16,0 3-5 15,-3-3-25-15,-3 8-11 16,2 6-66-1</inkml:trace>
  <inkml:trace contextRef="#ctx0" brushRef="#br0" timeOffset="168504.903">22758 17333 156 0,'0'-8'60'0,"3"3"-47"0,0-9 6 16,-3 12 9 0,0-9-3-16,-3 9-4 15,0-4-1-15,0 1-11 0,-3 10 3 0,-3 3 4 16,-6 5-6-16,3 1-3 15,0 4-2-15,0 3 1 16,0-2-3 0,3 5-2-16,3-3 0 15,3 0-1-15,3 3-5 0,3-3 1 16,3-3 2-16,3-2 1 16,3-5 3-16,3-3 3 15,-3-8-2-15,6 0 0 0,-6-8-1 16,0 0 1-16,0-5-9 15,-3 0-3-15,-4-3 9 16,1 0 6-16,-3-3 0 16,-3 1-1-16,-3 5-2 15,0-1 0 1,0 1 2-16,-2 10 2 0,5 1 3 16,-3 4 4-16,3 6-10 15,0 0-5-15,0 6 3 16,3 4 2-16,-3 1-6 15,8-4 0-15,1 4 2 16,3-1 2-16,0-4-20 16,3-6-8-16,0 2-22 0,6-7-10 15,-3-3-44 1</inkml:trace>
  <inkml:trace contextRef="#ctx0" brushRef="#br0" timeOffset="168722.586">23103 17306 256 0,'-12'0'96'0,"9"11"-75"0,-3 10-5 16,6-2-7-16,-6-3 5 16,-3 2 8-16,-6 6 0 31,-5 10-32-16,2-2-12-15,3-11-32 0,-3 0-13 32,15-10-34-32,-3 2-13 15</inkml:trace>
  <inkml:trace contextRef="#ctx0" brushRef="#br0" timeOffset="168925.565">22912 17378 256 0,'-3'-5'96'0,"9"10"-75"0,3 3-5 16,-3-3-7-16,6 3 3 16,-3 3 4-16,9 2-1 15,-6 0-1-15,9 8-8 16,-3-2-4-16,-1-1-1 0,-2 1-23 16,6-3-8-16,-6-3-31 15,0-3-12-15,0-7-23 16</inkml:trace>
  <inkml:trace contextRef="#ctx0" brushRef="#br0" timeOffset="169092.129">23234 17486 260 0,'0'8'96'0,"0"-2"-75"0,0 9-3 16,0-4-8-16,-3 5-11 15,-3 10-1-15,-3-7 7 16,-3 2 4-16,3-2-4 31,-3-6-25-31,0-3-11 0,3-7-80 16</inkml:trace>
  <inkml:trace contextRef="#ctx0" brushRef="#br0" timeOffset="169707.296">23427 17097 148 0,'0'-8'57'0,"0"8"-44"0,0-5 12 16,0 5 4-16,0 0 20 31,0 0-19-15,0 0-6-16</inkml:trace>
  <inkml:trace contextRef="#ctx0" brushRef="#br0" timeOffset="169950.039">23421 17092 395 0,'-3'11'14'16,"3"-6"-7"-16,-3-2 3 0,1 10 0 16,-4-5-3-16,3 2 1 15,3-2-5-15,0 3-2 16,3-3 0-16,3 5-1 15,-1-5-3-15,4-3 2 16,0 9 1-16,6-7 0 16,-9-1-3-16,6 2 2 0,-3-6 3 15,0-2 1 1,0 0-1-16,0-2 1 0,-6-6 0 0,9 2 3 16,-6-1-1-16,-3-7 0 15,-3 6-6-15,0-2-1 16,0-3 3-16,0 5 1 15</inkml:trace>
  <inkml:trace contextRef="#ctx0" brushRef="#br0" timeOffset="170257.188">23499 17103 308 0,'21'2'115'0,"-12"-4"-89"0,5 4-8 0,-5 1-7 15,-3 0-10-15,6-3-1 16,-3 5-2-16,0-2 1 16,-3 2 1-16,-3 0 0 0,0 3 0 0,-3 5 0 15,-3 6 2-15,-6 13 1 32,0 2 1-32,0-2 0 0,-3 7 2 15,0-7-1-15,-5 3 0 16,8-6-3-16,-6-6-2 15,3-4 1-15,6-6-1 16,6-13-58 15,6 13-5-31,3-7-5 16,-3-6-38-16,12 0-14 0</inkml:trace>
  <inkml:trace contextRef="#ctx0" brushRef="#br0" timeOffset="170553.875">23609 17404 248 0,'-9'8'93'0,"6"-5"-72"0,-6 0-4 16,9 4-5-16,0 4 2 15,-3 2 3-15,-3 1 0 16,6-1 2-16,0 0-10 0,9-2-1 16,-3-4-1-16,3-1-1 0,3-4-1 15,0-2-3-15,0-5-2 16,0-3 3-1,-3 0 0-15,2-2-1 0,-5-4 1 16,-3 7 0-16,-6-7 1 16,-3 6-2-16,1-2-2 15,5 10-57 17,-9-8-28-32,0 3-17 0,6 2 1 15,3 0 2-15</inkml:trace>
  <inkml:trace contextRef="#ctx0" brushRef="#br0" timeOffset="170975.451">23817 17301 220 0,'-6'-8'82'0,"3"21"-64"0,6 1-4 15,3-4-8-15,3-2 5 16,-3 13 7-16,3-7 0 16,0 4-1-16,0 1-9 0,-6-4 1 15,6 1 4-15,-3-2-7 0,-3-6-1 16,0-1-1-16,-6-1 2 15,3-6 6-15,0 5 2 16,0-5-5-16,-3-5-1 16,6-1-2-16,0-1 1 15,3-7-4-15,-3-4-2 16,9-3 0-16,-3-3-1 16,2 3-3-16,-2-1 0 15,6 9-1-15,-3 0 3 16,0 2 0-16,0 6 1 15,0 5-14-15,-3 5-3 16,0 3-26-16,0-2-11 16,3 2-64-16</inkml:trace>
  <inkml:trace contextRef="#ctx0" brushRef="#br0" timeOffset="171714.41">24207 17338 156 0,'0'-18'57'0,"6"23"-44"0,-6-13 12 16,0 3 1-16,-6-1 5 16,6 1 6-16,-6-3 2 15,0 6 1-15,-3-4-22 16,-2 1-4-16,-1 13 0 0,12-8 1 31,-27 32-8-31,-3-1-2 16,15 1-3-16,0-5-2 15,9-6 1-15,6 3-1 16,6-3 0 0,3-8 0-16,12 0 0 0,3 0-7 15,3-5-3-15,2-2-19 0,1-6-6 16,6 0-20-16,-9 0-7 15,-1-3-38 1</inkml:trace>
  <inkml:trace contextRef="#ctx0" brushRef="#br0" timeOffset="171965.881">24505 17306 248 0,'0'-5'93'0,"-3"5"-72"0,3 0-8 16,0 0-10-16,-3 3 0 16,-6-1 5-16,9 12 18 15,0-1 10-15,-9 11-18 16,-3-3-1-16,-3 0 0 0,-3-2-9 16,1 4-4-16,17-23-56 31,-30 27-1-16,6-6-1-15,6-3-12 16,0-4-2-16</inkml:trace>
  <inkml:trace contextRef="#ctx0" brushRef="#br0" timeOffset="172167.266">24350 17378 220 0,'3'-13'82'0,"-3"7"-64"0,6 12 4 16,3-6-1-16,-3 8 4 15,0-3 7-15,9 3 0 16,0 2 1-16,3 4-18 16,2-1-7-16,1 0-3 0,9 6-3 15,-3-4 1-15,3 4-22 16,-4-1-9-16,10-2-50 16,0-5-22-16,-1-11-8 15</inkml:trace>
  <inkml:trace contextRef="#ctx0" brushRef="#br0" timeOffset="173736.108">20525 18201 124 0,'0'-8'46'0,"0"2"-35"0,0 6 5 0,0 0 0 16,0-5 10-16,-3 5 6 16,-3-8-3-16,0 3-1 15,-3 5-15-15,-2 5-1 0,-1 8-1 16,-3 6-6-16,0 2-1 15,3 6-4-15,0-1-1 16,6-2 1-16,0 2 0 16,6-7 0-16,3-3 0 0,3-3 0 15,3-2 2-15,3-6 3 16,3-5 4-16,-3-5-4 16,3-1-3-16,-1-2-4 15,4-5-1-15,-3-5 2 16,-3-1 0-16,-3-2-2 15,-3-3 2-15,0 3 1 16,-3 8 2-16,-3-1 1 16,0 9 3-16,0 3 6 15,0 4 4-15,0 3-10 16,3 9-4-16,3-1-1 0,0 5 1 16,3 1-1-16,3-3 2 15,3-3-4-15,2 6 0 16,4-11-21-16,-3 5-10 15,0-8-13-15,0 3-5 16,0-8-5 0</inkml:trace>
  <inkml:trace contextRef="#ctx0" brushRef="#br0" timeOffset="173977.718">20823 18291 188 0,'-6'-19'71'0,"0"14"-55"0,0-16 13 16,3 21 2-16,-3-6-7 0,-3 6 0 15,0 0-9-15,-3 6-2 16,0 2-7-16,-2 10-4 0,-1-5-1 16,3 6 1-1,3 2 3-15,6-2 0 0,6-1 0 0,0-2-6 16,6-5 1-16,0 2 4 16,3-8 5-16,-12-5 6 31,20-18-8-16,-2-1-3-15,-3-2-3 16,-6-11-1-16,0-8 0 16,-3-5 2-16</inkml:trace>
  <inkml:trace contextRef="#ctx0" brushRef="#br0" timeOffset="174149.83">20775 18002 316 0,'-3'29'121'0,"9"-2"-95"0,0 18-8 15,-3-35-13-15,3 25-9 16,0-3 3-16,3-1-20 16,3-2-8-16,0-5 15 15,0-3-20-15,3-7-6 0,0-1-15 16,-1-8-3-16,4 0-20 16</inkml:trace>
  <inkml:trace contextRef="#ctx0" brushRef="#br0" timeOffset="174564.399">21022 18272 172 0,'3'-26'66'0,"-3"18"-52"0,-6-3 19 0,3 3 4 16,-3 8-2 0,-2-5 2-16,-4 5-12 0,0 5-2 15,0 3-14-15,-3 5-5 0,0 1-1 16,0 9-2-16,3-1-1 0,3-4 1 31,6 1-1-31,0-6 0 16,6 0 0-16,0-5 2 15,3 0 1-15,3-3-1 0,3-5-2 0,0-5 1 16,3-3-1-16,-3 0 2 16,0-5 1-16,0 0-4 31,-3-11 1-31,-4-8 0 16,-2-8 0-16,-3 1-3 0,-5-6 2 15,-1 5-1-15,0 6 0 16,0 2 8-16,-3 5 4 15,3 9-5-15,0 5-3 16,3-1-4-16,0 14 1 16,3 8 5-16,3 11 2 15,3 18-2-15,3 5-3 16,3 9 0-16,0-6 1 16,-1-6-3-16,7 1 0 15,0 0-17-15,3-3-8 0,3-8-28 16,0-11-11-16,2 1-45 15</inkml:trace>
  <inkml:trace contextRef="#ctx0" brushRef="#br0" timeOffset="175108.32">21403 18240 196 0,'6'-8'74'0,"12"8"-58"0,-33 19-19 16,15-16-12-16,0-3 11 0,3-3 9 16,-3-2 21-16,0-1 8 15,0-2-17-15,-3 3 6 16,0-3 1-16,0 3-4 0,-3-3 1 16,6 8 27 15,-23 8-26-31,-1 3-10 0,0 4-11 15,0 4-2-15,0 2 1 16,3-2 2-16,4-1-1 16,5-5-3-16,6 6 1 0,3-3 1 15,6-3 0-15,3-8 0 16,6 1 2-16,0-6-1 16,2 0 2-16,1-11-4 15,0 3-2 1,0 0-1-16,0-5 3 15,-3-6-2-15,0 6 1 0,-3 0 2 16,-3 0 2-16,-3 2-1 16,0 11-1-16,-3-3 1 15,-3 11 1-15,-3 3-1 16,0 10-1-16,0 6 3 0,0 7 2 0,3 3 4 16,6 11 2-16,6 2-8 15,3-10-1-15,5-1-4 16,4-12-2-16,-3-1-13 15,27-7-4-15,-1-14-31 16,4 3-14-16,3-13-58 16</inkml:trace>
  <inkml:trace contextRef="#ctx0" brushRef="#br0" timeOffset="175957.1">21918 17960 132 0,'3'0'52'0,"0"-3"-41"0,-6-2 7 16,3 5-2-16,0 0 6 16,0 0 6-16,0 0-2 15,0-5 2-15,0 5-16 16,-3 0 9-16,0 0 5 0,-3 5-14 15,3 0-4-15,-3-2-12 16,0 10-3-16,3 0 15 16,1 3 6-16,-1 0-2 15,3-3-2-15,3 1-5 0,2-4-2 16,1-2 1-16,0 0 0 16,3-3 0-16,0-5 2 15,-3 0-1-15,0-5 0 16,3 5-3-1,-3-8 1-15,-6 3-2 16,0-3 2-16,-3 3-2 0,0-9-1 0,3 14 5 31,-12-13-5-15,6 5 0-16,3-2 0 31,24-1 0-15,3 0 0-16,0 6-3 15,0-3 2-15</inkml:trace>
  <inkml:trace contextRef="#ctx0" brushRef="#br0" timeOffset="176138.429">22106 18000 324 0,'-9'23'123'0,"3"-9"-95"0,-9 20-4 0,6-15-9 0,-6 12-9 0,-6 4-1 16,4-4-3-16,-1-4 1 15,3-1-2-15,3 1-5 0,3-3 0 31,0-11-9-31,3 0-2 16,0 0-14-16,6-5-7 0,9 3-9 0,0-8-5 16,3 2-10-16,6-5-5 15,0-5-8 1</inkml:trace>
  <inkml:trace contextRef="#ctx0" brushRef="#br0" timeOffset="176399.697">22118 18299 228 0,'0'0'88'0,"-3"0"-69"0,3 5 0 0,0-5-7 15,0 8-6-15,0 2-1 16,-3-2 5-16,3 6 6 16,3-6-8-16,0 5 7 0,3-3 2 15,-6-10 10 17,15 3-9-32,-1-6-3 0,1-2-5 15,-3-3 1-15,-6-2-8 31,0 2-2-31,-6 2-1 0,-3-2 2 16,-3 0 3-16,-3-2-4 0,-3 2-1 0,0 3-18 16,4 2-5-16,-1-2-24 15,3 5-8-15,3 0-37 16,9 8-47 0,0-3 45-16</inkml:trace>
  <inkml:trace contextRef="#ctx0" brushRef="#br0" timeOffset="176743.341">22213 18193 228 0,'-6'0'85'0,"9"5"-66"0,6-5-23 31,12 8 17-31,0 5 7 16,-12 8 6-16,-7 6 3 15,7-9-14-15,-3 1-6 16,-3-6-6-16,0-5 0 0,0 3 2 16,-3-9 2-16,0 4 1 15,-3-12 4-15,0 6 5 16,0-8-5-16,3-5-2 0,0 0-5 16,3-6-4-1,3-12-3-15,3 9 1 0,0-4-1 16,0 7 0-16,9 1-7 15,-3 10-2-15,3 3-25 16,3 2-11 0,-1 6-12-16,-2 2-1 0,6 8-35 15</inkml:trace>
  <inkml:trace contextRef="#ctx0" brushRef="#br0" timeOffset="177213.625">22481 17992 236 0,'0'-19'90'0,"3"35"-70"0,0-3-7 0,0 0-10 16,3-5 4-16,3 14 5 16,-3 9 12-16,-3 14 7 15,3-5-16-15,-3-3-2 0,0-3-1 16,2-7-7-16,-2-1-1 15,-3-26 2 1,3 19-1 0,0-6 2-1,0-5-11 1,3-8-2-16,0-3-17 0,0-7-5 16,3-3 14-1,3-9-2-15,0-4 2 0,3 2 16 16,0 3 8-16,0 13-13 0,-1 3-7 0,1 13 7 15,-6 5 5-15,6 0 13 16,-6 6 8-16,-9-19 23 31,-3 26-25-15,-6 1-7-16,-3-9-10 16,3 1-4-16,-8-3-79 31,-22-11-14-31,3-5-9 15,21 5 8-15,9-5 6 16</inkml:trace>
  <inkml:trace contextRef="#ctx0" brushRef="#br0" timeOffset="177463.024">23130 18090 192 0,'0'0'71'0,"0"13"-55"0,-6 13-7 0,3-7-7 0,-6 2 12 15,-3 3 10-15,-9 2 1 16,0 1 0 0,-5-1-13-16,-4-2-3 0,6-3-2 0,-3 0-34 15,6-2-16-15,6-1-30 16,1-4-43-1,5-7 32-15</inkml:trace>
  <inkml:trace contextRef="#ctx0" brushRef="#br0" timeOffset="177684.708">22966 18148 312 0,'9'0'115'0,"-3"0"-89"0,9 0-12 0,-9 8-12 0,9 10-3 0,-3 1 5 16,2 2 2-16,1 3 4 15,3-3-5-15,0 5-3 0,-3-2-1 16,0-3-30-16,-6 1-13 16,6-9-60-1,-3 5-53-15</inkml:trace>
  <inkml:trace contextRef="#ctx0" brushRef="#br0" timeOffset="178214.057">23353 18330 276 0,'0'6'104'0,"3"2"-81"0,-9 5-8 16,6-5-11-16,-6 2-1 16,-3 4 3-16,-3-1 8 15,-6 5 3-15,-2-4-55 31,-10-7-20-15,6-1-15-16</inkml:trace>
  <inkml:trace contextRef="#ctx0" brushRef="#br0" timeOffset="178783.076">23466 17907 148 0,'27'11'55'0,"-27"-17"-43"0,3 6-6 16,-3 0-3-16,0 0 14 31,0 0 9-31,-3 0 4 16,-3 0 4-16,6 0-18 0,-9 6 0 0,6-4-2 15,-3 9-5-15,-6-3-1 16,6 0-2-16,0 5 1 15,-3-8-6-15,15 3-1 16,-6 3 0-16,0-3 2 0,6-3 3 16,-3 0 2-16,3-2 1 15,0-3 2-15,0 0-7 16,3 0-2-16,-3 0 1 16,-3 0 3-16,3-3-2 15,-3 1-2-15</inkml:trace>
  <inkml:trace contextRef="#ctx0" brushRef="#br0" timeOffset="179057.876">23526 17931 308 0,'9'-5'115'0,"-6"5"-89"0,8 5-10 16,-8-3-9-16,3 4-5 31,-6 26 3-16,0 2 4-15,-3 6-2 16,0 5-2-16,0-6 0 16,-3 1-1-16,1-8-2 15,-4-6-4-15,9 1-1 16,-3-4-7-16,0-9-2 0,0-1-20 16,3 0-6-16,0-5-19 15,0-3-4-15,3-5-35 16</inkml:trace>
  <inkml:trace contextRef="#ctx0" brushRef="#br0" timeOffset="179388.205">23677 18187 248 0,'-8'6'93'16,"8"-6"-72"-16,-9 5-11 0,6-2-9 0,-3 2-4 15,0 3 3-15,0 5 18 16,3 0 9-16,3 1-14 16,3-1 4-16,3 5 1 0,0 1-6 0,3-6-2 15,2-5-5-15,-2-8-2 16,6 0 1-16,-3-3 0 16,-3-2 0-16,-3 0 2 15,-6-8-3-15,-3 5-2 16,-6-3 2-16,0-2 0 0,-3 0-1 15,3 5-2-15,9 8-79 47,-11 0-163-31</inkml:trace>
  <inkml:trace contextRef="#ctx0" brushRef="#br0" timeOffset="179770.925">23841 18174 232 0,'-9'0'88'0,"6"-13"-69"0,6 13-7 0,-3 0-11 16,9 13-6-1,0 0 18-15,0 6 9 16,-6-6-11-16,6 6 5 0,-3-6 4 15,0-5-9-15,-6 5-3 16,6-5-5-16,-3-3 0 16,-3 1 2-16,0-6 4 0,0 0 5 15,0 0 1-15,0-6 0 16,0-2-5 0,0-15-2-16,6 1-6 15,0-4-2-15,3 2 0 31,2 3 0-31,-2-5 0 16,9 7 0-16,-6 1-5 16,0 4 1-16,-3 6-25 0,6 3-8 15,-9 5-5-15,3 5 0 16,0 3-72 0</inkml:trace>
  <inkml:trace contextRef="#ctx0" brushRef="#br0" timeOffset="180121.258">24279 18002 252 0,'-12'-5'96'0,"3"13"-75"0,-42-11-1 16,36 6-4-16,0 7-8 0,-5 6 1 16,5 3 6-16,0 15 2 15,0-2-8-15,6 0-3 0,3 0 0 16,6-32-14-1,18 34-11 1,3-8-6-16,15-2-23 16,-1-8-6-16,4-5-49 15,3-6-19-15</inkml:trace>
  <inkml:trace contextRef="#ctx0" brushRef="#br0" timeOffset="180356.628">24582 18018 280 0,'-6'0'107'0,"0"0"-83"0,3 13-12 0,-3-2-10 0,1 5-3 16,-10 10 5-16,-6 6 9 15,3 0 6-15,-3 0-9 16,-3-1-6-16,3-10 0 0,-5 1-23 0,5 1-7 15,6-9-36-15,-3-1-12 16,9-5-28 0</inkml:trace>
  <inkml:trace contextRef="#ctx0" brushRef="#br0" timeOffset="180528.571">24398 18071 292 0,'3'-3'110'0,"3"3"-86"0,3 3-11 15,-6 2-11-15,9 9 1 16,2 4 7-16,1 3 5 16,6-2 0-16,9 7-7 15,0 1-5-15,5-3-2 0,10-3-19 16,-3-3-8-16,8-2-105 16</inkml:trace>
  <inkml:trace contextRef="#ctx0" brushRef="#br0" timeOffset="188158.909">20120 2151 124 0,'-3'-3'49'0,"0"3"-38"0,1-2 17 0,2 2 4 16,-3 2-4-16,-3-2 0 16,-3 6-11-16,0-1-3 15,0 8-8-15,-3-10 3 0,0 7 1 16,0 1-5-16,0 0-1 15,3-1-2-15,3-2-2 16,0 0-2-16,3-5-1 16,6 5 2-16,6-8 0 0,6 5 1 15,6 3 0-15,3-3 0 16,6 6 0-16,-4-1-3 0,-8 1 2 16,-3-3 5-16,-6 5 2 15,-12 0 13-15,-6 3 5 16,-9 0-8-16,-3 0-4 15,-2-3-7-15,-1-2-2 16,0-3 1-16,3-3 0 16,3-5-5-16,3 0-1 0,3-5-21 15,7-1-10-15,5-4-19 16,3-1-7-16,2 1-34 16</inkml:trace>
  <inkml:trace contextRef="#ctx0" brushRef="#br0" timeOffset="188419.381">20272 2204 160 0,'-9'3'63'0,"6"-3"-49"0,6 10 5 0,-3-10 5 15,0 8-8-15,0 11 9 32,9 26-11-17,0-11-3 1,6-2-7-16,0-6-3 0,0-15 4 16,0-3 1-16,0-8-5 15,-4-8-2-15</inkml:trace>
  <inkml:trace contextRef="#ctx0" brushRef="#br0" timeOffset="188579.587">20430 2270 224 0,'-3'-24'85'0,"3"16"-66"0,-3 0-6 16,3 8-4-16,0 0-4 15,0 3 2-15,0 8-3 16,0 2-1-16,0 0-1 16,3 6-2-16,0 2 3 0,0-3-2 15,3 1-1 1,0 2-2-16,3-8-32 0,-3-2-82 15,6-1 60-15,0-10-42 16</inkml:trace>
  <inkml:trace contextRef="#ctx0" brushRef="#br0" timeOffset="189132.432">20656 1950 200 0,'-6'0'77'0,"6"13"-60"0,-18-18-5 16,15 10-6-16,0 8 7 16,3 9 6-16,0 4-5 15,0-2-3-15,3 10-6 16,-3-2-2-16,0 5 1 0,3 8-2 15,-3-3 1-15,-3-15 13 16,3 2-8-16,-3-5-4 16,-2-6 0-16,-1-7 1 15,3 2-2-15,-6-5 3 16,3-3-4-16,-3-5-1 16,3 0-3-16,3-5 1 15,3 0-4-15,0-3-8 16,3 3 7-16,3-14-4 15,3 3 13-15,3 3 0 16,5 0-1-16,4-6-1 0,0 6 0 0,6 0 3 16,-6 5-2-16,-3 5 4 31,2 6-4-31,7 5 6 0,-3 5 39 31,-18 24-21-15,-6-3-7-16,-3-7-11 15,-6-1-5-15,-6-7 1 16,-3-11 2-16,-5 0-23 16,-1-8-59-1,6 2 40-15,-3-7-30 0,6-8-45 16,15 0-21-16</inkml:trace>
  <inkml:trace contextRef="#ctx0" brushRef="#br0" timeOffset="189868.357">21183 2289 140 0,'3'0'52'0,"-6"0"-41"0,9-6 7 0,-6 6 0 16,0 0 12-16,3-5 6 0,-3 2-6 15,-3 1 10 1,3 2-22-16,-3 0 3 0,-9-3-3 16,-15 3-2-16,4 0-6 15,-1 3-2 1,3 7-4-16,-6 1-1 0,9 2-3 15,3-2-3-15,0 7-1 0,1 6 3 16,5-3 0 0,6-2-2-16,6-3 2 0,3-3 1 0,3-3 2 15,-1-7-8-15,10-3-1 16,12-3-3-16,-6-4-1 16,-6 4-3-1,3-5-1-15,-1-5-3 16,7-1 9-16,-9 1 6 15,-3 0 2-15,-3 0 3 16,-6 5 1-16,-3 3 7 16,3 5-5-16,-3-6 2 15,-3 6-2-15,0 8 2 16,-6 8 5-16,0 5 4 16,0 11-8-16,0 13 4 0,3 3 2 15,6-1-5-15,3-2-3 0,6-2 1 16,3-4 2-16,-15-39-42 31,38 21-39-31,-2-10-18 16,0-3-18-16</inkml:trace>
  <inkml:trace contextRef="#ctx0" brushRef="#br0" timeOffset="191548.546">21740 1924 160 0,'-6'0'63'0,"6"-6"-49"0,0 12 7 0,-3-12 2 16,0 12 21 15,-9 7-23-31,0 5-11 15,15-7-4-15,0-1-3 16,0 4-1-16,0-1 1 16,3 0-2-16,0-5-1 0,0 3 3 15,0-9 0-15,3 4 3 16,0-6-3-16,-1-3 0 16,-2-2-1-16,0-1 1 15,-3-2-9 1,3 0 4-16,-3-2 2 0,-3 2 1 15,-3-5-1-15,0 7 7 16,-3-4 3 0,0 7-5-16,3-2-1 0,0 2 0 0,1 1-9 15,2 2 3-15,5 0-2 16,1 0 0-16,3 2 3 16,3 6 2-16,0-2 4 15,0 7-2-15,-3 0-2 0,0 3 0 16,-6 8-6-16,-6 5 1 15,-3 5 8-15,-3 1 7 16,-6-4-3 0,0 1 0-16,0-5-6 31,6-4-2-31,-2-4-5 0,2-6-23 16,3-2-43-1,6-3 38-15,3-3-16 0,6-5-30 16</inkml:trace>
  <inkml:trace contextRef="#ctx0" brushRef="#br0" timeOffset="191848.845">21835 2289 240 0,'-3'18'90'0,"3"-7"-70"0,6 2 2 0,0-8-4 16,-3 1-3-16,3-4 3 15,6 4-6-15,6-1-2 16,2-10-5-16,1-1-4 0,0 4 2 16,-6-12-2-16,-6 4 2 15,-9-1-2-15,-3-2 2 16,-6 2-2-16,-9-2-1 0,3 0 1 16,-3 5 1-16,3 3-10 15,4-3-4-15,11 8-223 47,3-6 119-31</inkml:trace>
  <inkml:trace contextRef="#ctx0" brushRef="#br0" timeOffset="192144.753">22109 2191 208 0,'0'26'77'0,"3"-18"-60"0,6 11 2 16,-6-11-2-16,0 2 9 0,0 1 5 16,0-1-9-1,0 1-3-15,0-3-11 16,0-3-3-16,-3 3-1 0,0-8 31 16,0-5-17-1,-3 0-6-15,0-3-7 16,0-6-5-16,3 1 1 15,0 3 1-15,3-4-1 16,3-7-3-16,5 0-1 0,1 8-1 16,0 0 3-16,-3 7-20 15,6 6-8-15,9-5-51 16,0 10-24-16,-3 1 0 16</inkml:trace>
  <inkml:trace contextRef="#ctx0" brushRef="#br0" timeOffset="195903.717">22549 2204 108 0,'3'-19'44'0,"-3"6"-35"0,0 8 14 0,3 2 2 15</inkml:trace>
  <inkml:trace contextRef="#ctx0" brushRef="#br0" timeOffset="196105.517">22546 2146 300 0,'-15'-8'52'0,"-2"8"-10"32,-4 2-20-32,-3 6-5 0,3 3-12 15,-3 5-6-15,9 0-2 16,-2 2 2 0,5 3-7-16,6-7 1 0,6 4 1 15,9-2 3-15,11 3 0 16,10-1 1-16,3-5-9 15,0-7-3-15,-6 2-35 16,5-8-15-16,-2-6-27 16</inkml:trace>
  <inkml:trace contextRef="#ctx0" brushRef="#br0" timeOffset="196312.047">22761 2164 240 0,'-15'8'90'0,"12"5"-70"0,-3 6 2 0,3-6-4 16,-6 0-8-1,0 1 2-15,0-1-5 0,0 3 1 16,0 0-5-16,3 0-15 0,0-3-5 16,6-13-202 15</inkml:trace>
  <inkml:trace contextRef="#ctx0" brushRef="#br0" timeOffset="196495.849">22642 2209 236 0,'3'0'90'0,"5"0"-70"0,4 0 4 0,-3 8-5 0,0 0-1 31,3 3 3-31,0 2-11 0,3 3-3 15,6 2-5-15,0 1-2 0,-1-6 3 16,-20-13-249 15</inkml:trace>
  <inkml:trace contextRef="#ctx0" brushRef="#br0" timeOffset="196720.19">22981 2342 248 0,'0'8'93'0,"0"-1"-72"0,0 12-4 0,0-3-7 16,12-8-4-16,-9-3 3 15,-9 3-2-15,-3 0-2 16,-9 0-2-16,0-3-16 0,0-5-4 15,3 0-53 1,4-2-63-16,2-4 27 16</inkml:trace>
  <inkml:trace contextRef="#ctx0" brushRef="#br0" timeOffset="197472.352">23404 1955 136 0,'0'0'52'0,"0"8"-41"0,-3-13 7 16,3 10 0-16,0-5-1 0,0 0-1 16,0 0 0-16,0 3 0 15,0 0 7 17,-3-1-13-32,3 3-5 15,-3 1 1-15,0-4 9 16,-6-4-1-1,3-4-7-15,-3 6 7 0,3-5 3 16,0 3-3-16,-3 2 0 0,3 2-6 16,-3 3-3-16,3 3-2 15,0 6-3-15,3-4-2 16,3 3-1-16,3 1 2 16,3-1 0-16,12-5 1 15,0-3 0 1,3-5 2-16,0 0 1 0,-4 0-4 15,-2-10-1-15,3 2-2 16,-6 0 3-16,-6-6 0 16,-3 4 3-16,-6-1 1 15,-3 1 1-15,-9 2 0 16,0-3 2-16,15 11-3 31,-9-5-4-15,18 2-2-16,3 3 2 15,3 0-2-15,0 0 1 16,6 3 2-16,-3 7-3 0,-6-2 0 16,2 8 4-16,-8 5 1 15,-3 6 0-15,-6 13 1 16,-8-6 0-16,-1 3 3 16,-12-5-3-16,0-6-2 15,3-5 2-15,9-2 0 16,3-6-54-1,15-5-10-15,3-3-5 16,3-5 4 0,3 0-33-16,3-8 15 0</inkml:trace>
  <inkml:trace contextRef="#ctx0" brushRef="#br0" timeOffset="197667.144">23627 2191 232 0,'-6'8'88'0,"0"-8"-69"0,0 18-7 16,6-10-9-16,0 5-2 15,0-2 3-15,6 2 8 16,-3 0 4-16,3 1-8 16,0-6 0-16,3 0 2 0,6-3 0 15,-3 0 2-15,-1-5 0 0,-2-8 0 16,0 3-4-16,-3-3 0 16,-6 3-3-16,0-9 0 15</inkml:trace>
  <inkml:trace contextRef="#ctx0" brushRef="#br0" timeOffset="197738.756">23624 2196 236 0,'-15'-11'90'0,"12"11"-70"0,3 6-78 16,0-6-41-16,3 5 18 0,3 3 15 15</inkml:trace>
  <inkml:trace contextRef="#ctx0" brushRef="#br0" timeOffset="198088.864">23910 2114 220 0,'0'0'82'0,"3"5"-64"0,6-2-4 0,-7 8-8 0,4-4 9 15,3 7 7-15,0 4 5 16,-3 1 3-16,3-3-16 16,-3 2-4-16,0 1-2 0,0-6-4 15,-3-5-3-15,-3 0 2 16,0-3 0-16,0 0 5 15,0-5 3-15,0 0 2 16,0 0 3-16,-3-10-5 16,3-1-1-16,0-5-9 15,3-7 0-15,3-9-3 16,3 3 0-16,-3 2 2 0,9 6 0 0,-3 5 0 16,0 6 2-16,-1-4-6 31,-2 9 1-31,6 5-10 15,-3 5-4-15,0 1-29 0,0 2-12 0,0 0-69 16</inkml:trace>
  <inkml:trace contextRef="#ctx0" brushRef="#br0" timeOffset="198386.783">24407 2146 228 0,'-9'-13'85'0,"6"-6"-66"0,3 14-1 16,-6 2-6-16,3-2 16 16,-9 0 9-1,-6 2-4-15,-3 3-2 16,0 5-17-16,-5 6-4 0,2 2-3 0,3 5-6 16,3 4-2-1,0 1 0-15,9-4 2 16,3 2 0-16,6-2-1 0,9-1-2 15,6-2 1-15,15 0-6 16,0-3 0-16,2-5-26 16,4-5-8-16,-3-3-41 15,-3-3-15-15,-6-5 2 16</inkml:trace>
  <inkml:trace contextRef="#ctx0" brushRef="#br0" timeOffset="198584.812">24600 2061 284 0,'-9'-5'107'0,"15"5"-83"0,-6 5 6 0,-6 3-1 15,6 11-3-15,-9 4 2 16,-6 12-13-16,-2-6-6 16,-1 0-6-16,-3 3-3 0,6-6 3 15,0 1-4-15,3-9-2 0,0 3-38 16,3-7-15-1,9-14-197 1</inkml:trace>
  <inkml:trace contextRef="#ctx0" brushRef="#br0" timeOffset="198758.434">24478 2135 300 0,'-3'0'112'0,"6"-2"-87"0,6 9-7 16,-6-1-7-16,9 2 7 15,-3 2 9-15,6 11-8 16,0-2-1-16,5 2-10 16,10 3-1-16,6 0 0 0,6-3-3 15,-7 0-1-15,4-5-47 16,-3-5-23-16</inkml:trace>
  <inkml:trace contextRef="#ctx0" brushRef="#br0" timeOffset="211314.044">20112 2921 160 0,'0'-5'63'0,"2"-1"-49"0,-4-2 14 0,2 8 4 0,0-5-5 15,-3 3-1-15,-3-4-6 16,-3 6-2-16,0-5-10 0,-3 5-1 0,0 0 0 16,-3 5-12-16,0 8-4 15,0 3 4-15,0 11 4 16,3 5 8-16,4 5 6 15,2-8-9-15,6 0-2 16,3-3-7-16,5-10-1 0,4 3 5 16,3-11 5-16,9-6-7 15,3-7 1-15,6-3 0 16,-4-8 1-16,-2-8-2 16,-3 1 2-16,-3-4 1 15,-6 1 0-15,-6 2 2 16,-6 3 1-16,0 2 1 15,-6 6 2-15,-6 5 1 16,3 8 1-16,0 3-4 16,0 10-1-1,3 3-1-15,3 10 1 16,3 3-4-16,6-2 0 16,3-3 1-16,3-3 0 15,2-5-7-15,1-3-3 16,0-5-27-16,0 0-12 0,0-11-56 15</inkml:trace>
  <inkml:trace contextRef="#ctx0" brushRef="#br0" timeOffset="211679.519">20394 2892 204 0,'-9'10'77'0,"9"-4"-60"0,0 18-7 15,0-11-6-15,3 8 11 16,0 3 7-16,-3 2 1 16,0-2 0-16,0-3-12 15,3-5-7-15,-3-3-2 0,0-2-2 16,0-6 0-16,0-5 4 16,0-2 5-16,0-9-3 0,0-5 2 15,3-5-5-15,3-6 0 16,0 1-3-16,3 0-1 15,3 4-1-15,3 9 0 0,0 0 2 16,3 8 2-16,2 10-3 16,1 3 0-16,-3 10 1 15,0 6 0-15,-3 3 0 16,-3-4 2-16,0 1-14 16,0-3-5-16,-3-5-22 15,-1 0-10-15,4-5-54 16</inkml:trace>
  <inkml:trace contextRef="#ctx0" brushRef="#br0" timeOffset="212149.75">20844 2847 192 0,'-12'-13'74'0,"6"10"-58"0,-6 3 49 31,-9 13-33-15,0 6-15-16,-3 7-13 16,1 14-4-16,5-3 0 15,6 3 2-15,9-3-1 16,9-6-3-16,3-4-1 0,6-3 2 0,3-6 2 16,-1-10 2-16,1-8 1 15,0-8-5-15,0-10-1 16,0-9 3-16,-6-7 1 15,-3-1 0 1,-3-2-2-16,-3-2-2 0,0 2-1 16,-6-3 2-16,0 3 2 15,0 5 2-15,-3 3 1 16,3 11 2-16,0-1 1 16,0 6-3-16,0 5-1 15,3 8-3-15,3 8-1 16,0 10 3-16,3 4 3 0,0 7-2 15,3 8 0-15,0 2-3 16,-1 6-1-16,1-2 1 16,0-4 2-16,3-10-23 0,-3-2-11 15,3-3-27-15,-3-6-11 16</inkml:trace>
  <inkml:trace contextRef="#ctx0" brushRef="#br0" timeOffset="212634.955">21252 2950 172 0,'-6'-8'66'0,"3"0"-52"0,0 3 19 0,0 5 4 15,0-5-8-15,-3-1 0 0,0 4-7 16,-3 2-4-16,-3 0-10 16,-6 5-1-16,-6 6 0 0,-3 7-3 15,7 6-3-15,-1 5 0 16,6-3-1-16,6-2-3 16,3-3 0-16,6-2 2 15,6-6 0-15,9-2 1 16,6-3 2-16,3-8-3 15,-1 0-2-15,1-11-12 16,-6 1-2-16,0-6 17 16,-6 2 10-16,0 4-5 15,-6 2-3-15,0 3 10 0,-3 2 4 16,-3 3-6-16,-3 11-1 16,0 7-7-1,0 6-2-15,3-24 11 31,6 66-9-31,-3-18-2 16,8 5-29 15,28-14-51-31,0-12-22 0,14-17 0 16,-2-10 2-16</inkml:trace>
  <inkml:trace contextRef="#ctx0" brushRef="#br0" timeOffset="213908.907">20817 2551 172 0,'0'0'66'0,"3"2"-52"0,-3 1 6 0,0-3-1 16,3 8-2-16,0 5-1 15,3 6-4-15,0-4 0 16,0 9-7-16,-3-3-3 0,0 6 1 16,0-3 0-16,-3 2 3 15,0-7-5-15,0-1-1 16,0-18-200 15</inkml:trace>
  <inkml:trace contextRef="#ctx0" brushRef="#br0" timeOffset="-214696.73">21260 3117 148 0,'-3'8'57'0,"3"-14"-44"0,3 4 14 15,-3 2 12 1,3-3-16-16,0-5-2 16,0 0-4-1,0-5-10-15,3 2-4 0,-3-2-2 16,0 0-1-16,0-3 2 15,-3 3-1-15,0 2-1 16,0 3 1-16,0-2 1 16,0 5-1-16,0 2 2 15,0 0-7-15,0 3 1 16,0 6-1-16,0 1 2 16,3 1-8-16,0 6-1 15,3 1-25-15,0-1-9 0,3-1-37 16</inkml:trace>
  <inkml:trace contextRef="#ctx0" brushRef="#br0" timeOffset="-206502.109">22243 2736 200 0,'-3'-3'77'0,"0"3"-60"0,0-5 10 0,3 5 4 16,-3 0-2-16,-3 0 3 16,-3 5-6-16,-6-2-4 15,0 2-12-15,-6 6 2 0,-2-3 2 16,-4 2-5-16,3-2-1 16,0 0-9-16,12 0-1 15,9 3-2-15,12-6 2 16,6 5-1-16,6 1 1 15,6 2-3-15,-1-5 1 16,1 3 0-16,0 2-1 16,-3 0 4-16,-3 3 2 15,-6 0 4-15,-7 0 2 16,-8 5 8 0,-5 0 2-16,-4 3-6 15,-6 0-4-15,-6-3-2 0,-6-5-1 16,-9-3-2-16,-2-5-2 15,2 5-6-15,3-10-4 0,6-3-23 16,7-3-11-16,8-2-26 16,9-6-8-16,6-4-30 31</inkml:trace>
  <inkml:trace contextRef="#ctx0" brushRef="#br0" timeOffset="-206182.642">22136 2654 208 0,'-6'0'79'0,"3"2"-61"0,3 20-1 0,0-14-2 16,3 5 2-16,0 8 4 15,0 5 3-15,3 6 2 0,-3 16-14 16,2 5-5-16,-2 5 0 0,0-3-6 16,0-7-1-16,-3-6 0 15,0-5 2-15,0-5-8 16,0-11-3-16,0-5-31 15,0-5-11-15</inkml:trace>
  <inkml:trace contextRef="#ctx0" brushRef="#br0" timeOffset="-205471.929">22609 2733 156 0,'-9'-13'57'0,"6"18"-44"0,-9-7 18 16,9 2 6-16,-3 0-6 16,-6 2-1-16,-3 6-12 0,-8-3-4 15,2 9-8-15,0 4-4 0,3 11 1 16,0 8-4-16,9 11 0 15,6 2 3-15,9-5 3 16,9-2 0-16,9-6 0 16,3-8 5-16,2-5 4 15,1-11 1-15,0-13 1 16,0-13-4-16,-1-9 0 16,4-9-3-16,-6-9 0 15,-3 0-1-15,-9-2 0 0,-9 2 0 0,-6 1 2 16,-6 4 4-16,-6 6 1 15,-6 0-4-15,3 10-1 16,0 6-22-16,-3 3-6 16,9 7-14-16,-3 3-3 15,4 8-23 1,2 10-10-16,6-2-52 16</inkml:trace>
  <inkml:trace contextRef="#ctx0" brushRef="#br0" timeOffset="-205204.029">22951 2977 248 0,'-15'37'93'0,"9"-8"-72"0,-6 2 7 0,6-17-2 15,-5 2-12-15,-1 5-1 16,-3-5-7-16,0-1-4 16,0-1-1-16,0-4-39 0,0-2-14 0,0 0-62 15</inkml:trace>
  <inkml:trace contextRef="#ctx0" brushRef="#br0" timeOffset="-203919.337">23234 2643 160 0,'-15'-2'60'0,"21"-4"-47"0,-9 6 8 15,3 0 2-15,-3 3-5 16,0-3-1-16,0 3-3 16,0-1-1-16,-3 3-7 15,0 1-2-15,0 2 2 0,-3 5-1 16,9 0 0-16,0 6-1 15,0 2 2-15,0-3-1 0,9-2 2 16,-3-3-4-16,0-2 0 16,3-3 3-16,0-3 3 15,-6 1-2-15,6-6-2 16,-3-6 2 0,-3 1 0-16,-3 2-3 15,0-7-1-15,-3-1-1 0,-3 1 1 16,-3 2-2-16,3-3 2 15,0 3 2-15,-3 3 2 16,6 2-3-16,0 1-1 0,0-1-1 16,3 3-2-16,3-5-4 15,3 2 0-15,9 0 4 16,0 3 2-16,6 0-3 16,6 0-1-16,-4-2 1 15,4 4 0 1,-6 1 1-16,-3 5 0 15,-3-3 0-15,-6 6 0 0,-9-11 26 32,-21 39-12-32,-3 4-1 15,0-3-8-15,3 4-2 16,6-4-1-16,1-11-2 16,2 0 1-16,3-13-8 0,3 0 0 15,0-5-26-15,6-3-10 16,0-8-20-16,6 0-6 15,0-11-31 1</inkml:trace>
  <inkml:trace contextRef="#ctx0" brushRef="#br0" timeOffset="-203579.533">23442 2924 200 0,'-21'10'77'0,"7"9"-60"0,14 7 13 16,0-10 1-16,0 5-5 15,6-2-1-15,-1 2-7 0,4-3-3 16,0-2-9-16,9-2 0 0,0-6 1 16,-3-6-3-16,6-4-1 31,-3-6-1-31,-6-8 1 15,-1-3 0-15,-5 1 1 0,-3 2 0 16,-6-3 2-16,-3 3-3 16,-5-2 0-16,-4 5-3 15,-3-1-1-15,0 4-19 16,9 2-7-16,3 3-39 0,12-3-81 31</inkml:trace>
  <inkml:trace contextRef="#ctx0" brushRef="#br0" timeOffset="-203142.515">23710 2860 220 0,'0'16'82'0,"6"-3"-64"0,0 14 7 0,-3-14-1 16,3 8-2-16,0 6 4 0,-3-4-8 0,6-7-3 15,-9 3-8-15,0-9-1 0,0 1 1 16,-3-3 3-16,-3-3 4 15,6-2-2-15,-9-14 5 16,6-2-5 0,-3-3-6-16,3-2-2 15,3-11-4-15,3 5-3 16,3 0 2-16,3 3 0 16,6 0-2-16,3 5 0 15,3 2-1 1,8 7 0-16,-29 7-94 31,33-6-13-31,-3 4-12 16</inkml:trace>
  <inkml:trace contextRef="#ctx0" brushRef="#br0" timeOffset="-202797.32">24195 2805 164 0,'9'-14'63'0,"-6"6"-49"0,-3 6 22 16,0-1 23 0,-12 6-20-16,-6 2-6 15,4 0-4-15,-4-2-17 16,-3 8 2-16,0 2 2 0,0 3-4 15,3 2-2-15,1 3-8 16,2 8-1-16,6 3 3 0,6 0 2 16,3 2-2-16,6-7-3 15,3-6 0 1,6-2 1-16,-1-6-3 0,13-3-2 16,-3-2-16-16,6-8-7 15,2-5-29-15,-2-6-10 16,9-4-50-1</inkml:trace>
  <inkml:trace contextRef="#ctx0" brushRef="#br0" timeOffset="-202554.775">24553 2805 272 0,'-12'2'101'0,"12"-4"-78"0,-12 7-13 15,3 3-10-15,9 0 16 16,-9 5 13-16,0 6-3 16,-12 2 0-1,0 10-15-15,0 6-7 0,1-2-2 16,-4-3-5-16,-3-6 2 0,3-5-21 16,-3-2-10-1,10-6-31-15,2-2-10 16,6-3-36-16</inkml:trace>
  <inkml:trace contextRef="#ctx0" brushRef="#br0" timeOffset="-202356.968">24308 2852 256 0,'18'6'96'0,"-6"-6"-75"0,15 7 10 0,-15 1-2 0,6 8 2 16,3 0 4-16,2 11-13 15,-2 2-5-15,9 0-10 16,0-3-3-16,0-2 2 0,-1-5-14 16,-2-1-5-16,0-7-77 15,0-1-33-15,-18-10 1 16</inkml:trace>
  <inkml:trace contextRef="#ctx0" brushRef="#br0" timeOffset="-199327.972">20028 3442 136 0,'-12'-18'52'0,"15"15"-41"0,-3 11 18 0,0-8 14 16,-6 16 1-1,0 8-23-15,-6 10 2 0,-2-5-9 16,-1 6 2-16,0-1-11 16,0-5-3-16,0-2-2 15,3-6 4-15,3-5 5 0,3-3-14 16,0 0-6-16,3-2-38 0,0-6-19 16,9-2-26-1</inkml:trace>
  <inkml:trace contextRef="#ctx0" brushRef="#br0" timeOffset="-199111.768">19909 3485 252 0,'-3'2'93'0,"6"-4"-72"0,0 7-8 16,0 3-8-16,3 10 6 15,0-4 7-15,3 7-9 16,0 3-5-16,3 2-2 15,0-2-2-15,0-3 0 0,-1 3 2 16,1-3 3 0,-3 0-15-16,0-5-6 0,-3 0-23 15,0-6-8-15,0-2-54 16</inkml:trace>
  <inkml:trace contextRef="#ctx0" brushRef="#br0" timeOffset="-198720.438">20338 3590 168 0,'-12'-5'66'0,"6"5"-52"0,0 5 1 15,3 1-1-15,-3-1-4 16,0 8 4-16,0-2-3 0,0 2 3 16,3 6-8-16,6 4 1 0,3 1-2 15,6-3 0 1,3-2 5-16,0-6 4 16,0-5-7-16,2-5 2 0,4-9 2 0,-6-4-4 15,0-6-2-15,-3-3 0 16,-3 1 1-16,-6-3-3 15,-3 2-2-15,-3 1 0 16,-3 2 1-16,-3 0-3 16,0 8 0-16,-3-3-15 15,3 3-4-15,0 3-19 16,3 3-7-16</inkml:trace>
  <inkml:trace contextRef="#ctx0" brushRef="#br0" timeOffset="-198374.782">20525 3564 196 0,'6'18'74'0,"0"1"-58"0,6-3 7 0,-6-6-1 15,0 4 1-15,3-4 3 16,-3 3-11-16,0-2-4 15,-3-3-7-15,3 0-1 0,-6-3 1 16,0 1 2-16,0-6 1 16,-3-3 27 15,3 3-18-31,0-5-5 0,0-6-7 0,6-2-4 0,0-3-2 16,6-3-1-16,5 1 2 15,4 2 0-15,3-10 3 0,0 7-3 16,-3 8 0-16,3 3 1 15,-4 3 0-15,-2 5-25 16,0 0-8 0,-3 3-38-16,0 2-17 15,0 0-9 1</inkml:trace>
  <inkml:trace contextRef="#ctx0" brushRef="#br0" timeOffset="-198013.942">21216 3548 168 0,'-6'-11'66'0,"6"9"-52"0,0-1 12 0,0 3 4 16,-3-5 2-16,-3 2 5 15,-6-5-3 1,-3 3 0-16,-9 2-19 0,6 1-2 16,-5 7 0-16,-1 3-7 15,0 5-3-15</inkml:trace>
  <inkml:trace contextRef="#ctx0" brushRef="#br0" timeOffset="-197700.683">21010 3688 304 0,'30'-5'112'0,"-6"-3"-87"0,12 0-15 0,-18 3-15 16,-1-3-4-16,1-3 3 16,0 1 1-16,-3-1 1 31,0 3 3-31,-6-2 2 0,0 2 2 16,-3 2 1-16,-3 1 2 0,-3 5 1 0,0 8 3 15,-3 3-5-15,-3 5-1 16,0 2 7-1,3 6-7-15,0 10 5 16,3 9-3-16,3 4-1 0,3 1-2 16,3-6-3-16,6-5 1 15,2-8 1-15,4-5 3 0,0-8 0 16,3-5 0-16,0-6-32 16,3-8-12-16,11-7-95 15</inkml:trace>
  <inkml:trace contextRef="#ctx0" brushRef="#br0" timeOffset="-196648.713">21127 3575 104 0,'11'-3'41'0,"-11"3"-32"0,3 3 17 0,-3-3 6 31,0 0 0-31,6-3 3 16,-3 0-6-16,-3-2-3 16,0-3-14-16,-3-3 1 0,-3 3 3 15,-6 3-2-15,-2 0 0 0,-4 2-2 16,0 3 2-16,-3 8-7 16,3 3-2-16,-3 2-5 15,6 3-3-15,1 2-1 16,2 1 3-16,3 2-2 15,3 0 1-15,6-21-231 32</inkml:trace>
  <inkml:trace contextRef="#ctx0" brushRef="#br0" timeOffset="-189435.697">21865 3368 140 0,'3'-5'52'0,"-3"0"-41"0,0 2 20 0,0 3 5 16,0-3-5-16,-3 3 2 16,0 0-13-16,-3-2-4 15,-3 2-9-15,6 0-3 0,-6 2 2 16,0 4-3-16,0 2 0 15,3 5-10-15,0 3-3 16,3 7 3-16,3 1 1 16,3 3 4-16,6-3 3 15,0-1 0-15,3-9-1 16,0-4 1-16,6-2 1 16,-6-5 1-16,0-3 1 15,-4-6-7-15,1-4 0 16,-3-9 1-16,-6-2 3 0,0 0 0 15,-3-3-1-15,-3 3 1 16,0 0-1-16,0 5 0 16,4 3 0-1,-1 2 0-15,3 1 0 16,3 2-3-16,2 2 0 0,4 1-1 16,3 2 3-16,3 3-2 15,3 6-1-15,-3-1 5 16,-3 6 3-16,-3 4 5 15,-6 12 2-15,-3 2 3 16,-6 3 2-16,-3 0-5 16,0-3 1-16,-3 0-7 0,-3-3-3 31,3-2-1-31,3-5 1 0,0-4-21 16,0-1-7-16,9-14-190 31</inkml:trace>
  <inkml:trace contextRef="#ctx0" brushRef="#br0" timeOffset="-188999.439">22031 3635 200 0,'-12'-2'74'0,"12"7"-58"0,-11 0 5 15,11 1-3-15,0-1-11 31,9 13-4-31,2-2-2 16,4-2 5-16,0-4 4 16,3-7 3-16,0-3 3 15,-3-3-9-15,-3-7-4 0,-3-1 0 16,-3-2 2-16,-3-1 2 16,-3 4 3-16,-6-3 4 15,-6 2-6-15,0 1-2 16,-3 4-8-16,0-2-1 15,0 6-15-15,3 2-5 16,6 2-24-16,6 6-9 16,6-2-42-1</inkml:trace>
  <inkml:trace contextRef="#ctx0" brushRef="#br0" timeOffset="-188498.408">22222 3522 152 0,'9'15'57'0,"-6"-9"-44"0,0-4-4 16,0 6 26-16,3 6-12 15,-3 1-2-15,3 7 0 16,0-4-13-16,-3 1 7 0,0-1 2 15,0 1-5-15,-1-6-2 16,-2 0 1-16,0-5 3 16,0-3 1-16,0-5 3 15,0 0 10 1,0-21-16 0,6-3-3-16,0 1-6 15,3-6 0-15,3-6-4 16,3 9 0-16,0 2 1 15,0 8-3-15,0 3 0 0,3 10-16 16,2 3-7-16,1 0-34 16,0 3-13-16,0 10-35 31</inkml:trace>
  <inkml:trace contextRef="#ctx0" brushRef="#br0" timeOffset="-188217.942">22642 3564 172 0,'-3'-11'66'0,"0"11"-52"0,-6-5 12 0,9 5 4 0,0-3-5 16,-3 3 3-16,-6 0-7 15,-3 3-3 1,0 5-10-16,-6 3-3 0,-3-1-1 15,3 6 0-15,4 0 0 16,5 0-7-16,6 0 0 0,9 2 1 16,6 1 3-1,2-1-2-15,4-2 0 0,0-5-6 0,6-3-3 16,-3-6-34-16,0-2-16 0,2-5-38 16</inkml:trace>
  <inkml:trace contextRef="#ctx0" brushRef="#br0" timeOffset="-188018.221">22841 3530 256 0,'-18'-3'96'0,"12"13"-75"0,-3 6-10 0,6-8-8 0,-3 6 4 16,-3 4 4-16,-2 3 2 15,2-5 2-15,-3 5-8 16,0 0-4-16,3-2-2 0,-3-6-28 15,6 0-9-15,0 1-59 16,0-4-44 0,0-4 53-16</inkml:trace>
  <inkml:trace contextRef="#ctx0" brushRef="#br0" timeOffset="-187806.985">22674 3575 260 0,'3'-6'96'0,"6"9"-75"0,3 0 8 0,-6 2-3 16,3 5-5-16,3 1 2 16,6 2-13-1,-3-2-3-15,3 5-5 16,2 0-2-16,-2-3 1 0,-3 0-17 16,6-2-4-16,0-3-47 15,-3 2-19-15,-6-7-22 16</inkml:trace>
  <inkml:trace contextRef="#ctx0" brushRef="#br0" timeOffset="-187587.973">23026 3723 244 0,'-12'34'90'0,"0"-13"-70"0,39-23 4 0,-27 7-3 16,-9 5-11-16,-9 1-3 15,-3 0-13-15,6-3-6 16,0-3-58-16,0-2-26 16,3-3 7-16,6-6 5 15</inkml:trace>
  <inkml:trace contextRef="#ctx0" brushRef="#br0" timeOffset="-186883.482">23377 3358 144 0,'0'0'55'0,"-3"2"-43"0,0-4 10 15,3 2 1-15,0 0 0 16,-3 0 1-16,0 0-2 16,0 0-2-16,-3 2-10 15,0 1 0-15,-3 2 1 0,0 0-2 16,0 3 0-16,0 6-1 15,-3-1 0-15,3 3 2 16,1 2 1-16,8-2-5 16,0-3-2-16,5 1-4 15,4-6-1-15,-3-3 1 16,12-5 2-16,-6-8-1 16,9 0-1-16,-6-5 1 15,-3-1-1-15,-9 1 0 16,3 0 2-16,-12-3-1 0,-3 0-1 15,-6 0 5-15,0 1 1 16,15 15 15 15</inkml:trace>
  <inkml:trace contextRef="#ctx0" brushRef="#br0" timeOffset="-186661.693">23499 3262 300 0,'39'-2'112'0,"-34"2"-87"0,10 5-7 15,-9 0-9-15,0 3-9 16,-6 3 2-16,0 7 1 16,-6 1 3-16,-3 13-3 15,-8 7 7-15,-1 4 3 0,-15-4-4 16,3-2-1 0,6-5-4-16,-2-5-3 0,5-1-3 15,3-5 1-15,3-2-23 0,3-3-10 16,3-1-24-1,3-1-9-15,3-4-43 16</inkml:trace>
  <inkml:trace contextRef="#ctx0" brushRef="#br0" timeOffset="-186349.659">23579 3590 192 0,'-3'-5'74'0,"0"10"-58"0,0-5 9 0,3 6 2 16,-3-1-3-16,-6 8 1 15,6-2-1 1,-3 5 2-16,3 0-14 0,3-1-7 0,3 1-1 16,3-2-3-16,3-4-1 15,-9-10 20 16,21-8-11-31,-3-5-1 16,-6 2-3-16,-6-2-1 16,-6 0 2-16,-6 2 1 15,-6 3-3-15,-3 3-7 0,3 0-1 16,-6 0-25-16,9 2-8 16,6 3-104-16</inkml:trace>
  <inkml:trace contextRef="#ctx0" brushRef="#br0" timeOffset="-185926.454">23782 3482 220 0,'0'3'82'0,"0"-3"-64"0,9 18 0 0,-4-13-3 15,1 9-5-15,0 1 4 0,-3 4 2 16,3 0 2-16,-3 2-10 16,-3-3 2-16,-3-7 3 0,3-1-7 15,-6-2-3-15,6 0-2 16,0-2 1-16,-3-4 1 15,-3-2 1-15,3-5 4 16,0-3 5-16,-2-3-5 16,5-4 0-16,8-1-6 15,1-8-2-15,6 3 0 16,3-1 0-16,3 1-3 16,0 0 2-16,0 5-1 0,-3 6 0 15,2 2-5-15,-2 5-3 16,-3 6-34-1,0 5-16-15</inkml:trace>
  <inkml:trace contextRef="#ctx0" brushRef="#br0" timeOffset="-185580.675">24216 3503 200 0,'-3'-24'77'0,"3"16"-60"16,-9 3 24-16,6 5 8 0,-3 0-7 16,-3 0 0-1,-2 8-22-15,-7 3-9 0,3 7-7 16,-3-2-4-16,0 8 1 15,-3 0-1-15,9 2 0 16,3-2 4-16,0 0 2 0,9-1-2 16,9-1-1-16,3-4-3 15,6-5-3-15,9-2-9 16,6-6-5-16,-33-5-251 31</inkml:trace>
  <inkml:trace contextRef="#ctx0" brushRef="#br0" timeOffset="-185348.27">24538 3445 268 0,'-6'5'101'0,"6"-2"-78"0,0 2 9 15,0 6-3-15,-3 5-2 0,-6 2 3 16,-3 6-7-16,-6 0-2 15,-3 2-12-15,-3 3-5 0,-2-5-1 16,2-3-2-16,-3 0-1 16,9-5-21-16,-3-2-9 15,9-4-29-15,0-5-10 16,12-5-149 15</inkml:trace>
  <inkml:trace contextRef="#ctx0" brushRef="#br0" timeOffset="-185169.847">24329 3535 232 0,'9'-27'88'0,"-3"27"-69"0,0 0 19 16,0 3 4-16,3 2-18 16,3 1-5-16,0 2 3 15,9 5 5-15,0 3-14 16,2 0 4-16,-2 5 3 0,0-3-11 16,0 1-5-16,0-3-13 15,-3-3-5-15,2-3-55 16,-5-4-24-16,3-6-38 0</inkml:trace>
  <inkml:trace contextRef="#ctx0" brushRef="#br0" timeOffset="-182524.879">19814 4194 160 0,'0'-3'63'16,"3"8"-49"-16,-3-10 14 0,0 5 19 15,0 0-26-15,0 0 6 0,0 5-13 16,0 3-3-16,18-5 5 16,-6 2 3-16,-3 6-9 15,-1 5-3-15,-2 0-1 0,-3 2-1 16,0-2 0-16,0 0-3 16,0 0-2-16,-3-3-4 15,3-3 0-15,-3-10-22 16,0 0-11-16,3 3-18 15,-3-6-6-15,3-7-29 16</inkml:trace>
  <inkml:trace contextRef="#ctx0" brushRef="#br0" timeOffset="-182283.197">19915 4056 208 0,'-6'-3'79'0,"3"1"-61"0,3 4 8 0,0 1-1 16,0-3-4-16,0 3 2 16,0-1-20-16,0-2-6 15,0 3 1-15,0 0 4 0,-3-1 7 16,0 1-14-16,0-3-6 15,3 0-23 1,0 0-9-16,0 0-21 0</inkml:trace>
  <inkml:trace contextRef="#ctx0" brushRef="#br0" timeOffset="-182033.592">19960 4106 72 0,'-3'8'27'0,"0"-13"-21"0,6 8 56 31,3 2-21-31,0 0-6 16,0 6-7-16,0 7-2 16</inkml:trace>
  <inkml:trace contextRef="#ctx0" brushRef="#br0" timeOffset="-181519.428">19986 4196 333 0,'0'35'25'0,"0"2"-2"0,0-3 0 16,0-2 0-16,0-6-10 31,0-4-3-31,0-7-8 16,0-1-2-16,0-6-2 0,0-6 0 15,0-2 2-15,3-5 0 0,0-3 0 16,0-5 0-16,0-3-5 16,0-5-1-1,3 0 0-15,0-1 4 0,0 4-1 16,0-1-1-16,0 3-4 16,0 3 0-16,3 3 6 15,0 2 6-15,0 2-2 16,0 4-1-1,0 2 2-15,0 5 2 16,0 6 4-16,-3 2 5 0,0 3-6 16,-4 5-2-16,-2 0-1 15,3 0-1-15,-3-5-5 16,0-3 1-16,0-5 0 0,0-2 0 16,0-1 0-16,0-13 2 15,3-5 1 1,6-3-4-16,-3-3-1 15,3 1-4-15,0-1 1 16,3 3 3-16,0 6 1 16,0-1-2-16,3 6 2 15,0 2 1-15,-3 9 0 16,-1 2 4-16,1 2 2 16,0 3-2-16,-3 1-1 15,-3-4-1-15,0 6 1 16,-3-5-4-16,3-1-2 15,-3 1-20-15,0-3-8 0,3-3-17 16,-3-5-8-16,6-5-42 16</inkml:trace>
  <inkml:trace contextRef="#ctx0" brushRef="#br0" timeOffset="-181097.614">20338 4151 184 0,'-12'6'68'0,"12"4"-52"0,-6-7 41 31,18 15-20-31,-3 4-6 16,0 1-14-16,0 6-6 16,-1 3-6-16,7-3-4 15,-3-2 0 1,0-9-1-16,0-2 0 0,0-5 2 15,0-9 1-15,0-4-1 16,0-6-2-16,-3-8-4 0,-3-3-2 16,0-2-4-16,-3-3 1 15,0 1 3-15,-3-1 3 16,0 3 2-16,0 2 1 16,0 6 4-16,0 2 2 15,2 6-2-15,1 2-1 16,0 6 1-16,3 8 2 0,0 4-1 15,0 4 2-15,0 2-4 16,0 0 0-16,0 3-3 16,0-3-1-16,3-5-17 15,0-3-5-15,0-5-27 16,0 0-8-16,6-13-35 16</inkml:trace>
  <inkml:trace contextRef="#ctx0" brushRef="#br0" timeOffset="-180801.402">20766 3953 236 0,'-6'-3'90'0,"12"3"-70"0,-3 13-7 0,0-5-10 16,0 8 13-16,0 5 11 15,0 9-4 1,-3 12-1-16,0 3-13 16,0 5-1-16,0 8-1 0,0-7-3 15,3-4-3-15,3-4 2 16,-3-9 0-16,0-5-10 0,0-8-5 0,3-5-27 16,0-5-10-16,0-6-59 15,3-10-34 16,0-9 66-31</inkml:trace>
  <inkml:trace contextRef="#ctx0" brushRef="#br0" timeOffset="-180152.642">21127 4278 136 0,'11'-5'52'0,"-2"0"-41"0,3-1 13 0,-9 4 2 15,0-1 5-15,0-2 6 16,0 0 0-16,-3-1-1 16,0 1 36 15,-24-6-34-31,4 3-9 0,-4 1-16 16,0 4-5-16,0 3-9 15,3 8-1-15,0 5 0 16,4 3-1-16,2 5 1 0,3 3 0 15,3 0-2-15,6-3 3 16,3-3 0-16,3-4-2 16,6-4 0-1,3-2 2-15,3-5 2 16,8-8-5-16,4-9 1 16,3-2-4-16,-3-2 0 0,-3-3 1 0,-4 5 2 15,-2 3 2 1,-6 2 3-1,-3 3-2-15,0 3 0 16,-6 5 5-16,0 5 2 0,-3 8 2 16,-3 14 0-16,-3 5 0 0,3 5 0 15,0 0 0-15,3-3 2 16,3 0-5-16,6 3-3 16,3-7-1-16,3-7 1 15,3-4-6-15,2-9 1 16,4-4-26-1,3-9-8-15,0-5-49 16,9-8-23-16,-7-2 0 16</inkml:trace>
  <inkml:trace contextRef="#ctx0" brushRef="#br0" timeOffset="-170595.273">23121 4440 284 0,'0'16'107'0,"3"-6"-83"0,-6 6 13 0,0-8-1 16,-3 5-13-16,-3 3-3 15,-6 0-172 17</inkml:trace>
  <inkml:trace contextRef="#ctx0" brushRef="#br0" timeOffset="-169155.427">23347 4024 152 0,'3'-8'57'0,"-9"8"-44"0,9-5 12 15,-3 5 4-15,0 0-4 16,-3 0 0-16,0 0-2 0,-3 3 0 16,-3-1-13-16,6 4 5 15,-6-1 3-15,0 3-4 0,0 0 2 16,-2 2-7-16,8 1-3 15,-3 0-3-15,3-1-3 16,3 1 1-16,3-3-1 16,-3 0 0-16,9-3 2 31,2 0-1-31,-2-2-1 0,9-3 1 0,-6-3 1 16,3-2-1-16,-3 0 2 15,-6-1-2-15,-6-2-1 16,-3-2 1-16,-6-1 1 15,3 3-3-15,-3 0 0 16,0 3 1-16,0 0 2 16,3-3 1-16,0 3 3 15,0 2-5-15,12 3-3 16,3-3-2-16,6 3 3 16,6 3-2-16,6-3-1 15,-3 5 3-15,-4 3 0 16,-2-3 1-16,-6 3 0 0,3 6 0 15,-9-1 2-15,-6-13 23 32,-9 37-11-1,-9 3-2-31,0-3-7 16,0-3-2-16,1 0-1 0,-4-5-2 0,9 1 1 15,0-7-10-15,0-1-4 16,3-7-20-16,3-1-8 0,6-6-17 0,0-3-4 15,15-2-41 1</inkml:trace>
  <inkml:trace contextRef="#ctx0" brushRef="#br0" timeOffset="-168812.082">23538 4270 184 0,'-9'6'71'0,"9"2"-55"0,-3 5 13 16,0-5 2 0,0 8 1-16,0 5 4 15,3 3-16-15,0-1-6 0,3-1-9 16,3-4 1-16,3-2 3 0,2-5-1 16,1-3 3-16,-12-8 3 31,27-16-6-16,-12-6-2-15,-6 1 1 16,0-2 0-16,-9 1-3 16,-9 1-1-16,3 0-1 15,-9 5-2-15,6 3 1 0,0 2-10 16,-3 1-2-16,9 2-32 16,-3 3-11-16,3 2-44 15,9 3-46 1,0-3 48-16</inkml:trace>
  <inkml:trace contextRef="#ctx0" brushRef="#br0" timeOffset="-168430.076">23808 4188 224 0,'3'6'85'0,"6"10"-66"0,-18-22 8 0,9 14 0 0,9 3 4 15,0 5 3-15,0 0-14 16,0-1-6-16,-3 4-9 31,3-3-4-31,0-3 2 0,-6-2 0 0,3-3 1 16,-3-1 0-16,-3-1 0 0,-3-6 0 16,0-3 0-1,0-2 2-15,0-6 1 0,0-2 1 16,-3-6 0-1,6-2-4-15,0 0-1 0,9 3-3 16,0-1-3-16,0 6-1 16,3 0 3-16,0 2-2 15,2 3 1 1,1 3 0-16,-3 0 0 16,6 2-22-16,-6 3-12 15,6 3-23-15,-6-1-11 16,3 6-42-16</inkml:trace>
  <inkml:trace contextRef="#ctx0" brushRef="#br0" timeOffset="-168128.205">24258 4114 140 0,'-3'-21'52'0,"6"16"-41"0,-33 18 20 15,24-10 29 1,-3-3-9-16,-3 2-14 16,-3 4-8-16,1 2 17 31,-16 26-21-31,3 0-8 16,12 3-8-16,0 0-2 15,6-2-2 1,6-3 2-16,6-6-4 15,6-5 3-15,6-5 0 0,0-5-11 16,12-6-6-16,3-5-24 0,5-5-8 0,4-6-28 16,0-10-12-16,-1 0-20 15</inkml:trace>
  <inkml:trace contextRef="#ctx0" brushRef="#br0" timeOffset="-167909.448">24520 4114 356 0,'-12'27'134'0,"-6"-6"-104"0,15 0 1 0,-3-8-7 15,0 8-14-15,-9 3-1 16,6 3-5-16,-6-1-1 16,-2 1-1-16,5-4-15 15,0-4-6-15,-3-3-32 0,3-8-15 16,3-6-36-1,0 1-55-15,9-11 44 16</inkml:trace>
  <inkml:trace contextRef="#ctx0" brushRef="#br0" timeOffset="-167710.376">24308 4098 276 0,'-3'-5'104'0,"6"8"-81"0,3 2 3 0,-3-2-6 0,9 5 4 16,-3 5 5-16,9 3-4 15,0 5-3-15,3 8-12 16,3 0-2-16,2 0-1 0,-2 3-3 16,9-3-3-16,-6-5 0 15,0-6-1-15,-4-4-49 16,-5-6-19-16,-3-8-78 16</inkml:trace>
  <inkml:trace contextRef="#ctx0" brushRef="#br0" timeOffset="-163314.8">22204 4096 104 0,'6'-6'38'0,"-3"6"-29"0,0 3 12 0,-3-3 4 16,0 0-5-16,0 0 1 15,0 0 8-15,0 0 3 16,0-3-16-16,0 3 2 0,0 0 0 15,0 0 3-15,-3 0 2 0,0 0-10 16,0 0-3-16,-3 0-2 16,-3 3 0-16,-3 0 0 31,-3-1 2-31,-3 1-5 16,-5 0-1-16,-10 2-2 0,3 0-2 15,0 1 1-15,4-1 1 16,2 0-3-16,6 0 0 15,3 1 1-15,3-4 0 16,9 4-5-16,6-1 1 16,15 0 0-16,9 1-1 15,6 1 4-15,2 1 0 16,1 3 1-16,-3 5 2 0,-4 0-3 16,-5 2-2-16,-3 6 8 15,-6 0 4-15,-6 0 7 16,-9 2 4-16,-6 1-8 15,-6-6-2 1,-6-3-6-16,-6-4-1 16,-8-4 1-16,-4-5 0 0,0 1-2 0,3-4-2 15,4 1-15-15,5-3-5 16,6 0-25-16,3-3-194 31,12-7 120-15</inkml:trace>
  <inkml:trace contextRef="#ctx0" brushRef="#br0" timeOffset="-162954.202">22046 4014 160 0,'-3'-6'63'0,"6"6"-49"0,0 3 11 0,-3-3 5 16,3 5-14-16,-3 3-3 15,0 3 0-15,3 10 4 0,-3 3-9 16,3 8 4-16,0 13 4 0,-3 15 1 15,0-1 1-15,0-4-3 16,3-4 1-16,-3-7-7 16,3-4-3-16,0-3-3 0,3-5-3 15,0-8-15-15,-3-8-7 16,-3-16-216 15</inkml:trace>
  <inkml:trace contextRef="#ctx0" brushRef="#br0" timeOffset="-162293.923">22543 4109 192 0,'-12'0'71'0,"7"-3"-55"0,-4 11 13 16,6-2 2-16,-3 4-10 16,0 6 1-16,-6-3-9 15,-3 8-3-15,6 9-5 0,6 12-8 0,6 5-1 16,6 4 6-16,15-6 6 0,0-3 0 16,5-2 1-1,4-6-1-15,3-10 0 0,2-11 0 16,1-10 0-16,6-8 0 15,-9-9 2-15,-1-7-1 16,-14-16 2-16,-9-3 0 16,-12-2 3-16,-12 0 4 15,-6-1 1-15,-3 6 1 16,-2 6 0 0,-1 4-14-16,0 9-5 15,3 2-30-15,3 8-13 16,6 3-76-16,6 7-73 0,6-2 58 15</inkml:trace>
  <inkml:trace contextRef="#ctx0" brushRef="#br0" timeOffset="-161612.009">22659 4196 84 0,'3'-5'33'0,"0"0"-26"15,0-1 64 1,0-2-21 0,0 1-6-16,0-1-12 15,-3 0-7-15,0 0-5 16,-3 0 0-16,0 0-11 16,-3 3 1-16,-3-1 1 0,1 4 5 15,-4-1 2-15,-3 3-9 16,0 3-5-16,0 2-6 15,-6 3 1-15,3 0-6 16,3 2-3-16,1 1-34 16,8 0-14-16,9-1-52 15</inkml:trace>
  <inkml:trace contextRef="#ctx0" brushRef="#br0" timeOffset="-153058.483">19605 1775 124 0,'0'-2'46'16,"0"4"-35"-16,3-2-2 0,-3 0 0 0,0 6-6 16,3-1 0-16,-3 3-1 15,0 5-2-15,0 0 1 16,0 6-1-16,0-1 0 0,-3 9 0 16,0-1 2-16,1 3-1 15,-1 3-1-15,0 8 1 16,0 0-1-16,0 2-3 15,0-2 2-15,-3-6 1 16,6 3 0-16,0 3 2 16,0-1 1-16,0-4-4 0,0 2-1 15,0-5 1-15,0-1 0 16,0 4 3-16,0-9 1 16,0 9-1-16,0 2-2 15,-3-6-2-15,0 9 1 16,3 0 1-16,-3-1 2 15,0 1-1-15,0-3-1 16,0 3 1-16,0-8-1 16,3-1 0-16,0 4 0 15,0-4-3-15,0-1 2 0,0 1 1 16,0 1 0-16,0 0 0 16,0 2 2-16,0 6-1 15,0-3-1 1,0 3 1-16,0-9-1 0,0 1 0 15,0 3 2-15,0-6-3 0,0 2-2 16,0 1 4-16,0-3 1 31,-3 3-3-31,3 0 1 16,-3-1 0-16,0 1 0 0,3 3 0 0,0-4 0 16,0 1 0-16,0-3 0 15,0 0 0-15,0-2 0 31,0-1 0-31,3 1 0 16,-3-3-3-16,0 2 0 0,0 0 2 0,0 4 2 16,0-7 0-16,0 4 2 15,0-1-2-15,3 1-1 16,0-1 1-16,0 1 1 16,-3-6-3-16,0-3 0 15,0 1-1-15,3-3-2 16,-3 0 5-16,3-1 1 15,-3-1 0-15,3 2-2 16,0-1 1-16,0 7-1 16,0 4-3-16,-3 1 2 15,0 4-1-15,0-4 0 16,0-3 4-16,0-1 3 0,0-4-2 16,-3-3-2-16,0 0 2 15,3-3 2-15,-3 3 0 16,0 0 2-16,0 5-2 15,0-3 0-15,0-4 1 16,3-1 1-16,0-5 1 16,0-3 0-16,3 0-2 15,-3-5 1-15,6 3-4 16,0 0 0-16,0-1-3 16,9-2-1-16,-4 0-1 15,7 3 0-15,9-3 0 16,9 3 0-16,3-1 2 15,-4 1 2-15,1-1-1 0,-3-2-1 16,-4 0-2-16,-2 0-1 16,0 0 2-16,-3-2 2 15,0-1-2 1,-1 3 0-16,4 0 1 16,0 0 2-16,6 0-1 0,6 0-1 15,2 0 1-15,-2-2-1 16,-3-1-3-16,-4 0 0 15,-2 1 4 1,-3-1 3-16,-3-2-1 16,0-1-2-16,-1 4-3 0,-5-4-1 0,0 4 4 15,0-1 1-15,0 0-3 16,0 3-1 0,-1-2 3-16,1 2 3 0,3 0-3 15,6 0-1 1,3 2 0-16,2 4 0 0,-2-4-3 15,-3 4 0-15,-3-1 2 16,-3 0 2-16,-3 1 0 16,-1-1 2-16,1-2-2 15,0-1-1-15,-3 1 1 16,3-3-1-16,-3 0-3 16,0 0 2-16,0 0 1 0,-1 2 0 15,4 1 0 1,-3 0 0-16,3-1 0 0,0 1 2 15,0 0-3-15,0-1 0 16,2 4 3-16,4-4 1 16,3 1 1-16,6-3 0 15,-3 3-5-15,-4-1 1 16,4 1 0-16,-6-3 2 16,0 3-3-16,-3-3 0 15,-1 2 1-15,-2 1 0 16,0 2 0-16,-3-2 2 15,-3 2 3-15,3-2 2 16,0-1-6-16,0-2 0 16,2 3 1-1,1-3 3-15,6 0-2 16,-3 3-2-16,6-3-5 16,-1 0 0-16,-8 0 6 0,12 2 4 0,-3 1 1 15,-3 0 1-15,0-1-4 16,-1 1-1-16,-2-1-1 15,0-2 1-15,0 3-4 16,3-3-2-16,-1 0 4 16,4-3 1-1,0 3-3-15,6-2 1 16,2 2 0-16,10 0 2 0,3 0-1 0,-7-3-1 16,-5 3 1-16,-3 0 1 15,-3 0-1-15,-4-2-1 16,-2 2 1-1,0 0-1-15,0 0-3 0,0 0 2 16,0 0 1 0,2 0 0-16,1 0 0 0,9 0 0 15,3 0 0-15,-1 0 0 16,1 0 0-16,-3 0 0 16,-4 0 0-16,-5 0 0 15,0 0 0-15,-3 0 2 16,0 2-3-16,-1-2 0 0,1 0 1 15,0 0 0-15,3 0 0 16,0 0 2-16,2-2-1 16,13 2-1-16,-3-3 1 15,2 3-1-15,-5 0 0 16,-3 0 0-16,-3 0 0 16,-4 3 0-16,-2-1 0 15,0 1 0-15,-3-3 0 16,-3 2 0-16,3 1 2 15,5-3 1-15,-2 0-1 16,3 0-2-16,-3 0-2 16,11 3-1-16,1-3-1 15,6 0 3 1,-6 0 0-16,-4 0 1 16,1 0 0-16,-6 0 2 0,3 0-1 15,-7 0 2-15,1 0-4 16,0 0 0-16,-3 0 1 15,0 0 2-15,0 2-1 0,-1-2 2 16,7 0-4-16,-3 0 0 16,6 0 1-16,-3 0 0 15,5 0-3-15,-5 0 2 16,0 3 3 0,-3-3 1-16,0 0-4 15,-4 0-1-15,-2 0 1 16,0 0 2-16,0 0 0 15,0 3-1-15,0-1 3 16,2 1 0-16,4 2-6 16,0-2 0-16,3 2 1 15,12-2 1-15,11 0 1 16,1-3 2-16,-1 0-3 0,-8 0 0 16,3 0 1-16,-10 0 2 15,7 2-1-15,-3-2 2 16,8 3-4-1,7 2 0-15,3 0 1 16,-4-2 2-16,-2-3-1 0,-4 0-1 16,-2 5-4-16,-3-5-2 15,-1 0 0-15,10-2 2 16,0-4 2-16,14 4 1 16,-11-4-6-16,-4 1 0 15,-8 0-17-15,0 2-7 16,-4 1-52-1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48:57.217"/>
    </inkml:context>
    <inkml:brush xml:id="br0">
      <inkml:brushProperty name="width" value="0.05292" units="cm"/>
      <inkml:brushProperty name="height" value="0.05292" units="cm"/>
      <inkml:brushProperty name="color" value="#FF0000"/>
    </inkml:brush>
  </inkml:definitions>
  <inkml:trace contextRef="#ctx0" brushRef="#br0">22517 10620 112 0,'-12'-5'44'0,"12"5"-24"0,-3-3-2 0,3 3 18 0,0-2-3 15,-3-1 3-15,3 1-11 16,3-1-3-16,3-2-13 15,3-1-1-15,8 1-1 0,4 0-6 16,0-1 0-16,9 4-1 0,0-1 0 31,-1 6 0-31,-2 2 0 0,0 3 0 0,0 0 0 16,-9 5 0-16,-3 3 2 16,-7 8 1-16,-5 0 3 15,-3 2 3-15,-6 6 5 16,-2 2-8-1,-4 1-1-15,-3 12-1 16,0-2 2-16,-3 6-5 16,6-4-1-16,0-2 0 15,3-3 2-15,3-2-3 16,3 0 0-16,3-3 1 0,3-3 0 0,6-5 0 31,0 3 2-31,0-5-1 0,3 2-1 0,0-8 1 16,3-3-1-16,-9 1 0 15,6-6 0-15,-6-2 0 16,0-3 2-16,-3-3 1 16,-3-5 3-16,0 3-3 15,-3-1-2-15,-3 1 0 16,0 0-1 0,0 2-3-16,-3 3 0 15,0 0-1-15,0 5 3 16,3 3-2-16,3 10 1 15,0 3 2-15,3 8 0 16,3 6-3-16,0 4 2 16,3 6 1-16,0-2 2 15,-6-4-1-15,-6 3-1 0,0-7 12 16,-3-6 4-16,-6-5-6 16,-6-3-1-16,3-6-5 15,-8-1-3-15,-1-6-3 16,3-6 1-16,3-5-23 15,0-5-12-15,7-2-21 16,5-9-9-16,6-7-34 0</inkml:trace>
  <inkml:trace contextRef="#ctx0" brushRef="#br0" timeOffset="1">22987 11274 184 0,'0'-5'68'0,"0"7"-36"0,15 4-26 15,-15 1 17-15,6 4-3 16,-3 5 0-16,0 13-6 15,0 0-1-15,-3 3-8 16,0-6-1-16,-3-2 2 0,-3-3-1 0,0-2 2 16,6-3-4-1,0-3-2-15,-3-5 0 16,3 0 1-16,0-3 1 0,0-5 3 16,0-5-3-16,0-6 0 15,0-2-1-15,3-8 1 16,6 2-2-16,-3-4-1 15,3 1-2-15,-3 4 1 16,5 2-1-16,-2 0 0 0,0 8 0 0,0 3-2 16,0 5 3-16,0 3 2 15,-3 7-2-15,0 9 0 16,-3-4 1-16,3-1 0 16,-3-1 0-1,0-2 2 1,-3-4 3-16,0 1 2 0,3-2-6 15,-3-6-2 1,3-3 0-16,3-8 2 16,0-4 0-16,6-1-1 0,-3 0-2 0,-1 3 1 15,1-1 1 1,0 6 2-16,0 6-6 0,0 2 1 0,-3 8 3 31,3 13 2-31,-3-3 2 0,-3 1 2 16,0-1-3-16,-3-2-2 15,6-2 0-15,-3-1-1 0,-3-3-3 16,6-2 0-16,3-2-23 16,-3-4-7-16,9-2-13 15,-9-5-4-15,3-6-23 32,2-2-26-32,-2-11 35 15</inkml:trace>
  <inkml:trace contextRef="#ctx0" brushRef="#br0" timeOffset="2">23353 11298 188 0,'-3'-6'71'0,"3"9"-38"0,3 0-28 0,-3 2 17 16,3 3-8-16,-3 3 0 15,0 4 0-15,0 7 2 0,6-1-9 16,0 0-2-16,0-3-1 0,-3-2-2 16,6-2-2-16,3-7 1 15,-3 1 1-15,-1-5-1 16,4-6 2-16,3-7-2 15,-6-6-1-15,-3 0 1 16,9-2 1-16,-12-1-1 0,0 3-1 16,-3 3 3-16,0 2 0 15,0 3-1-15,0 3-2 0,0 5-4 16,0 5 0 0,0 9 4-16,6 4 2 0,-3 6-3 15,3-6 1-15,0 1-2 31,3-3 0-31,3-3-7 0,-3-2-2 16,5-3-40-16,-2-3-19 16,3-5-22-1</inkml:trace>
  <inkml:trace contextRef="#ctx0" brushRef="#br0" timeOffset="3">23686 11284 208 0,'-20'0'77'0,"11"8"-42"0,0 0-37 16,6-2 14-16,-3 2-8 15,6 0-1-15,-3 2 5 16,3-2 5 0,3 5-7-16,6 6-1 0,0 2-1 0,3-3 0 15,-1-2 2-15,4 0 3 16,-9 0 2-16,3-3 1 15,-9-2 0-15,-9 0-4 16,3-1 0-16,-9-2-3 16,6-3 2-16,-5-5-11 15,-4 0-4-15,9-5-27 0,0-3-10 16,3-2-30 0,6-17-50-1,6-2 32-15</inkml:trace>
  <inkml:trace contextRef="#ctx0" brushRef="#br0" timeOffset="4">23838 11030 228 0,'-6'8'85'0,"12"6"-46"0,-3 4-48 15,-3-5 12-15,6 11 4 0,-3 5 5 16,0 8-1-16,-3 3 1 15,0 2-7-15,6 1-1 0,-6-1 0 0,3-2-5 16,-3-3 1-16,0-8-27 16,0-5-11-16,0-8-65 31</inkml:trace>
  <inkml:trace contextRef="#ctx0" brushRef="#br0" timeOffset="5">23752 11261 212 0,'-21'-14'79'0,"21"9"-42"0,6-3-41 0,6 3 15 16,0 0-10 0,9-3-3-16,-1 2 1 15,1 1 2-15,6 0 0 16,3 5-5-16,-6 0 0 0,5 0-86 15</inkml:trace>
  <inkml:trace contextRef="#ctx0" brushRef="#br0" timeOffset="6">24136 11340 180 0,'-3'16'68'0,"6"10"-36"0,3 14-33 0,-3-29 12 16,0 2-1-16,0-3 4 15,-3 1 5-15,0-3 5 0,0 0-12 16,0-3 0-16,0-2-1 0,-3-3-4 16,0-3 1-16,0-2-1 15,-3-3 1-15,6-13-4 16,0 0-3-16,9-1 0 16,0 1-1-16,3 0-3 15,5 5 0-15,-2 3 2 0,0 2 0 0,0 6-8 16,3 3-4-16,-6 2-15 15,6 0-8-15,-6 2-7 16,0 1-3-16,2 2 9 16,-5 0 7-1,-3 1 22-15,0-1 25 32,-3 0 14-32,3 3-2 0,-3 0-2 15,6 0-11-15,3-3-3 16,0 3-7-16,3-13 3 0,-3 2 1 15,0 1-5-15,-3-4-1 16,-1 1 0-16,1-3 2 16,-3 0-1-16,-3 0 0 15,-3 0-6-15,-3 0-1 16,-9 1-4-16,-2 1 1 0,-4 4-4 16,0 4-1-16,-3 4 5 15,9 1 2-15,-6 9 3 16,9 6 2-16,-3-4 8 15,9 3 3-15,-3-2-2 16,12-3-1 0,-3-1-4-16,15-1-1 0,0-4-3 15,-3-2 1-15,6-2-7 16,-3-6-1-16,0-3-20 16,-4-2-9-16,7-3-59 15</inkml:trace>
  <inkml:trace contextRef="#ctx0" brushRef="#br0" timeOffset="7">24505 11099 212 0,'-15'8'82'0,"21"-2"-44"0,0 17-47 0,-3-9 12 15,3 4 0-15,0 11 5 0,-3 6 7 16,-3 4 5-16,0 4-10 15,0-4-3-15,0 1-3 0,0-6-2 16,0-5-2-16,6 1-4 16,-6-7 0-16,0-4-31 0,3-14-85 47</inkml:trace>
  <inkml:trace contextRef="#ctx0" brushRef="#br0" timeOffset="8">24326 11287 216 0,'-18'-10'82'0,"18"10"-44"0,6-3-42 0,-3 3 15 16,6-3-2-16,3 1 5 15,0-4-8-15,6 4-1 16,3-1-3-16,0 0-2 0,8 1 1 15,-2 2-12-15,-3 0-5 16,-3 2-36 0,0 1-16-16,-3-3-14 15</inkml:trace>
  <inkml:trace contextRef="#ctx0" brushRef="#br0" timeOffset="9">24582 11290 184 0,'-6'8'71'0,"0"0"-38"0,6 8-28 0,0-9 17 16,0 9-8-16,0 8 0 0,0 0-2 16,0-3 0-16,6-5-6 15,0 0-4-15,0-3 1 0,6-2 0 16,0-6 1 0,3-5 0-16,-3 0 0 15,0-5-5-15,0-1 1 0,-3-7-2 0,-3-5 0 16,0-4 4-16,-6 1 1 15,5 0-1-15,-2 5-2 16,-3 6 1-16,0 2-1 16,0 5 0-16,0 3 0 15,0 8 4-15,6 5 5 16,-3 6-5 0,0 2-2-16,6-3-1 15,-3-2-1-15,3-2 0 16,-3-4 2-16,3 1-21 15,0-3-7-15,0-6-38 16,0-2-16-16,3-2-5 0</inkml:trace>
  <inkml:trace contextRef="#ctx0" brushRef="#br0" timeOffset="10">24832 11332 208 0,'-18'8'77'0,"33"-3"-42"0,-3 19-43 16,-9-16 12-16,-3 11 5 0,6-6 5 16,-6 0 7-16,0 0 4 15,0-2-13-15,0-3-5 0,0-3-2 16,0 0-3-16,0-2 1 16,0-3 0-16,-6 0 1 15,6-3-2-15,0-2 1 16,0-5-2-16,0-6 2 15,12 0-2-15,-3 0 2 0,0-3-2 16,0 4-1-16,3 1-2 16,0 1 1-16,-3 2-10 15,6 4-3-15,-4 1-28 16,1 1-13-16,0 0-44 16</inkml:trace>
  <inkml:trace contextRef="#ctx0" brushRef="#br0" timeOffset="11">25038 11322 192 0,'0'10'74'0,"0"1"-40"0,9 15-31 0,-9-18 15 0,0 11 4 32,0-4 4-32,0-1-3 0,0-1-2 15,0-2-11-15,0-4-4 0,0-1 0 16,0-6-1-16,0 0 2 15,6-3-6-15,-3-7-1 16,6-9-2-16,2 0-2 16,7 1-2-16,-3-1 1 15,3 6 1-15,-6 5 2 0,6 3 3 16,-6 5 2-16,0 11 3 16,-3 4 3-16,-1 7-2 15,1-4-2-15,-6 1-7 0,-3-3-1 16,6-3-74-16,-3 0-31 15,-3-5 6 17</inkml:trace>
  <inkml:trace contextRef="#ctx0" brushRef="#br0" timeOffset="12">23335 12009 188 0,'0'3'71'0,"0"5"-38"0,12 8-32 15,-9-6 16-15,0 1-5 16,0 2 1-16,3 1-5 0,-3-1-3 16,0 3-2-16,0-3-3 15,-3 0 1-15,0-2-1 0,0-3 0 16,0-3-40-16,0-5-18 15,0-3-28-15</inkml:trace>
  <inkml:trace contextRef="#ctx0" brushRef="#br0" timeOffset="13">23347 11927 188 0,'-6'-2'71'0,"12"4"-38"0,3 1-85 0,-9 0-8 16,9-1-7-16,-3 4 1 16</inkml:trace>
  <inkml:trace contextRef="#ctx0" brushRef="#br0" timeOffset="14">23427 12115 200 0,'0'14'77'0,"-3"-7"-42"0,0-1-37 16,3-6 17-16,0 0-7 0,0 0 3 15,3 0-4-15,0-3-2 16,12-2-2-16,-6-3 0 0,-3-5 0 16,12-1-4-16,-6-1-1 15,3 1 3-15,0 4 1 0,-3 2-5 16,-3 18 0 0,5 1 1-16,-2 2 1 15,-3 0 3-15,-3 1-1 16,3-1-1-16,3-3-35 15,-3-2-14-15,3-5-39 32</inkml:trace>
  <inkml:trace contextRef="#ctx0" brushRef="#br0" timeOffset="15">24005 11843 112 0,'-6'-3'44'0,"6"3"-24"0,-3 0-8 15,3 0 16-15,-3 0-7 16,0 0-2-16,-6 3-3 31,3 10 3-31,-6-2-11 0,3-1 0 0,0 1-1 16,3-1-1-16,0 1 1 15,0-1-2-15,3-2 0 16,9-2-6-16,-3-1-1 16,3 0 3-16,3-5 1 15,-3 0 0-15,3-2 1 16,-3-1-2-16,0-5-1 0,-3 3 1 15,-3-11 1 1,0-5-1-16,0 5-1 16,-6 3 1-16,-3 2 3 15,9 0 2-15,0 4-7 16,6 1-1 0,0 1 0-1,0 2 1-15,3 3 1 0,0 0-3 16,-3 0 2-16,3 8 1 15,3 8 2-15,-6 0-1 16,-3 0-1-16,-3 0 3 16,-3 2 0-16,-3 3 3 15,0 6 1-15,-3-1-1 16,0 1 1-16,-3-3-4 16,3-3-2-16,0-3-3 15,0-2-1-15,9-3-18 16,-3-2-7-16,6-3-49 15,6-5-42 1,0-3 40-16</inkml:trace>
  <inkml:trace contextRef="#ctx0" brushRef="#br0" timeOffset="16">24055 12089 160 0,'-11'2'63'0,"14"4"-34"0,0 4-32 0,-1-2 11 15,1 0 2-15,3 0 4 16,-3 0 6-16,9-3 4 0,-3-2-12 16,3-3 4-16,-3-3 2 0,6-2-6 15,-6-3-2-15,-3 0-1 16,3 0 1-16,-6-5-3 16,-3-3-2-16,-6 3-2 15,-3 0 0-15,-3 2 0 16,-3 3 3-16,6 0-8 0,-3 3 0 15,0 2-18 1,3 3-6-16,9 6-75 16,6-1-3-1</inkml:trace>
  <inkml:trace contextRef="#ctx0" brushRef="#br0" timeOffset="17">24279 11988 140 0,'0'0'52'0,"0"6"-28"0,9-1-8 16,-3 3 16-16</inkml:trace>
  <inkml:trace contextRef="#ctx0" brushRef="#br0" timeOffset="18">24305 12028 312 0,'3'16'28'0,"-3"-3"-14"15,0 0-7-15,0-2-1 0,0-3-3 16,0-3 0-16,0 0-1 16,0-5 1-1,0 0 2-15,-3-2 2 16,-2-4 1-16,5-4 2 16,0-3-5-16,0-1-1 15,5 1-2-15,-2 0 1 16,6 0-4-16,0 2 0 0,3 1-4 15,0 2-1-15,6 2-4 16,-6 1-1-16,6 2-27 16,-6 3-13-16,9-2-44 15</inkml:trace>
  <inkml:trace contextRef="#ctx0" brushRef="#br0" timeOffset="19">24606 11935 204 0,'-6'-2'77'0,"3"2"-42"0,-3 2-39 16,6 1 15-16,-3 0 3 15,-3 5 5-15,-6 0-7 16,3-1-2-16,4 9-6 31,-4 0-1-31,0 5 1 0,3-2-5 0,3-3 1 16,3 0 0-16,3-6 0 15,3 1 2-15,3-3 3 16,0-6-2-16,-4-2 0 16,4-2 3-16,3-1 1 15,-6-5-6-15,-3-5 0 16,3 0 1-16,-3-1 1 16,-3 1 1-16,0 3 0 15,0-1-5-15,0 3 1 16,0 3-2-16,0 0 0 15,0 2 0-15,3 6 5 0,0 2 3 16,3 3-6-16,3 2 1 16,-3 1-1-1,9 2 2 1,-3 0-1-16,6-2-25 16,-6 0-9-16,5-3-54 15,-5-3-50 1,9-8 48-16</inkml:trace>
  <inkml:trace contextRef="#ctx0" brushRef="#br0" timeOffset="20">24937 11938 244 0,'-6'-3'90'0,"6"3"-48"0,0 3-53 0,0 0 11 15,0 2-1-15,-6 6 2 0,3 2 9 16,-12 8 4-16,-6 0-7 0,0 3-4 0,6-3-2 15,0 0-6-15,0-2 1 16,1-3-36-16,2-3-15 16,3-5-41-1</inkml:trace>
  <inkml:trace contextRef="#ctx0" brushRef="#br0" timeOffset="21">24731 11967 224 0,'-3'3'85'0,"9"-1"-46"0,12 6-30 15,-9-2 19-15,3 2 3 16,6 5 6-16,3 5-18 0,2 1-8 16,4-1-7-16,3 4-10 0,3-1-1 15,8 0-101 1</inkml:trace>
  <inkml:trace contextRef="#ctx0" brushRef="#br0" timeOffset="22">19439 5995 156 0,'0'-2'60'0,"3"2"-32"0,-3-3-20 16,0 3 16-16,0 0 1 15,0 0 4-15,0-2-9 16,-3-1-4-16,0 3-9 31,-6 0 4-31,-6 0 2 0,-3 3-2 0,-3 2 1 16,-2 3-3-16,-1 5 0 16,-6 6-5-16,0 4-3 15,3 4 0-15,4 2 1 16,5 5-3-16,3 1 0 15,6-1-1-15,6-2 0 0,15 0 0 16,6-3-2-16,5-3 3 0,4-2 2 16,9-8-22-16,0-6-8 15,-4-7-41-15,1-8-15 16,-3-3 0 0</inkml:trace>
  <inkml:trace contextRef="#ctx0" brushRef="#br0" timeOffset="23">19552 6133 192 0,'-18'8'74'0,"12"3"-40"0,-6 7-29 0,9-7 17 15,0 7-12 1,0 9-1-16,3 2-3 0,3 3 1 0,6-1-4 16,3 1 0-16,9-8 1 0,9-6 6 15,5-4 4-15,1-9-3 16,-3-10 1 0,6-9-3-16,-7-2 2 15,-5-7-6-15,-6-12-1 16,-12 6 7-16,-12-5 2 15,-3 2-2-15,-9-2-1 16,-6 2-2-16,-6 5 0 16,-2 4-7-16,-1 7 0 0,3 2-8 15,3 7 0-15,6 1-30 16,9 14-77 0,4 3-40-1,10-3 43-15</inkml:trace>
  <inkml:trace contextRef="#ctx0" brushRef="#br0" timeOffset="24">19909 6128 184 0,'-6'16'68'0,"9"0"-36"0,0 13-33 15,0-14 15-15,-3 7 1 16,0 1 3-16,0 1-7 0,3-3-4 16,0-2-4-16,-3-3-3 0,3 0 3 15,-3-8 0-15,3-6 3 16,0-4 1-16,0-6 3 16,0-11-7-16,3-5-2 15,3-5-1-15,3-2 0 0,0-4 4 16,2 1 2-16,4 5 0 15,9 7 1-15,0 9-4 16,0 11-2-16,0 7 4 16,-1 8 4-16,-2 8 1 15,-6 3 4-15,-3 3-7 16,-3-1-2 0,-6 0-5-16,0 1-1 15,-3-6-32-15,0-2-13 0,0-6-72 31</inkml:trace>
  <inkml:trace contextRef="#ctx0" brushRef="#br0" timeOffset="25">20365 6112 220 0,'-6'3'82'0,"6"-1"-44"0,6 9-44 15,2-3 14-15,1 8 4 16,0 7 4-16,3 4-3 16,3 2-3-16,0 0-5 15,3 0-2-15,-3-2 1 0,0-1 4 0,-1-7 3 16,-2-4-6-16,3-4-1 31,-3-3 0-31,0-3 0 0,-3-5-2 0,0-5-2 16,-3-6-2-16,0-2-1 15,0-3 2-15,-3-8 0 16,0 1 1 0,3-4 0-16,0 1 4 0,0-1 5 15,0 3-5-15,3 1-2 16,-1-1-4-16,1 3-1 15,0 5-29-15,0 3-12 16,0 2-70 0</inkml:trace>
  <inkml:trace contextRef="#ctx0" brushRef="#br0" timeOffset="26">20820 6242 208 0,'-3'15'77'0,"9"-9"-42"0,6-4-37 0,-3 4 14 15,3-6 0-15,0 0 5 0,2-3-5 0,1-5-2 16,0 0-5-16,3-2-2 0,-3-4 3 16,-3 1-1-16,-3 0 0 15,-3 0-3-15,-6-1 1 16,-3 4-2-16,-6-1 2 16,-3 3-7-1,-3 3-1-15,-6 5 8 16,0 5 7-16,1 3 0 0,2 5 0 15,-3 9-2-15,6-1 2 0,6 3 4 16,3-3 1-16,3 3-6 16,6-1-1-16,6 1-4 15,6 0-1-15,6-3-3 16,3-5-3 0,-1-5-16-16,10-3-5 15,0-6-41-15,0-4-15 0,-4-6-30 31</inkml:trace>
  <inkml:trace contextRef="#ctx0" brushRef="#br0" timeOffset="27">21132 6212 204 0,'-5'3'77'0,"7"0"-42"0,1 7-37 0,0 1 14 15,0 2 5-15,-3 3 6 16,0 5-3-16,0 3-2 15,0 0-10-15,0 0-5 0,0-6 0 16,0-2 0 0,0-5 3-16,0-3-3 15,0-3 0-15,3-8 1 16,3-5 2-16,0-5-5 16,9-6-1-16,-3-4 0 15,3-6 0-15,0 2 0 0,0 3 0 16,0 6 2-16,2 2 3 15,1 5-2-15,3 6 0 16,0 5-1-16,-3 11 1 0,0 4 7 16,-3 4 3-16,-3 5-6 15,-7 2-2-15,-2 6-3 16,0-6 1-16,-3 4-13 16,0-7-6-16,0 4-40 31,0-14-18-31,0-13-42 15</inkml:trace>
  <inkml:trace contextRef="#ctx0" brushRef="#br0" timeOffset="28">21662 5728 220 0,'-3'6'82'0,"-9"1"-44"0,18 31-42 0,-3-20 13 0,0 11 4 16,0 13 6 0,0 22-6-1,3-1-2-15,-3 9-6 0,0-9-4 0,0-2 2 16,0-8 0-16,0-10 1 15,0-9-20-15,0-5-7 0,0-10-67 32,-6-6-51-32,-9-8 55 15</inkml:trace>
  <inkml:trace contextRef="#ctx0" brushRef="#br0" timeOffset="29">21427 6125 264 0,'-12'3'99'0,"15"-6"-54"0,15 3-46 0,-6-3 18 15,6 3 10 1,6-2 7-16,8-1-13 0,4 3-4 16,6 0-11-16,2 0-4 15,4-2-1 1,0-1-10-16,-1 0-4 0,-5 1-64 15,-3 2-28-15,-13 0-13 16</inkml:trace>
  <inkml:trace contextRef="#ctx0" brushRef="#br0" timeOffset="30">21966 6162 240 0,'-12'11'90'0,"12"-3"-48"0,6 8-34 0,-6-3 21 16,0 3-6-16,0 5 0 16,0 3-10-16,0 2-5 15,0-2-5 1,0 2-5-16,0-7-1 0,3-3-45 16,-3-6-17-16,3-4-52 15</inkml:trace>
  <inkml:trace contextRef="#ctx0" brushRef="#br0" timeOffset="31">21924 5935 312 0,'-18'-14'115'0,"18"9"-62"0,3 0-64 16,0 2 18-1,6 1-7-15,0-1 0 0,0 3-16 0,6 3-4 16,0 2-61-16,3 5-24 15,3 1 8-15,5 0 4 16</inkml:trace>
  <inkml:trace contextRef="#ctx0" brushRef="#br0" timeOffset="32">22189 6083 224 0,'-6'18'85'0,"3"-7"-46"0,-3 2-26 0,3-5 22 15,0 5-14 1,-3 3-2-16,0 11-9 15,0 2-4-15,3 2-3 16,3 1-3-16,3 0 1 0,3-3 1 0,3-5 1 16,6-6 5-16,3-4 3 0,6-9-2 15,0-8 2-15,2-7-2 32,1-6 0-32,-3-3-3 0,-6-2 1 0,-12 0-4 15,-6-3-2-15,-6 3 0 16,-6 0-1-16,-6 2 0 15,-3 3 2-15,-2 3-8 16,2 5-3-16,3 3-20 16,3 0-6-16,0 2-15 15,9 3-6 1,6 0-56 0</inkml:trace>
  <inkml:trace contextRef="#ctx0" brushRef="#br0" timeOffset="33">22481 6112 232 0,'6'10'88'0,"0"6"-48"0,6 8-31 15,-9-11 22-15,0 11-2 16,0 0 5 0,-3 2-9-16,3 1-6 0,-3-1-10 15,0-2-6-15,0-3 0 0,0-5 0 16,0-5 1-16,0-3-2 15,0-8-2-15,3-3 1 0,3-5-1 0,2-5-9 16,7-14-2-16,0 4 1 16,-3-4 1-16,6 3 1 15,0 3 2-15,3 3 10 16,-3 7 7-16,2 8 1 16,-2 6 1-16,0 8-1 31,-3 5 2-31,0-1-1 0,-6 4 0 15,0 0-7-15,-3-1-4 16,0 1-15-16,0-1-4 16,0-5-64-16,11-7-103 31</inkml:trace>
  <inkml:trace contextRef="#ctx0" brushRef="#br0" timeOffset="34">23088 6435 244 0,'-12'2'93'0,"9"1"-50"0,0 0-35 16,3-3 21-16,-3 0-13 15,3 0-2-15,0 0-8 16,0-3-4-16,0 0-1 16,3 1-1-16,0-1 2 0,0 0 1 0,0 1 3 15,0 2 1-15,-3 0 1 16,0 0-2-16,0 0 1 16,-3 0-4-1,0 0 0-15,-6 0-12 0,0-3-4 0,-6 0-47 31,4-4-20-31,-1-4-34 0</inkml:trace>
  <inkml:trace contextRef="#ctx0" brushRef="#br0" timeOffset="35">23103 5728 244 0,'-6'3'93'0,"6"2"-50"0,3 19-35 0,-3-3 21 16,-3 8 2-16,-3 11 4 15,-3 21-11-15,3-3-4 32,-6-5-11-32,0 0-4 0,9-6 1 0,-3-7-5 0,-5-11-1 15,5-5-24-15,9-11-137 31</inkml:trace>
  <inkml:trace contextRef="#ctx0" brushRef="#br0" timeOffset="36">5166 5654 148 0,'3'-5'57'0,"-6"8"-30"0,3-3-21 16,0 0 26-1,3-8-6-15,0 0-9 0,-3-6-3 0,0 4-8 16,0-3 0-16,-3-3 1 0,-3 0-1 31,0 0 1-31,-9 3-2 16,-2 0 2-16,-4 2 0 0,-3 3 3 16,-3 3-7-16,-3 2-2 15,1 3-3 1,2 0 0-16,-3 3 2 0,0-1 2 15,0 4-3-15,4 2 0 16,-1 2 3-16,3 3 1 16,0 6-4-16,0 7-1 0,-5 3-2 15,2 3 3-15,3 5 0 16,0 3 1-16,0 5 0 16,4 3 0-1,2 4-3-15,0 12 2 16,0-3 1-16,3 5 0 15,0 0 0-15,3 3 2 16,3 2-1-16,3 9-1 16,1-6-2-16,2 5 1 0,3-2 1 15,3-3 2-15,5 3-3 16,4-8 0-16,3-3 1 16,6 0 0-16,6-5 0 15,0-3 0-15,2-3-3 16,4-7 2-16,-3-6 3 15,9-7 1-15,-1-6 1 16,1-3 2-16,6-7-3 16,5-6 0-16,7-5-1 0,-1-8 1 15,-2-3-2 1,3-7-1-16,-7-6 1 16,1-5 1-16,-1-16-1 0,-2 0-1 15,6-6 3-15,-7-7 0 16,-2-5 1-16,-9-6 0 15,-4-11 0-15,-5-7 2 0,-9-16-3 0,-6-3-2 16,-9-11 0-16,-9-7 1 16,-18-6 1-16,-6 3 1 15,-2 13-2-15,-4 14-2 16,3 2-2-16,-9 13-1 16,4 19-18-16,-1 13-9 31,6 10-86-31</inkml:trace>
  <inkml:trace contextRef="#ctx0" brushRef="#br0" timeOffset="37">5666 5247 140 0,'0'-6'55'0,"-3"4"-30"0,3-4-18 16,0 6 13-16,0-2-1 16,-3-1 1-16,-3 1-5 15,0 2 1-15,-3 2-9 16,-5 3 0-16,-7 6 0 0,-3 2-3 16,3 6-1-16,3 10-3 15,3-3-1-15,6 1-1 16,3-1 0-16,9-5 0 0,9 1-2 15,3-9 3-15,3-5 2 16,0-6 0-16,0-4-1 16,0-11-2-16,0-11 1 15,-4 0-1-15,-2-5-2 16,-6-8 0-16,-3-3 0 16,-3 0 7-16,-3 1 3 0,-6-1-6 15,0 6-1-15,0 5 4 0,1 2 5 16,-1 6 0-16,0 5 3 15,3 5-4-15,3 4 1 16,0 1-7-16,3 6-1 16,6 13-2-16,0 9 0 31,3 7 2-31,0 8 2 0,-1 5-1 16,4-2-1-16,-3 2 1 15,0-5 1-15,6-2-3 16,0-6 0-16,-3-6-28 15,3-4-13-15,0-6-51 16</inkml:trace>
  <inkml:trace contextRef="#ctx0" brushRef="#br0" timeOffset="38">5833 5292 160 0,'-9'16'60'0,"9"-3"-32"0,0 19-20 0,3-17 18 16,0 1-9-16,3 0-2 15,3-3-6-15,3 3-1 16,3-8-5-16,0-3 7 0,2-5 5 0,7-7-3 16,-3-4 1-1,-3-8-8-15,-6 1-1 0,-3-3 2 16,-9 2 3-16,-9 1-4 15,-3 2-1 1,-3 3 0-16,0 2 0 0,-3 3-7 16,0 5 0-16,4 3-28 15,2 0-9-15,0 3-18 0,3-3-6 16,3 0-14 0</inkml:trace>
  <inkml:trace contextRef="#ctx0" brushRef="#br0" timeOffset="39">6020 5223 148 0,'9'10'55'0,"-6"1"-30"0,6 8-21 16,-3-9 15-16,-3 6 2 0,0-3 2 16,0 6-4-16,0-1-1 15,-3-2-10 1,0-3-1-16,0-2 0 0,0-3-3 0,0-3-3 15,0-5 4-15,0-2 1 16,3-6 0-16,0-6-1 16,3-4-6-16,3-3-1 0,0 0 3 15,0 5 1 1,0 2-3-16,3 4 1 16,3 7 2-16,-1 6 3 15,1 5 0-15,-3 2 2 16,0 4 0-16,-3 1 1 15,0 1-4-15,-3 3-3 16,3-3-16-16,-3-3-5 16,0-2-47-16,0-3-19 15,0-11 0 1</inkml:trace>
  <inkml:trace contextRef="#ctx0" brushRef="#br0" timeOffset="40">6247 5104 280 0,'-9'-11'107'0,"6"6"-58"0,3-3-53 0,0 5 21 15,0-2-15-15,0-3-1 16,0-2-8-16,3-1-3 16,3-2 6-16,0 0-34 0,3-11-14 0,2 3-26 15,1-3-40 1,3 5 34-16</inkml:trace>
  <inkml:trace contextRef="#ctx0" brushRef="#br0" timeOffset="41">6393 4837 184 0,'5'8'71'0,"-2"-1"-38"0,0 12-25 0,0 2 16 31,0 3-12-31,0 10-2 16,0 17-8-16,-3 4-2 15,6-5 0-15,0-5 0 0,0-2 2 16,-3-4-6-16,0-7-1 0,6-5-67 15,-9-6-50 1,-3-5 40-16</inkml:trace>
  <inkml:trace contextRef="#ctx0" brushRef="#br0" timeOffset="42">6327 5239 248 0,'-9'-6'93'0,"15"6"-50"0,6-2-48 0,-3-6 17 31,3 0-5-31,9-8 1 0,8 3-2 16,4 0-1-16,0-1-3 15,0 4-41-15,8 2-19 0,-2 0-45 16</inkml:trace>
  <inkml:trace contextRef="#ctx0" brushRef="#br0" timeOffset="43">7024 5075 204 0,'-24'8'77'0,"15"0"-42"0,-9 10-41 0,12-2 14 16,-9 8 2-16,-3 8 3 0,3-3-6 16,3-3-2-1,4 3-3-15,2 0-2 0,3-5 3 0,6-5-2 16,6-6-1-16,-1-3 3 16,4-4 0-16,0-9-4 15,0-5-1-15,0 0-2 0,-3-5 3 16,0-3 0-16,-3 0 1 15,0 0 0-15,0 3 2 16,-3 3 1-16,0-1 1 16,3 6-5-16,-3 2 1 15,3 6 4-15,0 2 5 16,0 3-5-16,-1 3-2 16,1-1-1-16,3 1 1 0,0-3-8 15,3-3-3-15,6 0-39 16,0-5-19-16,0-2-20 31</inkml:trace>
  <inkml:trace contextRef="#ctx0" brushRef="#br0" timeOffset="44">7262 5099 236 0,'-15'-3'88'0,"9"6"-48"0,-6 2-38 0,6 0 19 0,-3 3-11 15,0 16-1-15,3-3-3 16,0 3-1-16,3 0-3 16,0-1-6-16,3-1 0 0,6-4 2 15,3 3 3-15,0-2-2 16,3-6 0-16,3-8-8 0,0-5-4 31,3-2-33-31,-1-4-15 16,7-4-32-1</inkml:trace>
  <inkml:trace contextRef="#ctx0" brushRef="#br0" timeOffset="45">7413 5024 132 0,'-8'-5'49'0,"11"3"-26"0,0-1-82 0,-1 3-17 16</inkml:trace>
  <inkml:trace contextRef="#ctx0" brushRef="#br0" timeOffset="46">7443 4871 204 0,'0'0'77'0,"0"11"-42"0,3-6-41 16,0 11 45-1,0 5-9-15,0 8-5 16,0 11-5-16,0 7-12 15,-3-2-5-15,0-2-2 16,0-1-1-16,0-2 0 0,0-3-11 16,3-8-5-1,0-5-56-15,-3-6-23 16</inkml:trace>
  <inkml:trace contextRef="#ctx0" brushRef="#br0" timeOffset="47">7333 5149 208 0,'-15'-19'79'0,"15"17"-42"0,15-1-41 16,-9 3 24 0,6-3 0-16,3 1-10 15,0-4-6-15,6 1-2 16,-1 0 0-16,1 0 1 0,3-1-15 15,3 1-4-15,-3 2-23 16,-3 1-8-16,-7 2-17 16,-2 0-21-16,0 0 31 15,-6 2 92-15,0 4 46 16,-3 2-20-16,-3 7-12 16,0 12-25-16,0 2-10 0,0-3-10 15,3-2-1-15,0 0 1 0,0-5-1 0,3-4-1 16,0-1-6-16,3-4 1 15,0-4 2-15,3-4 1 32,0-4-12-32,0-6-4 0,-1-3-3 0,1-2 0 31,-3-16 6-31,-3 2 4 16,0 3 6-16,0 3 2 15,-3 5 15-15,0 6 8 16,-3 5-3-16,0 2-1 15,3 11-12-15,0 10-3 0,0 1 0 16,0 2 1-16,0-2-3 16,3-4-3-16,0 1-3 15,0-2 1-15,15-7-43 16,2-4-23 0,-2-3-12-16,3-5-7 15</inkml:trace>
  <inkml:trace contextRef="#ctx0" brushRef="#br0" timeOffset="48">7949 5099 216 0,'-12'-6'82'0,"3"6"-44"0,1 6-40 0,2-1 17 0,0 8-5 15,-3 8 4-15,0 0 2 16,0 3 2-16,0-3-10 16,6-2 0-16,0-1-1 15,6 1-6-15,0-6 0 16,3 0-1-16,0-5 0 15,3-2 0-15,0-6 0 16,0-6-7-16,0-2 0 16,-1-2-2-16,1-3 3 15,-3-11 4-15,0 3 3 16,0 5 0-16,-3 2-1 0,0 20 1 16,3 2 1-1,0 5 1-15,-3 3-1 16,0 0 1-16,6-3-2 15,-3 3 2-15,0-3-2 16,0-2-1-16,3-3-32 16,0-6-14-16,0-2-61 15</inkml:trace>
  <inkml:trace contextRef="#ctx0" brushRef="#br0" timeOffset="49">8122 4874 220 0,'-9'5'82'0,"9"19"-44"0,0 5-40 16,0-16 14-16,0 11 9 0,0 5 9 0,0 8-10 16,0 8-3-16,0-3-10 31,3 1-5-31,0-6 1 0,0-6-2 0,3 1-1 0,0-8-26 15,0-5-10 1,0-12-35-16,0-1-13 0,0-9-1 16</inkml:trace>
  <inkml:trace contextRef="#ctx0" brushRef="#br0" timeOffset="50">8295 4863 200 0,'0'3'77'0,"3"5"-42"0,-3 15-26 15,0-9 22-15,-6 7-6 16,3 13 3-16,0 3-7 0,0 8-1 16,0 0-11-1,9-2-3-15,-3-6 0 0,0-6-3 16,0-2-2-16,0-5-14 15,0-5-6-15,2-6-43 16,1-5-20-16,0-5-21 16</inkml:trace>
  <inkml:trace contextRef="#ctx0" brushRef="#br0" timeOffset="51">8396 5141 252 0,'-6'18'93'0,"9"-10"-50"0,0 19-50 0,0-17 16 15,0 6-2-15,0 0 4 16,3 0-6-16,0-3-3 16,6 0-1-16,-4-2-4 0,1-3 2 15,6-5-17-15,-3-3-5 16,3-3-18-16,0-2-6 0,-3-6-44 16</inkml:trace>
  <inkml:trace contextRef="#ctx0" brushRef="#br0" timeOffset="52">8589 5101 232 0,'0'3'88'0,"-3"2"-48"0,-3 11-36 0,3 10 21 16,-9 11-5-16,1 11 3 16,-7 2 2-16,-3 3 4 15,0-2-15-15,3 4-10 0,3-5-4 16,0-10-35-16,3-6-17 16,1-7-77-1</inkml:trace>
  <inkml:trace contextRef="#ctx0" brushRef="#br0" timeOffset="53">9009 5061 112 0,'-6'-7'44'0,"6"4"-24"0,0-2-13 0,0 5 15 0,0 0-11 16,3 0-1-16,-3 0-6 15,3 2-1-15,0 6-1 16,3 8 3-16,-3 16 4 0,0 0-1 15,-3-1 3-15,0-2-4 16,0-2-2-16,0-9-2 16,0-2-3-16,0-5 3 0,0-3 2 0,0-3-2 15,0-5 0-15,0-5-1 16,0-3 1-16,0-11-4 16,3-7-2-16,3 2-1 31,0 0 0-31,3 3 3 0,3 5 2 0,-1 3-2 15,1 5-2-15,0 5 2 16,0 9 2-16,-3 7 2 16,0 11 3-1,-3-3 3-15,-3 3 5 16,-3 0-10-16,0-3-2 16,0-5 0-16,0-1 1 15,0-4-15-15,0-3-6 0,0-3-55 16,0-5-38-1,6-2 44-15</inkml:trace>
  <inkml:trace contextRef="#ctx0" brushRef="#br0" timeOffset="54">9232 5130 160 0,'-3'8'63'0,"6"11"-34"0,6 7-34 0,-3-18 12 16,0 0 7-16,0 0 6 15,3 0-4-15,-3-3 1 16,3-2-10-16,0 0 0 0,-3-6 0 16,3-5 1-16,-3-8 2 0,-3 3-12 15,-1 0-3-15,-2-1 0 32,-2 4 2-32,-4 2 2 15,-3 5 1-15,-3 3 0 16,0 8 2-16,3 8 1 0,0 0 3 0,3 2-3 31,3 1-2-31,6 2 0 0,0-2-1 16,3-1 0-16,3-5 2 15,3-2-19-15,0-6-8 16,0-5-69 0</inkml:trace>
  <inkml:trace contextRef="#ctx0" brushRef="#br0" timeOffset="55">9426 5122 208 0,'-9'6'77'0,"9"-6"-42"0,3 2-43 0,-3-2 10 15,3 3 5 1,0 0 5-16,3-3-1 16,0 0-1-16,0 0-6 15,-1 0-1-15,1-3 1 16,0 0 0-16,-3-2 0 0,0 0-2 15,-3-1-2-15,-3 1 3 0,-3 0 0 16,0 2-1-16,-2 3-2 16,-4 5 3-16,0 3 2 15,-3 6-2 1,3 9 0-16,3 1-3 0,3 0-1 16,6 0 1-1,6-3 0-15,3-2 0 0,3-6 2 16,3-3-14-16,6-4-7 15,2-4-23-15,1-4-11 16,6-6-36-16</inkml:trace>
  <inkml:trace contextRef="#ctx0" brushRef="#br0" timeOffset="56">9649 5096 200 0,'-30'-3'77'0,"12"6"-42"0,3 5-39 0,9-3 13 15,-2 11-7-15,-1 8 1 16,0 0 0-16,0-1 1 0,3 1-2 16,3 0-2-16,3-8 3 0,6 0-2 15,0-6-1-15,3-4 5 16,0-6 4-16,5-6-10 16,4-7-1-16,-3-13-4 0,0-1-1 15,-3-2-1 1,-3-5 2-16,-3-3-1 0,-3-3 2 15,-9-2 3-15,3 2 3 0,0 3 4 16,0 8 2-16,0 8 5 16,0 5 3-16,3 16-6 15,0 16-5 1,0 10 0-16,0 16-3 31,6 9 2-31,0-1-2 0,3 0-1 16,6-7-19-16,0-6-8 15,2-8-68 1</inkml:trace>
  <inkml:trace contextRef="#ctx0" brushRef="#br0" timeOffset="57">10063 5109 176 0,'-18'21'66'16,"18"27"-36"-16,0-11-33 0,0-24 13 0,0 3 8 15,-3 0 6-15,3-3-6 16,-3 0 0-16,3-2-11 0,0-3-4 0,0-3 0 16,0 0 0-16,0-5 1 15,0 0 0 1,0-5 0-16,0-3-5 0,3-5 1 16,0-8-5-1,6-6 1-15,9 4 0 0,-4 4 2 16,1 3-1-16,0 6 1 0,0 10 4 31,0 10 1-31,3 3 3 0,-6 6 1 0,-3 2-1 16,-3 0-1-16,0-2-8 15,-3 2 0-15,0-3-30 16,2-7-11-16,-2-6-52 31</inkml:trace>
  <inkml:trace contextRef="#ctx0" brushRef="#br0" timeOffset="58">10334 5236 212 0,'-3'5'82'0,"3"6"-44"0,5-3-47 0,1-5 12 16,0 2 9-16,0 0 6 15,0-2 0 1,0-3 0-16,0 0-10 15,0-3-3-15,0 1 1 0,0-4-5 16,0-2-1-16,-3-8-7 16,-3-5 0-16,-3 0-6 15,-3 3-2-15,-3 2 6 16,0 2 3-16,0 7 1 16,-3 4 4-16,3 11 0 15,1 8 3-15,-1 5 3 0,-3 0 2 16,9 3 3-16,0-3 1 15,0 0-5-15,6 3-2 16,3-6-2-16,0-2 1 16,0 0-13-16,3-8-6 0,2-3-27 15,1-10-10 1,3-5-36-16</inkml:trace>
  <inkml:trace contextRef="#ctx0" brushRef="#br0" timeOffset="59">10464 5239 200 0,'0'10'74'0,"0"4"-40"0,0-1-33 0,0-5 16 16,3 0-2-16,0 0 0 15,0 0-7-15,3-1-5 16,0-1-2-16,0-1 1 0,0-5 1 31,3-3-6-31,6 1-2 0,-3-1-5 16,-3 0 1-16,0 1 0 15,0 2 1-15,0 2 2 16,0 4 4-16,0-1 3 16,-1 0 4-16,4 1 2 0,0-1 3 15,0-5 10-15,0-3 5 16,0-2 0-16,-3-3 2 16,0-5-11-16,-3 0-4 15,-3-3-7-15,-3-5-2 16,-3-1-1-16,-3-1-2 15,0 1-37-15,-3 4-17 0,0-1-68 16</inkml:trace>
  <inkml:trace contextRef="#ctx0" brushRef="#br0" timeOffset="60">11116 5117 156 0,'0'3'57'0,"3"18"-30"0,0-3-16 0,0-2 18 0,0 3-6 16,3 5 1-16,0-1-4 15,0 1-3-15,0 0-9 16,3-3-5-16,0 0-2 0,-3-2-1 15,0-6 2-15,0-2 1 16,-3-3 1-16,0 0-2 0,0-3 1 16,3-8 0-1,0-7 1-15,0-1 2 16,0-2-3-16,-1-3-2 16,1-3 0-16,0-2 1 15,0-13 1-15,-3 5 1 16,0 2-5-1,0 6-1-15,0 5 1 16,-3 3 0-16,0 2-26 16,3 4-9-16,0 4-17 15,0 11-8-15,3-3-19 16</inkml:trace>
  <inkml:trace contextRef="#ctx0" brushRef="#br0" timeOffset="61">11402 5175 184 0,'-6'-2'71'0,"3"2"-38"0,-3 0-34 16,3 0 15-16,-3 2-4 15,-3 9 4-15,-3 2-3 16,1 0-1-16,-1 3-6 0,0 0-5 0,0 3 0 16,3 4 3-16,0-1 1 15,3 1-1-15,3-4-2 16,3-6 5-16,6-2 4 15,0-3-3-15,3-14 2 16,3-4-7-16,3-3-1 16,0-6-9-1,-4 3-4-15,-2-2 4 16,0 4 3-16,-3 1 6 16,-3 3 2-1,0 2 6-15,0 5 3 0,-3 3-4 16,0 5 1-16,3 3-3 15,0 0 2-15,0 3-4 16,3 2-2-16,3 3 0 0,0-3-1 0,3-2-27 16,0-1-11-16,0-2-65 15</inkml:trace>
  <inkml:trace contextRef="#ctx0" brushRef="#br0" timeOffset="62">11527 5231 192 0,'0'8'71'0,"3"2"-38"0,0 12-32 0,-3-15 14 16,0 4 3-16,0 2 3 16,0-2-6-16,0-1-4 15,0 1-6-15,0-6-4 0,0 1 2 0,0-4 7 16,0-2 3-16,-3 0 0 15,0-2 0-15,3-4-5 16,0-2 0-16,0-2-5 16,0 2 0-16,3-3-1 15,0 1-2-15,0 2 1 0,3 0 1 16,0 0-3-16,3 0 0 0,0 3 1 16,0-3 0-1,0 2-25 1,6 4-10-16,-4-1-24 15,1 0-11-15</inkml:trace>
  <inkml:trace contextRef="#ctx0" brushRef="#br0" timeOffset="63">11703 5249 220 0,'-3'16'82'0,"3"-3"-44"0,3 6-42 0,-3-11 15 15,3 2-8-15,-3 4 0 16,3 4-8-16,0-2-4 15</inkml:trace>
  <inkml:trace contextRef="#ctx0" brushRef="#br0" timeOffset="64">11724 5368 176 0,'6'-8'-96'0</inkml:trace>
  <inkml:trace contextRef="#ctx0" brushRef="#br0" timeOffset="65">11712 5061 272 0,'-9'-10'101'0,"9"10"-54"0,0-3-57 0,0 3 14 0,0 0-10 16,6 0 1-16,0 3-26 16,6 0-9-16,-1 2-53 15,4 0-20-15,0 0 48 16,3 1 25-16</inkml:trace>
  <inkml:trace contextRef="#ctx0" brushRef="#br0" timeOffset="66">11926 5104 196 0,'-18'0'74'0,"15"2"-40"0,-15 1-31 0,12 2 17 16,0 9-10-16,-3 7-1 16,-2 3-1-16,-1-1 0 15,3 4-4-15,3-1-3 0,3 1 2 16,3-1-2-16,3-2 2 0,3-5 2 16,0-6 4-16,0-8-6 15,6-2-4-15,-1-9-9 16,4-1-2-16,-3-9 2 0,0 2 1 15,-3-7 3-15,-3-3 2 16,-9-5 2-16,3 6 1 31,0 12-2-31,0-5 2 0,3 11 1 16,0 10 0-16,0 6 4 16,0 5 5-16,3 2-5 15,0 1 0-15,-3-1-2 16,3-2-2-16,0 2 1 15,0-4 1-15,3-9-30 16,0-5-13-16,-1-5-50 16</inkml:trace>
  <inkml:trace contextRef="#ctx0" brushRef="#br0" timeOffset="67">12051 4929 208 0,'0'3'77'0,"6"10"-42"0,-3 3-37 0,0-3 17 16,0 8-2-16,0 6 2 15,0 12 0-15,3 1 1 16,0 0-8-16,0-6-1 0,-3-2 0 16,-6-6-3-16,3-4-3 15,0-6 2-15,-3-3 2 16,3-5-4-16,6-3-1 0,0-5-5 15,3-3-1-15,2-5-13 16,1 3-3-16,0-3 5 16,3 3 5-16,0 2 5 15,0 3 4-15,-3 6 11 16,-3 1 6-16,-3 4 14 0,-6 0 4 16,-6 4-8-16,-3 1-4 31,-3 0-9-31,-3-3-3 15,-6-2-13-15,3-6-6 0,0-2-26 16,1-8-11-16,2-1-26 16,3-4-9-16,3-9 1 15</inkml:trace>
  <inkml:trace contextRef="#ctx0" brushRef="#br0" timeOffset="68">12274 4868 244 0,'-3'3'90'0,"6"5"-48"0,0 16-47 16,-3-11 15-16,0 5 5 15,0 9 7-15,-3 10-9 16,0 3-4-16,3 5-6 16,0-6-3-16,0-2 1 15,0-5-8-15,0-5-3 16,3-6-36-16,0-3-17 15,0-7-41 1</inkml:trace>
  <inkml:trace contextRef="#ctx0" brushRef="#br0" timeOffset="69">12381 5228 192 0,'15'0'71'0,"-9"5"-38"0,3 3-21 16,-3-5 19-16,0 0-7 15,3-1-2-15,0-2-8 0,0-2-4 16,0-1-5-16,0-2-4 0,0-1 2 16,-3-7 0-16,0-5 3 15,-3 2-5-15,-3 0-1 16,-3 3 0-16,-3 2 2 0,-3 3-6 16,-3 6-1-16,0 2 2 15,0 10 3-15,-3 6 3 16,3 3 1-16,3 2 4 15,0-3 3-15,3 1-9 16,9-1 0-16,3 1 0 31,3-3 1-31,0-3-21 0,6-3-8 16,0-4-29-16,3-6-12 16,14-3-29-1</inkml:trace>
  <inkml:trace contextRef="#ctx0" brushRef="#br0" timeOffset="70">12709 5136 304 0,'-15'-3'115'0,"12"3"-62"0,-9 3-62 15,6-3 18-15,0 10-9 0,-3 6 0 16,0-3 0-16,3 0 0 16,0 1 0-1,3-1-3-15,0 3 0 0,3-3-1 0,0 3 3 31,3 0 0-31,0 0 1 0,-3-3 0 16,-3 3 6-16,-3-3 4 16,0-2-5-16,1-3-3 15,-4-8-28 1,0-3-32-16,3 0-14 16,3-2-38-1</inkml:trace>
  <inkml:trace contextRef="#ctx0" brushRef="#br0" timeOffset="71">12873 5384 180 0,'-9'0'68'0,"9"0"-36"0,-3 0-77 16,3 0-5-16,-3 0-16 15,-6-5-2-15</inkml:trace>
  <inkml:trace contextRef="#ctx0" brushRef="#br0" timeOffset="72">12938 4739 192 0,'-3'29'71'0,"0"-19"-38"0,-3 17-14 0,3-11 21 0,-3 8-9 15,0 2-1 1,0 3-15-1,0 0-6-15,0-2-6 16,0 2-3-16,3-5 3 0,0-6-33 0,3-2-14 16,0-5-71-1</inkml:trace>
  <inkml:trace contextRef="#ctx0" brushRef="#br0" timeOffset="73">12941 4736 128 0,'-3'21'49'0,"3"-18"-26"0,0 13-12 0,0-6 15 16,-3 6 1 0,0 11 1-16,-3 4 0 15,-3 4 2-15,0 2-16 0,3 3 7 0,0-3 3 16,0 0-10-16,0 0-3 15,0-6-5-15,3-4-1 16,1-6-3-16,-1-2-2 16,3-6-6-1,0-3-1-15,0-2-30 0,0-2-13 16,0-9-58-16</inkml:trace>
  <inkml:trace contextRef="#ctx0" brushRef="#br0" timeOffset="74">12893 5339 200 0,'6'3'74'0,"-9"0"-40"0,3 2-18 0,0 0 22 0,-3 0-9 15,3 1 0 1,-3-1-7-16,0-2-2 0,0-1-11 16,0-2-8-16,0 0-1 0,0-5 0 15,3 2 0-15,3 1-9 32,3-4 3-32,-3 1 2 15,0 3 1-15,-3 2-1 16,0 0 3-16,-3 0 2 15,0 5 4-15,-3 0 2 16,-5-8-3-16,2 9-3 16,0-9-31-16,0 0-15 15</inkml:trace>
  <inkml:trace contextRef="#ctx0" brushRef="#br0" timeOffset="75">5357 16182 164 0,'-9'-19'63'0,"-3"14"-34"0,-15-3-32 16,9 3 13-16,-9 2-1 15,-14-2 5-15,-10-3-6 16,-11 3 0-16,-19-1-4 15,-11 4-1-15,-9 2 3 0,-12 8-3 16,0 8-2-16,2 2 4 16,7 19 4-16,6 11-3 0,6 15-1 15,14 1-5-15,19 5 0 16,14 7 0-16,30 1 0 0,24-8 0 16,36 2 0-16,32-2 2 15,36-13 3-15,36-11 0 16,33-11 2-16,29-18 0 31,15-16 1-31,7-19-2 0,-4-12 1 0,-15-22-2 16,-26 0 0-1,-34 0 5-15,-38 0 4 16,-35-3 12-16,-51-2 9 16,-45-8-15-16,-51 3-6 15,-35 2-8-15,-36 8-5 16,-30 13-9-16,-17 14-3 15,-19 20-45-15,7 14-18 16,20 19-50-16</inkml:trace>
  <inkml:trace contextRef="#ctx0" brushRef="#br0" timeOffset="76">6964 16494 180 0,'0'-18'68'0,"3"15"-36"0,-3 0-26 15,0 3 23-15,6 14-10 16,0 4-3-16,0 11-3 31,0 11-7-31,0 10-4 0,-3 3 1 0,-3 0-2 16,6-5 2-16,-6-6-2 15,3-2 2-15,0-11-22 16,0-5-9-16,-3-9-22 16,6-25-56-1</inkml:trace>
  <inkml:trace contextRef="#ctx0" brushRef="#br0" timeOffset="77">7122 16452 212 0,'-12'5'79'0,"12"16"-42"0,9 8-43 0,-6-15 14 16,0 7-3-16,0 8 4 0,0 18 0 15,0 1 0-15,-3 0-5 16,3-6-3-16,0 6 0 0,0-9 1 15,0-2 1-15,-3-7-32 16,0-12-15-16</inkml:trace>
  <inkml:trace contextRef="#ctx0" brushRef="#br0" timeOffset="78">6925 16579 264 0,'-20'-5'101'0,"20"5"-54"0,11-3-50 0,-5 3 19 15,3 0-8-15,6 0 1 16,3 0-8-16,3 3 0 16,6 2-1-16,-1-3-7 0,1 6-3 15,-3-2-32-15,0-1-15 0,-3 0-47 16</inkml:trace>
  <inkml:trace contextRef="#ctx0" brushRef="#br0" timeOffset="79">6869 16822 276 0,'-9'3'104'0,"12"-6"-56"0,3 6-56 0,3 0 18 0,6-3 0 15,8 0 5 1,7-3-5-16,9-5-1 16,3-5-5-16,2 5-12 0,4-3-2 15,2-2-50-15,1 0-23 16,-3 7-26 0</inkml:trace>
  <inkml:trace contextRef="#ctx0" brushRef="#br0" timeOffset="80">6765 16603 132 0,'-3'-3'52'0,"3"3"-28"0,0-5-15 0,0 5 14 16,0 0 0-16,0 0 3 0,6 0-5 15,0 0-1-15,2 0-11 16,4 0 6-16,3 0 2 16,12 0-1-16,3 0 3 0,3 0-4 15,5 0-1-15,4 0-4 16,6-3 1-16,-1 0-6 0,1 1-3 16,-4 2 1-1,-2 0 0-15,0 0-1 0,-6 2-2 16,-7 1 1-16,-5-3 1 31,-3 0-1-31,-6 0-1 0,0-3-37 16,-3 1-17-16,-3-4-66 15</inkml:trace>
  <inkml:trace contextRef="#ctx0" brushRef="#br0" timeOffset="81">7714 16693 132 0,'0'-3'49'0,"0"3"-26"0,3-3-5 0,-3 3 18 15,0 0-7-15,0 0 0 16,6 6-10-16,0 7-4 16,0 5-8-16,0 3-1 0,0-2 4 15,0 5-2-15,-3-3 1 0,0-2-3 16,-3-4-1-16,0-1-3 16,0-4-2-16,-3-2 3 15,0-3 0-15,0 1-1 16,0-6-2-16,0 0 5 0,0-3 4 15,3-5 1-15,0 3 2 16,0-8-4-16,0-1-3 0,3-7-2 16,3-3 0-16,0 1 2 15,6-1 4-15,3 3-4 16,2 2-3-16,-2 6-4 16,0 2 1-16,3 3-1 15,-3 8 0-15,0 6-14 31,0-4-4-31,3 4-25 0,-4-1-9 16,-2 0-27 0,0 3-38-16,3-3 36 15</inkml:trace>
  <inkml:trace contextRef="#ctx0" brushRef="#br0" timeOffset="82">8015 16727 220 0,'-6'-11'82'0,"9"25"-44"0,-3-12-38 15,0-2 16 1</inkml:trace>
  <inkml:trace contextRef="#ctx0" brushRef="#br0" timeOffset="83">8018 16751 385 0,'6'8'18'15,"3"-3"-9"-15,0 3-4 0,-1-11 1 0,1-2-3 16,0 5-2 0,3-8 0-16,-3-3 1 0,0 6-1 15,-3-3-1-15,-3 0 1 16,-3 3 1-16,0 0-1 15,-3-3 2-15,-3 8-4 16,-3-3 0-16,0 3 1 16,-3 3 2-16,-3 5-3 15,-2 2 0-15,5 6-1 0,0 0 0 16,3 3 2-16,3-4 0 16,3 9 0-16,0-3 0 15,9 1 0-15,0-4 2 0,3 3-1 16,3-5-1-16,0-5 3 31,2-1 2-31,4-4-4 0,3-4-1 0,0-7-18 16,0-3-5-1,0 5-24 1,2-7-10-16,4 5-41 16</inkml:trace>
  <inkml:trace contextRef="#ctx0" brushRef="#br0" timeOffset="84">8345 16534 204 0,'-6'-11'77'0,"6"6"-42"0,-6 8-30 15,6-3 19-15,0 2-11 0,0 9 0 16,0 5-1-16,0 8 2 15,0 7-7-15,0 9-4 0,3 0 0 16,0-1 0-16,3-4 1 16,0 2-5-16,0-3-1 15,0-7-32-15,-3-9-13 16,-3 6-58 0</inkml:trace>
  <inkml:trace contextRef="#ctx0" brushRef="#br0" timeOffset="85">8235 16661 260 0,'-3'-8'99'0,"15"3"-54"0,-3 5-53 15,3 0 18-15,0 0-9 16,3 0 2-16,2 0-13 15,1 0-6-15,3 0-44 16,-3 5-21-16,6-2-7 0,-6-1-1 16</inkml:trace>
  <inkml:trace contextRef="#ctx0" brushRef="#br0" timeOffset="86">8479 16693 212 0,'-18'13'79'0,"6"8"-42"0,6 16-43 16,12-24 14-16,-9 11 4 16,6 0 4-16,3-6-3 15,-3 6-3-15,6-5-5 16,0 2-2-16,0-13 1 0,0 2 0 16,3-7 0-16,0 2-2 15,0-10-2-15,-3-3 1 0,0-2 1 16,-1-12-3-16,-2 6-2 15,0-7 2 1,-3-4 0-16,3 3 1 0,-3 3 2 16,0 3 5-1,-3 4 4-15,0 9-4 0,3-3 1 16,0 14-1-16,3 1 1 16,0 12-2-16,0 0-1 15,3-1-3-15,0-2-2 0,0 5 1 16,0-5-1-16,0-3-9 0,0 3-4 15,3 0-31-15,2-8-13 16,1-5-42 15,-3-3-26-31,0-3 56 0</inkml:trace>
  <inkml:trace contextRef="#ctx0" brushRef="#br0" timeOffset="87">8762 16801 212 0,'-9'-11'79'0,"15"11"-42"0,-9 6-39 0,3-1 14 0,3 3-4 31,0 0 0-31,0 5 4 0,-3 0 3 0,3 1-8 31,0 4-2-31,0-5 1 0,0 6-1 16,-3-11 0-16,3 0 1 0,-3-8 8 16,0-3 1-16,0-2-5 15,0-8-2-15,0-1-2 31,3-2-1-31,0 1-3 16,0-1 1-16,3-3 0 16,3 1 1-16,-1 2-2 0,4 0-2 15,0 3 1-15,3 5-1 16,3-3-16-16,0 3-4 16,0 3-32-16,0-3-14 15,-4 8-42-15</inkml:trace>
  <inkml:trace contextRef="#ctx0" brushRef="#br0" timeOffset="88">9036 16785 236 0,'-3'-2'88'0,"6"7"-48"0,0 3-49 0,0 0 14 15,0 0 8-15,0 2 8 0,0 3 1 16,-3 1-1-1,0-1-11-15,0 0-4 0,0 0-2 0,0 1-2 16,0-1 1-16,0-5-2 16,0-3 2-16,3-8 9 15,3-2-7-15,-1-5 1 16,4-4-4-16,0-7 1 16,0 8-4-16,3-6-2 15,0 4 2-15,3-1 0 16,3 5 1-16,3 0 2 0,0 11 1 15,-1 8 3-15,1 3-3 32,-3 5 0-32,0 2-1 15,-3 11 1-15,-6 1-2 16,0-4 2-16,-3 6-13 0,0-6-6 16,-1-2-55-16,1-8-26 15,-3-3-16 1</inkml:trace>
  <inkml:trace contextRef="#ctx0" brushRef="#br0" timeOffset="89">17617 3151 104 0,'-15'3'41'0,"6"-3"-22"0,0 0-3 16,6 0 16-16,3 0-4 15,0 0-2-15</inkml:trace>
  <inkml:trace contextRef="#ctx0" brushRef="#br0" timeOffset="90">17575 3154 293 0,'-2'0'14'0,"7"8"-1"16,1-3-4-1,6-2 2-15,12-1 0 16,12 1 3-1,14-3 4-15,13 0 3 16,17 0 2-16,25-3-8 16,17 3-4-16,9 0-6 15,5-5-2-15,-2 0 5 0,-9 5 3 16,-9 0 0-16,-8 0 1 16,-25 0-4-16,-12-3 0 15,-11 0-5-15,-24 3-2 16,-7 0 0-16,-2 0 1 15,-3 0-3-15,-9 0-2 0,-6 0-42 16,-9 0-20-16,-9 11-66 16</inkml:trace>
  <inkml:trace contextRef="#ctx0" brushRef="#br0" timeOffset="91">17519 4188 108 0,'-12'6'44'0,"6"-1"-24"0,3 0-19 0,3-2 8 16,0-3-1-16,0 0 0 15,0 5 7-15,6 0 4 16,3 1 4-16,6-4 1 31,6 1-13-31,11-3 9 0,16 0 6 16,21 0-3-16,11-3-1 0,21 1-12 15,12-1-4-15,15 0 5 16,3 1 2-16,-9-1 0 16,-47 3 2-16,-13 0-4 15,10 0 1-15,-13 0-5 16,1 0 1-16,20-2-5 15,-9-1-2-15,-11 3 0 0,-24 0 1 16,-7 0-25-16,4-3-10 16,-6 1-51-16,-12-1-22 15,-3-2 10 1</inkml:trace>
  <inkml:trace contextRef="#ctx0" brushRef="#br0" timeOffset="92">17376 4643 136 0,'-3'-18'52'0,"3"13"-28"0,15-6-15 0,-9 8 16 16,-3 1-1-16,0-1 3 16,3 0-13-16,0 3-3 15,0 6-7 1,0 10-1-16,0 21 3 0,-3 16 6 16,-3 7 2-16,-3 15-5 15,-6 12-1-15,-3 0-4 0,3-7-1 16,0-9-1-1,0-10 1-15,3-8-2 0,0-8-1 16,3-8 1-16,0-8 1 16,6-8-52-1,0-5-34 1,9-13-39-16,0-3 43 16</inkml:trace>
  <inkml:trace contextRef="#ctx0" brushRef="#br0" timeOffset="93">17474 4575 184 0,'0'-14'68'0,"12"12"-36"0,9-6-31 0,-6 5 14 0,9-2 1 0,8 0 4 15,16-1 3-15,15-4 1 16,11 2-13-16,12-8-7 0,19 8-2 16,8 0-2-16,6 5 2 15,3 3-1-15,-3 0-1 16,-3 3 1-16,-12 2 1 16,-6 1 1-16,-8-4 1 0,-16 4-2 15,-12-4-2-15,-5-2 3 16,-9 0 0-16,-7 0-4 15,-8 0 1-15,-6 0-7 16,-6-2-3-16,-3-1 3 16,-4 0 2-16,1 1 3 15,-6 2 3 1,0 2 0-16,-3 1 2 16,0 2 0-16,0 8 1 15,-6 6-2-15,0 13-2 16,-3 21 1-16,0 13 1 15,-3 3-1-15,3 7 2 16,0 9-2-16,3-3-1 16,0-5 3-16,0-8 0 0,0-11 1 0,0-8 2 15,3-8-3 1,-6-5 0-16,3-8-14 0,-6-5-54 16,-9-8-14-1,-5-3-20 1</inkml:trace>
  <inkml:trace contextRef="#ctx0" brushRef="#br0" timeOffset="94">17379 5519 220 0,'-3'-5'85'0,"21"5"-46"0,15 0-43 15,-10-3 15-15,13-2 7 16,21-6 8-16,23-2-2 16,18 0-2-1,18 0-12-15,15-3-4 0,18 3-2 16,6-6 0-16,-3 9 0 15,-3-4-2-15,-9 4-2 16,-12 2 1-16,-21 5 1 16,-18 0-1-16,-12 1-1 0,-17 2-10 15,-12 0-6-15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49:16.077"/>
    </inkml:context>
    <inkml:brush xml:id="br0">
      <inkml:brushProperty name="width" value="0.05292" units="cm"/>
      <inkml:brushProperty name="height" value="0.05292" units="cm"/>
      <inkml:brushProperty name="color" value="#FF0000"/>
    </inkml:brush>
  </inkml:definitions>
  <inkml:trace contextRef="#ctx0" brushRef="#br0">6089 11769 140 0,'6'-6'52'0,"-3"4"-28"0,0-1-8 16,-3 3 18-1,0 0 4-15,0 0 2 16,-3-3-5-16,-3 3-1 0,-3 0-19 15,-3 0 0-15,-6 0-1 0,-6 3-5 16,1 2-1-16,-1 3-2 16,-3 0-1-16,3 8-8 15,3 5 0-15,3-2 1 16,4-1 3-16,5-2-5 16,6-3-1-16,6 1 2 0,6-1 3 0,8 0 1 15,10 0 2 1,0 1-4-16,3 1-2 0,-3-4 2 15,-4 8 2-15,-5-6 4 16,-6 3 4-16,-3-3 2 16,-9 0 3-16,-6-2-3 31,-9-3-1-31,-6 0-6 0,1 0-1 16,-4-3-3-16,0-3-3 15,3 1-20-15,3-3-10 16,3 0-12-16,3 0-2 15,12-8-131 1,6-8 64 0</inkml:trace>
  <inkml:trace contextRef="#ctx0" brushRef="#br0" timeOffset="1">6226 11790 208 0,'-3'-5'77'0,"3"7"-42"0,3 3-39 0,-3 6 13 0,3 13 10 15,0 2 10-15,0 3-15 16,-3-2-5-16,3 5-6 16,0-1 6-16,0-4 6 0,0-3-7 15,0-6-4-15,0-2-1 16,0-5 0-16,-3-3 1 0,3-3 2 15,-3-5-1 1,0-5 0-16,0-9-1 16,3-2 0-16,0-5-2 0,2 0 1 15,1 0-2 1,3-5 2-16,3 4 0 16,3-1 3-16,0 9-5 0,0 4-1 15,0 10-13-15,12 2-5 16,-1 4-30-16,4 2-11 15,-3 2-54 1</inkml:trace>
  <inkml:trace contextRef="#ctx0" brushRef="#br0" timeOffset="2">6702 11901 236 0,'-12'-8'90'0,"9"5"-48"0,-15-2-40 0,9 5 19 16,-2 0-7-16,-4 3 2 16,0 5-7-16,-3 2-3 0,-3 6-3 15,3 5-3-15,3 3 3 0,3-3 4 16,6 0 4-16,6 3-4 16,6 0 1-16,6-3-5 15,12-2 0-15,6-3-1 16,6-6 1-16,5-4-35 15,7-4-16-15,8-2-77 16</inkml:trace>
  <inkml:trace contextRef="#ctx0" brushRef="#br0" timeOffset="3">8812 11912 172 0,'0'-6'66'0,"0"1"-36"0,0 2-35 15,-2 1 67-15,-4-6-19 16,-6 2-15-16,-9 9-11 0,-3 2-12 0,-6 3-10 0,0 3-5 31,1 2 10-31,2 6 4 0,6-1-1 16,3 11-2-16,9-5 0 15,6 0-1-15,6-6 0 16,9-2 0-16,6-2-3 16,6-4 0-16,6-5 8 15,-4-5 6-15,1-2 1 16,0-9 1-16,-3-7-5 0,-3-4-3 15,-1-4-2-15,-5-8 0 16,-3-9-2 0,-3-2 2-16,-3 0-4 15,-3-2 0-15,-3 4 3 16,0 1 1-16,0 8 5 16,-3 2 3-16,0 8-4 15,0 8-2-15,-3 3-5 0,3 8-2 0,0 13-2 16,3 8 3-16,0 7 0 15,3 9 3-15,3 13 1 16,3 3 1-16,0-1-5 16,6-2 1-16,0-2 0 15,3-4 0 1,-3-7 2-16,2-5 1 0,1-4-37 16,0-4-16-16,3-6-74 15,0-2-40 1,6-19 82-16</inkml:trace>
  <inkml:trace contextRef="#ctx0" brushRef="#br0" timeOffset="4">9253 11806 296 0,'-18'-27'112'0,"9"27"-60"0,0 0-61 15,-6 3 24-15,1 0-7 16,2 2-2-16,0 5-1 15,3 1-3 1,9 13-2-16,9 2-4 16,6-2 0-16,-1 0 2 0,7 2 3 15,-3 1 0-15,-3-6-1 16,-3 3 3-16,-6-6 2 16,-6-2 9-16,-6 0 3 15,-6-5-6-15,-9-3-2 16,-3-3-5-16,1-2-3 15,-1-6-7-15,0-2-1 16,3-9-24 0,6 1-7-16,9-3-15 0,6-5-8 15,9-3-50 1</inkml:trace>
  <inkml:trace contextRef="#ctx0" brushRef="#br0" timeOffset="5">9536 11525 264 0,'3'-8'99'0,"-3"11"-54"0,0-3-53 16,0 3 18-16,0 5 4 15,-3 7 8-15,0 9-2 16,-3 8-2-16,0 8-10 0,3 15-1 16,0 1 3-16,0-3-6 15,3 2-2-15,0-7-1 0,3-6 1 16,-3-5-12-16,3-5-6 15,0-6-46-15,0-7-20 16,0-3-35 0</inkml:trace>
  <inkml:trace contextRef="#ctx0" brushRef="#br0" timeOffset="6">9426 11837 308 0,'-9'-50'115'0,"9"45"-62"0,6 0-62 16,3 2 18-16,5-2-5 0,10-3 2 16,3 0 2-16,12 0 0 15,2 0-4-15,1 3-3 0,-6-1 0 16,3 4-43-16,-7-1-19 16</inkml:trace>
  <inkml:trace contextRef="#ctx0" brushRef="#br0" timeOffset="7">7931 12102 220 0,'0'-3'82'0,"0"9"-44"0,0 10-36 0,0-3 19 0,-6 5 0 16,-2 11 2-1,-7 6-12-15,-3-1-4 16,-6 1-5-16,3-4-46 0,0-2-19 16,0-10-42-16</inkml:trace>
  <inkml:trace contextRef="#ctx0" brushRef="#br0" timeOffset="8">11343 11290 180 0,'-9'-19'68'0,"3"17"-36"0,-6 2-29 0,6 2 15 16,-6 6-3-16,-15 8 1 15,-6 21-2-15,-5 8 1 16,-7 16-8-16,-3 5-2 0,10 21 1 16,5 1-3-16,9 2-2 15,12-8 0-15,12-8 1 16,15-8-6-16,6-3 1 0,6-2-21 16,6-10-9-16,5-6-65 15</inkml:trace>
  <inkml:trace contextRef="#ctx0" brushRef="#br0" timeOffset="9">11393 12189 192 0,'-3'0'71'0,"3"0"-38"0,3 0-30 0,-3 0 17 16,3-2 8-16,0-4 4 15,0-2-1-15,6-2-1 0,0-3-17 16,6-6-1-16,0-7 1 0,0-6-7 15,-1-2-1 1,1-14-3-16,-3 0-2 0,0 1 1 16,-3 2 1-16,0 0-1 15,0 10-1-15,-3 4-2 16,0 7 1-16,0 3-1 16,0 5 0-1,0 8-3-15,0 8 1 0,3 8 2 16,5 10 1-16,4 14 1 15,-3 10 2-15,3 3-1 16,0 0-1-16,0 3-2 16,0-3 1-16,0-5-1 15,-4-3 0-15,-2-6-27 16,-3-4-13-16,-3-3-33 0,-3-6-16 16,-3-5 2-1</inkml:trace>
  <inkml:trace contextRef="#ctx0" brushRef="#br0" timeOffset="10">11497 12036 288 0,'-18'-19'110'0,"7"14"-60"0,20 10-58 16,-7-5 18-16,7-2-3 0,3-1 4 16,6-2-6-16,6 0-1 15,9-1-2-15,-1 1-4 0,1 0 1 16,3 2-32-16,0-2-13 31,5 2-34-31,1-2-55 16,0-3 31-16</inkml:trace>
  <inkml:trace contextRef="#ctx0" brushRef="#br0" timeOffset="11">12063 11737 268 0,'-3'-8'101'0,"3"11"-54"0,0 2-59 0,0 3 13 15,0 8 2-15,0 13 7 16,0 8 2-16,0 5 1 16,0-2-7-16,0-3-6 0,3-3-1 15,0-2 3-15,6-5 3 16,0-4-31-16,-3-4-12 16,0-3-43-1,0-6-56 1</inkml:trace>
  <inkml:trace contextRef="#ctx0" brushRef="#br0" timeOffset="12">11908 11740 288 0,'-39'-22'107'0,"36"17"-58"0,0 0-44 15,3 2 24-15,3 1-9 16,6-1-2-16,9-2-2 15,6-1 3-15,6 1-11 16,11 0-4-16,1-1-1 0,6 1-4 16,2 0 0-16,1 0-39 0,0 2-18 15,-4 3-85 17</inkml:trace>
  <inkml:trace contextRef="#ctx0" brushRef="#br0" timeOffset="13">12950 12091 160 0,'3'3'63'0,"-3"0"-34"0,0-1-23 0,0-2 17 16,0 0-1-16,0 6 4 15,0-4-1-15,0-2 2 16,0 6-15-16,0-4 6 0,-3 1 3 16,3-3 0-16,-3 0-1 15,0 0-4-15,-3 0 0 16,0-3-5-16,-3 1 1 0,0-4-5 15,0 1 1-15,-3-3-3 16,-3-5 2-16,-5-3-4 0,2 0-2 16,0-2 2-16,0-1 2 31,0 1-2-31,0-4-2 16,3-4 0-16,1-6 1 15,-1 0-3-15,3 3-2 0,3-2 2 16,0 1 2-16,3 4-2 15,6 2-2-15,3 3-3 16,3-3-1-16,0 6-1 16,0 2 2-16,0-3 2 15,0 6-1-15,0 8 1 16,0 0 3-16,-3 2 0 0,0 0 1 16,-6 11-3-1,0 3 2-15,-3 2 3 16,-3 3-3-16,0 2 0 15,-3 4 1-15,0-1 2 16,0 13-3-16,0 0 0 16,3-2 1-1,0 3 0-15,0-4 0 16,3 4 0-16,0-6 0 16,4 0 0-16,-1-5 0 0,3-3 0 15,0-3 0-15,3-2 0 16,2-2 0-16,1-4 0 15,3 1 2-15,0-3 1 16,0-3-1-16,3-2-2 0,0-3 1 16,0-3 1-16,0 0 1 15,0-2 1-15,3 0-5 16,2-3-1-16,-2-5-2 16,3-1 3-16,0 1-2 15,-3-3 1-15,0-2 0 16,0-1-2-16,-3 1 0 0,0-1 0 31,-4 3 0-31,1-5 3 0,-3 5 0 16,0 3 1-16,-3 2 2 15,0 4-3-15,0-1 0 16,-3 2-1-16,0 4-2 16,-3 7 5-1,-3 3 1-15,-3 0-3 16,-6 5-1-16,-2 0 7 15,-4 0 4-15,0 1-4 16,3-1-3-16,3-2-1 0,0-1 1 16,3-2-10-16,6-3-4 15,6 1-38-15,3-6-15 16,18 0-60-16</inkml:trace>
  <inkml:trace contextRef="#ctx0" brushRef="#br0" timeOffset="14">13173 11710 200 0,'0'-18'74'0,"0"15"-40"0,0 1-33 0,0 2 16 16,0 0 0-16,0 0 2 16,0 10-6-16,0 9 0 15,0 10-8-15,0 11 10 0,0 2 7 16,3 0-9-16,0 3-2 0,0-5-5 15,0-6-1-15,0-5-1 16,0-2 0-16,0-6-20 16,0-5-7-16,-3-6-26 15,0-4-9-15</inkml:trace>
  <inkml:trace contextRef="#ctx0" brushRef="#br0" timeOffset="15">13001 11663 284 0,'-21'-13'107'0,"21"10"-58"0,3 0-57 0,6 3 51 16,5 0-16-16,7-2-10 15,9-6-6-15,9 2-7 16,11 1-3-16,7-3 0 0,2-2-32 0,10-1-12 15,-7 0-95 1</inkml:trace>
  <inkml:trace contextRef="#ctx0" brushRef="#br0" timeOffset="16">13849 11840 192 0,'-3'-32'71'0,"0"32"-38"0,3 11-25 0,0-14 16 0,-6 3-8 15,-3 6 1-15,-3-1-4 16,-6 8 2-16,-3 3-8 31,4-3-2-31,2-2 1 0,6-1-8 16,6 1 0-16,3 2-2 16,9 3 2-16,3 0 1 0,-1 0 3 15,1 0 1-15,-3 2 3 16,-3 1 10-16,-3-3 5 15,-6-6-7-15,-3 1-1 16,-6-3-5-16,-5 0-3 16,2-3-11-16,0-2-6 0,0-6-23 15,3 0-10-15,3 1-16 16,15-14-62 0</inkml:trace>
  <inkml:trace contextRef="#ctx0" brushRef="#br0" timeOffset="17">13935 11901 240 0,'-3'3'90'0,"6"2"-48"0,12 5-40 0,-9-2 17 0,0 3 3 16,0 0 4-16,0 2-12 15,0 0-3-15,0 3-7 0,0 0-3 16,0 2 2-16,3-2-4 15,0-5 0-15,-1-1-23 0,1-2-10 16,0-2-35-16,-3-4-16 16,0-4-8-1</inkml:trace>
  <inkml:trace contextRef="#ctx0" brushRef="#br0" timeOffset="18">14087 11917 216 0,'-12'5'82'0,"9"8"-44"0,-6 14-40 16,3-14 14-16,-3 11 5 16,0 0 6-1,-3-1-8-15,1 4-3 16,2 2-7-16,-6 0-6 0,3-5 0 16,3 5-17-16,0 0-8 15,3-5-17-15,3-8-8 16</inkml:trace>
  <inkml:trace contextRef="#ctx0" brushRef="#br0" timeOffset="19">14102 11919 176 0,'3'-13'66'0,"0"11"-36"0,0 7-33 15,-3-5 33 1,3 13 4-16,0 3-9 0,0 0-4 16,-3 5-12-16,0 3-4 0,0-6 1 15,0-2-1-15,0-3 0 16,0-2-1-16,0-3 0 16,0-3 4-1,0-7 3-15,3-6-6 0,0-3-1 16,0-2-2-16,3-3-2 15,5-2 1-15,4-1 1 16,3 0-3-16,0 4 0 16,0 4-1-16,0 3 0 15,0 5 2-15,0 11 2 0,-4 6 1 16,-2 1 3-16,-3 4-1 16,0-3 0-1,-3 2-1-15,0-2 0 0,-3 0-5 16,0-3 1-16,0-2-11 15,-3-3-5-15,3-3-25 16,-3-5-9-16,3-10-49 31,9-4-32-31,-3-7 58 0</inkml:trace>
  <inkml:trace contextRef="#ctx0" brushRef="#br0" timeOffset="20">14447 11631 252 0,'-3'-26'93'0,"3"26"-50"0,0 2-48 16,0-2 17-16</inkml:trace>
  <inkml:trace contextRef="#ctx0" brushRef="#br0" timeOffset="21">14447 11618 418 0,'3'16'17'15,"0"10"-9"-15,0 6-2 0,0 16 0 16,0-3-3-16,0-3 0 0,0 0 1 16,0-2 0-1,0-3-11-15,0-5-3 16,-3-8-30-1,3-3-14-15,-3-5-58 16</inkml:trace>
  <inkml:trace contextRef="#ctx0" brushRef="#br0" timeOffset="22">14286 11806 304 0,'-6'-6'115'0,"9"6"-62"0,0-2-57 16,3 2 21-16,3-6-11 16,9 1-1-16,6-3-2 15,3 0-3-15,5 0 1 16,1 3-30-16,3 0-10 0,0 2-27 0,2 3-9 16,-2 0-24-1</inkml:trace>
  <inkml:trace contextRef="#ctx0" brushRef="#br0" timeOffset="23">14754 11740 248 0,'-15'-3'93'16,"9"6"-50"-16,-6-1-41 15,6 4 19-15,-9-1-7 0,-3 5 2 16,0 9-5-16,1 7 1 16,2 1-7-16,3 2-1 0,3-3 2 15,6-2-5-15,3-5-1 16,3-3 0-16,3-3 2 15,6-3 1-15,0-2 3 16,-1-5-1-16,1-3 0 0,3-5-3 16,-3-3 1-16,0-3-4 15,-3-2-2-15,0-6 2 16,-3 4 2-16,0 1 0 16,-3-2-1-16,0 9 5 15,0 1 4-15,0 1-5 16,3 10-4-1,-3 3-1 1,3 3 1-16,0-1 0 0,0 4 0 16,0-4 2-16,-1 3-1 15,7-2-1 1,-3-3-19-16,0 0-10 16,6-6-21-16,0 1-6 15,0-3-58-15</inkml:trace>
  <inkml:trace contextRef="#ctx0" brushRef="#br0" timeOffset="24">15170 11700 260 0,'-6'-8'99'0,"3"11"-54"0,-2 2-44 0,-1 3 19 0,-6 2 2 16,-6 6 4-16,-3 8-12 15,-3 8-5-15,0 0-6 16,4 2-3-16,-1-8 1 0,3-2-12 31,3-3-3-31,3-2-28 0,3-6-11 16,3-2-47 0,0-3-39-16,3-6 56 15</inkml:trace>
  <inkml:trace contextRef="#ctx0" brushRef="#br0" timeOffset="25">14906 11777 256 0,'-3'-8'96'0,"3"10"-52"0,3 1-54 0,2 2 14 15,4 1 12-15,3 7 9 16,6 8-10-16,3 0-3 16,0 6-8-16,9-6-3 0,-4 3 2 15,1-6-13-15,-3 1-3 16,-3-6-49-1,0-3-22-15,-3-7-20 16</inkml:trace>
  <inkml:trace contextRef="#ctx0" brushRef="#br0" timeOffset="26">15289 11187 264 0,'-2'-16'101'0,"4"16"-54"0,4 10-55 0,3-4 16 16,3 2-6-16,3 2 3 16,3 9 11-16,3 18 5 15,3 18-11-15,-4 19 1 0,1 8 0 0,-6 16 0 16,-3-3 1-16,-9 1-6 16,-9-14-2-1,-12-3 0-15,-6-10 2 16,-17 5-30-16,-4-10-10 0,-8-9-85 15,-7-10-57 1,6-11 71-16</inkml:trace>
  <inkml:trace contextRef="#ctx0" brushRef="#br0" timeOffset="27">3508 9086 96 0,'-6'-3'35'0,"6"3"-18"0,-3 3-16 0,3-3 11 15,0 5-6-15,-3 6 2 16,0 5-1-16,0 7 1 16,3 6-2-16,-3 3-1 15,-3 13 3-15,-2 0 3 0,2 11-2 16,0 7 0-16,3 14-5 16,0 10-1-16,3 6 3 15,3 7 1-15,3 14 1 16,0 8 0-16,2 8 2 15,4-6-3-15,0-2 1 16,3-3-5-16,3-19 0 16,0-5-1-16,0-15 1 15,0-14 0-15,-1-10 3 16,-2-9-16-16,0-12-6 16,3-9-34-1,3-5-50-15,-6-10 19 0</inkml:trace>
  <inkml:trace contextRef="#ctx0" brushRef="#br0" timeOffset="28">3499 10806 160 0,'-9'5'60'0,"9"-2"-32"0,0-1-35 32,3 3 10-32,3 9-1 0,6 4 3 15,3 9 4-15,9 7 5 16,0 8-8-16,3-5 3 0,2-2 4 0,1-6 2 15,0-5 0-15,-3-6-7 16,-4-2-3-16,-2-5 3 16,0-6 5-1,-3-5-5-15,-3-8 0 0,-3-8-2 16,0-10-1-16,-3-9-1 16,5-10 0-16,-2-5-13 0,-3 2-4 15,0-2-12-15,-3 8-2 16,0 2-23-16,0 6-10 15,-12 5-15 1</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49:16.106"/>
    </inkml:context>
    <inkml:brush xml:id="br0">
      <inkml:brushProperty name="width" value="0.05292" units="cm"/>
      <inkml:brushProperty name="height" value="0.05292" units="cm"/>
      <inkml:brushProperty name="color" value="#FF0000"/>
    </inkml:brush>
  </inkml:definitions>
  <inkml:trace contextRef="#ctx0" brushRef="#br0">7488 17227 128 0,'-3'3'49'0,"0"-1"-38"0,9 6 15 16,-6 5 5-16,0 1-2 16,0 12 1-16,-3 1-6 15,-3 12-1-15,3-2-12 16,-3 3-2-16,0-6-2 0,0 6 3 16,3-8 4-16,0-6-6 15,0-7-2-15,3-1-1 16,0-4 1-16,-3-6-3 15,3 2 0-15,0-10 1 0,0 0 2 16,0-10 1-16,3-4 1 16,3-2-7-16,-3-7 0 15,0-9-1-15,0 3 2 16,0-3-1-16,0-5 2 16,0 5-4-16,0-7 0 15,0 4 1-15,3 3 2 16,0 3-3-16,-3 5 0 15,0 6 1-15,3 5 0 16,0 5-3-16,0 8 2 16,3 5 3-16,0 6 1 15,-1-1-1-15,-2 9 1 0,3-3-2 16,0-3-1-16,0 0 1 16,0-2-1-16,0-3 0 15,-3-3 0 1,3-2 0-16,-3-3 0 0,3-3 0 15,0-5 0-15,0-3-5 16,0-2-1-16,0-3-2 16,-3 0 0-16,-1 3 5 15,1 0 1-15,-3 8 2 16,0 2 2-16,3 3-1 16,0 8 2-16,0 5 2 15,0 6 2-15,0 2-1 16,0 3-1-16,3 2-1 15,-3 9 0-15,3-4-5 16,-3 1 1-16,3 2 0 16,0-7 2-16,0-3-19 0,0-3-6 15,5-8-21-15,-5 0-10 16,0-2-53 0</inkml:trace>
  <inkml:trace contextRef="#ctx0" brushRef="#br0" timeOffset="1">7905 17494 232 0,'-6'6'88'0,"18"-4"-69"0,-3 3-7 0,-4-2-7 16,4 2-5-16,0-5 2 15,0 6 3-15,3-6 4 16,0-6-4-16,0 4-1 0,0-9 0 15,3 6-2-15,-3-6 1 0,0 1-11 16,-6-3-4-16,-3-1-1 16,-3 1 2-16,-3 2 0 15,-3 4 0-15,-6 1 3 16,-3 4 5-16,-3 4 8 16,0 4 7-16,-3 7-2 15,0 0 2-15,4 0 2 16,5 6 3-16,3 2-7 0,6-3-3 15,9 1-7-15,3 2 0 16,5-8 0-16,4 6 0 16,3-6 0-16,3-2 2 15,3-1-19 1,-3-4-8-16,2-6-25 16,-5-3-8-16,0-8-27 15</inkml:trace>
  <inkml:trace contextRef="#ctx0" brushRef="#br0" timeOffset="2">8134 17457 204 0,'-6'6'77'0,"6"-6"-60"0,3 7-7 0,0 4-6 16,0-3 7-16,0 5 5 0,0 6-2 15,3-6 0-15,0 5-8 16,-3-2 0-16,3-2 4 0,-3-4-6 15,0-2-2-15,0-3-4 16,-1-2 1 0,1-11-1-16,3 3 0 0,0-11-3 15,0-8-1-15,0 3 0 16,0 0 2-16,3 2 4 16,0 6 2-16,0 2 0 15,3 9 1-15,0 4 2 16,-3 4 4-16,0 7 0 15,-3 0 2-15,0-2-6 16,0-3-1-16,-3 0-2 16,2-3-2-16,1-5 1 0,0 0-1 15,0-5 0-15,3-3 0 16,3-6-9-16,3-4-4 16,0 5 4-16,0 7 3 15,0-1 6-15,0 12 2 16,-1 3 6-16,-2 10 3 15,0 1-4-15,0-3-2 16,0 2-2-16,0 1-3 16,0-11-17-16,3 2-9 15,3-10-83 1</inkml:trace>
  <inkml:trace contextRef="#ctx0" brushRef="#br0" timeOffset="3">8985 17494 200 0,'-18'13'77'0,"12"1"-60"0,-6 7 2 0,9-8-4 16,0 6 7-16,0 4 6 0,3 1-8 16,3-5-2-16,6-1-10 15,3 1-1-15,6-11 0 0,6-3 1 16,0-10 0-16,3-8-2 15,-1-9 1-15,-5-1-2 16,-3-4 0-16,-6 6-1 16,-9-3 0-16,-9 3-2 15,-9 2 1 1,-6 6-2-16,-3 5-1 16,1 3-6-16,-1 5-1 15,0 5-32-15,6 3-14 0,6 0-68 16</inkml:trace>
  <inkml:trace contextRef="#ctx0" brushRef="#br0" timeOffset="4">9238 17502 192 0,'-9'8'74'0,"9"-3"-58"0,3 9-4 16,0-4-6-16,0 6 2 15,3 13 7-15,-3 6 2 16,0 4 1-16,0 1-9 15,0 0-1-15,0-3 2 0,0-6-6 16,0-1 0-16,0-12 0 16,-3 1 0-16,3-11 4 15,-3-1 5-15,-3-7-1 16,0-7 3-16,-3-7-10 0,0-4-3 16,3-17-4-1,0-2-2-15,3-2 3 16,3-1 0-16,3-5-2 0,3 5 2 15,3 11 3-15,3 0 1 16,0 16-4-16,-1 0-1 16,1 13 1-16,0 5 2 15,-6 3 9-15,3 5 3 16,-9 0-2-16,-3 3-1 16,-3 0-6-16,-3-3-3 15,-3 1-3-15,0-4-1 0,0-2-16 16,0-3-5-16,-3-5-37 15,4-5-13-15,-1 0-32 16</inkml:trace>
  <inkml:trace contextRef="#ctx0" brushRef="#br0" timeOffset="5">9429 17529 220 0,'12'5'85'0,"-4"3"-66"0,4 5 5 16,-3-8-1-16,0 3-7 15,3-2 3-15,0-1-4 16,0-2-1-16,0-3-8 16,-3-3 0-16,0-2 1 0,0-1-3 15,0-2-3-15,-3-5 0 16,-3 0 1-16,-6 2-3 0,-3-2-2 16,-3 3-5-1,-3-1 0-15,-3 8 2 0,0 3 1 16,0 8 3-16,0 5 3 15,3 3 0-15,3 3-1 16,3 5 5-16,3-3 1 16,3 3-2-16,6-8-3 15,6 2 0-15,6-10-1 16,3 3-9 0,0-9-4-16,3-2-20 0,2-2-6 15,-2-9-37 1,-3-2-47-16,-3-6 34 15</inkml:trace>
  <inkml:trace contextRef="#ctx0" brushRef="#br0" timeOffset="6">9691 17523 212 0,'-9'16'79'0,"6"0"-61"0,3 8-7 16,0-16-7-16,3 10 2 16,3-4 4-16,-3-1 3 15,3-5 5-15,-4 2-10 16,1-2 7-16,0-2 4 0,-3-6-6 15,3-6 0-15,0 1-1 16,-3-8 0-16,3-6-4 16,0-5 0-16,0-5-5 15,3 3 0-15,0 5-1 0,6 0-2 16,0 2-2 0,0 6-1-16,3 2-31 15,0 9-15-15,3 2-26 16,-1 2-8-16,1 9-5 15</inkml:trace>
  <inkml:trace contextRef="#ctx0" brushRef="#br0" timeOffset="7">9970 17470 268 0,'-15'-7'101'0,"7"7"-78"0,-4 7-11 0,6-1-9 15,-3 4 1-15,0 6 5 0,0 5-2 16,0 3 1 0,3 3-5-16,0-1-4 0,6-2 0 15,3-3 1-15,6-8 0 0,0 1 0 16,3-4 0 0,3-10-7-16,0-5 0 15,2-8-10-15,-2-6-2 0,-3-2 10 16,-3-3 7-16,-3 8 11 15,-3 0 6-15,0 3 6 16,-3 5 4-16,0 3-11 16,-3 10-5-16,3 8-9 15,0 6-2-15,0-6 1 16,0 3 0-16,3-3-8 0,3-2-2 16,0-3-25-1,0-3-11-15,3-10-58 16,0-3-31-16,0 0 64 15</inkml:trace>
  <inkml:trace contextRef="#ctx0" brushRef="#br0" timeOffset="8">10173 17526 220 0,'0'21'82'0,"-3"-2"-64"0,0 7 4 0,3-18-1 15,-3 5 2-15,0 1 3 16,0-1-2-16,0-8-3 15,0 3-11-15,-3-3-2 0,6-5 2 16,0-5-6-16,6-8-2 16,3 0-4-16,3-3-1 0,3-3-1 15,0 1 0-15,2 4 3 16,1 1 0-16,0 8-2 16,0 5 0-16,-3 5 2 15,0 3 0-15,-3-3 1 16,0 9 0-16,-1-6-16 15,4-3-4-15,0 3-17 16,3-8-6-16,0-3-2 16,0-5 3-16,3-2 14 15,-4-4 9-15,-2 1 12 16,-3 0 6-16,-3 0 17 16,-6 2 7-16,-3 3 17 15,-6 8 7-15,-3 8-18 16,-3 5-9-16,0 6-12 15,1-1-6-15,-1 9 3 16,6-3 4-16,3-3-5 0,3-3 0 16,6-2 0-16,3-5 2 15,3-6-3-15,2-5 0 16,1-5 3-16,0-8 3 16,0-11-6-16,0-3-4 15,-3 1-3-15,-3-9 3 16,-3-2 2-16,-6-2 4 15,-6-1-2-15,0 6-2 0,-3 2 6 16,3 5 3-16,0 9 1 16,3 5 3-1,0 7-7-15,3 12-4 0,3 7-5 16,3 8 1-16,3 11 3 16,3 8 1-1,3-1-1-15,0 6-2 16,5-8-17-16,1-2-9 0,3-9-22 15,3-5-7-15,0-15-59 16</inkml:trace>
  <inkml:trace contextRef="#ctx0" brushRef="#br0" timeOffset="9">10973 17386 348 0,'-23'-8'129'0,"17"13"-100"0,-9-2-11 15,9 2-12-15,-6 3-7 16,0 3 2-16,0 2-2 0,0 0 0 16,6 8 1-16,3-2-5 0,6 2 1 15,3 3-3-15,6-3 2 16,0 5 3 0,-3-2 3-16,-3-3 6 15,-3-2 4-15,-6 2 0 0,-6 3 3 16,-6-6-25-16,-9-4-9 15,-8-1-128 1</inkml:trace>
  <inkml:trace contextRef="#ctx0" brushRef="#br0" timeOffset="10">7524 17026 124 0,'-9'0'46'0,"9"0"-35"0,3 0-6 0,0 0-5 16,0-3 1-16,0 1 3 16,3-1 5-16,-3-2 5 15,0-1-4-15,-1-2 0 16,1 3 0-16,0-3 1 0,-3 0-5 16,3-2-2-16,0-3 2 0,0-1-1 15,0 1 0-15,0-5-1 16,0-4 0-16,-3 4-2 15,0-1-2-15,3-2 1 16,-3 3-1-16,3-4 2 16,-3 7 1-16,0-4 3 15,0 1 1-15,3-1-3 16,-3 1-3-16,3-4 2 16,-3 1 0-16,3-3 3 15,0 3 1-15,-3-3-3 16,3-2-3-16,3 5-3 15,-3-3-1-15,0-3-1 16,0 4 3-16,-3-1 0 16,0-3 3-16,0 4-1 15,0-1 2-15,0 0 0 0,0-2 1 16,0-1-2 0,0-2 1-16,0 0-2 15,0-3 2-15,0 6-2 16,0-6-1-16,0 5-2 0,0-2 1 15,0-2 1-15,0-1 2 16,0 0-1-16,0-2-1 16,0 2-2-16,0 0-1 15,0 0 2-15,0 1 0 16,-3-4 1-16,3 4 0 16,0-1 0-16,0 3 0 0,0 0 0 15,0-6 2 1,-3 3-1-16,3-2-1 15,-3 0 1-15,0-3-1 0,0 0 0 16,0 0 2-16,0 2-1 16,0 1-1-16,0-1 1 15,3 4-1-15,-3 1 0 16,3-1 0 0,0-4 0-16,0 1 0 0,-3 2-3 15,0-2 2-15,0-1 1 16,-3-2 0-16,3 6 4 15,-3-1 2-15,0 0-2 16,4 0-1-16,-4 3-1 16,0 0-2-16,0 0 1 15,0 0-1-15,0 0 0 0,0-3 2 16,-3 3-1-16,3 0-1 16,-3 0-2-16,0-3 1 15,0-2 1-15,0 12 0 16,3 4 2-16,-6-9 1 15,3 6 1-15,-3-5 0 16,-8-16-5-16,8 20-1 16,3 4 1-16,0-3 0 15,0 5-2-15,0-3 2 16,3 3 1-16,0 3 2 16,0 3-1-16,0-1 2 15,0 3-4-15,3 3-2 16,0 2-1-16,0 6 3 15,0-1 0-15,0 6 1 0,0 0-5 16,0 3 1-16,0-3 4 16,0 0 2-16,3 0 0 15,0-3-2-15,0 0 1 16,0-2 1-16,0 0 1 16,0-6 1-16,0 0-5 15,-2-7 1-15,2 2 0 16,-3-8 0-16,0 3 0 15,0-6 2-15,0 3-1 16,0-2-1-16,0 4 1 16,3 1-1-16,0 3-5 0,0 2-1 15,0 2 3-15,6 9 1 16,0 0-1 0,5 5 2-16,10 5 1 15,-3 3 0-15,3 0-14 16,-3-3-3-16,3-5-77 15</inkml:trace>
  <inkml:trace contextRef="#ctx0" brushRef="#br0" timeOffset="11">7544 16955 108 0,'0'0'41'0,"3"0"-32"0,-3 0 0 15,6 0-1-15,-6 0-3 0,3 0 2 16,0-3-2-16,0 0 2 15,0-5-2-15,0 3 0 16,0-6-3-16,0-2 1 16,3-3-2-16,-3-5-3 0,3 8-1 15,0-6 4-15,0 1 1 16,-3-3 2-16,3 2 0 16,0-2-2-16,-3 0-2 15,3-3 3-15,-3 6 0 16,0-6-4-16,0 0 1 15,0 0 2-15,0 3 1 0,0 0-1 16,0-3-2-16,0 8-2 16,-3-2 1-16,3-1 3 15,0 3 3 1,0-2-2-16,-3-1-2 16,3 1 0-16,0-4-1 0,0 4 0 15,-1 5 2-15,1-3-1 16,-3 0 2-16,3 3-2 15,-3-3-1-15,0 3 5 16,3-3 4-16,0 0-10 16,0-3-3-16,0 1 4 15,0-1 1-15,0-2 1 16,-3 5 1-16,0-2-4 0,3-1 0 16,-3 1-1-16,0 4 0 15,3-1 4 1,0-1 1-16,0 0-1 0,-3 0-2 15,3 0 1-15,0-2-1 16,0 2-3-16,-3 0 2 16,3-3 1-16,-3 3 0 15,3-2 0-15,-3 5 2 16,0-6-3-16,0 1 0 16,3-1-1-16,-3-2 0 15,0 0 2-15,0 0 2 16,0-1-1-16,0 1-1 15,-3 0 5-15,3 3 1 16,0-1-7-16,0-2-4 0,0 2 5 16,0-2 1-16,3 3-2 15,-3-4-1-15,0 1 3 16,0 0 1-16,0 0 0 16,0-3-2-16,0 3-2 15,0 0-1-15,0 2 4 16,0-2 3-16,0 0-1 15,0 0 0-15,3 0-3 16,0-3-1-16,0 0 1 16,0 0 0-16,0 3-3 15,-3 0 2-15,0 0 1 0,3 0 2 16,-3-1-1-16,0 4-1 16,0-1 1-1,0-2-1-15,0 3 0 0,0-1 2 16,0 1-1-1,0-1-1-15,0 1-2 16,0-1 1-16,3 1 1 0,-3-1 2 16,0-2-3-16,0 0-2 15,0 0 4-15,0-1 3 16,0 1-3-16,0 3-3 16,0-1 1-16,0 1 0 15,0-1 1-15,-3 3 2 0,3 0-3 16,0 0 0-16,0 1 1 15,-3 1 2-15,0 1-3 16,3 0 0-16,-3-3 1 16,0 3 2-16,0-3-3 15,0 0 0-15,0-2 1 16,0 2 2-16,0-6-3 16,0 7 0-1,0-4 1-15,0 1 0 16,0 2 0-16,0-3 0 0,0 1-3 15,0 2 2-15,0 0 1 16,3 0 0-16,0 0-3 16,0 0 2-16,0 0 1 15,0 1 2-15,0-1-3 16,0 0 0-16,0 0 3 0,0-3 1 16,0 4-4-16,0-1 1 15,0 0 0 1,0-3 0-16,0 3-3 0,-3-2 2 15,3-1 1-15,-3 3 2 16,3 1 1-16,0-7 1 16,0 4-7-16,-3-1 0 15,3 1 3-15,0-3 4 16,0 0-6-16,0-1 0 16,0-1 0-16,0 1 3 15,0 1 0-15,0 0 2 16,0 0-4-16,3 2-2 15,-3 1 4-15,0-1 3 16,0 3-1-16,0-2-2 16,0 2 2-16,0-2 0 15,3-4-4-15,0 1 1 0,-3 0 0 16,0 2 0-16,0-4 0 16,0 2 0-16,0-1 2 15,0 1 3-15,0 0-2 16,-3 0 0-16,0 2-1 15,0 1 1-15,3-1-4 16,0 1 0-16,0-1-1 16,0 3 0-1,0 0 2-15,0 1 2 0,0-1-1 16,-3 0-1-16,0 0 3 16,0 3 0-16,0 0-1 15,-2-3 1-15,2 0-2 16,-3 0 2-16,0 0-4 15,0 0 0-15,0 0-1 16,0 0 0-16,0-2 2 0,-3-1 0 16,3 3 0-16,0-2 2 15,0 2-3-15,0 0 0 16,0 3 1-16,0 2 0 16,0 1 0-16,0 2 2 15,3 3-3-15,0 2 0 16,0 0-1-16,3 3-2 15,0 11 0-15,3 2 3 16,0 6-2-16,-3-1 1 16,3 3 4-16,-3 0 1 0,0 1-4 15,0-1 1 1,0-3 0-16,0-4 0 0,0-4 4 16,0-2 2-1,0-3-5-15,-3-2 0 16,3-3-1-16,-3-3 2 0,0 1-1 15,0-4-1-15,3-4 1 16,0-3-1-16,0-6-5 16,-3-5 1-16,0 3 4 15,3-3 4-15,0 1-6 16,-3 1 0-16,3 4 2 16,0 2 2-16,3 3-3 0,0 2-1 15,0 3-2-15,3 3 3 16,0 5 0-16,3 3 1 15,3 4 0 1,3 7 2-16,0-1-1 0,0 3-1 16,0 0 1-16,0-3-1 15,2-2-82 1</inkml:trace>
  <inkml:trace contextRef="#ctx0" brushRef="#br0" timeOffset="12">9825 17111 36 0,'0'0'16'0,"2"0"-12"0,1 0 14 0,-3 0 8 15,3 0 6-15,-3 0 3 16,0 0-11-16,0 0-4 16,0-3-9-16,3 0-3 15,-3-5-4-15,0 6-3 16,3-4 0-16,0-1 1 0,0-4 3 15,0-2 0-15,0-6 0 16,0 6-1-16,0-8 2 16,-3 0-1-16,0-8 0 15,0 2-6-15,0-13 1 16,0 6 0-16,0-6 2 16,0-5-1-16,0 0-1 15,-3 0 5-15,0 0 1 16,0 6-2-16,0-6-1 15,0-3-1-15,0-2-2 16,0 2 1-16,3-2 1 0,-3-3-3 16,3 8-2-16,0 0 4 15,-3 3 1-15,0 2 0 16,-2 0-2-16,-4-2 3 16,0 2 0-16,-6 3 1 15,0 0 0-15,3 3-2 16,-3-1 1-16,3 6-4 15,3 3 0-15,0 2 3 16,3 6 3-16,0 4-2 16,3 1 0-16,0 8-3 15,1-3-1-15,-4 13 3 0,0 3 1 16,0 11-1-16,0 2 1 16,-3 0-4-1,3 0-2-15,0-5 4 0,0-3 1 16,3-2 0-16,0-3-2 15,0-3 1-15,3-5-1 16,0-5 0-16,3-9 0 16,3-7-3-16,0-2 2 15,-3-4-1-15,3 3 0 16,0 3 2-16,0 8 2 16,3 0-3-16,0 2-2 15,2 6 2-15,1 2 0 16,0 6 3-16,0 2 3 15,3 3-2-15,0 3 0 0,0-1-1 16,0 3 1-16,0 1-4 16,-1-1-2-16,1-3-38 15,0 1-15 1,0-3-27-16</inkml:trace>
  <inkml:trace contextRef="#ctx0" brushRef="#br0" timeOffset="13">9958 17084 112 0,'0'0'44'0,"0"0"-35"0,0 0 5 0,0 0 1 16,0 0-7-1,0 0 0-15,3 0-2 0,3-2-1 16,0-1-3-16,0 0 5 0,0-2 3 16,0 0-5-16,0-3-1 15,0 0-2-15,0-3 1 16,0-2-2-16,3 5-1 16,0-5 3-16,0 0 2 15,0-6-2-15,0 6-2 16,0-6 2-16,2 3 0 0,1-2-1 15,0-6-2 1,0 3 3-16,0-3 0 0,0-2-1 16,6-3-2-16,-3-3 1 15,0-3-1-15,-3-2 2 16,-1 6 1-16,1-4-4 16,-3 3 1-16,0 1 0 15,0-4 2-15,0 1-1 16,0 0 2-16,-3-4-2 15,0 1 2-15,3-2-2 16,-3-1-1-16,3 0-2 16,0 1 1-16,0 4 3 15,-3 1 1-15,0 5-4 16,-1 0 1-16,-2 2 6 0,0-2 4 16,0 0-3-16,0-3 1 15,0-2-5-15,0 2 0 16,3-5-3-16,0-5-1 15,-3 5 1-15,0 2 2 16,0 1-1-16,0 2-1 16,0 3 1-16,0 0-1 15,-3 5-3-15,0 3 2 16,0-3 5-16,0 3 2 16,0-11 0-16,-3 3-1 15,0-3-6-15,0 3 1 16,0 0 0-16,-3-3 2 15,0 3-3-15,0 0 0 16,0 3 1-16,0 2 2 16,0 3-1-16,1 0-1 0,-4 2 1 15,3 1-1-15,0 2 0 16,-3-3 2-16,0 1-1 16,0-4-1-16,0 4-2 15,-3-3 1-15,0 0 1 16,-3 2 0-16,0 3-3 15,-2-2 0-15,-1 2 2 16,0 0 0-16,3 0-2 16,-3 3 2-16,3 0-1 15,0 2 0-15,3 6 0 16,3-1 0-16,1 6 0 0,2 0 0 16,3 3 0-16,0 5-2 15,3 3 3 1,3 2 2-16,0 3-2 15,3 0-2-15,-1-1 2 16,1-1 2-16,0-4 0 0,-3-2-1 16,0 0 1-16,0-3 1 15,-3-5-1-15,0 0 2 16,-3 0-2-16,0-2-1 16,-3-3 1-16,0-6 1 15,-2-2-1-15,-1-3-1 16,0-5 1-16,3 0-1 15,0-1-3-15,3 4 2 0,0 2 1 16,3 3 0-16,0 2-3 16,0 3 0-16,6 0-1 15,0 6 0-15,3 2 3 16,3 2 2-16,2 4 0 16,4 1-1-16,3 1 1 15,6 0-1 1,-9 0 2-16,0-2 1 0,-1-4-17 15,-2 1-5-15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49:34.746"/>
    </inkml:context>
    <inkml:brush xml:id="br0">
      <inkml:brushProperty name="width" value="0.05292" units="cm"/>
      <inkml:brushProperty name="height" value="0.05292" units="cm"/>
      <inkml:brushProperty name="color" value="#FF0000"/>
    </inkml:brush>
  </inkml:definitions>
  <inkml:trace contextRef="#ctx0" brushRef="#br0">15218 15711 208 0,'-12'-5'77'0,"6"13"-42"0,-3 13-34 0,3-5 14 16,-3 7-2-16,-3 12 3 16,1 2-3-16,-1-3 2 15,3-5-8-15,0-2-4 0,3 2-2 16,3-5 3-16,3-8 2 15,3-6 9-15,0-4 2 0,3-6-4 16,3-8-3-16,0-8-5 16,3-13-2-16,2-3-1 15,1-5-2-15,0 0 1 16,3 0 1-16,0 8-3 16,-3 2 0-16,-3 6 1 15,-3 5 0 1,0 6 0-16,-3 7 0 0,2 8 2 15,1 8 1-15,0 3-1 16,3 11 1-16,3-6-2 16,6 3 2-16,0 0-4 15,3-3 0-15,-4 0-8 16,1-3-2-16,-6-4-67 16,0-1-30-16,-12 0 0 15</inkml:trace>
  <inkml:trace contextRef="#ctx0" brushRef="#br0" timeOffset="1">15364 15819 168 0,'-3'0'66'0,"0"3"-36"0,0 13-29 15,3-3 14-15,-3 0-4 16,0 3 3-16,0 3-3 16,0 2 1-16,0 8-7 15,0 5 1-15,0 1 4 0,-3 5-2 16,3 5 1-16,0 10-3 16,0 9 1-16,0 2-4 15,0-5 0-15,3-1-1 16,0 4-2-16,3-3 3 15,3 0 2-15,0 2 0 16,3-7 0-16,3-6-1 0,6-2 2 16,6-9-1-16,2-2 0 15,4 3-1-15,6 0 0 16,6-9 2-16,5 1 1 16,-2-11-1-16,8 3-1 15,1-8-3-15,0-3-2 16,-4-2-2-16,4-3 1 15,-4-3-41-15,-5 3-19 16,-12 3-53 0</inkml:trace>
  <inkml:trace contextRef="#ctx0" brushRef="#br0" timeOffset="2">16477 17124 260 0,'-21'-16'99'0,"9"13"-54"0,-8 6-24 16,11 0 30-16,-6 10-25 15,-6 5-6-15,0 9-15 16,3 10-6-16,6 3 0 16,6-6 0-16,12 3 1 0,9-8-7 0,6 8 0 15,9-10-28-15,3-6-9 16,5-8-38-16,-5-8-15 15,3-5 3 1</inkml:trace>
  <inkml:trace contextRef="#ctx0" brushRef="#br0" timeOffset="3">16632 17301 288 0,'-24'-3'110'0,"15"11"-60"0,-3 6-50 0,9-1 21 15,-3 0-8-15,3 6 0 16,3-1-7-16,3 1-2 0,9-3-2 15,6 2-2-15,3-10 1 0,6-3 1 16,0-5 1-16,-4-5 3 16,-2-3 1-16,-9 0-3 15,-9-8-1-15,-6 0 1 16,-6-2 2-16,-6 5-3 16,-6-6 0-1,1 11-3-15,5-2-1 0,3 2-23 16,3 2-12-16,6 4-36 15,3-4-17-15,15 6-24 16</inkml:trace>
  <inkml:trace contextRef="#ctx0" brushRef="#br0" timeOffset="4">16828 17275 248 0,'3'5'93'0,"0"6"-50"0,-3 2-35 0,0-5 24 15,0 0-14 1,0 5 0-16,-3 0-10 0,0 0-3 15,3-2-3 1,0-3 1-16,0-8 2 0,3-8 2 16,0-11-3-16,3-2-3 15,3-5 0-15,0 2 1 16,0 5-6-16,0 11 1 16,0 8 1-16,0 6 3 15,0 7 9-15,0 6 5 16,-3-4-7-16,0 7-2 15,0-7-2-15,0 1 0 16,-1-5-2-16,1-3-2 16,0-3 1-16,0-10-1 15,0-3 0-15,0-5 0 0,0-6-3 16,3 6 0-16,-3 5-1 16,3 3 0-16,-3 5 0 15,3 8 3-15,-3 2-2 16,0 3-1-16,0 1 3 15,0-6 2-15,0 0 2 16,0-3 1-16,0 0 0 16,5-10 0-16,-2 0-2 15,3 2-2-15,-3-2 1 16,0-1 1-16,-3 4 1 16,0 2 3-16,0 0-3 15,3 0 0-15,0 0-3 16,0 0-1-16,0-6-45 0,0 6-20 15,0 0-72 1</inkml:trace>
  <inkml:trace contextRef="#ctx0" brushRef="#br0" timeOffset="5">17293 17272 288 0,'3'19'110'0,"0"-4"-60"0,-3 4-36 0,3-11 28 16,0 5-27-16,0 6-8 15,3-6-5-15,-1-3 0 0,-2 1-1 16,0-6 4-16,0 3 1 0,-3-8-2 16,3-16-7-1,0-2-3-15,0-1-2 16,3-2 2-16,0 11-1 15,3 2 0-15,3 5 1 16,-3 3 2-16,0 3 4 16,0 7 2-16,0-2 0 15,0-3-2-15,-3-2 3 16,0 2 2-16,3-5 0 16,0-5 0-16,-1-3-1 15,1-2 0-15,3-4-7 16,0 4 0-16,-3-1-1 0,0 11 2 15,0 5 10-15,0 3 4 16,-3 6 1-16,0-1 0 16,3 0-7-16,-3 0-4 15,0 1-4-15,0-1 1 16,6-3-43-16,-1-2-20 16,1-2-74-1,0-17-38-15,3-2 88 16</inkml:trace>
  <inkml:trace contextRef="#ctx0" brushRef="#br0" timeOffset="6">17698 17333 248 0,'11'5'93'0,"1"-5"-50"0,3 8-30 16,-6 5 22-16,3-7-18 16,3-6-7-16,3 0-4 15,0 0-2-15,0-6-2 16,-4 6-2-16,-2-8 1 0,-3 0 1 15,-6-5 1-15,-6 0-4 16,-9 0 1-16,0 2 6 16,1 6 4-16,-4 5-1 15,0 5 0-15,0 3-1 16,3 3 2-16,6 5-10 16,3 2-2-16,6 1-1 15,3 4-2-15,6-1-45 16,3-1-21-16,6-8-57 15</inkml:trace>
  <inkml:trace contextRef="#ctx0" brushRef="#br0" timeOffset="7">18040 17370 288 0,'-15'16'110'0,"24"-16"-60"0,-12 10-41 0,3-7 25 15,0 0-19-15,0-1-6 16,0 4-5-16,0-6-1 15,3 2-2-15,3-2 2 0,0-16-2 16,3-2-3 0,0 5-1-16,3-6-1 15,5 6 3-15,4 0 0 16,3 10 18-16,0 6 11 16,-3 5-8-16,-3 2-3 15,-4 3-8-15,1 1-4 0,-3-1 0 16,-3 0-1-16,0 0-49 15,3 1-21-15,0-7-93 16</inkml:trace>
  <inkml:trace contextRef="#ctx0" brushRef="#br0" timeOffset="8">18626 16862 352 0,'-6'-5'132'0,"6"18"-72"0,-3 19-55 15,0-19 27-15,-6 13 4 0,0 19 5 16,3 8-22-16,4 3-11 16,2-1-5-1,2 1-3-15,1-3 0 0,0-6-36 0,0 4-13 16,0-9-37-16,-3-10-13 16</inkml:trace>
  <inkml:trace contextRef="#ctx0" brushRef="#br0" timeOffset="9">18457 17293 332 0,'14'-21'126'0,"7"10"-68"0,12-18-54 16,-9 16 26-16,9 0-28 16,11 2-9-16,10 9-146 15,5-1-62-15</inkml:trace>
  <inkml:trace contextRef="#ctx0" brushRef="#br0" timeOffset="10">10214 11316 184 0,'-3'-13'68'0,"0"10"-36"0,-2 1-20 15,2 2 21-15,-6-3-4 16,-3 3 3-16,-6 0-18 0,-6 3-6 16,3 5-5-16,3 2-5 0,3 1 1 15,10 7-4-15,5 6 1 16,11 3 0-16,10 2 2 16,6 0-1-16,6 0 1 15,-6 0 0-15,-7-5 0 16,-5-3 0-16,-3-2 0 15,-9-4 11-15,-12 1 5 16,-6-2-4-16,-8-1-3 16,-4-3-4-16,-6-2 0 15,0-2-15-15,4-4-5 16,5-2-73 0,12 0-56-16,6-8 50 0</inkml:trace>
  <inkml:trace contextRef="#ctx0" brushRef="#br0" timeOffset="11">10381 11353 236 0,'12'-13'90'0,"-9"16"-48"0,3 2-53 15,-3 0 13-15,3 9-4 16,0 4 1-16,0 6-2 16,0 0 2-16,3-1 1 15,0 1 0-15,0 0 2 0,-4-3-1 16,1-2 2-16,0-6-2 15,-3-2-1-15,0-3 3 16,-3-1 2-16,0-9 15 16,0-6-4-1,0-5-1-15,3-6-8 0,3-7-3 16,3-3-2-16,3-1 1 16,3 4-4-16,6 5-2 15,6 2-7-15,8 3-4 16,4 6-52-16,9 2-21 15,2 5-7 1</inkml:trace>
  <inkml:trace contextRef="#ctx0" brushRef="#br0" timeOffset="12">11009 11359 228 0,'-30'-8'85'0,"10"13"-46"0,-28 6-39 0,27-1 18 15,-3 11-6-15,3 0 1 16,4 1-3-16,5 1-1 15,15 4-5-15,20-1-1 0,13-2 3 16,24 0-10-16,17-6-2 0,30 1-109 16</inkml:trace>
  <inkml:trace contextRef="#ctx0" brushRef="#br0" timeOffset="13">13087 11298 176 0,'-48'-6'68'0,"10"17"-36"0,-13 10-37 16,27-2 12-16,0 7 0 0,-3 9 6 16,4-1-1-16,5 3 3 15,9-5-8-15,6-6 5 0,6-5 1 16,9-5 0-16,6-5 2 15,5-3-6-15,1-8-3 16,0-8 1-16,0-8 0 16,-3-8-1-16,-3-16 1 15,-4-10-6-15,-2-3-1 16,0 0 0-16,-6 0 2 16,-3 6-1-16,-3 4-1 15,0 9 1-15,0 8 1 16,-3 7-1-16,0 9-1 15,0 10-2-15,3 10 1 16,0 6-1-16,-3 8 0 0,3 13 4 16,3 16 1-1,3 2-4-15,6 1 1 0,9 2-40 16,9-13-18-16,14-5-50 16</inkml:trace>
  <inkml:trace contextRef="#ctx0" brushRef="#br0" timeOffset="14">13459 11364 292 0,'-36'-37'110'0,"21"26"-60"0,-9-2-58 15,13 10 18-15,-1 1-11 16,-3 2 0-16,3 2-1 16,3 6 0-16,3 6 2 15,3 7-3-15,3 8 2 0,0 3 1 16,0-3 0-16,-3 0 0 0,-3-3 2 15,-3-2 1-15,-6-3 3 16,-3-5-3-16,-2-3-2 16,-1-5 0-16,0-2 1 15,3-1-6-15,3-8-1 16,3-5-38-16,9-5-14 16,9-6-55-1</inkml:trace>
  <inkml:trace contextRef="#ctx0" brushRef="#br0" timeOffset="15">13694 11075 236 0,'27'-29'90'0,"-21"24"-48"0,-3-3-38 15,-3 8 21-15,0 0-18 16,-6 5-6-16,-6 9-4 16,-9 9-1-16,-9 4 3 15,-2 10-2-15,5 13 1 0,3 11 2 16,6-3 2-16,9-2-1 15,6-1 2-15,9-12-2 16,9-6 2-16,3-5 0 16,3-6 1-16,0-2-13 15,-4-6-4-15,-2-4-95 16</inkml:trace>
  <inkml:trace contextRef="#ctx0" brushRef="#br0" timeOffset="16">13301 11316 288 0,'-24'-37'107'0,"27"32"-58"0,6 0-55 0,6 5 19 15,12-6-8-15,15-4 0 16,23 2-6-16,6 0-1 16,7 5 1-1,-1 3-57-15,7 8-24 0,-13 0-26 16</inkml:trace>
  <inkml:trace contextRef="#ctx0" brushRef="#br0" timeOffset="17">9694 13179 104 0,'-3'3'41'0,"3"4"-22"15,-3 1-11-15,3-8 13 0,0 3-3 16,-3 0-1-16,0-1-1 16,0 1 0-16,0 0-8 15,0-1 8-15,0-2 4 0,3 0-6 16,0 3-1-16,0-3 6 16,-3 3-2-1,3-3 0-15,0 0-7 16,0 0-4-16,0 0 1 15,6 5 0-15,3-2-3 0,3-1-1 16,2 1 1-16,7-3 0 16,0 0-2-16,3 0 1 15,6-3-2-15,8-2-1 16,7-3 1-16,0 8-1 16,5-3 2-16,1 3 1 15,2-2-1 1,-2-4-2-16,6 4 1 0,-1-1 1 15,1 0 1-15,-7 1 3 16,1-1-5-16,-3 3-1 16,-1 0 2-16,1 0 1 15,-4-5-4-15,-2 2 1 16,3 1 0-16,-4-1 2 16,1 0 1-16,-3 3 3 0,-3-2 6 15,-4-1 4-15,-2 0-4 16,-3 3 1-16,0 0-8 15,-7 0-3-15,-2 0 1 16,-3-2 0-16,-3 2-1 16,0-3-2-16,-3 0-8 15,0 1-5-15,0-1-68 16,3 6-29-16,-3 7-10 16</inkml:trace>
  <inkml:trace contextRef="#ctx0" brushRef="#br0" timeOffset="18">7830 5890 84 0,'6'-6'33'0,"-3"6"-18"0,3 0-13 16,3 0 9-16,0 0-3 15,6 0 1-15,0 0 1 16,3 0 1-16,-1 0-3 16,1 3 0-16,-3-3-5 15,3 0 0-15,3 0 3 16,3 0 1-16,5 0-3 16,4 0-1-16,0 0 3 0,0 0-3 0,-1 0-2 15,1 3 2-15,0-1 0 16,3 1-1-1,-1 0 1-15,1-1-2 16,0-2-1-16,5 0 1 0,4 3-1 16,3 0-3-16,-4-1 2 15,-2 1 1-15,0-1 2 16,-1 1-1-16,4-3 2 16,-3 0-2-16,-1 0-1 15,10 0-2-15,6 3 1 16,-1-1 1-16,-5 1 2 15,5 0 1-15,1-3 3 16,-4-3-5-16,-2 0-3 0,0 1 3 16,-4-1 3-16,4 0 3 15,-7 1 1 1,-2-1-4-16,-6 3-3 0,-9 0 0 16,-4 0-1-16,-2 0 2 15,-9 5 1 1,-9 3-81-1</inkml:trace>
  <inkml:trace contextRef="#ctx0" brushRef="#br0" timeOffset="19">9714 5654 124 0,'-6'-10'46'0,"6"-6"-24"0,0 21-24 0,0-5 18 16,-3-5 0-16,3 2-1 15,0 0 1-15,0 1-9 16,3-1-4-16,3 8-2 16,6 1-1-16,3-1 0 0,6 0 0 15,3 1 0-15,6-1 4 16,5-2 2-16,7-9 2 15,9 1 0-15,-1-3-2 16,4-3-1-16,5-2-1 0,1 0 2 16,2-3-3-16,4 0-2 15,5 0 0-15,4-2 1 16,2-1-1-16,3-2 2 16,4 3-4-16,-1-4-2 15,0 1 2-15,1-3 0 16,-1 3 3-16,0 0 1 15,7-3 1-15,-7-2 0 16,3-3-2-16,1-3 1 16,2 3-2-16,3 0-1 15,-2 5 1-15,8 0-1 16,-6 0 0-16,3 1 2 16,4 1-1-16,-4 4-1 0,3-1 1 15,6 3-1-15,3 1 0 16,-2-1 0-16,20-8 0 15,-9 3 0-15,-6 5 0 16,-6 0 0-16,-6 3 0 16,-3 0 0-16,1-1 2 15,-4 1 3-15,0 2-2 16,-5-2 0-16,2 3-3 16,-6-1-1-16,4 0 1 15,-4-7 2-15,-3 2-1 16,4-5-1-16,-4 2-2 15,-3 4 1-15,4 1 1 16,-7 1 2-16,-2 2 1 0,-4 4 3 16,3-1-1-1,-2 0 2-15,2 0-4 0,7 0 0 16,-4 3-3-16,1-1-3 16,2 1 2-16,-3 0 2 15,7 2 0-15,-4 0 2 16,4 1-4-16,-4 2-2 15,3 0 4-15,4 0 1 16,5 0 0-16,-6 2 1 16,1 4-2-16,-1-1 2 15,0-2-2-15,7 2-1 16,2 3 1-16,-3 0 1 0,0 0-1 16,4 0-1-16,-4 0 1 15,-3 7 1 1,-5 7-1-16,-10-4-1 0,-8-2 7 15,-4 0 5-15,-8-3-6 16,-1 0-1-16,1 3-3 16,-3 3 1-16,-1-1 0 15,4 3 1-15,-4 3-5 16,-2 0-1-16,0-3 1 16,-1 0 0-16,-5 3 1 15,-3-3 0-15,-3-2 0 16,-4-1 2-16,-2-2 1 0,-3 0 1 15,3-3 0-15,-3 1 0 16,-1-4 0-16,1-2 0 16,0 0-5-16,0 0 1 15,-6 3 0-15,0-3 0 16,-1-1 0-16,-5 1 2 16,3-2-1-1,0-1-3-15,-3 6 1 16,-3-4-17-16,-3-1-5 15,-3-12-49 1,0 1 13-16,0 3 5 16,0-1 9-1,0-2-1-15,3-9 22 16,0 4 19-16,0-1 11 16,-3 1 12-16,0-4 6 0,-3 1 4 15,0 0 6-15,-3 0-10 16,-3-3-2-16,0 3-9 15,3-1 0-15,0 4-8 16,0 2-5-16,0 3-1 0,0-1 1 16,3 4 2-16,0 2-3 15,3 5 0-15,3 6-1 16,0 4 0-16,6 4 2 16,-1 2 0-16,7 19-3 15,0-3 2-15,3-3 3 16,-6-2 1-16,-3-6-1 15,-3-4-2-15,-3-7 7 16,-6-1 3-16,-9-6 19 16,-9-3 8-16,-9-5-12 0,-3-3-6 15,1 1-12 1,-4-4-3-16,0 1-2 0,0 0-2 16,4-1-8-16,-1 6-5 15,3 3-51-15,9 5-22 16,15-3-11-1</inkml:trace>
  <inkml:trace contextRef="#ctx0" brushRef="#br0" timeOffset="20">18308 5906 104 0,'-6'0'38'0,"-6"0"-20"0,6 2-12 0,6-2 11 15,0 0-5-15,0 0-2 16</inkml:trace>
  <inkml:trace contextRef="#ctx0" brushRef="#br0" timeOffset="21">18290 5913 221 0,'6'6'13'0,"0"-1"-7"15,0 0 8-15,3-2 3 0,0 0-5 16,0-1-2-16,2-2-1 15,1 0-1-15,3 0 2 16,0 0 4-16,9 0-6 16,-3-2-2-16,3-1-1 15,2 0-1-15,4 1 2 16,3-1 1-16,3 0-1 16,5 1-1-16,1-1-1 15,3 0 0-15,8 1-5 16,1-1 1-16,2 1 0 15,1-1 0-15,-1 3-3 16,-2 0 2-16,-3 0 1 16,-7 0 2-16,-2 0-1 15,0 0-1-15,-1-3 1 16,1 1-1-16,0-1 0 16,2 0 0-16,1 3 2 0,0 0 1 15,-1 0-4-15,-2 0-1 16,-1 3-2-16,-5-3 3 15,-3 0 0-15,-6 0 3 16,0 0 1-16,-4 0 1 16,-5 0-2-16,-3-3 1 15,-3 1-2 1,0-1-126 0,-12-23 22-16</inkml:trace>
  <inkml:trace contextRef="#ctx0" brushRef="#br0" timeOffset="22">15822 5355 212 0,'-3'-26'82'0,"3"28"-44"0,0 1-42 0,0-3 15 15,0 16-4 1,-3 5 1-16,0 11 0 16,0 15-4-16,0 12-3 0,0 1 2 0,0 1-2 15,0-2 2-15,0-4 0 16,1-5 1-16,-1-5-2 15,0-5 1-15,3 2-18 16,0-13-6-16</inkml:trace>
  <inkml:trace contextRef="#ctx0" brushRef="#br0" timeOffset="23">15810 5318 280 0,'6'-16'104'0,"9"16"-56"0,15 3-60 0,-12-3 15 16,12 3-5-16,14 2 3 15,13-3 0-15,8 1 2 16,13-3-2-16,8 0-3 0,3 0-1 15,1-3 4-15,8-2 1 16,-12-3 0-16,-3 0 1 16,-8-2-4-16,-7-1 0 15,-5 3 3-15,-10 0 1 16,-8 3-1-16,-9 0-2 16,-6 2 1-16,-4 0 1 0,-5 3-1 15,-6 3-1 1,0 2 1-16,-3 3 1 0,-3 6 1 15,-3 7 1-15,0 2 0 16,0 9 2-16,0 11-3 16,0 9 0-16,3 9-1 15,2-2 1-15,1-1-2 16,3-11-1-16,-3-7 1 16,0-6 1-16,-3-7-1 15,-3-3 2-15,-3-6 2 16,-6-2 2-16,-9-3 12 15,-9-2 5-15,-15-3-6 16,-8-3 0-16,-10 0-7 16,-11-5-1-16,-10 0-6 15,1 0-3-15,-3-2 2 0,-7-1 0 16,-5 1-15-16,3 2-4 16,-4-3-34-16,1 3-15 15,3 8-79 1</inkml:trace>
  <inkml:trace contextRef="#ctx0" brushRef="#br0" timeOffset="24">15673 5633 156 0,'0'-21'57'0,"3"21"-30"0,3 2-27 15,-6-2 10 1,6 8-6-16,0 0-1 0,0-2 1 15,-3-1-2-15,-3 3 1 0,0-3 0 16,-3 0 21 0,-3 3-11-16,-6 3-4 15,-5 0-3-15,-4-1-2 16,0 3 0-16,-3 1 2 16,-3 4-3-16,-5 3-2 15,-4 0 0-15,-3 1 1 16,-9-1-3-16,-2 0 0 15,-7 3 1-15,1 0 2 16,-10-3-1-16,-2 0-1 16,-4 0 3-16,-2 8 0 15,0 0 1-15,-1 0 0 0,-5 0-2 16,-1 1 1-16,-8 4-2 16,0 0 2-16,-3-5-4 15,-7 3 0-15,-2 3 1 16,0-1 2-16,-3 3-1 15,0-5-1-15,-1 10 3 16,4 0 0-16,0-2-1 16,0-3-2-16,-3 3 3 15,-4-3 0-15,4 0-1 16,0-3-2-16,-3 3 3 16,-24 11 2-16,9 0-2 15,9 5-2-15,-3-3 0 16,6-3 1-16,8-2-1 15,4 0-1-15,3-10 1 16,0-1-1-16,-1 1 2 0,7-1 1 16,0 0 1-16,2 1 0 15,1-3 0-15,6 10 2 16,-4-5 1-16,4 0 1 16,3-5-4-16,2-1-3 15,-5 1 2-15,5 0 0 16,-8-6-1-16,9-2-2 15,-1 0 5-15,7 0 1 16,-4 2-2-16,4 1-1 16,8-3-1-16,4 2 1 15,5-7-4-15,4 2 0 16,2-3 1-16,3-4 2 16,4 4-1-16,5-2-1 0,-3 0 1 15,6 0-1-15,1-3 0 16,-1 3 0-16,3-3 0 15,0 3 0-15,3-3 0 16,4-2 0-16,5-3 0 16,0 0 2-16,3-3-1 15,3 0-1-15,0 0 3 16,0-2 0-16,3-3-4 16,0 3-1-16,0-6 1 15,3 3 2-15,3-3 0 16,0 1 2-16,3-4-7 15,0-1-1-15,3-4-3 16,3-2 2-16,3-3 2 16,6-13 2-16,3 0 1 0,6 2 1 15,-1 1 0 1,1 2 0-16,0 0 0 16,0 3 2-16,-3 2-3 0,-4 4 0 15,1-4 1-15,-6 8 0 16,-3 4 0-16,0-1 0 15,-6 2 0-15,-3 1 0 16,-3 0 2-16,0 2 1 16,-6 0-4-16,-6 3 1 15,-6 6 0-15,0 4 2 16,-9 6-1-16,-5 11-1 0,-7 4-2 16,3 9 1-1,4 2 1-15,2-5 0 16,3-2 0-16,3-1 0 0,3-5 0 15,4-2 0-15,2-6 0 16,6-3 0-16,3-2-3 16,6-2 2-1,9-1 1-15,0 0 0 0,3-2 0 16,8-3 0-16,13-6 0 16,12-2 2-16,2-2 1 15,10-1 1-15,2-2-5 16,1-1 1-16,0 1 2 15,-4 0 1-15,-2 2-1 16,-10 0-2-16,-8 3-32 0,-9 3-16 16,-9 8-73-1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0:52.944"/>
    </inkml:context>
    <inkml:brush xml:id="br0">
      <inkml:brushProperty name="width" value="0.05292" units="cm"/>
      <inkml:brushProperty name="height" value="0.05292" units="cm"/>
      <inkml:brushProperty name="color" value="#FF0000"/>
    </inkml:brush>
  </inkml:definitions>
  <inkml:trace contextRef="#ctx0" brushRef="#br0">5020 4942 132 0,'0'0'49'0,"3"0"-38"0,0 3-3 16,-3-3-2-16,3 0 8 15,0-3 6-15,0 1-6 16,0-1-1-16,0-2-7 16,0 0-2-16,0 2 0 0,-3 0-5 0,3 1 1 15,-3-1 0-15,0 3 2 16,0 0-3-16,0-3 0 15,0 1 14-15,-3 2 8 16,0-3 1-16,-3 0-1 16,0 1-5-16,-6 2 0 15,0-3-9-15,-2 3-2 16,-7 3 1-16,0 2 3 16,-6 6-4-16,0 4-1 15,-2 7-2-15,-4 7-2 16,-3 8-2-16,0 5 1 15,4 6-1-15,5 2 0 16,6 3 0-16,6 8 0 0,9 8 0 16,9 10 0-1,6 0 2-15,3 3 2 16,3 8-3-16,-3 0 0 0,-3-5 3 16,-9-3 1-16,-6-11 1 15,-9-4 0-15,-3-7-2 16,-6-4-2-16,-6-6 1 15,7-10 1-15,-4-8 1 16,3-9 3-16,3-1-3 16,3-9-2-16,3-3 0 0,6-2-1 15,4 0-5 1,5 0 1-16,5 0 2 16,7 0 1-16,6 3-4 15,6 2-1-15,3 5-2 0,0 6 0 16,-1 8 7-16,1 8 2 15,-12 7 1 1,-9 20-2-16,-9 9 1 16,-9 6 1-16,-6 6 10 0,0 7 7 15,4-5 3-15,5-11 2 16,6-10-11-16,12-6-3 16,11-10-8-16,19-5-4 15,9-11-15-15,11-8-4 16,10-8-44-16,14-10-18 15</inkml:trace>
  <inkml:trace contextRef="#ctx0" brushRef="#br0" timeOffset="1">2011 5757 192 0,'9'-13'74'0,"-9"8"-58"0,3 0 18 0,-3 5 6 16,0 0-14-16,3 2-5 15,0 9-8-15,3 7-1 16,0 14-7-16,-6 16-3 0,0 5-1 16,3-6 1-16,0-4 3 15,3-4-7-15,3-7-3 16,-6-11-35-16,3-5-14 15,0-8-54 1</inkml:trace>
  <inkml:trace contextRef="#ctx0" brushRef="#br0" timeOffset="2">1913 5956 268 0,'0'-3'101'0,"6"0"-78"15,6-4-7-15,-3 4-8 0,3-2-11 16,5-1 0-16,4 1-1 16,0 0 0-16,0-1 3 15,3 1-24-15,-1 3-9 0,1-4-68 16</inkml:trace>
  <inkml:trace contextRef="#ctx0" brushRef="#br0" timeOffset="3">2163 5752 220 0,'-12'3'85'0,"12"-1"-66"0,3 6-8 0,0 3-8 16,3 7-2 0,-3 11 3-16,3 9 12 0,-6 1 7 15,3-2-12-15,0-5-4 0,0-6 0 16,0-4-4-16,-3-6 0 15,3-6-6-15,3-5-2 16,-3-7 2-16,3-9 3 16,-1-7-1-16,4-6-2 0,3 0-1 15,3 3 0-15,-3 5 0 16,3 8 0-16,3 8 3 16,-3 8 2-16,0 10 4 15,-3 6 4-15,-4 0-2 16,1 0-2-16,-3 0-5 15,0-6 0-15,0-2-11 16,0-3-5-16,3-5-34 16,0-5-13-1,0-8-27-15</inkml:trace>
  <inkml:trace contextRef="#ctx0" brushRef="#br0" timeOffset="4">2523 5911 200 0,'3'8'77'0,"-6"0"-60"0,9 5 2 0,0-5-2 16,0 2-7-16,0 1 2 16,3 0-1-16,3-3 3 15,-3-3-7-15,2-3-2 0,1-4 1 16,0-3-3-16,0-6 0 16,-3-2-1-16,-3-1 1 15,-3-1-4-15,-3-1-2 16,-6 3-3-16,-3 2 1 15,0 6-2-15,-9 5 0 16,4 8-1-16,-1 5 2 16,-3 8 6-16,6 3 2 15,0 0 4-15,6-1 3 16,3-1-4-16,6-4-3 16,6-2-1-16,6-5-1 15,0-4-5-15,9-7-1 0,2-5-41 16,4-5-17-16,6-6-27 15</inkml:trace>
  <inkml:trace contextRef="#ctx0" brushRef="#br0" timeOffset="5">2844 5821 252 0,'-20'-3'93'0,"11"3"-72"0,0 3-2 15,6-1-3-15,-3 4-10 16,-3 2 2-16,3 2 1 0,0 1 5 15,6 2-8-15,3 8-3 16,6 0-2-16,0 3-4 0,3 0 2 16,0 0 3-1,-9-3 3-15,0-2 0 16,-3-4 0-16,-6 1-1 16,-3-5 0-16,-6-3 0 0,0-3 0 15,-3-5-20-15,0-3-7 16,0-2-12-16,4-3-4 15,5 0-21-15,3-2-9 16,6-1-14 0</inkml:trace>
  <inkml:trace contextRef="#ctx0" brushRef="#br0" timeOffset="6">2922 5919 156 0,'33'-3'60'0,"-21"0"-47"0,5 1 8 15,-11-1 0 1,3 1 0-16,0-4 2 0,0-2-4 15,0 0 1-15,-3-5-11 16,0 3-1-16,-6-1-1 0,0 0-3 16,-3 3-1-16,-6 3 1 15,0 0 0 1,-6 5 0-16,0 5 0 0,-5 8-5 16,-1 9 1-16,6 9 4 15,6-2 5-15,0 3 1 16,9 0 2-16,9-6-2 15,0-4 1-15,9-4-4 0,5-7-2 16,10-9-9-16,6-10-5 16,9-10-119-1</inkml:trace>
  <inkml:trace contextRef="#ctx0" brushRef="#br0" timeOffset="7">3702 5847 160 0,'-3'-13'63'0,"0"8"-49"0,-3-1 11 0,3 4 5 15,-3-3-9-15,-3-1-2 16,-3 1-7-16,3 2-2 16,-9 6-6-16,0 5-3 0,4 5 2 15,-4 8-7-15,6 6 1 16,3 7 3-16,3-2 2 15,6 0-3-15,6-6-1 16,3-5 5-16,3-5 3 16,6-8 5-16,-4-8 6 15,4-10-3-15,0-12 2 16,0-4-9-16,-3-6-2 16,-3-2-5-16,-6-6-1 15,-3 0 1-15,-6-2 2 16,-3 5-1-16,0 5 2 15,0 6 0-15,0 7 1 0,0 6 4 16,3 8 5-16,0 10-12 16,3 8-4-1,0 6-2-15,3 5 3 16,3 5 1-16,0 2 1 0,0 1 2 16,3-3 1-16,0-2-15 15,0-1-4-15,0-7-25 16,2-6-9-16,-2-5-58 15</inkml:trace>
  <inkml:trace contextRef="#ctx0" brushRef="#br0" timeOffset="8">3821 5898 208 0,'-9'26'77'0,"15"-10"-60"0,-9 10-3 0,3-15-3 16,3 2-13-16,0-2 0 15,-3-1-16-15,0-2-3 16,3-2-62-16,-3-6-27 16</inkml:trace>
  <inkml:trace contextRef="#ctx0" brushRef="#br0" timeOffset="9">3800 5771 236 0,'-6'-3'90'0,"9"0"-70"0,0 3-5 0,6 6-33 16,0-4-1-16,3 1-18 16,3 0-4-16,2-1-24 15,-2 1-12-15,0-3 28 16,0 2 16-16,-3-2 139 31,-6 8-48-15,-6 3-11-16,-3 2-25 15,0 6-12-15,-3 2-3 16,0 8-2-16,0-3-3 16,3 4 7-16,3-7 4 0,3-1 2 15,3-4 1-15,3-5-6 0,3-5-2 16,0-8 2 0,0-8 4-16,3-5-6 15,-3-8 0-15,-1-6-9 16,-2-4-4-16,-3-4 3 0,-6-4 0 15,-3-4-5-15,-3 1-3 16,0 2 3-16,-2 6 4 16,-1 7 8-16,0 6 5 15,3 8 1-15,3 8 1 16,0 10-9-16,3 8-1 16,3 11 2-16,0 8 2 15,3 7 0-15,0 4 1 16,0 2-4-16,0-3 0 15,2-2-1-15,1-6-2 0,-3-7-10 16,0-6-4 0,3-8-37-16,-3-5-14 0,0-11-31 31</inkml:trace>
  <inkml:trace contextRef="#ctx0" brushRef="#br0" timeOffset="10">4089 5916 220 0,'-3'37'85'0,"6"-16"-66"0,-3 3-3 16,0-13-7-16,0-1 10 15,0-2 8-15,0 0-3 0,0-3-2 16,0-5-12 0,0 0-11-16,3-5-2 0,0-8-8 0,3-8-1 15,0-3-2-15,2-3 1 16,1 4 5-16,0 4 2 15,0 6 6-15,0 8 2 16,0 10 8-16,0 8 4 16,0 8-3-16,-3 3-1 15,0 3-2 1,-3-4 0-16,0 1-4 0,-3-5-1 16,0-3-21-16,0-6-8 15,0-2-38-15,0-8-16 16,3-8-13-1</inkml:trace>
  <inkml:trace contextRef="#ctx0" brushRef="#br0" timeOffset="11">4223 5789 296 0,'-15'-3'112'0,"15"1"-87"15,-3-6-7-15,3 5-7 0,-3 1-12 16,0-4 0-16,0-2-19 15,0-2-9-15,3-3-40 16,3-1-19-16,0-4-4 16,0-3-2-16</inkml:trace>
  <inkml:trace contextRef="#ctx0" brushRef="#br0" timeOffset="12">4285 5572 208 0,'6'11'77'0,"-3"5"-60"0,9 18 2 16,-6-10-2-16,3 10-11 0,0 11-1 15,-3 8-3-15,0 0 1 16,-3-3-2-16,3-2-1 0,-3-6 1 16,3-2-32-16,-3-8-12 15,-1-6-46 1</inkml:trace>
  <inkml:trace contextRef="#ctx0" brushRef="#br0" timeOffset="13">4243 5871 260 0,'9'-3'96'0,"12"1"-75"0,6-6-8 0,-12 5-7 16,0-2-11-16,3-3 1 0,-1-3-102 15,1 1-43-15,0-6 73 16,0-8 35-16</inkml:trace>
  <inkml:trace contextRef="#ctx0" brushRef="#br0" timeOffset="14">2618 6424 176 0,'-12'-8'66'0,"6"6"-52"0,-3-4 12 0,6 6 1 16,-2-2-4-16,-4-1-2 16,-3 3-9-16,-3 3-3 15,0 5-5-15,0 5-1 0,-6 5 1 16,6 3-7-16,6 3 0 15,6 3-1-15,3-1 2 16,6-2 1-16,6-3 3 16,6-5-1-16,3-5-1 15,3-6-13-15,3-5-6 16,-1-5-41 0,1-3-56-16,-3-8 22 15</inkml:trace>
  <inkml:trace contextRef="#ctx0" brushRef="#br0" timeOffset="15">2678 6223 188 0,'-9'5'71'0,"9"9"-55"0,3 15-7 15,-3-11-5-15,3 9 9 16,0 12 8-16,0 1-4 15,0-3 1-15,0-3-11 16,0-2-2-16,6-3-1 0,-6-8-2 16,0-5 1-16,0-5-4 15,3-6-2-15,-1-7-1 16,1-9 3-16,0-5-7 16,3-8 1-16,0-2 1 15,3-1 3-15,3 6 0 16,0 3 1-16,0 4 2 15,0 9 2-15,0 8 1 16,-1 5 1-16,1 8 4 0,-3 2 3 16,0 3-6-16,-3 0-1 15,-3 1-7-15,-3-4 0 16,0 1-26-16,0-6-8 16</inkml:trace>
  <inkml:trace contextRef="#ctx0" brushRef="#br0" timeOffset="16">3086 6424 216 0,'-18'-5'82'0,"12"2"-64"0,-6 3-2 0,6 0-7 16,0 5-1-16,-3 3 3 15,-3 3-6-15,0 2-1 16,0 6-2-16,0 2-2 0,6 3 3 0,3 0-2 15,3-3-1-15,3-3 1 16,3-2 1-16,3-3 1 16,3-5 1-16,3-5-5 15,0-6 1-15,0-5-2 16,0-2 0-16,0-4 2 16,-6 1 0-16,-3 0 0 15,-3 0 2-15,-3 5 10 16,0 3 4-16,0 2-3 0,0 6-3 15,0 2-10-15,0 3-2 16,2 2 2 0,1 4 2-16,3-4-3 0,3 1-1 15,0-1-24-15,0-4-10 16,0-4-23 0,0-2-9-16,0-2-16 15</inkml:trace>
  <inkml:trace contextRef="#ctx0" brushRef="#br0" timeOffset="17">3220 6482 168 0,'0'6'63'0,"0"4"-49"0,0 9 9 15,0-9 3-15,0 4-2 16,-3 1 1-16,0 1-6 16,0-3 1-16,0-2-11 15,3-3-3-15,0-3 0 0,0-2-3 16,0-3-2-16,3-3-3 15,3-5 1-15,-1-5 3 16,4-5 1-16,3-1-4 16,3 1-1-16,0 4-2 15,0 4 3 1,3 4 0-16,-3 6 1 0,0 8 0 16,-3 3 2-16,-1 2 1 15,-2 3 1-15,0 0-2 16,-3-3-2-16,0-2-19 15,0-3-8-15,0-3-35 16,3-2-12-16,3-6-8 16</inkml:trace>
  <inkml:trace contextRef="#ctx0" brushRef="#br0" timeOffset="18">3532 6453 228 0,'-12'0'85'0,"6"3"-66"0,-3 7-1 0,6-2-3 15,-3 3-2-15,0 2 2 16,-3 3 0-16,4 0 1 16,2-3-8-16,0 0-7 0,3-2-2 15,0 0 1-15,3-6 0 16,0-3 0-16,2-2 0 16,1-2-5-16,0-3-1 15,0-3-6-15,0 0-3 0,-3 0 9 16,0 0 2-16,0 3 1 15,3 2 2-15,0 6-4 16,0 4 1-16,3 9 11 16,0 3 4-16,0 2 13 15,-3 3 5-15,-3 2-7 16,-6 1 0-16,-3-1-9 16,0 1-3-16,-3-6-3 15,-3-5 0-15,0-6-11 16,3-2-4-16,-3-8-32 0,3-5-11 15,0-8-40 1,6-3-55-16,3-3 41 16</inkml:trace>
  <inkml:trace contextRef="#ctx0" brushRef="#br0" timeOffset="19">3621 6538 236 0,'12'5'90'0,"0"-5"-70"0,3 3 2 0,-6-3-4 15,3 0-1-15,0-3 4 16,0 1-2-16,0-1 0 16,0-5-10-16,-4-3-8 0,1 1-1 15,-3-3 4-15,-3-1 2 0,-6 1-5 16,0 0-2-16,-6 2-7 16,-2 6-2-16,-4 5-4 15,-3 8 1-15,0 5 7 16,0 3 5-16,9 3 2 15,-3 2 2-15,6-3 7 16,6 3 3-16,6-2-2 16,6-3-1-16,0-3-9 15,3-2 0 1,3-3-10-16,3-3-4 0,2-5-33 16,4-3-15-16,3-5-52 15</inkml:trace>
  <inkml:trace contextRef="#ctx0" brushRef="#br0" timeOffset="20">3940 6575 280 0,'-9'8'104'0,"9"-3"-81"0,0 0-8 0,0-5-9 16,0 0-4-16,0 0 1 16,0 0-10-16,0 0-5 15,0-2 6-15,3-4-31 0,0 1-11 16,0-5-40-1,-3-4-30-15,3-4 49 16</inkml:trace>
  <inkml:trace contextRef="#ctx0" brushRef="#br0" timeOffset="21">3949 6133 272 0,'-3'8'101'0,"3"8"-78"0,3 2-5 0,-3-4-7 15,0 7-5-15,-3 5 1 0,0 6-1 16,0 0 1-16,-3-1-4 16,3 1-6-16,0-5-3 0,3-6-50 15,3 0-23-15,3-8-28 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1:42.265"/>
    </inkml:context>
    <inkml:brush xml:id="br0">
      <inkml:brushProperty name="width" value="0.05292" units="cm"/>
      <inkml:brushProperty name="height" value="0.05292" units="cm"/>
      <inkml:brushProperty name="color" value="#FF0000"/>
    </inkml:brush>
  </inkml:definitions>
  <inkml:trace contextRef="#ctx0" brushRef="#br0">7964 3088 200 0,'-3'5'74'0,"6"8"-40"0,0 14-33 0,0-14 14 16,-3 3 1-16,0 5 2 15,0 0-5-15,0 3-3 16,0-3-5 0,3-2-2-16,0-4 1 0,0-1-2 15,-3-4 1-15,0-2 7 0,0-2 5 0,0-6 2 16,0 0-1-16,0-6-6 15,0-2-4-15,3-5-1 16,-3-5 1-16,0 4-5 31,9-7-1-31,3-5 0 0,0 2 2 16,3 3-1-16,0 2-1 0,-1 6-2 16,4 0-1-16,0 13 2 15,3 5 0-15,-3 6-2 16,0-1 2-16,-3 3 1 15,-4 1 0-15,-2 4 0 16,0-5 2-16,-3 1-1 0,-3-6-1 16,0 2-30-16,0-2-15 15,3-3-32-15,3-5-12 16,9-2 1 0</inkml:trace>
  <inkml:trace contextRef="#ctx0" brushRef="#br0" timeOffset="1">8482 3067 204 0,'-18'-6'77'0,"6"6"-42"0,-3 0-32 16,9 3 17-16,-2 2 3 0,-7 6 3 16,0 2-7-1,-3 6-4-15,3 7-8 0,3-5-7 0,3 3-1 0,3 2 1 16,6-7 0-16,6-1 2 15,3-4 3-15,3-4 0 16,0-7 0-16,0-6 1 16,6-2 1-16,-3-6-6 15,-1 1 0-15,-2 2-1 16,0-11 2 0,-6 1-1-16,-3-3-1 15,0 5 1-15,-3 3-1 16,0 2 2-16,0 3 1 15,0 8 1 1,-6 8-2-16,6 0-2 16,0 5 5-16,3 3 1 15,3 0-5-15,0 2 0 0,0-4-1 16,3 2 0-16,0-3-5 0,0-3-1 16,3-2-30-16,0-2-14 15,-3-4-43 1,0-4-44-16,-1-4 44 15</inkml:trace>
  <inkml:trace contextRef="#ctx0" brushRef="#br0" timeOffset="2">8610 3088 200 0,'-3'2'77'0,"6"6"-42"0,0 13-32 15,0-7 15-15,0-1 0 31,-3 0 3-31,0 3 0 0,0 0-1 16,0 2-10-16,-3-4-6 0,0-6-1 16,3 0-2-16,0-1 2 15,-3-1 0-15,3-6 1 16,0-3-2-16,0-2-2 16,3-3 1-16,0-5-1 15,3-1 0-15,0-9 0 0,0 7-5 16,3 0 1-16,0 5 4 0,0 6 4 15,0 5-3-15,3 3-1 16,-1 5 2-16,-2 2 1 16,-3 3 1-16,-3 3 0 15,0 0 4-15,-3 3 3 32,0-6-4-32,-3-5-2 0,3 0-2 15,-3 0-3-15,6-8 3 16,6-6-2-1,0-4-1-15,0-3-2 16,3-3-1-16,0 2-3 16,0 4 1-16,0 2 1 15,0 3-1-15,0 5 4 16,-1 2 0-16,-2 6 1 16,-3 3 2-16,0 2-1 15,-3 3 2-15,0 2-2 0,-3-2-1 16,3 0-17-16,0-5-9 15,0-3-44-15,3-6-17 16,0-4-10-16</inkml:trace>
  <inkml:trace contextRef="#ctx0" brushRef="#br0" timeOffset="3">8991 3167 224 0,'-3'13'85'0,"6"-10"-46"0,3 0-37 0,-3-1 19 16,3 1 0-16,0 2 4 0,3-5-7 16,0 0-3-16,0 0-8 15,3-5-5-15,0 2 1 16,-4 1 0-16,1-6 3 0,0-3-5 16,-6-2-1-16,-3 0-11 15,-3-3-3-15,-6 5-2 0,-3 3 2 16,-2 3 3-16,-1 2 2 15,0 6 6-15,-6 13 1 16,0 0 2-16,6-3 2 16,3 3 5-16,6 2 4 15,3 1-2-15,6 5 0 0,3-8-5 32,3-1-3-32,6-1-3 15,6-4-1-15,3-5-42 16,0-2-18-16,11-6-43 15</inkml:trace>
  <inkml:trace contextRef="#ctx0" brushRef="#br0" timeOffset="4">9542 3093 200 0,'-12'5'77'0,"6"-5"-42"0,-6 3-23 0,6 8 19 0,-3-4-12 15,0 12-3-15,0-6-3 16,0 3 1-16,0 3-7 15,3 4-2-15,3-4-1 0,6-1-2 16,3-2 1-16,6-2 2 16,3-4 2-16,3-2-1 0,0-13 1 15,0-1-4-15,0-4 0 16,-4-3 1-16,-2-1 0 16,-9 4 0-1,-3-11 0-15,-6 2 0 0,-3-2 2 16,-2 2-3-16,-4 6 0 0,3 3-12 15,0-4-7-15,3 7-27 16,3-1-12-16,6 2-31 16,9-2-44-1,3 0 37-15</inkml:trace>
  <inkml:trace contextRef="#ctx0" brushRef="#br0" timeOffset="5">9795 2852 212 0,'-3'-16'82'0,"3"11"-44"0,-9-3-27 0,3 5 23 0,-3 1-3 16,-3 2 2-16,0 0-18 15,0 5-9 1,-6 8-4-16,3 11-2 0,1 13 0 16,5 3-3-16,3 5 2 0,6 0 1 15,3-8 0-15,0 0 0 16,0 3 0-16,0-6 2 15,0-5 1-15,0-5-15 16,-3-6-6-16,0-4-44 0,0-6-18 0,-3-8-22 16</inkml:trace>
  <inkml:trace contextRef="#ctx0" brushRef="#br0" timeOffset="6">9488 3130 228 0,'-9'-16'88'0,"12"16"-48"0,9-2-36 0,-3 2 19 16,6 0-2-16,9-6 2 16,6 1-12-16,2 2-7 15,4-5-2-15,0 3-31 0,-1 0-13 16,4-1-71 0</inkml:trace>
  <inkml:trace contextRef="#ctx0" brushRef="#br0" timeOffset="7">10015 3082 176 0,'-3'3'66'0,"6"10"-36"0,0 8-9 16,0-2 22-16,0-8-8 16,0 4-1-16,0 4-19 0,0-1-7 15,0 4-5-15,0-9-3 0,0 0 3 16,-3 0 0-16,0-2 3 15,0-3-1-15,0-3 0 0,0-5 8 16,0 0 3-16,0-5-1 16,0-3-1-16,0-3-6 15,0-2-3-15,3 0-5 16,0 0 0-16,0-6 0 16,3 1 0-1,3 2 0-15,3 2 0 0,-1 4-3 0,1 2 0 16,3 8 2-16,0-5 0 15,0 2-10-15,3 3-3 16,-6 8-24-16,0-5-8 16,0-1-18-16,-1 1-7 15,1 2-22 1</inkml:trace>
  <inkml:trace contextRef="#ctx0" brushRef="#br0" timeOffset="8">10295 3175 228 0,'-3'-13'88'0,"3"26"-48"0,0-5-36 31,3-3 21-31,-3 3-3 0,6-5 4 0,0 2-10 16,0 0-4 0,0-5-7-16,0 3 1 0,0-3 3 15,-1 0-1-15,1 0 3 16,3-3-2-16,0 3 0 15,-3-8-8-15,0 3 0 16,0-5-1-16,-3 2 2 16,-3-8-1-1,-3 3-1-15,0 2 1 16,-3-2-1-16,-3 5 0 16,-3 5-3-16,0 1 0 15,-2 4-1-15,-1 9 0 16,0 2 0-16,-3-2 3 15,3 2 0-15,3 3 1 0,0 2-3 16,3-2 0-16,3 3 4 16,3-1 1-16,3 1-3 0,6-4 1 15,3-1 0-15,6-1 0 16,3-2-3-16,0-9 0 16,3 1-23-16,3-3-7 15,-1-5-19-15,1-3-8 0,-3 2-11 16,0-7-39-1,-3 2 29-15</inkml:trace>
  <inkml:trace contextRef="#ctx0" brushRef="#br0" timeOffset="9">10539 3172 192 0,'0'-18'71'0,"3"15"-38"0,0 1-23 32,-3-4 20-32,0 1 2 0,0 5 5 15,-6-8-9-15,0 3-4 16,-3 13-14-16,-3-3-6 0,-3 6-1 15,-3 2 0-15,0 3 1 16,4 2-5-16,2-5-1 16,3 6 1-16,6-3 0 15,3 0 1-15,6-3 0 0,3-3 4 16,0 1 5-16,3-11-5 16,-1 0-2-16,1 0 1 15,0-8 2-15,0 0-2 0,-3 0-2 16,0-2 6-16,-3-1 3 15,-3 1-8-15,0-1 0 32,0 6-4-32,-3-3 0 15,3 2 2-15,-3 6 2 16,0 3-8-16,0 8 2 16,3 2-1-16,3 3 5 15,3 5 2-15,-3 13-3 16,0 1 1-16,-3 2 6 15,-3-3 4-15,-6-5 1 0,-3 3 1 16,-3-8 2 0,-6 0 2-16,-3-6-9 15,0-2-4-15,-3-8-13 16,4-3-4-16,-1-7-20 0,3-4-7 16,3-2-19-1,3-2-7-15,6-3-50 0</inkml:trace>
  <inkml:trace contextRef="#ctx0" brushRef="#br0" timeOffset="10">10691 3154 260 0,'-3'0'96'0,"6"10"-52"0,3-2-51 0,-3-2 16 15,6 2 16-15,-9 5 11 16,6 3-12-16,-1 0-5 31,-2 2-12-31,3-2-5 0,-3 0 1 0,0-3-2 0,0 0-1 16,-3-7-35-16,-6 2-14 16,6-8-76-1,6-8-41-15,-12 2 79 16</inkml:trace>
  <inkml:trace contextRef="#ctx0" brushRef="#br0" timeOffset="11">10694 3056 264 0,'-9'-5'99'0,"9"5"-54"0,6-3-64 0,-3 3 11 15</inkml:trace>
  <inkml:trace contextRef="#ctx0" brushRef="#br0" timeOffset="12">10709 3051 311 0,'17'2'-74'15,"1"1"-11"-15,3 0-2 0</inkml:trace>
  <inkml:trace contextRef="#ctx0" brushRef="#br0" timeOffset="13">10932 3088 240 0,'6'5'90'0,"-6"-5"-48"0,0 0-49 16,-6 5 80-1,0-2-26-15,-6 2-16 0,0 8-14 16,-3 6-12-16,3-11-6 0,0 2 0 15,6 1-1-15,3 0-2 16,3-1 3-16,9 3 0 16,3 1-2-16,0-1 2 15,0 0 3-15,-3 0 1 16,-3 1-4 0,-3-4 1-16,-6 1 2 15,-6-1 3-15,-3-2-2 16,-3-2-2-16,0 2-7 15,0-8-1-15,4 0-21 0,-4-6-7 16,3 1-24-16,9-3-10 16,3-5-40-1</inkml:trace>
  <inkml:trace contextRef="#ctx0" brushRef="#br0" timeOffset="14">11072 2982 268 0,'0'-5'101'0,"3"5"-54"0,6 0-55 0,-3 2 16 15,0 1 9-15,-1 5 9 16,1 2-5-16,0 6 1 16,0 8-13-16,-3 5-1 0,0 0-1 15,-3 6-1-15,0-4-1 16,0 1-3-16,0-5-2 15,0-6-4-15,0 0-2 0,3-5-48 16,-3-3-19-16,0-5-58 16</inkml:trace>
  <inkml:trace contextRef="#ctx0" brushRef="#br0" timeOffset="15">10979 3154 308 0,'-11'-3'115'0,"13"6"-62"0,16-6-60 16,-6 3 21-16,3 0-2 16,3-5 4-16,3 0-8 15,3 2-2-15,8-5-4 32,1 3-10-32,-3-3-5 0,3 3-44 0,-4 5-18 15,-2-8-47 1</inkml:trace>
  <inkml:trace contextRef="#ctx0" brushRef="#br0" timeOffset="16">11334 3188 280 0,'-18'3'104'0,"21"5"-56"0,6 2-56 0,-3-4 16 16,0 2 5-16,3-6 6 0,2 4 2 15,4-1-1-15,3-2-10 16,6-3-6-16,-3-3-3 15,0-2-1-15,-3-1 2 0,-1-2-1 16,-2 0 2-16,-3-2 0 16,-6-3 1-16,-3-1-7 0,-6 1-2 15,-3 3-5-15,-9-1-1 16,-6 6 3-16,1-3 5 16,-4 16 0-1,-3-3 1-15,0 6 2 16,3-1 0-16,4 3 2 0,5 3 3 15,3 0 2-15,6 3 1 0,3-1-4 16,6 1-1 0,6-1-1-16,3-2-2 0,3-3-8 15,5 1-3-15,7-12-32 16,0 1-14-16,0-3-14 16,0-5-5-16,-1-1-13 31</inkml:trace>
  <inkml:trace contextRef="#ctx0" brushRef="#br0" timeOffset="17">11599 3191 240 0,'-6'-5'90'0,"6"5"-48"0,3 0-53 0,-3 0 13 16,0 5 9-16,0 0 7 16,3 3 7-16,0 3 2 0,2 2-14 0,-2 3-3 0,0 0 0 15,0-3-4 1,-3-3 2-16,0 1-5 0,0-3 0 15,0-3 1-15,0 1 0 16,0-4 2-16,0-2 1 16,0-2 8-16,0-4 2 31,0-4 3-31,6-4 0 0,0-1-7 16,0-1 0-16,6 0-8 15,0-3-1-15,3 6-7 16,0 5 0-16,3-2-1 15,8 4 2-15,-2 6-23 16,0 3-9-16,0 0-68 16,6-1-29-16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3:39.474"/>
    </inkml:context>
    <inkml:brush xml:id="br0">
      <inkml:brushProperty name="width" value="0.05292" units="cm"/>
      <inkml:brushProperty name="height" value="0.05292" units="cm"/>
      <inkml:brushProperty name="color" value="#FF0000"/>
    </inkml:brush>
  </inkml:definitions>
  <inkml:trace contextRef="#ctx0" brushRef="#br0">1478 4860 140 0,'-15'8'55'0,"15"-2"-43"0,-9-1 3 0,6-2 1 0,0-1 5 16,0 1 7-16,1-3-6 15,2 0-1-15,0 0-12 16,0 0 1-16,0 0 3 0,0-5-3 16,0 2 0-16,0 0 0 15,0-2 1-15,2-8-3 16,1 0-3-16,3-6 0 15,-3-5 1-15,3-2-3 16,-3-9 0-16,3-10-1 16,0-13 1-16,0-11-4 15,3-10 0-15,-9 0-1 16,3-1-2-16,6 6 0 16,-9 0 0-16,3 8 5 0,-3 8 1 15,0 7 2-15,6 9 0 16,-6 8-5-16,9 7 1 15,3 9-2-15,-3 2-2 16,6 8-4-16,2 8 0 16,1 8 6-16,6 16 3 15,3 10-2-15,0 11 1 16,2 13-2-16,10 22-2 16,9 7 0-16,2 0 3 15,7 1-2-15,-6-12-1 16,-7-4 9-16,-11-9 4 15,-3-12-2-15,-6-9 1 16,-7-10-1-16,-5-9 1 16,-3-7 2-16,-3-5 1 0,-6-8-3 15,-9-6-3-15,-12-2-7 16,-17-6-1-16,-1-2-1 16,-3-3 2-16,-2 0-1 15,-1-3-1-15,0 1-2 16,-14 2-1-16,-13-2-7 15,1 2-2-15,3 5 11 16,5 3 5-16,1 6 3 16,2-1 1-16,0 0 2 15,7 1 1-15,8 2-3 16,12 0-3-16,10-3-3 0,14 0-1 16,9-2-7-16,9-6-4 15,12-2 3-15,2-3 2 16,16-7 2-16,21-9 3 15,14 0-1-15,3-5 1 16,4 0 3-16,2-5 0 16,15-1-2-16,-5 4 2 15,-13-1-1-15,-9 8 0 16,-17 3 2-16,-6 8 0 16,-19 2 8-16,-2 6 5 15,-9 5 11-15,-6 3 5 16,-6 5-9-16,-6 5-4 0,-6 8-7 15,-9 9-4-15,-12 9-2 16,-17 12-3-16,-7 15-2 16,0 11 1-16,-5 2 1 15,2 3 0-15,4 6-3 16,-1-4 2-16,-11-7-1 16,11-11 0-16,0-7-7 15,13-6-2-15,2-8-16 16,9-8-6-16,3-8-28 15,9-5-14-15,9-3-13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1:42.283"/>
    </inkml:context>
    <inkml:brush xml:id="br0">
      <inkml:brushProperty name="width" value="0.05292" units="cm"/>
      <inkml:brushProperty name="height" value="0.05292" units="cm"/>
      <inkml:brushProperty name="color" value="#FF0000"/>
    </inkml:brush>
  </inkml:definitions>
  <inkml:trace contextRef="#ctx0" brushRef="#br0">17668 3395 188 0,'-3'2'71'0,"3"22"-38"0,-3-8-23 0,3-5 20 0,0 2-9 16,0 3 0-16,0 0-1 15,0 7 2-15,0-2-12 16,0 1-6-16,0-4 0 0,0 1 1 16,0-6 2-16,0-2-3 15,0-4-3-15,0 1 0 0,0-2 1 16,0-1-1-16,-3 0-1 15,3 1 1-15,-3-4-1 16,3-2 0 0,0 3 0-16,0-1 2 0,0-2 1 0,0 0 5 31,0 0 3-31,0 0-4 0,0-2-2 16,0-1 0-16,0 1-1 15,0-4 0-15,0 1 0 16,3-14 0-1,3 1-2-15,0-1 1 16,3-2-2-16,0 3 2 0,2 2-4 16,1 0 0-16,3 3-1 15,3 0 0 1,3-1 2-16,0-2 0 0,-3 8-25 16,0 3-8-1,-1 3-23-15,1 2-7 0,0 0-46 16</inkml:trace>
  <inkml:trace contextRef="#ctx0" brushRef="#br0" timeOffset="1">17951 3495 192 0,'-12'0'74'16,"12"8"-40"-16,-3-5-35 0,6 2 12 0,0 0 6 31,0 1 6-31,3-1-3 0,-1 0 0 16,1 0-11-16,6 1-1 0,0-4-1 15,3 1 1-15,3 0 0 16,-6-3-2-16,0-3 1 16,0-2-4-16,-3 2-2 15,0-2 2-15,-3 0 0 16,-1-1-1-16,-2 1 1 15,0 2-2-15,-3-7 2 0,0 7-2 16,-3-7-1-16,-3 4 1 16,-2 1 1-16,-1 2-3 15,-3-2 0-15,0 2 1 16,0 3 0-16,0 3-3 0,-3 2 2 31,3 6 1-31,0 2 0 0,3 0 2 16,0 8 3-16,1 1-2 15,2-4-2-15,6 6 0 16,3-8 1-16,3 0-1 16,2-3-1-16,7-2-2 15,3-4-1-15,6-4-25 16,-3-3-11-16,3-3-24 0,-1 1-9 16,1-3-21-1</inkml:trace>
  <inkml:trace contextRef="#ctx0" brushRef="#br0" timeOffset="2">18340 3506 208 0,'-5'-3'79'0,"2"3"-42"0,0-5-28 31,0 5 22-31,-3 0-6 0,-3 0 3 0,-6 5-10 16,0-5-3-16,0 5-8 15,-3 3-5-15,0 0 1 0,0 8-7 16,1 3 1-16,2-1-1 15,6 1 2 1,3-1 1-16,3-7 1 16,3 2 0-16,3-2 0 0,3-3 0 15,3-3 0-15,3-3 0 16,3-4 0-16,-1-3 2 16,4-1 1-16,-3-4-1 15,0 2-2-15,-3-5 1 16,-3-1-1-16,0 9 0 0,-3-6 2 15,0 3-6-15,0 6 1 16,-6 2 1 0,3 10 1-16,0 1-2 0,0 2 2 15,3 0-1-15,-1 1-2 16,1-1 5-16,0 0 1 16,3-2-3-1,0-1-1-15,3-4-26 16,-3-4-9-16,3-4-19 15,6-4-5-15,6 1-24 16</inkml:trace>
  <inkml:trace contextRef="#ctx0" brushRef="#br0" timeOffset="3">18543 3215 244 0,'-9'-6'90'0,"9"6"-48"0,3 3-53 0,-3-3 13 16,0 11 11-16,0 2 9 16,0 5-7-16,0 25-3 0,3-1-7 0,-3 3-2 0,0 3 3 15,0-1-1-15,0-4 2 32,0-6-4-32,0-3-2 15,0-5-16-15,0-5-7 16,0-8-44-16,0-3-20 15</inkml:trace>
  <inkml:trace contextRef="#ctx0" brushRef="#br0" timeOffset="4">18409 3485 260 0,'-15'-8'96'0,"12"5"-52"0,9 3-54 16,0 0 14-16,3 0 12 0,6 0 9 0,9 0-10 15,2 0-3-15,4 0-8 16,3 0-5-16,6 0 0 0,5-3-109 16,-5 1-66-1</inkml:trace>
  <inkml:trace contextRef="#ctx0" brushRef="#br0" timeOffset="5">18974 3175 180 0,'-3'-21'68'0,"6"21"-36"0,-3 0-20 0,0 0 32 16,0 13-10-16,-5 6-6 15,-1 7-5-15,0 14-13 16,-6 10-2-16,3-2 2 0,0-1-2 16,0-2 3-16,3-2-2 15,0-9 0-15,3-5-5 16,0-5-1-16,0 0-3 0,0-6-1 16,3-10 3-1,0 3 1-15,0-3 1 16,0-8 0-16,0 0-7 0,3-8 0 15,6-5 1 1,0-3 3-16,-3-6-2 16,0 1-2-16,0-5 2 15,-3-14 0-15,6 3 1 16,-3 0 0-16,0 3-5 16,0 2 1-16,-3 3 4 15,0 2 4-15,-1 4-3 0,1-1-1 16,0 11 0-16,0-3 0 15,0 10-3-15,0 4 2 16,-3 2 3-16,3 8 1 0,0 8-1 16,-3 2-2-16,3 3 3 15,0 14 2-15,0-4-4 16,0-4-1-16,0-3 2 16,3-6 1-16,0-5 1 15,0-2 0-15,0-6-2 16,3-5-2-16,0-8 1 0,0-8 1 15,0-2-6-15,0-3-1 16,0-6 2-16,0 1 1 16,-1 2-1-16,1 3 2 15,0 2-1-15,-3 3 0 16,0 6 0-16,3-1-2 31,0 3 3-31,-3 6 2 0,0 4 2 16,0 9 3-16,0 5 1 15,3 8 3-15,0 10-3 16,-3 3-2-16,0 0 2 16,0 0 0-16,-3 0-6 0,0-2-2 15,3-4 2-15,-4-7 1 16,1-3-9-16,3-2-5 0,0 2-34 16,0-8-13-16,0-5-26 15,0 3-10-15,3-6 5 16</inkml:trace>
  <inkml:trace contextRef="#ctx0" brushRef="#br0" timeOffset="6">19361 3524 236 0,'-20'0'90'0,"23"3"-48"0,3 0-42 0,-1-1 16 15,1 3 11-15,0 1 7 0,3-4-9 16,0 1-4-16,0 0-12 16,3-3-6-16,0 0 0 0,0 0 0 15,0-3 1-15,3-2-2 16,-3-1 1-16,-1-1 0 0,1-1 1 16,-3-3-2-16,-3 3-2 15,-3-5 1-15,-6 2 1 16,-3-5-3-16,0 3-2 15,-3 3 4-15,1 2 1 0,-4 13-3 32,-3 0-1-32,3 1-2 0,-6 1 0 15,0 4 0-15,3 5 0 16,0 0 5-16,6 5 1 16,0-3 0-1,4 4-2-15,2-1 1 0,6 0-1 16,5-2 0-16,4-4 0 15,3-1 0-15,0-6 2 16,3-3-14-16,0-3-5 16,3-4-33-16,0-1-15 15,-1-7-54 1</inkml:trace>
  <inkml:trace contextRef="#ctx0" brushRef="#br0" timeOffset="7">19603 3440 228 0,'-21'0'85'0,"18"5"-46"0,6 0-48 16,-3 0 12-1,0 1 15-15,0 4 13 16,0 4-1-16,0 4 3 0,0-2-19 16,0 2-4-16,0 4 1 0,0-4-7 15,0 1 0-15,0-6 0 16,0-2 0-16,0-4-2 15,0-1 1-15,0-6 0 0,0 0 1 16,6 0-2-16,0-8-2 16,3-3-4-16,-1-7 0 15,4-3 0-15,3 2-1 16,0 0-1-16,0 4 1 16,0-1 1-16,0 5 2 15,-3 6-1-15,0 5-1 16,-1 5 3-16,-2 3 0 0,-3 5 7 15,-3 1 4-15,-3 1-3 16,0 1 1-16,0-2-5 16,-3-4-2-16,3 1 2 15,0-3 2-15,0-8-2 0,0 0 0 16,0 0-1-16,6-8-2 31,0-6-4-31,3 1-2 0,6-5-2 16,0-1 2-16,3 3 2 15,0 3-1-15,-3 3 1 16,-1 4 0-16,1 4 5 16,0 4 1-16,0 6 11 15,-3 3 3-15,-3 2-5 16,-3 3-4-16,0 2-2 0,-3 1-1 16,-3-1 0-16,3-4 0 15,0-1-22-15,0-3-10 16,0-2-30-16,6 0-104 31</inkml:trace>
  <inkml:trace contextRef="#ctx0" brushRef="#br0" timeOffset="8">20576 3479 144 0,'-3'-8'55'0,"0"6"-30"0,-9-4-5 15,9 4 19-15,-6-1-6 0,0 0 0 16,0 3-7-16,-3 0-2 16,-3 3-13-1,-2 0-4-15,-4 5-3 0,0 5-5 16,0 3 1-16,0 10-2 15,3 1-2-15,1-3 5 16,5 2 1-16,9-2 0 16,0-3-2-16,3-3 1 15,3-2-1-15,6-2 2 16,-1-6 1-16,7-8 1 16,0-3 2-16,0-2-5 15,0-3-1-15,0-3 0 16,0-5 2-16,-3-5-1 0,3 0 2 15,-6 0-4-15,-1-3 0 16,-5 8 3-16,0 0 1 16,-3 3-4-16,0 5 1 0,0 5 0 15,0-2 0-15,0 5 6 16,0 8 4-16,0 8-3 16,0 2 1-16,3 1-3 15,3-1 2-15,3 1-4 16,3-3 0-1,0 0-1-15,0 0-2 16,0-6-21-16,3 1-9 16,0-6-18-16,0-2-8 15,-1-6-51 1</inkml:trace>
  <inkml:trace contextRef="#ctx0" brushRef="#br0" timeOffset="9">20829 3474 220 0,'-6'-11'82'0,"3"11"-44"0,-3-2-20 0,3 2 23 16,0 0-6-16,-9 0 0 15,-6 0-14-15,-3 2-3 16,4 4-10-16,2 2-5 0,3 0-2 16,3 2-6-16,3 1 1 0,6 2 0 15,12 3 2-15,0 5 1 16,3-2 1-16,-1 2 0 15,-2-3 2-15,-3-5 3 16,-3 3 2-16,-9 0 1 31,-9-3 2-31,-5 1-5 0,-4-4-1 16,-3 1-33-16,3-3-15 16,3-3-82-1,0-2-51-15,3-3 77 16</inkml:trace>
  <inkml:trace contextRef="#ctx0" brushRef="#br0" timeOffset="10">21311 3519 132 0,'0'-8'49'0,"0"3"-26"0,3 2-9 0,-3 3 15 15,0-5-3-15,-3 2 2 0,0 1-3 0,-3 2 0 16,-3 2-14-16,-6 6 0 0,-6-3 0 16,1 9-9-16,-1 9 0 15,3 4-2-15,0 5 0 16,6-6-3-16,3 1 2 16,3-4 1-16,6-1 0 15,9-7 0 1,3-1 2-16,6-6-1 15,0-3-1-15,0-8 3 16,0-5 0-16,-4-5-4 16,1 0-1-16,-3-3 1 15,-3-8 0-15,-3 0 1 0,-6 3 0 16,0 3 2-16,-3-1 1 16,0 6 5-16,0 5 5 0,0 3-1 15,0 2 1-15,0 11-5 16,0 5 0-16,3 6-5 15,3-1 0-15,3-5-1 16,0 3-2-16,3 0 1 16,3 0-1-16,0-3-14 15,0-5-5-15,3-2-32 0,-3-4-13 16,0-4-39 0</inkml:trace>
  <inkml:trace contextRef="#ctx0" brushRef="#br0" timeOffset="11">21457 3522 168 0,'-3'0'66'0,"3"5"-36"0,0 5-22 16,3 1 16-16,0 5 5 16,-3 2 7-16,0 6-4 15,3-3-2-15,-3 1-16 16,6-1-4-16,0-3-3 0,-6-4 1 0,3-4 0 15,3-5 0-15,-6-5 2 0,-3-2-5 16,9-6-1-16,-3-5 0 31,3-6 2-31,0-2-5 0,0 0-1 16,2 2 2-16,1-5 1 0,3 3-1 16,0 5 1-16,0 6-4 31,0 2-2-31,0 3-34 0,0 2-12 15</inkml:trace>
  <inkml:trace contextRef="#ctx0" brushRef="#br0" timeOffset="12">21493 3582 140 0,'0'19'55'0,"-3"-6"-30"0,3-5-23 0,0-3 14 0,0 1-6 0,-6-1 2 15,3 0 2-15,0-2 1 16,0 0 14-1,0-3-16-15,0 0 2 0,0 0 0 16,3-3-8-16,6-2-2 16,0-3-5-16,3-5-1 15,0-1 1-15,3 4 0 0,-1-6-3 16,1 5 2-16,0 3 5 16,0 6 2-16,0 2 0 15,0 2 1-15,0 6 7 16,-3 5 3-16,3 6 0 15,-6-6 0-15,-3 3-3 16,0 0 1 0,6 0-8-16,-9 0-2 15,0-3-3-15,0 0 1 16,0-2-7-16,5-3 1 0,-5-3-37 16,6-2-13-16,0-3-72 15</inkml:trace>
  <inkml:trace contextRef="#ctx0" brushRef="#br0" timeOffset="13">22049 3535 140 0,'0'-8'55'0,"-3"8"-30"0,-3-5-10 16,3 5 18-16,0-3 4 15,-3 3 2-15,-3 0-17 0,-2 5-5 16,-7 3-11-16,3 11-6 0,-3 2-3 16,-3 3-1-16,9-3 3 0,3 0 2 15,3 0 4-15,6-2-4 16,3-3-3-16,6-3 5 16,0-5 3-16,6-6 1 31,-3-2 1-31,0-5-4 0,0-3-3 15,0-2 0-15,0-6 1 16,-3 0 1-16,-1-3 1 16,-2 1 0-16,0 2 0 15,-3 3-2-15,0-1 1 16,0 9 0-16,-3 0 3 16,0 5-1-16,0 5 2 0,0 3 5 15,0 11 2-15,3-3-7 16,-3 2-4-16,3 1-2 15,0-4 1-15,3 1-3 16,0 0-2-16,0-5-20 16,6-3-56-16,6-3-3 31,0-5-26-31</inkml:trace>
  <inkml:trace contextRef="#ctx0" brushRef="#br0" timeOffset="14">22210 3545 192 0,'-3'3'71'0,"3"18"-38"0,3-8-14 0,-3 1 21 16,0-1-5-16,0 3 0 16,0 0-12-16,3 0-1 15,-3-3-13-15,0 0-8 0,0 0-1 16,0-2 2-16,0-3 1 15,0-3-1-15,0-2-2 0,0-3 3 16,0 0 0-16,0-3 1 16,0-5 2-1,0-2-3-15,0-1 0 16,3-5-1-16,3 0 1 16,0-2-2-16,3-1-1 15,0 1-4-15,0 4 0 16,3-1 2-16,-1 7 3 15,1-3 0-15,-3 6-1 0,6 2-21 16,3 0-9-16,-3 3-36 0,-3 0-15 16,3 3-26-1</inkml:trace>
  <inkml:trace contextRef="#ctx0" brushRef="#br0" timeOffset="15">22451 3545 216 0,'-9'3'82'0,"6"0"-44"0,6 5-36 0,-3 2 17 15,3 3 12 1,-3 6 9-16,3-3-9 16,0 0-4-16,0 0-15 15,-3-1-5-15,3-1-1 0,0-4-3 16,-3 1 0-16,0-3 1 15,0-3 0-15,0-5 0 0,0 0 0 16,0 0 0 0,-3-5 2-16,0-3 1 0,3-3 1 0,0-2-2 15,3-3 1 1,3-5-4-16,0 3 0 16,0-1-6-16,3 3 0 15,0 3-1-15,0 2-1 16,0 3 1-16,0 0 3 0,2 6-11 15,1-1-4-15,6 3-72 16,-3 3-33 0,9-1-40-16,-3-2 66 15</inkml:trace>
  <inkml:trace contextRef="#ctx0" brushRef="#br0" timeOffset="16">22770 3535 228 0,'-3'-5'85'0,"3"5"-46"0,-3 0-35 16,0 0 21-16,0 0 8 16,-6-3 9-16,-3 6-16 15,-6 2-4-15,3 0-14 16,0 8-5-16,0 6 0 0,3 2-7 0,-5 0 1 16,5-2 3-16,6-1 2 15,6 1 0-15,0-3 1 0,6-3 0 16,3 0 3-16,0-8-3 15,5-5 0-15,-2-2-3 16,6-6-1-16,-3 0-1 16,-3-3-2-16,3 1 5 15,-6-6 1 1,-6-5-3-16,6 0 1 16,-6 5 2-16,0 2 1 15,-3 1-1-15,3 5-2 16,0 6 1-16,-3 7-1 15,3 8 8-15,0 3 5 16,0 0-2-16,8 2-1 16,-2 1-9-16,3-1 0 0,0-2 1 15,-6-2 1-15,9-1-28 16,-3-5-12-16,-3-3-42 16,3-5-15-16,3-3-27 15</inkml:trace>
  <inkml:trace contextRef="#ctx0" brushRef="#br0" timeOffset="17">22951 3522 288 0,'0'0'107'0,"0"2"-58"0,0 4-57 16,6-1 16-16,-3 3 20 0,3 5 16 16,0 6-7-16,3 7-3 15,3-7-20 1,3 4-9-16,-3-2-1 0,0 1-3 0,-1-4 2 15,-2-5-20-15,3-2-6 16,-3-3-41-16,0-3-16 16,9-2-60-1</inkml:trace>
  <inkml:trace contextRef="#ctx0" brushRef="#br0" timeOffset="18">23341 3477 288 0,'-21'2'107'0,"12"12"-58"0,-17 15-51 16,17-6 22-1,-15 9 17-15,-9 13 13 16,-9 13-13-16,-2 1-6 16,-1-1-18-16,0 5-9 0,10-7 0 0,-4-3-10 15,6-6-1 1,4-2-45-16,2-10-18 0</inkml:trace>
  <inkml:trace contextRef="#ctx0" brushRef="#br0" timeOffset="19">17811 4993 104 0,'0'-6'41'0,"3"4"-22"0,-3 2-22 0,0 0 67 16,0 0-14-16,0 0-10 15,0 0-7 1,0 0-5 0,-3 2-15-16,0 6-8 0,-3 3-1 0,0 7 3 15,-6 4 6-15,0 7-3 16,-3 5 0-16,3-2-4 16,0-3-1-16,3-3-3 15,3-2 1-15,0-3-4 16,3-5 0-16,0-2 3 0,0-4 1 15,3-5-1-15,3 1-2 16,3-6 3-16,0-3 0 16,0-5-1-16,0 0 1 15,3-8-2-15,0-5 2 16,0 0-2-16,0 0-1 16,0 0 1-16,0-1-1 0,0 1 0 15,3 0 0-15,0 3 0 16,-1 2 2-16,1 2 1 15,-3 4 1-15,0 2 0 16,0 3 0-16,3 5 0 16,-3 5-2-1,3 6 1 1,3 4 0-16,0 1 1 0,3 5-2 16,-1 6 1-16,-2-3-2 15,0-3 2-15,3-3 0 16,-3-4 1-16,0-4-5 0,0-2 1 15,-3-5-57-15,-1-3-27 32</inkml:trace>
  <inkml:trace contextRef="#ctx0" brushRef="#br0" timeOffset="20">17855 5096 148 0,'0'-3'55'0,"0"3"-30"0,0-2-14 15,0 2 15 1,0 0-1-16,0 0 0 0,0 0-8 16,0 0-2-16,0 0-9 15,0 0-4-15,0 0-1 0,3 5 3 16,0 3 2-16,0 0 0 15,0 5 1-15,0 0-2 16,0 3 2-16,0 3-4 16,0-1-2-16,3 1 2 0,0-1 0 0,0 1 1 15,3-1 0 1,3-2-2-16,0-3 1 0,6-2 0 16,2-3 3-1,1 0-1-15,6 2 0 16,0-4-3-16,6-4-2 15,2-2 5-15,1 3 1 16,3 0-2-16,-1-1-1 16,4 1-1-16,3-3 1 15,-1-3-2-15,4 1 2 16,3-1-2-16,-1 0-1 16,7 1 1-16,-1-1 1 15,1 0-1-15,2 1 2 16,1-1-4-16,2 0-2 0,-2 3 4 15,-1 0 3-15,1 0-1 16,-3 0-2-16,-7 3 2 16,-5-3 2-16,-4 0-2 0,-2 0 0 15,-6 0-1-15,0 0 1 16,-4 0-2-16,-2 0-1 16,0 0-48-16,-3-5-20 0,-6-3-54 15</inkml:trace>
  <inkml:trace contextRef="#ctx0" brushRef="#br0" timeOffset="21">19680 5247 168 0,'-3'-11'66'0,"3"8"-36"0,0-2-15 0,0 5 20 16,0-2 1-16,0-1 0 0,0 0-8 0,0 1-5 15,0-1-7-15,0 3-2 16,0 0-6-16,0 0 0 15,0 0-5-15,3 5-2 16,3 3 0-16,0 8-1 16,0 3 2-16,0-1 3 31,0 6 0-31,0-3 0 0,3-2 1 16,-1-1 1-16,1 1-1 15,-3-3-1-15,3-3-3 16,-3 0-2-16,3-2 3 15,-3-4 0-15,0-1-1 16,0-4-2-16,3-2 7 16,0 0-2-16,0-2 0 0,0-1-2 15,0 0 0-15,-3 1-2 16,0-1 2-16,-6-2-4 31,6 0 0-31,0-6 3 16,-1-2 3-16,1 0-2 0,0-1 0 15,0-2-3-15,0 1-1 16,0-1 1-16,-3 2 2 16,0 1-1-16,0 0 2 15,0 2-2-15,0 1-1 16,-3 2 3-16,3 0 0 16,-3 3-6-16,3 2-2 15,0-2-16-15,0 2-4 16,3 0-31-16,0 3-12 0,3 3-32 15,3-3-44 1,0 3 47-16</inkml:trace>
  <inkml:trace contextRef="#ctx0" brushRef="#br0" timeOffset="22">20192 5265 192 0,'-9'-2'74'0,"6"4"-40"0,-6-2-27 0,6 0 20 15,-3 0-7 1,-6 0 0-16,3 6-11 0,-6-1-5 16,3 3-3-16,-2 0 1 0,-1 2 1 15,3 6-1-15,0 3 1 16,3-1-2-16,0 1 2 15,6-3-2 1,3-1-1-16,0-1 3 0,3 2 0 0,3-9 5 16,0-1 3-16,3-4-4 15,0-2 1-15,3-5-7 16,0 0-1-16,0-3 0 0,-1-5 0 31,-2-1-3-31,0 1 2 16,0-3 1-16,-3 0 2 0,0 1-1 15,-3 1-1 1,0 4 3-16,-3 2 2 16,0 3-2-16,0 5 0 0,0 0-1 15,0 5 1-15,0 8 0 16,3 0 1-16,0 3-2 16,0 0 1-16,3 3-2 15,0-4 2 1,-3 4-2-16,3-3 2 0,0-3-4 0,0-2-2 15,3-3-20-15,-3-3-8 16,0-5-28-16,3-5-13 16,5-1-27-1</inkml:trace>
  <inkml:trace contextRef="#ctx0" brushRef="#br0" timeOffset="23">20341 4982 148 0,'-3'-3'57'0,"3"3"-30"16,0 0-21-16,0 0 15 0,0 6 6 15,0 7 6-15,0 6-2 16,0 4 1-16,-3 17-18 15,3 2 3-15,-3 3 3 0,0-5-5 16,-3 2 0-16,6 1-7 16,0-6-3-16,0-6-2 0,0-1-3 15,0-7 1-15,3 1-1 16,0-8-33-16,0-3-15 16,0-5-27-16,3-8-11 15,0 0-2 1</inkml:trace>
  <inkml:trace contextRef="#ctx0" brushRef="#br0" timeOffset="24">20421 5305 204 0,'-3'-3'77'0,"3"6"-42"0,0-3-26 0,0 0 22 0,0 5-15 15,0 3-1-15,0 8 2 16,3 3 1-16,0-1-9 16,0 3-3-16,3 0 0 0,3 3-1 15,0-3 2-15,3 1-4 16,3-7-2-16,0-4 2 16,2-3 2-1,-2-3-2-15,3-7 0 16,-3-4 1-16,0-4 2 0,-3-4-5 15,0 1-3-15,-3-5-2 16,-3-3 3-16,-3-3-2 16,3 3 1-16,-6-1 2 15,0 7 2 1,0 1-1-16,2 4-1 0,1 2-2 16,-3 2 1-16,0 4-1 15,0 2 0-15,3 5 6 0,0 3 5 16,0 5-3-16,0 3-1 15,0 0 0 1,0 3-1-16,3-1-5 0,-3 3-1 16,3-2-2-16,0-3 3 0,0-6-27 15,0 1-10-15,0-6-30 16,0-2-12-16,9-6-17 31</inkml:trace>
  <inkml:trace contextRef="#ctx0" brushRef="#br0" timeOffset="25">20796 5408 240 0,'-3'0'90'0,"3"3"-48"0,0-3-34 0,0 0 24 15,0 0-14-15,6 2-2 16,0 1-5-16,3-3-2 15,3 0-5-15,0-3 2 0,0 1 0 16,3-1-2-16,-4-2-3 16,1 0 0-16,-3-6-1 0,-3-2 0 15,-3 2 2 1,-3 1-1-16,-3-1-1 16,-3 3-2-16,-3 0 1 15,-3 3-1-15,-2 5-2 16,-1 2 0-16,-6 9 3 0,6 0 0 15,-6 4 1-15,3 1 0 16,3 0 0-16,6 0 0 16,4 3 2-16,10-4 1 15,4 1 1-15,0-2-2 16,6-4-2-16,3-2-6 0,3-3-1 16,3-2-32-16,0-3-12 15,5-5-69 1</inkml:trace>
  <inkml:trace contextRef="#ctx0" brushRef="#br0" timeOffset="26">21350 5289 192 0,'3'-3'71'0,"0"3"-38"0,-6 3-14 0,3-3 21 15,-3 3-9-15,-3-1-1 16,-3 1-6-16,0 0-3 16,-3 2-11-16,0 0-4 0,3 0 0 15,0 1-3-15,3-1-2 16,0 0 0-16,3-2-1 16,6 8-3-1,3 2 0-15,-3-3 4 16,9 1 1-16,3 0 0 0,-3-1 1 15,0 3 4-15,-6 3 4 16,-3-3 2-16,-3-2 3 16,-6 0-7-16,-3-1-3 15,-3-2-1-15,0 0-1 16,0-3-5-16,-3-2-1 0,0-3-17 16,-2-3-5-16,2 1-15 15,3-4-3 1,6-1-23-16,0-1-9 0,12 0-27 31</inkml:trace>
  <inkml:trace contextRef="#ctx0" brushRef="#br0" timeOffset="27">21508 5027 252 0,'0'0'93'0,"0"3"-50"0,0-1-41 0,0 4 17 15,2 4-8-15,1 9-1 16,-3 13 0-16,0 2 1 16,0 3-5-1,0 3 0-15,0-1 4 0,0-7-6 0,0 2 0 16,0-2-2-16,3-3 1 0,-3-2-2 15,0-3-1-15,0-9-35 16,0-1-14-16,3-6-28 16,-3-3-10-16,0-5-2 15</inkml:trace>
  <inkml:trace contextRef="#ctx0" brushRef="#br0" timeOffset="28">21374 5284 240 0,'-3'-3'90'0,"6"3"-48"15,3 0-31-15,-1 0 23 0,4 0-11 16,3-3-1-16,9-2-11 0,3 0-4 16,3 2-4-1,0-2-5-15,-1 0 1 0,4 2-32 0,3 3-15 16,-6-3-75-1</inkml:trace>
  <inkml:trace contextRef="#ctx0" brushRef="#br0" timeOffset="29">21710 5313 184 0,'-15'8'71'0,"3"2"-38"0,3 1-17 16,0 0 22-16,0 2-9 15,3 0-2-15,0 0-13 16,3 3-4-16,3 3-6 0,6-4 2 0,3 1 3 16,0-2 1-16,3-4 2 15,3-2 5-15,0-3 1 16,3-5-5-16,0-2-3 0,0-4 1 16,-4-1 0-16,-2-1-3 15,-3-3 0-15,-3 0 4 16,-6-2 2-1,-6 0-5-15,-6-6-1 16,0 4-4-16,1 1-3 16,-4 6-16-16,0 0-7 15,3 1-22-15,3 1-8 0,9 1-80 16,6-3 6 0</inkml:trace>
  <inkml:trace contextRef="#ctx0" brushRef="#br0" timeOffset="30">21862 5313 204 0,'0'8'77'0,"3"0"-42"0,0 16-17 0,0-14 23 16,-3 1-10-16,3 2-3 15,-3 0-10-15,3 0-1 16,-3 1-10-16,0-4-4 0,0-2 0 0,0-3 0 15,0 1 1 1,0-4 4-16,0-2 3 16,0 0 0-1,0-2 1-15,0-4 2 0,0-2 2 16,0 1-7-16,3-4-1 16,0-8-2-16,3 6 1 15,-1 0-4-15,7 2-2 16,0 1-3-16,0 2 1 15,6 0 1-15,-3 0 0 16,3 3-7-16,-3-1-3 0,0 4-19 16,2-1-8-16,-2 0-12 15,3 3-27 1,3 0 17-16,-9 0 25 16,0 0 13-16,-6 0 20 15,0 3 8-15,-3 0 15 16,0 2 8-1,3 0-2-15,0 6-2 16,0-3-3-16,-1 0-3 16,4 2-2-16,0-2-1 0,0-2-1 15,3-6 0-15,0 0-4 16,0 0-2-16,0-6-6 16,0-2-3-16,-3 3 0 15,0-3 1-15,-3 0 1 0,-6 0 1 16,-3 0-2-16,-3 0-2 15,-3 0-2-15,0 3-1 16,-3 3-1 0,0 2 0-16,-3 2 3 15,-6 6 2-15,3 0 2 16,1 3 1-16,2 2 2 0,3 3 1 16,3 0-6-16,3 0 0 15,6-1-3-15,6 4 0 0,9-6 0 16,0-2-2-16,5-3-17 15,4-6-7-15,3-2-20 16,3-2-8 0,0-1-3-16,2-2-1 15,-5-1 2 1,-3 1 14-16,-3-5 36 0,-3-1 43 0,-1-8 20 16,-5 6 0-1,-3 0-1 1,-6 2-8-16,-3 3-4 0,0 1-23 0,0-1-3 15,-9 2 1-15,-3 6-9 16,-2 3-4-16,-1 10-3 0,0-2-1 16,0-1-3-16,3 4 0 15,3 1-1-15,6 4 3 16,3-3 0-16,3-3 3 16,3 0 1-16,3-5 3 15,0-2 1-15,3-6 1 16,0-3-4-1,0-2-3-15,0-3 2 16,-1-3 2-16,-2-2-2 16,0-11 0-16,-3 0-1 15,-3-5-2-15,-3 0-4 16,-3-13 0-16,-3 2 0 0,6 3-1 16,-9 3 6-16,3 4 1 15,3 7-3-15,3 7-1 16,-3 5-2-16,3 6 0 15,0 10 0-15,0 11 0 0,3 16 7 16,3 2 3-16,3 3 5 16,3 0 4-16,0-2-8 15,3-4-2-15,0-1-5 16,6-4-3-16,-3-2-45 0,5-3-20 16,4-8-69-1</inkml:trace>
  <inkml:trace contextRef="#ctx0" brushRef="#br0" timeOffset="31">22799 5252 184 0,'12'-8'68'0,"-9"8"-36"0,0 3-22 16,0-1 20-16,-3 4-3 16,0-1 4-16,3 3-4 15,-3 5 1-15,0 0-16 16,3 3-7-16,-3 0-1 0,0 0-3 15,0-3-1 1,0-2 1-16,0-1 1 0,0-2-19 16,0-2-8-1,3-9-89 1</inkml:trace>
  <inkml:trace contextRef="#ctx0" brushRef="#br0" timeOffset="32">22799 5154 208 0,'-9'-18'79'0,"9"18"-42"0,0-3-28 0,0 3 22 15,0 0-19-15,0 0-4 16,0 0-10-16,0 0-1 16,0 0 1-16,6 0-26 0,-3 0-8 15,6 0-110 16,6 0 53-31</inkml:trace>
  <inkml:trace contextRef="#ctx0" brushRef="#br0" timeOffset="33">22912 5239 172 0,'3'16'66'0,"-3"-11"-36"0,3 8-20 0,-3-8 20 15,0 3-7-15,3 0 1 0,-3 0-4 16,0 0-3-16,0-3-9 15,0 1-1-15,0-1 0 0,0-5-1 16,0 0-1-16,0 0 1 16,0 0 3-16,0 0-2 15,0 0-2-15,0 0 0 16,0-3-1 0,0 1 0-16,3-1 0 15,0-2-2-15,0 0-2 16,6-3-2-16,0 0 1 15,0-3-1-15,6 3 0 16,-6 0 2-16,9 3 2 16,-6 0-3-16,0 2 0 15,-3 0-1-15,2 3 0 0,-2 3 2 0,3 5 0 16,0 0 4-16,-6 2 5 16,6 1-3-1,-3 2 2-15,0 3-3 16,-3-3 2-16,0 1-4 0,0-1 0 15,-3-3-3-15,3-2-1 16,0 0-28-16,0-8-13 0,-3 0-40 16,8-8-18-1,-2-2 4-15</inkml:trace>
  <inkml:trace contextRef="#ctx0" brushRef="#br0" timeOffset="34">22895 5284 112 0,'-3'0'44'0,"3"-6"-24"0,0 6-8 0,0 0 16 0,0 0-3 16,0 0 0-1,0 0-11-15,3-2-4 0,-3 2-6 16,3 0-3-16,0-3 2 0,-3 3-2 16,6 0-1-16,-4 0 1 15,-2 0-1-15,3-2 0 16,-3 2 0-16,0-3 6 16,0 3 4-16,0 0 1 15,3 5 1-15,0 3-2 0,0 3 1 16,-3-1 0-16,0 1 3 15,0 5-3-15,0 0 1 16,0-3-3-16,0 0 0 16,0-2-5-16,3-1-1 0,-3-2-1 15,0-3-2-15,0 1 1 32,0-1 1-32,0-5-3 0,0 0 0 15,0 0 5-15,0 0 5 16,0 0-3-16,0 0-1 15,0 0-2-15,0 0-3 16,0 0 3-16,0 0 0 16,0 0-1-16,3-3-2 15,0 1 1-15,-3-4-1 0,6 1 0 16,-3-5 0 0,-3-1 0-16,0 0 0 15,3 3 0-15,3 1-3 16,-3-1 2-16,3 0-1 15,0-3 0-15,0 3 0 16,6 0 0 0,-3 0 2-16,0 3 2 15,0 0-3-15,3 2-2 16,0 6 2 0,-4 2 0-16,1 0 1 15,0 3-3-15,0 0 2 0,-3 5 1 16,0-2 2-16,-3 2-1 15,6 0 2-15,-6-2-2 0,0-3-1 16,0 0 1-16,0-3 1 16,-3 0-21-16,6 1-9 15,-3-4-37-15,3 1-16 16</inkml:trace>
  <inkml:trace contextRef="#ctx0" brushRef="#br0" timeOffset="35">23356 5241 168 0,'0'8'66'0,"0"0"-36"0,0 8-13 16,6-8 22-16,-3 3-9 15,0 2-2-15,0 3-8 16,0 2 0-16,0-2-11 15,-3-3-1-15,6 1 2 0,-3-4-4 16,-3-2 2-16,0 0-5 0,0-3 0 16,0 1-1-16,0-1-2 15,0-2 3-15,0-1 2 16,0-2 2-16,0 0 1 16,-3-2 0-16,-3-6 2 15,6 2-5-15,-3-2-3 0,0-2 1 0,3-3 0 31,0 2 1-31,3 0 0 0,0-2-5 0,-3 0 1 16,6 0 0-16,-3 0 2 16,6-1-1-16,0 4-1 15,0-3 1-15,-1 2-1 32,4 6-3-32,0-1 0 0,-3 1 2 15,6 2-18 1,-6 3-7-16,6 3-33 15,-3 0-12-15,3 2-45 16</inkml:trace>
  <inkml:trace contextRef="#ctx0" brushRef="#br0" timeOffset="36">23555 5289 192 0,'-3'3'74'0,"3"2"-40"0,0 0-24 32,0-5 17-32,3 6-7 0,0-4 1 15,6 3-10-15,0 1-2 16,0-1-5-16,0-2 4 0,0-1 2 16,3-2 1-16,-3 0 3 15,-3 0-5-15,3 0-3 16,3 0-1-16,-3-2 1 15,0-4-3-15,-4 4-2 0,1-4 0 16,-6 1-1-16,0-3 2 16,0 3 1-16,0-3-4 15,0 3 1-15,-6-1-2 16,1 4 0-16,-4-1-5 16,-3 3 0-16,0 3-2 15,0 2 1-15,-3 0 2 0,3 1 4 16,0 2 1-16,0 0 1 15,3-1-3 1,0 7 2-16,3-4 1 16,3 6 0-16,3-3 0 0,0 1-3 15,6-4 2-15,0 1 1 32,6-3 2-32,-3-3-12 0,9 3-6 15,0-5-18-15,-3-3-8 16,9-11-60-1</inkml:trace>
  <inkml:trace contextRef="#ctx0" brushRef="#br0" timeOffset="37">23829 5284 164 0,'-6'-3'63'0,"6"3"-34"0,-6 0-10 0,0 0 21 16,6 0-9-16,-3 0-1 15,-3 3-13-15,0-1-3 16,-8 4-8-16,2 2-4 0,-6 0 1 16,6 5 0-16,0 5 3 0,3-2-3 15,0-3 0-15,6 1 1 16,-3-4 2-16,6 1-1 15,9-3 2-15,9-3-4 0,-6-5 0 16,0 0 1-16,3 0 0 16,0-5-5-16,-6-1 1 15,2-4 4-15,-2 2 2 16,0 0-5-16,-3-5 0 16,-3 2-1-1,0 3-5-15,-3 3 1 0,0 0-3 16,0 5 2-16,0 0-4 15,0 10 1 1,6 6 4-16,-3 0 2 16,3 3 4-16,-3 2 5 15,-3 5 4-15,0-2 5 16,-3-3 2 0,-3 6-1-16,3-1 0 15,-6-2-7-15,-3-3-4 16,-9-2-6-16,1-4-2 15,-4-4-10-15,3-3-5 0,6-3-11 16,-3-10-5-16,0 0-15 16,7-9-5-16,-1 1-51 15,9-3-27-15,0 0 64 16</inkml:trace>
  <inkml:trace contextRef="#ctx0" brushRef="#br0" timeOffset="38">23945 5228 252 0,'-3'-8'96'0,"3"6"-52"0,3-1-49 0,3 3 17 0,-3-5-16 15,6 7-4-15,0-7-43 16,0 10-18-16,3-2-23 15,0 2-8-15</inkml:trace>
  <inkml:trace contextRef="#ctx0" brushRef="#br0" timeOffset="39">23942 5323 236 0,'0'3'90'0,"3"5"-48"0,6 0-27 16,-3 0 24-16,-3 5-19 15,-3 0-3-15,6 1-11 0,-3-1-2 16,-3 0-2-16,3 0-2 0,-3-2 1 16,3-3-15-16,0 0-5 0,0-3-34 15,-3-5-16 1,0 0-37-16</inkml:trace>
  <inkml:trace contextRef="#ctx0" brushRef="#br0" timeOffset="40">24166 5249 220 0,'-9'0'85'0,"9"0"-46"0,0 3-15 0,0-3 27 16,-3 3-9-16,-3-1 1 15,-6 1-23-15,3 2-9 16,-3 1-7 0,0 1-6-16,3 1-1 0,0 3-3 0,6 0 1 15,6-4-4-15,3 7 1 16,6 2-3-16,0-1 2 16,3-1 5-16,3-1 4 15,-3 0 3-15,-3-2 1 16,-4 2 6-16,-5-2 4 15,-3-1-1-15,0 1 2 16,-9-3-8-16,-2-3-2 0,-1 0-5 16,-6-2-3-16,-3 0-18 15,9-3-7-15,-6 0-27 16,9-3-12-16,-3 0-56 16</inkml:trace>
  <inkml:trace contextRef="#ctx0" brushRef="#br0" timeOffset="41">24258 5239 324 0,'6'0'123'0,"-3"0"-66"0,18-11-55 0,-1 9 25 16,7-6-18-16,3-8-2 15,6 2-5-15,2 1-2 16,-2 3 1-16,0 2-28 0,3 2-9 16,-7 1-72-1,-2 8-68 1</inkml:trace>
  <inkml:trace contextRef="#ctx0" brushRef="#br0" timeOffset="42">24395 4987 240 0,'0'-5'90'0,"0"5"-48"0,12 3-29 0,-12-1 24 15,3 4-15 1,-3 4-4-16,0 9-7 0,0 5-2 16,6 18-5-16,-3 3 4 0,-3-3 4 15,0 1-6-15,6-1-3 0,-6-5-2 16,3-5-1-16,-3-6-9 16,0-2-2-1,0-5-38-15,0-4-18 16</inkml:trace>
  <inkml:trace contextRef="#ctx0" brushRef="#br0" timeOffset="43">24639 5302 260 0,'-6'6'99'0,"12"1"-54"0,-3-1-33 0,9-1 26 15,-3 0-16-15,0-2-4 16,8 0-9-16,-2-3-1 0,3 0-5 15,-6-3-2-15,6 0 2 16,3-2-2-16,-12-3 2 0,0-2-2 16,-6-1-1-16,-3 0-4 15,0 1-2-15,-9 2-2 0,-3-3 0 16,0 3 2-16,-9 3 4 31,-6 5-1-31,6 3-1 0,1 2 0 16,-1 3 3-16,3 3 4 15,3 2 6-15,3 0 1 16,6 5 2 0,3 4-4-16,6-4 0 0,3 1-3 15,9-3 0-15,3-3-6 16,3-3-1-16,3 1-21 16,-4-6-8-16,16-2-41 15,3-11-19-15,-4-3-21 16</inkml:trace>
  <inkml:trace contextRef="#ctx0" brushRef="#br0" timeOffset="44">24901 5286 244 0,'-6'11'90'0,"6"0"-48"0,-3 7-23 16,3-7 29-16,0 5-15 31,3-3-4-31,-3 0-10 0,6-2-4 15,-3-1-9-15,-3-2 0 0,0-3 4 16,0 1-4-16,0-6 2 16,0 0-3-16,0 0 0 15,0-3-1-15,3-5 0 16,-3-5 0-16,6-3 2 16,-3-3-1-16,6 1 0 0,0-1-3 15,2 1-2-15,1-6 1 16,6-2 1-16,0 2-3 15,-3 5-2-15,3 3-3 16,9 3 1-16,-7 5 3 0,4 0 1 16,3 8-26-16,-3 0-9 15,-3 0-83 1,0-2-75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1:42.328"/>
    </inkml:context>
    <inkml:brush xml:id="br0">
      <inkml:brushProperty name="width" value="0.05292" units="cm"/>
      <inkml:brushProperty name="height" value="0.05292" units="cm"/>
      <inkml:brushProperty name="color" value="#FF0000"/>
    </inkml:brush>
  </inkml:definitions>
  <inkml:trace contextRef="#ctx0" brushRef="#br0">9625 3913 244 0,'-3'-13'90'0,"3"10"-48"0,3 1-29 0,6 2 24 16,0 0-10-16,0 8-3 15,6 2-3-15,0 6-1 16,2 0-11-16,1 8-5 0,0-3-1 16,3 0 2-16,0 0 2 15,-3 0-1-15,-3-5 1 16,0-2-6-16,-4-4-1 0,-2-2 0 31,0-3 2-31,-3-2 3 16,0-3 2-16,0-3-1 0,0-2 1 15,3-3-4-15,0-8 0 16,0 0-1-16,-3-2-2 16,0 2 1-16,0 3-1 15,0 2-9-15,-3 1-2 16,0 2-36-16,0 2-14 0,0 1-42 16,-3 5-59-1,3 0 45 1</inkml:trace>
  <inkml:trace contextRef="#ctx0" brushRef="#br0" timeOffset="1">9825 4067 172 0,'-21'10'66'0,"36"-7"-36"0,-21-3-18 16,6 0 21-16,0 0 5 16,6 0 4-16,-3-5-5 15,2-3 0-15,-2-6-21 16,3-7 0-16,0 0-2 0,0-13-3 16,0-9 1-16,0-2-3 15,-3-2 2-15,0 2 3 0,-3-8 1 0,0 8 0 16,0 5 4-16,-3 6-7 15,0 2-2-15,-6 3-8 16,6 8-3-16,0 5-3 16,0 5 3-16,3-2-31 15,0 3-11-15,3 2-55 16,0 2-23 0,3-2-4-1</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1:42.330"/>
    </inkml:context>
    <inkml:brush xml:id="br0">
      <inkml:brushProperty name="width" value="0.05292" units="cm"/>
      <inkml:brushProperty name="height" value="0.05292" units="cm"/>
      <inkml:brushProperty name="color" value="#FF0000"/>
    </inkml:brush>
  </inkml:definitions>
  <inkml:trace contextRef="#ctx0" brushRef="#br0">15831 3979 28 0,'0'-8'13'16,"3"3"-6"-16,-3 0-8 0</inkml:trace>
  <inkml:trace contextRef="#ctx0" brushRef="#br0" timeOffset="1">15819 3897 72 0,'-6'-16'27'0,"6"-7"-14"0,-3-9-2 16,3 24 10-16,0 0 8 16,0 3 5-16,0-1 4 0,-3 1 1 15,3 2-10-15,-3 1-3 16,3 2-15-16,0 10-7 0,0 14-2 16,0 3 4-16,-3 4 6 15,0 6 3-15,0 6 3 16,-5-3-1-16,5-3-1 15,0 2-4-15,3-7-2 0,0-6-9 16,0-4 0-16,0-4 1 16,3-2 1-16,0-5-1 0,5-3 1 15,4-3-2-15,6-5 2 16,6-5-4-16,9-3 0 16,8-3 1-16,1 0 0 31,-3 3 0-31,-6 3 0 0,-4 3-9 15,1-1-4-15,-3 3-31 16,0 0-11-16,-3 0-58 16</inkml:trace>
  <inkml:trace contextRef="#ctx0" brushRef="#br0" timeOffset="2">15909 4157 116 0,'-9'-3'44'0,"9"3"-24"0,-3-3-8 0,3 3 16 31,0-2 1-31,0-1 3 0,0 0-4 0,0-2 0 15,0 0-16 1,3-3 2-16,3 0 2 0,0-5 3 16,5-8 3-16,7-1-6 0,9-4-1 15,0-1-1-15,3-2 2 16,2-10-5-16,7 2 1 16,3 0-3-16,5-3 0 0,10 0-3 15,11 6 1-15,4-1-2 16,5-2 0-16,4 6-3 15,2 4 1 1,0 6-2-16,-5-5 2 0,-4 10-2 16,-5 2-1-16,-10 1 3 15,-8 3 0 1,-4-1 1-16,-5 3 2 16,-6 3-8-16,-6-3 0 15,-4 0-60-15,-2 3-25 16</inkml:trace>
  <inkml:trace contextRef="#ctx0" brushRef="#br0" timeOffset="3">17534 3138 124 0,'0'-26'46'0,"0"26"-24"0,-6-8-2 16,6 8 21-16,0 0-5 15,3-3-1-15,-3 3-13 16,0 5-6-16,0 14-9 16,3-1 4-16,-3 9 2 0,0 7 0 0,0 14 0 15,-3 2-5-15,0-2-3 0,0-1 2 16,0-4 2-16,0-1-4 16,0-8-3-1,0-5-1-15,0-5 1 0,0 0-34 16,0-8-13-16,0-5-31 31,0-4-54-31</inkml:trace>
  <inkml:trace contextRef="#ctx0" brushRef="#br0" timeOffset="4">17334 3299 192 0,'-29'-2'71'0,"26"2"-38"0,-3 0-23 0,6 0 17 15,0 0-4-15,0 0 0 16,6 2-3-16,9 1-1 16,8 2-10-1,4-5-3-15,3 0 0 0,0-5-5 16,2 2-3-16,4 1-28 15,-3-1-10-15,0-5-73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2:06.480"/>
    </inkml:context>
    <inkml:brush xml:id="br0">
      <inkml:brushProperty name="width" value="0.05292" units="cm"/>
      <inkml:brushProperty name="height" value="0.05292" units="cm"/>
      <inkml:brushProperty name="color" value="#FF0000"/>
    </inkml:brush>
  </inkml:definitions>
  <inkml:trace contextRef="#ctx0" brushRef="#br0">10908 9430 176 0,'-3'0'68'0,"6"2"-52"0,-3 6 36 15,-3 19-14-15,0-1-8 16,3 3-10-16,0 6-5 16</inkml:trace>
  <inkml:trace contextRef="#ctx0" brushRef="#br0" timeOffset="343.896">10896 9612 425 0,'0'32'4'0,"-3"-8"0"16,3-6-2-16,0-4 1 16,0-4-2-16,0-2-1 15,0-3 5-15,0-12-1 16,0-7-4-1,0-2 0-15,0 1 0 16,0-7-3-16,6-9 2 16,3 2-4-1,3 2-1-15,6 3 0 16,-3 8 2-16,0 3-5 16,-1 5-1-16,4 13 7 15,0 9 4 1,0 2 4-16,-6 5 0 15,0 0 0-15,-3 0-3 16,-3 0-2-16,0 3-2 16,3-3 1-16,-9-2-4 15,3-9-1-15,-3-18-19 16,3 19-7-16,2-11-12 16,4-8-3-16,0-5-80 15,6 0 69 1,0-6 12-16</inkml:trace>
  <inkml:trace contextRef="#ctx0" brushRef="#br0" timeOffset="635.34">11253 9514 160 0,'6'3'60'0,"-9"-8"-47"0,-3 10 10 0,6-5 3 16,0 0-4-16,-3 3 4 16,3 5-15-16,-6-3 1 15,0 21-3-15,3 1 1 16,3 2-5-16,3 8-3 31,3-8-1-31,0-2-1 0,3-9 0 16,3-5 2-16,3-7 3 0,3-17 4 0,-3-7 2 31,0-4-12-31,3-4-4 0,-7-3 11 0,-5-3 5 16,-6 3-3-16,-6 5-2 15,-3-16-1-15,1 30-1 16,-1-19-9-16,-3 26-2 15,0 0-84 1,6 6 49-16</inkml:trace>
  <inkml:trace contextRef="#ctx0" brushRef="#br0" timeOffset="1293.23">11875 9475 188 0,'-32'-3'71'0,"29"-7"-55"0,0 17 20 16,0-7 6-16,0 8-6 15,-3-2 4 1,0 2-23-16,-6 2-5 0,0 1-12 16,3-3-3-16,3 2-4 15,3 4 0-15,0-4 4 16,6-2 1-16,6 3 4 0,6-1-3 16,0 3-2-16,0-2-3 15,0 5 1-15,-1 0 5 16,-5 0 2-16,-3-6 13 0,-9 9 5 15,-6 2-8-15,-2-8-2 16,-1-2-4 0,3-1-4-16,-3-4-9 15,0-4 3-15,-9-4-3 16,6 2-24-16,6-3-12 16</inkml:trace>
  <inkml:trace contextRef="#ctx0" brushRef="#br0" timeOffset="1339.848">11747 9739 513 0,'0'-5'278'16</inkml:trace>
  <inkml:trace contextRef="#ctx0" brushRef="#br0" timeOffset="1825.351">11965 9525 192 0,'-3'0'74'0,"0"0"-58"0,9 5-10 0,-6 1 7 15,0 2-10-15,0 2 39 16,6 40-3-16,-3 1-15 16,3-4-8-16,-6-2-11 31,5-2-6-31,-2-6 0 0,-3-8-1 16,0 0 0-16,3-8 0 0,-3-2 3 0,6-9 3 15,-9-2 3-15,3-8 3 16,-6-5-5-16,1-8-5 0,-1-6-1 15,-3-10-10 1,3 2 6-16,0-12-1 16,3 4 4-16,6-7 0 15,6 0-6-15,9 5 0 16,-4 5 6-16,7 3 6 16,-3 8-2-16,0 5-1 0,0 3 0 15,-3 7-6-15,3 6 1 16,-7 8 6-16,1 8 6 15,-6 0 2-15,-3 5 2 16,-3 0-2-16,-6 0-1 0,-3 1-5 16,-5 1-1-16,5-9-6 15,-6-1-2-15,-6 0-14 16,3-8-5-16,6 1-23 16,3-9-7-16,3-2-25 15</inkml:trace>
  <inkml:trace contextRef="#ctx0" brushRef="#br0" timeOffset="2280.562">12316 9512 200 0,'0'-8'77'0,"0"8"-60"0,-12-5 4 16,6 5 10 15,6 5-18-31,-9 0 7 0,-3 6-6 0,0 2 0 16,-3 11-13-16,1 5-5 15,-1-3 2-15,6 11 0 0,0-5 2 16,3-3-3-16,3-5 0 16,6-5 2-16,3-4 0 0,3-1-2 15,0-12 2-15,0-4-4 16,2-1 1-16,4-21 8 0,0-2-4 15,-3-3 1-15,-3 0 3 16,0 5 2-16,-3 0 4 16,-3 5 4-16,3 1-4 15,-3 10 2-15,0 0-9 16,0 21-2 0,0 3-1-16,0 3-3 15,0 4 0-15,0 4 2 16,3-6 0-16,0 0-10 15,3-2-3-15,-3-11-15 16,8-3-4-16,-5-8-21 16,6 1-7-16,9-4-19 15</inkml:trace>
  <inkml:trace contextRef="#ctx0" brushRef="#br0" timeOffset="2510.462">12622 9517 240 0,'-5'-8'90'0,"5"8"-70"0,-6 5 2 0,0-2-4 16,-3 0-3-16,-6 2 0 15,-3 11-1-15,-3 2 1 16,0 4-8-16,0-1-6 0,13 3-2 16,-1 2-4-16,9 3 1 15,3-5 0-15,8-11 2 16,7 3-6-16,0-3-2 0,-3-10-85 31,3 0 52-31,6-14-28 0</inkml:trace>
  <inkml:trace contextRef="#ctx0" brushRef="#br0" timeOffset="2923.426">12718 9536 200 0,'-6'0'74'0,"12"23"-58"0,-3-20 5 16,-3-3-1-16,6 5 3 0,3 6 3 16,0-3-2-16,2 0-3 15,1-3-11-15,6 3-4 0,-3-8-2 16,-3-3 2-16,3 3 1 16,-3-5-1-16,3-3-1 15,-6 0-1 1,0 0-2-16,-7-2-6 15,1 2 2-15,-11-11-3 16,-1 6-15-16,-3 2-7 16,-6 3 11-16,-3 6 9 15,0 7 5-15,-3 0-1 0,1 11 2 16,2 11 3-16,0 5 1 16,6-6 10-16,12 22 10 15,3-9-3-15,6-10 3 31,3 3-13-31,9-11-6 16,6-2-2-16,14-6-53 16,4-5 28-16,14-16-39 0,-2-8 231 15,-6-21 105-15</inkml:trace>
  <inkml:trace contextRef="#ctx0" brushRef="#br0" timeOffset="4084.625">10777 9583 184 0,'0'0'71'0,"3"-2"-55"0,-3 10 4 0,-3-11-2 15,3 3 2-15,-3-3 2 16,-3 1 0-16,-3-1 1 16,0 0 4-1,-24 6-14-15,-5 0 0 0,2 2-2 16,-3-2-2-16,4 4 0 16,2 1 1-1,6 3-5-15,-6-6 1 16,1 3-5-16,-1 3-1 15,3 5 0-15,-6 7 2 0,-5-4-1 16,-1 2 2-16,3-2-4 16,4-3-2-1,5 2 2-15,-6 1-2 16,12 2 1-16,-5 5 2 16,8 1 0-16,-3 4 0 15,9-1 0-15,-3 12 0 16,3 0 0-16,-6 22 2 15,7-3-1-15,-4-6 2 0,3-7-2 16,0-3 4-16,6-8-3 16,0-3 1-16,3-2-1 15,-3-11-10-15,6-2 4 16,-3-9-36-16,6-2 22 16,-6-5-67-16,0-3 48 0,0-8-87 15,6 3 70-15</inkml:trace>
  <inkml:trace contextRef="#ctx0" brushRef="#br0" timeOffset="4398.231">9789 10250 176 0,'-6'-8'66'0,"6"8"-52"0,12 3-3 0,-12-1 7 15,3 6-12-15,0 3 22 16,0 5-16-16,0 0 25 16,0 2-21-16,-3 3 13 15,0 3-18-15,-3 5 6 16,3 0-10-16,0 0 4 16,3 3-6-16,0-11 4 15,6-2-5-15,-4-11 7 16,1 0-7-16,3-11-1 15,0-2-2-15,3-6-15 16,0 1 8-16,0-6-48 16,3 3 30-16,-3-3-113 15,0 5 76-15,-3 3-56 0</inkml:trace>
  <inkml:trace contextRef="#ctx0" brushRef="#br0" timeOffset="8545.407">12468 9948 132 0,'0'-10'52'0,"0"10"-41"0,0 16 2 0,3-8 0 16,3-3-3-16,-6-5 2 15,3 5-2-15,-6 3-1 0,0 8-5 16,0-5 2-16,3 18 3 15,-3 8-3-15,0-8 2 16,3 8 1 0,-3 5-2-16,0-10-2 31,0 2-2-31,-3-5 0 16,3-2-2-16,-3-1 2 15,6 1-2-15,-6-1 2 16,6-2-2-16,3 3 2 0,-3 2-2 15,-3-3 2-15,0 1-2 16,-3-1-1-16,6 3 1 16,-3 3 3-16,0-6 2 0,0 3-5 15,6-2-2-15,0-1 0 16,-6-2 2 0,6 0 2-16,0 0-1 0,-6 0-2 15,-3-1 3 1,6 1 0-16,0-5 1 0,0 10 0 15,3 0-2 1,3 5-2-16,-9-2 3 16,-3-5 0-16,3-1 1 15,3-2 9-15,-6 0 3 16,6-1-18-16,0-1-8 16,0-4 4-1,-3 1 2-15,3-1 6 16,-3 3 1-16,3-2 5 0,0 2 3 0,0 3-15 15,-3 2-4-15,-3-2 7 16,3 5 7-16,0 3-7 16,3-11-3-16,-6 8 2 15,3 0 4 1,0 0 4-16,3 1-7 16,3-4-1-16,3-2 4 15,-9 0 6-15,6-1-4 16,-6 1-2-16,0-5-1 15,0 2-1-15,3 0 2 0,0-2 1 16,0-1 3 0,0 3-3 15,-3 3 0-31,0-3-3 0,0-5-3 0,1 5 2 0,-4-5 2 31,3 16 0-31,3-6-1 0,-3 1 1 16,-3-1-1-16,3-2 0 15,-3-3 0-15,3 0 2 16,-3-2-1-16,0 0-1 16,0-1 1-16,3-2 1 15,-3 0 1 1,3 0-1-16,-3 2-6 16,3 1 2-16,-3 2-1 0,0 3 4 15,0 2 1-15,3-5 0 16,0-2 3-1,0 5-3-15,-3-1 4 16,6-1-4-16,-6-4-1 16,6 1 0-16,-6-1-1 15,3-2 0-15,-5 0 0 16,5 0 0-16,-3 0 0 0,3-3 2 16,-3 0 1-1,3 0-1-15,-6 1-4 0,3 1 1 0,-3-1 1 31,6-1 0-31,-6 0 2 16,3 0-1-16,-3 1 2 16,6 2-2-16,-6-3 2 15,6 3-2-15,-3-3-1 16,3 3 1-16,-6-6 1 16,6 4-1-16,-6 1-1 15,3 1 1-15,-5 0 1 16,5-3-1-16,-3 1 4 15,3 1-3-15,-6 1-1 16,3 3 0-16,-3-3-4 16,6 2 2-16,-9-2 1 15,6 0 0-15,-6 0 2 16,6-3-1-16,-3 0 2 16,7 3-2-16,-7 0-1 15,3 0 1-15,-3 0 1 16,3 0-1-16,-3 0 2 15,6 2-2-15,-3-2-1 16,6 0 1-16,-6 0-1 16,6 2 0-16,-6 1 2 15,6 2-1-15,-6-3-1 16,6 1 1-16,-6 2-1 0,6-5 0 16,-2 0-3-16,2 2 2 0,-6 1 1 15,6-1 0-15,-3 1 0 16,6-3 0-1,-6 2 0-15,3 1 0 16,-3 2 0-16,3 3 0 16,-3 0 2-16,6 0-1 15,-6-6-1 1,6 1 1-16,-6-1-1 0,6 3 0 0,-3 0 2 16,3-2-1-16,-3 2 2 15,6 3-2-15,-6 2 2 16,3 3-2-16,-3-7-1 15,3-1 1-15,-3 0-4 16,6-2 2-16,-3 2 3 16,0 2-1-16,0 1-1 15,0-3 1-15,0 1-4 16,0-4 2-16,0 1 1 16,0-1 0-16,0 1 2 15,3-1-1-15,0 1-1 16,0-3 1-16,0 2-1 15,0 3 0-15,0 6 2 16,3 2-1-16,-3 0-1 16,0-3 1-16,-3-2-4 15,3-3 2-15,-3 3 1 16,3-3 0-16,-3 3 0 0,0-3 0 0,0-2 0 16,3-1 0-16,0 1 0 15,0-3 0-15,0 2 0 16,0-2 0-16,0 0-3 15,0 3 2-15,0-1 3 16,3 3-1-16,-1 0-1 16,4-2 1-16,-3 2 1 15,0 3-1-15,0 2 2 16,0 1-2-16,-3-6-3 16,3 0 1-16,-3-2 3 15,3-3-1-15,-3-1-1 16,3 4 1-16,0 0-1 15,3 2 0-15,-3-3 0 16,3 1 0-16,0-3-3 16,3-1 2-16,-3 1 1 15,2 3 0-15,-5-6 2 16,3 0-1-16,-3-5 2 16,3 3-2-16,0-1-3 15,3 4 1-15,-3-1 1 16,0 0 0-16,0 6 2 15,3-1-1-15,-3 3 2 16,0 3-2-16,-6 3 4 16,3-6-3-16,-3-3 1 0,-1 1-1 15,-2-3-2 1,3-3 1-16,-3-2-1 16,0 2 0-16,0-5 8 0,0 2-4 0,0-7-1 15,0 0-2-15,0-1-4 16,0 1 2-16,0-3 7 15,0 2-3-15,-3-2-3 16,1 3-1-16,-4-3-1 16,3 0 0-16,-6-5 8 15,6 2-3-15,-6-5-5 16,0 3 0-16,-3-6-12 16,3 3 7-16,-3-5-1 15,3 3 5-15,-6-9 0 16,3 6 1-16,-3-8 2 15,4 5 0-15,-4-5 0 16,6 0 0-16,0-1 0 16,3 6 0-16,0 1 0 15,3 7 0-15,-3-3 2 16,3 6-1-16,-3-3 2 16,6 5-2-16,-3-5-3 15,3 6 1-15,0-1-1 0,6 3 0 0,0 0 0 16,3 5 0-16,0 3 4 15,0 5-1-15,6 6 2 16,0 2-2-16,2 3-3 16,1 5 1-16,-3-8 1 15,-3 0 0-15,0-10 0 16,3 0 0-16,-6-6 0 16,3 3 0-16,-6-3 0 15,3 0 0-15,-3 1 0 16,2 2 0-16,-2-6 2 15,0 1-1-15,0-3-1 16,0 0 1-16,0 0-4 16,0 0 2-16,0-11 1 15,0 1 0-15,-3-14 2 16,3 0-1-16,0-5-1 16,0 3 1-16,-3-1-4 15,0 6 2-15,0 0 1 16,0 7 0-16,-3-1-3 15,3 7 2-15,-3 0-4 16,0 2 3-16,0 1-10 16,0 3 7-16,0-4-29 15,0 4 19-15,0-6-53 16,0 5 38-16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2:42.307"/>
    </inkml:context>
    <inkml:brush xml:id="br0">
      <inkml:brushProperty name="width" value="0.05292" units="cm"/>
      <inkml:brushProperty name="height" value="0.05292" units="cm"/>
      <inkml:brushProperty name="color" value="#FF0000"/>
    </inkml:brush>
  </inkml:definitions>
  <inkml:trace contextRef="#ctx0" brushRef="#br0">5130 17097 124 0,'0'-2'46'0,"3"-1"-35"0,0-5 12 0,-3 8 5 0,0 0-7 15,0 0 0-15,0 0 3 16,0 8 2-16,-3-3-13 15,-3 9 1-15,-5 7 0 0,-1-3-5 16,-3 6-1-16,0-3-2 16,0-2 1-16,3-3-4 15,3-6-2-15,3 3 2 16,3-7 0-16,3-4-6 16,3-4 0-16,6-9 1 0,3-2 3 15,3-3 0-15,0-2-1 16,0-1 1-16,0 1-1 15,-3 4 0 1,-1 1 0-16,1 8 0 0,3 2 2 16,0 6 3-16,-3 2 4 15,0 8 2-15,0 6 1 16,0 5-2-16,0-1-1 16,0 1-5-16,-1-3-3 15,1-2-3-15,0-6-1 16,-3 0-29-16,0-2-12 15,-3-8-125 1,0-3 50 0</inkml:trace>
  <inkml:trace contextRef="#ctx0" brushRef="#br0" timeOffset="1">5157 17161 120 0,'-9'-11'46'0,"9"11"-35"0,-3 0 12 0,3 0 2 15,-3 6-2-15,0-1-2 16,-3 3-5-16,0 10 0 15,-2 4-9-15,-4 4 7 0,0 0 5 16,0 11 1-16,0-2 0 16,3 10 1-16,6-5-1 15,3-1-5-15,6-2-1 16,6-8-8-16,9-5-2 16,8-5 0-16,4-6 2 15,0-8-3-15,6-2-2 16,2-6-16-16,1-2-7 15,3-6-77 1,-7 3-61-16,-8 0 56 16</inkml:trace>
  <inkml:trace contextRef="#ctx0" brushRef="#br0" timeOffset="2">5860 17428 160 0,'-6'-10'60'0,"3"10"-47"0,-6 0 13 15,3 0 3-15,-3 0-4 16,-3 10 0-16,-3-2-2 16,-3 5 0-16,0 6-13 15,4-3-6-15,2-3 0 0,3 0-5 16,3 0 0 0,6 3-4-16,6 0 1 0,3 3 4 15,6-1 4-15,-1 1 5 16,-2 2 5-16,-3-3 1 15,-3-2 0-15,-6 3-3 16,-3-6-2-16,-6 0-4 0,0-2 1 16,-2-9-13-16,-1-2-3 15,0 0-25-15,3-7-8 16,3 1-27-16,6-7-9 16,9 0-9-1</inkml:trace>
  <inkml:trace contextRef="#ctx0" brushRef="#br0" timeOffset="3">5919 17605 228 0,'-18'27'85'0,"15"-14"-66"0,0 14 1 16,3-17-2-16,3 3-8 15,3 1 2-15,6-6-5 16,3-1 1-16,6 4-5 15,3-11 0-15,3-5 3 0,-1-14-5 16,-5 1-1-16,-6-9 0 16,-6 6 0-16,-9-3 15 15,-9 3 7-15,-12 3-6 16,-3 2-4-16,-5 5-7 16,2 3-4-16,3 3-16 15,3 2-7-15,6 3-47 16,9 3-17-16,12 2-20 15</inkml:trace>
  <inkml:trace contextRef="#ctx0" brushRef="#br0" timeOffset="4">6571 17523 128 0,'-12'-8'49'0,"9"3"-38"0,3-3 10 0,0 6 4 0,0-1 1 16,0 0 17-1,6 9-10-15,3 1-17 16,0 7-1-16,0 4 1 0,0 3 1 15,0 3-1-15,-3 0-2 16,0 0 1-16,-3-3-4 16,0-8-1-16,0 3-4 15,-3-8 1 1,0-16 0 0,-3-2-1-16,0-9-6 15,0 6-2-15,3-6 1 16,3-2 2-16,3 3 0 15,3-4 2-15,0 4-4 16,2 2 0-16,4 3-4 16,3 0 1-16,0 2-22 0,0 6-8 15,0 2-27-15,-3 3-11 16,-3 3-26 0</inkml:trace>
  <inkml:trace contextRef="#ctx0" brushRef="#br0" timeOffset="5">6863 17555 236 0,'-3'5'90'16,"3"1"-70"-16,6 2-5 0,0 2-8 0,0-2 6 15,3 0 6-15,3-3-7 16,2 1-2-16,4-6-6 15,3 0-3-15,-3-3 2 0,-3-5-2 16,0-5 2-16,0 5-4 16,-6-5 0-16,-3-1 1 15,-4 1 2-15,-4 3-1 16,-7-4 2-16,-6 9-2 16,-9 2 2-16,0 3-2 0,-3 3 2 15,1 2 0-15,-1 9 1 16,3 4-2-16,3 1 1 15,3-1-2-15,6-2 2 16,6 5 2-16,6-2 4 16,6-1-6-16,6 1-2 15,6-6-3-15,6 0-2 16,9-5-22-16,2-8-10 16,1-5-39-16,0-8-17 15,-1-3 0 1</inkml:trace>
  <inkml:trace contextRef="#ctx0" brushRef="#br0" timeOffset="6">7163 17547 260 0,'-23'0'96'16,"14"5"-75"-16,-6 3 10 0,9-2-2 0,-3 2-17 16,0 5-5-16,-3 8-4 15,3-2-3-15,3 7 1 16,3-7-4-16,3 2 2 0,6-8-1 15,3-2 0-15,3-6-5 16,0-10 0-16,3-1-6 16,0 1-2-16,-3-6 6 15,-3 1 5-15,-3-3 3 16,-1 5 3-16,-2-3 8 0,-3 3 5 16,0 0-5-1,0 3-3-15,0 0-4 0,0 5 0 16,6 5-2-1,3 3 2-15,3 5 7 0,3 6 5 16,0-1 6-16,-3 3 2 16,-3 3-1-1,-6-3 1-15,-9 6-4 0,-6-1-2 16,-6 6-7-16,-6-6-2 16,-3-5-17-16,-2-2-9 15,-4-8-22-15,0-9-10 16,3-2-20-16,7-13-8 15,5 0-40 1</inkml:trace>
  <inkml:trace contextRef="#ctx0" brushRef="#br0" timeOffset="7">7562 17534 200 0,'-3'18'74'0,"6"-2"-58"0,-3 8 18 0,0-11 6 16,0 3-12-16,0 3-4 16,0-1-9-16,0 1-5 15,0-6-5-15,0-5-2 0,0 5 1 16,0-7 2-16,0-6 1 16,0 0-1-16,0-6 1 15,0-2-6-15,0-10-1 16,3-1-7-16,0-2 0 15,3-3 3-15,3 3 2 16,0 0-1-16,3 2 2 16,0 6 1-16,3 5 0 15,0 8 2-15,3 8 1 16,-4 5 5-16,-2 9 3 0,0-4-4 16,-6 9-2-16,0-4-5 15,-3-7 0-15,0 3-27 16,-3-1-11-16,3-4-39 15,0-7-13-15</inkml:trace>
  <inkml:trace contextRef="#ctx0" brushRef="#br0" timeOffset="8">7940 17587 232 0,'-15'-3'88'0,"7"1"-69"0,-7-6 6 0,6 8-2 15,-3 0 0 1,0 5 3-16,-6 3-18 16,0 2-6-16,0 4-3 15,3 2 0-15,1 2 1 0,5 3-3 0,3 3 0 16,6-3-1-16,6-2 3 16,9-1 0-16,-1-5 3 15,4-5-1-15,0-8 2 16,3-5-9-16,-3-8-1 15,-3 0-3-15,-3-8-1 16,-6 2 6-16,0-2 4 16,-6-3 8-16,-3 11 4 15,3 0 7-15,-3-1 6 0,3 12-9 16,-3 2-1-16,3 2-8 16,3 12-4-1,3-1-4-15,2 11 1 0,4-3 1 16,0 0 0-16,0-5-22 15,0 0-8 1,0-6-27-16,0-7-9 16,3-3-38-16</inkml:trace>
  <inkml:trace contextRef="#ctx0" brushRef="#br0" timeOffset="9">8059 17582 236 0,'-3'18'90'0,"6"1"-70"0,-6 2 13 0,3-11 1 16,0 4-11-16,0-6-4 15,-3 5-13-15,3-3-3 16,0-2-3-16,0-2 0 0,0-4 0 16,0-2-7-16,0 0-3 15,0-5-1-15,0-6 1 16,3-2-3-16,3-3-2 15,0-5 4-15,3 3 2 16,0 4 5-16,3 1 4 16,0 5 7-16,3 3 4 15,0 13 11-15,0 2 6 16,-3 4-6-16,-4-1-2 16,-2 8-10-16,-3-8-2 0,0 6-2 15,-3-6 1-15,0-2-4 16,0-3-2-16,0-3-14 15,0-5-4-15,0-5-4 16,3-6-3-16,3-10-4 16,3 0 0-16,3-6 10 15,3 3 8-15,0 6 16 16,0 5 5-16,3 5 9 16,0 8 2-16,-1 10 4 15,-2 3 3-15,-3 3-6 16,0 8-4-16,-3-3-11 15,0 0-3-15,-3-2-5 16,0-6-3-16,0 0-31 16,0-7-13-16,0-1-40 15,3-10-17-15,-3-8 6 16</inkml:trace>
  <inkml:trace contextRef="#ctx0" brushRef="#br0" timeOffset="10">8506 17640 260 0,'12'18'96'0,"0"-10"-75"0,3 8 10 0,-6-13-2 15,2-3-11-15,4 5 0 0,0-5-9 16,3-5-3 0,0-3-3-16,-3-3-5 0,0-2 1 15,-3-8-8-15,-6 2-2 16,-6-2-3-16,-6-3-1 0,-6 8 12 15,-3 3 6 1,-6 8 6-16,0 10 2 16,-3 3-1-16,0 13-1 0,7 3-3 15,2 3-1-15,6-1 3 16,6 1 5-16,6-1-5 16,9 0-2-16,6-7-6 15,14-6 0-15,4 0-18 16,12-5-8-16,5-10-112 15</inkml:trace>
  <inkml:trace contextRef="#ctx0" brushRef="#br0" timeOffset="11">9238 17608 212 0,'0'42'82'0,"-3"-15"-64"0,6 2 11 0,-3-18-1 15,0 7-3-15,0-5 0 16,0-5-10-16,0 0-2 16,0-3-7-16,0-5 0 0,0 0 4 15,3-5-6-15,0-3 0 16,-3-5-2-16,0 0-2 16,3-6-2-16,3 1 1 15,0-9 1-15,3 1 0 0,3 5-3 16,3-3 0-1,0 3-1-15,-1 2 3 16,4 11 0-16,0 8 3 0,6 13 8 16,-6 9 3-1,0 4 0-15,-6-2 0 0,-3 8-3 16,-1-6-1-16,-2-5-5 16,-3-2-3-16,0-1-16 15,0-10-5-15,3 0-30 16,0-3-12-16,0-10-43 15,3-3-38 1,0-10 58-16</inkml:trace>
  <inkml:trace contextRef="#ctx0" brushRef="#br0" timeOffset="12">9566 17600 260 0,'-12'8'96'0,"9"-3"-75"0,-3 6 6 0,3-3-4 16,0 0 0-16,3 5 3 15,0 6-11 1,6-1-6-16,6 1-6 0,3-4-5 16,5 4-1-16,4-11 2 0,3-3 0 15,0-5 5-15,0-5 5 16,-7-3-5-16,-2-5-2 16,-6-6 5-16,-6 3 3 15,-6 0 1-15,-6-5 3 0,-6 8-9 16,-3-5-3-1,-3 4-20-15,1 1-5 0,-1 5-35 16,3-5-13-16,3-6-56 16</inkml:trace>
  <inkml:trace contextRef="#ctx0" brushRef="#br0" timeOffset="13">9756 17285 284 0,'6'-5'107'0,"-12"2"-83"0,6 6-1 15,0-3-3-15,0 11-8 16,0 2 1-16,3 8-1 0,-3 13 0 16,3 3-6-16,3 3-4 0,0 8 1 15,0-3-4-15,0-6 0 16,0-7-17 0,0-5-5-16,0-1-51 0,0-7-21 15,0-12-15 1</inkml:trace>
  <inkml:trace contextRef="#ctx0" brushRef="#br0" timeOffset="14">9625 17497 288 0,'3'-8'107'0,"12"8"-83"0,15-3-7 0,-12 6-7 0,5-3-7 15,4 0 1 1,6 0-20-16,3 0-7 16</inkml:trace>
  <inkml:trace contextRef="#ctx0" brushRef="#br0" timeOffset="15">10271 17539 284 0,'-6'3'107'0,"6"7"-83"0,-3 6-9 16,6-5-9-16,-3 7 3 15,0 4 3-15,3-1-3 16,-3 5-3-16,3-2-3 16,0-3-3-16,0-8 3 0,0 1-40 15,0-4-14-15,0-15-70 16</inkml:trace>
  <inkml:trace contextRef="#ctx0" brushRef="#br0" timeOffset="16">10274 17441 232 0,'-6'-5'88'0,"6"10"-69"0,3-5-33 0,-3 0-22 16,0 0-55-16,6 3-19 15</inkml:trace>
  <inkml:trace contextRef="#ctx0" brushRef="#br0" timeOffset="17">10342 17560 260 0,'-3'32'96'0,"6"-13"-75"0,0 10-8 0,0-16-7 0,0 6 16 16,-3-9 12-16,0 3-11 16,0-2-4-16,0-6-12 15,3 1-7-15,-3-6-3 0,0 0-1 16,3-6 0-16,0-7-2 15,0 0-1-15,0-8-1 16,3-3 2-16,3-3 2 16,0 9 2-16,3 2-1 15,3 5 1-15,3 9 8 0,0 4 4 16,2 14-1 0,-2 0 2-16,0 8-2 15,-3-3 2-15,-6 6-4 0,-3-1-2 16,0-7-5-16,-3-1 0 15,-3-2-27-15,0-6-9 16,0-2-26-16,0-8-9 16,6-13-37-1</inkml:trace>
  <inkml:trace contextRef="#ctx0" brushRef="#br0" timeOffset="18">10729 17246 292 0,'-6'0'110'0,"6"7"-86"0,0 7 0 16,0 4-4-16,3 3 1 15,-3 6 5-15,3 13-10 16,0 10-2-16,0-3-8 16,0 6-4-16,0-8-1 0,0 0-12 15,0-5-3-15,0-8-37 16,0-6-17-16,-3-7-63 15</inkml:trace>
  <inkml:trace contextRef="#ctx0" brushRef="#br0" timeOffset="19">10601 17470 348 0,'-9'-7'132'0,"9"7"-103"0,3 0-8 16,9 0-20-16,3 0-5 16,6 0-1-16,3 0 1 15,6 0 3-15,-1 0-35 0,1 0-16 16,-3 7-79 0</inkml:trace>
  <inkml:trace contextRef="#ctx0" brushRef="#br0" timeOffset="20">10878 17568 268 0,'0'0'101'0,"6"6"-78"0,3 4 9 0,-3-7-3 0,3 5-6 16,0-3-2-16,3 0-7 16,3 1-4-16,0-6-5 15,-1-3-4-15,1-5 2 0,-3 0-2 16,0-2 2-16,0-4-4 15,-6 1-2-15,-6-3-3 16,-3 0-1-16,-6 3-3 16,-6 3-1-16,-6-1 1 15,-2 11 1-15,-4 11 6 16,3 2 3-16,3 8 5 16,3 0 2-16,6 8 5 15,3-5 3-15,6 0-6 16,6 2-3-16,6-2-3 15,3-8-3-15,9 3-10 16,3-12-6-16,3 4-30 0,-3-11-12 16,-1-5-67-1</inkml:trace>
  <inkml:trace contextRef="#ctx0" brushRef="#br0" timeOffset="21">11066 17582 228 0,'-6'10'88'16,"6"3"-69"-16,9 9 17 0,-6-9 3 0,0 0-10 16,3 6 0-16,-3 2-14 15,3-5-6-15,-3-1-6 16,0-4-3-16,-1-3 3 0,-2-3 2 16,0-5 4-16,0-10-2 15,0-4 1-15,0 1-7 16,3-8-1-16,3-3 0 15,3 3 2 1,3 3-6-16,0 2 1 0,3 2-1 16,0 1-1-16,0 3-34 15,3 4-14-15,5-2-77 16</inkml:trace>
  <inkml:trace contextRef="#ctx0" brushRef="#br0" timeOffset="22">11295 17521 228 0,'-6'5'88'0,"9"3"-69"0,3 18 2 15,0-12-3-15,0 12-3 16,-3 14 0-16,0-1 1 16,-3-1 0-16,0 6-8 15,-3-1 4-15,0-1 1 0,0-7-4 16,0-9-3-16,0-7-1 16,0-6-1-16,0-8 0 15,0-16 0-15,3-4-11 0,0-9-5 16,0-8-5-1,0-8-3-15,0-7 5 16,0-4 4-16,3-1 6 16,6 7 3-16,3 5 6 0,3 5 2 15,3 9 6-15,2 10 5 16,1 8-3-16,-3 16 0 16,0 8 3-16,-6 5 3 15,-3 6 5-15,-6-1 4 16,-6-2-9-16,-6-3-2 15,-9 0-8-15,-3-2-4 16,-3-6-12-16,0 0-4 16,1-13-28-16,5 0-13 0,3-5-26 15,6-8-12-15,9-8-32 16</inkml:trace>
  <inkml:trace contextRef="#ctx0" brushRef="#br0" timeOffset="23">11557 17600 280 0,'3'27'107'0,"6"-9"-83"0,-3 1-1 15,-3-11-3-15,0 5-3 16,0 0 6 0,0 0-10-16,-3-2-7 15,0-9-4-15,0 4 1 0,0-6-2 16,-3-6 2-16,0-1-4 0,0-7-2 15,0-7-1-15,3-3 0 16,3 3-2-16,0-3 1 16,3 8 5-16,0 1 2 15,0 1 0-15,2 6-2 16,1 3 1-16,3 2 1 16,3 3-12-16,0 0-6 15,3 0-18-15,0 0-8 16,0 0-3-16,2 0 3 15,-5 3 16-15,0-3 11 16,-3 5 15-16,-3 3 8 16,0 3 10-16,0-3 3 15,0 0-4-15,0-3 0 16,0 0-6-16,0-2 1 16,0-3 2-16,0 0 3 0,-1-3-7 15,1-2-1-15,-3-3-3 16,0-2-1-16,-3-4-8 15,-3 6-2-15,-3-5-3 16,-6 0 0-16,-3 5-4 16,-2-3 0-16,-4 6 1 15,0 2 5-15,0 6 7 16,3 2 7-16,0 9 7 16,3 4 3-16,3 3 2 15,6-2 0-15,6 5-5 0,3-3 1 16,6 0-9-16,6-8-2 15,6 6-16-15,3-9-6 16,2-7-31-16,1-3-14 16,6-5-53-1</inkml:trace>
  <inkml:trace contextRef="#ctx0" brushRef="#br0" timeOffset="24">12063 17169 280 0,'-6'0'107'0,"6"8"-83"0,0 5 4 0,0 0-2 0,3 11-2 15,0 8 5-15,0 10-13 16,-3 8-4-16,3 3-8 15,0 0-1-15,0 0 1 0,0-11-5 16,0-7 1-16,-3 2-20 16,0-8-9-16,0-10-49 15,-3-9-20-15,-3-10-20 16</inkml:trace>
  <inkml:trace contextRef="#ctx0" brushRef="#br0" timeOffset="25">11899 17418 316 0,'0'-8'121'0,"12"2"-95"0,3 6-6 0,-3 0-11 16,6 0-9-16,6 0 0 16,2 0-7-16,1 0 0 15,0 0 3-15,0-2-35 0,-3 2-16 16,-4 2-54-1,-5-2-34-15,-3 8 67 16,-3-2 259 15,0 12-78-31,3 1-24 16,0-6-41-16,0-5-21 16,3 2-7-16,-1-7-2 15,1-3-6-15,3 0-1 0,-3-5 3 16,-3-3-5-16,-3-5-1 0,-3 5-2 15,-6-3 0-15,-3 3-3 16,-6 0-1-16,-3-2-2 16,-3 7 0-16,-3 0 7 15,0 3 2-15,4 6 5 16,-1 1 3-16,3 4 2 16,3 10 3-16,3 3-3 15,3 2 1-15,3 6-9 16,6-3-2-16,3-2-6 15,6-3-1-15,6-6-28 16,2-5-13-16,1-10-33 16,3-3-12-16,6-3-11 15</inkml:trace>
  <inkml:trace contextRef="#ctx0" brushRef="#br0" timeOffset="26">12572 17502 240 0,'-6'-16'90'0,"0"14"-70"0,-6-1 19 0,6 6 3 15,-6 2-18-15,-3 3-3 16,-6 5-11-16,4 6-4 0,2-1-3 16,3 9 2-16,3-6 4 15,6-3 1-15,3 1 2 16,6 2-4-16,6-8-3 0,3 0-2 16,0-7 0-16,-1-6-11 15,4-3-4-15,-3-7-3 16,0-9 1-16,-3-7 3 15,-3-4 2 1,-3-7 1-16,-6-8 2 0,-3 0-3 16,-3-2 1-16,0 2 4 15,-3 0 4-15,3 16 14 16,0 5 8-16,0 5-7 16,3 17-1-16,3 10-6 15,0 10 0-15,3 9 1 16,0 7 2-16,0 11-3 15,3 0-3-15,3-5-7 0,3-1-3 16,3-2-53-16,6-7-22 16,5-12-56-1</inkml:trace>
  <inkml:trace contextRef="#ctx0" brushRef="#br0" timeOffset="27">13075 17587 208 0,'3'0'79'0,"3"0"-61"0,3 0-5 0,-3-3-5 0,0 1-7 15,0-6-1-15,0 2 1 16,0-2-1-16,-1 3 0 16,1-3 11-16,-6-5 5 0,0 5-2 15,-3-3 2-15,-5-2-7 16,-4 0-1-16,0 5 0 16,-3 3 0-16,-3 5 4 15,0 5 5-15,-3 3-5 16,0 13-2-16,4-2 1 15,2 7 3-15,6 3-2 16,6-2 3-16,6-6-6 0,3 5-3 16,3-7-6-1,3-3 0-15,2-11 0 16,4 0 0-16,0-10-7 16,-3 2 0-16,-3-7 1 0,-3 2 1 15,-3-5 7-15,0-1 4 16,-3 4 1-16,-3 2 3 15,0 8 1-15,0 5 3 16,0 3-5-16,3 5-3 16,3 1-6-16,3 4-2 15,0-2 1-15,2 0 0 16,4-3-21-16,0-5-10 0,3 0-35 16,0-8-15-16,3 0-40 31</inkml:trace>
  <inkml:trace contextRef="#ctx0" brushRef="#br0" timeOffset="28">13423 17529 304 0,'-6'-16'115'0,"3"10"-89"0,-3-4 14 16,3 7 1-16,-3-2 1 16,-3 5 7-16,-2 0-16 15,-4 0-7-15,0 5-15 16,0 3-7-16,0 3-1 0,3 2-9 15,3 3-1-15,6 2-7 16,6 1-2-16,6-1-2 16,3-2-2-16,3 8 9 15,0-8 4-15,-3 3 5 0,-3-6 3 16,-6 5 9-16,-3-4 3 16,-6-7 0-16,-6 4 0 15,-3-8-34-15,-3-3-15 16,-3 0-81-16,-3-14-37 15,6-1 27 1</inkml:trace>
  <inkml:trace contextRef="#ctx0" brushRef="#br0" timeOffset="29">13902 17312 272 0,'-6'0'101'0,"6"16"-78"0,0 13 0 0,0-13-4 0,0 15 2 15,-3 6 5 1,0 8-6-16,1-2 1 0,2-4-12 16,0-2-5-16,-3-2-3 15,3-9-10-15,0 1-4 0,0-9-35 16,0 1-14-16,0-6-45 16,0-5-42-1,0-8 60-15</inkml:trace>
  <inkml:trace contextRef="#ctx0" brushRef="#br0" timeOffset="30">13885 17325 256 0,'-3'-8'96'0,"9"-3"-75"0,5-2 1 16,-2 11-3-16,3-9-4 0,6 8 0 15,3-2-5-15,3 5-4 16,0 3-3-16,-1 2 2 0,-5 8 1 16,-3 0 9-16,-9 1 2 15,-9-1-4-15,-6 11-3 16,-6-8-1-16,-3 2-1 15,1 1-4-15,-1-6-1 0,3-5-1 16,3 5-2-16,3-8-2 16,3 3 1-16,3-2-4 15,6-1-1-15,3-3 5 16,6 9 5-16,6-3 2 16,3 5 2-16,-1 6 7 15,4-6 2-15,-3 8-2 16,3-8-1-16,-6 6-4 15,0-1 1-15,-3-4-4 16,-1-1-2-16,-2 0-2 16,-3-5-3-16,-3 3-17 15,0-3-6-15,0-1-27 16,-3-1-8-16,0-6-29 16,3 0-10-16,0-3-16 15</inkml:trace>
  <inkml:trace contextRef="#ctx0" brushRef="#br0" timeOffset="31">14325 17320 256 0,'-3'0'96'0,"3"0"-75"0,3 5 12 15,-3 0 2 1,3 3-8-16,0 13 1 16,0 6 2-16,-3 12 1 0,0 6-16 15,0 0 6-15,0 0 3 0,0-5-10 16,0-8-3-16,3 0-5 16,0-11-1-16,-3-8-10 15,0 0-2-15,3-7-7 16,-3-6-2-16,3-6-2 15,0-2 1-15,0-10-2 16,3-1-1-16,0-7 5 16,6 7 4-16,0-2 1 15,2 8 4-15,7 8 6 0,0 5 2 16,3 5 6-16,0 8 5 16,-3 0 8-16,-4 6 5 15,-5 2 1-15,-3-2 1 16,-9-6 0-16,-6 5 2 15,-9-4-14-15,-8-1-4 16,-7-5-13 0,-3 2-4-16,-6-7-24 15,4-3-11-15,2 0-52 0,9-13-23 16,6-1-33 0</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2:42.218"/>
    </inkml:context>
    <inkml:brush xml:id="br0">
      <inkml:brushProperty name="width" value="0.05292" units="cm"/>
      <inkml:brushProperty name="height" value="0.05292" units="cm"/>
      <inkml:brushProperty name="color" value="#FF0000"/>
    </inkml:brush>
  </inkml:definitions>
  <inkml:trace contextRef="#ctx0" brushRef="#br0">5738 3495 152 0,'0'-5'57'0,"3"2"-30"0,-3-2-21 16,3 0 17-16,-3 2-3 16,0 0 3-16,0-2-7 15,-6-3 1-15,0 3-10 16,-3 0-2-16,-6 5 1 0,-3 2-3 0,-3 6 0 15,-12 11-1-15,4 7-2 16,-1 1-2-16,3 4 1 16,3 4 1-16,9-4 2 15,10-1-1-15,5-4 2 0,8-5-2 16,7-2-1-16,3-6 5 16,3-5 4-16,0-5-3 15,0-6-1 1,0-5 2-16,-4-5 0 15,1-3 1-15,-3 0 0 16,0-8-4-16,-3 0-1 16,-3 3 5-16,-3 3 3 15,-3-1 2-15,-6 6 3 16,0 2-7-16,3 6-1 16,-3 2-6-16,3 6-2 0,-3 8 0 15,3 2 2-15,0 8 1 16,6-5 3-16,0 2-5 0,3 1-1 15,3-3 0-15,0 0 0 16,-1-3-11-16,4 0-3 16,0-8-35-1,0 1-15-15,0-6-55 16</inkml:trace>
  <inkml:trace contextRef="#ctx0" brushRef="#br0" timeOffset="1">5931 3530 204 0,'-12'0'77'0,"15"0"-42"0,-3 0-34 0,0 0 14 16</inkml:trace>
  <inkml:trace contextRef="#ctx0" brushRef="#br0" timeOffset="2">5922 3551 363 0,'0'18'25'15,"3"3"-12"-15,0 3-5 0,0-3-2 16,0 1-1-16,0-4 2 15,0 1-2-15,0-6 0 0,0-3-1 16,-3-2 2-16,0-2 6 16,0-6 4-16,0-3-8 15,0-5-2-15,0-5-4 16,0-3 1-16,3-5 0 0,3-3 1 16,3 3 2-1,3-3 1 1,0 0-6-16,0 6 0 0,3 4-3 15,-1 4-2-15,1 5 0 16,0-1 3-16,0 4-22 16,0 2-9-16,0 0-46 15,6 0-17-15,-3-3-6 16</inkml:trace>
  <inkml:trace contextRef="#ctx0" brushRef="#br0" timeOffset="3">6297 3257 216 0,'-12'-3'82'0,"9"6"-44"0,3 2-44 15,0 3 14-15,0 5 10 16,3 3 9-16,-3 19-3 15,3 2 0-15,0 2-13 0,0 6 7 0,0-2 4 32,0-4-11-32,0 1-4 15,-3 0-4-15,3-6-3 16,0-5 3-16,0-5 0 16,0-5 1-16,3-3 0 0,0-6-2 15,3-2 1-15,6-3-2 16,0-5 2-16,6 0-9 15,2 0-1-15,-2-2-12 16,0-1-3-16,-3 0-19 0,-3 1-9 16,-3-3-24-1,0-1-55-15,-3-2 28 16</inkml:trace>
  <inkml:trace contextRef="#ctx0" brushRef="#br0" timeOffset="4">6211 3236 260 0,'-18'-13'99'0,"21"13"-54"0,15-6-46 0,-6 4 20 16,3-1-2-16,3 0 2 15,5-2-10-15,4 2-3 16,3 1-4-16,3-1-13 0,-1 3-2 16,-5 0-56-16,0 0-24 15,-3 3-12-15</inkml:trace>
  <inkml:trace contextRef="#ctx0" brushRef="#br0" timeOffset="5">6577 3455 188 0,'-3'-2'71'0,"3"-1"-38"0,3 3-25 0,-3 0 16 0,0 0-12 16,3 0-4-1,-3 0-5 1,3 0-3-16,-3 11 3 0,0-1 2 15,-3 4 4-15,0 4 5 16,0-2-2-16,0 2 1 16,3 1-7-16,0-3-2 15,3 2-2-15,3-4 1 16,3-1 0-16,3-3 1 16,0-2-2-16,6-2-2 0,-3-4-24 15,-1-2-9-15,-2-2-58 16,3-6-46-1,-3-11 54-15</inkml:trace>
  <inkml:trace contextRef="#ctx0" brushRef="#br0" timeOffset="6">6565 3321 176 0,'-6'-11'68'0,"9"8"-36"0,-3 3-18 15,0 0 22-15,0 0-9 32,0 0-3-32,0 0-3 0,3 0-1 15,-3 0-11-15,0 0-1 0,0 0-1 16,0 0 5-16,0 0 5 16,0 0-9-16,0 0-2 15,0 0-4-15,0 0-2 16,0 0-8-16,0 0-3 15,3 0-32-15,0 0-11 0,3 0-63 16</inkml:trace>
  <inkml:trace contextRef="#ctx0" brushRef="#br0" timeOffset="7">6779 3268 64 0,'-5'-8'27'0,"2"2"-14"0,-3 1-4 16,6 2 9-16,0 1-2 15,0-1 1-15,0 1 10 16,0-1 5-16,0 3 8 15,0-5 4-15,0 5-8 16,0-3-2-16,0 3-19 16,0 0 2-16,3-3 3 0,3 1-11 0,2 2-2 0,1-6-5 15,3 4 1-15,0-4-2 16,0 6 2-16,3-5-4 16,3 0 0-16,0 2 1 15,-6 3 2-15,0-5-3 16,-4 5-2-16,1 0 4 15,-3 5 1-15,-3-2 0 16,0 7-2 0,-3 4-2-16,0 2 1 15,0 7-1-15,0 14 0 16,0 6 0-16,0 2-2 16,6 5 3-16,-3-2 2 15,3-1 0-15,0-2-1 16,3-2 1-16,-3-6 1 0,0-8-3 15,-3-3 0-15,0-7 5 16,-3-3 2-16,-3-3 0 16,0-3 1-16,-3-2-4 15,-9-2-2-15,-3-1-3 16,0-3-1-16,4-2-14 16,2 0-4-16,0 0-33 0,6-2-15 15</inkml:trace>
  <inkml:trace contextRef="#ctx0" brushRef="#br0" timeOffset="8">8783 3088 232 0,'0'-3'88'0,"6"0"-48"0,-6 3-29 0,0 0 21 0,0 0-13 16,3 6-1-16,0 4-1 15,3 4-2-15,-3 7-7 16,0 2-1-16,0 1 0 0,-1 5 3 16,1-2 1-16,0-6-8 15,0 0-1-15,-3 3-2 16,3-5 0-16,-3-4 0 0,0-1 0 16,3-9-9-16,0 3-4 15,0-3-20-15,0-10-6 16,0 0-20-16,0-3-7 15,-3 0-34-15</inkml:trace>
  <inkml:trace contextRef="#ctx0" brushRef="#br0" timeOffset="9">8949 3159 192 0,'9'-3'74'0,"-9"6"-40"0,0-3-18 16,0 8 24-16,-6-3-3 16,0 3 0-16,-5 0-7 0,-1 3-4 15,-3 2-14-15,0 3-5 0,-3 0-1 16,0 0-3-16,3-3 0 16,0 0-6-16,3-2-2 15,4-1-31-15,-1-7-12 16,0 0-24-16,3-3-7 15,0-3-18 1</inkml:trace>
  <inkml:trace contextRef="#ctx0" brushRef="#br0" timeOffset="10">8696 3212 184 0,'-14'-3'68'0,"14"3"-36"0,0 0-18 0,0 0 20 31,0 0-8-31,0 0-3 0,0 0-7 16,8 0-2-16,10 0-8 15,0 6 7-15,6 2 4 0,0-3-5 16,3 6-2-16,5-1-5 16,-2 3-4-16,-3-2 0 0,-3-1-1 0,-1 1-33 15,-2-6-13-15</inkml:trace>
  <inkml:trace contextRef="#ctx0" brushRef="#br0" timeOffset="15.331">9420 3072 156 0,'0'-5'57'0,"-3"5"-30"0,-12-3-10 0,12 3 22 0,0 0-13 16,-9 3-3-16,0-1-7 16,-3 3 0-16,-3 6-9 15,0 8-2-15,-2 2 1 0,-7 10-3 16,-3 9-2-16,3 10 11 16,3 3 6-16,7 0-11 0,5 5-4 15,6-5-4-15,12 0-1 16,9-8 2-16,2 3 0 15,7-8-3-15,3-9 0 0,9-4-36 16,-1-9-14-16,-2-7-55 16</inkml:trace>
  <inkml:trace contextRef="#ctx0" brushRef="#br0" timeOffset="16.331">9563 3471 212 0,'-3'-10'82'0,"0"10"-44"0,-3-6-22 0,3 6 22 16,-3 0-14-16,-3 0-3 15,-3 6-15 1,-3-1-6-16,0 6 0 0,-6 2 1 0,3 3 2 16,-2 8-4-16,11-1 1 0,3 1-2 15,6 0 0-15,3-3 2 16,3-5 0-16,3-3 2 16,2-5 1-16,4-5-1 15,0-3-2-15,0-3-2 31,0-5-1-31,-3-2 4 0,0-9 1 16,-3 3-3-16,-3-5 1 16,-3 3 0-16,-3 2 2 15,0 2-1-15,0 4 2 0,0 2-2 16,0 5 2-16,0 3 2 16,0 6 2-1,0 2 1-15,3 5 0 0,3 3-4 16,0 0-1-16,3-1-1 15,2-1 1 1,1-4-7-16,6-2-1 0,-3 0-34 16,0-3-13-16,3-2-47 15,-3 0-41 1,0-1 52 0</inkml:trace>
  <inkml:trace contextRef="#ctx0" brushRef="#br0" timeOffset="17.331">9744 3493 200 0,'-6'2'74'0,"3"1"-40"0,3 2-24 0,0-2 20 16,0 7-9-16,3-4-2 16,0 7-7-16,-3 0-2 15,3-2-6-15,-3 2-3 0,3 0 2 16,-3 3 0-16,0-11 3 15,0 3 3-15,0-5 2 16,0-3 1-16,0-3 2 0,0 3-5 16,0-5-1-16,0-3-2 15,3-8 1-15,0 3 0 16,0 0 1-16,3-1-2 16,0 1-1-16,3 0-6 0,3 0-1 15,0 5 1-15,3 0 0 31,-1 3 1-31,1-1 0 16,-3 4-16-16,3 2-6 16,-3 0-31-16,0 0-11 15,0 2-55-15</inkml:trace>
  <inkml:trace contextRef="#ctx0" brushRef="#br0" timeOffset="18.331">10322 3252 252 0,'-3'2'93'0,"3"6"-50"0,-3 6-30 0,3-4 22 16,-3 3-14-16,0 22-4 15,0-6-8-15,0 0-1 16,3 0-5-16,0 0-2 0,0 0 0 16,6-2-1-16,0-1 0 0,0-5-18 15,-3-2-8-15,0-6-39 16,0 3-82-1</inkml:trace>
  <inkml:trace contextRef="#ctx0" brushRef="#br0" timeOffset="19.331">10176 3453 256 0,'-15'-3'96'0,"9"-2"-52"0,6 8-32 0,0-3 24 0,3 0-10 16,6 0-3-16,3 0-11 16,6 0-3-16,8 0-5 15,1 0-3-15,3-3 2 0,3-5-11 16,-1 0-4-16,-2 3-49 16,-3-1-23-16,0 1-36 15</inkml:trace>
  <inkml:trace contextRef="#ctx0" brushRef="#br0" timeOffset="20.331">10637 3294 200 0,'0'0'74'0,"3"0"-40"0,3 0-29 15,-6 0 23 1,9 0-10-1,-3 3-9-15,0 2-4 0,-3 3-3 0,0 3 3 0,-3 10 4 32,0 3 4-32,-3-1 4 0,0 1 0 15,-3 0-1-15,3 0-8 16,3-3-3-16,6 0-3 16,0-5 1-16,3 2-2 15,6-4 2-15,-3-4-13 16,8-12-50-1,-2-6-14-15,0 0-37 16</inkml:trace>
  <inkml:trace contextRef="#ctx0" brushRef="#br0" timeOffset="21.331">10634 3138 284 0,'-12'-13'107'0,"9"26"-58"0,0-10-42 16,3-1 26-16,0-2-19 0,0 0-5 16,0 0-10-16,0 0-4 15,6 3 2-15,0 0-39 0,3-1-13 32,3 1-70-32</inkml:trace>
  <inkml:trace contextRef="#ctx0" brushRef="#br0" timeOffset="22.331">10902 2950 236 0,'0'0'88'0,"3"3"-48"0,3 15-40 0,0-10 16 15,3 5-9-15,9 9 1 16,3-1-1-16,-4 16 3 15,1 5-5-15,0 8 8 0,-6 11 4 16,-6 0-5-16,-3-3 1 0,-12-5-6 16,-9 0-2-16,-3-8-2 15,-5-5 0 1,-7-3-24-16,6-3-11 16,-6-5-96-1</inkml:trace>
  <inkml:trace contextRef="#ctx0" brushRef="#br0" timeOffset="23.331">11301 3315 220 0,'-18'6'82'0,"12"-6"-44"0,0 0-31 0,6 2 20 16,0 1-1-16,0-1 2 16,0-2-11-16,3 6-3 15,9-6-8-15,6 0 3 0,9 0 3 0,8 0 0 16,7-6 1-16,0 4-3 16,-7-1 1-16,-5 1-4 15,9 2 1-15,11-6-3 16,-17 4 2-16,-6-1-6 15,0 0-3-15,-3 3 1 0,-1 0 0 32,-5-5-17-32,3 2-8 15,-3 1-28-15,-3-1-13 16</inkml:trace>
  <inkml:trace contextRef="#ctx0" brushRef="#br0" timeOffset="24.331">11843 3133 244 0,'-12'-19'93'0,"12"19"-50"0,-3 0-33 0,3 0 25 16,0 5-17-16,0 1-4 15,3 2-12-15,0-3-3 16,9 0 0-16,-3 1 0 0,8-1 1 15,-2 0 0-15,0 3 0 16,0 0 0-16,0 3 0 0,-3-1 0 16,-3 3 2-16,-3 1 5 15,-6-1 6-15,0 3 4 16,-12 0 2 0,0-1-10-16,-3 12-3 0,3-3-4 15,0-6 1-15,-6 11-4 0,9-10 0 16,3-1-34-16,3-4-17 15,1-1-83 1</inkml:trace>
  <inkml:trace contextRef="#ctx0" brushRef="#br0" timeOffset="25.331">12414 3053 160 0,'-3'-13'63'0,"3"8"-34"0,0-1-5 16,0 6 22-16,0 0-14 0,0 0-4 15,0 14-14 1,0 2-8-16,-3 10 4 0,-3 14 3 15,-3 10-6-15,-3 11-4 16,0-3 0 0,1-5 2-16,2 0 0 0,3-24 0 15,0-3-3-15,3 1-2 16,-3 2 1-16,3-5 1 16,0-19 5-1,0-5-3 1,0-5-2-16,3-6-1 0,0-5-1 15,0-15-3-15,0-6 2 16,3-3 1-16,0-2 0 16,0-1 0-16,3 1 0 15,0 5 0-15,0 0 0 16,0 5 2-16,0 6 3 16,-3 2 2-16,0 5 1 0,0 6-2 0,2 5-1 15,4 3-8-15,0 13 0 16,0 5 1-16,0 6 3 15,0 7 0-15,0-8-1 16,0 4 1-16,0-1 1 16,0-3-1-16,-3 1 2 31,3-11-2-31,0 0-1 16,3-8 1-16,2-6-1 15,1-1 0-15,0-4 2 0,0-8-1 16,-3-4-1-16,0 1 1 15,-3 1 1-15,0 3-3 16,-3 5 0-16,0-1 1 16,0 6 2-16,0 8-3 15,0 14 0-15,-1 7 3 16,4 10 1-16,0 9 1 16,0-5 2-16,0 12 1 15,0-2-3-15,3-5-1 16,0-3 1-16,0-5 0 15,0-9-5-15,-3-4-1 0,0-6-35 16,0-2-12-16,-4-6-49 31,7-5-59-31,-3-8 41 16</inkml:trace>
  <inkml:trace contextRef="#ctx0" brushRef="#br0" timeOffset="26.331">12887 3321 156 0,'-6'-6'57'0,"6"6"-30"0,-3 6-10 0,3-6 22 15,0 0-13-15,0 2-3 16,0 1-7-16,0-1-2 15,0 4-8-15,6-1 9 0,0 0 5 16,3-2-4-16,3 0-1 16,0-3-7-16,0 0 0 15,6-3-3-15,-3 0 2 0,0-2-2 16,0 0 0 0,-4-3-3-16,1 3-2 0,-3-9 1 15,-3 6 1-15,-6-2-1 16,-3-1 2-16,-6 1-4 0,0-1 0 15,-3 6-6-15,-2-1 0 16,-1 4 3-16,-3 4 2 16,-3 4-1-16,-3 4 0 15,3 4 2-15,1-1 0 16,2 8 1-16,3 8 0 16,6-2 2-16,0-1 3 0,9 0-2 15,6-7 0-15,3 2 1 16,6-2 0-16,3-6-2 15,2 0-2-15,7-8-4 16,3-2 0-16,0-6-29 16,-1-2-11-16,-2-3-39 31,-3-2-57-31,-3-9 38 0</inkml:trace>
  <inkml:trace contextRef="#ctx0" brushRef="#br0" timeOffset="27.331">13111 3273 192 0,'-15'-3'71'0,"12"3"-38"0,0 0-21 16,3 0 19-16,0 6-12 0,0 1-1 15,0 4-1-15,0 2 1 16,0 8-10-16,0 3 4 0,0 0 2 16,0-3-3-16,0 0-1 15,0-7-2-15,0-4 0 16,0-2-2-16,0 0 1 31,0-8 11-31,3-3-9 16,0-7-3-16,0-9-5 15,3 1-2-15,0-1 1 16,3 1 2-16,2-1-3 0,1 3 0 16,0 3 1-16,0 5 2 15,0 6-1 1,0 4-1-16,0 4 1 0,-3 1-1 15,0 9 0 1,-3 6 2-16,0-4 1 0,-3-2 3 0,0-6-3 16,-3 1 0-16,0-3 1 15,0-8 0-15,3-5 0 16,3-1 0-16,0-7-5 16,5-8 1-1,1 3 0-15,0-4 0 16,6 4 0-16,-3-1 0 15,3 6-3-15,0 5 0 16,6 5-1-16,-7 6 3 0,4 5 2 16,-3 5 4-16,-3 8 2 15,-3 6 1-15,-3-3-7 16,0-3 0-16,-3-3-12 16,0-2-5-16,-3-5-45 15,0-3-20-15,-6-3-53 16</inkml:trace>
  <inkml:trace contextRef="#ctx0" brushRef="#br0" timeOffset="28.331">7488 3273 52 0,'-3'0'22'0,"6"3"-12"0,-3-3-10 0,0 0 7 15,0 0 5-15,6 2 4 16,0-2-2-16,0 0 2 15,0 0-3-15,-3-2 9 16,6 2-2-16,0 0 8 16,-3 0 2-16,-1 0-8 15,-2 2 0-15,-6 3-13 16,-2 6 3-16,-7 2 4 0,-6 3-2 16,0 8 2-16,-3 0-7 15,-3 0-3-15,3-1-6 0,1-4 0 16,5-3 2-16,3 0 1 15,3 0-4-15,6-3-1 0,3 0-2 16,9 3 0-16,6 0 3 16,3 0 2-16,-1 0 0 15,4-1 2-15,3-1-4 32,0-1 0-32,0 0 1 0,-6-2 0 15,-1-1 0-15,-2-2 2 16,-3-3-12-16,-3 1-6 15,0-6-38-15,-3 0-17 16,0 0-12 0</inkml:trace>
  <inkml:trace contextRef="#ctx0" brushRef="#br0" timeOffset="29.331">7461 3530 160 0,'-6'-3'60'0,"3"3"-32"0,3 0-17 0,0 0 18 15,0 0-11-15,0 0 0 0,6 3-4 16,0-3-1-16,6 0-7 15,6 0 3-15,3 0 3 0,3 0 3 0,8-3 3 16,7 0-1-16,6 1-1 16,14-1-4-16,1 0 0 15,2-2-5-15,-2 0-2 16,-1 2 2-16,-2 3 2 16,-7-8-2-1,-8 6 1-15,-6-1-3 0,-3 0 0 0,-4 1-3 16,-2 2-2-16,-6 0 1 15,-6 0 1-15,-3 0-1 16,-3 0 2-16,0-3-2 16,-3 3 2-16,-4-3-2 15,-2 3 2-15,3-2-18 32,-3-1-4-32,0 0-37 0,3 1-14 15,0-1-50 1,0 0-23-16,-3-2 73 15</inkml:trace>
  <inkml:trace contextRef="#ctx0" brushRef="#br0" timeOffset="30.331">8223 3283 180 0,'-9'-10'68'0,"6"10"-36"0,0-3-22 0,3 3 20 15,0 0 2-15,0 0 5 16,0 0-9 0,0 0-4-16,0 0-14 15,3 3-9-15,3 2-3 0,6 0 5 16,3 6 3-16,3-6-1 16,3 6 0-16,-1 0-1 15,1 4 2-15,0 7-5 16,-3-7-1-16,3 4 2 15,-6-3 1-15,-3 0-1 16,-6-3 1-16,0 0-2 16,-6 0 2-16,-3 1 4 0,-6-1 6 15,0 3-5-15,-6 0-2 16,-3-1-1-16,0 1 1 16,-3 0-1-16,6-3 0 15,1 6-3-15,2-11-2 16,3 0 1-16,3 0 1 15,0-3-3-15,3 0-2 0,0-2-12 16,3-3-55 0,9-3-102-1</inkml:trace>
  <inkml:trace contextRef="#ctx0" brushRef="#br0" timeOffset="31.331">13554 2974 156 0,'-3'-27'57'0,"6"25"-30"0,0-14-14 0,0 16 17 15</inkml:trace>
  <inkml:trace contextRef="#ctx0" brushRef="#br0" timeOffset="32.331">13566 2932 320 0,'6'15'22'16,"0"4"-12"-16,0 5 9 0,0 13 6 0,-3 3-4 15,0 18 0-15,-3 16-1 16,3 3 0-16,0-1-5 16,0-7 1-1,3-3-3-15,0-2 0 0,0-6-5 16,0-8-3-16,0-7 0 0,-1-12-1 15,1-4 6-15,3-6 4 16,0-5-7-16,6-3-2 16,3-8-3-16,3 1-2 15,0-4-6-15,0 1-1 16,-4 0-13-16,-2-9-2 31,0 6-12-31,0-5-7 0,-3-3-17 16,-3-5-6-16,0-3-48 15</inkml:trace>
  <inkml:trace contextRef="#ctx0" brushRef="#br0" timeOffset="33.331">13605 3032 288 0,'-9'-10'110'0,"15"7"-60"0,12-8-56 0,-6 3 19 16,2-13-10-16,4 5-2 15,9 0-25-15,0 1-11 16,0-1-84-16,2 2-37 15</inkml:trace>
  <inkml:trace contextRef="#ctx0" brushRef="#br0" timeOffset="34.331">14138 3326 156 0,'3'-5'60'0,"-3"5"-32"0,0-8-15 0,0 5 19 15,0 0-5-15,-3 3 1 16,-3-5-4-16,-3 5-3 0,-3 5-11 15,-6 1-6-15,-6 9-1 0,3 12-2 16,-3 2 2-16,-2 5 2 0,2-4 2 16,3 4 1-16,9 0 0 15,9-7 0-15,9-3 0 16,3-1 0-16,6-9 2 16,6-4-3-1,3-4 1-15,-1-9-5 0,-2 0-2 16,-3-10-5-16,0-3 0 0,-6 6 2 15,-3-6 1-15,-3-3 1 16,0 1 2-16,-3-6 1 16,-3 3 1-16,0 5 0 15,0 5 2-15,0 1 1 16,0 4 1-16,0 12-9 16,3 4-1-1,0 3 0-15,0 1 3 16,0-1 0-16,2 0 2 0,4 6-4 15,0-4 0 1,3-1-23-16,0-4-10 0,0-2-33 16,0-8-12-16,0-2-27 15</inkml:trace>
  <inkml:trace contextRef="#ctx0" brushRef="#br0" timeOffset="35.331">14274 3424 220 0,'-8'2'85'0,"11"-2"-46"0,-3 14-41 0,5-6 14 16,-2 5 11-1,0 3 8-15,0 0-10 16,3 2-4-16,-3-2-10 16,0 0-5-16,0-6 1 0,0 1 0 15,-3-3 1-15,0 0 0 16,0-8 0-16,0-3 4 15,-3-5 5-15,3-2-7 16,-3-4-1-16,3-1-3 0,0-4 1 0,3 3-2 16,3-10 2-1,3 2-4-15,6 3 0 0,6 5-1 16,0 3-2-16,0 2-11 16,2 3-2-16,1 3-45 15,0 0-17-15,-6-6-34 16</inkml:trace>
  <inkml:trace contextRef="#ctx0" brushRef="#br0" timeOffset="36.331">14763 3204 176 0,'-6'-5'68'0,"6"2"-36"0,0 3-15 16,0 0 20-16,0 0-4 0,0 0 1 0,0 0-19 31,3 3-7-31,0 7-5 16,0 4 2-16,0 7 4 0,0 3-1 16,0 10 3-16,0-2-8 15,-3 0-2-15,2-3-1 0,1-3 2 0,0-2 1 31,0-6 1-31,-3-4-27 0,0-4-11 16,0-2-34-16,0 0-12 0,0-8-13 16</inkml:trace>
  <inkml:trace contextRef="#ctx0" brushRef="#br0" timeOffset="37.331">14685 3334 256 0,'-6'-6'96'0,"6"12"-52"0,0-6-27 16,3 0 27-16,3 0-10 16,3 0 0-16,3 0-21 0,3 0-8 15,3 0-4-15,9 2-1 0,-4 1 0 16,1 0-49-16,-3-3-21 0,3-3-67 16</inkml:trace>
  <inkml:trace contextRef="#ctx0" brushRef="#br0" timeOffset="38.331">15051 3268 160 0,'0'-3'60'0,"3"0"-32"0,0 3-15 0,-3 0 19 0</inkml:trace>
  <inkml:trace contextRef="#ctx0" brushRef="#br0" timeOffset="39.331">15057 3262 335 0,'6'6'29'0,"0"2"-15"16,0 2-5-16,-6 3 1 0,-3 9 0 16,0 4 4-1,0 0-3-15,0 1 1 0,3-1-5 16,0-2-2-16,6-3-2 15,3-2 0-15,3-3-2 16,3-6-1-16,0-2-4 0,0-2 0 16,-3-4-38-16,0-7-14 15,2-3-58 1</inkml:trace>
  <inkml:trace contextRef="#ctx0" brushRef="#br0" timeOffset="40.331">15081 3112 172 0,'-3'-6'66'0,"6"4"-36"0,0 2-20 15,-3 0 17-15,0 0-2 16,0 0 2-16,0 0-4 16,0 0-2-16,0 0 11 15,-6 2-18-15,0 4-1 16,0-6-1-16,0 0-1 0,0 0 3 31,3 0-7-31,0-6-4 16,3 6-2-16,0-2-1 15,3-1-5-15,0 3 1 16,3 0 2-16,0 0 1 16,-6 0 1-16,0 0 0 15,0 0 4-15,0 0 2 0,-3 0 0 16,0 0 1-16,0 0-2 16,-3-3 0-16,3 3-3 15,0 0-2-15,0 0-4 0,3-5 0 16,0 5 0-16,0 0-1 15,3 5 4-15,3-5 2 16,-3 3-24-16,6 0-10 16,3-1-60-16,0-2-69 15,3 0 45-15</inkml:trace>
  <inkml:trace contextRef="#ctx0" brushRef="#br0" timeOffset="41.331">15370 3035 188 0,'-3'-3'71'0,"3"0"-38"0,3 1-17 0,-3 2 22 15,0 0-9-15,3 5 0 0,0 3-5 16,0 0-3-16,3 5-11 0,-3 6 9 0,3 5 7 0,-3 5-5 31,3-3-2-31,-3 1-7 0,3-1-2 16,-4-2-6-16,4-3-1 16,-3-2-3-1,0-1-1-15,0-10-12 0,0 0-7 16,0-3-27-16,-3-5-10 15,0 0-30-15,6-2-10 16,-3-4 3-16</inkml:trace>
  <inkml:trace contextRef="#ctx0" brushRef="#br0" timeOffset="42.331">15504 3112 232 0,'-3'0'88'0,"0"0"-48"0,0 0-36 0,3 7 19 16,-3-1 7-16,-3 7 6 0,-3-2-17 16,-3-1-8-16,-3 3-7 15,0 1-1-15,0-1 0 16,1 0-6-16,2-2-2 0,0-3-31 16,3 0-12-16,0-6-24 15,-3-2-9-15,0 0-8 16</inkml:trace>
  <inkml:trace contextRef="#ctx0" brushRef="#br0" timeOffset="43.331">15248 3151 204 0,'-6'-2'77'0,"6"2"-42"0,0-11-34 0,3 14 16 16,0-1-2 0,6 6 3-16,0 0 5 15,6 0 3-15,-1 3-13 0,1-1 1 0,3 1 0 16,0-1-7-16,3 4-2 0,0-6-3 15,-3 2-2-15,-1-2-8 16,1 0-3-16,-3-3-62 31,12-7-82-31</inkml:trace>
  <inkml:trace contextRef="#ctx0" brushRef="#br0" timeOffset="44.331">15840 3297 176 0,'3'-3'68'0,"0"-2"-36"0,0-1-9 0,-3 6 24 15,0 0-4-15,-3 0 1 16,0 0-7-16,-6 0 0 0,0 0-21 0,-6 3-3 16,-2 0 1-1,-1 2-8-15,3 0-3 0,0 3-5 16,3 0-1-16,0 0 2 16,3 3 0-16,9-1-6 15,9 9 4 1,6-1 1-16,0 1 2 15,0-1 0-15,0-4 0 16,-3-1 0-16,-4 0 0 0,-2-2 2 0,-6-1 1 16,-3 1 3-16,-6 2-3 15,-5-10 0-15,-1 2-1 16,-3 0-2-16,0-5-10 16,0 0-4-1,3-5-17-15,3 2-6 16,3 1-22-1,3-1-10-15,9-5-43 16</inkml:trace>
  <inkml:trace contextRef="#ctx0" brushRef="#br0" timeOffset="45.331">15947 3302 264 0,'-3'0'99'0,"3"0"-54"0,3 5-53 15,-3 1 18-15,0 2 8 16,3 7 9-16,-3 9-6 0,3-3-1 16,0 3-12-16,0-8-3 0,0 0-1 15,0 0-2-15,3-3-2 32,0-2-35-32,0-3-16 0,-3-3-164 31,9-8 95-31</inkml:trace>
  <inkml:trace contextRef="#ctx0" brushRef="#br0" timeOffset="46.331">15935 3225 296 0,'-12'-8'112'0,"12"8"-60"0,3-2-58 16,-3 2 19-16,3 0-21 15,3 0-5-15,0 2-42 16,6-2-16-16</inkml:trace>
  <inkml:trace contextRef="#ctx0" brushRef="#br0" timeOffset="47.331">16078 3231 288 0,'-9'-3'110'0,"9"3"-60"0,-3 0-32 0,3 0 31 0,0 0-20 16,6 0-6-16,3 0-10 15,3-3-1-15,3 1-7 16,0 2-3-16,3-6-1 0,6 6-4 16,-4 0 2-16,-2 0-1 0,-3 0-2 15,-3 6 0-15,0-6 3 16,-3 5-2-16,-6 3 1 15,-3 2 0-15,-3 4 0 16,-6 2 2-16,-6 5 2 16,0 3-1-16,0-3-1 15,0 3-2-15,4-3-1 16,2-3 4 0,0-2 1-16,3 0-3 15,3-3-1-15,3 0 1 16,6-2 0-16,3 0 1 15,3-3 2-15,5 2-1 0,-2-7-1 16,0-1-10 0,0-2-6-16,0-2-28 15,-3-1-11-15,-3 3-31 0,0-5-11 0,0-3-1 16</inkml:trace>
  <inkml:trace contextRef="#ctx0" brushRef="#br0" timeOffset="48.331">16066 3381 296 0,'0'-2'112'0,"6"2"-60"0,3-3-45 0,0-2 26 16,6 0-19-16,0-1-2 15,12 1-13 1,0 2-4-16,2 1 3 15,1-1-53-15,-3-2-20 0,0-1-52 16</inkml:trace>
  <inkml:trace contextRef="#ctx0" brushRef="#br0" timeOffset="49.331">16340 3342 228 0,'3'5'88'0,"3"14"-48"0,3-6-18 16,-3-16 26-16,3 8-21 16,3-2-7-16,3-3-10 15,0-5-5-15,5-1-2 16,1-1-3 0,-3-1 3-16,-3-3-4 0,0 0 0 15,-6 1 1-15,0-1 0 16,-3 3-3-16,-6-2 0 15,-6-1-5-15,-6 3 0 16,-3 3-1-16,-3 2 3 16,-3 3 4-16,-3 3 3 15,4 5-2-15,-1 5 0 0,3-5 12 16,3 3 5 0,3 10 3-16,3 0 1 0,3 3-5 15,6-3 1-15,6-3-9 16,3-2-2-16,6-2-1 0,0-1 2 15,12-5-5-15,0-3-1 16,2-5-38 0,-2-3-16-16,-3 1-68 15,0-6-53 1,-6-8 67-16</inkml:trace>
  <inkml:trace contextRef="#ctx0" brushRef="#br0" timeOffset="50.331">16813 3270 140 0,'3'-2'52'0,"0"2"-28"0,-3-3-4 0,0 3 19 0,0 0 3 15,-3 0 2-15,0 0-7 16,-5 0-2-16,-1 3-20 15,-3 2-5-15,-3 3 1 16,0 5-3-16,0 0 3 0,0 3 5 0,3 8 4 16,3 2-8-1,9-2-4-15,0 0-5 0,6-3 0 16,3-5 0-16,6-3 3 16,3-2-1-1,3-6 2-15,0-5-4 16,-3-5 0-16,2-6-1 0,-5-5-2 15,-6-7-4 1,-3-1-2-16,-6 0 0 16,-3 3 4-16,-3 0-12 15,-3 2-4-15,-3 6-14 16,0 2-6-16,1 6-19 0,2 0-6 16,6 2-46-1</inkml:trace>
  <inkml:trace contextRef="#ctx0" brushRef="#br0" timeOffset="51.331">17120 3069 172 0,'0'-24'66'0,"0"24"-36"0,-3-18-4 0,3 18 25 0,-6-8 1 15,0 3 4-15,-3-6-27 0,0 3-11 16,-3 8-12-16,-5 5-7 0,2 3-2 15,0 6-1-15,3 4 3 16,3 11 6-16,3 3 7 16,3 5-4-16,3 0-2 15,3 0-1-15,0-10-1 16,0-4-5 0,0 9-1-16,0-11-24 0,0 0-7 15,0-2-37 1,-3-6-15-16,0 0-26 15</inkml:trace>
  <inkml:trace contextRef="#ctx0" brushRef="#br0" timeOffset="52.331">16790 3262 280 0,'-6'-5'104'0,"12"2"-56"0,12-2-56 15,-7 2 18-15,7 1 2 16,9-3 4-16,3 2-7 15,3-2-5-15,-10 2-3 16,-2 0-23-16,12 1-10 16,-6 2-81-1</inkml:trace>
  <inkml:trace contextRef="#ctx0" brushRef="#br0" timeOffset="53.331">17427 2865 240 0,'-15'-2'90'0,"15"2"-48"0,-27 10-45 15,24-7 19-15,-6 10 3 16,0 0 8 0,-6 14 1-16,0-3 3 15,-2 18-17-15,2-5 1 0,3 11 1 16,0-3-6-16,12 10-1 15,0-7-5-15,12 0-1 16,-3-9-25-16,14-2-11 0,-2-5-73 31,9-8-76-31,-3-3 56 0</inkml:trace>
  <inkml:trace contextRef="#ctx0" brushRef="#br0" timeOffset="54.331">17617 3212 192 0,'-30'-8'74'0,"13"5"-40"0,-1 6-24 0,9 2 20 16,-3 3-12-16,0 3 0 15,-3 5-8 1,0 2-2-16,3 3-4 16,3 3 4-16,3 3 4 0,6-3-2 15,6-1 2-15,6-7-3 0,0-3 0 16,6-5-1 0,0-2 0-16,3-17-7 0,-3-2 0 0,-4-3-1 15,-2-5 0-15,0-3-3 31,-3-2 2-31,-3-6-1 0,-6-5 0 0,-3 2 2 16,-3 4 0-16,-6-1 4 16,9 5 5-16,0 6-1 15,-3 3 3-15,3 7-6 16,-3 1-3-16,6 4-6 16,-5 6 0-1,2 6 6-15,0 4 6 0,6 11 0 0,0 6 1 16,5 5-5-16,-2-1-3 15,3 4-3-15,0-4 1 16,3 1-8-16,3 3-2 16,3-14-47-16,0 3-21 15</inkml:trace>
  <inkml:trace contextRef="#ctx0" brushRef="#br0" timeOffset="55.331">17882 3244 260 0,'-21'-8'99'0,"3"11"-54"0,-8 2-44 0,17 0 19 15,-3 3 2-15,-3 3 4 0,0 2-8 32,0 0-3-32,3 8-8 15,3 8-5-15,6-5 1 0,3-3-2 16,6-2-1-16,0-6 1 0,3-2-1 15,0-3-7-15,3-6 0 16,0-2-2-16,3-18 6 16,3 2 3-1,-6-3-1-15,-1 3 0 16,-2 1 1-16,0 1 0 16,-3 6-3-16,0 0 2 15,-3 3 1-15,3 5 0 16,-3 5 0-16,3 9 2 15,0 2-1-15,0-1-1 0,3 1 1 0,-3-5 1 16,0-3-6-16,3 2 1 16,-3-7-30-16,3 0-13 15,0-1-27-15,2-15-12 16,-2 5-5 0</inkml:trace>
  <inkml:trace contextRef="#ctx0" brushRef="#br0" timeOffset="56.331">17968 3059 224 0,'-12'-19'85'0,"12"19"-46"0,0 0-32 16,0 0 18-16,0 0-13 15,0 3-2-15,3 5-4 16,0 0 1-16,0 15-4 16,0-4 0-16,0 13 3 0,0-6-3 0,6 11-2 15,-3-10-9-15,0 7-3 16,0-5-69-1,0-5-67-15,3 0 41 16</inkml:trace>
  <inkml:trace contextRef="#ctx0" brushRef="#br0" timeOffset="57.331">17739 3199 152 0,'-3'0'57'0,"3"0"-30"0,3 0-18 0,-3 0 16 0,6 0-1 0,3 0 1 31,12-3 3-31,3-5 5 0,3 3-18 16,-1 0 1-16,1-1-2 0,-3 6-7 0,3-2-4 15,2-1-2-15,-5 0-1 16,-3 1-18-16,3-6-8 16,-6 0-28-16,-3 0-13 15,-3 3-25 1</inkml:trace>
  <inkml:trace contextRef="#ctx0" brushRef="#br0" timeOffset="58.331">17918 2942 196 0,'-6'-5'74'0,"9"2"-40"0,-3 6-22 0,0-3 21 16,0 0-15-16,0 0-4 15</inkml:trace>
  <inkml:trace contextRef="#ctx0" brushRef="#br0" timeOffset="59.331">17921 2953 390 0,'6'18'12'0,"0"6"5"15,0 0 2-15,0 10 3 16,0-2-6-16,-1 8-1 31,1-3-5-31,0 0-1 0,0 0-5 16,0-5-1-16,0 2-1 16,3-2 1-16,-9-6-2 15,6-5 2-15,0-2-15 16,-9-6-7-16,3-2-15 15,-3-3-3-15,0 0-12 16,3-3-4-16,0 0-48 16</inkml:trace>
  <inkml:trace contextRef="#ctx0" brushRef="#br0" timeOffset="60.331">18215 3246 140 0,'3'-5'52'0,"-3"3"-28"0,0-1-11 0,0 3 19 16,0-5-3-16,-3 2 1 15,0 0-2-15,-2 1 2 16,-4 2-16-16,-3 0-1 0,0 5 0 0,-3 3-12 31,0 5-2-31,0 3 2 16,3 0 1-16,3 10 4 15,3 1 1-15,3-3-1 16,3-6-1-16,6 1 1 16,3-9 1-16,3-2-3 0,0-11-3 15,3-7 0-15,-3-1-1 16,0 1 2-16,-3-1 1 0,0-2 3 16,-3 0 1-16,0-1 3 15,-4 7 4-15,1-4-8 16,0 8-1-16,0-2-5 15,-3 5-1 1,3 5 5 0,0 3 2-16,3 11 0 0,3 2-1 15,6-3-6-15,-3 1 1 16,3-3-2-16,-3-3 0 16,3-2-38-16,0-3-18 15,-1-3-76-15</inkml:trace>
  <inkml:trace contextRef="#ctx0" brushRef="#br0" timeOffset="61.331">18564 3014 176 0,'-3'-8'68'0,"6"8"-36"0,-3 0-20 0,0 0 19 16,3 2-3-16,0 6 1 15,0 5-1-15,0 6 2 16,-3 13-16-16,0 2-1 0,-3 8-2 16,0-2-4-16,0-5 1 15,0 12-3-15,0-4 0 0,0-14-12 16,3-3-5-16,0-7-38 16,0-4-15-16,-3-4-53 15</inkml:trace>
  <inkml:trace contextRef="#ctx0" brushRef="#br0" timeOffset="62.331">18421 3223 264 0,'-3'-11'99'0,"3"8"-54"0,6 3-35 0,-3-5 25 0,9 5 1 15,3 0 5-15,2 0-18 31,1 0-8-31,3 0-9 16,3 0-9-16,0 0-1 0,-3 0-29 0,-4 5-13 16,-2-5-31-16,-3 3-15 15,-3 0-19 1</inkml:trace>
  <inkml:trace contextRef="#ctx0" brushRef="#br0" timeOffset="63.331">18647 3236 228 0,'-6'3'88'0,"9"7"-48"0,-3 6-23 15,3-8 25-15,0 2-9 16,3 4-2-16,0-1-17 0,0 5-9 16,3-2-3-16,3 3-5 0,-3-3 2 15,3-6-21-15,2-2-8 16,-2 0-20-16,-3-13-60 15,0 0-19 1,0-6 38 0</inkml:trace>
  <inkml:trace contextRef="#ctx0" brushRef="#br0" timeOffset="64.331">18835 3223 204 0,'-3'0'77'0,"3"5"-42"0,0 3-12 0,-3 0 26 16,0 2-10-16,0 6-2 0,-3 3-15 16,-3 13-4-16,-9-6-10 15,6 3-5-15,-3 0-2 0,3-8-1 16,0 1 2-16,3-4-23 16,0-2-8-16,4-3-21 15,-1-5-9-15,3-3-129 31,14-5 91-15</inkml:trace>
  <inkml:trace contextRef="#ctx0" brushRef="#br0" timeOffset="65.331">18891 3241 184 0,'-3'-5'68'0,"3"5"-36"0,0 3-15 0,0-3 22 15,3 2-2-15,0 1 2 16,0 7-10-16,0 1-3 15,-3 18-15-15,0-8 2 0,0 8 1 16,0-2-3-16,-3 2 1 0,3-3-9 16,0 3-2-16,0-2 1 15,-3-3 1-15,0 2-1 0,0-10-2 16,3-3 3-16,0-5 0 16,0-2-4-16,0-6 1 15,0 0-7-15,0-6 0 31,0 1 1-31,0-6 3 0,0 3 0 16,0-7 1-16,0 1 4 16,3-9 1-16,-3 1-4 15,0-4 1-15,0 5 2 16,3-6 3-16,0 3-2 16,6 1 0-16,-3 1-3 15,9 4-1-15,-3 2-1 0,3 0 0 16,-3 3 2-16,2 5 0 15,-2 3 4-15,0 7 2 16,-3 1 4-16,-3 8 4 0,-3-3-4 16,-6 5 2-16,0-3-9 15,-3 6-4-15,3-3-9 16,-6-2-2-16,0-3-24 0,3-8-11 16,0 0-23-16,3 0-6 15,0 0-36 1</inkml:trace>
  <inkml:trace contextRef="#ctx0" brushRef="#br0" timeOffset="66.331">19088 3283 264 0,'0'3'99'0,"0"-3"-54"0,11 8-35 16,-8-8 23-16,3 3-5 15,0-1 3-15,3 1-13 16,0 2-3-16,6-5-9 15,0 3-2-15,3-3 2 0,-3 0-3 16,3-3-2-16,-4 3 2 0,-2-10 0 16,0 7-1-16,-3-8 1 15,-3 4-9-15,-6-1-1 16,0 0-5-16,-12 2 0 16,0 4 4-16,-3 2 4 15,1 0 1-15,-7 8 1 0,3 0 8 31,3 5 6-31,0 0 3 16,6 3 3-16,0 0-8 0,9 5-3 16,0-2-2-16,9-4-1 15,0 1-5-15,9-5-1 16,-3-1-28-16,9-4-12 16,-3-1-45-16,5-5-18 15,-2 0-12-15</inkml:trace>
  <inkml:trace contextRef="#ctx0" brushRef="#br0" timeOffset="67.331">19466 2995 256 0,'6'0'96'0,"-6"0"-52"0,14 0-34 16,-11 0 25-16,6 5-4 15,6 9 2-15,-3-1-12 16,0 0-3-16,0 14-10 0,-3-4 6 16,-3 20 5-16,0-12-4 0,-9 17 0 15,0-8-5 1,-9 2 1-16,0-2-11 15,-6-8-2-15,3-3-43 0,-6-6-20 16,4-1-71-16,-1-9-57 16,3 0 78-16</inkml:trace>
  <inkml:trace contextRef="#ctx0" brushRef="#br0" timeOffset="68.331">19632 2818 292 0,'-38'0'110'0,"38"0"-60"0,-3-5-43 16,3 5 23-16,3 0-7 15,0 0-2-15,11 0-11 16,-2 0-4-16,9 0-4 15,-3 0-2-15,12-3 3 0,-6 0 0 16,2 1 3-16,-2 2-5 31,0-6-3-31,-3 4 3 0,-3 4 1 16,-3-2-3-16,0 14-1 16,-4-4-2-16,-2 27 0 15,-3-8 3-15,0 24 2 16,0-10-2-16,0 20 0 0,0-10 7 15,0 16 4-15,0-14-1 16,0 6 2-16,0-8-6 16,0-3-1-16,-3-7 0 0,-3-9 2 15,0-5-1-15,-6-5 2 16,0-3 0-16,-18-10 1 31,3-3-4-31,-8-6-1 0,5 1-8 16,-12-3-2-1,-12 5-36-15,22 1-16 0,2-4-102 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2:42.340"/>
    </inkml:context>
    <inkml:brush xml:id="br0">
      <inkml:brushProperty name="width" value="0.05292" units="cm"/>
      <inkml:brushProperty name="height" value="0.05292" units="cm"/>
      <inkml:brushProperty name="color" value="#FF0000"/>
    </inkml:brush>
  </inkml:definitions>
  <inkml:trace contextRef="#ctx0" brushRef="#br0">17251 4217 168 0,'0'3'0'16,"3"5"9"-16,-3-3 3 0,0 3 3 15,0 3 1-15,0 2-6 16,0 0-2-16,0 3-2 16,-3 3-1-16,0-1-3 15,-3 1-2-15,0-3 1 0,0 0 1 16,-6-1 1-16,3 1 7 15,0-3 4-15,1 1-3 16,-4-4-1-16,0 1-4 16,0-1-1-16,0 1-3 15,0-3-2-15,0 0 3 16,-3 3 0-16,-3-4 1 0,0 1 2 16,-2-2-1-16,-1-1 0 15,-3 0-3-15,0 1-2 16,-3-1 1-16,1 0 1 15,-1-2 1 1,0-1 1-16,0 1 0 0,0 2 0 16,1 1-2-16,-1-4 1 15,0 1-2-15,0 2 2 16,0-2-4 0,1 0 0-16,-10-3 1 15,0 2 0-15,1-2 2 16,-4 0 1-16,0 0 3 15,-3 0-3-15,4 0-2 0,-1 0 2 0,3 3-2 16,-2-1-1-16,-4 1 1 16,0-3-1-1,1 3 0-15,-4-3 0 0,0 0 0 16,1 0 2-16,-1 2 1 16,3 1 1-16,1 0-2 15,2-1 1-15,0 1-2 16,-2-3-1-16,-1 0 1 15,0 0-1-15,-5 0 0 16,2 3 0-16,0-3 0 16,1 2 0-16,2-2 2 15,3 0 1-15,1 0-4 16,-4 0 1-16,0-2 0 16,4-1 0-16,-4 0 0 0,3 1 0 15,-2-1 0-15,-1 0 2 16,3 1-3-16,1 2 0 15,-1 0 1-15,3 0 2 16,0 0-3-16,-11 0 0 16,-1 0-1-16,6-3-2 15,4 0 7-15,-1 1 3 16,0 2-3-16,1 0-2 16,-1 0-3-16,0 0 1 15,4 2 1-15,-1 1 0 16,3 0 0-16,3 2 0 15,-2-2 0-15,2-1 0 16,-3 1-3-16,3 0 0 16,1-1 4-16,-1-2 1 15,0 0 0-15,0 3 1 0,1 0-4 16,-1-1 0-16,-3 1 1 16,3 0 2-16,0-1-3 15,1 1 0-15,5-3 1 31,0 0 0-31,-6-3 2 0,1 1-3 16,2-1 0-16,0 0-1 16,0 1-2-16,-3 2 3 15,1 0 2-15,-1 2 2 0,0 1-4 16,3 2-1-16,1 0-2 16,-1 1 3-16,3-4 4 31,6 4-1-31,-3-4-1 0,0 4 0 15,4-4 1 1,2 1-1-16,-3 0-1 0,0-1 1 0,-3-2-1 16,0 0 0-16,-3 3 2 15,1-1-1-15,-4 1-3 0,-3 0 1 16,-3-1 1 0,7 4 0-16,-7-4 0 15,0 4-3-15,3-4 2 16,1 1 1-16,2 0 0 15,3-1 0-15,0 4 0 0,0-1 2 0,4-3-3 16,-7 4-2-16,3-1 4 16,0 0 3-1,-3 1-3-15,3 2-3 16,1-3-2-16,-4 0 3 0,0 3 0 16,0-3 3-16,1 3-1 15,2-2 2-15,0 2-4 16,0-1 0-1,3 1 1-15,0 0 0 0,4 0-3 16,-1 0 2-16,3 0 1 16,0 0 2-16,0 3-3 15,0-1 0-15,3-2-1 16,0 0 0-16,0 3 0 16,4-1 0-16,-1 4 0 15,-3 1 0-15,0 4 2 16,3 7 0-16,-3 9 0 15,-3 2-3-15,0-3 0 16,0-2 4-16,3-3 3 16,0-8-1-16,4-2-4 0,2-6 0 15,0-2-1-15,3-3 0 16,0-6 0-16,0 1 0 16,3-3 4-16,0 0 1 15,0-3-1-15,0-2-2 16,0-6 1-16,0-2 1 15,0-3-1-15,0-5-1 16,-3-3 1-16,0 0 1 16,0-2-1-16,0 2-1 15,0 3-2-15,0 2 1 0,0 6 1 16,0 3 0-16,0 4-3 16,0 6 0-16,0 8-1 15,0 11 3-15,-3 13 0 16,0 2 1-16,0 3-3 15,0-3 0-15,3-2 4 16,0-5 1-16,3-6-3 16,3-3-1-16,3-4 1 15,0-4 0-15,3-2 1 16,6-3 0-16,3-5 0 16,3-2 2-16,-1-6-1 15,4-3-1-15,3-2 3 16,0-3 0-16,0-2-23 0,-4-4-9 15,10 4-72 1</inkml:trace>
  <inkml:trace contextRef="#ctx0" brushRef="#br0" timeOffset="1">18177 4072 136 0,'-3'-3'52'0,"3"6"-41"0,3-3-2 0,-3 0-3 16,0 0-5-16,0 0-1 15,3 5 5-15,-3 1 1 16,0 1-2-16,-3 7-1 0,0 2 1 15,0 5-2-15,0 5-2 16,-3 1 3-16,0-1 0 16,0 1-1-16,0-1-2 15,0 0 5-15,-3 1 4 16,0-3-1-16,-3-3 1 0,0 0-1 16,0-2 0-16,1-1 0 15,-4-2 0 1,0 0-2-16,-3 0-1 15,-6-3-1-15,0 6 2 16,-2-6-1-16,-4 3 2 0,-3-1-4 16,-3 4 0-16,-2 0-1 15,-1-1 1-15,3-2-2 16,0 0 2-16,1-3 0 16,-1-2 3-16,0-1-3 15,1 1 0-15,-4-3-1 16,0 0-2-16,1 2 3 15,-1 1 0-15,3-3-4 0,0 0-1 16,4 0 1-16,-1 0 0 16,3-3 1-16,-3 0 2 15,4 0-1-15,-1-2 2 16,0 0-4-16,0-1-2 16,1-2 4-16,-1 3 1 15,0 0-3-15,-3-1-1 16,-2 1 1-16,-1 2 2 15,0-2-2-15,0 2 0 16,1-2 1-16,2-1 0 16,0 1 0-16,-3 0 2 15,4-3-1-15,-4 0 2 16,-3 0-4-16,1 0 0 16,-1 0-1-16,0 0 0 0,-2 0 2 15,2 0 0-15,0 0 0 16,3 0 2-16,1 0-1 15,2-3-1-15,-3 0 1 16,1 3 1-16,-1-2-3 16,-3 2 0-1,0 0 3-15,1 0 1 0,-1 2 1 16,3 1 0-16,1 2 0 16,2 1 2-16,0 2-5 15,3 0-1-15,1 2 0 16,-1-2 0-16,0 3-3 15,3 2 2-15,3 3 1 16,-2 5 0-16,-1 5-3 16,3 6 2-16,3-3 1 0,0 3 2 15,4-3-3 1,2-5-2-16,0 2 2 0,3-7 0 16,3-6 1-16,3-2 2 15,0-3-1-15,3-3 2 16,0-2 0-16,0-6 1 15,0-2-5-15,0-3 1 16,0-3-2-16,0-2-2 16,-3-3 0-16,3 0 3 15,-3-2-2-15,3-1-1 16,-3-2 0-16,0 0 0 16,0 0 0-16,-2 2 3 0,2 3 0 15,0-2 1-15,0 7 0 16,0 3 0-1,3 3-3-15,0 2 2 16,0 9-1-16,0 9 0 0,0 15 2 16,0 7 0-16,0 5 0 15,0-5 0-15,3-3 2 16,3-5 3-16,3-5 0 16,0-5 0-16,3-6-3 15,3-2 1-15,3-6 2 16,2-5 2-16,4-5-1 15,0-6 1-15,3-8-20 16,0 1-5-16,2-3-43 0,-2 0-17 16,-3 2-9-1</inkml:trace>
  <inkml:trace contextRef="#ctx0" brushRef="#br0" timeOffset="2">19659 4001 132 0,'-9'-3'52'0,"9"6"-41"0,0-1-2 0,0-2-3 15,0 5 6-15,0-5 7 16,0 6 3-16,0-1 4 16,0 3-14-16,0 3 2 0,0 7 2 15,0 3-4-15,-3 3 1 16,0 5-4-16,-3 3 2 16,0 0-6-16,-3 2-1 15,0-2-4-15,0 0-3 16,1-3 2-16,-1-6 0 15,-3-1 5-15,3-4 2 0,-3 1-2 16,-3-3-1 0,-3-1 5-16,-3 1 5 15,0 0-5-15,1-3-2 0,-4 1-1 16,0 4 1-16,-6-2-5 16,0 0-3-16,1-3 3 15,-1 0 1-15,-3 1-3 16,0-1 1-16,1-3 0 15,-4 4 2-15,0-4-3 16,1 1 0-16,-1-1 1 16,3 1 2-16,-6 0-1 15,-2 2-1-15,-1-3 1 16,0 1-1-16,1 0 0 16,-4-4 2-16,3 1-3 0,4 0 0 15,-1-2 1-15,3-1 0 16,1 0 2-16,-1 1 1 15,-3-1-4 1,0 0-1-16,1 3 3 0,-4-3 1 16,0 3 0-16,4 0-2 15,-1 0 3-15,0 0 0 16,4 0-4-16,-1 0 1 16,3 3-2-16,0-1 0 15,-2 1 2-15,-4-1 0 16,-3 1-3-16,1-1 2 15,-1 4 1-15,0-1 0 0,1 3 0 16,2 2 0-16,3 3 0 16,3-2 2-16,4 2-1 15,-1 0-1-15,3 3 1 16,0 0 1-16,4 2 1 16,-1-2 1-16,3-3-2 15,0-2 1-15,3-1-2 16,3-2 2-16,3 0-2 15,1-5-1-15,2-1 1 16,0-2 1-16,3-2-3 16,0-1 0-16,3-2-1 15,0-1 0-15,0-2-9 16,0-2-3-16,0-1-2 16,0-2 0-16,3-1 2 0,-3-2 1 15,3-5 1-15,-3-3 2 16,3-2 1-16,0-3 1 15,0-1 5-15,0 1 1 16,0 3 2-16,0 2 0 16,0 3 6-16,0 2 6 15,0 6 3-15,-3 2 0 16,3 3-5-16,-3 5-2 16,0 6 0-16,-3 5 0 15,0 5-2-15,-3 0 1 16,0 3-4-16,3 0 0 15,0-3-1-15,0-3 1 16,3-4-2-16,3-1-1 16,3-2 1-16,6-1-1 15,6-5-3-15,6-2 0 0,6-6 2 16,6-5 2-16,-1-2-20 16,1-3-9-16,0-3 192 15,0-3 88-15</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3:15.238"/>
    </inkml:context>
    <inkml:brush xml:id="br0">
      <inkml:brushProperty name="width" value="0.05292" units="cm"/>
      <inkml:brushProperty name="height" value="0.05292" units="cm"/>
      <inkml:brushProperty name="color" value="#FF0000"/>
    </inkml:brush>
  </inkml:definitions>
  <inkml:trace contextRef="#ctx0" brushRef="#br0">21254 8739 140 0,'0'-2'55'0,"0"-1"-43"0,0 0 12 16,0 1 5-16,0-1-2 16,-3 0 4-16,0 1-4 15,-3-1-2-15,0 0-13 16,-3 3 3-16,-3 3 5 0,-3 5-9 16,-6 5-3-16,0 3-8 15,-3 8 0-15,7 0-2 0,5 0 0 16,3-1-3-16,6 1 1 15,6-3 2-15,6-5 1 16,3-5-2-16,2-6 2 16,4-5 1-16,3-8 2 15,-3-5 1-15,0-8 3 16,-3-6-3-16,0-4-2 16,-3-9 0-16,-4-8-1 15,-2-2-3-15,-3 2 2 16,-3 3 3-16,-3 8 1 15,0 6 7-15,-2 7 6 16,-1 5-2-16,3 6 2 16,0 2-7-16,0 14-9 15,0 13-10-15,0 16 5 16,3 13 2-16,0 2 5 16,3 4 1-1,3-9-1-15,3 0-2 0,2-7 1 16,4-4-1-16,0-4-25 15,3-6-10-15,0-5-35 16,3-6-16-16,0-4-12 16</inkml:trace>
  <inkml:trace contextRef="#ctx0" brushRef="#br0" timeOffset="1">21569 8747 268 0,'-21'-5'101'0,"15"5"-78"0,-6 2-2 0,6 4-8 16,-6-1-5-16,1 6 0 16,-4 2-7-16,3 3 0 15,0 2-1 1,3 1-5-16,3-1 1 0,6-2 0 0,3 0-1 16,6-3 4-1,3-5 2-15,3-2 0 16,0-6 2-16,2-3-4 0,1-5 0 15,-3-8-4-15,-3 0 1 16,0 0 4-16,-6-2 2 16,-3 2 4-16,-3 3 1 15,0 2-1-15,0 3-1 0,-3 6-1 16,0 4 2-16,0 6-8 16,6 8-3-16,0 0 0 15,6 2 1-15,0 1 2 16,0-1 1-16,3-4-26 15,3-1-11-15,-1-5-45 16,1-8-48 0,3-5 40-16</inkml:trace>
  <inkml:trace contextRef="#ctx0" brushRef="#br0" timeOffset="2">21703 8477 252 0,'-12'-2'93'0,"9"4"-72"0,0 4-8 16,3-1-8-16,0 5-3 16,0 12 3-16,0 9 0 0,3 9 0 15,0 5-3-15,3-3-4 0,0-2 1 16,3-3 3-16,0-5 3 16,-3-3-20-16,0-3-7 15,0-7-66 1,0-3-50-16,-3-8 54 15</inkml:trace>
  <inkml:trace contextRef="#ctx0" brushRef="#br0" timeOffset="3">21593 8689 288 0,'-12'3'107'0,"15"-3"-83"0,3-6-9 0,0 6-11 15,0-2-5-15,3-1 2 0,3 0-5 16,2 1 1-16,7-1 1 16,3-2-26-16,6-1-8 0,3 1-22 15,-1 0-8-15,1 0-18 16</inkml:trace>
  <inkml:trace contextRef="#ctx0" brushRef="#br0" timeOffset="4">22001 8628 220 0,'-12'11'85'0,"3"-3"-66"0,-6 0 1 0,9-1-4 16,-3 4-7-16,-6 2 0 16,0 6-3-16,0 2 1 15,3 3-4-15,1 0 3 0,5-3 0 16,3-3-7-16,6-2-4 16,3-3 3-1,5-2 2-15,1-6-4 0,3-5-1 16,0-8-7-16,3-5 0 15,-3-3 4-15,-3-2 2 16,-3-3 4-16,-3-1 3 16,0 4 2-16,-3 5 1 15,0 2 11-15,-3 6 5 0,0 5-6 16,3 8-3-16,0 5-6 16,2 3-4-16,1 5 0 15,3 3-1-15,3-3-3 16,0-3 2-16,3 1-17 15,3-3-8-15,3-6-46 16,3-4-58 0,-1-9 31-16</inkml:trace>
  <inkml:trace contextRef="#ctx0" brushRef="#br0" timeOffset="5">22536 8345 224 0,'-6'5'85'0,"9"8"-66"0,-3-2-3 0,0-3-5 16,3 8 3-16,0 8 5 16,-3 10 2-16,0 8 2 15,0 9-13-15,0-1-3 0,0 3-1 16,0-5-3-16,3-6-2 0,-3-8 0 16,3-7-1-1,0-3-29-15,0-9-13 16,-3-4-75-1</inkml:trace>
  <inkml:trace contextRef="#ctx0" brushRef="#br0" timeOffset="6">22334 8662 264 0,'3'-2'99'0,"0"2"-77"0,6 0 7 15,0 0-3-15,3 2-19 0,6 1-3 16,5 0-3 0,4-1-1-16,0 1 0 15,0-3-20-15,0 0-9 0,-1 0-38 0,-2-5-15 16,-3-1-10 0</inkml:trace>
  <inkml:trace contextRef="#ctx0" brushRef="#br0" timeOffset="7">22638 8652 212 0,'-6'8'82'0,"9"-3"-64"0,0 8 4 0,0-2-3 0,0 2 7 16,3 3 6-16,-1 3-14 16,4 4-8-16,3-1-6 15,0-1-4-15,0 0 3 0,0-3-4 16,0-2 0-16,3-3-23 15,-6-5-12-15,6-2-56 16,-6-6-48 0,-3-8 52-16</inkml:trace>
  <inkml:trace contextRef="#ctx0" brushRef="#br0" timeOffset="8">22855 8700 220 0,'-12'5'85'0,"12"3"-66"0,-3 8 1 16,0-3-4-16,-6 5 11 16,3 9 9-16,-6 5-3 0,-3 10-2 15,-2 8-17-15,2 3-7 0,0 0-2 16,3-5-3-16,0-6 1 16,6-5-20-16,3-11-6 15,3-10-59 1,3-8-43-1,3-18-26-15,6-14 77 16</inkml:trace>
  <inkml:trace contextRef="#ctx0" brushRef="#br0" timeOffset="9">22965 8737 244 0,'-9'5'90'0,"9"0"-70"0,3 6-9 0,-3-1-11 15,-3 9 19-15,-3 7 11 0,3 11-1 16,-3 6-2-16,3 4-15 16,0 4-1-16,3-4 2 0,0-7-7 15,0-3-1-15,0-11-3 16,0-4-2-16,0-9-2 16,0-3 1-16,0-7-6 15,-6-11-3-15,3-10-3 16,-3-12 0-16,0-12-2 15,3-3 2-15,0-3 0 16,6-2 3-16,3 3 4 16,6 4 3-16,0 6 6 0,3 8 6 15,0 8-3-15,0 10 2 16,0 9 1-16,-3 7 5 16,-3 6 1-16,-3 10 0 15,-9 3 8 1,-3-1 3-16,-3 1-12 15,-9-3-5-15,0-2-20 0,-6-6-7 16,3-5-31-16,9-5-11 16,-5-9-73-1</inkml:trace>
  <inkml:trace contextRef="#ctx0" brushRef="#br0" timeOffset="10">23132 8766 252 0,'6'10'96'0,"3"1"-75"0,-3-3 6 16,0-3-4-16,-1 0-2 15,1-2 4-15,3 0-11 16,3-6-3-16,0 0-7 16,6-2-1-16,-6-3 1 0,6-5-2 15,-6-3-2-15,-3-3-8 16,-6-2-5-16,-3 0 0 15,-6 5 0-15,-3 3-3 16,-6 8-3-16,-6 10 8 16,-3 8 6-16,0 8 10 15,1 3 7-15,8 3 16 0,0 2 7 16,9-3-12-16,6-2-3 16,9-3-14-16,9-2-4 15,11-6-20-15,13-8-5 16,12-15-95-1,2-22-65-15,4-8 69 16</inkml:trace>
  <inkml:trace contextRef="#ctx0" brushRef="#br0" timeOffset="11">23748 8573 172 0,'-3'0'66'0,"6"2"-52"0,-3 1 8 16,0 2-1-16,0 6-2 15,0 5 3-15,0 5-8 16,0 8-3-16,0-3-6 15,3 1-4-15,-3-1 2 0,9-2-2 16,-3-3 2-16,3-5-2 16,3-3-1-16,-4-5-10 15,4-5-4-15,0-6-2 16,-3-2 2-16,0-3 3 0,-6-3 5 16,6 1 3-16,-6 2 2 15,3 3 5-15,-3 2 2 16,-3 8-2-16,0 3-3 15,6 3 2-15,0 2 0 16,0 0 1-16,3-2 2 16,0-3 3-16,-3-6 5 15,9-4 1-15,-4-4 0 16,1-4 1-16,0-3 3 16,-3-3-9-16,-3 0-3 15,-3-3-2-15,-3-2 1 16,-3 3-5-16,-3 2-1 15,-3 0-9-15,6 3-2 16,-3 5-27-16,0 0-11 0,0 5-58 16</inkml:trace>
  <inkml:trace contextRef="#ctx0" brushRef="#br0" timeOffset="12">24019 8715 252 0,'-6'27'93'0,"6"-9"-72"0,6 6-6 0,-3-11-8 16,-3 3-7-16,0 0 2 15,3 0-10 1,0-3-4-16,3-2-63 16,0-6-27-16,3-8 21 15,-4-12 13-15</inkml:trace>
  <inkml:trace contextRef="#ctx0" brushRef="#br0" timeOffset="13">24004 8504 264 0,'-15'2'101'0,"15"-2"-78"0,3 3-29 0,0 0-18 16,3 2-6-16,-3 3 5 15,6 2-64-15,9 4-29 0</inkml:trace>
  <inkml:trace contextRef="#ctx0" brushRef="#br0" timeOffset="14">24307 8639 228 0,'-29'2'88'0,"14"-2"-69"0,-3 3-7 16,9 2-7-16,-3 1-5 15,-6 7 2-15,-3 3 1 16,1 5 1-16,5 3-2 15,0-1 1-15,6 4 2 0,6-1 0 16,3-2 2-16,6 0-4 16,0-6-2-16,12-2 2 15,-6-8 2-15,8-5 2 16,1-8 1-16,0-9-4 0,3-7-1 16,-9-3 1-1,-3-5 2-15,-3-5 3 0,-3-8 2 16,-12-3-3-16,3-3-3 15,-3 0-5-15,0 11 0 16,-3 6 0-16,3 7 0 16,0 5 2-16,3 6 3 15,0 8-4-15,3 7-3 16,0 9 1-16,3 13 0 16,3 10-2-16,-3 9 0 15,6-1 2-15,3 3 0 16,6-3-2-16,-1-5 2 15,-2-5-32-15,6-8-13 16,-3-14-70 0</inkml:trace>
  <inkml:trace contextRef="#ctx0" brushRef="#br0" timeOffset="15">24501 8316 276 0,'-12'3'104'0,"12"-1"-81"0,0 14-10 16,0-3-10-16,0 11 12 16,0 10 10-16,0 14-4 15,0 8 1-15,0-1-13 16,6 1-5-16,0-1-1 0,0-10-4 0,-3-5 0 16,6-8-39-1,0-6-15-15</inkml:trace>
  <inkml:trace contextRef="#ctx0" brushRef="#br0" timeOffset="16">24364 8594 272 0,'-6'0'101'0,"6"0"-78"0,9-6-9 0,3 4-10 0,-3-4 1 16,9 1 4-1,0-3-4-15,5 0-3 0,4 0-1 16,0 0-26-16,0 0-8 0,-3-2-78 16,-1-1-37-1,-2-2 76-15</inkml:trace>
  <inkml:trace contextRef="#ctx0" brushRef="#br0" timeOffset="17">24662 8329 208 0,'-9'13'79'0,"15"6"-61"0,-3 18 6 16,-3-16 0-16,0 11 11 16,0 10 8-16,0 6-11 15,0-1-5-15,-3 1-15 16,3-11-5-16,-6-3-3 0,6-7-2 16,0-9 1-16,0-2-9 15,6-8-1-15,-3-5-3 16,3-6 1-16,3-10-2 0,-3-8 2 15,8-6 0-15,1 1 1 16,0 5 5-16,0 2 1 16,3 6 4-16,-6 5 3 15,6 16 9-15,-6 5 3 16,-1 8 0-16,-2 3 0 16,0 0-7-16,-6 2-4 15,6-2-14-15,-3-3-8 16,0-2-33-16,3-3-14 15,0-8-62 1</inkml:trace>
  <inkml:trace contextRef="#ctx0" brushRef="#br0" timeOffset="18">25046 8602 332 0,'-21'-3'123'0,"12"6"-95"15,-3 5 3-15,3-1-6 0,-3 4-11 16,-6 5 2-16,9-3-16 16,-3 3-6-16,9 0 2 15,3 2-5-15,3 4 1 0,9-1 4 16,-3 0 4-16,0-3 3 16,3 1 1-16,-12 0-2 15,0-4 1-15,-12 1-2 16,0 3 2-16,-6-3-31 0,-2-3-11 15,-1-3-106 1</inkml:trace>
  <inkml:trace contextRef="#ctx0" brushRef="#br0" timeOffset="51">10670 9218 232 0,'-3'3'88'0,"6"-6"-69"0,0 6-3 16,-3-3-4-16,3 2 4 15,0 1 5-15,3 0-3 16,0-1 2-16,0-2-11 16,3 0-1-16,0-2 2 0,2-1-2 0,1 0 3 15,3 1 0-15,0 2 1 16,0 0-6-16,3 0-4 16,0 0 3-16,0 0 4 15,2-3-5-15,4 0-2 16,0 1-1-16,3-1-1 15,3 1 0-15,-4-4 0 16,1 4 0-16,0-1 0 16,-3 0-3-16,0 3 2 15,-1 0 3-15,4 0 3 16,0 0-4-16,6 0-1 16,-1-2 2-16,4 2 3 15,3-3-2-15,-3 0-2 0,-1 1 0 16,1-1-1-16,0 0 0 15,-1 3 2-15,-2-2-3 16,3 2 0-16,0-3 1 16,2 0 0-16,4 3 0 15,0 0 0-15,2-2 2 16,-2 2 1-16,-3 0-4 16,-1 0 1-16,-2 0 0 15,-3 0 2-15,0 0-3 16,-1 0-2-16,4 0 2 15,3 0 2-15,-1 0 0 0,4 0-1 16,0-3 1-16,-4 3 1 16,1 0-1-16,-6 0-1 15,0 0 1 1,-1 0-1-16,-2 0 0 16,0 3 2-16,0-1-3 0,2-2-2 15,7 0 4-15,-3 0 1 16,3 0 0-16,2 0-2 15,-2 0 1-15,0-2-1 16,-4 2 0-16,-2 0 0 16,0 0 0-16,0 0 0 15,-1 0 2-15,4 0 3 16,3 0-2-16,2 0 0 0,4 0 1 16,3-3 0-16,-4 1-5 15,-2 2 1-15,-6 0 0 16,-4 0 2-16,1 0-3 15,-6 0 0-15,-3 0 1 16,-3 0 2-16,-1 2-1 16,-2 1-1-16,-3-1 1 15,-3-2-1-15,-3-2-36 16,0-1-15-16,-9-2-102 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4:27.560"/>
    </inkml:context>
    <inkml:brush xml:id="br0">
      <inkml:brushProperty name="width" value="0.05292" units="cm"/>
      <inkml:brushProperty name="height" value="0.05292" units="cm"/>
      <inkml:brushProperty name="color" value="#FF0000"/>
    </inkml:brush>
  </inkml:definitions>
  <inkml:trace contextRef="#ctx0" brushRef="#br0">13852 6810 92 0,'-9'-5'35'0,"9"5"-18"0,-6 0-5 16,6 0 13-16,0 0-5 15,0 0 1-15,0 0-1 16,0 0 0-16,0 0-14 16,0 0-5-16,0 0-1 15,0 0-1-15,6 3 1 0,-3-3 0 16,9 2 0-16,-3 1 2 15,9 0 3-15,-4-1-2 16,19 4-2-16,-6-1 0 16,12 0 1-16,-7 0 1 15,16 3 3-15,-3-2-3 16,11-1 0-16,-8 0-1 16,17 1 1-16,-11-4-4 0,14 4 0 15,-8-1 1-15,14 0 0 16,-11 0 0-16,11 1 2 15,-11-1-1-15,11 3 2 16,-5 0-2-16,5-5-1 16,-11-1-2-16,14 1 1 15,-12-1 7-15,10 4 4 16,-13-4-5-16,10 4-3 16,-10-4 1-16,16 1 0 15,-13 0-4-15,10 2-1 16,-13 0 5-16,10 0 3 15,-10 1-6-15,9-6-1 0,-11 0 2 16,14 0 1 0,-8 0 2-16,11 0 0 15,-11 0-2-15,11 0 1 16,-11 0-2-16,11 0-1 0,-11 0 1 16,5 2 1-16,-9-2 1 15,10-2 3-15,-13 2-1 16,19 0 0-16,-13 0-3 15,13 2 1-15,-13 1-2 16,13-3 2-16,-10 0-7 16,15 0 1-16,-14 0 3 15,14 3 4-15,-11-1-1 0,8 1-2 16,-12 0-3 0,19-1 1-16,-16 1 1 0,16-3 0 15,-13 0 0-15,18-3 0 16,-14 1 0-16,11 2 2 15,-12 0-1-15,16 5-1 16,-13-2-2-16,18 2 1 16,-14 0 1-1,20 3 2-15,-18-3-1 0,18 3 2 16,-15-2-4-16,13 2 0 16,-16-3 1-16,9 0 0 15,-11-2 2-15,11-1 1 16,-12 1-4-16,12-3-1 15,-14 0 1-15,11 0 0 0,-15 0 3 16,10 0 1-16,-13 0-4 16,7-3 1-16,-13 1-2 15,12-1 0-15,-14 1 2 16,11-1 2-16,-11 0-1 16,5-2-1-16,-8 0 1 15,5-3 1-15,-8 2-1 16,8-4 2-16,-8-1-4 15,8 1 0-15,-8-1 1 16,5 0 2-16,-11 4 5 16,2-1 4-16,-5 0-4 15,0-3-2-15,-7 3-5 16,1 0 0-16,-9 0 0 0,2 0 2 16,-5 0-1-1,0 3-1-15,-7 0 1 0,1 2 1 16,-3 1-3-1,-3 2-2-15,-3 0-108 16,-3 10-57-16,-3-2 78 16</inkml:trace>
  <inkml:trace contextRef="#ctx0" brushRef="#br0" timeOffset="1">3461 10081 140 0,'0'-22'52'0,"3"25"-28"0,-3-3-28 16,3 8 27-1,0 0 0-15,0 3-5 16,-3 2-3-16,3 3-9 16,-1 2-2-16,1 6 2 0,-3 2 1 15,0-2 1-15,0-3 0 16,0 1 0-16,0-1-4 16,3 3-1-16,0-1 1 15,0 1 0-15,0-3-5 16,0 1 1-16,3-4 2 15,0-2 1-15,0-3 1 16,-3-2 0-16,0 2-27 16,0 3-11-16</inkml:trace>
  <inkml:trace contextRef="#ctx0" brushRef="#br0" timeOffset="2">3478 10173 136 0,'-11'-8'52'0,"17"3"-28"0,-12-3-11 16,6 5 34-1,0-5-10-15,0 1-10 16,0-7-7-16,3 4-12 16,-3-3-1-16,3 2 0 0,2 0-3 15,10 1-1-15,9 2 1 16,12 3 0-16,6 5-5 16,5 2-1-16,4 9-2 0,-1 5 0 15,1 2 0-15,-3 6 3 16,-4 2 0-16,-8 1 1 15,-9-6 4-15,-9 0 5 16,-12 0 10-16,-12 1 6 16,-9 1 0-16,-6 1 2 15,-15 0-11-15,-2-5-4 16,-1-1-5-16,-3-2-2 16,-3 0-6-16,4-3 1 15,2-2 0-15,9-3 0 16,10-1-18-16,-1 1-5 0,9 6-44 15,6 7-17-15</inkml:trace>
  <inkml:trace contextRef="#ctx0" brushRef="#br0" timeOffset="3">5404 10200 144 0,'-3'21'55'0,"0"0"-30"0,-6 3-27 0,6-14 11 15,-2 4-2-15,-1 7 1 16,0 3-2-16,0 2-1 16,0 1-3-16,0 7-2 0,0-2 3 15,0-1 2-15,3-4 2 16,0-3-3-16,0-3-3 15,0 0-22-15,3-5-11 0,0-3-39 16</inkml:trace>
  <inkml:trace contextRef="#ctx0" brushRef="#br0" timeOffset="4">5428 10213 116 0,'-12'-11'44'0,"6"9"-24"0,-3-1-2 0,6 0 18 16,0-2-1-16,0 0 4 15,3-3-17-15,0 0-8 16,6 3-8-16,6-6-5 16,6 3 0-16,6 3-1 0,3 0 0 15,0 7-3-15,2 3 0 16,-2 9 2-16,-3 2 0 15,-6 2-2-15,-6 1 0 16,-6-1 4-16,-9 1 1 16,-9 2 4-16,-6 0 1 15,-6 0-3-15,-3-2-3 0,-3-1 2 16,1-2 0-16,2-3-4 16,0-5-1-16,9 0 5 15,6-3 3-15,3 1-1 16,9-4 0-16,9 1 1 15,9 2 3-15,9 1 0 16,-3 4 0-16,6 1-5 16,-1 5-3-16,4 5 2 15,-6-5 0-15,-3 0-1 16,-6 2-2-16,-4-2 1 16,-2-3-1-16,-6 3 2 0,-3-3 1 15,0 1 1 1,-3-4 0-16,0 1-7 15,0-3-2-15,0 0-27 16,0 0-11-16,0-8-49 16,9 2-38-16,0-10 50 15</inkml:trace>
  <inkml:trace contextRef="#ctx0" brushRef="#br0" timeOffset="5">5782 10205 184 0,'-6'-21'68'0,"6"18"-36"0,0-2-33 16,0 5 15-16,0 0-8 15,0 5-1 1,0 6 2-16,3 5 0 0,0 2-3 16,0 9-1-16,0 4 1 0,3 6-2 15,0 0-2-15,-3 0 1 16,0-2 1-16,-3-6-1 15,0 0 2-15,0-8-2 16,0-5 2-16,0-3 0 16,0-2 3-16,3-6-1 15,-3-5 2-15,3-8 2 16,3-5 2-16,6-3-5 16,6-2-2-16,6-1-7 0,-1 1 0 15,7 7-4-15,0 6 2 16,0 2 3-16,-3 6 1 15,-1 5 1-15,-2 2 0 16,-6 6 4-16,-6 0 2 16,-6-3 9-16,-9 0 2 15,-12 1-2-15,-6-4-1 16,-6 1-6-16,-8-6-3 16,-7 0-2-16,3 1-3 15,7-4-13-15,2 1-4 16,9 0-106-1</inkml:trace>
  <inkml:trace contextRef="#ctx0" brushRef="#br0" timeOffset="6">10259 10671 156 0,'12'-3'57'0,"-6"3"-30"0,-3 13-14 0,-3-5 19 16,0 5 8-16,-3 14 8 15,-3 15-17-15,3 8-8 16,-3 6-14-16,0 2-6 0,0-10-2 15,3-6-1-15,0-2 2 16,3-3-1-16,0-3-1 16,-3-5-24-16,0-2-11 15,0-9-79 1</inkml:trace>
  <inkml:trace contextRef="#ctx0" brushRef="#br0" timeOffset="7">10197 10784 208 0,'-3'-21'77'0,"6"13"-42"0,3-5-23 0,-1 8 19 0,7-6-7 15,3-2-2-15,3 0-15 16,3 2-4-16,6 6-2 16,3 8-6-16,-1 4 1 0,-2 4 0 15,-9 2 2-15,-9 11 3 0,-12 5 4 16,-12 3-2-16,-3-3-2 16,0 5-3-16,-3-2 1 15,1-5 1-15,2-4 2 16,3-7-1-16,3-2-1 15,12-1 1 1,6 3-1-16,3 0 2 16,9-1 5-16,3 4 6 15,2-1-1-15,1-2 3 16,0 0-10-16,-6-3-3 16,0 1-2-16,-3-1 2 15,-6 0-3-15,-4 0-2 16,1 1-34-16,-3-4-12 15,0-2-71 1</inkml:trace>
  <inkml:trace contextRef="#ctx0" brushRef="#br0" timeOffset="8">10542 11097 220 0,'-9'-8'82'0,"12"10"-44"0,0 4-49 16,0-1 13-16,3-2 16 15,0 2 9-15,3-2-8 16,3 2-3-16,2-3-10 16,4-2-4-16,0 0 1 0,0-2-2 15,3-6 2-15,3-3 0 16,-6-5 1-16,-4-2 0 0,-2-3 0 16,-9 0-5-16,-3 5-1 15,-9 5-2-15,-5 6 3 16,-7 7 0-1,-3 6 3-15,0 6 1 0,3 4 1 16,3 6 0-16,6 0 2 16,4-3-3-16,8-3-2 15,5 1 0-15,7 2 1 16,6-2-6-16,9-3-1 16,6-3-29-16,3-5-10 15,2-6-71-15</inkml:trace>
  <inkml:trace contextRef="#ctx0" brushRef="#br0" timeOffset="9">10959 11086 220 0,'-12'-5'85'0,"3"5"-46"0,-15 13-46 0,15-5 16 16,-6 5-4-16,0 0 4 0,0 1-4 15,6-1-1-15,6 0-2 16,6 0-2-16,9-2 3 0,3-3 2 15,3-3 4-15,-3-5-2 16,-3 0-2-16,3-3-2 16,-6-2 0-16,-3-3 2 15,0 3 2-15,-3 0-3 16,0 2-1-16,2 3-6 0,1 5-2 16,3 6-3-16,3 10 0 15,0 11 5-15,3 5 3 16,-6 3 3-16,-3-3 3 15,-9 0 6-15,-3-6 2 16,-6-4-3-16,-15-3 1 16,-8-8-3-16,-7-6 0 15,0-5-8-15,1-7 0 16,5-9-14-16,3-10-7 16,12-11-71-1,15-5-67-15,15-10 46 0</inkml:trace>
  <inkml:trace contextRef="#ctx0" brushRef="#br0" timeOffset="10">11259 10734 184 0,'-3'0'68'0,"3"16"-36"0,-3 26-18 16,3-15 20-16,-3 13-2 15,0 7 1-15,3 3-14 16,0-2-6-16,0-8-8 16,0-3 1-16,3 0 3 0,0-3-3 15,3-2-1-15,0-6 0 0,6-2-1 16,3-5 0-16,6-6 0 16,0-5 2-16,-1-3 1 15,1-5-3-15,0-2-3 16,0-4-31-16,0-2-13 15,0-2-84 1</inkml:trace>
  <inkml:trace contextRef="#ctx0" brushRef="#br0" timeOffset="11">11054 10800 244 0,'6'-8'93'16,"12"3"-50"-16,20-6-48 0,-14 9 17 0,9-3-11 16,9 2-1-1,2 3-44-15,4 0-20 16,-1 3-30-16,-5 2-12 16</inkml:trace>
  <inkml:trace contextRef="#ctx0" brushRef="#br0" timeOffset="12">11500 10837 164 0,'0'45'63'0,"0"-8"-34"0,-6 22-21 16,6-33 18-16,0 6-13 0,-3-3-2 15,0 0-5-15,0 0-1 16,0 0-3-16,-2 0 1 0,-1-5 0 15,-3-3-28-15,0-7-12 16,0-7-48 0</inkml:trace>
  <inkml:trace contextRef="#ctx0" brushRef="#br0" timeOffset="13">11405 10930 248 0,'6'-29'93'0,"3"18"-50"0,12-2-33 0,-9 8 25 0,3-1-21 15,5 1-5-15,1 5-6 16,0 5-3-16,-3 6 1 16,-6 2-1-16,-6 6 0 0,-6 7-5 15,-6-2 1-15,-3 0 2 16,-9-3 1-16,0 0 1 15,3-5 2-15,0 0-3 16,4-3 0-16,5 0-1 16,3-2-2-16,3 2 0 15,6-2 3-15,5-1 0 16,4 1 3-16,3 0-1 16,0-4-1-16,6 4 1 15,-3 0-1-15,3-1-3 16,-4-2 2-16,-2 0-50 15,3-3-23-15,-3 1-31 16</inkml:trace>
  <inkml:trace contextRef="#ctx0" brushRef="#br0" timeOffset="14">11703 10837 220 0,'-3'-5'82'0,"3"10"-44"0,3 11-55 0,0-3 7 16,3 9 19-16,0 9 15 16,3 6-11-16,-4-2-4 0,-2-1-6 15,0-5 0-15,-3-5 2 16,0-3-2-16,0-5 0 16,0-3 1-16,0-2 2 0,0-3 8 15,9-11 8 1,3-5-8-16,3 3-11 15,3 0-4-15,6 2-6 16,-3 3 2-16,0 8 1 16,-4 0 2-16,-2 0 3 15,-3 2 4-15,-6 1 4 16,-6 2 2-16,-9 1-3 16,-9-1 0-16,-8 0-5 15,-7 0 0-15,0-2 1 0,-3-3 0 16,7-3-20-16,2-2-7 15,9-3-26-15,6-6-9 16,12-2-51 0</inkml:trace>
  <inkml:trace contextRef="#ctx0" brushRef="#br0" timeOffset="15.568">11846 10798 228 0,'-12'-22'88'0,"12"17"-48"0,3-3-31 0,3 6 22 15,3-1-17-15,2 0-2 0,7-2-8 16,6 0-1-16,3 2-1 16,0 0-4-16,2 1 1 0,-2 2-1 15,-3 0 0-15,-6 0 0 16,-3 2-2-16,-6 6-2 15,-3 8 1-15,-6 13 3 16,0 14 1-16,0 4-4 16,3 6 1-16,0-2 4 15,3-7 2-15,0-1 0 16,0-3-2-16,-4-3 1 16,1-3 1-16,-3-5 3 15,-8-2 2-15,-10-6 10 0,-6-5 4 16,-3-3-11-1,-3-5-3-15,1-3-3 16,2-2 0-16,3-3-16 16,3-3-4-16,6 0-43 15,6 1-16-15,12-4-33 16</inkml:trace>
  <inkml:trace contextRef="#ctx0" brushRef="#br0" timeOffset="16.568">12349 10866 212 0,'0'3'82'0,"3"8"-44"0,3 10-33 0,-3 0 17 0,0 5-6 15,2 9 1 1,1-1-9-16,3-2-3 0,0 0-3 15,0-3-2-15,-3 0 3 0,0 0-2 16,-3-5-1-16,-3-3-37 16,-3-5-17-16,0-5-48 15</inkml:trace>
  <inkml:trace contextRef="#ctx0" brushRef="#br0" timeOffset="17.568">12075 11107 280 0,'-3'-8'107'0,"18"3"-58"0,9-3-55 0,-7 8 19 16,13-5-4-16,9-1 5 15,3 4-6-15,5-1-2 16,-2 1-3-16,-4-4-25 0,10 1-7 16,-6 0-98-1</inkml:trace>
  <inkml:trace contextRef="#ctx0" brushRef="#br0" timeOffset="18.568">12605 10824 192 0,'-9'8'71'0,"12"13"-38"0,-3 19-32 0,3-14 16 0,0 11-2 16,0 3 0-16,0-3-7 15,0 0-3-15,0-2-3 16,0-1 1-16,-1-2 0 0,1-3-15 15,-3-5-6-15,3-6-79 16</inkml:trace>
  <inkml:trace contextRef="#ctx0" brushRef="#br0" timeOffset="19.568">12480 10737 276 0,'14'-13'104'0,"19"5"-56"0,15 8-54 16,-15 0 19-16,11 2-8 15,10 4 2-15,5 7-2 0,-2 16 0 16,-6 13-3-16,-7 14-2 0,-14 2 1 16,-15-2 14-16,-15-6 7 15,-21 0-8-15,-15 0-3 16,-26-2-9-16,-16-3-2 15,-2 3-53-15,-9-6-22 16,11-10-55-16</inkml:trace>
  <inkml:trace contextRef="#ctx0" brushRef="#br0" timeOffset="20.568">13313 10906 168 0,'-12'-3'66'0,"9"3"-36"0,-15-2-13 0,12 2 22 16,0 0-2-16,0 0 2 16,0 0-1-16,4 0-2 0,-1 0-19 15,3 0 5-15,0 0 2 0,5 0-10 16,10 0-5-16,3 0-4 15,6-3 1-15,0 1-3 16,6-4-2-16,2 1-5 16,4 0 0-16,0-1-11 15,2 4-6-15,1-1-26 16,0 0-10-16,-6 3-36 16,-1 3-54-1</inkml:trace>
  <inkml:trace contextRef="#ctx0" brushRef="#br0" timeOffset="21.568">13370 11102 280 0,'-21'-5'107'0,"21"5"-58"0,0 0-55 0,0 0 19 15,6 0 5-15,3 0 6 16,6 0-10-16,14-3-3 15,10 0-7-15,9 1-3 0,2-1 2 16,4 0-48-16,-4 1-20 16</inkml:trace>
  <inkml:trace contextRef="#ctx0" brushRef="#br0" timeOffset="22.568">5255 11337 192 0,'0'0'71'0,"12"-2"-38"0,-3 2-34 0,0 0 12 16,0 0-7-16,3 0-1 15,6 0 5-15,6 0 5 16,6-3-7-16,5 3-3 0,13 0-2 0,-1-3 5 15,10 1 4-15,3-3-1 16,2-1 0-16,1 1-1 16,5 0 2-16,1 2-7 15,-1-2-2-15,0-1-1 16,-2 1 2-16,-4 2 3 16,-2 1 2-16,-3 2 8 15,-7 0 2-15,-2 0-4 16,-7 2-3-16,-5 1-1 15,-3 2 1-15,-6-2-1 16,-4 0 2-16,-2-3 3 16,-6 0 1-16,0 0-2 15,-3 0 0-15,-3 0-3 0,-3 0-1 16,0-3-5 0,3 0-1-16,0 1 1 15,-3-1-7-15,3 0 0 16,2 1-17-16,1-1-4 15,3 3-43 1,0 5-17-16,0 14-46 16</inkml:trace>
  <inkml:trace contextRef="#ctx0" brushRef="#br0" timeOffset="23.568">14242 10779 268 0,'-15'-16'101'0,"9"16"-54"0,-12 0-59 15,9 6 13-15,-3 4-9 0,-6 11 2 16,-5 8 15-16,-1 16 6 16,3 6-7-16,3 7-2 15,15-8-2-15,12-5 0 0,6-5 2 16,6-6 8-16,5-5 5 16,4-8-3-16,0-10 1 15,0-11-1-15,3-5-1 16,-4-14 4-16,-5-5 2 15,-3-7-2 1,-6-14-2-16,-9 0-7 0,-3 0-2 16,-6 2-2-16,-3 6 1 15,0 8-6-15,0 8-3 0,0 3-21 16,3 7-8 0,3 6-33-16,9 2-11 0,9 3-29 15,9 3-52 1,5-1 44-16</inkml:trace>
  <inkml:trace contextRef="#ctx0" brushRef="#br0" timeOffset="24.568">14715 10986 232 0,'-15'26'88'0,"3"-8"-48"0,-15 17-45 16,16-22 15-16,-7 11-6 15,-3-3 0-15,-3 0-5 16,3-2 1-16,0-1 0 15,3-2-9-15,4-3-4 0,5-2-86 16</inkml:trace>
  <inkml:trace contextRef="#ctx0" brushRef="#br0" timeOffset="25.568">14527 11012 260 0,'0'8'96'0,"9"2"-52"0,3 9-51 0,-3-8 14 15,3 2-3-15,3 5 2 16,3-2 0-16,3 3 1 16,3-1-4-16,-1-2-2 0,1-3 0 15,-3 1-52-15,6-4-23 0,0-2-28 32</inkml:trace>
  <inkml:trace contextRef="#ctx0" brushRef="#br0" timeOffset="26.568">15105 10840 152 0,'21'-11'57'0,"-12"6"-30"0,0-5-14 16,0 7 17-16,-3-2 9 15,-1-1 6-15,-2-2 2 16,-3 0 1 0,-3-5-26-16,-2 0 5 0,-7-3 1 0,-3 3-11 15,0 2-2-15,0 9-14 16,-3 7-5-16,0 3-3 16,3 10 1-16,3 14-1 15,4 13 2-15,2 3 3 16,3-1 1-16,3 1 1 15,0 0 2-15,0-9-1 0,0-4-1 16,-3-6-28 0,0-5-14-16,0-6-22 15,-3-5-9-15,3-5-37 16</inkml:trace>
  <inkml:trace contextRef="#ctx0" brushRef="#br0" timeOffset="27.568">14906 11081 244 0,'-21'-19'93'0,"15"14"-50"0,0-6-28 0,6 9 24 15,0-1-15-15,3-2-3 16,3-1-15-16,6 1-3 16,8 0-3-16,7 2 0 0,6-2 0 15,6 0-20-15,-1-1-7 16,1-4-50-16,0 2-20 16,5 0-3-1</inkml:trace>
  <inkml:trace contextRef="#ctx0" brushRef="#br0" timeOffset="28.568">15334 10816 244 0,'-9'-16'90'0,"3"16"-48"0,-9-2-45 16,12 4 19-16,-6 4-12 15,-2 4 0-15,-1 9 4 16,0 12 5-16,0 6-7 16,3 8 1-16,6-5 0 0,3 0-3 15,6-6-1-15,12-2 5 16,0-8 3-16,-1-6-2 15,4-4 0-15,-3-7-1 0,0-7 0 16,0-5-2 0,-3-8 1-16,-3-6-2 15,-3-12 0-15,-3-9-6 16,-3-5 1-16,-3 0 0 0,-3 0 2 16,-3 11-1-16,0 5-1 15,0 5-6-15,0 0-4 16,3 8-32-16,6 11-54 15,6-1 10 1,3 4-15 0</inkml:trace>
  <inkml:trace contextRef="#ctx0" brushRef="#br0" timeOffset="29.568">15492 10803 160 0,'-12'24'60'0,"6"0"-32"0,-6 23-24 0,6-23 15 0,0 10-2 16,3 1 1-16,3 2 2 15,3-3 2-15,6-5-12 16,6-5 10-16,9-5 6 0,3-6 3 16,-1-8 3-16,1-7-9 15,-3-4-3-15,-6-4 1 16,-3-6 1-16,-6-8-3 16,-6-13-1-16,-6 0-8 15,-3-3-4-15,-6 1-1 16,0 1-1-16,-3 9-7 15,6 6-2-15,0 4-27 16,15 6-51 0,6 2 7-16,6 1-33 15,3 2-36 1,14 2 52-16</inkml:trace>
  <inkml:trace contextRef="#ctx0" brushRef="#br0" timeOffset="30.568">15769 10808 184 0,'-27'32'71'0,"9"-3"-38"0,0 35-30 0,15-38 17 16,0 8 1-16,3 3 2 16,3-2 1-16,12-3 0 15,6-9-13-15,6-4 15 0,8-6 10 16,1-10-6-16,0-8 0 0,-6-9 0 16,-12-4 1-1,-7-14-5-15,-11-8-2 0,-9-2-11 16,-8 0-3-1,-4 2-6-15,0 11-3 16,-3 5-36-16,0 8-16 16,3 11-124-1</inkml:trace>
  <inkml:trace contextRef="#ctx0" brushRef="#br0" timeOffset="31.568">16343 10732 144 0,'6'-19'55'0,"0"16"-30"0,0 3-3 15,-6 0 20-15,0 0-9 16,0 0 0 0,6 14-12-16,0 7-12 15,-3 5 3-15,0 6 1 0,0 13-6 16,0-3-4-16,0 3 0 16,0-8 0-16,0-2 1 15,-3-1 0-15,0-7-2 16,-3-1-50-1,0-5-24-15,-3-10-35 16</inkml:trace>
  <inkml:trace contextRef="#ctx0" brushRef="#br0" timeOffset="32.568">16176 10901 292 0,'0'-5'110'0,"15"2"-60"0,15 0-41 0,-12 3 25 15,15-2-6-15,14 2 1 16,1-3-12-16,3 3-5 16,2-3-7-16,-2 1-35 0,-7-1-12 15,1 0-111 1</inkml:trace>
  <inkml:trace contextRef="#ctx0" brushRef="#br0" timeOffset="33.568">17058 10763 228 0,'-12'-13'85'0,"12"0"-46"0,-12 18-37 0,6-2 19 16,-3 2-13-16,-6 3-4 16,-9 8-1-16,-3 10 0 15,4 22-1-15,5 5-2 0,6 0 1 16,6 0-1-16,18-11 2 15,3-5-1-15,8-8-1 0,4-8 9 16,12-5 6 0,-3-11 6-16,-4-10 4 0,-2-8 2 15,-6-6 1-15,-6-12-7 16,-6-12-2-16,-6-2 0 16,-6 0 0-16,-9 3-2 15,0 8 0-15,-9 2-12 16,3 5-2-16,3 12-21 15,3 1-5-15,0 6-35 16,6 6-13-16,12 4-42 16,12 4-54-1,9-1 54-15</inkml:trace>
  <inkml:trace contextRef="#ctx0" brushRef="#br0" timeOffset="34.568">17552 10941 248 0,'-24'2'93'0,"15"22"-50"0,-9 8-50 0,6-16 16 16,-12 2-6-1,-5-2 1-15,-1 0-2 0,0 0-2 16,3 2 1 0,3-4-17-16,4-4-6 0,2 1-82 15</inkml:trace>
  <inkml:trace contextRef="#ctx0" brushRef="#br0" timeOffset="35.568">17317 11030 256 0,'11'14'96'0,"10"4"-52"0,21 3-45 0,-24-7 18 0,6 2-10 16,2-1 1-16,7 1-5 15,-3-3 0-15,0-2-1 16,-1 0-17-16,-2-3-5 0,-3 0-96 15</inkml:trace>
  <inkml:trace contextRef="#ctx0" brushRef="#br0" timeOffset="36.568">17933 10700 312 0,'-9'-29'115'0,"0"21"-62"0,0 2-42 0,6 4 26 16,-6-1-20-16,-15 0-7 16,-3 3 0-1,-2 3 3-15,2 2-7 0,3 6-8 0,3 8-1 16,9 2-4-16,12 5 2 16,9 11 1-16,18 19-1 15,3 2 4-15,0 5 0 16,-4-7 1-16,-5-6 2 15,-9-7-1-15,-9-9-1 16,-9-5 3-16,-12-5 2 16,-3-8-4-16,-5-6-1 15,-1-7 0-15,3-6 2 0,6-7-1 16,9-11 2-16,9-8-2 16,12-11 2-1,18-10-9-15,3 2-1 0,-1 3 6 16,-2 0 2-16,-6 8-4 15,-3 3 0-15,-6-1-63 16,-9 6-26 0,-9 3-43-16</inkml:trace>
  <inkml:trace contextRef="#ctx0" brushRef="#br0" timeOffset="37.568">19436 10766 208 0,'-12'-24'79'0,"9"8"-42"0,-6-10-28 0,3 18 22 0,-6 3-8 15,0 2 1-15,-9 3-11 16,-2 8-3-16,-10 8-6 15,-6 15-1-15,-3 20 1 0,7 15 0 16,8 0 0-16,15-8-2 16,12-8-2-16,12-5 3 15,9-5 2-15,6-8 2 16,8-11 3-16,4-10-1 16,9-11 0-16,2-6-3 15,1-10 1-15,-9-10 5 16,-7-14 2-16,-8-7-1 15,-12-9 2-15,-9 1 1 16,-12 4-1-16,-12 4-3 16,-3 4 0-16,0 9-7 0,1 8-3 15,2 7-10-15,3 6-5 16,3 7-18-16,3 9-7 16,9 8-27-16,6 2-8 15,9 3-57 1</inkml:trace>
  <inkml:trace contextRef="#ctx0" brushRef="#br0" timeOffset="38.568">19927 10903 216 0,'-18'8'82'0,"12"16"-44"0,-9 19-44 0,9-22 12 0,-12 8 9 16,-2 0 10-16,-4-3-4 15,0-2 0 1,0-3-12-16,0 3-5 0,4-3-3 0,-1 1-6 16,3-4 1-1,3-5-71-15,3-5-73 16,6-8 34-16</inkml:trace>
  <inkml:trace contextRef="#ctx0" brushRef="#br0" timeOffset="39.568">19635 10993 300 0,'-6'-31'112'0,"9"33"-60"0,3 1-63 16,0 2 18-16,6 6-7 16,3 5 2-16,6 2-3 15,3 6-2-15,2 0 2 16,1 0 0-16,3 0 1 0,3-1 0 16,-1 1 0-16,-2-3-69 0,0-2-30 15,3-6-8 1</inkml:trace>
  <inkml:trace contextRef="#ctx0" brushRef="#br0" timeOffset="40.568">20522 10705 204 0,'-9'-40'77'0,"0"30"-42"0,-11-9-19 16,8 14 24-16,-6-3-14 15,-6 3-5-15,0 5-12 16,-3 8-6-16,-2 8-2 15,2 2-6-15,3 11 1 0,6 16 2 16,6 11 3-16,6 5 0 16,3 2-1-16,3-7 1 15,0-9 1-15,3-4-1 0,-3-4-1 16,0-7-6 0,-3-6-4-16,0-4-104 15</inkml:trace>
  <inkml:trace contextRef="#ctx0" brushRef="#br0" timeOffset="41.568">20010 10941 288 0,'3'-27'107'0,"15"22"-58"0,21-11-57 0,-15 11 18 16,8-3-7-16,7-3 1 15,3 3-5-15,8 3-1 16,4 2 1-16,-3 3-33 0,2 0-12 15,-2 0-67-15</inkml:trace>
  <inkml:trace contextRef="#ctx0" brushRef="#br0" timeOffset="42.568">20618 10769 220 0,'-33'-14'85'0,"27"14"-46"0,-12 11-48 15,12-1 14-15,-3 12 1 16,-6 9 6-16,3 14 3 15,3 11 3-15,6-6-10 16,9-5-2-16,3-5-2 0,6-3 6 0,9-3 4 16,3-7-1-16,6-9 0 15,-4-7-1 1,-2-8 2-16,0-6-1 0,-3-10 0 16,-4-9-5-16,-8-9 0 15,-6-20-5 1,-6-7 0-16,-12 0-1 0,-2 5 1 15,-7 11-4-15,-3 7 0 16,0 9-4-16,6 5-1 16,-3 10-30-16,10 6-14 15,5 5-32-15,9 5-13 16,8 3-2 0</inkml:trace>
  <inkml:trace contextRef="#ctx0" brushRef="#br0" timeOffset="43.568">20897 10811 176 0,'-21'5'68'0,"7"8"-36"0,-7 19-37 16,12-8 10-16,-3 13 1 15,0 11 4-15,3-1 10 16,3-2 5-16,6 3-13 16,12-1 9-16,12-2 2 0,12-7 11 15,5-9 5-15,4-14-7 16,3-12-2-16,-4-13-11 15,-8-6-4-15,-6-3 5 16,-15-10 4-16,-12-11-11 16,-12-10-2-16,-12-3-3 15,-3-2 0-15,-9 4-7 16,0 9-2-16,1 10-18 16,5 8-7-16,6 9-27 15,9 7-11-15,9 5-61 16,9 3-51-16,21 0 68 15</inkml:trace>
  <inkml:trace contextRef="#ctx0" brushRef="#br0" timeOffset="44.568">21510 10798 308 0,'-2'-22'115'0,"-1"15"-62"0,-6-7-40 0,6 9 30 15,-6 0 0-15,-6-1 4 16,-12 1-23-16,-9 3-11 16,-2 2-9-16,2 0-6 0,6 5-1 15,6 5-1-15,9 12 0 0,9 9-11 16,15 12-2-16,21 10 3 16,9 5 4-16,9-5 8 15,2 2 3-15,-2 1-2 16,-7-6-1-16,-11-5 1 15,-9-8 0-15,-9-3 3 16,-12-2 3-16,-15-11 4 0,-9-10 2 16,-9-6 3-1,-11-10 2-15,2-14-3 16,6-7 2-16,10-3-8 0,8-8-4 16,15-8-9-16,15-5-4 15,6 2-1-15,2 3 1 16,-2 5-18-16,3 6-9 15,-3 7-54 1,0 9-21-16</inkml:trace>
  <inkml:trace contextRef="#ctx0" brushRef="#br0" timeOffset="45.568">20001 1127 180 0,'-6'-5'68'0,"3"5"-36"0,-3-8-22 0,4 8 20 15,-4-5-9-15,-3 5 0 16,-3 0-10-16,-3 5-2 15,0 8-5-15,-3 14-5 0,-3-1 0 16,0 14 1-16,4-9 0 0,5 4-3 16,6-3 0-16,6-6 2 15,6-5 0 1,3-5-2-16,3-8 2 0,2-8 3 16,4-8 3-16,0-5-2 15,0-6-2-15,-3-4 0 16,-3-17 1-16,-3 0 1 15,-6-5 1-15,-3-2-2 16,0 2 1-16,-3-3 2 16,0 11 2-16,-3 3 5 15,0 7 5-15,3 3-3 16,0 11 2-16,0 0-11 16,3 13-3-16,0 5-2 15,0 3 0-15,3 24-3 16,0 7 2-16,3 9 3 15,0 8 1-15,3-11 1 16,3 2 0-16,2-7-7 0,1-3 0 16,6-11-34-16,3-4-13 15,-3-14-72 1</inkml:trace>
  <inkml:trace contextRef="#ctx0" brushRef="#br0" timeOffset="46.568">20201 1114 232 0,'-12'3'88'0,"12"2"-48"0,3 0-42 0,0 3 17 0,3-3-2 16,0 3 2 0,6 3-4-16,3 2-1 0,2-13-6 15,1 0-3-15,0-5 2 16,0 0 0-16,-3-1 1 0,-3-2 0 15,-3 0 0-15,-3 3-2 16,-6-8 1-16,-6 5 0 16,-3-3 1-16,-6 9-2 15,-6 2 1-15,-3 2-2 16,0 12-1-16,-2 9 1 16,2 4 1-16,6 5-1 15,3 2 2-15,12-10-2 0,6 2-1 16,9 1 3-16,12-6 0 15,3-8-4-15,5-2 1 16,4-3-22-16,3-8-8 16,2-8-47-16,1-3-20 15,0-7 2 1</inkml:trace>
  <inkml:trace contextRef="#ctx0" brushRef="#br0" timeOffset="47.568">20659 828 248 0,'-24'-13'93'0,"18"13"-50"0,-11 5-39 0,8-2 19 15,0 7-11-15,0 4 1 0,0 4-4 16,3 9 2-16,0 7-6 16,3 11 1-16,3 8 1 0,0 0-3 15,0-3-1-15,0-2-1 16,3-9 1-16,0-2-9 15,0-5-1 1,0-3-38-16,0-10-18 0,0-1-53 16</inkml:trace>
  <inkml:trace contextRef="#ctx0" brushRef="#br0" timeOffset="48.568">20430 1201 260 0,'-12'-21'96'0,"18"21"-52"0,15-18-47 16,-6 12 16-16,3-2-12 16,5 3 0-16,10-3-6 0,3 3 1 15,6 2 2-15,-1-2-48 0,-2 5-20 16,-3 0-27 0</inkml:trace>
  <inkml:trace contextRef="#ctx0" brushRef="#br0" timeOffset="49.568">20856 1117 260 0,'-21'0'96'0,"12"0"-52"0,-6 0-43 0,9 5 19 16,0 8-13-16,-3 6-2 15,-3-1-3-15,0 9 1 0,0-1-2 16,4 3-1-16,2-5 1 0,6 2-1 16,6-4 0-16,-1-4 0 15,4-5 2-15,3-5-3 16,3-8-2-1,0-8-9-15,0 0-3 0,-3-5 3 16,-3-5 5-16,-3-9 4 16,-3 6 4-16,0 2 6 15,-3 6 6-15,0 0 4 16,0 13 2-16,0 8-13 16,0 3-3-16,3 4-2 15,3 4-1-15,0 7-3 16,5-7 2-16,1-3-4 15,3 0 1-15,-3-3-51 0,0 0-21 16</inkml:trace>
  <inkml:trace contextRef="#ctx0" brushRef="#br0" timeOffset="50.568">21037 1185 228 0,'-12'27'88'0,"12"-11"-48"0,-6 13-42 0,9-16 17 16,3 0-9-16,0 8 2 16,3-7-3-16,3-1 0 15,0-3-3-15,3-2-6 0,0-5-2 16,0-6-8-16,0-7-2 16,-4-3 2-16,-2-9 3 0,-3 1 7 15,3-11 2-15,-6 6 13 16,0 8 5-16,-3 4 9 15,0 20 9 1,0 7-11-16,3 8-6 16,0-3-4-16,3 9-10 15,3-1-1-15,3-7-2 16,0 2 2-16,3-2-10 16,0-6-2-16,2-8-52 15,1 3-22-15,0-21-23 16</inkml:trace>
  <inkml:trace contextRef="#ctx0" brushRef="#br0" timeOffset="51.568">21374 966 240 0,'-3'5'90'0,"6"14"-48"0,-3 10-29 0,3-6 24 16,-3 4-10-16,0 13-1 15,3-1-15-15,2 1-7 16,4-3-2-16,0-3-5 0,0-2 2 16,0-5-19-16,0-14-9 15,3-3-34-15,3-2-14 16,3-16-26 0</inkml:trace>
  <inkml:trace contextRef="#ctx0" brushRef="#br0" timeOffset="52.568">21644 855 268 0,'-14'-8'101'0,"17"8"-54"0,-3 13-50 16,0 0 19-16,-3 0 10 16,0 14 10-16,0 13-9 15,0 18-4-15,3 0-13 16,0 0-6-16,3-10-3 0,0-3-1 15,3 0 0-15,-1-6-27 16,1-7-11-16,0-11-65 16,-3-2-70-16,-9-11 49 15</inkml:trace>
  <inkml:trace contextRef="#ctx0" brushRef="#br0" timeOffset="53.568">21505 1185 296 0,'0'-13'110'0,"11"13"-60"0,10-18-50 0,-6 12 21 16,6-2-17-16,0 3-4 15,9-3-5-15,5 3 0 16,7-3-116-16,3 8-51 16,2-5 76-16,-5 10 39 15</inkml:trace>
  <inkml:trace contextRef="#ctx0" brushRef="#br0" timeOffset="54.568">22052 1148 236 0,'6'45'90'0,"3"-31"-48"0,3 12-36 15,-6-15 20-15,3 2-12 16,0 0-1-16,0 0-5 16,0 8 0-16,0-13-5 15,-3 3-2-15,0-8 0 0,-3 7 5 0,-3-10 4 16,2 0 3-16,-2-5 3 16,0 0-1-16,0 2 1 15,0-8 0 1,0-2 0-16,0-3-4 15,3-2-2-15,3-9-6 0,3 3-3 16,3-2 0-16,3 0-1 16,3-1-25-16,3 6-10 15,0 2-44-15,-3 6-19 16,8 5-24 0</inkml:trace>
  <inkml:trace contextRef="#ctx0" brushRef="#br0" timeOffset="55.568">22433 1082 260 0,'-15'0'96'0,"6"5"-52"0,-14 3-36 16,11 0 24-16,3 3-16 15,-9 15-1-15,-6 1-9 16,6-1-2-16,0 1-2 16,3-1-2-16,10 1 3 0,2-4-4 15,6-1-2-15,2-9 4 16,7-8 1-16,0 0-3 15,3-10-1-15,-3 0-4 16,6-8 1-16,-3-9 3 16,-3-1 1-16,-6 1 1 15,0 4 2-15,0 5 3 16,-3 0 4-16,0 5-2 0,-3 8 1 16,3 8-5-16,0 5 0 15,2 5 1-15,1-2 0 16,3 3-2-16,-3-1 1 15,6 1-7-15,0-6 1 16,0 0-34-16,0-10-16 16,0-3-67-1,9-8-39-15,-3-5 74 16</inkml:trace>
  <inkml:trace contextRef="#ctx0" brushRef="#br0" timeOffset="56.568">22582 900 244 0,'-15'-19'90'0,"18"24"-48"0,0-5-49 16,-3 0 14-16,0 6 6 15,3 7 8-15,-3 8 5 16,0 16 4-16,0 11-16 16,0 5 1-16,0 0 1 0,0 2-8 15,0-7-2-15,0-11-6 16,9 2-1-16,0-9-1 15,0-7 0-15,0-4-22 16,3-6-10-16,0-5-22 16,3-13-7-16,2-8-49 15</inkml:trace>
  <inkml:trace contextRef="#ctx0" brushRef="#br0" timeOffset="57.568">22770 1114 228 0,'-6'8'88'0,"6"0"-48"0,0 34-36 0,0-29 21 16,3 3-1-16,0 8 5 16,0-8-11-16,3 2-3 15,-1 1-9-15,4 2-4 0,-3-8 1 16,6-2-2-16,0-3 2 16,3-3-2-16,3-10-1 15,0-3 1-15,-3-5-1 16,-3-11 0-16,-4 3 0 15,-2-11 0-15,-3 6 2 16,-3 4 5-16,0 9 6 0,0 0 2 16,0 10 0-16,-3 14-12 15,0 7-4-15,0 4 2 16,3 4 1 0,3 0 0-16,0-2-2 0,6 3 1 15,-3-6-1-15,9-3-22 16,3-4-8-16,0-1-42 15,9-5-17-15,-3-11-26 16</inkml:trace>
  <inkml:trace contextRef="#ctx0" brushRef="#br0" timeOffset="58.568">23118 1238 228 0,'-3'0'88'0,"6"3"-48"0,3 2-38 16,-3 0 17-16,3 1-4 15,6 2 1-15,3-3-6 16,-1-5-4-16,4 3-3 0,-6 2 0 0,9-10 0 16,-3 2 3-16,-6-10 1 15,3 2-3-15,-9-2-1 16,-6-8-1-16,-6 2 1 16,-3 1 0-16,-6 5 1 15,-6 5 4-15,-3 8 3 0,0 13-4 16,1 5-2-1,2 4 0-15,3-1-1 0,6 2 0 16,6 4 0-16,6-1-5 16,6-4-1-1,12 1-2-15,3-7 3 0,2 0-33 16,10-8-12-16,3-3-83 16</inkml:trace>
  <inkml:trace contextRef="#ctx0" brushRef="#br0" timeOffset="59.568">23505 1143 324 0,'-33'-21'121'0,"18"16"-66"0,-6 2-44 15,18 3 28-15,-6 3-21 16,0 2-5-16,1 3-13 0,2 5-2 16,3 3 0-1,3 5-1-15,3-2-1 0,3 2 3 0,0-3 0 16,-1 1 1-16,1 2 2 15,-6-8 8 1,-6 6 5-16,-5-6-1 0,-10 0 2 16,0 0-7-16,-9 1-1 15,-3-9-4-15,1 3-1 16,5-3-6-16,6 3-2 16,9-8-38-16,6 5-14 15,15-10-26-15,12-3-11 16,9-5-31-16</inkml:trace>
  <inkml:trace contextRef="#ctx0" brushRef="#br0" timeOffset="60.568">23573 1127 164 0,'-15'0'63'0,"21"19"-34"0,6-25-104 16,-3 20-21-16</inkml:trace>
  <inkml:trace contextRef="#ctx0" brushRef="#br0" timeOffset="61.568">23671 1410 344 0,'-11'0'129'0,"8"0"-70"0,0 0-71 15,3 0 18-15,0 0-109 0,0 0-86 16,12-21 54-1</inkml:trace>
  <inkml:trace contextRef="#ctx0" brushRef="#br0" timeOffset="62.568">19802 1662 160 0,'-3'-3'63'0,"3"8"-34"0,0-5-19 0,0 0 17 16,0 0-4-16,0 0 7 15,9 6-10 1,-3-6-11-16,3 0-1 0,0-8 2 16,0 2-4-16,3-7-1 15,5 0-5-15,4 0 0 16,6-6 2-16,6-2 3 15,-3 2-4-15,2-4-1 16,4 7 0-16,3 2 0 16,-1 9-3-16,1 10 2 15,-3 3 1-15,3 6 0 0,5 4 8 16,4 9 5 0,2-1-2-16,-8-5 1 0,0 3-5 15,2-8-2-15,1 0 0 16,0-3-1-16,-4-10-2 15,4-6 1-15,3-2-2 16,2-14-1-16,1 1 3 16,-1 2 0-16,-2 3-4 15,-3 2 1-15,-4 8 0 16,1 3 0-16,0 3 2 16,-1 8 3-16,7 2 2 15,0-5 3-15,-1 2-3 16,-2-2-2-16,0-8 0 0,2-5 1 15,1-3-3 1,-4-5-2-16,1 0 0 0,3-1-1 16,-1 4-3-16,4 7 0 15,-6 3 2-15,-1 3 2 16,1 7-2-16,0-2 0 16,-1 3 1-16,4-1 2 15,-7 1 1-15,4-8 3 16,3-6-5-16,-1-5-1 15,-2-2 0-15,3 2 2 16,-4-3 1-16,1 8 1 16,-3-2-5-16,-1 10-1 15,-2 3-2-15,3-2 3 0,2-4 0 16,4 1 1-16,0 5 0 16,-4-8 2-16,7-5 1 15,-4 2 1-15,4 0-2 16,-3 1 1-16,2 2 0 15,4 0 1-15,5 13-2 16,-5-8-2-16,8 6 5 16,-5 2 1-16,3 3 0 15,-7-3 1-15,4-5-22 16,-1 0-9-16,-5-3-131 16</inkml:trace>
  <inkml:trace contextRef="#ctx0" brushRef="#br0" timeOffset="63.568">21249 2000 160 0,'3'-5'60'0,"0"5"-32"0,-3-5-9 0,0 5 21 16,0 0-3-16,-3-6 1 15,-3 4-4-15,0 2-1 16,-15 2-5-16,-3 4 0 15,-6 2-5-15,-6 5-2 16,1 5-11-16,-1 4-6 16,3-4-6-16,4 6 1 15,2-6-1-15,6 4 0 16,9-7 0-16,9 9 0 16,9-3 2-16,15 3 0 0,12-3-3 15,2-2 2-15,10 2-1 16,0 3 0-16,-1-6 4 15,-8 4 1-15,-6-4-1 16,-9 3 1-16,-13-2 11 16,-8-3 8-16,-8 7-9 15,-13-4-2-15,-9 0-5 16,-9 2-1-16,-5-8-3 16,2 0-2-16,0-8-17 15,7 3-9-15,8-2-22 16,6 2-7-16,9-6-48 15,9 4-19-15,12-6 20 16</inkml:trace>
  <inkml:trace contextRef="#ctx0" brushRef="#br0" timeOffset="64.568">21496 2217 300 0,'-36'0'112'0,"33"0"-60"0,3 0-43 0,-3 0 27 0,3 0-18 16,9 0-2-16,3 0-8 15,3 0-3-15,5 0-2 16,4 0-3-16,6 0 3 0,0 0-4 16,0 0 0-16,-1-8-19 15,-2 6-7-15,0-1-35 16,-6 3-15-16</inkml:trace>
  <inkml:trace contextRef="#ctx0" brushRef="#br0" timeOffset="65.568">21478 2400 268 0,'-12'0'101'0,"27"0"-54"0,-3 0-44 0,-3 0 21 15,2-6-12-15,10 4 1 16,6-1-8-16,3 1-1 16,3 2-2-16,-1-6-4 0,1 6 1 15,-3 0-43-15,0 0-18 16</inkml:trace>
  <inkml:trace contextRef="#ctx0" brushRef="#br0" timeOffset="66.568">22180 2146 220 0,'-3'0'82'0,"3"0"-44"0,0 0-27 16,0 0 21-16,0 0-15 15,0 0-4-15,3-6-6 16,3 1-2-16,0-3-3 16,0-5-4-16,3-8 1 0,0 2 1 0,0-4 0 15,0 7 0 1,0-3 2-16,0 3-1 0,-3 6-1 16,0 2-2-1,-3 2-1-15,0 6 2 0,-3 6 0 16,0 7 1-16,0 13 0 15,0 1 13-15,0 5 8 16,0 7 1-16,0 1 1 16,0-3-10-16,2 5-3 15,4-5-4-15,0-2-1 16,0-3-3-16,0-6-2 16,0-7-21-16,0-4-11 0,0-1-33 15,-6-4-11-15,0-7-37 16</inkml:trace>
  <inkml:trace contextRef="#ctx0" brushRef="#br0" timeOffset="67.568">22165 2566 220 0,'-9'0'82'0,"12"0"-44"0,-3 3-29 15,0-3 19-15,6 3-5 16,3-1 0-16,6 1-3 15,9-3-1-15,3 0-10 16,5 0-1-16,7 0-1 0,-3 3-3 16,-3-1-3-16,-4 1-3 0,-2 0 1 15,-6-3-45-15,-3 0-20 16</inkml:trace>
  <inkml:trace contextRef="#ctx0" brushRef="#br0" timeOffset="68.568">20945 2850 220 0,'-6'18'82'0,"6"3"-44"0,0 43-44 16,0-40 12-16,0 13 9 16,0 5 10-16,-3 6-4 15,0 2-2-15,0-8-11 16,0 3-5-16,3-3-2 0,0-4-6 15,0-9 1-15,0-6-31 16,0-7-12-16,0 0-60 16</inkml:trace>
  <inkml:trace contextRef="#ctx0" brushRef="#br0" timeOffset="69.568">20879 2902 200 0,'-14'-7'77'0,"11"4"-42"0,6 0-30 0,3-2 17 15,2 0-10-15,4-3-2 16,6 0-3-16,15-3-2 0,3 6-3 16,2 8-4-16,7 7-1 0,0 11 2 15,-4 14 2 1,-2-4 11-16,-9 7 7 0,-9 6 10 16,-9 1 6-16,-9 0-7 15,-12 3-2-15,-9 0-9 16,-9-3 0-16,-6-6-8 15,-11-4-1-15,-1-6-2 16,3-5-1-16,1-6-8 16,5-5-2-16,6-2-25 15,9-6-8-15,6 1-24 16,9-14-11-16,12-11-47 16</inkml:trace>
  <inkml:trace contextRef="#ctx0" brushRef="#br0" timeOffset="70.568">21555 3064 296 0,'-12'3'110'0,"12"-3"-60"0,-3-3-50 15,3 3 23-15,6 3-9 16,3-3 2-1,6 0-5-15,6 0 1 0,6 0-7 16,2 0-5-16,4-3-1 0,0 0-4 16,0 3 1-16,2 0-29 15,-5 0-13-15,0 0-47 16,-3 0-62-16</inkml:trace>
  <inkml:trace contextRef="#ctx0" brushRef="#br0" timeOffset="71.568">21606 3209 272 0,'0'0'101'0,"9"0"-54"0,12 0-48 0,-10 3 18 15,4-3-15-15,3 0 0 16,6 0-9-16,6 0-3 15,5-3-109-15,10 3-47 16</inkml:trace>
  <inkml:trace contextRef="#ctx0" brushRef="#br0" timeOffset="72.568">22284 2889 212 0,'-17'3'79'0,"11"0"-42"0,-6 7-41 0,6 14 13 15,-3 0 4-15,-3 5 3 16,0 8-1-16,-3 8 1 16,6 3-9-16,3 4 2 0,6-1 2 15,6 2-4-15,6-8-2 16,9-11 2-16,9-13 2 16,8-16 0-16,7-12 0 15,-3-12-3-15,8-7-1 16,-5-9-1-16,-12-5 0 15,-9 3 6-15,-4-5 6 0,-23-6 7 16,-9 3 3-16,-8 6-5 16,-16 4 0-16,-3 9-12 15,-2 5-5-15,-1 5-25 16,6 8-9-16,12 0-133 16</inkml:trace>
  <inkml:trace contextRef="#ctx0" brushRef="#br0" timeOffset="73.568">20641 3545 216 0,'-6'0'82'0,"6"8"-44"0,0 11-42 16,0-6 13-16,3 8 4 0,0 8 6 15,-3 6-1-15,0 12-1 16,0 4-9-16,0-4-3 0,0 4-1 16,0-4-2-16,0-4 1 15,0-6-13-15,0-8-3 16,0-3-40-16,0-7-16 16</inkml:trace>
  <inkml:trace contextRef="#ctx0" brushRef="#br0" timeOffset="74.568">20638 3659 204 0,'-15'-10'77'0,"10"7"-42"0,-1-2-21 15,6 2 22-15,0 0-9 16,0-2-3-16,6-5-12 16,5-1-5-16,4 3-4 15,9-8-3-15,6 8 3 0,-3 6-4 16,-1 7-2-16,1 8 4 16,-6 3 1-16,-9 2 2 15,-6 6 2-15,-6 3-3 16,-3-3-2-16,-9 5 0 15,-9-6-1-15,0 7 2 0,4-9 1 16,2-8-1 0,3 3-2-16,3-6-2 0,9 1-1 15,3 0-1 1,12 2 0-16,0 3 3 16,-1 2 2-16,1 1 4 15,0 5-2-15,0 2-2 16,-3-5 4-16,-3-2 1 15,-3-3-7-15,0-1-4 16,0-4-55-16</inkml:trace>
  <inkml:trace contextRef="#ctx0" brushRef="#br0" timeOffset="75.568">20915 3818 200 0,'-12'-13'77'0,"9"34"-42"0,3-11-41 15,3 4 27 1,3-1-7-16,0-2-3 16,3-1-1-16,6-2-6 15,9-3 4-15,-3-2 2 0,-3-3-3 16,-1 0 1-16,-2-3-1 15,0-2 1-15,-3-6 0 16,-3-7 0-16,-3 2-7 16,0 0 0-16,-6 0 1 15,-3 0 1-15,-3 3-1 0,0 3-2 16,-9 2 1-16,-6 5 1 16,0 6 1-1,1 5 3-15,-4 7-3 0,3 9-2 16,3 0 0-16,3 0 1 15,6 0 1-15,6 0 3 16,6-6-8-16,6-2 0 16,9 0 0-16,12 0 1 15,3-8-41-15,-1-3-19 0,1-5-53 16</inkml:trace>
  <inkml:trace contextRef="#ctx0" brushRef="#br0" timeOffset="76.568">21228 3810 212 0,'-21'-24'82'0,"6"24"-44"0,0 5-27 15,12 6 21-15,-3 5-15 16,-3 2-2-16,0 4-9 16,0-1-4-16,3 0-1 15,0-3-1-15,4 1 0 0,4-6-5 16,1-2 1-16,3-1 4 15,0-4 4-15,0-6-6 0,6 0-3 16,0-6 3-16,-3 1 2 16,0 0 1-16,-3 0 2 15,0 2-2-15,-3-2-1 16,0 2-2-16,-3 3-1 16,9 5-1-16,0 3 3 15,-3 11 0-15,0 7 3 16,0 1 12-16,-6 4 6 15,0 1 1-15,-6-3 2 16,-6-2-13-16,-3 2-3 16,-3 0-3-16,0-8 2 15,-6-8-12-15,0-5-5 16,-2-10-22-16,2-4-8 16,0-4-15-16,12-6-2 15,12-5-40-15</inkml:trace>
  <inkml:trace contextRef="#ctx0" brushRef="#br0" timeOffset="77.568">21353 3577 216 0,'-9'19'82'0,"9"-1"-44"0,0 3-40 15,0-7 17-15,0 4-2 16,0 9 4-16,0 15-9 16,0 0-2-16,0-5-4 15,0-2-2-15,0-1 3 0,0 6-2 16,0-8-1-16,0-6 3 16,3-2 0-16,0-6-4 0,3-2 1 15,3 0 2-15,3-5 1 16,11-6-4-1,1 0-1-15,0 1-2 0,-3-4 3 16,-3 1-16-16,0-3-3 16,-4 0-36-16,-2 0-14 15,0-8-15 1</inkml:trace>
  <inkml:trace contextRef="#ctx0" brushRef="#br0" timeOffset="78.568">21368 3593 256 0,'-12'-8'96'0,"15"-5"-52"0,3 5-47 15,0 5 16-15,6 1-14 16,11-4-1-16,4 1 0 15,3 0 1-15,0 2 1 16,-1 0-49-16,7 1-21 0,-6-1-27 16</inkml:trace>
  <inkml:trace contextRef="#ctx0" brushRef="#br0" timeOffset="79.568">21686 3810 212 0,'-18'66'79'0,"30"-42"-42"0,-15 5-41 0,3-16 13 0,0 1-5 16,0 4 0-16,6-2-2 15,-6-3-2-15,3-2 1 16,-3-11-23-16,0 0-10 0,-3-3-26 16,0-2-42-1,3-6 25-15</inkml:trace>
  <inkml:trace contextRef="#ctx0" brushRef="#br0" timeOffset="80.568">21644 3813 180 0,'12'-53'68'0,"-9"37"-36"0,12-3-20 16,-9 11 21-16,3-2-8 15,3-3-2-15,6-1-11 16,3-2-3-16,0 3-5 16,-4 11 4-16,1 2 4 0,-6 2 0 15,-3 9 3-15,-6 2-8 0,-6 6-4 16,-6-1 0 0,-3-2 0-16,0 0-1 15,0-3-2-15,1-2-2 0,2-3 1 16,3-3-1-16,6 11-4 15,3 5 3 1,6 0 2-16,5-2 3 16,1-1 1-16,3 1 3 15,-3 2-1-15,3-5 2 16,-3-3-2-16,-3 0 2 16,-3-2-2-16,-3-1 0 15,0 4-17-15,-3-4-6 0,-3-10-68 16,2 0-38-1</inkml:trace>
  <inkml:trace contextRef="#ctx0" brushRef="#br0" timeOffset="81.568">22008 3633 228 0,'-9'-6'88'0,"12"6"-48"0,-3 3-47 16,0 8 42 0,0 5-6-16,0 10-8 0,0 8-2 15,-3 3-12-15,0-2 2 0,3-3 2 16,0-6-6 0,0-5-3-16,0-2-1 0,0-3 1 15,0-6-1-15,0 1-1 16,3-6 1-16,0-5 1 15,3-3-1-15,5-2-1 16,1-3-4-16,9 3-2 16,3 2 0-16,0 3 2 15,0 3 2-15,-1 2 3 16,-2 3 0-16,-6 0 2 16,-3 3 9-16,-6 2 7 15,-9 0-4-15,-3 3 2 16,-9 3-8-16,-6-4-3 0,-2-1-3 15,-4-4-3-15,0-7-15 16,3 2-5-16,3-5-25 16,4-8-9-16,5-2-25 15,9-1-10-15,3-5-5 16</inkml:trace>
  <inkml:trace contextRef="#ctx0" brushRef="#br0" timeOffset="82.568">22180 3601 240 0,'0'-5'90'0,"9"2"-48"0,6-18-47 0,-6 16 17 15,3-1-7-15,3 1 2 16,0 0-6-16,2-1-1 16,1 4 0-16,0-1 2 0,-6 3 1 15,-3 3-1-15,0 2 1 16,-9 14 0-16,0-1 3 16,-3 11-3-16,0 0 0 15,3 6-1-15,0 12-2 16,3 1 3-16,6-3 0 0,6-5-1 15,-3-1 1 1,-3-2-2-16,0-5 2 16,-3-5 0-16,-3-4 1 15,-9-1 4-15,-6-1 3 0,-3-8-2 16,-6-2 0-16,-3-4-1 16,0 1 2-16,0-2-5 15,7-4-3-15,2-2-10 16,3-2-3-16,6-1-43 15,6-8-19-15,9-4-44 16</inkml:trace>
  <inkml:trace contextRef="#ctx0" brushRef="#br0" timeOffset="83.568">22627 3691 308 0,'-3'-3'115'0,"3"3"-62"0,3-2-55 0,-3 2 20 16,6 0-9-16,3-3 2 16,2 3-8-16,7-3-2 15,3 3-1-15,6 0 2 0,3 0 1 16,-3-2-19-16,-4 2-9 15,4 2-64-15,-9 1-28 16,-6 2 10 0</inkml:trace>
  <inkml:trace contextRef="#ctx0" brushRef="#br0" timeOffset="84.568">22627 3887 204 0,'-3'0'77'0,"6"2"-42"0,9-2-34 15,-6 0 16-15,5 0-5 16,7-8 1-16,3 1-7 16,12-1-4-16,6-6-1 15,-7 1-21-15,7 0-9 0,-9 0-67 16</inkml:trace>
  <inkml:trace contextRef="#ctx0" brushRef="#br0" timeOffset="85.568">23210 3553 228 0,'-12'6'88'0,"3"10"-48"0,-6 15-42 0,9-17 17 15,-2 7 2-15,-4 8 7 0,3 8-7 16,3 8-2 0,3 0-8-16,6-3-7 0,6 0-1 0,3-7 5 15,8-1 2-15,10-15 0 16,12-9 1-16,-3-7 2 16,11-11 2-16,-8-5-1 15,-4-19 1-15,-11-2 9 16,-12-3 5-16,-6-3 9 15,-18 0 3-15,-12 3-4 16,0 3-3-16,-8 5-16 16,-4 2-7-16,3 9-33 15,3 2-13-15,7 13-132 16,-1-7-75-16,21-1 109 16</inkml:trace>
  <inkml:trace contextRef="#ctx0" brushRef="#br0" timeOffset="86.568">20623 4368 192 0,'-8'6'74'0,"2"2"-40"0,6 7-35 0,0-1 15 15,0 9-1-15,-3 9 4 16,0 16-7-16,-3 7-3 15,0-2-4-15,3-5-3 0,0-3 3 16,0-8-2-16,0 0-1 16,3-8-8-16,0-5-5 15,-6-14-79-15</inkml:trace>
  <inkml:trace contextRef="#ctx0" brushRef="#br0" timeOffset="87.568">20582 4421 236 0,'-3'-16'90'0,"9"-2"-48"0,6 2-42 16,-3 8 18-16,6 0-12 15,-1 0-1-15,13 3-8 0,3 2 0 16,-3 3 1-1,0 5 3-15,-4 3 2 0,-5 6 3 16,-6 2 1-16,-9 5-3 16,-3 5-1-16,-12-2-1 15,-9-3 1-15,0 0-2 0,-2-2-1 16,-1-6 5-16,3-2 4 16,3-3-7-16,6-1-1 15,6-1-6-15,6-1 1 16,3-2 0-16,6 2-1 15,3 3 4-15,6 5 2 16,3 3 2-16,-3 3 3 16,-6 12 3-16,-3 1 5 15,-7-5-4-15,1-1 0 16,-3-5-6-16,0-2-3 0,0-6-20 16,-5-3-10-16,7-2-54 15,4-5-65 1,0-6 36-16</inkml:trace>
  <inkml:trace contextRef="#ctx0" brushRef="#br0" timeOffset="88.568">20891 4670 212 0,'9'13'82'0,"-3"-8"-44"0,6 17-42 0,-6-17 13 16,0 0-3-16,6-2 3 15</inkml:trace>
  <inkml:trace contextRef="#ctx0" brushRef="#br0" timeOffset="89.568">20972 4718 361 0,'15'-14'7'0,"0"1"-2"16,-7-3-3-16,-8 0 1 15,-3 0-4-15,-8 3 0 16,-1 3 3-16,-3 4 1 16,-3 6-1-16,0 6 1 15,0 4 4-15,3 3 4 16,0 9-9-16,4 7 0 15,2-3 0-15,3 1 3 16,6-4-4-16,6 1-1 16,5-5 0-16,4-3 0 15,15-6-9-15,3-4-4 16,0-9-92-16,-1-2-47 16,-2-6 71-16</inkml:trace>
  <inkml:trace contextRef="#ctx0" brushRef="#br0" timeOffset="90.568">21150 4654 252 0,'-26'11'93'0,"17"-1"-50"0,-3 14-48 16,6-8 15-16,0 2-8 16,0 6-2-16,3 0-2 15,0 0-1-15,6-6 2 16,3-2 0-16,3-3 1 0,3-5 0 15,0-2 0-15,-1-6-14 0,4-3-5 16,3-8 3 0,-6 4 4-16,-12-7 7 15,0 1 7-15,0-5 4 16,0 4 0-16,0 9 1 16,0-6-4-1,9 14-2-15,0 0 2 16,6 13 4-1,0 5 12-15,-3 5 6 16,-3 6 0-16,-3 0 2 16,-6-1-2-16,-3 4 0 15,-12-3-8-15,-3-3-2 0,-6-5-9 16,-3-6-2-16,-3-2-2 16,-5-8-2-16,2-5-26 15,6-9-10-15,6-4-20 16,6-9-7-16,15-5-54 15</inkml:trace>
  <inkml:trace contextRef="#ctx0" brushRef="#br0" timeOffset="91.568">21430 4344 216 0,'-15'11'82'0,"15"-3"-44"0,0 8-33 0,0-3 17 16,-3 14-3-16,3-1 3 15,-3 8-12-15,0 9-6 16,0-6-2-16,3 10 0 0,0-4 1 16,0-1-4-16,0-8-1 15,0-4 3-15,3-4 1 16,3-5-3-16,3 0-1 15,9-5-2-15,3 0 3 16,3-5-2-16,0 2 1 16,-1 0-11-16,7-5-7 15,-6 0-27-15,-3-8-12 16,3-3-31 0</inkml:trace>
  <inkml:trace contextRef="#ctx0" brushRef="#br0" timeOffset="92.568">21385 4350 236 0,'15'-8'90'0,"12"3"-48"0,15-6-51 16,-24 11 12-16,5 0-103 0,1 3-43 16</inkml:trace>
  <inkml:trace contextRef="#ctx0" brushRef="#br0" timeOffset="93.568">21680 4572 212 0,'-18'48'79'0,"21"-17"-42"0,-3 30-39 0,0-40 17 16,0 1-9-16,0-1-1 0,0-3-2 15,3-2 0 1,0-3-2-16,3-5-16 0,-6-2-7 16,6-9-73-16</inkml:trace>
  <inkml:trace contextRef="#ctx0" brushRef="#br0" timeOffset="94.568">21665 4419 256 0,'-3'-11'96'0,"9"6"-52"0,9-9-40 0,-9 12 21 15,6-6-16-15,3 3-5 16,6-1-2-16,3 4 0 16,-1 2-1-16,-5 5-1 0,-3 3 1 15,-3 5 5-15,-6 6 4 16,-6 4 1-16,-3-1 3 15,-6-1-7-15,-3 0-4 16,-3 3-2-16,0-8-1 16,0-3 0-16,4 0 2 15,2-5-3-15,3 0 0 16,0-3-4-16,3 1-1 16,3-1 3-16,0 0 1 15,3 6 2-15,3-1 2 16,0 4-1-16,0-1 2 0,0 5 7 15,0 9 5-15,-1-3-3 16,4-1 1-16,0-1-6 16,0-1-2-16,3-3-2 15,0-2 0-15,-3-3 0 16,3 1 3-16,3-4-30 16,3-2-13-16,-1-3-43 15,1-2-19-15,-3-8-17 16</inkml:trace>
  <inkml:trace contextRef="#ctx0" brushRef="#br0" timeOffset="95.568">22127 4593 260 0,'0'11'99'0,"0"2"-54"0,-3 8-37 0,3-10 24 16,0 15-18-16,0-5-2 16,0 1-8-16,6-1-1 15,-6-5-1-15,6-3-19 0,0-3-9 0</inkml:trace>
  <inkml:trace contextRef="#ctx0" brushRef="#br0" timeOffset="96.568">22064 4490 316 0,'-9'-5'118'0,"9"5"-64"0,3 0-63 16,3-6 24-1,6-2-14-15,6 1-13 16,0 1-5-16,0-2-115 16,2 3-52-16</inkml:trace>
  <inkml:trace contextRef="#ctx0" brushRef="#br0" timeOffset="97.568">22237 4339 280 0,'-21'-2'107'0,"21"2"-58"0,3-3-55 0,-3 3 17 16,6 0-12-16,3 0-1 16,3-8 1-16,3 3 0 15,-4-1 1-15,13 1 2 0,0 5 3 0,-3 3-7 16,-3 2 0-16,-6 3 2 15,-3 5 2-15,0 6 0 16,-6 7-2-16,0 6 5 16,0 5 1-16,2 5-2 15,1 3-3-15,0 3-3 16,3 0 1-16,0-4 1 16,0-1 2-16,0-6 1 15,-3-3 1-15,-3-5-2 16,-3-2 1-16,-6-3 9 15,-3-6 7-15,-15-2 1 16,1-3 0-16,-4-2-10 16,0-3-4-16,3 0-2 15,3-3 0-15,3 0-9 16,7-2-4-16,8-8-37 0,8-1-17 16,7-7-76-1</inkml:trace>
  <inkml:trace contextRef="#ctx0" brushRef="#br0" timeOffset="98.568">22713 4493 356 0,'-15'8'132'0,"18"-19"-72"0,0 8-68 0,3 1 21 0,0 2-9 15,6 0 0-15,6 0-2 16,6-6-2-16,2 6 1 16,4 0-6-16,0 0-1 0,-6-5-63 15,11 10-27-15,-20-10-37 16</inkml:trace>
  <inkml:trace contextRef="#ctx0" brushRef="#br0" timeOffset="99.568">22698 4638 328 0,'-21'5'123'0,"21"-5"-66"0,6 3-71 0,3 0 17 15,3-3-4-15,12 0 5 16,12-3-2-16,-1-2-1 15,10 0 0 1,3-1-10-16,-1 1-2 0,-5 0-65 0,6 2-26 16,-13 0-11-1</inkml:trace>
  <inkml:trace contextRef="#ctx0" brushRef="#br0" timeOffset="100.568">23451 4358 300 0,'-38'-14'112'0,"29"7"-60"0,-9 1-47 16,9 6 24-16,3 0-18 16,-3 3-4-16,-6 10-6 15,-6 6-2-15,0 12 1 0,9 6 2 0,1 11 1 16,2 10-4 0,12-2 1-16,6-1-2 15,11-7-2-15,10-8 3 0,12-11 0 16,-1-13 1-16,4-14 2 15,0-20-1-15,-1-9-1 16,-8-4 3-16,-9-6 2 16,-12-3 13-16,-15-5 8 15,-9 5 13-15,-9 3 6 16,-6 3-20-16,-6 5-9 16,4 5-43-16,2 5-20 15,9 6-135-15</inkml:trace>
  <inkml:trace contextRef="#ctx0" brushRef="#br0" timeOffset="101.568">14670 646 64 0,'-6'0'27'0,"-6"0"-14"0,4 5-18 16,5-5 4-16,-3 0 0 15,0 0 0-15,0 0 1 16,0 0 0-16,0 3 4 16,0-3 2-16,3 0 31 15,0 0 12-15,0 0-7 16,3-3-2-16,-3 3-12 16,0-5-3-16,0 5-14 15,0 0 2-15,-6 0 1 0,-3 0-3 16,-6 5-1-16,-5 3-6 15,-1 5-1-15,-6 14-1 16,0 4 1-16,-3 9-2 0,4 5 2 16,2 18-4-1,9 4 0-15,9 4-1 0,12 0 0 16,6-4 2-16,12-9 0 16,3-5-18-16,5-8-5 15,1-6-40 1,0-7-56-16,-6-11 21 15</inkml:trace>
  <inkml:trace contextRef="#ctx0" brushRef="#br0" timeOffset="102.568">14641 1042 204 0,'-6'0'77'0,"0"3"-42"0,12 13-45 16,-3-3 11-16,0 8-8 16,0 11 2-16,3-3 5 15,-6 3 2-15,0 0 0 0,0-1-4 0,-3 1 1 16,-3-5-12-16,-3-6-7 16,0-3-58-1</inkml:trace>
  <inkml:trace contextRef="#ctx0" brushRef="#br0" timeOffset="103.568">14703 823 264 0,'-15'-21'101'0,"15"21"-54"0,3 0-61 16,3 0 14-16,0 5-55 15,3-5-18-15,6 0-20 16,-3 3-8-16</inkml:trace>
  <inkml:trace contextRef="#ctx0" brushRef="#br0" timeOffset="104.568">15087 749 208 0,'-33'-37'77'0,"24"16"-42"0,-8 7-41 0,11 14 12 15,-3 0-9-15,-3 0 2 16,0 19-1-16,-3 7 0 15,0 1 2-15,0 12-3 0,3 6 2 16,0 14-4-16,3 12-1 16,4-5 3-16,-1 0 1 15,3-7 2-15,0-6 2 16,0-6-1-16,0-5-1 16,-6-7-19-16,-6-14-10 15,3-5-47 1</inkml:trace>
  <inkml:trace contextRef="#ctx0" brushRef="#br0" timeOffset="105.568">14706 1167 204 0,'-6'-50'77'0,"12"42"-42"0,0 0-34 16,0 8 16-16,3-6-13 16,6-2-2-16,12-2-2 15,2 2 0-15,7 0 0 16,6 3 0-16,-7-3 2 0,-2 5-6 15,0 0 1-15,-9 3-76 16,6-5-47 0,-7-3 50-16</inkml:trace>
  <inkml:trace contextRef="#ctx0" brushRef="#br0" timeOffset="106.568">15254 1087 88 0,'3'35'33'0,"0"10"-18"0,9-5-7 15,-12-22 13-15,-3-2 3 16,0 2 3-16,0 6-12 16,0-3-4-16,0-2 2 15,0-6 3-15,-3-5-8 0,3-3 4 0,0-5 2 16,0-10-5-16,3 2-1 16,0-5-4-16,3-9-3 15,3-1-3-15,6-6 1 16,3-1 1-16,-1 9 0 15,1 0 0-15,3 3 0 16,0 4 0-16,0 1 0 16,0 8-3-16,0 5 0 15,-3 13 4-15,-4 6 3 16,-2-1-1-16,-3 9 0 16,0-6-1-16,-3 0-2 15,0 8 1-15,0-13-1 16,0 2-38-16,-3-4-16 15</inkml:trace>
  <inkml:trace contextRef="#ctx0" brushRef="#br0" timeOffset="107.568">15584 1109 196 0,'-12'8'74'0,"-3"15"-40"0,0 22-40 15,13-31 14-15,-1 7-9 16,3 0 0-16,3 8 1 16,5-8 0-16,1 0 0 15,0-2 6-15,0-11 4 0,0-3 3 16,0 0 3-16,0-10 6 0,-3-3 4 16,3-5-10-16,-3-6-2 15,-3 1-10 1,0 2-3-16,0-3-12 0,-3-7-3 15,0 2-33-15,0 3-12 16,3 0-40 0</inkml:trace>
  <inkml:trace contextRef="#ctx0" brushRef="#br0" timeOffset="108.568">15784 836 260 0,'-9'0'99'0,"9"11"-54"0,3 23-57 0,-3-15 15 15,3 12-7-15,0 22 2 0,0 5 1 16,0 1 1-16,0-6 0 16,-3 0-7-16,-3-6 0 0,-3-2-13 15,0-8-2-15,-6-8-74 16</inkml:trace>
  <inkml:trace contextRef="#ctx0" brushRef="#br0" timeOffset="109.568">15599 1087 284 0,'-12'-13'107'0,"12"13"-58"0,9 0-66 0,3-5 14 15,6 5-7 1,12-5 4-16,2 2-10 0,4 0-5 16,0 1-46-16,-1 2-18 15,1 0 3-15,0-6 4 16</inkml:trace>
  <inkml:trace contextRef="#ctx0" brushRef="#br0" timeOffset="110.568">16290 1032 220 0,'-9'-8'82'0,"6"13"-44"0,-3-2-47 15,3 7 12-15,-3-2-9 16,-9 16-1-16,-3 3 4 0,0-1 1 15,0-5 2-15,6 3-3 0,1-8 2 16,5 3-4-16,6-1 1 16,9-5 4-16,5 0 2 15,1 1 4-15,3-1 1 16,0-5 1-16,-3 10 0 16,-3-4 0-16,-6 4 0 15,-6-5 2-15,-3 1 4 16,-9-6-8-16,-6 2-1 15,-3-2-27-15,-3-8-13 16,4 0-64 0</inkml:trace>
  <inkml:trace contextRef="#ctx0" brushRef="#br0" timeOffset="111.568">16403 1114 232 0,'-3'8'88'0,"6"37"-48"0,0 2-51 16,0-23 13-16,0 11-2 0,0 10 2 16,-3 2-3-16,0 4 1 15,-3 1 0 1,0-1 0-16,-3-6 2 0,0-6 1 0,0-12 1 15,3-1 0 1,0-12 0-16,0-1 0 0,0-8 2 16,0-5-3-16,3-13-2 15,0-16-5-15,0-6 0 16,0 1 2-16,0-6 1 16,3-5 1-16,3 0 0 15,0 0 0-15,0-2 0 16,3 2-3-16,3 0 2 15,5 13 3-15,4 0 1 16,-3 11-1-16,0 0-2 0,0 10-2 16,3 17-1-16,-6 7-1 15,-1 5 3-15,-5 9 2 16,-6-6 4-16,-6 11 0 16,-6-6 0-16,-5 6-3 15,-10-11-2-15,0-2-21 16,0-6-11-16,0 0-44 15,4-8-42 1,8-5 39-16</inkml:trace>
  <inkml:trace contextRef="#ctx0" brushRef="#br0" timeOffset="112.568">16632 1180 220 0,'-3'19'82'0,"6"-11"-44"0,12 13-47 0,-6-11 14 15,3 3-5-15,0-7 2 16,-1 2-1-16,1-3-1 16,0 3 1-16,-3-8 1 0,0 0 3 15,3 0 2-15,-3-8 3 16,0 3-7-16,-3-3-2 15,-3 2-1-15,-6-12 2 16,-3-3-1 0,-3 2-1-16,-3 6 1 0,-3 18-4 15,-3 3 2 1,-3 0-1-16,1 5-2 16,2 6 3-16,0 2 0 0,3-2 1 15,6 7 0 1,3-2-3-16,6-3 2 0,6-2-15 15,9-6-6-15,6-5-71 16</inkml:trace>
  <inkml:trace contextRef="#ctx0" brushRef="#br0" timeOffset="113.568">16808 1154 236 0,'-27'21'88'0,"18"11"-48"0,-6 2-49 16,12-18 12-16,0 5-7 0,0 0 0 16,3 3 3-16,6-8 0 15,3 0 1-15,6-3 0 0,3 0 2 16,5-5-6-16,10-8-1 15,-3 0-42-15,3-13-17 16,-1 0-16 0</inkml:trace>
  <inkml:trace contextRef="#ctx0" brushRef="#br0" timeOffset="114.568">17069 1135 240 0,'-5'19'90'0,"5"7"-48"0,0 14-51 16,2-22 12-16,1 9-7 16,6 4 0-16,-3-1-30 15,-6-7-15-15</inkml:trace>
  <inkml:trace contextRef="#ctx0" brushRef="#br0" timeOffset="115.568">17037 945 300 0,'0'-19'112'0,"3"19"-60"0,12 0-107 0,-4 5-2 16</inkml:trace>
  <inkml:trace contextRef="#ctx0" brushRef="#br0" timeOffset="116.568">17564 873 244 0,'-15'-18'90'0,"9"12"-48"0,-12-2-45 0,9 3 16 15,-6 2-3-15,-9-2 1 0,-6 5-5 16,1 8-4-16,-1 3-1 15,0 10-8-15,3 3 0 0,7 10 3 16,5 11 4-16,3 21 1 16,9-8-1-16,3 1 1 15,6-6-1-15,3-9-3 16,0-4 0-16,-3-5-18 16,0-12-9-16,-6-7-72 15</inkml:trace>
  <inkml:trace contextRef="#ctx0" brushRef="#br0" timeOffset="117.568">17177 1109 328 0,'0'-8'123'0,"9"8"-66"0,14-6-69 0,-2 6 18 15,3 0-47-15,15 0-17 16,-1 0-68-16,-2 0-29 15</inkml:trace>
  <inkml:trace contextRef="#ctx0" brushRef="#br0" timeOffset="118.568">17575 1103 208 0,'0'11'77'0,"0"10"-42"0,3 16-41 0,0-16 14 0,-3-2-7 15,0 2 2-15,-3-3-2 16,3 1 2-16,-3 2-2 15,1-2-9-15,-4-6-3 0</inkml:trace>
  <inkml:trace contextRef="#ctx0" brushRef="#br0" timeOffset="119.568">17614 1016 264 0,'3'0'99'0,"6"0"-54"0,9 3-138 0,-9 2-25 16,6 0 29-16,-3-5 22 16</inkml:trace>
  <inkml:trace contextRef="#ctx0" brushRef="#br0" timeOffset="120.568">17784 1212 236 0,'3'0'90'0,"0"8"-48"0,12-8-49 0,-3 0 14 15,2 0-12-15,1 0-1 16,0-6-4-16,0-1 1 16,0-15 5-16,-3 4 4 0,-3-3 3 15,-3 2 3-15,-3-5 3 16,-3 8-2-16,-3-2-2 16,-6 5-2-16,-6 5-3 15,-9 8-2-15,-3 10-1 0,1 6-1 16,-1 19 3-16,3-4 0 15,3-4 1-15,9-1-3 16,6 1 2-16,9-6-17 16,9-5-5-16,15-3-44 15,6-5-43 1,8-13 33-16</inkml:trace>
  <inkml:trace contextRef="#ctx0" brushRef="#br0" timeOffset="121.568">18373 632 220 0,'3'-8'82'0,"6"11"-44"0,12 8-49 15,-6-3 13-15,12 18-2 16,5 11 2-16,4 16 8 16,-3 8 6-16,-6 10-8 15,-10 11 2-15,-8-2 3 0,-12 4-7 16,-11-4-3-16,-19-9-18 15,-9 14-7-15</inkml:trace>
  <inkml:trace contextRef="#ctx0" brushRef="#br0" timeOffset="122.568">18212 1042 124 0,'3'0'49'0,"0"-5"-26"0,0 5-23 0,0 0 13 16,0-5-5-16,0 2 3 16,6 3 3-16,-3-5 3 15,0-3-9-15,0 3 2 0,3-3 3 16,0 2-5-16,0-1-2 15,-3 1-1-15,0 1-1 16,-3 2 4-16,0-2 5 16,0 5-5-16,0-5-2 15,0 2-1-15,-3 3-1 16,0-5 4-16,0 5 3 16,3-5-6-16,-3 5-3 15,0 0-1-15,0-6 1 16,0 4 1-16,0 2 1 0,0-6 4 15,0 6 3-15,-3-5 2 16,-3 2 3-16,0 3-7 16,-6 0-3-1,0 0-1-15,0 0-1 16,0 3 0-16,0 8-5 16,-3-3 1-16,0-3-2 15,1 3 0-15,-1 2 2 16,0 4 0-16,3 1 0 15,0 4 0-15,3-1 0 16,0 9 0-16,3 5-3 16,3 2 0-16,3-7-1 0,3-1 0 15,0-2 3-15,3-3 2 16,3-3-2-16,3-4-2 16,0-6 2-16,0-3 0 15,0-5 1-15,6 0 2 16,-4-8 1-16,-2 3 1 15,-3-16-2-15,6 2 1 16,-3-7-2-16,0-1-1 16,-3-2 1-16,-3 0-1 15,0-3-3-15,0 0 2 16,-3 6 1-16,0-1 0 16,0-4 0-16,-3 10 0 15,0-3 0-15,0 3 2 16,-6-1-3-16,0-1 0 15,-3-4 1-15,0-7 2 16,0 7-3-16,3-2 0 0,0 8-1 16,0 0 0-16,3 2 2 15,0 1 2-15,0 5-3 16,0 5-2-16,0-6 2 16,3 9 0-16,0-3-2 15,0 8 2-15,0 0 1 16,3 8 0-16,3 5 0 15,0 14 2-15,0 5-3 16,3 2-2-16,0 8-1 16,0 11 3-16,0 5 2 15,3-5 2-15,0 13-4 16,0-7-1-16,-4-6 1 16,1-8 0-16,0-11 3 15,0-2 3-15,0-8-2 0,0-9-2 16,0-4-55-1,0-3-26-15,-9-8-29 16</inkml:trace>
  <inkml:trace contextRef="#ctx0" brushRef="#br0" timeOffset="123.568">4029 11639 136 0,'0'-5'52'0,"3"2"-28"0,3 0-13 16,-3 1 18-16,3-3-2 16,0-6 4-16,0 8-8 15,0 1-4-15,0 2-11 0,-3 2-7 0,0 4-2 16,-3 9 12-16,-3 15 5 15,-3 7-2-15,0 8 2 16,0 0-5-16,0 0-1 16,3-3-4-16,3-5-1 15,3-5-6-15,0-3 1 16,3-5-9-16,0-3-2 16,0-5-40-16,0-3-17 15,3-3-36 1</inkml:trace>
  <inkml:trace contextRef="#ctx0" brushRef="#br0" timeOffset="124.568">4121 11655 180 0,'-9'-11'68'0,"7"9"-36"0,-4-6-18 16,6 5 22-16,0 0-7 15,3-2-2-15,2 0-13 16,7-3-6-16,0 0-5 0,6 3-3 0,6 2 3 15,3 3-4-15,-3 3 0 16,-1 2 1-16,-5 3 2 16,-3 3-1-16,-9 4 2 15,-6 7-4 1,-9-1 0-16,-6 3 1 0,-3-3 2 16,1-3 1-1,-1-2 1-15,3-3-5 0,3-2-1 16,3-1 1-16,3 4 0 15,3 4 1-15,6 1 0 16,3 5 2-16,6-3 1 16,3 0 1-16,3 0 2 15,2-2-1-15,-2-1 0 16,0-2-1-16,-3 0 0 16,0-3-2-16,-3 0-2 0,0-2-21 15,-3-1-11-15,6-2-31 16,2 0-12-16,1-8-18 15</inkml:trace>
  <inkml:trace contextRef="#ctx0" brushRef="#br0" timeOffset="125.568">4467 11621 192 0,'-6'-6'71'0,"6"9"-38"0,-3-3-39 0,3 3 14 15,-3 2 4-15,0 8 7 16,0 6-1-16,0 7-1 15,0 3-9-15,3-2-1 0,0 4 0 16,0-2-1-16,0-2-1 16,3-1-3-16,0-7-2 0,0-3 1 15,-3-3-1-15,0-5 2 16,3-3 3-16,-3-5-2 16,6-2 0-16,3-9 1 15,0-2 0-15,3 0-5 16,2-1 1-16,4 1-2 15,0-3 0-15,3 6 2 16,0 4 2 0,3 4-6-16,2 4 1 0,4 6 1 15,-6 8 3-15,-3 3 2 16,-3-1 1-16,-9 3 6 16,-9 0 6-16,-6 1 1 15,-12-4-1-15,0-5-6 16,-6 1-4-16,-12-4-6 0,1-4 0 15,2-4 0-15,3-2 0 16,3-2-38-16,10-4-14 16,11-2-73-1</inkml:trace>
  <inkml:trace contextRef="#ctx0" brushRef="#br0" timeOffset="126.568">6604 11636 208 0,'0'-5'77'0,"0"8"-42"0,-3 7-34 16,0 4 16 0,0 9 4-16,-6 9 7 15,0 10-11-15,0 1-4 0,0 2-8 16,0 0-4-16,0-8 0 0,3-5-1 15,0-3 2 1,1-3-1-16,-1-2 2 0,3-6-26 16,3-2-10-16,0-5-29 15,6-6-12-15,2-7-11 16</inkml:trace>
  <inkml:trace contextRef="#ctx0" brushRef="#br0" timeOffset="127.568">6524 11703 176 0,'-3'-11'66'0,"3"8"-36"0,0-2-20 0,0 2 20 15,3-2-9-15,2 0-2 16,4-3-7-16,6-3 0 16,6 3-7-16,3-2-3 0,3 4-1 15,2 1-1-15,1 3 0 16,-3 2-3-16,-6 5 0 16,-6 3 4-16,-12 5 1 0,-9 8 0 15,-6 3 1-15,-9 2-4 16,-3-2 0-16,-3 0 1 15,-2 2 2-15,2-4 1 16,6-1 1-16,3-3-5 16,6-4-1-16,3-1 1 15,3 0 0-15,9 0 3 16,9 0 3-16,3-2 7 16,6 0 2-16,3-1-7 15,0 1-2-15,-1-1-3 16,1 4 1-16,-3-1-4 15,0 0 0-15,-3-2-1 16,-3 2 0-16,0-3-25 16,-1 1-9-16,1 0-70 15,0-1-36 1,3-2 70-16</inkml:trace>
  <inkml:trace contextRef="#ctx0" brushRef="#br0" timeOffset="128.568">6940 11941 216 0,'-3'-16'82'0,"3"18"-44"0,3 1-51 0,-3 2 12 16,0 3-1-16,0 0 6 15,0 5 0-15,-3 1 1 0,0 4-3 16,0-2 1-16,0 0 0 16,0 0-23-16,0-3-9 0,6-2-59 15</inkml:trace>
  <inkml:trace contextRef="#ctx0" brushRef="#br0" timeOffset="129.568">6946 11681 260 0,'-6'-10'96'0,"12"12"-52"0,-3 6-80 15,-3-2 4-15,3 2-70 16,3 2-26-16</inkml:trace>
  <inkml:trace contextRef="#ctx0" brushRef="#br0" timeOffset="130.568">3984 12988 164 0,'-5'3'63'0,"2"13"-34"0,0 16-25 16,3-14 15-16,0 11 4 15,0 8 3-15,0 0-7 16,0 0-1-16,0 6-11 15,0-6-4-15,-3-5 0 0,3-3-2 16,0-6 2-16,0-1-7 16,0-6-1-16,3-3-38 0,0-5-16 15,5-6-32 1</inkml:trace>
  <inkml:trace contextRef="#ctx0" brushRef="#br0" timeOffset="131.568">3937 13073 168 0,'-15'-18'66'0,"15"12"-36"0,12-4-13 0,-6 4 20 16,0-2-6-16,6-2 2 15,6-1-13-15,8-2-2 16,4 2-10-16,6 4-7 0,-3 7-2 0,-4 2-1 15,-5 6-2-15,-6 8 5 16,-12 5 1-16,-9 3 0 16,-9 5 1-16,-6 3-2 15,-9-3 2-15,-2-3-4 16,2-2 0-16,0-3 3 16,3 1 1-16,6-9-4 15,4 0 1-15,8-2-2 16,3-1-2-16,6 1 7 15,8 2 3-15,10-2 3 16,6-1 2-16,0 3-5 16,0 1-2-16,-1-4-2 15,-2 3 1-15,0 1-4 16,-6-1 0-16,0 0-28 0,-3 0-13 16,0-2-40-1,2-1-55-15,-2-4 33 16</inkml:trace>
  <inkml:trace contextRef="#ctx0" brushRef="#br0" timeOffset="132.568">4389 13010 188 0,'-12'-8'71'0,"21"13"-38"0,-15 3-41 16,9 2 12-16,0 9 5 15,-3 10 5 1,-3 11 5-16,0 2 1 16,3-2-11-16,3 2-3 0,-3-7 0 0,0-6-1 15,3-3 0-15,-6-7-3 16,3-4 1-16,3-1 11 16,6-17 6-1,3-2-13 1,6-3-3-16,6-3-5 15,3 3-3-15,-1 6 0 16,7 4 0-16,-3 4 3 16,0 4 0-16,-4 3 3 0,-5 1 3 15,-3-1 4 1,-12 0 2-16,-6 0 3 0,-12 1 2 16,-12-4-9-1,-5-2-2-15,-10-3-3 0,0-2 1 16,1-3-15-16,-1-3-5 15,6 1-55-15,12-1-25 16,9-13-10 0</inkml:trace>
  <inkml:trace contextRef="#ctx0" brushRef="#br0" timeOffset="133.568">6553 13105 160 0,'-12'13'60'0,"6"14"-32"0,0 20-31 0,3-23 13 15,1 10-3-15,-4 1 3 16,0-4 4-16,3-1 1 0,0-4-8 15,3-2-2-15,0 0-1 16,0-3 0-16,0-3 0 16,0-4-40-16,6-6-70 15</inkml:trace>
  <inkml:trace contextRef="#ctx0" brushRef="#br0" timeOffset="134.568">6518 13078 208 0,'3'-23'79'0,"8"12"-42"0,4-5-28 16,-6 11 22-16,6-3-19 15,9 3-4-15,0 2-10 16,0 6-1-16,-1 7 1 15,-5 6-1-15,-6 5 1 0,-6 6 4 0,-9 4 3 16,-6 1-2 0,-9-3 0-16,-3-2-1 15,1-1 1-15,-1-7-2 0,3-3 2 16,6-3 0-16,3-3 1 16,6 1-2-16,3 0-2 15,6-1 9-15,9 3 4 16,6-2 2-16,0 2 1 15,2 0-8-15,1 1-3 0,0-1-3 16,-3 3 1-16,0 0-2 16,-3-1-1-16,-3-1-32 15,-1-1-14-15,1-2-32 16,0-6-58 0,3-3 32-16</inkml:trace>
  <inkml:trace contextRef="#ctx0" brushRef="#br0" timeOffset="135.568">6952 13377 236 0,'-3'8'88'0,"0"0"-48"0,3 5-47 15,0-5 16-15,0 6-10 16,-3 1-2-16,3 1-1 16,0 3 3-16,0-3-97 15,3-3-43-15</inkml:trace>
  <inkml:trace contextRef="#ctx0" brushRef="#br0" timeOffset="136.568">6890 13203 228 0,'-9'-21'88'0,"21"21"-48"0,17-3-106 0,-17 8-12 15,15 0-4-15,9 1 6 16</inkml:trace>
  <inkml:trace contextRef="#ctx0" brushRef="#br0" timeOffset="137.568">8801 13065 192 0,'6'-13'71'0,"-3"8"-38"0,-1-3-14 15,-4 5 21 1,-4-2-3-16,-3-1 3 0,-9 1-18 16,-9 0-5-16,-6 0-11 15,-2 2-4-15,2 3 1 0,3 5-2 16,6 3-1-16,6 3-4 16,6 5 0-16,18 2 2 15,18 9 1-15,12 10 1 16,9 5 2-16,2 0-3 0,4 3 0 15,-10-8 10-15,-11-5 5 16,-9-5 11-16,-15-6 5 16,-18-3-1-16,-15-2 0 15,-11-5-14-15,-19-3-6 16,-11-3-15-16,-4-2-6 16,-8 2-41-16,8 0-17 15,7 6-83 1</inkml:trace>
  <inkml:trace contextRef="#ctx0" brushRef="#br0" timeOffset="138.568">3779 14362 256 0,'-6'-19'96'0,"6"19"-52"0,0 3-54 0,0 2 14 15,0 8 6-15,0 8 5 16,-3 19 6-16,0 2 4 16,0 3-13-16,0 6-2 0,0-4-3 15,0-4-3-15,0-6-3 0,3 0 2 16,0-6 2-16,0-4-22 16,6-6-8-16,0-5-32 15,0-5-14-15,0-4-39 16</inkml:trace>
  <inkml:trace contextRef="#ctx0" brushRef="#br0" timeOffset="139.568">3693 14388 244 0,'-21'-16'93'0,"21"11"-50"0,0 2-50 15,18-2 31 1,6 2-14-16,5 1-4 16,13 2-4-16,3 5-1 0,11 8-4 0,-2 8 2 15,8 14 1-15,-5 2 2 16,-6 0 8-16,-10-3 3 15,-8-2 7-15,-12 5 2 16,-15-5 4-16,-24-3 1 16,-15-5-12-16,-17-3-4 15,-10-3-3-15,-6-7 2 16,-8-3-10-16,0-3-2 0,11 0-45 16,16 1-19-1,14 2-79-15</inkml:trace>
  <inkml:trace contextRef="#ctx0" brushRef="#br0" timeOffset="140.568">6526 14314 252 0,'-8'-11'93'0,"8"14"-50"0,-6 2-52 0,6 6 14 16,0 13 6-16,-3 13 5 15,3 16-6-15,-3 0-1 16,3 5-5-16,0-3-3 0,-3-7 2 0,0-3-2 15,0-5 2-15,0-6-4 16,0-5-2 0,-6-8-45-16,3-7-17 0,9-4-43 15</inkml:trace>
  <inkml:trace contextRef="#ctx0" brushRef="#br0" timeOffset="141.568">6556 14388 200 0,'-15'-16'74'0,"6"11"-40"0,9-6-27 0,0 9 18 16,3-4-7-16,3 1 0 15,6-6-8-15,3 4-2 16,12-1-4-16,0 8-3 0,0 2 0 16,-1 6-4-16,-2 5 2 15,-3 6 5-15,-6 2 2 16,-9 0-2-16,-9 14-1 0,-6-4 1 15,-6-1 2-15,-9-7-1 16,0-1 0-16,-2-4 3 16,2-5 5-16,6-2-3 15,3-3 2-15,6-3-12 16,6 8-2-16,6 1 1 16,6 1 2-16,6 7 4 15,6-1 4-15,0 0-4 16,-1-3-1-16,4 1 0 15,-3-1 2-15,0 1-3 16,-3-3 0-16,0-3-10 16,-3 0-3-16,-4-2-35 0,1-1-15 15</inkml:trace>
  <inkml:trace contextRef="#ctx0" brushRef="#br0" timeOffset="142.568">7116 14655 228 0,'-6'3'88'0,"6"-3"-48"0,0 13-45 16,-6 0 17-1,6 6-3-15,0-1 2 0,0 1-3 16,-6-1-3-16,3 1-2 16,6 0-3-16,-6-1 1 0,0-2-12 15,0-3-5 1,0-2-58-16</inkml:trace>
  <inkml:trace contextRef="#ctx0" brushRef="#br0" timeOffset="143.568">7104 14462 252 0,'-3'-13'93'0,"6"10"-50"0,3 1-52 0,0 2 14 16,0 0-3-16,-6 0 3 15,0 0 0 1,0 0 0-16,-3 2-3 0,0 1-2 15,-6 0 1-15,0-1 1 16,0-2 3-16,0 0-2 16,3-2 0-16,3-1-8 0,3 0-4 15,12 1-103 1</inkml:trace>
  <inkml:trace contextRef="#ctx0" brushRef="#br0" timeOffset="144.568">8824 14351 160 0,'12'-5'63'0,"-9"2"-34"0,-3 0-5 16,0 3 22-16,-3-2-1 15,-6-1 0-15,-6-2-2 16,-14 2 0-16,-7 1-24 16,-6-1 11-16,-5 3 7 0,-4 0-14 0,0 0-2 15,10 3-13 1,8 2-5-16,6 3-7 16,9 2 0-16,12 4-7 0,15 1-3 15,18 4 3-15,18 7 2 16,14 9 5-1,10-1 2-15,-4 1-1 0,-8-6 2 16,-12-5 3-16,-13-1 1 16,-32 4 54-1,-15-11-18-15,-20 0-3 16,-13-3-16-16,-9 0-8 16,-5-2-23-16,-6 2-7 15,-7 0-82-15,7 6-37 16,11-30-31-1</inkml:trace>
  <inkml:trace contextRef="#ctx0" brushRef="#br0" timeOffset="145.568">10194 12136 184 0,'3'-18'71'0,"0"13"-38"0,0-1-12 16,0 6 22-16,-3 0-12 15,0 0-6-15,2 11-10 16,-2 10-2-16,-5 13-8 16,-1 14-3-16,3 2 1 0,3 3 0 0,3-5 1 15,3-3-5-15,2-3-1 16,4-5-43-16,-3-8-20 16,-3-7-47-1</inkml:trace>
  <inkml:trace contextRef="#ctx0" brushRef="#br0" timeOffset="146.568">10214 12094 240 0,'9'-16'90'0,"-3"14"-48"0,12-9-49 15,-9 8 14 1,3 1-12-16,3 4 1 0,0 4 2 16,-3 2 1-16,-6 7 1 15,-6 7 0-15,-6 1 2 0,-3 1-3 16,0 3-2-16,-3-1-1 16,0-2 3-16,0-5 0 15,3-4 3-15,3-4-3 16,3 2 0-16,6 3 1 15,6 0 0-15,3 0 0 16,-3 2 2-16,3 1-1 16,0 2 2-16,0 3 0 15,3-3 3-15,-1-2-1 0,1-1 0 16,0-2-28-16,0-3-11 16,0-2-63-1</inkml:trace>
  <inkml:trace contextRef="#ctx0" brushRef="#br0" timeOffset="147.568">10467 12385 228 0,'-6'0'88'0,"9"5"-48"0,0 3-47 0,0-2 14 15,3-1-3-15,3 0 5 16,3 1-3-16,6-1-1 15,0 0-2-15,3-5-3 0,0-3 3 16,-4-2 2-16,-2-3 2 0,-3-2-3 16,-3-4-1-16,-6 1 1 15,-6 0 0-15,-6 5 2 16,-6 3 1-16,-2 5-3 16,-4 5-1-16,-3 6-1 15,0 5-2-15,3 5 1 16,6 0-1-16,9 0-3 15,9-2 2-15,9 2-1 16,12-5-2-16,9-1-35 16,3-7-14-16,11-2-52 15</inkml:trace>
  <inkml:trace contextRef="#ctx0" brushRef="#br0" timeOffset="148.568">10851 12393 244 0,'-29'-13'93'0,"14"16"-50"0,-6 2-44 0,12 0 20 15,-6 3-7-15,-3 3 1 16</inkml:trace>
  <inkml:trace contextRef="#ctx0" brushRef="#br0" timeOffset="149.568">10720 12430 429 0,'-5'8'2'0,"7"3"-1"15,7-9-1-15,3 1 0 16,0-3 0-16,0 0 2 16,0 0-3-16,-3 8 0 15,0 2-4-15,-3 1 1 16,0 2 2-16,-6 6 3 0,-3 5 6 15,-3 2 4 1,-3-2-2-16,-6 0 2 0,-3 0-2 16,0-3 0-16,-2-11-3 15,2-2-1-15,0-8-30 16,3-8-12 0,6-10-90-16</inkml:trace>
  <inkml:trace contextRef="#ctx0" brushRef="#br0" timeOffset="150.568">10908 12147 228 0,'3'3'85'0,"3"10"-46"0,0 19-43 16,-6-11 13-16,0 13 4 0,-6 9 6 16,0 7-6-16,-3-3-2 15,0 4-6 1,3 2-6-16,3-6-2 0,6-2 4 0,6-2 1 15,6-6 2-15,0-8 2 16,6-8-3-16,0-8 0 16,-1-10 1-16,1-11 0 15,0-8-62-15,0-5-25 16,-6-14-23 0</inkml:trace>
  <inkml:trace contextRef="#ctx0" brushRef="#br0" timeOffset="151.568">10783 12158 316 0,'-15'-16'121'0,"15"13"-66"0,3-2-62 16,6 2 19-16,12-2-13 16,9-3 1-16,2 3-7 15,7 2-3-15,6 0 6 16,-4 1-71-16,-2 2-32 0,3-6-3 15</inkml:trace>
  <inkml:trace contextRef="#ctx0" brushRef="#br0" timeOffset="152.568">11155 12253 212 0,'-9'71'79'0,"3"-34"-42"0,3 11-39 0,3-27 14 15,0 0-6-15,0 3-1 16,3 0 1-16,0 0 3 15,0-6-4 1,-3-2-18-16,3-5-7 0,-3-11-50 16,0-6-47-16,-6-7 32 15</inkml:trace>
  <inkml:trace contextRef="#ctx0" brushRef="#br0" timeOffset="153.568">11093 12242 220 0,'-3'-42'82'0,"9"31"-44"0,2-2-38 0,1 10 18 16,6 1-12-16,3-1-3 15,0 6-5-15,0 5 1 0,0 2 1 16,-3 4 0-16,-7 12 2 0,-5 1 1 16,-3-1 3-16,-5 3-5 15,-1-5-1-15,-3 0 0 16,0-3 0-16,0-3 0 16,3 1 2-16,3-3-3 15,6 0 0-15,6 0 1 16,3-3 2-16,3-3 1 15,5-2 3-15,4-2-8 16,0-6-3-16,3-11-101 16</inkml:trace>
  <inkml:trace contextRef="#ctx0" brushRef="#br0" timeOffset="154.568">11381 12160 224 0,'-15'13'85'0,"9"11"-46"0,-3 11-46 0,7-9 14 16,-4 9-1-16,0 2 4 16,3 0-3-16,3-6-2 15,0-2-2-15,0-5-3 0,0-5 3 16,0-3 2-16,3-6 2 16,0-2 14-16,6-5 6 15,2-3-13-15,1-3-8 16,6 1-4-16,0 2-2 15,0 0-3-15,-3 5 0 16,0 0 2-16,-6 3 0 16,-3 3 5-16,-6-1 2 15,-3 1 0-15,-3-3-1 16,-3-3-1-16,-6-2 2 0,-3-3-21 16,-3 0-7-16,0-3-27 15,3-2-11-15,7-8-50 16</inkml:trace>
  <inkml:trace contextRef="#ctx0" brushRef="#br0" timeOffset="155.568">11536 12160 284 0,'-3'-10'107'0,"6"10"-58"0,3-3-57 0,0 3 18 15,0-3-7-15,3-2 3 16,3 0-3-1,3 0 0-15,-1 2-1 16,1 0-4-16,0 3 1 0,0 0-1 0,-3 6 0 16,-3 4 0-16,0 9 0 15,-3 4 0-15,-3 17-2 16,0 2 3-16,-3 11 2 16,0-5-2-16,0-3-2 15,0-3 4-15,0 1 1 16,0-6 0-16,-3-6-2 15,0-4 7-15,-6-6 5 16,-6-5 0-16,-6-3 1 16,0-5-5-16,1-5-3 15,-1-6-7-15,6-2-1 16,3-3-41-16,9 0-18 0,9-3-61 16</inkml:trace>
  <inkml:trace contextRef="#ctx0" brushRef="#br0" timeOffset="156.568">11980 12197 244 0,'0'3'90'0,"5"5"-48"0,1 10-47 0,-3-4 17 15,-3 9-5-15,0 7 1 16,0 4-2-16,0 0-1 16,-3-2-3-16,0-3 3 0,0-2 1 15,1-4-38-15,-4-4-15 16,3-3-61-1</inkml:trace>
  <inkml:trace contextRef="#ctx0" brushRef="#br0" timeOffset="157.568">11866 12412 288 0,'3'-6'107'0,"3"6"-58"0,6 0-59 16,0 0 16-16,6 0-6 15,9 0 2-15,3 0-1 16,2 0 2-16,4-2-2 15,3-4-29-15,-1-2-11 0,1-2-76 16</inkml:trace>
  <inkml:trace contextRef="#ctx0" brushRef="#br0" timeOffset="158.568">12283 12155 232 0,'-15'-8'88'0,"9"11"-48"0,0 5-47 0,3 2 14 15,-3 9 1-15,0 12 7 16,1 12-1-16,-1-1 0 15,0 6-8 1,3-6-2-16,3 0 0 0,3-2-2 0,3-3 1 16,-3-5-15-16,0-6-7 15,0-7-81 1,2-9-51-16,-2-7 64 16</inkml:trace>
  <inkml:trace contextRef="#ctx0" brushRef="#br0" timeOffset="159.568">12212 12150 232 0,'24'-24'88'0,"-1"16"-48"0,10 0-34 16,-18 8 22-16,3 0-19 16,3 5-5-16,-3 9-1 15,-7 7 0 1,-5 2-1-16,-9 12 1 0,-9-1 2 15,-5 1-4-15,-4-4-1 0,-3-4 0 16,3-6 2-16,3-2-1 16,3-4 2-16,4-1-4 15,5-1-2-15,6 0 8 16,8 0 6-16,7 1 1 16,3-1 3-16,3 3-8 15,3-3-2-15,3 3-3 0,-4 0 1 16,1-3-20-1,-3-3-8-15,-3-4-60 16,0-4-71-16,-3-2 40 16</inkml:trace>
  <inkml:trace contextRef="#ctx0" brushRef="#br0" timeOffset="160.568">12483 12502 244 0,'-9'-16'93'0,"12"8"-50"0,-3 10-37 0,0-2 22 15,6 0-13-15,3 0-3 16,8 0-5-16,-2-2-2 15,3-4-3-15,0 4-2 0,3-3 3 16,-3-1 0-16,-3 1 1 16,-4-3-2-16,-2 0 1 0,-6 0-2 15,-6 0 2-15,-3 3 2 16,-2 5 2 0,-10 5-3-16,-3 3-3 0,3 5-5 15,3 1-2-15,3 1 5 16,6 1 5-16,3 3-2 15,9-3-1-15,9 0-16 16,3-6-5-16,9-5-28 16,2-2-11-16,1-3-29 15,-3-3-32 1,-3-2 43-16,-6-5 128 16,-6-6 64-16,-6 3-20 15,-6 2-15-15,-6 0-40 16,-3 3-15-16,-3 8-15 15,0 0-5-15,3 6-1 0,3-1-5 16,6 0 1-16,6 1-2 16,6 2 0-16,3 2 2 0,0 3 0 15,-3 8-3-15,-4 6 2 16,-2-1-1-16,-6 4 0 16,-9 1 13-16,-8-4 7 15,-7-3-3-15,-3-6 0 16,-3-2-7-16,0-8-3 15,4-3-5-15,2-13-2 16,3-8-32-16,9-7-15 16,9-9-90-1</inkml:trace>
  <inkml:trace contextRef="#ctx0" brushRef="#br0" timeOffset="161.568">12899 12144 256 0,'3'6'96'0,"6"7"-52"0,0 16-47 16,-6-8 19-16,-3 14 3 16,-3 10 6-16,-3 5-9 15,0-3-4-15,0 6-7 16,3 0-4-16,3-5 2 0,6 0-2 16,6-9 2-16,3-7 2 15,6-6 2-15,0-12-1 16,0-14 1-16,-1-6-9 0,-2-7 0 15,0-8-57 1,-3-3-26-16,-3-16-40 16</inkml:trace>
  <inkml:trace contextRef="#ctx0" brushRef="#br0" timeOffset="162.568">12819 12171 316 0,'-24'-24'121'0,"24"19"-66"0,3-3-58 0,3 5 22 15,6 1-19-15,6-1-2 16,6 0 1-16,8 1 2 16,1 2 0-16,0 0-42 0,0 0-18 15,-1 2-69-15</inkml:trace>
  <inkml:trace contextRef="#ctx0" brushRef="#br0" timeOffset="163.568">13120 12295 204 0,'-6'56'77'0,"12"-30"-42"0,0 11-26 16,-1-18 19-16,1-1-8 16,0 1-1-16,0-1-9 15,0 4-2-15,0-4-4 16,-3 1-1-16,0-6 3 0,-3-3-16 16,0-4-6-16,-3-9-54 15,-3-2-68 1,0-16 31-16</inkml:trace>
  <inkml:trace contextRef="#ctx0" brushRef="#br0" timeOffset="164.568">13081 12290 232 0,'-6'-48'88'0,"6"46"-48"0,6-4-38 0,0 6 19 15,6 0-13-15,3 0-2 16,2 0-4-16,4 3-2 16,0 2 1-16,-3 14-4 0,-6 2 0 15,-3 5 2-15,-6-2 2 16,-3 0 2-16,-3 3 3 15,0-1-3-15,0-5 0 16,0-2-1-16,3-3-2 16,3-3 5-1,3-3 1-15,3 1-2 0,3-3-1 16,3-3 1-16,2 0 0 0,1-2-7 16,3 0-2-1,-6-3-18-15,0 0-8 0,-3 0 12 16,-3 0 8-1,-3 0 13-15,-6 0 7 0,0 2-4 16,-3 4-1-16,0 2-2 16,3 2 1-16,0 3-2 15,0 3-1-15,0-2 1 16,3-1 1-16,0-3-36 16,6-4-17-16,0-6-43 15</inkml:trace>
  <inkml:trace contextRef="#ctx0" brushRef="#br0" timeOffset="165.568">13337 12377 288 0,'-30'-16'107'0,"27"14"-58"0,0-4-59 0,3 6 16 16,3 3-6-16,0 0 0 16,3-1-11-16,3 4-5 15,3-1-100-15,0-5-43 16,6 0 79-16,-3-3 38 15</inkml:trace>
  <inkml:trace contextRef="#ctx0" brushRef="#br0" timeOffset="166.568">13423 12155 260 0,'-6'-19'96'0,"9"14"-52"0,0 0-47 0,0 2 16 0,6 1-9 15,3-1-1-15,0 0-1 16,0 1-2-16,0 2 1 15,3 0-4-15,-4 2 0 0,1 4-1 16,0 7 3-16,-3 8-2 16,-3 11-1-16,0 13 0 15,-3 2 3-15,-3 9 0 16,0-6 3-16,0 0-1 16,-3-2-1-16,0-3 5 15,0-8 1-15,-3-5 6 16,0-3 5-16,-3-5 4 15,-3-8 4-15,-5-8-11 16,2-3-5-16,0-5-6 16,0-5 0-16,3-3-44 15,3-3-17-15,6 0-72 16</inkml:trace>
  <inkml:trace contextRef="#ctx0" brushRef="#br0" timeOffset="167.568">13789 12189 220 0,'3'-10'82'0,"0"7"-44"0,3 0-38 16,0 3 18-16,-6 0-12 16,3 6-3-16,0 4 2 15,3 9 1-15,0 7-2 16,0 6 2-16,3 2 3 0,0 4-3 15,-3-7 2-15,0-2-5 16,0-2-2-16,-3-3 4 0,-3-6 1 16,0-2-38-1,3-3-15-15</inkml:trace>
  <inkml:trace contextRef="#ctx0" brushRef="#br0" timeOffset="168.568">13956 12240 228 0,'-15'10'85'0,"6"25"-46"0,-15-1-43 0,15-21 13 16,-2 0-3-16,-1 1 3 16,-3-1-4-16,3 0-1 0,0-2-2 15,0-3-48-15,3-3-21 0,0-5-26 16</inkml:trace>
  <inkml:trace contextRef="#ctx0" brushRef="#br0" timeOffset="169.568">13727 12253 204 0,'0'8'77'0,"3"21"-42"0,9 0-34 16,-3-16 16-16,5 6-5 15,4-1 1-15,3 1-5 16,0 2 0-16,3-3-91 15,3-10-38-15,2-5 40 16,-2-6 24-16</inkml:trace>
  <inkml:trace contextRef="#ctx0" brushRef="#br0" timeOffset="170.568">14078 12356 256 0,'-3'0'96'0,"6"0"-52"0,6-3-40 0,-6 1 19 15,3-4-13-15,3-4-1 16,0-6-1-16,0-5 0 16,0 2-4-16,0-2-3 0,-1 0 0 0,1 0-1 15,0 2 0 1,0 6-3-16,-3 2 2 0,-3 6-4 15,0 8 1 1,0 10-3-16,0 11 2 16,0 13 7-16,0 5 6 0,0 6 0 15,3-8 1-15,-3 2-5 16,3 0-1-16,0 1 1 16,0-6 0-16,0-6-22 15,0-4-8-15,3-1-102 16</inkml:trace>
  <inkml:trace contextRef="#ctx0" brushRef="#br0" timeOffset="171.568">14102 12639 308 0,'-18'-8'115'0,"24"8"-62"0,12 0-60 0,-3 0 21 16,3 0 0-16,8 0 3 15,10 0-4-15,6-2 0 16,-1-1-8-16,4 0-16 0,0 1-6 15,-4-1-130 1</inkml:trace>
  <inkml:trace contextRef="#ctx0" brushRef="#br0" timeOffset="172.568">19489 12234 104 0,'6'-8'41'0,"3"3"-22"0,3-5-7 0,-3 4 13 15,0-2 11-15,0 0 5 16,-3 0 0-16,0 0-1 16,-6 1-21-16,-3 1 2 0,-9 6 0 15,-9 8-9-15,-3 13-4 16,-5 19-5-16,-1 10 0 15,3 6-2-15,9-3 2 16,9 2 2-16,15-2 4 16,12-8 7-16,21-8 4 15,5-10-4-15,7-11-1 16,3-14-7-16,-4-12-3 16,-5-9 0-16,-6 1-1 15,-13-14 6-15,-8-8 4 0,-15-7-3 16,-12-6-1-1,-6-3 5-15,-8 3 4 16,-4 8-5-16,-3 11-1 0,0 7-16 16,3 9-5-16,7 10-26 15,5 8-10-15,15 10-17 16,15 4-7-16,11 7-56 16</inkml:trace>
  <inkml:trace contextRef="#ctx0" brushRef="#br0" timeOffset="173.568">20254 12375 324 0,'-12'-3'121'0,"7"6"-66"0,-7 10-66 0,3-3 16 16,-6 6-9-16,-6 3 3 16,-6-1 0-16,-3-2 3 15,1 0-1-15,-1 3-1 0,3-1 1 16,3 1-30-16,3-1-13 15</inkml:trace>
  <inkml:trace contextRef="#ctx0" brushRef="#br0" timeOffset="174.568">20052 12438 312 0,'6'-3'118'0,"0"3"-64"0,12 11-65 15,-6-3 16-15,3 0-4 16,2 2 3-16,1 4-1 15,6 4 0-15,3 3-1 16,0 1-4-16,2-1 1 0,4 0-34 16,3-5-15-16,3-3-73 15</inkml:trace>
  <inkml:trace contextRef="#ctx0" brushRef="#br0" timeOffset="175.568">20793 12192 148 0,'6'-8'55'0,"-3"3"-30"0,0-3-1 0,0 5 22 15,-3-2-3 1,0-3-1-16,-3 0-1 15,-3 0-1-15,-3-2-22 0,-6-1 3 0,-3 3 0 16,-2 3-9-16,-4 2-2 16,-3 11-8-16,3 13-2 15,3 11-2-15,1 16 0 16,5 4 2-16,3 4 2 16,3-8-1-16,3-1-1 0,3-2-2 15,3-2-1 1,0-6-18-16,6-8-7 0,0-5-42 15,-3-9-18-15,0-9-27 32</inkml:trace>
  <inkml:trace contextRef="#ctx0" brushRef="#br0" timeOffset="176.568">20335 12422 308 0,'-3'-8'115'0,"12"11"-62"0,12-8-62 15,-1 5 20-15,13-3-1 16,3 0 3-16,8 1-6 16,4 2-2-16,3 2-3 0,-1 4-15 0,1-4-4 15,-6 4-46-15,-7-1-21 16,-8-3-32 0</inkml:trace>
  <inkml:trace contextRef="#ctx0" brushRef="#br0" timeOffset="177.568">21129 12118 252 0,'0'-5'93'0,"3"7"-50"0,0 6-48 16,0 5 15-16,-3 11 16 0,0 11 12 15,-3 7-10 1,-3 6-4-16,4-1-14 0,-1-4-4 0,3-1 0 16,3 0-1-16,2 1 0 15,4-6-6-15,3-6-1 16,3-4-19-16,3-9-9 15,0-4-31-15,-3-6-11 16,3-3-44 0</inkml:trace>
  <inkml:trace contextRef="#ctx0" brushRef="#br0" timeOffset="178.568">21400 12298 192 0,'-3'-45'71'0,"6"40"-38"0,-3-1-25 15,0 6 16 1,-3 0-1-16,-3 11 3 0,-5 10-10 16,-7 8-4-16,-3 11-7 15,0 0 7-15,3 2 7 0,6 5-6 16,9 1 0-16,9-3-3 16,12 3 1-16,9-9-4 15,6-10 1-15,5-7 1 16,1-14 2-16,0-11 1 15,-4-10 2-15,-2-11 6 16,-6-5 2-16,-9-6-5 16,-6-4-2-16,-9-6 2 0,-6-6 3 15,-3 4 1 1,-6 2-1-16,-3 5-10 16,-3 3-4-16,0 11-15 0,3 5-4 15,3 7-27-15,1 6-9 16,8 8-10-16,6 3-4 15,8 5-12 1,7 0-5-16,9-3-31 16</inkml:trace>
  <inkml:trace contextRef="#ctx0" brushRef="#br0" timeOffset="179.568">21796 12327 264 0,'-9'3'101'0,"0"5"-54"0,-14 7-50 0,11 1 19 16,-6 8-3-16,0 5 2 0,0 8 7 15,6 8 6-15,6 0-15 16,9 3 0-16,12-6 0 0,24-7 2 16,8-12 3-16,13-12-8 15,5-14-1-15,-2-13-3 16,-12-10 1-16,-16-6-2 16,-14-7 2-16,-18-4 7 15,-21-7 5-15,-12-3 8 16,-8 3 6-16,-13 5-18 15,4 8-8-15,5 5-58 16,12 13-24-16,15 6-112 16</inkml:trace>
  <inkml:trace contextRef="#ctx0" brushRef="#br0" timeOffset="180.568">21067 12113 180 0,'9'-8'68'0,"-6"5"-36"0,6-2-22 0,-3 5 20 16,0-3-12-16,0 0 0 15,-3 3-1-15,0-2-2 16,0-1-7-16,-3 3 4 0,0 0 1 0,0 0-6 16,-3 8-2-1,-3 5 3-15,-3 3 5 0,0 5-3 16,-3 1 2-16,3-1-3 16,0 0 2-16,3-3-6 15,0 4-1-15,0-7-2 16,3-1-2-16,0-4 3 15,0-2 0-15,0-3 3 16,0 3 3-16,3-13 5 16,0 0-8-1,3 0-1-15,0-3-3 16,3-3-2-16,3-5 1 16,0-5-1-16,3 0 0 15,-3 0 2-15,0 2-1 0,-3 3-1 16,0 3-6-1,-3 5-4-15,0 3-38 16,-3 5-19-16,0 5-69 16</inkml:trace>
  <inkml:trace contextRef="#ctx0" brushRef="#br0" timeOffset="181.568">21052 12626 184 0,'-6'-8'68'0,"6"5"-36"0,-3 1-18 16,3 2 22-16,0-3-3 15,0 3 3-15,3-3-14 16,3 1-3-16,3-1-11 15,3 0-5-15,6 1 0 0,3 2 0 0,-1 0 3 16,1 0-5 0,0 0-3-16,-3 2 1 15,0 1 0-15,-3 0 1 0,0-3 0 16,0 0-60-16,-1 0-24 16,-2 0-26-1</inkml:trace>
  <inkml:trace contextRef="#ctx0" brushRef="#br0" timeOffset="182.568">13765 13409 260 0,'0'-10'96'0,"3"15"-52"0,-3-3-43 0,0-2 19 16,0 8-7 0,0 3 2-16,0 10-8 0,3 6-2 15,0 15-3-15,-3 0 1 0,3 1 0 16,0-4-1-16,3-4 1 16,3 4-20-16,0-4-6 15,0-6-103 1</inkml:trace>
  <inkml:trace contextRef="#ctx0" brushRef="#br0" timeOffset="183.568">13902 13568 288 0,'-29'2'110'0,"17"22"-60"0,-12 13-56 15,12-23 17-15,-6-1-9 16,-6 3 1-16,1 0-11 15,2-3-4-15,3-3-67 16,0-2-28-16,3 0 9 16,3-5 7-16</inkml:trace>
  <inkml:trace contextRef="#ctx0" brushRef="#br0" timeOffset="184.568">13635 13568 280 0,'2'2'104'0,"7"4"-56"0,6 20-54 15,-6-10 19-15,12 0-10 16,3 0-2-16,3 0 0 16,2 2 1-16,7-5-1 15,3 1-64-15,0-4-28 0,-7-4-14 16</inkml:trace>
  <inkml:trace contextRef="#ctx0" brushRef="#br0" timeOffset="185.568">14108 13539 280 0,'-9'-3'104'0,"9"14"-56"0,-6 23-56 0,3-15 16 16,0 2-8-16,-6 3 0 16,3-1 0-16,3 4 2 0,0-6-1 15,0 3-1-15,3 2 3 0,3-5-2 16,0-5 2-16,3-2 4 15,6-9 6-15,0-3-3 16,6-7 2-16,6 3-7 16,-1-4-1-16,4-2-4 15,0 0-3-15,-3 0-40 16,-3 1-19-16,-4 1-61 16</inkml:trace>
  <inkml:trace contextRef="#ctx0" brushRef="#br0" timeOffset="186.568">14322 13541 276 0,'-12'-2'104'0,"12"10"-56"0,-6 23-56 16,6-4 16-16,-3 7 16 0,0 17 11 16,-3-4-15-16,0 6-8 15,3 8-8-15,3 5-4 0,3-2 3 16,3-6-42-16,0-3-16 15,-3-20-78 1</inkml:trace>
  <inkml:trace contextRef="#ctx0" brushRef="#br0" timeOffset="187.568">19466 13727 224 0,'0'-16'85'0,"-3"10"-46"0,0-4-19 16,0-1 24-16,-3 1-9 15,-3 2-1-15,-3 2-17 16,-6 12-5-16,-6 4-8 16,-6 14-3-16,-2 8 0 0,-4 10-4 15,6 16 0-15,9 11-1 0,12 8 0 16,12-11 0-16,12-5 3 16,9-3 2-16,6-13 2 15,6-10 3-15,5-14 1 16,4-11 5-16,-3-7 5 15,-4-11 0-15,-2-16-1 16,-6-13 3-16,-6-16 0 16,-13-10-4-16,-8 5 1 15,-6-3 4-15,-11 5 2 16,-10 8-5-16,-3 9-2 16,0 7-12-16,6 8-1 15,4 8-13-15,2 8-3 16,3 8-31-16,9 6-12 15,6 10-18-15,9 5-3 0,11-3-64 16</inkml:trace>
  <inkml:trace contextRef="#ctx0" brushRef="#br0" timeOffset="188.568">20141 13891 280 0,'-15'10'107'0,"1"11"-58"0,-13 14-55 16,15-19 17-16,-9 7-1 16,-6 9 4-16,0 0-5 15,4-3-1-15,2 0-4 16,0 3-12-16,3-8-4 0,-3-6-63 16,3-7-27-16,3-9-6 15</inkml:trace>
  <inkml:trace contextRef="#ctx0" brushRef="#br0" timeOffset="189.568">19790 13954 316 0,'-3'-18'121'0,"9"18"-66"0,9 0-64 0,-6 2 18 15,0 4-7-15,6 4 3 16,5 9-2-16,10 2-2 16,6 11 0-16,3 2-1 0,5 3 2 15,-2 0-14-15,3-3-7 16,2-7-61-16,4-6-25 0,-1-16-3 15</inkml:trace>
  <inkml:trace contextRef="#ctx0" brushRef="#br0" timeOffset="190.568">20695 13697 336 0,'-27'-39'126'0,"12"10"-68"0,-12 10-54 15,16 14 24-15,-4 2-16 16,-3 3-4-16,-3 13-8 16,-6 14-2-16,3 10 1 15,4 8 0-15,5 8 1 0,6 8-3 0,6 2 0 16,3 1 2 0,3-6 0-16,0-5-13 0,-3-6-3 15,0-4-33-15,-3-11-13 16</inkml:trace>
  <inkml:trace contextRef="#ctx0" brushRef="#br0" timeOffset="191.568">20245 13944 324 0,'-5'-16'121'0,"10"13"-66"0,16-2-66 0,-9 2 16 0,9-2-9 15,15 2 3-15,8 3 0 16,4 5 3-1,3 1-1-15,-1-1-36 0,7-2-14 16,-1-3-76-16</inkml:trace>
  <inkml:trace contextRef="#ctx0" brushRef="#br0" timeOffset="192.568">20936 13692 300 0,'-15'-13'112'0,"15"18"-60"0,-3 6-63 15,0-1 16-15,-3 6-9 16,-3 5 0-16,0 3 3 16,0 0 0-16,3 3 1 15,1 2 0-15,2 0 2 0,3-3-1 16,0-2 2-16,3-5 2 16,5-6 4-16,4-3 7 15,3-4 2-15,3-6-9 0,0-3-5 16,6 0-6-1,0 1 1-15,-1-1-32 16,-2 0-13-16,0 1-43 16,3-1-60-16,-6 0 37 15</inkml:trace>
  <inkml:trace contextRef="#ctx0" brushRef="#br0" timeOffset="193.568">21115 13780 272 0,'-18'-6'101'0,"18"4"-54"0,-3 7-55 16,3 0 16-16,-3 6 3 16,0 2 7-16,0 5 2 15,0 9 3-15,0 7-13 16,3 6-6-16,3 2 0 0,3 1-5 16,0 2 0-16,0-8-4 15,0-3-1-15,0 1-50 16,0-12-23-16</inkml:trace>
  <inkml:trace contextRef="#ctx0" brushRef="#br0" timeOffset="194.568">21388 13803 260 0,'-11'-18'99'0,"8"18"-54"0,-6 2-53 0,3 6 16 16,-6 6 0-16,0 1 7 16,-3 15 6-16,3 7 4 15,6 10-13-15,6 4-2 0,9-1-3 16,12-5 1-16,6-6 0 16,8-4 4-16,4-11 5 15,6-8-5-15,-7-11 1 16,-5-10 3-16,-6-9 2 0,-6-15-1 15,-6-8 0 1,-9-5-5-16,-6-3-2 0,-9 5 0 16,-6 0 4-16,-3 1-8 15,-3 4-1 1,3 9-19-16,3 2-5 0,3 6-29 16,10 7-11-16,4 6-18 15,10 2-5-15,6 0-37 16,9 1-27-1,6-1 67-15</inkml:trace>
  <inkml:trace contextRef="#ctx0" brushRef="#br0" timeOffset="195.568">21764 13785 244 0,'-6'2'90'0,"0"14"-48"0,-9 8-42 16,9-11 16-16,-3 9-7 0,3 9 0 16,0 9-1-1,6 10 2-15,6 1-5 16,9-7 6-16,12-4 4 0,8-5 2 0,7-9 1 15,3-10 4-15,2-16 1 16,1-11 7-16,-12-18 4 16,-10-13 4-16,-11-8 3 15,-12-1-5-15,-15 4 1 16,-12-4-12-16,1 6-3 16,-4 8-26-16,-3 8-10 15,3 13-72-15,6 11-32 16</inkml:trace>
  <inkml:trace contextRef="#ctx0" brushRef="#br0" timeOffset="196.568">10682 14962 216 0,'-3'0'82'0,"3"5"-44"0,0 25-44 15,0-9 14-15,0 5 4 16,0 11 4-16,0 0 1 15,-3 6 0-15,0-1-9 16,0 0-5-16,0 1 0 0,0-1 0 16,0-5 3-16,3-5-3 15,-3-8-2-15,0-9-9 0,0-1-5 16,0-6-31-16,0-6-13 16,0-4-42-1</inkml:trace>
  <inkml:trace contextRef="#ctx0" brushRef="#br0" timeOffset="197.568">10643 15126 184 0,'-3'-16'68'0,"3"6"-36"0,6 2-20 0,-3 3 21 16,3-3-8-16,3-6 0 0,9-7-8 15,3-3-2-15,-1 6-9 16,4 5-4-16,0 5 1 0,0 16-2 15,-3 5 2-15,-6 3 2 16,-6 5 4-16,-9 3-2 16,-6 5-2-16,-3-3-2 15,-3-2 0-15,-3-3-2 16,-6-2-1-16,0-3-2 16,6-3 1-16,3-3 1 15,3 1 2-15,4 0-6 16,5 2 1-16,8 3 5 15,1 2 4-15,3 3 3 16,3 3 2-16,3 3-3 16,0-3 0-16,3-1-3 15,0-4 0-15,-1-3-12 0,-2-6-3 16,0-2-66-16,9-5-26 16,0-3-11-1</inkml:trace>
  <inkml:trace contextRef="#ctx0" brushRef="#br0" timeOffset="198.568">10997 15343 224 0,'0'5'85'0,"3"3"-46"0,9 6-39 0,-6-6 16 16,3 0-3-16,0-1 5 0,3 1-8 15,3-5-1 1,3-3-5-16,-3-3-1 0,5-5 1 0,-2 1-2 16,-3-4-2-16,-3 0 1 15,-6 1 1-15,-9-3-1 16,-3 2 2-16,-6 0-2 16,-3 3-1-16,-3 3 12 15,-5 5 6-15,-1 5-3 16,3 3 2-16,0 3-4 15,6 0 0-15,3 4-10 16,6 7-3-16,6-4-1 16,6 1 2-16,9-3-2 15,6-1-2-15,3-1-16 16,6-6-5-16,2-3-26 16,1-5-8-16,0-3-9 15,-3-7-1-15,-7-6 28 16,-2 0 46-16,-6 3 30 15,-6-1 13-15,-3 1 3 16,-6 0-6-16,-3 2-2 16,-3 3-24-16,0 3 4 0,0 2 3 15,0 1-11-15,0 2-3 16,0 0-8-16,3 2-2 16,0 1-3-16,3-3-1 15,3 3 1-15,3-1 2 0,6 4-3 16,3-1 0-16,0 6-1 15,0 7 0-15,0 1 0 16,0-1-2-16,-4 9 5 16,-5-6 1-16,-6 3 17 15,-8 2 8-15,-7-5-6 16,-3-2-1-16,0-3-6 16,-3-6-1-16,-3-2-7 15,0-3-4-15,4-5-17 16,2-5-7-16,3-3-27 15,6-10-11-15,6-3-43 16,12-11-20-16,3-13 15 16</inkml:trace>
  <inkml:trace contextRef="#ctx0" brushRef="#br0" timeOffset="199.568">11518 15068 284 0,'0'-5'107'0,"3"7"-58"0,3 14-62 0,0-5 17 15,-3 7-2-15,0 1 6 16,0 7 9-16,-3 6 7 16,-3 5-13-16,0 3 1 15,0 2-1-15,0 3-4 0,3-8-2 16,3-5-2-16,3-6-3 16,3 1 1-16,3-9-1 15,6-7 2-15,3 0 1 16,-1-4-1-16,1-7-2 15,0-5-13-15,-3 0-4 16,0-6-40-16,-3-7-15 0,3-17-51 16</inkml:trace>
  <inkml:trace contextRef="#ctx0" brushRef="#br0" timeOffset="200.568">11459 15094 312 0,'-42'-10'115'0,"39"10"-62"0,3-3-53 16,0 3 21-16,6-2-10 16,9-1 1-16,3-5-7 15,6 3-3-15,5-3-1 16,7 5-10-16,-3 1-2 0,2-4-49 16,-2 4-21-16,0-1-42 15</inkml:trace>
  <inkml:trace contextRef="#ctx0" brushRef="#br0" timeOffset="201.568">11765 15084 252 0,'-15'5'96'0,"15"3"-52"0,3 11-54 0,0-3 16 16,0-1 9-16,0 4 10 16,0 5-7-16,-3 0 0 15,0 2-10-15,0 0-5 0,0-2-2 0,0 0-1 16,0-3 2-16,0-5-1 15,0-3-12 1,-3-5-4-16,0-10-11 16,0-6-4-16,0-6 6 15,0-1 1-15,0-4 11 16,0 1 5-16,0-1 5 16,3-2 3-16,3-3 6 15,3 3 4-15,3 0 5 16,0 0 2-16,6 2-1 15,0 1 0-15,3 2-7 16,-3 5-2-16,3 3-4 16,-4 5-1-16,1 1-1 15,-3 10 1-15,-6 2 0 16,-6 4 3-16,-6 1-1 16,-3 1 2-16,0 0-4 0,-3 0-2 15,1 0 4-15,2-3 1 16,0 0 0-16,3-2-1 15,3 0 1-15,6-1 3 16,3 3 5-16,3 1 1 16,0-1-6-16,2 0-3 15,1 0-3-15,-3 1 0 16,3-1-2-16,0 0 2 16,0-2-29-16,0-3-9 15,0-3-47-15,0-3-20 16,3-9-12-1</inkml:trace>
  <inkml:trace contextRef="#ctx0" brushRef="#br0" timeOffset="202.568">12042 15306 292 0,'0'3'110'0,"0"2"-60"0,0 3-56 16,0 0 17-16,3-3-7 16,0 8 2-16,0 1-3 15,0 2-2-15,0-1 0 16,0-1-43-16,0-4-19 0,0-2-57 15</inkml:trace>
  <inkml:trace contextRef="#ctx0" brushRef="#br0" timeOffset="203.568">12060 15134 308 0,'0'-18'115'0,"3"10"-62"0,15-8-64 0,-12 8 18 15,6 0-34-15,0 0-9 16,2 0-86-16,4-2-37 16</inkml:trace>
  <inkml:trace contextRef="#ctx0" brushRef="#br0" timeOffset="204.568">12224 14944 272 0,'-15'-19'101'0,"15"17"-54"0,0-1-44 0,0 3 23 0,6-3-8 15,0 1-1-15,3-4-9 16,2 1-3 0,1 2-3-16,0 3-4 0,0 6 1 15,0 2-1-15,0 15 0 0,-3 9 0 16,-3 3 0 0,0 7 2-16,0 3 0 0,0 2 0 15,0 4 0-15,0 4 0 16,6-2 2-16,-4-5-1 15,-2-6-1-15,0-7 1 16,-6-6-1-16,-3-6 2 16,-6-4 3-16,1-6 0 15,-4 0 2-15,-3-7-6 16,0-1-3-16,0-5 3 16,0 0 1-16,3-3-20 0,3 1-10 15,3-4-41-15,6-4-16 16,6-1-24-1</inkml:trace>
  <inkml:trace contextRef="#ctx0" brushRef="#br0" timeOffset="205.568">12599 14907 252 0,'-3'0'96'0,"6"2"-52"0,0 4-51 15,0-1 14-15,0 13 4 16,0 4 7-16,0 4-5 16,-3 0-2-16,0 1-6 15,0 2-4-15,0-3 0 0,3-2-4 16,0-3 0-16,-1-2-67 15,4-6-27-15,3 0-7 16</inkml:trace>
  <inkml:trace contextRef="#ctx0" brushRef="#br0" timeOffset="206.568">12780 14923 288 0,'-12'5'107'0,"3"13"-58"0,-14 17-57 0,11-22 16 15,-6 3-8-15,0 0 2 16,0 2-1-16,-3 1-1 16,3-3 1-16,-2-3-63 0,2 0-28 15,0-5-16 1</inkml:trace>
  <inkml:trace contextRef="#ctx0" brushRef="#br0" timeOffset="207.568">12468 15015 260 0,'-3'0'99'0,"6"0"-54"0,6 5-46 0,-3 1 18 0,8 2 7 16,7 0 8-16,0 0-13 15,3 2-5-15,6-2-9 16,2-3-8-16,1 1-1 16,0-1-55-16,6-2-26 0,-4-1-38 15</inkml:trace>
  <inkml:trace contextRef="#ctx0" brushRef="#br0" timeOffset="208.568">12962 15010 288 0,'-3'-8'110'0,"9"-13"-60"0,-3 0-36 16,0 18 28-16,6-2-16 0,3-1-5 15,-1 1-12 1,4 2-4-16,0 3-3 0,0 11-6 16,0 10 0-16,-6 6-5 0,-9 2-1 15,-3 13-4-15,-15-2 1 16,-3 2 5-16,-3 3 4 16,-5 3 3-16,2-3 1 15,0-6 0-15,6-4 0 16,6-6 4-16,6-5 5 15,9-6 6-15,6-7 5 16,9-3-4-16,9-3 1 0,6-2-8 16,6-3-3-16,5 0-14 15,1-3-5-15,0 3-54 16,2 0-20-16,-5 0-53 16</inkml:trace>
  <inkml:trace contextRef="#ctx0" brushRef="#br0" timeOffset="209.568">13536 14946 272 0,'-12'-16'101'0,"9"35"-54"0,0 13-55 15,3-16 16-15,-3 10-6 16,0 11 1-16,0 0-1 15,1 5 1-15,2 1-2 16,0-4-1-16,2 4 3 0,-2-1-11 16,3-7-4-16,0-9-74 15,0-5-63 1,-6-8 46-16</inkml:trace>
  <inkml:trace contextRef="#ctx0" brushRef="#br0" timeOffset="210.568">13382 15235 312 0,'0'-8'118'0,"8"5"-64"0,28-5-61 0,-18 6 21 16,12-4-11-16,11-2-2 15,7-2-16-15,3 2-7 16,2 0-110-16,7 0-48 16</inkml:trace>
  <inkml:trace contextRef="#ctx0" brushRef="#br0" timeOffset="211.568">13992 15036 236 0,'-21'-2'90'0,"3"7"-48"0,-9 11-36 0,18 0 20 0,-3 5-1 16,0 5 2-16,1 9-8 15,5 4-4-15,3 4-8 16,9-4-1-16,5 1 4 0,7-8 0 16,6-8 2-16,9-14-2 15,3-10 1-15,-1-10-4 16,-5-9 1-16,0-7-1 16,-12-3 3-16,-9-8-5 15,-9-3-1-15,-9-2 0 16,-9-9 0-16,-9 4-5 15,3 4 1-15,3 9-5 0,4 7 1 16,2 9-33 0,3 10-16-16,6 19-32 0,9 7-14 15,9 3-13 1</inkml:trace>
  <inkml:trace contextRef="#ctx0" brushRef="#br0" timeOffset="212.568">14399 15208 264 0,'-20'3'99'0,"8"7"-54"16,-9 17-50-16,12-11 17 16,-6 2-3-16,-3 4 5 15,0-1-6-15,1 0 0 0,-4 3-4 16,3-3-18-16,3-5-6 0,3-6-47 15,3 1-22-15</inkml:trace>
  <inkml:trace contextRef="#ctx0" brushRef="#br0" timeOffset="213.568">14173 15198 296 0,'-6'0'110'0,"18"0"-60"0,9 2-56 16,-12 4 17-16,6 2-3 15,6 5 3-15,0 5-6 16,2 3-1-16,4-2-2 0,0 0-17 0,3-4-7 16,-1 1-51-16,4 3-22 15,-3-9-9 1</inkml:trace>
  <inkml:trace contextRef="#ctx0" brushRef="#br0" timeOffset="214.568">14712 15005 288 0,'-21'-43'110'0,"12"27"-60"0,-12 0-41 0,12 11 27 16,-5 3-13-16,-7 2-4 0,-3 2-6 16,-3 3-1-1,6 14-7-15,3 2-7 0,10 6-2 16,8-1 0-16,8 3 2 0,10 3 1 15,3-6 1-15,6 3-3 16,3 3 2-16,-3 3 1 16,-7-4 0-16,-8-2 0 15,-6-2 2 1,-9-1-1-16,-6 1 2 0,-3-6-4 16,-5-5 0-16,-4-8 5 15,0-8 2-15,0-3 0 16,6-2 1-16,6-8 0 15,6-9 3-15,9-4-3 16,6-3-2-16,6 0-2 16,6-6 0-16,3-2-2 0,-1 6 2 15,-2-1-11 1,-3 0-4-16,3 6-30 0,-3 2-12 16,2 8-49-16,1 13-20 15,-3 3 16 1</inkml:trace>
  <inkml:trace contextRef="#ctx0" brushRef="#br0" timeOffset="215.568">14876 15190 256 0,'-21'24'96'0,"9"-11"-52"0,3 13-38 0,9-10 20 0,0 3-1 16,6-1 2-16,3-2 1 15,6-3 0-15,15-5-15 16,5-5 3-16,1-8 4 0,-3-9 0 15,-3-4 3-15,-7-3 2 16,-5-1 2-16,-9 1-1 16,-3-5-1-16,-6-3-19 15,-6-3-5-15,-9-8-44 16,-3 1-17 0,1-4-130-16</inkml:trace>
  <inkml:trace contextRef="#ctx0" brushRef="#br0" timeOffset="216.568">10348 16349 164 0,'-12'-8'63'0,"7"8"-34"0,-10 5-19 0,6-2 20 0,0 2-9 16,-3 3 0-16,-3 5-3 15,-3 8-2-15,0 6-8 16,0 2 4-16,4 10 3 0,5 4-3 15,6-1 1-15,9 0-4 16,5-4 0-16,10-7 1 16,6-15 4-16,9-13-4 15,6-3 2-15,2-13-5 16,1-9 1-16,-4-4-5 16,-8-1 0-16,-9 1 5 15,-9-3 5-15,-12 0-1 16,-6-3 3-16,-9 0-4 15,-6-2 1-15,-6-3-7 16,1 13-1-16,-1 3-7 0,3 8 0 16,3 13-17-16,6 8-6 15,6 2-23-15,6 3-6 16,6 1-22 0,9-1-6-16,3 0-16 15</inkml:trace>
  <inkml:trace contextRef="#ctx0" brushRef="#br0" timeOffset="217.568">10804 16462 196 0,'-6'-2'74'0,"6"4"-40"0,-3 1-40 0,0 5 38 16,-6 3-11-16,-9-1-8 15,0 3-3-15,0 3-6 16,1 3-5-16,-1-1 0 0,3 1-15 16,3-3-4-16,0-3-52 15,3-3-49 1,0-7 37-16</inkml:trace>
  <inkml:trace contextRef="#ctx0" brushRef="#br0" timeOffset="218.568">10604 16523 236 0,'-3'-13'90'0,"6"13"-48"0,3 0-51 16,0 0 12-16,0 8-2 0,3-3 3 16,3 3-1-1,3 3 0-15,3 2-1 0,6 3-2 0,2 0 1 16,1 0-15-16,0-3-3 16,0-3-81-1</inkml:trace>
  <inkml:trace contextRef="#ctx0" brushRef="#br0" timeOffset="219.568">11110 16354 176 0,'-9'-27'66'0,"4"12"-36"0,-4-12-15 0,6 19 18 16,-6 0-3-16,-6 0 2 0,0 3-20 15,-3 5-7-15,0 5-4 16,0 16-8-16,0 6 0 0,4 5 1 16,5 5 3-16,3-3 0 15,6 6-1-15,3-1 5 16,3-1 1-16,0-4-9 16,3-2-3-16,-4-1-90 15</inkml:trace>
  <inkml:trace contextRef="#ctx0" brushRef="#br0" timeOffset="220.568">10795 16536 212 0,'3'-13'79'0,"6"5"-42"0,6 0-39 0,-6 11 14 16,5-6-2-1,4 1 1-15,3 2-5 0,3 0-4 16,6 0-1-16,-3 0-21 0,-1 0-7 16,1-3-68-1</inkml:trace>
  <inkml:trace contextRef="#ctx0" brushRef="#br0" timeOffset="221.568">11378 16420 108 0,'-6'-11'44'0,"6"6"-24"0,-3-3-6 15,3 3 15-15,0 0 12 16,-3-3 9-16,0-6-4 16,-3 4-1-16,-2 7-25 15,-4 3-1-15,-3 8 2 0,-6 8-14 16,0 13-4-16,-3 11 2 16,12 0 4-16,6-1-3 15,9 1 2-15,9-3-3 16,6-11 2-16,6-7 9 15,9-8 5-15,2-9-5 16,-2-12-1-16,-6-4-1 0,-6-4 4 16,-6-9-6-16,-9-2 1 15,-15-2-6-15,-6-1 1 16,-3 3-7-16,-3 8-3 16,0-1-13-16,3 9-5 15,6 8-33-15,4 2-16 16,8 3-24-16,6 3-9 15,14-1-5 1</inkml:trace>
  <inkml:trace contextRef="#ctx0" brushRef="#br0" timeOffset="222.568">11640 16370 296 0,'-21'-8'110'0,"18"0"-60"0,-9 13-47 15,7-2 23-15,-4 2-13 16,0 3-2-16,-3 3-2 15,0 7-1-15,6 3-4 16,3 11-1-16,3-8 3 0,6 0-5 16,3-6-3-16,9 1 3 15,3-11 3-15,-1-8 3 16,1 0 1-16,-3-8 4 16,-3-11 3-16,-3 3-2 15,-6-2 0-15,-6-3-5 16,-3 0 0-16,-3-3-10 15,-6 5-3-15,-3-2-11 0,3 5-2 16,3 3-29 0,3 0-9-16,3 7-15 0,12-2-6 15,6 1-16 1,0-7-23 0,0 9 42-16</inkml:trace>
  <inkml:trace contextRef="#ctx0" brushRef="#br0" timeOffset="223.568">11756 16386 212 0,'-6'34'82'0,"6"-10"-44"0,-3 21-38 0,6-29 18 16,3 2 8-16,3 1 8 16,3-1-9-16,6-2-3 15,6-3-12-15,3-7 16 0,-1-9 9 16,1-8 2-16,-6 1 0 0,-3-11-7 16,-9-6-4-16,-9 1-6 15,-9-1-2-15,-9-7-10 16,-6-6-5-16,0 8-7 15,1 9 0-15,2 4-18 16,3 3-6-16,6 6-36 16,6 10-14-16,3 10-25 15,9 4-9-15,3-7 4 16</inkml:trace>
  <inkml:trace contextRef="#ctx0" brushRef="#br0" timeOffset="224.568">12230 16237 132 0,'0'-2'49'0,"0"7"-26"0,0-2-5 0,0 2 20 15,-3 3-6-15,-3 13 1 16,0-2-7-16,-3-1-2 15,-3 6-13-15,3-3-7 0,-6 0-2 16,-3-2-9-16,3-1 0 16,3 4-30-16,0-9-13 15,7 3-43 1</inkml:trace>
  <inkml:trace contextRef="#ctx0" brushRef="#br0" timeOffset="225.568">12057 16288 184 0,'-3'0'68'0,"3"5"-36"0,3 14-31 0,0-17 14 15,0 9 7-15,6-3 6 16,0-3-8-16,6 3-2 16,0-3-10-16,-1-2-5 0,-2 5-2 15,0-6-1-15,0 1 2 16,-3 0-28-16,-3-1-11 0,-3 1-66 16</inkml:trace>
  <inkml:trace contextRef="#ctx0" brushRef="#br0" timeOffset="226.568">12143 16224 168 0,'-3'-8'66'0,"3"6"-36"0,0-1-18 0,0 3 19 15,0 0-7-15,0 0-2 16,0 0-12-16,0 0-4 16,0 0-4-16,0 0-4 0,0 0 1 15,3 3 1-15,-3-3 2 16,0 2-1-16,3 4 2 15,-3-6 0-15,0 0 3 0,3 2-3 16,-3-2 0-16,0 0 1 16,0 0 0-16,0 0-2 15,0 0 1-15,0 0-11 16,0 3-4-16,-6 0-30 16,0 4 8-1,0 4 3 1,3-3 18-16,0 0 6 15,0-3 2-15,3-7 52 16,0-1-15 0,0-5-3-16,6 5-5 0,-3-2-2 15,0 0-3 1,0 5 0-16,-3 0-4 16,0 0-1-16,3 13-4 15,-3 8-1-15,0 3 3 16,3 0 3-16,0 0-8 0,0-1-2 15,0-1-3-15,0 1 1 16,0-1-4-16,0-1-2 16,0-3-27-16,0-2-12 15,0-5-50-15,0-1-18 16,0-7 11 0</inkml:trace>
  <inkml:trace contextRef="#ctx0" brushRef="#br0" timeOffset="227.568">12286 16364 200 0,'-6'-2'74'0,"3"2"-40"0,3 0-16 15,0-3 23-15</inkml:trace>
  <inkml:trace contextRef="#ctx0" brushRef="#br0" timeOffset="228.568">12289 16349 420 0,'15'-16'31'16,"6"3"-16"-16,0-1-8 0,-1 4-3 15,1 2-2-15,0 2-2 16,-3 9-2-16,-3 10 1 15,-3 1 3-15,-3 1 1 16,-3 12-1-16,-9-1 1 16,-6 6 0-16,-9 0 1 15,-6-3-2-15,0-5-2 16,0 2 1-16,1 1-1 16,2-9 4-16,6-5 2 15,3 1 9-15,3-4 2 16,6-7 5-16,3-3 1 15,9 0-6-15,15 0-2 0,3 0-5 16,2-3-1-16,1-2-3 16,3 0 1-16,-6 2-4 15,3 0-2-15,-1 3 0 16,-5 0 1-16,-6 0-25 16,0 6-12-16,-3 2-44 15,0 2-17-15,-4-2-45 16</inkml:trace>
  <inkml:trace contextRef="#ctx0" brushRef="#br0" timeOffset="229.568">10307 16999 160 0,'-15'-15'60'0,"12"12"-32"0,-9-5-11 0,9 8 22 0,0 0-5 16,-6 5 3-16,-3 3-12 15,-3 16-3-15,-3 13-13 16,4 19 6-16,5 5 4 0,9-9-1 16,9-1 1-16,8-12-6 15,4-7-3-15,9-5-3 16,6-19 0-16,2-3 0 15,-2-13 1-15,-9-16 9 16,-9-2 4-16,-12-14-5 16,-12-5-1-16,-12 0-7 15,-6 3-3-15,-3 5-5 16,-2 10 0-16,2 9-5 16,0 10 1-16,3 8-27 15,9 13-11-15,6 0-26 16,12 11-9-16,15-8-56 15</inkml:trace>
  <inkml:trace contextRef="#ctx0" brushRef="#br0" timeOffset="230.568">10694 17121 280 0,'0'3'104'0,"-3"2"-56"0,0 8-45 0,0-5 21 15,-3 11-12-15,-6 5-2 16,-3 2-8-16,0 1-3 15,-3-6 0-15,-3 5-11 0,1 1-4 16,-4-9-72-16,0 1-70 16,3-19 39-1</inkml:trace>
  <inkml:trace contextRef="#ctx0" brushRef="#br0" timeOffset="231.568">10432 17190 284 0,'12'-8'107'0,"5"19"-58"0,10 5-37 16,-15-3 24-16,6 0-19 15,6 5-5-15,6 6-9 16,5 0-3-16,4 0 0 16,0-3-29-16,5-2-13 0,1-1-49 15,3-13-66 1,-1-10 42-16</inkml:trace>
  <inkml:trace contextRef="#ctx0" brushRef="#br0" timeOffset="232.568">11036 17058 272 0,'-33'-40'104'0,"21"32"-56"0,0-3-36 16,6 11 26-16,-2 0-16 0,-4 6-2 16,3 10-17-16,3 10-4 15,0 9 0-15,6 7 0 0,6 3 1 16,0 0 0-16,-3-6 2 16,0 1-34-16,0-8-13 15,-3-6-49 1,-3-4-59-16,-3-4 41 15</inkml:trace>
  <inkml:trace contextRef="#ctx0" brushRef="#br0" timeOffset="233.568">10774 17230 288 0,'-6'-35'110'0,"15"22"-60"0,15 0-34 16,-3 8 27-16,8 2-28 16,7-2-7-16,3-1-8 15,8 6-4 1,-5 0 3-16,6-2-46 0,-7-1-19 0,-5 0-19 15,-3-2-8-15,-9 5 4 16,-6-5 212 15,-15-3-49-15,-6 8-8-16,-3 10-34 16,0 6-19-16,0 8-4 15,6 5-1-15,3 0-4 16,3-2-1-16,3 2 3 0,2-5-3 15,4-6-2-15,3-2 2 0,3-3 0 16,0-13 3-16,0-2 1 16,-3-9-1-16,-4 3-1 15,-5-10-3-15,-6-11 1 16,-6-1-2-16,-3-1-1 16,-2-4-2-16,-1 9 1 15,3-1-10-15,0 6-5 16,6 5-39-16,6 3-14 15,3 3-10 1,2-1-44-16,10 6 27 16</inkml:trace>
  <inkml:trace contextRef="#ctx0" brushRef="#br0" timeOffset="234.568">11479 17132 248 0,'-14'24'93'0,"11"15"-50"0,-3 1-35 0,3-27 24 0,3 6-9 15,0 2 1-15,6-3-4 16,6 4-3-16,2-12-9 15,4 3 6-15,3-5 3 0,0-8-5 16,0-13 1-16,0 5 1 16,-6-10 3-16,-7-9-3 15,-2-5 0-15,-9-2-8 16,-6-6-2-16,-2 3-4 16,-4 3-1-16,0 7-15 15,0 4-4-15,3 9-25 0,3 6-12 16,3 3-22-1,6 5-11-15,9 5-24 16</inkml:trace>
  <inkml:trace contextRef="#ctx0" brushRef="#br0" timeOffset="235.568">11732 17206 212 0,'-5'47'79'0,"2"-25"-42"0,3 4-23 0,3-15 20 15,2 2-4-15,4 0 2 0,6-5 8 16,6 5 5-16,3-13-24 16,0-8 12-16,-3-5 5 0,-4 0-7 15,-2-6-3 1,-6-7-12-16,-3-6-3 15,-6 3-7-15,-6-8-4 16,0 11-19-16,-9-1-6 0,1 6-35 16,2 10-13-16,3 6-97 15</inkml:trace>
  <inkml:trace contextRef="#ctx0" brushRef="#br0" timeOffset="236.568">12474 16984 240 0,'3'-6'90'0,"-6"6"-48"0,3 0-34 16,0 0 21-16,-6 6-13 0,-6 2-4 16,-6-1-3-16,-6 12-1 15,-3 2-4 1,-2 3 2-16,-1-3 3 0,3-2-5 0,6-3 0 16,3-3-2-16,15-3 3 15,12-2 4 1,6 6-1-16,3-1 3 15,3 0-6-15,3 3-3 16,2 0-1-16,-2-3-1 16,-3 0-22-16,0 0-10 15,-3 1-42-15,6-9-17 0,-4 0-16 16</inkml:trace>
  <inkml:trace contextRef="#ctx0" brushRef="#br0" timeOffset="237.568">12739 16994 252 0,'3'-13'93'0,"-3"13"-50"0,0 0-35 16,-3 0 21-16,-3 3-13 15,-9-1-2-15,-9 11-8 16,-3 9-4-16,-3 1-1 15,1-1-1-15,-1 4 0 0,6-2 0 16,3 2 2-16,3-4-3 16,3 1 0-16,12-4 7 15,3-3 6-15,15-3 0 0,3 0 3 16,6 0-6-16,6 1-3 16,3-4-6-16,-4-2 0 15,-2 5-40-15,-3-2-15 16,9-3-79-1</inkml:trace>
  <inkml:trace contextRef="#ctx0" brushRef="#br0" timeOffset="238.568">12941 17150 296 0,'0'0'112'0,"6"-2"-60"0,0-4-47 16,-3 1 22-16,3 2-15 16,0-7-4-1,6 2-8-15,0-3-2 0,-1-2 1 16,1 0 2-16,-3 0 2 0,-3-1-1 15,0 9 1-15,-3-3-4 16,0 3 0-16,-3 2-4 16,0 3-1-16,0 13 0 15,0 9 4-15,3 7 1 16,0 8 1-16,3 0 0 16,0 3 0-16,3-3 2 0,0 2 1 15,0-4-28-15,-3-4-12 16,0-4-33-16,-6-3-13 15,-3-8-18 1</inkml:trace>
  <inkml:trace contextRef="#ctx0" brushRef="#br0" timeOffset="239.568">12986 17470 260 0,'-27'-7'96'0,"24"7"-52"0,0-6-18 0,3 6 31 16,3 0-17-16,3-2-3 0,9-4-10 15,9 1-5-15,11-3-12 16,4 8-6-16,3-5-1 15,2 10-62-15,1 0-24 0,-6-10-74 16</inkml:trace>
  <inkml:trace contextRef="#ctx0" brushRef="#br0" timeOffset="240.568">10408 17801 212 0,'0'-5'79'0,"0"5"-42"0,3 24-32 0,0-16 19 16,0 5-6-16,0 8 1 15,0 3 1-15,0 2 0 16,0 6-11-16,0 10-3 0,0-5 0 15,0 3-3-15,0-5 0 0,0-6-1 16,0 0-2-16,0-3-50 16,0-2-24-16</inkml:trace>
  <inkml:trace contextRef="#ctx0" brushRef="#br0" timeOffset="241.568">10658 17806 208 0,'0'3'79'0,"0"16"-42"0,3 2-30 15,0-8 20-15,0 6-10 16,0 4-2-16,-3 4-6 0,3 2-1 15,-3 11-5 1,3-9-2-16,0 6 2 0,-3-7-2 16,0-7-1-16,0-2-41 0,0-2-20 15,0-6-42 1</inkml:trace>
  <inkml:trace contextRef="#ctx0" brushRef="#br0" timeOffset="242.568">10860 17836 224 0,'0'0'85'0,"3"18"-46"0,-3-5-32 16,0 1 18-16,0-1-13 15,0 11-4-15,0-3-5 16,3 5-3-16,0 9 1 16,0-4 3-16,0-4 2 0,3-1-7 15,-3-7-1-15,0-1-57 16,-3 1-26-16,0-11-11 16</inkml:trace>
  <inkml:trace contextRef="#ctx0" brushRef="#br0" timeOffset="243.568">11122 17828 204 0,'0'-8'77'0,"-3"16"-42"0,0 0-32 0,3-3 17 0,0 3-10 16,0 5-3-16,-3 0 0 15,3 3 0-15,-3 5-3 16,0 0 2-16,0 6 0 0,3 5-2 15,0-1-1-15,3 4-12 16,0-9-4-16,-3 6-93 16</inkml:trace>
  <inkml:trace contextRef="#ctx0" brushRef="#br0" timeOffset="244.568">11727 17888 176 0,'-3'-7'68'0,"3"7"-36"0,-6-6-20 15,3 6 21-15,0 0-8 16,0 6 0-16,-3 1-12 16,-3 7-5-16,0 10-5 15,3 7 2-15,0 9 1 0,3-6-2 16,9 3-1-16,0-7 1 16,3-7 0-16,6-2 4 15,6-10 5-15,-1-8 2 16,1-3 0-16,0-16 4 0,-3-8 0 15,-6-8-4-15,-3-2-1 16,-6-1-6-16,-6 4-3 16,-3-1 0-1,-3 0 1-15,0 6-3 16,-3 5 0-16,3 2-12 0,0 6-7 16,3 8-38-16,3 5-15 15,3 13-65 1</inkml:trace>
  <inkml:trace contextRef="#ctx0" brushRef="#br0" timeOffset="245.568">11974 17873 160 0,'-9'0'63'0,"6"2"-34"0,-3 17-23 0,3-6 17 0,-3 6-10 15,6 7 0 1,0 0 4-16,3 1 1 0,6-1-9 16,3-7 6-16,2-6 4 0,4-5-4 15,3-16 2-15,-3 3-1 16,3-8 2-16,-6-1-4 16,-3-2 2-16,-6-2 0 15,-3-1-1-15,-9-2-7 16,0 3-5-16,-3-1-2 0,0 3-1 15,-3 6-18 1,3 2-5-16,0 10-101 16,3 4-4-1</inkml:trace>
  <inkml:trace contextRef="#ctx0" brushRef="#br0" timeOffset="246.568">12191 17875 184 0,'-9'6'68'0,"6"-1"-36"0,0 8-22 0,3-5 20 16,-3 11-16-16,3 2-2 16,3-3 1-16,3 9 3 0,3 4-8 15,3-9-4-15,3-4-3 0,3-13 21 16,-1-10 10-16,1 0-3 15,3-8-2-15,0-1-4 16,-9-7 0-16,-3 0-7 16,-3-3 1-16,-9-2-6 15,-3-6-1-15,-3 11-6 16,-3-3-3-16,0 8-14 16,0 3-6-16,0 2-39 15,3 3-15-15,3 8-68 16</inkml:trace>
  <inkml:trace contextRef="#ctx0" brushRef="#br0" timeOffset="247.568">12441 17907 184 0,'-12'19'71'0,"12"2"-38"0,-3 10-30 0,3-12 17 16,0 7-1-16,6 1 3 15,3-6 1-15,3 3 3 16,3-11-14-16,11-5 15 0,1-3 9 16,-3-18 1-16,0-5 0 15,-3-4-1-15,-6-4 3 16,-6-1-5-16,-6 1 2 0,-3 2-20 16,-3 6-7-1,-6-3-33-15,-6 7-13 0,3 9-134 16,0 0-79-1,3-16 108-15</inkml:trace>
  <inkml:trace contextRef="#ctx0" brushRef="#br0" timeOffset="248.568">9997 18410 168 0,'0'-14'66'0,"3"7"-36"0,0 1-9 0,0 6 25 0,-3 0-13 15,0 0-1-15,6 6-10 16,0 7-4-16,0 5-10 16,-3 17 6-16,0-1 3 0,-3 3-7 15,0 3-3-15,0 0-2 16,3-9 1-16,0-4-8 15,0-1-3-15</inkml:trace>
  <inkml:trace contextRef="#ctx0" brushRef="#br0" timeOffset="249.568">10470 18365 172 0,'3'-13'66'0,"-3"13"-36"0,3-8-15 0,-3 8 18 0,0 0-10 15,0 0-3-15,6 8-5 16,-3 2 0-16,0 6-8 16,0 2 5-16,0 1 1 0,-3 2-2 15,0 11 1-15,0-11-7 16,3 3-3-16,-3-3 1 15,3-2 0-15,-3-6-21 16,0 0-10-16,0 0-37 16,-3-2-16-16,0-3-12 15</inkml:trace>
  <inkml:trace contextRef="#ctx0" brushRef="#br0" timeOffset="250.568">10676 18352 172 0,'0'-3'66'0,"0"3"-36"0,0 0-31 0,0 0 12 16,3 3-3-16,-3 2 0 0,3 3 4 15,0 10 5-15,0 1-9 16,-3-1 7-16,0 3 2 0,3 6-7 15,0-1-1-15,0-2-3 16,0-3-1-16,0-2-3 16,-3-3-2-16,0-3 3 15,0 3 0-15,0-8-1 16,0 0-2-16,0-8-26 16,0 5-12-16,-3 0-65 15</inkml:trace>
  <inkml:trace contextRef="#ctx0" brushRef="#br0" timeOffset="251.568">10854 18378 168 0,'0'0'63'0,"0"0"-34"0,0 0-25 16,0 5 13-1,0 1-2-15,0 7 4 0,0-5 0 16,0 10 1-16,0-5-11 15,0 1-1-15,3 4-1 16,0 3-3-16,0-2-3 0,0-6 2 16,0 0 0-16,0 1-4 15,-3-1-1-15,0 0-59 16,0 0-26-16,0-7-3 16</inkml:trace>
  <inkml:trace contextRef="#ctx0" brushRef="#br0" timeOffset="252.568">11137 18396 144 0,'0'-7'55'0,"3"1"-30"0,0 1-12 16,-3 5 19-16,0-3-1 15,0-2 2-15,0 0-7 16,-3 2-2-16,0-2-13 16,-3 5-2-16,0 0 1 0,-3 5-4 15,0 3-1-15,-2 11 0 16,-1 2-1-16,3 3 0 0,3 2 0 16,6 0-5-16,3 1 1 15,3-6-2-15,6-2 0 16,2-6 11-16,4-5 3 15,3-3 1-15,-3-13 2 16,0-10 1-16,-3 4-1 16,-3-7 6-16,-3-3 3 15,-3-2-12-15,-4-1-5 16,-2 1-2-16,-2 7 1 0,-1-2-5 16,-6 3-3-16,0 5-4 15,0 5 1-15,0 8-52 16,0 2-24-16,3 4-63 15</inkml:trace>
  <inkml:trace contextRef="#ctx0" brushRef="#br0" timeOffset="253.568">11801 18352 148 0,'-6'-3'55'0,"3"3"-30"0,-6 0-25 16,6 3 13-16,-3 2-3 15,-3 3 2-15,-3 10 5 0,0 1 1 16,3 7-9 0,4 6 1-16,-4-6 3 0,9 6-7 15,6-5-3-15,2-6 11 0,7-3 5 16,3-4 8-16,0-9 4 16,3-5-4-16,3-11-2 15,0-2 0-15,-4-8-1 16,-5-6-7-1,-3-4 0-15,-9 4-10 0,0 1-4 16,-6 2-2 0,-3 3-1-16,0 8-11 0,0 2-3 15,0 3-46-15,0 3-18 16,0 5-57 0</inkml:trace>
  <inkml:trace contextRef="#ctx0" brushRef="#br0" timeOffset="254.568">12012 18415 140 0,'-12'21'55'0,"9"-2"-30"0,0 7-14 16,3-7 18-16,0 2-11 15,6-3-2-15,3 4-5 16,3-4 0-16,6 1-6 16,0-11 10-16,0 2 7 0,0-10 2 15,0-5 3-15,-4 0 2 0,1-9 5 16,-6-7-4-16,-3-3 2 15,-3 3-18-15,-3-5-6 16,-3 2-1-16,0 3 0 16,-6 2-12-16,0 6-6 15,-3 5-66 1,1 3-6-16,2 5-8 16,6 0-16-1</inkml:trace>
  <inkml:trace contextRef="#ctx0" brushRef="#br0" timeOffset="255.568">12239 18415 152 0,'-9'13'57'0,"6"0"-30"0,0 6-21 16,3-6 17-16,0 8-8 15,3-2 2-15,3 2-4 16,2-2 2-16,1-1-8 15,3-5 9-15,0-5 4 0,0-2 14 16,0-1 8-16,0-10-5 16,0-1 1-16,-3-12-9 15,0 2-1-15,-9-8-15 0,0 3-8 16,-3-6-3 0,-3 4-2-16,0 1-20 15,-3 4-9-15,0 5-32 0,0 5-13 16,3 2-58-1</inkml:trace>
  <inkml:trace contextRef="#ctx0" brushRef="#br0" timeOffset="256.568">12358 18481 108 0,'0'13'44'0,"14"19"-24"0,1-5-8 16,-9-14 13-1,3 0 4-15,0 0 2 0,6-2 10 16,0-8 4-16,3-3-24 16,-3 0 17-16,3-8 6 0,-1-11-6 15,-5 1 0-15,-3-4-6 16,-3-4-2-16,-9-6-6 16,-3 6-3-16,-3-1-5 15,-6 9 0 1,4 2-11-16,2 0-3 0,0 8-29 15,0 3-11-15,3 5-36 16,3 5-14-16,3 8-59 16</inkml:trace>
  <inkml:trace contextRef="#ctx0" brushRef="#br0" timeOffset="257.568">12753 18592 276 0,'-6'-5'104'0,"6"5"-56"0,0 0-56 0,0 0 16 16,0 0-13-16,0 0 1 16,6 5-49-16,0-5-19 15,6 0-28-15,6 6-11 16</inkml:trace>
  <inkml:trace contextRef="#ctx0" brushRef="#br0" timeOffset="258.568">12896 18619 260 0,'0'0'99'0,"0"0"-54"0,3 0-55 0,-3 0 16 0,6 5-52 16,0-5-22-16,3 8-29 16,3-8-11-16</inkml:trace>
  <inkml:trace contextRef="#ctx0" brushRef="#br0" timeOffset="259.568">13087 18658 324 0,'-12'6'123'0,"9"-1"-66"0,3-5-64 16,0 0 19-16,3 0-13 15,3-5-1-15,3 5-32 0,0 0-13 16,6 0-82 0,-1 0-36-16</inkml:trace>
  <inkml:trace contextRef="#ctx0" brushRef="#br0" timeOffset="260.568">13346 18481 164 0,'0'-40'63'0,"6"35"-34"0,-3-11-14 0,-3 11 18 16</inkml:trace>
  <inkml:trace contextRef="#ctx0" brushRef="#br0" timeOffset="261.568">13349 18415 354 0,'-9'8'25'15,"-6"5"-12"-15,0 11-7 0,6 2-3 16,9 1-1-16,3-1 1 0,6 1-4 15,6-9 0-15,3-4 16 16,9-9 10-16,-7-5 9 16,1-16 6-16,-6 8 7 15,-12-18 4-15,-6-1-20 16,-6 1-5-16,-3 2-25 16,0 3-8-16,0 2-81 15,7 6-36-15,5-3-34 16</inkml:trace>
  <inkml:trace contextRef="#ctx0" brushRef="#br0" timeOffset="262.568">13905 17227 344 0,'-20'-5'129'0,"28"5"-70"0,-2 5-51 0,0-5 29 16,0-5-10-16,3 2 1 15,9 0-15-15,12-4-6 16,6 4-4-16,2-2-3 0,4-1 1 16,-3 6-23-16,2 0-8 0,-2 11-47 15,-6-3-18-15,-9 0-49 16</inkml:trace>
  <inkml:trace contextRef="#ctx0" brushRef="#br0" timeOffset="263.568">13992 17386 332 0,'-18'-3'126'0,"21"3"-68"0,6-5-48 15,3 5 30-15,14-5-20 16,10 2-6-16,9 3-24 16,5 0-8-16,10-5 8 15,8 5-90-15,-2-6-36 0,11-7 8 16</inkml:trace>
  <inkml:trace contextRef="#ctx0" brushRef="#br0" timeOffset="264.568">14888 17105 208 0,'-3'-13'77'0,"3"5"-42"0,0 3-21 15,0 2 22-15,-3-2 0 16,0 0 2-16,-3 5-18 15,-9 0-9-15,3 5-7 16,-3 8-4-16,-3 14 1 0,0 7 7 16,3 8 5-16,4 1 7 15,5-6 4-15,9 2-8 16,9-2-2-16,5-7-2 0,7-7 0 16,-3-4 5-16,30-16 3 15,-7-6-6-15,-2-8-1 16,-6-7-1-16,-7-9 2 15,-11-12 4-15,-9-1 3 16,-6-8-7-16,-12 3-1 16,-12 3-7-16,-5 8-4 0,-1 7-10 15,0 9-5-15,0 10-26 16,6 2-13-16,1 12-23 16,11 7-8-16,9 0-75 15</inkml:trace>
  <inkml:trace contextRef="#ctx0" brushRef="#br0" timeOffset="265.568">15355 17240 248 0,'-12'8'93'0,"6"-3"-50"0,-9 14-35 16,3-11 24-16,-6 5-20 15,-2 6-6-15,-1-1-4 0,0-2-2 16,0 8-88-16,0-6-40 16,3-2 31-16,1 3 17 15</inkml:trace>
  <inkml:trace contextRef="#ctx0" brushRef="#br0" timeOffset="266.568">15102 17293 312 0,'-6'-18'115'0,"18"10"-62"0,3 2-35 0,-6 6 28 16,3 6-9-16,5 2-2 16,4 2-17-16,3-2-6 0,3 5-8 15,6 9-7-15,2-4-1 0,4 6-66 16,3-3-28 0,5 0-59-1</inkml:trace>
  <inkml:trace contextRef="#ctx0" brushRef="#br0" timeOffset="267.568">15596 17261 200 0,'-3'6'77'0,"3"-6"-42"0,3 0-19 0,-3 0 24 16,0 0-12-16,0 0-1 16,0 0-7-16,0 0-3 15,3-6-9-15,-3 6 1 0,3-8 4 16,0 1-7-16,0-9-1 15,3 0-3-15,0-3-2 16,0 6 1-16,0-5 1 16,-3-1-1-16,3-2-1 15,-3 8-2-15,3-3 1 16,3 0 1-16,-3 0 0 0,-1 3 0 16,1 2 2-1,-3 3 1-15,0 3 3 16,-3 0 1-16,0 5 1 0,0 5-2 15,0 8 1-15,3 6 2 16,0 5 2-16,3 2-3 16,0 3 0-1,0 3 1-15,3 0 2 0,0-3-5 16,-3 2-2-16,0-4-2 16,0-3-2-16,-3-3 1 15,0-3-1-15,0 1-5 16,-3-6 1-16,0 0-22 15,0-5-8-15,-6 3-29 16,0-3-13-16,0 0-54 16</inkml:trace>
  <inkml:trace contextRef="#ctx0" brushRef="#br0" timeOffset="268.568">15578 17476 244 0,'-27'-6'90'0,"24"6"-48"0,-5-2-23 0,8 2 29 15,0 0-15-15,0 0-1 16,2-5-15-16,7 5-3 16,6-6-8-16,3 6 5 0,6-2 4 15,3-4 2-15,3 1-1 0,-4 5-4 16,4-3-2-16,-3-2-6 15,0 5-1-15,-4 0-10 16,-2 0-3-16,-3 0-37 16,-3 5-14-16,-3-2-33 15,-3 2-13-15,0 1-5 16</inkml:trace>
  <inkml:trace contextRef="#ctx0" brushRef="#br0" timeOffset="269.568">16019 17272 260 0,'-12'3'96'0,"12"-3"-52"0,3 0-38 15,-3 0 29 1,9 2-15-16,0-2-5 16,3 0-5-16,-1 0-6 15,1 0 6-15,3 0 3 0,0 0-2 16,0 0-1-16,0-2-6 15,0-1-3-15,0-2 0 16,-3 5 1-16,-1-6 1 16,-2 4 1-16,0-9-2 15,0-2-2-15,-3 0 1 16,-3 0 1-16,0-1-1 0,-6 1-1 16,0 5 1-16,-3-2-1 15,-3 7-3-15,-3-2 0 16,1-1 2-16,-4 6 0 15,0 0-2-15,-3 6 0 16,0-1 2-16,0 3 0 16,3 5 1-16,0 6 2 15,4-4 5-15,-1 4 6 16,3-1-3-16,3 6 2 16,6-3-7-16,6-2-1 15,3-3 4-15,6 2 5 16,5-4-5-16,4-1 0 0,0-5-4 15,0-3-3-15,0 3-22 16,-1-3-11-16,1 1-64 16,0-6-25-1,-3-14-12-15</inkml:trace>
  <inkml:trace contextRef="#ctx0" brushRef="#br0" timeOffset="270.568">16543 17103 192 0,'-3'-14'74'0,"6"7"-40"0,-9-4-16 16,6 6 25-16,-3 2-11 15,-3-2-1-15,-6-1-12 16,-3 6-1-16,0 6-11 16,-3 2-2-16,-3 15 1 0,-2 4 1 15,5 7 3-15,3 6 6 16,9 0 2-16,9-3-5 15,6-6-3-15,6-4 1 16,8-6 3-16,10-2-2 16,0-11 3-16,3-8-4 15,-4-8 1-15,-2-6-3 16,-6-4 0-16,-3-9 1 16,-9-4 4-16,-6-9-4 15,-6-2 0-15,-6-1-9 16,-6 12 0-16,-3 1-3 0,3 7-2 15,0 9-22-15,0 1-10 16,0 11-25-16,3 4-12 16,3 6-47-1,6-3-54-15,3 6 60 16</inkml:trace>
  <inkml:trace contextRef="#ctx0" brushRef="#br0" timeOffset="271.568">16813 17076 248 0,'-20'3'93'0,"8"10"-50"0,-6 16-37 16,9-5 22-16,0 5-2 15,3 6 4-15,3 2-12 16,9-3-3-16,6-8-9 16,9 1 0-16,3-9 4 0,2-4 3 15,4-6 4-15,3-11-7 16,-3-8-3-16,-7-10 0 16,-2-11 2-16,-6-2 7 15,-9-11 4-15,-6-3 3 16,-6 3 1-16,-6 8-2 0,0 3 1 15,-3 2-13-15,1 8-6 16,-4 3-13-16,3 13-5 16,0 3-26-16,3 5-9 15,3 8-28-15,6 3-9 16,6 2-47 0,6 0-35-16,9 0 74 15</inkml:trace>
  <inkml:trace contextRef="#ctx0" brushRef="#br0" timeOffset="272.568">17096 17058 272 0,'-21'-6'104'0,"18"6"-56"0,3 11-58 15,0-3 14-15,-3 13 3 16,-2 11 5-16,2 5 6 16,3 3 1-1,5-6-10-15,7 3 1 0,6-8 1 0,12-10 5 16,9-1 2-16,2-10 2 15,1-3 0-15,-9-10 8 16,-9-8 7-16,-7-6 8 16,-8-10 3-16,-12-8-11 15,-14-5-4-15,-13 0-16 16,0 2-4-16,-3 13-36 16,4 6-13-16,-1 11-111 15,6 7-50-15</inkml:trace>
  <inkml:trace contextRef="#ctx0" brushRef="#br0" timeOffset="273.568">19284 15134 100 0,'9'-16'38'0,"-3"6"-20"0,-3-6 3 15,0 8 17-15,-3-5 2 16,0-11 0-16,-3 5-2 15,0 1 1-15,-6 2-21 16,-3 5 1-16,-12 11 1 0,0 16-7 0,-5 13-2 16,-4 14-11-16,3 12-2 15,6 11 0-15,12 6 3 16,18-6-2-16,12-5 0 16,12-11 3-16,9-8 3 15,5-10 7-15,-2-11 4 16,3-15-2-16,-1-17 2 15,-2-7-5-15,-12-14 1 16,-9-11 4-16,-12-7 2 16,-12 3-3-16,-9-1-1 15,-3 6 0-15,-6 5 4 16,-3 5-10-16,0 8-4 16,1 5-12-16,5 9-5 0,3 5-22 15,9 5-10-15,9 5-29 16,6 5-11-16,18 1-43 31</inkml:trace>
  <inkml:trace contextRef="#ctx0" brushRef="#br0" timeOffset="274.568">19856 15277 204 0,'-24'13'77'0,"3"8"-42"0,-6 9-30 0,15-12 17 15,-3 6-14-15,0 0-2 16,1 2-4-16,2 3-2 16,3-5-46-16,-3-5-19 15,9-1-20-15,0-10-8 16</inkml:trace>
  <inkml:trace contextRef="#ctx0" brushRef="#br0" timeOffset="275.568">19692 15253 240 0,'0'-5'90'16,"6"10"-48"-16,6 8-51 0,-3-2 12 0,3 8 9 15,2 4 6-15,4 6-4 16,3 3-3-1,0 0-6-15,3 0-4 0,3-1 2 0,-1-4 0 16,1-3 3-16,-3 0-58 16,0-19-25-16,-9-5-29 15</inkml:trace>
  <inkml:trace contextRef="#ctx0" brushRef="#br0" timeOffset="276.568">20135 15243 228 0,'0'-3'88'0,"3"3"-48"0,-3-5-29 0,3 2 21 16,-3 0-8-16,3-2-2 16,0-3-12-16,0-2-4 15,3-1-4-15,0-5 1 0,0-2 0 16,0-4-1-16,0 1 1 16,0 0-2-16,0 3 2 15,0-6-2-15,0 8-1 16,0 3 1-16,-3 5 1 15,3 5-3-15,0 6-2 0,0 5 2 16,0 8 0-16,-1 7 3 16,1 1 1-16,3 3-1 15,-3 4 1 1,0 4-2-16,0 2-1 0,0-3 3 16,3 9 0-16,0-6-21 15,0-6-10-15,0-4-92 16,3-9-52-1,0-2 80-15</inkml:trace>
  <inkml:trace contextRef="#ctx0" brushRef="#br0" timeOffset="277.568">20171 15507 264 0,'-3'-2'99'0,"6"4"-54"0,0-4-33 0,3 2 26 16,6-3-7-16,3-2-1 15,3-1-16-15,2 4-7 16,1-1-4-16,3 0-5 0,3 3 1 16,0 0-23-16,2 3-12 15,-5 0-72 1,-3-3-65-16,3 0 58 16</inkml:trace>
  <inkml:trace contextRef="#ctx0" brushRef="#br0" timeOffset="278.568">20576 15362 160 0,'-3'-3'60'0,"0"3"-32"0,3-3-13 0,0 3 20 15,0 0-10 1,0 0-3-16,0 0-6 16,0 0 0-16,0 0-9 15,3 0-2-15,3 0 1 0,3 0 1 16,3 0 1-16,0 0 0 0,2 0 0 15,1-2-7-15,0-4 0 16,3 1 1-16,0-3 1 16,-3 0 1-16,-3-2 0 15,0-1 4-15,-3 1 5 16,-3-1-3-16,-1 0 2 16,-2 1-5-16,-6-1 1 0,-2 1-5 15,-4-1-2 1,-3 3 0-16,-3 3 1 15,-3 0-3-15,-3 2-2 0,-3 6 2 16,0 4 0-16,4 7 1 16,2 7 0-1,3 3-3-15,3 5 2 0,6-3 1 16,6 6 2-16,6-6-1 16,6 1 2-16,9-3 2 15,3-6 2-15,-1-5-3 16,1-2-1-16,0-6-3 15,0-5-1-15,0-2-43 16,-1-1-20-16,1-2-67 16</inkml:trace>
  <inkml:trace contextRef="#ctx0" brushRef="#br0" timeOffset="279.568">21100 15118 148 0,'-3'-10'57'0,"6"10"-30"0,-6-8-14 15,3 5 17-15,0 0 5 0,-3-2 3 16,0 3-5-16,0-1 0 16,-3 0-19-16,-3 1-4 0,-3 4 1 15,-3 4-7-15,-3 9 0 16,0 7-2-16,1 4-2 16,-1 14 1-16,6 5 1 15,9 8-3-15,6 0 0 16,9-3 3-16,6-8 1 0,8 0 1 15,7-7 0-15,3-6 4 16,-3-10 5-16,-1-14 6 16,4-8 3-16,-3-13 4 15,-6-2 1-15,-7-17-6 16,-8-4-2 0,-6-9-9-16,-9 3-2 15,-6 5 0-15,-3 1 0 0,1 7-4 16,-4 5-1-16,-3 4-12 15,0 7-7-15,3 5-16 16,3 3-5-16,3 6-24 16,3 7-11-16,6 0-68 15</inkml:trace>
  <inkml:trace contextRef="#ctx0" brushRef="#br0" timeOffset="280.568">21600 15137 192 0,'3'-11'74'0,"0"9"-40"0,3-9-16 15,-6 8 23-15,3-2-1 16,-3 0 3-16,-3-1-9 16,-3 1-1-16,-6 0-18 15,-3 2-7-15,-6 3-3 0,-3 6-3 16,0 1-2-16,4 4-2 15,2 2 1-15,6 1-1 16,3-1-2-16,9 3 0 16,6 2 3-16,9 3-2 15,6 6 1-15,5-1 2 16,4 3 0-16,0 6-3 16,-3-1 0-16,-6-2-1 15,-7-3 3-15,-5-3 4 16,-3-2 3-16,-9 0 2 15,-6-5 0-15,-2-4 0 0,-7-4 0 16,-3 0-4-16,0-9-1 16,0-2-1-16,3 0-2 15,3-5-6-15,6-3-4 16,7-8-5-16,4 0-2 16,7-5-1-16,3-5-2 15,6-1 12-15,0-5 4 16,6 1 3-16,0-1 1 15,-3 0 0-15,-1-2 2 16,-2 2 5-16,-6 3 4 16,-3 0 13-16,-6 2 8 15,-3 4-13-15,-3 7-3 0,-3 5-17 16,-6 3-6-16,3 6-35 16,0 7-15-16,3 3-85 15</inkml:trace>
  <inkml:trace contextRef="#ctx0" brushRef="#br0" timeOffset="281.568">22046 15126 224 0,'-18'-2'85'0,"9"4"-46"0,-11 1-35 0,5 2 19 16,-6 6-4-16,-6 2 1 15,0 11-11-15,4 13-3 16,5 13-4-16,9 8-2 0,9 1 3 16,9-7 0-16,9-7 3 15,5-5 12-15,13-13 8 16,6-12 0-16,-1-15 2 15,7-10-10-15,0-14 0 16,-10-16 13-16,-8-10 7 16,-15-3-8-16,-18 0-3 0,-9 0-10 15,-9 6 0-15,-5 4-41 16,-4 12-16-16,0 9-112 16,6 9-95-1,9 3 87-15</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54:27.842"/>
    </inkml:context>
    <inkml:brush xml:id="br0">
      <inkml:brushProperty name="width" value="0.05292" units="cm"/>
      <inkml:brushProperty name="height" value="0.05292" units="cm"/>
      <inkml:brushProperty name="color" value="#FF0000"/>
    </inkml:brush>
  </inkml:definitions>
  <inkml:trace contextRef="#ctx0" brushRef="#br0">12390 6755 76 0,'-3'0'30'0,"3"2"-24"0,0 1 2 16,0 0-3-16,0 2 8 16,0 3 6-16,-3 3 5 15,-3 7 5-15,0 1 0 16,-2 2 2 0,-4 3-11-16,0-1-2 0,0-1-10 15,0-1 4-15,3-8 1 0,3 0-6 16,0-5-2-16,3 0-3 15,0-3 1-15,3-5 0 16,3 0 3-16,3-5 1 0,6-6 1 16,0-7-2-16,3-6-1 15,3-5-3-15,2-3-2 16,1 1 1-16,0 1 1 16,0 1-3-16,-3 8 0 15,-3 5 1-15,-3 3 0 16,-1 8 2-16,-2 5 1 15,3 10 7-15,-3 9 6 16,0 5-4-16,0 2-2 16,0 3-8-16,0-2-3 15,3-3 0-15,0-6 2 0,0-2 2 16,0-5 1-16,0-1-38 16,-1-7-16-1,1-3-66 1</inkml:trace>
  <inkml:trace contextRef="#ctx0" brushRef="#br0" timeOffset="1">12512 6847 140 0,'-3'0'55'0,"6"3"-43"0,-3 2 1 0,0 3-3 16,0 6 9-1,-3 4 7-15,-6 11 0 0,1 11-1 16,-4 5-13-16,-6 16-1 15,0 13 0-15,0 2-4 0,0 1-2 16,3-8-2-16,3-3-3 16,6-5 1-16,6-5-1 15,6-6 0-15,6-8 2 16,9-7 3-16,3-9 4 16,3-2 2-16,5-11 1 15,10-5-6-15,0-5-2 0,-1-6-24 16,1 0-9-16,3-2-83 15</inkml:trace>
  <inkml:trace contextRef="#ctx0" brushRef="#br0" timeOffset="2">13051 7623 240 0,'-9'2'90'0,"6"6"-70"0,3 5-7 0,0-2-10 16,0 5 4-16,0 5 5 0,0 6 6 15,0-4 3-15,0-1-11 16,3-4-8-16,0-2-2 0,0-3-9 15,0-5-2-15,0-3-36 16,-3-7-14-16,3-6-40 16</inkml:trace>
  <inkml:trace contextRef="#ctx0" brushRef="#br0" timeOffset="3">13042 7514 296 0,'-9'-8'112'0,"12"8"-87"0,-3 0-15 16,0 0-15-16,0 0-19 15,0 0-5-15,6 3-48 16,0 2-20-16</inkml:trace>
  <inkml:trace contextRef="#ctx0" brushRef="#br0" timeOffset="4">13227 7594 220 0,'-15'2'82'0,"9"3"-64"0,3 1-4 0,0-1-8 16,-3 0 0-16,-3 6 4 16,-3 7-1-16,0 6 2 15,3 5-6-15,0 3-3 0,6-3-1 16,3-5-4-16,0-3 0 0,3-5 4 15,3-5 1 1,3-6 0-16,0-5-2 16,3-8-2-16,0-5 1 0,-3-3 1 15,0-3 2-15,-3 1-1 16,-3-1 2-16,-3 3 4 16,0 1 4-16,0 4-4 15,0 3-2-15,0 5-5 16,3 9 0-16,3 10-2 15,3 15 0-15,3 4 0 16,2-1 0-16,-2 1 11 16,0-4 5-16,-3-2 5 15,-6-2 3-15,-6-3-3 0,-9-3-2 16,-3-3-7-16,-5-2-4 16,-4-3-17-16,0-5-7 15,0-5-31 1,0-3-13-16,3-5-52 15,7-6-29-15,5-7 67 16</inkml:trace>
  <inkml:trace contextRef="#ctx0" brushRef="#br0" timeOffset="5">13283 7702 180 0,'6'5'68'0,"6"3"-52"0,3 11-5 0,-6-9-6 16,0 4 3-16,0 1 7 0,0 4 4 16,-3-3 3-16,0 0-12 15,-3 0-1-15,-3-3-2 0,0-5-3 16,0-3-3-16,0-2 2 16,0-3 2-16,-3-6-4 15,3-7-1-15,0-5-5 16,3-6 1-16,3 0-3 15,3 0 2-15,2 3 3 16,1 5 3-16,-3 3 6 16,3 10 4-16,0 9 5 15,0 12 4-15,0 3-1 16,-3 3-2-16,0-3-7 0,0 0-4 16,-3-5-8-16,0 0-1 15,0-3-30-15,2-5-11 16,1-5-59-1,6-6-39 1,0-7 59-16</inkml:trace>
  <inkml:trace contextRef="#ctx0" brushRef="#br0" timeOffset="6">13685 7681 228 0,'-18'3'88'0,"15"2"-69"0,-3 3-5 0,3 0-5 16,-3 8-4-16,0-1 2 15,0 7 1-15,1 1 2 16,2 1-5-16,6-3 6 0,2 1 4 16,7-4-3-16,3-5-2 0,3-2 1 15,0-6 0-15,0-5 3 16,0-2 2-16,0-6-5 16,-4-6 1-16,-5-2-3 15,-3-2 2-15,-6-3-6 16,-6 0-1-16,-6-1-4 15,-2 1-3-15,-1 3-27 16,0 5-10-16,0 2-37 16,3 6-14-16,6 5-16 15</inkml:trace>
  <inkml:trace contextRef="#ctx0" brushRef="#br0" timeOffset="7">13858 7702 176 0,'3'13'66'0,"3"3"-52"0,-3 11 14 16,0-14 5-16,0 3 1 0,0 0 4 15,-3-1-12-15,0 1-6 16,0-2-11-16,0-4 3 0,0-2 1 16,0-3 7-16,0-5 4 15,0 0-3-15,0-2-1 16,0-6-7-16,0-8-3 15,3-5-5-15,0-3-4 16,2-5-7-16,4 2-1 16,3 4-17-16,0-1-7 0,3 8-25 15,0 3-10-15,0 2-25 32,0 3-45-32,0 3 40 0</inkml:trace>
  <inkml:trace contextRef="#ctx0" brushRef="#br0" timeOffset="8">14066 7684 220 0,'0'23'82'0,"3"-7"-64"0,6 8 9 16,0-13-2-16,0-1-4 16,3 1 2-16,3-3-4 15,0-3-2-15,2-2-9 16,1-6 1-16,-3-5 4 0,0-3-5 16,-3-2-2-16,-3-3-1 0,-3-2-1 15,-3-3-5-15,-6 2 1 16,-6 3-9-16,-3 3-4 15,-3 8 0-15,-6 7 2 16,-3 14 5-16,4 11 1 16,2 10 3-16,6-3 1 15,6-2 7-15,9 0 4 16,12-6-1-16,9-2 2 16,5-6-8-16,10-4-2 15,3-12-30-15,5-7-10 16,10-13-87-1</inkml:trace>
  <inkml:trace contextRef="#ctx0" brushRef="#br0" timeOffset="9">14849 7310 160 0,'-6'-18'63'0,"6"21"-49"0,0 2 22 0,0 0 10 16,0 8-26-16,0 9-10 15,3 7-1-15,0 5 1 16,-3 8-5-16,0 11 1 0,0 11 4 16,0-1-4-16,0-2-1 15,0-5-2-15,0-9 0 16,0-10-9-16,0-8-3 16,0-13-77-1,0-16-17 1</inkml:trace>
  <inkml:trace contextRef="#ctx0" brushRef="#br0" timeOffset="10">14766 7594 244 0,'-9'-11'90'0,"12"8"-70"0,6-5-3 15,-3 6-7-15,2-1-8 16,1 0-2-16,3 1 1 15,3 2 1-15,3 0-1 16,3 0-3-16,3 0 1 0,0 2-45 16,-4-2-22-16,4-2-25 15</inkml:trace>
  <inkml:trace contextRef="#ctx0" brushRef="#br0" timeOffset="11">15042 7400 184 0,'-11'27'71'0,"8"2"-55"0,3 13 2 0,0-18-3 16,-3 16 14-16,0 10 8 16,-3 3-7-16,3-3-6 15,0-5-13-15,3-10-7 0,0-9-1 16,0-7-7-16,3-6 1 0,0-5-4 15,3-11 2-15,0-10-6 16,-1-16-1-16,4-8-9 16,0-3-1-16,3 3 6 15,0 8 5-15,3 5 7 16,0 8 2-16,0 8 6 16,0 8 2-16,0 11 9 15,-4 13 2-15,1 7-4 16,-6 9-3-16,0-5-3 15,0-4-2-15,-3-2-3 16,0-5-2-16,3-5-15 16,0-6-5-16,0-8-34 15,3-7-13-15,0-9-18 16</inkml:trace>
  <inkml:trace contextRef="#ctx0" brushRef="#br0" timeOffset="12">15298 7710 232 0,'3'5'88'0,"0"1"-69"0,3 1 0 0,-3-1-7 16,3 2 5-16,3-3 6 16,0 0-6-16,0-2-2 15,3-3-8-15,0-3-3 0,0-5 2 16,0-2-3-16,0-3-2 16,-4-6 2-16,-2 3 0 15,-3 0-4-15,-3 0 1 16,-6 3-5-16,-2 3-1 15,-4 4 0-15,-3 6 2 16,-3 8-1-16,0 11 1 16,3 5 3-16,0 7 0 15,3 6 9-15,6-2 7 0,3-3-3 16,3-3-2-16,9-6-5 16,9-1-4-16,6-7-9 15,9-4-5-15,5-8-59 16,10-14-28-16,3-13-8 15</inkml:trace>
  <inkml:trace contextRef="#ctx0" brushRef="#br0" timeOffset="13">15795 7615 176 0,'0'5'66'0,"0"6"-52"0,0 12 8 16,0-7 1-16,3 11-1 15,-3 7 4-15,0 1-5 16,0-4-3-16,0-4-10 16,-3-3-1-16,3-9 3 0,0-1-4 15,0-4-1-15,0-4-2 0,0-6-3 16,0-6-4-16,3-7 0 15,0-8-14-15,0-6-5 16,0-4-2-16,3-1 3 16,0 5 12-16,0 1 6 15,0 7 0-15,3 6 1 16,0 5 6-16,0 8 5 16,0 8 5-16,3 5 4 15,-3 6 2-15,-3 7 3 16,-3-2-6-16,-3 0 1 15,0-5-6-15,-3-4 1 16,3-4-7-16,0-3-1 16,0-5-2-16,0-6-2 15,0-10-6-15,3-8-1 16,3-6-8-16,3-2-1 0,0-3 11 16,-1 11 5-16,4 5-6 15,0 6-3-15,0 7 7 16,0 11 5-16,0 8 8 15,-3 8 5-15,-3 5-6 16,-3 0-1-16,0-3-3 16,-3-2 1-16,0-3-9 15,-3-5 0-15,3-5-27 16,0-3-8-16,0-8-32 16,3-3-13-16,6-8-4 15</inkml:trace>
  <inkml:trace contextRef="#ctx0" brushRef="#br0" timeOffset="14">16117 7689 232 0,'3'8'88'0,"0"-3"-69"0,3 0-9 0,-3 1-10 16,3 4 10-16,0-2 10 16,3 3 1-16,0-3 2 15,0 0-12-15,-1-3-2 0,1-5-2 16,0-3-3-16,0-2-3 15,0-3-3-15,-3-3 1 16,-3 1-4-16,-3-6 1 16,0 3-3-16,-6 2 0 0,0 1-10 15,-3 2-1-15,-3 5 4 16,-5 6 6-16,-1 7 3 16,0 6 0-16,0 5 4 15,6 6 0 1,3-3 7-16,3-1 6 0,6 1 3 15,6 0 0-15,3-3-3 16,3 0 0-16,3-2-9 16,3-3-2-16,0-6-12 15,-1-2-5-15,4-8-21 16,0-5-6-16,0-3-60 16</inkml:trace>
  <inkml:trace contextRef="#ctx0" brushRef="#br0" timeOffset="15">16290 7652 184 0,'-6'16'71'0,"6"-3"-55"0,0 16 9 0,0-11 1 16,0 4 5-16,0 1 3 15,0 4-10-15,0-1-1 16,0-2-14-1,0-3-5-15,0-5-1 0,0-3-4 0,3-2 0 16,0-11-12 0,0-5 0-16,0-8 0 15,0-6-2-15,0-7 0 16,-1-6-1-16,4 0 2 0,0 3 8 16,0 8 3-16,3 2 0 15,0 14 2-15,3 10 7 16,0 11 4-16,-3 5 3 15,-3 3 5-15,-3 0-1 16,-3 0 1-16,0-6-5 16,0-2-3-16,0-5-3 15,0-3-2-15,3-6-8 16,3-4-2-16,3-9-5 16,3-7 1-16,3-9-4 15,5-2-2-15,-2 0 4 0,0 8 4 16,-3 10 4-1,0 8 2-15,0 14 12 0,-3 8 5 16,-3 4-6 0,-3 4-1-16,-1-1-5 15,1-5-1-15,0-2-6 0,0-6-2 16,3-2-31-16,0-6-12 16,3-8-57-1</inkml:trace>
  <inkml:trace contextRef="#ctx0" brushRef="#br0" timeOffset="16">16650 7697 192 0,'-18'31'74'0,"15"-7"-58"0,-3 11 12 16,3-19 2-16,3 5 2 15,0 3 5-15,3-3-9 16,3 0-4-16,3-3-14 15,6-2-2-15,3-8-1 0,2-2-3 16,4-9-1-16,0-8 1 16,0-5 2-16,-3-2-3 15,-6-3 0-15,-9-3 1 16,-6-3 0-16,-6 1 0 16,-6 2 0-16,-6 6-13 15,0 2-7-15,0 5-22 16,0 1-9-16,-3 7-63 15,7 6-44-15,5-1 65 16</inkml:trace>
  <inkml:trace contextRef="#ctx0" brushRef="#br0" timeOffset="17">16784 7657 180 0,'3'11'68'0,"3"2"-52"0,3 13 1 0,-3-7 0 16,2 2 17-16,1 3 13 16,0 2-4-16,-3-2-4 15,0-3-21-15,-3-2-7 0,0-3 0 16,-3-6-7-16,0-2-2 0,0-3 7 16,0-2 6-16,-3-6-1 15,0-4 2-15,0-7-16 16,3-7-4-16,0-3 1 15,3-2 1-15,3-1 2 16,3 4 0-16,3 1-5 16,0 1 1-16,0 8-7 15,0 2-3-15,0 6-21 16,0 3-8-16,-1-1-17 16,-2 3-5-16,0 0-38 15</inkml:trace>
  <inkml:trace contextRef="#ctx0" brushRef="#br0" timeOffset="18">17031 7649 228 0,'0'3'88'0,"6"-1"-69"0,0 12 0 0,-3-4-4 16,3 6 6-16,0 11 9 16,0-1-6-16,-1 0-2 15,1-2-13-15,0-5-5 0,3-1-3 16,-3-2-1-16,3-5 0 15,0-3-22-15,0-8-8 16,0-6-18-16,3-4-8 16,3-11-46-1</inkml:trace>
  <inkml:trace contextRef="#ctx0" brushRef="#br0" timeOffset="19">17254 7639 240 0,'-12'15'90'0,"0"7"-70"0,-9 25 10 16,12-20 2-16,-5 12-7 15,-7 9 3-15,0 5-3 16,-6 2 0 0,3 1-14-16,6-6-7 0,4-5-2 0,2-8-27 15,6-5-10-15,6-8-73 16,9-14-62 0,3-12 57-16</inkml:trace>
  <inkml:trace contextRef="#ctx0" brushRef="#br0" timeOffset="20">17799 7580 220 0,'-21'-5'85'0,"12"5"-66"0,-6 0 1 16,9 3-2-16,-6 2-10 15,-3 6 0-15,-6 7-4 16,1 14-3-16,-1 8 0 16,3 7-1-16,3-2 0 0,6-5-3 15,6-6 2-15,9-7 1 16,6-6 2-16,6-5-3 16,6-8-2-16,2-8 2 0,1-6 0 15,-3-4-2-15,-3-6 2 16,-3-5-1-16,-6-3 0 15,-3-3 2-15,-6 1 2 16,-3 0 1-16,-3 2 1 16,0 5-2-16,0 1-2 15,0 7 3-15,3 6 2 16,0 2-2-16,0 8 0 0,3 9 1 16,3 7 0-16,0 3 0 15,3 2 2 1,-1 1-5-16,4-4-3 0,0 1-2 15,3-5 3-15,3-6-38 16,0-2-13 0,3-6-49-16</inkml:trace>
  <inkml:trace contextRef="#ctx0" brushRef="#br0" timeOffset="21">18076 7620 220 0,'-18'-11'82'0,"12"11"-64"0,-3 0 0 0,3 6-3 16,-3 2 2-16,-3 5 4 15,-6 8 1-15,3 6-2 16,3 2-10-16,3 5-4 0,9 0 0 16,3-2-3-16,3-3 0 15,6-2-6-15,3-6-2 16,6-5-16-16,0-6-6 15,3-2-24-15,-1-8-10 16,1-5-36 0</inkml:trace>
  <inkml:trace contextRef="#ctx0" brushRef="#br0" timeOffset="22">18189 7625 204 0,'-18'-10'77'0,"12"10"-60"0,-6 5-1 0,9 0-1 0,-3 3 0 15,0 5 3-15,0 9 8 16,0 7 4-16,3 5-16 16,3 1 3-16,3-4 3 0,3-4-13 15,3-1-6-15,3-2-6 16,3-5 0-16,3-9-19 16,3-5-7-16,-1-5-63 15,4-5-55 1,-6-5 51-16</inkml:trace>
  <inkml:trace contextRef="#ctx0" brushRef="#br0" timeOffset="23">18329 7771 232 0,'6'0'88'0,"2"2"-69"0,4 1-7 0,-3 0-9 15,0-3 2-15,3 0 6 16,0 0-3-16,3-3-2 15,0-2-3-15,0-3 0 0,-3-3 0 16,-4 1 3-16,1-1 3 16,-3-5 0-16,-6 3 0 15,0 2-3-15,-6 1 1 16,-5-1-6-16,-4 3-1 16,-3 3-2-16,-3 8-2 15,0 5-2-15,0 8 1 16,3 5 1-16,4 8 2 15,2 0 5-15,3 0 3 16,6-3 0-16,3 1-1 16,6-3-1-16,3-3 0 0,8-3-20 15,4-7-9-15,6-3-69 16,3-11-55 0,0-7 55-16</inkml:trace>
  <inkml:trace contextRef="#ctx0" brushRef="#br0" timeOffset="24">18635 7554 212 0,'-9'-5'82'0,"6"5"-64"0,-6 0 18 0,3 2 4 15,-3 4-12-15,0-1-1 16,-2 3-14-1,-1 0-3-15,3 2-6 0,0 1-5 16,6 2 0-16,3 0-1 0,6 6-2 16,6 2 3-16,3 3 0 15,2 2 1-15,1 3 2 16,-6-2 1-16,-3-1 3 16,-6-2 8-16,-6-3 3 15,-3-2 0-15,-3-3 2 0,0-3-12 16,0-5-5-16,-3-3-28 15,4-5-10-15,2-3-42 16,3-4-15-16,6-9-17 16</inkml:trace>
  <inkml:trace contextRef="#ctx0" brushRef="#br0" timeOffset="25">18829 7570 328 0,'-21'0'123'0,"15"2"-95"0,-9 4-11 16,12-4-9-16,-3 4-10 16,-3-1-2-16,3 3 5 15,3 2 3-15,3 4-1 16,3 4-6-16,6 6-1 0,3 0 2 0,3 2 3 16,-6 3 0-16,-3-5 2 15,-3-3 4-15,-6 1 6 16,-3-4-3-16,-9-2 2 15,-3-3-18-15,-3-5-6 16,0-5-43-16,4-6-18 16,2-10-56-1</inkml:trace>
  <inkml:trace contextRef="#ctx0" brushRef="#br0" timeOffset="26">19555 7408 140 0,'3'-2'55'0,"3"-4"-43"0,0-2 1 0,-3 3-3 15,3-3 13-15,-3-5 8 16,-3-3-1-16,-6-5 2 0,-3 0-18 16,0 2 7-16,-3 3 6 0,-3 6-4 15,-3 7-1-15,0 8-12 16,1 17-4-16,2 12-4 16,0 11-2-16,3 8 5 15,3 10 4 1,3 6-3-16,3-3 2 0,3-7-5 15,3-7-2-15,3-9 0 16,0-11 1-16,0-6-23 16,0-7-11-16,-3-6-27 15,0-8-13-15,0-8-35 16</inkml:trace>
  <inkml:trace contextRef="#ctx0" brushRef="#br0" timeOffset="27">19338 7564 288 0,'0'-5'107'0,"9"3"-83"0,8-6-12 0,-5 5-8 15,0 0-6-15,3 1 3 16,3-1-2-16,0 3 0 16,3 3 1-16,-3-1-3 0,-1 4 2 15,-2 4 1-15,-3 6 0 16,-6 8 0-16,-3 8 2 15,0 5 1-15,3 0 1 16,0 2-5-16,6-10 1 16,3-5 6-16,6-5 6 15,-4-9 3-15,4-7 3 0,-3-6-1 16,0-7-1-16,-3-9-2 16,-3-2-1-16,-3-5-5 15,-6-1 0-15,-6-2-3 16,-6 5 0-16,-3 3-3 15,-3 3-2-15,0 2-24 16,0 5-9-16,0 3-29 16,6 3-12-16,3 0-50 15</inkml:trace>
  <inkml:trace contextRef="#ctx0" brushRef="#br0" timeOffset="28">19760 7657 228 0,'21'37'88'0,"-15"-16"-69"0,0 14 13 0,-3-22 0 15,0 3-11-15,0-3 1 16,-3-2 2 0,0-3 5-16,0-3-16 0,0-3 6 0,0-2 4 15,0-2-8-15,3-6-3 16,0-8-5-16,3-5 0 16,3-6-4-16,3-4-2 15,3 4-5-15,5 3-2 16,4 3-11-16,3 5-1 15,3 3-44-15,0 8-19 16,-1 7-53-16</inkml:trace>
  <inkml:trace contextRef="#ctx0" brushRef="#br0" timeOffset="29">20278 7607 148 0,'3'-3'55'0,"-3"6"-43"0,3-1 1 0,0 4 0 16,0 7 8-16,0 5 9 15,-3 9 5-15,0-1 3 16,0 3-21-16,0-5 2 0,-3-3 1 16,0-2-9-16,0-6-3 15,0-2-5-15,0-3-3 0,3-3-2 16,0-5 1-16,0-3-8 16,3-7-2-16,0-9 4 15,3-7 1-15,3-6 1 16,3-2 1-16,3 2 0 15,3 5 3-15,-3 6 0 16,5 8 3-16,-2 2 14 16,3 9 7-16,-3 7 6 15,0 11 2-15,-3 8-10 16,-3 5-5-16,-6 0-9 16,0 0-3-16,-4-5 0 15,1-6 0-15,3-2-11 0,0-5-5 16,3-3-19-16,3-5-7 15,0-9-9 1,3-2-3-16,3-5-13 16,0-3-3-16,-3-2 20 15,-1-1 37-15,-2 1 32 16,0 7 33-16,-3 3 13 16,-6 3-19-16,-3 5-9 15,0 8-24-15,-6 5-7 0,3 13-2 16,3 1 7-16,0-3 2 15,0 0-2-15,6-6-1 16,3-2-4-16,3-3-1 0,0-5-1 16,3-5 2-16,0-9-1 15,0-2 0-15,-1-2-3 16,-2-6 1-16,-6-2-2 16,-3-4 0-16,-6 1-1 15,-3-3 0 1,-8 1-16-16,-4-1-6 0,-6 5-9 15,-3 3-3-15,3 3-20 16,0 5-5-16,7 0-136 31,11 3 68-31</inkml:trace>
  <inkml:trace contextRef="#ctx0" brushRef="#br0" timeOffset="30">20754 7594 228 0,'12'7'88'0,"-9"4"-69"0,3 10 15 0,-3-5 3 15,0 11-8-15,0 4-2 16,3 6-2-16,0-5-1 16,0-3-13-16,0-5-2 0,3-3 1 15,0-5-4-15,3-3-1 16,0-5 2-16,0-5 0 16,2-6-17-1,1 1 6-15,0-14-8 16,0 2 7-16,0-7-4 15,0 3 5-15,-6-1-13 16,3 9 9-16,-6 2-3 16,3 8 7-16,-3 8 4 15,0 5 1-15,-1 5 4 16,4 1-3-16,0-1 6 16,0-2-5-16,6-2 10 15,0-4-7-15,6-7 16 16,0-1-12-16,3-12 20 15,2 2-17-15,4-16 18 16,-6 3-18-16,-6-13 11 16,0 4-14-16,-9-4-5 15,-4 5-3-15,-5 3-46 16,0 4 24-16,-2 1-140 16,-1 5 89-16,3-2-112 15,3 5 105-15</inkml:trace>
  <inkml:trace contextRef="#ctx0" brushRef="#br0" timeOffset="31">19227 9813 192 0,'-5'-8'74'0,"2"6"-58"0,-3-3 16 0,3 5 2 15,-3 0-2-15,-6 0 3 0,-3 2-10 16,-6 6-6-16,-6 11-10 16,-3 15-6-16,4 16-2 0,2 6-4 15,6 2 2-15,9-5 3 16,9 0 1-16,9-5-8 15,12-3-2-15,9-8-12 16,8-11-5-16,10-10-36 16,0-11-16-16,-1-7-22 15</inkml:trace>
  <inkml:trace contextRef="#ctx0" brushRef="#br0" timeOffset="32">19528 9898 152 0,'-3'-13'57'0,"0"8"-44"0,-3-6 16 0,3 8 4 0,-3 1 4 16,-6-1 2-16,-3 0-8 16,-2 3-4-16,-4 6-15 15,-3 2 1-15,0 5 1 0,3 0-10 16,6 0-4-16,7 1-5 15,8 1 0-15,8 4-2 16,10 2 2-16,9 3 1 16,6 5 2-16,3-3 1 15,-4 1 1-15,-5-1 0 16,-9-2 2-16,-6 0 1 16,-9-3 1-16,-9-5 2 15,-9 0 1-15,-3-5-1 16,-6-4-1-16,1-7-6 0,-1-2-1 15,6-9-8-15,3-7-2 16,6-6-9-16,6-8-4 16,6-5 7-16,6-3 3 15,6-2 6-15,3 2 6 16,0 9 2-16,-4 4 3 16,-2 6-1-16,-3 2-1 15,-3 6-19-15,-3 5-8 16,-6 3-61-1</inkml:trace>
  <inkml:trace contextRef="#ctx0" brushRef="#br0" timeOffset="33">19933 9858 200 0,'-6'6'77'0,"9"2"-60"0,0 13 2 0,0-5-2 16,0 10 6-16,0 6 8 16,0 5-7-16,-3 0-2 15,0-3-13-15,0-5-1 0,0-5-1 16,0-5-3-16,0-3-1 15,0-3 1-15,0-5 0 16,0-3-5-16,0-5 1 16,0-5-11-16,0-3-5 15,3-5-1-15,3-3 0 0,3 0 5 16,3 5 3-16,2 3 2 16,4 6 5-16,3 4 3 15,-3 6 2-15,-3 3 12 16,-3 2 7-16,-6 0 4 15,-6 1 4-15,-6-1-14 16,-6-3-4-16,-6 1-10 16,0-3-4-16,-3 0-21 15,3-3-8-15,4-2-15 16,-1-3-6-16,6-3-23 16,3-5-43-1,9-2 28-15</inkml:trace>
  <inkml:trace contextRef="#ctx0" brushRef="#br0" timeOffset="34">20112 10099 220 0,'11'13'82'0,"-2"1"-64"0,0 4 9 0,-3-7-2 16,0-1-15-16,0 1-3 16,0 2-5-16,0-2 1 15,3-3-2-15,-3-3-20 0,3-2-10 16,0-3-18-16,0-3-6 15,0-5-12 1,0 0-17-16,0-5 31 16,-4 2 67-16,-2 1 35 15,0 2 11-15,-3 0 3 16,0 5-27-16,-3 8-11 16,0 6-1-16,-2 5 0 15,-1 8-13-15,-3 2 5 0,0 6 3 0,0 0-7 16,0-3-1-1,0-3-7-15,3-5-2 0,0-5-20 16,3-5-9-16,3-6-31 16,6-10-15-16,3-6-24 15</inkml:trace>
  <inkml:trace contextRef="#ctx0" brushRef="#br0" timeOffset="35">20338 9890 224 0,'-3'-5'85'0,"6"7"-66"0,0 1-8 0,-3 2-6 15,3 3 17 1,-3 8 10-16,0 8-5 16,3 8-3-16,-3 7-14 0,0 1-4 0,0-3 0 15,0-2-3-15,3-4 0 16,0-4-6-16,0-6 0 15,0-5-39-15,0-3-16 16</inkml:trace>
  <inkml:trace contextRef="#ctx0" brushRef="#br0" timeOffset="36">20225 10049 212 0,'6'0'79'0,"0"0"-61"0,5 3 10 16,-5-1 3-16,3 3-6 15,6 1 0-15,3-1-13 16,3-2-8-16,3-3-2 16,2 0-9-16,4-3 0 0,-6 0-37 15,-3 1-13-15,-3-1-46 16</inkml:trace>
  <inkml:trace contextRef="#ctx0" brushRef="#br0" timeOffset="37">20472 10126 208 0,'-3'10'77'0,"9"-7"-60"0,0 5 8 0,0-6 0 16,2 4-2-16,4-4 1 15,0 4-13-15,3-1-4 16,0-2-5-16,0-3 1 0,0 0 0 15,-3-3 1-15,0-2 2 16,-3-3-1-16,0 0 0 16,-4-3-6-16,-5 1-1 15,-3-4-4-15,-2 4 1 16,-7 2-8-16,-3 3-4 16,-3 5 4-16,0 5 5 15,0 3 3-15,0 2 3 0,3 4 3 16,6 1 2-16,4-1 5 15,2 2 3-15,6-3 0 16,5 0 3-16,4-2-7 16,3-1-2-16,3 1-5 15,6-3-1-15,0-6-23 16,3 1-12-16,-1-6-54 16,1 1-46-1,0-6 51-15</inkml:trace>
  <inkml:trace contextRef="#ctx0" brushRef="#br0" timeOffset="38">20820 10102 192 0,'-3'-8'71'0,"6"3"-55"0,0 2 15 0,-3 3 5 16,0 0 8 0,-3 3 8-16,0 2-17 0,-3 0-6 15,-3 3-17-15,-3 3-5 0,0 2-1 16,0-3-1-16,3 1 0 15,3 0-6-15,9 2-3 16,6-3 1 0,0 1 0-16,3 0 1 15,-3-3 4-15,-3 0 1 16,-6-1 3-16,-3 1 3 0,-6 3-6 16,-6-3-2-1,-6-3-21-15,1-2-9 16,-4-3-38-16,0-3-17 0,3-2-36 15</inkml:trace>
  <inkml:trace contextRef="#ctx0" brushRef="#br0" timeOffset="39">21186 10062 168 0,'0'0'63'0,"0"3"-49"0,-3-1 5 0,3-2 5 16,0 8-8-1,-3 6-2-15,3 4 1 16,0 3-8-16,0 0-2 0,3 1 1 16,0-4 1-16,3-2 1 15,0-3-4-15,0-2-1 16,3-6-1-16,0-5-2 15,0-3-4-15,3-2-2 16,-3-3-4-16,-1-2-1 16,1 2 6-16,-3-3 4 15,-3 3 2-15,0 3-1 16,0 2 1-16,-3 3 1 0,0 0 1 16,3 8 1-16,3 0 0 15,0 3 0-15,3-1 0 16,3-2 2-16,0 0-3 15,3-3 0-15,3 1-3 16,0-6-1-16,-1-3 7 16,1 0 4-16,-3-4-3 15,0-4-2-15,-3 0 2 16,-6-2 0-16,-3 0 1 16,-6 0 0-16,-3-1-7 15,0 4-2-15,-3 2-27 16,0 0-9-16,3 3-52 15,0 5-42 1,6-3 47-16</inkml:trace>
  <inkml:trace contextRef="#ctx0" brushRef="#br0" timeOffset="40">21621 10086 220 0,'0'21'85'0,"0"-5"-66"0,0 10-3 0,0-12-5 16,0 2-2-16,0-1 5 16,0 1-10-16,0-5-5 0,3-1-54 15,0-4-24-15,3-4-9 16,-1-7-1-16</inkml:trace>
  <inkml:trace contextRef="#ctx0" brushRef="#br0" timeOffset="41">21579 9964 160 0,'-3'0'63'0,"12"3"-49"0,0 0-13 16,-3 2-7-16,3 0-30 16,3 3-11-16,3 3-7 15,5-3 0-15</inkml:trace>
  <inkml:trace contextRef="#ctx0" brushRef="#br0" timeOffset="42">21912 10067 228 0,'-15'0'88'0,"9"-2"-69"0,-5-1-5 0,5 3-5 16,-6 3-4-16,-3 2 2 15,-3 6-6-15,0 2 0 16,3 3-1-16,3 2 0 0,3 1 0 15,3-1 0-15,6-2 0 16,6 0 2-16,6-5 3 16,3-3-2-16,3-3-2 15,3-2-3-15,-3-3 1 16,0-6-1-16,-1-7 0 16,-2-6 2-16,-3 1 0 15,-3-6 2-15,-6-5 1 0,-3-5-4 16,-3-3-1-16,-3-3-2 15,-3 6 0-15,0 4 3 16,3 7 0-16,0 7 5 16,3 2 5-16,3 7-5 15,3 7-2-15,3 13 5 16,3 8 5-16,3 8-2 16,0 5 0-16,3 3-4 15,0-2 1-15,0-3-4 16,0-3-2-16,0-3-22 0,-1-5-11 15,1-5-55 1,0-3-52 0,0-2 44-16</inkml:trace>
  <inkml:trace contextRef="#ctx0" brushRef="#br0" timeOffset="43">22142 10123 252 0,'-3'11'96'0,"6"-11"-75"0,2 2-8 0,1 1-7 15,0-1 9-15,0 1 7 16,3-3 1-16,3 0 0 16,0-3-12-16,0-2-7 0,0-3 0 15,-3 0-3-15,0 0 2 16,-3 0-2-16,-6 1 2 16,-3-1-2-16,-3 0-1 0,-3 2-6 15,-3 4-1-15,-3 2-4 16,-3 5 2-16,0 3 3 15,3 5 3-15,1 0 2 16,2 6 1-16,6-3-3 16,3 0 2-16,3 2 5 15,6-2 5 1,6-3-3-16,2-2-1 0,7-3-11 16,3-3-4-16,0-5-26 15,3-3-11-15,2-2-69 16</inkml:trace>
  <inkml:trace contextRef="#ctx0" brushRef="#br0" timeOffset="44">22374 9824 212 0,'6'-3'79'0,"3"3"-61"0,8 8 6 0,-5 0 0 16,3 5 13-16,3 14 12 16,3 10-2-16,-3 8 1 15,-3 3-26-15,-9 2-4 0,-6-13-1 16,0-5-7-16,-18 13-3 16,6-8-40-16,-27 13-17 15,-11-2-110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3:59.008"/>
    </inkml:context>
    <inkml:brush xml:id="br0">
      <inkml:brushProperty name="width" value="0.05292" units="cm"/>
      <inkml:brushProperty name="height" value="0.05292" units="cm"/>
      <inkml:brushProperty name="color" value="#FF0000"/>
    </inkml:brush>
  </inkml:definitions>
  <inkml:trace contextRef="#ctx0" brushRef="#br0">12661 10607 192 0,'-3'-2'71'0,"0"4"-55"0,0-2 15 0,3 0 5 16,0 5 0-16,0-2 0 0,0 0-11 15,0-3-2 1,0 0-14-16,3 2 1 0,3 1 3 15,6-3-1-15,6 0 1 0,9 0 1 16,8-3 4-16,4 1-8 16,3-1-3-16,-1 0-2 15,-2 1-1-15,-6-1-2 16,-3 3-2-16,-6 0 1 0,-7 0-1 16,-2 0 0-16,-3 0 2 15,0 0-14-15,-3 3-7 16,-3-1-37-16,-3 4-13 15,-3-1-69 1</inkml:trace>
  <inkml:trace contextRef="#ctx0" brushRef="#br0" timeOffset="1">8717 14605 208 0,'-9'-13'79'0,"6"7"-61"0,-3 4 4 0,3-1-4 16,0 1 6-16,-3 2 7 15,-2 2-1-15,-4 6 0 16,-6 8-17-16,0 3-8 0,0 4-1 16,3 6-5-16,6 3-2 15,6 0-1-15,9-3 3 16,9-2 0-16,6-6 1 16,6-11 0-16,0-4 2 15,-1-9 1-15,1-5 1 16,-3-3 0-16,-6-4 2 15,-6-1-1-15,-6-3 2 0,-9 1 2 16,-6-4 2-16,-3 4-8 16,-6 2-1-16,0 5-4 15,0 4 0-15,3 1-36 16,3 4-14-16,4 2-47 16,8 0-55-1,8 0 49-15</inkml:trace>
  <inkml:trace contextRef="#ctx0" brushRef="#br0" timeOffset="2">8911 14724 240 0,'-12'8'90'0,"12"0"-70"0,0 0-1 0,0-3-3 16,0 0-3-16,0-2 4 15,0 0-5-15,0-3-2 16,0 0-5-16,0 0-4 0,0-3 0 16,0-5-1-16,3-2 2 15,0-4-1-15,3-2-1 16,0 1-2-16,3 1 1 0,2 1 1 16,1 5 2-1,3 6-1-15,3 2 2 0,0 2 2 16,0 6 4-16,-3 3-2 15,-3-1 1-15,-3 1-3 16,0 2 0-16,-4-2-6 16,1-1 1-16,-3 1-33 15,0-3-13-15,0-6-48 16,3-2-50-16,0-5 45 16</inkml:trace>
  <inkml:trace contextRef="#ctx0" brushRef="#br0" timeOffset="3">9223 14388 252 0,'0'0'93'0,"6"5"-72"0,-3 14 3 0,0-6-5 16,0 11 3-16,-3 8 6 15,3 2-11-15,0 0-2 16,0-2-9-16,0 3-4 0,0-6 1 15,3-3-15-15,0-5-5 16,3-2-57-16,6-6-26 16,0-5-9-16</inkml:trace>
  <inkml:trace contextRef="#ctx0" brushRef="#br0" timeOffset="4">9381 14661 272 0,'-6'8'104'16,"6"-8"-81"-16,6 10-10 0,-3-5-12 0,0 3-4 16,0 0 1-16,3 3-1 15,0-3 2-15,0 0 1 16,3 0-7-16,0-3 0 0,3-5-28 16,-1 0-12-16,1-5 0 15,0-3 1-15,0-3-21 16,0 1 18-16,0-1 51 15,-3 0 60 1,-3 3 32-16,-3 8-30 0,-6 6-14 16,-3 10-15-16,-6 13-5 15,-3 13-17 1,-3 3 3-16,0 0 4 0,1-3-11 0,2-2-2 16,3-8-21-16,3-6-5 15,6-2-114 1</inkml:trace>
  <inkml:trace contextRef="#ctx0" brushRef="#br0" timeOffset="5">10092 14351 248 0,'-3'-8'93'0,"6"8"-72"0,0 3-8 0,0-1-10 0,3 6 7 16,0 6 5 0,0 9 6-16,0 9 2 0,-3 5-12 15,0 3-7-15,0 0-2 0,0-3 0 16,0 0 1-1,0-6-1-15,0-2 1 16,0-5-9-16,3-5-3 0,0-3-28 16,0-6-12-16,0-4-20 15,3-6-10-15,3-6-4 16</inkml:trace>
  <inkml:trace contextRef="#ctx0" brushRef="#br0" timeOffset="6">10396 14401 220 0,'-3'-10'82'0,"3"10"-64"0,0 2 15 0,0-2 4 16,-3 6-10-16,-3 4-1 16,-3 9-9-16,0 5-2 15,0 5-9-15,0 8-4 0,0 2 1 16,4 1-4-16,2 8-2 15,6-3 4-15,5-3 3 16,7-5-3-16,3-8-1 16,6-8 0-16,3-10 0 15,0-8 0-15,-1-9 2 16,-2-4-1-16,-3-6 2 16,-6 0 0-16,-6 0 1 15,-9 0 11-15,-6 0 7 0,-6 3 2 16,-6 2 1-16,-6 4-14 15,0 1-7-15,1 6-24 16,2 0-10-16,6 6-51 16,9 4-23-16,6-2-25 15</inkml:trace>
  <inkml:trace contextRef="#ctx0" brushRef="#br0" timeOffset="7">11087 14663 208 0,'-9'-8'77'0,"0"6"-60"0,0-1 15 0,6 3 2 16,-6 3-2-16,-3-1 1 16,0 6-16-16,0 0-8 15,0 5-5-15,3 3-8 0,3 3-2 0,6 2 3 16,6 0 1-16,6-2 2 15,3-3 2-15,3-6-3 16,3-2 0-16,0-8 5 16,-3-3 2-16,-4-5 2 15,1-2 0-15,-6-1-2 16,-3-2-1-16,-9 0-6 16,-3 0 1-16,-3-1-9 15,-3 1-2-15,0 3-16 16,4-1-8-16,-1 6-30 15,3-1-13-15,12-2-14 16</inkml:trace>
  <inkml:trace contextRef="#ctx0" brushRef="#br0" timeOffset="8">11349 14311 268 0,'-21'-16'101'0,"9"11"-78"0,-3 0 13 0,9 5 2 15,-6 0-11-15,0 0-1 16,0 8-15-16,0 5-7 16,0 13-2-16,3 14-9 0,4 3 0 15,2 4 3-15,3 1 4 16,3-6 1-16,2 0 2 16,1-2-4-16,0-5-2 15,0-6-25-15,-3-6-9 16,-3-7-49-16,0-2-20 15</inkml:trace>
  <inkml:trace contextRef="#ctx0" brushRef="#br0" timeOffset="9">11045 14613 280 0,'6'-5'107'0,"3"2"-83"0,21-5-12 15,-13 5-8-15,16-2-15 16,12-3-1-16,14-2-64 15,10-1-26-15,8-2 11 16,-5-3 11-16</inkml:trace>
  <inkml:trace contextRef="#ctx0" brushRef="#br0" timeOffset="10">12015 14340 260 0,'0'-5'96'0,"0"8"-75"0,3 5-12 16,0 2-9-16,0 14 5 15,0 13 6-15,0 11 1 16,-3-1 1-16,0 1-7 16,0 0-4-16,0-6 1 0,0-2 0 0,0-6 1 15,3-7-35-15,-3-9-17 16</inkml:trace>
  <inkml:trace contextRef="#ctx0" brushRef="#br0" timeOffset="11">11938 14549 336 0,'-6'-5'126'0,"9"5"-98"0,9 0-12 0,-3 0-13 15,9 0-6-15,2-2 1 16,4-1 2-16,3 0 2 16,6 1-1-16,0-1-29 0,-1-2-14 15,1-1-66-15,-3 1-53 16,-9-3 63-16</inkml:trace>
  <inkml:trace contextRef="#ctx0" brushRef="#br0" timeOffset="12">12265 14370 228 0,'-6'26'88'0,"9"3"-69"0,-3 29 8 0,0-29-1 16,-3 6 8 0,0 2 8-16,0 0-16 15,0-3-7-15,0-2-11 16,0-6-4-16,0-2 0 0,3-8-2 0,0-3 1 15,0-7-4 1,0-6 0-16,3-8-8 16,3-8-4-16,6-8 0 0,3-2 0 15,3-1 5-15,0 6 5 16,3 5 0-16,0 8-1 16,-1 8 9-16,1 8 6 15,-3 5 1-15,-3 6 1 16,-3 5-3-16,-3-1 1 15,-3 4-4-15,0-3-2 0,0-3-16 16,-3-5-7-16,3-6-44 16,0-2-18-16,5-8-42 15</inkml:trace>
  <inkml:trace contextRef="#ctx0" brushRef="#br0" timeOffset="13">12620 14653 308 0,'-6'0'115'0,"9"0"-89"0,2 5-14 16,1-2-11-16,0 2 1 15,3-2 6-15,0-1 5 16,0 1 3-16,3-3-9 16,3 0 0-16,0-3 3 0,0 1-4 0,-3-4-1 15,-3 1-5-15,-3-3 0 16,-6-3 0-16,-6 1 2 15,-3-1-6-15,-6 3-1 16,-3 3-3-16,-3 5 2 16,0 8 2-16,0 5 2 15,1 3-1-15,5 0-1 16,3 2 9-16,3 4 4 16,6-1-2-16,3 0 1 15,6 0-3-15,6-2 2 16,3-3-4-16,5-6-2 15,4-5-16-15,3-5-7 16,0-5-36-16,-3-3-12 16,2-2-54-1</inkml:trace>
  <inkml:trace contextRef="#ctx0" brushRef="#br0" timeOffset="14">12843 14666 268 0,'-3'3'101'0,"6"-1"-78"0,3 9-9 16,-3-3-10-16,0 5 14 16,-3 3 10-16,0 0 2 15,0 2 0-15,0 1-17 16,0-3-8-16,0-3-3 0,0-3 0 0,0-2 1 16,0-2-4-1,0-6-1-15,3-6-4 16,3-4-1-16,0-6-3 15,2-5-1-15,4-3 3 0,0 3 5 16,0 0 0 0,0 5-1-16,0 5 3 15,0 6 0-15,0 7 5 0,-3 6 5 16,0 3 4-16,-3 2 2 16,0 3-2-16,-3 0 0 15,0-3-5-15,0 0-3 16,-1-5-2-16,1-2 0 15,-3-6 0-15,6-3 1 16,0-5-2-16,3-5-2 0,3-6-6 16,3-2-4-1,3 3 3-15,0 2 2 16,3 3 3-16,-1 5 1 0,4 5 7 16,0 8 4-1,0 8 3-15,-3 9 5 0,-3 4 1 16,-4 6 3-1,-2 0-10-15,-3-1-2 0,0-4-6 16,0-9-1-16,-6-4-10 16,0-4-5-16,0-5-32 15,3-7-13-15,3-6-77 16,6-3-64 0,3 1 73-16</inkml:trace>
  <inkml:trace contextRef="#ctx0" brushRef="#br0" timeOffset="15">13536 14859 288 0,'-6'3'110'0,"6"-3"-86"0,0 2 22 0,0-2 6 15,3 3-6-15,-3-3 0 16,3 5-25-16,-3-5-10 15,0 0-8-15,0 0-22 0,3 0-8 16,0-2-32-16,3-4-13 16,3 1-77-1</inkml:trace>
  <inkml:trace contextRef="#ctx0" brushRef="#br0" timeOffset="16">13757 14803 348 0,'-3'-2'129'0,"9"4"-100"0,-3 1-7 16,-3-3-7-16,0 0-3 15,0 0 2-15,0 0-7 16,0 0-4-16,0 0-2 16,0 0-41-16,5 0-18 0,7 0-89 15</inkml:trace>
  <inkml:trace contextRef="#ctx0" brushRef="#br0" timeOffset="17">14027 14817 376 0,'-3'5'143'0,"6"-5"-112"0,0 3-10 0,-3-3-12 16,0 0-11-16,0 0-2 15,3-3-59-15,3 0-25 16,3-2-53-16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4:47.741"/>
    </inkml:context>
    <inkml:brush xml:id="br0">
      <inkml:brushProperty name="width" value="0.05292" units="cm"/>
      <inkml:brushProperty name="height" value="0.05292" units="cm"/>
      <inkml:brushProperty name="color" value="#FF0000"/>
    </inkml:brush>
  </inkml:definitions>
  <inkml:trace contextRef="#ctx0" brushRef="#br0">5133 3572 220 0,'6'0'85'0,"-3"-3"-66"0,-3 6 5 0,0-3 1 0,0 0-3 16,-3 0 4-16,3 0-5 15,0 0-1-15,-3 0-11 16,-3 0 6-16,1 0 2 0,-4-3-5 15,0 3 1-15,-3-2-6 16,0-1-2-16,0 0 2 16,-3 1 0-16,-3-1 1 15,0 0 0-15,-2 1-2 16,-1-1-1-16,-3 3-1 16,0-3 2-16,-3 1-1 15,-3-1 0-15,-8 3-6 16,-1-3 1-16,-3 1 0 15,4-1 0-15,-1 1 0 16,0 2 0-16,4 2 0 16,-1 1 2-16,0-1-3 0,0 1 0 15,-2 2 1-15,-10 1 2 16,1-1-3-16,2 0 0 16,3 1-1-16,1-1 0 15,2 0 2-15,3 0 2 16,3 6-3-16,1-3 0 15,-1 0 1-15,3 3 2 16,-3-4-3-16,1 4 0 16,-7 0-1-16,3-1-2 15,-2 3 0-15,5 1 3 16,3 4 0-16,3 1 1 16,3 5 0-16,4-1 0 0,-1 6 0 15,3 6 0-15,0-1 0 16,6-2 0-16,-6 0 0 15,3-1 2-15,3 4-1 16,1-1-1-16,-1 6 3 16,3-3 2-16,0 3-2 15,3 2 0-15,0 0-1 16,3 3 1-16,-3-2 2 16,3-6 4-16,0-6-2 15,0-1 1-15,0-7-5 16,0-1 0-16,0-4-1 0,0-2 1 15,0 0 0-15,0-6 1 16,0-2-5-16,0-2 1 16,0-1 0-1,0-2 2-15,0-1-1 16,3-2-1-16,-3 0 1 0,0-2-1 16,0-4 2-16,0 1 1 15,0-3-4-15,-3-3 1 16,-2-7-2-16,-1 2 0 15,3 3 0-15,-3-16 0 16,0-3 0-16,0 6-2 16,0 2 5-16,3 5 1 15,0 6-3-15,3 0 1 16,0 5-2-16,3 2-2 16,3 4-2-16,0 10 1 15,6 10 1-15,0 9 2 0,3 5 1 16,0-1 3-16,0 1-3 15,0-3 0-15,-1-2-1 16,4-4-2-16,-3-7 5 16,3-5 1-16,-3-3 0 15,3-6 1-15,-3-4-2 16,3-6 2-16,3-5 0 16,-4-3 1-16,4-8-5 15,0 0-1-15,0-5-8 16,0 0-2-16,-3 2-15 15,0 4-8-15,2-1-28 16,4 5-12-16,-3 6-57 16</inkml:trace>
  <inkml:trace contextRef="#ctx0" brushRef="#br0" timeOffset="2492.089">9455 3657 212 0,'-6'0'82'0,"6"-3"-64"0,3 6 7 0,-3-3-3 16,0 0-17-16,3 0-2 15,3 0 11-15,3-3 5 16,3 0-9-16,3-2-3 0,3 0-1 15,6 2-1-15,6 0 2 16,11 1-2-16,7-1 0 16,-4 0-6-16,4-2 1 15,0 0 0-15,2 2 2 16,4-2-1-16,5 2-1 16,10 1-2-16,-1-1 1 15,-2-2 3-15,-4-1 1 16,-2-2-1-16,5 3 1 15,4 0-2-15,5 2-1 16,-2 1 1-16,-4-6 1 0,-2 0-1 16,-4 0-1-16,7 2 1 15,8 1 1-15,-3 3-1 16,-2-4-1-16,-7 1-2 16,1-3 1-16,2 3 1 15,4 2 2-15,5-2-1 16,-5 2 2-16,-7 1 0 15,0-1 1-15,1-5-2 16,5 5-2-16,7 1 1 16,-7-4-1-16,-2-2-3 15,-7 6 2-15,-2-1 3 16,-1-2 1-16,4 2-1 0,5 1-2 16,-2-1 1-16,-4 3 1 15,-2 3 1-15,-1-3 1 16,-2 0-2-16,-1 2-2 15,1-2 1-15,5 8-1 16,-2-3-3-16,-3 6 2 16,-7-3 1-16,-2 0 2 15,-4 0-1-15,1 0-1 16,0 2 1-16,-1-2 1 16,1 3-3-16,3-1 0 15,-4 1 1-15,4-3 0 16,-9 0 0-16,-4 2 2 15,1 1-3-15,-6 0 0 0,0-1 1 16,-4-4 2 0,1 1-1-16,0 1-1 15,-3 0 1-15,0 3-1 0,-1-1 2 16,-2 1 1-16,3 0 1 16,-3-1 2-16,0 6-3 15,-3-3-2-15,2 6 0 16,-2-1 1-16,3 4-1 15,-3 4-1-15,0-5 1 16,0 11 1-16,-3-3-1 16,-1 0-1-16,-2 0 3 15,3-2 0-15,-3-1-4 0,3 6-1 16,-3 0 1-16,-3-3 0 16,-3-3 1-16,0 3 2 15,-3 3-1-15,0 2-1 16,-3 1 3-16,0 2 0 15,0-3-4-15,0-2-1 16,0-8 3-16,0-3 3 16,-3-8-1-16,3 0-2 15,0-2 2-15,0-3 2 16,0-3-4-16,0 1-1 16,-3-4 0-16,3-2 0 15,-3 0 2-15,0 0 3 16,0-2-2-16,0 2-2 15,0-3 0-15,0 0-1 16,-3 1 0-16,3-1 0 0,-3-2 2 16,0-1 1-16,0-4-1 15,0-6-2-15,-3-5 1 16,0 0 1-16,-3-3-1 16,3 0 2-16,-2 0-7 15,-1 3 1-15,0 3 5 16,3 4 4-16,3 4-1 15,3 2 0-15,-3 5-8 16,6 3 0-16,3 5-1 16,0 9-1-16,3 7 1 15,3 11 3-15,0 7-2 16,3-2 1-16,0-2 0 16,-4-6 0-16,1-3 2 0,0-5 0 15,0-5 0-15,-3 0 2 16,0-8 3-16,0-3 4 15,0-2 5-15,3-6 1 16,0-5-4-16,3-7-1 16,3-7-6-16,0-9-1 15,-1-4-1-15,-2-4 1 16,0 4-2-16,-3 3-1 16,0 6-2-16,-3 5-1 15,-3 2-9-15,-3 6-3 16,0 0-19-16,0 2-5 15,0 11-253 17</inkml:trace>
  <inkml:trace contextRef="#ctx0" brushRef="#br0" timeOffset="4698.493">10131 14893 208 0,'0'-5'79'0,"3"2"-61"0,-3 1 15 15,0 2 1-15,3 0-4 16,0 0 0-16,-3 0-6 15,3 5-1-15,0-2-12 16,3 5-7-16,-6 2-2 0,0 6-2 0,-6 5 0 16,3 3 2-16,3 0 3 15,-3 2-2-15,3-7 0 16,-3-3-12-16,3 2-4 16,0-7-27-16,0-3-12 15,0-8-69 1</inkml:trace>
  <inkml:trace contextRef="#ctx0" brushRef="#br0" timeOffset="4880.174">10238 14891 272 0,'-3'0'101'16,"6"0"-78"-16,0 5-11 0,0 0-9 0,0 3-1 15,-3 3 6-15,3 2 2 16,0 3 4-16,0 5-7 15,-3 3-2-15,0 0-1 0,0-3-11 16,3 0-3-16,3-8-39 16,0-2-16-16</inkml:trace>
  <inkml:trace contextRef="#ctx0" brushRef="#br0" timeOffset="9635.665">10494 15129 156 0,'-3'0'60'0,"6"0"-47"0,-6-8 13 0,3 8 3 15,0 0 5-15,0 0 4 16,-3 0-5-16,0 0-3 16,0 0-16-16,0 3 4 0,0-3 3 15,3-3-7-15,0 0-1 16,0 1-5-16,3-6-3 16,3-6-5-16,3 1 0 15,6 0 0-15,3 0 2 16,3 8-3-16,3 5 0 15,2 10 1-15,-5 3 0 16,-3 6 0-16,-6 2 0 16,-6 0 2-16,-12 0 3 15,-3-2 2-15,-6-3 1 16,0 0-2-16,0-6-1 16,1 1-1-16,2-3 0 15,6-3-5-15,0 0 1 0,6-5-2 16,9 6 0-16,12-1-3 15,8 3 1-15,1 2 0 16,0 4 2-16,-3 2 1 16,-4 5 3-16,-5 0-3 15,-6 0 0-15,-6 5 10 16,-6-2 3-16,-9 0 6 16,-6-3 1-16,-11-5-10 15,-7-5-3-15,0-3-4 16,0-6 1-16,4 1-7 0,5-6 1 15,6-2-26-15,3 0-8 16,6-3-47 0,9 0-19-16,6-3-21 15</inkml:trace>
  <inkml:trace contextRef="#ctx0" brushRef="#br0" timeOffset="10102.511">10881 15110 292 0,'-3'-2'110'0,"18"-1"-86"0,-12 22-6 16,3-19-8-16,6-3-9 15,3 3-1-15,6 0-2 16,-3 5 1-16,2 6 1 16,-2 2 0-16,-6 8 2 0,-6 3-1 15,-9 2 2-15,-6 4 0 16,-3 4 1-16,-3 3-2 16,-2-5 1-16,17-32 15 31,-21 34-5-16,3-10-1-15,9-5-5 0,3-9 0 16,3 1-4-16,6-3 0 16,3-3-1-16,6-2-4 15,6-3 1-15,0 0 1 0,-1 2 0 16,7-2 0-16,-3 5 2 16,-3 1-3-16,-3 2 0 15,0 2-32-15,0-7-13 16,-4 5-43-16,4 2-16 15,0-7 6 1</inkml:trace>
  <inkml:trace contextRef="#ctx0" brushRef="#br0" timeOffset="15044.196">11432 15301 128 0,'-6'0'49'0,"9"0"-38"0,-9 3-1 0,6 2-3 16,0-5 3-16,0-5 4 15,0 2 6-15,-3 0 4 16,0 1-12-16,0-1 9 0,0 0 5 15,0 3-1-15,-3 0 0 16,0 3-16-16,-3 0-5 16,0-3 6-16,3 2 4 15,0-2 0-15,3 3 2 16,3-3 24 15,0 3-24-31,0 2-8 16,-3-3-5-16,0 1-1 15,0 0-3-15,-2-1 0 16,-1 1 1-16,-3 2 2 0,6-5 1 16,0-2-4-16,0 2-1 0,-3 0 1 15,3 0 2-15,-3 0 0 16,3 0-1-16,0 0 1 16,0 2-1-16,0 1 0 15,3-3 0-15,0 0 4 16,0 0 2-16,0 0-2 15,0 0-3-15,6 0 4 16,3 0 4-16,0 0-5 16,6-3-2-16,2 1 1 15,4-1 2-15,3 3 0 16,0-3 0-16,3 3-3 16,0 0-2-16,-4 0 1 15,-2 0-1-15,-6 0 0 16,-3 3 2-16,-6-3-1 0,0 0-1 15,-3 0 3-15,-3 0 2 16,-3 0-7 0,0-3-3-16,3 3-28 15,-6 0-73 1,6 0-69 0</inkml:trace>
  <inkml:trace contextRef="#ctx0" brushRef="#br0" timeOffset="15745.549">11709 15163 200 0,'-3'-2'77'0,"6"2"-60"0,-3 5 2 0,0 0-4 16,3 3 1-16,-3 5 4 15,0 9 3-15,0 7 1 16,0 8-13-16,3 8 4 0,-3 8 5 16,0-8-7-16,3-3 0 15,3-5-7-15,-3-8-2 16,-3-5 0-16,0-8 0 15,0-6 2-15,0-4 1 16,0-9-3-16,0-5-1 16,0-10-3-16,0-9-1 15,0 1-1-15,0-4-2 16,3 1 0-16,5 8 3 16,1 0-2-16,3 3 1 15,3 4-3-15,3 6 1 0,3 3 2 16,3 8 3-16,-1 5 0 15,4 8-1-15,-3 5 9 16,-3 5 4-16,-9 9 2 16,-6-6 1-16,-6 0-2 15,-9-11 1-15,-3 6-6 16,-6-8-1-16,-3-5-4 16,-3-4-1-16,1-1-8 15,-1-6-2-15,0-3-9 16,3-2-5-16,3-3-11 0,3 0-3 15,6-3-19-15,4-4-5 16,5-4-59 0</inkml:trace>
  <inkml:trace contextRef="#ctx0" brushRef="#br0" timeOffset="15956.691">11997 15359 288 0,'9'5'110'0,"-3"6"-86"0,6 15-2 0,-6-10-8 0,0 5 1 15,-6 9 4-15,3-1-7 16,-3-3-4-16,-3-5-5 16,-3 3-9-16,6-5-1 0,-3-9-39 15,-3 1-17-15,3-3-62 16</inkml:trace>
  <inkml:trace contextRef="#ctx0" brushRef="#br0" timeOffset="16126.578">11947 15206 304 0,'-9'-8'112'0,"9"8"-87"0,3 0-15 16,3-3-13-16,0 3-20 15,3 0-5-15,3 0-12 0,5-3-5 16,4-2-52-16,0 2-23 16</inkml:trace>
  <inkml:trace contextRef="#ctx0" brushRef="#br0" timeOffset="16285.427">12176 15121 252 0,'0'13'96'0,"3"-8"-75"0,0 19 3 15,0-10-4 1,0 9 0-16,-3 9 2 15,0 10-3-15,0 9-1 16,0 4-10-16,0-2-5 0,-3-5-2 16,0-3-1-16,0-11 2 15,0-5-41-15,0-5-16 0,3-8-73 16</inkml:trace>
  <inkml:trace contextRef="#ctx0" brushRef="#br0" timeOffset="16467.355">12116 15335 336 0,'3'-5'126'0,"6"0"-98"0,9-1-5 16,-9 4-9-16,6-4-9 16,3-1 2-16,3-1-6 15,3 0-1-15,2 2 0 16,7-2-64-16,6 6-27 0,-4-4-40 15</inkml:trace>
  <inkml:trace contextRef="#ctx0" brushRef="#br0" timeOffset="17216.379">12599 15341 220 0,'29'-6'85'0,"-32"22"-66"0,3 11-1 0,0-12-6 16,0 15 3-16,0 1 2 15,0 1 3-15,0-5 2 16,0-1-12-16,0-5-3 0,0-5-3 16,0-3-2-16,0-7 1 15,0-6 2-15,0-3 4 16,0-5-4-16,3-11-1 16,-3-2-4-16,3-13-1 15,3 2-1-15,3 0 0 16,0 6 2-16,3-1 0 0,0 6 0 15,3 5 0-15,0 8 2 16,0 8 1-16,0 6 3 16,-4 7 3-16,-2 6 0 15,0 7 0-15,-3 0-5 16,-3-2-1-16,-3 0-1 16,0-3 1-16,0-2-26 15,0-6-10-15,0-2-27 16,6-9-10-16,3-2-40 15</inkml:trace>
  <inkml:trace contextRef="#ctx0" brushRef="#br0" timeOffset="17606.483">12995 15364 272 0,'-9'-5'101'0,"6"8"-78"0,-6-6 6 15,3 6 0-15,-9 2-9 0,-3 3-2 16,0 5-10-16,0 6-5 15,0 7-2-15,4 3-1 0,2 3 2 16,6 0-1-16,6-6-1 16,3-5 1-16,6-2 1 15,0-9 1-15,8-2 1 16,1-5-5-16,0-6-1 0,0-7-2 16,0-9 0-16,-6-7 3 15,-3-1 0-15,0-2 1 16,-3 5 0-16,-3 6 4 15,-3 5 2-15,0 2 4 16,3 3 1-16,-3 8-3 16,0 6-3-16,2 9-5 15,1 9 0-15,0 0 0 16,3 2 0-16,0-2 2 16,0-3 1-16,0-5-4 15,0-2 1-15,0-1-20 16,0-3-9-16,0-4-36 15,0-1-16-15,3-5-39 16</inkml:trace>
  <inkml:trace contextRef="#ctx0" brushRef="#br0" timeOffset="18162.002">13108 15415 268 0,'-3'10'101'0,"6"3"-78"0,-3 11 2 0,0-8-5 16,3 8 6-16,-3 5 9 16,0-2-13-16,0-4-4 15,0-2-11-15,0-2-5 0,0-3 1 16,0-6 0-16,0-2 1 16,0-8-7-16,3-2 0 15,3-9-8-15,-3-2-1 16,0-8-6-16,2-11-2 0,-2-2 2 15,3-6 1-15,0 6 12 16,0 4 5-16,0 9-2 16,0 5 2-16,3 6 9 15,-3 5 3-15,3 5 1 16,0 10 2-16,0 9-2 16,-3 7 2-16,-3 1-2 15,-3-1 2-15,0 0-2 16,0-7 0-16,0-3-7 15,-3-6-4-15,3 1 1 16,0-14-2-16,3-10-1 16,0-8-8-16,6-11-5 15,3 3 0-15,5-3 0 16,4 9 8 0,6 1 2-16,-3 12 3 0,0 5 0 15,0 10 8-15,-4 5 7 16,-5 12-5-16,-6 1-1 15,-3 9-3-15,-3-5 1 16,-3-1-2-16,-3-5 0 16,0-8-21-16,0 1-9 15,0-6-27-15,0-3-10 0,0-5-75 32</inkml:trace>
  <inkml:trace contextRef="#ctx0" brushRef="#br0" timeOffset="18522.285">13509 15415 304 0,'0'13'115'0,"3"-8"-89"0,3 6-10 15,-3-3-11 1,3 0 5-16,3 0 5 0,3-1 4 16,0-1 3-16,0-4-12 15,3-2-3-15,0-2-3 0,-3-6-2 16,0-3 1-16,-3-5-7 15,-1 3 1-15,-2-3-1 16,-3 0-1-16,-6 1-3 16,-3-1 0-16,-2 5-1 0,-4 3 3 15,0 5 4-15,-3 6 1 16,0 8-2-16,-3 5 2 16,3 5 1-16,3 8 0 15,3 3 4-15,3-1 2 16,3 1 0-16,3-3 1 15,6-5-6-15,3-3-1 16,3-5-11-16,0-3-3 16,3-2-31-16,3-6-12 15,3-5-68 1</inkml:trace>
  <inkml:trace contextRef="#ctx0" brushRef="#br0" timeOffset="18825.647">13852 15343 320 0,'-9'0'121'0,"6"19"-95"16,-21-30-2-16,15 14-6 0,-6 5-10 16,0 2 1-16,3 4-8 15,7 4-2-15,2 9 0 16,9-1 0-16,8 6 1 0,7 2-3 15,0-5 0-15,0 0 2 16,-9-2 2-16,-3-6 11 16,-9-3 4-16,-9-2 8 15,-6-5 2-15,-6-6-9 16,-6-5-5-16,1-2-10 16,-1-6-1-16,0 0-14 15,3-6-7-15,6 1-31 0,6-5-15 16</inkml:trace>
  <inkml:trace contextRef="#ctx0" brushRef="#br0" timeOffset="19127.554">14039 15100 332 0,'3'45'123'0,"-9"-27"-95"0,-3 9-2 15,6-17-5-15,3 4-15 16,-3-1-3-16,3-3-11 15,0 1-3-15,0-3 6 16,0-3-33-16,0-5-14 0,6 0-79 16</inkml:trace>
  <inkml:trace contextRef="#ctx0" brushRef="#br0" timeOffset="19303.86">14138 14997 324 0,'-3'8'123'0,"3"-1"-95"0,0 17-8 0,0-5-11 16,0 7 10-16,0-2 10 16,0 0-12-16,0 0-7 15,0 0-6-15,0-1-4 16,0-2 1-16,0-2-56 0,6 0-25 16,-1-9-66-1</inkml:trace>
  <inkml:trace contextRef="#ctx0" brushRef="#br0" timeOffset="21691.294">14462 15391 132 0,'-6'2'52'0,"6"-4"-41"0,-3 2 13 0,3 0 5 0,0 0-6 15,-3 0 1-15,3-3-2 16,0 1-2-16,0-1-10 16,0 0 9-16,0 1 4 0,-3-1 2 15,3 0 0-15,0 1-10 16,0 2-4-16,6 0-4 15,0-3-2-15,3 3-1 16,0 0 2-16,3-3-1 16,0 3 2-16,6 0-4 15,2 0 0-15,10 3-3 16,6 0-3-16,9-3 2 16,-1 0 2-16,1 0 0 15,-1 0 2-15,1 0 4 16,6 0 4-16,2 0-2 0,10 0 0 15,2 2-3-15,1-2-1 16,-4 0-3-16,1-2-2 16,-1-1 1-16,10 3-1 15,5 0 4-15,-5 0 2 16,-4-3-5-16,0 1-2 16,-5 2 2-16,2 0 1 15,4 0 0-15,2 0 1 16,-2 2-2-16,-7-2-1 15,-2 3 1-15,-7-3-1 16,4 0 0-16,0 0 2 0,5 0-1 16,1 3-1-16,-1-3-8 15,-8 0-3-15,-4 0 12 16,-2 0 6-16,0-3-2 16,-1 3-1-16,1-3-2 15,5 3 1-15,4 0-4 16,-4 0 0-16,-2 0 1 15,0 0 2-15,-1 0-1 16,1 0-1-16,-1 0 1 16,4 0 1-16,6 0-3 15,-4 3 0-15,-2 0 1 16,-4-3 0-16,-2 0 0 16,-3 0 2-16,-1 0-1 15,1 0-1-15,3 0 1 16,2 2-1-16,1 1 2 0,-1-3 1 15,-5 3-4-15,0-3 1 16,-4 0 0-16,4 0 2 16,-6 0-1-16,2 2-1 15,-2-2 1-15,3 0-1 16,-1 0-3-16,7 0 2 16,-3 0 1-16,-1-2 2 15,-5-1-3-15,0-2 0 16,-1-1 1-16,1 1 2 15,-3 0-1-15,2-1 2 16,-2 1-4-16,0-3-2 16,6 3 2-16,-1 0 2 0,-2-3 2 15,0 0 3 1,-4 0-1-16,-5-3 2 16,-3 1-4-16,0-4-2 0,-3-1-3 15,-1 1 1-15,-2-2 3 16,-3 3 3-16,-18 13 4 31,27-31-4-15,-3-7-3-16,-4 7-1 15,1-4-1-15,-3 1 0 16,0 0 2-16,-3 2 5 31,0-13 1-15,-6 8 1-16,-3 5-5 0,-3 6-3 15,0-1 0-15,-3 6-1 16,-3-6 0-16,3 4 0 0,-3-4 0 16,0 9 0-1,0-6 2-15,-3 3-1 16,3 5-1-16,-3 3 3 0,0 2 0 16,0 0-4-16,0 9-1 15,-3 18-4-15,-3 0-1 16,0 2 4-16,-6 3 3 15,1 0-1-15,2-2 0 16,3-3 1-16,3 0 0 16,0-3 2-16,3-5 1 0,3 0-4 15,0-3-1 1,3-5 3-16,0 0 1 0,0-3-3 16,3-2-1-16,0-3 1 15,3-2 0-15</inkml:trace>
  <inkml:trace contextRef="#ctx0" brushRef="#br0" timeOffset="21901.58">19102 14626 424 0,'12'-34'159'0,"-9"26"-124"0,6-3-9 16,-6 9-12-16,3 2-15 15,-3 0 0-15,3 0-4 16,0 8 1-16,0 2 2 16,6 9 3-16,0-1 2 0,3 3-1 15,0 3-2-15,2 0 5 16,4 0 1-16,0 0-5 0,-3-3-2 15,-3-3 2-15,0-2 3 16,-3-5-10-16,-3-3-5 16,-9-8-345 15</inkml:trace>
  <inkml:trace contextRef="#ctx0" brushRef="#br0" timeOffset="24047.801">10021 15296 220 0,'0'0'85'0,"3"8"-66"0,-6-11 1 16,3 3-2-16,0 0-1 15,0 3 4-15,-3-1-5 16,3 1 1-16,0-1-10 16,-6 1 0-16,0 2 3 0,6-5 9 31,-15 3-3-31,0-3-2 15,0 3-3 1,1-1 0-16,-1 1 0 16,0-3 3-16,0 3-7 15,0-3 5-15,-6 0 1 0,0 0-2 16,-5 0 1-16,-4-3-7 16,3 0-3-16,3 1 1 0,-3-1 0 15,1 0-1-15,2 3 1 16,0 0 0-16,0 0 1 15,0 0 0-15,1 3 0 16,-4-3-2-16,0 3-2 16,0-1 1-16,-3 1-1 15,1-3 2-15,-4 0 3 16,-3-3 0-16,3 1 0 16,1-1-1-16,-1 0 0 0,0 3-2 15,3 0-2-15,1 0 3 16,-1 3 0-16,0 0-4 15,0 2 1-15,1-2 0 16,-1-1 0 0,-3-2 0-16,-3 0 0 15,1 0 2-15,-1 0 1 0,3 0-4 16,-2 0-1-16,2-2 1 16,0 2 0-16,0-3 1 15,4 3 0-15,-1 0 2 16,0 0 1-16,0-3-4 15,0 1 1-15,1-4 0 0,-1 1 2 16,0 0-1 0,-3-3-1-16,1 0 1 0,2 0-1 15,0 0 0-15,0 0 0 16,4 0 0-16,-1 0 0 16,3 0 0-16,0 3 0 15,0 0-3-15,4-3 2 16,2 0 1-16,0-3 2 15,3-2-1-15,0 0 2 16,0-3-4-16,3-3 0 16,0-2-1-16,0 0 0 15,1 0 2-15,-1-3 2 16,3-2-1-16,0-1-1 16,0 3 1-16,0-2-1 15,0-1 0-15,0 4 0 0,3-4 0 16,0 1 0-16,6-1-3 15,-3 1 2-15,3 2 1 16,-6 0 2-16,3-2-1 16,-3 5-1-16,6-1 1 15,-6 1-1-15,0 3 0 16,3 4 0-16,3-1-3 16,-6 9 2-16,3 1-1 15,0 5 0-15,1-3 0 16,-7 17-2-1,-6 4 3-15,0 3-2 16,-3 3 1-16,0 0 2 0,0-3 0 16,0 3-3-16,3-6 2 15,1-2 1 1,2-2 2-16,3-7-1 16,6-1 2-16,0-1-2 15,3-5-1-15,3-3-2 0,3-5-1 16,6-2 4-16,0-3 1 15,2-3-5-15,1-3 0 16,3 1 1-16,0-6 1 16,-6 5 1-16,6-7 0 15,-3 7-3-15,-3 1 2 16,-3 7 1-16,5-2 0 16,-2 5-3-16,-3 8 0 15,6 8-1-15,0 11 0 0,0-1 3 16,0 1 0-16,3-1 1 15,0-2 0-15,-1 0 0 16,-2-3 0-16,0-2-3 16,0-3 0-16,-3 0-27 15,0-6-12-15,0 1-63 16,-3 5-27-16</inkml:trace>
  <inkml:trace contextRef="#ctx0" brushRef="#br0" timeOffset="41283.239">5336 3170 132 0,'0'-6'49'0,"0"4"-38"0,21 26-1 16,-15-19-3-16,0 0-3 16,-6-5 2-16,0 0 8 0,3 0 3 15,-3 0-8 1,0 0 3-16,3 0 4 0,0-5-6 0,0 0-1 16,-1 2 4-16,1-2 1 15,0 2 4-15,-3 0 3 16,0 1 2-16,3 2 1 15,-3-3-2-15,0 3 1 16,3 3-4-16,-3-3 0 16,3 5-8-16,-3 3-2 15,0 5-3-15,0 0 1 16,-3 3-2-16,0 3 2 16,0-1-4-16,0 1-2 15,0-3 0-15,1-3 1 16,-1-2-1-16,3 2-1 15,-3-8 1-15,3 0 1 0,-3-2-19 16,3-3-6-16,0-3-23 16,0-2-11-16,3 0-19 15,0-3-7-15,0-3-8 16</inkml:trace>
  <inkml:trace contextRef="#ctx0" brushRef="#br0" timeOffset="41538.34">5482 3167 200 0,'-3'0'77'0,"3"0"-60"0,0-3 8 0,0 3 2 16,0 0-5 0,3 3-1-16,0 2 0 0,0 3-1 15,0 3-11-15,0 2 3 0,0 6 2 16,0-6-1-16,-3 5 2 15,-3-2-8-15,3 0-2 16,0-3-3-16,0-2 1 16,-3 0-20-16,3-9-8 15,0-2-47-15,3-2-21 16,-3-4-15 0</inkml:trace>
  <inkml:trace contextRef="#ctx0" brushRef="#br0" timeOffset="42588.037">5839 3281 244 0,'0'-3'93'0,"0"1"-72"0,0-1 14 16,0 3 0-16,0 0-7 15,0 0 0-15,0 0-6 0,0 0-4 16,-3 0-10-16,0 3 1 0,0-1 2 15,0 3-6-15,-3 1-1 16,0 2 0-16,0 2 2 16,-3 4-3-16,0 4 0 15,-3 9 1-15,0 7 2 16,-2 6 1-16,-1-3 1 16,0 2-4-16,-6 1-1 15,9 5-1-15,0 3 1 16,9-1 0-16,6 1 3 15,6-3-3-15,3-5 0 0,6-9-3 16,3-2-1-16,0-15 1 16,2-4 2-16,1-12-3 15,3-6 0-15,0-8 1 16,-3-5 2-16,-1-3-1 16,-2-3 2-16,-3 1-2 15,-9-1 2-15,-6 4-2 16,-6-1 2-16,-3 0 2 15,-6 5 2-15,-3 4 3 16,-3 4 4-16,-2 3-8 16,-1 3-3-16,0 2-5 15,0 3 1-15,0 0-6 0,6 3-3 16,3-1-16 0,3 1-7-16,9 0-13 0,0-3-6 15,9 0-19-15,3-3-7 16,3-2-42-1</inkml:trace>
  <inkml:trace contextRef="#ctx0" brushRef="#br0" timeOffset="42917.728">6098 3307 280 0,'9'-5'104'0,"-15"10"-81"0,12-2 7 0,-3 2-1 16,0 6-5-16,-3 5 1 0,-6 8-6 15,0 7 1-15,-6 6-11 16,0 0-3-16,0-2-2 0,0-4-2 16,3-1 1-16,0-1-2 15,3-5-1-15,0-6 1 16,3-5 1-16,3-2-3 15,6-3-2-15,6-3 2 16,6-5 0-16,6 0-4 16,0-3-1-16,0 1-13 15,-1-4-3-15,-2 1-15 16,0 0-6-16,-3 0-90 16</inkml:trace>
  <inkml:trace contextRef="#ctx0" brushRef="#br0" timeOffset="43219.179">6270 3334 264 0,'-5'-6'101'0,"5"12"-78"0,0-4-5 0,0 4-7 16,0 2 4-16,0 8 7 15,0 13 2-15,0 10 1 16,0 6-14-16,-3 3 9 0,-3 5 6 16,3 0-8-16,0 0 0 0,0-3-10 15,3-2-5 1,0-3-2-16,0-8 1 0,-3-11-8 16,3-2-1-16,-3-11-18 15,3-2-9-15,0-9-22 16,-3-2-10-16</inkml:trace>
  <inkml:trace contextRef="#ctx0" brushRef="#br0" timeOffset="43595.752">6375 3630 316 0,'-12'0'121'0,"12"3"-95"0,-3-3 3 0,3 0-6 0,6 0-6 15,0 2-1-15,3-2-4 16,3 0-2-16,5 0-6 16,1 0-3-16,9 0 2 0,0 0-9 15,0 0-1-15,-1 3-29 16,-2-3-12-16,-3 0-96 15</inkml:trace>
  <inkml:trace contextRef="#ctx0" brushRef="#br0" timeOffset="44165.366">6738 3342 304 0,'0'0'112'0,"0"2"-87"0,3 4-4 0,-3 2-10 16,0 2-3-16,3 9 3 15,-3 15 2-15,0 3 5 16,0 8-10-16,-3-5 4 0,0 2 2 15,0 0-5-15,0 1-3 16,0-1-1-16,0-13-1 16,0-5-2-16,0-3-2 0,0-8 3 15,0-2 0 1,3-11 1-16,0 0 0 0,0-11-7 16,0-2 0-16,0-3-8 15,3-2-1-15,0-3 5 16,3 2 1-16,3 3 1 15,0 0 4-15,3 3-2 16,3 3-1-16,2 4 0 16,1 6 3-16,0 6 2 15,3 1 4-15,-3 7 4 16,-3 2 5-16,-3 5 3 16,-6 3 4-16,-3 2-2 15,-6 0-2-15,-6 1-5 0,-3-6 0 16,-6-2-7-16,0-3-3 15,-3-11-4-15,0-3-1 16,1-2-16-16,-1-5-5 16,3-3-10-1,3 0-4-15,6 0-23 0,3-2-11 16,9-6-61 0</inkml:trace>
  <inkml:trace contextRef="#ctx0" brushRef="#br0" timeOffset="44390.316">7024 3633 292 0,'8'2'110'0,"-5"6"-86"0,9 6-2 16,-9-7-8-16,0 7 12 15,0 4 7-15,-3 6-10 16,0 3-3-16,-3-4-12 15,0 1-5-15,0-3 0 0,0-2-24 16,-3-6-8-16,3-5-43 16,3-8-17-16,-3-8-35 15</inkml:trace>
  <inkml:trace contextRef="#ctx0" brushRef="#br0" timeOffset="44540.406">7065 3397 280 0,'-6'-13'107'0,"15"5"-83"0,0-2-42 0,-3 4-26 15,3 1-58-15,0-3-21 16,3 0 56-16,3-3 29 16</inkml:trace>
  <inkml:trace contextRef="#ctx0" brushRef="#br0" timeOffset="44705.555">7265 3249 272 0,'3'8'104'0,"0"3"-81"0,-3 20 3 0,0-7-6 0,0 16-7 16,0 15 0-1,-3-7 1-15,0 2 2 16,0 1-9-16,0-1-6 0,0-3-4 16,3-47-86-1,-6 56-47 1,0-22-23-16</inkml:trace>
  <inkml:trace contextRef="#ctx0" brushRef="#br0" timeOffset="44900.905">7107 3622 312 0,'0'-5'115'0,"12"8"-89"0,6-9 1 0,-9 6-4 15,5-5-6-15,4 0 1 16,6 2-3-16,3-5-1 16,3-3-8-1,-1 4-24-15,1-1-10 0,3-3-125 16</inkml:trace>
  <inkml:trace contextRef="#ctx0" brushRef="#br0" timeOffset="46090.006">7283 3649 196 0,'3'0'74'0,"2"-6"-58"0,-8 9 5 15,3-3-3-15,3 5 4 16,-3 1 4-16,0-1-8 16,0 3 0-16,0 2-11 15,-3 4 2-15,1-1 2 0,-1 3-2 16,0 0 0-16,0 2-3 16,0-2 1-16,0 0-2 15,0-14 0-15,3-2 10 31,-3 19-6-15,0 0 0-16,3 2-1 16,-3-3 2-16,3-2-5 0,0-3-1 15,-3-2-2-15,3-1-2 16,0-4 3-16,0-6-4 0,0-3-2 16,0 0-25-16,0-2-11 15,0-5-99 1,3-1-47-16,-3-2 95 15</inkml:trace>
  <inkml:trace contextRef="#ctx0" brushRef="#br0" timeOffset="47201.127">7702 3567 196 0,'-3'-3'74'0,"12"0"-58"0,-6 3 60 31,6 14-22-15,-9 12-14-16,0 3-8 16,0 3-10-16,-3 5-4 15,0 3-10-15,0 2-1 0,3-5 3 16,0-3-2-16,0-7 3 16,0-6-4-16,0-5 1 15,0-6-3-15,0-2 2 0,0-8 0 16,0-8 3-16,0-7-7 15,-3-4-4-15,3-7-9 16,0-1-4-16,0-2 3 16,3 0 4-16,3 2-1 15,0 4 1-15,3 4 1 16,3-2 4-16,3 8 1 16,0 2 1-16,3 3-3 15,-1 6 0-15,4 2 2 16,-3 5 2-16,-3-3 9 15,3 12 5-15,3 4-1 16,-9 6 0-16,-4 3-4 16,-5 2-1-16,-3-6-5 15,-5 4-1-15,-1-3-1 16,0-6-21 0,0-7-8-16,3-6-24 0,3-5-10 15,9-3-20-15,5-7-10 16</inkml:trace>
  <inkml:trace contextRef="#ctx0" brushRef="#br0" timeOffset="47647.013">8128 3691 300 0,'-3'-13'112'0,"3"7"-87"0,0 1 4 0,0 2-2 0,-3 3-3 15,-3 0 5-15,-3 3-11 16,-3 2-3-16,0 3-9 15,-3 3-15-15,0 10-4 0,4-2 12 16,-4 7 8-16,6 3-3 16,0 6-2-1,9-4-8-15,3-2-1 0,3-5 9 16,3-8 6-16,6-8-8 16,-1-8-2-16,1-11-1 15,0-2-2-15,0-8 6 16,0-3 3-16,-3 0-1 15,-3-2-2-15,-3 0 0 16,-3 2-1-16,0 3 0 16,-3 5 0-16,0 5 2 0,0 3 3 15,0 6 0-15,-3 7 0 16,0 5-6-16,3 9-1 16,0 5 1-16,3 5 0 15,0 3 1-15,3-3 0 16,0 0 0-16,0-5 2 15,0-6-14-15,-1-5-7 16,4-5-26-16,-3-5-11 16,0-8-39-16,3-9-14 15,0-7 11 1</inkml:trace>
  <inkml:trace contextRef="#ctx0" brushRef="#br0" timeOffset="48231.541">8226 3664 272 0,'-3'-2'101'0,"3"2"-78"0,3 5-2 16,3 0-5-16,-3 3 8 16,3 6 9-16,0 7-4 15,0 5-2-15,-3 6-15 16,-3 5 1-16,0-8 3 0,0 0-6 16,0-5-1-16,-3-3-5 15,3-8-3-15,0-5 2 16,0-8 0-16,0-10-4 15,0-3 1-15,0-9-7 16,3-1 0-16,-3-7-6 16,3-1-2-16,3 2 6 15,0 2 3-15,3 6 1 0,0 5 1 16,3 0 0 0,-1 11 0-16,4 8 7 0,-3 5 5 15,0 7 2-15,-3 4 2 16,-3 5 2-16,-3 0 2 15,-6 2-5-15,0-7 1 16,0-1-3-16,0-7 0 16,3-1-5-16,-3-10-1 15,3-2-3-15,3-4-3 16,3-4-9-16,6-9-3 16,0-2-5-16,6-8-1 15,0 0 5-15,-1 0 2 16,4 5 9-16,-3 5 2 15,-3 9 9-15,0 2 4 16,0 8 6-16,-3 8 4 0,-3 8-1 16,0 10-2-1,-4 6-7-15,1 5-2 16,-3 0-4-16,0-3-1 0,-3-2-1 16,6-8-2-16,-6-8-10 15,3-3-4-15,-3-13-189 31,12-19 38-15,0-7 5-16</inkml:trace>
  <inkml:trace contextRef="#ctx0" brushRef="#br0" timeOffset="48593.041">8768 3688 340 0,'0'3'126'0,"6"-6"-98"0,0 14-5 0,0-3-11 16,-9-3 1-16,9 0 6 15,6 3-1-15,2-2 1 16,4-1-10-16,0-2-5 16,0-3-1-16,0-3-2 0,-3-2-1 15,0-3 1-15,-3-3-1 16,-4 1-3-16,-2-1 0 16,-6-2-5-16,-3-1 0 15,-2-1-1-15,-7 4 3 16,-9 3 2-16,-6 5-1 15,0 6 1-15,0 5 0 0,1 5 0 16,2 6 3-16,3 7 6 16,6 6 7-16,3 2 0 15,9 1 1-15,3-1-3 16,6-2-1-16,6-6-10 16,9-2-1-16,6-11-24 15,2-5-8-15,1-8-43 16,3-10-17-16,-3-6-37 15</inkml:trace>
  <inkml:trace contextRef="#ctx0" brushRef="#br0" timeOffset="48983.167">9134 3606 388 0,'-9'-5'145'0,"3"5"-112"0,-6 5 10 0,6-2-2 15,-3 2-23-15,-3 3-5 16,0 0-8-16,1 0-4 16,2 3 0-16,3-1-6 0,3 1 1 15,3-11-18 1,24 26 12-1,2 3 7 1,-2 0 2-16,-3 3 1 16,-9-8 16-16,-3-3 9 0,-6 3-13 15,-9 5 12-15,-6-5 5 0,-6-3-13 16,-3-5-4 0,-3-3-9-16,1-5-5 0,2-5-21 15,0-6-10-15,6-5-16 16,0-5-5-16,6-6-37 15,9-4-17-15,9-6-35 16</inkml:trace>
  <inkml:trace contextRef="#ctx0" brushRef="#br0" timeOffset="49406.478">9182 3239 260 0,'0'-3'96'0,"6"3"-75"0,-3-5 6 0,-1 5-2 0,1 0-1 16,-3 0 3-16,6 5-3 16,-3 3-3-16,3 2-11 15,-3 4 0-15,-3 4 3 0,0 3-9 16,-3-5-2-16,0 3-2 15,0 2 0-15,0-3-5 16,0-4-1-16,0-4-26 16,6-5-55-1,6-10-78 1</inkml:trace>
  <inkml:trace contextRef="#ctx0" brushRef="#br0" timeOffset="49598.913">9336 3225 304 0,'-3'-2'115'0,"6"2"-89"0,6 2 19 31,-3 12-14-31,-3 4-8 16,0 3-8-16,0 3-2 16,3 0-10-16,-6 2-2 15,3-2-1-15,0-5-16 0,0-4-6 16,6-15-179-1,0-5 61 1</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6:02.543"/>
    </inkml:context>
    <inkml:brush xml:id="br0">
      <inkml:brushProperty name="width" value="0.05292" units="cm"/>
      <inkml:brushProperty name="height" value="0.05292" units="cm"/>
      <inkml:brushProperty name="color" value="#FF0000"/>
    </inkml:brush>
  </inkml:definitions>
  <inkml:trace contextRef="#ctx0" brushRef="#br0">3841 3525 284 0,'0'3'0'0,"0"1"8"0,0-4 0 0,0 8 1 16,9 3 2-16,8 5-6 15,-8-1-3-15,8 0-1 16,5 1 3-16,-1-1 2 0,5 0-5 16,-9 4 0-16,5-3 1 15,-5-1 3-15,0 0-2 16,9-3 0-16,-13-1-3 15,-4 1-1-15,4-4 5 16,-5-1 5-16,1-3-3 16,-1-4-1-16,5-4 4 15,-4-3 2-15,4-5-4 16,0-3 1-16,4-4-3 16,5-1 0-16,-5-6-3 0,0-1 1 15,0 0-4-15,5 8-2 16,-5 0-1-16,-4 3 3 15,-4 5 0-15,-1-1 3 16,1 5-3-16,0-1-2 16,-1 4-3-16,-8-3 1 15,4 3-39-15,-4 0-16 16,0 4-37 0</inkml:trace>
  <inkml:trace contextRef="#ctx0" brushRef="#br0" timeOffset="1">4091 3662 132 0,'0'-3'49'0,"0"3"-26"0,0 3-9 16,0-3 17-16,0 0-6 0,0 0-2 16,0 0-9-16,0-3-4 15,0-1-5-15,0-4 3 0,0-3 4 16,0-5 0-16,0-3 1 15,0-4-5-15,5-4 0 16,-1-3-5-16,0-9 0 16,5-7 5-16,8 0 5 15,-8 1-7-15,8-1-1 16,0 3-5-16,0 9-1 16,5 7-1-16,8 4 0 15,-17 4 0-15,13 8-2 16,-9-1 0-16,0 4 0 15,5 1 0-15,-5 3 0 16,0 0-48-16,5 0-22 16,-5 4-21-16</inkml:trace>
  <inkml:trace contextRef="#ctx0" brushRef="#br0" timeOffset="2">4544 2958 152 0,'-13'0'57'0,"13"15"-30"0,-9-23-12 15,9 8 18-15,0 0-3 16,0 0 2-16,0 0-9 16,0 0-4-16,0-4-11 15,9-7-1-15,-5 11 0 0,9-11-3 16,4 3-3-16,5 4-5 15,-1 0-2-15,1 8 5 16,-5 4 5-16,-4 3-2 16,0 1 1-16,-9 3-1 15,-8 4 1-15,-9 0 0 0,0 0 3 16,0-3-3-16,5-5-2 16,3 1-3-16,1-5 1 15,8 1 1-15,5 0 0 16,8 3-9-16,9 5-2 15,-9-1 8-15,9 4 6 16,-4 4 1-16,-5 0 1 16,-4 4 3-16,-5 3 5 15,-8 5 4-15,-4-4 4 16,0-8-9-16,-9-1-2 16,-4-2-4-16,-5-5-1 15,1-4-3-15,3-3 1 0,-3 0-22 16,-1-4-7-16,9-4-22 15,9 0-8-15,-9 0-146 32,26-4 110-32</inkml:trace>
  <inkml:trace contextRef="#ctx0" brushRef="#br0" timeOffset="3">4919 3023 200 0,'-18'-12'77'0,"14"8"-42"0,4 1-21 0,0 3 22 15,0-4-9-15,0 0-1 16,0 0-13-16,9-7-5 15,4 7-5-15,4 0-5 0,-4 0-1 16,13 4 2-16,-9 4 2 16,0 15-2-16,5 4 0 15,-22 8 3-15,0 3 1 16,0 5-4-16,-13 3 1 16,0 4 2-16,0 0 1 15,-4-4-1-15,-1-8-2 16,5-3 3-16,5-8 0 0,-1-4 1 15,5-4 0-15,0-3-2 16,4-1-2-16,0-3 5 16,8 0 1-16,5-5-2 15,0 5-3-15,9-4 0 16,-5 0 1-16,-4 3-1 16,0-7-1-16,4 0-6 15,-4 0-4-15,0 0-23 16,4-3-9-16,0-1-29 15,5-4-10-15,-9 0-6 16</inkml:trace>
  <inkml:trace contextRef="#ctx0" brushRef="#br0" timeOffset="4">5462 2866 156 0,'0'-12'57'0,"0"16"-30"0,0-4-18 0,0 0 16 0,0 8-5 16,4-1-2-16,0 16 1 15,5 0 0-15,-1 8-10 16,-3 11 3-16,3 4 2 0,-8 0-3 16,5-4 1-16,-5 8-5 15,0-8-2-15,0-4-2 16,0-7 0-16,-5-4-2 16,5-8-1-16,-8-4 1 15,3-3 1-15,1-5 3 16,4-3 4-16,0-4 0 15,0-11 2-15,0-4-6 0,9-5-3 16,-1 1-1-16,-3-4-1 16,8-4 0-16,-5 1 0 15,5-1-3-15,4 4 2 16,1 4-1-16,3 3-2 16,1 9 3-16,-1 7 0 15,9 11-2-15,-12 4 2 16,3 8 1-16,-4 8 2 15,-4 7 1-15,-4 1 3 16,0-5 1-16,-9-7 3 16,-9 0-5-16,-4-4-1 15,-4-8 0-15,-5 0 2 16,1 1-5-16,-5-9-3 16,9-3-10-16,-9-4-3 0,4 0-10 15,14-4-2-15,-5-3-7 16,8-5-4-16,10-3-21 15,8-8-8-15,-1-8-13 16</inkml:trace>
  <inkml:trace contextRef="#ctx0" brushRef="#br0" timeOffset="5">5879 3145 184 0,'0'16'68'0,"5"-1"-36"0,3 8-26 15,-8-8 15-15,0 8 0 0,0 8 4 16,0 0-11-16,0-5-3 16,0-3-7-16,0 0-5 0,0-7 0 15,5-5-30-15,-5-3-14 16,4-4-52 0</inkml:trace>
  <inkml:trace contextRef="#ctx0" brushRef="#br0" timeOffset="6">5854 3023 228 0,'-18'-4'88'0,"18"4"-48"0,5-4-49 0,-1-4 14 16,0 1-12-16,5-1-3 0,8-15-5 16,-8 4-2-16,8 0 10 15,5 0-16-15,3 0-7 0,-7 3 11 16,3 5 8-16,-12 3 13 15,4 0 9-15,4 8 15 16,-13 8 8-16,9 11-7 16,-8 8-3-16,-1 11-10 15,0 12-1-15,-4 0-8 16,0 0-1-16,0 11-2 16,0-4-2-16,0-7-2 15,0-8 1-15,-4-7-41 16,0-8-19-16,-1-4-29 15</inkml:trace>
  <inkml:trace contextRef="#ctx0" brushRef="#br0" timeOffset="7">5931 3130 212 0,'-13'-11'79'0,"26"3"-42"0,-4-4-41 0,4 5 15 15,-5-1-4-15,10 0 1 16,-1 1-7-16,0-1 0 16,13 0-1-16,-4 5 0 0,4-1 2 15,0 0-36-15,1 4-15 16,-6 0-39 0</inkml:trace>
  <inkml:trace contextRef="#ctx0" brushRef="#br0" timeOffset="8">6306 3034 212 0,'-17'8'82'0,"13"0"-44"0,-9-1-38 0,8 1 18 0,1 0-10 16,0-1-2-16,4 5-3 15,0 3-3-15,8 4 1 16,1 4 1-16,0 0 1 0,-1 8 3 16,5 3 3-16,-13-3 0 15,4 0 2-15,-4-5-4 16,-4-3 1-16,-5-4-3 15,-3-3 0-15,-1-1-3 16,0-7-2-16,-5-1-15 0,6 1-5 16,-1-8-34-16,8 0-13 15</inkml:trace>
  <inkml:trace contextRef="#ctx0" brushRef="#br0" timeOffset="9">6983 2739 160 0,'-9'-19'63'0,"9"12"-34"0,0 7-19 16,0 0 20-16,0 0-1 15,-4 0 3-15,-1 0-15 16,-3 0-5-16,-5 7-8 15,-4 5 2-15,-5 11 0 0,-8 19 0 16,4 4-1-16,-8 11-1 0,12 12 0 16,-4 12-2-16,9 3 1 15,13-8-2 1,4-10 2-16,8-5-2 0,14-8-1 16,4-7-10-16,4-11-4 15,0-8-37-15,0-12-17 16,0-7-28-1</inkml:trace>
  <inkml:trace contextRef="#ctx0" brushRef="#br0" timeOffset="10">7142 3126 164 0,'-9'-7'63'0,"5"7"-34"0,-5-4-12 15,1 4 20-15,-1 0-6 0,-8 0-1 16,0 4-10-16,4 3-5 16,-4 1-8-16,4 0-5 0,4-1-1 15,5 5-4-15,4 3 0 16,4 0-1-16,5 1 0 15,4 7 0-15,-9 11 3 16,0-3 4-16,-8-4 6 16,0-1-1-16,4-3 1 15,-13-4-5-15,4-3-1 16,0-5-1-16,1-3-2 16,-1-4-17-16,1-4-6 15,8-4-49-15,0-4-18 16</inkml:trace>
  <inkml:trace contextRef="#ctx0" brushRef="#br0" timeOffset="11">7241 3157 184 0,'-8'-8'68'0,"8"8"-36"0,-5 0-31 16,1 4 14-16,0 0-2 15,-5 3 3-15,-4 5-9 16,0 3-2-16,0 24-3 16,-4 3-2-16,4 0 1 0,4-4 1 15,1-3 1-15,8-1-1 16,0-7-2-16,4-8 1 0,0-4 1 16,5-3 1-16,0-8 3 15,-1-4-1-15,5-8 2 16,0-7-4-16,0-4 0 15,0-8-3-15,-4-8-3 16,-1 1 2-16,-3 3 0 16,-5 4 1-16,0 8 0 15,0 4-3-15,0 3 2 16,-5 5 1-16,1 7 2 16,0 4-1-16,-1 3 2 15,5 20-2-15,0 0-1 16,0 0 3-16,5 3 2 0,-1-3-4 15,5 0-1-15,-1-4 0 16,1 0 2-16,4-8-8 16,-9-3-3-16,5-5-42 15,-1-3-16-15,1 0-21 16</inkml:trace>
  <inkml:trace contextRef="#ctx0" brushRef="#br0" timeOffset="12">7340 3222 148 0,'-4'4'57'0,"4"0"-30"0,4 3-25 0,-4 1 12 16,5 11 10-16,-5 12 8 16,0-4-4-16,0 3-2 15,0-3-14-15,0 0-1 0,0 0 0 16,0-8-9-16,0 0-2 15,0-8 1-15,0 1 1 16,0-4 2-16,0-8 2 16,0-4-5-16,0-8-3 15,0-3-8-15,4-16-2 16,4-7 2-16,-8 0 1 16,5-1 3-16,8 5 4 15,-9 3 1-15,5 8 1 16,-1 4 0-16,9 8 2 15,-12 7 1-15,8 4 3 16,0 11 3-16,0 12 5 0,-1 12-2 16,-7-5 3-16,-1 1-4 15,-4-4-1-15,-4-4-4 16,-1 0-1-16,-3-4-6 16,4-8 1-16,-1-3 0 15,5 0 2-15,5-16 3 16,7-7-7-1,1-16 0-15,0-3-11 16,5 3-2-16,-5 4 10 16,-1 4 5-16,1 8-4 15,0 3 1-15,-4 9 1 16,0 14 3-16,-5 8-2 0,0 8 0 16,0 0 5-16,-4 0 2 15,0-4-5-15,0 0 0 16,0-4-10-16,5-4-2 15,-5-3-56-15,4-5-25 16,5-3 0 0</inkml:trace>
  <inkml:trace contextRef="#ctx0" brushRef="#br0" timeOffset="13">7732 3306 204 0,'-8'8'77'0,"16"23"-42"0,-8-9-43 0,0-14 10 0,5 0 8 16,-1-1 7-16,5 1 1 15,-1-4 1-15,1 0-10 16,4-4-3-16,0-4-2 0,0 0-2 16,0-11 1-16,-1-8 0 15,1 0 1-15,-8 0-5 16,-1 0 1-16,-4 0 0 15,-4 4 0-15,-1 0 0 16,-3 3 0-16,-1 5-3 16,-8 3 2-16,4 8-1 15,-9 8 0-15,5 3 2 16,0 8 0-16,8 12-3 16,-4-4 0-16,9 4 4 0,8-1 1 15,1-3-3-15,8 0 1 16,0-4 0-16,-1 0 2 15,1-4-12-15,5-4-6 16,3-3-86 0,9-8-42-16,-8-4 71 15</inkml:trace>
  <inkml:trace contextRef="#ctx0" brushRef="#br0" timeOffset="14">8280 3203 124 0,'0'-4'46'0,"4"4"-24"0,-4 4 3 16,0-4 20-16,0 0-16 15,-4 4-3-15,-1-1-14 16,-8 5-3-16,0 4-5 15,0 7 2-15,1 8 0 0,-1-1 0 16,-9 5 1-16,5 0-2 16,8-1 2-16,1-3-4 15,8-4 0-15,8-4-1 16,-3 0 1-16,3-3-2 16,5-9 2-16,4-3 0 15,1-4 1-15,-1-4-2 0,0-7-2 16,-8-1-2-16,-1-3 1 15,1-4-1-15,-5-8 0 16,0 4 2-16,-4-8 2 16,0 9-6-16,0 2-1 15,0 5-1-15,0 27-1 16,0 3 4 0,0 4 2-16,5 0 1 15,-1 4 0-15,9 0 2 16,-9-4-1-16,9 0-1 15,0-3-2-15,0-5-1 16,9-3-29-16,-1-4-14 0,-4-8-47 16</inkml:trace>
  <inkml:trace contextRef="#ctx0" brushRef="#br0" timeOffset="15">8564 3214 220 0,'-17'-7'85'0,"12"7"-46"0,1 3-39 16,-5 1 16-16,5 4-7 16,0 0 0-16,4-1-1 15,-9 1 0-15,5 0-7 16,8 18 0-16,5 1 3 16,-1-4 2-16,5 0 0 15,0 0 1-15,-4 0 2 0,4 0 2 16,-13-4 1-16,0-3 2 15,0-1-7-15,-17 0-2 16,4-3-12-16,-5-1-3 16,1-3-61-16,-4-4-28 15,-9-8-7 1</inkml:trace>
  <inkml:trace contextRef="#ctx0" brushRef="#br0" timeOffset="16">8999 2839 152 0,'-4'0'57'0,"8"4"-30"0,-4 3-25 0,0 1 14 16,0 11-6-16,0 8 0 15,0 8-2-15,0 10 2 16,0 13-5-16,0-1 4 0,0 8 3 16,0-3-4-16,0-12-2 15,0-4-3-15,0-12-3 16,0-7 1-16,0-4-1 16,0-8-33-16,0-3-15 15,13-5-36 1</inkml:trace>
  <inkml:trace contextRef="#ctx0" brushRef="#br0" timeOffset="17">9271 3161 112 0,'-13'-12'44'0,"13"8"-24"0,-5-3-21 16,5 7 9-16,-4 0 12 15,-5 0 10-15,1 0-5 16,-5 4 0-16,0 7-10 16,-4 4-2-16,4 4-7 15,-13 20-6-15,9 3-1 0,4-4 1 16,4-3 2-16,9-5-1 16,0-3-1-16,9-4 1 15,-5-8 1-15,5-7 5 16,4-4 4-16,0-8-4 15,4-7 1-15,-4-12-7 0,0-8-1 16,0 0 0-16,4 1 2 16,-13 3-1-16,5 8 2 15,-1 3-4-15,-3 5 0 16,-1 7 1-16,5 8 0 16,-9 15-3-16,4 12 0 15,0-4 2-15,5-1 0 16,-5-3 1-16,5 0 2 15,-1-4-3-15,1-3-2 16,0-9-31-16,8 1-13 16,-4-4-40-1</inkml:trace>
  <inkml:trace contextRef="#ctx0" brushRef="#br0" timeOffset="18">9503 3187 204 0,'-8'-11'77'0,"8"11"-42"0,-13-4-23 15,8 4 19-15,5 4-10 16,-12 0-1-16,-1 3-12 16,0 1-5-16,0 4-2 15,8-1-4-15,5 1 2 0,0 7-1 16,5 8-2-16,8-4 3 16,-9 3 2-16,5 1-2 15,-5 0 0-15,-4-4 5 16,-9 0 5-16,5-4-3 15,-9 0 2-15,4-7-5 0,-3-1 0 16,3-3-3-16,0-8-1 16,1-4-26-16,-1-4-11 15,0-3-28-15,5-4-8 16,4-16-7 0</inkml:trace>
  <inkml:trace contextRef="#ctx0" brushRef="#br0" timeOffset="19">9615 2847 220 0,'0'15'82'0,"0"12"-44"0,0 26-51 0,0-30 12 0,0 16 6 15,-4 7 6-15,0 11 1 16,4 8 1-16,0-7-7 15,0-5-4-15,0-3-1 0,0-8-12 16,0-7-5-16,0-9-85 16</inkml:trace>
  <inkml:trace contextRef="#ctx0" brushRef="#br0" timeOffset="20">9486 3149 264 0,'-9'-4'99'0,"1"4"-54"0,16 0-57 0,-8 0 15 15,18-3-1-15,-5-1 4 16,4-4-6-16,9 0-1 16,-5 1 0-16,18-1-11 0,0 0-2 15,0 5-94 1</inkml:trace>
  <inkml:trace contextRef="#ctx0" brushRef="#br0" timeOffset="21">10102 3061 124 0,'30'-11'49'0,"-25"11"-26"0,-1 0-3 16,-4 0 19-16</inkml:trace>
  <inkml:trace contextRef="#ctx0" brushRef="#br0" timeOffset="22">10132 3053 347 0,'-17'12'54'0,"-4"-1"-26"16,3 5-12-16,-12-1-3 0,9 0-1 15,-1 1 1-15,5-1-10 16,4 0-1-16,4-3-4 16,9-1-2-16,0 5 0 15,9-1 0-15,4 8 3 16,4 4 0-16,0 0 1 15,-4-4 2-15,-4-4-1 16,0 0 2-16,-9-4 0 16,-5 0 1-16,-3 1-2 0,-5-5 1 15,-9 1-7-15,1-5 1 16,3-3-30-16,-7-4-11 16,12 0-19-16,-5 0-6 15,5-7-25 1</inkml:trace>
  <inkml:trace contextRef="#ctx0" brushRef="#br0" timeOffset="23">10227 2789 200 0,'-8'4'77'0,"8"11"-42"0,8 12-41 16,-8-8 14-16,0 12 2 16,0 7 3-16,0 12 5 15,0 7 1-15,0 1-10 16,0 7-5-16,0-8-1 0,0-7 0 16,0-4 1-16,0-7-18 15,0-13-5-15,0-7-79 16,0-7-42-1,5-8 65-15</inkml:trace>
  <inkml:trace contextRef="#ctx0" brushRef="#br0" timeOffset="24">10369 3172 236 0,'-8'15'90'0,"12"1"-48"0,-21 30-51 0,17-31 12 16,-4 12-2-16,-1 0 1 15,5 0-3-15,-8-5-1 16,3-2 1-16,1-5-22 0,4-4-9 16,0-3-61-1</inkml:trace>
  <inkml:trace contextRef="#ctx0" brushRef="#br0" timeOffset="25">10322 3080 260 0,'-13'-4'96'0,"17"4"-52"0,-4-3-51 16,0 3 16-16</inkml:trace>
  <inkml:trace contextRef="#ctx0" brushRef="#br0" timeOffset="26">10326 3073 396 0,'13'0'-4'0,"9"3"1"16,-1 1-18-16,1 0-6 0,8 0-26 16,-8-4-9-16,-1 0 20 15,1 0 13 1,-5 0 20-16,-4 0 26 15,4 0 12-15,-13 0 10 16,-4 0 3-16,0 8-14 16,-4 3-6-16,-5 4-13 15,-3 5-6-15,-1 2-2 0,0 24-1 0,4-3 0 16,0-5 0-16,5 0 2 16,4 0-3-16,0-7 0 15,4-8 3-15,5-8 3 16,0-3 7-16,4-4 4 15,0-8 1-15,-1-8 1 16,1-15-9-16,0-12-5 16,-4-3-3-16,-5-4-1 15,1-4-11-15,-5 0-3 16,-5 0-9-16,1-11-2 16,0 7 6-16,-1 12 4 15,1 7 13-15,0 4 6 0,-1 8 7 16,1 8 6-16,4 3-9 15,0 23-2-15,4 0 0 16,1 8 1-16,-1 12 5 16,5 3 3-16,-1 1-8 15,1-5-2-15,-1 4-3 16,1 8 1-16,0-7-2 16,-1-9-1-16,1-11-26 15,4 1-10-15,-9-5-130 31,13-23 62-31</inkml:trace>
  <inkml:trace contextRef="#ctx0" brushRef="#br0" timeOffset="27">10796 3195 232 0,'0'4'88'0,"4"-4"-48"0,5 4-45 0,-5 0 15 16,9-4 3-16,-9 0 3 15,9 0 1-15,0 0 2 16,0-4-10-16,4-4-1 0,-8 0 2 15,0 1-6-15,-5-5 0 16,0 1-2-16,-4-1 1 16,-4 5-2-16,-5-1-1 15,1 0-2-15,-9 8 1 16,-1 8-4-16,-3 7-1 16,-5 4 0-16,0 12 2 15,5 11-3-15,3-3 0 16,5-5 4-16,9 1 1 0,8-5 2 15,9-7 0-15,5 0 0 16,3-8 2-16,5-3-1 16,0-8-1-16,4-8-13 15,9-4-4-15,-9 1-29 16,13-16-12-16,-13-16-39 16</inkml:trace>
  <inkml:trace contextRef="#ctx0" brushRef="#br0" timeOffset="28">11037 2755 200 0,'0'-16'77'0,"18"16"-42"0,-1-7-41 0,-13 7 12 15,9 4 0-15,0-1 4 16,4 9-3-16,9 7-2 15,-4 12-2-15,3 15 11 0,1 11 5 16,0 8-3-16,-4 4 1 16,-5 12-6-16,-13-9-1 15,-8-3-6-15,-9-7-1 16,-13-1-25-16,0-11-13 16,-21-8-79-1</inkml:trace>
  <inkml:trace contextRef="#ctx0" brushRef="#br0" timeOffset="29">10197 4509 124 0,'-4'0'49'0,"8"0"-26"0,-4 0-18 0,0 0 11 0,0 0-3 16,0 0 2-16,0 0-2 16,0 0 2-16,0 8-8 15,0-1 2-15,-9 9 2 0,1 6 0 16,-1 9 1-16,-8 4 2 15,-5 3 4-15,-3-4-6 16,3 5 1-16,5-1-8 16,8-7-1-16,-8-5-2 15,8-6 1-15,1-5-2 16,3-4 2-16,5-3 2 16,0-8 7-1,0-11-3-15,13-5-4 16,5-3-3-16,-1-4-4 0,0-4 1 15,0 0 1-15,5 5 0 16,-5 2-3-16,0 1 2 16,-4 0-1-16,4 4 0 15,-8 11 2 1,4 8 2-16,4 0 1 16,-8 7 1-16,-1 4 2 15,1 5-1-15,4-5 2 16,-4 4-4-16,-1 0-2 15,1 0 0-15,-1-3 1 16,1-5-1-16,4-3 2 16,-13-4-33-16,17-1-14 15,-12-3-163 1</inkml:trace>
  <inkml:trace contextRef="#ctx0" brushRef="#br0" timeOffset="30">10227 4704 156 0,'0'-7'57'0,"0"10"-30"0,-8-3-10 0,8 0 20 16,0 0-13-16,0 0-1 15,0 8-9-15,-5 4-1 16,1 3-8-16,-5 4 1 0,1 8 4 15,3 0-4-15,-7-1-1 16,7 5 4-16,-12 4 2 16,4-1-4-16,4 0-2 15,9 5-2-15,0-9 0 16,5 1-2-16,3-4 2 0,5-4 0 16,9-8 1-16,-1-3 4 15,14-5 3-15,-1-3-6 16,5-4-1-16,0 0-2 15,0 0-2-15,-1 0 3 16,-3 0 0-16,-1 0-4 16,-8 0-1-16,0-4-24 15,-4 1-7-15,-5-1-35 16,0-4-14-16,-4 4-14 16</inkml:trace>
  <inkml:trace contextRef="#ctx0" brushRef="#br0" timeOffset="31">10779 4888 176 0,'0'0'68'0,"4"0"-36"0,0 12-24 15,1-5 18-15,-5 5 0 16,0 3 2-16,0 12-7 16,0 11 0-16,0 0-12 15,-5 8-1-15,1 0 2 0,4-4-6 16,0-3 0-16,0-5-2 16,0-3 1-16,0-8-2 15,0-4 2-15,0-4-18 16,4-7-33-1,-4-8-3-15,5 0-54 16,3-4-22-16,1 0 64 16</inkml:trace>
  <inkml:trace contextRef="#ctx0" brushRef="#br0" timeOffset="32">11050 4942 200 0,'13'0'74'0,"-13"4"-40"0,0-4-40 0,0 0 53 15,0 0-19-15,-8 3-8 16,3 5-5-16,-8 3-10 15,0 16 1-15,5 0 1 0,-5 4 3 16,4 7 4-16,5 4-6 16,0-4 0-16,8 5-4 15,5-5-3-15,8-7 2 16,-9-1 2-16,10-7-2 16,3-4 0-16,5-3 1 15,-4-13 2-15,3-6-1 16,1-5 0-16,-4-11-1 15,-5-8 0-15,-4 0 0 16,-4 0 0-16,-9 4 0 16,-5 0 0-16,-8 4 2 0,-4 8 1 15,-4 3-1-15,-1 8-1 16,-12 4-6-16,3 7-1 16,1 1-8-16,4 7-4 15,9-4-17-15,4 1-5 16,5-1-23-16,3-7-8 15</inkml:trace>
  <inkml:trace contextRef="#ctx0" brushRef="#br0" timeOffset="33">11580 4907 164 0,'0'19'63'0,"0"-11"-34"0,0 11-14 0,5-4 20 16,-1 8-6-16,4 0-2 16,-8 4-11-16,0 0-5 15,0 0-6-15,0 4-2 0,0-1 1 16,0-3 0-16,0-8 0 16,0 0-2-16,0-3-2 15,0-16 1-15,0 0 1 16,0 0 3-16,0 0-2 15,0-16-2 1,0 1-3-16,0 0 1 16,5-1 1-16,8-3-3 15,-5 4 2-15,5 0 1 16,4-1 0-16,1 5 0 16,-1 3 0-16,4 4-3 15,1 4 2-15,0 8 1 16,-5 3 2-16,0 5 1 15,-4-1 3-15,-4 8 6 16,-9 8 4-16,-5-5 1 0,-3 1-1 16,-5 0-8-16,0-8-3 15,-4-3-5-15,-5-5-1 16,0-3-6-16,1-4 0 16,4-4-17-16,-1 0-7 15,-3 0-14-15,8-4-5 16,9 0-22-1,4-4-39-15,0 1 26 16</inkml:trace>
  <inkml:trace contextRef="#ctx0" brushRef="#br0" timeOffset="34">11878 5087 180 0,'0'8'68'0,"8"3"-36"0,1 9-24 0,-5-9 16 0,0 1 1 16,1 7 4-16,3 7-13 16,-8 1-4-16,0-4-8 15,0 0-5-15,0-4-2 0,0-3-40 16,0-5-19-16,0 1-34 16</inkml:trace>
  <inkml:trace contextRef="#ctx0" brushRef="#br0" timeOffset="35">11826 4957 244 0,'-13'-4'90'0,"13"4"-48"0,9-4-51 0,-9 4 12 15,4 0-7-15,4-3 0 16,5-9-22-16,5 4-10 15,-1-11-52-15,0 0-23 16,5 4 53-16,-5-1 28 16,4 1 204 15,-3 7-78-31,-1 8-28 16,-4 12-30-16,0 7-18 15,-5 4-2-15,1 8-1 16,0 3-9-16,-9 8-5 0,4 0 0 15,5 1-2-15,-9 3 2 0,8-4-2 16,-4-4-1-16,1-7-30 16,-10-5-15-16</inkml:trace>
  <inkml:trace contextRef="#ctx0" brushRef="#br0" timeOffset="36">11903 5076 204 0,'5'-4'77'0,"3"0"-42"0,10 0-23 0,-10 4 21 15,5-4-8-15,9 1 0 16,3-5-12-16,6 4-3 15,-5 0-6-15,-1 0-5 0,-3 1 0 16,-1-1-34-16,-3 0-17 16,-1 4-57-1</inkml:trace>
  <inkml:trace contextRef="#ctx0" brushRef="#br0" timeOffset="37">12386 5030 208 0,'0'0'79'0,"4"0"-42"0,-4 0-26 15,0 0 21-15,0 0 7 16,0 0 8-16,-8 0-16 15,-1 4-8 1,-8 3-14-16,0 1-6 0,-1 0-2 16,5 3-1-16,5 1 0 0,-1-1 0 15,9 1-3-15,0 3 2 16,9-4-1-16,4 1-2 16,4-1 3-16,0 1 2 15,0-1 0-15,-12 5-1 16,3-1 1-16,-3 4 1 15,-5-4 8-15,-9 1 3 16,0-9-6-16,-16 1-4 16,3 0-2-16,-4-4 1 15,5-1-21-15,-5-3-9 16,4 0-52-16,5 0-24 16,8 4-11-1</inkml:trace>
  <inkml:trace contextRef="#ctx0" brushRef="#br0" timeOffset="38">16609 3758 208 0,'-5'-7'77'0,"5"10"-42"0,5-3-34 0,-5 0 16 0,4 8-2 16,5 7 3-16,4 8 5 15,4 4 3-15,0 11-13 16,0 1-1-16,5-5-1 0,-1-3-4 16,-3-1-2-16,-1-7 2 15,0-3 0-15,-4-5-1 16,4-4-1-16,-12-3 1 15,7 0 1-15,-3-1-1 16,8-7-1 0,5-3-1-16,-1-5-2 15,5 0 1-15,-8-11-4 16,3-8 0-16,1 4 1 16,-5 4 2-16,0 4-3 15,0 3 0-15,-4 1-1 0,0-1 0 16,0 5-22-16,-9-1-10 15,5-3-26-15,-5-1-10 16,5 1-40 0</inkml:trace>
  <inkml:trace contextRef="#ctx0" brushRef="#br0" timeOffset="39">16876 3942 180 0,'0'4'68'0,"0"-4"-36"0,4 4-18 16,-4-4 20-16,0 0-2 15,0 0 1-15,0 0-7 16,0 0-4-16,0 0-12 15,-4-8 2-15,0 0 2 0,4-3-5 16,-5-4-3-16,5-5-1 16,0-3 1-16,5-7-1 15,3-5 0-15,9 1-1 16,9-8 2-16,-8-4-1 16,7 0 2-16,6 4-4 15,7 3 0-15,1 9-1 16,4 3 1-16,-4-4-2 0,4 12-1 15,0 4-2-15,-4 7 1 16,-5 0 3-16,-3 5 1 16,-1-1-4-16,-13 0 1 15,0 4-18-15,-4-4-5 16,0-4-35-16,0 5-15 16,-4-1-50-1</inkml:trace>
  <inkml:trace contextRef="#ctx0" brushRef="#br0" timeOffset="40">17863 3145 168 0,'4'-11'63'0,"0"7"-34"0,5-7-14 0,-9 7 18 16,4-4-5-16,-4 0-2 15,0 1 1-15,-4-1 2 16,-5 0-15-16,1 1 5 0,-14 3 4 16,5 4-6-16,-9 4-2 15,4 3-8-15,1 5-3 16,-1-1-4-16,5 5-1 16,0-1-1-16,13 0 0 15,-5 4 0-15,9 1 0 16,9-1 0-16,-1 8-2 15,18 7 0-15,0 1 3 16,0-1 2-16,0 0 4 16,-5-3 2-16,-4-4 1 15,1-4-4-15,-14 0-1 0,-4 0 1 16,-4-4 2-16,-9 0-1 16,-5-3 0-16,-3-5-3 15,-5-11-2-15,0-4-2 16,5 0 1-16,-1-3 3 15,1-5 1-15,12 1-6 16,0-5 0-16,9-3-1 16,5-11-1-16,8-9 4 15,8 1 2-15,1 4 0 16,8-1-1-16,-13 4 1 16,5 1 1-16,-5 3-1 15,-4 8-1-15,-5 0 1 16,-3 3 1-16,-1 5-6 0,-4 3-1 15,0 1-29-15,-4 3-10 16,-1 8-29-16,1 3-11 16,8 8-19-1</inkml:trace>
  <inkml:trace contextRef="#ctx0" brushRef="#br0" timeOffset="42">18332 3103 176 0,'0'0'66'0,"0"4"-36"0,0 8-15 0,0-1 18 16,0 8-3-16,0 4 0 15,0 23-13-15,0 0-3 16,0-4-8-16,0-3 3 0,0-1 1 15,0-8-5-15,0-3-1 16,0-4 0-16,0-7 0 16,0-1 0-16,0-7 0 15,0-1-2-15,0-7 1 16,0-4-2-16,0-3 2 0,0-9-4 16,5 1 0-16,8 0 1 15,-5-12 0-15,9-4-3 16,1 8 2-16,-1 4-1 15,4 15 0-15,1 12 2 16,-1 3 0-16,-3 1 2 16,-1 3 1-16,-4 4 5 15,-9 1 3-15,-4-1 0 16,-8 0 3-16,-5-4-7 16,-9 1-2-16,1 3-3 15,-5-4-2-15,4-3-6 16,-4-1-1-16,5-11-17 0,4 0-4 15,-1 0-26 1,10 0-14-16,-1-4-7 16,18 0-16-1</inkml:trace>
  <inkml:trace contextRef="#ctx0" brushRef="#br0" timeOffset="43">18556 3413 208 0,'0'-3'77'0,"0"6"-42"0,9 9-41 0,-5-4 14 15,1 3-1-15,-1 4 6 0,-4 5 2 16,0 3 0-16,0 0-7 16,0 3-5-16,0-3-2 0,-4-4-21 15,-1-3-9-15</inkml:trace>
  <inkml:trace contextRef="#ctx0" brushRef="#br0" timeOffset="44">18500 3264 228 0,'-13'-31'85'0,"13"28"-46"0,13-5-57 16,-13 4 9-16,9 0-10 0,0 0-1 15,-1-3-16-15,1-1-4 16,4-3-28-16,4-1-11 16</inkml:trace>
  <inkml:trace contextRef="#ctx0" brushRef="#br0" timeOffset="45">18707 3084 216 0,'0'4'82'0,"0"7"-44"0,4 12-36 0,9-3 19 16,-13 6 0-16,5 16 2 15,-1 4-8-15,0 4-2 16,1-4-7-16,-1 0-4 0,-4-4-1 16,0 0-8-16,0-7 0 15,0-4-50-15,0-9-22 16,0 1-21-16</inkml:trace>
  <inkml:trace contextRef="#ctx0" brushRef="#br0" timeOffset="46">18556 3406 220 0,'0'-4'85'0,"5"0"-46"0,3 0-32 16,1 0 20-16,8-7-5 15,0-1-1-15,9 1-11 16,4 0-4-16,-8 3-4 15,12-7-4-15,-8 11 1 0,4-8-41 0,-12 1-17 16</inkml:trace>
  <inkml:trace contextRef="#ctx0" brushRef="#br0" timeOffset="47">19104 3276 220 0,'4'-31'85'0,"0"31"-46"0,1-4-24 0,-5 4 26 15,0 0-4-15,-5 0 0 16,-3 4-16-16,-5 0-5 0,4 11-10 16,-8 12-6-16,4-4-1 0,4 0 1 15,-4-4 0-15,13-4-5 16,5 4 1-16,8 1 2 15,4-1 1-15,4 4 1 16,1 0 0-16,-5 0 4 16,-4 4 5-16,-9-4 12 15,-8-4 9-15,-17 0-6 16,3 0-2-16,-16-4-20 16,-5-3-5-16,5-5-38 15,3 1-13-15,1 0-102 16</inkml:trace>
  <inkml:trace contextRef="#ctx0" brushRef="#br0" timeOffset="48">19108 4536 144 0,'-9'0'55'0,"1"0"-30"0,3 4-7 15,5-4 31 1,-4 11-12-16,-5 0-9 15,5-3-6-15,0 0-13 16,0-4-1-16,-1-1 2 0,5-3-6 16,0 0 0-16,0 0 4 0,9-7 5 15,8 3-1-15,9-4 1 16,4 4-3-16,9 1 1 16,4-1-6-16,-4 4-1 15,-9 0-4-15,0 7-3 16,-4-3 2-16,-5 4 2 15,1-4-24-15,0 7-12 16,-5-11-92 0</inkml:trace>
  <inkml:trace contextRef="#ctx0" brushRef="#br0" timeOffset="49">19065 6179 192 0,'0'0'71'0,"4"0"-38"0,9 0-28 0,-9 0 17 16,9 0 1-16,5 4 3 16,3-4-7-16,-4 0-4 15,9 0-8-15,9 0-5 0,-1 0-1 16,5 0-10-16,-13 0-4 15,4-8-99 1</inkml:trace>
  <inkml:trace contextRef="#ctx0" brushRef="#br0" timeOffset="50">19026 7592 168 0,'-13'-4'63'0,"9"4"-34"0,-1 0-16 16,5 0 17-16,0 0-9 15,0 0-1-15,5 0-4 16,3 0 3-16,10 0-11 16,3 0 4-16,9 0 4 0,1 0-8 15,7 0-4-15,5-4-3 16,-4 4-1-16,0-3-51 16,0-1-23-16,-5-8-28 15</inkml:trace>
  <inkml:trace contextRef="#ctx0" brushRef="#br0" timeOffset="51">19000 9208 180 0,'-8'4'68'0,"8"0"-36"0,0-4-29 0,0 0 15 16,0 0 4-16,8 4 4 0,1-4-1 16,8 0 2-16,0 0-15 15,13 0 0-15,5-4-1 0,4 4-6 16,8 0-3-16,-4 4-4 16,-4-4 1-16,0 0-61 15,0 0-28-15,-9-4-14 16</inkml:trace>
  <inkml:trace contextRef="#ctx0" brushRef="#br0" timeOffset="52">19013 10691 152 0,'-4'0'57'0,"4"0"-30"0,4 0-25 0,-4 0 12 15,0 0 2-15,13 0 4 16,-9 4 5-16,9-4 4 16,5 7-15-16,3 1 1 0,9 0 1 0,9-5-8 15,8-6-2-15,5 3-6 16,-9-4-3-16,13-8-106 16</inkml:trace>
  <inkml:trace contextRef="#ctx0" brushRef="#br0" timeOffset="53">21456 10652 140 0,'-13'-3'52'0,"9"22"-28"0,-9-8-17 16,13-15 15-16,-13 8 4 16,0 4 5-16,5-8-2 15,-1 4 0-15,0 0-16 16,5-1-6-16,4-3 0 0,0 0 2 0,0 0 2 15,9 4 1-15,8 4 0 16,4-8-2-16,1-4 1 16,4 4-4-16,8 0 1 15,-3 0-7-15,-6 0-1 16,1 8 0-16,0-12 0 16,0 4-58-16,-9 0-23 15,5-15-32 1</inkml:trace>
  <inkml:trace contextRef="#ctx0" brushRef="#br0" timeOffset="54">19065 12238 200 0,'-4'0'77'0,"8"0"-42"0,0 0-32 16,0 0 15-16,9 0 4 15,5 0 4-15,3 0-1 16,5-4 0-16,17 0-14 15,0 1-2-15,-4-1 1 0,0 0-8 0,0 0-1 16,-5 0-21-16,-4 0-9 16,-8-3-93-1</inkml:trace>
  <inkml:trace contextRef="#ctx0" brushRef="#br0" timeOffset="55">23068 12250 148 0,'-9'3'57'0,"9"1"-30"0,-8 0-14 16,8-4 17-16</inkml:trace>
  <inkml:trace contextRef="#ctx0" brushRef="#br0" timeOffset="56">23059 12265 334 0,'17'4'40'0,"-4"7"-19"16,13-11-5-16,-4 0-2 0,12 12-5 16,5-12-3-16,-13 7-6 15,4-3-2-15,-4 0 1 16,4-4 0-16,-13 0-13 15,5 0-5-15,-5 0-94 16,0-4-44-16,-8 0 77 16</inkml:trace>
  <inkml:trace contextRef="#ctx0" brushRef="#br0" timeOffset="57">19030 13747 168 0,'-4'-4'63'0,"4"8"-34"0,0-4-19 0,0 0 20 0,0 0-7 16,4 4-1-16,9 0-4 15,-4 0-1-15,8 0-9 16,13-4-1-16,-8 0 0 0,12 0-3 16,5 0-1-16,0-4 1 15,0 0 0-15,4-4-40 16,4 1-17-16,-17 3-51 15</inkml:trace>
  <inkml:trace contextRef="#ctx0" brushRef="#br0" timeOffset="58">21012 13828 208 0,'0'7'77'0,"0"-7"-42"0,5 0-26 0,3 0 22 16,5 4-6-16,5-4 3 16,3 0-7-16,9 0-3 15,9 0-10-15,4 0-5 0,-4 0 0 16,0 0-2-16,-1 0-1 16,1 0-4-16,-4 0 0 15,-5 0-33-15,-4 4-13 16,4-4-65-1</inkml:trace>
  <inkml:trace contextRef="#ctx0" brushRef="#br0" timeOffset="59">19013 15352 204 0,'-4'-4'77'0,"4"4"-42"0,0 0-21 0,0 0 20 16,8 0-6-16,1-4 0 15,8 1-9-15,1-5-4 16,7 0-8-16,6 4-3 0,-1 1 0 16,4-1 0-16,5 0 0 15,0 0-5-15,-5 0-1 16,1 0-41-16,-1 1-17 16,-8 3-57-1</inkml:trace>
  <inkml:trace contextRef="#ctx0" brushRef="#br0" timeOffset="60">20737 15379 220 0,'-5'-4'82'0,"10"4"-44"0,-5 0-31 0,0 0 18 0,4 0-7 16,5 0 2-16,4 0-5 15,-1 0-1-15,6-4-8 16,8 0 3-16,8-3 1 0,0-1-3 15,5 4-2-15,4-3 0 16,-4 3-1-16,-4 0-9 16,-5 0-4-16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25:58.613"/>
    </inkml:context>
    <inkml:brush xml:id="br0">
      <inkml:brushProperty name="width" value="0.05292" units="cm"/>
      <inkml:brushProperty name="height" value="0.05292" units="cm"/>
      <inkml:brushProperty name="color" value="#FF0000"/>
    </inkml:brush>
  </inkml:definitions>
  <inkml:trace contextRef="#ctx0" brushRef="#br0">14173 12420 160 0,'-3'-3'63'0,"6"6"-49"0,-3-11 11 0,0 10 2 16,0-2-7-16,0 6 1 16,0-6-8-16,3 2-3 15,0 3-5-15,3 1-2 0,0-1 3 16,0 0 1-16,6 1 1 16,0-4-2-16,6 1 1 15,6-3-2-15,2 5 2 0,1-5-9 16,3 0 0-16,0 0 4 15,2 0 4-15,1 0-1 16,0 0 2-16,6 0-4 16,2 0-2-16,4 0 2 15,3 0 0-15,-1-2 1 16,-2 2 0-16,-1-3 0 16,-2 0 0-1,3 3-2-15,-4 0-2 0,1 0 3 16,3 0 0-16,-1 0 1 15,4 3 2-15,0-3-3 16,-1 3 0-16,-2-3-1 16,0-3 1-16,-1 0 0 15,1 3 1-15,3-2-2 16,5 2-2-16,1 0 1 0,-1 0 1 16,-2-3-1-16,2 0-1 15,-2 1 1-15,0-1 1 16,-4 0-1-16,4 3-1 15,2 0 3-15,1 0 2 16,-3 3-4-16,-1-3-1 16,-2 0 0-16,-1-3 0 15,1 1 2-15,0-1 1 16,-1 0-1-16,4 3 1 16,0 0-2-16,2 0-1 15,-5 0 1-15,-4-2 1 16,-2 2-1-16,0-5-1 15,-1 2 1-15,1 0 1 0,3 3-1 16,-1 0-1 0,7 0 1-16,-3 3-1 0,-1-3 0 15,-2 0 0-15,0-3 0 16,-4 1 0-16,1-1 2 16,0 0 3-16,2 3-2 15,1 0-2-15,-1 0 0 16,4-2 1-16,0-1 1 15,-4 0 1-15,1 1-5 16,0-1 1-16,-1-2 0 16,4 2 0-16,0 1 0 15,2 2 2-15,4 0 1 0,-4 0 1 16,1-3-5 0,-3 0 1-16,-1 1-2 0,4-1 0 15,-4-2 2 1,1 5 0-16,3 0 0 15,14 0 2-15,-5 0-1 0,-4 2 2 16,-2-2-4-16,-4 0 0 16,-2 0 3-16,0 0 1 15,-4 0-4-15,4 0 1 16,3 3 0-16,-1 0 2 16,1-3-1-16,-7 0 2 15,1 0-4-15,-3-3 0 16,-1-2 5-16,1-1 2 15,0 4-5-15,-1-1-2 0,1 3 0 16,3 0 2-16,-1 0 2 16,-2 0 1-1,-6 0-2-15,-1 0 1 0,1 0-4 16,-3 0-2-16,-3 0 4 16,-3-3 1-16,-1 3-3 15,-2-2 1-15,-3-1 4 16,-6 0 2-16,-3-2-5 15,0-3 0-15,-6-2-32 16,-6-1-14-16,0 0-65 16,-3 4-27-16</inkml:trace>
  <inkml:trace contextRef="#ctx0" brushRef="#br0" timeOffset="2086.479">3633 12396 368 0,'3'2'0'0,"-3"-2"25"16,0 0 9-16,-3 6-1 15,3-4-2-15,0-2-13 16,0 0-4-16,9 0-6 0,3 0-3 15,6-2 0 1,3-1-1-16,6 0 2 0,8-2 1 16,4 0-1-16,3 0 1 15,8-1-4-15,1 1 0 16,5 2-1-16,7 1 1 16,2 2 0-16,4-3 1 15,2-2-2-15,1 2-2 16,-1 0 3-16,4 3 0 15,-1-2-1-15,-3-4-2 16,4 1 1-16,-4 0-1 16,-2 2 0-16,-1 1 0 15,4-1 0-15,-4 0 0 16,1 1 2-16,-1-1 1 16,-2 0-4-16,-1 1 1 0,1 2-2 15,5 0 0-15,-6 0 2 16,1 0 2-16,-1-3-1 15,-2 0 2-15,-4-2-2 16,1 5-1-16,-1 0 1 16,1 5 1-16,-3-2-1 15,-4-3-1-15,1 0-2 16,-1 0 1-16,1 0 3 16,-4 0 1-16,1 0-1 15,0 0-2-15,-1-3 5 16,-2 3 1-16,-6 0 0 15,-4-5-1-15,-2 5-3 16,-3-3-2-16,-3 3 1 16,-4 0 1-16,1 0-3 15,0 0 0-15,0 3 1 0,-4 2 0 16,1-5 0-16,-6 0 0 16,-3-5-5-16,-3 0 1 15,-6-6-40-15,-6-2-18 16,-3 0-98-1</inkml:trace>
  <inkml:trace contextRef="#ctx0" brushRef="#br0" timeOffset="4325.763">7384 12070 212 0,'3'3'79'0,"-9"0"-61"0,9-1 6 0,0 1-2 0,3 0-6 16,-6 2 3-16,3 0 3 15,-3 0 3-15,-3 3 18 32,-9 0-20-17,0-2-4-15,0-4-10 16,0-2-1-16,0-2-3 16,3-4 0-16,0-2-3 15,3-2-4-15,6-1 1 0,3 3-4 16,3 0 1-16,3 3 0 15,3 5 2-15,3 0-1 16,3 5 1-16,-6 1 2 16,0 2 0-16,-6-1 8 15,-6 4 5-15,0-3-2 16,-9 0 1-16,0-3-5 0,-3 1 1 16,0-4-3-16,0-2 0 15,0-2-3-15,0-4 1 16,6-2-7-16,3 0 1 15,3 0-1-15,6-2 2 16,3 2-4-16,6 5 2 16,6 6 2-16,3 2 1 15,-3 3-2-15,-4 3 2 16,-8 2 10-16,-9 0 3 16,-6 0 3-16,-6 1 4 15,-2-4-11-15,-4-2-4 16,18-8-1-1,-21-8-9 1,6-8-3-16,6 0 0 16,6 1 3-16,6 1 1 15,6 1 3-15,6 8 1 16,3 2-2-16,0 8 0 0,-4 1 4 16,-5 4 3-16,-6 1 8 15,-6 2 4-15,3-13 7 31,-23 11-12-15,-1-3-6-16,3-8-3 16,3-3 0-16,6-5-8 15,3-5-3-15,6-3 5 16,3 0-5-16,9 0-2 0,6 3 7 16,6 8 3-16,6 5-3 0,-1 5-1 15,-2 6 2-15,-9 2 3 16,-15-13 23 15,-12 24-10-31,-6-6-2 16,1-5-4-16,-4-2-2 15,3-8-3-15,0-3-2 16,6-6 1-16,3-2-6 0,6-2-1 16,6-3-4-16,6-1-1 15,3 4 6-15,9 4 2 0,6 4 0 16,-4 4 2-1,-2 1 1-15,-6 2 0 16,-3 1 4-16,-9-1 5 16,-6 0-5-16,-3-2 0 0,-3-3 0 15,0-3 0-15,-3-2-2 16,6-3-2-16,0 3-4 16,9-3-2-16,3 0 3 15,3 5 1-15,3 3-1 16,-3 6 0-16,-3-1 2 15,-6 3 2-15,-3 2 2 16,0-2 1-16,-6 0 0 16,0 0 0-16,0-3-2 15,-3-2 1-15,4-3-2 16,-1 0-1-16,0-3-30 0,3 1-15 16,3-1-68-16,3 3-29 15,-3-5 12 1</inkml:trace>
  <inkml:trace contextRef="#ctx0" brushRef="#br0" timeOffset="4852.318">7336 11208 160 0,'3'-8'63'0,"-3"3"-49"0,6 5 25 0,-6 0 9 15,3 2-15-15,0 6-4 16,3 5-4-16,-3 11 1 15,0 18-14-15,0 19 11 0,-3 8 4 16,0-3-6-16,-3 0 1 16,0-2-9-16,0-6 0 15,0-5-8-15,0-11-1 16,0-10-2-16,-3-11 1 16,3-7-24-16,0-9-11 15,0-10-25-15,3-11-10 16,0-8-37-1,0-5-40-15,0-6 52 0</inkml:trace>
  <inkml:trace contextRef="#ctx0" brushRef="#br0" timeOffset="6801.784">7318 11247 280 0,'-12'-5'107'0,"15"5"-83"0,0-2 10 16,-3 2 0-16,0 0-8 15,6 2 2-15,3 1-18 16,6-1-6-16,9 1-3 16,9 0-4-16,-1-1 2 0,1 1 1 15,0-3 0-15,-3 0 0 0,-4-3 0 16,-2 1 0-16,-3 2 2 16,-6 2-1-16,-3 1-1 15,-6 5 1-15,-3 8-1 16,-6 8 2-16,-3 10 3 15,-3 11 4 1,-6 8 5-16,-3-3 3 0,-6-5 4 16,24-45 2 15,-41 66-12-31,8-10-7 16,6-14-2-16,6-5 0 15,3-10-3-15,7-6 0 16,2-5 1-16,3-6-3 0,0-2 0 15,3-2-1-15,0-4 3 16,3-2-2-16,0-2 1 0,-3-6-3 16,3-3-1-16,0-5 0 15,3-5 4-15,0-3-6 16,0-5 1-16,3-8-10 16,0-11-2-16,3 3 3 15,-1 0 2-15,1 3 11 16,0 8 4-16,-6 5 0 15,0 5-1-15,0 5 3 16,0 3 0-16,-3 9-1 16,0 4 1-16,-3 13-2 15,-3 22-1-15,0 11 1 16,-3 4 1-16,0 3 5 16,1 1 4-16,-1-1-2 0,3-2 0 15,0-9-3 1,3-7-1-16,0-8-1 0,0-8 0 15,0-6 4-15,3-10 3 16,0-8-9-16,0-10 0 16,0-9-9-16,0-7 0 15,-3-14-4-15,0-10 2 16,0-3-4-16,0 3-2 16,3 5 9-16,0 11 2 15,3 5 1-15,-3 13 2 16,3 5-4-16,3 9 1 15,0 10 2-15,0 13 1 16,0 11-2-16,3 13 2 16,-3 3 5-16,-6-1 5 15,0-4-1-15,0-4 1 16,0-4-5-16,0-6-3 0,0-5 2 16,0-8 0-16,0-5 1 15,0-9 2-15,0-10-8 16,0-13 0-16,-3-8-2 15,-3-5-1-15,0-3-5 16,0 5-4-16,3 3 8 16,0 11 5-16,0 7-1 15,3 6-1-15,0 10-3 16,3 11 1-16,-3 8 3 0,3 8 3 16,0 5 2-16,-3 8 1 15,0-5 0-15,0-3 2 16,0-5-5-16,0-3-1 15,0-5 0-15,0-6 0 16,0-4 0-16,3-9 2 16,3-13-1-16,0-8-1 15,3-7-6-15,-1-4-1 16,7 3 3-16,0 1 2 16,-3 7 2-16,-3 8 0 15,0 5-3-15,-3 6 0 16,0 10 4-16,0 9 1 15,-3 10 2-15,-3 15 0 16,0 4 0-16,-9-1 2 0,0-2-1 16,0-3 0-1,0-6-1-15,0-4 2 0,3-6-3 16,0-5 0-16,3-6 1 16,0-10 0-16,6-8-5 15,0-7-1-15,0-14-8 16,3-16-2-16,3-6 2 15,3-2 1-15,0 6 1 16,3 2 2-16,-3 10 4 16,0 12 3-16,-3 4-2 15,0 8 0-15,-4 9-1 16,1 10 0-16,0 10 2 16,-3 14 2-16,-3 13 3 15,-3 3 2-15,-3-3 5 16,0-6 3-16,-2-4-6 0,2-6-1 15,0-8-2-15,3-5 1 16,0-8 0-16,3-8 3 16,3-6-7-16,3-7-2 15,0-16-8-15,2-11-3 16,1-5-3-16,0 0-2 16,0 6 1-16,0 4 3 15,0 12 2-15,-3 7 3 16,0 5 2-16,-3 8-1 15,0 11 4-15,-3 6 0 16,0 2 9-16,-3 2 5 16,0 3-2-16,0-2-1 15,0-3-6-15,0-6-1 16,0-5-3-16,0-2-1 0,3-6 1 16,-3-2 0-16,0-5 0 15,-3-4 0-15,0-4-9 16,0-6-2-16,-3 3 1 15,3 0 1-15,-2 2 6 16,2 6 3-16,-3 2 3 16,0 3 3-16,0 3-1 15,-3 5 2-15,3 0-9 16,0 5 0-16,3 1 0 16,0 2 3-16,0 0 0 0,0-3 2 15,3 0-4-15,0-2-2 16,3-3 2-16,0 0 0 15,0-3 1-15,0-2 0 16,3-3-7 0,0-3-3-16,-3-2 3 15,6 0 2-15,3 2 0 0,-3 3 1 16,0 3 3-16,3 0 2 16,-3 2 0-16,6 3-3 15,0 3 1 1,-3-1 1-16,3 4 0 15,-4-4 0-15,1 1 2 16,0 0-1-16,0-1-1 0,-3-2 1 16,0 0 1-16,0 0-12 15,-6 0-3-15,0 0-21 16,3 3-7-16,3 0-81 16</inkml:trace>
  <inkml:trace contextRef="#ctx0" brushRef="#br0" timeOffset="8093.548">7792 12089 176 0,'2'0'66'0,"1"2"-52"0,0 4 14 15,0-4 3-15,0 4-1 16,-3-1 4-16,0 0-3 16,0-5-1-16,-3 6 13 31,-14-4-19-15,5 1-5-16,0-3-12 15,3-5-5-15,3-1-8 16,0-4-1-16,3-1 3 15,6 1-2-15,0-1 1 0,3 3 1 0,0 5-1 16,3 3 1 0,0 3 0-16,0 2 3 15,0 3 2-15,-9 3 13 0,-6-1 6 16,3 1 1-16,-3 0-1 16,-3-3-6-16,0-3-1 15,0 0-2-15,0-2 3 16,0-6-5-16,3-2-1 15,0-3-6-15,3-5-4 16,3-3-8-16,3 0-4 16,3 0 1-16,0 0 0 15,3 6 5-15,0 4 3 16,3 9 0-16,0 2 1 0,-3 6 5 16,0 2 1-16,-7 3 6 15,-4 0 5-15,-7 2-1 16,3-2 1-1,-3-3-3-15,0-2-1 16,0-3-3-16,0-3 1 0,0-5 0 16,3-2 1-16,3-6-7 15,3-3 0-15,3-5-12 16,3-2-3-16,3 2-2 16,0 3 2-16,3 5 3 15,0 5 5-15,6 8 1 16,-10 6 3-16,1-1 5 15,-9 4 6-15,0 2 6 16,-6-1 3-16,-3-1-7 0,-2-4-4 16,2-2 0-16,0-3 2 15,0-5-4 1,0-2-3-16,9 2-23 31,0-24 6-31,6 3 3 16,3 2 7-16,6 3 5 15,2 8-4-15,1 6-1 16,0 4 2-16,-3 4 3 0,-6 4 5 16,-9-10 26 15,-9 19-16-31,-3-6-5 16,0-2-4-16,0-6-2 0,0-2-5 15,1-3-1-15,2-3 1 16,6-5-11-16,3-3-4 0,6 1 1 15,6-1 1-15,2 1 9 16,4 4 2-16,6 4 0 16,-6 4 2-16,-3 4 1 15,-9-1 2-15,-3 0 5 16,-6 3 6-16,-3 0-5 16,-3-3-2-16,-3-2-12 15,-3 0-4-15,3-6-19 16,-3 0-9-16,6-2-31 15,0-3-13-15</inkml:trace>
  <inkml:trace contextRef="#ctx0" brushRef="#br0" timeOffset="8485.812">7964 11247 244 0,'3'0'93'0,"0"3"-72"0,0 2-2 16,0 1-6-16,-3 7 8 16,3 11 9-16,-3 15 1 15,0 20 4-15,-3-1-19 16,-6 0 2-16,-3-2 0 0,0-1-8 16,0-5-1-16,3-7-3 15,4-9 1-15,-1-15-9 16,0-9-20-1,3-10-11-15,3-8-23 16,0-8-7-16</inkml:trace>
  <inkml:trace contextRef="#ctx0" brushRef="#br0" timeOffset="10945.317">7878 11266 288 0,'-12'-5'110'0,"15"5"-86"0,0-3 29 31,18 8-29-31,3-2-15 16,-1 2-5-16,4-2-2 15,0 0-1-15,0-3 2 16,0 0-2-16,-4 0-1 0,1 0 1 16,-3 0-1-16,-3 0 2 0,-3 0-1 15,-3 2 2 1,-3 1-2-16,-4 2-1 0,-2 3 3 15,-6 5 2-15,-2 8 0 16,-4 9 0-16,0 15 1 16,-3 2 3-16,-3 3-6 15,-3 1-4-15,0-1 13 16,-3 0 6-16,6-2-4 16,-2-3-3-16,-1-8-6 15,3-5-4-15,3-6 0 16,3-2 1-16,3-13 1 15,0-6 1-15,6-5-5 16,-3-3-1-16,3-7-8 16,0-4-4-16,-3-4-1 15,3-3 1-15,0-6 1 16,3-2 1-16,3-5-7 16,0-6-2-16,0-8 4 0,3-5 3 15,3 6 1-15,-3 2 1 16,0 5 7-16,-3 8 2 15,-3 9 7-15,3 1 2 16,-3 9 6-16,-3 5 5 16,0 8-9-16,0 11-2 15,-3 18-2-15,0 11 0 16,0 7 4-16,-3 1 3 16,-3 0 0-16,0-3 1 0,0-3-2 15,0-8-1 1,3-5-5-16,0-7-1 0,6-7-1 15,-3-7-2-15,3-8 5 16,3-5 1-16,0-8-7 16,0-8-4-16,0-11-6 15,0-13-1-15,-3-11-1 16,0 1 3-16,3 5 1 16,0 7 3-16,0 11 4 15,0 9 1-15,-3 4-2 16,0 11 2-16,0 8 1 15,3 16 0-15,-3 24 0 16,0-1 0-16,-3 4 2 0,0-4 1 16,0-2 3-16,-3-2 3 15,-3-3-2-15,3-9 1 16,3-4-3-16,0-8 0 16,3-4-3-16,0-7-2 15,3-7 1-15,0-9-1 16,0-13-9-16,0-11-4 15,-3-10 0-15,0-3 0 16,0 53 1 15,6-61 7-31,0 16 2 16,-3 10 3 15,3 59 0-31,0 16 0 16,-3 2 4-16,0-2 5 0,-3 0-1 15,0-6 3-15,0-2-6 16,0-8-3-16,-3-6 1 0,3-5 0 16,0-5 1-16,0-8-2 15,0-2 1-15,3-9-2 16,0-7-1-16,0-12-4 16,0-9-2-16,3-6-4 15,0 2 1-15,0 9 3 16,0 5 1-16,-1 8-2 15,-2 10 0-15,0 1 1 16,0 23 4-16,-3 19 1 0,-3 2 3 16,0 3 5-1,-3 3 4-15,1-3 0 16,-4-5 1-16,3-6-2 16,0-5-1-16,3-5-1 0,3-5 0 15,0-6-7-15,3-10 0 16,3-9-1-16,0-7 0 15,3-18-7-15,-1-12 0 16,1-2-8-16,3 3-3 16,0 5 7-16,-3 5 4 15,0 11 5-15,-3 13 1 16,0 11 3 0,-3 8 3-16,0 7 4 15,-3 6 0-15,0 5 0 16,0 3-1-16,-3-3 2 15,0-2-5-15,3-3-1 16,0-3-2-16,0-5 1 0,0-5-4 16,-3-3-2-16,3-8 2 15,-3-6 2-15,0-1 2 16,0-4 1-16,0 0-7 16,0 1-2-16,0-1 2 15,0 6 1-15,0 3 2 16,0 2 0-16,0 2 2 15,0 4 1-15,0-1-4 16,0 3 1-16,0 0 2 16,3 0 1-16,0 0-6 0,0 0 0 15,0 0 1 1,0 0 1-16,3 3 1 0,3-3 0 16,0 0 0-1,-3 0 0-15,0-3 0 0,0 0 0 16,-3 1 2-16,0-3 1 15,-3-1-1-15,0 1-2 16,0 0 1-16,-3-1-1 16,0 1 2-16,3 2 1 15,0 1-4-15,0-1-1 16,3 0-2-16,0 3 0 16,0 0 3-16,0 0 0 15,6 0-2-15,0 3 2 16,0-3-1-16,3 0 0 0,-3 3 0 15,0-1 0-15,0-2 2 16,-6 0 2-16,0 0-1 16,0 0-1-16,0 0 3 15,0 0 0-15,-3 0-1 16,0 0-2-16,0 0 1 16,-3 0-1-16,0 0 0 15,0 0 0-15,0 0-7 16,0 3 0-16,-3 0-2 15,0 2 1-15,4 0-2 16,-1 3 1-16,0 0 3 16,3 0 3-16,-3 0 2 15,3-3 1-15,0 1-3 16,0-4 0-16,0 1-3 16,0-3 1-16,3 0-2 15,-3-3 0-15,3-2-1 0,-3 0 0 16,3-3 5-16,-3 2 3 15,3 1 3-15,-3 0 3 16,3 2-1-16,0 1 0 16,0 2-3-16,0 0 1 15,3 8-2-15,0 5-1 16,0 3 3-16,3 10 0 16,-3 11 3-16,0 3 1 15,0 0 3-15,-3-3 1 0,0-3-3 16,0-2-3-1,0-6-2-15,-3-5 0 16,3-5-2-16,0-5 2 16,0-3 2-16,0-8 2 0,0-3-3 15,0-5-3-15,-3-5-3 16,0-8-1-16,0-8-3 16,0-8-1-16,0-3-1 15,0 0 0-15,3 3 2 16,-3 3 4-16,0 2 1 15,3 8 1-15,-3 6 0 16,3 4 0-16,0 4 0 16,0 5 2-16,3 2-3 15,0 8 0-15,0 8 3 16,0 9 1-16,0 12 1 0,0 8 0 16,0-2 2-16,-3-3 1 15,3-3 8-15,-3-2 2 16,0-5-15-16,0-6-5 15,0-5 0-15,0-6 1 16,0-2 2-16,0-5 2 16,0-6 1-16,-3-7 1 15,-3-6-13-15,0-11-4 16,0-7-1-16,0-3 3 16,0-3 5-16,0 6 1 15,3 2 3-15,-3 6 1 16</inkml:trace>
  <inkml:trace contextRef="#ctx0" brushRef="#br0" timeOffset="11231.95">7940 11303 316 0,'-3'11'118'0,"0"4"-92"0,15 17-7 0,-6-11-10 0,0 19-9 15,0 2 2-15,-6 3 1 16,3 0 3-16,-3 0-3 16,-3-2 5-16,0-6 2 0,0-6-5 15,3-4-3-15,-3-9-1 16,0-4-1-16,3-9 2 15,-3-5 1-15,0-5-10 16,-3-6-5-16,3-5-14 16,0-5-4-16,0-3-8 15,0-10-2-15,0-8-2 16,0-3-2-16,9 0 11 16,-6 5 5-16,-3 3 17 15,6 5 6-15,0 6 15 0,-3-1 6 16,3 9 0-16,-3 2 1 15,3 3-7-15,0 2-2 16</inkml:trace>
  <inkml:trace contextRef="#ctx0" brushRef="#br0" timeOffset="11620.827">7943 11290 224 0,'0'21'85'0,"9"-3"-66"0,0 22 1 0,-6-19-4 16,-3 11-5-16,3 5 3 15,-3 3-1-15,0-1 0 16,-3-1-7-16,0-4 5 0,0-2 2 15,3-3-6-15,0-5-2 0,0-3-1 16,0-5 2-16,-3-6-5 16,0-2-1-1,3-8-7-15,-3-2 0 16,0-4-6-16,-3-7-2 0,3-6 0 16,-3-4 1-16,3-12 1 15,-3-4 3-15,4 2 4 16,-4 5 1-16,3 3 3 15,0 8 3-15,0 2 6 16,0 6 6-16,3 7-5 16,0 6 0-1,3 19 2-15,3 10-12 16,0 8-3-16,2 5 6 16,-2 3 6-16,0 0 8 15,0 0 3-15,0-5-7 0,-6-6-4 16,3-7-4-16,-3-3 0 15,6-6-2-15,-6-7 2 16,0-6-35-16,3-5-13 16</inkml:trace>
  <inkml:trace contextRef="#ctx0" brushRef="#br0" timeOffset="12776.89">8306 12221 276 0,'-35'-10'104'0,"29"10"-81"0,0-3 45 16,0-5-42-1,3-3-17-15,3 1-13 16,0-1-4-16,3 1-1 15,3-1 3-15,3 6 4 16,3-1-4-16,-3 6 2 0,0 6-7 16,2 2-3-16,-11-8 65 31,-6 23-22-15,-2-4-4-16,-4-3-4 0,-3-3-3 15,0-5-3-15,0-5-1 16,3-6-8-16,0-2-4 0,3-6-1 15,3-5-8 1,3-2-3-16,6-3-8 0,6 2-3 16,3 3 4-16,6 3 5 15,3 5 5 1,3 8 4-16,2 5 2 0,-5 3 1 16,-3 6 8-16,-6 1 5 15,-12 1 7-15,-6 0 2 16,-6 0-5-16,0-3-2 15,-3-2-7-15,1-3 0 16,-1-6-3-16,3-4 2 0,12 2-33 31,-3-27 4-15,6 1-2-16,9 2 7 16,5 3 6-16,7 5 6 15,3 5 5-15,0 9 1 16,-3 7-1-16,-6 6 3 0,-7 5 9 15,-2 2 4-15,-6 3 6 16,-6 0 1-16,-6 1-8 16,-5-7-2-16,-7-1-5 15,-3-6-3-15,0-6-2 16,0-2 0-16,3-2-4 16,7-9-2-16,2-2-7 15,3-6-4-15,6-2-8 16,9 3-1-16,3 2 5 15,6 2 6-15,8 7 5 0,1 4 4 16,-3 6 2-16,-6 2 1 16,-3 3 8-16,-6 2 5 15,-6 1 5-15,-6-1 3 16</inkml:trace>
  <inkml:trace contextRef="#ctx0" brushRef="#br0" timeOffset="12854.345">8312 12197 332 0,'-9'-10'126'0,"7"4"-98"0,4-4-80 0,4 5-45 15,9-3-24-15,0-3-4 16</inkml:trace>
  <inkml:trace contextRef="#ctx0" brushRef="#br0" timeOffset="13437.433">8562 11269 220 0,'-3'-6'85'0,"6"9"-66"0,-3 0 12 0,0-3 1 0,0 8-24 16,0 10-8-16,0 14 25 15,0 21 12-15,-3 8-18 16,0 2 3-16,-2-2 0 0,-1-3-1 15,0-2-1-15,0-9-8 16,0-7-5-16,3-6-4 16,0-12-3-16,0-7-10 15,0-4-6-15,0-11-28 16,0-8-9-16,0-2-18 16,0-9-9-16,0-5-25 15</inkml:trace>
  <inkml:trace contextRef="#ctx0" brushRef="#br0" timeOffset="13827.638">8476 11298 252 0,'0'0'93'0,"9"-3"-72"0,3 3-2 0,-3 0-6 16,0 3-3-16,6-1 1 15,3 1 3-15,5 2 4 16,10 1-10-16,3-1-4 0,6 3-1 15,-1-3-2-15,-2 0-1 16,-6-2 1-16,-4 2 1 16,-5-2-1-16,-6 2 2 15,-6 1 0-15,-3-1 1 0,-9 5 11 16,-3 12 7 0,-9 4-2-16,-9 8 0 0,-6 4-11 15,-2 1-5-15,-4 4 8 16,0 4 4-16,3 3 0 15,1 3 1-15,2-5-9 16,6-6-3-16,3-5-3 16,3-13-2-16,3-8-4 15,0-5-2-15,6-11-22 16,1-3-8-16,2-5-26 16,3-5-9-16,0-8-35 15,3-8-48 1,2-1 50-16</inkml:trace>
  <inkml:trace contextRef="#ctx0" brushRef="#br0" timeOffset="15900.98">8562 11446 188 0,'-3'-11'71'0,"0"17"-55"0,9-4 20 0,-6 4 6 16,6-6-19-16,-3 10-7 15,3 14-2-15,-6 10 1 16,-6 3-8-16,0 3 5 0,0 2 1 16,1-2 5-16,-1-3 1 15,0-5-10-15,0-6-3 0,3-7-4 16,0-6 1-16,0-5-4 16,3-8 0-16,0 0-21 31,6-34 5-16,0-6 1-15,0-2 10 16,-3-9 3 0,0 1 3-16,0 5 2 0,-1 8-1 15,1 8-1-15,0 5 3 0,0 6 2 16,0 4 4-16,0 9-2 16,3 10-2-16,-6-5 6 31,0 67-1-16,0-4 1-15,-6-2-2 16,3-8 0-16,0-11-5 16,0-5-1-16,0-10-1 0,0-9-2 15,3-7 1-15,0-9-1 0,0-4 0 16,0-12 0-16,3-4 0 16,0-8-5-16,0-12-1 15,3-7-6-15,3-10 0 16,-9 55-3 15,12-58 8-31,0 15 7 16,-3 17 0-16,0 13 0 15,-3 13 3-15,-3 18 2 16,-3 6-2-16,-3 5 0 0,0 3 1 16,-3 0 4-16,0-1 5 15,0-4-5-15,0-3-2 0,0-6-1 16,3-5 1-16,0-5-1 15,0-5 0-15,3-6-3 16,3-7-2-16,0-6-4 16,3-11-2-16,0-10-4 15,0-8-1-15,0 0 1 16,0 6 4-16,0 7 3 16,0 8 2-16,-3 8 1 15,0 8 0-15,-3 8 0 16,3 16 0-16,-3 13 2 15,0 6 3-15,-3 2 0 16,-3 2 2-16,0-1 0 16,0-1 3-16,0-6-5 0,0-7-3 15,3-8 5 1,0-8-2 0,3-8 3-16,3-5-10 0,0-9 0 15,3-7-7-15,0-11-1 16,3-12-2-16,0-9 0 15,0 2 2-15,3 6 4 16,-12 45-2 15,9-18 8-31,-3 18 1 16,-6 16 5-16,0 13 1 16,-6 3 1-16,0 2 2 0,-3-2-5 15,0-1 1-15,3-4 1 0,0-6-3 16,0-5-1-16,3-5 3 15,0-4 1 1,3-7-8-16,3-5-1 16,3-5-5-16,0-9 2 15,3-7-2-15,0-11 2 0,3-3 1 16,3 0-1-16,-4 6 1 16,1 10 3-16,-3 5 0 15,0 9 1-15,-3 7 2 16,-3 9 1-16,0 4 1 15,0 6 2-15,-3 0-1 16,0 0 0-16,-3 0-1 0,3-3 2 16,0-3-3-16,0-2-2 15,0-8-3-15,0 0 1 16,3-5 1-16,6-6 0 16,0-4-3-16,3-7 0 15,3 1-3-15,0 0-1 16,-3 5 4-16,-1 3 3 15,-5 5 1-15,3 5-1 16,-3 6 1-16,-3 5 1 16,0 0 3-16,-3 5 4 15,0 3-2-15,0-3 1 16,0-2-3-16,3-3 0 16,-3-6-3-16,6-2-2 15,-3 0-2-15,0-5 1 16,0-3 1-16,3-2 0 0,-3-4-5 15,0-1 1-15,0 1 0 16,0 1 2-16,-3 5 1 16,0 3 3-16,0 0 1 15,-3 2 1-15,0 3 0 16,0 0 2-16,-6 3-1 16,0 2 0-16,0 0-6 15,0-2 1-15,3-3 0 16,0-3 2-16,0 0-1 15,3 1 2-15,0-3-9 16,0-3-1-16,-2-6 2 16,2 4 0-16,-3-3 0 0,3 2 1 15,0 3 3 1,-3 3 2-16,3 5 0 16,-3 2 2-16,-3 6-4 15,0 3-2-15,-3 5 4 0,0 5 3 16,0-3 1-16,3 1 0 15,0-3-3-15,0-3-2 16,0-2 1-16,4-3-1 16,-1-3 2-16,0-8-1 15,3-2-3 1,0-6-5-16,-3 1-3 0,0-3 7 16,0-1 6-1,0 1-3-15,3 3 0 16,0 2-5-16,0-3 1 0,0 6 6 15,0 2 4-15,3 3-3 16,0 0-2 0,0 3-3-16,0-3-1 15,0 0-1-15,0 0 3 0,0 0-2 16,0-3 1-16,0 0 6 16,0-2 2-16,0 0-7 15,0 0-1-15,0-1-2 16,0 4 2-16,0-1 3 15,0 3 4-15,0 0 2 16,0 5 1-16,0 1-4 16,0 2-1-16,0-3 1 15,0 3 0-15,0-3-2 0,0 0-2 16,0-2-2-16,0-3 1 16,0 0-6-16,0 0 0 15,3-3-13-15,0-2-4 16,0 2-5-16,0 1 0 15,0-1-4-15,0 0-2 16,-3 1 0-16,3 2-1 16,-3 0-11-16,0 0-3 15,0 0-28 1</inkml:trace>
  <inkml:trace contextRef="#ctx0" brushRef="#br0" timeOffset="17117.157">8643 11332 252 0,'-6'0'93'0,"6"0"-72"0,0 3 14 16,0-1 2-16,0 4-15 16,0-1-2-16,0 3-10 15,0 3-2-15,0 2-4 16,0 8 4-16,0-3 4 0,0-2-4 16,0 0-2-16,0 0-6 15,0-5 0-15,0-3 0 16,0-8-3-1,3-6-4 1,0-2-1-16,3-2 2 16,0-3 1-16,0-3-2 15,0 0 2-15,0 3 1 16,0 2 2-16,-3 0 1 16,-1 9 3-16,-2 2-1 15,3 10-1-15,-3 1 5 0,0 5 4 16,-3 0 1-16,1 0 2 15,-1-1-4-15,0-4 0 16,0-3-7-16,0-3-1 16,3-5 0-16,0 0 2 15,3-5-8-15,0-3-1 16,3-3 2-16,-1-2 0 16,4 3-2-16,0-1 0 15,0 3 4-15,-3 3 1 0,0 2-1 16,-3 3 2-1,-3 0 5-15,0 5 2 0,0 3 2 16,0 0 2-16,-3-2-7 16,3-4-2-16,0-2-1 15,0 0 2-15,0-2 1 16,3-4 1-16,3 1-7 16,0 0 0-16,3-3-1 15,-3 0-1-15,0 3 4 16,0 2 0-16,0 3-2 15,-6 0 2-15,0 8 1 16,0 5 2-16,-3 3-1 16,-3 5 2-16,0 0 0 15,0 0 3-15,0-5-1 0,0-2 0 16,3-4-3-16,0-2-2 16,3-8-2-16,0 0-1 15,3-5-5-15,3-3 0 16,3-5-1-16,0-3 3 15,0 0-1-15,0 3 2 16,-3 2 3-16,0 3 1 16,-6 5 1-16,0 6 2 15,-3 13 1-15,-3 3 1 16,-6 2 0-16,0 2 2 16,0-1-1-16,0-1 2 15,3 0-2-15,0-5 2 16,0-3-4-16,3-2 0 15,3-3-1-15,0-3-2 0,3-2-8 16,0-3-3-16,0-3-3 16,3-2-1-16,0-6-3 15,3 0 1-15,0-2 0 16,-3 3 1-16,0 2 11 16,-3 2 7-16,0 6 9 15,-3 6 3-15,0 2-1 16,-3 2 2-16,-3 3 1 15,0 3-1-15,1 3-3 16,-4 2 0-16,3 0-7 16,0-2-1-16,0-1 0 15,0-2 0-15,3-3-2 16,0 1-2-16,0-4-4 16,3-2 0-16,0-3 0 15,0-2-1-15,0 0 1 0,0-1 0 16,3-2 3-16,0 0 0 15,0 0-4-15,0 0 1 16,-3 0 0-16,3 0-1 16,-3 0 1-16,3 3 3 15,0 0-7-15,-3 2 1 16,3 0 3-16,-3 0 4 16,0 6 1-16,0-6-1 15,3-2 1-15,0 0-1 16,-3-3-20-16,3-3-9 15,0 0-40-15,0-2-19 16,3-6-13-16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7:12.544"/>
    </inkml:context>
    <inkml:brush xml:id="br0">
      <inkml:brushProperty name="width" value="0.05292" units="cm"/>
      <inkml:brushProperty name="height" value="0.05292" units="cm"/>
      <inkml:brushProperty name="color" value="#FF0000"/>
    </inkml:brush>
  </inkml:definitions>
  <inkml:trace contextRef="#ctx0" brushRef="#br0">19748 15065 144 0,'-3'-13'55'0,"6"16"-30"0,0-6-23 0,-3 3 12 16,0 0 4-16,3 3 3 15,3 5 1-15,-3 2 1 16,0 4-13-16,3 1-1 0,-3 7-2 16,0-1-3-1,3 0-3-15,-3 3 0 16,0-3 1-16,3 0 1 0,-3-2 1 15,6-4-2-15,-9-1-2 16,0-4 1-16,0 1 1 16,0-3 8-16,0-3 3 15,-3-8 7 1,0-2-11-16,0-3-2 16,-3-2-3-16,3-1 2 15,0 0-1-15,0-4 0 0,0-4-3 16,3 3 1-1,0-5-2-15,3 3 2 16,0-4-2-16,9 4 2 16,0-1-2-16,6 3 2 0,0 1-4 15,-1 4-2-15,4 3-1 16,0 5 3-16,0 1 0 16,0 4 1-16,0 4 0 15,-1 2 0-15,4 0-11 16,3-1-3-16,-3-1-31 15,-6-1-12-15,0-5-48 16</inkml:trace>
  <inkml:trace contextRef="#ctx0" brushRef="#br0" timeOffset="1">20466 14933 108 0,'6'-24'41'0,"-3"19"-22"0,0 0-7 0,0 2 16 16,0-2 6-16,-3-1 4 15,0-1 2 1,0-1 2-16,-3 0-23 0,-3 0 3 0,-3 0-1 16,-3 2-7-16,-3 1-3 15,0 3-9-15,0 2-3 16,-6 0 0-16,-5 2 0 15,2 3 1-15,3 1 0 16,6-1-3-16,0 3 2 16,0 0 1-16,3 0 0 15,0 0-3-15,6 8 0 16,1 5 2-16,2 3 0 16,3-3 1-16,3 0 0 0,2 0-3 15,10 0 0-15,3 1 2 16,3 7 2-1,3-3 0-15,3 1 2 16,2-4-4-16,-5 1 0 0,0 0 3 16,-3-3 1-1,-3 0-4-15,-6-2 1 0,-3-1 2 16,-3-2 3-16,-6 0-2 16,-3 3 0-16,-6-4-1 15,-3-1 1-15,-6-4-2 16,0-10 2-16,-6 0-2 15,-3-2 2-15,-2-4-2 16,5-2-1-16,3-5-4 16,3-3 0-16,3 0 0 15,6 1-1-15,3-7-1 16,6 4 1-16,3-9 3 16,15 1 3-16,6-3 4 15,3 0 4-15,3-6 0 0,2-4 0 16,-5 2-1-16,0 5 0 15,-3 3-4-15,-6 0-1 16,-1 2-1-16,-8 3-2 16,-3 3-2-16,-6 3 1 15,-3 2-12-15,0 5-5 16,0 1-23-16,-3 4-9 0,3 6-47 16,0 3-35-1,3 2 52 1</inkml:trace>
  <inkml:trace contextRef="#ctx0" brushRef="#br0" timeOffset="2">20835 15126 244 0,'-12'-5'90'0,"12"5"-48"0,0 0-51 16,0 0 19-1,6 0-4-15,3 0 8 16,6 0 3-16,3-3-8 16,-1 1-1-16,7 2-1 0,3 0-3 15,0 0-3-15,-3 0-18 16,-1 0-9-16,-2 2-35 15,3-2-13-15,-6 0-19 16</inkml:trace>
  <inkml:trace contextRef="#ctx0" brushRef="#br0" timeOffset="3">21385 15142 192 0,'3'24'71'0,"3"-6"-38"16,-3-2-39-16,0-5 12 0,-3 2-4 16,0 0 3-16,0 1 2 15,0-1 1-15,0 0-4 16,0 0-5-16,-3-2 0 0,3-3 3 16,0 0 1-16,0-3-1 15,-3-2 1-15,0-3 0 16,0-3 1-16,0-5 0 15,3-2 0-15,-2-4 4 16,2-2 3-16,0 3-2 16,2-5 0-16,1-4-3 15,3 1 1-15,3 3 0 16,3 2 3-16,9 0-3 16,0 5 1-16,0 1-5 15,3 2-2-15,-1 0-3 0,1 5-1 16,0 1 2-16,3-1 2 15,-3 3-13-15,-4 0-5 16,-2 0-29 0,0 0-10-16,-3 0-39 15</inkml:trace>
  <inkml:trace contextRef="#ctx0" brushRef="#br0" timeOffset="4">21874 14846 204 0,'0'0'77'0,"0"2"-42"0,3 14-41 15,0-5 12-15,-3 10 2 16,0 11 7-16,0 0 2 15,0-1 1-15,0 6-9 16,0 3 1-16,0-6 1 0,0-2-6 16,3-3-3-16,-3-2-1 15,3-3 1-15,2-3-1 16,-5-5-1-16,6-3-26 16,-3-3-10-16,-6-4-50 15,0-4-42 1,3-4 47-16</inkml:trace>
  <inkml:trace contextRef="#ctx0" brushRef="#br0" timeOffset="5">22100 14883 204 0,'15'-3'77'0,"-12"8"-42"0,0 9-26 0,3 2 19 16,-6 7 1-16,0 4 2 0,0-1-8 15,0-2-1-15,0 0-13 16,3-3-5-16,-3 3-3 16,6-6 3-1,0-2-2 1,2-2-1-16,1-4 2 15,3-2 0-15,3-3-1 16,3-2-2-16,3 2 1 16,0-2-1-16,-3 0-3 15,11 7 2-15,-2 1-1 16,-3 2 0-16,-3 0 8 0,-3 3 4 16,-3 0 1-16,-4 0 3 15,-5-3-3 1,-3 0 1-16,-6 1-7 15,-12-4-1-15,-2-2-4 16,-7 0-1-16,-3-3-6 0,-3 1 0 16,0-4-15-1,-2 1-3-15,-4-3-16 0,3 0-4 16,1-3-16-16,2-5-4 16,0 3-29-1</inkml:trace>
  <inkml:trace contextRef="#ctx0" brushRef="#br0" timeOffset="6">21993 14896 248 0,'3'-13'93'0,"6"10"-50"0,8-2-50 15,-8 2 16-15,9 1 5 16,6-1 8-16,3 0 2 15,6 1 1-15,2-1-14 16,4 3-7-16,6 0 0 0,-4 0-12 16,-2 0-4-16,-3-3-45 15,-4 1-18-15,-2-4-38 16</inkml:trace>
  <inkml:trace contextRef="#ctx0" brushRef="#br0" timeOffset="7">7232 5768 120 0,'3'-3'46'0,"0"3"-24"0,3 0-21 0,-6 0 8 0,0 0 1 15,3 0 4-15,-3 0 5 16,3 6 5-16,0 4-12 16,0 6 0-16,0 0 1 0,-3 5-1 15,0 6 1-15,0 4-1 16,0-2 0-16,0 3-6 16,0 8-2-16,3-6 0 15,0-5 0-15,-3-2-2 16,3-3-2-16,-3-6 3 15,0-2 2-15,0-5-4 16,0-3-1-16,0-1 2 0,0-1 1 16,0-1 3-16,0-2 1 15,0-1 3-15,0-2 1 16,0 0-5-16,0 0-4 16,0 0-1-16,0-5-4 15,3 0 2 1,0-3 1-16,3-3 2 15,0-5-3-15,-1 0 0 16,1-5-1-16,6 3 0 16,0 2 2-16,3 3 0 15,0-1 0-15,-3 4 2 16,0 2-3-16,0 0 0 16,3 3 1-16,-4 2 0 0,1 6-3 15,0 2 2-15,0 6 1 16,0 7 2-16,-3 1 1 15,0 2 1-15,0-3 0 16,-3 1 0-16,0-1-2 16,0-2 1-16,0-3 0 15,-3 1 1-15,0-6-2 16,0 0-2-16,-3-1-13 16,3-1-4-16,6-4-22 15,-1-4-8-15,4-1-57 16</inkml:trace>
  <inkml:trace contextRef="#ctx0" brushRef="#br0" timeOffset="8">7661 6085 136 0,'-6'16'52'0,"6"-32"-28"0,0 8-22 0,0 8 12 16,0 0 2-16,0 0 11 15,6 8-6 1,0 0-10-16,-1 0-1 0,4-2 1 16,3-1-4-16,0 0 1 15,0-2-5-15,0-1-2 16,3-2 2-16,0 0 0 16,3-2 3-16,-1-3 1 0,-2-3-3 15,-3 0-3-15,-3 0 0 16,-3-6 1-16,-3 4 1 15,-9-1 1-15,-3 3-5 16,0 0 1-16,-3 3 0 16,1 3 2-16,-7 2-3 15,3 0-2-15,0 7 2 16,0 7 2-16,0 2 2 16,3-1 3-16,0 1-3 15,3 0 0-15,3 0 1 16,3 0 2-16,3 0-1 15,6-3 2-15,3-2-4 0,3 4 0 16,3-1-1 0,6-4-2-16,6 1-6 0,3-3-4 15,-4 2-21-15,1-2-10 16,-3 0-53 0</inkml:trace>
  <inkml:trace contextRef="#ctx0" brushRef="#br0" timeOffset="9">8211 6040 176 0,'-6'-18'66'0,"3"18"-36"0,0 3-35 0,0 5 36 15,-3-1-10-15,-3 12 1 16,-5 2 1-16,-4 3-13 16,0 0-6-16,3-3 0 0,0 5-3 15,-3 1-1-15,3-3-8 16,0-6-3-16,1-2-12 16,2-3-5-16,3-2-1 15,0-3 3-15,3-3-13 16,0-2-41-1,0-9 3-15</inkml:trace>
  <inkml:trace contextRef="#ctx0" brushRef="#br0" timeOffset="10">7970 6115 164 0,'3'-11'63'0,"-3"8"-34"0,3 1-23 0,0 2 17 15</inkml:trace>
  <inkml:trace contextRef="#ctx0" brushRef="#br0" timeOffset="11">7991 6101 314 0,'12'6'22'15,"0"2"-11"-15,0 2 2 0,0 3 2 16,2 3-7-16,4 0-2 16,3 5-2-16,0 0 0 0,0 1-2 15,0-4-2 1,-3 1 1-16,2-3 1 0,4-3-43 16,0-5-19-16</inkml:trace>
  <inkml:trace contextRef="#ctx0" brushRef="#br0" timeOffset="12">10167 6030 172 0,'9'-19'66'0,"-6"17"-36"0,0-4-13 0,-3 4 20 15,0-1-6-15,-3-2 2 16,0 0-8-16,-3-1-3 16,-3 1-12-16,-12 0-2 0,0 2-1 15,0 3-3-15,1 5-3 16,-1 6 0-16,0 7-1 16,3 9-3-16,3-1 2 15,3 1-4-15,6-3 1 16,3-3 0-16,6-3 2 15,6-2-4-15,0-3 2 16,9-5-3-16,3-2 0 0,0-9 1 16,2-5 4-16,-2-3-1 15,0-10-1-15,-3-8 0 16,0 0 0-16,-6-3 0 16,-3-2 3-16,-3 0-2 15,-3-6-1-15,-3 3 3 16,0 0 2-16,0 5 0 15,0 8-1-15,0 3 5 16,0 5 1-16,0 3-5 16,0 5 2-1,0 13 7 1,0 6 1-16,3 7 1 16,0 4 0-16,3 7-4 15,-1 2-3-15,4 20-2 16,-3-9 0-16,0 3-4 0,3-5 0 15,3-3 1-15,-3-8 2 16,3-5-10-16,0 2-4 16,-3-13-34-16,0-5-13 15,0-8-51 1</inkml:trace>
  <inkml:trace contextRef="#ctx0" brushRef="#br0" timeOffset="13">10372 6022 228 0,'-3'0'85'0,"6"0"-46"0,0 3-39 16,-3-3 16-16,6 2-5 15,0 6 1-15,3-3-4 16,3 1 0-16,0-9-5 16,3 0-2-16,0 1 0 0,-1-3 1 15,1-1 3-15,0-2-2 16,-3 0-2-16,-3 0 0 16,-3 0-1-16,0 1 2 0,-9-1 1 15,0 2-1-15,-3 1-2 16,-3 2 1-16,-3 3-1 15,-3 3 0-15,-3 2 0 16,1 3-3-16,-1 0 2 16,3 8 1-1,0 5 2-15,3 0 1 0,3 1 1 16,3-4 2-16,6 1 1 16,6-1-1-16,3-2-1 15,6 0-6-15,3-3 1 16,3-2-7-16,8-3 0 15,-2-3-28-15,3-5-12 16,-3-3-66-16</inkml:trace>
  <inkml:trace contextRef="#ctx0" brushRef="#br0" timeOffset="14">10789 5980 200 0,'-9'-6'77'0,"9"6"-42"0,-18-2-23 16,15 2 21-16,-6 0-8 15,-3 0 0-15,3 2-12 16,-3 4-5-16,1-1-5 0,-1 8-5 16,3 0 1-16,0 6 1 0,0 2 2 15,3 0 1-15,6 0 3 16,3 1-5-16,6-7-3 15,0 4 3-15,12-6 1 16,-1-2 0-16,1-3 1 16,0-3-20-16,0-2-8 15,0-3-25-15,-3-3-8 16,-1-2-38 0</inkml:trace>
  <inkml:trace contextRef="#ctx0" brushRef="#br0" timeOffset="15">10920 6001 228 0,'0'2'88'0,"0"1"-48"0,3 5-23 16,0 5 27-16,0 8-10 16,0 3-2-16,3 0-14 15,-3 0-4-15,0 0-8 16,0 2-4-16,0-5 1 0,0 3-20 15,0-5-30 1,-3-6-13-16,0-8-44 16,0-13-41-16</inkml:trace>
  <inkml:trace contextRef="#ctx0" brushRef="#br0" timeOffset="16">10887 5884 312 0,'-3'-10'115'0,"3"10"-62"0,0-3-62 0,0 0 11 15,3 6-5-15,0-3-52 16,3 0 31-16,0 0-114 16,3 5 77-16</inkml:trace>
  <inkml:trace contextRef="#ctx0" brushRef="#br0" timeOffset="17">11090 5961 180 0,'0'5'68'0,"0"-5"-36"0,3 22-22 15,-3-9 35 1,3 3-26-16,-3 5 11 16,2 3-18-16,-2-1-2 15,3 1-6-15,-3-5-1 16,0-1-1-16,0-2 1 16,3-3-2-16,-3-2 4 0,0-3-3 0,0-5-1 15,0-1 0 1,0-4-1-16,3-1 0 0,0-8 0 15,3 3 0-15,-3-5 2 16,3 3-1-16,0-9 4 16,0 3-3-16,3-2 4 15,0 2-4-15,0 3-1 16,0 5 0-16,0 5 3 16,3 8-2-16,0 6 6 15,0 2-5-15,-7 0 3 16,4 3-3-16,-3-3 3 15,0 1-4-15,-3-4 1 16,0 1-1-16,-3-3-2 16,0 2 1-16,0-7-6 15,0 0 3-15,3-9-3 16,3 4 2-16,3-12 2 16,0 1 1-16,3-8 0 15,0 3 0-15,0-4 0 16,3 6 0-16,-3 1 0 15,2 7 0-15,1 2 0 16,0 6 0-16,3 6 0 16,0 4 0-16,0 3 0 15,0 1 0-15,-3 2 2 0,-4-1-1 0,-2-1-16 16,0 2 8-16,-3-1-10 16,-3-1-19-16,0-1-7 15,0-3-22 1,0-2-9-16,3-2-4 0,3-4-2 15</inkml:trace>
  <inkml:trace contextRef="#ctx0" brushRef="#br0" timeOffset="18">11688 6025 180 0,'-3'-30'68'0,"-9"25"-36"0,18-5-18 0,-9 7 20 16,6 0-4-16,-6-2 2 16,0 2-12-16,-3 1-4 0,-3-1-9 15,0 3-7-15,-3 5-1 0,0 3-1 16,0 3-2-16,1 13 0 16,-1 0 3-16,3-3 0 15,6 2 1-15,0 1 0 16,3-3 0-16,3-2-7 15,3-3 0-15,3-6 3 16,5-2 4-16,4-5-4 16,-3-6-1-16,0-2-3 15,0-5 2-15,-3-1 4 16,0-16 1-16,-3 4 1 16,0-1 0-16,-3 3 4 15,3 5 5-15,-6 3 1 16,-1 2 2-16,-2 6-6 0,3 5-4 15,0 2 3-15,0 12 4 16,3 9-3-16,0 1-1 16,3 0 0-16,0-3-1 15,3 0-5-15,0-2 1 16,3-3-2-16,-3 2 0 16,6-2-27-16,-3-8-10 15,5-5-74 1,1-6-33-16,-3-5 73 15</inkml:trace>
  <inkml:trace contextRef="#ctx0" brushRef="#br0" timeOffset="19">11968 5718 208 0,'3'5'79'0,"0"11"-42"0,-3 5-23 15,3-5 20-15,0 8-6 16,0 10-2-16,-1 6-8 16,1 15-3-16,0-10-9 0,3 0-4 0,0-8-1 15,-3-2-1-15,0-9 2 16,3-5-28-16,-3-2-11 15,0-3-40 1,3-8-13-16,0-6 1 16</inkml:trace>
  <inkml:trace contextRef="#ctx0" brushRef="#br0" timeOffset="39">11271 16536 148 0,'3'-13'57'0,"0"5"-30"0,0 0-12 16,0 6 18-16,0 2-10 15,0 0-3-15,-3 0-7 16,3 5-1-16,-3 3-7 0,-6 3 6 0,-3 4 2 15,-6 4 0 1,3 7 2-16,-9 1-6 0,4-1-1 16,-1 3 0-16,0 1 0 15,3-7-7-15,0-2-2 16,3-2 0-16,3 0 0 16,3-4 1-16,3-1 0 15,3-1 0-15,6 0 0 16,3 0-3-16,6-2 2 15,0-3 1-15,3-3 0 0,0 6 0 16,0 2 0-16,-1-2 2 16,1-6 3-16,-3 5-4 15,-3-7-3-15,0 5-13 16,-3-3-5-16,-3 6-80 16,0-3-7-1</inkml:trace>
  <inkml:trace contextRef="#ctx0" brushRef="#br0" timeOffset="40">11259 16817 148 0,'-6'0'57'0,"6"0"-30"0,0 0-14 0,0 0 19 15,0 0-3-15,0 0 1 0,0-3-6 16,0 1-1 0,0-1-12-16,0-2 0 0,3 5 2 15,6-14 4-15,6 1-3 16,3 0 0-16,3 0-4 16,6 2-1-16,8 3-3 15,4-5-1-15,3 8-3 16,8-6 1-16,7 1-2 15,8-4-1-15,10 9 1 16,2-3 1-16,3 0-3 16,-2-2-2-16,2 4 2 15,-2-2 2-15,-4 8 4 16,-6-2 2-16,-8-1-1 16,2 0-1-16,-8-2-3 0,-6 5-2 15,-4-5-6-15,-8 2-1 16,-9-2-72-1,-6 5-29-15</inkml:trace>
  <inkml:trace contextRef="#ctx0" brushRef="#br0" timeOffset="41">13117 16211 152 0,'3'-16'57'0,"0"11"-30"0,0 0-16 16,-1 5 15-16,-2-3-12 15,0 3-3-15,0 0-5 16,0 8-1-16,3 2-3 0,-3 14 5 15,0 8 3-15,0 8-1 16,0-3 2-16,0 5-4 0,0-5 1 16,3 3-5-16,0-8 0 15,0 2-1-15,0-5-2 16,0-2 1 0,0-6 1-16,0-8-21 0,-3 0-7 15,0-2-36 1,-3-9-50-16,-3-2 24 15</inkml:trace>
  <inkml:trace contextRef="#ctx0" brushRef="#br0" timeOffset="42">12998 16431 228 0,'11'-8'88'0,"-11"10"-48"0,-8-2-27 0,13-2 22 0,4-1-12 16,3 0-3-16,3-2-11 16,6 0-4-16,3-3-3 15,3 5-2-15,-1 1 1 0,1-1-10 16,3 3-4-16,-6 0-37 16,-3 3-15-16,-4-1-42 15</inkml:trace>
  <inkml:trace contextRef="#ctx0" brushRef="#br0" timeOffset="43">13390 16473 148 0,'-3'-3'55'0,"3"1"-30"0,-3-6-18 0,3 8 15 16,-2 0-7-16,-1 0 2 16,-3 2-8-16,-3 4-1 15,0 2-4-15,0 0-3 0,-6 5 2 16,3 5-4-16,3-2 0 16,0 0-1-16,9 0 0 15,0 0 2-15,3-3 0 16,3-2 0-16,0-6 0 15,3 3 2-15,0-8 1 16,0-3 1-16,0-2 0 16,0-3-2-16,-3-3-2 0,0 1 1 15,0-6-1-15,-6 8 0 16,5 0 2-16,1-3 1 16,-3 9 1-16,-3-3-7 15,0 5 0-15,3 5 5 16,3-3 4-16,0 9-3 15,0 0 0-15,0-1 1 16,6 1 0-16,-3-1-2 16,6 1 1-16,-3-3-2 0,0 2-1 15,0-7-32 1,-3 5-14-16,-1-8-43 16</inkml:trace>
  <inkml:trace contextRef="#ctx0" brushRef="#br0" timeOffset="44">13563 16261 152 0,'0'3'57'0,"3"13"-30"0,0 16-7 0,0-22 19 0,0 3-13 16,0 6-2-16,3 2-10 15,0 0-4-15,0 6-5 16,0-1-6-16,0-2 0 0,0 0 1 16,0-3 2-1,0-3-3-15,-3 1-2 0,0-3-29 16,-3-6-12-16,0 4-48 16</inkml:trace>
  <inkml:trace contextRef="#ctx0" brushRef="#br0" timeOffset="45">13771 16465 136 0,'-3'0'52'0,"3"-3"-28"0,-5 9-22 0,-1-6 12 15,0 2-5-15,-6 4 0 16,0-1-5-16,-3 5-3 16,-3-4 0-16,0 4 3 0,3-7 2 15,0 5 0-15,4-3-1 16,2-5 5-16,3 8 4 15,3-5-3-15,6-1 1 0,6 6 2 16,2-2 1-16,1-1-4 16,6 0-1-16,3-2-6 15,0 5-1 1,-3-3-1-16,0 0 1 0,-1 1-9 16,-2-1-3-16,0-2-88 15,-3-3 0 1</inkml:trace>
  <inkml:trace contextRef="#ctx0" brushRef="#br0" timeOffset="46">13876 16542 148 0,'0'-6'55'0,"3"6"-30"0,0 0-12 0,-3 0 19 16,6 0-5-16,5 0-1 15,4 0-12-15,0-2-6 16,-3 2-5-16,0-5-3 0,0-1 1 16,0-7-1-16,0 8 2 15,-3-3-1-15,-3 0-1 16,-3 0-4-16,-3 3 0 16,-6-1-3-16,0 1 0 15,-6 2 4-15,-6 3 1 16,-3 3-1-16,0 2 2 15,0 3 5-15,4 3 2 16,2-3 2-16,3 5 2 16,0-2 6-16,6 2 4 0,3 0-1 15,3 0 0-15,9 3-6 16,3-3-3-16,9-2-5 16,2-3-4-16,4-3-3 15,0 0 1-15,0-2-65 16,0-3-30-16,-10 0-10 15</inkml:trace>
  <inkml:trace contextRef="#ctx0" brushRef="#br0" timeOffset="47">14697 16491 116 0,'0'-13'44'0,"3"8"-24"0,-3-3-10 15,0 5 14-15,-3 1-9 16,0 2-1-16,-6-3-6 16,-3 3-3-16,-3 0-2 15,-2 3 2-15,-4 10 1 0,3-2-2 16,0 2-1-16,3 0 1 15,3 0 0-15,3 6-2 16,6-6-2-16,3 0 1 16,6-2 1-16,3-3 1 15,3-3 1-15,3-5 4 0,3-3 5 16,0-5-7-16,0 1-1 16,-4-4-3-16,1-8 1 15,-3-2-2-15,-3 3-1 16,-3-6 3-1,-3-5 0-15,-3-3-1 0,-3-2-2 16,0 2-2-16,-6 5 1 16,0 1 1-16,3 7 0 15,0 4 0-15,0 1 2 16,0 4 1-16,4 10 1 16,2 0 0-16,0 10 0 15,5 9 4-15,4 5 5 16,0 2-1-16,3 3 1 15,0 3-3-15,0-3 1 16,-3 6-6-16,3-9-3 16,-3-2-1-16,0 0-1 0,0-9 0 15,0 4 2-15,0-6-43 16,2-2-17-16,1-3-50 16</inkml:trace>
  <inkml:trace contextRef="#ctx0" brushRef="#br0" timeOffset="48">15004 16457 156 0,'-6'-8'60'0,"3"3"-32"0,-3 0-9 0,3 5 21 15,-3 0-16-15,0 0-3 16,-3 5-11-16,-3 0-4 15,0 8-3-15,0 3-3 16,0 3 1-16,3-1-1 0,1 1 0 16,2-3 2-16,3 5 1 15,3-5-1-15,3-3-2 16,3-5 3-16,2 0 0 16,1-6-1-16,3-4 1 15,0-6-2-15,0 3 2 16,-3-3-2-16,0-6 2 0,-3 7-2 15,-3-7 2 1,0 1-2-16,-3 2-1 16,0-2-2-1,0 11-5-15,0 2 3 16,3 2 2-16,3 6-1 16,0-3 0-16,0 9 2 15,3-1 0-15,0 0 1 16,0 0 2-16,2 1-1 15,1-4-1-15,3-2-26 16,-3 0-10-16,0-5-46 16,0-3-35-1,0-6 48-15</inkml:trace>
  <inkml:trace contextRef="#ctx0" brushRef="#br0" timeOffset="49">15138 16222 208 0,'-6'-22'79'0,"9"20"-42"0,-3-3-39 0,0 5 14 16,0 0-2-16,3 7 4 15,0 4 1-15,3 2 3 16,0 14-10-16,0-1-2 0,-1 3-2 16,4 3-2-16,-3-3 1 15,0 3 0-15,0 0 1 16,0-3-2-16,0-5-2 15,-3 2-28-15,-3-5-11 0,-3-2-69 16,0-6-30 0,-3 3 72-16</inkml:trace>
  <inkml:trace contextRef="#ctx0" brushRef="#br0" timeOffset="50">15013 16412 228 0,'-9'-5'85'0,"9"7"-46"0,0-4-24 15,0 2 26-15,6-3-11 16,3-2 0-16,3 2-15 0,8-7-6 16,4 4-6-1,3-2-3-15,0-5 1 0,5 3-17 16,4-1-6-16,-3 0-38 15,-6 17-16-15,0-4-33 16</inkml:trace>
  <inkml:trace contextRef="#ctx0" brushRef="#br0" timeOffset="51">15409 16399 156 0,'-6'-5'57'0,"3"7"-30"0,-3-2-16 16,3 3 15-16,-3-3-10 16,-3 8-2-16,0-3-4 15,-6 8-1-15,-3 9-5 16,0-4-1-16,3 1 1 0,3-1-2 15,4-2-2-15,5 0 3 16,6-3 0-16,5 0-1 16,1-5 1-16,3-5 2 15,3-3 2-15,0-3-3 16,0-2-1-16,0 0-3 16,-3-3-3-16,0 0 2 15,-3-11 2-15,-3 6 0 0,-3-3 2 16,-3 3-2-16,0 0 2 15,0 5-2 1,-3 0-1-16,0 5 3 16,3 3 0-16,0 3 1 15,0 7 2-15,6 4 6 0,2-1 4 16,4 3 1-16,0 0-1 16,0-1-6-16,3-1-4 15,-3 4-1-15,3-5-1 16,3 6-66-16,0-11-30 15,-1 0-23-15</inkml:trace>
  <inkml:trace contextRef="#ctx0" brushRef="#br0" timeOffset="52">15858 16449 132 0,'-3'-5'49'0,"3"5"-26"0,0 0-14 15,0 0 16-15,0 0 3 16,0 5 6-16</inkml:trace>
  <inkml:trace contextRef="#ctx0" brushRef="#br0" timeOffset="53">15858 16470 339 0,'3'14'22'0,"0"-1"-5"0,0 0-8 0,0 0-4 16,0 0-2-16,0-2-3 15,0 0 1 1,0-6-1-16,0 6-14 0,-3-6-3 16,0-3-40-16,0 4-17 15,-3-4-11 1</inkml:trace>
  <inkml:trace contextRef="#ctx0" brushRef="#br0" timeOffset="54">15885 16354 220 0,'-9'-16'82'0,"9"0"-44"0,-3 3-38 0,3 10 16 16,0-2-11-1,3 0-5-15,3-3-3 0,0 13 2 16,3-2-33-16,0 10-14 0,0-2-40 15</inkml:trace>
  <inkml:trace contextRef="#ctx0" brushRef="#br0" timeOffset="55">16034 16404 164 0,'3'3'63'0,"0"2"-34"0,0 14-21 16,0-11 16-16,0 5-3 15,-1 5 2-15,1-4-4 16,0-1-2-16,0 0-9 0,0 0-3 16,0 0-1-16,0 1 0 0,0-6 2 15,0-3-3-15,0 3 0 16,-3-8 1-16,0 0 0 16,3-3-2-16,0-2-2 15,3 0-2-15,0-6-1 16,3-2 2-16,0 0 0 15,0 2 1-15,3 3 0 16,6 0-3-16,0 3 2 16,-1 7 5-16,1 4 2 15,-3 7 4-15,0-2 1 16,0 2-5-16,-3 0-4 0,0 0-1 16,0 3-1-16,0-3-20 15,-1 1-9-15,1-4-87 31</inkml:trace>
  <inkml:trace contextRef="#ctx0" brushRef="#br0" timeOffset="56">16793 16216 108 0,'0'-2'44'0,"0"2"-24"0,0-6-4 15,0 6 18-15,0-5-7 16,0 5-1-16,-3-3-6 0,0 3-3 16,0 0-9-1,-3 0-3-15,0 3 1 0,0 2-3 0,-3 3 0 16,0 0 1-16,3 8 2 16,0 5-3-16,3-2 0 15,0-1-1-15,3-2-2 16,3-3 1-16,3 1 1 15,3-4-1-15,0-2-1 16,3-3 3-16,0-2 2 16,-3-6-2-16,0 1-2 15,0-9-5 1,-6-13 4 0,-3 9-2-16,-3-1-1 15,-3 0 2-15,0 3 0 16,0-1 1-16,0 4 0 0,0 2 2 15,0 0 3-15,3 3 0 16,0-1 2-16,0 4-4 16,3-1 0-16,3 0-3 15,3-2-1-15,0 5 1 16,3-3 2-16,3 3-1 16,0 0-1-16,-1 0-2 15,1 3 1-15,0 2 1 16,0 3 0-16,0 0 0 15,-3 3 0-15,-3 10 0 16,-6 0 2-16,0 3-1 16,-3 0-1-16,-3 2 1 15,-3 6-1-15,-3-3 4 16,-3 6 2-16,0-9 0 0,3-2-1 16,4 0-3-16,-1-9-2 15,3 4 1-15,3-6 1 16,0-2-39-16,3-3-14 15,3-6-52 1</inkml:trace>
  <inkml:trace contextRef="#ctx0" brushRef="#br0" timeOffset="57">16950 16542 184 0,'-6'0'71'0,"3"5"-38"0,3 6-36 0,-5-6 13 0,2 6 6 16,0-4 5-16,0 4-7 16,6 0-1-16,3-6-7 15,2 5-2-15,1-7 2 0,3-3-1 16,3 0 0-16,-3-5-1 16,0-3 0-16,-3 0 0 15,0 0 0-15,-3-3-2 16,-6 6 1-16,-3-3 2 15,-3 3 2-15,-3 0-6 16,0-3 0-16,0 8-21 16,0-3-9-16,0 3-36 0,6 0-14 15,3 3-4 1</inkml:trace>
  <inkml:trace contextRef="#ctx0" brushRef="#br0" timeOffset="58">17215 16447 200 0,'-3'2'77'0,"6"9"-42"0,3 7-30 0,0-7 19 0,-3 2-2 16,0 0 2-16,3 1-11 15,0-7-3-15,-3 7-6 16,0-4-9-16,0 1-5 0,0-3 14 16,-3-6 9-16,0 6 0 15,0-8 3-15,0 0-7 16,0-2-3-16,0-4-3 15,0-1 0-15,0-4 0 16,3-2 1-16,0-1-2 16,3-1 1-16,0 1 0 15,3 1 1-15,0 0-2 16,3 2-2-16,2 1 1 16,-2 2 1-16,0 5-3 15,9 3-17-15,-3 0-8 16,0 3-29-16,-3-3-12 15</inkml:trace>
  <inkml:trace contextRef="#ctx0" brushRef="#br0" timeOffset="59">17575 16502 228 0,'0'-5'88'0,"0"-3"-48"0,-8 3-36 0,5 5 19 15,0-3-9-15,-3 3 0 16,0 0-6-16,-3 3-3 16,-3 10-2-16,0-3-3 0,0 4 1 0,3-1-4 15,0 0 0-15,6 0 2 16,3 1 0-16,3-1 3 16,0-5 1-16,3 2-1 15,0-2-2-15,0-5-2 16,0-3-1-16,-3 0 2 15,0-3 0-15,0-2 3 16,0-3 1-16,0 0-1 16,0-3-2-16,-3 9 1 15,0-3 1-15,0-1-3 16,0 1 0-16,0 5-1 16,0 0-2-16,0 0 9 0,6 5 4 15,3 1-7-15,0 1 0 16,3 4 0-1,-1 0 1-15,-2-6-21 0,0 5-10 16,0-2-35-16,0 0-12 16,6-2-16-1</inkml:trace>
  <inkml:trace contextRef="#ctx0" brushRef="#br0" timeOffset="60">17858 16468 256 0,'-3'-11'96'0,"0"14"-52"0,3-1-51 31,-6 1 47-31,-6 5-17 0,1 3-7 16,-4 2-8-16,0 0-5 16,0 6-3-16,0-4 3 0,3 1-11 15,0 0-4-15,0 0-21 16,3-3-8-16,0-2-17 15,0-6-4-15,4 3-28 16</inkml:trace>
  <inkml:trace contextRef="#ctx0" brushRef="#br0" timeOffset="61">17647 16457 212 0,'-3'-8'79'0,"6"8"-42"0,0 0-37 0,-3 0 18 16,6 3 3-16,3 2 7 15,3 6 5-15,3 5 2 16,2-3-19-16,7 8-5 0,6-3-3 16,0 4-4-16,-3-1-1 15,-1-5-14-15,1 2-6 16,0-5-119 0</inkml:trace>
  <inkml:trace contextRef="#ctx0" brushRef="#br0" timeOffset="62">18189 16542 160 0,'3'-6'63'0,"0"4"-34"0,0-11-16 16,-3 13 17-16,0 0-11 0,0 0-1 15,3 2 1-15,0 6 2 16,0-3-11-16,-3 6 3 0,0 2 1 16,-3 1-1-16,-3-1 0 15,-3 3-5-15,0-3-3 16,-3 0-22-16,0 0-9 16,0-2-93-1</inkml:trace>
  <inkml:trace contextRef="#ctx0" brushRef="#br0" timeOffset="63">13322 16838 88 0,'0'0'33'0,"-3"0"-18"0,3-3-9 16,0 3 11-16,0 0-3 15,3-5 2-15,0 5 2 16,0-5 1-16,0-3-2 0,-3 5 0 16,3-2 2-16,0 0 2 15,-3 5-11-15,0 0 1 0,3 8 0 16,0 5 5-16,-3 5 2 16,3 11-1-16,0 1 2 15,-3 4-6-15,3-2-3 16,0 5-3-16,0-5-2 15,0-3-3-15,0 8 1 16,0-8-2-16,0-5 2 16,0-1-13-16,-3-7-3 15,0-2-25-15,0-4-10 0,0-7-46 32,0 5-30-32,-3-3 54 0</inkml:trace>
  <inkml:trace contextRef="#ctx0" brushRef="#br0" timeOffset="64">13218 17044 200 0,'-6'-13'74'0,"6"8"-40"0,0 0-13 16,0 2 22-16,3-2-15 15,0 5-3-15,3-3-11 16,3 0-1-16,6 1-8 15,-1 2 1-15,4 0 1 0,6 0-6 16,-3 2 0-16,0-2-1 0,6 0 0 16,-4 0-5-16,4 0 1 15,-3 0-40-15,0 0-16 16</inkml:trace>
  <inkml:trace contextRef="#ctx0" brushRef="#br0" timeOffset="65">13575 17071 156 0,'-3'0'57'0,"3"8"-30"0,3 2-16 15,0-2 18-15,0 3-6 16,3 0 1-16,0 7-9 0,0 1-4 15,0 2-6 1,-3-3 3-16,0-4 4 0,0-1-8 0,0 0-2 16,-3-8 0-16,0 3 1 15,0-8 1-15,0 0 0 16,-3-2-2-16,0-9-2 16,0 6 5-16,3-9 1 15,0 1 0-15,0 3 1 16,3-1-4-16,3-2 0 15,0 8-1-15,3-3-2 16,-1 0 1-16,1-3-1 16,0 8-3-16,0-2 2 0,3 0-12 15,0 5-7 1,-3 0-11-16,6 5-6 16,-3-2-16-16,-3-1-6 0,0 1-15 15</inkml:trace>
  <inkml:trace contextRef="#ctx0" brushRef="#br0" timeOffset="66">13783 17150 188 0,'0'0'71'0,"3"19"-38"0,3-11-25 15,0-6 16-15,-3 1-3 16,3-3 2-16,0 8-9 16,3-3-3-16,0 3-6 15,0-2 1-15,3-6 0 0,-3 0-2 16,0-3-1-16,3 0 1 15,-4-5 0-15,1 3-2 16,0-3-2-16,-3 3-2 0,0-3-1 16,-3 0 2-1,-3-3 2-15,-6 9-5 0,0-4 1 16,0 1-1-16,-3 0-1 16,1 2-1-16,-1 3-1 15,-3 0 4-15,0 3 1 16,0 2 4-16,0 6 1 15,3 5 1-15,0-1 0 16,0 1 4-16,3 3 5 0,3-3-5 16,3 0-2-16,6-1-6 15,0-1 0-15,3-1 2 16,3-3 1 0,3-2-19-16,6-2-9 15,3-4-27-15,-1-2-12 0,-2 0-30 16</inkml:trace>
  <inkml:trace contextRef="#ctx0" brushRef="#br0" timeOffset="67">14102 17164 204 0,'-6'-22'77'0,"3"17"-42"0,-3 5-19 16,3 0 22-16,-6 0-16 15,0 5-2-15,0 1-10 16,-3 2-2-16,3 13-4 15,0-3-5-15,0-4 0 0,4 4 3 0,-1-5 1 16,3 0-4-16,3 1 1 16,0-1 2-16,3-5 1 15,3-3-1-15,2-5 1 16,1 0-4 0,0-2 0-16,0-4 1 0,0-2 0 15,-3-8 0-15,0 3 2 16,0 5-1-1,3-5-3-15,-6 8-1 16,0 2-1-16,3 11 5 16,0 0 3-1,0 5 1-15,0 0 2 16,0 3-4-16,3-2-2 16,-3-4 0-16,5 1 1 15,-2-3-3-15,6 2-2 0,-3-2-27 16,-3-3-10-16,3-5-44 15,-3-5 10 1,0 0-26 0,-3-8 25-16</inkml:trace>
  <inkml:trace contextRef="#ctx0" brushRef="#br0" timeOffset="68">14236 16992 212 0,'-6'-11'82'0,"3"8"-44"0,3 3-33 15,0 0 17-15,0 0-8 16,0 0 0-16,0 6-2 16,0 4 0-16,0 6-6 0,3 5 3 0,0 0 1 15,0 11-5-15,0 0-3 16,3 0 1-16,0-1 0 16,-3-4-1-16,0-3 1 15,0-6-33-15,-3 1-14 16,0-1-31-1,0-10-53-15,-3 3 27 16</inkml:trace>
  <inkml:trace contextRef="#ctx0" brushRef="#br0" timeOffset="69">14060 17103 208 0,'-6'-8'79'0,"6"8"-42"0,0-3-26 15,0 3 21-15,6 0-4 16,3-3 1-16,6-2-10 16,0 5-1-16,6-2-11 15,5-4-4-15,4 1 0 0,0 0-4 16,0-3 0-16,3 2-21 16,-7 4-8-16,4-4-64 15,0 1-58 1,-6 5 51-16</inkml:trace>
  <inkml:trace contextRef="#ctx0" brushRef="#br0" timeOffset="70">14727 17132 132 0,'-12'-3'52'0,"6"6"-28"0,-3 2-26 16,3 3 9-16,-6 3 6 15,-3 10 3-15,0-3 4 16,4 6 2-16,2-3-12 16,0-2 1-16,6-1 2 0,6-2-3 15,0-3 0-15,6-2-2 16,0-3 2-16,2-3-7 16,1-5-4-16,0-2-3 15,-3-6 3-15,0-6 0 16,0 6 3-16,-3-5-1 15,0-5 2-15,-3-1 0 16,0 3 3-16,0 0-3 16,-3 6 0-16,0-1 1 0,0 11 0 15,0 11 6-15,0-3 4 16,0 0-3 0,3 5-1-16,0 0-4 15,0 0 1-15,3 3-4 0,0-2 0 16,0 1-1-16,3-1-2 15,-3-4-21-15,3-2-9 16,-1 5-38-16,4-7-16 16,6-6-5-1</inkml:trace>
  <inkml:trace contextRef="#ctx0" brushRef="#br0" timeOffset="71">14932 17121 192 0,'-6'0'71'0,"3"0"-38"0,-3 0-21 16,3 3 19-16,0-3-10 16,-2 5-1-16,-1-2-12 15,0-1-3-15,3 12-3 16,0-6-2-16,3 13-2 15,3-3 1-15,3 1 1 16,3-1-3-16,-1-2 2 16,1 3 3-16,0-6 3 15,0 0 13-15,-3 0 6 16,-6-2 1-16,-3 2 0 16,-3 0-10-16,0-5-2 15,-3 0-9-15,0-2-3 0,-5-6-36 16,2 0-17-1,-3 0-160 1,0 0 87-16</inkml:trace>
  <inkml:trace contextRef="#ctx0" brushRef="#br0" timeOffset="72">15468 17169 132 0,'-3'-21'52'0,"3"15"-28"0,-6 1-8 15,3 2 18-15,-3 3-3 16,0 0 2-16,-3 0-13 16,-3 3-4-16,1 2-9 15,-4 14-5-15,3 2 1 0,0 0 2 16,3 3 2-16,0-3-1 0,3-2 1 16,3 7 0-1,3-5 3-15,6-5-7 0,0-3-2 16,3 1-1-16,0-6 0 15,3-8-3-15,0-6 0 16,-3 6 2-16,-1-8 2 16,-2 0-5-16,0-2 1 15,0-3-4-15,0 5 0 16,-3-3 4-16,0 1 1 16,-3-1-1-16,0 8 0 0,0-2 4 15,3 0 1 1,-3 5 6-16,3 8 5 0,3-3-3 15,0 6 2-15,0-1-9 16,0 1-2 0,3 5-1-16,-3 2 2 0,6 1-36 15,3-6-17-15,0-3-58 16</inkml:trace>
  <inkml:trace contextRef="#ctx0" brushRef="#br0" timeOffset="73">15697 17267 180 0,'-12'-14'68'0,"6"14"-36"0,-5-5-22 16,5 10 20-16,0-5-5 15,-6 6 3-15,0-4-14 0,0 12-5 16,0-4-6-16,0 3 0 0,3 1 2 15,3 4-7-15,6-2 0 16,0 8 0-16,6-8 3 16,3-3 4-16,0-2 4 15,0-6 0-15,3-5 0 16,0-3-3-16,0-7-1 0,0-1-1 16,-4-7 0-16,1-4-2 15,-3-1 1 1,-3-7-2-16,-3-7-1 15,-3 3-4-15,0 0 0 16,0 2 0-16,-3 3-1 0,1 5 4 16,2 5 0-16,0 6 1 15,3 3 2-15,0 2-3 16,0 8 0-16,3 8 5 16,2 10 2-16,4 3 4 15,0 8 1-15,-3 1-1 16,0 1-1-16,6-4-5 15,-3-1-3-15,0 6-7 16,3-8-1-16,-3-3-46 16,0-8-19-16,3 6-45 15</inkml:trace>
  <inkml:trace contextRef="#ctx0" brushRef="#br0" timeOffset="74">15947 17259 232 0,'-15'-11'88'0,"9"9"-48"0,-5-4-31 0,5 6 19 16,-3 6-16-16,-3-4-5 16,0 3-6-16,0 3-4 15,0 6 2-15,3-1 2 0,0 0 4 16,3 6-2-16,3-6-2 0,3 11-3 15,3-8-1 1,3-3 4-16,3-8 3 0,0 3 3 16,3-8 3-16,0-8-3 15,0 0-2-15,-3-2-2 16,0-6 0 0,0-3-2-16,-3-2 2 0,-4-16-4 15,-2 3 0-15,-2-3-4 16,-1-3-1-16,-3 8 0 15,0 3 2-15,0 5 6 16,3 6 4-16,0 4-3 16,0 1-2-16,0 11 2 15,3 2 0-15,0 13 7 16,3 8 4-16,0 13-7 16,3-2-2-16,0 8 1 15,0-8 1-15,3-1-6 16,-1 1 0-16,7-11-6 0,-3 3-1 15,6-3-55-15,-3-8-21 16,3 1-38 0</inkml:trace>
  <inkml:trace contextRef="#ctx0" brushRef="#br0" timeOffset="75">16090 17275 240 0,'-3'5'90'0,"3"8"-48"0,3 0-29 16,0-5 24-16,0 3-15 15,3 2-4-15,-3 6-7 16,3-11-2-16,-3 5-5 16,-3 0-1-16,3-5 3 0,-3-3-1 15,0-5 0 1,0-8-3-1,0-2-2-15,0-3 3 16,0-1 0-16,0-2-1 16,0 3-2-16,3 0-2 15,3 2 1-15,0-2-1 16,0 8 0-16,3-3 2 16,3 3 0-16,0 2-18 0,2-2-5 15,1 5-44-15,0 0-19 16,0 5-24-1</inkml:trace>
  <inkml:trace contextRef="#ctx0" brushRef="#br0" timeOffset="76">16337 17304 196 0,'-6'0'74'0,"9"0"-40"0,0 2-22 0,-3-2 21 15,3 0-4-15,3 6 1 0,3-6-11 16,0 0-4 0,0 0-8-16,3-6-5 0,-3 6 1 0,3-5-2 15,0-3 2-15,2 6-2 16,1-9 2-16,-3 6-9 16,-9-3-1-16,-3-6 2 15,0 1 0-15,-6 5-6 16,-3-2-3-16,-3 7 1 15,1 0 2-15,-4 9 18 16,-3-1 7-16,0 3-13 16,0-3-7-16,0 8 14 15,3-5 5-15,0 8 6 16,4-2 1-16,2-1-5 16,3 3 1-16,3 7-9 15,3-1-4-15,3-9-2 0,6 0-1 16,3 0-3-16,2-5 2 15,1-2-17 1,0 1-8-16,0-1-28 0,3-6-13 16,0 5-45-1</inkml:trace>
  <inkml:trace contextRef="#ctx0" brushRef="#br0" timeOffset="77">16662 17240 264 0,'-6'-5'101'0,"-6"5"-54"0,0 0-42 0,9 0 22 15,-3 0-15-15,0 5-4 16,-3 1-8-16,0-4-2 16,3 3 1-16,0 3 0 0,3 3 1 15,3-3 0-15,3 3 0 16,3-1-3-16,0 1 2 15,3-3-1-15,-3 5-2 16,0 0 14-16,3 0 5 16,-6-2 8-16,-3-3 6 15,0 5-3-15,-3-5-1 16,-3-3-13-16,-3 1-5 16,0-4-7-16,-3-2-1 15,0-2-23-15,0 2-12 0,0-6-17 16,4 6-4-16,2 0-32 15,3 0-10-15,3 0 8 16</inkml:trace>
  <inkml:trace contextRef="#ctx0" brushRef="#br0" timeOffset="78">16861 17235 212 0,'0'-5'82'0,"-3"5"-44"0,0 0-22 0,3 0 24 16,-3 0-14-16,-3 0-3 15,-3 2-9-15,-3 1-1 16,0 2-8-16,1 1-3 0,-1 1 1 16,3 1-4-16,0-2 0 15,3 7-1-15,3 0-2 0,3-2 3 16,3 5 0 0,3 2 1-16,3 3 0 0,-3-2 0 15,0-6 0-15,-3 0 22 16,-3-2 10-16,-3-3 1 15,-6 0 3-15,0-3-18 16,-3 0-6-16,-3-2-36 16,-3 2-16-16,-3 1-101 15,0 2-68 1,1-1 89-16</inkml:trace>
  <inkml:trace contextRef="#ctx0" brushRef="#br0" timeOffset="79">14730 17187 92 0,'0'3'35'0,"0"-3"-18"0,0 16-9 0,0-19 13 15,0 3-3-15,0 6-1 0,3-6 6 16,-3 7 3 0,0-9 3-16,0 2 2 0,0-5-16 15,0 5 4-15,0-3 4 16,0 0-6-16,0 1 1 0,-3-6-2 15,3-3-7 1,-3 6-3-16,3-3-3 16,-3 0 0-16,0-3-4 15,3 9 0-15,0-4-1 16,0 1 0-16,0 5-18 16,0 0-7-16,0 0-83 15,6 8-42 1,-3 8 74-16</inkml:trace>
  <inkml:trace contextRef="#ctx0" brushRef="#br0" timeOffset="80">17120 17346 168 0,'0'-8'66'0,"0"8"-36"0,12-5-2 0,-9 5 25 15,-3 0-16-15,3 5 9 16,3 14-11-16,0-3-19 16,0-1-2-16,0 1-3 0,-3-2-6 15,-3 4-1-15,-3-5-11 16,-6 6-5-16,-9-1-115 16,0-4-64-1,-3-7 87-15</inkml:trace>
  <inkml:trace contextRef="#ctx0" brushRef="#br0" timeOffset="81">13215 17761 104 0,'0'0'38'0,"3"0"-20"0,0 0-8 0,-3 0 21 16,3 3 2 15,6 16-6-31,-3-1-14 0,0 9 0 16,0-1 3-16,-3 6-2 0,-1 2 2 15,1-2-7-15,0 8-1 16,3-9-2-16,0 1 1 16,0-11-4-16,-3 1-2 15,0-7 2-15,0-1 0 16,3-6 1-16,-6-1 0 15,-6-1-2-15,3-6 1 16,-3-6-2-16,0-7-1 16,0 0 5-16,0-5 1 15,0-4-2-15,1 4-3 16,2-9 2-16,0 1 2 16,3 5-2-16,6-3 0 0,-1-3 1 15,4-2 0-15,3 0-2 16,0 3 1-16,3 5 0 15,-3-1 1-15,0 7-2 16,0 1-2-16,0 1-2 16,0 13 1-16,3 0-1 15,-4 5 0-15,4 9 4 16,3-1 3-16,0 5 2 16,-3 1 1-16,-3-3 0 15,-3-3 0-15,-3 0 0 16,-3 0 0-16,-6 1-2 0,-6-4-1 15,0-2-3-15,-3 3 1 16,-3-9 0 0,0 4 1-16,0-6-16 0,0-6-4 15,1 6-8-15,-1-7-2 16,-3 7-11-16,3-6-3 16,3 6-12-16,3-2-5 15</inkml:trace>
  <inkml:trace contextRef="#ctx0" brushRef="#br0" timeOffset="82">13507 17777 160 0,'0'-2'63'0,"2"-4"-34"0,-2 6-23 15,0 0 17-15,3 8-3 16,-3-8 0-16,3 14-8 15,0 1-3-15,3 1-5 16,0 3-1-16,0-6 3 0,0 6-1 16,3-6 2-16,3 0-4 15,0-5 0-15,3 3-1 16,0-9-2-16,0-2 3 16,-3 0 2-16,-1-2-4 15,1-4-3-15,-3 1-2 16,0-3 3-16,-3-3-2 15,0-4-1-15,-3-4 0 0,0 6 3 16,0 5 0-16,-3-3 3 16,0 9 1-16,0-4 1 15,3 6 0-15,0 6 0 16,3 2 2-16,0 5 1 16,0-5-1-16,6 5-1 15,-3 6-3-15,3-6 1 16,0 0-2-16,-4 0 2 15,1 0-15-15,0-2-7 0,0-3-26 16,0-3-11 0,-3-5-36-16</inkml:trace>
  <inkml:trace contextRef="#ctx0" brushRef="#br0" timeOffset="83">13831 17653 184 0,'-3'-13'68'0,"3"26"-36"0,3 0-26 16,0-7 15-16,0 4 0 15,0 3 4-15,3 9-11 16,-3-4-3-16,3 3-7 16,0 6-3-16,-3-6 2 0,3 3 0 15,-3-6 1-15,0-2-13 16,0-3-4-16,0-2-25 0,0-3-8 15,0 0-36 1,-3-3-23 0,2-5 44-16</inkml:trace>
  <inkml:trace contextRef="#ctx0" brushRef="#br0" timeOffset="84">13962 17574 148 0,'0'-6'57'0,"0"4"-30"0,3-4-16 0,-3 6 15 16,0 0-6-16,3 8 1 0</inkml:trace>
  <inkml:trace contextRef="#ctx0" brushRef="#br0" timeOffset="85">13977 17608 336 0,'6'32'19'0,"3"0"-2"16,-3 2-9-16,0-2-3 0,0-1-1 15,2-4 0 1,-2-1-5-16,0 1-1 0,0-9-59 15,3 1-24-15,-3-3-6 16</inkml:trace>
  <inkml:trace contextRef="#ctx0" brushRef="#br0" timeOffset="86">14688 17806 148 0,'-9'-10'55'0,"0"5"-30"0,-9-3-14 15,10 8 15-15,-4 0-10 16,0 0-2-16,-3 0-10 0,0 13-5 16,0 0 0-16,0 0 6 0,0 6 5 15,3-6-3-15,4 6-2 16,5-4 2-16,6 1 0 15,2 0-3-15,4-3-1 16,3-2 3-16,0-3 3 16,3-8-2-16,0 0-2 15,3-5-2-15,-3-3-3 16,-3-5-2-16,-3-1-1 0,-1-7-3 16,-5-3-1-16,-6-2-1 15,0-1 0-15,-5-4 2 16,-1-9 2-16,0 8 2 15,0 3 1-15,0 5 9 16,3 6 5-16,0 5-4 16,3-1-3-16,0 12-3 15,3 2 0-15,3 16 7 16,3 2 3-16,3 9 5 16,6-1 3-16,0 6-7 15,-1 2-3-15,1-2-4 16,0 0-2-16,0-6-3 15,0 1-2-15,0-4-19 16,-3-7-10-16,0 3-40 16,-3-6-16-16,3-5-11 15</inkml:trace>
  <inkml:trace contextRef="#ctx0" brushRef="#br0" timeOffset="87">14914 17854 152 0,'-6'-18'57'0,"4"18"-30"0,-4-3-10 0,3-2 20 0,0-1-8 16,0-2 0-16,-6 8-12 15,3 0-5 1,-12 14-10-16,6-1-1 15,0 0-3-15,3 6 0 0,3-1 2 16,3-2 0-16,0 3-3 16,9-6 2-16,3 0 1 15,0-5 0-15,3-3 8 16,0-5 5-16,3 0-9 16,-3-5-1-16,-3-3-3 15,-3-5 2-15,-1 5-1 16,-2-3-1-16,0-2-2 15,-3 0 1-15,0 5-1 16,0 3 5 0,0-1 5-16,0 6-11 0,0 0-4 15,0 6 0-15,3 4 2 16,3 1 5-16,0-1 2 16,3 4 6-16,0-7 3 15,3 7-20-15,-3-4-5 16,0-2-23-16,0-8-9 15,0 0-48 1</inkml:trace>
  <inkml:trace contextRef="#ctx0" brushRef="#br0" timeOffset="88">15051 17587 200 0,'-3'-8'77'0,"3"8"-42"0,0 0-32 0,0 0 15 0,0 5 0 16,0-2 3-16,3 21 0 16,0-3 2-16,3 5-13 15,0 6-1-15,0 0 1 0,6-3-6 16,-3 3 0-16,0 5 0 16,-3-8 0-16,0 3-22 15,-3-6-8-15,0-7-27 16,-3-1-11-16,0-5-35 15</inkml:trace>
  <inkml:trace contextRef="#ctx0" brushRef="#br0" timeOffset="89">14914 17761 256 0,'-3'-5'96'0,"6"0"-52"0,6 5-32 0,0-3 24 15,9-2-13-15,6 0 0 16,6-3-12-16,2 2-4 16,1-1-4-16,0-1-9 0,-3-3-4 15,-3 11-38-15,-7-5-19 16</inkml:trace>
  <inkml:trace contextRef="#ctx0" brushRef="#br0" timeOffset="90">15337 17841 164 0,'-6'-5'63'0,"3"5"-34"0,0-16-14 0,-3 16 20 16,-3 0-10-16,-3 0-5 15,1 2-11-15,-1 4-4 16,0 7-3-16,0-5 3 0,0 5 1 0,0 6 4 15,3-1 1-15,3 1-3 16,3-4-3-16,3 4 0 16,3-6-1-16,3-5-2 15,0 3 1-15,3-9-2 16,3-2 2-16,3-8-2 16,-3 3-1-16,0-8 1 15,-4 0-1-15,1-1-3 16,-3-1 2-16,0-9-1 15,-3 5-2-15,0 3 3 16,0 6 0-16,-3 2 3 16,0 8 1-16,3 5 12 15,3 3 5-15,0 0-8 16,3 3-2-16,3-3-4 16,0 5-1-16,3 5-3 15,0-4-2-15,-1-1-48 0,1 0-22 16,-3-5-53-1</inkml:trace>
  <inkml:trace contextRef="#ctx0" brushRef="#br0" timeOffset="91">16016 17873 128 0,'18'-6'49'0,"-15"-2"-26"0,0 3-14 16,-3 5 14-16,3-5-9 15,3 2-1-15,-4-2-3 16,1-3 1-16,-3 3-6 15,0-3 10-15,0-6 5 0,0 4 3 16,-3 7 3-16,-5-2-5 16,-1 0-3-16,-6-1-4 15,0 12 1-15,-3-1-13 0,0 11-3 16,0 2 0-16,3-4 0 16,1 4-2-16,2 1 2 15,6-1-1 1,3-2 0-16,3 3 4 0,6-1 1 15,3-10-4-15,-1 0-1 16,4-3 3-16,3-5 1 16,3 0 0-16,0-8-2 15,-3-2 1-15,-3 2-1 16,0-5 0-16,-3 5 0 16,-3-6 2-16,-3 4 1 0,0-3-4 15,0-1 1-15,-3 9 2 16,2 2 1-16,-2-2 1 15,0 5 0 1,0 0 2-16,3 5 1 16,0 3-1-16,3 0-1 0,0 5-3 15,0 1-2-15,0-4 1 16,0 4 1-16,3-1-3 16,0 0 0-16,-3 0-28 15,0-5-13-15,3-3-33 16,-3-5-14-16,3 0-1 15</inkml:trace>
  <inkml:trace contextRef="#ctx0" brushRef="#br0" timeOffset="92">16251 17568 268 0,'-3'-8'101'0,"3"14"-54"0,0-4-48 0,0 4 20 16,3 7-11-16,0 11-2 15,0 2-6-15,3 3 0 16,-3 16 0-16,3-8 2 0,-3-2 1 0,0 4-1 16,0 1 1-16,0-8-2 15,-3 0-1 1,0-11-21-16,0 3-11 15,0-9-31-15,0-4-10 0,0-3-21 32</inkml:trace>
  <inkml:trace contextRef="#ctx0" brushRef="#br0" timeOffset="93">16159 17809 252 0,'-9'-8'93'0,"6"3"-50"0,6 5-30 16,0-3 24-16,-3 3-12 16,6 0-5-16,6-2-9 15,2-6-3-15,7 2-4 16,3 4-5-16,6-4 0 0,0 6-4 0,2-5-1 16,4 5-59-16,0 0-26 15,0-3-27 1</inkml:trace>
  <inkml:trace contextRef="#ctx0" brushRef="#br0" timeOffset="94">17120 17600 200 0,'-3'0'74'0,"6"8"-40"0,9 29-22 0,-9-18 21 16,0 2-6-16,0 11-1 16,-6 2-10-16,3-2-3 15,0 7-7-15,-3-7-2 0,0 5 2 16,0-8-3-16,0-2-2 15,0-1-11-15,0-7-6 16,0-6-21-16,3 0-53 31,-9-2-35-31,3-9 23 0</inkml:trace>
  <inkml:trace contextRef="#ctx0" brushRef="#br0" timeOffset="95">16974 17854 276 0,'-9'-13'104'0,"12"0"-56"0,3 7-36 15,-3 6 24-15,3-2-15 16,3-4-4-16,3 1-6 16,3 0-2-16,6-3-5 15,5 3-3-15,1-3 2 0,0 2-2 0,0 6 2 16,0-2-20-1,-4-4-6-15,1 1-32 0,0 5-13 16,0-3-54 0</inkml:trace>
  <inkml:trace contextRef="#ctx0" brushRef="#br0" timeOffset="96">17334 17613 220 0,'-3'-13'85'0,"3"32"-46"0,0-11-46 16,0 10 49-16,0 9-20 0,0 7 4 15,0 3-2-15,0-3-13 16,0 11 0-16,-3-5 2 0,3-3-5 16,0-5-2-16,0-6-1 15,0-5-1-15,0-7-2 16,0-1 1-16,0-3-2 15,0-7 2-15,3-3-4 16,6-8 0-16,0-5 1 16,6-6 0-16,0 1-5 15,-3 5 1-15,3-3 2 0,0 3 3 16,0 2 0 0,2 6-1-16,-5 2 3 15,3 3-4-15,-6 5 0 16,3-2 1-1,-6 10 0-15,0-2 2 16,-3 2 1-16,0 3-15 0,-3-3-4 16,0 6-43-16,0-6-16 15,3-3-41 1</inkml:trace>
  <inkml:trace contextRef="#ctx0" brushRef="#br0" timeOffset="97">17727 17875 268 0,'-6'-8'101'0,"3"-5"-54"0,-3 8-33 16,3 2 28-16,-3 3-21 15,-2 3-6-15,-1 2-14 16,-3 3-3-16,0 5 0 15,0 6 1-15,3 5 1 0,0-3 0 16,3 0 0-16,3-3-3 16,3 1 0-16,3-6 2 15,3 0 2-15,3-5 0 16,0-2 2-16,3-6-2 16,0-6-1-16,0 4 1 0,0-9 1 15,-4-2-1 1,1-3-1-16,-3 0 1 0,0 3-1 15,0 0 0-15,-3 5 0 16,0 2-3-16,0 4 2 16,0 2-4-16,3 2 1 15,0 9 0-15,0-3 2 16,6 5 3-16,3 6 2 16,0-6-4-16,0 0 1 15,-1-5-22-15,1-3-10 16,0 3-26-16,-3-8-11 15,0-2-34 1</inkml:trace>
  <inkml:trace contextRef="#ctx0" brushRef="#br0" timeOffset="98">17948 17672 276 0,'-3'-8'104'0,"3"-6"-56"0,0 9-56 0,0 18 33 16,0 6-8-16,0 2-8 16,0 11-3-16,0 2-4 15,0 6-2-15,0 2 1 0,0-2 1 16,0-6 3-16,3-2-40 16,-3-6-18-16,0-4-50 15,3 1-43 1</inkml:trace>
  <inkml:trace contextRef="#ctx0" brushRef="#br0" timeOffset="99">17769 17867 308 0,'-6'-5'115'0,"9"5"-62"0,3-13-46 0,3 13 26 15,9-3-19-15,6-2-5 16,2 0-8-16,4-3-3 16,3 2 1-16,3-7-18 0,-1 5-7 15,4 0-68-15,0 3-28 16,-1-6 13-16</inkml:trace>
  <inkml:trace contextRef="#ctx0" brushRef="#br0" timeOffset="100">18543 17912 200 0,'-6'-8'77'0,"6"3"-42"0,-6 0-19 0,6 5 24 0,-3 0-17 16,-6 0-4-16,-6 5-10 15,0 3-1-15,0 3-5 16,1 4-4-16,-1 4 0 0,3 2-1 15,3 6-2-15,3-4 5 16,3 4 3-16,3-9-3 16,3-4-1-16,3-6 0 15,6 2 2-15,-3-12-1 16,6-12-1-16,-1 6-2 16,-2-5 1-16,0 0 1 15,-3-6 0-15,0 6 0 16,-3-3 2-16,0 0 1 0,-3 3 1 15,0 0-2-15,-3 5 1 16,0 8-2-16,0 0-1 16,3 8 3-1,0 3 2-15,0 4-2 0,0 4-2 16,3 7 0-16,0-2 1 16,3-3-23-16,3-7-8 15,-1-1-41-15,4 0-15 16,9-2-7-1</inkml:trace>
  <inkml:trace contextRef="#ctx0" brushRef="#br0" timeOffset="101">18846 17992 224 0,'-11'-14'85'0,"5"9"-46"0,-9-3-21 15,9 3 23-15,-9 5-12 16,0 0-5-16,-3 5-16 15,0 3-5-15,0 8-2 16,4-3-1-16,-1 14 0 0,6-1-3 16,3-5 0-16,6 3 2 15,3-8 0-15,9 3 7 16,3-12 4-16,2-1 1 16,1-6 3-16,0-6-3 15,0-7-1-15,0-8-4 16,-3-3-1-16,0-5-3 0,-6-3 1 15,-4-2 0-15,1-3 1 16,-3-3-5-16,-3 3 1 16,0-2 0-16,-3 7 0 15,3 5 0-15,-3 6 0 16,3 8-5-16,-3 0-1 16,1 7 0-16,2 17 2 15,0 5-1-15,0 10 4 16,2 3 0-16,-2 6 1 15,3 5 4-15,0-3 2 16,3-3-7-16,0 6-1 16,0-3-35-16,3-8-16 15,-3-5-157 1,21-6 82-16</inkml:trace>
  <inkml:trace contextRef="#ctx0" brushRef="#br0" timeOffset="102">19126 17989 260 0,'-15'-11'99'0,"6"6"-54"0,-8 5-24 15,8 0 28-15,-6 0-24 16,0 0-8-16,0 5-14 16,-3 9-2-16,3-4-1 15,-3 6-5-15,4 8 1 0,5-3 2 16,6 6 1-16,9-9 3 0,0 1 1 15,2-6-1 1,4-5 1-16,6 0 0 16,0-8 3-16,3-8 1 0,-3-5 3 15,0-6-3-15,0-2-2 16,-1-6 2-16,-2-4 0 16,-3-1-1-16,-3-2-1 15,-6-6-3-15,-3 3-2 16,0 5 1-16,-3 6-1 15,0 4-3-15,0 4 2 16,0 5-1-16,0 5 0 16,-3 10-3-16,3 12 1 15,0 4 2-15,3 6 3 16,3 2-2-16,0 3 0 0,3 3-1 16,3 0 0-1,0 5-7-15,6-8-2 16,0-2-45-16,0-1-18 0,3-7-59 15</inkml:trace>
  <inkml:trace contextRef="#ctx0" brushRef="#br0" timeOffset="103">19323 18010 260 0,'-3'5'99'0,"3"-2"-54"0,3 10-26 15,0-7 29-15,0 2-17 16,0 10-5-16,0 1-9 0,0-3-3 16,0-1-8-16,0-1-2 15,0-6 0-15,0-1-2 0,-1-1 1 16,-2-6 0-16,0 0 3 16,0 0-3-16,0-6 0 15,0-1-1-15,0-12 1 16,6 3 0-16,0-2 1 15,0-1-2-15,3 6-2 16,0-6-2-16,0 6-1 16,3 5-1-16,0-2 3 15,0 2-20-15,0 2-8 0,3 4-29 16,3 2-14-16,-1 0-60 16</inkml:trace>
  <inkml:trace contextRef="#ctx0" brushRef="#br0" timeOffset="104">19632 18042 240 0,'-3'3'90'0,"3"-3"-48"0,3 5-25 16,-3-5 25-16</inkml:trace>
  <inkml:trace contextRef="#ctx0" brushRef="#br0" timeOffset="105">19647 18063 486 0,'9'5'30'0,"3"-2"-15"16,3 2-13-16,0-10-3 0,0-3 1 15,-3 3 2-15,-1 2-1 16,1-2 2-16,-3-3-4 16,-3 3-2-16,-3-3 2 0,0-3 0 15,-3 3-6-15,-6 3 0 16,-3-3-4-16,-3 3 0 16,-2-1 6-16,-4 6 2 15,-3 0 0-15,0 6 0 16,0 2 4-16,0 2 3 15,3 3 8-15,1 9 2 16,2 1-3-16,3-1-1 16,6-4-6-16,3 1-3 15,6-4 0-15,3-1-1 16,3 4-3-16,6-5 0 0,2 1-29 16,1-4-14-16,3-2-51 15,3-2-63 1,3-4 45-16</inkml:trace>
  <inkml:trace contextRef="#ctx0" brushRef="#br0" timeOffset="106">19927 17960 296 0,'-6'-8'110'0,"3"8"-60"0,-3 0-41 0,3 0 25 15,0 0-21-15,0 0-5 16,0 5-7-16,0-2-2 16,3-3 1-16,0 5 0 0,0 3 0 15,3-3-3-15,0 6 2 16,3 0 1-16,0-1 2 16,0 3-3-16,0 1 0 15,-3 7 7-15,0-8 6 16,-3 6 3-16,-3-6 0 0,0 0-3 15,-3-2-2-15,0-3-6 16,0-1-1-16,0-1-1 16,0 2-2-16,0-8-15 15,0 5-25 1,6-5-10-16,0 0-36 16,0 0-13-16,9 0-11 15</inkml:trace>
  <inkml:trace contextRef="#ctx0" brushRef="#br0" timeOffset="107">20168 17960 200 0,'6'-8'74'0,"-3"3"-40"0,0 2-9 16,0-2 25-16,-3 5-1 16,0-6 1-16,0 6-13 15,-3-7-3-15,-3 7-19 16,0-6-2-16,-9 6-2 0,-3 0-6 0,3 0-3 15,4 6-4 1,2-1 1-16,3 3 1 16,3 0 0-16,6 5-3 15,0 5 2-15,9 6-1 16,-1 3-2-16,1-6 3 0,-3 0 2 16,-3-2 0-16,-3-1 2 15,-3 3 9-15,-6-8 4 16,-9 1-5-16,0-4-2 15,-2-2-23-15,-1 5-8 16,3-2-55-16,0-3-25 16,0 0-42-1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7:34.350"/>
    </inkml:context>
    <inkml:brush xml:id="br0">
      <inkml:brushProperty name="width" value="0.05292" units="cm"/>
      <inkml:brushProperty name="height" value="0.05292" units="cm"/>
      <inkml:brushProperty name="color" value="#FF0000"/>
    </inkml:brush>
  </inkml:definitions>
  <inkml:trace contextRef="#ctx0" brushRef="#br0">17177 3614 164 0,'3'0'63'0,"-6"3"-49"0,6-3 7 0,-3 0 0 0,3 0-7 16,3-3 2-16,-1-2 26 62,4-8-12-46,-6 2-1-16,0 6-11 16,-6 2-3-16,0 3-7 15,-6 5-3-15,1-2-2 16,-13 8-3-16,-9-3 1 15,-3 2 1-15,-5 3-3 16,-1 3 0-16,39-16 14 31,-66 53-7-15,10 8 0-16,5 0-6 0,4 0-1 16,-1 0 1-16,-9 13 0 15,10 13 0-15,11-23-3 16,-3 31 2-16,10 3-1 0,2 8 0 15,6 2 0-15,0-7 0 16,6-25 4-16,3 38 1 16,3 0 1-16,0-6 0 15,4-5-2-15,2 6 1 16,3 5-2-16,3-3-1 16,-1-5 1-16,7 5-1 15,-6 3 0-15,3-3 2 16,-3-5 3-16,0-1 2 0,0 9-3 15,-3-3-1-15,0-5-1 16,-3 5-2-16,0 32 1 16,3-11-1-16,0-10 2 15,0-8 3-15,0 0 4 16,0-6 2-16,0-7-5 16,3-3-2-16,0-3 2 15,0 3 1-15,0-11-3 16,0-5-1-16,0-5-1 15,-3-6-2-15,3-2 1 16,-3 2 1-16,0 1-1 16,-3-9-1-16,3-2-2 15,-3-3 1-15,-3 1 1 16,0-4 2-16,0-2-1 16,-3 11-1-16,-5-4-8 15,2-4-5-15,-3 2 18 0,3-5 7 16,0-3-7-16,0 1-2 15,-3-4-2-15,0 1 1 16,-3 5-1-16,-2-3 2 16,-1-5-2-16,-3-5 2 15,-9-8-4-15,-9-3 0 16,-2-3-1-16,-1-2-2 16,4 0 0-16,2-6 3 15,3 3 0-15,3-5 3 0,4-2-3 16,-1-4-2-1,0 1-1-15,6-3 0 0,0-3 0 16,1 3 0-16,-1 0-2 16,3 0 1-16,9-3 5 15,3-2 2 1,6 2-3-16,3-5-1 0,6 3-4 16,3 2-1-16,3-2 4 15,3-1 3-15,3 1-4 16,0 0-1-16,2-1 2 15,1-2 1-15,3 0 4 16,3 0 3-16,0 0-4 16,5 0-3-16,10-2-2 15,3 2 3-15,-1 0 2 16,-5 5 4-16,-3 0-2 0,-6 3-2 16,-4-3 0-16,1 6-1 15,-6 7 0-15,0 1 0 16,0 5 0-16,-4 2 0 15,1 3 0-15,0 0 2 16,3 3-1-16,0 3-1 16,0 4 1-16,3 1-1 15,2 0 2-15,1 2 1 16,-3 11-4-16,0-5-1 16,-6-4 1-16,2 1 2 15,-2-2-2-15,-3-4 0 16,-3-1 3-16,0-4 1 15,0 0-4-15,-3 3 1 0,-3 3 0 16,0 10 2-16,0 3-3 16,-3-2 0-16,-3-1 1 15,0-3 2-15,3 4-1 16,-3-1-1-16,0 3-2 16,-3 8 1-16,0 5 1 15,0-5 2-15,0-3-3 16,-3-5 0-16,0-3 3 15,0-2 1-15,0-1-4 16,-3 4 1-16,-3 4 0 16,3-2 0-16,3-3 0 15,0-2 0-15,3-3 0 16,-3-3 0-16,3 1-3 16,0-4 2-16,0-2 1 15,0 6 2-15,0 10-1 0,0-3-1 16,0-2 1-16,0-1 1 15,3-2-3-15,-3 0 0 16,3-3 1-16,0-2 0 16,-2 2 2-16,2 3 1 15,2 8-1-15,-4-5 1 16,2 2 0-16,0 1 3 16,2-4-5-16,1-2-3 15,0 0-2-15,-3-3 3 16,3 9 9-16,-3-1 4 0,0 3-8 15,0-11-1-15,0-2-3 16,0-3 2-16,3-5 1 16,-3-3 1-1,9-3-5-15,-9-2 1 16,3-3 2-16,-6 3 1 0,6 0-4 16,-3-3-1-16,0 0 3 15,-3 0 1-15,9 1-3 16,-6 1 1-16,6 6 0 15,-6-2 0-15,0-1 0 16,0-2 0-16,0 0 0 16,0 0 0-16,3-3 0 15,-6 3 0-15,9-3 0 0,-6 0 2 16,6-2-3-16,-6-1 0 16,3-2 1-16,-3 0 0 15,3 0 2-15,-3-3 3 16,3 0-4-16,-3 0-1 15,0 1-2-15,-3-1-2 16,9 0 5-16,-9 3 1 16,6 0-3-16,-3 2-1 15,0 9 1-15,0-3 0 16,3 0 1-16,-3-3 2 16,3 0-1-16,0 0-1 15,3-2-2-15,-6 2-1 16,-3 0-1-16,3 0 3 15,0 3-2-15,0-3-1 16,0 0 3-16,0 3 0 0,0 0-2 16,0 0 2-16,0-1 1 15,0 4 2-15,0 5-3 16,0 2 0-16,0 3 1 16,-3-5 0-16,0 0 0 15,0-1 2-15,3 1-3 16,-3-3-2-16,0-2 2 15,3-1 0-15,0 1 1 16,0-1 0-16,0 3-5 16,0 3 1-16,0 2 4 15,3 9 2-15,0 4-3 16,3-2-1-16,0-2-4 16,0-6-1-16,0-6 4 15,-3 1 3-15,0-5-1 0,0-1 0 16,3 0 1-1,-6 4 0-15,0-4 0 0,0 8 2 16,3-2-1-16,0 3-1 16,0-1-2-16,-3-5 1 15,3-2 1-15,3-1 0 16,0-2 0-16,-1 0 2 16,1-1-1-16,0-1-1 15,3-1-2-15,0 0 1 16,6 0 1-16,0 0 2 15,3 0-1-15,3 3 2 16,3 5-2-16,8 8-1 0,7 3-2 16,3-3-1-1,-4-5 2-15,4-3 0 0,-3-3 1 16,-4-2 2 0,1-3-3-16,-3-2 0 0,-3-6-8 15,2-2-4-15,4-6-9 16,-3-10-1-16,0-11-28 15,2-5-9-15,16-19-57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12T23:18:09.196"/>
    </inkml:context>
    <inkml:brush xml:id="br0">
      <inkml:brushProperty name="width" value="0.05292" units="cm"/>
      <inkml:brushProperty name="height" value="0.05292" units="cm"/>
      <inkml:brushProperty name="color" value="#FF0000"/>
    </inkml:brush>
  </inkml:definitions>
  <inkml:trace contextRef="#ctx0" brushRef="#br0">20049 11650 160 0,'3'-8'60'0,"-6"2"-47"0,3 4 21 0,0 2 6 16,-3 0-7-16,-3 0 0 15,-3 2-18-15,-3 4-7 16,0 2-5-16,-3 5 11 0,-2 5 5 16,-1 6-7-16,0 8-2 15,3 10-6-15,0 9-3 0,9 1 0 16,3-7-1-16,9-2 0 16,3-4 0-16,6-7 0 15,9-5 0-15,6-4-25 16,5-4-8-16</inkml:trace>
  <inkml:trace contextRef="#ctx0" brushRef="#br0" timeOffset="661.856">20326 11830 184 0,'3'0'71'0,"-6"-6"-55"0,0 4 17 16,3 2 5-16,-3 0-7 16,0 0 2-16,-6 2-10 15,-3 1-2-15,-3 2-12 16,-3 0-3-16,3 6 0 0,4-6-3 16,2 3-2-16,3-2-3 15,12 2 1-15,3-1-1 16,8 4 0-16,1 2 0 15,0 0-2-15,0 3 3 0,0 3 2 16,-6-3 11-16,-3 2 4 16,-3 1 1-16,-6-3 0 15,-6 0-5-15,-3-1-2 16,-6-4-6-16,-6 0-1 16,-3-6-3-16,-3 0-1 15,1-5-4-15,2 0-1 16,6 0-24-16,3-2-8 15,9-4-33-15,6-2-15 16,15 3-23 0</inkml:trace>
  <inkml:trace contextRef="#ctx0" brushRef="#br0" timeOffset="932.553">20493 11668 200 0,'0'0'74'0,"0"5"-58"0,2-2-4 16,1 5 27 0,0 8-11-16,0 8-7 15,0 7-2-15,0 12-12 16,-3 2 0-16,3 0 3 0,-3-6-6 15,0-4 0-15,0-6-2 16,0-3 1-16,0-4-31 0,-3-7-11 16,0-1-75-1</inkml:trace>
  <inkml:trace contextRef="#ctx0" brushRef="#br0" timeOffset="1145.198">20424 11848 280 0,'0'-5'104'0,"3"5"-81"0,0-6-2 0,0 6-4 0,3-2-13 16,6-3 0-16,3-1 0 16,3 1 0-16,5 2-2 15,7 1-28-15,3-1-10 16,-3 3-39-16,2 3-15 0,-2-1 1 15</inkml:trace>
  <inkml:trace contextRef="#ctx0" brushRef="#br0" timeOffset="1263.134">20802 11856 156 0,'-6'-5'60'0,"0"2"-47"0,3-2 17 0,0 5 5 16</inkml:trace>
  <inkml:trace contextRef="#ctx0" brushRef="#br0" timeOffset="1564.214">20772 11851 336 0,'-12'13'24'15,"0"3"-12"-15,-5 8-9 0,-1-1-2 16,3 1-4-16,3 0 2 16,0 0 1-16,6 0 2 15,6-6-1-15,6-2-1 16,6-3 1-16,0-5 1 15,3-2-1-15,0-9-1 16,-3-2-2-16,-1-3 1 16,-2-6-1-16,-3 1 0 15,0-3 0-15,-3-2 0 0,0 5 6 16,0-1 2-16,-3 6-2 16,3 3-1-16,-3 5-3 15,3 5-1-15,0 3 1 16,0 3 0-16,3 0 0 15,0-1 0-15,3 1-3 16,0-1 0-16,0-2-34 16,0 0-15-16,0 0-42 15</inkml:trace>
  <inkml:trace contextRef="#ctx0" brushRef="#br0" timeOffset="1835.858">20990 11803 180 0,'-12'-3'68'0,"6"3"-52"0,-3 0 8 0,6 3 2 16,-3 2-4-16,-3 3 1 16,0 6-10-16,0 4-3 15,0 9-6-15,0 2-5 0,0 0-2 16,3 0 4-16,3-3 1 15,3-2 0-15,6-5-2 16,3-1 1-16,3-5-1 16,3 1 0-16,3-4 0 0,0-5-20 15,3-5-7 1,-1-2-46-16</inkml:trace>
  <inkml:trace contextRef="#ctx0" brushRef="#br0" timeOffset="2102.595">21082 11673 216 0,'-9'-2'82'0,"9"10"-64"0,3 0 15 31,6 26-9-31,0 6-3 15,0 7-8-15,-3 1 0 16,0-3-8-16,0-5-1 16,0-6-2-1,-1-5-4-15,-2-5 1 0,3-3-15 0,-6-5-6 16,3-5-60 0,6-1-57-16,0-5 42 15</inkml:trace>
  <inkml:trace contextRef="#ctx0" brushRef="#br0" timeOffset="2506.86">21305 11848 212 0,'9'-29'79'0,"-12"34"-61"0,-6 3 8 16,3-3-1-16,-3 9-9 15,-3-1 1-15,-3-2-12 16,-2 4-3-16,-4 4-2 15,6-6 6-15,0-2 4 0,3-1-1 16,6-2 2-16,6 0-6 16,6 0-1-16,6 3-2 0,3-3 1 15,0 0 0-15,3 2 1 16,2-2-2-16,-2 3-2 16,0-3-13-16,0 0-6 15,-3-1-63 1,0 4-68-16</inkml:trace>
  <inkml:trace contextRef="#ctx0" brushRef="#br0" timeOffset="3561.72">21761 11830 212 0,'11'-24'79'0,"-8"29"-61"0,-6 3-3 16,3 0-6-16,0 8 4 16,0 18 3-16,0 6 4 15,3 0 0-15,-3 2-11 16,0 0 3-16,0-2 4 0,0-3-4 15,3-3-2-15,0-5-5 16,-3-7-2-16,0-4-1 16,0-7-2-16,0-6 5 15,0-5 1-15</inkml:trace>
  <inkml:trace contextRef="#ctx0" brushRef="#br0" timeOffset="3828.55">21772 12155 316 0,'-3'-34'121'0,"3"15"-95"0,3-7-8 0,0 10-11 16,0-8-12 15,15-29 1-31,6 8 2 16,-3 8-1-16,0 11 1 15,3 7 4-15,-4 11 3 16,1 8-2-16,0 8 0 0,-6 8 1 16,-6 10 6-16,-6 1 4 15,-9-1-3-15,-3-2 1 0,-3-3-5 16,-6-2-2-16,0-3 0 15,0-3-1-15,1-5-11 16,-1-3-3-16,0-2-19 16,3-3-7-16,3-3-16 15,3-2-8-15,0-3-55 16</inkml:trace>
  <inkml:trace contextRef="#ctx0" brushRef="#br0" timeOffset="4189.96">22109 11837 260 0,'-12'3'96'0,"12"8"-75"0,-6-1 3 0,3 1-2 16,0 5-3-16,0 2 1 15,3 6-9-15,3 3-2 16,3-1-5-16,0-5-5 0,6 0 0 16,0 0 3-16,3-7 3 15,2-4-2-15,1-4 0 16,-3-6-1-16,0-6 1 16,-3-4 0-16,-3-6 3 15,-3 0-3-15,-3-8 0 16,-6 0 1-16,-3 1 2 15,-3-1-5-15,-3 3-1 16,3 5-9-16,-3 2-2 16,3 4-14-16,0 2-4 0,3 5-31 15,3 3-12-15</inkml:trace>
  <inkml:trace contextRef="#ctx0" brushRef="#br0" timeOffset="4447.188">22344 11843 228 0,'0'13'85'0,"6"0"-66"0,-6 6 12 0,0-9 3 16,3 9-7-1,-3-1 1-15,0 4-15 0,0-4-8 16,0 1-3-16,0-4-7 0,0-1 1 16,0-4-40-16,-3-2-18 15,0-3-52 1</inkml:trace>
  <inkml:trace contextRef="#ctx0" brushRef="#br0" timeOffset="4624.666">22386 11708 296 0,'6'-5'112'16,"-3"2"-87"-16,-6 6-24 0,6-1-16 0,0 6-21 15,-1 0-3-15,1 5-65 16,0 3-29-16</inkml:trace>
  <inkml:trace contextRef="#ctx0" brushRef="#br0" timeOffset="5013.451">22445 11917 220 0,'-6'24'82'0,"9"-24"-64"0,3 31-4 0,-3-20-8 16,0 2 7-16,0 0 6 15,-3 1 2-15,3-4-1 16,-3-2-10-16,0 0-4 0,0-3 0 16,0-2-3-16,-3-3 0 15,3 0 1-15,0-5 0 16,0-6-9-16,6-7-2 16,0-6-1-16,6-5 2 15,3 2-1-15,3 1 0 16,-1 5 6-16,1 2 2 15,-3 6-2-15,-3 5 1 16,3 5 9-16,-3 9 3 16,0 7 3-16,-3 8 1 0,0 5-4 15,-3 1-2-15,0-1-2 16,-3-2 2-16,0-3-7 16,-1-2-2-16,1-6-17 15,0 0-4-15,0-5-25 16,0-2-12-16,-3-6-57 15</inkml:trace>
  <inkml:trace contextRef="#ctx0" brushRef="#br0" timeOffset="5255.997">22808 11650 268 0,'0'2'101'0,"3"1"-78"0,0 5 4 16,0 0-3-16,0 5-1 0,0 11 3 16,-3 8-9-16,0 5-3 15,0 8-8-15,3 2-6 0,-3-7-1 16,3-6 1-16,-3-5 2 16,6-5-14-16,-6-5-5 15,0-3-31-15,0-6-14 16,0-2-62-1</inkml:trace>
  <inkml:trace contextRef="#ctx0" brushRef="#br0" timeOffset="5420.914">22674 11827 312 0,'12'-27'115'0,"-6"25"-89"0,0-1-1 15,0 3-5-15,3-3-3 16,3 1 4-16,9-1-11 16,3-2-3-16</inkml:trace>
  <inkml:trace contextRef="#ctx0" brushRef="#br0" timeOffset="11050.555">22773 11782 144 0,'-3'0'55'0,"0"-3"-43"0,0 3 5 0,3 0 2 16,0 0 2-16,0 0 4 15,0 0 2-15,0 0 1 16,0 0-15-16,0 0 3 0,0 0 4 15,0 0-7-15,3 3-2 16,-3-3-4-16,6 3-2 16,0-3 1-16,2 2 3 15,4-2-2 1,3 0-4-16,0 0 1 16,12 3 1-16,-3-3 2 15,3 2-1-15,-4-2 1 16,-5 0-4-16,0 0 0 15,-6-2-1-15,0 2-2 0,-3 0 1 16,-6-3-32 0,-3 3-14-16</inkml:trace>
  <inkml:trace contextRef="#ctx0" brushRef="#br0" timeOffset="11934.296">23040 11901 184 0,'-3'5'68'0,"6"-2"-52"0,0 2 8 0,-3-5 2 15,3 5 0-15,3 1 4 16,0 2-7-16,3-3-4 15,0 0-11-15,-3 1-1 0,6-6 3 16,-3 0-6-16,3 0-2 16,-3-3 1-16,0-2 2 15,0-1 0-15,-3-2 0 16,-3 3-3-16,0 0 1 16,-3-3-2-16,0 0 2 15,0 0-2-15,-3 3-1 16,-3-3 1-16,-6 3 1 15,3 2-6-15,-6 3 1 16,-3 3-4-16,0 4 2 16,-3 4 1-16,1 2 2 0,5 0 3 15,0 6 4-15,3 0-2 16,3-1 0-16,9 1 1 16,6-1 0-16,0 1-2 15,3-1-2-15,-9-18 7 31,35 19-28-15,-5-6-12-16,-3-5-42 16,0-3-14-16,-3-2-7 15,-4-3-1-15</inkml:trace>
  <inkml:trace contextRef="#ctx0" brushRef="#br0" timeOffset="12358.264">23264 11901 232 0,'3'18'88'0,"3"9"-69"0,-3 2 8 0,-3-16 1 16,6 3-4-16,-3 0 3 16,-3 0-11-16,0-3-2 0,0 0-8 15,0-2-6-15,0-3-1 0,0-3 3 16,-3-2 1-16,3-3-1 16,-6-3 1-1,6-5-9-15,-3-2-1 0,3-6 2 16,3-8 0-16,3-5 3 15,2 5 1-15,4 0-2 16,9 6 0-16,3 2 2 16,0 5 0-16,0 3-2 15,-1 6 2-15,-5 2-12 16,3 0-5-16,-3 5-76 16,-6 3-61-16,3-8 55 15</inkml:trace>
  <inkml:trace contextRef="#ctx0" brushRef="#br0" timeOffset="19893.897">23660 11647 84 0,'0'-3'33'0,"0"6"-26"0,-3-3 0 0,3 0-1 16,0 0 4-16,0 0 6 15,0 0-2-15,0 0 0 16,0-3 3-16,0 1 1 16,0 2 4-16,0-3 3 15,0 3-2-15,0 0 0 0,0-3-12 16,0 1 2-16,0-1 1 16,0 0 6-16,0 1 2 0,0 2-5 15,0 0-2-15,0 0-7 16,0 0 0-16,0 0-5 15,0 0-2-15,3 2-3 16,3 4 1-16,-1-1 1 16,1 3 2-16,-3 0 1 15,6 0 3-15,0 0-3 16,0 2-2-16,-6 1 0 16,9 2-1-16,-3 0 0 15,0 1 2-15,0-1-1 16,-6 0 2-16,6 3-2 15,-3 0 2-15,-3 0 0 0,3-3 3 16,-3 3-1-16,-3 2 2 16,0-4-2-1,0 4 0-15,0-2-3 16,-3 0-2-16,0 2 1 0,0-2 1 16,0 0-1-16,-3 0 2 15,3 0-2-15,-3 0-1 16,-6 0 1-16,3-1 1 15,3 1-1-15,0-2-1 16,-3-1 1-16,0 0-1 16,3-2 2-16,0-1 1 15,-3 1 1-15,6-3 0 16,-3 0-5-16,1-3 1 0,-1 0 0 16,0 1 2-16,0-1-6 15,3-3-1-15,-3 1-40 16,6-3-18-16,9 3-69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81" name="Rectangle 5"/>
          <p:cNvSpPr>
            <a:spLocks noGrp="1" noChangeArrowheads="1"/>
          </p:cNvSpPr>
          <p:nvPr>
            <p:ph type="body" sz="quarter" idx="3"/>
          </p:nvPr>
        </p:nvSpPr>
        <p:spPr bwMode="auto">
          <a:xfrm>
            <a:off x="200025" y="4296229"/>
            <a:ext cx="9201150" cy="2902857"/>
          </a:xfrm>
          <a:prstGeom prst="rect">
            <a:avLst/>
          </a:prstGeom>
          <a:noFill/>
          <a:ln w="9525">
            <a:noFill/>
            <a:miter lim="800000"/>
            <a:headEnd/>
            <a:tailEnd/>
          </a:ln>
          <a:effectLst/>
        </p:spPr>
        <p:txBody>
          <a:bodyPr vert="horz" wrap="square" lIns="91569" tIns="45784" rIns="91569" bIns="4578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Slide Image Placeholder 1"/>
          <p:cNvSpPr>
            <a:spLocks noGrp="1" noRot="1" noChangeAspect="1"/>
          </p:cNvSpPr>
          <p:nvPr>
            <p:ph type="sldImg" idx="2"/>
          </p:nvPr>
        </p:nvSpPr>
        <p:spPr>
          <a:xfrm>
            <a:off x="2130425" y="115888"/>
            <a:ext cx="5340350" cy="4005262"/>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765750960"/>
      </p:ext>
    </p:extLst>
  </p:cSld>
  <p:clrMap bg1="lt1" tx1="dk1" bg2="lt2" tx2="dk2" accent1="accent1" accent2="accent2" accent3="accent3" accent4="accent4" accent5="accent5" accent6="accent6" hlink="hlink" folHlink="folHlink"/>
  <p:hf sldNum="0" ftr="0" dt="0"/>
  <p:notesStyle>
    <a:lvl1pPr marL="137160" indent="-182880" algn="l" rtl="0" eaLnBrk="0" fontAlgn="base" hangingPunct="0">
      <a:spcBef>
        <a:spcPct val="30000"/>
      </a:spcBef>
      <a:spcAft>
        <a:spcPct val="0"/>
      </a:spcAft>
      <a:buFont typeface=".AppleSystemUIFont" charset="-120"/>
      <a:buChar char="–"/>
      <a:defRPr sz="1600" kern="1200">
        <a:solidFill>
          <a:schemeClr val="tx1"/>
        </a:solidFill>
        <a:latin typeface="+mn-lt"/>
        <a:ea typeface="+mn-ea"/>
        <a:cs typeface="+mn-cs"/>
      </a:defRPr>
    </a:lvl1pPr>
    <a:lvl2pPr marL="411480" indent="-182880" algn="l" rtl="0" eaLnBrk="0" fontAlgn="base" hangingPunct="0">
      <a:spcBef>
        <a:spcPct val="30000"/>
      </a:spcBef>
      <a:spcAft>
        <a:spcPct val="0"/>
      </a:spcAft>
      <a:buFont typeface=".AppleSystemUIFont" charset="-120"/>
      <a:buChar char="–"/>
      <a:defRPr sz="1600" kern="1200">
        <a:solidFill>
          <a:schemeClr val="tx1"/>
        </a:solidFill>
        <a:latin typeface="+mn-lt"/>
        <a:ea typeface="+mn-ea"/>
        <a:cs typeface="+mn-cs"/>
      </a:defRPr>
    </a:lvl2pPr>
    <a:lvl3pPr marL="914400" algn="l" rtl="0" eaLnBrk="0" fontAlgn="base" hangingPunct="0">
      <a:spcBef>
        <a:spcPct val="30000"/>
      </a:spcBef>
      <a:spcAft>
        <a:spcPct val="0"/>
      </a:spcAft>
      <a:defRPr sz="1600" kern="1200">
        <a:solidFill>
          <a:schemeClr val="tx1"/>
        </a:solidFill>
        <a:latin typeface="+mn-lt"/>
        <a:ea typeface="+mn-ea"/>
        <a:cs typeface="+mn-cs"/>
      </a:defRPr>
    </a:lvl3pPr>
    <a:lvl4pPr marL="1371600" algn="l" rtl="0" eaLnBrk="0" fontAlgn="base" hangingPunct="0">
      <a:spcBef>
        <a:spcPct val="30000"/>
      </a:spcBef>
      <a:spcAft>
        <a:spcPct val="0"/>
      </a:spcAft>
      <a:defRPr sz="1600" kern="1200">
        <a:solidFill>
          <a:schemeClr val="tx1"/>
        </a:solidFill>
        <a:latin typeface="+mn-lt"/>
        <a:ea typeface="+mn-ea"/>
        <a:cs typeface="+mn-cs"/>
      </a:defRPr>
    </a:lvl4pPr>
    <a:lvl5pPr marL="1828800" algn="l" rtl="0" eaLnBrk="0" fontAlgn="base" hangingPunct="0">
      <a:spcBef>
        <a:spcPct val="30000"/>
      </a:spcBef>
      <a:spcAft>
        <a:spcPct val="0"/>
      </a:spcAft>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xfrm>
            <a:off x="5231164" y="6674410"/>
            <a:ext cx="4068682" cy="333720"/>
          </a:xfrm>
          <a:prstGeom prst="rect">
            <a:avLst/>
          </a:prstGeom>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1516790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2033588" y="6350"/>
            <a:ext cx="5559425" cy="4170363"/>
          </a:xfrm>
          <a:prstGeom prst="rect">
            <a:avLst/>
          </a:prstGeom>
          <a:ln/>
        </p:spPr>
      </p:sp>
      <p:sp>
        <p:nvSpPr>
          <p:cNvPr id="2334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5936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8825" y="6350"/>
            <a:ext cx="5564188" cy="4171950"/>
          </a:xfrm>
          <a:prstGeom prst="rect">
            <a:avLst/>
          </a:prstGeo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41612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3600" y="115888"/>
            <a:ext cx="5338763" cy="40036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10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5888"/>
            <a:ext cx="5340350" cy="4005262"/>
          </a:xfrm>
        </p:spPr>
      </p:sp>
      <p:sp>
        <p:nvSpPr>
          <p:cNvPr id="3" name="Notes Placeholder 2"/>
          <p:cNvSpPr>
            <a:spLocks noGrp="1"/>
          </p:cNvSpPr>
          <p:nvPr>
            <p:ph type="body" idx="1"/>
          </p:nvPr>
        </p:nvSpPr>
        <p:spPr/>
        <p:txBody>
          <a:bodyPr/>
          <a:lstStyle/>
          <a:p>
            <a:r>
              <a:rPr lang="en-US" dirty="0"/>
              <a:t>r3 = r1 + r2</a:t>
            </a:r>
          </a:p>
          <a:p>
            <a:pPr lvl="1"/>
            <a:r>
              <a:rPr lang="en-US" dirty="0" err="1"/>
              <a:t>mov</a:t>
            </a:r>
            <a:r>
              <a:rPr lang="en-US" dirty="0"/>
              <a:t> r1, r3</a:t>
            </a:r>
          </a:p>
          <a:p>
            <a:pPr lvl="1"/>
            <a:r>
              <a:rPr lang="en-US" dirty="0"/>
              <a:t>add r2, r3</a:t>
            </a:r>
          </a:p>
          <a:p>
            <a:endParaRPr lang="en-US" dirty="0"/>
          </a:p>
        </p:txBody>
      </p:sp>
    </p:spTree>
    <p:extLst>
      <p:ext uri="{BB962C8B-B14F-4D97-AF65-F5344CB8AC3E}">
        <p14:creationId xmlns:p14="http://schemas.microsoft.com/office/powerpoint/2010/main" val="1674420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5888"/>
            <a:ext cx="5340350" cy="4005262"/>
          </a:xfrm>
        </p:spPr>
      </p:sp>
      <p:sp>
        <p:nvSpPr>
          <p:cNvPr id="3" name="Notes Placeholder 2"/>
          <p:cNvSpPr>
            <a:spLocks noGrp="1"/>
          </p:cNvSpPr>
          <p:nvPr>
            <p:ph type="body" idx="1"/>
          </p:nvPr>
        </p:nvSpPr>
        <p:spPr/>
        <p:txBody>
          <a:bodyPr/>
          <a:lstStyle/>
          <a:p>
            <a:r>
              <a:rPr lang="en-US" dirty="0"/>
              <a:t>Why have a different </a:t>
            </a:r>
            <a:r>
              <a:rPr lang="en-US" dirty="0" err="1"/>
              <a:t>inc</a:t>
            </a:r>
            <a:r>
              <a:rPr lang="en-US" baseline="0" dirty="0"/>
              <a:t> operator?</a:t>
            </a:r>
          </a:p>
          <a:p>
            <a:pPr lvl="1"/>
            <a:r>
              <a:rPr lang="en-US" baseline="0" dirty="0"/>
              <a:t>Smaller bit representation!</a:t>
            </a:r>
          </a:p>
          <a:p>
            <a:pPr lvl="1"/>
            <a:r>
              <a:rPr lang="en-US" baseline="0" dirty="0"/>
              <a:t>Maybe faster implementation</a:t>
            </a:r>
          </a:p>
          <a:p>
            <a:pPr lvl="0"/>
            <a:endParaRPr lang="en-US" dirty="0"/>
          </a:p>
          <a:p>
            <a:endParaRPr lang="en-US" dirty="0"/>
          </a:p>
        </p:txBody>
      </p:sp>
    </p:spTree>
    <p:extLst>
      <p:ext uri="{BB962C8B-B14F-4D97-AF65-F5344CB8AC3E}">
        <p14:creationId xmlns:p14="http://schemas.microsoft.com/office/powerpoint/2010/main" val="219481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8825" y="6350"/>
            <a:ext cx="5564188" cy="4171950"/>
          </a:xfrm>
          <a:prstGeom prst="rect">
            <a:avLst/>
          </a:prstGeom>
        </p:spPr>
      </p:sp>
      <p:sp>
        <p:nvSpPr>
          <p:cNvPr id="3" name="Notes Placeholder 2"/>
          <p:cNvSpPr>
            <a:spLocks noGrp="1"/>
          </p:cNvSpPr>
          <p:nvPr>
            <p:ph type="body" idx="1"/>
          </p:nvPr>
        </p:nvSpPr>
        <p:spPr/>
        <p:txBody>
          <a:bodyPr/>
          <a:lstStyle/>
          <a:p>
            <a:r>
              <a:rPr lang="en-US" dirty="0"/>
              <a:t>Function</a:t>
            </a:r>
            <a:r>
              <a:rPr lang="en-US" baseline="0" dirty="0"/>
              <a:t> </a:t>
            </a:r>
            <a:r>
              <a:rPr lang="en-US" b="1" baseline="0" dirty="0"/>
              <a:t>calling convention </a:t>
            </a:r>
            <a:r>
              <a:rPr lang="en-US" baseline="0" dirty="0"/>
              <a:t>(get to it later) says which registers to use for arguments and return value</a:t>
            </a:r>
          </a:p>
          <a:p>
            <a:r>
              <a:rPr lang="en-US" dirty="0"/>
              <a:t>Compiler</a:t>
            </a:r>
            <a:r>
              <a:rPr lang="en-US" baseline="0" dirty="0"/>
              <a:t> knows</a:t>
            </a:r>
          </a:p>
          <a:p>
            <a:pPr lvl="1"/>
            <a:r>
              <a:rPr lang="en-US" baseline="0" dirty="0"/>
              <a:t>Arithmetic ops are like “+=“</a:t>
            </a:r>
          </a:p>
          <a:p>
            <a:pPr lvl="1"/>
            <a:r>
              <a:rPr lang="en-US" baseline="0" dirty="0"/>
              <a:t>And it doesn’t need intermediate values anyway</a:t>
            </a:r>
          </a:p>
          <a:p>
            <a:pPr lvl="1"/>
            <a:r>
              <a:rPr lang="en-US" baseline="0" dirty="0"/>
              <a:t>So it transforms it to...</a:t>
            </a:r>
          </a:p>
        </p:txBody>
      </p:sp>
    </p:spTree>
    <p:extLst>
      <p:ext uri="{BB962C8B-B14F-4D97-AF65-F5344CB8AC3E}">
        <p14:creationId xmlns:p14="http://schemas.microsoft.com/office/powerpoint/2010/main" val="1209840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2028825" y="6350"/>
            <a:ext cx="5564188" cy="4171950"/>
          </a:xfrm>
          <a:prstGeom prst="rect">
            <a:avLst/>
          </a:prstGeo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976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2028825" y="6350"/>
            <a:ext cx="5564188" cy="4171950"/>
          </a:xfrm>
          <a:prstGeom prst="rect">
            <a:avLst/>
          </a:prstGeom>
          <a:ln/>
        </p:spPr>
      </p:sp>
      <p:sp>
        <p:nvSpPr>
          <p:cNvPr id="238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8098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r>
              <a:rPr lang="en-US" dirty="0"/>
              <a:t>But actually, pointers are just addresses!</a:t>
            </a:r>
          </a:p>
          <a:p>
            <a:r>
              <a:rPr lang="en-US" dirty="0"/>
              <a:t>Showing</a:t>
            </a:r>
            <a:r>
              <a:rPr lang="en-US" baseline="0" dirty="0"/>
              <a:t> here 8-byte </a:t>
            </a:r>
            <a:r>
              <a:rPr lang="en-US" b="1" baseline="0" dirty="0"/>
              <a:t>words</a:t>
            </a:r>
            <a:r>
              <a:rPr lang="en-US" b="0" baseline="0" dirty="0"/>
              <a:t> of memory, addresses jump by 8</a:t>
            </a:r>
          </a:p>
          <a:p>
            <a:endParaRPr lang="en-US" dirty="0"/>
          </a:p>
        </p:txBody>
      </p:sp>
    </p:spTree>
    <p:extLst>
      <p:ext uri="{BB962C8B-B14F-4D97-AF65-F5344CB8AC3E}">
        <p14:creationId xmlns:p14="http://schemas.microsoft.com/office/powerpoint/2010/main" val="84988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2197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366" indent="-137366" defTabSz="915772">
              <a:defRPr/>
            </a:pPr>
            <a:r>
              <a:rPr lang="en-US" dirty="0"/>
              <a:t>Compilers are much better and more patient than you are</a:t>
            </a:r>
          </a:p>
          <a:p>
            <a:endParaRPr lang="en-US" dirty="0"/>
          </a:p>
          <a:p>
            <a:r>
              <a:rPr lang="en-US" dirty="0"/>
              <a:t>I </a:t>
            </a:r>
            <a:r>
              <a:rPr lang="en-US" b="1" dirty="0"/>
              <a:t>hope</a:t>
            </a:r>
            <a:r>
              <a:rPr lang="en-US" b="0" dirty="0"/>
              <a:t> that you are never writing a program in assembly</a:t>
            </a:r>
          </a:p>
          <a:p>
            <a:pPr lvl="1"/>
            <a:r>
              <a:rPr lang="en-US" b="0" dirty="0"/>
              <a:t>Not even to eke</a:t>
            </a:r>
            <a:r>
              <a:rPr lang="en-US" b="0" baseline="0" dirty="0"/>
              <a:t> the very last bit of performance out</a:t>
            </a:r>
          </a:p>
          <a:p>
            <a:pPr lvl="1"/>
            <a:r>
              <a:rPr lang="en-US" b="0" baseline="0" dirty="0"/>
              <a:t>Because compilers are much better at it</a:t>
            </a:r>
          </a:p>
          <a:p>
            <a:pPr lvl="0"/>
            <a:r>
              <a:rPr lang="en-US" b="0" baseline="0" dirty="0"/>
              <a:t>Understanding assembly will help you</a:t>
            </a:r>
          </a:p>
          <a:p>
            <a:pPr lvl="1"/>
            <a:r>
              <a:rPr lang="en-US" b="0" baseline="0" dirty="0"/>
              <a:t>Like how C will help you better appreciate the magic that Java does for you</a:t>
            </a:r>
          </a:p>
          <a:p>
            <a:pPr lvl="1"/>
            <a:r>
              <a:rPr lang="en-US" b="0" baseline="0" dirty="0"/>
              <a:t>Similarly, understanding assembly will help you understand what the machine is doing for you</a:t>
            </a:r>
          </a:p>
          <a:p>
            <a:pPr lvl="1"/>
            <a:r>
              <a:rPr lang="en-US" b="0" baseline="0" dirty="0"/>
              <a:t>Sometimes you actually do have to poke around with GDB in the assembly (this is what gets shipped to you!)</a:t>
            </a:r>
            <a:endParaRPr lang="en-US" dirty="0"/>
          </a:p>
        </p:txBody>
      </p:sp>
      <p:sp>
        <p:nvSpPr>
          <p:cNvPr id="4" name="Slide Number Placeholder 3"/>
          <p:cNvSpPr>
            <a:spLocks noGrp="1"/>
          </p:cNvSpPr>
          <p:nvPr>
            <p:ph type="sldNum" sz="quarter" idx="10"/>
          </p:nvPr>
        </p:nvSpPr>
        <p:spPr>
          <a:xfrm>
            <a:off x="9074159" y="6977239"/>
            <a:ext cx="543739" cy="348862"/>
          </a:xfrm>
          <a:prstGeom prst="rect">
            <a:avLst/>
          </a:prstGeom>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1603427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7939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0867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2028825" y="6350"/>
            <a:ext cx="5564188" cy="4171950"/>
          </a:xfrm>
          <a:prstGeom prst="rect">
            <a:avLst/>
          </a:prstGeom>
          <a:ln/>
        </p:spPr>
      </p:sp>
      <p:sp>
        <p:nvSpPr>
          <p:cNvPr id="239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91321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0425" y="115888"/>
            <a:ext cx="5340350" cy="4005262"/>
          </a:xfrm>
        </p:spPr>
      </p:sp>
      <p:sp>
        <p:nvSpPr>
          <p:cNvPr id="3" name="Notes Placeholder 2"/>
          <p:cNvSpPr>
            <a:spLocks noGrp="1"/>
          </p:cNvSpPr>
          <p:nvPr>
            <p:ph type="body" idx="1"/>
          </p:nvPr>
        </p:nvSpPr>
        <p:spPr/>
        <p:txBody>
          <a:bodyPr/>
          <a:lstStyle/>
          <a:p>
            <a:r>
              <a:rPr lang="en-US" dirty="0"/>
              <a:t>Syntax for</a:t>
            </a:r>
            <a:r>
              <a:rPr lang="en-US" baseline="0" dirty="0"/>
              <a:t> memory operands can be more complex</a:t>
            </a:r>
          </a:p>
          <a:p>
            <a:r>
              <a:rPr lang="en-US" baseline="0" dirty="0"/>
              <a:t>Designed to do things that are </a:t>
            </a:r>
            <a:r>
              <a:rPr lang="en-US" b="1" baseline="0" dirty="0"/>
              <a:t>common </a:t>
            </a:r>
            <a:r>
              <a:rPr lang="en-US" baseline="0" dirty="0"/>
              <a:t>with </a:t>
            </a:r>
            <a:r>
              <a:rPr lang="en-US" b="1" baseline="0" dirty="0"/>
              <a:t>pointers</a:t>
            </a:r>
          </a:p>
          <a:p>
            <a:r>
              <a:rPr lang="en-US" b="1" baseline="0" dirty="0"/>
              <a:t>D: </a:t>
            </a:r>
            <a:r>
              <a:rPr lang="en-US" b="0" baseline="0" dirty="0"/>
              <a:t>displacement, add a constant</a:t>
            </a:r>
          </a:p>
          <a:p>
            <a:r>
              <a:rPr lang="en-US" b="0" baseline="0" dirty="0" err="1"/>
              <a:t>Rb</a:t>
            </a:r>
            <a:r>
              <a:rPr lang="en-US" b="0" baseline="0" dirty="0"/>
              <a:t>: base pointer</a:t>
            </a:r>
          </a:p>
          <a:p>
            <a:r>
              <a:rPr lang="en-US" b="0" baseline="0" dirty="0" err="1"/>
              <a:t>Ri</a:t>
            </a:r>
            <a:r>
              <a:rPr lang="en-US" b="0" baseline="0" dirty="0"/>
              <a:t>: index into array</a:t>
            </a:r>
          </a:p>
          <a:p>
            <a:r>
              <a:rPr lang="en-US" b="0" baseline="0" dirty="0"/>
              <a:t>S: scale the index (pointer arithmetic needs to scale by the size of the pointer target)</a:t>
            </a:r>
          </a:p>
          <a:p>
            <a:pPr lvl="1"/>
            <a:r>
              <a:rPr lang="en-US" b="0" baseline="0" dirty="0"/>
              <a:t>compiler keeps track of what the pointer points to and scales accordingly</a:t>
            </a:r>
          </a:p>
          <a:p>
            <a:pPr lvl="1"/>
            <a:r>
              <a:rPr lang="en-US" b="0" baseline="0" dirty="0" err="1"/>
              <a:t>int</a:t>
            </a:r>
            <a:r>
              <a:rPr lang="en-US" b="0" baseline="0" dirty="0"/>
              <a:t> x[]    x[</a:t>
            </a:r>
            <a:r>
              <a:rPr lang="en-US" b="0" baseline="0" dirty="0" err="1"/>
              <a:t>i</a:t>
            </a:r>
            <a:r>
              <a:rPr lang="en-US" b="0" baseline="0" dirty="0"/>
              <a:t>]</a:t>
            </a:r>
          </a:p>
          <a:p>
            <a:pPr lvl="1"/>
            <a:r>
              <a:rPr lang="en-US" b="1" i="1" baseline="0" dirty="0" err="1"/>
              <a:t>ith</a:t>
            </a:r>
            <a:r>
              <a:rPr lang="en-US" b="1" dirty="0"/>
              <a:t> element of an array of </a:t>
            </a:r>
            <a:r>
              <a:rPr lang="en-US" b="1" dirty="0" err="1"/>
              <a:t>ints</a:t>
            </a:r>
            <a:r>
              <a:rPr lang="en-US" b="1" dirty="0"/>
              <a:t>: </a:t>
            </a:r>
            <a:r>
              <a:rPr lang="en-US" b="1" dirty="0" err="1"/>
              <a:t>Ri</a:t>
            </a:r>
            <a:r>
              <a:rPr lang="en-US" b="1" dirty="0"/>
              <a:t>=</a:t>
            </a:r>
            <a:r>
              <a:rPr lang="en-US" b="1" dirty="0" err="1"/>
              <a:t>i</a:t>
            </a:r>
            <a:r>
              <a:rPr lang="en-US" b="1" dirty="0"/>
              <a:t>, S=4 (bytes)</a:t>
            </a:r>
          </a:p>
          <a:p>
            <a:r>
              <a:rPr lang="en-US" dirty="0"/>
              <a:t>See figure 3.3 in 3e textbook</a:t>
            </a:r>
          </a:p>
          <a:p>
            <a:endParaRPr lang="en-US" dirty="0"/>
          </a:p>
          <a:p>
            <a:endParaRPr lang="en-US" dirty="0"/>
          </a:p>
        </p:txBody>
      </p:sp>
    </p:spTree>
    <p:extLst>
      <p:ext uri="{BB962C8B-B14F-4D97-AF65-F5344CB8AC3E}">
        <p14:creationId xmlns:p14="http://schemas.microsoft.com/office/powerpoint/2010/main" val="1607569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2028825" y="6350"/>
            <a:ext cx="5564188" cy="4171950"/>
          </a:xfrm>
          <a:prstGeom prst="rect">
            <a:avLst/>
          </a:prstGeom>
          <a:ln/>
        </p:spPr>
      </p:sp>
      <p:sp>
        <p:nvSpPr>
          <p:cNvPr id="247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641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211263" y="146050"/>
            <a:ext cx="7289800" cy="5467350"/>
          </a:xfrm>
          <a:ln/>
        </p:spPr>
      </p:sp>
      <p:sp>
        <p:nvSpPr>
          <p:cNvPr id="224259" name="Rectangle 3"/>
          <p:cNvSpPr>
            <a:spLocks noGrp="1" noChangeArrowheads="1"/>
          </p:cNvSpPr>
          <p:nvPr>
            <p:ph type="body" idx="1"/>
          </p:nvPr>
        </p:nvSpPr>
        <p:spPr/>
        <p:txBody>
          <a:bodyPr/>
          <a:lstStyle/>
          <a:p>
            <a:r>
              <a:rPr lang="en-US" dirty="0"/>
              <a:t>Preview for the coming lectures</a:t>
            </a:r>
          </a:p>
        </p:txBody>
      </p:sp>
    </p:spTree>
    <p:extLst>
      <p:ext uri="{BB962C8B-B14F-4D97-AF65-F5344CB8AC3E}">
        <p14:creationId xmlns:p14="http://schemas.microsoft.com/office/powerpoint/2010/main" val="123821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r>
              <a:rPr lang="en-US" dirty="0"/>
              <a:t>Assembly program doesn’t actually have notion</a:t>
            </a:r>
            <a:r>
              <a:rPr lang="en-US" baseline="0" dirty="0"/>
              <a:t> of “data types,” but since encoding is so different between integral and floating point data, there are actually different instructions built into assembly because the hardware needs to deal with these numbers differently when performing arithmetic.</a:t>
            </a:r>
            <a:endParaRPr lang="en-US" dirty="0"/>
          </a:p>
        </p:txBody>
      </p:sp>
    </p:spTree>
    <p:extLst>
      <p:ext uri="{BB962C8B-B14F-4D97-AF65-F5344CB8AC3E}">
        <p14:creationId xmlns:p14="http://schemas.microsoft.com/office/powerpoint/2010/main" val="154526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635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pPr defTabSz="948410">
              <a:defRPr/>
            </a:pPr>
            <a:r>
              <a:rPr lang="en-US" dirty="0">
                <a:latin typeface="+mn-lt"/>
              </a:rPr>
              <a:t>Names are largely arbitrary, reasons</a:t>
            </a:r>
            <a:r>
              <a:rPr lang="en-US" baseline="0" dirty="0">
                <a:latin typeface="+mn-lt"/>
              </a:rPr>
              <a:t> behind them are not super relevant to us</a:t>
            </a:r>
          </a:p>
          <a:p>
            <a:pPr defTabSz="948410">
              <a:defRPr/>
            </a:pPr>
            <a:r>
              <a:rPr lang="en-US" baseline="0" dirty="0">
                <a:latin typeface="+mn-lt"/>
              </a:rPr>
              <a:t>But there are </a:t>
            </a:r>
            <a:r>
              <a:rPr lang="en-US" b="1" i="0" baseline="0" dirty="0">
                <a:latin typeface="+mn-lt"/>
              </a:rPr>
              <a:t>conventions </a:t>
            </a:r>
            <a:r>
              <a:rPr lang="en-US" b="0" i="0" baseline="0" dirty="0">
                <a:latin typeface="+mn-lt"/>
              </a:rPr>
              <a:t>about how they are used</a:t>
            </a:r>
          </a:p>
          <a:p>
            <a:pPr defTabSz="948410">
              <a:defRPr/>
            </a:pPr>
            <a:r>
              <a:rPr lang="en-US" b="0" i="0" baseline="0" dirty="0">
                <a:latin typeface="+mn-lt"/>
              </a:rPr>
              <a:t>One is particularly important to not misuse: </a:t>
            </a:r>
            <a:r>
              <a:rPr lang="en-US" b="1" i="0" baseline="0" dirty="0">
                <a:latin typeface="+mn-lt"/>
              </a:rPr>
              <a:t>%</a:t>
            </a:r>
            <a:r>
              <a:rPr lang="en-US" b="1" i="0" baseline="0" dirty="0" err="1">
                <a:latin typeface="+mn-lt"/>
              </a:rPr>
              <a:t>rsp</a:t>
            </a:r>
            <a:endParaRPr lang="en-US" b="1" i="0" baseline="0" dirty="0">
              <a:latin typeface="+mn-lt"/>
            </a:endParaRPr>
          </a:p>
          <a:p>
            <a:pPr lvl="1" defTabSz="948410">
              <a:defRPr/>
            </a:pPr>
            <a:r>
              <a:rPr lang="en-US" b="0" i="0" baseline="0" dirty="0">
                <a:latin typeface="+mn-lt"/>
              </a:rPr>
              <a:t>Stack pointer; we’ll get to this when we talk about procedures</a:t>
            </a:r>
            <a:endParaRPr lang="en-US" b="0" i="0" dirty="0">
              <a:latin typeface="+mn-lt"/>
            </a:endParaRPr>
          </a:p>
          <a:p>
            <a:pPr defTabSz="948410">
              <a:defRPr/>
            </a:pPr>
            <a:r>
              <a:rPr lang="en-US" dirty="0">
                <a:latin typeface="+mn-lt"/>
              </a:rPr>
              <a:t>Why is %</a:t>
            </a:r>
            <a:r>
              <a:rPr lang="en-US" dirty="0" err="1">
                <a:latin typeface="+mn-lt"/>
              </a:rPr>
              <a:t>rbp</a:t>
            </a:r>
            <a:r>
              <a:rPr lang="en-US" dirty="0">
                <a:latin typeface="+mn-lt"/>
              </a:rPr>
              <a:t> now general-purpose in x86-64? http://www.codemachine.com/article_x64deepdive.html</a:t>
            </a:r>
          </a:p>
          <a:p>
            <a:r>
              <a:rPr lang="en-US" dirty="0">
                <a:latin typeface="+mn-lt"/>
              </a:rPr>
              <a:t>r8-r15: still</a:t>
            </a:r>
            <a:r>
              <a:rPr lang="en-US" baseline="0" dirty="0">
                <a:latin typeface="+mn-lt"/>
              </a:rPr>
              <a:t> </a:t>
            </a:r>
            <a:r>
              <a:rPr lang="en-US" b="1" baseline="0" dirty="0">
                <a:latin typeface="+mn-lt"/>
              </a:rPr>
              <a:t>names</a:t>
            </a:r>
            <a:r>
              <a:rPr lang="en-US" b="0" baseline="0" dirty="0">
                <a:latin typeface="+mn-lt"/>
              </a:rPr>
              <a:t> not indexes</a:t>
            </a:r>
          </a:p>
          <a:p>
            <a:r>
              <a:rPr lang="en-US" b="0" baseline="0" dirty="0">
                <a:latin typeface="+mn-lt"/>
              </a:rPr>
              <a:t>Each is 8-bytes wide</a:t>
            </a:r>
          </a:p>
          <a:p>
            <a:r>
              <a:rPr lang="en-US" b="0" baseline="0" dirty="0">
                <a:latin typeface="+mn-lt"/>
              </a:rPr>
              <a:t>What if we only want 4 bytes?</a:t>
            </a:r>
          </a:p>
          <a:p>
            <a:pPr lvl="1"/>
            <a:r>
              <a:rPr lang="en-US" b="0" baseline="0" dirty="0">
                <a:latin typeface="+mn-lt"/>
              </a:rPr>
              <a:t>We can use these alternate names to use just half of the bytes</a:t>
            </a:r>
            <a:endParaRPr lang="en-US" dirty="0">
              <a:latin typeface="+mn-lt"/>
            </a:endParaRPr>
          </a:p>
        </p:txBody>
      </p:sp>
    </p:spTree>
    <p:extLst>
      <p:ext uri="{BB962C8B-B14F-4D97-AF65-F5344CB8AC3E}">
        <p14:creationId xmlns:p14="http://schemas.microsoft.com/office/powerpoint/2010/main" val="79724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normAutofit/>
          </a:bodyPr>
          <a:lstStyle/>
          <a:p>
            <a:r>
              <a:rPr lang="en-US" dirty="0"/>
              <a:t>Only</a:t>
            </a:r>
            <a:r>
              <a:rPr lang="en-US" baseline="0" dirty="0"/>
              <a:t> 6 registers that we can do whatever we want with</a:t>
            </a:r>
            <a:endParaRPr lang="en-US" dirty="0"/>
          </a:p>
          <a:p>
            <a:r>
              <a:rPr lang="en-US" dirty="0"/>
              <a:t>Remember how I said we’ve been upgrading x86 since 1978, when it was 16-bit?</a:t>
            </a:r>
          </a:p>
          <a:p>
            <a:pPr lvl="0"/>
            <a:r>
              <a:rPr lang="en-US" dirty="0"/>
              <a:t>Originally just %ax, </a:t>
            </a:r>
            <a:r>
              <a:rPr lang="is-IS" dirty="0"/>
              <a:t>…</a:t>
            </a:r>
          </a:p>
          <a:p>
            <a:pPr lvl="1"/>
            <a:r>
              <a:rPr lang="is-IS" dirty="0"/>
              <a:t>Could</a:t>
            </a:r>
            <a:r>
              <a:rPr lang="is-IS" baseline="0" dirty="0"/>
              <a:t> even reference single bytes (high, low)</a:t>
            </a:r>
            <a:endParaRPr lang="en-US" dirty="0"/>
          </a:p>
          <a:p>
            <a:r>
              <a:rPr lang="en-US" dirty="0"/>
              <a:t>There</a:t>
            </a:r>
            <a:r>
              <a:rPr lang="en-US" baseline="0" dirty="0"/>
              <a:t> used to be more conventions about how they were used</a:t>
            </a:r>
          </a:p>
          <a:p>
            <a:pPr lvl="1"/>
            <a:r>
              <a:rPr lang="en-US" baseline="0" dirty="0"/>
              <a:t>Just to make it easier when people were </a:t>
            </a:r>
            <a:r>
              <a:rPr lang="en-US" b="1" baseline="0" dirty="0"/>
              <a:t>writing assembly by hand</a:t>
            </a:r>
          </a:p>
          <a:p>
            <a:pPr lvl="1"/>
            <a:r>
              <a:rPr lang="en-US" b="0" baseline="0" dirty="0"/>
              <a:t>Now irrelevant</a:t>
            </a:r>
            <a:endParaRPr lang="en-US" b="0" dirty="0"/>
          </a:p>
        </p:txBody>
      </p:sp>
    </p:spTree>
    <p:extLst>
      <p:ext uri="{BB962C8B-B14F-4D97-AF65-F5344CB8AC3E}">
        <p14:creationId xmlns:p14="http://schemas.microsoft.com/office/powerpoint/2010/main" val="303561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3588" y="6350"/>
            <a:ext cx="5559425" cy="4170363"/>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5956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2033588" y="6350"/>
            <a:ext cx="5559425" cy="4170363"/>
          </a:xfrm>
          <a:prstGeom prst="rect">
            <a:avLst/>
          </a:prstGeom>
          <a:ln/>
        </p:spPr>
      </p:sp>
      <p:sp>
        <p:nvSpPr>
          <p:cNvPr id="2273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821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241125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140394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7CBE8339-D2AD-46DC-A898-FD1E949067F0}" type="slidenum">
              <a:rPr lang="en-US" smtClean="0"/>
              <a:pPr/>
              <a:t>‹#›</a:t>
            </a:fld>
            <a:endParaRPr lang="en-US" dirty="0"/>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351077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328306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BE8339-D2AD-46DC-A898-FD1E949067F0}" type="slidenum">
              <a:rPr lang="en-US" smtClean="0"/>
              <a:pPr/>
              <a:t>‹#›</a:t>
            </a:fld>
            <a:endParaRPr lang="en-US" dirty="0"/>
          </a:p>
        </p:txBody>
      </p:sp>
    </p:spTree>
    <p:extLst>
      <p:ext uri="{BB962C8B-B14F-4D97-AF65-F5344CB8AC3E}">
        <p14:creationId xmlns:p14="http://schemas.microsoft.com/office/powerpoint/2010/main" val="4218657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7CBE8339-D2AD-46DC-A898-FD1E949067F0}" type="slidenum">
              <a:rPr lang="en-US" smtClean="0"/>
              <a:pPr/>
              <a:t>‹#›</a:t>
            </a:fld>
            <a:endParaRPr lang="en-US" dirty="0"/>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843643" y="-2231"/>
            <a:ext cx="130035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CSE351</a:t>
            </a:r>
            <a:r>
              <a:rPr lang="en-US" sz="900" b="0" i="0" baseline="0" dirty="0">
                <a:solidFill>
                  <a:schemeClr val="bg1"/>
                </a:solidFill>
                <a:latin typeface="Roboto Regular" charset="0"/>
                <a:ea typeface="Roboto Regular" charset="0"/>
                <a:cs typeface="Roboto Regular" charset="0"/>
              </a:rPr>
              <a:t>, </a:t>
            </a:r>
            <a:r>
              <a:rPr lang="en-US" sz="900" b="0" i="0" dirty="0">
                <a:solidFill>
                  <a:schemeClr val="bg1"/>
                </a:solidFill>
                <a:latin typeface="Roboto Regular" charset="0"/>
                <a:ea typeface="Roboto Regular" charset="0"/>
                <a:cs typeface="Roboto Regular" charset="0"/>
              </a:rPr>
              <a:t>Winter 2019</a:t>
            </a:r>
          </a:p>
        </p:txBody>
      </p:sp>
      <p:sp>
        <p:nvSpPr>
          <p:cNvPr id="22" name="TextBox 21"/>
          <p:cNvSpPr txBox="1"/>
          <p:nvPr/>
        </p:nvSpPr>
        <p:spPr>
          <a:xfrm>
            <a:off x="3762333" y="-2231"/>
            <a:ext cx="1619354" cy="230832"/>
          </a:xfrm>
          <a:prstGeom prst="rect">
            <a:avLst/>
          </a:prstGeom>
          <a:noFill/>
        </p:spPr>
        <p:txBody>
          <a:bodyPr wrap="none" rtlCol="0">
            <a:spAutoFit/>
          </a:bodyPr>
          <a:lstStyle/>
          <a:p>
            <a:pPr algn="ctr"/>
            <a:r>
              <a:rPr lang="en-US" sz="900" b="0" i="0" dirty="0">
                <a:solidFill>
                  <a:schemeClr val="bg1"/>
                </a:solidFill>
                <a:latin typeface="Roboto Regular" charset="0"/>
                <a:ea typeface="Roboto Regular" charset="0"/>
                <a:cs typeface="Roboto Regular" charset="0"/>
              </a:rPr>
              <a:t>L08:  x86-64 Programming I</a:t>
            </a:r>
          </a:p>
        </p:txBody>
      </p:sp>
    </p:spTree>
    <p:extLst>
      <p:ext uri="{BB962C8B-B14F-4D97-AF65-F5344CB8AC3E}">
        <p14:creationId xmlns:p14="http://schemas.microsoft.com/office/powerpoint/2010/main" val="18711572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tiff"/><Relationship Id="rId5" Type="http://schemas.openxmlformats.org/officeDocument/2006/relationships/hyperlink" Target="http://www.smbc-comics.com/?id=2999"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8.emf"/><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ustomXml" Target="../ink/ink6.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22.xml"/></Relationships>
</file>

<file path=ppt/slides/_rels/slide12.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customXml" Target="../ink/ink8.xml"/><Relationship Id="rId3" Type="http://schemas.openxmlformats.org/officeDocument/2006/relationships/tags" Target="../tags/tag125.xml"/><Relationship Id="rId21" Type="http://schemas.openxmlformats.org/officeDocument/2006/relationships/image" Target="../media/image11.emf"/><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image" Target="../media/image9.emf"/><Relationship Id="rId2" Type="http://schemas.openxmlformats.org/officeDocument/2006/relationships/tags" Target="../tags/tag12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notesSlide" Target="../notesSlides/notesSlide10.xml"/><Relationship Id="rId10" Type="http://schemas.openxmlformats.org/officeDocument/2006/relationships/tags" Target="../tags/tag132.xml"/><Relationship Id="rId19" Type="http://schemas.openxmlformats.org/officeDocument/2006/relationships/image" Target="../media/image10.emf"/><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image" Target="../media/image13.emf"/><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customXml" Target="../ink/ink1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notesSlide" Target="../notesSlides/notesSlide12.xml"/><Relationship Id="rId5" Type="http://schemas.openxmlformats.org/officeDocument/2006/relationships/tags" Target="../tags/tag143.xml"/><Relationship Id="rId10" Type="http://schemas.openxmlformats.org/officeDocument/2006/relationships/slideLayout" Target="../slideLayouts/slideLayout2.xml"/><Relationship Id="rId4" Type="http://schemas.openxmlformats.org/officeDocument/2006/relationships/tags" Target="../tags/tag142.xml"/><Relationship Id="rId9" Type="http://schemas.openxmlformats.org/officeDocument/2006/relationships/tags" Target="../tags/tag147.xml"/></Relationships>
</file>

<file path=ppt/slides/_rels/slide1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13.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50.xml"/><Relationship Id="rId7" Type="http://schemas.openxmlformats.org/officeDocument/2006/relationships/slideLayout" Target="../slideLayouts/slideLayout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image" Target="../media/image16.emf"/><Relationship Id="rId4" Type="http://schemas.openxmlformats.org/officeDocument/2006/relationships/tags" Target="../tags/tag151.xml"/><Relationship Id="rId9" Type="http://schemas.openxmlformats.org/officeDocument/2006/relationships/customXml" Target="../ink/ink14.xml"/></Relationships>
</file>

<file path=ppt/slides/_rels/slide19.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156.xml"/><Relationship Id="rId7" Type="http://schemas.openxmlformats.org/officeDocument/2006/relationships/customXml" Target="../ink/ink15.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16.xml"/><Relationship Id="rId5" Type="http://schemas.openxmlformats.org/officeDocument/2006/relationships/slideLayout" Target="../slideLayouts/slideLayout4.xml"/><Relationship Id="rId10" Type="http://schemas.openxmlformats.org/officeDocument/2006/relationships/image" Target="../media/image30.emf"/><Relationship Id="rId4" Type="http://schemas.openxmlformats.org/officeDocument/2006/relationships/tags" Target="../tags/tag157.xml"/><Relationship Id="rId9" Type="http://schemas.openxmlformats.org/officeDocument/2006/relationships/customXml" Target="../ink/ink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slideLayout" Target="../slideLayouts/slideLayout4.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tags" Target="../tags/tag182.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tags" Target="../tags/tag181.xml"/><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tags" Target="../tags/tag180.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tags" Target="../tags/tag179.xml"/><Relationship Id="rId27"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 Type="http://schemas.openxmlformats.org/officeDocument/2006/relationships/tags" Target="../tags/tag185.xml"/><Relationship Id="rId21" Type="http://schemas.openxmlformats.org/officeDocument/2006/relationships/tags" Target="../tags/tag203.xml"/><Relationship Id="rId34" Type="http://schemas.openxmlformats.org/officeDocument/2006/relationships/image" Target="../media/image17.emf"/><Relationship Id="rId7" Type="http://schemas.openxmlformats.org/officeDocument/2006/relationships/tags" Target="../tags/tag189.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customXml" Target="../ink/ink17.xml"/><Relationship Id="rId2" Type="http://schemas.openxmlformats.org/officeDocument/2006/relationships/tags" Target="../tags/tag184.xml"/><Relationship Id="rId16" Type="http://schemas.openxmlformats.org/officeDocument/2006/relationships/tags" Target="../tags/tag198.xml"/><Relationship Id="rId20" Type="http://schemas.openxmlformats.org/officeDocument/2006/relationships/tags" Target="../tags/tag202.xml"/><Relationship Id="rId29" Type="http://schemas.openxmlformats.org/officeDocument/2006/relationships/tags" Target="../tags/tag211.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notesSlide" Target="../notesSlides/notesSlide18.xml"/><Relationship Id="rId5" Type="http://schemas.openxmlformats.org/officeDocument/2006/relationships/tags" Target="../tags/tag187.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10" Type="http://schemas.openxmlformats.org/officeDocument/2006/relationships/tags" Target="../tags/tag192.xml"/><Relationship Id="rId19" Type="http://schemas.openxmlformats.org/officeDocument/2006/relationships/tags" Target="../tags/tag201.xml"/><Relationship Id="rId31" Type="http://schemas.openxmlformats.org/officeDocument/2006/relationships/slideLayout" Target="../slideLayouts/slideLayout4.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8" Type="http://schemas.openxmlformats.org/officeDocument/2006/relationships/tags" Target="../tags/tag190.xml"/></Relationships>
</file>

<file path=ppt/slides/_rels/slide22.xml.rels><?xml version="1.0" encoding="UTF-8" standalone="yes"?>
<Relationships xmlns="http://schemas.openxmlformats.org/package/2006/relationships"><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tags" Target="../tags/tag238.xml"/><Relationship Id="rId3" Type="http://schemas.openxmlformats.org/officeDocument/2006/relationships/tags" Target="../tags/tag215.xml"/><Relationship Id="rId21" Type="http://schemas.openxmlformats.org/officeDocument/2006/relationships/tags" Target="../tags/tag233.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tags" Target="../tags/tag237.xml"/><Relationship Id="rId33" Type="http://schemas.openxmlformats.org/officeDocument/2006/relationships/notesSlide" Target="../notesSlides/notesSlide19.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29" Type="http://schemas.openxmlformats.org/officeDocument/2006/relationships/tags" Target="../tags/tag241.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tags" Target="../tags/tag236.xml"/><Relationship Id="rId32" Type="http://schemas.openxmlformats.org/officeDocument/2006/relationships/slideLayout" Target="../slideLayouts/slideLayout4.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tags" Target="../tags/tag235.xml"/><Relationship Id="rId28" Type="http://schemas.openxmlformats.org/officeDocument/2006/relationships/tags" Target="../tags/tag240.xml"/><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tags" Target="../tags/tag243.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tags" Target="../tags/tag234.xml"/><Relationship Id="rId27" Type="http://schemas.openxmlformats.org/officeDocument/2006/relationships/tags" Target="../tags/tag239.xml"/><Relationship Id="rId30" Type="http://schemas.openxmlformats.org/officeDocument/2006/relationships/tags" Target="../tags/tag242.xml"/><Relationship Id="rId8" Type="http://schemas.openxmlformats.org/officeDocument/2006/relationships/tags" Target="../tags/tag220.xml"/></Relationships>
</file>

<file path=ppt/slides/_rels/slide23.xml.rels><?xml version="1.0" encoding="UTF-8" standalone="yes"?>
<Relationships xmlns="http://schemas.openxmlformats.org/package/2006/relationships"><Relationship Id="rId13" Type="http://schemas.openxmlformats.org/officeDocument/2006/relationships/tags" Target="../tags/tag256.xml"/><Relationship Id="rId18" Type="http://schemas.openxmlformats.org/officeDocument/2006/relationships/tags" Target="../tags/tag261.xml"/><Relationship Id="rId26" Type="http://schemas.openxmlformats.org/officeDocument/2006/relationships/tags" Target="../tags/tag269.xml"/><Relationship Id="rId3" Type="http://schemas.openxmlformats.org/officeDocument/2006/relationships/tags" Target="../tags/tag246.xml"/><Relationship Id="rId21" Type="http://schemas.openxmlformats.org/officeDocument/2006/relationships/tags" Target="../tags/tag264.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tags" Target="../tags/tag260.xml"/><Relationship Id="rId25" Type="http://schemas.openxmlformats.org/officeDocument/2006/relationships/tags" Target="../tags/tag268.xml"/><Relationship Id="rId33" Type="http://schemas.openxmlformats.org/officeDocument/2006/relationships/notesSlide" Target="../notesSlides/notesSlide20.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tags" Target="../tags/tag263.xml"/><Relationship Id="rId29" Type="http://schemas.openxmlformats.org/officeDocument/2006/relationships/tags" Target="../tags/tag272.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24" Type="http://schemas.openxmlformats.org/officeDocument/2006/relationships/tags" Target="../tags/tag267.xml"/><Relationship Id="rId32" Type="http://schemas.openxmlformats.org/officeDocument/2006/relationships/slideLayout" Target="../slideLayouts/slideLayout4.xml"/><Relationship Id="rId5" Type="http://schemas.openxmlformats.org/officeDocument/2006/relationships/tags" Target="../tags/tag248.xml"/><Relationship Id="rId15" Type="http://schemas.openxmlformats.org/officeDocument/2006/relationships/tags" Target="../tags/tag258.xml"/><Relationship Id="rId23" Type="http://schemas.openxmlformats.org/officeDocument/2006/relationships/tags" Target="../tags/tag266.xml"/><Relationship Id="rId28" Type="http://schemas.openxmlformats.org/officeDocument/2006/relationships/tags" Target="../tags/tag271.xml"/><Relationship Id="rId10" Type="http://schemas.openxmlformats.org/officeDocument/2006/relationships/tags" Target="../tags/tag253.xml"/><Relationship Id="rId19" Type="http://schemas.openxmlformats.org/officeDocument/2006/relationships/tags" Target="../tags/tag262.xml"/><Relationship Id="rId31" Type="http://schemas.openxmlformats.org/officeDocument/2006/relationships/tags" Target="../tags/tag274.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 Id="rId22" Type="http://schemas.openxmlformats.org/officeDocument/2006/relationships/tags" Target="../tags/tag265.xml"/><Relationship Id="rId27" Type="http://schemas.openxmlformats.org/officeDocument/2006/relationships/tags" Target="../tags/tag270.xml"/><Relationship Id="rId30" Type="http://schemas.openxmlformats.org/officeDocument/2006/relationships/tags" Target="../tags/tag273.xml"/><Relationship Id="rId8" Type="http://schemas.openxmlformats.org/officeDocument/2006/relationships/tags" Target="../tags/tag251.xml"/></Relationships>
</file>

<file path=ppt/slides/_rels/slide24.xml.rels><?xml version="1.0" encoding="UTF-8" standalone="yes"?>
<Relationships xmlns="http://schemas.openxmlformats.org/package/2006/relationships"><Relationship Id="rId13" Type="http://schemas.openxmlformats.org/officeDocument/2006/relationships/tags" Target="../tags/tag287.xml"/><Relationship Id="rId18" Type="http://schemas.openxmlformats.org/officeDocument/2006/relationships/tags" Target="../tags/tag292.xml"/><Relationship Id="rId26" Type="http://schemas.openxmlformats.org/officeDocument/2006/relationships/tags" Target="../tags/tag300.xml"/><Relationship Id="rId3" Type="http://schemas.openxmlformats.org/officeDocument/2006/relationships/tags" Target="../tags/tag277.xml"/><Relationship Id="rId21" Type="http://schemas.openxmlformats.org/officeDocument/2006/relationships/tags" Target="../tags/tag295.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tags" Target="../tags/tag291.xml"/><Relationship Id="rId25" Type="http://schemas.openxmlformats.org/officeDocument/2006/relationships/tags" Target="../tags/tag299.xml"/><Relationship Id="rId33" Type="http://schemas.openxmlformats.org/officeDocument/2006/relationships/notesSlide" Target="../notesSlides/notesSlide21.xml"/><Relationship Id="rId2" Type="http://schemas.openxmlformats.org/officeDocument/2006/relationships/tags" Target="../tags/tag276.xml"/><Relationship Id="rId16" Type="http://schemas.openxmlformats.org/officeDocument/2006/relationships/tags" Target="../tags/tag290.xml"/><Relationship Id="rId20" Type="http://schemas.openxmlformats.org/officeDocument/2006/relationships/tags" Target="../tags/tag294.xml"/><Relationship Id="rId29" Type="http://schemas.openxmlformats.org/officeDocument/2006/relationships/tags" Target="../tags/tag303.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24" Type="http://schemas.openxmlformats.org/officeDocument/2006/relationships/tags" Target="../tags/tag298.xml"/><Relationship Id="rId32" Type="http://schemas.openxmlformats.org/officeDocument/2006/relationships/slideLayout" Target="../slideLayouts/slideLayout4.xml"/><Relationship Id="rId5" Type="http://schemas.openxmlformats.org/officeDocument/2006/relationships/tags" Target="../tags/tag279.xml"/><Relationship Id="rId15" Type="http://schemas.openxmlformats.org/officeDocument/2006/relationships/tags" Target="../tags/tag289.xml"/><Relationship Id="rId23" Type="http://schemas.openxmlformats.org/officeDocument/2006/relationships/tags" Target="../tags/tag297.xml"/><Relationship Id="rId28" Type="http://schemas.openxmlformats.org/officeDocument/2006/relationships/tags" Target="../tags/tag302.xml"/><Relationship Id="rId10" Type="http://schemas.openxmlformats.org/officeDocument/2006/relationships/tags" Target="../tags/tag284.xml"/><Relationship Id="rId19" Type="http://schemas.openxmlformats.org/officeDocument/2006/relationships/tags" Target="../tags/tag293.xml"/><Relationship Id="rId31" Type="http://schemas.openxmlformats.org/officeDocument/2006/relationships/tags" Target="../tags/tag305.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 Id="rId22" Type="http://schemas.openxmlformats.org/officeDocument/2006/relationships/tags" Target="../tags/tag296.xml"/><Relationship Id="rId27" Type="http://schemas.openxmlformats.org/officeDocument/2006/relationships/tags" Target="../tags/tag301.xml"/><Relationship Id="rId30" Type="http://schemas.openxmlformats.org/officeDocument/2006/relationships/tags" Target="../tags/tag304.xml"/><Relationship Id="rId8" Type="http://schemas.openxmlformats.org/officeDocument/2006/relationships/tags" Target="../tags/tag282.xml"/></Relationships>
</file>

<file path=ppt/slides/_rels/slide25.xml.rels><?xml version="1.0" encoding="UTF-8" standalone="yes"?>
<Relationships xmlns="http://schemas.openxmlformats.org/package/2006/relationships"><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tags" Target="../tags/tag331.xml"/><Relationship Id="rId3" Type="http://schemas.openxmlformats.org/officeDocument/2006/relationships/tags" Target="../tags/tag308.xml"/><Relationship Id="rId21" Type="http://schemas.openxmlformats.org/officeDocument/2006/relationships/tags" Target="../tags/tag326.xml"/><Relationship Id="rId34" Type="http://schemas.openxmlformats.org/officeDocument/2006/relationships/customXml" Target="../ink/ink18.xml"/><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tags" Target="../tags/tag330.xml"/><Relationship Id="rId33" Type="http://schemas.openxmlformats.org/officeDocument/2006/relationships/notesSlide" Target="../notesSlides/notesSlide22.xml"/><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tags" Target="../tags/tag325.xml"/><Relationship Id="rId29" Type="http://schemas.openxmlformats.org/officeDocument/2006/relationships/tags" Target="../tags/tag334.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tags" Target="../tags/tag329.xml"/><Relationship Id="rId32" Type="http://schemas.openxmlformats.org/officeDocument/2006/relationships/slideLayout" Target="../slideLayouts/slideLayout4.xml"/><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tags" Target="../tags/tag328.xml"/><Relationship Id="rId28" Type="http://schemas.openxmlformats.org/officeDocument/2006/relationships/tags" Target="../tags/tag333.xml"/><Relationship Id="rId10" Type="http://schemas.openxmlformats.org/officeDocument/2006/relationships/tags" Target="../tags/tag315.xml"/><Relationship Id="rId19" Type="http://schemas.openxmlformats.org/officeDocument/2006/relationships/tags" Target="../tags/tag324.xml"/><Relationship Id="rId31" Type="http://schemas.openxmlformats.org/officeDocument/2006/relationships/tags" Target="../tags/tag336.xml"/><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tags" Target="../tags/tag332.xml"/><Relationship Id="rId30" Type="http://schemas.openxmlformats.org/officeDocument/2006/relationships/tags" Target="../tags/tag335.xml"/><Relationship Id="rId35" Type="http://schemas.openxmlformats.org/officeDocument/2006/relationships/image" Target="../media/image18.emf"/><Relationship Id="rId8" Type="http://schemas.openxmlformats.org/officeDocument/2006/relationships/tags" Target="../tags/tag313.xml"/></Relationships>
</file>

<file path=ppt/slides/_rels/slide26.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1.xml"/><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2.emf"/></Relationships>
</file>

<file path=ppt/slides/_rels/slide27.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customXml" Target="../ink/ink24.xml"/><Relationship Id="rId7" Type="http://schemas.openxmlformats.org/officeDocument/2006/relationships/customXml" Target="../ink/ink2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customXml" Target="../ink/ink25.xml"/><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customXml" Target="../ink/ink2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customXml" Target="../ink/ink29.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image" Target="../media/image28.emf"/><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customXml" Target="../ink/ink28.xml"/><Relationship Id="rId5" Type="http://schemas.openxmlformats.org/officeDocument/2006/relationships/tags" Target="../tags/tag341.xml"/><Relationship Id="rId10" Type="http://schemas.openxmlformats.org/officeDocument/2006/relationships/image" Target="../media/image90.png"/><Relationship Id="rId4" Type="http://schemas.openxmlformats.org/officeDocument/2006/relationships/tags" Target="../tags/tag340.xml"/><Relationship Id="rId9" Type="http://schemas.openxmlformats.org/officeDocument/2006/relationships/notesSlide" Target="../notesSlides/notesSlide24.xml"/><Relationship Id="rId14" Type="http://schemas.openxmlformats.org/officeDocument/2006/relationships/image" Target="../media/image3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notesSlide" Target="../notesSlides/notesSlide3.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2.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tags" Target="../tags/tag22.xml"/><Relationship Id="rId7" Type="http://schemas.openxmlformats.org/officeDocument/2006/relationships/image" Target="../media/image3.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customXml" Target="../ink/ink1.xml"/><Relationship Id="rId5" Type="http://schemas.openxmlformats.org/officeDocument/2006/relationships/notesSlide" Target="../notesSlides/notesSlide4.xml"/><Relationship Id="rId4" Type="http://schemas.openxmlformats.org/officeDocument/2006/relationships/slideLayout" Target="../slideLayouts/slideLayout2.xml"/><Relationship Id="rId9"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5.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customXml" Target="../ink/ink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tags" Target="../tags/tag51.xml"/><Relationship Id="rId39" Type="http://schemas.openxmlformats.org/officeDocument/2006/relationships/image" Target="../media/image6.emf"/><Relationship Id="rId21" Type="http://schemas.openxmlformats.org/officeDocument/2006/relationships/tags" Target="../tags/tag46.xml"/><Relationship Id="rId34" Type="http://schemas.openxmlformats.org/officeDocument/2006/relationships/tags" Target="../tags/tag59.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tags" Target="../tags/tag58.xml"/><Relationship Id="rId38" Type="http://schemas.openxmlformats.org/officeDocument/2006/relationships/customXml" Target="../ink/ink4.xml"/><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tags" Target="../tags/tag54.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tags" Target="../tags/tag57.xml"/><Relationship Id="rId37" Type="http://schemas.openxmlformats.org/officeDocument/2006/relationships/notesSlide" Target="../notesSlides/notesSlide6.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36" Type="http://schemas.openxmlformats.org/officeDocument/2006/relationships/slideLayout" Target="../slideLayouts/slideLayout2.xml"/><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tags" Target="../tags/tag56.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tags" Target="../tags/tag52.xml"/><Relationship Id="rId30" Type="http://schemas.openxmlformats.org/officeDocument/2006/relationships/tags" Target="../tags/tag55.xml"/><Relationship Id="rId35" Type="http://schemas.openxmlformats.org/officeDocument/2006/relationships/tags" Target="../tags/tag60.xml"/><Relationship Id="rId8" Type="http://schemas.openxmlformats.org/officeDocument/2006/relationships/tags" Target="../tags/tag33.xml"/><Relationship Id="rId3" Type="http://schemas.openxmlformats.org/officeDocument/2006/relationships/tags" Target="../tags/tag28.xml"/></Relationships>
</file>

<file path=ppt/slides/_rels/slide9.xml.rels><?xml version="1.0" encoding="UTF-8" standalone="yes"?>
<Relationships xmlns="http://schemas.openxmlformats.org/package/2006/relationships"><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9" Type="http://schemas.openxmlformats.org/officeDocument/2006/relationships/tags" Target="../tags/tag99.xml"/><Relationship Id="rId21" Type="http://schemas.openxmlformats.org/officeDocument/2006/relationships/tags" Target="../tags/tag81.xml"/><Relationship Id="rId34" Type="http://schemas.openxmlformats.org/officeDocument/2006/relationships/tags" Target="../tags/tag94.xml"/><Relationship Id="rId42" Type="http://schemas.openxmlformats.org/officeDocument/2006/relationships/tags" Target="../tags/tag102.xml"/><Relationship Id="rId47" Type="http://schemas.openxmlformats.org/officeDocument/2006/relationships/tags" Target="../tags/tag107.xml"/><Relationship Id="rId50" Type="http://schemas.openxmlformats.org/officeDocument/2006/relationships/tags" Target="../tags/tag110.xml"/><Relationship Id="rId55" Type="http://schemas.openxmlformats.org/officeDocument/2006/relationships/tags" Target="../tags/tag115.xml"/><Relationship Id="rId7" Type="http://schemas.openxmlformats.org/officeDocument/2006/relationships/tags" Target="../tags/tag67.xml"/><Relationship Id="rId2" Type="http://schemas.openxmlformats.org/officeDocument/2006/relationships/tags" Target="../tags/tag62.xml"/><Relationship Id="rId16" Type="http://schemas.openxmlformats.org/officeDocument/2006/relationships/tags" Target="../tags/tag76.xml"/><Relationship Id="rId29" Type="http://schemas.openxmlformats.org/officeDocument/2006/relationships/tags" Target="../tags/tag89.xml"/><Relationship Id="rId11" Type="http://schemas.openxmlformats.org/officeDocument/2006/relationships/tags" Target="../tags/tag71.xml"/><Relationship Id="rId24" Type="http://schemas.openxmlformats.org/officeDocument/2006/relationships/tags" Target="../tags/tag84.xml"/><Relationship Id="rId32" Type="http://schemas.openxmlformats.org/officeDocument/2006/relationships/tags" Target="../tags/tag92.xml"/><Relationship Id="rId37" Type="http://schemas.openxmlformats.org/officeDocument/2006/relationships/tags" Target="../tags/tag97.xml"/><Relationship Id="rId40" Type="http://schemas.openxmlformats.org/officeDocument/2006/relationships/tags" Target="../tags/tag100.xml"/><Relationship Id="rId45" Type="http://schemas.openxmlformats.org/officeDocument/2006/relationships/tags" Target="../tags/tag105.xml"/><Relationship Id="rId53" Type="http://schemas.openxmlformats.org/officeDocument/2006/relationships/tags" Target="../tags/tag113.xml"/><Relationship Id="rId58" Type="http://schemas.openxmlformats.org/officeDocument/2006/relationships/customXml" Target="../ink/ink5.xml"/><Relationship Id="rId5" Type="http://schemas.openxmlformats.org/officeDocument/2006/relationships/tags" Target="../tags/tag65.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tags" Target="../tags/tag87.xml"/><Relationship Id="rId30" Type="http://schemas.openxmlformats.org/officeDocument/2006/relationships/tags" Target="../tags/tag90.xml"/><Relationship Id="rId35" Type="http://schemas.openxmlformats.org/officeDocument/2006/relationships/tags" Target="../tags/tag95.xml"/><Relationship Id="rId43" Type="http://schemas.openxmlformats.org/officeDocument/2006/relationships/tags" Target="../tags/tag103.xml"/><Relationship Id="rId48" Type="http://schemas.openxmlformats.org/officeDocument/2006/relationships/tags" Target="../tags/tag108.xml"/><Relationship Id="rId56" Type="http://schemas.openxmlformats.org/officeDocument/2006/relationships/slideLayout" Target="../slideLayouts/slideLayout2.xml"/><Relationship Id="rId8" Type="http://schemas.openxmlformats.org/officeDocument/2006/relationships/tags" Target="../tags/tag68.xml"/><Relationship Id="rId51" Type="http://schemas.openxmlformats.org/officeDocument/2006/relationships/tags" Target="../tags/tag111.xml"/><Relationship Id="rId3" Type="http://schemas.openxmlformats.org/officeDocument/2006/relationships/tags" Target="../tags/tag63.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33" Type="http://schemas.openxmlformats.org/officeDocument/2006/relationships/tags" Target="../tags/tag93.xml"/><Relationship Id="rId38" Type="http://schemas.openxmlformats.org/officeDocument/2006/relationships/tags" Target="../tags/tag98.xml"/><Relationship Id="rId46" Type="http://schemas.openxmlformats.org/officeDocument/2006/relationships/tags" Target="../tags/tag106.xml"/><Relationship Id="rId59" Type="http://schemas.openxmlformats.org/officeDocument/2006/relationships/image" Target="../media/image7.emf"/><Relationship Id="rId20" Type="http://schemas.openxmlformats.org/officeDocument/2006/relationships/tags" Target="../tags/tag80.xml"/><Relationship Id="rId41" Type="http://schemas.openxmlformats.org/officeDocument/2006/relationships/tags" Target="../tags/tag101.xml"/><Relationship Id="rId54" Type="http://schemas.openxmlformats.org/officeDocument/2006/relationships/tags" Target="../tags/tag114.xml"/><Relationship Id="rId1" Type="http://schemas.openxmlformats.org/officeDocument/2006/relationships/tags" Target="../tags/tag61.xml"/><Relationship Id="rId6" Type="http://schemas.openxmlformats.org/officeDocument/2006/relationships/tags" Target="../tags/tag66.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tags" Target="../tags/tag88.xml"/><Relationship Id="rId36" Type="http://schemas.openxmlformats.org/officeDocument/2006/relationships/tags" Target="../tags/tag96.xml"/><Relationship Id="rId49" Type="http://schemas.openxmlformats.org/officeDocument/2006/relationships/tags" Target="../tags/tag109.xml"/><Relationship Id="rId57" Type="http://schemas.openxmlformats.org/officeDocument/2006/relationships/notesSlide" Target="../notesSlides/notesSlide7.xml"/><Relationship Id="rId10" Type="http://schemas.openxmlformats.org/officeDocument/2006/relationships/tags" Target="../tags/tag70.xml"/><Relationship Id="rId31" Type="http://schemas.openxmlformats.org/officeDocument/2006/relationships/tags" Target="../tags/tag91.xml"/><Relationship Id="rId44" Type="http://schemas.openxmlformats.org/officeDocument/2006/relationships/tags" Target="../tags/tag104.xml"/><Relationship Id="rId52" Type="http://schemas.openxmlformats.org/officeDocument/2006/relationships/tags" Target="../tags/tag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a:t>x86-64 Programming I</a:t>
            </a:r>
            <a:br>
              <a:rPr lang="en-US" dirty="0"/>
            </a:br>
            <a:r>
              <a:rPr lang="en-US" sz="2000" b="0" dirty="0"/>
              <a:t>CSE 351 Winter 2019</a:t>
            </a:r>
          </a:p>
        </p:txBody>
      </p:sp>
      <p:sp>
        <p:nvSpPr>
          <p:cNvPr id="6" name="TextBox 5"/>
          <p:cNvSpPr txBox="1"/>
          <p:nvPr/>
        </p:nvSpPr>
        <p:spPr>
          <a:xfrm>
            <a:off x="4063803" y="6362145"/>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5"/>
              </a:rPr>
              <a:t>http://www.smbc-comics.com/?id=2999</a:t>
            </a:r>
            <a:r>
              <a:rPr lang="en-US" sz="1400" b="0" dirty="0">
                <a:solidFill>
                  <a:srgbClr val="4B2A85"/>
                </a:solidFill>
                <a:latin typeface="Calibri" panose="020F0502020204030204" pitchFamily="34" charset="0"/>
                <a:ea typeface="Roboto" charset="0"/>
                <a:cs typeface="Calibri" panose="020F0502020204030204" pitchFamily="34" charset="0"/>
              </a:rPr>
              <a:t> </a:t>
            </a:r>
          </a:p>
        </p:txBody>
      </p:sp>
      <p:pic>
        <p:nvPicPr>
          <p:cNvPr id="7" name="Picture 6"/>
          <p:cNvPicPr>
            <a:picLocks noChangeAspect="1"/>
          </p:cNvPicPr>
          <p:nvPr/>
        </p:nvPicPr>
        <p:blipFill>
          <a:blip r:embed="rId6"/>
          <a:stretch>
            <a:fillRect/>
          </a:stretch>
        </p:blipFill>
        <p:spPr>
          <a:xfrm>
            <a:off x="3810000" y="1414263"/>
            <a:ext cx="4165205" cy="4947882"/>
          </a:xfrm>
          <a:prstGeom prst="rect">
            <a:avLst/>
          </a:prstGeom>
        </p:spPr>
      </p:pic>
      <p:sp>
        <p:nvSpPr>
          <p:cNvPr id="3" name="Subtitle 2">
            <a:extLst>
              <a:ext uri="{FF2B5EF4-FFF2-40B4-BE49-F238E27FC236}">
                <a16:creationId xmlns:a16="http://schemas.microsoft.com/office/drawing/2014/main" id="{1C50F454-10FB-E44B-9514-B81F9F0E0C12}"/>
              </a:ext>
            </a:extLst>
          </p:cNvPr>
          <p:cNvSpPr>
            <a:spLocks noGrp="1"/>
          </p:cNvSpPr>
          <p:nvPr>
            <p:ph type="subTitle" idx="1"/>
          </p:nvPr>
        </p:nvSpPr>
        <p:spPr/>
        <p:txBody>
          <a:bodyPr/>
          <a:lstStyle/>
          <a:p>
            <a:endParaRPr lang="en-US"/>
          </a:p>
        </p:txBody>
      </p:sp>
      <p:sp>
        <p:nvSpPr>
          <p:cNvPr id="8" name="Subtitle 2">
            <a:extLst>
              <a:ext uri="{FF2B5EF4-FFF2-40B4-BE49-F238E27FC236}">
                <a16:creationId xmlns:a16="http://schemas.microsoft.com/office/drawing/2014/main" id="{33D77968-28CF-184A-96BB-CAFF3DB28711}"/>
              </a:ext>
            </a:extLst>
          </p:cNvPr>
          <p:cNvSpPr txBox="1">
            <a:spLocks/>
          </p:cNvSpPr>
          <p:nvPr>
            <p:custDataLst>
              <p:tags r:id="rId2"/>
            </p:custDataLst>
          </p:nvPr>
        </p:nvSpPr>
        <p:spPr bwMode="auto">
          <a:xfrm>
            <a:off x="304800" y="1737360"/>
            <a:ext cx="3505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rgbClr val="4B2A85"/>
              </a:buClr>
              <a:buSzPct val="60000"/>
              <a:buFont typeface="Wingdings" panose="05000000000000000000" pitchFamily="2" charset="2"/>
              <a:buNone/>
              <a:defRPr sz="3200" b="0">
                <a:solidFill>
                  <a:schemeClr val="tx1"/>
                </a:solidFill>
                <a:latin typeface="Calibri" pitchFamily="34" charset="0"/>
                <a:ea typeface="+mn-ea"/>
                <a:cs typeface="+mn-cs"/>
              </a:defRPr>
            </a:lvl1pPr>
            <a:lvl2pPr marL="457200" indent="0" algn="ctr" rtl="0" eaLnBrk="1" fontAlgn="base" hangingPunct="1">
              <a:spcBef>
                <a:spcPct val="20000"/>
              </a:spcBef>
              <a:spcAft>
                <a:spcPct val="0"/>
              </a:spcAft>
              <a:buClr>
                <a:srgbClr val="4B2A85"/>
              </a:buClr>
              <a:buSzPct val="110000"/>
              <a:buFont typeface="Wingdings" pitchFamily="2" charset="2"/>
              <a:buNone/>
              <a:defRPr sz="2000">
                <a:solidFill>
                  <a:schemeClr val="tx1"/>
                </a:solidFill>
                <a:latin typeface="Calibri" pitchFamily="34" charset="0"/>
              </a:defRPr>
            </a:lvl2pPr>
            <a:lvl3pPr marL="914400" indent="0" algn="ctr" rtl="0" eaLnBrk="1" fontAlgn="base" hangingPunct="1">
              <a:spcBef>
                <a:spcPct val="20000"/>
              </a:spcBef>
              <a:spcAft>
                <a:spcPct val="0"/>
              </a:spcAft>
              <a:buClr>
                <a:srgbClr val="4B2A85"/>
              </a:buClr>
              <a:buSzPct val="80000"/>
              <a:buFont typeface="Arial" panose="020B0604020202020204" pitchFamily="34" charset="0"/>
              <a:buNone/>
              <a:defRPr sz="2000">
                <a:solidFill>
                  <a:schemeClr val="tx1"/>
                </a:solidFill>
                <a:latin typeface="Calibri" pitchFamily="34" charset="0"/>
              </a:defRPr>
            </a:lvl3pPr>
            <a:lvl4pPr marL="1371600" indent="0" algn="ctr" rtl="0" eaLnBrk="1" fontAlgn="base" hangingPunct="1">
              <a:spcBef>
                <a:spcPct val="20000"/>
              </a:spcBef>
              <a:spcAft>
                <a:spcPct val="0"/>
              </a:spcAft>
              <a:buClr>
                <a:srgbClr val="4B2A85"/>
              </a:buClr>
              <a:buNone/>
              <a:defRPr sz="2000">
                <a:solidFill>
                  <a:schemeClr val="tx1"/>
                </a:solidFill>
                <a:latin typeface="Calibri" pitchFamily="34" charset="0"/>
              </a:defRPr>
            </a:lvl4pPr>
            <a:lvl5pPr marL="1828800" indent="0" algn="ctr" rtl="0" eaLnBrk="1" fontAlgn="base" hangingPunct="1">
              <a:spcBef>
                <a:spcPct val="20000"/>
              </a:spcBef>
              <a:spcAft>
                <a:spcPct val="0"/>
              </a:spcAft>
              <a:buClr>
                <a:srgbClr val="4B2A85"/>
              </a:buClr>
              <a:buNone/>
              <a:defRPr sz="2000">
                <a:solidFill>
                  <a:schemeClr val="tx1"/>
                </a:solidFill>
                <a:latin typeface="Calibri" pitchFamily="34" charset="0"/>
              </a:defRPr>
            </a:lvl5pPr>
            <a:lvl6pPr marL="2286000" indent="0" algn="ctr" rtl="0" eaLnBrk="1" fontAlgn="base" hangingPunct="1">
              <a:spcBef>
                <a:spcPct val="20000"/>
              </a:spcBef>
              <a:spcAft>
                <a:spcPct val="0"/>
              </a:spcAft>
              <a:buNone/>
              <a:defRPr sz="2000">
                <a:solidFill>
                  <a:schemeClr val="tx1"/>
                </a:solidFill>
                <a:latin typeface="Arial" charset="0"/>
              </a:defRPr>
            </a:lvl6pPr>
            <a:lvl7pPr marL="2743200" indent="0" algn="ctr" rtl="0" eaLnBrk="1" fontAlgn="base" hangingPunct="1">
              <a:spcBef>
                <a:spcPct val="20000"/>
              </a:spcBef>
              <a:spcAft>
                <a:spcPct val="0"/>
              </a:spcAft>
              <a:buNone/>
              <a:defRPr sz="2000">
                <a:solidFill>
                  <a:schemeClr val="tx1"/>
                </a:solidFill>
                <a:latin typeface="Arial" charset="0"/>
              </a:defRPr>
            </a:lvl7pPr>
            <a:lvl8pPr marL="3200400" indent="0" algn="ctr" rtl="0" eaLnBrk="1" fontAlgn="base" hangingPunct="1">
              <a:spcBef>
                <a:spcPct val="20000"/>
              </a:spcBef>
              <a:spcAft>
                <a:spcPct val="0"/>
              </a:spcAft>
              <a:buNone/>
              <a:defRPr sz="2000">
                <a:solidFill>
                  <a:schemeClr val="tx1"/>
                </a:solidFill>
                <a:latin typeface="Arial" charset="0"/>
              </a:defRPr>
            </a:lvl8pPr>
            <a:lvl9pPr marL="3657600" indent="0" algn="ctr" rtl="0" eaLnBrk="1" fontAlgn="base" hangingPunct="1">
              <a:spcBef>
                <a:spcPct val="20000"/>
              </a:spcBef>
              <a:spcAft>
                <a:spcPct val="0"/>
              </a:spcAft>
              <a:buNone/>
              <a:defRPr sz="2000">
                <a:solidFill>
                  <a:schemeClr val="tx1"/>
                </a:solidFill>
                <a:latin typeface="Arial" charset="0"/>
              </a:defRPr>
            </a:lvl9pPr>
          </a:lstStyle>
          <a:p>
            <a:pPr algn="l"/>
            <a:r>
              <a:rPr lang="en-US" sz="2000" b="1" kern="0" dirty="0"/>
              <a:t>Instructors:</a:t>
            </a:r>
            <a:r>
              <a:rPr lang="en-US" sz="2000" kern="0" dirty="0"/>
              <a:t> </a:t>
            </a:r>
          </a:p>
          <a:p>
            <a:pPr algn="l"/>
            <a:r>
              <a:rPr lang="en-US" sz="2000" kern="0" dirty="0"/>
              <a:t>Max </a:t>
            </a:r>
            <a:r>
              <a:rPr lang="en-US" sz="2000" kern="0" dirty="0" err="1"/>
              <a:t>Willsey</a:t>
            </a:r>
            <a:endParaRPr lang="en-US" sz="2000" kern="0" dirty="0"/>
          </a:p>
          <a:p>
            <a:pPr algn="l"/>
            <a:r>
              <a:rPr lang="en-US" sz="2000" kern="0" dirty="0"/>
              <a:t>Luis Ceze</a:t>
            </a:r>
          </a:p>
          <a:p>
            <a:pPr algn="l"/>
            <a:endParaRPr lang="en-US" sz="1000" kern="0" dirty="0"/>
          </a:p>
          <a:p>
            <a:pPr algn="l"/>
            <a:r>
              <a:rPr lang="en-US" sz="2000" b="1" kern="0" dirty="0"/>
              <a:t>Teaching Assistants:</a:t>
            </a:r>
          </a:p>
          <a:p>
            <a:pPr algn="l"/>
            <a:r>
              <a:rPr lang="en-US" sz="2000" kern="0" dirty="0"/>
              <a:t>Britt Henderson</a:t>
            </a:r>
          </a:p>
          <a:p>
            <a:pPr algn="l"/>
            <a:r>
              <a:rPr lang="en-US" sz="2000" kern="0" dirty="0"/>
              <a:t>Lukas </a:t>
            </a:r>
            <a:r>
              <a:rPr lang="en-US" sz="2000" kern="0" dirty="0" err="1"/>
              <a:t>Joswiak</a:t>
            </a:r>
            <a:endParaRPr lang="en-US" sz="2000" kern="0" dirty="0"/>
          </a:p>
          <a:p>
            <a:pPr algn="l"/>
            <a:r>
              <a:rPr lang="en-US" sz="2000" kern="0" dirty="0"/>
              <a:t>Josie Lee</a:t>
            </a:r>
          </a:p>
          <a:p>
            <a:pPr algn="l"/>
            <a:r>
              <a:rPr lang="en-US" sz="2000" kern="0" dirty="0"/>
              <a:t>Wei Lin</a:t>
            </a:r>
          </a:p>
          <a:p>
            <a:pPr algn="l"/>
            <a:r>
              <a:rPr lang="en-US" sz="2000" kern="0" dirty="0"/>
              <a:t>Daniel </a:t>
            </a:r>
            <a:r>
              <a:rPr lang="en-US" sz="2000" kern="0" dirty="0" err="1"/>
              <a:t>Snitkovsky</a:t>
            </a:r>
            <a:endParaRPr lang="en-US" sz="2000" kern="0" dirty="0"/>
          </a:p>
          <a:p>
            <a:pPr algn="l"/>
            <a:r>
              <a:rPr lang="en-US" sz="2000" kern="0" dirty="0"/>
              <a:t>Luis Vega</a:t>
            </a:r>
          </a:p>
          <a:p>
            <a:pPr algn="l"/>
            <a:r>
              <a:rPr lang="en-US" sz="2000" kern="0" dirty="0"/>
              <a:t>Kory Watson</a:t>
            </a:r>
          </a:p>
          <a:p>
            <a:pPr algn="l"/>
            <a:r>
              <a:rPr lang="en-US" sz="2000" kern="0" dirty="0"/>
              <a:t>Ivy Yu</a:t>
            </a:r>
          </a:p>
        </p:txBody>
      </p:sp>
    </p:spTree>
    <p:extLst>
      <p:ext uri="{BB962C8B-B14F-4D97-AF65-F5344CB8AC3E}">
        <p14:creationId xmlns:p14="http://schemas.microsoft.com/office/powerpoint/2010/main" val="345230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	Memory 		vs.	Registers</a:t>
            </a:r>
          </a:p>
        </p:txBody>
      </p:sp>
      <p:sp>
        <p:nvSpPr>
          <p:cNvPr id="3" name="Content Placeholder 2"/>
          <p:cNvSpPr>
            <a:spLocks noGrp="1"/>
          </p:cNvSpPr>
          <p:nvPr>
            <p:ph idx="1"/>
            <p:custDataLst>
              <p:tags r:id="rId2"/>
            </p:custDataLst>
          </p:nvPr>
        </p:nvSpPr>
        <p:spPr/>
        <p:txBody>
          <a:bodyPr/>
          <a:lstStyle/>
          <a:p>
            <a:r>
              <a:rPr lang="en-US" sz="2800" dirty="0"/>
              <a:t>Addresses 		</a:t>
            </a:r>
            <a:r>
              <a:rPr lang="en-US" sz="2800" b="1" dirty="0"/>
              <a:t>vs.</a:t>
            </a:r>
            <a:r>
              <a:rPr lang="en-US" sz="2800" dirty="0"/>
              <a:t>	Names</a:t>
            </a:r>
          </a:p>
          <a:p>
            <a:pPr lvl="1"/>
            <a:r>
              <a:rPr lang="en-US" dirty="0">
                <a:latin typeface="Courier New" panose="02070309020205020404" pitchFamily="49" charset="0"/>
                <a:cs typeface="Courier New" panose="02070309020205020404" pitchFamily="49" charset="0"/>
              </a:rPr>
              <a:t>0x7FFFD024C3DC</a:t>
            </a:r>
            <a:r>
              <a:rPr lang="is-IS" dirty="0">
                <a:cs typeface="Courier New" panose="02070309020205020404" pitchFamily="49" charset="0"/>
              </a:rPr>
              <a:t>	</a:t>
            </a:r>
            <a:r>
              <a:rPr lang="is-IS" dirty="0"/>
              <a:t>	</a:t>
            </a:r>
            <a:r>
              <a:rPr lang="is-IS" dirty="0">
                <a:latin typeface="Courier New" panose="02070309020205020404" pitchFamily="49" charset="0"/>
                <a:cs typeface="Courier New" panose="02070309020205020404" pitchFamily="49" charset="0"/>
              </a:rPr>
              <a:t>%rdi</a:t>
            </a:r>
            <a:endParaRPr lang="en-US" sz="2400" dirty="0"/>
          </a:p>
          <a:p>
            <a:pPr>
              <a:spcBef>
                <a:spcPts val="1800"/>
              </a:spcBef>
            </a:pPr>
            <a:r>
              <a:rPr lang="en-US" sz="2800" dirty="0"/>
              <a:t>Big				</a:t>
            </a:r>
            <a:r>
              <a:rPr lang="en-US" sz="2800" b="1" dirty="0"/>
              <a:t>vs.</a:t>
            </a:r>
            <a:r>
              <a:rPr lang="en-US" dirty="0"/>
              <a:t>	</a:t>
            </a:r>
            <a:r>
              <a:rPr lang="en-US" sz="2800" dirty="0"/>
              <a:t>Small</a:t>
            </a:r>
          </a:p>
          <a:p>
            <a:pPr lvl="1"/>
            <a:r>
              <a:rPr lang="en-US" sz="2400" dirty="0"/>
              <a:t>~ 8 </a:t>
            </a:r>
            <a:r>
              <a:rPr lang="en-US" sz="2400" dirty="0" err="1"/>
              <a:t>GiB</a:t>
            </a:r>
            <a:r>
              <a:rPr lang="en-US" sz="2400" dirty="0"/>
              <a:t>				(16 x 8 B) = </a:t>
            </a:r>
            <a:r>
              <a:rPr lang="en-US" dirty="0"/>
              <a:t>128</a:t>
            </a:r>
            <a:r>
              <a:rPr lang="en-US" sz="2400" dirty="0"/>
              <a:t> B</a:t>
            </a:r>
          </a:p>
          <a:p>
            <a:pPr>
              <a:spcBef>
                <a:spcPts val="1800"/>
              </a:spcBef>
            </a:pPr>
            <a:r>
              <a:rPr lang="en-US" sz="2800" dirty="0"/>
              <a:t>Slow			</a:t>
            </a:r>
            <a:r>
              <a:rPr lang="en-US" sz="2800" b="1" dirty="0"/>
              <a:t>vs.</a:t>
            </a:r>
            <a:r>
              <a:rPr lang="en-US" sz="2800" dirty="0"/>
              <a:t>	Fast</a:t>
            </a:r>
          </a:p>
          <a:p>
            <a:pPr lvl="1"/>
            <a:r>
              <a:rPr lang="en-US" sz="2400" dirty="0"/>
              <a:t>~50-100 ns			</a:t>
            </a:r>
            <a:r>
              <a:rPr lang="en-US" dirty="0">
                <a:ea typeface="ＭＳ Ｐゴシック" pitchFamily="34" charset="-128"/>
              </a:rPr>
              <a:t>sub-nanosecond timescale</a:t>
            </a:r>
            <a:endParaRPr lang="en-US" sz="2400" dirty="0"/>
          </a:p>
          <a:p>
            <a:pPr>
              <a:spcBef>
                <a:spcPts val="1800"/>
              </a:spcBef>
            </a:pPr>
            <a:r>
              <a:rPr lang="en-US" sz="2800" dirty="0"/>
              <a:t>Dynamic			</a:t>
            </a:r>
            <a:r>
              <a:rPr lang="en-US" sz="2800" b="1" dirty="0"/>
              <a:t>vs.</a:t>
            </a:r>
            <a:r>
              <a:rPr lang="en-US" sz="2800" dirty="0"/>
              <a:t>	Static</a:t>
            </a:r>
            <a:endParaRPr lang="en-US" dirty="0"/>
          </a:p>
          <a:p>
            <a:pPr lvl="1"/>
            <a:r>
              <a:rPr lang="en-US" dirty="0"/>
              <a:t>Can “grow” as needed		fixed number in hardware</a:t>
            </a:r>
            <a:br>
              <a:rPr lang="en-US" dirty="0"/>
            </a:br>
            <a:r>
              <a:rPr lang="en-US" dirty="0"/>
              <a:t>  while program runs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1307880" y="4030200"/>
              <a:ext cx="5746320" cy="455400"/>
            </p14:xfrm>
          </p:contentPart>
        </mc:Choice>
        <mc:Fallback xmlns="">
          <p:pic>
            <p:nvPicPr>
              <p:cNvPr id="6" name="Ink 5"/>
              <p:cNvPicPr/>
              <p:nvPr/>
            </p:nvPicPr>
            <p:blipFill>
              <a:blip r:embed="rId7"/>
              <a:stretch>
                <a:fillRect/>
              </a:stretch>
            </p:blipFill>
            <p:spPr>
              <a:xfrm>
                <a:off x="1298160" y="4023360"/>
                <a:ext cx="5766120" cy="470880"/>
              </a:xfrm>
              <a:prstGeom prst="rect">
                <a:avLst/>
              </a:prstGeom>
            </p:spPr>
          </p:pic>
        </mc:Fallback>
      </mc:AlternateContent>
    </p:spTree>
    <p:extLst>
      <p:ext uri="{BB962C8B-B14F-4D97-AF65-F5344CB8AC3E}">
        <p14:creationId xmlns:p14="http://schemas.microsoft.com/office/powerpoint/2010/main" val="1317367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Three Basic Kinds of Instructions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pPr marL="346075" indent="-346075">
              <a:buSzPct val="100000"/>
              <a:buFont typeface="+mj-lt"/>
              <a:buAutoNum type="arabicParenR"/>
            </a:pPr>
            <a:r>
              <a:rPr lang="en-US" dirty="0"/>
              <a:t>Transfer data between memory and register</a:t>
            </a:r>
          </a:p>
          <a:p>
            <a:pPr lvl="1"/>
            <a:r>
              <a:rPr lang="en-US" i="1" dirty="0">
                <a:solidFill>
                  <a:srgbClr val="FF0000"/>
                </a:solidFill>
              </a:rPr>
              <a:t>Load</a:t>
            </a:r>
            <a:r>
              <a:rPr lang="en-US" dirty="0">
                <a:solidFill>
                  <a:srgbClr val="000090"/>
                </a:solidFill>
              </a:rPr>
              <a:t> </a:t>
            </a:r>
            <a:r>
              <a:rPr lang="en-US" dirty="0"/>
              <a:t>data from memory into register</a:t>
            </a:r>
          </a:p>
          <a:p>
            <a:pPr lvl="2"/>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r>
              <a:rPr lang="en-US" dirty="0"/>
              <a:t> = </a:t>
            </a:r>
            <a:r>
              <a:rPr lang="en-US" dirty="0" err="1"/>
              <a:t>Mem</a:t>
            </a:r>
            <a:r>
              <a:rPr lang="en-US" dirty="0"/>
              <a:t>[address] </a:t>
            </a:r>
          </a:p>
          <a:p>
            <a:pPr lvl="1"/>
            <a:r>
              <a:rPr lang="en-US" i="1" dirty="0">
                <a:solidFill>
                  <a:srgbClr val="FF0000"/>
                </a:solidFill>
              </a:rPr>
              <a:t>Store</a:t>
            </a:r>
            <a:r>
              <a:rPr lang="en-US" dirty="0">
                <a:solidFill>
                  <a:srgbClr val="000090"/>
                </a:solidFill>
              </a:rPr>
              <a:t> </a:t>
            </a:r>
            <a:r>
              <a:rPr lang="en-US" dirty="0"/>
              <a:t>register data into memory</a:t>
            </a:r>
          </a:p>
          <a:p>
            <a:pPr lvl="2"/>
            <a:r>
              <a:rPr lang="en-US" dirty="0"/>
              <a:t>Mem[address] =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reg</a:t>
            </a:r>
            <a:endParaRPr lang="en-US" dirty="0"/>
          </a:p>
          <a:p>
            <a:pPr indent="-339725">
              <a:spcBef>
                <a:spcPts val="1800"/>
              </a:spcBef>
              <a:buSzPct val="100000"/>
              <a:buFont typeface="+mj-lt"/>
              <a:buAutoNum type="arabicParenR"/>
            </a:pPr>
            <a:r>
              <a:rPr lang="en-US" dirty="0"/>
              <a:t>Perform arithmetic operation on register or memory data</a:t>
            </a:r>
          </a:p>
          <a:p>
            <a:pPr lvl="1"/>
            <a:r>
              <a:rPr lang="en-US" dirty="0">
                <a:latin typeface="Courier New" panose="02070309020205020404" pitchFamily="49" charset="0"/>
                <a:ea typeface="Anonymous Pro" charset="0"/>
                <a:cs typeface="Courier New" panose="02070309020205020404" pitchFamily="49" charset="0"/>
              </a:rPr>
              <a:t>c = a + b;    z = x &lt;&lt; y;    </a:t>
            </a:r>
            <a:r>
              <a:rPr lang="en-US" dirty="0" err="1">
                <a:latin typeface="Courier New" panose="02070309020205020404" pitchFamily="49" charset="0"/>
                <a:ea typeface="Anonymous Pro" charset="0"/>
                <a:cs typeface="Courier New" panose="02070309020205020404" pitchFamily="49" charset="0"/>
              </a:rPr>
              <a:t>i</a:t>
            </a:r>
            <a:r>
              <a:rPr lang="en-US" dirty="0">
                <a:latin typeface="Courier New" panose="02070309020205020404" pitchFamily="49" charset="0"/>
                <a:ea typeface="Anonymous Pro" charset="0"/>
                <a:cs typeface="Courier New" panose="02070309020205020404" pitchFamily="49" charset="0"/>
              </a:rPr>
              <a:t> = h &amp; g;</a:t>
            </a:r>
            <a:endParaRPr lang="en-US" dirty="0"/>
          </a:p>
          <a:p>
            <a:pPr marL="339725" indent="-339725">
              <a:spcBef>
                <a:spcPts val="1800"/>
              </a:spcBef>
              <a:buSzPct val="100000"/>
              <a:buFont typeface="+mj-lt"/>
              <a:buAutoNum type="arabicParenR"/>
            </a:pPr>
            <a:r>
              <a:rPr lang="en-US" dirty="0"/>
              <a:t>Control flow:  what instruction to execute next</a:t>
            </a:r>
          </a:p>
          <a:p>
            <a:pPr lvl="1"/>
            <a:r>
              <a:rPr lang="en-US" dirty="0"/>
              <a:t>Unconditional jumps to/from procedures</a:t>
            </a:r>
          </a:p>
          <a:p>
            <a:pPr lvl="1"/>
            <a:r>
              <a:rPr lang="en-US" dirty="0"/>
              <a:t>Conditional branches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11</a:t>
            </a:fld>
            <a:endParaRPr lang="en-US"/>
          </a:p>
        </p:txBody>
      </p:sp>
      <p:sp>
        <p:nvSpPr>
          <p:cNvPr id="8" name="Text Box 6"/>
          <p:cNvSpPr txBox="1">
            <a:spLocks noChangeArrowheads="1"/>
          </p:cNvSpPr>
          <p:nvPr>
            <p:custDataLst>
              <p:tags r:id="rId4"/>
            </p:custDataLst>
          </p:nvPr>
        </p:nvSpPr>
        <p:spPr bwMode="auto">
          <a:xfrm>
            <a:off x="6217920" y="2286000"/>
            <a:ext cx="2468880" cy="1015663"/>
          </a:xfrm>
          <a:prstGeom prst="rect">
            <a:avLst/>
          </a:prstGeom>
          <a:noFill/>
          <a:ln w="25400">
            <a:solidFill>
              <a:srgbClr val="4B2A85"/>
            </a:solidFill>
            <a:miter lim="800000"/>
            <a:headEnd/>
            <a:tailEnd/>
          </a:ln>
          <a:effectLst/>
        </p:spPr>
        <p:txBody>
          <a:bodyPr wrap="square">
            <a:spAutoFit/>
          </a:bodyPr>
          <a:lstStyle/>
          <a:p>
            <a:pPr marL="0" lvl="2" eaLnBrk="1" hangingPunct="1">
              <a:spcBef>
                <a:spcPct val="20000"/>
              </a:spcBef>
              <a:buSzPct val="80000"/>
            </a:pPr>
            <a:r>
              <a:rPr lang="en-US" sz="2000" kern="0" dirty="0">
                <a:solidFill>
                  <a:srgbClr val="4B2A85"/>
                </a:solidFill>
                <a:latin typeface="Calibri" pitchFamily="34" charset="0"/>
              </a:rPr>
              <a:t>Remember:</a:t>
            </a:r>
            <a:r>
              <a:rPr lang="en-US" sz="2000" b="0" kern="0" dirty="0">
                <a:solidFill>
                  <a:srgbClr val="4B2A85"/>
                </a:solidFill>
                <a:latin typeface="Calibri" pitchFamily="34" charset="0"/>
              </a:rPr>
              <a:t>  Memory is indexed just like an array of bytes!</a:t>
            </a:r>
          </a:p>
        </p:txBody>
      </p:sp>
    </p:spTree>
    <p:extLst>
      <p:ext uri="{BB962C8B-B14F-4D97-AF65-F5344CB8AC3E}">
        <p14:creationId xmlns:p14="http://schemas.microsoft.com/office/powerpoint/2010/main" val="258282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custDataLst>
              <p:tags r:id="rId1"/>
            </p:custDataLst>
          </p:nvPr>
        </p:nvSpPr>
        <p:spPr>
          <a:xfrm>
            <a:off x="356616" y="438912"/>
            <a:ext cx="8403336" cy="758952"/>
          </a:xfrm>
        </p:spPr>
        <p:txBody>
          <a:bodyPr/>
          <a:lstStyle/>
          <a:p>
            <a:r>
              <a:rPr lang="en-US" dirty="0"/>
              <a:t>Operand types</a:t>
            </a:r>
          </a:p>
        </p:txBody>
      </p:sp>
      <p:sp>
        <p:nvSpPr>
          <p:cNvPr id="156675" name="Rectangle 3"/>
          <p:cNvSpPr>
            <a:spLocks noGrp="1" noChangeArrowheads="1"/>
          </p:cNvSpPr>
          <p:nvPr>
            <p:ph idx="1"/>
            <p:custDataLst>
              <p:tags r:id="rId2"/>
            </p:custDataLst>
          </p:nvPr>
        </p:nvSpPr>
        <p:spPr>
          <a:xfrm>
            <a:off x="393191" y="1362456"/>
            <a:ext cx="5760720" cy="5224462"/>
          </a:xfrm>
        </p:spPr>
        <p:txBody>
          <a:bodyPr/>
          <a:lstStyle/>
          <a:p>
            <a:r>
              <a:rPr lang="en-US" sz="2400" b="1" i="1" dirty="0">
                <a:solidFill>
                  <a:srgbClr val="4B2A85"/>
                </a:solidFill>
              </a:rPr>
              <a:t>Immediate:</a:t>
            </a:r>
            <a:r>
              <a:rPr lang="en-US" sz="2400" dirty="0"/>
              <a:t>  Constant integer data</a:t>
            </a:r>
          </a:p>
          <a:p>
            <a:pPr lvl="1"/>
            <a:r>
              <a:rPr lang="en-US" sz="2000" dirty="0"/>
              <a:t>Examples:  </a:t>
            </a:r>
            <a:r>
              <a:rPr lang="en-US" sz="2000" b="1" dirty="0">
                <a:latin typeface="Courier New" panose="02070309020205020404" pitchFamily="49" charset="0"/>
                <a:cs typeface="Courier New" panose="02070309020205020404" pitchFamily="49" charset="0"/>
              </a:rPr>
              <a:t>$0x400</a:t>
            </a:r>
            <a:r>
              <a:rPr lang="en-US" sz="2000" dirty="0"/>
              <a:t>,  </a:t>
            </a:r>
            <a:r>
              <a:rPr lang="en-US" sz="2000" b="1" dirty="0">
                <a:latin typeface="Courier New" panose="02070309020205020404" pitchFamily="49" charset="0"/>
                <a:cs typeface="Courier New" panose="02070309020205020404" pitchFamily="49" charset="0"/>
              </a:rPr>
              <a:t>$-533</a:t>
            </a:r>
            <a:endParaRPr lang="en-US" sz="2000" dirty="0">
              <a:latin typeface="Courier New" panose="02070309020205020404" pitchFamily="49" charset="0"/>
              <a:cs typeface="Courier New" panose="02070309020205020404" pitchFamily="49" charset="0"/>
            </a:endParaRPr>
          </a:p>
          <a:p>
            <a:pPr lvl="1"/>
            <a:r>
              <a:rPr lang="en-US" sz="2000" dirty="0"/>
              <a:t>Like C literal, but prefixed with </a:t>
            </a:r>
            <a:r>
              <a:rPr lang="en-US" sz="2000" b="1" dirty="0">
                <a:latin typeface="Courier New" panose="02070309020205020404" pitchFamily="49" charset="0"/>
                <a:cs typeface="Courier New" panose="02070309020205020404" pitchFamily="49" charset="0"/>
              </a:rPr>
              <a:t>‘$’</a:t>
            </a:r>
          </a:p>
          <a:p>
            <a:pPr lvl="1"/>
            <a:r>
              <a:rPr lang="en-US" sz="2000" dirty="0"/>
              <a:t>Encoded with 1, 2, 4, or 8 bytes </a:t>
            </a:r>
            <a:br>
              <a:rPr lang="en-US" sz="2000" dirty="0"/>
            </a:br>
            <a:r>
              <a:rPr lang="en-US" sz="2000" i="1" dirty="0"/>
              <a:t>depending on the instruction</a:t>
            </a:r>
          </a:p>
          <a:p>
            <a:r>
              <a:rPr lang="en-US" sz="2400" b="1" i="1" dirty="0">
                <a:solidFill>
                  <a:srgbClr val="4B2A85"/>
                </a:solidFill>
              </a:rPr>
              <a:t>Register:</a:t>
            </a:r>
            <a:r>
              <a:rPr lang="en-US" sz="2400" b="1" i="1" dirty="0">
                <a:solidFill>
                  <a:srgbClr val="C00000"/>
                </a:solidFill>
              </a:rPr>
              <a:t>  </a:t>
            </a:r>
            <a:r>
              <a:rPr lang="en-US" sz="2400" dirty="0"/>
              <a:t>1 of 16 integer registers</a:t>
            </a:r>
          </a:p>
          <a:p>
            <a:pPr lvl="1"/>
            <a:r>
              <a:rPr lang="en-US" sz="2000" dirty="0"/>
              <a:t>Examples: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dirty="0"/>
              <a:t>,  </a:t>
            </a:r>
            <a:r>
              <a:rPr lang="en-US" sz="2000" b="1" dirty="0">
                <a:latin typeface="Courier New" panose="02070309020205020404" pitchFamily="49" charset="0"/>
                <a:cs typeface="Courier New" panose="02070309020205020404" pitchFamily="49" charset="0"/>
              </a:rPr>
              <a:t>%r13</a:t>
            </a:r>
          </a:p>
          <a:p>
            <a:pPr lvl="1"/>
            <a:r>
              <a:rPr lang="en-US" sz="2000" dirty="0"/>
              <a:t>But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rsp</a:t>
            </a:r>
            <a:r>
              <a:rPr lang="en-US" sz="2000" dirty="0"/>
              <a:t> reserved for special use</a:t>
            </a:r>
          </a:p>
          <a:p>
            <a:pPr lvl="1"/>
            <a:r>
              <a:rPr lang="en-US" sz="2000" dirty="0"/>
              <a:t>Others have special uses for particular instructions</a:t>
            </a:r>
          </a:p>
          <a:p>
            <a:r>
              <a:rPr lang="en-US" sz="2400" b="1" i="1" dirty="0">
                <a:solidFill>
                  <a:srgbClr val="4B2A85"/>
                </a:solidFill>
              </a:rPr>
              <a:t>Memory:</a:t>
            </a:r>
            <a:r>
              <a:rPr lang="en-US" sz="2400" dirty="0"/>
              <a:t>  Consecutive bytes of memory at a computed address</a:t>
            </a:r>
          </a:p>
          <a:p>
            <a:pPr lvl="1"/>
            <a:r>
              <a:rPr lang="en-US" sz="2000" dirty="0"/>
              <a:t>Simplest example:  </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rax</a:t>
            </a:r>
            <a:r>
              <a:rPr lang="en-US" sz="2000" b="1" dirty="0">
                <a:latin typeface="Courier New" panose="02070309020205020404" pitchFamily="49" charset="0"/>
                <a:cs typeface="Courier New" panose="02070309020205020404" pitchFamily="49" charset="0"/>
              </a:rPr>
              <a:t>)</a:t>
            </a:r>
          </a:p>
          <a:p>
            <a:pPr lvl="1"/>
            <a:r>
              <a:rPr lang="en-US" sz="2000" dirty="0"/>
              <a:t>Various other “address modes”</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12</a:t>
            </a:fld>
            <a:endParaRPr lang="en-US"/>
          </a:p>
        </p:txBody>
      </p:sp>
      <p:grpSp>
        <p:nvGrpSpPr>
          <p:cNvPr id="3" name="Group 2"/>
          <p:cNvGrpSpPr/>
          <p:nvPr>
            <p:custDataLst>
              <p:tags r:id="rId4"/>
            </p:custDataLst>
          </p:nvPr>
        </p:nvGrpSpPr>
        <p:grpSpPr>
          <a:xfrm>
            <a:off x="6167416" y="1362456"/>
            <a:ext cx="2519384" cy="4267200"/>
            <a:chOff x="6167416" y="609600"/>
            <a:chExt cx="2519384" cy="4267200"/>
          </a:xfrm>
        </p:grpSpPr>
        <p:sp>
          <p:nvSpPr>
            <p:cNvPr id="156676" name="Rectangle 4"/>
            <p:cNvSpPr>
              <a:spLocks noChangeArrowheads="1"/>
            </p:cNvSpPr>
            <p:nvPr>
              <p:custDataLst>
                <p:tags r:id="rId5"/>
              </p:custDataLst>
            </p:nvPr>
          </p:nvSpPr>
          <p:spPr bwMode="auto">
            <a:xfrm>
              <a:off x="6172200" y="609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p:txBody>
        </p:sp>
        <p:sp>
          <p:nvSpPr>
            <p:cNvPr id="156677" name="Rectangle 5"/>
            <p:cNvSpPr>
              <a:spLocks noChangeArrowheads="1"/>
            </p:cNvSpPr>
            <p:nvPr>
              <p:custDataLst>
                <p:tags r:id="rId6"/>
              </p:custDataLst>
            </p:nvPr>
          </p:nvSpPr>
          <p:spPr bwMode="auto">
            <a:xfrm>
              <a:off x="6172200" y="1066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rcx</a:t>
              </a:r>
              <a:endParaRPr lang="en-US" dirty="0">
                <a:latin typeface="Courier New" panose="02070309020205020404" pitchFamily="49" charset="0"/>
                <a:cs typeface="Courier New" panose="02070309020205020404" pitchFamily="49" charset="0"/>
              </a:endParaRPr>
            </a:p>
          </p:txBody>
        </p:sp>
        <p:sp>
          <p:nvSpPr>
            <p:cNvPr id="156678" name="Rectangle 6"/>
            <p:cNvSpPr>
              <a:spLocks noChangeArrowheads="1"/>
            </p:cNvSpPr>
            <p:nvPr>
              <p:custDataLst>
                <p:tags r:id="rId7"/>
              </p:custDataLst>
            </p:nvPr>
          </p:nvSpPr>
          <p:spPr bwMode="auto">
            <a:xfrm>
              <a:off x="6172200" y="1524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156679" name="Rectangle 7"/>
            <p:cNvSpPr>
              <a:spLocks noChangeArrowheads="1"/>
            </p:cNvSpPr>
            <p:nvPr>
              <p:custDataLst>
                <p:tags r:id="rId8"/>
              </p:custDataLst>
            </p:nvPr>
          </p:nvSpPr>
          <p:spPr bwMode="auto">
            <a:xfrm>
              <a:off x="6172200" y="19812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rbx</a:t>
              </a:r>
              <a:endParaRPr lang="en-US" dirty="0">
                <a:latin typeface="Courier New" panose="02070309020205020404" pitchFamily="49" charset="0"/>
                <a:cs typeface="Courier New" panose="02070309020205020404" pitchFamily="49" charset="0"/>
              </a:endParaRPr>
            </a:p>
          </p:txBody>
        </p:sp>
        <p:sp>
          <p:nvSpPr>
            <p:cNvPr id="156680" name="Rectangle 8"/>
            <p:cNvSpPr>
              <a:spLocks noChangeArrowheads="1"/>
            </p:cNvSpPr>
            <p:nvPr>
              <p:custDataLst>
                <p:tags r:id="rId9"/>
              </p:custDataLst>
            </p:nvPr>
          </p:nvSpPr>
          <p:spPr bwMode="auto">
            <a:xfrm>
              <a:off x="6172200" y="24384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rsi</a:t>
              </a:r>
              <a:endParaRPr lang="en-US" dirty="0">
                <a:latin typeface="Courier New" panose="02070309020205020404" pitchFamily="49" charset="0"/>
                <a:cs typeface="Courier New" panose="02070309020205020404" pitchFamily="49" charset="0"/>
              </a:endParaRPr>
            </a:p>
          </p:txBody>
        </p:sp>
        <p:sp>
          <p:nvSpPr>
            <p:cNvPr id="156681" name="Rectangle 9"/>
            <p:cNvSpPr>
              <a:spLocks noChangeArrowheads="1"/>
            </p:cNvSpPr>
            <p:nvPr>
              <p:custDataLst>
                <p:tags r:id="rId10"/>
              </p:custDataLst>
            </p:nvPr>
          </p:nvSpPr>
          <p:spPr bwMode="auto">
            <a:xfrm>
              <a:off x="6172200" y="28956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rdi</a:t>
              </a:r>
              <a:endParaRPr lang="en-US" dirty="0">
                <a:latin typeface="Courier New" panose="02070309020205020404" pitchFamily="49" charset="0"/>
                <a:cs typeface="Courier New" panose="02070309020205020404" pitchFamily="49" charset="0"/>
              </a:endParaRPr>
            </a:p>
          </p:txBody>
        </p:sp>
        <p:sp>
          <p:nvSpPr>
            <p:cNvPr id="156682" name="Rectangle 10"/>
            <p:cNvSpPr>
              <a:spLocks noChangeArrowheads="1"/>
            </p:cNvSpPr>
            <p:nvPr>
              <p:custDataLst>
                <p:tags r:id="rId11"/>
              </p:custDataLst>
            </p:nvPr>
          </p:nvSpPr>
          <p:spPr bwMode="auto">
            <a:xfrm>
              <a:off x="6172200" y="3352800"/>
              <a:ext cx="2514600" cy="38100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rsp</a:t>
              </a:r>
              <a:endParaRPr lang="en-US" dirty="0">
                <a:latin typeface="Courier New" panose="02070309020205020404" pitchFamily="49" charset="0"/>
                <a:cs typeface="Courier New" panose="02070309020205020404" pitchFamily="49" charset="0"/>
              </a:endParaRPr>
            </a:p>
          </p:txBody>
        </p:sp>
        <p:sp>
          <p:nvSpPr>
            <p:cNvPr id="156683" name="Rectangle 11"/>
            <p:cNvSpPr>
              <a:spLocks noChangeArrowheads="1"/>
            </p:cNvSpPr>
            <p:nvPr>
              <p:custDataLst>
                <p:tags r:id="rId12"/>
              </p:custDataLst>
            </p:nvPr>
          </p:nvSpPr>
          <p:spPr bwMode="auto">
            <a:xfrm>
              <a:off x="6172200" y="38100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rbp</a:t>
              </a:r>
              <a:endParaRPr lang="en-US" dirty="0">
                <a:latin typeface="Courier New" panose="02070309020205020404" pitchFamily="49" charset="0"/>
                <a:cs typeface="Courier New" panose="02070309020205020404" pitchFamily="49" charset="0"/>
              </a:endParaRPr>
            </a:p>
          </p:txBody>
        </p:sp>
        <p:sp>
          <p:nvSpPr>
            <p:cNvPr id="13" name="Rectangle 11"/>
            <p:cNvSpPr>
              <a:spLocks noChangeArrowheads="1"/>
            </p:cNvSpPr>
            <p:nvPr>
              <p:custDataLst>
                <p:tags r:id="rId13"/>
              </p:custDataLst>
            </p:nvPr>
          </p:nvSpPr>
          <p:spPr bwMode="auto">
            <a:xfrm>
              <a:off x="6167416" y="4495800"/>
              <a:ext cx="2514600" cy="3810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rN</a:t>
              </a:r>
              <a:endParaRPr lang="en-US" dirty="0">
                <a:latin typeface="Courier New" panose="02070309020205020404" pitchFamily="49" charset="0"/>
                <a:cs typeface="Courier New" panose="02070309020205020404" pitchFamily="49" charset="0"/>
              </a:endParaRPr>
            </a:p>
          </p:txBody>
        </p:sp>
      </p:grpSp>
      <mc:AlternateContent xmlns:mc="http://schemas.openxmlformats.org/markup-compatibility/2006" xmlns:p14="http://schemas.microsoft.com/office/powerpoint/2010/main">
        <mc:Choice Requires="p14">
          <p:contentPart p14:bwMode="auto" r:id="rId16">
            <p14:nvContentPartPr>
              <p14:cNvPr id="16" name="Ink 15"/>
              <p14:cNvContentPartPr/>
              <p14:nvPr/>
            </p14:nvContentPartPr>
            <p14:xfrm>
              <a:off x="2689436" y="2044356"/>
              <a:ext cx="5471640" cy="4503600"/>
            </p14:xfrm>
          </p:contentPart>
        </mc:Choice>
        <mc:Fallback xmlns="">
          <p:pic>
            <p:nvPicPr>
              <p:cNvPr id="16" name="Ink 15"/>
              <p:cNvPicPr/>
              <p:nvPr/>
            </p:nvPicPr>
            <p:blipFill>
              <a:blip r:embed="rId17"/>
              <a:stretch>
                <a:fillRect/>
              </a:stretch>
            </p:blipFill>
            <p:spPr>
              <a:xfrm>
                <a:off x="2685476" y="2038956"/>
                <a:ext cx="5481360" cy="451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Ink 3"/>
              <p14:cNvContentPartPr/>
              <p14:nvPr/>
            </p14:nvContentPartPr>
            <p14:xfrm>
              <a:off x="5655240" y="1287720"/>
              <a:ext cx="606960" cy="4365720"/>
            </p14:xfrm>
          </p:contentPart>
        </mc:Choice>
        <mc:Fallback xmlns="">
          <p:pic>
            <p:nvPicPr>
              <p:cNvPr id="4" name="Ink 3"/>
              <p:cNvPicPr/>
              <p:nvPr/>
            </p:nvPicPr>
            <p:blipFill>
              <a:blip r:embed="rId19"/>
              <a:stretch>
                <a:fillRect/>
              </a:stretch>
            </p:blipFill>
            <p:spPr>
              <a:xfrm>
                <a:off x="5645160" y="1279080"/>
                <a:ext cx="622800" cy="4383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 name="Ink 5"/>
              <p14:cNvContentPartPr/>
              <p14:nvPr/>
            </p14:nvContentPartPr>
            <p14:xfrm>
              <a:off x="7164000" y="4185360"/>
              <a:ext cx="1396800" cy="220320"/>
            </p14:xfrm>
          </p:contentPart>
        </mc:Choice>
        <mc:Fallback xmlns="">
          <p:pic>
            <p:nvPicPr>
              <p:cNvPr id="6" name="Ink 5"/>
              <p:cNvPicPr/>
              <p:nvPr/>
            </p:nvPicPr>
            <p:blipFill>
              <a:blip r:embed="rId21"/>
              <a:stretch>
                <a:fillRect/>
              </a:stretch>
            </p:blipFill>
            <p:spPr>
              <a:xfrm>
                <a:off x="7155360" y="4176720"/>
                <a:ext cx="1414800" cy="237960"/>
              </a:xfrm>
              <a:prstGeom prst="rect">
                <a:avLst/>
              </a:prstGeom>
            </p:spPr>
          </p:pic>
        </mc:Fallback>
      </mc:AlternateContent>
    </p:spTree>
    <p:extLst>
      <p:ext uri="{BB962C8B-B14F-4D97-AF65-F5344CB8AC3E}">
        <p14:creationId xmlns:p14="http://schemas.microsoft.com/office/powerpoint/2010/main" val="39447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667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67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6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6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x86-64 Introduction</a:t>
            </a:r>
          </a:p>
        </p:txBody>
      </p:sp>
      <p:sp>
        <p:nvSpPr>
          <p:cNvPr id="3" name="Content Placeholder 2"/>
          <p:cNvSpPr>
            <a:spLocks noGrp="1"/>
          </p:cNvSpPr>
          <p:nvPr>
            <p:ph idx="1"/>
            <p:custDataLst>
              <p:tags r:id="rId2"/>
            </p:custDataLst>
          </p:nvPr>
        </p:nvSpPr>
        <p:spPr/>
        <p:txBody>
          <a:bodyPr/>
          <a:lstStyle/>
          <a:p>
            <a:r>
              <a:rPr lang="en-US" dirty="0"/>
              <a:t>Data transfer instruction (</a:t>
            </a:r>
            <a:r>
              <a:rPr lang="en-US" dirty="0" err="1">
                <a:latin typeface="Courier New" panose="02070309020205020404" pitchFamily="49" charset="0"/>
                <a:cs typeface="Courier New" panose="02070309020205020404" pitchFamily="49" charset="0"/>
              </a:rPr>
              <a:t>mov</a:t>
            </a:r>
            <a:r>
              <a:rPr lang="en-US" dirty="0"/>
              <a:t>)</a:t>
            </a:r>
          </a:p>
          <a:p>
            <a:r>
              <a:rPr lang="en-US" dirty="0"/>
              <a:t>Arithmetic operations</a:t>
            </a:r>
          </a:p>
          <a:p>
            <a:r>
              <a:rPr lang="en-US" dirty="0"/>
              <a:t>Memory addressing modes</a:t>
            </a:r>
            <a:endParaRPr lang="en-US" dirty="0">
              <a:latin typeface="Anonymous Pro" panose="02060609030202000504" pitchFamily="49" charset="0"/>
              <a:cs typeface="Courier New" pitchFamily="49" charset="0"/>
            </a:endParaRPr>
          </a:p>
          <a:p>
            <a:pPr lvl="1"/>
            <a:r>
              <a:rPr lang="en-US" dirty="0">
                <a:latin typeface="Courier New" panose="02070309020205020404" pitchFamily="49" charset="0"/>
                <a:cs typeface="Courier New" panose="02070309020205020404" pitchFamily="49" charset="0"/>
              </a:rPr>
              <a:t>swap</a:t>
            </a:r>
            <a:r>
              <a:rPr lang="en-US" dirty="0"/>
              <a:t> example</a:t>
            </a:r>
          </a:p>
          <a:p>
            <a:r>
              <a:rPr lang="en-US" dirty="0"/>
              <a:t>Address computation instruction (</a:t>
            </a:r>
            <a:r>
              <a:rPr lang="en-US" dirty="0">
                <a:latin typeface="Courier New" panose="02070309020205020404" pitchFamily="49" charset="0"/>
                <a:cs typeface="Courier New" panose="02070309020205020404" pitchFamily="49" charset="0"/>
              </a:rPr>
              <a:t>lea</a:t>
            </a:r>
            <a:r>
              <a:rPr lang="en-US" dirty="0"/>
              <a:t>)</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Tree>
    <p:extLst>
      <p:ext uri="{BB962C8B-B14F-4D97-AF65-F5344CB8AC3E}">
        <p14:creationId xmlns:p14="http://schemas.microsoft.com/office/powerpoint/2010/main" val="265717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Data</a:t>
            </a:r>
          </a:p>
        </p:txBody>
      </p:sp>
      <p:sp>
        <p:nvSpPr>
          <p:cNvPr id="3" name="Content Placeholder 2"/>
          <p:cNvSpPr>
            <a:spLocks noGrp="1"/>
          </p:cNvSpPr>
          <p:nvPr>
            <p:ph idx="1"/>
          </p:nvPr>
        </p:nvSpPr>
        <p:spPr/>
        <p:txBody>
          <a:bodyPr/>
          <a:lstStyle/>
          <a:p>
            <a:r>
              <a:rPr lang="en-US" dirty="0"/>
              <a:t>General form:  </a:t>
            </a:r>
            <a:r>
              <a:rPr lang="en-US" dirty="0" err="1">
                <a:latin typeface="Courier New" panose="02070309020205020404" pitchFamily="49" charset="0"/>
                <a:cs typeface="Courier New" panose="02070309020205020404" pitchFamily="49" charset="0"/>
              </a:rPr>
              <a:t>mov</a:t>
            </a:r>
            <a:r>
              <a:rPr lang="en-US" dirty="0">
                <a:latin typeface="Courier New" panose="02070309020205020404" pitchFamily="49" charset="0"/>
                <a:cs typeface="Courier New" panose="02070309020205020404" pitchFamily="49" charset="0"/>
              </a:rPr>
              <a:t>_ source, destination</a:t>
            </a:r>
          </a:p>
          <a:p>
            <a:pPr lvl="1"/>
            <a:r>
              <a:rPr lang="en-US" dirty="0"/>
              <a:t>Missing letter (</a:t>
            </a:r>
            <a:r>
              <a:rPr lang="en-US" dirty="0">
                <a:latin typeface="Courier New" panose="02070309020205020404" pitchFamily="49" charset="0"/>
                <a:cs typeface="Courier New" panose="02070309020205020404" pitchFamily="49" charset="0"/>
              </a:rPr>
              <a:t>_</a:t>
            </a:r>
            <a:r>
              <a:rPr lang="en-US" dirty="0"/>
              <a:t>) specifies size of operands</a:t>
            </a:r>
          </a:p>
          <a:p>
            <a:pPr lvl="1"/>
            <a:r>
              <a:rPr lang="en-US" dirty="0">
                <a:solidFill>
                  <a:srgbClr val="FF0000"/>
                </a:solidFill>
              </a:rPr>
              <a:t>Note that due to backwards-compatible support for 8086 programs (16-bit machines!), “word” means 16 bits = 2 bytes in x86 instruction names</a:t>
            </a:r>
          </a:p>
          <a:p>
            <a:pPr lvl="1"/>
            <a:r>
              <a:rPr lang="en-US" dirty="0"/>
              <a:t>Lots of these in typical code</a:t>
            </a:r>
          </a:p>
          <a:p>
            <a:endParaRPr lang="en-US" dirty="0"/>
          </a:p>
          <a:p>
            <a:r>
              <a:rPr lang="en-US" dirty="0" err="1">
                <a:latin typeface="Courier New" panose="02070309020205020404" pitchFamily="49" charset="0"/>
                <a:cs typeface="Courier New" panose="02070309020205020404" pitchFamily="49" charset="0"/>
              </a:rPr>
              <a:t>movb</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dst</a:t>
            </a:r>
            <a:endParaRPr lang="en-US" dirty="0">
              <a:latin typeface="Courier New" panose="02070309020205020404" pitchFamily="49" charset="0"/>
              <a:cs typeface="Courier New" panose="02070309020205020404" pitchFamily="49" charset="0"/>
            </a:endParaRPr>
          </a:p>
          <a:p>
            <a:pPr lvl="1"/>
            <a:r>
              <a:rPr lang="en-US" dirty="0"/>
              <a:t>Move 1-byte “</a:t>
            </a:r>
            <a:r>
              <a:rPr lang="en-US" b="1" dirty="0"/>
              <a:t>b</a:t>
            </a:r>
            <a:r>
              <a:rPr lang="en-US" dirty="0"/>
              <a:t>yte”</a:t>
            </a:r>
          </a:p>
          <a:p>
            <a:r>
              <a:rPr lang="en-US" dirty="0" err="1">
                <a:latin typeface="Courier New" panose="02070309020205020404" pitchFamily="49" charset="0"/>
                <a:cs typeface="Courier New" panose="02070309020205020404" pitchFamily="49" charset="0"/>
              </a:rPr>
              <a:t>movw</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src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dst</a:t>
            </a:r>
            <a:endParaRPr lang="en-US" dirty="0">
              <a:latin typeface="Courier New" panose="02070309020205020404" pitchFamily="49" charset="0"/>
              <a:cs typeface="Courier New" panose="02070309020205020404" pitchFamily="49" charset="0"/>
            </a:endParaRPr>
          </a:p>
          <a:p>
            <a:pPr lvl="1"/>
            <a:r>
              <a:rPr lang="en-US" dirty="0"/>
              <a:t>Move 2-byte “</a:t>
            </a:r>
            <a:r>
              <a:rPr lang="en-US" b="1" dirty="0"/>
              <a:t>w</a:t>
            </a:r>
            <a:r>
              <a:rPr lang="en-US" dirty="0"/>
              <a:t>ord”</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14</a:t>
            </a:fld>
            <a:endParaRPr lang="en-US" dirty="0"/>
          </a:p>
        </p:txBody>
      </p:sp>
      <p:sp>
        <p:nvSpPr>
          <p:cNvPr id="5" name="Content Placeholder 4"/>
          <p:cNvSpPr txBox="1">
            <a:spLocks/>
          </p:cNvSpPr>
          <p:nvPr/>
        </p:nvSpPr>
        <p:spPr>
          <a:xfrm>
            <a:off x="4645152" y="4434840"/>
            <a:ext cx="4114800" cy="2011680"/>
          </a:xfrm>
          <a:prstGeom prst="rect">
            <a:avLst/>
          </a:prstGeom>
        </p:spPr>
        <p:txBody>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800" b="0" kern="0" dirty="0" err="1">
                <a:latin typeface="Courier New" panose="02070309020205020404" pitchFamily="49" charset="0"/>
                <a:cs typeface="Courier New" panose="02070309020205020404" pitchFamily="49" charset="0"/>
              </a:rPr>
              <a:t>movl</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src</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dst</a:t>
            </a:r>
            <a:endParaRPr lang="en-US" sz="2800" b="0" kern="0" dirty="0">
              <a:latin typeface="Courier New" panose="02070309020205020404" pitchFamily="49" charset="0"/>
              <a:cs typeface="Courier New" panose="02070309020205020404" pitchFamily="49" charset="0"/>
            </a:endParaRPr>
          </a:p>
          <a:p>
            <a:pPr lvl="1"/>
            <a:r>
              <a:rPr lang="en-US" sz="2400" b="0" kern="0" dirty="0"/>
              <a:t>Move 4-byte “</a:t>
            </a:r>
            <a:r>
              <a:rPr lang="en-US" sz="2400" kern="0" dirty="0"/>
              <a:t>l</a:t>
            </a:r>
            <a:r>
              <a:rPr lang="en-US" sz="2400" b="0" kern="0" dirty="0"/>
              <a:t>ong word”</a:t>
            </a:r>
          </a:p>
          <a:p>
            <a:r>
              <a:rPr lang="en-US" sz="2800" b="0" kern="0" dirty="0" err="1">
                <a:latin typeface="Courier New" panose="02070309020205020404" pitchFamily="49" charset="0"/>
                <a:cs typeface="Courier New" panose="02070309020205020404" pitchFamily="49" charset="0"/>
              </a:rPr>
              <a:t>movq</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src</a:t>
            </a:r>
            <a:r>
              <a:rPr lang="en-US" sz="2800" b="0" kern="0" dirty="0">
                <a:latin typeface="Courier New" panose="02070309020205020404" pitchFamily="49" charset="0"/>
                <a:cs typeface="Courier New" panose="02070309020205020404" pitchFamily="49" charset="0"/>
              </a:rPr>
              <a:t>, </a:t>
            </a:r>
            <a:r>
              <a:rPr lang="en-US" sz="2800" b="0" kern="0" dirty="0" err="1">
                <a:latin typeface="Courier New" panose="02070309020205020404" pitchFamily="49" charset="0"/>
                <a:cs typeface="Courier New" panose="02070309020205020404" pitchFamily="49" charset="0"/>
              </a:rPr>
              <a:t>dst</a:t>
            </a:r>
            <a:endParaRPr lang="en-US" sz="2800" b="0" kern="0" dirty="0">
              <a:latin typeface="Courier New" panose="02070309020205020404" pitchFamily="49" charset="0"/>
              <a:cs typeface="Courier New" panose="02070309020205020404" pitchFamily="49" charset="0"/>
            </a:endParaRPr>
          </a:p>
          <a:p>
            <a:pPr lvl="1"/>
            <a:r>
              <a:rPr lang="en-US" sz="2400" b="0" kern="0" dirty="0"/>
              <a:t>Move 8-byte “</a:t>
            </a:r>
            <a:r>
              <a:rPr lang="en-US" sz="2400" kern="0" dirty="0"/>
              <a:t>q</a:t>
            </a:r>
            <a:r>
              <a:rPr lang="en-US" sz="2400" b="0" kern="0" dirty="0"/>
              <a:t>uad word”</a:t>
            </a: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1474200" y="754560"/>
              <a:ext cx="4694760" cy="5127480"/>
            </p14:xfrm>
          </p:contentPart>
        </mc:Choice>
        <mc:Fallback xmlns="">
          <p:pic>
            <p:nvPicPr>
              <p:cNvPr id="7" name="Ink 6"/>
              <p:cNvPicPr/>
              <p:nvPr/>
            </p:nvPicPr>
            <p:blipFill>
              <a:blip r:embed="rId3"/>
              <a:stretch>
                <a:fillRect/>
              </a:stretch>
            </p:blipFill>
            <p:spPr>
              <a:xfrm>
                <a:off x="1467000" y="747360"/>
                <a:ext cx="4705560" cy="5143680"/>
              </a:xfrm>
              <a:prstGeom prst="rect">
                <a:avLst/>
              </a:prstGeom>
            </p:spPr>
          </p:pic>
        </mc:Fallback>
      </mc:AlternateContent>
    </p:spTree>
    <p:extLst>
      <p:ext uri="{BB962C8B-B14F-4D97-AF65-F5344CB8AC3E}">
        <p14:creationId xmlns:p14="http://schemas.microsoft.com/office/powerpoint/2010/main" val="419676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movq</a:t>
            </a:r>
            <a:r>
              <a:rPr lang="en-US" dirty="0"/>
              <a:t> Operand Combinations</a:t>
            </a:r>
          </a:p>
        </p:txBody>
      </p:sp>
      <p:graphicFrame>
        <p:nvGraphicFramePr>
          <p:cNvPr id="5" name="Content Placeholder 4"/>
          <p:cNvGraphicFramePr>
            <a:graphicFrameLocks noGrp="1"/>
          </p:cNvGraphicFramePr>
          <p:nvPr>
            <p:ph idx="1"/>
            <p:extLst/>
          </p:nvPr>
        </p:nvGraphicFramePr>
        <p:xfrm>
          <a:off x="182880" y="1554480"/>
          <a:ext cx="8686800" cy="3566160"/>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370840">
                <a:tc>
                  <a:txBody>
                    <a:bodyPr/>
                    <a:lstStyle/>
                    <a:p>
                      <a:pPr algn="ct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a:latin typeface="Calibri" panose="020F0502020204030204" pitchFamily="34" charset="0"/>
                          <a:cs typeface="Calibri" panose="020F0502020204030204" pitchFamily="34" charset="0"/>
                        </a:rPr>
                        <a:t>Source</a:t>
                      </a:r>
                    </a:p>
                  </a:txBody>
                  <a:tcPr anchor="ctr"/>
                </a:tc>
                <a:tc>
                  <a:txBody>
                    <a:bodyPr/>
                    <a:lstStyle/>
                    <a:p>
                      <a:pPr algn="ctr"/>
                      <a:r>
                        <a:rPr lang="en-US" sz="2400" b="1" dirty="0" err="1">
                          <a:latin typeface="Calibri" panose="020F0502020204030204" pitchFamily="34" charset="0"/>
                          <a:cs typeface="Calibri" panose="020F0502020204030204" pitchFamily="34" charset="0"/>
                        </a:rPr>
                        <a:t>Dest</a:t>
                      </a:r>
                      <a:endParaRPr lang="en-US" sz="2400" b="1" dirty="0">
                        <a:latin typeface="Calibri" panose="020F0502020204030204" pitchFamily="34" charset="0"/>
                        <a:cs typeface="Calibri" panose="020F0502020204030204" pitchFamily="34" charset="0"/>
                      </a:endParaRPr>
                    </a:p>
                  </a:txBody>
                  <a:tcPr anchor="ctr"/>
                </a:tc>
                <a:tc>
                  <a:txBody>
                    <a:bodyPr/>
                    <a:lstStyle/>
                    <a:p>
                      <a:pPr algn="ctr"/>
                      <a:r>
                        <a:rPr lang="en-US" sz="2400" b="1" dirty="0" err="1">
                          <a:latin typeface="Calibri" panose="020F0502020204030204" pitchFamily="34" charset="0"/>
                          <a:cs typeface="Calibri" panose="020F0502020204030204" pitchFamily="34" charset="0"/>
                        </a:rPr>
                        <a:t>Src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Dest</a:t>
                      </a:r>
                      <a:endParaRPr lang="en-US" sz="2400" b="1" dirty="0">
                        <a:latin typeface="Calibri" panose="020F0502020204030204" pitchFamily="34" charset="0"/>
                        <a:cs typeface="Calibri" panose="020F0502020204030204" pitchFamily="34" charset="0"/>
                      </a:endParaRPr>
                    </a:p>
                  </a:txBody>
                  <a:tcPr marR="182880" anchor="ctr"/>
                </a:tc>
                <a:tc>
                  <a:txBody>
                    <a:bodyPr/>
                    <a:lstStyle/>
                    <a:p>
                      <a:pPr algn="l"/>
                      <a:r>
                        <a:rPr lang="en-US" sz="2400" b="1" dirty="0">
                          <a:latin typeface="Calibri" panose="020F0502020204030204" pitchFamily="34" charset="0"/>
                          <a:cs typeface="Calibri" panose="020F0502020204030204" pitchFamily="34" charset="0"/>
                        </a:rPr>
                        <a:t>C Analog</a:t>
                      </a:r>
                    </a:p>
                  </a:txBody>
                  <a:tcPr anchor="ctr"/>
                </a:tc>
                <a:extLst>
                  <a:ext uri="{0D108BD9-81ED-4DB2-BD59-A6C34878D82A}">
                    <a16:rowId xmlns:a16="http://schemas.microsoft.com/office/drawing/2014/main" val="10000"/>
                  </a:ext>
                </a:extLst>
              </a:tr>
              <a:tr h="274320">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b="0" dirty="0">
                        <a:latin typeface="Calibri" panose="020F0502020204030204" pitchFamily="34" charset="0"/>
                        <a:cs typeface="Calibri" panose="020F0502020204030204" pitchFamily="34" charset="0"/>
                      </a:endParaRPr>
                    </a:p>
                  </a:txBody>
                  <a:tcPr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b="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1"/>
                  </a:ext>
                </a:extLst>
              </a:tr>
              <a:tr h="370840">
                <a:tc rowSpan="7">
                  <a:txBody>
                    <a:bodyPr/>
                    <a:lstStyle/>
                    <a:p>
                      <a:pPr algn="ctr"/>
                      <a:r>
                        <a:rPr lang="en-US" sz="2400" dirty="0" err="1">
                          <a:latin typeface="Courier New" panose="02070309020205020404" pitchFamily="49" charset="0"/>
                          <a:cs typeface="Courier New" panose="02070309020205020404" pitchFamily="49" charset="0"/>
                        </a:rPr>
                        <a:t>movq</a:t>
                      </a:r>
                      <a:endParaRPr lang="en-US" sz="2400" dirty="0">
                        <a:latin typeface="Courier New" panose="02070309020205020404" pitchFamily="49" charset="0"/>
                        <a:cs typeface="Courier New" panose="02070309020205020404" pitchFamily="49" charset="0"/>
                      </a:endParaRPr>
                    </a:p>
                  </a:txBody>
                  <a:tcPr anchor="ctr"/>
                </a:tc>
                <a:tc rowSpan="2">
                  <a:txBody>
                    <a:bodyPr/>
                    <a:lstStyle/>
                    <a:p>
                      <a:pPr algn="ctr"/>
                      <a:r>
                        <a:rPr lang="en-US" sz="2400" dirty="0" err="1">
                          <a:latin typeface="Calibri" panose="020F0502020204030204" pitchFamily="34" charset="0"/>
                          <a:cs typeface="Calibri" panose="020F0502020204030204" pitchFamily="34" charset="0"/>
                        </a:rPr>
                        <a:t>Imm</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$0x4, %</a:t>
                      </a:r>
                      <a:r>
                        <a:rPr lang="en-US" sz="2000" b="0" dirty="0" err="1">
                          <a:latin typeface="Courier New" panose="02070309020205020404" pitchFamily="49" charset="0"/>
                          <a:cs typeface="Courier New" panose="02070309020205020404" pitchFamily="49" charset="0"/>
                        </a:rPr>
                        <a:t>rax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2"/>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$-147,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3"/>
                  </a:ext>
                </a:extLst>
              </a:tr>
              <a:tr h="274320">
                <a:tc vMerge="1">
                  <a:txBody>
                    <a:bodyPr/>
                    <a:lstStyle/>
                    <a:p>
                      <a:endParaRPr lang="en-US"/>
                    </a:p>
                  </a:txBody>
                  <a:tcP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4"/>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rowSpan="2">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5"/>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r>
                        <a:rPr lang="en-US" sz="2000" b="0" dirty="0">
                          <a:latin typeface="Courier New" panose="02070309020205020404" pitchFamily="49" charset="0"/>
                          <a:cs typeface="Courier New" panose="02070309020205020404" pitchFamily="49" charset="0"/>
                        </a:rPr>
                        <a:t>)</a:t>
                      </a: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6"/>
                  </a:ext>
                </a:extLst>
              </a:tr>
              <a:tr h="274320">
                <a:tc vMerge="1">
                  <a:txBody>
                    <a:bodyPr/>
                    <a:lstStyle/>
                    <a:p>
                      <a:endParaRPr lang="en-US"/>
                    </a:p>
                  </a:txBody>
                  <a:tcP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Calibri" panose="020F0502020204030204" pitchFamily="34" charset="0"/>
                        <a:cs typeface="Calibri" panose="020F0502020204030204" pitchFamily="34" charset="0"/>
                      </a:endParaRPr>
                    </a:p>
                  </a:txBody>
                  <a:tcPr marR="182880" marT="0" marB="0" anchor="ctr"/>
                </a:tc>
                <a:tc>
                  <a:txBody>
                    <a:bodyPr/>
                    <a:lstStyle/>
                    <a:p>
                      <a:pPr algn="l"/>
                      <a:endParaRPr lang="en-US" sz="1600" dirty="0">
                        <a:latin typeface="Calibri" panose="020F0502020204030204" pitchFamily="34" charset="0"/>
                        <a:cs typeface="Calibri" panose="020F0502020204030204" pitchFamily="34" charset="0"/>
                      </a:endParaRPr>
                    </a:p>
                  </a:txBody>
                  <a:tcPr marT="0" marB="0" anchor="ctr"/>
                </a:tc>
                <a:extLst>
                  <a:ext uri="{0D108BD9-81ED-4DB2-BD59-A6C34878D82A}">
                    <a16:rowId xmlns:a16="http://schemas.microsoft.com/office/drawing/2014/main" val="10007"/>
                  </a:ext>
                </a:extLst>
              </a:tr>
              <a:tr h="370840">
                <a:tc vMerge="1">
                  <a:txBody>
                    <a:bodyPr/>
                    <a:lstStyle/>
                    <a:p>
                      <a:pPr algn="ctr"/>
                      <a:endParaRPr lang="en-US" dirty="0">
                        <a:latin typeface="Calibri" panose="020F0502020204030204" pitchFamily="34" charset="0"/>
                        <a:cs typeface="Calibri" panose="020F0502020204030204" pitchFamily="34" charset="0"/>
                      </a:endParaRPr>
                    </a:p>
                  </a:txBody>
                  <a:tcPr anchor="ctr"/>
                </a:tc>
                <a:tc>
                  <a:txBody>
                    <a:bodyPr/>
                    <a:lstStyle/>
                    <a:p>
                      <a:pPr algn="ctr"/>
                      <a:r>
                        <a:rPr lang="en-US" sz="2400" dirty="0">
                          <a:latin typeface="Calibri" panose="020F0502020204030204" pitchFamily="34" charset="0"/>
                          <a:cs typeface="Calibri" panose="020F0502020204030204" pitchFamily="34" charset="0"/>
                        </a:rPr>
                        <a:t>Mem</a:t>
                      </a:r>
                    </a:p>
                  </a:txBody>
                  <a:tcPr anchor="ctr"/>
                </a:tc>
                <a:tc>
                  <a:txBody>
                    <a:bodyPr/>
                    <a:lstStyle/>
                    <a:p>
                      <a:pPr algn="ctr"/>
                      <a:r>
                        <a:rPr lang="en-US" sz="2400" dirty="0" err="1">
                          <a:latin typeface="Calibri" panose="020F0502020204030204" pitchFamily="34" charset="0"/>
                          <a:cs typeface="Calibri" panose="020F0502020204030204" pitchFamily="34" charset="0"/>
                        </a:rPr>
                        <a:t>Reg</a:t>
                      </a:r>
                      <a:endParaRPr lang="en-US" sz="2400" dirty="0">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err="1">
                          <a:latin typeface="Courier New" panose="02070309020205020404" pitchFamily="49" charset="0"/>
                          <a:cs typeface="Courier New" panose="02070309020205020404" pitchFamily="49" charset="0"/>
                        </a:rPr>
                        <a:t>movq</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a:txBody>
                  <a:tcPr marR="182880" anchor="ctr"/>
                </a:tc>
                <a:tc>
                  <a:txBody>
                    <a:bodyPr/>
                    <a:lstStyle/>
                    <a:p>
                      <a:pPr algn="l"/>
                      <a:endParaRPr lang="en-US" sz="2000" dirty="0">
                        <a:latin typeface="Courier New" panose="02070309020205020404" pitchFamily="49" charset="0"/>
                        <a:cs typeface="Courier New" panose="02070309020205020404" pitchFamily="49" charset="0"/>
                      </a:endParaRPr>
                    </a:p>
                  </a:txBody>
                  <a:tcPr anchor="ct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0"/>
          </p:nvPr>
        </p:nvSpPr>
        <p:spPr/>
        <p:txBody>
          <a:bodyPr/>
          <a:lstStyle/>
          <a:p>
            <a:fld id="{7CBE8339-D2AD-46DC-A898-FD1E949067F0}" type="slidenum">
              <a:rPr lang="en-US" smtClean="0"/>
              <a:pPr/>
              <a:t>15</a:t>
            </a:fld>
            <a:endParaRPr lang="en-US" dirty="0"/>
          </a:p>
        </p:txBody>
      </p:sp>
      <p:sp>
        <p:nvSpPr>
          <p:cNvPr id="6" name="Rectangle 3"/>
          <p:cNvSpPr txBox="1">
            <a:spLocks noChangeArrowheads="1"/>
          </p:cNvSpPr>
          <p:nvPr>
            <p:custDataLst>
              <p:tags r:id="rId1"/>
            </p:custDataLst>
          </p:nvPr>
        </p:nvSpPr>
        <p:spPr bwMode="auto">
          <a:xfrm>
            <a:off x="393192" y="5261015"/>
            <a:ext cx="8366760" cy="14630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i="1" kern="0" dirty="0">
                <a:solidFill>
                  <a:srgbClr val="FF0000"/>
                </a:solidFill>
              </a:rPr>
              <a:t>Cannot do memory-memory transfer with a single instruction</a:t>
            </a:r>
          </a:p>
          <a:p>
            <a:pPr lvl="1"/>
            <a:r>
              <a:rPr lang="en-US" b="0" kern="0" dirty="0"/>
              <a:t>How would you do it?</a:t>
            </a:r>
          </a:p>
        </p:txBody>
      </p:sp>
      <p:sp>
        <p:nvSpPr>
          <p:cNvPr id="8" name="AutoShape 20"/>
          <p:cNvSpPr>
            <a:spLocks/>
          </p:cNvSpPr>
          <p:nvPr>
            <p:custDataLst>
              <p:tags r:id="rId2"/>
            </p:custDataLst>
          </p:nvPr>
        </p:nvSpPr>
        <p:spPr bwMode="auto">
          <a:xfrm>
            <a:off x="1097280" y="2350008"/>
            <a:ext cx="304800" cy="2743200"/>
          </a:xfrm>
          <a:prstGeom prst="leftBrace">
            <a:avLst>
              <a:gd name="adj1" fmla="val 75000"/>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9" name="AutoShape 21"/>
          <p:cNvSpPr>
            <a:spLocks/>
          </p:cNvSpPr>
          <p:nvPr>
            <p:custDataLst>
              <p:tags r:id="rId3"/>
            </p:custDataLst>
          </p:nvPr>
        </p:nvSpPr>
        <p:spPr bwMode="auto">
          <a:xfrm>
            <a:off x="2103120" y="2386584"/>
            <a:ext cx="304800" cy="76200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0" name="AutoShape 22"/>
          <p:cNvSpPr>
            <a:spLocks/>
          </p:cNvSpPr>
          <p:nvPr>
            <p:custDataLst>
              <p:tags r:id="rId4"/>
            </p:custDataLst>
          </p:nvPr>
        </p:nvSpPr>
        <p:spPr bwMode="auto">
          <a:xfrm>
            <a:off x="2103120" y="3575304"/>
            <a:ext cx="304800" cy="762000"/>
          </a:xfrm>
          <a:prstGeom prst="leftBrace">
            <a:avLst>
              <a:gd name="adj1" fmla="val 20833"/>
              <a:gd name="adj2" fmla="val 50000"/>
            </a:avLst>
          </a:prstGeom>
          <a:noFill/>
          <a:ln w="25400">
            <a:solidFill>
              <a:schemeClr val="tx1"/>
            </a:solidFill>
            <a:round/>
            <a:headEnd/>
            <a:tailEnd/>
          </a:ln>
          <a:effectLst/>
        </p:spPr>
        <p:txBody>
          <a:bodyPr wrap="none" anchor="ctr"/>
          <a:lstStyle/>
          <a:p>
            <a:endParaRPr lang="en-US" b="0" dirty="0">
              <a:latin typeface="Calibri" pitchFamily="34" charset="0"/>
            </a:endParaRPr>
          </a:p>
        </p:txBody>
      </p:sp>
      <p:sp>
        <p:nvSpPr>
          <p:cNvPr id="11" name="Text Box 24"/>
          <p:cNvSpPr txBox="1">
            <a:spLocks noChangeArrowheads="1"/>
          </p:cNvSpPr>
          <p:nvPr>
            <p:custDataLst>
              <p:tags r:id="rId5"/>
            </p:custDataLst>
          </p:nvPr>
        </p:nvSpPr>
        <p:spPr bwMode="auto">
          <a:xfrm>
            <a:off x="6492240" y="228600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 = 0x4;</a:t>
            </a:r>
          </a:p>
        </p:txBody>
      </p:sp>
      <p:sp>
        <p:nvSpPr>
          <p:cNvPr id="12" name="Text Box 25"/>
          <p:cNvSpPr txBox="1">
            <a:spLocks noChangeArrowheads="1"/>
          </p:cNvSpPr>
          <p:nvPr>
            <p:custDataLst>
              <p:tags r:id="rId6"/>
            </p:custDataLst>
          </p:nvPr>
        </p:nvSpPr>
        <p:spPr bwMode="auto">
          <a:xfrm>
            <a:off x="6492240" y="2743200"/>
            <a:ext cx="2377440" cy="457200"/>
          </a:xfrm>
          <a:prstGeom prst="rect">
            <a:avLst/>
          </a:prstGeom>
          <a:noFill/>
          <a:ln w="25400">
            <a:noFill/>
            <a:miter lim="800000"/>
            <a:headEnd/>
            <a:tailEnd/>
          </a:ln>
          <a:effectLst/>
        </p:spPr>
        <p:txBody>
          <a:bodyPr wrap="none" anchor="ctr" anchorCtr="0">
            <a:normAutofit/>
          </a:bodyPr>
          <a:lstStyle/>
          <a:p>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p_a</a:t>
            </a:r>
            <a:r>
              <a:rPr lang="en-US" sz="2000" b="0" dirty="0">
                <a:latin typeface="Courier New" panose="02070309020205020404" pitchFamily="49" charset="0"/>
                <a:cs typeface="Courier New" panose="02070309020205020404" pitchFamily="49" charset="0"/>
              </a:rPr>
              <a:t> = -147;</a:t>
            </a:r>
          </a:p>
        </p:txBody>
      </p:sp>
      <p:sp>
        <p:nvSpPr>
          <p:cNvPr id="13" name="Text Box 26"/>
          <p:cNvSpPr txBox="1">
            <a:spLocks noChangeArrowheads="1"/>
          </p:cNvSpPr>
          <p:nvPr>
            <p:custDataLst>
              <p:tags r:id="rId7"/>
            </p:custDataLst>
          </p:nvPr>
        </p:nvSpPr>
        <p:spPr bwMode="auto">
          <a:xfrm>
            <a:off x="6492240" y="347472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a:t>
            </a:r>
          </a:p>
        </p:txBody>
      </p:sp>
      <p:sp>
        <p:nvSpPr>
          <p:cNvPr id="14" name="Text Box 27"/>
          <p:cNvSpPr txBox="1">
            <a:spLocks noChangeArrowheads="1"/>
          </p:cNvSpPr>
          <p:nvPr>
            <p:custDataLst>
              <p:tags r:id="rId8"/>
            </p:custDataLst>
          </p:nvPr>
        </p:nvSpPr>
        <p:spPr bwMode="auto">
          <a:xfrm>
            <a:off x="6492240" y="3931920"/>
            <a:ext cx="2377440" cy="457200"/>
          </a:xfrm>
          <a:prstGeom prst="rect">
            <a:avLst/>
          </a:prstGeom>
          <a:noFill/>
          <a:ln w="25400">
            <a:noFill/>
            <a:miter lim="800000"/>
            <a:headEnd/>
            <a:tailEnd/>
          </a:ln>
          <a:effectLst/>
        </p:spPr>
        <p:txBody>
          <a:bodyPr wrap="none" anchor="ctr" anchorCtr="0">
            <a:normAutofit/>
          </a:bodyPr>
          <a:lstStyle/>
          <a:p>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p_d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var_a</a:t>
            </a:r>
            <a:r>
              <a:rPr lang="en-US" sz="2000" b="0" dirty="0">
                <a:latin typeface="Courier New" panose="02070309020205020404" pitchFamily="49" charset="0"/>
                <a:cs typeface="Courier New" panose="02070309020205020404" pitchFamily="49" charset="0"/>
              </a:rPr>
              <a:t>;</a:t>
            </a:r>
          </a:p>
        </p:txBody>
      </p:sp>
      <p:sp>
        <p:nvSpPr>
          <p:cNvPr id="15" name="Text Box 28"/>
          <p:cNvSpPr txBox="1">
            <a:spLocks noChangeArrowheads="1"/>
          </p:cNvSpPr>
          <p:nvPr>
            <p:custDataLst>
              <p:tags r:id="rId9"/>
            </p:custDataLst>
          </p:nvPr>
        </p:nvSpPr>
        <p:spPr bwMode="auto">
          <a:xfrm>
            <a:off x="6492240" y="4663440"/>
            <a:ext cx="2377440" cy="457200"/>
          </a:xfrm>
          <a:prstGeom prst="rect">
            <a:avLst/>
          </a:prstGeom>
          <a:noFill/>
          <a:ln w="25400">
            <a:noFill/>
            <a:miter lim="800000"/>
            <a:headEnd/>
            <a:tailEnd/>
          </a:ln>
          <a:effectLst/>
        </p:spPr>
        <p:txBody>
          <a:bodyPr wrap="none" anchor="ctr" anchorCtr="0">
            <a:normAutofit/>
          </a:bodyPr>
          <a:lstStyle/>
          <a:p>
            <a:r>
              <a:rPr lang="en-US" sz="2000" b="0" dirty="0" err="1">
                <a:latin typeface="Courier New" panose="02070309020205020404" pitchFamily="49" charset="0"/>
                <a:cs typeface="Courier New" panose="02070309020205020404" pitchFamily="49" charset="0"/>
              </a:rPr>
              <a:t>var_d</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p_a</a:t>
            </a:r>
            <a:r>
              <a:rPr lang="en-US" sz="2000" b="0" dirty="0">
                <a:latin typeface="Courier New" panose="02070309020205020404" pitchFamily="49" charset="0"/>
                <a:cs typeface="Courier New" panose="02070309020205020404" pitchFamily="49" charset="0"/>
              </a:rPr>
              <a:t>;</a:t>
            </a:r>
          </a:p>
        </p:txBody>
      </p:sp>
      <mc:AlternateContent xmlns:mc="http://schemas.openxmlformats.org/markup-compatibility/2006" xmlns:p14="http://schemas.microsoft.com/office/powerpoint/2010/main">
        <mc:Choice Requires="p14">
          <p:contentPart p14:bwMode="auto" r:id="rId12">
            <p14:nvContentPartPr>
              <p14:cNvPr id="16" name="Ink 15"/>
              <p14:cNvContentPartPr/>
              <p14:nvPr/>
            </p14:nvContentPartPr>
            <p14:xfrm>
              <a:off x="4129920" y="311760"/>
              <a:ext cx="4882320" cy="6246720"/>
            </p14:xfrm>
          </p:contentPart>
        </mc:Choice>
        <mc:Fallback xmlns="">
          <p:pic>
            <p:nvPicPr>
              <p:cNvPr id="16" name="Ink 15"/>
              <p:cNvPicPr/>
              <p:nvPr/>
            </p:nvPicPr>
            <p:blipFill>
              <a:blip r:embed="rId13"/>
              <a:stretch>
                <a:fillRect/>
              </a:stretch>
            </p:blipFill>
            <p:spPr>
              <a:xfrm>
                <a:off x="4122000" y="301680"/>
                <a:ext cx="4900680" cy="6265080"/>
              </a:xfrm>
              <a:prstGeom prst="rect">
                <a:avLst/>
              </a:prstGeom>
            </p:spPr>
          </p:pic>
        </mc:Fallback>
      </mc:AlternateContent>
    </p:spTree>
    <p:extLst>
      <p:ext uri="{BB962C8B-B14F-4D97-AF65-F5344CB8AC3E}">
        <p14:creationId xmlns:p14="http://schemas.microsoft.com/office/powerpoint/2010/main" val="25699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Arithmetic Operations</a:t>
            </a:r>
          </a:p>
        </p:txBody>
      </p:sp>
      <p:sp>
        <p:nvSpPr>
          <p:cNvPr id="3" name="Content Placeholder 2"/>
          <p:cNvSpPr>
            <a:spLocks noGrp="1"/>
          </p:cNvSpPr>
          <p:nvPr>
            <p:ph idx="1"/>
          </p:nvPr>
        </p:nvSpPr>
        <p:spPr/>
        <p:txBody>
          <a:bodyPr/>
          <a:lstStyle/>
          <a:p>
            <a:r>
              <a:rPr lang="en-US" dirty="0"/>
              <a:t>Binary (two-operand) Instructions:</a:t>
            </a:r>
          </a:p>
          <a:p>
            <a:pPr lvl="1"/>
            <a:r>
              <a:rPr lang="en-US" dirty="0"/>
              <a:t> </a:t>
            </a:r>
          </a:p>
          <a:p>
            <a:pPr lvl="2"/>
            <a:endParaRPr lang="en-US" dirty="0"/>
          </a:p>
          <a:p>
            <a:pPr lvl="1"/>
            <a:r>
              <a:rPr lang="en-US" dirty="0"/>
              <a:t>Beware argument</a:t>
            </a:r>
            <a:br>
              <a:rPr lang="en-US" dirty="0"/>
            </a:br>
            <a:r>
              <a:rPr lang="en-US" dirty="0"/>
              <a:t>order!</a:t>
            </a:r>
          </a:p>
          <a:p>
            <a:pPr lvl="1"/>
            <a:r>
              <a:rPr lang="en-US" dirty="0"/>
              <a:t>No distinction</a:t>
            </a:r>
            <a:br>
              <a:rPr lang="en-US" dirty="0"/>
            </a:br>
            <a:r>
              <a:rPr lang="en-US" dirty="0"/>
              <a:t>between signed</a:t>
            </a:r>
            <a:br>
              <a:rPr lang="en-US" dirty="0"/>
            </a:br>
            <a:r>
              <a:rPr lang="en-US" dirty="0"/>
              <a:t>and unsigned</a:t>
            </a:r>
          </a:p>
          <a:p>
            <a:pPr lvl="2"/>
            <a:r>
              <a:rPr lang="en-US" dirty="0"/>
              <a:t>Only arithmetic vs.</a:t>
            </a:r>
            <a:br>
              <a:rPr lang="en-US" dirty="0"/>
            </a:br>
            <a:r>
              <a:rPr lang="en-US" dirty="0"/>
              <a:t>logical shifts</a:t>
            </a:r>
          </a:p>
          <a:p>
            <a:pPr lvl="1"/>
            <a:r>
              <a:rPr lang="en-US" dirty="0"/>
              <a:t>How do you</a:t>
            </a:r>
            <a:br>
              <a:rPr lang="en-US" dirty="0"/>
            </a:br>
            <a:r>
              <a:rPr lang="en-US" dirty="0"/>
              <a:t>implement </a:t>
            </a:r>
            <a:br>
              <a:rPr lang="en-US" dirty="0"/>
            </a:br>
            <a:r>
              <a:rPr lang="en-US" dirty="0"/>
              <a:t>“</a:t>
            </a:r>
            <a:r>
              <a:rPr lang="en-US" dirty="0">
                <a:latin typeface="Courier New" panose="02070309020205020404" pitchFamily="49" charset="0"/>
                <a:cs typeface="Courier New" panose="02070309020205020404" pitchFamily="49" charset="0"/>
              </a:rPr>
              <a:t>r3 = r1 + r2</a:t>
            </a:r>
            <a:r>
              <a:rPr lang="en-US" dirty="0"/>
              <a:t>”?</a:t>
            </a:r>
          </a:p>
        </p:txBody>
      </p:sp>
      <p:sp>
        <p:nvSpPr>
          <p:cNvPr id="4" name="Slide Number Placeholder 3"/>
          <p:cNvSpPr>
            <a:spLocks noGrp="1"/>
          </p:cNvSpPr>
          <p:nvPr>
            <p:ph type="sldNum" sz="quarter" idx="10"/>
          </p:nvPr>
        </p:nvSpPr>
        <p:spPr/>
        <p:txBody>
          <a:bodyPr/>
          <a:lstStyle/>
          <a:p>
            <a:fld id="{7CBE8339-D2AD-46DC-A898-FD1E949067F0}"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87589678"/>
              </p:ext>
            </p:extLst>
          </p:nvPr>
        </p:nvGraphicFramePr>
        <p:xfrm>
          <a:off x="3657600" y="2011680"/>
          <a:ext cx="5440680" cy="3708400"/>
        </p:xfrm>
        <a:graphic>
          <a:graphicData uri="http://schemas.openxmlformats.org/drawingml/2006/table">
            <a:tbl>
              <a:tblPr firstRow="1" bandRow="1">
                <a:tableStyleId>{00A15C55-8517-42AA-B614-E9B94910E393}</a:tableStyleId>
              </a:tblPr>
              <a:tblGrid>
                <a:gridCol w="21031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tblGrid>
              <a:tr h="370840">
                <a:tc>
                  <a:txBody>
                    <a:bodyPr/>
                    <a:lstStyle/>
                    <a:p>
                      <a:pPr algn="ctr"/>
                      <a:r>
                        <a:rPr lang="en-US" dirty="0">
                          <a:latin typeface="Calibri" charset="0"/>
                          <a:ea typeface="Calibri" charset="0"/>
                          <a:cs typeface="Calibri" charset="0"/>
                        </a:rPr>
                        <a:t>Format</a:t>
                      </a:r>
                    </a:p>
                  </a:txBody>
                  <a:tcPr>
                    <a:solidFill>
                      <a:srgbClr val="4B2A85"/>
                    </a:solidFill>
                  </a:tcPr>
                </a:tc>
                <a:tc>
                  <a:txBody>
                    <a:bodyPr/>
                    <a:lstStyle/>
                    <a:p>
                      <a:pPr algn="ctr"/>
                      <a:r>
                        <a:rPr lang="en-US" dirty="0">
                          <a:latin typeface="Calibri" charset="0"/>
                          <a:ea typeface="Calibri" charset="0"/>
                          <a:cs typeface="Calibri" charset="0"/>
                        </a:rPr>
                        <a:t>Computation</a:t>
                      </a:r>
                    </a:p>
                  </a:txBody>
                  <a:tcPr>
                    <a:solidFill>
                      <a:srgbClr val="4B2A85"/>
                    </a:solidFill>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0"/>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addq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r>
                        <a:rPr lang="en-US" dirty="0">
                          <a:latin typeface="Calibri" charset="0"/>
                          <a:ea typeface="Calibri" charset="0"/>
                          <a:cs typeface="Calibri" charset="0"/>
                        </a:rPr>
                        <a:t>)</a:t>
                      </a:r>
                    </a:p>
                  </a:txBody>
                  <a:tcPr>
                    <a:noFill/>
                  </a:tcPr>
                </a:tc>
                <a:extLst>
                  <a:ext uri="{0D108BD9-81ED-4DB2-BD59-A6C34878D82A}">
                    <a16:rowId xmlns:a16="http://schemas.microsoft.com/office/drawing/2014/main" val="10001"/>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subq</a:t>
                      </a:r>
                      <a:r>
                        <a:rPr lang="en-US" i="1" baseline="0" dirty="0">
                          <a:latin typeface="Courier New" panose="02070309020205020404" pitchFamily="49" charset="0"/>
                          <a:ea typeface="Calibri" charset="0"/>
                          <a:cs typeface="Courier New" panose="02070309020205020404" pitchFamily="49" charset="0"/>
                        </a:rPr>
                        <a:t> </a:t>
                      </a:r>
                      <a:r>
                        <a:rPr lang="en-US" i="1" baseline="0" dirty="0" err="1">
                          <a:latin typeface="Courier New" panose="02070309020205020404" pitchFamily="49" charset="0"/>
                          <a:ea typeface="Calibri" charset="0"/>
                          <a:cs typeface="Courier New" panose="02070309020205020404" pitchFamily="49" charset="0"/>
                        </a:rPr>
                        <a:t>s</a:t>
                      </a:r>
                      <a:r>
                        <a:rPr lang="en-US" i="1" dirty="0" err="1">
                          <a:latin typeface="Courier New" panose="02070309020205020404" pitchFamily="49" charset="0"/>
                          <a:ea typeface="Calibri" charset="0"/>
                          <a:cs typeface="Courier New" panose="02070309020205020404" pitchFamily="49" charset="0"/>
                        </a:rPr>
                        <a:t>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2"/>
                  </a:ext>
                </a:extLst>
              </a:tr>
              <a:tr h="370840">
                <a:tc>
                  <a:txBody>
                    <a:bodyPr/>
                    <a:lstStyle/>
                    <a:p>
                      <a:r>
                        <a:rPr lang="en-US" b="1" dirty="0" err="1">
                          <a:latin typeface="Courier New" panose="02070309020205020404" pitchFamily="49" charset="0"/>
                          <a:ea typeface="Anonymous Pro" charset="0"/>
                          <a:cs typeface="Courier New" panose="02070309020205020404" pitchFamily="49" charset="0"/>
                        </a:rPr>
                        <a:t>imulq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signed </a:t>
                      </a:r>
                      <a:r>
                        <a:rPr lang="en-US" dirty="0" err="1">
                          <a:latin typeface="Calibri" charset="0"/>
                          <a:ea typeface="Calibri" charset="0"/>
                          <a:cs typeface="Calibri" charset="0"/>
                        </a:rPr>
                        <a:t>mult</a:t>
                      </a:r>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3"/>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sarq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&gt;&gt;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a:latin typeface="Calibri" charset="0"/>
                          <a:ea typeface="Calibri" charset="0"/>
                          <a:cs typeface="Calibri" charset="0"/>
                        </a:rPr>
                        <a:t>A</a:t>
                      </a:r>
                      <a:r>
                        <a:rPr lang="en-US" b="0" i="0" dirty="0">
                          <a:latin typeface="Calibri" charset="0"/>
                          <a:ea typeface="Calibri" charset="0"/>
                          <a:cs typeface="Calibri" charset="0"/>
                        </a:rPr>
                        <a:t>rithmetic</a:t>
                      </a:r>
                    </a:p>
                  </a:txBody>
                  <a:tcPr>
                    <a:noFill/>
                  </a:tcPr>
                </a:tc>
                <a:extLst>
                  <a:ext uri="{0D108BD9-81ED-4DB2-BD59-A6C34878D82A}">
                    <a16:rowId xmlns:a16="http://schemas.microsoft.com/office/drawing/2014/main" val="10004"/>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shrq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&gt;&gt;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b="1" i="0" dirty="0">
                          <a:latin typeface="Calibri" charset="0"/>
                          <a:ea typeface="Calibri" charset="0"/>
                          <a:cs typeface="Calibri" charset="0"/>
                        </a:rPr>
                        <a:t>L</a:t>
                      </a:r>
                      <a:r>
                        <a:rPr lang="en-US" b="0" i="0" dirty="0">
                          <a:latin typeface="Calibri" charset="0"/>
                          <a:ea typeface="Calibri" charset="0"/>
                          <a:cs typeface="Calibri" charset="0"/>
                        </a:rPr>
                        <a:t>ogical</a:t>
                      </a:r>
                    </a:p>
                  </a:txBody>
                  <a:tcPr>
                    <a:noFill/>
                  </a:tcPr>
                </a:tc>
                <a:extLst>
                  <a:ext uri="{0D108BD9-81ED-4DB2-BD59-A6C34878D82A}">
                    <a16:rowId xmlns:a16="http://schemas.microsoft.com/office/drawing/2014/main" val="10005"/>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shlq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dirty="0" err="1">
                          <a:latin typeface="Courier New" panose="02070309020205020404" pitchFamily="49" charset="0"/>
                          <a:ea typeface="Calibri" charset="0"/>
                          <a:cs typeface="Courier New" panose="02070309020205020404" pitchFamily="49" charset="0"/>
                        </a:rPr>
                        <a:t>d</a:t>
                      </a:r>
                      <a:r>
                        <a:rPr lang="en-US" i="1" dirty="0" err="1">
                          <a:latin typeface="Courier New" panose="02070309020205020404" pitchFamily="49" charset="0"/>
                          <a:ea typeface="Calibri" charset="0"/>
                          <a:cs typeface="Courier New" panose="02070309020205020404" pitchFamily="49" charset="0"/>
                        </a:rPr>
                        <a:t>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&lt;&lt;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r>
                        <a:rPr lang="en-US" dirty="0">
                          <a:latin typeface="Calibri" charset="0"/>
                          <a:ea typeface="Calibri" charset="0"/>
                          <a:cs typeface="Calibri" charset="0"/>
                        </a:rPr>
                        <a:t>(same</a:t>
                      </a:r>
                      <a:r>
                        <a:rPr lang="en-US" baseline="0" dirty="0">
                          <a:latin typeface="Calibri" charset="0"/>
                          <a:ea typeface="Calibri" charset="0"/>
                          <a:cs typeface="Calibri" charset="0"/>
                        </a:rPr>
                        <a:t> as</a:t>
                      </a:r>
                      <a:r>
                        <a:rPr lang="en-US" dirty="0">
                          <a:latin typeface="Calibri" charset="0"/>
                          <a:ea typeface="Calibri" charset="0"/>
                          <a:cs typeface="Calibri" charset="0"/>
                        </a:rPr>
                        <a:t> </a:t>
                      </a:r>
                      <a:r>
                        <a:rPr lang="en-US" dirty="0" err="1">
                          <a:latin typeface="Courier New" panose="02070309020205020404" pitchFamily="49" charset="0"/>
                          <a:ea typeface="Anonymous Pro" charset="0"/>
                          <a:cs typeface="Courier New" panose="02070309020205020404" pitchFamily="49" charset="0"/>
                        </a:rPr>
                        <a:t>salq</a:t>
                      </a:r>
                      <a:r>
                        <a:rPr lang="en-US" dirty="0">
                          <a:latin typeface="Calibri" charset="0"/>
                          <a:ea typeface="Calibri" charset="0"/>
                          <a:cs typeface="Calibri" charset="0"/>
                        </a:rPr>
                        <a:t>)</a:t>
                      </a:r>
                    </a:p>
                  </a:txBody>
                  <a:tcPr>
                    <a:noFill/>
                  </a:tcPr>
                </a:tc>
                <a:extLst>
                  <a:ext uri="{0D108BD9-81ED-4DB2-BD59-A6C34878D82A}">
                    <a16:rowId xmlns:a16="http://schemas.microsoft.com/office/drawing/2014/main" val="10006"/>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xorq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7"/>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andq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&amp;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8"/>
                  </a:ext>
                </a:extLst>
              </a:tr>
              <a:tr h="370840">
                <a:tc>
                  <a:txBody>
                    <a:bodyPr/>
                    <a:lstStyle/>
                    <a:p>
                      <a:r>
                        <a:rPr lang="en-US" b="1" dirty="0">
                          <a:latin typeface="Courier New" panose="02070309020205020404" pitchFamily="49" charset="0"/>
                          <a:ea typeface="Anonymous Pro" charset="0"/>
                          <a:cs typeface="Courier New" panose="02070309020205020404" pitchFamily="49" charset="0"/>
                        </a:rPr>
                        <a:t>  </a:t>
                      </a:r>
                      <a:r>
                        <a:rPr lang="en-US" b="1" dirty="0" err="1">
                          <a:latin typeface="Courier New" panose="02070309020205020404" pitchFamily="49" charset="0"/>
                          <a:ea typeface="Anonymous Pro" charset="0"/>
                          <a:cs typeface="Courier New" panose="02070309020205020404" pitchFamily="49" charset="0"/>
                        </a:rPr>
                        <a:t>orq</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src</a:t>
                      </a:r>
                      <a:r>
                        <a:rPr lang="en-US" dirty="0">
                          <a:latin typeface="Courier New" panose="02070309020205020404" pitchFamily="49" charset="0"/>
                          <a:ea typeface="Calibri" charset="0"/>
                          <a:cs typeface="Courier New" panose="02070309020205020404" pitchFamily="49" charset="0"/>
                        </a:rPr>
                        <a:t>, </a:t>
                      </a:r>
                      <a:r>
                        <a:rPr lang="en-US" i="1" dirty="0" err="1">
                          <a:latin typeface="Courier New" panose="02070309020205020404" pitchFamily="49" charset="0"/>
                          <a:ea typeface="Calibri" charset="0"/>
                          <a:cs typeface="Courier New" panose="02070309020205020404" pitchFamily="49" charset="0"/>
                        </a:rPr>
                        <a:t>dst</a:t>
                      </a:r>
                      <a:endParaRPr lang="en-US"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dst</a:t>
                      </a:r>
                      <a:r>
                        <a:rPr lang="en-US" i="1" dirty="0">
                          <a:latin typeface="Calibri" charset="0"/>
                          <a:ea typeface="Calibri" charset="0"/>
                          <a:cs typeface="Calibri" charset="0"/>
                        </a:rPr>
                        <a:t> | </a:t>
                      </a:r>
                      <a:r>
                        <a:rPr lang="en-US" i="1" dirty="0" err="1">
                          <a:latin typeface="Calibri" charset="0"/>
                          <a:ea typeface="Calibri" charset="0"/>
                          <a:cs typeface="Calibri" charset="0"/>
                        </a:rPr>
                        <a:t>src</a:t>
                      </a:r>
                      <a:endParaRPr lang="en-US" i="1" dirty="0">
                        <a:latin typeface="Calibri" charset="0"/>
                        <a:ea typeface="Calibri" charset="0"/>
                        <a:cs typeface="Calibri" charset="0"/>
                      </a:endParaRPr>
                    </a:p>
                  </a:txBody>
                  <a:tcPr/>
                </a:tc>
                <a:tc>
                  <a:txBody>
                    <a:bodyPr/>
                    <a:lstStyle/>
                    <a:p>
                      <a:endParaRPr lang="en-US" dirty="0">
                        <a:latin typeface="Calibri" charset="0"/>
                        <a:ea typeface="Calibri" charset="0"/>
                        <a:cs typeface="Calibri" charset="0"/>
                      </a:endParaRPr>
                    </a:p>
                  </a:txBody>
                  <a:tcPr>
                    <a:noFill/>
                  </a:tcPr>
                </a:tc>
                <a:extLst>
                  <a:ext uri="{0D108BD9-81ED-4DB2-BD59-A6C34878D82A}">
                    <a16:rowId xmlns:a16="http://schemas.microsoft.com/office/drawing/2014/main" val="10009"/>
                  </a:ext>
                </a:extLst>
              </a:tr>
            </a:tbl>
          </a:graphicData>
        </a:graphic>
      </p:graphicFrame>
      <p:sp>
        <p:nvSpPr>
          <p:cNvPr id="6" name="Rounded Rectangle 5"/>
          <p:cNvSpPr/>
          <p:nvPr/>
        </p:nvSpPr>
        <p:spPr bwMode="auto">
          <a:xfrm>
            <a:off x="1165860" y="1920240"/>
            <a:ext cx="2194560" cy="697283"/>
          </a:xfrm>
          <a:prstGeom prst="roundRect">
            <a:avLst/>
          </a:prstGeom>
          <a:noFill/>
          <a:ln w="25400"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rgbClr val="FF0000"/>
                </a:solidFill>
                <a:latin typeface="Calibri" charset="0"/>
                <a:ea typeface="Calibri" charset="0"/>
                <a:cs typeface="Calibri" charset="0"/>
              </a:rPr>
              <a:t>Maximum of one memory operand</a:t>
            </a:r>
            <a:endParaRPr kumimoji="0" lang="en-US" sz="2000" b="1" i="0" u="none" strike="noStrike" cap="none" normalizeH="0" baseline="0" dirty="0">
              <a:ln>
                <a:noFill/>
              </a:ln>
              <a:solidFill>
                <a:srgbClr val="FF0000"/>
              </a:solidFill>
              <a:effectLst/>
              <a:latin typeface="Calibri" charset="0"/>
              <a:ea typeface="Calibri" charset="0"/>
              <a:cs typeface="Calibri" charset="0"/>
            </a:endParaRPr>
          </a:p>
        </p:txBody>
      </p:sp>
      <p:grpSp>
        <p:nvGrpSpPr>
          <p:cNvPr id="14" name="Group 13"/>
          <p:cNvGrpSpPr/>
          <p:nvPr/>
        </p:nvGrpSpPr>
        <p:grpSpPr>
          <a:xfrm>
            <a:off x="4370832" y="5650992"/>
            <a:ext cx="2265880" cy="415052"/>
            <a:chOff x="4370832" y="5623560"/>
            <a:chExt cx="2265880" cy="415052"/>
          </a:xfrm>
        </p:grpSpPr>
        <p:sp>
          <p:nvSpPr>
            <p:cNvPr id="9" name="TextBox 8"/>
            <p:cNvSpPr txBox="1"/>
            <p:nvPr/>
          </p:nvSpPr>
          <p:spPr>
            <a:xfrm>
              <a:off x="4416552" y="5669280"/>
              <a:ext cx="2220160" cy="369332"/>
            </a:xfrm>
            <a:prstGeom prst="rect">
              <a:avLst/>
            </a:prstGeom>
            <a:noFill/>
          </p:spPr>
          <p:txBody>
            <a:bodyPr wrap="none" rtlCol="0">
              <a:spAutoFit/>
            </a:bodyPr>
            <a:lstStyle/>
            <a:p>
              <a:r>
                <a:rPr lang="en-US" sz="1800" b="0" dirty="0">
                  <a:latin typeface="Calibri" pitchFamily="34" charset="0"/>
                </a:rPr>
                <a:t>operand size specifier</a:t>
              </a:r>
            </a:p>
          </p:txBody>
        </p:sp>
        <p:cxnSp>
          <p:nvCxnSpPr>
            <p:cNvPr id="12" name="Elbow Connector 11"/>
            <p:cNvCxnSpPr/>
            <p:nvPr/>
          </p:nvCxnSpPr>
          <p:spPr bwMode="auto">
            <a:xfrm rot="10800000">
              <a:off x="4370832" y="5623560"/>
              <a:ext cx="91440" cy="246888"/>
            </a:xfrm>
            <a:prstGeom prst="bentConnector3">
              <a:avLst>
                <a:gd name="adj1" fmla="val 99875"/>
              </a:avLst>
            </a:prstGeom>
            <a:noFill/>
            <a:ln w="25400" cap="flat" cmpd="sng" algn="ctr">
              <a:solidFill>
                <a:srgbClr val="4B2A85"/>
              </a:solidFill>
              <a:prstDash val="solid"/>
              <a:round/>
              <a:headEnd type="none" w="med" len="med"/>
              <a:tailEnd type="arrow"/>
            </a:ln>
            <a:effectLst/>
          </p:spPr>
        </p:cxnSp>
      </p:gr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3041640" y="1684080"/>
              <a:ext cx="5089320" cy="4360680"/>
            </p14:xfrm>
          </p:contentPart>
        </mc:Choice>
        <mc:Fallback xmlns="">
          <p:pic>
            <p:nvPicPr>
              <p:cNvPr id="13" name="Ink 12"/>
              <p:cNvPicPr/>
              <p:nvPr/>
            </p:nvPicPr>
            <p:blipFill>
              <a:blip r:embed="rId4"/>
              <a:stretch>
                <a:fillRect/>
              </a:stretch>
            </p:blipFill>
            <p:spPr>
              <a:xfrm>
                <a:off x="3034440" y="1675080"/>
                <a:ext cx="5103720" cy="437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113120" y="317160"/>
              <a:ext cx="8013240" cy="6540120"/>
            </p14:xfrm>
          </p:contentPart>
        </mc:Choice>
        <mc:Fallback xmlns="">
          <p:pic>
            <p:nvPicPr>
              <p:cNvPr id="8" name="Ink 7"/>
              <p:cNvPicPr/>
              <p:nvPr/>
            </p:nvPicPr>
            <p:blipFill>
              <a:blip r:embed="rId6"/>
              <a:stretch>
                <a:fillRect/>
              </a:stretch>
            </p:blipFill>
            <p:spPr>
              <a:xfrm>
                <a:off x="1104480" y="311760"/>
                <a:ext cx="8026920" cy="6554520"/>
              </a:xfrm>
              <a:prstGeom prst="rect">
                <a:avLst/>
              </a:prstGeom>
            </p:spPr>
          </p:pic>
        </mc:Fallback>
      </mc:AlternateContent>
    </p:spTree>
    <p:extLst>
      <p:ext uri="{BB962C8B-B14F-4D97-AF65-F5344CB8AC3E}">
        <p14:creationId xmlns:p14="http://schemas.microsoft.com/office/powerpoint/2010/main" val="13690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Arithmetic Operations</a:t>
            </a:r>
          </a:p>
        </p:txBody>
      </p:sp>
      <p:sp>
        <p:nvSpPr>
          <p:cNvPr id="3" name="Content Placeholder 2"/>
          <p:cNvSpPr>
            <a:spLocks noGrp="1"/>
          </p:cNvSpPr>
          <p:nvPr>
            <p:ph idx="1"/>
          </p:nvPr>
        </p:nvSpPr>
        <p:spPr/>
        <p:txBody>
          <a:bodyPr/>
          <a:lstStyle/>
          <a:p>
            <a:r>
              <a:rPr lang="en-US" dirty="0"/>
              <a:t>Unary (one-operand) Instructions:</a:t>
            </a:r>
          </a:p>
          <a:p>
            <a:endParaRPr lang="en-US" dirty="0"/>
          </a:p>
          <a:p>
            <a:endParaRPr lang="en-US" dirty="0"/>
          </a:p>
          <a:p>
            <a:endParaRPr lang="en-US" dirty="0"/>
          </a:p>
          <a:p>
            <a:endParaRPr lang="en-US" dirty="0"/>
          </a:p>
          <a:p>
            <a:endParaRPr lang="en-US" dirty="0"/>
          </a:p>
          <a:p>
            <a:endParaRPr lang="en-US" dirty="0"/>
          </a:p>
          <a:p>
            <a:r>
              <a:rPr lang="en-US" dirty="0"/>
              <a:t>See CSPP Section 3.5.5 for more instructions:  </a:t>
            </a:r>
            <a:br>
              <a:rPr lang="en-US" dirty="0"/>
            </a:br>
            <a:r>
              <a:rPr lang="en-US" dirty="0" err="1">
                <a:latin typeface="Courier New" panose="02070309020205020404" pitchFamily="49" charset="0"/>
                <a:cs typeface="Courier New" panose="02070309020205020404" pitchFamily="49" charset="0"/>
              </a:rPr>
              <a:t>mulq</a:t>
            </a:r>
            <a:r>
              <a:rPr lang="en-US" dirty="0"/>
              <a:t>,  </a:t>
            </a:r>
            <a:r>
              <a:rPr lang="en-US" dirty="0" err="1">
                <a:latin typeface="Courier New" panose="02070309020205020404" pitchFamily="49" charset="0"/>
                <a:cs typeface="Courier New" panose="02070309020205020404" pitchFamily="49" charset="0"/>
              </a:rPr>
              <a:t>cqto</a:t>
            </a:r>
            <a:r>
              <a:rPr lang="en-US" dirty="0"/>
              <a:t>,  </a:t>
            </a:r>
            <a:r>
              <a:rPr lang="en-US" dirty="0" err="1">
                <a:latin typeface="Courier New" panose="02070309020205020404" pitchFamily="49" charset="0"/>
                <a:cs typeface="Courier New" panose="02070309020205020404" pitchFamily="49" charset="0"/>
              </a:rPr>
              <a:t>idivq</a:t>
            </a:r>
            <a:r>
              <a:rPr lang="en-US" dirty="0"/>
              <a:t>,  </a:t>
            </a:r>
            <a:r>
              <a:rPr lang="en-US" dirty="0" err="1">
                <a:latin typeface="Courier New" panose="02070309020205020404" pitchFamily="49" charset="0"/>
                <a:cs typeface="Courier New" panose="02070309020205020404" pitchFamily="49" charset="0"/>
              </a:rPr>
              <a:t>divq</a:t>
            </a:r>
            <a:endParaRPr lang="en-US"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7CBE8339-D2AD-46DC-A898-FD1E949067F0}" type="slidenum">
              <a:rPr lang="en-US" smtClean="0"/>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815305"/>
              </p:ext>
            </p:extLst>
          </p:nvPr>
        </p:nvGraphicFramePr>
        <p:xfrm>
          <a:off x="2286000" y="1920240"/>
          <a:ext cx="6766560" cy="2286000"/>
        </p:xfrm>
        <a:graphic>
          <a:graphicData uri="http://schemas.openxmlformats.org/drawingml/2006/table">
            <a:tbl>
              <a:tblPr firstRow="1" bandRow="1">
                <a:tableStyleId>{00A15C55-8517-42AA-B614-E9B94910E393}</a:tableStyleId>
              </a:tblPr>
              <a:tblGrid>
                <a:gridCol w="2011680">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400" dirty="0">
                          <a:latin typeface="Calibri" charset="0"/>
                          <a:ea typeface="Calibri" charset="0"/>
                          <a:cs typeface="Calibri" charset="0"/>
                        </a:rPr>
                        <a:t>Format</a:t>
                      </a:r>
                    </a:p>
                  </a:txBody>
                  <a:tcPr>
                    <a:solidFill>
                      <a:srgbClr val="4B2A85"/>
                    </a:solidFill>
                  </a:tcPr>
                </a:tc>
                <a:tc>
                  <a:txBody>
                    <a:bodyPr/>
                    <a:lstStyle/>
                    <a:p>
                      <a:pPr algn="ctr"/>
                      <a:r>
                        <a:rPr lang="en-US" sz="2400" dirty="0">
                          <a:latin typeface="Calibri" charset="0"/>
                          <a:ea typeface="Calibri" charset="0"/>
                          <a:cs typeface="Calibri" charset="0"/>
                        </a:rPr>
                        <a:t>Computation</a:t>
                      </a:r>
                    </a:p>
                  </a:txBody>
                  <a:tcPr>
                    <a:solidFill>
                      <a:srgbClr val="4B2A85"/>
                    </a:solidFill>
                  </a:tcPr>
                </a:tc>
                <a:tc>
                  <a:txBody>
                    <a:bodyPr/>
                    <a:lstStyle/>
                    <a:p>
                      <a:endParaRPr lang="en-US" sz="2400" dirty="0">
                        <a:latin typeface="Calibri" charset="0"/>
                        <a:ea typeface="Calibri" charset="0"/>
                        <a:cs typeface="Calibri" charset="0"/>
                      </a:endParaRPr>
                    </a:p>
                  </a:txBody>
                  <a:tcPr>
                    <a:noFill/>
                  </a:tcPr>
                </a:tc>
                <a:extLst>
                  <a:ext uri="{0D108BD9-81ED-4DB2-BD59-A6C34878D82A}">
                    <a16:rowId xmlns:a16="http://schemas.microsoft.com/office/drawing/2014/main" val="10000"/>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incq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+ 1</a:t>
                      </a:r>
                    </a:p>
                  </a:txBody>
                  <a:tcPr/>
                </a:tc>
                <a:tc>
                  <a:txBody>
                    <a:bodyPr/>
                    <a:lstStyle/>
                    <a:p>
                      <a:r>
                        <a:rPr lang="en-US" sz="2400" dirty="0">
                          <a:latin typeface="Calibri" charset="0"/>
                          <a:ea typeface="Calibri" charset="0"/>
                          <a:cs typeface="Calibri" charset="0"/>
                        </a:rPr>
                        <a:t>increment</a:t>
                      </a:r>
                    </a:p>
                  </a:txBody>
                  <a:tcPr>
                    <a:noFill/>
                  </a:tcPr>
                </a:tc>
                <a:extLst>
                  <a:ext uri="{0D108BD9-81ED-4DB2-BD59-A6C34878D82A}">
                    <a16:rowId xmlns:a16="http://schemas.microsoft.com/office/drawing/2014/main" val="10001"/>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decq</a:t>
                      </a:r>
                      <a:r>
                        <a:rPr lang="en-US" sz="2400" i="1" baseline="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1</a:t>
                      </a:r>
                    </a:p>
                  </a:txBody>
                  <a:tcPr/>
                </a:tc>
                <a:tc>
                  <a:txBody>
                    <a:bodyPr/>
                    <a:lstStyle/>
                    <a:p>
                      <a:r>
                        <a:rPr lang="en-US" sz="2400" dirty="0">
                          <a:latin typeface="Calibri" charset="0"/>
                          <a:ea typeface="Calibri" charset="0"/>
                          <a:cs typeface="Calibri" charset="0"/>
                        </a:rPr>
                        <a:t>decrement</a:t>
                      </a:r>
                    </a:p>
                  </a:txBody>
                  <a:tcPr>
                    <a:noFill/>
                  </a:tcPr>
                </a:tc>
                <a:extLst>
                  <a:ext uri="{0D108BD9-81ED-4DB2-BD59-A6C34878D82A}">
                    <a16:rowId xmlns:a16="http://schemas.microsoft.com/office/drawing/2014/main" val="10002"/>
                  </a:ext>
                </a:extLst>
              </a:tr>
              <a:tr h="370840">
                <a:tc>
                  <a:txBody>
                    <a:bodyPr/>
                    <a:lstStyle/>
                    <a:p>
                      <a:pPr algn="ctr"/>
                      <a:r>
                        <a:rPr lang="en-US" sz="2400" b="1" baseline="0" dirty="0" err="1">
                          <a:latin typeface="Courier New" panose="02070309020205020404" pitchFamily="49" charset="0"/>
                          <a:ea typeface="Anonymous Pro" charset="0"/>
                          <a:cs typeface="Courier New" panose="02070309020205020404" pitchFamily="49" charset="0"/>
                        </a:rPr>
                        <a:t>neg</a:t>
                      </a:r>
                      <a:r>
                        <a:rPr lang="en-US" sz="2400" b="1" dirty="0" err="1">
                          <a:latin typeface="Courier New" panose="02070309020205020404" pitchFamily="49" charset="0"/>
                          <a:ea typeface="Anonymous Pro" charset="0"/>
                          <a:cs typeface="Courier New" panose="02070309020205020404" pitchFamily="49" charset="0"/>
                        </a:rPr>
                        <a:t>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dirty="0">
                          <a:latin typeface="Calibri" charset="0"/>
                          <a:ea typeface="Calibri" charset="0"/>
                          <a:cs typeface="Calibri" charset="0"/>
                        </a:rPr>
                        <a:t>negate</a:t>
                      </a:r>
                    </a:p>
                  </a:txBody>
                  <a:tcPr>
                    <a:noFill/>
                  </a:tcPr>
                </a:tc>
                <a:extLst>
                  <a:ext uri="{0D108BD9-81ED-4DB2-BD59-A6C34878D82A}">
                    <a16:rowId xmlns:a16="http://schemas.microsoft.com/office/drawing/2014/main" val="10003"/>
                  </a:ext>
                </a:extLst>
              </a:tr>
              <a:tr h="370840">
                <a:tc>
                  <a:txBody>
                    <a:bodyPr/>
                    <a:lstStyle/>
                    <a:p>
                      <a:pPr algn="ctr"/>
                      <a:r>
                        <a:rPr lang="en-US" sz="2400" b="1" dirty="0" err="1">
                          <a:latin typeface="Courier New" panose="02070309020205020404" pitchFamily="49" charset="0"/>
                          <a:ea typeface="Anonymous Pro" charset="0"/>
                          <a:cs typeface="Courier New" panose="02070309020205020404" pitchFamily="49" charset="0"/>
                        </a:rPr>
                        <a:t>notq</a:t>
                      </a:r>
                      <a:r>
                        <a:rPr lang="en-US" sz="2400" dirty="0">
                          <a:latin typeface="Courier New" panose="02070309020205020404" pitchFamily="49" charset="0"/>
                          <a:ea typeface="Calibri" charset="0"/>
                          <a:cs typeface="Courier New" panose="02070309020205020404" pitchFamily="49" charset="0"/>
                        </a:rPr>
                        <a:t> </a:t>
                      </a:r>
                      <a:r>
                        <a:rPr lang="en-US" sz="2400" i="1" dirty="0" err="1">
                          <a:latin typeface="Courier New" panose="02070309020205020404" pitchFamily="49" charset="0"/>
                          <a:ea typeface="Calibri" charset="0"/>
                          <a:cs typeface="Courier New" panose="02070309020205020404" pitchFamily="49" charset="0"/>
                        </a:rPr>
                        <a:t>dst</a:t>
                      </a:r>
                      <a:endParaRPr lang="en-US" sz="2400" i="1" dirty="0">
                        <a:latin typeface="Courier New" panose="02070309020205020404" pitchFamily="49" charset="0"/>
                        <a:ea typeface="Calibri" charset="0"/>
                        <a:cs typeface="Courier New" panose="02070309020205020404" pitchFamily="49" charset="0"/>
                      </a:endParaRPr>
                    </a:p>
                  </a:txBody>
                  <a:tcPr/>
                </a:tc>
                <a:tc>
                  <a:txBody>
                    <a:bodyPr/>
                    <a:lstStyle/>
                    <a:p>
                      <a:pPr algn="ctr"/>
                      <a:r>
                        <a:rPr lang="en-US" sz="2400" i="1" dirty="0" err="1">
                          <a:latin typeface="Calibri" charset="0"/>
                          <a:ea typeface="Calibri" charset="0"/>
                          <a:cs typeface="Calibri" charset="0"/>
                        </a:rPr>
                        <a:t>dst</a:t>
                      </a:r>
                      <a:r>
                        <a:rPr lang="en-US" sz="2400" i="1" dirty="0">
                          <a:latin typeface="Calibri" charset="0"/>
                          <a:ea typeface="Calibri" charset="0"/>
                          <a:cs typeface="Calibri" charset="0"/>
                        </a:rPr>
                        <a:t> = ~</a:t>
                      </a:r>
                      <a:r>
                        <a:rPr lang="en-US" sz="2400" i="1" dirty="0" err="1">
                          <a:latin typeface="Calibri" charset="0"/>
                          <a:ea typeface="Calibri" charset="0"/>
                          <a:cs typeface="Calibri" charset="0"/>
                        </a:rPr>
                        <a:t>dst</a:t>
                      </a:r>
                      <a:endParaRPr lang="en-US" sz="2400" i="1" dirty="0">
                        <a:latin typeface="Calibri" charset="0"/>
                        <a:ea typeface="Calibri" charset="0"/>
                        <a:cs typeface="Calibri" charset="0"/>
                      </a:endParaRPr>
                    </a:p>
                  </a:txBody>
                  <a:tcPr/>
                </a:tc>
                <a:tc>
                  <a:txBody>
                    <a:bodyPr/>
                    <a:lstStyle/>
                    <a:p>
                      <a:r>
                        <a:rPr lang="en-US" sz="2400" b="0" i="0" dirty="0">
                          <a:latin typeface="Calibri" charset="0"/>
                          <a:ea typeface="Calibri" charset="0"/>
                          <a:cs typeface="Calibri" charset="0"/>
                        </a:rPr>
                        <a:t>bitwise</a:t>
                      </a:r>
                      <a:r>
                        <a:rPr lang="en-US" sz="2400" b="0" i="0" baseline="0" dirty="0">
                          <a:latin typeface="Calibri" charset="0"/>
                          <a:ea typeface="Calibri" charset="0"/>
                          <a:cs typeface="Calibri" charset="0"/>
                        </a:rPr>
                        <a:t> complement</a:t>
                      </a:r>
                      <a:endParaRPr lang="en-US" sz="2400" b="0" i="0" dirty="0">
                        <a:latin typeface="Calibri" charset="0"/>
                        <a:ea typeface="Calibri" charset="0"/>
                        <a:cs typeface="Calibri" charset="0"/>
                      </a:endParaRP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6139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custDataLst>
              <p:tags r:id="rId1"/>
            </p:custDataLst>
          </p:nvPr>
        </p:nvSpPr>
        <p:spPr>
          <a:ln/>
        </p:spPr>
        <p:txBody>
          <a:bodyPr/>
          <a:lstStyle/>
          <a:p>
            <a:r>
              <a:rPr lang="en-US" dirty="0"/>
              <a:t>Arithmetic Example</a:t>
            </a:r>
          </a:p>
        </p:txBody>
      </p:sp>
      <p:sp>
        <p:nvSpPr>
          <p:cNvPr id="5" name="Slide Number Placeholder 4"/>
          <p:cNvSpPr>
            <a:spLocks noGrp="1"/>
          </p:cNvSpPr>
          <p:nvPr>
            <p:ph type="sldNum" sz="quarter" idx="10"/>
            <p:custDataLst>
              <p:tags r:id="rId2"/>
            </p:custDataLst>
          </p:nvPr>
        </p:nvSpPr>
        <p:spPr/>
        <p:txBody>
          <a:bodyPr/>
          <a:lstStyle/>
          <a:p>
            <a:fld id="{7CBE8339-D2AD-46DC-A898-FD1E949067F0}" type="slidenum">
              <a:rPr lang="en-US" smtClean="0"/>
              <a:pPr/>
              <a:t>18</a:t>
            </a:fld>
            <a:endParaRPr lang="en-US"/>
          </a:p>
        </p:txBody>
      </p:sp>
      <p:sp>
        <p:nvSpPr>
          <p:cNvPr id="17412" name="Rectangle 4"/>
          <p:cNvSpPr>
            <a:spLocks/>
          </p:cNvSpPr>
          <p:nvPr>
            <p:custDataLst>
              <p:tags r:id="rId3"/>
            </p:custDataLst>
          </p:nvPr>
        </p:nvSpPr>
        <p:spPr bwMode="auto">
          <a:xfrm>
            <a:off x="393192" y="1362456"/>
            <a:ext cx="5394960" cy="1923604"/>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simple_arith</a:t>
            </a:r>
            <a:r>
              <a:rPr lang="en-US" sz="2000" b="0" dirty="0">
                <a:latin typeface="Courier New" panose="02070309020205020404" pitchFamily="49" charset="0"/>
                <a:ea typeface="Monaco" charset="0"/>
                <a:cs typeface="Courier New" panose="02070309020205020404" pitchFamily="49" charset="0"/>
                <a:sym typeface="Monaco" charset="0"/>
              </a:rPr>
              <a:t>(</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x,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y)</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t1 = x + y;</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t2 = t1 * 3;</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return</a:t>
            </a:r>
            <a:r>
              <a:rPr lang="en-US" sz="2000" b="0" dirty="0">
                <a:latin typeface="Courier New" panose="02070309020205020404" pitchFamily="49" charset="0"/>
                <a:ea typeface="Monaco" charset="0"/>
                <a:cs typeface="Courier New" panose="02070309020205020404" pitchFamily="49" charset="0"/>
                <a:sym typeface="Monaco" charset="0"/>
              </a:rPr>
              <a:t> t2;</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a:t>
            </a:r>
          </a:p>
        </p:txBody>
      </p:sp>
      <p:graphicFrame>
        <p:nvGraphicFramePr>
          <p:cNvPr id="9" name="Table 8"/>
          <p:cNvGraphicFramePr>
            <a:graphicFrameLocks noGrp="1"/>
          </p:cNvGraphicFramePr>
          <p:nvPr>
            <p:custDataLst>
              <p:tags r:id="rId4"/>
            </p:custDataLst>
            <p:extLst>
              <p:ext uri="{D42A27DB-BD31-4B8C-83A1-F6EECF244321}">
                <p14:modId xmlns:p14="http://schemas.microsoft.com/office/powerpoint/2010/main" val="1116874238"/>
              </p:ext>
            </p:extLst>
          </p:nvPr>
        </p:nvGraphicFramePr>
        <p:xfrm>
          <a:off x="6035040" y="457200"/>
          <a:ext cx="2926080" cy="1524000"/>
        </p:xfrm>
        <a:graphic>
          <a:graphicData uri="http://schemas.openxmlformats.org/drawingml/2006/table">
            <a:tbl>
              <a:tblPr firstRow="1" bandRow="1">
                <a:tableStyleId>{073A0DAA-6AF3-43AB-8588-CEC1D06C72B9}</a:tableStyleId>
              </a:tblPr>
              <a:tblGrid>
                <a:gridCol w="109728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81000">
                <a:tc>
                  <a:txBody>
                    <a:bodyPr/>
                    <a:lstStyle/>
                    <a:p>
                      <a:pPr algn="ctr"/>
                      <a:r>
                        <a:rPr lang="en-US" dirty="0">
                          <a:latin typeface="Calibri" panose="020F0502020204030204" pitchFamily="34" charset="0"/>
                          <a:cs typeface="Calibri" panose="020F0502020204030204" pitchFamily="34" charset="0"/>
                        </a:rPr>
                        <a:t>Register</a:t>
                      </a:r>
                    </a:p>
                  </a:txBody>
                  <a:tcPr>
                    <a:solidFill>
                      <a:srgbClr val="4B2A85"/>
                    </a:solidFill>
                  </a:tcPr>
                </a:tc>
                <a:tc>
                  <a:txBody>
                    <a:bodyPr/>
                    <a:lstStyle/>
                    <a:p>
                      <a:pPr algn="ctr"/>
                      <a:r>
                        <a:rPr lang="en-US" dirty="0">
                          <a:latin typeface="Calibri" panose="020F0502020204030204" pitchFamily="34" charset="0"/>
                          <a:cs typeface="Calibri" panose="020F0502020204030204" pitchFamily="34" charset="0"/>
                        </a:rPr>
                        <a:t>Use(s)</a:t>
                      </a:r>
                    </a:p>
                  </a:txBody>
                  <a:tcPr>
                    <a:solidFill>
                      <a:srgbClr val="4B2A85"/>
                    </a:solidFill>
                  </a:tcPr>
                </a:tc>
                <a:extLst>
                  <a:ext uri="{0D108BD9-81ED-4DB2-BD59-A6C34878D82A}">
                    <a16:rowId xmlns:a16="http://schemas.microsoft.com/office/drawing/2014/main" val="10000"/>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rdi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1</a:t>
                      </a:r>
                      <a:r>
                        <a:rPr lang="en-US" baseline="30000" dirty="0">
                          <a:latin typeface="Calibri" panose="020F0502020204030204" pitchFamily="34" charset="0"/>
                          <a:cs typeface="Calibri" panose="020F0502020204030204" pitchFamily="34" charset="0"/>
                        </a:rPr>
                        <a:t>st</a:t>
                      </a:r>
                      <a:r>
                        <a:rPr lang="en-US" dirty="0">
                          <a:latin typeface="Calibri" panose="020F0502020204030204" pitchFamily="34" charset="0"/>
                          <a:cs typeface="Calibri" panose="020F0502020204030204" pitchFamily="34" charset="0"/>
                        </a:rPr>
                        <a:t> argument (</a:t>
                      </a:r>
                      <a:r>
                        <a:rPr lang="en-US" dirty="0">
                          <a:latin typeface="Courier New" panose="02070309020205020404" pitchFamily="49" charset="0"/>
                          <a:cs typeface="Courier New" panose="02070309020205020404" pitchFamily="49" charset="0"/>
                        </a:rPr>
                        <a:t>x</a:t>
                      </a:r>
                      <a:r>
                        <a:rPr lang="en-US" dirty="0">
                          <a:latin typeface="Calibri" panose="020F0502020204030204" pitchFamily="34" charset="0"/>
                          <a:cs typeface="Calibri" panose="020F0502020204030204" pitchFamily="34" charset="0"/>
                        </a:rPr>
                        <a:t>)</a:t>
                      </a:r>
                      <a:endParaRPr lang="en-US" b="0"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rsi</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argument (</a:t>
                      </a:r>
                      <a:r>
                        <a:rPr lang="en-US" dirty="0">
                          <a:latin typeface="Courier New" panose="02070309020205020404" pitchFamily="49" charset="0"/>
                          <a:cs typeface="Courier New" panose="02070309020205020404" pitchFamily="49" charset="0"/>
                        </a:rPr>
                        <a:t>y</a:t>
                      </a:r>
                      <a:r>
                        <a:rPr lang="en-US" dirty="0">
                          <a:latin typeface="Calibri" panose="020F0502020204030204" pitchFamily="34" charset="0"/>
                          <a:cs typeface="Calibri" panose="020F0502020204030204" pitchFamily="34" charset="0"/>
                        </a:rPr>
                        <a:t>)</a:t>
                      </a:r>
                      <a:endParaRPr lang="en-US" b="1"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81000">
                <a:tc>
                  <a:txBody>
                    <a:bodyPr/>
                    <a:lstStyle/>
                    <a:p>
                      <a:pPr algn="ct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b="0" i="0" dirty="0">
                        <a:latin typeface="Courier New" panose="02070309020205020404" pitchFamily="49" charset="0"/>
                        <a:cs typeface="Courier New" panose="02070309020205020404" pitchFamily="49" charset="0"/>
                      </a:endParaRPr>
                    </a:p>
                  </a:txBody>
                  <a:tcPr/>
                </a:tc>
                <a:tc>
                  <a:txBody>
                    <a:bodyPr/>
                    <a:lstStyle/>
                    <a:p>
                      <a:pPr algn="ctr"/>
                      <a:r>
                        <a:rPr lang="en-US" dirty="0">
                          <a:latin typeface="Calibri" panose="020F0502020204030204" pitchFamily="34" charset="0"/>
                          <a:cs typeface="Calibri" panose="020F0502020204030204" pitchFamily="34" charset="0"/>
                        </a:rPr>
                        <a:t>return value</a:t>
                      </a:r>
                      <a:endParaRPr lang="en-US" b="1" i="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7" name="Rectangle 4"/>
          <p:cNvSpPr>
            <a:spLocks/>
          </p:cNvSpPr>
          <p:nvPr>
            <p:custDataLst>
              <p:tags r:id="rId5"/>
            </p:custDataLst>
          </p:nvPr>
        </p:nvSpPr>
        <p:spPr bwMode="auto">
          <a:xfrm>
            <a:off x="6309360" y="3108960"/>
            <a:ext cx="2011680" cy="1308050"/>
          </a:xfrm>
          <a:prstGeom prst="rect">
            <a:avLst/>
          </a:prstGeom>
          <a:solidFill>
            <a:srgbClr val="FFFF99"/>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y += x;</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y *= 3;</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long</a:t>
            </a:r>
            <a:r>
              <a:rPr lang="en-US" sz="2000" b="0" dirty="0">
                <a:latin typeface="Courier New" panose="02070309020205020404" pitchFamily="49" charset="0"/>
                <a:ea typeface="Monaco" charset="0"/>
                <a:cs typeface="Courier New" panose="02070309020205020404" pitchFamily="49" charset="0"/>
                <a:sym typeface="Monaco" charset="0"/>
              </a:rPr>
              <a:t> r = y; </a:t>
            </a:r>
          </a:p>
          <a:p>
            <a:pPr>
              <a:tabLst>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dirty="0">
                <a:latin typeface="Courier New" panose="02070309020205020404" pitchFamily="49" charset="0"/>
                <a:ea typeface="Monaco" charset="0"/>
                <a:cs typeface="Courier New" panose="02070309020205020404" pitchFamily="49" charset="0"/>
                <a:sym typeface="Monaco" charset="0"/>
              </a:rPr>
              <a:t>return</a:t>
            </a:r>
            <a:r>
              <a:rPr lang="en-US" sz="2000" b="0" dirty="0">
                <a:latin typeface="Courier New" panose="02070309020205020404" pitchFamily="49" charset="0"/>
                <a:ea typeface="Monaco" charset="0"/>
                <a:cs typeface="Courier New" panose="02070309020205020404" pitchFamily="49" charset="0"/>
                <a:sym typeface="Monaco" charset="0"/>
              </a:rPr>
              <a:t> r;</a:t>
            </a:r>
          </a:p>
        </p:txBody>
      </p:sp>
      <p:sp>
        <p:nvSpPr>
          <p:cNvPr id="11" name="Rectangle 4"/>
          <p:cNvSpPr>
            <a:spLocks/>
          </p:cNvSpPr>
          <p:nvPr>
            <p:custDataLst>
              <p:tags r:id="rId6"/>
            </p:custDataLst>
          </p:nvPr>
        </p:nvSpPr>
        <p:spPr bwMode="auto">
          <a:xfrm>
            <a:off x="1033272" y="4572000"/>
            <a:ext cx="4114800" cy="1615827"/>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182880" tIns="38100" rIns="38100" bIns="38100">
            <a:spAutoFit/>
          </a:bodyPr>
          <a:lstStyle/>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err="1">
                <a:latin typeface="Courier New" panose="02070309020205020404" pitchFamily="49" charset="0"/>
                <a:ea typeface="Monaco" charset="0"/>
                <a:cs typeface="Courier New" panose="02070309020205020404" pitchFamily="49" charset="0"/>
                <a:sym typeface="Monaco" charset="0"/>
              </a:rPr>
              <a:t>simple_arith</a:t>
            </a:r>
            <a:r>
              <a:rPr lang="en-US" sz="2000" b="0" dirty="0">
                <a:latin typeface="Courier New" panose="02070309020205020404" pitchFamily="49" charset="0"/>
                <a:ea typeface="Monaco" charset="0"/>
                <a:cs typeface="Courier New" panose="02070309020205020404" pitchFamily="49" charset="0"/>
                <a:sym typeface="Monaco" charset="0"/>
              </a:rPr>
              <a:t>:</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addq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rdi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imulq</a:t>
            </a:r>
            <a:r>
              <a:rPr lang="en-US" sz="2000" b="0" dirty="0">
                <a:latin typeface="Courier New" panose="02070309020205020404" pitchFamily="49" charset="0"/>
                <a:ea typeface="Monaco" charset="0"/>
                <a:cs typeface="Courier New" panose="02070309020205020404" pitchFamily="49" charset="0"/>
                <a:sym typeface="Monaco" charset="0"/>
              </a:rPr>
              <a:t>     $3, %</a:t>
            </a:r>
            <a:r>
              <a:rPr lang="en-US" sz="2000" b="0" dirty="0" err="1">
                <a:latin typeface="Courier New" panose="02070309020205020404" pitchFamily="49" charset="0"/>
                <a:ea typeface="Monaco" charset="0"/>
                <a:cs typeface="Courier New" panose="02070309020205020404" pitchFamily="49" charset="0"/>
                <a:sym typeface="Monaco" charset="0"/>
              </a:rPr>
              <a:t>rsi</a:t>
            </a:r>
            <a:endParaRPr lang="en-US" sz="2000" b="0" dirty="0">
              <a:latin typeface="Courier New" panose="02070309020205020404" pitchFamily="49" charset="0"/>
              <a:ea typeface="Monaco" charset="0"/>
              <a:cs typeface="Courier New" panose="02070309020205020404" pitchFamily="49" charset="0"/>
              <a:sym typeface="Monaco" charset="0"/>
            </a:endParaRP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err="1">
                <a:latin typeface="Courier New" panose="02070309020205020404" pitchFamily="49" charset="0"/>
                <a:ea typeface="Monaco" charset="0"/>
                <a:cs typeface="Courier New" panose="02070309020205020404" pitchFamily="49" charset="0"/>
                <a:sym typeface="Monaco" charset="0"/>
              </a:rPr>
              <a:t>movq</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rsi</a:t>
            </a: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b="0" dirty="0" err="1">
                <a:latin typeface="Courier New" panose="02070309020205020404" pitchFamily="49" charset="0"/>
                <a:ea typeface="Monaco" charset="0"/>
                <a:cs typeface="Courier New" panose="02070309020205020404" pitchFamily="49" charset="0"/>
                <a:sym typeface="Monaco" charset="0"/>
              </a:rPr>
              <a:t>rax</a:t>
            </a:r>
            <a:r>
              <a:rPr lang="en-US" sz="2000" b="0" dirty="0">
                <a:latin typeface="Courier New" panose="02070309020205020404" pitchFamily="49" charset="0"/>
                <a:ea typeface="Monaco" charset="0"/>
                <a:cs typeface="Courier New" panose="02070309020205020404" pitchFamily="49" charset="0"/>
                <a:sym typeface="Monaco" charset="0"/>
              </a:rPr>
              <a:t> </a:t>
            </a:r>
          </a:p>
          <a:p>
            <a:pPr>
              <a:tabLst>
                <a:tab pos="346075" algn="l"/>
                <a:tab pos="457200" algn="l"/>
                <a:tab pos="1201738"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 pos="457200" algn="l"/>
                <a:tab pos="1485900" algn="l"/>
              </a:tabLst>
            </a:pPr>
            <a:r>
              <a:rPr lang="en-US" sz="2000" b="0" dirty="0">
                <a:latin typeface="Courier New" panose="02070309020205020404" pitchFamily="49" charset="0"/>
                <a:ea typeface="Monaco" charset="0"/>
                <a:cs typeface="Courier New" panose="02070309020205020404" pitchFamily="49" charset="0"/>
                <a:sym typeface="Monaco" charset="0"/>
              </a:rPr>
              <a:t>  </a:t>
            </a:r>
            <a:r>
              <a:rPr lang="en-US" sz="2000" dirty="0">
                <a:latin typeface="Courier New" panose="02070309020205020404" pitchFamily="49" charset="0"/>
                <a:ea typeface="Monaco" charset="0"/>
                <a:cs typeface="Courier New" panose="02070309020205020404" pitchFamily="49" charset="0"/>
                <a:sym typeface="Monaco" charset="0"/>
              </a:rPr>
              <a:t>ret</a:t>
            </a:r>
          </a:p>
        </p:txBody>
      </p:sp>
      <p:cxnSp>
        <p:nvCxnSpPr>
          <p:cNvPr id="4" name="Straight Arrow Connector 3"/>
          <p:cNvCxnSpPr/>
          <p:nvPr/>
        </p:nvCxnSpPr>
        <p:spPr bwMode="auto">
          <a:xfrm>
            <a:off x="4839478" y="2743200"/>
            <a:ext cx="1331167" cy="385665"/>
          </a:xfrm>
          <a:prstGeom prst="straightConnector1">
            <a:avLst/>
          </a:prstGeom>
          <a:noFill/>
          <a:ln w="38100" cap="flat" cmpd="sng" algn="ctr">
            <a:solidFill>
              <a:srgbClr val="4B2A85"/>
            </a:solidFill>
            <a:prstDash val="solid"/>
            <a:round/>
            <a:headEnd type="arrow" w="med" len="med"/>
            <a:tailEnd type="arrow"/>
          </a:ln>
          <a:effectLst/>
        </p:spPr>
      </p:cxnSp>
      <p:cxnSp>
        <p:nvCxnSpPr>
          <p:cNvPr id="13" name="Straight Arrow Connector 12"/>
          <p:cNvCxnSpPr/>
          <p:nvPr/>
        </p:nvCxnSpPr>
        <p:spPr bwMode="auto">
          <a:xfrm flipV="1">
            <a:off x="4839477" y="4389120"/>
            <a:ext cx="1331167" cy="385665"/>
          </a:xfrm>
          <a:prstGeom prst="straightConnector1">
            <a:avLst/>
          </a:prstGeom>
          <a:noFill/>
          <a:ln w="38100" cap="flat" cmpd="sng" algn="ctr">
            <a:solidFill>
              <a:srgbClr val="4B2A85"/>
            </a:solidFill>
            <a:prstDash val="solid"/>
            <a:round/>
            <a:headEnd type="arrow" w="med" len="med"/>
            <a:tailEnd type="arrow"/>
          </a:ln>
          <a:effectLst/>
        </p:spPr>
      </p:cxnSp>
      <mc:AlternateContent xmlns:mc="http://schemas.openxmlformats.org/markup-compatibility/2006" xmlns:p14="http://schemas.microsoft.com/office/powerpoint/2010/main">
        <mc:Choice Requires="p14">
          <p:contentPart p14:bwMode="auto" r:id="rId9">
            <p14:nvContentPartPr>
              <p14:cNvPr id="12" name="Ink 11"/>
              <p14:cNvContentPartPr/>
              <p14:nvPr/>
            </p14:nvContentPartPr>
            <p14:xfrm>
              <a:off x="1442880" y="1134360"/>
              <a:ext cx="7636320" cy="5000040"/>
            </p14:xfrm>
          </p:contentPart>
        </mc:Choice>
        <mc:Fallback xmlns="">
          <p:pic>
            <p:nvPicPr>
              <p:cNvPr id="12" name="Ink 11"/>
              <p:cNvPicPr/>
              <p:nvPr/>
            </p:nvPicPr>
            <p:blipFill>
              <a:blip r:embed="rId10"/>
              <a:stretch>
                <a:fillRect/>
              </a:stretch>
            </p:blipFill>
            <p:spPr>
              <a:xfrm>
                <a:off x="1435680" y="1126440"/>
                <a:ext cx="7650000" cy="5013360"/>
              </a:xfrm>
              <a:prstGeom prst="rect">
                <a:avLst/>
              </a:prstGeom>
            </p:spPr>
          </p:pic>
        </mc:Fallback>
      </mc:AlternateContent>
    </p:spTree>
    <p:extLst>
      <p:ext uri="{BB962C8B-B14F-4D97-AF65-F5344CB8AC3E}">
        <p14:creationId xmlns:p14="http://schemas.microsoft.com/office/powerpoint/2010/main" val="3180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custDataLst>
              <p:tags r:id="rId1"/>
            </p:custDataLst>
          </p:nvPr>
        </p:nvSpPr>
        <p:spPr>
          <a:xfrm>
            <a:off x="356616" y="438912"/>
            <a:ext cx="8403336" cy="758952"/>
          </a:xfrm>
        </p:spPr>
        <p:txBody>
          <a:bodyPr/>
          <a:lstStyle/>
          <a:p>
            <a:r>
              <a:rPr lang="en-US" dirty="0"/>
              <a:t>Example of Basic Addressing Modes</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19</a:t>
            </a:fld>
            <a:endParaRPr lang="en-US"/>
          </a:p>
        </p:txBody>
      </p:sp>
      <p:sp>
        <p:nvSpPr>
          <p:cNvPr id="7" name="Rectangle 4"/>
          <p:cNvSpPr>
            <a:spLocks/>
          </p:cNvSpPr>
          <p:nvPr>
            <p:custDataLst>
              <p:tags r:id="rId3"/>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8" name="Rectangle 4"/>
          <p:cNvSpPr>
            <a:spLocks/>
          </p:cNvSpPr>
          <p:nvPr>
            <p:custDataLst>
              <p:tags r:id="rId4"/>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grpSp>
        <p:nvGrpSpPr>
          <p:cNvPr id="9" name="Group 8"/>
          <p:cNvGrpSpPr/>
          <p:nvPr/>
        </p:nvGrpSpPr>
        <p:grpSpPr>
          <a:xfrm>
            <a:off x="1243800" y="3269880"/>
            <a:ext cx="4323960" cy="3170160"/>
            <a:chOff x="1243800" y="3269880"/>
            <a:chExt cx="4323960" cy="3170160"/>
          </a:xfrm>
        </p:grpSpPr>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1243800" y="3269880"/>
                <a:ext cx="4323960" cy="1181520"/>
              </p14:xfrm>
            </p:contentPart>
          </mc:Choice>
          <mc:Fallback xmlns="">
            <p:pic>
              <p:nvPicPr>
                <p:cNvPr id="10" name="Ink 9"/>
                <p:cNvPicPr/>
                <p:nvPr/>
              </p:nvPicPr>
              <p:blipFill>
                <a:blip r:embed="rId8"/>
                <a:stretch>
                  <a:fillRect/>
                </a:stretch>
              </p:blipFill>
              <p:spPr>
                <a:xfrm>
                  <a:off x="1238040" y="3265560"/>
                  <a:ext cx="4339440" cy="119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p14:cNvContentPartPr/>
                <p14:nvPr/>
              </p14:nvContentPartPr>
              <p14:xfrm>
                <a:off x="2616480" y="4698720"/>
                <a:ext cx="1334160" cy="1741320"/>
              </p14:xfrm>
            </p:contentPart>
          </mc:Choice>
          <mc:Fallback xmlns="">
            <p:pic>
              <p:nvPicPr>
                <p:cNvPr id="3" name="Ink 2"/>
                <p:cNvPicPr/>
                <p:nvPr/>
              </p:nvPicPr>
              <p:blipFill>
                <a:blip r:embed="rId10"/>
                <a:stretch>
                  <a:fillRect/>
                </a:stretch>
              </p:blipFill>
              <p:spPr>
                <a:xfrm>
                  <a:off x="2608560" y="4692240"/>
                  <a:ext cx="1349280" cy="1756440"/>
                </a:xfrm>
                <a:prstGeom prst="rect">
                  <a:avLst/>
                </a:prstGeom>
              </p:spPr>
            </p:pic>
          </mc:Fallback>
        </mc:AlternateContent>
      </p:grpSp>
    </p:spTree>
    <p:extLst>
      <p:ext uri="{BB962C8B-B14F-4D97-AF65-F5344CB8AC3E}">
        <p14:creationId xmlns:p14="http://schemas.microsoft.com/office/powerpoint/2010/main" val="1798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Lab 1b due tonight at 11:59 pm</a:t>
            </a:r>
          </a:p>
          <a:p>
            <a:pPr lvl="1"/>
            <a:r>
              <a:rPr lang="en-US" dirty="0"/>
              <a:t>You have </a:t>
            </a:r>
            <a:r>
              <a:rPr lang="en-US" i="1" dirty="0"/>
              <a:t>late day tokens</a:t>
            </a:r>
            <a:r>
              <a:rPr lang="en-US" dirty="0"/>
              <a:t> available</a:t>
            </a:r>
          </a:p>
          <a:p>
            <a:r>
              <a:rPr lang="en-US" dirty="0"/>
              <a:t>Homework 2 due next Friday (Feb 1)</a:t>
            </a:r>
          </a:p>
          <a:p>
            <a:r>
              <a:rPr lang="en-US" dirty="0"/>
              <a:t>Lab 2 (x86-64) released</a:t>
            </a:r>
          </a:p>
          <a:p>
            <a:pPr lvl="1"/>
            <a:r>
              <a:rPr lang="en-US" dirty="0"/>
              <a:t>Due on Feb 8</a:t>
            </a:r>
          </a:p>
          <a:p>
            <a:pPr lvl="2"/>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2</a:t>
            </a:fld>
            <a:endParaRPr lang="en-US" dirty="0"/>
          </a:p>
        </p:txBody>
      </p:sp>
    </p:spTree>
    <p:extLst>
      <p:ext uri="{BB962C8B-B14F-4D97-AF65-F5344CB8AC3E}">
        <p14:creationId xmlns:p14="http://schemas.microsoft.com/office/powerpoint/2010/main" val="3964175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p>
        </p:txBody>
      </p:sp>
      <p:sp>
        <p:nvSpPr>
          <p:cNvPr id="8" name="Slide Number Placeholder 7"/>
          <p:cNvSpPr>
            <a:spLocks noGrp="1"/>
          </p:cNvSpPr>
          <p:nvPr>
            <p:ph type="sldNum" sz="quarter" idx="10"/>
            <p:custDataLst>
              <p:tags r:id="rId2"/>
            </p:custDataLst>
          </p:nvPr>
        </p:nvSpPr>
        <p:spPr/>
        <p:txBody>
          <a:bodyPr/>
          <a:lstStyle/>
          <a:p>
            <a:fld id="{7CBE8339-D2AD-46DC-A898-FD1E949067F0}" type="slidenum">
              <a:rPr lang="en-US" smtClean="0"/>
              <a:pPr/>
              <a:t>20</a:t>
            </a:fld>
            <a:endParaRPr lang="en-US"/>
          </a:p>
        </p:txBody>
      </p:sp>
      <p:grpSp>
        <p:nvGrpSpPr>
          <p:cNvPr id="18" name="Group 17"/>
          <p:cNvGrpSpPr/>
          <p:nvPr/>
        </p:nvGrpSpPr>
        <p:grpSpPr>
          <a:xfrm>
            <a:off x="5394960" y="1280160"/>
            <a:ext cx="1752600" cy="2301240"/>
            <a:chOff x="5394960" y="1280160"/>
            <a:chExt cx="1752600" cy="2301240"/>
          </a:xfrm>
        </p:grpSpPr>
        <p:grpSp>
          <p:nvGrpSpPr>
            <p:cNvPr id="7" name="Group 6"/>
            <p:cNvGrpSpPr/>
            <p:nvPr>
              <p:custDataLst>
                <p:tags r:id="rId16"/>
              </p:custDataLst>
            </p:nvPr>
          </p:nvGrpSpPr>
          <p:grpSpPr>
            <a:xfrm>
              <a:off x="5394960" y="1828800"/>
              <a:ext cx="1752600" cy="1752600"/>
              <a:chOff x="9111129" y="1790700"/>
              <a:chExt cx="1752600" cy="1752600"/>
            </a:xfrm>
          </p:grpSpPr>
          <p:sp>
            <p:nvSpPr>
              <p:cNvPr id="56"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57"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58"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59"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60"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1"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2"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sp>
            <p:nvSpPr>
              <p:cNvPr id="63"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Anonymous Pro" panose="02060609030202000504" pitchFamily="49" charset="0"/>
                </a:endParaRPr>
              </a:p>
            </p:txBody>
          </p:sp>
        </p:grpSp>
        <p:sp>
          <p:nvSpPr>
            <p:cNvPr id="28"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cxnSp>
        <p:nvCxnSpPr>
          <p:cNvPr id="3" name="Straight Arrow Connector 2"/>
          <p:cNvCxnSpPr>
            <a:endCxn id="34" idx="1"/>
          </p:cNvCxnSpPr>
          <p:nvPr>
            <p:custDataLst>
              <p:tags r:id="rId3"/>
            </p:custDataLst>
          </p:nvPr>
        </p:nvCxnSpPr>
        <p:spPr bwMode="auto">
          <a:xfrm>
            <a:off x="6947129" y="2019300"/>
            <a:ext cx="825271" cy="0"/>
          </a:xfrm>
          <a:prstGeom prst="straightConnector1">
            <a:avLst/>
          </a:prstGeom>
          <a:noFill/>
          <a:ln w="25400" cap="flat" cmpd="sng" algn="ctr">
            <a:solidFill>
              <a:srgbClr val="4B2A85"/>
            </a:solidFill>
            <a:prstDash val="solid"/>
            <a:round/>
            <a:headEnd type="none" w="med" len="med"/>
            <a:tailEnd type="arrow"/>
          </a:ln>
          <a:effectLst/>
        </p:spPr>
      </p:cxnSp>
      <p:cxnSp>
        <p:nvCxnSpPr>
          <p:cNvPr id="29" name="Straight Arrow Connector 28"/>
          <p:cNvCxnSpPr>
            <a:stCxn id="33" idx="5"/>
            <a:endCxn id="38" idx="1"/>
          </p:cNvCxnSpPr>
          <p:nvPr>
            <p:custDataLst>
              <p:tags r:id="rId4"/>
            </p:custDataLst>
          </p:nvPr>
        </p:nvCxnSpPr>
        <p:spPr bwMode="auto">
          <a:xfrm>
            <a:off x="6927455" y="2533181"/>
            <a:ext cx="844945" cy="1010119"/>
          </a:xfrm>
          <a:prstGeom prst="straightConnector1">
            <a:avLst/>
          </a:prstGeom>
          <a:noFill/>
          <a:ln w="25400" cap="flat" cmpd="sng" algn="ctr">
            <a:solidFill>
              <a:srgbClr val="4B2A85"/>
            </a:solidFill>
            <a:prstDash val="solid"/>
            <a:round/>
            <a:headEnd type="none" w="med" len="med"/>
            <a:tailEnd type="arrow"/>
          </a:ln>
          <a:effectLst/>
        </p:spPr>
      </p:cxnSp>
      <p:sp>
        <p:nvSpPr>
          <p:cNvPr id="5" name="Oval 4"/>
          <p:cNvSpPr/>
          <p:nvPr>
            <p:custDataLst>
              <p:tags r:id="rId5"/>
            </p:custDataLst>
          </p:nvPr>
        </p:nvSpPr>
        <p:spPr bwMode="auto">
          <a:xfrm>
            <a:off x="6794729" y="1943100"/>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Oval 32"/>
          <p:cNvSpPr/>
          <p:nvPr>
            <p:custDataLst>
              <p:tags r:id="rId6"/>
            </p:custDataLst>
          </p:nvPr>
        </p:nvSpPr>
        <p:spPr bwMode="auto">
          <a:xfrm>
            <a:off x="6797373" y="2403099"/>
            <a:ext cx="152400" cy="152400"/>
          </a:xfrm>
          <a:prstGeom prst="ellipse">
            <a:avLst/>
          </a:prstGeom>
          <a:solidFill>
            <a:srgbClr val="4B2A85"/>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nvGrpSpPr>
          <p:cNvPr id="19" name="Group 18"/>
          <p:cNvGrpSpPr/>
          <p:nvPr/>
        </p:nvGrpSpPr>
        <p:grpSpPr>
          <a:xfrm>
            <a:off x="7665991" y="1280160"/>
            <a:ext cx="1279617" cy="2453640"/>
            <a:chOff x="7665991" y="1280160"/>
            <a:chExt cx="1279617" cy="2453640"/>
          </a:xfrm>
        </p:grpSpPr>
        <p:sp>
          <p:nvSpPr>
            <p:cNvPr id="160773" name="Text Box 5"/>
            <p:cNvSpPr txBox="1">
              <a:spLocks noChangeArrowheads="1"/>
            </p:cNvSpPr>
            <p:nvPr>
              <p:custDataLst>
                <p:tags r:id="rId9"/>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6" name="Group 5"/>
            <p:cNvGrpSpPr/>
            <p:nvPr>
              <p:custDataLst>
                <p:tags r:id="rId10"/>
              </p:custDataLst>
            </p:nvPr>
          </p:nvGrpSpPr>
          <p:grpSpPr>
            <a:xfrm>
              <a:off x="7772400" y="1828800"/>
              <a:ext cx="1066800" cy="1905000"/>
              <a:chOff x="7181178" y="1456675"/>
              <a:chExt cx="1066800" cy="1905000"/>
            </a:xfrm>
          </p:grpSpPr>
          <p:sp>
            <p:nvSpPr>
              <p:cNvPr id="34" name="Rectangle 8"/>
              <p:cNvSpPr>
                <a:spLocks noChangeArrowheads="1"/>
              </p:cNvSpPr>
              <p:nvPr>
                <p:custDataLst>
                  <p:tags r:id="rId11"/>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5" name="Rectangle 9"/>
              <p:cNvSpPr>
                <a:spLocks noChangeArrowheads="1"/>
              </p:cNvSpPr>
              <p:nvPr>
                <p:custDataLst>
                  <p:tags r:id="rId12"/>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36" name="Rectangle 10"/>
              <p:cNvSpPr>
                <a:spLocks noChangeArrowheads="1"/>
              </p:cNvSpPr>
              <p:nvPr>
                <p:custDataLst>
                  <p:tags r:id="rId13"/>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7" name="Rectangle 11"/>
              <p:cNvSpPr>
                <a:spLocks noChangeArrowheads="1"/>
              </p:cNvSpPr>
              <p:nvPr>
                <p:custDataLst>
                  <p:tags r:id="rId14"/>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38" name="Rectangle 20"/>
              <p:cNvSpPr>
                <a:spLocks noChangeArrowheads="1"/>
              </p:cNvSpPr>
              <p:nvPr>
                <p:custDataLst>
                  <p:tags r:id="rId15"/>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grpSp>
      </p:grpSp>
      <p:sp>
        <p:nvSpPr>
          <p:cNvPr id="9" name="Rounded Rectangle 8"/>
          <p:cNvSpPr/>
          <p:nvPr/>
        </p:nvSpPr>
        <p:spPr bwMode="auto">
          <a:xfrm>
            <a:off x="5486400" y="4160520"/>
            <a:ext cx="2450592" cy="1828800"/>
          </a:xfrm>
          <a:prstGeom prst="roundRect">
            <a:avLst>
              <a:gd name="adj" fmla="val 5966"/>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nSpc>
                <a:spcPct val="70000"/>
              </a:lnSpc>
              <a:spcBef>
                <a:spcPct val="50000"/>
              </a:spcBef>
              <a:tabLst>
                <a:tab pos="1206500" algn="l"/>
              </a:tabLst>
            </a:pPr>
            <a:r>
              <a:rPr lang="en-US" sz="2000" u="sng" dirty="0">
                <a:latin typeface="Calibri" pitchFamily="34" charset="0"/>
              </a:rPr>
              <a:t>Register</a:t>
            </a:r>
            <a:r>
              <a:rPr lang="en-US" sz="2000" dirty="0">
                <a:latin typeface="Calibri" pitchFamily="34" charset="0"/>
              </a:rPr>
              <a:t>        </a:t>
            </a:r>
            <a:r>
              <a:rPr lang="en-US" sz="2000" u="sng" dirty="0">
                <a:latin typeface="Calibri" pitchFamily="34" charset="0"/>
              </a:rPr>
              <a:t>Variable</a:t>
            </a: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rdi</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xp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rsi</a:t>
            </a:r>
            <a:r>
              <a:rPr lang="en-US" sz="2000" b="0" dirty="0">
                <a:latin typeface="Courier New" panose="02070309020205020404" pitchFamily="49" charset="0"/>
                <a:cs typeface="Courier New" panose="02070309020205020404" pitchFamily="49" charset="0"/>
              </a:rPr>
              <a:t>	⇔  </a:t>
            </a:r>
            <a:r>
              <a:rPr lang="en-US" sz="2000" b="0" dirty="0" err="1">
                <a:latin typeface="Courier New" panose="02070309020205020404" pitchFamily="49" charset="0"/>
                <a:cs typeface="Courier New" panose="02070309020205020404" pitchFamily="49" charset="0"/>
              </a:rPr>
              <a:t>yp</a:t>
            </a:r>
            <a:endParaRPr lang="en-US" sz="2000" b="0" dirty="0">
              <a:latin typeface="Courier New" panose="02070309020205020404" pitchFamily="49" charset="0"/>
              <a:cs typeface="Courier New" panose="02070309020205020404" pitchFamily="49" charset="0"/>
            </a:endParaRP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rax</a:t>
            </a:r>
            <a:r>
              <a:rPr lang="en-US" sz="2000" b="0" dirty="0">
                <a:latin typeface="Courier New" panose="02070309020205020404" pitchFamily="49" charset="0"/>
                <a:cs typeface="Courier New" panose="02070309020205020404" pitchFamily="49" charset="0"/>
              </a:rPr>
              <a:t>	⇔  t0</a:t>
            </a:r>
          </a:p>
          <a:p>
            <a:pPr>
              <a:lnSpc>
                <a:spcPct val="70000"/>
              </a:lnSpc>
              <a:spcBef>
                <a:spcPct val="50000"/>
              </a:spcBef>
              <a:tabLst>
                <a:tab pos="55563" algn="l"/>
                <a:tab pos="969963"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rdx</a:t>
            </a:r>
            <a:r>
              <a:rPr lang="en-US" sz="2000" b="0" dirty="0">
                <a:latin typeface="Courier New" panose="02070309020205020404" pitchFamily="49" charset="0"/>
                <a:cs typeface="Courier New" panose="02070309020205020404" pitchFamily="49" charset="0"/>
              </a:rPr>
              <a:t>	⇔  t1</a:t>
            </a:r>
          </a:p>
        </p:txBody>
      </p:sp>
      <p:sp>
        <p:nvSpPr>
          <p:cNvPr id="30" name="Rectangle 4"/>
          <p:cNvSpPr>
            <a:spLocks/>
          </p:cNvSpPr>
          <p:nvPr>
            <p:custDataLst>
              <p:tags r:id="rId7"/>
            </p:custDataLst>
          </p:nvPr>
        </p:nvSpPr>
        <p:spPr bwMode="auto">
          <a:xfrm>
            <a:off x="393192" y="1362456"/>
            <a:ext cx="4572000" cy="2231380"/>
          </a:xfrm>
          <a:prstGeom prst="rect">
            <a:avLst/>
          </a:prstGeom>
          <a:solidFill>
            <a:schemeClr val="bg1">
              <a:lumMod val="95000"/>
            </a:schemeClr>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457200" algn="l"/>
                <a:tab pos="1485900" algn="l"/>
              </a:tabLst>
            </a:pPr>
            <a:r>
              <a:rPr lang="en-US" sz="2000" dirty="0">
                <a:latin typeface="Courier New" panose="02070309020205020404" pitchFamily="49" charset="0"/>
                <a:cs typeface="Courier New" panose="02070309020205020404" pitchFamily="49" charset="0"/>
              </a:rPr>
              <a:t>void</a:t>
            </a:r>
            <a:r>
              <a:rPr lang="en-US" sz="2000" b="0" dirty="0">
                <a:latin typeface="Courier New" panose="02070309020205020404" pitchFamily="49" charset="0"/>
                <a:cs typeface="Courier New" panose="02070309020205020404" pitchFamily="49" charset="0"/>
              </a:rPr>
              <a:t> swap(</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 </a:t>
            </a: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t0 =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long</a:t>
            </a:r>
            <a:r>
              <a:rPr lang="en-US" sz="2000" b="0" dirty="0">
                <a:latin typeface="Courier New" panose="02070309020205020404" pitchFamily="49" charset="0"/>
                <a:cs typeface="Courier New" panose="02070309020205020404" pitchFamily="49" charset="0"/>
              </a:rPr>
              <a:t> t1 =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xp</a:t>
            </a:r>
            <a:r>
              <a:rPr lang="en-US" sz="2000" b="0" dirty="0">
                <a:latin typeface="Courier New" panose="02070309020205020404" pitchFamily="49" charset="0"/>
                <a:cs typeface="Courier New" panose="02070309020205020404" pitchFamily="49" charset="0"/>
              </a:rPr>
              <a:t> = t1;</a:t>
            </a:r>
          </a:p>
          <a:p>
            <a:pPr>
              <a:tabLst>
                <a:tab pos="457200" algn="l"/>
                <a:tab pos="1485900" algn="l"/>
              </a:tabLst>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yp</a:t>
            </a:r>
            <a:r>
              <a:rPr lang="en-US" sz="2000" b="0" dirty="0">
                <a:latin typeface="Courier New" panose="02070309020205020404" pitchFamily="49" charset="0"/>
                <a:cs typeface="Courier New" panose="02070309020205020404" pitchFamily="49" charset="0"/>
              </a:rPr>
              <a:t> = t0;</a:t>
            </a:r>
          </a:p>
          <a:p>
            <a:pPr>
              <a:tabLst>
                <a:tab pos="457200" algn="l"/>
                <a:tab pos="1485900" algn="l"/>
              </a:tabLst>
            </a:pPr>
            <a:r>
              <a:rPr lang="en-US" sz="2000" b="0" dirty="0">
                <a:latin typeface="Courier New" panose="02070309020205020404" pitchFamily="49" charset="0"/>
                <a:cs typeface="Courier New" panose="02070309020205020404" pitchFamily="49" charset="0"/>
              </a:rPr>
              <a:t>}</a:t>
            </a:r>
          </a:p>
        </p:txBody>
      </p:sp>
      <p:sp>
        <p:nvSpPr>
          <p:cNvPr id="31" name="Rectangle 4"/>
          <p:cNvSpPr>
            <a:spLocks/>
          </p:cNvSpPr>
          <p:nvPr>
            <p:custDataLst>
              <p:tags r:id="rId8"/>
            </p:custDataLst>
          </p:nvPr>
        </p:nvSpPr>
        <p:spPr bwMode="auto">
          <a:xfrm>
            <a:off x="393192" y="4114800"/>
            <a:ext cx="45720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7431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21</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5"/>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6"/>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7"/>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8"/>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29"/>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0"/>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5"/>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7"/>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8"/>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19"/>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0"/>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1"/>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2"/>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3"/>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39" name="Rectangle 55"/>
              <p:cNvSpPr>
                <a:spLocks noChangeArrowheads="1"/>
              </p:cNvSpPr>
              <p:nvPr>
                <p:custDataLst>
                  <p:tags r:id="rId24"/>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6"/>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5"/>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6"/>
              </p:custDataLst>
            </p:nvPr>
          </p:nvGrpSpPr>
          <p:grpSpPr>
            <a:xfrm>
              <a:off x="7772399" y="1828800"/>
              <a:ext cx="1066801" cy="1905000"/>
              <a:chOff x="7181177" y="1456675"/>
              <a:chExt cx="1066801" cy="1905000"/>
            </a:xfrm>
          </p:grpSpPr>
          <p:sp>
            <p:nvSpPr>
              <p:cNvPr id="43" name="Rectangle 8"/>
              <p:cNvSpPr>
                <a:spLocks noChangeArrowheads="1"/>
              </p:cNvSpPr>
              <p:nvPr>
                <p:custDataLst>
                  <p:tags r:id="rId7"/>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8"/>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9"/>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0"/>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1"/>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2"/>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3"/>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4"/>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33">
            <p14:nvContentPartPr>
              <p14:cNvPr id="52" name="Ink 51"/>
              <p14:cNvContentPartPr/>
              <p14:nvPr/>
            </p14:nvContentPartPr>
            <p14:xfrm>
              <a:off x="2818800" y="1660320"/>
              <a:ext cx="4312440" cy="4621680"/>
            </p14:xfrm>
          </p:contentPart>
        </mc:Choice>
        <mc:Fallback xmlns="">
          <p:pic>
            <p:nvPicPr>
              <p:cNvPr id="52" name="Ink 51"/>
              <p:cNvPicPr/>
              <p:nvPr/>
            </p:nvPicPr>
            <p:blipFill>
              <a:blip r:embed="rId34"/>
              <a:stretch>
                <a:fillRect/>
              </a:stretch>
            </p:blipFill>
            <p:spPr>
              <a:xfrm>
                <a:off x="2815200" y="1652760"/>
                <a:ext cx="4322160" cy="4638600"/>
              </a:xfrm>
              <a:prstGeom prst="rect">
                <a:avLst/>
              </a:prstGeom>
            </p:spPr>
          </p:pic>
        </mc:Fallback>
      </mc:AlternateContent>
    </p:spTree>
    <p:extLst>
      <p:ext uri="{BB962C8B-B14F-4D97-AF65-F5344CB8AC3E}">
        <p14:creationId xmlns:p14="http://schemas.microsoft.com/office/powerpoint/2010/main" val="32781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22</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3" idx="1"/>
            <a:endCxn id="38" idx="3"/>
          </p:cNvCxnSpPr>
          <p:nvPr>
            <p:custDataLst>
              <p:tags r:id="rId5"/>
            </p:custDataLst>
          </p:nvPr>
        </p:nvCxnSpPr>
        <p:spPr bwMode="auto">
          <a:xfrm flipH="1">
            <a:off x="3581400" y="2019300"/>
            <a:ext cx="1645649" cy="914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47271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23</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(%rsi), %rdx</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47" idx="1"/>
            <a:endCxn id="39" idx="3"/>
          </p:cNvCxnSpPr>
          <p:nvPr>
            <p:custDataLst>
              <p:tags r:id="rId5"/>
            </p:custDataLst>
          </p:nvPr>
        </p:nvCxnSpPr>
        <p:spPr bwMode="auto">
          <a:xfrm flipH="1" flipV="1">
            <a:off x="3581400" y="3390900"/>
            <a:ext cx="1645649" cy="1524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713653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24</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456</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%rdx, (%rdi)</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%rax, (%rsi)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9" idx="3"/>
            <a:endCxn id="49" idx="1"/>
          </p:cNvCxnSpPr>
          <p:nvPr>
            <p:custDataLst>
              <p:tags r:id="rId5"/>
            </p:custDataLst>
          </p:nvPr>
        </p:nvCxnSpPr>
        <p:spPr bwMode="auto">
          <a:xfrm flipV="1">
            <a:off x="3581400" y="2019300"/>
            <a:ext cx="1645648" cy="1371600"/>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9404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custDataLst>
              <p:tags r:id="rId1"/>
            </p:custDataLst>
          </p:nvPr>
        </p:nvSpPr>
        <p:spPr>
          <a:xfrm>
            <a:off x="356616" y="438912"/>
            <a:ext cx="8403336" cy="758952"/>
          </a:xfrm>
        </p:spPr>
        <p:txBody>
          <a:bodyPr/>
          <a:lstStyle/>
          <a:p>
            <a:r>
              <a:rPr lang="en-US" dirty="0"/>
              <a:t>Understanding  </a:t>
            </a:r>
            <a:r>
              <a:rPr lang="en-US" dirty="0">
                <a:latin typeface="Courier New" panose="02070309020205020404" pitchFamily="49" charset="0"/>
                <a:cs typeface="Courier New" panose="02070309020205020404" pitchFamily="49" charset="0"/>
              </a:rPr>
              <a:t>swap()</a:t>
            </a:r>
            <a:endParaRPr lang="en-US" dirty="0"/>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25</a:t>
            </a:fld>
            <a:endParaRPr lang="en-US"/>
          </a:p>
        </p:txBody>
      </p:sp>
      <p:grpSp>
        <p:nvGrpSpPr>
          <p:cNvPr id="6" name="Group 5"/>
          <p:cNvGrpSpPr/>
          <p:nvPr>
            <p:custDataLst>
              <p:tags r:id="rId3"/>
            </p:custDataLst>
          </p:nvPr>
        </p:nvGrpSpPr>
        <p:grpSpPr>
          <a:xfrm>
            <a:off x="6400800" y="1362456"/>
            <a:ext cx="914400" cy="2386584"/>
            <a:chOff x="6126480" y="1188720"/>
            <a:chExt cx="914400" cy="2386584"/>
          </a:xfrm>
        </p:grpSpPr>
        <p:sp>
          <p:nvSpPr>
            <p:cNvPr id="59" name="Text Box 34"/>
            <p:cNvSpPr txBox="1">
              <a:spLocks noChangeArrowheads="1"/>
            </p:cNvSpPr>
            <p:nvPr>
              <p:custDataLst>
                <p:tags r:id="rId26"/>
              </p:custDataLst>
            </p:nvPr>
          </p:nvSpPr>
          <p:spPr bwMode="auto">
            <a:xfrm>
              <a:off x="6126480" y="165694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0x120 </a:t>
              </a:r>
            </a:p>
          </p:txBody>
        </p:sp>
        <p:sp>
          <p:nvSpPr>
            <p:cNvPr id="60" name="Text Box 35"/>
            <p:cNvSpPr txBox="1">
              <a:spLocks noChangeArrowheads="1"/>
            </p:cNvSpPr>
            <p:nvPr>
              <p:custDataLst>
                <p:tags r:id="rId27"/>
              </p:custDataLst>
            </p:nvPr>
          </p:nvSpPr>
          <p:spPr bwMode="auto">
            <a:xfrm>
              <a:off x="6126480" y="2039112"/>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0x118</a:t>
              </a:r>
            </a:p>
          </p:txBody>
        </p:sp>
        <p:sp>
          <p:nvSpPr>
            <p:cNvPr id="61" name="Text Box 36"/>
            <p:cNvSpPr txBox="1">
              <a:spLocks noChangeArrowheads="1"/>
            </p:cNvSpPr>
            <p:nvPr>
              <p:custDataLst>
                <p:tags r:id="rId28"/>
              </p:custDataLst>
            </p:nvPr>
          </p:nvSpPr>
          <p:spPr bwMode="auto">
            <a:xfrm>
              <a:off x="6126480" y="2423160"/>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0x110 </a:t>
              </a:r>
            </a:p>
          </p:txBody>
        </p:sp>
        <p:sp>
          <p:nvSpPr>
            <p:cNvPr id="62" name="Text Box 37"/>
            <p:cNvSpPr txBox="1">
              <a:spLocks noChangeArrowheads="1"/>
            </p:cNvSpPr>
            <p:nvPr>
              <p:custDataLst>
                <p:tags r:id="rId29"/>
              </p:custDataLst>
            </p:nvPr>
          </p:nvSpPr>
          <p:spPr bwMode="auto">
            <a:xfrm>
              <a:off x="6126480" y="2807208"/>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0x108 </a:t>
              </a:r>
            </a:p>
          </p:txBody>
        </p:sp>
        <p:sp>
          <p:nvSpPr>
            <p:cNvPr id="63" name="Text Box 38"/>
            <p:cNvSpPr txBox="1">
              <a:spLocks noChangeArrowheads="1"/>
            </p:cNvSpPr>
            <p:nvPr>
              <p:custDataLst>
                <p:tags r:id="rId30"/>
              </p:custDataLst>
            </p:nvPr>
          </p:nvSpPr>
          <p:spPr bwMode="auto">
            <a:xfrm>
              <a:off x="6126480" y="3191256"/>
              <a:ext cx="914400" cy="384048"/>
            </a:xfrm>
            <a:prstGeom prst="rect">
              <a:avLst/>
            </a:prstGeom>
            <a:noFill/>
            <a:ln w="25400">
              <a:noFill/>
              <a:miter lim="800000"/>
              <a:headEnd/>
              <a:tailEnd/>
            </a:ln>
            <a:effectLst/>
          </p:spPr>
          <p:txBody>
            <a:bodyPr rIns="0" anchor="ctr" anchorCtr="0">
              <a:spAutoFit/>
            </a:bodyPr>
            <a:lstStyle/>
            <a:p>
              <a:pPr algn="l">
                <a:lnSpc>
                  <a:spcPct val="100000"/>
                </a:lnSpc>
              </a:pPr>
              <a:r>
                <a:rPr lang="en-US" sz="1800" b="0" dirty="0">
                  <a:latin typeface="Courier New" panose="02070309020205020404" pitchFamily="49" charset="0"/>
                  <a:cs typeface="Courier New" panose="02070309020205020404" pitchFamily="49" charset="0"/>
                </a:rPr>
                <a:t>0x100 </a:t>
              </a:r>
            </a:p>
          </p:txBody>
        </p:sp>
        <p:sp>
          <p:nvSpPr>
            <p:cNvPr id="81" name="Text Box 34"/>
            <p:cNvSpPr txBox="1">
              <a:spLocks noChangeArrowheads="1"/>
            </p:cNvSpPr>
            <p:nvPr>
              <p:custDataLst>
                <p:tags r:id="rId31"/>
              </p:custDataLst>
            </p:nvPr>
          </p:nvSpPr>
          <p:spPr bwMode="auto">
            <a:xfrm>
              <a:off x="6126480" y="1188720"/>
              <a:ext cx="914400" cy="541046"/>
            </a:xfrm>
            <a:prstGeom prst="rect">
              <a:avLst/>
            </a:prstGeom>
            <a:noFill/>
            <a:ln w="25400">
              <a:noFill/>
              <a:miter lim="800000"/>
              <a:headEnd/>
              <a:tailEnd/>
            </a:ln>
            <a:effectLst/>
          </p:spPr>
          <p:txBody>
            <a:bodyPr rIns="0">
              <a:spAutoFit/>
            </a:bodyPr>
            <a:lstStyle/>
            <a:p>
              <a:pPr algn="l">
                <a:lnSpc>
                  <a:spcPct val="80000"/>
                </a:lnSpc>
              </a:pPr>
              <a:r>
                <a:rPr lang="en-US" sz="1800" dirty="0">
                  <a:latin typeface="Calibri" panose="020F0502020204030204" pitchFamily="34" charset="0"/>
                  <a:cs typeface="Calibri" panose="020F0502020204030204" pitchFamily="34" charset="0"/>
                </a:rPr>
                <a:t>Word</a:t>
              </a:r>
            </a:p>
            <a:p>
              <a:pPr algn="l">
                <a:lnSpc>
                  <a:spcPct val="80000"/>
                </a:lnSpc>
              </a:pPr>
              <a:r>
                <a:rPr lang="en-US" sz="1800" dirty="0">
                  <a:latin typeface="Calibri" panose="020F0502020204030204" pitchFamily="34" charset="0"/>
                  <a:cs typeface="Calibri" panose="020F0502020204030204" pitchFamily="34" charset="0"/>
                </a:rPr>
                <a:t>Address</a:t>
              </a:r>
            </a:p>
          </p:txBody>
        </p:sp>
      </p:grpSp>
      <p:grpSp>
        <p:nvGrpSpPr>
          <p:cNvPr id="29" name="Group 28"/>
          <p:cNvGrpSpPr/>
          <p:nvPr/>
        </p:nvGrpSpPr>
        <p:grpSpPr>
          <a:xfrm>
            <a:off x="1828800" y="1280160"/>
            <a:ext cx="1752600" cy="2301240"/>
            <a:chOff x="5394960" y="1280160"/>
            <a:chExt cx="1752600" cy="2301240"/>
          </a:xfrm>
        </p:grpSpPr>
        <p:grpSp>
          <p:nvGrpSpPr>
            <p:cNvPr id="30" name="Group 29"/>
            <p:cNvGrpSpPr/>
            <p:nvPr>
              <p:custDataLst>
                <p:tags r:id="rId16"/>
              </p:custDataLst>
            </p:nvPr>
          </p:nvGrpSpPr>
          <p:grpSpPr>
            <a:xfrm>
              <a:off x="5394960" y="1828800"/>
              <a:ext cx="1752600" cy="1752600"/>
              <a:chOff x="9111129" y="1790700"/>
              <a:chExt cx="1752600" cy="1752600"/>
            </a:xfrm>
          </p:grpSpPr>
          <p:sp>
            <p:nvSpPr>
              <p:cNvPr id="32" name="Rectangle 43"/>
              <p:cNvSpPr>
                <a:spLocks noChangeArrowheads="1"/>
              </p:cNvSpPr>
              <p:nvPr>
                <p:custDataLst>
                  <p:tags r:id="rId18"/>
                </p:custDataLst>
              </p:nvPr>
            </p:nvSpPr>
            <p:spPr bwMode="auto">
              <a:xfrm>
                <a:off x="9111129" y="17907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rdi</a:t>
                </a:r>
                <a:endParaRPr lang="en-US" sz="1800" b="0" dirty="0">
                  <a:latin typeface="Courier New" panose="02070309020205020404" pitchFamily="49" charset="0"/>
                  <a:cs typeface="Courier New" panose="02070309020205020404" pitchFamily="49" charset="0"/>
                </a:endParaRPr>
              </a:p>
            </p:txBody>
          </p:sp>
          <p:sp>
            <p:nvSpPr>
              <p:cNvPr id="33" name="Rectangle 44"/>
              <p:cNvSpPr>
                <a:spLocks noChangeArrowheads="1"/>
              </p:cNvSpPr>
              <p:nvPr>
                <p:custDataLst>
                  <p:tags r:id="rId19"/>
                </p:custDataLst>
              </p:nvPr>
            </p:nvSpPr>
            <p:spPr bwMode="auto">
              <a:xfrm>
                <a:off x="9111129" y="22479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rsi</a:t>
                </a:r>
                <a:endParaRPr lang="en-US" sz="1800" b="0" dirty="0">
                  <a:latin typeface="Courier New" panose="02070309020205020404" pitchFamily="49" charset="0"/>
                  <a:cs typeface="Courier New" panose="02070309020205020404" pitchFamily="49" charset="0"/>
                </a:endParaRPr>
              </a:p>
            </p:txBody>
          </p:sp>
          <p:sp>
            <p:nvSpPr>
              <p:cNvPr id="34" name="Rectangle 45"/>
              <p:cNvSpPr>
                <a:spLocks noChangeArrowheads="1"/>
              </p:cNvSpPr>
              <p:nvPr>
                <p:custDataLst>
                  <p:tags r:id="rId20"/>
                </p:custDataLst>
              </p:nvPr>
            </p:nvSpPr>
            <p:spPr bwMode="auto">
              <a:xfrm>
                <a:off x="9111129" y="27051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rax</a:t>
                </a:r>
                <a:endParaRPr lang="en-US" sz="1800" b="0" dirty="0">
                  <a:latin typeface="Courier New" panose="02070309020205020404" pitchFamily="49" charset="0"/>
                  <a:cs typeface="Courier New" panose="02070309020205020404" pitchFamily="49" charset="0"/>
                </a:endParaRPr>
              </a:p>
            </p:txBody>
          </p:sp>
          <p:sp>
            <p:nvSpPr>
              <p:cNvPr id="35" name="Rectangle 46"/>
              <p:cNvSpPr>
                <a:spLocks noChangeArrowheads="1"/>
              </p:cNvSpPr>
              <p:nvPr>
                <p:custDataLst>
                  <p:tags r:id="rId21"/>
                </p:custDataLst>
              </p:nvPr>
            </p:nvSpPr>
            <p:spPr bwMode="auto">
              <a:xfrm>
                <a:off x="9111129" y="3162300"/>
                <a:ext cx="685800" cy="381000"/>
              </a:xfrm>
              <a:prstGeom prst="rect">
                <a:avLst/>
              </a:prstGeom>
              <a:solidFill>
                <a:schemeClr val="bg1"/>
              </a:solidFill>
              <a:ln w="25400">
                <a:solidFill>
                  <a:schemeClr val="tx1"/>
                </a:solidFill>
                <a:miter lim="800000"/>
                <a:headEnd/>
                <a:tailEnd/>
              </a:ln>
              <a:effectLst/>
            </p:spPr>
            <p:txBody>
              <a:bodyPr wrap="none" anchor="ctr"/>
              <a:lstStyle/>
              <a:p>
                <a:pPr algn="ctr">
                  <a:lnSpc>
                    <a:spcPct val="100000"/>
                  </a:lnSpc>
                </a:pPr>
                <a:r>
                  <a:rPr lang="en-US" sz="1800" b="0" dirty="0">
                    <a:latin typeface="Courier New" panose="02070309020205020404" pitchFamily="49" charset="0"/>
                    <a:cs typeface="Courier New" panose="02070309020205020404" pitchFamily="49" charset="0"/>
                  </a:rPr>
                  <a:t>%</a:t>
                </a:r>
                <a:r>
                  <a:rPr lang="en-US" sz="1800" b="0" dirty="0" err="1">
                    <a:latin typeface="Courier New" panose="02070309020205020404" pitchFamily="49" charset="0"/>
                    <a:cs typeface="Courier New" panose="02070309020205020404" pitchFamily="49" charset="0"/>
                  </a:rPr>
                  <a:t>rdx</a:t>
                </a:r>
                <a:endParaRPr lang="en-US" sz="1800" b="0" dirty="0">
                  <a:latin typeface="Courier New" panose="02070309020205020404" pitchFamily="49" charset="0"/>
                  <a:cs typeface="Courier New" panose="02070309020205020404" pitchFamily="49" charset="0"/>
                </a:endParaRPr>
              </a:p>
            </p:txBody>
          </p:sp>
          <p:sp>
            <p:nvSpPr>
              <p:cNvPr id="36" name="Rectangle 52"/>
              <p:cNvSpPr>
                <a:spLocks noChangeArrowheads="1"/>
              </p:cNvSpPr>
              <p:nvPr>
                <p:custDataLst>
                  <p:tags r:id="rId22"/>
                </p:custDataLst>
              </p:nvPr>
            </p:nvSpPr>
            <p:spPr bwMode="auto">
              <a:xfrm>
                <a:off x="9796929" y="17907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0x120</a:t>
                </a:r>
              </a:p>
            </p:txBody>
          </p:sp>
          <p:sp>
            <p:nvSpPr>
              <p:cNvPr id="37" name="Rectangle 53"/>
              <p:cNvSpPr>
                <a:spLocks noChangeArrowheads="1"/>
              </p:cNvSpPr>
              <p:nvPr>
                <p:custDataLst>
                  <p:tags r:id="rId23"/>
                </p:custDataLst>
              </p:nvPr>
            </p:nvSpPr>
            <p:spPr bwMode="auto">
              <a:xfrm>
                <a:off x="9796929" y="22479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0x100</a:t>
                </a:r>
              </a:p>
            </p:txBody>
          </p:sp>
          <p:sp>
            <p:nvSpPr>
              <p:cNvPr id="38" name="Rectangle 54"/>
              <p:cNvSpPr>
                <a:spLocks noChangeArrowheads="1"/>
              </p:cNvSpPr>
              <p:nvPr>
                <p:custDataLst>
                  <p:tags r:id="rId24"/>
                </p:custDataLst>
              </p:nvPr>
            </p:nvSpPr>
            <p:spPr bwMode="auto">
              <a:xfrm>
                <a:off x="9796929" y="27051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123</a:t>
                </a:r>
              </a:p>
            </p:txBody>
          </p:sp>
          <p:sp>
            <p:nvSpPr>
              <p:cNvPr id="39" name="Rectangle 55"/>
              <p:cNvSpPr>
                <a:spLocks noChangeArrowheads="1"/>
              </p:cNvSpPr>
              <p:nvPr>
                <p:custDataLst>
                  <p:tags r:id="rId25"/>
                </p:custDataLst>
              </p:nvPr>
            </p:nvSpPr>
            <p:spPr bwMode="auto">
              <a:xfrm>
                <a:off x="9796929" y="3162300"/>
                <a:ext cx="1066800" cy="3810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grpSp>
        <p:sp>
          <p:nvSpPr>
            <p:cNvPr id="31" name="Text Box 5"/>
            <p:cNvSpPr txBox="1">
              <a:spLocks noChangeArrowheads="1"/>
            </p:cNvSpPr>
            <p:nvPr>
              <p:custDataLst>
                <p:tags r:id="rId17"/>
              </p:custDataLst>
            </p:nvPr>
          </p:nvSpPr>
          <p:spPr bwMode="auto">
            <a:xfrm>
              <a:off x="5596128" y="1280160"/>
              <a:ext cx="1351001"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Registers</a:t>
              </a:r>
            </a:p>
          </p:txBody>
        </p:sp>
      </p:grpSp>
      <p:grpSp>
        <p:nvGrpSpPr>
          <p:cNvPr id="40" name="Group 39"/>
          <p:cNvGrpSpPr/>
          <p:nvPr/>
        </p:nvGrpSpPr>
        <p:grpSpPr>
          <a:xfrm>
            <a:off x="5120640" y="1280160"/>
            <a:ext cx="1279617" cy="2453640"/>
            <a:chOff x="7665991" y="1280160"/>
            <a:chExt cx="1279617" cy="2453640"/>
          </a:xfrm>
        </p:grpSpPr>
        <p:sp>
          <p:nvSpPr>
            <p:cNvPr id="41" name="Text Box 5"/>
            <p:cNvSpPr txBox="1">
              <a:spLocks noChangeArrowheads="1"/>
            </p:cNvSpPr>
            <p:nvPr>
              <p:custDataLst>
                <p:tags r:id="rId6"/>
              </p:custDataLst>
            </p:nvPr>
          </p:nvSpPr>
          <p:spPr bwMode="auto">
            <a:xfrm>
              <a:off x="7665991" y="1280160"/>
              <a:ext cx="1279617" cy="461665"/>
            </a:xfrm>
            <a:prstGeom prst="rect">
              <a:avLst/>
            </a:prstGeom>
            <a:noFill/>
            <a:ln w="25400">
              <a:noFill/>
              <a:miter lim="800000"/>
              <a:headEnd/>
              <a:tailEnd/>
            </a:ln>
            <a:effectLst/>
          </p:spPr>
          <p:txBody>
            <a:bodyPr wrap="none">
              <a:spAutoFit/>
            </a:bodyPr>
            <a:lstStyle/>
            <a:p>
              <a:pPr algn="ctr">
                <a:lnSpc>
                  <a:spcPct val="100000"/>
                </a:lnSpc>
              </a:pPr>
              <a:r>
                <a:rPr lang="en-US" sz="2400" dirty="0">
                  <a:latin typeface="Calibri" pitchFamily="34" charset="0"/>
                </a:rPr>
                <a:t>Memory</a:t>
              </a:r>
            </a:p>
          </p:txBody>
        </p:sp>
        <p:grpSp>
          <p:nvGrpSpPr>
            <p:cNvPr id="42" name="Group 41"/>
            <p:cNvGrpSpPr/>
            <p:nvPr>
              <p:custDataLst>
                <p:tags r:id="rId7"/>
              </p:custDataLst>
            </p:nvPr>
          </p:nvGrpSpPr>
          <p:grpSpPr>
            <a:xfrm>
              <a:off x="7772399" y="1828800"/>
              <a:ext cx="1066801" cy="1905000"/>
              <a:chOff x="7181177" y="1456675"/>
              <a:chExt cx="1066801" cy="1905000"/>
            </a:xfrm>
          </p:grpSpPr>
          <p:sp>
            <p:nvSpPr>
              <p:cNvPr id="43" name="Rectangle 8"/>
              <p:cNvSpPr>
                <a:spLocks noChangeArrowheads="1"/>
              </p:cNvSpPr>
              <p:nvPr>
                <p:custDataLst>
                  <p:tags r:id="rId8"/>
                </p:custDataLst>
              </p:nvPr>
            </p:nvSpPr>
            <p:spPr bwMode="auto">
              <a:xfrm>
                <a:off x="7181178"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r>
                  <a:rPr lang="en-US" sz="1800" dirty="0">
                    <a:latin typeface="Anonymous Pro" panose="02060609030202000504" pitchFamily="49" charset="0"/>
                  </a:rPr>
                  <a:t>123</a:t>
                </a:r>
              </a:p>
            </p:txBody>
          </p:sp>
          <p:sp>
            <p:nvSpPr>
              <p:cNvPr id="44" name="Rectangle 9"/>
              <p:cNvSpPr>
                <a:spLocks noChangeArrowheads="1"/>
              </p:cNvSpPr>
              <p:nvPr>
                <p:custDataLst>
                  <p:tags r:id="rId9"/>
                </p:custDataLst>
              </p:nvPr>
            </p:nvSpPr>
            <p:spPr bwMode="auto">
              <a:xfrm>
                <a:off x="7181178"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Anonymous Pro" panose="02060609030202000504" pitchFamily="49" charset="0"/>
                </a:endParaRPr>
              </a:p>
            </p:txBody>
          </p:sp>
          <p:sp>
            <p:nvSpPr>
              <p:cNvPr id="45" name="Rectangle 10"/>
              <p:cNvSpPr>
                <a:spLocks noChangeArrowheads="1"/>
              </p:cNvSpPr>
              <p:nvPr>
                <p:custDataLst>
                  <p:tags r:id="rId10"/>
                </p:custDataLst>
              </p:nvPr>
            </p:nvSpPr>
            <p:spPr bwMode="auto">
              <a:xfrm>
                <a:off x="7181178"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nSpc>
                    <a:spcPct val="100000"/>
                  </a:lnSpc>
                </a:pPr>
                <a:endParaRPr lang="en-US" sz="1800" dirty="0">
                  <a:latin typeface="Calibri" pitchFamily="34" charset="0"/>
                </a:endParaRPr>
              </a:p>
            </p:txBody>
          </p:sp>
          <p:sp>
            <p:nvSpPr>
              <p:cNvPr id="46" name="Rectangle 11"/>
              <p:cNvSpPr>
                <a:spLocks noChangeArrowheads="1"/>
              </p:cNvSpPr>
              <p:nvPr>
                <p:custDataLst>
                  <p:tags r:id="rId11"/>
                </p:custDataLst>
              </p:nvPr>
            </p:nvSpPr>
            <p:spPr bwMode="auto">
              <a:xfrm>
                <a:off x="7181178" y="2599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47" name="Rectangle 20"/>
              <p:cNvSpPr>
                <a:spLocks noChangeArrowheads="1"/>
              </p:cNvSpPr>
              <p:nvPr>
                <p:custDataLst>
                  <p:tags r:id="rId12"/>
                </p:custDataLst>
              </p:nvPr>
            </p:nvSpPr>
            <p:spPr bwMode="auto">
              <a:xfrm>
                <a:off x="7181178" y="2980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solidFill>
                      <a:srgbClr val="FF0000"/>
                    </a:solidFill>
                    <a:latin typeface="Courier New" panose="02070309020205020404" pitchFamily="49" charset="0"/>
                    <a:cs typeface="Courier New" panose="02070309020205020404" pitchFamily="49" charset="0"/>
                  </a:rPr>
                  <a:t>123</a:t>
                </a:r>
              </a:p>
            </p:txBody>
          </p:sp>
          <p:sp>
            <p:nvSpPr>
              <p:cNvPr id="49" name="Rectangle 8"/>
              <p:cNvSpPr>
                <a:spLocks noChangeArrowheads="1"/>
              </p:cNvSpPr>
              <p:nvPr>
                <p:custDataLst>
                  <p:tags r:id="rId13"/>
                </p:custDataLst>
              </p:nvPr>
            </p:nvSpPr>
            <p:spPr bwMode="auto">
              <a:xfrm>
                <a:off x="7181177" y="1456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r>
                  <a:rPr lang="en-US" sz="1800" dirty="0">
                    <a:latin typeface="Courier New" panose="02070309020205020404" pitchFamily="49" charset="0"/>
                    <a:cs typeface="Courier New" panose="02070309020205020404" pitchFamily="49" charset="0"/>
                  </a:rPr>
                  <a:t>456</a:t>
                </a:r>
              </a:p>
            </p:txBody>
          </p:sp>
          <p:sp>
            <p:nvSpPr>
              <p:cNvPr id="50" name="Rectangle 9"/>
              <p:cNvSpPr>
                <a:spLocks noChangeArrowheads="1"/>
              </p:cNvSpPr>
              <p:nvPr>
                <p:custDataLst>
                  <p:tags r:id="rId14"/>
                </p:custDataLst>
              </p:nvPr>
            </p:nvSpPr>
            <p:spPr bwMode="auto">
              <a:xfrm>
                <a:off x="7181177" y="1837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sp>
            <p:nvSpPr>
              <p:cNvPr id="51" name="Rectangle 10"/>
              <p:cNvSpPr>
                <a:spLocks noChangeArrowheads="1"/>
              </p:cNvSpPr>
              <p:nvPr>
                <p:custDataLst>
                  <p:tags r:id="rId15"/>
                </p:custDataLst>
              </p:nvPr>
            </p:nvSpPr>
            <p:spPr bwMode="auto">
              <a:xfrm>
                <a:off x="7181177" y="2218675"/>
                <a:ext cx="1066800" cy="381000"/>
              </a:xfrm>
              <a:prstGeom prst="rect">
                <a:avLst/>
              </a:prstGeom>
              <a:solidFill>
                <a:schemeClr val="accent2">
                  <a:lumMod val="20000"/>
                  <a:lumOff val="80000"/>
                </a:schemeClr>
              </a:solidFill>
              <a:ln w="25400">
                <a:solidFill>
                  <a:schemeClr val="tx1"/>
                </a:solidFill>
                <a:miter lim="800000"/>
                <a:headEnd/>
                <a:tailEnd/>
              </a:ln>
              <a:effectLst/>
            </p:spPr>
            <p:txBody>
              <a:bodyPr wrap="none" anchor="ctr"/>
              <a:lstStyle/>
              <a:p>
                <a:pPr algn="r">
                  <a:lnSpc>
                    <a:spcPct val="100000"/>
                  </a:lnSpc>
                </a:pPr>
                <a:endParaRPr lang="en-US" sz="1800" dirty="0">
                  <a:latin typeface="Courier New" panose="02070309020205020404" pitchFamily="49" charset="0"/>
                  <a:cs typeface="Courier New" panose="02070309020205020404" pitchFamily="49" charset="0"/>
                </a:endParaRPr>
              </a:p>
            </p:txBody>
          </p:sp>
        </p:grpSp>
      </p:grpSp>
      <p:sp>
        <p:nvSpPr>
          <p:cNvPr id="48" name="Rectangle 4"/>
          <p:cNvSpPr>
            <a:spLocks/>
          </p:cNvSpPr>
          <p:nvPr>
            <p:custDataLst>
              <p:tags r:id="rId4"/>
            </p:custDataLst>
          </p:nvPr>
        </p:nvSpPr>
        <p:spPr bwMode="auto">
          <a:xfrm>
            <a:off x="1828800" y="4114800"/>
            <a:ext cx="5486400" cy="1923604"/>
          </a:xfrm>
          <a:prstGeom prst="rect">
            <a:avLst/>
          </a:prstGeom>
          <a:solidFill>
            <a:srgbClr val="F6F5BD"/>
          </a:solidFill>
          <a:ln w="12700" cap="flat">
            <a:solidFill>
              <a:schemeClr val="tx1"/>
            </a:solidFill>
            <a:prstDash val="solid"/>
            <a:miter lim="800000"/>
            <a:headEnd type="none" w="med" len="med"/>
            <a:tailEnd type="none" w="med" len="med"/>
          </a:ln>
          <a:effectLst>
            <a:outerShdw dist="50799" dir="5400000" algn="ctr" rotWithShape="0">
              <a:schemeClr val="bg2">
                <a:alpha val="50000"/>
              </a:schemeClr>
            </a:outerShdw>
          </a:effectLst>
        </p:spPr>
        <p:txBody>
          <a:bodyPr lIns="91440" tIns="38100" rIns="38100" bIns="38100">
            <a:spAutoFit/>
          </a:bodyPr>
          <a:lstStyle/>
          <a:p>
            <a:pPr>
              <a:tabLst>
                <a:tab pos="347663" algn="l"/>
                <a:tab pos="1312863" algn="l"/>
              </a:tabLst>
            </a:pPr>
            <a:r>
              <a:rPr lang="en-US" sz="2000" b="0" dirty="0">
                <a:latin typeface="Courier New" panose="02070309020205020404" pitchFamily="49" charset="0"/>
                <a:cs typeface="Courier New" panose="02070309020205020404" pitchFamily="49" charset="0"/>
              </a:rPr>
              <a:t>swap:</a:t>
            </a:r>
          </a:p>
          <a:p>
            <a:pPr>
              <a:tabLst>
                <a:tab pos="347663" algn="l"/>
                <a:tab pos="1312863" algn="l"/>
              </a:tabLst>
            </a:pPr>
            <a:r>
              <a:rPr lang="en-US" sz="2000" b="0" dirty="0">
                <a:latin typeface="Courier New" panose="02070309020205020404" pitchFamily="49" charset="0"/>
                <a:cs typeface="Courier New" panose="02070309020205020404" pitchFamily="49" charset="0"/>
              </a:rPr>
              <a:t>  </a:t>
            </a: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(%rdi), %rax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t0 = *</a:t>
            </a:r>
            <a:r>
              <a:rPr lang="en-US" sz="2000" b="0" dirty="0" err="1">
                <a:solidFill>
                  <a:schemeClr val="bg2"/>
                </a:solidFill>
                <a:latin typeface="Courier New" panose="02070309020205020404" pitchFamily="49" charset="0"/>
                <a:cs typeface="Courier New" panose="02070309020205020404" pitchFamily="49" charset="0"/>
              </a:rPr>
              <a:t>xp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(%rsi), %rdx</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t1 = *</a:t>
            </a:r>
            <a:r>
              <a:rPr lang="en-US" sz="2000" b="0" dirty="0" err="1">
                <a:solidFill>
                  <a:schemeClr val="bg2"/>
                </a:solidFill>
                <a:latin typeface="Courier New" panose="02070309020205020404" pitchFamily="49" charset="0"/>
                <a:cs typeface="Courier New" panose="02070309020205020404" pitchFamily="49" charset="0"/>
              </a:rPr>
              <a:t>yp</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movq</a:t>
            </a:r>
            <a:r>
              <a:rPr lang="ro-RO" sz="2000" b="0" dirty="0">
                <a:latin typeface="Courier New" panose="02070309020205020404" pitchFamily="49" charset="0"/>
                <a:cs typeface="Courier New" panose="02070309020205020404" pitchFamily="49" charset="0"/>
              </a:rPr>
              <a:t>  %rdx, (%rdi)</a:t>
            </a:r>
            <a:r>
              <a:rPr lang="en-US" sz="2000" b="0" dirty="0">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xp</a:t>
            </a:r>
            <a:r>
              <a:rPr lang="en-US" sz="2000" b="0" dirty="0">
                <a:solidFill>
                  <a:schemeClr val="bg2"/>
                </a:solidFill>
                <a:latin typeface="Courier New" panose="02070309020205020404" pitchFamily="49" charset="0"/>
                <a:cs typeface="Courier New" panose="02070309020205020404" pitchFamily="49" charset="0"/>
              </a:rPr>
              <a:t> =  t1</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solidFill>
                  <a:srgbClr val="FF0000"/>
                </a:solidFill>
                <a:latin typeface="Courier New" panose="02070309020205020404" pitchFamily="49" charset="0"/>
                <a:cs typeface="Courier New" panose="02070309020205020404" pitchFamily="49" charset="0"/>
              </a:rPr>
              <a:t>movq</a:t>
            </a:r>
            <a:r>
              <a:rPr lang="ro-RO" sz="2000" b="0" dirty="0">
                <a:solidFill>
                  <a:srgbClr val="FF0000"/>
                </a:solidFill>
                <a:latin typeface="Courier New" panose="02070309020205020404" pitchFamily="49" charset="0"/>
                <a:cs typeface="Courier New" panose="02070309020205020404" pitchFamily="49" charset="0"/>
              </a:rPr>
              <a:t>  %rax, (%rsi)</a:t>
            </a:r>
            <a:r>
              <a:rPr lang="en-US" sz="2000" b="0" dirty="0">
                <a:solidFill>
                  <a:srgbClr val="FF0000"/>
                </a:solidFill>
                <a:latin typeface="Courier New" panose="02070309020205020404" pitchFamily="49" charset="0"/>
                <a:cs typeface="Courier New" panose="02070309020205020404" pitchFamily="49" charset="0"/>
              </a:rPr>
              <a:t>  </a:t>
            </a:r>
            <a:r>
              <a:rPr lang="en-US" sz="2000" b="0" dirty="0">
                <a:solidFill>
                  <a:schemeClr val="bg2"/>
                </a:solidFill>
                <a:latin typeface="Courier New" panose="02070309020205020404" pitchFamily="49" charset="0"/>
                <a:cs typeface="Courier New" panose="02070309020205020404" pitchFamily="49" charset="0"/>
              </a:rPr>
              <a:t># *</a:t>
            </a:r>
            <a:r>
              <a:rPr lang="en-US" sz="2000" b="0" dirty="0" err="1">
                <a:solidFill>
                  <a:schemeClr val="bg2"/>
                </a:solidFill>
                <a:latin typeface="Courier New" panose="02070309020205020404" pitchFamily="49" charset="0"/>
                <a:cs typeface="Courier New" panose="02070309020205020404" pitchFamily="49" charset="0"/>
              </a:rPr>
              <a:t>yp</a:t>
            </a:r>
            <a:r>
              <a:rPr lang="en-US" sz="2000" b="0" dirty="0">
                <a:solidFill>
                  <a:schemeClr val="bg2"/>
                </a:solidFill>
                <a:latin typeface="Courier New" panose="02070309020205020404" pitchFamily="49" charset="0"/>
                <a:cs typeface="Courier New" panose="02070309020205020404" pitchFamily="49" charset="0"/>
              </a:rPr>
              <a:t> =  t0</a:t>
            </a:r>
            <a:endParaRPr lang="ro-RO" sz="2000" b="0" dirty="0">
              <a:solidFill>
                <a:schemeClr val="bg2"/>
              </a:solidFill>
              <a:latin typeface="Courier New" panose="02070309020205020404" pitchFamily="49" charset="0"/>
              <a:cs typeface="Courier New" panose="02070309020205020404" pitchFamily="49" charset="0"/>
            </a:endParaRPr>
          </a:p>
          <a:p>
            <a:pPr>
              <a:tabLst>
                <a:tab pos="347663" algn="l"/>
                <a:tab pos="1312863" algn="l"/>
              </a:tabLst>
            </a:pPr>
            <a:r>
              <a:rPr lang="ro-RO" sz="2000" b="0" dirty="0">
                <a:latin typeface="Courier New" panose="02070309020205020404" pitchFamily="49" charset="0"/>
                <a:cs typeface="Courier New" panose="02070309020205020404" pitchFamily="49" charset="0"/>
              </a:rPr>
              <a:t>   </a:t>
            </a:r>
            <a:r>
              <a:rPr lang="ro-RO" sz="2000" dirty="0">
                <a:latin typeface="Courier New" panose="02070309020205020404" pitchFamily="49" charset="0"/>
                <a:cs typeface="Courier New" panose="02070309020205020404" pitchFamily="49" charset="0"/>
              </a:rPr>
              <a:t>ret</a:t>
            </a:r>
            <a:endParaRPr lang="en-US" sz="2000" dirty="0">
              <a:latin typeface="Courier New" panose="02070309020205020404" pitchFamily="49" charset="0"/>
              <a:cs typeface="Courier New" panose="02070309020205020404" pitchFamily="49" charset="0"/>
            </a:endParaRPr>
          </a:p>
        </p:txBody>
      </p:sp>
      <p:cxnSp>
        <p:nvCxnSpPr>
          <p:cNvPr id="52" name="Straight Arrow Connector 51"/>
          <p:cNvCxnSpPr>
            <a:stCxn id="38" idx="3"/>
            <a:endCxn id="47" idx="1"/>
          </p:cNvCxnSpPr>
          <p:nvPr>
            <p:custDataLst>
              <p:tags r:id="rId5"/>
            </p:custDataLst>
          </p:nvPr>
        </p:nvCxnSpPr>
        <p:spPr bwMode="auto">
          <a:xfrm>
            <a:off x="3581400" y="2933700"/>
            <a:ext cx="1645649" cy="609600"/>
          </a:xfrm>
          <a:prstGeom prst="straightConnector1">
            <a:avLst/>
          </a:prstGeom>
          <a:noFill/>
          <a:ln w="25400" cap="flat" cmpd="sng" algn="ctr">
            <a:solidFill>
              <a:srgbClr val="FF0000"/>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34">
            <p14:nvContentPartPr>
              <p14:cNvPr id="53" name="Ink 52"/>
              <p14:cNvContentPartPr/>
              <p14:nvPr/>
            </p14:nvContentPartPr>
            <p14:xfrm>
              <a:off x="688680" y="1764000"/>
              <a:ext cx="1129680" cy="939600"/>
            </p14:xfrm>
          </p:contentPart>
        </mc:Choice>
        <mc:Fallback xmlns="">
          <p:pic>
            <p:nvPicPr>
              <p:cNvPr id="53" name="Ink 52"/>
              <p:cNvPicPr/>
              <p:nvPr/>
            </p:nvPicPr>
            <p:blipFill>
              <a:blip r:embed="rId35"/>
              <a:stretch>
                <a:fillRect/>
              </a:stretch>
            </p:blipFill>
            <p:spPr>
              <a:xfrm>
                <a:off x="681120" y="1756080"/>
                <a:ext cx="1143720" cy="954360"/>
              </a:xfrm>
              <a:prstGeom prst="rect">
                <a:avLst/>
              </a:prstGeom>
            </p:spPr>
          </p:pic>
        </mc:Fallback>
      </mc:AlternateContent>
    </p:spTree>
    <p:extLst>
      <p:ext uri="{BB962C8B-B14F-4D97-AF65-F5344CB8AC3E}">
        <p14:creationId xmlns:p14="http://schemas.microsoft.com/office/powerpoint/2010/main" val="277882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Memory Addressing Modes:  Basic</a:t>
            </a:r>
          </a:p>
        </p:txBody>
      </p:sp>
      <p:sp>
        <p:nvSpPr>
          <p:cNvPr id="5" name="Content Placeholder 4"/>
          <p:cNvSpPr>
            <a:spLocks noGrp="1"/>
          </p:cNvSpPr>
          <p:nvPr>
            <p:ph idx="1"/>
          </p:nvPr>
        </p:nvSpPr>
        <p:spPr/>
        <p:txBody>
          <a:bodyPr/>
          <a:lstStyle/>
          <a:p>
            <a:r>
              <a:rPr lang="en-US" b="1" dirty="0"/>
              <a:t>Indirect:</a:t>
            </a:r>
            <a:r>
              <a:rPr lang="en-US" dirty="0"/>
              <a:t>		</a:t>
            </a:r>
            <a:r>
              <a:rPr lang="en-US" dirty="0">
                <a:latin typeface="Courier New" panose="02070309020205020404" pitchFamily="49" charset="0"/>
                <a:cs typeface="Courier New" panose="02070309020205020404" pitchFamily="49" charset="0"/>
              </a:rPr>
              <a:t>(R)</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R</a:t>
            </a:r>
            <a:r>
              <a:rPr lang="en-US" dirty="0">
                <a:cs typeface="Calibri" panose="020F0502020204030204" pitchFamily="34" charset="0"/>
              </a:rPr>
              <a:t>]]</a:t>
            </a:r>
          </a:p>
          <a:p>
            <a:pPr lvl="1"/>
            <a:r>
              <a:rPr lang="en-US" dirty="0"/>
              <a:t>Data in register </a:t>
            </a:r>
            <a:r>
              <a:rPr lang="en-US" dirty="0">
                <a:latin typeface="Courier New" panose="02070309020205020404" pitchFamily="49" charset="0"/>
                <a:cs typeface="Courier New" panose="02070309020205020404" pitchFamily="49" charset="0"/>
              </a:rPr>
              <a:t>R</a:t>
            </a:r>
            <a:r>
              <a:rPr lang="en-US" dirty="0"/>
              <a:t> specifies the memory address</a:t>
            </a:r>
          </a:p>
          <a:p>
            <a:pPr lvl="1"/>
            <a:r>
              <a:rPr lang="en-US" dirty="0"/>
              <a:t>Like pointer dereference in C</a:t>
            </a:r>
          </a:p>
          <a:p>
            <a:pPr lvl="1"/>
            <a:r>
              <a:rPr lang="en-US" u="sng" dirty="0"/>
              <a:t>Example</a:t>
            </a:r>
            <a:r>
              <a:rPr lang="en-US" dirty="0"/>
              <a:t>:		</a:t>
            </a:r>
            <a:r>
              <a:rPr lang="en-US" b="1" dirty="0" err="1">
                <a:latin typeface="Courier New" panose="02070309020205020404" pitchFamily="49" charset="0"/>
                <a:cs typeface="Courier New" panose="02070309020205020404" pitchFamily="49" charset="0"/>
              </a:rPr>
              <a:t>movq</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rcx</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lvl="1"/>
            <a:endParaRPr lang="en-US" dirty="0">
              <a:latin typeface="Courier New" panose="02070309020205020404" pitchFamily="49" charset="0"/>
              <a:cs typeface="Courier New" panose="02070309020205020404" pitchFamily="49" charset="0"/>
            </a:endParaRPr>
          </a:p>
          <a:p>
            <a:r>
              <a:rPr lang="en-US" b="1" dirty="0"/>
              <a:t>Displacement:</a:t>
            </a:r>
            <a:r>
              <a:rPr lang="en-US" dirty="0"/>
              <a:t>	</a:t>
            </a:r>
            <a:r>
              <a:rPr lang="en-US" dirty="0">
                <a:latin typeface="Courier New" panose="02070309020205020404" pitchFamily="49" charset="0"/>
                <a:cs typeface="Courier New" panose="02070309020205020404" pitchFamily="49" charset="0"/>
              </a:rPr>
              <a:t>D(R)</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R</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+D</a:t>
            </a:r>
            <a:r>
              <a:rPr lang="en-US" dirty="0">
                <a:cs typeface="Calibri" panose="020F0502020204030204" pitchFamily="34" charset="0"/>
              </a:rPr>
              <a:t>]</a:t>
            </a:r>
          </a:p>
          <a:p>
            <a:pPr lvl="1"/>
            <a:r>
              <a:rPr lang="en-US" dirty="0"/>
              <a:t>Data in register </a:t>
            </a:r>
            <a:r>
              <a:rPr lang="en-US" dirty="0">
                <a:latin typeface="Courier New" panose="02070309020205020404" pitchFamily="49" charset="0"/>
                <a:cs typeface="Courier New" panose="02070309020205020404" pitchFamily="49" charset="0"/>
              </a:rPr>
              <a:t>R</a:t>
            </a:r>
            <a:r>
              <a:rPr lang="en-US" dirty="0"/>
              <a:t> specifies the </a:t>
            </a:r>
            <a:r>
              <a:rPr lang="en-US" i="1" dirty="0"/>
              <a:t>start</a:t>
            </a:r>
            <a:r>
              <a:rPr lang="en-US" dirty="0"/>
              <a:t> of some memory region</a:t>
            </a:r>
          </a:p>
          <a:p>
            <a:pPr lvl="1"/>
            <a:r>
              <a:rPr lang="en-US" dirty="0"/>
              <a:t>Constant displacement </a:t>
            </a:r>
            <a:r>
              <a:rPr lang="en-US" dirty="0">
                <a:latin typeface="Courier New" panose="02070309020205020404" pitchFamily="49" charset="0"/>
                <a:cs typeface="Courier New" panose="02070309020205020404" pitchFamily="49" charset="0"/>
              </a:rPr>
              <a:t>D</a:t>
            </a:r>
            <a:r>
              <a:rPr lang="en-US" dirty="0"/>
              <a:t> specifies the offset from that address</a:t>
            </a:r>
          </a:p>
          <a:p>
            <a:pPr lvl="1"/>
            <a:r>
              <a:rPr lang="en-US" u="sng" dirty="0"/>
              <a:t>Example</a:t>
            </a:r>
            <a:r>
              <a:rPr lang="en-US" dirty="0"/>
              <a:t>:		</a:t>
            </a:r>
            <a:r>
              <a:rPr lang="en-US" b="1" dirty="0" err="1">
                <a:latin typeface="Courier New" panose="02070309020205020404" pitchFamily="49" charset="0"/>
                <a:cs typeface="Courier New" panose="02070309020205020404" pitchFamily="49" charset="0"/>
              </a:rPr>
              <a:t>movq</a:t>
            </a:r>
            <a:r>
              <a:rPr lang="en-US" dirty="0">
                <a:latin typeface="Courier New" panose="02070309020205020404" pitchFamily="49" charset="0"/>
                <a:cs typeface="Courier New" panose="02070309020205020404" pitchFamily="49" charset="0"/>
              </a:rPr>
              <a:t> 8(%</a:t>
            </a:r>
            <a:r>
              <a:rPr lang="en-US" dirty="0" err="1">
                <a:latin typeface="Courier New" panose="02070309020205020404" pitchFamily="49" charset="0"/>
                <a:cs typeface="Courier New" panose="02070309020205020404" pitchFamily="49" charset="0"/>
              </a:rPr>
              <a:t>rbp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rdx</a:t>
            </a:r>
            <a:endParaRPr lang="en-US"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0"/>
          </p:nvPr>
        </p:nvSpPr>
        <p:spPr/>
        <p:txBody>
          <a:bodyPr/>
          <a:lstStyle/>
          <a:p>
            <a:fld id="{7CBE8339-D2AD-46DC-A898-FD1E949067F0}" type="slidenum">
              <a:rPr lang="en-US" smtClean="0"/>
              <a:pPr/>
              <a:t>26</a:t>
            </a:fld>
            <a:endParaRPr lang="en-US" dirty="0"/>
          </a:p>
        </p:txBody>
      </p:sp>
      <p:grpSp>
        <p:nvGrpSpPr>
          <p:cNvPr id="14" name="Group 13"/>
          <p:cNvGrpSpPr/>
          <p:nvPr/>
        </p:nvGrpSpPr>
        <p:grpSpPr>
          <a:xfrm>
            <a:off x="2865960" y="1014480"/>
            <a:ext cx="6202800" cy="4466520"/>
            <a:chOff x="2865960" y="1014480"/>
            <a:chExt cx="6202800" cy="4466520"/>
          </a:xfrm>
        </p:grpSpPr>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2865960" y="1014480"/>
                <a:ext cx="1394640" cy="270720"/>
              </p14:xfrm>
            </p:contentPart>
          </mc:Choice>
          <mc:Fallback xmlns="">
            <p:pic>
              <p:nvPicPr>
                <p:cNvPr id="9" name="Ink 8"/>
                <p:cNvPicPr/>
                <p:nvPr/>
              </p:nvPicPr>
              <p:blipFill>
                <a:blip r:embed="rId3"/>
                <a:stretch>
                  <a:fillRect/>
                </a:stretch>
              </p:blipFill>
              <p:spPr>
                <a:xfrm>
                  <a:off x="2859840" y="1005840"/>
                  <a:ext cx="14076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6356160" y="1135440"/>
                <a:ext cx="2712600" cy="897480"/>
              </p14:xfrm>
            </p:contentPart>
          </mc:Choice>
          <mc:Fallback xmlns="">
            <p:pic>
              <p:nvPicPr>
                <p:cNvPr id="10" name="Ink 9"/>
                <p:cNvPicPr/>
                <p:nvPr/>
              </p:nvPicPr>
              <p:blipFill>
                <a:blip r:embed="rId5"/>
                <a:stretch>
                  <a:fillRect/>
                </a:stretch>
              </p:blipFill>
              <p:spPr>
                <a:xfrm>
                  <a:off x="6346800" y="1128240"/>
                  <a:ext cx="272736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463920" y="1249560"/>
                <a:ext cx="116280" cy="230040"/>
              </p14:xfrm>
            </p:contentPart>
          </mc:Choice>
          <mc:Fallback xmlns="">
            <p:pic>
              <p:nvPicPr>
                <p:cNvPr id="11" name="Ink 10"/>
                <p:cNvPicPr/>
                <p:nvPr/>
              </p:nvPicPr>
              <p:blipFill>
                <a:blip r:embed="rId7"/>
                <a:stretch>
                  <a:fillRect/>
                </a:stretch>
              </p:blipFill>
              <p:spPr>
                <a:xfrm>
                  <a:off x="3456360" y="1244160"/>
                  <a:ext cx="130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5681160" y="1116360"/>
                <a:ext cx="641160" cy="401400"/>
              </p14:xfrm>
            </p:contentPart>
          </mc:Choice>
          <mc:Fallback xmlns="">
            <p:pic>
              <p:nvPicPr>
                <p:cNvPr id="12" name="Ink 11"/>
                <p:cNvPicPr/>
                <p:nvPr/>
              </p:nvPicPr>
              <p:blipFill>
                <a:blip r:embed="rId9"/>
                <a:stretch>
                  <a:fillRect/>
                </a:stretch>
              </p:blipFill>
              <p:spPr>
                <a:xfrm>
                  <a:off x="5672160" y="1109160"/>
                  <a:ext cx="6559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3521880" y="3394800"/>
                <a:ext cx="1150200" cy="2086200"/>
              </p14:xfrm>
            </p:contentPart>
          </mc:Choice>
          <mc:Fallback xmlns="">
            <p:pic>
              <p:nvPicPr>
                <p:cNvPr id="13" name="Ink 12"/>
                <p:cNvPicPr/>
                <p:nvPr/>
              </p:nvPicPr>
              <p:blipFill>
                <a:blip r:embed="rId11"/>
                <a:stretch>
                  <a:fillRect/>
                </a:stretch>
              </p:blipFill>
              <p:spPr>
                <a:xfrm>
                  <a:off x="3515760" y="3389040"/>
                  <a:ext cx="1169640" cy="2102400"/>
                </a:xfrm>
                <a:prstGeom prst="rect">
                  <a:avLst/>
                </a:prstGeom>
              </p:spPr>
            </p:pic>
          </mc:Fallback>
        </mc:AlternateContent>
      </p:grpSp>
    </p:spTree>
    <p:extLst>
      <p:ext uri="{BB962C8B-B14F-4D97-AF65-F5344CB8AC3E}">
        <p14:creationId xmlns:p14="http://schemas.microsoft.com/office/powerpoint/2010/main" val="283537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Memory Addressing Modes</a:t>
            </a:r>
          </a:p>
        </p:txBody>
      </p:sp>
      <p:sp>
        <p:nvSpPr>
          <p:cNvPr id="3" name="Content Placeholder 2"/>
          <p:cNvSpPr>
            <a:spLocks noGrp="1"/>
          </p:cNvSpPr>
          <p:nvPr>
            <p:ph idx="1"/>
          </p:nvPr>
        </p:nvSpPr>
        <p:spPr>
          <a:xfrm>
            <a:off x="396874" y="1362075"/>
            <a:ext cx="8412480" cy="4972050"/>
          </a:xfrm>
        </p:spPr>
        <p:txBody>
          <a:bodyPr/>
          <a:lstStyle/>
          <a:p>
            <a:r>
              <a:rPr lang="en-US" b="1" dirty="0"/>
              <a:t>General:</a:t>
            </a:r>
            <a:r>
              <a:rPr lang="en-US" dirty="0"/>
              <a:t>	</a:t>
            </a:r>
          </a:p>
          <a:p>
            <a:pPr lvl="1"/>
            <a:r>
              <a:rPr lang="en-US" dirty="0">
                <a:latin typeface="Courier New" panose="02070309020205020404" pitchFamily="49" charset="0"/>
                <a:cs typeface="Courier New" panose="02070309020205020404" pitchFamily="49" charset="0"/>
              </a:rPr>
              <a:t>D(</a:t>
            </a:r>
            <a:r>
              <a:rPr lang="en-US" dirty="0" err="1">
                <a:latin typeface="Courier New" panose="02070309020205020404" pitchFamily="49" charset="0"/>
                <a:cs typeface="Courier New" panose="02070309020205020404" pitchFamily="49" charset="0"/>
              </a:rPr>
              <a:t>Rb,Ri,S</a:t>
            </a:r>
            <a:r>
              <a:rPr lang="en-US" dirty="0">
                <a:latin typeface="Courier New" panose="02070309020205020404" pitchFamily="49" charset="0"/>
                <a:cs typeface="Courier New" panose="02070309020205020404" pitchFamily="49" charset="0"/>
              </a:rPr>
              <a:t>)</a:t>
            </a:r>
            <a:r>
              <a:rPr lang="en-US" dirty="0"/>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*S+D</a:t>
            </a:r>
            <a:r>
              <a:rPr lang="en-US" dirty="0">
                <a:cs typeface="Calibri" panose="020F0502020204030204" pitchFamily="34" charset="0"/>
              </a:rPr>
              <a:t>]</a:t>
            </a:r>
          </a:p>
          <a:p>
            <a:pPr lvl="2"/>
            <a:r>
              <a:rPr lang="en-US" dirty="0" err="1">
                <a:latin typeface="Courier New" panose="02070309020205020404" pitchFamily="49" charset="0"/>
                <a:cs typeface="Courier New" panose="02070309020205020404" pitchFamily="49" charset="0"/>
              </a:rPr>
              <a:t>Rb</a:t>
            </a:r>
            <a:r>
              <a:rPr lang="en-US" dirty="0"/>
              <a:t>:	Base register (any register)</a:t>
            </a:r>
            <a:endParaRPr lang="en-US" dirty="0">
              <a:latin typeface="Courier New" panose="02070309020205020404" pitchFamily="49" charset="0"/>
              <a:cs typeface="Courier New" panose="02070309020205020404" pitchFamily="49" charset="0"/>
            </a:endParaRPr>
          </a:p>
          <a:p>
            <a:pPr lvl="2"/>
            <a:r>
              <a:rPr lang="en-US" dirty="0" err="1">
                <a:latin typeface="Courier New" panose="02070309020205020404" pitchFamily="49" charset="0"/>
                <a:cs typeface="Courier New" panose="02070309020205020404" pitchFamily="49" charset="0"/>
              </a:rPr>
              <a:t>Ri</a:t>
            </a:r>
            <a:r>
              <a:rPr lang="en-US" dirty="0"/>
              <a:t>:	Index register (any register except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rsp</a:t>
            </a:r>
            <a:r>
              <a:rPr lang="en-US" dirty="0"/>
              <a:t>)</a:t>
            </a:r>
            <a:endParaRPr lang="en-US" dirty="0">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S</a:t>
            </a:r>
            <a:r>
              <a:rPr lang="en-US" dirty="0"/>
              <a:t>:	Scale factor (1, 2, 4, 8) </a:t>
            </a:r>
            <a:r>
              <a:rPr lang="en-US" dirty="0">
                <a:solidFill>
                  <a:srgbClr val="FF0000"/>
                </a:solidFill>
              </a:rPr>
              <a:t>– </a:t>
            </a:r>
            <a:r>
              <a:rPr lang="en-US" i="1" dirty="0">
                <a:solidFill>
                  <a:srgbClr val="FF0000"/>
                </a:solidFill>
              </a:rPr>
              <a:t>why these numbers?</a:t>
            </a:r>
            <a:endParaRPr lang="en-US" i="1" dirty="0">
              <a:solidFill>
                <a:srgbClr val="FF0000"/>
              </a:solidFill>
              <a:latin typeface="Courier New" panose="02070309020205020404" pitchFamily="49" charset="0"/>
              <a:cs typeface="Courier New" panose="02070309020205020404" pitchFamily="49" charset="0"/>
            </a:endParaRPr>
          </a:p>
          <a:p>
            <a:pPr lvl="2"/>
            <a:r>
              <a:rPr lang="en-US" dirty="0">
                <a:latin typeface="Courier New" panose="02070309020205020404" pitchFamily="49" charset="0"/>
                <a:cs typeface="Courier New" panose="02070309020205020404" pitchFamily="49" charset="0"/>
              </a:rPr>
              <a:t>D</a:t>
            </a:r>
            <a:r>
              <a:rPr lang="en-US" dirty="0"/>
              <a:t>:	Constant displacement value (a.k.a. immediate)</a:t>
            </a:r>
          </a:p>
          <a:p>
            <a:pPr lvl="1"/>
            <a:endParaRPr lang="en-US" dirty="0"/>
          </a:p>
          <a:p>
            <a:r>
              <a:rPr lang="en-US" b="1" dirty="0"/>
              <a:t>Special cases  </a:t>
            </a:r>
            <a:r>
              <a:rPr lang="en-US" dirty="0"/>
              <a:t>(see CSPP Figure 3.3 on p.181)</a:t>
            </a:r>
          </a:p>
          <a:p>
            <a:pPr lvl="1"/>
            <a:r>
              <a:rPr lang="en-US" dirty="0">
                <a:latin typeface="Courier New" panose="02070309020205020404" pitchFamily="49" charset="0"/>
                <a:cs typeface="Courier New" panose="02070309020205020404" pitchFamily="49" charset="0"/>
              </a:rPr>
              <a:t>D(</a:t>
            </a:r>
            <a:r>
              <a:rPr lang="en-US" dirty="0" err="1">
                <a:latin typeface="Courier New" panose="02070309020205020404" pitchFamily="49" charset="0"/>
                <a:cs typeface="Courier New" panose="02070309020205020404" pitchFamily="49" charset="0"/>
              </a:rPr>
              <a:t>Rb,Ri</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+D</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(S=1)</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Rb,Ri,S</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(D=0)</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Rb,Ri</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Rb</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(S=1,D=0)</a:t>
            </a:r>
          </a:p>
          <a:p>
            <a:pPr lvl="1"/>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Ri,S</a:t>
            </a:r>
            <a:r>
              <a:rPr lang="en-US" dirty="0">
                <a:latin typeface="Courier New" panose="02070309020205020404" pitchFamily="49" charset="0"/>
                <a:cs typeface="Courier New" panose="02070309020205020404" pitchFamily="49" charset="0"/>
              </a:rPr>
              <a:t>)	</a:t>
            </a:r>
            <a:r>
              <a:rPr lang="en-US" dirty="0">
                <a:cs typeface="Calibri" panose="020F0502020204030204" pitchFamily="34" charset="0"/>
              </a:rPr>
              <a:t>Mem[</a:t>
            </a:r>
            <a:r>
              <a:rPr lang="en-US" dirty="0" err="1">
                <a:cs typeface="Calibri" panose="020F0502020204030204" pitchFamily="34" charset="0"/>
              </a:rPr>
              <a:t>Reg</a:t>
            </a:r>
            <a:r>
              <a:rPr lang="en-US" dirty="0">
                <a:cs typeface="Calibri" panose="020F0502020204030204" pitchFamily="34" charset="0"/>
              </a:rPr>
              <a:t>[</a:t>
            </a:r>
            <a:r>
              <a:rPr lang="en-US" dirty="0" err="1">
                <a:latin typeface="Courier New" panose="02070309020205020404" pitchFamily="49" charset="0"/>
                <a:cs typeface="Courier New" panose="02070309020205020404" pitchFamily="49" charset="0"/>
              </a:rPr>
              <a:t>Ri</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*S</a:t>
            </a:r>
            <a:r>
              <a:rPr lang="en-US" dirty="0">
                <a:cs typeface="Calibri" panose="020F0502020204030204" pitchFamily="34" charset="0"/>
              </a:rPr>
              <a: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Rb</a:t>
            </a:r>
            <a:r>
              <a:rPr lang="en-US" dirty="0">
                <a:latin typeface="Courier New" panose="02070309020205020404" pitchFamily="49" charset="0"/>
                <a:cs typeface="Courier New" panose="02070309020205020404" pitchFamily="49" charset="0"/>
              </a:rPr>
              <a:t>=0,D=0)</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27</a:t>
            </a:fld>
            <a:endParaRPr lang="en-US" dirty="0"/>
          </a:p>
        </p:txBody>
      </p:sp>
      <p:grpSp>
        <p:nvGrpSpPr>
          <p:cNvPr id="16" name="Group 15"/>
          <p:cNvGrpSpPr/>
          <p:nvPr/>
        </p:nvGrpSpPr>
        <p:grpSpPr>
          <a:xfrm>
            <a:off x="1327560" y="1197678"/>
            <a:ext cx="7435440" cy="5542441"/>
            <a:chOff x="1327560" y="1197678"/>
            <a:chExt cx="7435440" cy="5542441"/>
          </a:xfrm>
        </p:grpSpPr>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1327560" y="6430159"/>
                <a:ext cx="3428280" cy="309960"/>
              </p14:xfrm>
            </p:contentPart>
          </mc:Choice>
          <mc:Fallback xmlns="">
            <p:pic>
              <p:nvPicPr>
                <p:cNvPr id="8" name="Ink 7"/>
                <p:cNvPicPr/>
                <p:nvPr/>
              </p:nvPicPr>
              <p:blipFill>
                <a:blip r:embed="rId4"/>
                <a:stretch>
                  <a:fillRect/>
                </a:stretch>
              </p:blipFill>
              <p:spPr>
                <a:xfrm>
                  <a:off x="1319640" y="6423679"/>
                  <a:ext cx="3447720" cy="325800"/>
                </a:xfrm>
                <a:prstGeom prst="rect">
                  <a:avLst/>
                </a:prstGeom>
              </p:spPr>
            </p:pic>
          </mc:Fallback>
        </mc:AlternateContent>
        <p:grpSp>
          <p:nvGrpSpPr>
            <p:cNvPr id="15" name="Group 14"/>
            <p:cNvGrpSpPr/>
            <p:nvPr/>
          </p:nvGrpSpPr>
          <p:grpSpPr>
            <a:xfrm>
              <a:off x="3393008" y="1197678"/>
              <a:ext cx="5197320" cy="730065"/>
              <a:chOff x="3114274" y="1176135"/>
              <a:chExt cx="5197320" cy="730065"/>
            </a:xfrm>
          </p:grpSpPr>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3114274" y="1176135"/>
                  <a:ext cx="5197320" cy="371880"/>
                </p14:xfrm>
              </p:contentPart>
            </mc:Choice>
            <mc:Fallback xmlns="">
              <p:pic>
                <p:nvPicPr>
                  <p:cNvPr id="7" name="Ink 6"/>
                  <p:cNvPicPr/>
                  <p:nvPr/>
                </p:nvPicPr>
                <p:blipFill>
                  <a:blip r:embed="rId6"/>
                  <a:stretch>
                    <a:fillRect/>
                  </a:stretch>
                </p:blipFill>
                <p:spPr>
                  <a:xfrm>
                    <a:off x="3106714" y="1166055"/>
                    <a:ext cx="52156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4418640" y="1439280"/>
                  <a:ext cx="2658960" cy="466920"/>
                </p14:xfrm>
              </p:contentPart>
            </mc:Choice>
            <mc:Fallback xmlns="">
              <p:pic>
                <p:nvPicPr>
                  <p:cNvPr id="9" name="Ink 8"/>
                  <p:cNvPicPr/>
                  <p:nvPr/>
                </p:nvPicPr>
                <p:blipFill>
                  <a:blip r:embed="rId8"/>
                  <a:stretch>
                    <a:fillRect/>
                  </a:stretch>
                </p:blipFill>
                <p:spPr>
                  <a:xfrm>
                    <a:off x="4411080" y="1434240"/>
                    <a:ext cx="2670840" cy="47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2" name="Ink 11"/>
                <p14:cNvContentPartPr/>
                <p14:nvPr/>
              </p14:nvContentPartPr>
              <p14:xfrm>
                <a:off x="3585840" y="3037075"/>
                <a:ext cx="5177160" cy="329760"/>
              </p14:xfrm>
            </p:contentPart>
          </mc:Choice>
          <mc:Fallback xmlns="">
            <p:pic>
              <p:nvPicPr>
                <p:cNvPr id="12" name="Ink 11"/>
                <p:cNvPicPr/>
                <p:nvPr/>
              </p:nvPicPr>
              <p:blipFill>
                <a:blip r:embed="rId10"/>
                <a:stretch>
                  <a:fillRect/>
                </a:stretch>
              </p:blipFill>
              <p:spPr>
                <a:xfrm>
                  <a:off x="3579000" y="3030595"/>
                  <a:ext cx="5190841" cy="344880"/>
                </a:xfrm>
                <a:prstGeom prst="rect">
                  <a:avLst/>
                </a:prstGeom>
              </p:spPr>
            </p:pic>
          </mc:Fallback>
        </mc:AlternateContent>
      </p:grpSp>
    </p:spTree>
    <p:extLst>
      <p:ext uri="{BB962C8B-B14F-4D97-AF65-F5344CB8AC3E}">
        <p14:creationId xmlns:p14="http://schemas.microsoft.com/office/powerpoint/2010/main" val="311602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custDataLst>
              <p:tags r:id="rId1"/>
            </p:custDataLst>
          </p:nvPr>
        </p:nvSpPr>
        <p:spPr/>
        <p:txBody>
          <a:bodyPr/>
          <a:lstStyle/>
          <a:p>
            <a:r>
              <a:rPr lang="en-US"/>
              <a:t>Address Computation Examples</a:t>
            </a:r>
          </a:p>
        </p:txBody>
      </p:sp>
      <p:sp>
        <p:nvSpPr>
          <p:cNvPr id="9" name="Slide Number Placeholder 8"/>
          <p:cNvSpPr>
            <a:spLocks noGrp="1"/>
          </p:cNvSpPr>
          <p:nvPr>
            <p:ph type="sldNum" sz="quarter" idx="10"/>
            <p:custDataLst>
              <p:tags r:id="rId2"/>
            </p:custDataLst>
          </p:nvPr>
        </p:nvSpPr>
        <p:spPr/>
        <p:txBody>
          <a:bodyPr/>
          <a:lstStyle/>
          <a:p>
            <a:fld id="{7CBE8339-D2AD-46DC-A898-FD1E949067F0}" type="slidenum">
              <a:rPr lang="en-US" smtClean="0"/>
              <a:pPr/>
              <a:t>28</a:t>
            </a:fld>
            <a:endParaRPr lang="en-US"/>
          </a:p>
        </p:txBody>
      </p:sp>
      <p:grpSp>
        <p:nvGrpSpPr>
          <p:cNvPr id="3" name="Group 2"/>
          <p:cNvGrpSpPr/>
          <p:nvPr/>
        </p:nvGrpSpPr>
        <p:grpSpPr>
          <a:xfrm>
            <a:off x="1005840" y="1645920"/>
            <a:ext cx="2468879" cy="914400"/>
            <a:chOff x="1005840" y="1600200"/>
            <a:chExt cx="2468879" cy="914400"/>
          </a:xfrm>
        </p:grpSpPr>
        <p:sp>
          <p:nvSpPr>
            <p:cNvPr id="187398" name="Rectangle 6"/>
            <p:cNvSpPr>
              <a:spLocks noChangeArrowheads="1"/>
            </p:cNvSpPr>
            <p:nvPr>
              <p:custDataLst>
                <p:tags r:id="rId4"/>
              </p:custDataLst>
            </p:nvPr>
          </p:nvSpPr>
          <p:spPr bwMode="auto">
            <a:xfrm>
              <a:off x="1005840" y="1600200"/>
              <a:ext cx="1097280" cy="4572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rdx</a:t>
              </a:r>
              <a:endParaRPr lang="en-US" sz="2000" b="0" dirty="0">
                <a:latin typeface="Courier New" panose="02070309020205020404" pitchFamily="49" charset="0"/>
                <a:cs typeface="Courier New" panose="02070309020205020404" pitchFamily="49" charset="0"/>
              </a:endParaRPr>
            </a:p>
          </p:txBody>
        </p:sp>
        <p:sp>
          <p:nvSpPr>
            <p:cNvPr id="187399" name="Rectangle 7"/>
            <p:cNvSpPr>
              <a:spLocks noChangeArrowheads="1"/>
            </p:cNvSpPr>
            <p:nvPr>
              <p:custDataLst>
                <p:tags r:id="rId5"/>
              </p:custDataLst>
            </p:nvPr>
          </p:nvSpPr>
          <p:spPr bwMode="auto">
            <a:xfrm>
              <a:off x="1005840" y="2057400"/>
              <a:ext cx="1097280" cy="45720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sz="2000" b="0" dirty="0">
                  <a:latin typeface="Courier New" panose="02070309020205020404" pitchFamily="49" charset="0"/>
                  <a:cs typeface="Courier New" panose="02070309020205020404" pitchFamily="49" charset="0"/>
                </a:rPr>
                <a:t>%</a:t>
              </a:r>
              <a:r>
                <a:rPr lang="en-US" sz="2000" b="0" dirty="0" err="1">
                  <a:latin typeface="Courier New" panose="02070309020205020404" pitchFamily="49" charset="0"/>
                  <a:cs typeface="Courier New" panose="02070309020205020404" pitchFamily="49" charset="0"/>
                </a:rPr>
                <a:t>rcx</a:t>
              </a:r>
              <a:endParaRPr lang="en-US" sz="2000" b="0" dirty="0">
                <a:latin typeface="Courier New" panose="02070309020205020404" pitchFamily="49" charset="0"/>
                <a:cs typeface="Courier New" panose="02070309020205020404" pitchFamily="49" charset="0"/>
              </a:endParaRPr>
            </a:p>
          </p:txBody>
        </p:sp>
        <p:sp>
          <p:nvSpPr>
            <p:cNvPr id="187407" name="Rectangle 15"/>
            <p:cNvSpPr>
              <a:spLocks noChangeArrowheads="1"/>
            </p:cNvSpPr>
            <p:nvPr>
              <p:custDataLst>
                <p:tags r:id="rId6"/>
              </p:custDataLst>
            </p:nvPr>
          </p:nvSpPr>
          <p:spPr bwMode="auto">
            <a:xfrm>
              <a:off x="2103119" y="1600200"/>
              <a:ext cx="1371600" cy="4572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2000" dirty="0">
                  <a:latin typeface="Courier New" panose="02070309020205020404" pitchFamily="49" charset="0"/>
                  <a:cs typeface="Courier New" panose="02070309020205020404" pitchFamily="49" charset="0"/>
                </a:rPr>
                <a:t>0xf000</a:t>
              </a:r>
            </a:p>
          </p:txBody>
        </p:sp>
        <p:sp>
          <p:nvSpPr>
            <p:cNvPr id="187408" name="Rectangle 16"/>
            <p:cNvSpPr>
              <a:spLocks noChangeArrowheads="1"/>
            </p:cNvSpPr>
            <p:nvPr>
              <p:custDataLst>
                <p:tags r:id="rId7"/>
              </p:custDataLst>
            </p:nvPr>
          </p:nvSpPr>
          <p:spPr bwMode="auto">
            <a:xfrm>
              <a:off x="2103119" y="2057400"/>
              <a:ext cx="1371600" cy="457200"/>
            </a:xfrm>
            <a:prstGeom prst="rect">
              <a:avLst/>
            </a:prstGeom>
            <a:solidFill>
              <a:schemeClr val="bg1"/>
            </a:solidFill>
            <a:ln w="25400">
              <a:solidFill>
                <a:schemeClr val="tx1"/>
              </a:solidFill>
              <a:miter lim="800000"/>
              <a:headEnd/>
              <a:tailEnd/>
            </a:ln>
            <a:effectLst/>
          </p:spPr>
          <p:txBody>
            <a:bodyPr wrap="none" anchor="ctr"/>
            <a:lstStyle/>
            <a:p>
              <a:pPr algn="r">
                <a:lnSpc>
                  <a:spcPct val="100000"/>
                </a:lnSpc>
              </a:pPr>
              <a:r>
                <a:rPr lang="en-US" sz="2000" dirty="0">
                  <a:latin typeface="Courier New" panose="02070309020205020404" pitchFamily="49" charset="0"/>
                  <a:cs typeface="Courier New" panose="02070309020205020404" pitchFamily="49" charset="0"/>
                </a:rPr>
                <a:t>0x0100</a:t>
              </a:r>
            </a:p>
          </p:txBody>
        </p:sp>
      </p:grpSp>
      <p:graphicFrame>
        <p:nvGraphicFramePr>
          <p:cNvPr id="187509" name="Group 117"/>
          <p:cNvGraphicFramePr>
            <a:graphicFrameLocks noGrp="1"/>
          </p:cNvGraphicFramePr>
          <p:nvPr>
            <p:custDataLst>
              <p:tags r:id="rId3"/>
            </p:custDataLst>
            <p:extLst>
              <p:ext uri="{D42A27DB-BD31-4B8C-83A1-F6EECF244321}">
                <p14:modId xmlns:p14="http://schemas.microsoft.com/office/powerpoint/2010/main" val="2452239088"/>
              </p:ext>
            </p:extLst>
          </p:nvPr>
        </p:nvGraphicFramePr>
        <p:xfrm>
          <a:off x="914400" y="3200400"/>
          <a:ext cx="7315200" cy="2540000"/>
        </p:xfrm>
        <a:graphic>
          <a:graphicData uri="http://schemas.openxmlformats.org/drawingml/2006/table">
            <a:tbl>
              <a:tblPr/>
              <a:tblGrid>
                <a:gridCol w="265176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508000">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Expression</a:t>
                      </a:r>
                    </a:p>
                  </a:txBody>
                  <a:tcPr marL="45720" marR="45720"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Address Computation</a:t>
                      </a:r>
                    </a:p>
                  </a:txBody>
                  <a:tcPr marL="45720" marR="45720"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000" b="1" i="0" u="none" strike="noStrike" cap="none" normalizeH="0" baseline="0" dirty="0">
                          <a:ln>
                            <a:noFill/>
                          </a:ln>
                          <a:solidFill>
                            <a:schemeClr val="tx2"/>
                          </a:solidFill>
                          <a:effectLst/>
                          <a:latin typeface="Calibri" pitchFamily="34" charset="0"/>
                        </a:rPr>
                        <a:t>Address</a:t>
                      </a:r>
                    </a:p>
                  </a:txBody>
                  <a:tcPr marL="45720" marR="45720"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28575"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0x8(%</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rdx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r>
                        <a:rPr kumimoji="0" lang="en-US" sz="2400" b="0" i="0" u="none" strike="noStrike" cap="none" normalizeH="0" baseline="0" dirty="0" err="1">
                          <a:ln>
                            <a:noFill/>
                          </a:ln>
                          <a:solidFill>
                            <a:schemeClr val="tx1"/>
                          </a:solidFill>
                          <a:effectLst/>
                          <a:latin typeface="Courier New" panose="02070309020205020404" pitchFamily="49" charset="0"/>
                          <a:cs typeface="Courier New" panose="02070309020205020404" pitchFamily="49" charset="0"/>
                        </a:rPr>
                        <a:t>rcx</a:t>
                      </a: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(%rdx,%rcx,4)</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12700"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3"/>
                  </a:ext>
                </a:extLst>
              </a:tr>
              <a:tr h="508000">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r>
                        <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0x80(,%rdx,2)</a:t>
                      </a:r>
                    </a:p>
                  </a:txBody>
                  <a:tcPr anchor="ctr" horzOverflow="overflow">
                    <a:lnL w="28575"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12700"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tc>
                  <a:txBody>
                    <a:bodyPr/>
                    <a:lstStyle/>
                    <a:p>
                      <a:pPr marL="0" marR="0" lvl="0" indent="0" algn="l" defTabSz="914400" rtl="0" eaLnBrk="1" fontAlgn="base" latinLnBrk="0" hangingPunct="1">
                        <a:lnSpc>
                          <a:spcPct val="95000"/>
                        </a:lnSpc>
                        <a:spcBef>
                          <a:spcPct val="50000"/>
                        </a:spcBef>
                        <a:spcAft>
                          <a:spcPct val="0"/>
                        </a:spcAft>
                        <a:buClr>
                          <a:schemeClr val="hlink"/>
                        </a:buClr>
                        <a:buSzTx/>
                        <a:buFont typeface="Wingdings" pitchFamily="2" charset="2"/>
                        <a:buNone/>
                        <a:tabLst/>
                      </a:pPr>
                      <a:endParaRPr kumimoji="0" lang="en-US" sz="2400" b="0" i="0" u="none" strike="noStrike" cap="none" normalizeH="0" baseline="0" dirty="0">
                        <a:ln>
                          <a:noFill/>
                        </a:ln>
                        <a:solidFill>
                          <a:srgbClr val="FF0000"/>
                        </a:solidFill>
                        <a:effectLst/>
                        <a:latin typeface="Courier New" panose="02070309020205020404" pitchFamily="49" charset="0"/>
                        <a:cs typeface="Courier New" panose="02070309020205020404" pitchFamily="49" charset="0"/>
                      </a:endParaRPr>
                    </a:p>
                  </a:txBody>
                  <a:tcPr anchor="ctr" horzOverflow="overflow">
                    <a:lnL w="12700" cap="flat" cmpd="sng" algn="ctr">
                      <a:solidFill>
                        <a:schemeClr val="tx1"/>
                      </a:solidFill>
                      <a:prstDash val="solid"/>
                      <a:round/>
                      <a:headEnd type="none" w="med" len="med"/>
                      <a:tailEnd type="none" w="sm" len="sm"/>
                    </a:lnL>
                    <a:lnR w="28575" cap="flat" cmpd="sng" algn="ctr">
                      <a:solidFill>
                        <a:schemeClr val="tx1"/>
                      </a:solidFill>
                      <a:prstDash val="solid"/>
                      <a:round/>
                      <a:headEnd type="none" w="med" len="med"/>
                      <a:tailEnd type="none" w="sm" len="sm"/>
                    </a:lnR>
                    <a:lnT w="12700" cap="flat" cmpd="sng" algn="ctr">
                      <a:solidFill>
                        <a:schemeClr val="tx1"/>
                      </a:solidFill>
                      <a:prstDash val="solid"/>
                      <a:round/>
                      <a:headEnd type="none" w="med" len="med"/>
                      <a:tailEnd type="none" w="sm" len="sm"/>
                    </a:lnT>
                    <a:lnB w="28575" cap="flat" cmpd="sng" algn="ctr">
                      <a:solidFill>
                        <a:schemeClr val="tx1"/>
                      </a:solidFill>
                      <a:prstDash val="solid"/>
                      <a:round/>
                      <a:headEnd type="none" w="med" len="med"/>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1" name="TextBox 10"/>
              <p:cNvSpPr txBox="1"/>
              <p:nvPr/>
            </p:nvSpPr>
            <p:spPr>
              <a:xfrm>
                <a:off x="4114800" y="1645920"/>
                <a:ext cx="4114800" cy="914400"/>
              </a:xfrm>
              <a:prstGeom prst="rect">
                <a:avLst/>
              </a:prstGeom>
              <a:noFill/>
            </p:spPr>
            <p:txBody>
              <a:bodyPr wrap="square" rtlCol="0" anchor="ctr" anchorCtr="0">
                <a:normAutofit/>
              </a:bodyPr>
              <a:lstStyle/>
              <a:p>
                <a:r>
                  <a:rPr lang="en-US" b="0" dirty="0">
                    <a:latin typeface="Courier New" panose="02070309020205020404" pitchFamily="49" charset="0"/>
                    <a:cs typeface="Courier New" panose="02070309020205020404" pitchFamily="49" charset="0"/>
                  </a:rPr>
                  <a:t>D(</a:t>
                </a:r>
                <a:r>
                  <a:rPr lang="en-US" b="0" dirty="0" err="1">
                    <a:latin typeface="Courier New" panose="02070309020205020404" pitchFamily="49" charset="0"/>
                    <a:cs typeface="Courier New" panose="02070309020205020404" pitchFamily="49" charset="0"/>
                  </a:rPr>
                  <a:t>Rb,Ri,S</a:t>
                </a:r>
                <a:r>
                  <a:rPr lang="en-US" b="0" dirty="0">
                    <a:latin typeface="Courier New" panose="02070309020205020404" pitchFamily="49" charset="0"/>
                    <a:cs typeface="Courier New" panose="02070309020205020404" pitchFamily="49" charset="0"/>
                  </a:rPr>
                  <a:t>)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r>
                  <a:rPr lang="en-US" b="0" dirty="0">
                    <a:latin typeface="Courier New" panose="02070309020205020404" pitchFamily="49" charset="0"/>
                    <a:cs typeface="Courier New" panose="02070309020205020404" pitchFamily="49" charset="0"/>
                  </a:rPr>
                  <a:t> </a:t>
                </a:r>
              </a:p>
              <a:p>
                <a:pPr>
                  <a:tabLst>
                    <a:tab pos="858838" algn="l"/>
                  </a:tabLst>
                </a:pPr>
                <a:r>
                  <a:rPr lang="en-US" b="0" dirty="0">
                    <a:latin typeface="Calibri" panose="020F0502020204030204" pitchFamily="34" charset="0"/>
                    <a:cs typeface="Calibri" panose="020F0502020204030204" pitchFamily="34" charset="0"/>
                    <a:sym typeface="Wingdings" panose="05000000000000000000" pitchFamily="2" charset="2"/>
                  </a:rPr>
                  <a:t>Mem[</a:t>
                </a:r>
                <a:r>
                  <a:rPr lang="en-US" b="0" dirty="0" err="1">
                    <a:latin typeface="Calibri" panose="020F0502020204030204" pitchFamily="34" charset="0"/>
                    <a:cs typeface="Calibri" panose="020F0502020204030204" pitchFamily="34" charset="0"/>
                    <a:sym typeface="Wingdings" panose="05000000000000000000" pitchFamily="2" charset="2"/>
                  </a:rPr>
                  <a:t>Reg</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err="1">
                    <a:latin typeface="Courier New" panose="02070309020205020404" pitchFamily="49" charset="0"/>
                    <a:cs typeface="Courier New" panose="02070309020205020404" pitchFamily="49" charset="0"/>
                    <a:sym typeface="Wingdings" panose="05000000000000000000" pitchFamily="2" charset="2"/>
                  </a:rPr>
                  <a:t>Rb</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a:latin typeface="Courier New" panose="02070309020205020404" pitchFamily="49" charset="0"/>
                    <a:cs typeface="Courier New" panose="02070309020205020404" pitchFamily="49" charset="0"/>
                    <a:sym typeface="Wingdings" panose="05000000000000000000" pitchFamily="2" charset="2"/>
                  </a:rPr>
                  <a:t>+</a:t>
                </a:r>
                <a:r>
                  <a:rPr lang="en-US" b="0" dirty="0" err="1">
                    <a:latin typeface="Calibri" panose="020F0502020204030204" pitchFamily="34" charset="0"/>
                    <a:cs typeface="Calibri" panose="020F0502020204030204" pitchFamily="34" charset="0"/>
                    <a:sym typeface="Wingdings" panose="05000000000000000000" pitchFamily="2" charset="2"/>
                  </a:rPr>
                  <a:t>Reg</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err="1">
                    <a:latin typeface="Courier New" panose="02070309020205020404" pitchFamily="49" charset="0"/>
                    <a:cs typeface="Courier New" panose="02070309020205020404" pitchFamily="49" charset="0"/>
                    <a:sym typeface="Wingdings" panose="05000000000000000000" pitchFamily="2" charset="2"/>
                  </a:rPr>
                  <a:t>Ri</a:t>
                </a:r>
                <a:r>
                  <a:rPr lang="en-US" b="0" dirty="0">
                    <a:latin typeface="Calibri" panose="020F0502020204030204" pitchFamily="34" charset="0"/>
                    <a:cs typeface="Calibri" panose="020F0502020204030204" pitchFamily="34" charset="0"/>
                    <a:sym typeface="Wingdings" panose="05000000000000000000" pitchFamily="2" charset="2"/>
                  </a:rPr>
                  <a:t>]</a:t>
                </a:r>
                <a:r>
                  <a:rPr lang="en-US" b="0" dirty="0">
                    <a:latin typeface="Courier New" panose="02070309020205020404" pitchFamily="49" charset="0"/>
                    <a:cs typeface="Courier New" panose="02070309020205020404" pitchFamily="49" charset="0"/>
                    <a:sym typeface="Wingdings" panose="05000000000000000000" pitchFamily="2" charset="2"/>
                  </a:rPr>
                  <a:t>*S+D</a:t>
                </a:r>
                <a:r>
                  <a:rPr lang="en-US" b="0" dirty="0">
                    <a:latin typeface="Calibri" panose="020F0502020204030204" pitchFamily="34" charset="0"/>
                    <a:cs typeface="Calibri" panose="020F0502020204030204" pitchFamily="34" charset="0"/>
                    <a:sym typeface="Wingdings" panose="05000000000000000000" pitchFamily="2" charset="2"/>
                  </a:rPr>
                  <a:t>]</a:t>
                </a:r>
                <a:endParaRPr lang="en-US" b="0" dirty="0">
                  <a:latin typeface="Calibri" panose="020F0502020204030204" pitchFamily="34" charset="0"/>
                  <a:cs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14800" y="1645920"/>
                <a:ext cx="4114800" cy="914400"/>
              </a:xfrm>
              <a:prstGeom prst="rect">
                <a:avLst/>
              </a:prstGeom>
              <a:blipFill rotWithShape="0">
                <a:blip r:embed="rId10"/>
                <a:stretch>
                  <a:fillRect l="-2222" b="-1066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12" name="Ink 11"/>
              <p14:cNvContentPartPr/>
              <p14:nvPr/>
            </p14:nvContentPartPr>
            <p14:xfrm>
              <a:off x="1245960" y="219960"/>
              <a:ext cx="7275960" cy="6508800"/>
            </p14:xfrm>
          </p:contentPart>
        </mc:Choice>
        <mc:Fallback xmlns="">
          <p:pic>
            <p:nvPicPr>
              <p:cNvPr id="12" name="Ink 11"/>
              <p:cNvPicPr/>
              <p:nvPr/>
            </p:nvPicPr>
            <p:blipFill>
              <a:blip r:embed="rId12"/>
              <a:stretch>
                <a:fillRect/>
              </a:stretch>
            </p:blipFill>
            <p:spPr>
              <a:xfrm>
                <a:off x="1240920" y="211320"/>
                <a:ext cx="7288200" cy="6526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p14:cNvContentPartPr/>
              <p14:nvPr/>
            </p14:nvContentPartPr>
            <p14:xfrm>
              <a:off x="4424040" y="2418480"/>
              <a:ext cx="3680280" cy="1325160"/>
            </p14:xfrm>
          </p:contentPart>
        </mc:Choice>
        <mc:Fallback xmlns="">
          <p:pic>
            <p:nvPicPr>
              <p:cNvPr id="13" name="Ink 12"/>
              <p:cNvPicPr/>
              <p:nvPr/>
            </p:nvPicPr>
            <p:blipFill>
              <a:blip r:embed="rId14"/>
              <a:stretch>
                <a:fillRect/>
              </a:stretch>
            </p:blipFill>
            <p:spPr>
              <a:xfrm>
                <a:off x="4416480" y="2410560"/>
                <a:ext cx="3698640" cy="1340280"/>
              </a:xfrm>
              <a:prstGeom prst="rect">
                <a:avLst/>
              </a:prstGeom>
            </p:spPr>
          </p:pic>
        </mc:Fallback>
      </mc:AlternateContent>
    </p:spTree>
    <p:extLst>
      <p:ext uri="{BB962C8B-B14F-4D97-AF65-F5344CB8AC3E}">
        <p14:creationId xmlns:p14="http://schemas.microsoft.com/office/powerpoint/2010/main" val="13633075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There are 3 types of operands in x86-64</a:t>
            </a:r>
          </a:p>
          <a:p>
            <a:pPr lvl="1"/>
            <a:r>
              <a:rPr lang="en-US" dirty="0"/>
              <a:t>Immediate, Register, Memory</a:t>
            </a:r>
          </a:p>
          <a:p>
            <a:r>
              <a:rPr lang="en-US" dirty="0"/>
              <a:t>There are 3 types of instructions in x86-64</a:t>
            </a:r>
          </a:p>
          <a:p>
            <a:pPr lvl="1"/>
            <a:r>
              <a:rPr lang="en-US" dirty="0"/>
              <a:t>Data transfer, Arithmetic, Control Flow</a:t>
            </a:r>
          </a:p>
          <a:p>
            <a:pPr lvl="2"/>
            <a:endParaRPr lang="en-US" dirty="0"/>
          </a:p>
          <a:p>
            <a:r>
              <a:rPr lang="en-US" b="1" dirty="0"/>
              <a:t>Memory Addressing Modes:</a:t>
            </a:r>
            <a:r>
              <a:rPr lang="en-US" dirty="0"/>
              <a:t>  The addresses used for accessing memory in </a:t>
            </a:r>
            <a:r>
              <a:rPr lang="en-US" dirty="0" err="1">
                <a:latin typeface="Courier New" panose="02070309020205020404" pitchFamily="49" charset="0"/>
                <a:cs typeface="Courier New" panose="02070309020205020404" pitchFamily="49" charset="0"/>
              </a:rPr>
              <a:t>mov</a:t>
            </a:r>
            <a:r>
              <a:rPr lang="en-US" dirty="0"/>
              <a:t> (and other) instructions can be computed in several different ways</a:t>
            </a:r>
          </a:p>
          <a:p>
            <a:pPr lvl="1"/>
            <a:r>
              <a:rPr lang="en-US" i="1" dirty="0"/>
              <a:t>Base register</a:t>
            </a:r>
            <a:r>
              <a:rPr lang="en-US" dirty="0"/>
              <a:t>, </a:t>
            </a:r>
            <a:r>
              <a:rPr lang="en-US" i="1" dirty="0"/>
              <a:t>index register</a:t>
            </a:r>
            <a:r>
              <a:rPr lang="en-US" dirty="0"/>
              <a:t>, </a:t>
            </a:r>
            <a:r>
              <a:rPr lang="en-US" i="1" dirty="0"/>
              <a:t>scale factor</a:t>
            </a:r>
            <a:r>
              <a:rPr lang="en-US" dirty="0"/>
              <a:t>, and </a:t>
            </a:r>
            <a:r>
              <a:rPr lang="en-US" i="1" dirty="0"/>
              <a:t>displacement</a:t>
            </a:r>
            <a:r>
              <a:rPr lang="en-US" dirty="0"/>
              <a:t> map well to pointer arithmetic operations</a:t>
            </a:r>
          </a:p>
        </p:txBody>
      </p:sp>
      <p:sp>
        <p:nvSpPr>
          <p:cNvPr id="4" name="Slide Number Placeholder 3"/>
          <p:cNvSpPr>
            <a:spLocks noGrp="1"/>
          </p:cNvSpPr>
          <p:nvPr>
            <p:ph type="sldNum" sz="quarter" idx="10"/>
          </p:nvPr>
        </p:nvSpPr>
        <p:spPr/>
        <p:txBody>
          <a:bodyPr/>
          <a:lstStyle/>
          <a:p>
            <a:fld id="{7CBE8339-D2AD-46DC-A898-FD1E949067F0}" type="slidenum">
              <a:rPr lang="en-US" smtClean="0"/>
              <a:pPr/>
              <a:t>29</a:t>
            </a:fld>
            <a:endParaRPr lang="en-US" dirty="0"/>
          </a:p>
        </p:txBody>
      </p:sp>
    </p:spTree>
    <p:extLst>
      <p:ext uri="{BB962C8B-B14F-4D97-AF65-F5344CB8AC3E}">
        <p14:creationId xmlns:p14="http://schemas.microsoft.com/office/powerpoint/2010/main" val="286587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Non-Compiling Code</a:t>
            </a:r>
          </a:p>
        </p:txBody>
      </p:sp>
      <p:sp>
        <p:nvSpPr>
          <p:cNvPr id="3" name="Content Placeholder 2"/>
          <p:cNvSpPr>
            <a:spLocks noGrp="1"/>
          </p:cNvSpPr>
          <p:nvPr>
            <p:ph idx="1"/>
          </p:nvPr>
        </p:nvSpPr>
        <p:spPr/>
        <p:txBody>
          <a:bodyPr/>
          <a:lstStyle/>
          <a:p>
            <a:r>
              <a:rPr lang="en-US" dirty="0"/>
              <a:t>You get a zero on the assignment</a:t>
            </a:r>
          </a:p>
          <a:p>
            <a:pPr lvl="1"/>
            <a:r>
              <a:rPr lang="en-US" dirty="0"/>
              <a:t>No excuses – you have access to our grading environment</a:t>
            </a:r>
          </a:p>
          <a:p>
            <a:pPr lvl="2"/>
            <a:endParaRPr lang="en-US" dirty="0"/>
          </a:p>
          <a:p>
            <a:r>
              <a:rPr lang="en-US" dirty="0"/>
              <a:t>Some leeway was given on Lab 1a, do not expect the same leniency moving forward</a:t>
            </a:r>
          </a:p>
          <a:p>
            <a:pPr lvl="1"/>
            <a:endParaRPr lang="en-US" dirty="0"/>
          </a:p>
        </p:txBody>
      </p:sp>
      <p:sp>
        <p:nvSpPr>
          <p:cNvPr id="4" name="Slide Number Placeholder 3"/>
          <p:cNvSpPr>
            <a:spLocks noGrp="1"/>
          </p:cNvSpPr>
          <p:nvPr>
            <p:ph type="sldNum" sz="quarter" idx="10"/>
          </p:nvPr>
        </p:nvSpPr>
        <p:spPr/>
        <p:txBody>
          <a:bodyPr/>
          <a:lstStyle/>
          <a:p>
            <a:fld id="{7CBE8339-D2AD-46DC-A898-FD1E949067F0}" type="slidenum">
              <a:rPr lang="en-US" smtClean="0"/>
              <a:pPr/>
              <a:t>3</a:t>
            </a:fld>
            <a:endParaRPr lang="en-US" dirty="0"/>
          </a:p>
        </p:txBody>
      </p:sp>
    </p:spTree>
    <p:extLst>
      <p:ext uri="{BB962C8B-B14F-4D97-AF65-F5344CB8AC3E}">
        <p14:creationId xmlns:p14="http://schemas.microsoft.com/office/powerpoint/2010/main" val="250932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Assembly Code?  In 2018???</a:t>
            </a:r>
          </a:p>
        </p:txBody>
      </p:sp>
      <p:sp>
        <p:nvSpPr>
          <p:cNvPr id="3" name="Content Placeholder 2"/>
          <p:cNvSpPr>
            <a:spLocks noGrp="1"/>
          </p:cNvSpPr>
          <p:nvPr>
            <p:ph idx="1"/>
          </p:nvPr>
        </p:nvSpPr>
        <p:spPr/>
        <p:txBody>
          <a:bodyPr/>
          <a:lstStyle/>
          <a:p>
            <a:r>
              <a:rPr lang="en-US" dirty="0"/>
              <a:t>Chances are, you’ll never write a program in assembly, but understanding assembly is the key to the machine-level execution model:</a:t>
            </a:r>
          </a:p>
          <a:p>
            <a:pPr lvl="1"/>
            <a:r>
              <a:rPr lang="en-US" dirty="0"/>
              <a:t>Behavior of programs in the presence of bugs</a:t>
            </a:r>
          </a:p>
          <a:p>
            <a:pPr lvl="2"/>
            <a:r>
              <a:rPr lang="en-US" dirty="0"/>
              <a:t>When high-level language model breaks down</a:t>
            </a:r>
          </a:p>
          <a:p>
            <a:pPr lvl="1"/>
            <a:r>
              <a:rPr lang="en-US" dirty="0"/>
              <a:t>Tuning program performance</a:t>
            </a:r>
          </a:p>
          <a:p>
            <a:pPr lvl="2"/>
            <a:r>
              <a:rPr lang="en-US" dirty="0"/>
              <a:t>Understand optimizations done/not done by the compiler</a:t>
            </a:r>
          </a:p>
          <a:p>
            <a:pPr lvl="2"/>
            <a:r>
              <a:rPr lang="en-US" dirty="0"/>
              <a:t>Understanding sources of program inefficiency</a:t>
            </a:r>
          </a:p>
          <a:p>
            <a:pPr lvl="1"/>
            <a:r>
              <a:rPr lang="en-US" dirty="0"/>
              <a:t>Implementing systems software</a:t>
            </a:r>
          </a:p>
          <a:p>
            <a:pPr lvl="2"/>
            <a:r>
              <a:rPr lang="en-US" dirty="0"/>
              <a:t>What are the “states” of processes that the OS must manage</a:t>
            </a:r>
          </a:p>
          <a:p>
            <a:pPr lvl="2"/>
            <a:r>
              <a:rPr lang="en-US" dirty="0"/>
              <a:t>Using special units (timers, I/O co-processors, etc.) inside processor!</a:t>
            </a:r>
          </a:p>
          <a:p>
            <a:pPr lvl="1"/>
            <a:r>
              <a:rPr lang="en-US" dirty="0"/>
              <a:t>Fighting malicious software</a:t>
            </a:r>
          </a:p>
          <a:p>
            <a:pPr lvl="2"/>
            <a:r>
              <a:rPr lang="en-US" dirty="0"/>
              <a:t>Distributed software is in binary form</a:t>
            </a:r>
          </a:p>
        </p:txBody>
      </p:sp>
      <p:sp>
        <p:nvSpPr>
          <p:cNvPr id="4" name="Slide Number Placeholder 3"/>
          <p:cNvSpPr>
            <a:spLocks noGrp="1"/>
          </p:cNvSpPr>
          <p:nvPr>
            <p:ph type="sldNum" sz="quarter" idx="10"/>
          </p:nvPr>
        </p:nvSpPr>
        <p:spPr/>
        <p:txBody>
          <a:bodyPr/>
          <a:lstStyle/>
          <a:p>
            <a:fld id="{7CBE8339-D2AD-46DC-A898-FD1E949067F0}" type="slidenum">
              <a:rPr lang="en-US" smtClean="0"/>
              <a:pPr/>
              <a:t>4</a:t>
            </a:fld>
            <a:endParaRPr lang="en-US"/>
          </a:p>
        </p:txBody>
      </p:sp>
    </p:spTree>
    <p:extLst>
      <p:ext uri="{BB962C8B-B14F-4D97-AF65-F5344CB8AC3E}">
        <p14:creationId xmlns:p14="http://schemas.microsoft.com/office/powerpoint/2010/main" val="35668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2" name="Rectangle 6"/>
          <p:cNvSpPr>
            <a:spLocks noChangeArrowheads="1"/>
          </p:cNvSpPr>
          <p:nvPr>
            <p:custDataLst>
              <p:tags r:id="rId1"/>
            </p:custDataLst>
          </p:nvPr>
        </p:nvSpPr>
        <p:spPr bwMode="auto">
          <a:xfrm>
            <a:off x="1252728" y="1271016"/>
            <a:ext cx="3017520" cy="2011680"/>
          </a:xfrm>
          <a:prstGeom prst="rect">
            <a:avLst/>
          </a:prstGeom>
          <a:solidFill>
            <a:srgbClr val="EFBFBF"/>
          </a:solidFill>
          <a:ln w="25400">
            <a:solidFill>
              <a:schemeClr val="tx1"/>
            </a:solidFill>
            <a:miter lim="800000"/>
            <a:headEnd/>
            <a:tailEnd/>
          </a:ln>
          <a:effectLst/>
        </p:spPr>
        <p:txBody>
          <a:bodyPr lIns="90487" tIns="44450" rIns="90487" bIns="44450"/>
          <a:lstStyle/>
          <a:p>
            <a:pPr>
              <a:lnSpc>
                <a:spcPct val="100000"/>
              </a:lnSpc>
            </a:pPr>
            <a:r>
              <a:rPr lang="en-US" b="0" dirty="0">
                <a:latin typeface="Calibri" panose="020F0502020204030204" pitchFamily="34" charset="0"/>
                <a:cs typeface="Calibri" panose="020F0502020204030204" pitchFamily="34" charset="0"/>
              </a:rPr>
              <a:t>CPU</a:t>
            </a:r>
          </a:p>
        </p:txBody>
      </p:sp>
      <p:sp>
        <p:nvSpPr>
          <p:cNvPr id="147458" name="Rectangle 2"/>
          <p:cNvSpPr>
            <a:spLocks noGrp="1" noChangeArrowheads="1"/>
          </p:cNvSpPr>
          <p:nvPr>
            <p:ph type="title"/>
            <p:custDataLst>
              <p:tags r:id="rId2"/>
            </p:custDataLst>
          </p:nvPr>
        </p:nvSpPr>
        <p:spPr/>
        <p:txBody>
          <a:bodyPr/>
          <a:lstStyle/>
          <a:p>
            <a:r>
              <a:rPr lang="en-US"/>
              <a:t>Assembly Programmer’s View</a:t>
            </a:r>
          </a:p>
        </p:txBody>
      </p:sp>
      <p:sp>
        <p:nvSpPr>
          <p:cNvPr id="147459" name="Rectangle 3"/>
          <p:cNvSpPr>
            <a:spLocks noGrp="1" noChangeArrowheads="1"/>
          </p:cNvSpPr>
          <p:nvPr>
            <p:ph idx="1"/>
            <p:custDataLst>
              <p:tags r:id="rId3"/>
            </p:custDataLst>
          </p:nvPr>
        </p:nvSpPr>
        <p:spPr>
          <a:xfrm>
            <a:off x="365760" y="3291840"/>
            <a:ext cx="5486400" cy="3318553"/>
          </a:xfrm>
        </p:spPr>
        <p:txBody>
          <a:bodyPr/>
          <a:lstStyle/>
          <a:p>
            <a:r>
              <a:rPr lang="en-US" sz="2400" dirty="0"/>
              <a:t>Programmer-visible state</a:t>
            </a:r>
          </a:p>
          <a:p>
            <a:pPr lvl="1"/>
            <a:r>
              <a:rPr lang="en-US" sz="2000" dirty="0"/>
              <a:t>PC:  the Program Counter (</a:t>
            </a:r>
            <a:r>
              <a:rPr lang="en-US" sz="2000" dirty="0">
                <a:latin typeface="Courier New" panose="02070309020205020404" pitchFamily="49" charset="0"/>
                <a:cs typeface="Courier New" panose="02070309020205020404" pitchFamily="49" charset="0"/>
              </a:rPr>
              <a:t>%rip</a:t>
            </a:r>
            <a:r>
              <a:rPr lang="en-US" sz="2000" dirty="0"/>
              <a:t> in x86-64)</a:t>
            </a:r>
          </a:p>
          <a:p>
            <a:pPr lvl="2"/>
            <a:r>
              <a:rPr lang="en-US" sz="1800" dirty="0"/>
              <a:t>Address of next instruction</a:t>
            </a:r>
          </a:p>
          <a:p>
            <a:pPr lvl="1"/>
            <a:r>
              <a:rPr lang="en-US" sz="2000" dirty="0"/>
              <a:t>Named registers</a:t>
            </a:r>
          </a:p>
          <a:p>
            <a:pPr lvl="2"/>
            <a:r>
              <a:rPr lang="en-US" sz="1800" dirty="0"/>
              <a:t>Together in “register file”</a:t>
            </a:r>
          </a:p>
          <a:p>
            <a:pPr lvl="2"/>
            <a:r>
              <a:rPr lang="en-US" sz="1800" dirty="0"/>
              <a:t>Heavily used program data</a:t>
            </a:r>
          </a:p>
          <a:p>
            <a:pPr lvl="1"/>
            <a:r>
              <a:rPr lang="en-US" sz="2000" dirty="0"/>
              <a:t>Condition codes</a:t>
            </a:r>
          </a:p>
          <a:p>
            <a:pPr lvl="2"/>
            <a:r>
              <a:rPr lang="en-US" sz="1800" dirty="0"/>
              <a:t>Store status information about most recent arithmetic operation</a:t>
            </a:r>
          </a:p>
          <a:p>
            <a:pPr lvl="2"/>
            <a:r>
              <a:rPr lang="en-US" sz="1800" dirty="0"/>
              <a:t>Used for conditional branching</a:t>
            </a:r>
          </a:p>
        </p:txBody>
      </p:sp>
      <p:sp>
        <p:nvSpPr>
          <p:cNvPr id="28" name="Slide Number Placeholder 27"/>
          <p:cNvSpPr>
            <a:spLocks noGrp="1"/>
          </p:cNvSpPr>
          <p:nvPr>
            <p:ph type="sldNum" sz="quarter" idx="10"/>
            <p:custDataLst>
              <p:tags r:id="rId4"/>
            </p:custDataLst>
          </p:nvPr>
        </p:nvSpPr>
        <p:spPr/>
        <p:txBody>
          <a:bodyPr/>
          <a:lstStyle/>
          <a:p>
            <a:fld id="{7CBE8339-D2AD-46DC-A898-FD1E949067F0}" type="slidenum">
              <a:rPr lang="en-US" smtClean="0"/>
              <a:pPr/>
              <a:t>5</a:t>
            </a:fld>
            <a:endParaRPr lang="en-US" dirty="0"/>
          </a:p>
        </p:txBody>
      </p:sp>
      <p:sp>
        <p:nvSpPr>
          <p:cNvPr id="147460" name="Rectangle 4"/>
          <p:cNvSpPr>
            <a:spLocks noChangeArrowheads="1"/>
          </p:cNvSpPr>
          <p:nvPr>
            <p:custDataLst>
              <p:tags r:id="rId5"/>
            </p:custDataLst>
          </p:nvPr>
        </p:nvSpPr>
        <p:spPr bwMode="auto">
          <a:xfrm>
            <a:off x="1676400" y="1863048"/>
            <a:ext cx="533400" cy="4572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PC</a:t>
            </a:r>
          </a:p>
        </p:txBody>
      </p:sp>
      <p:sp>
        <p:nvSpPr>
          <p:cNvPr id="147461" name="Rectangle 5"/>
          <p:cNvSpPr>
            <a:spLocks noChangeArrowheads="1"/>
          </p:cNvSpPr>
          <p:nvPr>
            <p:custDataLst>
              <p:tags r:id="rId6"/>
            </p:custDataLst>
          </p:nvPr>
        </p:nvSpPr>
        <p:spPr bwMode="auto">
          <a:xfrm>
            <a:off x="2362200" y="1558248"/>
            <a:ext cx="1371600" cy="762000"/>
          </a:xfrm>
          <a:prstGeom prst="rect">
            <a:avLst/>
          </a:prstGeom>
          <a:solidFill>
            <a:schemeClr val="accent3"/>
          </a:solidFill>
          <a:ln w="25400">
            <a:solidFill>
              <a:schemeClr val="tx1"/>
            </a:solidFill>
            <a:miter lim="800000"/>
            <a:headEnd/>
            <a:tailEnd/>
          </a:ln>
          <a:effectLst/>
        </p:spPr>
        <p:txBody>
          <a:bodyPr wrap="none" anchor="ctr"/>
          <a:lstStyle/>
          <a:p>
            <a:pPr algn="ctr">
              <a:lnSpc>
                <a:spcPct val="100000"/>
              </a:lnSpc>
            </a:pPr>
            <a:r>
              <a:rPr lang="en-US" sz="2000" b="0" dirty="0">
                <a:latin typeface="Calibri" panose="020F0502020204030204" pitchFamily="34" charset="0"/>
                <a:cs typeface="Calibri" panose="020F0502020204030204" pitchFamily="34" charset="0"/>
              </a:rPr>
              <a:t>Registers</a:t>
            </a:r>
          </a:p>
        </p:txBody>
      </p:sp>
      <p:sp>
        <p:nvSpPr>
          <p:cNvPr id="147463" name="Rectangle 7"/>
          <p:cNvSpPr>
            <a:spLocks noChangeArrowheads="1"/>
          </p:cNvSpPr>
          <p:nvPr>
            <p:custDataLst>
              <p:tags r:id="rId7"/>
            </p:custDataLst>
          </p:nvPr>
        </p:nvSpPr>
        <p:spPr bwMode="auto">
          <a:xfrm>
            <a:off x="6019800" y="1271016"/>
            <a:ext cx="1752600" cy="274320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r>
              <a:rPr lang="en-US" b="0" dirty="0">
                <a:latin typeface="Calibri" panose="020F0502020204030204" pitchFamily="34" charset="0"/>
                <a:cs typeface="Calibri" panose="020F0502020204030204" pitchFamily="34" charset="0"/>
              </a:rPr>
              <a:t>Memory</a:t>
            </a:r>
          </a:p>
        </p:txBody>
      </p:sp>
      <p:sp>
        <p:nvSpPr>
          <p:cNvPr id="147464" name="Text Box 8"/>
          <p:cNvSpPr txBox="1">
            <a:spLocks noChangeArrowheads="1"/>
          </p:cNvSpPr>
          <p:nvPr>
            <p:custDataLst>
              <p:tags r:id="rId8"/>
            </p:custDataLst>
          </p:nvPr>
        </p:nvSpPr>
        <p:spPr bwMode="auto">
          <a:xfrm>
            <a:off x="6328611" y="1855878"/>
            <a:ext cx="1263316" cy="1013098"/>
          </a:xfrm>
          <a:prstGeom prst="rect">
            <a:avLst/>
          </a:prstGeom>
          <a:noFill/>
          <a:ln w="12700">
            <a:noFill/>
            <a:miter lim="800000"/>
            <a:headEnd/>
            <a:tailEnd/>
          </a:ln>
          <a:effectLst/>
        </p:spPr>
        <p:txBody>
          <a:bodyPr wrap="square" lIns="90487" tIns="44450" rIns="90487" bIns="44450">
            <a:spAutoFit/>
          </a:bodyPr>
          <a:lstStyle/>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Code</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Data</a:t>
            </a:r>
          </a:p>
          <a:p>
            <a:pPr marL="342900" indent="-342900">
              <a:lnSpc>
                <a:spcPct val="100000"/>
              </a:lnSpc>
              <a:buFont typeface="Arial" panose="020B0604020202020204" pitchFamily="34" charset="0"/>
              <a:buChar char="•"/>
            </a:pPr>
            <a:r>
              <a:rPr lang="en-US" sz="2000" b="0" dirty="0">
                <a:latin typeface="Calibri" panose="020F0502020204030204" pitchFamily="34" charset="0"/>
                <a:cs typeface="Calibri" panose="020F0502020204030204" pitchFamily="34" charset="0"/>
              </a:rPr>
              <a:t>Stack</a:t>
            </a:r>
          </a:p>
        </p:txBody>
      </p:sp>
      <p:sp>
        <p:nvSpPr>
          <p:cNvPr id="147465" name="Line 9"/>
          <p:cNvSpPr>
            <a:spLocks noChangeShapeType="1"/>
          </p:cNvSpPr>
          <p:nvPr>
            <p:custDataLst>
              <p:tags r:id="rId9"/>
            </p:custDataLst>
          </p:nvPr>
        </p:nvSpPr>
        <p:spPr bwMode="auto">
          <a:xfrm>
            <a:off x="4267200" y="1863048"/>
            <a:ext cx="1752600" cy="0"/>
          </a:xfrm>
          <a:prstGeom prst="line">
            <a:avLst/>
          </a:prstGeom>
          <a:noFill/>
          <a:ln w="25400">
            <a:solidFill>
              <a:schemeClr val="tx1"/>
            </a:solidFill>
            <a:round/>
            <a:headEnd/>
            <a:tailEnd type="triangle" w="med" len="med"/>
          </a:ln>
          <a:effectLst/>
        </p:spPr>
        <p:txBody>
          <a:bodyPr wrap="none" anchor="ctr"/>
          <a:lstStyle/>
          <a:p>
            <a:endParaRPr lang="en-US" b="0" dirty="0">
              <a:latin typeface="Roboto" panose="02000000000000000000" pitchFamily="2" charset="0"/>
            </a:endParaRPr>
          </a:p>
        </p:txBody>
      </p:sp>
      <p:sp>
        <p:nvSpPr>
          <p:cNvPr id="147466" name="Line 10"/>
          <p:cNvSpPr>
            <a:spLocks noChangeShapeType="1"/>
          </p:cNvSpPr>
          <p:nvPr>
            <p:custDataLst>
              <p:tags r:id="rId10"/>
            </p:custDataLst>
          </p:nvPr>
        </p:nvSpPr>
        <p:spPr bwMode="auto">
          <a:xfrm>
            <a:off x="4267200" y="2396448"/>
            <a:ext cx="1752600" cy="0"/>
          </a:xfrm>
          <a:prstGeom prst="line">
            <a:avLst/>
          </a:prstGeom>
          <a:noFill/>
          <a:ln w="25400">
            <a:solidFill>
              <a:schemeClr val="tx1"/>
            </a:solidFill>
            <a:round/>
            <a:headEnd type="triangle" w="med" len="med"/>
            <a:tailEnd type="triangle" w="med" len="med"/>
          </a:ln>
          <a:effectLst/>
        </p:spPr>
        <p:txBody>
          <a:bodyPr wrap="none" anchor="ctr"/>
          <a:lstStyle/>
          <a:p>
            <a:endParaRPr lang="en-US" b="0" dirty="0">
              <a:latin typeface="Roboto" panose="02000000000000000000" pitchFamily="2" charset="0"/>
            </a:endParaRPr>
          </a:p>
        </p:txBody>
      </p:sp>
      <p:sp>
        <p:nvSpPr>
          <p:cNvPr id="147467" name="Line 11"/>
          <p:cNvSpPr>
            <a:spLocks noChangeShapeType="1"/>
          </p:cNvSpPr>
          <p:nvPr>
            <p:custDataLst>
              <p:tags r:id="rId11"/>
            </p:custDataLst>
          </p:nvPr>
        </p:nvSpPr>
        <p:spPr bwMode="auto">
          <a:xfrm>
            <a:off x="4267200" y="2929848"/>
            <a:ext cx="1752600" cy="0"/>
          </a:xfrm>
          <a:prstGeom prst="line">
            <a:avLst/>
          </a:prstGeom>
          <a:noFill/>
          <a:ln w="25400">
            <a:solidFill>
              <a:schemeClr val="tx1"/>
            </a:solidFill>
            <a:round/>
            <a:headEnd type="triangle" w="med" len="med"/>
            <a:tailEnd/>
          </a:ln>
          <a:effectLst/>
        </p:spPr>
        <p:txBody>
          <a:bodyPr wrap="none" anchor="ctr"/>
          <a:lstStyle/>
          <a:p>
            <a:endParaRPr lang="en-US" b="0" dirty="0">
              <a:latin typeface="Roboto" panose="02000000000000000000" pitchFamily="2" charset="0"/>
            </a:endParaRPr>
          </a:p>
        </p:txBody>
      </p:sp>
      <p:sp>
        <p:nvSpPr>
          <p:cNvPr id="147468" name="Text Box 12"/>
          <p:cNvSpPr txBox="1">
            <a:spLocks noChangeArrowheads="1"/>
          </p:cNvSpPr>
          <p:nvPr>
            <p:custDataLst>
              <p:tags r:id="rId12"/>
            </p:custDataLst>
          </p:nvPr>
        </p:nvSpPr>
        <p:spPr bwMode="auto">
          <a:xfrm>
            <a:off x="4267200" y="14566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Addresses</a:t>
            </a:r>
          </a:p>
        </p:txBody>
      </p:sp>
      <p:sp>
        <p:nvSpPr>
          <p:cNvPr id="147469" name="Text Box 13"/>
          <p:cNvSpPr txBox="1">
            <a:spLocks noChangeArrowheads="1"/>
          </p:cNvSpPr>
          <p:nvPr>
            <p:custDataLst>
              <p:tags r:id="rId13"/>
            </p:custDataLst>
          </p:nvPr>
        </p:nvSpPr>
        <p:spPr bwMode="auto">
          <a:xfrm>
            <a:off x="4267200" y="2015448"/>
            <a:ext cx="1752600"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Data</a:t>
            </a:r>
          </a:p>
        </p:txBody>
      </p:sp>
      <p:sp>
        <p:nvSpPr>
          <p:cNvPr id="147470" name="Text Box 14"/>
          <p:cNvSpPr txBox="1">
            <a:spLocks noChangeArrowheads="1"/>
          </p:cNvSpPr>
          <p:nvPr>
            <p:custDataLst>
              <p:tags r:id="rId14"/>
            </p:custDataLst>
          </p:nvPr>
        </p:nvSpPr>
        <p:spPr bwMode="auto">
          <a:xfrm>
            <a:off x="4267200" y="2548848"/>
            <a:ext cx="1755648" cy="397545"/>
          </a:xfrm>
          <a:prstGeom prst="rect">
            <a:avLst/>
          </a:prstGeom>
          <a:noFill/>
          <a:ln w="12700">
            <a:noFill/>
            <a:miter lim="800000"/>
            <a:headEnd/>
            <a:tailEnd/>
          </a:ln>
          <a:effectLst/>
        </p:spPr>
        <p:txBody>
          <a:bodyPr lIns="90487" tIns="44450" rIns="90487" bIns="44450">
            <a:spAutoFit/>
          </a:bodyPr>
          <a:lstStyle/>
          <a:p>
            <a:pPr algn="ctr">
              <a:lnSpc>
                <a:spcPct val="100000"/>
              </a:lnSpc>
            </a:pPr>
            <a:r>
              <a:rPr lang="en-US" sz="2000" b="0" dirty="0">
                <a:latin typeface="Calibri" panose="020F0502020204030204" pitchFamily="34" charset="0"/>
                <a:cs typeface="Calibri" panose="020F0502020204030204" pitchFamily="34" charset="0"/>
              </a:rPr>
              <a:t>Instructions</a:t>
            </a:r>
          </a:p>
        </p:txBody>
      </p:sp>
      <p:sp>
        <p:nvSpPr>
          <p:cNvPr id="147472" name="Rectangle 16"/>
          <p:cNvSpPr>
            <a:spLocks noChangeArrowheads="1"/>
          </p:cNvSpPr>
          <p:nvPr>
            <p:custDataLst>
              <p:tags r:id="rId15"/>
            </p:custDataLst>
          </p:nvPr>
        </p:nvSpPr>
        <p:spPr bwMode="auto">
          <a:xfrm>
            <a:off x="2362200" y="2472648"/>
            <a:ext cx="1371600" cy="685800"/>
          </a:xfrm>
          <a:prstGeom prst="rect">
            <a:avLst/>
          </a:prstGeom>
          <a:solidFill>
            <a:schemeClr val="accent3"/>
          </a:solidFill>
          <a:ln w="25400">
            <a:solidFill>
              <a:schemeClr val="tx1"/>
            </a:solidFill>
            <a:miter lim="800000"/>
            <a:headEnd/>
            <a:tailEnd/>
          </a:ln>
          <a:effectLst/>
        </p:spPr>
        <p:txBody>
          <a:bodyPr wrap="none" anchor="ctr"/>
          <a:lstStyle/>
          <a:p>
            <a:pPr algn="ctr"/>
            <a:r>
              <a:rPr lang="en-US" sz="2000" b="0" dirty="0">
                <a:latin typeface="Calibri" panose="020F0502020204030204" pitchFamily="34" charset="0"/>
                <a:cs typeface="Calibri" panose="020F0502020204030204" pitchFamily="34" charset="0"/>
              </a:rPr>
              <a:t>Condition</a:t>
            </a:r>
          </a:p>
          <a:p>
            <a:pPr algn="ctr"/>
            <a:r>
              <a:rPr lang="en-US" sz="2000" b="0" dirty="0">
                <a:latin typeface="Calibri" panose="020F0502020204030204" pitchFamily="34" charset="0"/>
                <a:cs typeface="Calibri" panose="020F0502020204030204" pitchFamily="34" charset="0"/>
              </a:rPr>
              <a:t>Codes</a:t>
            </a:r>
          </a:p>
        </p:txBody>
      </p:sp>
      <p:sp>
        <p:nvSpPr>
          <p:cNvPr id="19" name="Rectangle 3"/>
          <p:cNvSpPr txBox="1">
            <a:spLocks noChangeArrowheads="1"/>
          </p:cNvSpPr>
          <p:nvPr>
            <p:custDataLst>
              <p:tags r:id="rId16"/>
            </p:custDataLst>
          </p:nvPr>
        </p:nvSpPr>
        <p:spPr bwMode="auto">
          <a:xfrm>
            <a:off x="5486400" y="4297680"/>
            <a:ext cx="329184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800" b="0">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4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400" kern="0" dirty="0"/>
              <a:t>Memory</a:t>
            </a:r>
          </a:p>
          <a:p>
            <a:pPr lvl="1"/>
            <a:r>
              <a:rPr lang="en-US" sz="2000" b="0" kern="0" dirty="0"/>
              <a:t>Byte-addressable array</a:t>
            </a:r>
          </a:p>
          <a:p>
            <a:pPr lvl="1"/>
            <a:r>
              <a:rPr lang="en-US" sz="2000" b="0" kern="0" dirty="0"/>
              <a:t>Code and user data</a:t>
            </a:r>
          </a:p>
          <a:p>
            <a:pPr lvl="1"/>
            <a:r>
              <a:rPr lang="en-US" sz="2000" b="0" kern="0" dirty="0"/>
              <a:t>Includes </a:t>
            </a:r>
            <a:r>
              <a:rPr lang="en-US" sz="2000" b="0" i="1" kern="0" dirty="0"/>
              <a:t>the Stack </a:t>
            </a:r>
            <a:r>
              <a:rPr lang="en-US" sz="2000" b="0" kern="0" dirty="0"/>
              <a:t>(for supporting procedures)</a:t>
            </a:r>
          </a:p>
        </p:txBody>
      </p:sp>
    </p:spTree>
    <p:extLst>
      <p:ext uri="{BB962C8B-B14F-4D97-AF65-F5344CB8AC3E}">
        <p14:creationId xmlns:p14="http://schemas.microsoft.com/office/powerpoint/2010/main" val="220988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custDataLst>
              <p:tags r:id="rId1"/>
            </p:custDataLst>
          </p:nvPr>
        </p:nvSpPr>
        <p:spPr>
          <a:xfrm>
            <a:off x="356616" y="438912"/>
            <a:ext cx="8403336" cy="758952"/>
          </a:xfrm>
        </p:spPr>
        <p:txBody>
          <a:bodyPr/>
          <a:lstStyle/>
          <a:p>
            <a:r>
              <a:rPr lang="en-US" dirty="0"/>
              <a:t>x86-64 Assembly “Data Types”</a:t>
            </a:r>
          </a:p>
        </p:txBody>
      </p:sp>
      <p:sp>
        <p:nvSpPr>
          <p:cNvPr id="150531" name="Rectangle 3"/>
          <p:cNvSpPr>
            <a:spLocks noGrp="1" noChangeArrowheads="1"/>
          </p:cNvSpPr>
          <p:nvPr>
            <p:ph idx="1"/>
            <p:custDataLst>
              <p:tags r:id="rId2"/>
            </p:custDataLst>
          </p:nvPr>
        </p:nvSpPr>
        <p:spPr>
          <a:xfrm>
            <a:off x="393192" y="1362456"/>
            <a:ext cx="8366760" cy="4974336"/>
          </a:xfrm>
        </p:spPr>
        <p:txBody>
          <a:bodyPr/>
          <a:lstStyle/>
          <a:p>
            <a:r>
              <a:rPr lang="en-US" sz="2400" dirty="0"/>
              <a:t>Integral data of 1, 2, 4, or 8 bytes</a:t>
            </a:r>
          </a:p>
          <a:p>
            <a:pPr lvl="1"/>
            <a:r>
              <a:rPr lang="en-US" sz="2000" dirty="0"/>
              <a:t>Data values</a:t>
            </a:r>
          </a:p>
          <a:p>
            <a:pPr lvl="1"/>
            <a:r>
              <a:rPr lang="en-US" sz="2000" dirty="0"/>
              <a:t>Addresses</a:t>
            </a:r>
          </a:p>
          <a:p>
            <a:r>
              <a:rPr lang="en-US" sz="2400" dirty="0"/>
              <a:t>Floating point data of 4, 8, 10 or 2x8 or 4x4 or 8x2</a:t>
            </a:r>
          </a:p>
          <a:p>
            <a:pPr lvl="1"/>
            <a:r>
              <a:rPr lang="en-US" sz="2000" dirty="0"/>
              <a:t>Different registers for those (</a:t>
            </a:r>
            <a:r>
              <a:rPr lang="en-US" sz="2000" i="1" dirty="0"/>
              <a:t>e.g.</a:t>
            </a:r>
            <a:r>
              <a:rPr lang="en-US" sz="2000" dirty="0"/>
              <a:t> </a:t>
            </a:r>
            <a:r>
              <a:rPr lang="en-US" sz="2000" dirty="0">
                <a:latin typeface="Courier New" panose="02070309020205020404" pitchFamily="49" charset="0"/>
                <a:ea typeface="Anonymous Pro" charset="0"/>
                <a:cs typeface="Courier New" panose="02070309020205020404" pitchFamily="49" charset="0"/>
              </a:rPr>
              <a:t>%xmm1</a:t>
            </a:r>
            <a:r>
              <a:rPr lang="en-US" sz="2000" dirty="0">
                <a:latin typeface="Calibri" charset="0"/>
                <a:ea typeface="Calibri" charset="0"/>
                <a:cs typeface="Calibri" charset="0"/>
              </a:rPr>
              <a:t>, </a:t>
            </a:r>
            <a:r>
              <a:rPr lang="en-US" sz="2000" dirty="0">
                <a:latin typeface="Courier New" panose="02070309020205020404" pitchFamily="49" charset="0"/>
                <a:ea typeface="Anonymous Pro" charset="0"/>
                <a:cs typeface="Courier New" panose="02070309020205020404" pitchFamily="49" charset="0"/>
              </a:rPr>
              <a:t>%ymm2</a:t>
            </a:r>
            <a:r>
              <a:rPr lang="en-US" sz="2000" dirty="0"/>
              <a:t>)</a:t>
            </a:r>
          </a:p>
          <a:p>
            <a:pPr lvl="1"/>
            <a:r>
              <a:rPr lang="en-US" sz="2000" dirty="0"/>
              <a:t>Come from </a:t>
            </a:r>
            <a:r>
              <a:rPr lang="en-US" sz="2000" i="1" dirty="0"/>
              <a:t>extensions to x86 </a:t>
            </a:r>
            <a:r>
              <a:rPr lang="en-US" sz="2000" dirty="0"/>
              <a:t>(SSE, AVX, </a:t>
            </a:r>
            <a:r>
              <a:rPr lang="is-IS" sz="2000" dirty="0"/>
              <a:t>…</a:t>
            </a:r>
            <a:r>
              <a:rPr lang="en-US" sz="2000" dirty="0"/>
              <a:t>)</a:t>
            </a:r>
          </a:p>
          <a:p>
            <a:r>
              <a:rPr lang="en-US" sz="2400" dirty="0"/>
              <a:t>No aggregate types such as arrays or structures</a:t>
            </a:r>
          </a:p>
          <a:p>
            <a:pPr lvl="1"/>
            <a:r>
              <a:rPr lang="en-US" sz="2000" dirty="0"/>
              <a:t>Just contiguously allocated bytes in memory</a:t>
            </a:r>
          </a:p>
          <a:p>
            <a:r>
              <a:rPr lang="en-US" sz="2400" dirty="0"/>
              <a:t>Two common syntaxes</a:t>
            </a:r>
          </a:p>
          <a:p>
            <a:pPr lvl="1"/>
            <a:r>
              <a:rPr lang="en-US" sz="2000" dirty="0"/>
              <a:t>“AT&amp;T”: used by our course, slides, textbook, gnu tools, …</a:t>
            </a:r>
          </a:p>
          <a:p>
            <a:pPr lvl="1"/>
            <a:r>
              <a:rPr lang="en-US" sz="2000" dirty="0"/>
              <a:t>“Intel”: used by Intel documentation, Intel tools, …</a:t>
            </a:r>
          </a:p>
          <a:p>
            <a:pPr lvl="1"/>
            <a:r>
              <a:rPr lang="en-US" sz="2000" dirty="0"/>
              <a:t>Must know which you’re reading</a:t>
            </a:r>
          </a:p>
          <a:p>
            <a:endParaRPr lang="en-US" sz="2400"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grpSp>
        <p:nvGrpSpPr>
          <p:cNvPr id="6" name="Group 5"/>
          <p:cNvGrpSpPr/>
          <p:nvPr/>
        </p:nvGrpSpPr>
        <p:grpSpPr>
          <a:xfrm>
            <a:off x="6991738" y="2606040"/>
            <a:ext cx="1733822" cy="1097280"/>
            <a:chOff x="6991738" y="2606040"/>
            <a:chExt cx="1733822" cy="1097280"/>
          </a:xfrm>
        </p:grpSpPr>
        <p:sp>
          <p:nvSpPr>
            <p:cNvPr id="2" name="Right Brace 1"/>
            <p:cNvSpPr/>
            <p:nvPr/>
          </p:nvSpPr>
          <p:spPr bwMode="auto">
            <a:xfrm>
              <a:off x="6991738" y="2606040"/>
              <a:ext cx="274320" cy="1097280"/>
            </a:xfrm>
            <a:prstGeom prst="rightBrace">
              <a:avLst/>
            </a:prstGeom>
            <a:noFill/>
            <a:ln w="25400" cap="flat" cmpd="sng" algn="ctr">
              <a:solidFill>
                <a:srgbClr val="4B2A8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 name="TextBox 4"/>
            <p:cNvSpPr txBox="1"/>
            <p:nvPr/>
          </p:nvSpPr>
          <p:spPr>
            <a:xfrm>
              <a:off x="7266058" y="2800737"/>
              <a:ext cx="1459502" cy="707886"/>
            </a:xfrm>
            <a:prstGeom prst="rect">
              <a:avLst/>
            </a:prstGeom>
            <a:noFill/>
          </p:spPr>
          <p:txBody>
            <a:bodyPr wrap="none" rtlCol="0">
              <a:spAutoFit/>
            </a:bodyPr>
            <a:lstStyle/>
            <a:p>
              <a:r>
                <a:rPr lang="en-US" sz="2000" b="0" dirty="0">
                  <a:solidFill>
                    <a:srgbClr val="4B2A85"/>
                  </a:solidFill>
                  <a:latin typeface="Calibri" pitchFamily="34" charset="0"/>
                </a:rPr>
                <a:t>Not covered</a:t>
              </a:r>
            </a:p>
            <a:p>
              <a:r>
                <a:rPr lang="en-US" sz="2000" b="0" dirty="0">
                  <a:solidFill>
                    <a:srgbClr val="4B2A85"/>
                  </a:solidFill>
                  <a:latin typeface="Calibri" pitchFamily="34" charset="0"/>
                </a:rPr>
                <a:t>In 351</a:t>
              </a:r>
            </a:p>
          </p:txBody>
        </p:sp>
      </p:grpSp>
      <p:grpSp>
        <p:nvGrpSpPr>
          <p:cNvPr id="8" name="Group 7"/>
          <p:cNvGrpSpPr/>
          <p:nvPr/>
        </p:nvGrpSpPr>
        <p:grpSpPr>
          <a:xfrm>
            <a:off x="417600" y="1390680"/>
            <a:ext cx="1625760" cy="4214160"/>
            <a:chOff x="417600" y="1390680"/>
            <a:chExt cx="1625760" cy="4214160"/>
          </a:xfrm>
        </p:grpSpPr>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520200" y="4945320"/>
                <a:ext cx="1523160" cy="659520"/>
              </p14:xfrm>
            </p:contentPart>
          </mc:Choice>
          <mc:Fallback xmlns="">
            <p:pic>
              <p:nvPicPr>
                <p:cNvPr id="9" name="Ink 8"/>
                <p:cNvPicPr/>
                <p:nvPr/>
              </p:nvPicPr>
              <p:blipFill>
                <a:blip r:embed="rId7"/>
                <a:stretch>
                  <a:fillRect/>
                </a:stretch>
              </p:blipFill>
              <p:spPr>
                <a:xfrm>
                  <a:off x="514440" y="4942080"/>
                  <a:ext cx="1536840" cy="668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417600" y="1390680"/>
                <a:ext cx="361440" cy="395640"/>
              </p14:xfrm>
            </p:contentPart>
          </mc:Choice>
          <mc:Fallback xmlns="">
            <p:pic>
              <p:nvPicPr>
                <p:cNvPr id="7" name="Ink 6"/>
                <p:cNvPicPr/>
                <p:nvPr/>
              </p:nvPicPr>
              <p:blipFill>
                <a:blip r:embed="rId9"/>
                <a:stretch>
                  <a:fillRect/>
                </a:stretch>
              </p:blipFill>
              <p:spPr>
                <a:xfrm>
                  <a:off x="409320" y="1382400"/>
                  <a:ext cx="378360" cy="408600"/>
                </a:xfrm>
                <a:prstGeom prst="rect">
                  <a:avLst/>
                </a:prstGeom>
              </p:spPr>
            </p:pic>
          </mc:Fallback>
        </mc:AlternateContent>
      </p:grpSp>
    </p:spTree>
    <p:extLst>
      <p:ext uri="{BB962C8B-B14F-4D97-AF65-F5344CB8AC3E}">
        <p14:creationId xmlns:p14="http://schemas.microsoft.com/office/powerpoint/2010/main" val="126413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What is a Register?</a:t>
            </a:r>
          </a:p>
        </p:txBody>
      </p:sp>
      <p:sp>
        <p:nvSpPr>
          <p:cNvPr id="3" name="Content Placeholder 2"/>
          <p:cNvSpPr>
            <a:spLocks noGrp="1"/>
          </p:cNvSpPr>
          <p:nvPr>
            <p:ph idx="1"/>
            <p:custDataLst>
              <p:tags r:id="rId2"/>
            </p:custDataLst>
          </p:nvPr>
        </p:nvSpPr>
        <p:spPr/>
        <p:txBody>
          <a:bodyPr/>
          <a:lstStyle/>
          <a:p>
            <a:r>
              <a:rPr lang="en-US" dirty="0"/>
              <a:t>A location in the CPU that stores a small amount of data, which can be accessed very quickly</a:t>
            </a:r>
            <a:r>
              <a:rPr lang="en-US" dirty="0">
                <a:solidFill>
                  <a:srgbClr val="A6A6A6"/>
                </a:solidFill>
              </a:rPr>
              <a:t> </a:t>
            </a:r>
            <a:r>
              <a:rPr lang="en-US" dirty="0">
                <a:solidFill>
                  <a:schemeClr val="bg2"/>
                </a:solidFill>
              </a:rPr>
              <a:t>(once every clock cycle)</a:t>
            </a:r>
          </a:p>
          <a:p>
            <a:pPr lvl="2"/>
            <a:endParaRPr lang="en-US" dirty="0"/>
          </a:p>
          <a:p>
            <a:r>
              <a:rPr lang="en-US" dirty="0"/>
              <a:t>Registers have </a:t>
            </a:r>
            <a:r>
              <a:rPr lang="en-US" i="1" dirty="0"/>
              <a:t>names</a:t>
            </a:r>
            <a:r>
              <a:rPr lang="en-US" dirty="0"/>
              <a:t>, not </a:t>
            </a:r>
            <a:r>
              <a:rPr lang="en-US" i="1" dirty="0"/>
              <a:t>addresses</a:t>
            </a:r>
          </a:p>
          <a:p>
            <a:pPr lvl="1"/>
            <a:r>
              <a:rPr lang="en-US" dirty="0"/>
              <a:t>In assembly, they start with </a:t>
            </a:r>
            <a:r>
              <a:rPr lang="en-US" dirty="0">
                <a:latin typeface="Courier New" panose="02070309020205020404" pitchFamily="49" charset="0"/>
                <a:ea typeface="Anonymous Pro" charset="0"/>
                <a:cs typeface="Courier New" panose="02070309020205020404" pitchFamily="49" charset="0"/>
              </a:rPr>
              <a:t>%</a:t>
            </a:r>
            <a:r>
              <a:rPr lang="en-US" dirty="0"/>
              <a:t> (</a:t>
            </a:r>
            <a:r>
              <a:rPr lang="en-US" i="1" dirty="0"/>
              <a:t>e.g.</a:t>
            </a:r>
            <a:r>
              <a:rPr lang="en-US" dirty="0"/>
              <a:t> </a:t>
            </a:r>
            <a:r>
              <a:rPr lang="en-US" dirty="0">
                <a:latin typeface="Courier New" panose="02070309020205020404" pitchFamily="49" charset="0"/>
                <a:ea typeface="Anonymous Pro" charset="0"/>
                <a:cs typeface="Courier New" panose="02070309020205020404" pitchFamily="49" charset="0"/>
              </a:rPr>
              <a:t>%</a:t>
            </a:r>
            <a:r>
              <a:rPr lang="en-US" dirty="0" err="1">
                <a:latin typeface="Courier New" panose="02070309020205020404" pitchFamily="49" charset="0"/>
                <a:ea typeface="Anonymous Pro" charset="0"/>
                <a:cs typeface="Courier New" panose="02070309020205020404" pitchFamily="49" charset="0"/>
              </a:rPr>
              <a:t>rsi</a:t>
            </a:r>
            <a:r>
              <a:rPr lang="en-US" dirty="0"/>
              <a:t>)</a:t>
            </a:r>
          </a:p>
          <a:p>
            <a:pPr lvl="2"/>
            <a:endParaRPr lang="en-US" dirty="0"/>
          </a:p>
          <a:p>
            <a:r>
              <a:rPr lang="en-US" dirty="0"/>
              <a:t>Registers are at the heart of assembly programming</a:t>
            </a:r>
          </a:p>
          <a:p>
            <a:pPr lvl="1"/>
            <a:r>
              <a:rPr lang="en-US" dirty="0"/>
              <a:t>They are a precious commodity in all architectures, but </a:t>
            </a:r>
            <a:r>
              <a:rPr lang="en-US" i="1" dirty="0"/>
              <a:t>especially</a:t>
            </a:r>
            <a:r>
              <a:rPr lang="en-US" dirty="0"/>
              <a:t> x86</a:t>
            </a:r>
          </a:p>
        </p:txBody>
      </p:sp>
      <p:sp>
        <p:nvSpPr>
          <p:cNvPr id="5" name="Slide Number Placeholder 4"/>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3171825" y="4026923"/>
              <a:ext cx="1966680" cy="1590840"/>
            </p14:xfrm>
          </p:contentPart>
        </mc:Choice>
        <mc:Fallback xmlns="">
          <p:pic>
            <p:nvPicPr>
              <p:cNvPr id="6" name="Ink 5"/>
              <p:cNvPicPr/>
              <p:nvPr/>
            </p:nvPicPr>
            <p:blipFill>
              <a:blip r:embed="rId7"/>
              <a:stretch>
                <a:fillRect/>
              </a:stretch>
            </p:blipFill>
            <p:spPr>
              <a:xfrm>
                <a:off x="3162825" y="4017203"/>
                <a:ext cx="1982160" cy="1607760"/>
              </a:xfrm>
              <a:prstGeom prst="rect">
                <a:avLst/>
              </a:prstGeom>
            </p:spPr>
          </p:pic>
        </mc:Fallback>
      </mc:AlternateContent>
    </p:spTree>
    <p:extLst>
      <p:ext uri="{BB962C8B-B14F-4D97-AF65-F5344CB8AC3E}">
        <p14:creationId xmlns:p14="http://schemas.microsoft.com/office/powerpoint/2010/main" val="28372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custDataLst>
              <p:tags r:id="rId1"/>
            </p:custDataLst>
          </p:nvPr>
        </p:nvSpPr>
        <p:spPr>
          <a:ln/>
        </p:spPr>
        <p:txBody>
          <a:bodyPr/>
          <a:lstStyle/>
          <a:p>
            <a:pPr marL="119063" indent="-119063"/>
            <a:r>
              <a:rPr lang="en-US" dirty="0"/>
              <a:t>x86-64 Integer Registers – 64 bits wide</a:t>
            </a:r>
          </a:p>
        </p:txBody>
      </p:sp>
      <p:sp>
        <p:nvSpPr>
          <p:cNvPr id="27653" name="Rectangle 5"/>
          <p:cNvSpPr>
            <a:spLocks noGrp="1" noChangeArrowheads="1"/>
          </p:cNvSpPr>
          <p:nvPr>
            <p:ph idx="1"/>
            <p:custDataLst>
              <p:tags r:id="rId2"/>
            </p:custDataLst>
          </p:nvPr>
        </p:nvSpPr>
        <p:spPr>
          <a:xfrm>
            <a:off x="393192" y="5577840"/>
            <a:ext cx="8366760" cy="838200"/>
          </a:xfrm>
          <a:ln/>
        </p:spPr>
        <p:txBody>
          <a:bodyPr/>
          <a:lstStyle/>
          <a:p>
            <a:pPr lvl="1"/>
            <a:r>
              <a:rPr lang="en-US" dirty="0"/>
              <a:t>Can reference low-order 4 bytes (also low-order 2 &amp; 1 bytes)</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8</a:t>
            </a:fld>
            <a:endParaRPr lang="en-US"/>
          </a:p>
        </p:txBody>
      </p:sp>
      <p:grpSp>
        <p:nvGrpSpPr>
          <p:cNvPr id="20" name="Group 19"/>
          <p:cNvGrpSpPr/>
          <p:nvPr/>
        </p:nvGrpSpPr>
        <p:grpSpPr>
          <a:xfrm>
            <a:off x="4724400" y="1645920"/>
            <a:ext cx="3556000" cy="3566160"/>
            <a:chOff x="4724400" y="1371600"/>
            <a:chExt cx="3556000" cy="3566160"/>
          </a:xfrm>
        </p:grpSpPr>
        <p:grpSp>
          <p:nvGrpSpPr>
            <p:cNvPr id="5" name="Group 4"/>
            <p:cNvGrpSpPr/>
            <p:nvPr/>
          </p:nvGrpSpPr>
          <p:grpSpPr>
            <a:xfrm>
              <a:off x="4724400" y="1371600"/>
              <a:ext cx="3556000" cy="365760"/>
              <a:chOff x="4724400" y="1143000"/>
              <a:chExt cx="3556000" cy="365760"/>
            </a:xfrm>
          </p:grpSpPr>
          <p:sp>
            <p:nvSpPr>
              <p:cNvPr id="27662" name="Rectangle 14"/>
              <p:cNvSpPr>
                <a:spLocks/>
              </p:cNvSpPr>
              <p:nvPr>
                <p:custDataLst>
                  <p:tags r:id="rId34"/>
                </p:custDataLst>
              </p:nvPr>
            </p:nvSpPr>
            <p:spPr bwMode="auto">
              <a:xfrm>
                <a:off x="65151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%r8d</a:t>
                </a:r>
              </a:p>
            </p:txBody>
          </p:sp>
          <p:sp>
            <p:nvSpPr>
              <p:cNvPr id="27670" name="Rectangle 22"/>
              <p:cNvSpPr>
                <a:spLocks/>
              </p:cNvSpPr>
              <p:nvPr>
                <p:custDataLst>
                  <p:tags r:id="rId35"/>
                </p:custDataLst>
              </p:nvPr>
            </p:nvSpPr>
            <p:spPr bwMode="auto">
              <a:xfrm>
                <a:off x="47244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%r8</a:t>
                </a:r>
              </a:p>
            </p:txBody>
          </p:sp>
        </p:grpSp>
        <p:grpSp>
          <p:nvGrpSpPr>
            <p:cNvPr id="6" name="Group 5"/>
            <p:cNvGrpSpPr/>
            <p:nvPr/>
          </p:nvGrpSpPr>
          <p:grpSpPr>
            <a:xfrm>
              <a:off x="4724400" y="1828800"/>
              <a:ext cx="3556000" cy="365760"/>
              <a:chOff x="4724400" y="1752600"/>
              <a:chExt cx="3556000" cy="365760"/>
            </a:xfrm>
          </p:grpSpPr>
          <p:sp>
            <p:nvSpPr>
              <p:cNvPr id="27663" name="Rectangle 15"/>
              <p:cNvSpPr>
                <a:spLocks/>
              </p:cNvSpPr>
              <p:nvPr>
                <p:custDataLst>
                  <p:tags r:id="rId32"/>
                </p:custDataLst>
              </p:nvPr>
            </p:nvSpPr>
            <p:spPr bwMode="auto">
              <a:xfrm>
                <a:off x="65151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%r9d</a:t>
                </a:r>
              </a:p>
            </p:txBody>
          </p:sp>
          <p:sp>
            <p:nvSpPr>
              <p:cNvPr id="27671" name="Rectangle 23"/>
              <p:cNvSpPr>
                <a:spLocks/>
              </p:cNvSpPr>
              <p:nvPr>
                <p:custDataLst>
                  <p:tags r:id="rId33"/>
                </p:custDataLst>
              </p:nvPr>
            </p:nvSpPr>
            <p:spPr bwMode="auto">
              <a:xfrm>
                <a:off x="47244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%r9</a:t>
                </a:r>
              </a:p>
            </p:txBody>
          </p:sp>
        </p:grpSp>
        <p:grpSp>
          <p:nvGrpSpPr>
            <p:cNvPr id="9" name="Group 8"/>
            <p:cNvGrpSpPr/>
            <p:nvPr/>
          </p:nvGrpSpPr>
          <p:grpSpPr>
            <a:xfrm>
              <a:off x="4724400" y="2286000"/>
              <a:ext cx="3556000" cy="365760"/>
              <a:chOff x="4724400" y="2362200"/>
              <a:chExt cx="3556000" cy="365760"/>
            </a:xfrm>
          </p:grpSpPr>
          <p:sp>
            <p:nvSpPr>
              <p:cNvPr id="27664" name="Rectangle 16"/>
              <p:cNvSpPr>
                <a:spLocks/>
              </p:cNvSpPr>
              <p:nvPr>
                <p:custDataLst>
                  <p:tags r:id="rId30"/>
                </p:custDataLst>
              </p:nvPr>
            </p:nvSpPr>
            <p:spPr bwMode="auto">
              <a:xfrm>
                <a:off x="65151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%r10d</a:t>
                </a:r>
              </a:p>
            </p:txBody>
          </p:sp>
          <p:sp>
            <p:nvSpPr>
              <p:cNvPr id="27672" name="Rectangle 24"/>
              <p:cNvSpPr>
                <a:spLocks/>
              </p:cNvSpPr>
              <p:nvPr>
                <p:custDataLst>
                  <p:tags r:id="rId31"/>
                </p:custDataLst>
              </p:nvPr>
            </p:nvSpPr>
            <p:spPr bwMode="auto">
              <a:xfrm>
                <a:off x="47244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%r10</a:t>
                </a:r>
              </a:p>
            </p:txBody>
          </p:sp>
        </p:grpSp>
        <p:grpSp>
          <p:nvGrpSpPr>
            <p:cNvPr id="10" name="Group 9"/>
            <p:cNvGrpSpPr/>
            <p:nvPr/>
          </p:nvGrpSpPr>
          <p:grpSpPr>
            <a:xfrm>
              <a:off x="4724400" y="2743200"/>
              <a:ext cx="3556000" cy="365760"/>
              <a:chOff x="4724400" y="2971800"/>
              <a:chExt cx="3556000" cy="365760"/>
            </a:xfrm>
          </p:grpSpPr>
          <p:sp>
            <p:nvSpPr>
              <p:cNvPr id="27665" name="Rectangle 17"/>
              <p:cNvSpPr>
                <a:spLocks/>
              </p:cNvSpPr>
              <p:nvPr>
                <p:custDataLst>
                  <p:tags r:id="rId28"/>
                </p:custDataLst>
              </p:nvPr>
            </p:nvSpPr>
            <p:spPr bwMode="auto">
              <a:xfrm>
                <a:off x="65151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%r11d</a:t>
                </a:r>
              </a:p>
            </p:txBody>
          </p:sp>
          <p:sp>
            <p:nvSpPr>
              <p:cNvPr id="27673" name="Rectangle 25"/>
              <p:cNvSpPr>
                <a:spLocks/>
              </p:cNvSpPr>
              <p:nvPr>
                <p:custDataLst>
                  <p:tags r:id="rId29"/>
                </p:custDataLst>
              </p:nvPr>
            </p:nvSpPr>
            <p:spPr bwMode="auto">
              <a:xfrm>
                <a:off x="47244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%r11</a:t>
                </a:r>
              </a:p>
            </p:txBody>
          </p:sp>
        </p:grpSp>
        <p:grpSp>
          <p:nvGrpSpPr>
            <p:cNvPr id="11" name="Group 10"/>
            <p:cNvGrpSpPr/>
            <p:nvPr/>
          </p:nvGrpSpPr>
          <p:grpSpPr>
            <a:xfrm>
              <a:off x="4724400" y="3200400"/>
              <a:ext cx="3556000" cy="365760"/>
              <a:chOff x="4724400" y="3581400"/>
              <a:chExt cx="3556000" cy="365760"/>
            </a:xfrm>
          </p:grpSpPr>
          <p:sp>
            <p:nvSpPr>
              <p:cNvPr id="27666" name="Rectangle 18"/>
              <p:cNvSpPr>
                <a:spLocks/>
              </p:cNvSpPr>
              <p:nvPr>
                <p:custDataLst>
                  <p:tags r:id="rId26"/>
                </p:custDataLst>
              </p:nvPr>
            </p:nvSpPr>
            <p:spPr bwMode="auto">
              <a:xfrm>
                <a:off x="65151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%r12d</a:t>
                </a:r>
              </a:p>
            </p:txBody>
          </p:sp>
          <p:sp>
            <p:nvSpPr>
              <p:cNvPr id="27674" name="Rectangle 26"/>
              <p:cNvSpPr>
                <a:spLocks/>
              </p:cNvSpPr>
              <p:nvPr>
                <p:custDataLst>
                  <p:tags r:id="rId27"/>
                </p:custDataLst>
              </p:nvPr>
            </p:nvSpPr>
            <p:spPr bwMode="auto">
              <a:xfrm>
                <a:off x="47244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%r12</a:t>
                </a:r>
              </a:p>
            </p:txBody>
          </p:sp>
        </p:grpSp>
        <p:grpSp>
          <p:nvGrpSpPr>
            <p:cNvPr id="12" name="Group 11"/>
            <p:cNvGrpSpPr/>
            <p:nvPr/>
          </p:nvGrpSpPr>
          <p:grpSpPr>
            <a:xfrm>
              <a:off x="4724400" y="3657600"/>
              <a:ext cx="3556000" cy="365760"/>
              <a:chOff x="4724400" y="4191000"/>
              <a:chExt cx="3556000" cy="365760"/>
            </a:xfrm>
          </p:grpSpPr>
          <p:sp>
            <p:nvSpPr>
              <p:cNvPr id="27667" name="Rectangle 19"/>
              <p:cNvSpPr>
                <a:spLocks/>
              </p:cNvSpPr>
              <p:nvPr>
                <p:custDataLst>
                  <p:tags r:id="rId24"/>
                </p:custDataLst>
              </p:nvPr>
            </p:nvSpPr>
            <p:spPr bwMode="auto">
              <a:xfrm>
                <a:off x="65151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%r13d</a:t>
                </a:r>
              </a:p>
            </p:txBody>
          </p:sp>
          <p:sp>
            <p:nvSpPr>
              <p:cNvPr id="27675" name="Rectangle 27"/>
              <p:cNvSpPr>
                <a:spLocks/>
              </p:cNvSpPr>
              <p:nvPr>
                <p:custDataLst>
                  <p:tags r:id="rId25"/>
                </p:custDataLst>
              </p:nvPr>
            </p:nvSpPr>
            <p:spPr bwMode="auto">
              <a:xfrm>
                <a:off x="47244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%r13</a:t>
                </a:r>
              </a:p>
            </p:txBody>
          </p:sp>
        </p:grpSp>
        <p:grpSp>
          <p:nvGrpSpPr>
            <p:cNvPr id="13" name="Group 12"/>
            <p:cNvGrpSpPr/>
            <p:nvPr/>
          </p:nvGrpSpPr>
          <p:grpSpPr>
            <a:xfrm>
              <a:off x="4724400" y="4114800"/>
              <a:ext cx="3556000" cy="365760"/>
              <a:chOff x="4724400" y="4800600"/>
              <a:chExt cx="3556000" cy="365760"/>
            </a:xfrm>
          </p:grpSpPr>
          <p:sp>
            <p:nvSpPr>
              <p:cNvPr id="27668" name="Rectangle 20"/>
              <p:cNvSpPr>
                <a:spLocks/>
              </p:cNvSpPr>
              <p:nvPr>
                <p:custDataLst>
                  <p:tags r:id="rId22"/>
                </p:custDataLst>
              </p:nvPr>
            </p:nvSpPr>
            <p:spPr bwMode="auto">
              <a:xfrm>
                <a:off x="6515100" y="4838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%r14d</a:t>
                </a:r>
              </a:p>
            </p:txBody>
          </p:sp>
          <p:sp>
            <p:nvSpPr>
              <p:cNvPr id="27676" name="Rectangle 28"/>
              <p:cNvSpPr>
                <a:spLocks/>
              </p:cNvSpPr>
              <p:nvPr>
                <p:custDataLst>
                  <p:tags r:id="rId23"/>
                </p:custDataLst>
              </p:nvPr>
            </p:nvSpPr>
            <p:spPr bwMode="auto">
              <a:xfrm>
                <a:off x="4724400" y="4800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%r14</a:t>
                </a:r>
              </a:p>
            </p:txBody>
          </p:sp>
        </p:grpSp>
        <p:grpSp>
          <p:nvGrpSpPr>
            <p:cNvPr id="14" name="Group 13"/>
            <p:cNvGrpSpPr/>
            <p:nvPr/>
          </p:nvGrpSpPr>
          <p:grpSpPr>
            <a:xfrm>
              <a:off x="4724400" y="4572000"/>
              <a:ext cx="3556000" cy="365760"/>
              <a:chOff x="4724400" y="5410200"/>
              <a:chExt cx="3556000" cy="365760"/>
            </a:xfrm>
          </p:grpSpPr>
          <p:sp>
            <p:nvSpPr>
              <p:cNvPr id="27669" name="Rectangle 21"/>
              <p:cNvSpPr>
                <a:spLocks/>
              </p:cNvSpPr>
              <p:nvPr>
                <p:custDataLst>
                  <p:tags r:id="rId20"/>
                </p:custDataLst>
              </p:nvPr>
            </p:nvSpPr>
            <p:spPr bwMode="auto">
              <a:xfrm>
                <a:off x="6515100" y="5448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%r15d</a:t>
                </a:r>
              </a:p>
            </p:txBody>
          </p:sp>
          <p:sp>
            <p:nvSpPr>
              <p:cNvPr id="27677" name="Rectangle 29"/>
              <p:cNvSpPr>
                <a:spLocks/>
              </p:cNvSpPr>
              <p:nvPr>
                <p:custDataLst>
                  <p:tags r:id="rId21"/>
                </p:custDataLst>
              </p:nvPr>
            </p:nvSpPr>
            <p:spPr bwMode="auto">
              <a:xfrm>
                <a:off x="47244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%r15</a:t>
                </a:r>
              </a:p>
            </p:txBody>
          </p:sp>
        </p:grpSp>
      </p:grpSp>
      <p:grpSp>
        <p:nvGrpSpPr>
          <p:cNvPr id="21" name="Group 20"/>
          <p:cNvGrpSpPr/>
          <p:nvPr/>
        </p:nvGrpSpPr>
        <p:grpSpPr>
          <a:xfrm>
            <a:off x="761492" y="1645920"/>
            <a:ext cx="3556508" cy="3566160"/>
            <a:chOff x="761492" y="1371600"/>
            <a:chExt cx="3556508" cy="3566160"/>
          </a:xfrm>
        </p:grpSpPr>
        <p:grpSp>
          <p:nvGrpSpPr>
            <p:cNvPr id="16" name="Group 15"/>
            <p:cNvGrpSpPr/>
            <p:nvPr/>
          </p:nvGrpSpPr>
          <p:grpSpPr>
            <a:xfrm>
              <a:off x="762000" y="4114800"/>
              <a:ext cx="3556000" cy="365760"/>
              <a:chOff x="762000" y="4800600"/>
              <a:chExt cx="3556000" cy="365760"/>
            </a:xfrm>
          </p:grpSpPr>
          <p:sp>
            <p:nvSpPr>
              <p:cNvPr id="27649" name="Rectangle 1"/>
              <p:cNvSpPr>
                <a:spLocks/>
              </p:cNvSpPr>
              <p:nvPr>
                <p:custDataLst>
                  <p:tags r:id="rId18"/>
                </p:custDataLst>
              </p:nvPr>
            </p:nvSpPr>
            <p:spPr bwMode="auto">
              <a:xfrm>
                <a:off x="762000" y="4800600"/>
                <a:ext cx="3556000" cy="365760"/>
              </a:xfrm>
              <a:prstGeom prst="rect">
                <a:avLst/>
              </a:prstGeom>
              <a:solidFill>
                <a:srgbClr val="EFBFBF"/>
              </a:solid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60" name="Rectangle 12"/>
              <p:cNvSpPr>
                <a:spLocks/>
              </p:cNvSpPr>
              <p:nvPr>
                <p:custDataLst>
                  <p:tags r:id="rId19"/>
                </p:custDataLst>
              </p:nvPr>
            </p:nvSpPr>
            <p:spPr bwMode="auto">
              <a:xfrm>
                <a:off x="2552700" y="4838700"/>
                <a:ext cx="1764792" cy="292608"/>
              </a:xfrm>
              <a:prstGeom prst="rect">
                <a:avLst/>
              </a:prstGeom>
              <a:solidFill>
                <a:srgbClr val="FF9999"/>
              </a:solidFill>
              <a:ln w="12700"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3" name="Group 2"/>
            <p:cNvGrpSpPr/>
            <p:nvPr/>
          </p:nvGrpSpPr>
          <p:grpSpPr>
            <a:xfrm>
              <a:off x="762000" y="1371600"/>
              <a:ext cx="3556000" cy="365760"/>
              <a:chOff x="762000" y="1143000"/>
              <a:chExt cx="3556000" cy="365760"/>
            </a:xfrm>
          </p:grpSpPr>
          <p:sp>
            <p:nvSpPr>
              <p:cNvPr id="27654" name="Rectangle 6"/>
              <p:cNvSpPr>
                <a:spLocks/>
              </p:cNvSpPr>
              <p:nvPr>
                <p:custDataLst>
                  <p:tags r:id="rId16"/>
                </p:custDataLst>
              </p:nvPr>
            </p:nvSpPr>
            <p:spPr bwMode="auto">
              <a:xfrm>
                <a:off x="2552700" y="1181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eax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8" name="Rectangle 30"/>
              <p:cNvSpPr>
                <a:spLocks/>
              </p:cNvSpPr>
              <p:nvPr>
                <p:custDataLst>
                  <p:tags r:id="rId17"/>
                </p:custDataLst>
              </p:nvPr>
            </p:nvSpPr>
            <p:spPr bwMode="auto">
              <a:xfrm>
                <a:off x="762000" y="1143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rax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7" name="Group 6"/>
            <p:cNvGrpSpPr/>
            <p:nvPr/>
          </p:nvGrpSpPr>
          <p:grpSpPr>
            <a:xfrm>
              <a:off x="762000" y="1828800"/>
              <a:ext cx="3556000" cy="365760"/>
              <a:chOff x="762000" y="1752600"/>
              <a:chExt cx="3556000" cy="365760"/>
            </a:xfrm>
          </p:grpSpPr>
          <p:sp>
            <p:nvSpPr>
              <p:cNvPr id="27655" name="Rectangle 7"/>
              <p:cNvSpPr>
                <a:spLocks/>
              </p:cNvSpPr>
              <p:nvPr>
                <p:custDataLst>
                  <p:tags r:id="rId14"/>
                </p:custDataLst>
              </p:nvPr>
            </p:nvSpPr>
            <p:spPr bwMode="auto">
              <a:xfrm>
                <a:off x="2552700" y="17907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79" name="Rectangle 31"/>
              <p:cNvSpPr>
                <a:spLocks/>
              </p:cNvSpPr>
              <p:nvPr>
                <p:custDataLst>
                  <p:tags r:id="rId15"/>
                </p:custDataLst>
              </p:nvPr>
            </p:nvSpPr>
            <p:spPr bwMode="auto">
              <a:xfrm>
                <a:off x="762000" y="17526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8" name="Group 7"/>
            <p:cNvGrpSpPr/>
            <p:nvPr/>
          </p:nvGrpSpPr>
          <p:grpSpPr>
            <a:xfrm>
              <a:off x="762000" y="2286000"/>
              <a:ext cx="3556000" cy="365760"/>
              <a:chOff x="762000" y="2362200"/>
              <a:chExt cx="3556000" cy="365760"/>
            </a:xfrm>
          </p:grpSpPr>
          <p:sp>
            <p:nvSpPr>
              <p:cNvPr id="27656" name="Rectangle 8"/>
              <p:cNvSpPr>
                <a:spLocks/>
              </p:cNvSpPr>
              <p:nvPr>
                <p:custDataLst>
                  <p:tags r:id="rId12"/>
                </p:custDataLst>
              </p:nvPr>
            </p:nvSpPr>
            <p:spPr bwMode="auto">
              <a:xfrm>
                <a:off x="2552700" y="24003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ecx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0" name="Rectangle 32"/>
              <p:cNvSpPr>
                <a:spLocks/>
              </p:cNvSpPr>
              <p:nvPr>
                <p:custDataLst>
                  <p:tags r:id="rId13"/>
                </p:custDataLst>
              </p:nvPr>
            </p:nvSpPr>
            <p:spPr bwMode="auto">
              <a:xfrm>
                <a:off x="762000" y="2362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rcx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9" name="Group 18"/>
            <p:cNvGrpSpPr/>
            <p:nvPr/>
          </p:nvGrpSpPr>
          <p:grpSpPr>
            <a:xfrm>
              <a:off x="762000" y="2743200"/>
              <a:ext cx="3556000" cy="365760"/>
              <a:chOff x="762000" y="2971800"/>
              <a:chExt cx="3556000" cy="365760"/>
            </a:xfrm>
          </p:grpSpPr>
          <p:sp>
            <p:nvSpPr>
              <p:cNvPr id="27657" name="Rectangle 9"/>
              <p:cNvSpPr>
                <a:spLocks/>
              </p:cNvSpPr>
              <p:nvPr>
                <p:custDataLst>
                  <p:tags r:id="rId10"/>
                </p:custDataLst>
              </p:nvPr>
            </p:nvSpPr>
            <p:spPr bwMode="auto">
              <a:xfrm>
                <a:off x="2552700" y="30099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edx</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1" name="Rectangle 33"/>
              <p:cNvSpPr>
                <a:spLocks/>
              </p:cNvSpPr>
              <p:nvPr>
                <p:custDataLst>
                  <p:tags r:id="rId11"/>
                </p:custDataLst>
              </p:nvPr>
            </p:nvSpPr>
            <p:spPr bwMode="auto">
              <a:xfrm>
                <a:off x="762000" y="29718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rdx</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8" name="Group 17"/>
            <p:cNvGrpSpPr/>
            <p:nvPr/>
          </p:nvGrpSpPr>
          <p:grpSpPr>
            <a:xfrm>
              <a:off x="762000" y="3200400"/>
              <a:ext cx="3556000" cy="365760"/>
              <a:chOff x="762000" y="3581400"/>
              <a:chExt cx="3556000" cy="365760"/>
            </a:xfrm>
          </p:grpSpPr>
          <p:sp>
            <p:nvSpPr>
              <p:cNvPr id="27658" name="Rectangle 10"/>
              <p:cNvSpPr>
                <a:spLocks/>
              </p:cNvSpPr>
              <p:nvPr>
                <p:custDataLst>
                  <p:tags r:id="rId8"/>
                </p:custDataLst>
              </p:nvPr>
            </p:nvSpPr>
            <p:spPr bwMode="auto">
              <a:xfrm>
                <a:off x="2552700" y="36195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esi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2" name="Rectangle 34"/>
              <p:cNvSpPr>
                <a:spLocks/>
              </p:cNvSpPr>
              <p:nvPr>
                <p:custDataLst>
                  <p:tags r:id="rId9"/>
                </p:custDataLst>
              </p:nvPr>
            </p:nvSpPr>
            <p:spPr bwMode="auto">
              <a:xfrm>
                <a:off x="762000" y="35814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rsi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7" name="Group 16"/>
            <p:cNvGrpSpPr/>
            <p:nvPr/>
          </p:nvGrpSpPr>
          <p:grpSpPr>
            <a:xfrm>
              <a:off x="762000" y="3657600"/>
              <a:ext cx="3556000" cy="365760"/>
              <a:chOff x="762000" y="4191000"/>
              <a:chExt cx="3556000" cy="365760"/>
            </a:xfrm>
          </p:grpSpPr>
          <p:sp>
            <p:nvSpPr>
              <p:cNvPr id="27659" name="Rectangle 11"/>
              <p:cNvSpPr>
                <a:spLocks/>
              </p:cNvSpPr>
              <p:nvPr>
                <p:custDataLst>
                  <p:tags r:id="rId6"/>
                </p:custDataLst>
              </p:nvPr>
            </p:nvSpPr>
            <p:spPr bwMode="auto">
              <a:xfrm>
                <a:off x="2552700" y="42291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edi</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3" name="Rectangle 35"/>
              <p:cNvSpPr>
                <a:spLocks/>
              </p:cNvSpPr>
              <p:nvPr>
                <p:custDataLst>
                  <p:tags r:id="rId7"/>
                </p:custDataLst>
              </p:nvPr>
            </p:nvSpPr>
            <p:spPr bwMode="auto">
              <a:xfrm>
                <a:off x="762000" y="41910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rdi</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p:nvGrpSpPr>
            <p:cNvPr id="15" name="Group 14"/>
            <p:cNvGrpSpPr/>
            <p:nvPr/>
          </p:nvGrpSpPr>
          <p:grpSpPr>
            <a:xfrm>
              <a:off x="761492" y="4572000"/>
              <a:ext cx="3556000" cy="365760"/>
              <a:chOff x="762000" y="5410200"/>
              <a:chExt cx="3556000" cy="365760"/>
            </a:xfrm>
          </p:grpSpPr>
          <p:sp>
            <p:nvSpPr>
              <p:cNvPr id="27661" name="Rectangle 13"/>
              <p:cNvSpPr>
                <a:spLocks/>
              </p:cNvSpPr>
              <p:nvPr>
                <p:custDataLst>
                  <p:tags r:id="rId4"/>
                </p:custDataLst>
              </p:nvPr>
            </p:nvSpPr>
            <p:spPr bwMode="auto">
              <a:xfrm>
                <a:off x="2552700" y="5435600"/>
                <a:ext cx="1765300" cy="292608"/>
              </a:xfrm>
              <a:prstGeom prst="rect">
                <a:avLst/>
              </a:prstGeom>
              <a:solidFill>
                <a:srgbClr val="D8D8D8"/>
              </a:solidFill>
              <a:ln w="9525" cap="flat">
                <a:solidFill>
                  <a:schemeClr val="tx1"/>
                </a:solidFill>
                <a:prstDash val="solid"/>
                <a:miter lim="800000"/>
                <a:headEnd type="none" w="med" len="med"/>
                <a:tailEnd type="none" w="med" len="med"/>
              </a:ln>
            </p:spPr>
            <p:txBody>
              <a:bodyPr lIns="38100" tIns="38100" rIns="38100" bIns="38100" anchor="ctr"/>
              <a:lstStyle/>
              <a:p>
                <a:pPr algn="l"/>
                <a:r>
                  <a:rPr lang="en-US" sz="1800" dirty="0">
                    <a:solidFill>
                      <a:schemeClr val="tx1"/>
                    </a:solidFill>
                    <a:latin typeface="Courier New" panose="02070309020205020404" pitchFamily="49" charset="0"/>
                    <a:cs typeface="Courier New" panose="02070309020205020404" pitchFamily="49" charset="0"/>
                    <a:sym typeface="Courier New Bold" charset="0"/>
                  </a:rPr>
                  <a:t>%</a:t>
                </a:r>
                <a:r>
                  <a:rPr lang="en-US" sz="1800" dirty="0" err="1">
                    <a:solidFill>
                      <a:schemeClr val="tx1"/>
                    </a:solidFill>
                    <a:latin typeface="Courier New" panose="02070309020205020404" pitchFamily="49" charset="0"/>
                    <a:cs typeface="Courier New" panose="02070309020205020404" pitchFamily="49" charset="0"/>
                    <a:sym typeface="Courier New Bold" charset="0"/>
                  </a:rPr>
                  <a:t>ebp</a:t>
                </a:r>
                <a:endParaRPr lang="en-US" sz="1800" dirty="0">
                  <a:solidFill>
                    <a:schemeClr val="tx1"/>
                  </a:solidFill>
                  <a:latin typeface="Courier New" panose="02070309020205020404" pitchFamily="49" charset="0"/>
                  <a:cs typeface="Courier New" panose="02070309020205020404" pitchFamily="49" charset="0"/>
                  <a:sym typeface="Courier New Bold" charset="0"/>
                </a:endParaRPr>
              </a:p>
            </p:txBody>
          </p:sp>
          <p:sp>
            <p:nvSpPr>
              <p:cNvPr id="27684" name="Rectangle 36"/>
              <p:cNvSpPr>
                <a:spLocks/>
              </p:cNvSpPr>
              <p:nvPr>
                <p:custDataLst>
                  <p:tags r:id="rId5"/>
                </p:custDataLst>
              </p:nvPr>
            </p:nvSpPr>
            <p:spPr bwMode="auto">
              <a:xfrm>
                <a:off x="762000" y="5410200"/>
                <a:ext cx="3556000" cy="365760"/>
              </a:xfrm>
              <a:prstGeom prst="rect">
                <a:avLst/>
              </a:prstGeom>
              <a:noFill/>
              <a:ln w="25400" cap="flat">
                <a:solidFill>
                  <a:schemeClr val="tx1"/>
                </a:solidFill>
                <a:prstDash val="solid"/>
                <a:miter lim="800000"/>
                <a:headEnd type="none" w="med" len="med"/>
                <a:tailEnd type="none" w="med" len="med"/>
              </a:ln>
            </p:spPr>
            <p:txBody>
              <a:bodyPr lIns="38100" tIns="38100" rIns="38100" bIns="38100" anchor="ctr"/>
              <a:lstStyle/>
              <a:p>
                <a:pPr algn="l"/>
                <a:r>
                  <a:rPr lang="en-US" sz="2400" dirty="0">
                    <a:solidFill>
                      <a:schemeClr val="tx1"/>
                    </a:solidFill>
                    <a:latin typeface="Courier New" panose="02070309020205020404" pitchFamily="49" charset="0"/>
                    <a:cs typeface="Courier New" panose="02070309020205020404" pitchFamily="49" charset="0"/>
                    <a:sym typeface="Courier New Bold" charset="0"/>
                  </a:rPr>
                  <a:t>%</a:t>
                </a:r>
                <a:r>
                  <a:rPr lang="en-US" sz="2400" dirty="0" err="1">
                    <a:solidFill>
                      <a:schemeClr val="tx1"/>
                    </a:solidFill>
                    <a:latin typeface="Courier New" panose="02070309020205020404" pitchFamily="49" charset="0"/>
                    <a:cs typeface="Courier New" panose="02070309020205020404" pitchFamily="49" charset="0"/>
                    <a:sym typeface="Courier New Bold" charset="0"/>
                  </a:rPr>
                  <a:t>rbp</a:t>
                </a:r>
                <a:endParaRPr lang="en-US" sz="2400" dirty="0">
                  <a:solidFill>
                    <a:schemeClr val="tx1"/>
                  </a:solidFill>
                  <a:latin typeface="Courier New" panose="02070309020205020404" pitchFamily="49" charset="0"/>
                  <a:cs typeface="Courier New" panose="02070309020205020404" pitchFamily="49" charset="0"/>
                  <a:sym typeface="Courier New Bold" charset="0"/>
                </a:endParaRPr>
              </a:p>
            </p:txBody>
          </p:sp>
        </p:grpSp>
      </p:grpSp>
      <mc:AlternateContent xmlns:mc="http://schemas.openxmlformats.org/markup-compatibility/2006" xmlns:p14="http://schemas.microsoft.com/office/powerpoint/2010/main">
        <mc:Choice Requires="p14">
          <p:contentPart p14:bwMode="auto" r:id="rId38">
            <p14:nvContentPartPr>
              <p14:cNvPr id="22" name="Ink 21"/>
              <p14:cNvContentPartPr/>
              <p14:nvPr/>
            </p14:nvContentPartPr>
            <p14:xfrm>
              <a:off x="1225440" y="1138320"/>
              <a:ext cx="5736600" cy="4506480"/>
            </p14:xfrm>
          </p:contentPart>
        </mc:Choice>
        <mc:Fallback xmlns="">
          <p:pic>
            <p:nvPicPr>
              <p:cNvPr id="22" name="Ink 21"/>
              <p:cNvPicPr/>
              <p:nvPr/>
            </p:nvPicPr>
            <p:blipFill>
              <a:blip r:embed="rId39"/>
              <a:stretch>
                <a:fillRect/>
              </a:stretch>
            </p:blipFill>
            <p:spPr>
              <a:xfrm>
                <a:off x="1213920" y="1131120"/>
                <a:ext cx="5759640" cy="4524840"/>
              </a:xfrm>
              <a:prstGeom prst="rect">
                <a:avLst/>
              </a:prstGeom>
            </p:spPr>
          </p:pic>
        </mc:Fallback>
      </mc:AlternateContent>
    </p:spTree>
    <p:extLst>
      <p:ext uri="{BB962C8B-B14F-4D97-AF65-F5344CB8AC3E}">
        <p14:creationId xmlns:p14="http://schemas.microsoft.com/office/powerpoint/2010/main" val="18118150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Some History: IA32 Registers – 32 bits wide</a:t>
            </a:r>
          </a:p>
        </p:txBody>
      </p:sp>
      <p:sp>
        <p:nvSpPr>
          <p:cNvPr id="15" name="Slide Number Placeholder 14"/>
          <p:cNvSpPr>
            <a:spLocks noGrp="1"/>
          </p:cNvSpPr>
          <p:nvPr>
            <p:ph type="sldNum" sz="quarter" idx="10"/>
            <p:custDataLst>
              <p:tags r:id="rId2"/>
            </p:custDataLst>
          </p:nvPr>
        </p:nvSpPr>
        <p:spPr/>
        <p:txBody>
          <a:bodyPr/>
          <a:lstStyle/>
          <a:p>
            <a:fld id="{7CBE8339-D2AD-46DC-A898-FD1E949067F0}" type="slidenum">
              <a:rPr lang="en-US" smtClean="0"/>
              <a:pPr/>
              <a:t>9</a:t>
            </a:fld>
            <a:endParaRPr lang="en-US"/>
          </a:p>
        </p:txBody>
      </p:sp>
      <p:grpSp>
        <p:nvGrpSpPr>
          <p:cNvPr id="34" name="Group 33"/>
          <p:cNvGrpSpPr/>
          <p:nvPr/>
        </p:nvGrpSpPr>
        <p:grpSpPr>
          <a:xfrm>
            <a:off x="301752" y="1371600"/>
            <a:ext cx="6492161" cy="5172611"/>
            <a:chOff x="518239" y="1371600"/>
            <a:chExt cx="6492161" cy="5172611"/>
          </a:xfrm>
        </p:grpSpPr>
        <p:grpSp>
          <p:nvGrpSpPr>
            <p:cNvPr id="18" name="Group 17"/>
            <p:cNvGrpSpPr/>
            <p:nvPr/>
          </p:nvGrpSpPr>
          <p:grpSpPr>
            <a:xfrm>
              <a:off x="1295400" y="3566160"/>
              <a:ext cx="5715000" cy="369332"/>
              <a:chOff x="1295400" y="3657600"/>
              <a:chExt cx="5715000" cy="369332"/>
            </a:xfrm>
          </p:grpSpPr>
          <p:sp>
            <p:nvSpPr>
              <p:cNvPr id="9" name="Rectangle 8"/>
              <p:cNvSpPr>
                <a:spLocks noChangeArrowheads="1"/>
              </p:cNvSpPr>
              <p:nvPr>
                <p:custDataLst>
                  <p:tags r:id="rId53"/>
                </p:custDataLst>
              </p:nvPr>
            </p:nvSpPr>
            <p:spPr bwMode="auto">
              <a:xfrm>
                <a:off x="1295400" y="365760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esi</a:t>
                </a:r>
                <a:endParaRPr lang="en-US" dirty="0">
                  <a:latin typeface="Courier New" panose="02070309020205020404" pitchFamily="49" charset="0"/>
                  <a:cs typeface="Courier New" panose="02070309020205020404" pitchFamily="49" charset="0"/>
                </a:endParaRPr>
              </a:p>
            </p:txBody>
          </p:sp>
          <p:sp>
            <p:nvSpPr>
              <p:cNvPr id="33" name="Rectangle 32"/>
              <p:cNvSpPr/>
              <p:nvPr>
                <p:custDataLst>
                  <p:tags r:id="rId54"/>
                </p:custDataLst>
              </p:nvPr>
            </p:nvSpPr>
            <p:spPr bwMode="auto">
              <a:xfrm>
                <a:off x="4184326" y="369417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7" name="TextBox 56"/>
              <p:cNvSpPr txBox="1"/>
              <p:nvPr>
                <p:custDataLst>
                  <p:tags r:id="rId55"/>
                </p:custDataLst>
              </p:nvPr>
            </p:nvSpPr>
            <p:spPr>
              <a:xfrm>
                <a:off x="3581400" y="3657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si</a:t>
                </a:r>
                <a:endParaRPr lang="en-US" sz="1800" dirty="0">
                  <a:latin typeface="Courier New" panose="02070309020205020404" pitchFamily="49" charset="0"/>
                  <a:cs typeface="Courier New" panose="02070309020205020404" pitchFamily="49" charset="0"/>
                </a:endParaRPr>
              </a:p>
            </p:txBody>
          </p:sp>
        </p:grpSp>
        <p:grpSp>
          <p:nvGrpSpPr>
            <p:cNvPr id="20" name="Group 19"/>
            <p:cNvGrpSpPr/>
            <p:nvPr/>
          </p:nvGrpSpPr>
          <p:grpSpPr>
            <a:xfrm>
              <a:off x="1295400" y="4114800"/>
              <a:ext cx="5715000" cy="369332"/>
              <a:chOff x="1295400" y="4206240"/>
              <a:chExt cx="5715000" cy="369332"/>
            </a:xfrm>
          </p:grpSpPr>
          <p:sp>
            <p:nvSpPr>
              <p:cNvPr id="10" name="Rectangle 9"/>
              <p:cNvSpPr>
                <a:spLocks noChangeArrowheads="1"/>
              </p:cNvSpPr>
              <p:nvPr>
                <p:custDataLst>
                  <p:tags r:id="rId50"/>
                </p:custDataLst>
              </p:nvPr>
            </p:nvSpPr>
            <p:spPr bwMode="auto">
              <a:xfrm>
                <a:off x="1295400" y="420624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edi</a:t>
                </a:r>
                <a:endParaRPr lang="en-US" dirty="0">
                  <a:latin typeface="Courier New" panose="02070309020205020404" pitchFamily="49" charset="0"/>
                  <a:cs typeface="Courier New" panose="02070309020205020404" pitchFamily="49" charset="0"/>
                </a:endParaRPr>
              </a:p>
            </p:txBody>
          </p:sp>
          <p:sp>
            <p:nvSpPr>
              <p:cNvPr id="36" name="Rectangle 35"/>
              <p:cNvSpPr/>
              <p:nvPr>
                <p:custDataLst>
                  <p:tags r:id="rId51"/>
                </p:custDataLst>
              </p:nvPr>
            </p:nvSpPr>
            <p:spPr bwMode="auto">
              <a:xfrm>
                <a:off x="4184326" y="4242816"/>
                <a:ext cx="2819400" cy="292608"/>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8" name="TextBox 57"/>
              <p:cNvSpPr txBox="1"/>
              <p:nvPr>
                <p:custDataLst>
                  <p:tags r:id="rId52"/>
                </p:custDataLst>
              </p:nvPr>
            </p:nvSpPr>
            <p:spPr>
              <a:xfrm>
                <a:off x="3581400" y="420624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di</a:t>
                </a:r>
                <a:endParaRPr lang="en-US" sz="1800" dirty="0">
                  <a:latin typeface="Courier New" panose="02070309020205020404" pitchFamily="49" charset="0"/>
                  <a:cs typeface="Courier New" panose="02070309020205020404" pitchFamily="49" charset="0"/>
                </a:endParaRPr>
              </a:p>
            </p:txBody>
          </p:sp>
        </p:grpSp>
        <p:grpSp>
          <p:nvGrpSpPr>
            <p:cNvPr id="21" name="Group 20"/>
            <p:cNvGrpSpPr/>
            <p:nvPr/>
          </p:nvGrpSpPr>
          <p:grpSpPr>
            <a:xfrm>
              <a:off x="1295400" y="4663440"/>
              <a:ext cx="5715000" cy="369332"/>
              <a:chOff x="1295400" y="4841868"/>
              <a:chExt cx="5715000" cy="369332"/>
            </a:xfrm>
          </p:grpSpPr>
          <p:sp>
            <p:nvSpPr>
              <p:cNvPr id="11" name="Rectangle 10"/>
              <p:cNvSpPr>
                <a:spLocks noChangeArrowheads="1"/>
              </p:cNvSpPr>
              <p:nvPr>
                <p:custDataLst>
                  <p:tags r:id="rId47"/>
                </p:custDataLst>
              </p:nvPr>
            </p:nvSpPr>
            <p:spPr bwMode="auto">
              <a:xfrm>
                <a:off x="1295400" y="4844376"/>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esp</a:t>
                </a:r>
                <a:endParaRPr lang="en-US" dirty="0">
                  <a:latin typeface="Courier New" panose="02070309020205020404" pitchFamily="49" charset="0"/>
                  <a:cs typeface="Courier New" panose="02070309020205020404" pitchFamily="49" charset="0"/>
                </a:endParaRPr>
              </a:p>
            </p:txBody>
          </p:sp>
          <p:sp>
            <p:nvSpPr>
              <p:cNvPr id="39" name="Rectangle 38"/>
              <p:cNvSpPr/>
              <p:nvPr>
                <p:custDataLst>
                  <p:tags r:id="rId48"/>
                </p:custDataLst>
              </p:nvPr>
            </p:nvSpPr>
            <p:spPr bwMode="auto">
              <a:xfrm>
                <a:off x="4184326" y="488289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9" name="TextBox 58"/>
              <p:cNvSpPr txBox="1"/>
              <p:nvPr>
                <p:custDataLst>
                  <p:tags r:id="rId49"/>
                </p:custDataLst>
              </p:nvPr>
            </p:nvSpPr>
            <p:spPr>
              <a:xfrm>
                <a:off x="3581400" y="4841868"/>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%sp</a:t>
                </a:r>
              </a:p>
            </p:txBody>
          </p:sp>
        </p:grpSp>
        <p:grpSp>
          <p:nvGrpSpPr>
            <p:cNvPr id="32" name="Group 31"/>
            <p:cNvGrpSpPr/>
            <p:nvPr/>
          </p:nvGrpSpPr>
          <p:grpSpPr>
            <a:xfrm>
              <a:off x="1295400" y="5212080"/>
              <a:ext cx="5715000" cy="369332"/>
              <a:chOff x="1295400" y="5394960"/>
              <a:chExt cx="5715000" cy="369332"/>
            </a:xfrm>
          </p:grpSpPr>
          <p:sp>
            <p:nvSpPr>
              <p:cNvPr id="12" name="Rectangle 11"/>
              <p:cNvSpPr>
                <a:spLocks noChangeArrowheads="1"/>
              </p:cNvSpPr>
              <p:nvPr>
                <p:custDataLst>
                  <p:tags r:id="rId44"/>
                </p:custDataLst>
              </p:nvPr>
            </p:nvSpPr>
            <p:spPr bwMode="auto">
              <a:xfrm>
                <a:off x="1295400" y="5394960"/>
                <a:ext cx="5715000" cy="365760"/>
              </a:xfrm>
              <a:prstGeom prst="rect">
                <a:avLst/>
              </a:prstGeom>
              <a:solidFill>
                <a:srgbClr val="EFBFBF"/>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ebp</a:t>
                </a:r>
                <a:endParaRPr lang="en-US" dirty="0">
                  <a:latin typeface="Courier New" panose="02070309020205020404" pitchFamily="49" charset="0"/>
                  <a:cs typeface="Courier New" panose="02070309020205020404" pitchFamily="49" charset="0"/>
                </a:endParaRPr>
              </a:p>
            </p:txBody>
          </p:sp>
          <p:sp>
            <p:nvSpPr>
              <p:cNvPr id="42" name="Rectangle 41"/>
              <p:cNvSpPr/>
              <p:nvPr>
                <p:custDataLst>
                  <p:tags r:id="rId45"/>
                </p:custDataLst>
              </p:nvPr>
            </p:nvSpPr>
            <p:spPr bwMode="auto">
              <a:xfrm>
                <a:off x="4184326" y="5431536"/>
                <a:ext cx="2819400" cy="292608"/>
              </a:xfrm>
              <a:prstGeom prst="rect">
                <a:avLst/>
              </a:prstGeom>
              <a:solidFill>
                <a:srgbClr val="FF9999"/>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60" name="TextBox 59"/>
              <p:cNvSpPr txBox="1"/>
              <p:nvPr>
                <p:custDataLst>
                  <p:tags r:id="rId46"/>
                </p:custDataLst>
              </p:nvPr>
            </p:nvSpPr>
            <p:spPr>
              <a:xfrm>
                <a:off x="3581400" y="5394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bp</a:t>
                </a:r>
                <a:endParaRPr lang="en-US" sz="1800" dirty="0">
                  <a:latin typeface="Courier New" panose="02070309020205020404" pitchFamily="49" charset="0"/>
                  <a:cs typeface="Courier New" panose="02070309020205020404" pitchFamily="49" charset="0"/>
                </a:endParaRPr>
              </a:p>
            </p:txBody>
          </p:sp>
        </p:grpSp>
        <p:grpSp>
          <p:nvGrpSpPr>
            <p:cNvPr id="3" name="Group 2"/>
            <p:cNvGrpSpPr/>
            <p:nvPr/>
          </p:nvGrpSpPr>
          <p:grpSpPr>
            <a:xfrm>
              <a:off x="1295400" y="1371600"/>
              <a:ext cx="5715000" cy="369332"/>
              <a:chOff x="1295400" y="1371600"/>
              <a:chExt cx="5715000" cy="369332"/>
            </a:xfrm>
          </p:grpSpPr>
          <p:sp>
            <p:nvSpPr>
              <p:cNvPr id="5" name="Rectangle 4"/>
              <p:cNvSpPr>
                <a:spLocks noChangeArrowheads="1"/>
              </p:cNvSpPr>
              <p:nvPr>
                <p:custDataLst>
                  <p:tags r:id="rId37"/>
                </p:custDataLst>
              </p:nvPr>
            </p:nvSpPr>
            <p:spPr bwMode="auto">
              <a:xfrm>
                <a:off x="1295400" y="1371600"/>
                <a:ext cx="5715000" cy="365767"/>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eax</a:t>
                </a:r>
                <a:endParaRPr lang="en-US" dirty="0">
                  <a:latin typeface="Courier New" panose="02070309020205020404" pitchFamily="49" charset="0"/>
                  <a:cs typeface="Courier New" panose="02070309020205020404" pitchFamily="49" charset="0"/>
                </a:endParaRPr>
              </a:p>
            </p:txBody>
          </p:sp>
          <p:grpSp>
            <p:nvGrpSpPr>
              <p:cNvPr id="22" name="Group 21"/>
              <p:cNvGrpSpPr/>
              <p:nvPr>
                <p:custDataLst>
                  <p:tags r:id="rId38"/>
                </p:custDataLst>
              </p:nvPr>
            </p:nvGrpSpPr>
            <p:grpSpPr>
              <a:xfrm>
                <a:off x="4184326" y="1404970"/>
                <a:ext cx="2819400" cy="292608"/>
                <a:chOff x="4495800" y="1404970"/>
                <a:chExt cx="2819400" cy="343694"/>
              </a:xfrm>
            </p:grpSpPr>
            <p:sp>
              <p:nvSpPr>
                <p:cNvPr id="13" name="Rectangle 12"/>
                <p:cNvSpPr/>
                <p:nvPr>
                  <p:custDataLst>
                    <p:tags r:id="rId42"/>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19" name="Straight Connector 18"/>
                <p:cNvCxnSpPr>
                  <a:stCxn id="13" idx="0"/>
                  <a:endCxn id="13" idx="2"/>
                </p:cNvCxnSpPr>
                <p:nvPr>
                  <p:custDataLst>
                    <p:tags r:id="rId43"/>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3" name="TextBox 52"/>
              <p:cNvSpPr txBox="1"/>
              <p:nvPr>
                <p:custDataLst>
                  <p:tags r:id="rId39"/>
                </p:custDataLst>
              </p:nvPr>
            </p:nvSpPr>
            <p:spPr>
              <a:xfrm>
                <a:off x="35814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%ax</a:t>
                </a:r>
              </a:p>
            </p:txBody>
          </p:sp>
          <p:sp>
            <p:nvSpPr>
              <p:cNvPr id="61" name="TextBox 60"/>
              <p:cNvSpPr txBox="1"/>
              <p:nvPr>
                <p:custDataLst>
                  <p:tags r:id="rId40"/>
                </p:custDataLst>
              </p:nvPr>
            </p:nvSpPr>
            <p:spPr>
              <a:xfrm>
                <a:off x="45720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%ah</a:t>
                </a:r>
              </a:p>
            </p:txBody>
          </p:sp>
          <p:sp>
            <p:nvSpPr>
              <p:cNvPr id="69" name="TextBox 68"/>
              <p:cNvSpPr txBox="1"/>
              <p:nvPr>
                <p:custDataLst>
                  <p:tags r:id="rId41"/>
                </p:custDataLst>
              </p:nvPr>
            </p:nvSpPr>
            <p:spPr>
              <a:xfrm>
                <a:off x="5943600" y="137160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%al</a:t>
                </a:r>
              </a:p>
            </p:txBody>
          </p:sp>
        </p:grpSp>
        <p:grpSp>
          <p:nvGrpSpPr>
            <p:cNvPr id="14" name="Group 13"/>
            <p:cNvGrpSpPr/>
            <p:nvPr/>
          </p:nvGrpSpPr>
          <p:grpSpPr>
            <a:xfrm>
              <a:off x="1295400" y="1920240"/>
              <a:ext cx="5715000" cy="369332"/>
              <a:chOff x="1295400" y="2011680"/>
              <a:chExt cx="5715000" cy="369332"/>
            </a:xfrm>
          </p:grpSpPr>
          <p:sp>
            <p:nvSpPr>
              <p:cNvPr id="6" name="Rectangle 5"/>
              <p:cNvSpPr>
                <a:spLocks noChangeArrowheads="1"/>
              </p:cNvSpPr>
              <p:nvPr>
                <p:custDataLst>
                  <p:tags r:id="rId30"/>
                </p:custDataLst>
              </p:nvPr>
            </p:nvSpPr>
            <p:spPr bwMode="auto">
              <a:xfrm>
                <a:off x="1295400" y="2011680"/>
                <a:ext cx="5715000" cy="365760"/>
              </a:xfrm>
              <a:prstGeom prst="rect">
                <a:avLst/>
              </a:prstGeom>
              <a:solidFill>
                <a:schemeClr val="bg1"/>
              </a:solidFill>
              <a:ln w="25400">
                <a:solidFill>
                  <a:schemeClr val="tx1"/>
                </a:solidFill>
                <a:miter lim="800000"/>
                <a:headEnd/>
                <a:tailEnd/>
              </a:ln>
              <a:effectLst/>
            </p:spPr>
            <p:txBody>
              <a:bodyPr wrap="none" tIns="0" bIns="0"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ecx</a:t>
                </a:r>
                <a:endParaRPr lang="en-US" dirty="0">
                  <a:latin typeface="Courier New" panose="02070309020205020404" pitchFamily="49" charset="0"/>
                  <a:cs typeface="Courier New" panose="02070309020205020404" pitchFamily="49" charset="0"/>
                </a:endParaRPr>
              </a:p>
            </p:txBody>
          </p:sp>
          <p:grpSp>
            <p:nvGrpSpPr>
              <p:cNvPr id="23" name="Group 22"/>
              <p:cNvGrpSpPr/>
              <p:nvPr>
                <p:custDataLst>
                  <p:tags r:id="rId31"/>
                </p:custDataLst>
              </p:nvPr>
            </p:nvGrpSpPr>
            <p:grpSpPr>
              <a:xfrm>
                <a:off x="4184326" y="2048256"/>
                <a:ext cx="2819400" cy="292608"/>
                <a:chOff x="4495800" y="1404970"/>
                <a:chExt cx="2819400" cy="343694"/>
              </a:xfrm>
            </p:grpSpPr>
            <p:sp>
              <p:nvSpPr>
                <p:cNvPr id="24" name="Rectangle 23"/>
                <p:cNvSpPr/>
                <p:nvPr>
                  <p:custDataLst>
                    <p:tags r:id="rId35"/>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5" name="Straight Connector 24"/>
                <p:cNvCxnSpPr>
                  <a:stCxn id="24" idx="0"/>
                  <a:endCxn id="24" idx="2"/>
                </p:cNvCxnSpPr>
                <p:nvPr>
                  <p:custDataLst>
                    <p:tags r:id="rId36"/>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4" name="TextBox 53"/>
              <p:cNvSpPr txBox="1"/>
              <p:nvPr>
                <p:custDataLst>
                  <p:tags r:id="rId32"/>
                </p:custDataLst>
              </p:nvPr>
            </p:nvSpPr>
            <p:spPr>
              <a:xfrm>
                <a:off x="35814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cx</a:t>
                </a:r>
                <a:endParaRPr lang="en-US" sz="1800" dirty="0">
                  <a:latin typeface="Courier New" panose="02070309020205020404" pitchFamily="49" charset="0"/>
                  <a:cs typeface="Courier New" panose="02070309020205020404" pitchFamily="49" charset="0"/>
                </a:endParaRPr>
              </a:p>
            </p:txBody>
          </p:sp>
          <p:sp>
            <p:nvSpPr>
              <p:cNvPr id="62" name="TextBox 61"/>
              <p:cNvSpPr txBox="1"/>
              <p:nvPr>
                <p:custDataLst>
                  <p:tags r:id="rId33"/>
                </p:custDataLst>
              </p:nvPr>
            </p:nvSpPr>
            <p:spPr>
              <a:xfrm>
                <a:off x="45720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ch</a:t>
                </a:r>
                <a:endParaRPr lang="en-US" sz="1800" dirty="0">
                  <a:latin typeface="Courier New" panose="02070309020205020404" pitchFamily="49" charset="0"/>
                  <a:cs typeface="Courier New" panose="02070309020205020404" pitchFamily="49" charset="0"/>
                </a:endParaRPr>
              </a:p>
            </p:txBody>
          </p:sp>
          <p:sp>
            <p:nvSpPr>
              <p:cNvPr id="70" name="TextBox 69"/>
              <p:cNvSpPr txBox="1"/>
              <p:nvPr>
                <p:custDataLst>
                  <p:tags r:id="rId34"/>
                </p:custDataLst>
              </p:nvPr>
            </p:nvSpPr>
            <p:spPr>
              <a:xfrm>
                <a:off x="5943600" y="2011680"/>
                <a:ext cx="598241" cy="369332"/>
              </a:xfrm>
              <a:prstGeom prst="rect">
                <a:avLst/>
              </a:prstGeom>
              <a:noFill/>
            </p:spPr>
            <p:txBody>
              <a:bodyPr wrap="none" rtlCol="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cl</a:t>
                </a:r>
                <a:endParaRPr lang="en-US" sz="1800" dirty="0">
                  <a:latin typeface="Courier New" panose="02070309020205020404" pitchFamily="49" charset="0"/>
                  <a:cs typeface="Courier New" panose="02070309020205020404" pitchFamily="49" charset="0"/>
                </a:endParaRPr>
              </a:p>
            </p:txBody>
          </p:sp>
        </p:grpSp>
        <p:grpSp>
          <p:nvGrpSpPr>
            <p:cNvPr id="16" name="Group 15"/>
            <p:cNvGrpSpPr/>
            <p:nvPr/>
          </p:nvGrpSpPr>
          <p:grpSpPr>
            <a:xfrm>
              <a:off x="1295400" y="2468880"/>
              <a:ext cx="5715000" cy="369332"/>
              <a:chOff x="1295400" y="2560320"/>
              <a:chExt cx="5715000" cy="369332"/>
            </a:xfrm>
          </p:grpSpPr>
          <p:sp>
            <p:nvSpPr>
              <p:cNvPr id="7" name="Rectangle 6"/>
              <p:cNvSpPr>
                <a:spLocks noChangeArrowheads="1"/>
              </p:cNvSpPr>
              <p:nvPr>
                <p:custDataLst>
                  <p:tags r:id="rId23"/>
                </p:custDataLst>
              </p:nvPr>
            </p:nvSpPr>
            <p:spPr bwMode="auto">
              <a:xfrm>
                <a:off x="1295400" y="2560320"/>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edx</a:t>
                </a:r>
                <a:endParaRPr lang="en-US" dirty="0">
                  <a:latin typeface="Courier New" panose="02070309020205020404" pitchFamily="49" charset="0"/>
                  <a:cs typeface="Courier New" panose="02070309020205020404" pitchFamily="49" charset="0"/>
                </a:endParaRPr>
              </a:p>
            </p:txBody>
          </p:sp>
          <p:grpSp>
            <p:nvGrpSpPr>
              <p:cNvPr id="26" name="Group 25"/>
              <p:cNvGrpSpPr/>
              <p:nvPr>
                <p:custDataLst>
                  <p:tags r:id="rId24"/>
                </p:custDataLst>
              </p:nvPr>
            </p:nvGrpSpPr>
            <p:grpSpPr>
              <a:xfrm>
                <a:off x="4184326" y="2596896"/>
                <a:ext cx="2819400" cy="292608"/>
                <a:chOff x="4495800" y="1404970"/>
                <a:chExt cx="2819400" cy="343694"/>
              </a:xfrm>
            </p:grpSpPr>
            <p:sp>
              <p:nvSpPr>
                <p:cNvPr id="27" name="Rectangle 26"/>
                <p:cNvSpPr/>
                <p:nvPr>
                  <p:custDataLst>
                    <p:tags r:id="rId28"/>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28" name="Straight Connector 27"/>
                <p:cNvCxnSpPr>
                  <a:stCxn id="27" idx="0"/>
                  <a:endCxn id="27" idx="2"/>
                </p:cNvCxnSpPr>
                <p:nvPr>
                  <p:custDataLst>
                    <p:tags r:id="rId29"/>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5" name="TextBox 54"/>
              <p:cNvSpPr txBox="1"/>
              <p:nvPr>
                <p:custDataLst>
                  <p:tags r:id="rId25"/>
                </p:custDataLst>
              </p:nvPr>
            </p:nvSpPr>
            <p:spPr>
              <a:xfrm>
                <a:off x="35814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dx</a:t>
                </a:r>
                <a:endParaRPr lang="en-US" sz="1800" dirty="0">
                  <a:latin typeface="Courier New" panose="02070309020205020404" pitchFamily="49" charset="0"/>
                  <a:cs typeface="Courier New" panose="02070309020205020404" pitchFamily="49" charset="0"/>
                </a:endParaRPr>
              </a:p>
            </p:txBody>
          </p:sp>
          <p:sp>
            <p:nvSpPr>
              <p:cNvPr id="63" name="TextBox 62"/>
              <p:cNvSpPr txBox="1"/>
              <p:nvPr>
                <p:custDataLst>
                  <p:tags r:id="rId26"/>
                </p:custDataLst>
              </p:nvPr>
            </p:nvSpPr>
            <p:spPr>
              <a:xfrm>
                <a:off x="45720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%dh</a:t>
                </a:r>
              </a:p>
            </p:txBody>
          </p:sp>
          <p:sp>
            <p:nvSpPr>
              <p:cNvPr id="71" name="TextBox 70"/>
              <p:cNvSpPr txBox="1"/>
              <p:nvPr>
                <p:custDataLst>
                  <p:tags r:id="rId27"/>
                </p:custDataLst>
              </p:nvPr>
            </p:nvSpPr>
            <p:spPr>
              <a:xfrm>
                <a:off x="5943600" y="256032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%dl</a:t>
                </a:r>
              </a:p>
            </p:txBody>
          </p:sp>
        </p:grpSp>
        <p:grpSp>
          <p:nvGrpSpPr>
            <p:cNvPr id="17" name="Group 16"/>
            <p:cNvGrpSpPr/>
            <p:nvPr/>
          </p:nvGrpSpPr>
          <p:grpSpPr>
            <a:xfrm>
              <a:off x="1295400" y="3017520"/>
              <a:ext cx="5715000" cy="370304"/>
              <a:chOff x="1295400" y="3107988"/>
              <a:chExt cx="5715000" cy="370304"/>
            </a:xfrm>
          </p:grpSpPr>
          <p:sp>
            <p:nvSpPr>
              <p:cNvPr id="8" name="Rectangle 7"/>
              <p:cNvSpPr>
                <a:spLocks noChangeArrowheads="1"/>
              </p:cNvSpPr>
              <p:nvPr>
                <p:custDataLst>
                  <p:tags r:id="rId16"/>
                </p:custDataLst>
              </p:nvPr>
            </p:nvSpPr>
            <p:spPr bwMode="auto">
              <a:xfrm>
                <a:off x="1295400" y="3107988"/>
                <a:ext cx="5715000" cy="365760"/>
              </a:xfrm>
              <a:prstGeom prst="rect">
                <a:avLst/>
              </a:prstGeom>
              <a:solidFill>
                <a:schemeClr val="bg1"/>
              </a:solidFill>
              <a:ln w="25400">
                <a:solidFill>
                  <a:schemeClr val="tx1"/>
                </a:solidFill>
                <a:miter lim="800000"/>
                <a:headEnd/>
                <a:tailEnd/>
              </a:ln>
              <a:effectLst/>
            </p:spPr>
            <p:txBody>
              <a:bodyPr wrap="none" anchor="ctr"/>
              <a:lstStyle/>
              <a:p>
                <a:pPr>
                  <a:lnSpc>
                    <a:spcPct val="100000"/>
                  </a:lnSpc>
                </a:pP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ebx</a:t>
                </a:r>
                <a:endParaRPr lang="en-US" dirty="0">
                  <a:latin typeface="Courier New" panose="02070309020205020404" pitchFamily="49" charset="0"/>
                  <a:cs typeface="Courier New" panose="02070309020205020404" pitchFamily="49" charset="0"/>
                </a:endParaRPr>
              </a:p>
            </p:txBody>
          </p:sp>
          <p:grpSp>
            <p:nvGrpSpPr>
              <p:cNvPr id="29" name="Group 28"/>
              <p:cNvGrpSpPr/>
              <p:nvPr>
                <p:custDataLst>
                  <p:tags r:id="rId17"/>
                </p:custDataLst>
              </p:nvPr>
            </p:nvGrpSpPr>
            <p:grpSpPr>
              <a:xfrm>
                <a:off x="4184326" y="3141484"/>
                <a:ext cx="2819400" cy="292608"/>
                <a:chOff x="4495800" y="1404970"/>
                <a:chExt cx="2819400" cy="343694"/>
              </a:xfrm>
            </p:grpSpPr>
            <p:sp>
              <p:nvSpPr>
                <p:cNvPr id="30" name="Rectangle 29"/>
                <p:cNvSpPr/>
                <p:nvPr>
                  <p:custDataLst>
                    <p:tags r:id="rId21"/>
                  </p:custDataLst>
                </p:nvPr>
              </p:nvSpPr>
              <p:spPr bwMode="auto">
                <a:xfrm>
                  <a:off x="4495800" y="1404970"/>
                  <a:ext cx="2819400" cy="342900"/>
                </a:xfrm>
                <a:prstGeom prst="rect">
                  <a:avLst/>
                </a:prstGeom>
                <a:solidFill>
                  <a:schemeClr val="bg1">
                    <a:lumMod val="85000"/>
                  </a:schemeClr>
                </a:solid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1" name="Straight Connector 30"/>
                <p:cNvCxnSpPr>
                  <a:stCxn id="30" idx="0"/>
                  <a:endCxn id="30" idx="2"/>
                </p:cNvCxnSpPr>
                <p:nvPr>
                  <p:custDataLst>
                    <p:tags r:id="rId22"/>
                  </p:custDataLst>
                </p:nvPr>
              </p:nvCxnSpPr>
              <p:spPr bwMode="auto">
                <a:xfrm rot="16200000" flipH="1">
                  <a:off x="5734050" y="1576420"/>
                  <a:ext cx="342900" cy="1588"/>
                </a:xfrm>
                <a:prstGeom prst="line">
                  <a:avLst/>
                </a:prstGeom>
                <a:noFill/>
                <a:ln w="12700" cap="flat" cmpd="sng" algn="ctr">
                  <a:solidFill>
                    <a:schemeClr val="tx1"/>
                  </a:solidFill>
                  <a:prstDash val="solid"/>
                  <a:round/>
                  <a:headEnd type="none" w="med" len="med"/>
                  <a:tailEnd type="none" w="med" len="med"/>
                </a:ln>
                <a:effectLst/>
              </p:spPr>
            </p:cxnSp>
          </p:grpSp>
          <p:sp>
            <p:nvSpPr>
              <p:cNvPr id="56" name="TextBox 55"/>
              <p:cNvSpPr txBox="1"/>
              <p:nvPr>
                <p:custDataLst>
                  <p:tags r:id="rId18"/>
                </p:custDataLst>
              </p:nvPr>
            </p:nvSpPr>
            <p:spPr>
              <a:xfrm>
                <a:off x="35814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bx</a:t>
                </a:r>
                <a:endParaRPr lang="en-US" sz="1800" dirty="0">
                  <a:latin typeface="Courier New" panose="02070309020205020404" pitchFamily="49" charset="0"/>
                  <a:cs typeface="Courier New" panose="02070309020205020404" pitchFamily="49" charset="0"/>
                </a:endParaRPr>
              </a:p>
            </p:txBody>
          </p:sp>
          <p:sp>
            <p:nvSpPr>
              <p:cNvPr id="64" name="TextBox 63"/>
              <p:cNvSpPr txBox="1"/>
              <p:nvPr>
                <p:custDataLst>
                  <p:tags r:id="rId19"/>
                </p:custDataLst>
              </p:nvPr>
            </p:nvSpPr>
            <p:spPr>
              <a:xfrm>
                <a:off x="45720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bh</a:t>
                </a:r>
                <a:endParaRPr lang="en-US" sz="1800" dirty="0">
                  <a:latin typeface="Courier New" panose="02070309020205020404" pitchFamily="49" charset="0"/>
                  <a:cs typeface="Courier New" panose="02070309020205020404" pitchFamily="49" charset="0"/>
                </a:endParaRPr>
              </a:p>
            </p:txBody>
          </p:sp>
          <p:sp>
            <p:nvSpPr>
              <p:cNvPr id="72" name="TextBox 71"/>
              <p:cNvSpPr txBox="1"/>
              <p:nvPr>
                <p:custDataLst>
                  <p:tags r:id="rId20"/>
                </p:custDataLst>
              </p:nvPr>
            </p:nvSpPr>
            <p:spPr>
              <a:xfrm>
                <a:off x="5943600" y="3108960"/>
                <a:ext cx="598241" cy="369332"/>
              </a:xfrm>
              <a:prstGeom prst="rect">
                <a:avLst/>
              </a:prstGeom>
              <a:noFill/>
            </p:spPr>
            <p:txBody>
              <a:bodyPr wrap="none" rtlCol="0" anchor="ctr" anchorCtr="0">
                <a:spAutoFit/>
              </a:bodyPr>
              <a:lstStyle/>
              <a:p>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bl</a:t>
                </a:r>
                <a:endParaRPr lang="en-US" sz="1800" dirty="0">
                  <a:latin typeface="Courier New" panose="02070309020205020404" pitchFamily="49" charset="0"/>
                  <a:cs typeface="Courier New" panose="02070309020205020404" pitchFamily="49" charset="0"/>
                </a:endParaRPr>
              </a:p>
            </p:txBody>
          </p:sp>
        </p:grpSp>
        <p:sp>
          <p:nvSpPr>
            <p:cNvPr id="73" name="AutoShape 7"/>
            <p:cNvSpPr>
              <a:spLocks/>
            </p:cNvSpPr>
            <p:nvPr>
              <p:custDataLst>
                <p:tags r:id="rId12"/>
              </p:custDataLst>
            </p:nvPr>
          </p:nvSpPr>
          <p:spPr bwMode="auto">
            <a:xfrm rot="5400000">
              <a:off x="5454523" y="4389120"/>
              <a:ext cx="274320" cy="2824085"/>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4" name="TextBox 73"/>
            <p:cNvSpPr txBox="1"/>
            <p:nvPr>
              <p:custDataLst>
                <p:tags r:id="rId13"/>
              </p:custDataLst>
            </p:nvPr>
          </p:nvSpPr>
          <p:spPr>
            <a:xfrm>
              <a:off x="4267200" y="5897880"/>
              <a:ext cx="2660728" cy="646331"/>
            </a:xfrm>
            <a:prstGeom prst="rect">
              <a:avLst/>
            </a:prstGeom>
            <a:noFill/>
          </p:spPr>
          <p:txBody>
            <a:bodyPr wrap="none" rtlCol="0">
              <a:spAutoFit/>
            </a:bodyPr>
            <a:lstStyle/>
            <a:p>
              <a:pPr algn="ctr"/>
              <a:r>
                <a:rPr lang="en-US" sz="1800" b="0" dirty="0">
                  <a:latin typeface="Calibri" pitchFamily="34" charset="0"/>
                </a:rPr>
                <a:t>16-bit virtual registers</a:t>
              </a:r>
            </a:p>
            <a:p>
              <a:pPr algn="ctr"/>
              <a:r>
                <a:rPr lang="en-US" sz="1800" b="0" dirty="0">
                  <a:latin typeface="Calibri" pitchFamily="34" charset="0"/>
                </a:rPr>
                <a:t>(backwards compatibility)</a:t>
              </a:r>
            </a:p>
          </p:txBody>
        </p:sp>
        <p:sp>
          <p:nvSpPr>
            <p:cNvPr id="75" name="AutoShape 7"/>
            <p:cNvSpPr>
              <a:spLocks/>
            </p:cNvSpPr>
            <p:nvPr>
              <p:custDataLst>
                <p:tags r:id="rId14"/>
              </p:custDataLst>
            </p:nvPr>
          </p:nvSpPr>
          <p:spPr bwMode="auto">
            <a:xfrm flipH="1">
              <a:off x="914400" y="1371600"/>
              <a:ext cx="274320" cy="3108960"/>
            </a:xfrm>
            <a:prstGeom prst="rightBrace">
              <a:avLst>
                <a:gd name="adj1" fmla="val 25000"/>
                <a:gd name="adj2" fmla="val 50000"/>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76" name="TextBox 75"/>
            <p:cNvSpPr txBox="1"/>
            <p:nvPr>
              <p:custDataLst>
                <p:tags r:id="rId15"/>
              </p:custDataLst>
            </p:nvPr>
          </p:nvSpPr>
          <p:spPr>
            <a:xfrm rot="16200000">
              <a:off x="-160697" y="2741414"/>
              <a:ext cx="1727204" cy="369332"/>
            </a:xfrm>
            <a:prstGeom prst="rect">
              <a:avLst/>
            </a:prstGeom>
            <a:noFill/>
          </p:spPr>
          <p:txBody>
            <a:bodyPr wrap="none" rtlCol="0">
              <a:spAutoFit/>
            </a:bodyPr>
            <a:lstStyle/>
            <a:p>
              <a:r>
                <a:rPr lang="en-US" sz="1800" dirty="0">
                  <a:latin typeface="Calibri" pitchFamily="34" charset="0"/>
                </a:rPr>
                <a:t>general </a:t>
              </a:r>
              <a:r>
                <a:rPr lang="en-US" sz="1800" b="0" dirty="0">
                  <a:latin typeface="Calibri" pitchFamily="34" charset="0"/>
                </a:rPr>
                <a:t>purpose</a:t>
              </a:r>
            </a:p>
          </p:txBody>
        </p:sp>
      </p:grpSp>
      <p:grpSp>
        <p:nvGrpSpPr>
          <p:cNvPr id="35" name="Group 34"/>
          <p:cNvGrpSpPr/>
          <p:nvPr/>
        </p:nvGrpSpPr>
        <p:grpSpPr>
          <a:xfrm>
            <a:off x="6766560" y="1371600"/>
            <a:ext cx="2286000" cy="4206240"/>
            <a:chOff x="7132319" y="1371600"/>
            <a:chExt cx="2286000" cy="4206240"/>
          </a:xfrm>
        </p:grpSpPr>
        <p:sp>
          <p:nvSpPr>
            <p:cNvPr id="77" name="TextBox 76"/>
            <p:cNvSpPr txBox="1"/>
            <p:nvPr>
              <p:custDataLst>
                <p:tags r:id="rId4"/>
              </p:custDataLst>
            </p:nvPr>
          </p:nvSpPr>
          <p:spPr>
            <a:xfrm>
              <a:off x="7132320" y="137160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accumulate</a:t>
              </a:r>
            </a:p>
          </p:txBody>
        </p:sp>
        <p:sp>
          <p:nvSpPr>
            <p:cNvPr id="78" name="TextBox 77"/>
            <p:cNvSpPr txBox="1"/>
            <p:nvPr>
              <p:custDataLst>
                <p:tags r:id="rId5"/>
              </p:custDataLst>
            </p:nvPr>
          </p:nvSpPr>
          <p:spPr>
            <a:xfrm>
              <a:off x="7132320" y="192024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counter</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79" name="TextBox 78"/>
            <p:cNvSpPr txBox="1"/>
            <p:nvPr>
              <p:custDataLst>
                <p:tags r:id="rId6"/>
              </p:custDataLst>
            </p:nvPr>
          </p:nvSpPr>
          <p:spPr>
            <a:xfrm>
              <a:off x="7132320" y="246888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data</a:t>
              </a:r>
            </a:p>
          </p:txBody>
        </p:sp>
        <p:sp>
          <p:nvSpPr>
            <p:cNvPr id="80" name="TextBox 79"/>
            <p:cNvSpPr txBox="1"/>
            <p:nvPr>
              <p:custDataLst>
                <p:tags r:id="rId7"/>
              </p:custDataLst>
            </p:nvPr>
          </p:nvSpPr>
          <p:spPr>
            <a:xfrm>
              <a:off x="7132319" y="3017519"/>
              <a:ext cx="1828800" cy="365760"/>
            </a:xfrm>
            <a:prstGeom prst="rect">
              <a:avLst/>
            </a:prstGeom>
            <a:noFill/>
          </p:spPr>
          <p:txBody>
            <a:bodyPr wrap="none" rtlCol="0" anchor="ctr" anchorCtr="0">
              <a:no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base</a:t>
              </a:r>
              <a:endParaRPr lang="en-US" sz="1400" i="1" dirty="0">
                <a:solidFill>
                  <a:schemeClr val="bg1">
                    <a:lumMod val="50000"/>
                  </a:schemeClr>
                </a:solidFill>
                <a:latin typeface="Courier New" panose="02070309020205020404" pitchFamily="49" charset="0"/>
                <a:cs typeface="Courier New" panose="02070309020205020404" pitchFamily="49" charset="0"/>
              </a:endParaRPr>
            </a:p>
          </p:txBody>
        </p:sp>
        <p:sp>
          <p:nvSpPr>
            <p:cNvPr id="81" name="TextBox 80"/>
            <p:cNvSpPr txBox="1"/>
            <p:nvPr>
              <p:custDataLst>
                <p:tags r:id="rId8"/>
              </p:custDataLst>
            </p:nvPr>
          </p:nvSpPr>
          <p:spPr>
            <a:xfrm>
              <a:off x="7132320" y="3566160"/>
              <a:ext cx="18288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source index</a:t>
              </a:r>
            </a:p>
          </p:txBody>
        </p:sp>
        <p:sp>
          <p:nvSpPr>
            <p:cNvPr id="82" name="TextBox 81"/>
            <p:cNvSpPr txBox="1"/>
            <p:nvPr>
              <p:custDataLst>
                <p:tags r:id="rId9"/>
              </p:custDataLst>
            </p:nvPr>
          </p:nvSpPr>
          <p:spPr>
            <a:xfrm>
              <a:off x="7132319" y="4114799"/>
              <a:ext cx="2286000" cy="365760"/>
            </a:xfrm>
            <a:prstGeom prst="rect">
              <a:avLst/>
            </a:prstGeom>
            <a:noFill/>
          </p:spPr>
          <p:txBody>
            <a:bodyPr wrap="none" rtlCol="0" anchor="ctr" anchorCtr="0">
              <a:normAutofit/>
            </a:bodyPr>
            <a:lstStyle/>
            <a:p>
              <a:r>
                <a:rPr lang="en-US" sz="1600" i="1" dirty="0">
                  <a:solidFill>
                    <a:schemeClr val="bg1">
                      <a:lumMod val="50000"/>
                    </a:schemeClr>
                  </a:solidFill>
                  <a:latin typeface="Courier New" panose="02070309020205020404" pitchFamily="49" charset="0"/>
                  <a:cs typeface="Courier New" panose="02070309020205020404" pitchFamily="49" charset="0"/>
                </a:rPr>
                <a:t>destination index</a:t>
              </a:r>
            </a:p>
          </p:txBody>
        </p:sp>
        <p:sp>
          <p:nvSpPr>
            <p:cNvPr id="83" name="TextBox 82"/>
            <p:cNvSpPr txBox="1"/>
            <p:nvPr>
              <p:custDataLst>
                <p:tags r:id="rId10"/>
              </p:custDataLst>
            </p:nvPr>
          </p:nvSpPr>
          <p:spPr>
            <a:xfrm>
              <a:off x="7132320" y="466344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stack pointer</a:t>
              </a:r>
            </a:p>
          </p:txBody>
        </p:sp>
        <p:sp>
          <p:nvSpPr>
            <p:cNvPr id="84" name="TextBox 83"/>
            <p:cNvSpPr txBox="1"/>
            <p:nvPr>
              <p:custDataLst>
                <p:tags r:id="rId11"/>
              </p:custDataLst>
            </p:nvPr>
          </p:nvSpPr>
          <p:spPr>
            <a:xfrm>
              <a:off x="7132320" y="5212080"/>
              <a:ext cx="1828800" cy="365760"/>
            </a:xfrm>
            <a:prstGeom prst="rect">
              <a:avLst/>
            </a:prstGeom>
            <a:noFill/>
          </p:spPr>
          <p:txBody>
            <a:bodyPr wrap="none" rtlCol="0" anchor="ctr" anchorCtr="0">
              <a:normAutofit/>
            </a:bodyPr>
            <a:lstStyle/>
            <a:p>
              <a:r>
                <a:rPr lang="en-US" sz="1600" i="1" dirty="0">
                  <a:latin typeface="Courier New" panose="02070309020205020404" pitchFamily="49" charset="0"/>
                  <a:cs typeface="Courier New" panose="02070309020205020404" pitchFamily="49" charset="0"/>
                </a:rPr>
                <a:t>base pointer</a:t>
              </a:r>
            </a:p>
          </p:txBody>
        </p:sp>
      </p:grpSp>
      <p:sp>
        <p:nvSpPr>
          <p:cNvPr id="85" name="TextBox 84"/>
          <p:cNvSpPr txBox="1"/>
          <p:nvPr>
            <p:custDataLst>
              <p:tags r:id="rId3"/>
            </p:custDataLst>
          </p:nvPr>
        </p:nvSpPr>
        <p:spPr>
          <a:xfrm>
            <a:off x="6766560" y="5897880"/>
            <a:ext cx="1850058" cy="646331"/>
          </a:xfrm>
          <a:prstGeom prst="rect">
            <a:avLst/>
          </a:prstGeom>
          <a:noFill/>
        </p:spPr>
        <p:txBody>
          <a:bodyPr wrap="none" rtlCol="0">
            <a:spAutoFit/>
          </a:bodyPr>
          <a:lstStyle/>
          <a:p>
            <a:pPr algn="ctr"/>
            <a:r>
              <a:rPr lang="en-US" sz="1800" b="0" dirty="0">
                <a:latin typeface="Calibri" pitchFamily="34" charset="0"/>
              </a:rPr>
              <a:t>Name Origin</a:t>
            </a:r>
          </a:p>
          <a:p>
            <a:pPr algn="ctr"/>
            <a:r>
              <a:rPr lang="en-US" sz="1800" b="0" dirty="0">
                <a:latin typeface="Calibri" pitchFamily="34" charset="0"/>
              </a:rPr>
              <a:t>(mostly obsolete)</a:t>
            </a:r>
          </a:p>
        </p:txBody>
      </p:sp>
      <mc:AlternateContent xmlns:mc="http://schemas.openxmlformats.org/markup-compatibility/2006" xmlns:p14="http://schemas.microsoft.com/office/powerpoint/2010/main">
        <mc:Choice Requires="p14">
          <p:contentPart p14:bwMode="auto" r:id="rId58">
            <p14:nvContentPartPr>
              <p14:cNvPr id="68" name="Ink 67"/>
              <p14:cNvContentPartPr/>
              <p14:nvPr/>
            </p14:nvContentPartPr>
            <p14:xfrm>
              <a:off x="1382760" y="976680"/>
              <a:ext cx="7043040" cy="4560120"/>
            </p14:xfrm>
          </p:contentPart>
        </mc:Choice>
        <mc:Fallback xmlns="">
          <p:pic>
            <p:nvPicPr>
              <p:cNvPr id="68" name="Ink 67"/>
              <p:cNvPicPr/>
              <p:nvPr/>
            </p:nvPicPr>
            <p:blipFill>
              <a:blip r:embed="rId59"/>
              <a:stretch>
                <a:fillRect/>
              </a:stretch>
            </p:blipFill>
            <p:spPr>
              <a:xfrm>
                <a:off x="1375920" y="969120"/>
                <a:ext cx="7053120" cy="4574880"/>
              </a:xfrm>
              <a:prstGeom prst="rect">
                <a:avLst/>
              </a:prstGeom>
            </p:spPr>
          </p:pic>
        </mc:Fallback>
      </mc:AlternateContent>
    </p:spTree>
    <p:extLst>
      <p:ext uri="{BB962C8B-B14F-4D97-AF65-F5344CB8AC3E}">
        <p14:creationId xmlns:p14="http://schemas.microsoft.com/office/powerpoint/2010/main" val="39524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UWTheme-351-Au18</Template>
  <TotalTime>39367</TotalTime>
  <Words>2502</Words>
  <Application>Microsoft Macintosh PowerPoint</Application>
  <PresentationFormat>On-screen Show (4:3)</PresentationFormat>
  <Paragraphs>625</Paragraphs>
  <Slides>29</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ＭＳ Ｐゴシック</vt:lpstr>
      <vt:lpstr>.AppleSystemUIFont</vt:lpstr>
      <vt:lpstr>Anonymous Pro</vt:lpstr>
      <vt:lpstr>Arial</vt:lpstr>
      <vt:lpstr>Arial Narrow</vt:lpstr>
      <vt:lpstr>Calibri</vt:lpstr>
      <vt:lpstr>Cambria Math</vt:lpstr>
      <vt:lpstr>Courier New</vt:lpstr>
      <vt:lpstr>Courier New Bold</vt:lpstr>
      <vt:lpstr>Monaco</vt:lpstr>
      <vt:lpstr>Roboto</vt:lpstr>
      <vt:lpstr>Roboto Regular</vt:lpstr>
      <vt:lpstr>Times New Roman</vt:lpstr>
      <vt:lpstr>Wingdings</vt:lpstr>
      <vt:lpstr>UWTheme-351-Au18</vt:lpstr>
      <vt:lpstr>x86-64 Programming I CSE 351 Winter 2019</vt:lpstr>
      <vt:lpstr>Administrivia</vt:lpstr>
      <vt:lpstr>Non-Compiling Code</vt:lpstr>
      <vt:lpstr>Writing Assembly Code?  In 2018???</vt:lpstr>
      <vt:lpstr>Assembly Programmer’s View</vt:lpstr>
      <vt:lpstr>x86-64 Assembly “Data Types”</vt:lpstr>
      <vt:lpstr>What is a Register?</vt:lpstr>
      <vt:lpstr>x86-64 Integer Registers – 64 bits wide</vt:lpstr>
      <vt:lpstr>Some History: IA32 Registers – 32 bits wide</vt:lpstr>
      <vt:lpstr> Memory   vs. Registers</vt:lpstr>
      <vt:lpstr>Three Basic Kinds of Instructions</vt:lpstr>
      <vt:lpstr>Operand types</vt:lpstr>
      <vt:lpstr>x86-64 Introduction</vt:lpstr>
      <vt:lpstr>Moving Data</vt:lpstr>
      <vt:lpstr>movq Operand Combinations</vt:lpstr>
      <vt:lpstr>Some Arithmetic Operations</vt:lpstr>
      <vt:lpstr>Some Arithmetic Operations</vt:lpstr>
      <vt:lpstr>Arithmetic Example</vt:lpstr>
      <vt:lpstr>Example of Basic Addressing Modes</vt:lpstr>
      <vt:lpstr>Understanding  swap()</vt:lpstr>
      <vt:lpstr>Understanding  swap()</vt:lpstr>
      <vt:lpstr>Understanding  swap()</vt:lpstr>
      <vt:lpstr>Understanding  swap()</vt:lpstr>
      <vt:lpstr>Understanding  swap()</vt:lpstr>
      <vt:lpstr>Understanding  swap()</vt:lpstr>
      <vt:lpstr>Memory Addressing Modes:  Basic</vt:lpstr>
      <vt:lpstr>Complete Memory Addressing Modes</vt:lpstr>
      <vt:lpstr>Address Computation Examples</vt:lpstr>
      <vt:lpstr>Summary</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Luis Ceze</cp:lastModifiedBy>
  <cp:revision>1429</cp:revision>
  <cp:lastPrinted>2018-10-12T18:11:23Z</cp:lastPrinted>
  <dcterms:created xsi:type="dcterms:W3CDTF">2012-04-20T08:37:20Z</dcterms:created>
  <dcterms:modified xsi:type="dcterms:W3CDTF">2019-01-16T18:33:54Z</dcterms:modified>
</cp:coreProperties>
</file>