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ink/ink4.xml" ContentType="application/inkml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ink/ink5.xml" ContentType="application/inkml+xml"/>
  <Override PartName="/ppt/tags/tag30.xml" ContentType="application/vnd.openxmlformats-officedocument.presentationml.tags+xml"/>
  <Override PartName="/ppt/ink/ink6.xml" ContentType="application/inkml+xml"/>
  <Override PartName="/ppt/ink/ink7.xml" ContentType="application/inkml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ink/ink8.xml" ContentType="application/inkml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ink/ink9.xml" ContentType="application/inkml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ink/ink10.xml" ContentType="application/inkml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9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0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3.xml" ContentType="application/inkml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7.xml" ContentType="application/vnd.openxmlformats-officedocument.presentationml.notesSlide+xml"/>
  <Override PartName="/ppt/ink/ink17.xml" ContentType="application/inkml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8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0" r:id="rId1"/>
  </p:sldMasterIdLst>
  <p:notesMasterIdLst>
    <p:notesMasterId r:id="rId30"/>
  </p:notesMasterIdLst>
  <p:handoutMasterIdLst>
    <p:handoutMasterId r:id="rId31"/>
  </p:handoutMasterIdLst>
  <p:sldIdLst>
    <p:sldId id="755" r:id="rId2"/>
    <p:sldId id="718" r:id="rId3"/>
    <p:sldId id="758" r:id="rId4"/>
    <p:sldId id="759" r:id="rId5"/>
    <p:sldId id="749" r:id="rId6"/>
    <p:sldId id="756" r:id="rId7"/>
    <p:sldId id="760" r:id="rId8"/>
    <p:sldId id="762" r:id="rId9"/>
    <p:sldId id="763" r:id="rId10"/>
    <p:sldId id="750" r:id="rId11"/>
    <p:sldId id="764" r:id="rId12"/>
    <p:sldId id="751" r:id="rId13"/>
    <p:sldId id="754" r:id="rId14"/>
    <p:sldId id="719" r:id="rId15"/>
    <p:sldId id="720" r:id="rId16"/>
    <p:sldId id="721" r:id="rId17"/>
    <p:sldId id="765" r:id="rId18"/>
    <p:sldId id="766" r:id="rId19"/>
    <p:sldId id="723" r:id="rId20"/>
    <p:sldId id="732" r:id="rId21"/>
    <p:sldId id="757" r:id="rId22"/>
    <p:sldId id="716" r:id="rId23"/>
    <p:sldId id="767" r:id="rId24"/>
    <p:sldId id="699" r:id="rId25"/>
    <p:sldId id="734" r:id="rId26"/>
    <p:sldId id="684" r:id="rId27"/>
    <p:sldId id="733" r:id="rId28"/>
    <p:sldId id="735" r:id="rId29"/>
  </p:sldIdLst>
  <p:sldSz cx="9144000" cy="6858000" type="screen4x3"/>
  <p:notesSz cx="9586913" cy="73025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0" userDrawn="1">
          <p15:clr>
            <a:srgbClr val="A4A3A4"/>
          </p15:clr>
        </p15:guide>
        <p15:guide id="2" pos="30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0000"/>
    <a:srgbClr val="4B2A85"/>
    <a:srgbClr val="999999"/>
    <a:srgbClr val="F6F5BD"/>
    <a:srgbClr val="CDF1C5"/>
    <a:srgbClr val="FF9999"/>
    <a:srgbClr val="FFFF99"/>
    <a:srgbClr val="DCB834"/>
    <a:srgbClr val="DFC03D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82740" autoAdjust="0"/>
  </p:normalViewPr>
  <p:slideViewPr>
    <p:cSldViewPr snapToGrid="0">
      <p:cViewPr varScale="1">
        <p:scale>
          <a:sx n="170" d="100"/>
          <a:sy n="170" d="100"/>
        </p:scale>
        <p:origin x="176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45" d="100"/>
          <a:sy n="145" d="100"/>
        </p:scale>
        <p:origin x="832" y="192"/>
      </p:cViewPr>
      <p:guideLst>
        <p:guide orient="horz" pos="2300"/>
        <p:guide pos="30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24772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2:40:55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523 6482 64 0,'-6'0'27'0,"3"0"-21"0,0 0 1 0,3 0 0 16,0 0 5-16,0 0 2 15,0 0 8-15,0-2 6 16,3-1-4-16,-3 0-2 0,0-2 1 16,0 0 2-16,0-1-13 15,-3 1 4-15,3 0 2 0,-9 0-4 16,3 2 2-16,0 3-9 16,-3 0-2-16,0 5-1 15,0 6 0-15,0 2-5 16,6 8-1-16,-6 3-2 15,6 5 3-15,3-2-2 16,0-4-1-16,0-1 0 16,6-7 0-16,3-1 0 15,3-4 3-15,3-4 0 16,-6-6 3-16,3-8-6 16,0-3 1-16,0-2-1 0,-3-6 2 15,-3 1 1-15,-3-1 1 16,-3 1 4-16,-3 2 2 15,3 0 2-15,-6 3 2 16,3 2 4-16,3 3 1 16,0 3-8-1,0 5-2-15,0 0-5 16,3 5-1-16,9 6-4 16,2 2-1-16,7 3 3 0,0 0 1 15,0 2 2-15,-3-4 2 16,3-1-12-16,-6-3-3 15,-1-4-25-15,1-6-8 16,3-3-22 0,-9-2-32-16,0-3 34 0</inkml:trace>
  <inkml:trace contextRef="#ctx0" brushRef="#br0" timeOffset="286.343">698 6249 184 0,'-6'-2'71'0,"12"4"-55"0,0 1 6 16,-6 0 2-16,3 2-13 16,3 6-1-16,0 5-6 15,0 2-1-15,3 6-1 16,0 8 1-16,3-3 0 0,-9 2-4 0,6-1 1 15,0-4 0-15,0-2 0 16,-6-6-3-16,3-4 2 16,-3-4-26-16,0-5-9 15,3-5-26 1,-6-5-35-16,0-3 25 16</inkml:trace>
  <inkml:trace contextRef="#ctx0" brushRef="#br0" timeOffset="527.391">814 6144 200 0,'-8'-11'77'0,"8"16"-60"0,3 6-3 0,2 0-3 15,-5 2 3-15,3 5 5 0,6 3-3 16,-6 3 1-16,6 3-10 15,0 2-6-15,0 3-2 0,0-1-1 16,-3-2 0-16,3-2 4 16,0-3 1-16,-3-6-41 15,0-2-19-15,3-3-40 16</inkml:trace>
  <inkml:trace contextRef="#ctx0" brushRef="#br0" timeOffset="959.531">1184 6300 160 0,'-3'0'60'0,"3"2"-47"0,0 4 13 0,0-4 3 0,-6 4-8 15,3-1 0-15,0 3-10 16,-6 5-4-16,9 0-4 16,-6 3-5-16,12 3-1 0,-3 2-1 15,6 0 0-15,3 0 3 16,-1-5 2-16,4-3 2 15,-3-5 3-15,6-5 3 16,-9-6 5-16,3-2-4 16,-3-6 2-16,-3-2-3 15,0-3 0-15,-6 0-5 16,0 1-3-16,0-1 0 16,-12 0 1-16,3 5-1 15,0 1-1-15,-3 2-13 16,3 2-4-16,-3 4-18 15,3-1-7-15,3 3-40 16</inkml:trace>
  <inkml:trace contextRef="#ctx0" brushRef="#br0" timeOffset="1364.957">1317 6244 192 0,'0'11'71'0,"3"2"-55"0,3 3-2 0,0-8-6 16,-6 2 5-16,0 1 3 15,0 0-5-15,0-1-2 0,0 3-5 16,0-2-3-16,0-3 2 0,0-3 0 16,0-5 1-16,0-5 0 15,0-3-5 1,0-5 1-16,0-8-7 15,0 2 0-15,0 1-2 16,3-1 3-16,3 3 4 16,-3 6 3-16,3 2 0 15,6 5-1-15,-6 3 5 16,9 5 1-16,-3 3 4 16,0 5 4-16,0 1-2 15,3-1 1-15,-6 3-7 16,-1 0-2-16,4-3-4 0,-6 0-3 15,3-5-38-15,0-3-15 16,0-2-45 0</inkml:trace>
  <inkml:trace contextRef="#ctx0" brushRef="#br0" timeOffset="1757.651">1576 6252 236 0,'-8'5'90'0,"8"-2"-70"0,11 2-12 0,-11-5-4 16,6 3 3-1,3 0 5-15,3-3 3 0,0 0-7 16,0-3-5-16,3-2-2 0,-9-3 1 16,3 0 1-16,-3-3-4 15,0-5 1-15,-6 0 0 16,0-2 2-16,-3 2-6 15,0 0 1-15,-6 3-1 16,-3 2 2-16,-6 11 1 16,0 3 1-16,-3 5-5 15,4 5 1-15,2 3 2 16,3 5 1-16,3 0 5 16,9 1 5-16,0-1 1 15,9 0 2-15,3-3-6 16,0 1-2-16,5-3-2 15,-2-3 1-15,3-5-15 16,0-3-7-16,3-2-30 0,-6-6-11 16,3-2-37-1</inkml:trace>
  <inkml:trace contextRef="#ctx0" brushRef="#br0" timeOffset="2086.581">1826 6107 216 0,'-8'-3'82'0,"8"6"-64"0,-6-1 20 0,3 1 5 16,-9 0-7-16,-3 2 2 16,6-5-18-16,3 8-4 15,-3 2-10-15,-3 1-4 0,12 0-1 16,0 2-1-16,6-3-5 15,9 1 1-15,-3-3 2 16,9 5 1-16,0-2 1 16,-1 2 0-16,-2 0 6 15,-9 0 4-15,-3 1 10 16,-9-1 5-16,-6 0-13 16,-3 3-5-16,-6-3-15 15,4 3-5-15,-10-5-38 16,9-3-17-16</inkml:trace>
  <inkml:trace contextRef="#ctx0" brushRef="#br0" timeOffset="3950.91">1746 5845 116 0,'-9'2'44'0,"9"4"-35"0,-6-9 25 0,6 3 10 16,0 0-4-16,-3-3-1 15,0 3-11-15,0-2-3 16,0-1 1 0,3-5-14-16,0 0-5 0,3-5 0 15,3-6-2-15,3-2 0 16,0-3-1-16,3-2 2 16,6-3-1-16,6-3 0 15,5 0-3-15,10 3-2 16,3 0 3-16,0 3 0 15,-1 2-1-15,-2 0-2 0,0 3 1 16,2 0-1-16,-2 0 0 16,6-1 0-16,5 9 2 15,13-3 1-15,-19 6-1 16,13-4 1-16,-7 4-4 16,-2 2 0-16,0-3 3 15,-1 3 1-15,4 6-1 16,9-4-2-16,-1 9 3 15,-2-3 0-15,-7-3-4 16,-2 3 1-16,-4 0 0 16,1 0 2-16,0 0 1 15,8 3 3-15,7-6-5 16,-4 3-1-16,1 0 0 0,-6 3 2 16,-4-3-3-16,-2-3 0 15,0 3 1-15,-4-2 2 16,1 2-1-16,2-3-1 15,4 3 1-15,-9-5-1 16,2 2 4-16,-2-5 5 16,-3-2-3-16,-3-1 2 15,-4 1-3-15,-2-1 0 16,-3-2-3-16,-3 0-2 16,-3-1 1-16,-3 1 1 15,-4-3-1-15,1 3 2 16,-3 0-2-16,0-3 2 0,-3 3-2 15,0-1-1-15,0 1-2 16,0 0-1-16,0 0 2 16,3 2 2-16,-3 1-2 15,0-1-2-15,0 3 2 16,0 3 2-16,0-1 0 16,-3 4 2-16,0-1-7 15,0 1 1-15,0-1-4 16,0 0 2-16,-3 1 3 15,0 2 1-15,0 0 1 16,3 0 0-16,-3-3 0 16,0 0 0-16,0 1 0 15,0 2 0-15,0-3 0 16,0 0 2-16,-3 1-1 16,-3-1 2-16,0 0-4 15,-3 3 0-15,-3 0 1 16,-3 3 0-16,0 2-3 0,-3 1 2 15,0 2 1-15,3 0 2 16,1-3-3-16,2 0 0 16,3 0-1-16,3-2 0 15,0 0 2-15,9-6-3 16,3 0 0 0,6-2-1-16,3-3 0 15,-1 0 0-15,1 0 0 16,3 0 3-16,0 3 2 0,-3 2 0 15,3 3-1-15,-3 3-2 16,-3 5 1-16,0 3 5 16,-4 2 5-1,-2 3-5-15,-3 2-2 16,-3 1 1-16,-3-1 2 0,3-5-15 16,0 1-8-16,0-4-68 15,3-2-29-15,0-10 2 16</inkml:trace>
  <inkml:trace contextRef="#ctx0" brushRef="#br0" timeOffset="5796.613">1725 6488 148 0,'-3'-3'55'0,"3"0"-43"0,0 3 10 16,3 0 3-16,-3 0-10 15,0 0-1-15,0 0-6 16,3 6 0-16,0 2-5 0,-3 2 0 16,0 6 1-16,6 10 0 0,-6 4 0 15,3-1-5-15,3 2 1 16,-3 1 0-16,6 3 2 15,-6-1-3-15,6 6 0 16,0 5 3-16,6 2 1 16,0 1-4-16,2-1-1 15,1-2 1-15,6-2 0 16,0-1 1-16,6-2 2 16,0 0-1-16,-1-1-1 15,1 1 1-15,0 0 1 16,-6-6 3-16,2 3 4 15,4 0-2-15,-6-5-2 16,3-3 0-16,3-3 1 16,2-2-1-16,7-3 0 0,12 1-1 15,-1-4 2-15,-2-2-1 16,-4-3 2-16,1-5-2 16,0-3 2-16,2 1 0 15,7-1 1-15,8-2-7 16,1 2 0-1,-4-2 1-15,-2-1 3 0,-3-4-2 16,-4 2 0-16,1-3-1 16,5 0 1-16,10 3 0 15,-4 3 3-15,-5-3-3 16,-6 0-2-16,-7 0 2 16,-2 0 0-16,0 0-1 15,-1 0-2-15,1 0-2 16,3 0 1-16,5 5 3 15,1 0 1-15,-4 1-4 0,-5 2 1 16,-6 0-2-16,-1 0 0 16,-5 0 2-16,-3-1 2 15,-3 4-1-15,-3 0-1 16,-1 4 1-16,-2 1 1 16,0 0-1-16,0 3-1 15,3 5 1-15,0-1-1 16,-3-1 2-16,-4-4 3 15,-2-2 0-15,0-3 2 16,-3-5-4-16,0 0-2 16,-3 0-3-16,-3-5 1 15,0-3-15-15,-3-3-4 16,0-2-36-16,0 5-17 16,0-6-36-16</inkml:trace>
  <inkml:trace contextRef="#ctx0" brushRef="#br0" timeOffset="6159.358">4246 7750 184 0,'0'16'68'0,"3"2"-52"0,-26-15 3 0,20 5-1 16,3 5-5-16,3 11 2 16,0 2-2-16,3 3 2 15,-1 0-8-15,4-5-4 0,0 0 0 16,-3-6-2-16,-3-2-1 16,-3-2 7-16,-6-6 3 15,-3-3 6-15,-5-3 2 16,-7 1 6-16,-3-3 2 15,-3-3-7-15,0 1-1 16,3 2-11-16,1-3-2 16,2 1-8-16,0-1-2 15,6-2-36-15,3 2-15 0,0 3-75 16</inkml:trace>
  <inkml:trace contextRef="#ctx0" brushRef="#br0" timeOffset="9970.531">17114 11703 208 0,'9'-8'77'0,"-12"5"-60"0,0-2 21 0,0 5 6 16,0 0-9-16,-6 0-3 15,-12 2-10-15,-2 4-3 16,-7 2-11-16,-6 5-1 0,0 11 3 15,-2 15-6-15,2 14-2 16,3 8 3-16,3 3 1 16,7 4-2-16,8 9-1 15,9 2-3-15,12-4-1 16,9-7-4-16,8-9 1 16,-23-59-77 15,84 55-3-31,-13-15-2 15,-8-19-14-15,-13-13-2 0</inkml:trace>
  <inkml:trace contextRef="#ctx0" brushRef="#br0" timeOffset="10315.074">17275 11814 212 0,'-3'-6'79'0,"6"4"-61"0,0 7 8 16,-3-2 1-16,3 5-3 0,-3 7 3 15,3 20-6-15,0 7-1 16,-3 6-11-16,0 5 1 0,0 5 1 16,0 5-4-16,0 1-2 15,0-6 0-15,0-5-1 16,0-13-9-16,-3-6-4 16,3-13-31-16,-3-5-13 15</inkml:trace>
  <inkml:trace contextRef="#ctx0" brushRef="#br0" timeOffset="10503.037">17156 12131 300 0,'-6'-2'112'0,"12"-4"-87"0,3 1-4 15,-3 2-10-15,3 1-7 16,3-4 0-16,2 1 0 15,1 0 0-15,9-1-2 16,0 4-19-16,3-1-9 0,-1 1-37 16,1 2-17-16</inkml:trace>
  <inkml:trace contextRef="#ctx0" brushRef="#br0" timeOffset="10869.487">17459 12136 264 0,'-17'14'101'0,"14"-9"-78"0,11 6 0 0,-2-6-4 15,6 3-7-15,3 2 1 16,3 1-1-16,0 0 2 16,0-6-7-16,0 0-2 0,0-5-1 15,-1-3 0-15,1-2 0 16,0-3-2-16,-3 0-2 16,-3-2 1-16,-3-1-1 15,-6 1-3-15,-6 2 0 16,-3 0-9-16,-6 5-3 15,0 3 1-15,-9 3 1 16,-3 2 8-16,-5 6 2 16,2 4 0-16,6 4 2 15,0 7 7-15,6 6 4 16,12 8 3-16,6 0 3 0,9-6-5 16,6-2-1-16,6-6-6 15,0-5-3-15,0-7-11 16,2-7-4-16,1-4-17 15,0-8-6-15,0-11-37 16,-1-13-18-16,-2-8 0 16</inkml:trace>
  <inkml:trace contextRef="#ctx0" brushRef="#br0" timeOffset="11116.163">17796 11872 252 0,'-6'0'93'0,"9"-3"-72"0,0 6-8 0,0 2-8 16,0 8 4-16,0 11 3 16,0 11-3-16,0 4-3 15,-3 6-3-15,0 8 0 0,0 3 0 16,0-1-1-16,0-2-2 16,0-8 1-16,3-5-1 15,0-11-7-15,-3-5 0 16,0-8-24-16,0-6-9 15,3-4-6-15,0-9 0 0,2-8-36 16</inkml:trace>
  <inkml:trace contextRef="#ctx0" brushRef="#br0" timeOffset="11399.754">17992 11822 216 0,'-3'-6'82'0,"3"9"-64"0,3 0-7 15,0 2-6-15,0 3 10 16,3 13 7-16,3 11-2 0,-3 5 1 16,-3 5-12-1,0 3 6-15,0 0 2 0,0 0-7 0,0 0-3 16,0-3-4-16,0-5-3 15,0-2-2-15,0-9-1 16,0-2-27-16,0-11-12 16,3-5-34-1,3-10-59 1,-3-9 31-16</inkml:trace>
  <inkml:trace contextRef="#ctx0" brushRef="#br0" timeOffset="11743.067">18201 12097 208 0,'3'-6'79'0,"0"4"-61"0,-1 2 15 16,-2 0 3-16,0 0 2 15,0 2 4-15,-2 4-14 16,-1-1-7-16,-3 3-12 15,0 0-4-15,-3 3 1 0,3-1-5 16,0 1-3-16,3 2-2 16,3 0 0-16,6 3 0 15,3 3 3-15,3 2 0 16,0 3 1-16,-1-1 2 16,1 6 3-16,-6-5 7 15,-6-5 2-15,-3-3 1 16,-6-6 4-16,-6-2-24 15,-2-5-9-15,-4-3-48 0,0-5-22 16,0-3-52 0</inkml:trace>
  <inkml:trace contextRef="#ctx0" brushRef="#br0" timeOffset="12405.634">18820 12142 280 0,'6'0'107'0,"-3"0"-83"0,3 2 8 0,0 4-2 0,-1 2-14 16,4 2-2-16,0 9 1 15,3 2 2-15,0 5-9 16,0 3-4-16,0 1-1 0,3 1-4 15,-3-4 0-15,0-3-6 16,-3-9-3-16,0-1-27 16,-1-4-14-1,1-2-22-15,0-8-7 0,3-10-21 16</inkml:trace>
  <inkml:trace contextRef="#ctx0" brushRef="#br0" timeOffset="12648.436">19055 12118 268 0,'0'16'101'0,"-3"-14"-78"0,6 1-7 0,-3 2-6 15,0 3 0-15,0 6 5 16,-3 9 6-16,0 12 2 16,-3 12-12-16,-6 6 2 0,0 0 3 15,-3-3-8-15,0-2-4 16,0-3-1-16,4-8 0 15,2-5-8-15,0-3-2 16,3-8-27-16,3-8-13 16,3-5-24-16,6-10-10 15,3-6-23 1</inkml:trace>
  <inkml:trace contextRef="#ctx0" brushRef="#br0" timeOffset="12988.941">19144 12240 232 0,'-3'-3'88'0,"3"6"-69"0,3 2-7 15,-3 0-9-15,0 8 13 16,0 9 9-16,0 12 3 16,0 0 1-16,0 1-16 15,3-3-3-15,3-6 0 0,3-2-6 16,9-6 0-16,0-4-2 15,8-9-2-15,1-5 3 0,0-5 2 16,-3-9 0 0,-3-9 0-16,-3-4-1 0,-9-2 0 15,-7-3 2 1,-10 0 3-16,-7 3-2 16,-6 0 1-16,-3 5-5 0,0 6 0 15,0 2-19-15,4 5-9 16,2 4-20-16,3-1-10 15,6 2-10-15,3 1-2 16,6 0-28 0</inkml:trace>
  <inkml:trace contextRef="#ctx0" brushRef="#br0" timeOffset="13322.425">19332 12179 212 0,'3'16'82'0,"3"-3"-64"0,-6 13 2 16,6-7-4-16,-1 7 0 15,4 11 2-15,0-2 2 16,0-3 2-16,3-6-12 16,0-5-3-16,0-5-1 0,0-5-1 15,0-9 2-15,0-7-4 16,0-6 0-16,0-10-3 16,-4-3-1-16,1-5-1 15,-3 0-2-15,-3 3 5 16,0-1 1-16,-3 9 0 15,0 7 1-15,0 9 2 0,0 7 4 16,3 11-6-16,3 7-2 16,0 9 1-16,3-5 3 15,3-1-2-15,3-2-2 16,6-6-5-16,3-4 0 16,2-4-55-16,7-10-26 15,6-16-31 1</inkml:trace>
  <inkml:trace contextRef="#ctx0" brushRef="#br0" timeOffset="14025.167">20356 12166 224 0,'35'-14'85'0,"-32"9"-66"0,-3-6 12 16,0 9 3 0,0-3 0-16,0-1 1 0,-3 1-5 15,-3 0-2-15,0 2-15 16,-8 0-3-16,2 6-3 0,-6 2-6 16,-3 9 0-16,-3 4-3 15,-3 8 0-15,6 9 2 16,7 7 0-16,8 1-3 15,9-1 0-15,9-5-9 16,2-5-3-16,4-6-14 16,6-5-4-16,0-7-21 15,3-7-5-15,8-9-51 16</inkml:trace>
  <inkml:trace contextRef="#ctx0" brushRef="#br0" timeOffset="14310.865">20722 12197 264 0,'-24'-13'99'0,"9"8"-77"0,-6-3-9 16,12 5-9-1,-3 1-3-15,-6 2 3 16,-2 5 5-16,-4 3 5 16,0 8-8-16,0 7-3 0,0 9 0 0,7 8-4 15,2 2 0 1,6-5 5-16,6-2 2 0,3-4 2 15,9-7 2-15,3-3-5 16,8-7-3-16,4-6-1 16,6-6-1-16,3-7 0 15,-3-6 2-15,-7-7-1 16,-2-9-1-16,-6-4 5 16,-3-1 1-16,-6-3 0 15,-6 4-1-15</inkml:trace>
  <inkml:trace contextRef="#ctx0" brushRef="#br0" timeOffset="14463.671">20638 12181 308 0,'-15'19'115'0,"13"2"-89"0,10 14-10 0,1-17-9 15,3 8-9-15,0 9-2 16,6-6-6-16,0 0-4 16,0-5 8-16,0-3-15 0,-1-5-6 15,-2-5-21 1,0-4-7-16,0-9-37 15</inkml:trace>
  <inkml:trace contextRef="#ctx0" brushRef="#br0" timeOffset="14818.723">20823 12187 252 0,'-12'0'93'0,"6"5"-72"0,0 3-8 0,6 0-8 15,0 5-10-15,0 8 1 0,0 8 8 16,3 11 7-16,3-3-5 15,0-2 8-15,3-6 3 0,0-6-9 16,3-4-2-16,0-6-2 16,0-5 2-1,-1-5-5-15,4-9-1 16,-3-4 0-16,0-11 2 0,-3-8-1 16,0-3 2-16,-3-3-2 15,-3 1 2-15,-3 0 0 16,0 7 1-16,-3 6 2 15,3 8 3-15,-3 2-4 16,3 9-3-16,0 10-1 16,0 7-1-16,0 9-5 0,3 5-1 15,3 6 3-15,3-4 3 16,0-4-12-16,3-3-7 16,3-3-23-16,2-8-9 15,4-5-59 1</inkml:trace>
  <inkml:trace contextRef="#ctx0" brushRef="#br0" timeOffset="15133.861">21234 12136 304 0,'-12'-10'112'0,"6"7"-87"0,3 3 2 0,0 3-4 16,-3 0-6-16,-3 2 1 0,-6 3-7 15,-3 2-4-15,3 4-4 16,6 1-5-16,6 4-1 0,9 2-5 16,6 6-2-16,6-1 0 15,-3 11 4-15,0-8 3 16,-3 3 4-16,-3-6 2 16,-6-2 3-16,-6-3 1 15,-3-5 1-15,-6-3-2 16,-3-5 1-16,-9-5-9 15,-3-3-3-15,4-5-26 16,2-3-10-16,3-3-23 16,6-5-10-16,12-5-35 15</inkml:trace>
  <inkml:trace contextRef="#ctx0" brushRef="#br0" timeOffset="15464.304">21320 12298 260 0,'6'5'96'0,"3"3"-75"0,3-5-3 0,-6-1-6 16,3-2-5-16,0-2 1 15,3-4 4-15,-1-2 3 16,1-2-8-16,0-3-4 0,0-3 0 16,-3 0-4-16,-6 0-2 0,-3 0-3 15,-6 0-1 1,-3 3-3-16,-3 2-1 0,-3 6 1 15,-2 8 1-15,-1 7 10 16,0 6 6-16,3 8 8 16,3 3 5-1,3 7 1-15,6 6 2 16,6-3-11-16,6-6-2 0,6-1-8 16,6-4-4-16,6-5-24 15,8-5-10-15,7-3-63 16,3-5-61-1,-7-8 48-15</inkml:trace>
  <inkml:trace contextRef="#ctx0" brushRef="#br0" timeOffset="16186.511">22070 12115 208 0,'-15'-5'79'0,"6"5"-61"0,-6 3 8 0,9-1 1 16,-2 1-3-16,-1 2 3 15,-3 6-6-15,-3 7-3 16,-3 11-10-16,3 6 1 0,0 12 4 16,6 1-3-16,9-8 0 15,3-6-6-15,15-5-1 16,6-8-1-16,6-5-2 16,2-8 3-16,-2-10 0 15,0-12-1-15,-6-4 1 16,-3-3 0-16,-10-6 1 15,-2-2 2-15,-9 0 3 16,-6-3 0-16,-5 6 0 16,-10 2-5-16,0 5-3 15,-3 4-11-15,0 1-6 16,3 4-32-16,10 2-11 16,5 3-49-16,17-1-48 15,7-2 59-15</inkml:trace>
  <inkml:trace contextRef="#ctx0" brushRef="#br0" timeOffset="16444.507">22350 11792 272 0,'-15'-31'101'0,"3"15"-78"0,3-3 9 0,3 14-3 16,-3 0-2-16,-3-1 1 15,-3 4-13-15,7 4-6 16,-4 6-6-16,0 14-5 0,3 15-1 15,3 16-1-15,6 10 0 16,0-5 0-16,6 3 0 16,0 3 3-16,0-1 0 15,-6-63-43 17,9 66-194-1</inkml:trace>
  <inkml:trace contextRef="#ctx0" brushRef="#br0" timeOffset="16609.387">22064 12081 308 0,'9'-3'115'0,"9"3"-89"0,12-2-3 16,-12 2-9-16,5-3-8 15,7 0 1-15,6 1-4 16,6-1-2-16,2 0 0 15,7 1-54-15,-1-1-22 0,-8-8-48 16</inkml:trace>
  <inkml:trace contextRef="#ctx0" brushRef="#br0" timeOffset="17599.768">22907 11740 244 0,'2'5'90'0,"-2"5"-70"0,-23-4-1 0,17 7-3 16,3 16-3-16,0 21 2 16,0 3 0-16,-3 5 1 15,-3 3-8-15,0 5-3 0,0 1 1 16,0-7-1-16,6-7 0 16,0-5-6-16,0-14 1 15,-3-7-27-15,3-9-9 16,0-7-22-16,0-11-8 15,3-16-31 1</inkml:trace>
  <inkml:trace contextRef="#ctx0" brushRef="#br0" timeOffset="17948.606">22829 11843 236 0,'-6'-11'90'0,"9"6"-70"0,0 2-7 16,3 6-10-16,0 0 4 15,0 4 8-15,6 12 1 16,0 18 0-16,6 8-8 16,2 8-1-16,1 5 3 0,0 3-4 15,3 2-1-15,0-7 0 16,0-8-1-16,-4-11 2 16,1-11 3-16,-3-15 5 15,0-11 1-15,0-11-6 16,-3-13-1-16,3-13 0 15,-7-2 2-15,-2-6-5 16,-6-6-3-16,-3-9-1 0,-3-1 1 16,0 8-1-16,0 8-1 15,0 8-2-15,1 8 1 16,-4 5-19 0,6 11-7-16,-3 7-21 0,0 12-8 15,3 12-67 1</inkml:trace>
  <inkml:trace contextRef="#ctx0" brushRef="#br0" timeOffset="22669.148">22284 12152 164 0,'3'-5'63'0,"-3"5"-49"0,0 0 16 0,0 0 3 15,0 0-7-15,0 0-3 16,0 5 0-16,0 3 0 16,0 3-12-16,0 2-7 0,0 6 0 15,0 4 1-15,0 7 4 16,0 1-4-16,0 9-1 15,0-6 4-15,0-2 3 0,0-5-6 16,3-4-1 0,-3-4-4-16,0-6-1 0,0-2-23 15,0-3-10 1,0-3-33-16,3-8-12 16,-3-2-14-16</inkml:trace>
  <inkml:trace contextRef="#ctx0" brushRef="#br0" timeOffset="24131.215">23496 12232 108 0,'0'0'41'0,"3"2"-32"0,0-2-5 0,-3 0-4 16,3 0-4-16,0 0 3 0,9-2 2 16,-3-1 4-16,0 0 22 31,2-7-4-15,-2-1 0-16,-3 3 7 15,0 0 3-15,-3 0-2 16,-3 0 1-16,-3 3-18 15,-3 0 5-15,-3 2 2 0,-8 6-9 16,5 2-4-16,-15 6-3 16,0 7 1-16,0 9-5 15,3 7-1-15,7 6 2 16,5-3 1-16,6-5-1 16,15-6 1-16,3-7 0 15,5-4 3-15,-5-4-3 16,9-11 0-16,-3-8-1 15,0-10 1-15,-3-4-4 16,6-1 0-16,-12-1 1 0,2 0 2 16,-2 0 3-16,-3 8 2 15,-3 0-1-15,0 6-1 16,0 5-1-16,-3 5 2 16,3 8-3-16,0 7-2 15,-3 9 0-15,9 11 1 16,-3-6-6-16,0-3 1 15,0-2-1-15,-3-3 2 16,6-5-21-16,-3-3-7 16,0-5-18-16,0-5-8 0</inkml:trace>
  <inkml:trace contextRef="#ctx0" brushRef="#br0" timeOffset="24416.553">23725 11869 272 0,'-6'-2'101'0,"9"4"-78"0,0 14-5 16,0-3-7-16,-3 14 2 15,0 7 6-15,-3 9 1 0,-3 4 3 16,-3 6-13-16,6 3-3 0,-3-1-1 15,6-5-5-15,0-5-1 16,0-10-16-16,0-9-4 16,0-7-25-16,0-3-9 15,0-8-7-15,0-8-3 16,0-14-24 0</inkml:trace>
  <inkml:trace contextRef="#ctx0" brushRef="#br0" timeOffset="24775.738">23725 11938 244 0,'0'-16'90'0,"-3"8"-70"0,9 3-1 0,-3 8-6 0,6 4-5 16,0 7 2-16,3 10 10 16,3 5 7-16,0 10-14 15,2 9 4-15,7 5 3 0,-3 2-9 16,0 4-3-16,-3-9-5 15,3-5 0-15,-1-11-2 16,-2-7-1-16,0-9 5 16,-3-7 4-16,0-9-3 15,0-9 2-15,0-9-7 16,-3-5-1-16,-1-9 6 16,-2-7 6-16,-6-8-2 15,3 0 0-15,-3-2-9 16,-3-3 0-16,0-1-1 15,-3 9 0-15,-3 5-11 16,3 10-3-16,-3 6-20 0,3 5-7 16,1 6-41-16,2 2-17 15,2 3-14 1</inkml:trace>
  <inkml:trace contextRef="#ctx0" brushRef="#br0" timeOffset="25118.88">24192 11626 320 0,'3'-5'121'0,"-3"5"-95"0,9 2-11 16,0 3-12-16,3 6-4 16,9 8 5-16,6 10 11 15,5 24 6-15,-2 21-11 16,-6 8 14-16,-3 5 6 0,-3 6-7 16,-12-1 0-16,-12-7-10 15,-15-6-3-15,-18-13-5 16,-14 1-2-16,-4-7-34 15,1-7-14-15,-1-5-53 0,-6-11-20 16,1-11-15 0</inkml:trace>
  <inkml:trace contextRef="#ctx0" brushRef="#br0" timeOffset="31088.528">5464 16335 164 0,'0'-2'63'0,"6"-4"-49"0,-3 6 11 16,-3 0 5-16,0 0-1 0,0 0 3 15,3 6-6-15,-3-6-2 16,0 5-13-16,-3 3-2 0,0 8 1 16,-3 5-4-16,0 5 2 15,-3 4-5-15,0 1 0 16,3-4 1-16,-3 5 0 16,6-3-5-16,3-6 1 15,3 4 0-15,6-1 2 16,0 1 1-16,6-9 3 15,3 4-5-15,6-7-1 16,8-1 0-16,4-6 2 16,-3-3 1-16,-3-5 3 15,-4-3-8-15,-2-5-3 16,-6 6-11-16,-3-4-4 16,0 1-21-16,-3 5-9 0,-3-3-28 15,0 3-44 1,-1-2 34-16</inkml:trace>
  <inkml:trace contextRef="#ctx0" brushRef="#br0" timeOffset="31511.263">5714 16648 164 0,'-6'-6'63'0,"6"12"-49"0,-3-9 22 0,0 6 7 16,3-3-6-16,0 5 1 15,0-2-18-15,0-3-4 16,18 0-12-16,-3 0-5 15,0 2-3-15,2 1 3 16,1 2 0-16,0 0 3 16,0 1-3-16,0-4-2 15,0 6 4-15,0-2 1 16,-6 4-3-16,-7 3 12 16,-2 1 7-16,-6 1 0 15,-2-1 1-15,-4 4-10 16,-3-5-5-16,0 1-6 15,0-1 1-15,3-8-8 16,0 3-2-16,6-3-34 16,0 3-15-16,6 3-60 15</inkml:trace>
  <inkml:trace contextRef="#ctx0" brushRef="#br0" timeOffset="32442.341">6247 16595 196 0,'-12'0'74'0,"9"0"-58"0,-6 5 5 0,6-5-1 16,-3 0 3-16,3 0 6 15</inkml:trace>
  <inkml:trace contextRef="#ctx0" brushRef="#br0" timeOffset="32832.353">6208 16595 434 0,'3'0'29'0,"6"-6"-7"16,-3-2-16-16,3 6-7 15,0-3-5-15,3 2 1 16,0 3-6-16,-1 3-1 16,1 2 7-16,-3 5 2 15,-3 6 3-15,-3 5 2 0,-3 6-1 16,-3 5-1-1,-6 7 1-15,0 1 1 0,-6 0-1 16,1-6-1-16,-1-5 1 16,0 0-1-1,-3-10 0-15,6-1 2 0,0-2 5 16,6-5 4-16,3-3-2 16,3-3 0-16,3 0-3 15,3 1 1-15,3-6-4 16,3 0 0-16,6 0-1 15,-3 0 1-15,3 2-2 16,-1-2-1-16,1 0 1 16,0 0 1-16,-3 0-1 15,-3 6-1-15,0-4-4 0,-6-2 0 16,0 0-18-16,-3 0-6 16,-3 0-16-16,0 0-7 15,0 0-46 1,0 0-37-16</inkml:trace>
  <inkml:trace contextRef="#ctx0" brushRef="#br0" timeOffset="33649.248">6544 16634 108 0,'0'-2'44'0,"3"10"-35"0,-3-8 9 0,0 5 4 16,0-5 4-16,0 0 5 16,0 0 0-16,0 0 3 15,0 0-18-15,3 3 4 0,-3-3 3 16,0 5-6-16,3 3-2 15,0 2-2-15,-6 6 1 16,3 3-3-16,-3 2-1 16,-3-3-4-16,3 1-1 15,0 0-1-15,0-4 0 0,3 1 0 16,0-5 2-16,3-6-3 16,-3-5 0-16,6 5-1 15,6-10-2-15,0 5 1 16,3-5-1-16,0-3 0 15,0 8 0-15,3 0-3 16,0 0 2-16,-1 11-1 16,1-1 0-16,-3 3 2 15,0-2 2-15,-3 2-1 16,-3 0 2-16,-3 9 0 16,-3-9 1-16,-6 0 2 0,-3 0 1 15,-3-2-3-15,-3 2-1 16,-3-2-6-16,-3-1 0 15,-3-5-10-15,-2 3-4 16,-7-5-13-16,6 0-6 16,0-3-12-16,0-3-5 15,4-2-48 1</inkml:trace>
  <inkml:trace contextRef="#ctx0" brushRef="#br0" timeOffset="33887.411">6491 16632 232 0,'12'-11'88'0,"-3"6"-69"0,5 2 8 16,-2 3 1-16,6 0-8 15,0 0-2-15,0 0-8 16,0 0-4-16,0 0-3 15,3-5-3-15,-4 5 1 0,1-3-23 16,-3 1-8-16,0 2-45 16,-3 0-16-16,0 2 3 15</inkml:trace>
  <inkml:trace contextRef="#ctx0" brushRef="#br0" timeOffset="34214.789">6845 16595 224 0,'-3'8'85'0,"3"2"-66"0,0 6-1 16,0-5-3 0,0 5-2-16,-3 2 2 15,0 1-2-15,3 2 0 16,-3-3-7-16,3 6-4 0,0-8 1 15,0-3-2-15,3-2-1 16,0-6 3-16,0-2 0 0,3-3 1 16,3 0 0-1,3 0-2-15,3-3-2 16,3-2 1-16,-1-1 1 0,4 6-19 16,-3 0-6-16,0-2-8 15,0 2-4-15,0 2-40 16,-3-2-45-1,-4 0 37-15</inkml:trace>
  <inkml:trace contextRef="#ctx0" brushRef="#br0" timeOffset="34487.108">7077 16626 180 0,'-6'-8'68'0,"9"8"-52"0,-6 0-8 0,3 0-4 15,0 0 5-15,0 3 3 16,3 2 12-16,-3 3 7 16,3 6-16-16,-3 7 1 0,0 11 0 15,0 7-8-15,-3 4-4 16,3-4-1-16,0-4 0 16,0-4-1-16,0 1-2 15,0-11 1-15,0-2-1 16,3-1-22-16,0-4-8 15,0-7-67 1,3 4-42-16,0-8 61 0</inkml:trace>
  <inkml:trace contextRef="#ctx0" brushRef="#br0" timeOffset="35131.438">7315 16817 140 0,'-6'-5'55'0,"3"15"-43"0,0-10 14 16,3 3 4-16,-3 0 5 16,3-1 14-1,0 6-18-15,0-8-16 16,0 3 4-16,0-3 1 0,6 2-6 16,3 4-3-16,3-4-4 0,6 1-2 15,3 0-3-15,0 2 1 16,5-5-4-16,-5 0 0 15,0 0-19-15,-3 0-9 16,0 0-29-16,-3-5-14 16,0 5-27-1</inkml:trace>
  <inkml:trace contextRef="#ctx0" brushRef="#br0" timeOffset="35947.649">7702 16621 184 0,'3'-5'71'0,"3"5"-55"0,-6 13-2 0,6-2-6 15,-6 5 5-15,0 7 3 16,3 9-5-16,-3 0-4 15,0-3-4-15,0-3 6 0,-3-2 6 16,0-3-5-16,0 3-1 16,0-5-5-16,0-3-1 15,3-3 10-15,0-3 3 16,0-7-5-16,-3 2-2 0,3-5-1 16,0-5 2-16,0 5-5 31,6-13-7-16,6 0-2-15,-9-1 0 16,3 6-1-16,0 0 1 16,6-2 0-16,0 5 3 15,6 5 0-15,5 5 1 0,4 5 0 16,-3 1 2-16,3 8 1 16,-6-1 1-16,-6 1 6 15,-4-3 6-15,-5 2-4 16,-6-5 1-16,-9 0-2 15,-2 1 3-15,-7-1-7 16,-3-5-2-16,0-3-1 16,-3 0 0-16,0-2-13 15,1-3-4-15,5-3-14 16,3-2-3-16,3 3-13 0,3-4-5 16,6-2-21-16,3-2-8 15,6 7-6 1</inkml:trace>
  <inkml:trace contextRef="#ctx0" brushRef="#br0" timeOffset="36153.441">8003 16886 264 0,'0'13'101'0,"6"-10"-78"0,-3 10-7 15,0-3-6-15,3 1-18 16,0 2-2-16,-3 3 16 15,0 0 7-15,0 2-5 16,0 1-2-16,-3-3 0 0,0 0-5 16,0-3-3-16,0-5-35 15,0 3-15-15,0-11-57 16</inkml:trace>
  <inkml:trace contextRef="#ctx0" brushRef="#br0" timeOffset="36347.638">7988 16790 300 0,'0'-7'112'0,"9"1"-87"0,-3 6-7 0,0 0-9 16,0 0-14-16,0 0 1 15,0 0-7-15,3 8-3 16,0-3 8-16,2 3-37 0,1-2-13 15,3 12-49-15</inkml:trace>
  <inkml:trace contextRef="#ctx0" brushRef="#br0" timeOffset="36750.686">8274 16907 252 0,'-6'-5'93'0,"6"10"-72"0,-3-5-6 16,0 0-6-16,-3 0-6 15,-3 0 1-15,0 3 4 16,-3 2 5-16,0 5-7 16,-3 1-12-16,3 2-6 0,0 3 10 15,1 5 5-15,2-2 0 16,3-1 0-16,6-2-1 16,0-3-2-16,6-2-4 15,0-3 0-15,3-8 0 0,-1 0 2 16,4-5-10-16,0-9-4 15,0 6 1-15,0-5 1 16,-3 0 9 0,0-6 2-16,-3 6 3 0,0 5 2 15,0 3 5-15,-3 0 6 16,0 2-3 0,-3 3 2-16,3 3-5 0,0 2 1 15,0 6-3-15,3-1 2 16,0 3-4-16,3 1 0 15,2 2-1-15,1-3-2 16,3-5-35-16,0 5-14 16,3-5-54-16</inkml:trace>
  <inkml:trace contextRef="#ctx0" brushRef="#br0" timeOffset="37067.04">8583 16875 304 0,'-6'13'112'0,"-3"-2"-87"0,3-8-4 15,0-3-10-15,1 10-3 16,-4 1 3-16,0-6-2 16,0 8 2-16,3-2-6 15,0-3-3-15,6 5-1 0,3 0-6 16,3 6 1-16,3-6 2 15,0 3 1-15,-3-3 1 16,0 3 0-16,-6-3 4 0,-3 0 2 16,-3 1 2-16,-6-6 2 15,-3 5-7-15,-6-8-2 16,-6-2-12-16,-3-3-3 16,1 0-39-16,2-3-16 15,6-2-57 1</inkml:trace>
  <inkml:trace contextRef="#ctx0" brushRef="#br0" timeOffset="40312.53">8979 16965 124 0,'0'0'46'0,"3"0"-35"0,-3-5 16 0,0 5 7 15,0 0-3-15,0 0 2 16,0 0-13-16,6 5-4 16,0-5-9-16,0 0-1 0,3 0 1 15,3 0-1-15,0 0-1 16,6 3-3-16,-1-3-2 16,4 5 1-16,6 0 1 15,6 1-3-15,6-4 0 0,-1 6 1 16,1-3 0-16,0 1 6 15,-1-1 4-15,4-2-1 16,-6-3 2-16,2 5-2 16,4-2 0-16,3-1-5 15,8 1-3-15,-2 5 0 16,-3-3-1-16,-4-5 0 16,1 5 0-16,-4-5 2 15,4 0 1-15,0-5 1 16,2 5 2-1,7 0 1-15,0 0 1 0,-4 5-2 16,1-2 1-16,-7-3-6 16,1 0-1-16,-3-3 0 15,2 3 0-15,1 0 0 16,12 3 0-16,2 0 0 16,-2-1 2-16,-7-2-3 0,1 0 0 15,-12 0 1-15,11 0 2 16,1 0-3-16,2 0 0 15,7 0 1-15,2 6 0 16,-5 2 0-16,-3-8 0 16,-4 0 0-16,1 0 2 15,-1 0-1-15,4 5 2 16,-54-5-4 15,95 5 0-31,-14-2 3 16,-10-3-1-16,-6 0 2 15,-5 0-4-15,2 0 0 16,-2 3 1-16,0-1 0 0,-7-2 0 16,-5 5 0-16,-4-2 0 0,-2 0 0 15,0-1 2-15,-4-2-3 16,4-2 0-16,0-1 3 16,5 3 1-16,4-3-4 15,3 3-1-15,-4 0 1 16,-5 0 2-16,-3 0 0 15,-1 0-1-15,-5 0 1 16,0-5-1-16,2 5-3 16,1 0 2-16,3 0 1 15,8 0 2-15,-50 0-1 32,72 0-3-17,-10-2 1-15,-8-1 1 0,-7 0 0 16,-2-2-3-16,-3 0 2 15,-4 2 1 1,4-2 0-16,0-1 0 0,2 6 0 16,1-2 2-16,-6-4-3 0,-3 1-2 15,5-8 4-15,-5 5 3 16,-6 0-1-16,-4-3-2 16,-2 4 0-16,-3-4-1 15,-3 3 0-15,0-5 2 16,-3 8-3-16,3-9 0 15,-1 1 1-15,1 0 0 0,0 5 0 16,0-11 0-16,-3 6 0 16,0 5 0-1,0-5 0-15,-3 0 2 0,5-3-1 16,-2 5-1-16,-6 1-2 16,12-6 1-1,-6 3 3-15,3 2-1 16,-3 3-1-16,0-3-2 15,-4 4 1-15,1-1 3 16,-3-3 3-16,0-2-2 16,0 5 0-16,0 0-1 15,-3-3-2-15,0 1 3 16,0-1 2-16,0 1-2 16,0-4 0-16,0 6 1 15,0-5 0-15,0 3-2 0,0-1-2 16,0 0 1-16,0 1 1 15,-3-1-1-15,0 1 2 16,0-4 0-16,-1 1 3 16,1-3-1-16,0-7 2 15,0 4-6-15,0-7-3 16,0-1 1-16,-3 6 2 16,0-3-2-16,0 3 0 15,-3 0 5-15,0-3 2 16,0 8-7-16,0-2-4 15,0 2 7-15,1 0 3 16,-1 3-2-16,0 2 0 16,0 3-6-16,0 3 0 15,0 0 1-15,0 5 3 16,0 0-5-16,0 5-1 0,-3 5-1 16,0 4 4-16,0 1 1 15,0 1 1-15,0-2 0 16,0 1 0-16,0-1 0 15,3-4 0-15,-3-2 0 16,3 0 2-16,0-3-1 16,0-5-1-16,3 0 1 15,0 0-1-15,0-2-3 16,0-9 0-16,3 6 2 16,-3-3 2-16,3-5-2 15,3 0 0-15,0-1 1 16,0 1 0-16,3 0-3 15,0 0 0-15,0-1 2 0,0 1 0 16,-3 3 1 0,0 2 0-16,0 0 0 0,0 2 2 15,-4 1-1-15,-2 5-1 16,6 0-4-16,0 5-2 16,0 1 5-16,3 2 2 15,0 2 1-15,0 3-2 16,-3 3-2-16,3 3 1 15,0-1 1-15,0 4 2 0,0-4-3 16,0-2 0 0,-3 0 3-16,0-3 3 0,-3-2-4 15,-3-11-1-15,0 0-29 16,0 0-13-16,-3-3-64 16,3-5-60-1,-3-8 54-15</inkml:trace>
  <inkml:trace contextRef="#ctx0" brushRef="#br0" timeOffset="43013.685">10991 15774 192 0,'0'3'71'0,"0"0"-55"0,0-1 13 15,0-2 2-15,0 0-10 16,0 0 1-16,0 0-2 16,3 3 0-16,-3-3-11 15,0 0 1-15,6 0 1 0,-3 0 0 16,3-3 3-16,0 1-7 16,0-1-2-16,0-2-1 15,0 0 0-15,3-3-5 16,3 0 1-16,0-3 0 15,3-2 2-15,0 5-1 0,-1 0-1 16,4 0-2-16,-3-3 1 16,0 4-1-16,0 1 0 15,-3 1 2-15,0 0 2 16,0-1-1-16,0 6-1 16,-1 0-2-16,1 3-1 15,0 0 2-15,0 2 2 16,3 0-5-1,0 1 1-15,0-1 1 0,3 0 1 16,0-2 3-16,-1-1 3 16,4-2-2-16,0 0-2 15,-3 0 0-15,3 0 1 16,3-2 1-16,-1-1 3 16,-2-2-5-16,3 0-1 0,-3-3 0 15,0 0 2-15,-3 0-1 16,-4 0-1-16,-2-3 1 15,0 3 1-15,0-2-3 16,0-1 0-16,0 0 1 16,-3 1 0-16,0-3 0 15,0 5 0-15,-3-3 0 16,0 3 0-16,0 0 0 16,3 6 0-16,-6-4-3 15,2 1 2-15,-5 5 1 16,3 5 0-16,0 1 0 15,0 2 0-15,0 2 0 16,0 1 0-16,0-1-3 16,3 4 0-16,0-1 2 15,3 0 2-15,0-5-2 0,0 5 0 16,3-2-1-16,3-3 0 16,3-3 4-16,3 0 1 15,2-5-4-15,4 0 1 16,3-2 0-16,3-1 2 15,-4-2-3-15,-2-3 0 16,0-3-1-16,-3 6 0 16,-3-3 2-16,-1 3 2 15,1-1-1-15,0 4-1 16,0 2-4-16,0 2 0 16,0 4 4-16,-4-1 4 15,-2 6-1-15,0-1-2 0,0 1 2 16,-3-1 0-1,0 1 1-15,-3-1 2 0,-3-2-23 16,0 0-10-16</inkml:trace>
  <inkml:trace contextRef="#ctx0" brushRef="#br0" timeOffset="44275.171">11203 15245 212 0,'-6'-2'79'0,"12"-1"-61"0,-6 3-1 0,3 0-2 16,3 0-7-16,0 0 1 0,2-3-5 16,1 1-1-16,0 2-1 15,3 0-4-15,-3 2-1 0,0 4 4 16,-3 2 1-16,-3 2 0 15,-3 3-2-15,-6 6-2 16,-3-1 1-16,-3 4-1 16,-3-1 0-16,-3 0 2 15,4 0 0-15,-1-2 4 16,3-1 2-16,6 1 4 16,3-6 1-16,3-3 1 15,6-4 0-15,3 2-2 16,3-6-1-16,3 1-5 15,-1 0-1-15,1-3-1 16,0-3-2-16,0 0-8 16,0 1-3-16,-3-1-27 15,-3-2-11-15,0-1-56 16</inkml:trace>
  <inkml:trace contextRef="#ctx0" brushRef="#br0" timeOffset="45206.871">11360 15243 136 0,'0'2'52'0,"0"-2"-41"0,-3 3 11 16,3-3 3-16,0 0-3 15,0 0-1-15,0 0-3 16,0 0-1-16,0 0-9 16,0 0 4-16,3-3 1 0,3 1-6 15,0-4-2-15,3 4-5 16,0-1-1-16,0 0-1 15,3 3-2-15,0 3 3 16,-3 0 0-16,-3 2 3 16,-6 3 1-16,-3 0-1 15,0 0 1-15,-3 2-2 16,0-2-1-16,0 0-2 0,3 0 1 16,3 0-1-16,3 3-2 15,3 2 0 1,6 0 3-16,0 3 0 0,0 0 1 15,-3 0 4-15,0 2 5 16,-6 1 8-16,-6-1 7 16,-6-2-4-16,-3-3-2 15,0-2-8-15,-3 0-2 16,0-6-9-16,3-2-1 16,0-1-27-16,3-4-8 15,0-4-52 1,9 6-53-16,0-8 46 0</inkml:trace>
  <inkml:trace contextRef="#ctx0" brushRef="#br0" timeOffset="46859.907">11807 15319 148 0,'0'-2'57'0,"0"-1"-44"0,0 0 10 0,0 3 2 16,-3 0-5-16,0 0-2 15,0 3-4-15,0 0-1 16,-3 5-7-16,0 0-4 0,0 5 1 16,0 0 0-16,3 6 1 15,3-1-2-15,0 3-2 16,6-5 1-16,0 3-1 15,3-6 2-15,3-5 1 16,0-8 1-16,0-3 0 0,0-5 0 16,-3-2 0-16,-3-4 0 15,0 1 2-15,-6 0 3 16,-3 0 2-16,-3 0-3 16,0 2-3-16,0 3-7 15,0 3-3-15,0 2-16 16,0 0-6-16,3 3-17 15,0 0-5-15,6 0-38 16</inkml:trace>
  <inkml:trace contextRef="#ctx0" brushRef="#br0" timeOffset="47246.695">11926 15351 220 0,'-9'5'85'0,"18"1"-66"0,-9 2-6 0,0-3-6 15,0 6-7-15,0-4 0 16,-3 1 6-16,0 3 6 16,3-3-6-16,-3-3-1 0,0 1 1 15,3-4-3-15,0-2-2 16,-3 0-3-16,3 0 1 16,0 0-1-16,0-5 0 15,0-3 4-15,3 0 1 16,0-3-4-16,3 3-1 15,3 1 3-15,0-1 1 16,0 2-5-16,3 1 0 16,3 2 1-16,-1 6 3 15,1 0 2-15,0 5 3 0,-3 2-1 16,-3 1 0-16,-3 2 1 16,0 3 1-16,0 0-8 15,-3-3-1-15,0-2 4 16,0-1 4-16,0-2-32 15,0-3-12-15,-3-5-52 16,9-5-2 0</inkml:trace>
  <inkml:trace contextRef="#ctx0" brushRef="#br0" timeOffset="47620.524">12137 15396 204 0,'0'-5'77'0,"6"13"-60"0,-3-3-5 0,-3-5-6 16,6 3 0-16,0-3 4 16,3 2-1-16,0-2 2 15,0 0-6-15,0-2-3 0,-3-1 1 16,0-2 0-16,0-3 1 16,-3 0-2-16,0 0 1 15,-3 0-4-15,0 0 0 16,-3 0 1-16,-3 3 2 15,0 2-3-15,-3 1-2 16,0 4-3-16,0 3 1 0,0 3 1 16,0 0 2-1,0 3 1-15,3 2 3 16,3 3 3-16,3 0 2 0,3-3-1 16,3 8 1-16,3-5-4 15,3 0 0-15,0-5-3 16,3-1-1-16,0-2-19 15,0-3-9-15,-1-2-23 16,1-13-7-16,6-4-18 16</inkml:trace>
  <inkml:trace contextRef="#ctx0" brushRef="#br0" timeOffset="48041.018">12408 15322 204 0,'-3'-5'77'0,"9"5"-60"0,-9-3 6 0,3 0-1 16,-3 3 3-16,0 0 5 0,-3 0-5 16,-3 3-1-16,-3 0-13 15,1 2-4-15,-1 0-1 0,0 1-5 16,6 2-1-16,0-1-5 16,6 4 1-16,3 2 2 15,6 3 1-15,3 5 1 16,5 1 0-16,1-1-3 15,0 0 2-15,-3 0 1 16,-3-5 2-16,-15 0 1 16,-6-6-1-1,-3-2-2-15,-6 3-37 16,-3-3-17-16,-2 0-64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2:55:15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10641 11487 120 0,'0'-7'46'0,"0"3"-24"0,4 4-17 0,-4 0 13 16,0 0-4-16,0 0 2 16,13 4-5-16,-13 3 1 15,9 5-7-15,-1 3 4 0,-3 8 3 16,-1 12 5-16,-4 11 4 15,0 7-5-15,0-3 1 16,-4 4-4-16,-1-5 0 0,5-6-7 16,-4-9-2-16,4-3-2 15,0-4 1-15,0-4 0 16,-4-4 1-16,4-4-5 16,0-4 1-16,-5-3-13 15,5 0-5-15,0-4-17 16,0-4-5-16,0 0-47 15</inkml:trace>
  <inkml:trace contextRef="#ctx0" brushRef="#br0" timeOffset="0.996">10981 11537 148 0,'-4'0'57'0,"4"0"-30"0,0 8-23 0,0-4 15 16,0 7-7-16,-9 5-2 15,1 7-1-15,-1 11-1 0,0 0-4 16,1 5 2-16,-1 3 3 0,5 4-5 16,4 0 0-16,4-8-2 15,5-3 1-15,-1-9 0 16,14-3 1-16,4-3 4 16,0-9 3-16,4-3 5 15,0-16 2-15,5-7-5 16,-1-4-3-16,-12-8-1 15,-1 0-1-15,-4-4 2 16,-8-15 4-16,-9 0-6 16,-4 4-2-16,-9 8 1 15,0 3 2-15,-4 4-4 16,-1 8-1-16,1 0-7 16,-4 11-2-16,-1 5-14 15,-4 3-3-15,9 3-17 0,4 1-5 16,4 0-120-1,27-4 56 1</inkml:trace>
  <inkml:trace contextRef="#ctx0" brushRef="#br0" timeOffset="1.996">11326 11242 112 0,'0'4'44'0,"0"0"-24"0,0 0-19 0,9 3 11 16,-9 5-2-16,0 7 4 15,0 0 6-15,0 0 2 16,0 1-7-16,0-1-4 16,0 0-6-16,0 0-4 0,0-4 0 15,0 1-1-15,0-1 2 0,0-4-3 16,0 1-2-16,0-4-40 16,0-1-54-1,0-3 15-15</inkml:trace>
  <inkml:trace contextRef="#ctx0" brushRef="#br0" timeOffset="2.995">11481 11311 108 0,'-9'23'41'0,"5"-4"-22"0,0 4-5 0,4-11 17 16,0 3-11-16,4 0-1 16,0 5-5-16,5-5-1 15,0 0-7-15,4-3-2 0,0-5 2 16,0-3 1-16,-1-4 1 15,-3-4 0-15,4-3 0 16,-4-5-2-16,-1-3-1 16,1 0-3-16,-1-5 1 15,-3 5-2-15,-10-8-1 16,5 0 1-16,-12 4-1 16,3 4 0-16,-4 3-3 15,9 1 0-15,-9 3-9 16,8 4-5-16,-3 4-11 15,4 0-3-15,4 0-34 16</inkml:trace>
  <inkml:trace contextRef="#ctx0" brushRef="#br0" timeOffset="3.996">11735 11250 96 0,'-4'11'35'0,"4"20"-18"0,0-8-5 0,-4-8 16 15,4 1-3-15,0 3 0 16,4-4-2-16,0 1 0 16,5-1-13-16,4-4-1 0,0 1 1 15,0-8 3-15,4-4 4 16,5-4 0-16,-10-4-1 15,6 0-6-15,-5 1-4 16,0-1 12-16,-13-7 7 16,0 0-3-16,-13-5-1 15,0 5-12-15,0 0-5 0,-4 3-3 16,4 1 1-16,0 3-10 16,0 4-4-16,4 0-27 15,5 4-107 1</inkml:trace>
  <inkml:trace contextRef="#ctx0" brushRef="#br0" timeOffset="4.996">21120 11518 116 0,'-4'-11'44'0,"0"7"-24"0,-1-8-13 16,5 8 13-16,0 1-1 15,-8-5 3-15,-1 4 3 16,0-4 2-16,-4 5-14 15,1-1 1-15,-1 4 2 0,-5 0-4 0,-3 7-2 16,-5 5-5-16,-4 7-4 16,0 8 0-16,4 7-1 15,4 9 0-15,1 6 0 16,3-3-3-16,14 0 2 16,-4 4 1-16,16 0 0 15,9-4-3-15,5-8 2 16,12-7 1-16,10-8 2 15,7-8-1-15,-8-7 2 16,9-16 0-16,4-7 3 16,-13-8 3-16,-8-8 2 0,-10-3 1 15,-7-9 0-15,-14-6 5 16,-13-1 3-16,-8 0-4 16,-4 4-1-16,-10 4-5 15,1 11-1-15,-13 12-8 16,13 4 0-16,-9 7-17 15,9 4-4-15,4 4-30 16,5 4-12-16,8 4-54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2:55:41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4053 17608 160 0,'0'-3'60'0,"0"3"-32"0,3 3-13 0,-3-3 18 15,3 5-3-15,0 14 2 16,3 2-5-16,0 3 1 15,-3-3-16-15,0 11 4 0,0-6 4 16,0 1-11-16,0 4-5 16,0-9 0-16,0 1 1 15,0-7-20-15,-3 3-9 0,3-9-37 16,-3-7-16-16,0-3-28 16</inkml:trace>
  <inkml:trace contextRef="#ctx0" brushRef="#br0" timeOffset="2.751">4101 17423 220 0,'-9'-5'82'0,"9"-9"-44"0,0 22-44 0,0-8 12 16,0 6-26-16,3-1-9 15,0 3-58-15,0 2-26 16</inkml:trace>
  <inkml:trace contextRef="#ctx0" brushRef="#br0" timeOffset="3.752">4229 17706 212 0,'0'32'82'0,"0"-14"-44"0,0 3-27 15,3-7 21-15,0-1-17 16,0 3-6-16,-1-3-8 16,1 0-1-16,0-5 0 15,0 0 2-15,-3 3 3 0,3-9 0 16,-3-2 0-16,0 0-3 15,0-2-2-15,0-9-4 16,3-5-2-16,3-2-2 16,0-6 0-16,3 3 5 15,0-1 1-15,0-1 2 16,3 9 0-16,3 7 6 16,3 1 4-16,-3 6 3 0,-1 6 3 15,-2 1-5-15,-3 7-1 16,-3-1-4-16,-3 13 1 15,0-2-4 1,0-3-26-16,0 3-10 16,0-8-36-16,0-3-16 15,3-2-8 1</inkml:trace>
  <inkml:trace contextRef="#ctx0" brushRef="#br0" timeOffset="4.752">4607 17664 300 0,'-12'-19'112'0,"12"14"-60"0,-6 5-45 0,3 0 26 0,0 0-19 16,-3 10-2-16,0-2-8 16,0 0-1-16,0 8-1 15,3-3-4-15,3 3-1 0,3-3-1 16,3 11 0-16,0-3 5 15,0 6 1-15,0-1-3 16,0-2 1-16,-3-3 0 16,0 0 2-16,-3-5-1 15,0-2 2-15,0-6-2 16,0-1 2-16,-3-1 0 16,0-6 1-16,-3-6-31 15,0-1-14-15,0-1-23 16,0-3-11-16,0-10-36 15</inkml:trace>
  <inkml:trace contextRef="#ctx0" brushRef="#br0" timeOffset="5.752">4770 17386 248 0,'-3'16'93'0,"9"-3"-50"0,-3 3-28 0,0-3 26 0,0 13-9 16,-3 6-1-16,0 13-11 15,3 8-5-15,-3-3-8 16,3-2-3-16,-3-3 0 0,0-5-5 16,0 5 1-1,0-11-16-15,0-5-6 16,0-8-49-16,-3 0-21 0,-3-7-29 15</inkml:trace>
  <inkml:trace contextRef="#ctx0" brushRef="#br0" timeOffset="6.752">4672 17653 276 0,'0'-13'104'0,"9"10"-56"0,0-7-45 0,0 7 23 0,3 0-17 16,3 1-2-16,5-4-5 15,4 6 1-15,0-2-2 16,0 2-3-16,0 0 1 0,-3 0-17 16,-1 0-5-16,-2 0-55 15,-3 2-22-15,0 4 3 16</inkml:trace>
  <inkml:trace contextRef="#ctx0" brushRef="#br0" timeOffset="7.752">4982 17706 240 0,'-6'3'90'0,"6"-1"-48"0,3 9-27 0,0-9 24 16,0 9-10-16,3-8 0 15,0 7-12-15,2-7-5 16,1 2-7-16,0 3-2 0,3-3 3 16,0-5-1-16,3 0 2 15,0 0-4-15,0 0-2 16,-3-5 0-16,-3 2 1 16,0-7-1-16,-1 2 2 15,-2 0-4-15,-6-3 0 0,0 4-8 31,-3-4-4-31,-5 3-2 16,-4 0 1-16,0 3 3 16,-3 5 2-16,-3 0 6 15,0 5 1-15,0 3-1 16,3 5 0-16,0 0 6 0,4 1 3 16,-1 4 1-16,6 3 3 15,3 3-3-15,3-3-2 16,6-2-2-16,3-1 0 15,3-2-18-15,5 3-6 16,7-9-30-16,0-2-12 16,0-2-53-1</inkml:trace>
  <inkml:trace contextRef="#ctx0" brushRef="#br0" timeOffset="8.752">5330 17693 212 0,'-9'-11'79'0,"6"11"-42"0,-12 3-34 16,12 2 15-16,-6 0-7 16,-3 6 1-16,0 0-3 15,-2 2 2-15,2 5-6 16,3 3 1-16,0 3 4 0,3-3-4 16,6 1 2-16,3-9-5 15,3 0-2-15,0 0 0 16,6-7 1-16,-3-1-8 15,5-5-3-15,-2-11-6 16,-3-2-2-16,0-3 10 0,-3-2 6 16,-3 4 1-1,0-7 3-15,-6 5 7 0,0 0 3 16,0 3 5-16,3 3 3 16,0 7-7-16,0 3-3 15,0 8-2-15,3 5 1 16,0 0-5-16,0 11-3 15,3-3-1-15,0-2-1 16,3-3-31-16,3-3-14 16,3-8-26-16,0 3-10 15,2-8-15 1</inkml:trace>
  <inkml:trace contextRef="#ctx0" brushRef="#br0" timeOffset="9.752">5592 17703 244 0,'-9'-18'90'0,"6"18"-48"0,-18 0-38 16,15 8 19 0,-6-3-15-16,0 6-2 0,0 4-4 15,1-1 1-15,2 12-2 16,3 1 4-16,3-4 1 0,3-4 0 16,3-3-1-16,3-3-3 15,8-8-2-15,1 3 7 16,0-8 5-16,0-2-2 15,-3-9 2-15,0-5-1 16,0-8 1-16,0-5-6 16,-3-13-4-16,3 0-8 15,-3-9-4-15,-4-2-16 0,-2 0-7 16,0 3 11-16,-3 11 7 16,-3 4 16-16,0 9 9 15,0 10-2-15,1 8 0 16,-1 8 2-16,0 13 4 15,3 8 5-15,3 11 3 16,2 5-3-16,1 8 1 16,3 3-11-16,3 2-3 15,6-2-26-15,-3-3-9 16,6-6-118 0</inkml:trace>
  <inkml:trace contextRef="#ctx0" brushRef="#br0" timeOffset="10.752">6259 17600 232 0,'-9'-13'88'0,"9"13"-48"0,-3 0-25 15,3 0 24-15</inkml:trace>
  <inkml:trace contextRef="#ctx0" brushRef="#br0" timeOffset="11.752">6250 17608 456 0,'3'24'29'0,"3"8"-16"16,3 2-4-16,-1-2 1 0,4-1-4 0,0-4-1 16,3-6-2-16,0-2 0 15,0-6-4-15,0-5 0 16,-3-3 5-16,6-5 5 16,-4-8-7-16,1-2-1 15,0-4-6-15,-3-7 1 16,-3 3 0-16,-9-1 2 15,0-2-1-15,0 8-1 16,0 0 3-16,0 7 0 16,-3 4 3-16,-3 4 1 15,3 4 1-15,3 1 0 16,0 7-2-16,3 4-2 16,6 3 1-16,0-2-1 15,0-1-14-15,3 1-3 16,0-3-44-16,0-3-20 0,3-2-42 15</inkml:trace>
  <inkml:trace contextRef="#ctx0" brushRef="#br0" timeOffset="12.752">6687 17579 324 0,'-12'-11'123'0,"3"17"-66"0,-11-1-60 16,14 0 22-16,0-2-14 16,0 5-1-16,3 2-4 0,3 6-1 15,6 3 1-15,0-1 0 0,6 1 0 16,-1-3-3-16,1 2 2 16,0 1 1-16,-3-6 2 15,-6 8 14 1,-3 6-6-16,-3-9-2 15,-3 1-3-15,-6-11 1 16,3 5-5-16,-3-8-3 16,4 3-24-16,-1-11-10 15,6-2-25-15,0 0-10 16,3-3-50 0</inkml:trace>
  <inkml:trace contextRef="#ctx0" brushRef="#br0" timeOffset="13.752">6806 17756 252 0,'12'5'93'0,"-3"-2"-50"0,3-3-35 16,-6 0 24-16,6 0-14 15,6 0-2-15,-3 0-7 16,0-8-4-16,-1 3-2 16,1-3 0-16,0 0 2 0,-3-3-2 15,-3-4-2-15,-6-4 2 16,-3 1 2-1,-3 4-2-15,-3 1-2 16,-6 5-3-16,-6-2 1 0,0 10 1 16,-2 5 0-16,-1 8 2 0,0 6 1 31,3 2 12-31,3 3 5 16,3 2 1-16,6 0 2 0,6-4-11 0,6 4-4 15,6-2-3-15,6-8-1 16,6-3-18-16,3-2-5 15,-1-3-95-15,1-8-41 16,-3-14 28 0</inkml:trace>
  <inkml:trace contextRef="#ctx0" brushRef="#br0" timeOffset="14.752">8795 17449 116 0,'-6'-5'44'0,"9"5"-24"0,-3 0-15 0,0 0 13 16,3-3-6-16,0-2 1 16,3 0-2-16,2-8 1 15,1 5-6-15,-3-3 11 0,-3-2 9 16,0 0-1-16,-3-1 0 16,-3-7-2-16,-3 11-3 15,-3-4 1-15,1 1-1 16,-7 3-5-16,-3-1-1 15,3 8-6-15,-3 1-3 16,3 7 0-16,0 3-1 0,3 5-7 16,3 11-2-16,6 8 2 15,3 2 1-15,3 11-1 16,3 13 0-16,0-5 4 16,6 0 1-16,-3 0 0 15,0-8 1-15,-3-5-2 16,0-9 2-16,-3-4 0 15,0-1 3-15,-9-12-27 16,-3-1-29 0,-3-3-11-16,0-15-53 15</inkml:trace>
  <inkml:trace contextRef="#ctx0" brushRef="#br0" timeOffset="15.752">8521 17613 244 0,'-15'-21'90'0,"12"16"-48"0,0 2-25 0,3 3 27 16,0 0-12-16,0-2-3 16,6-1-11-16,6-2-1 15,9 5-10-15,8-6 0 0,13 6 3 16,3 0-2-16,-1 0 3 16,4 0-4-16,-3 0 1 15,-7-2-3-15,-2-4 0 16,-3 6-34-16,-3-5-15 15,-4 5-66-15,-2-3-27 16</inkml:trace>
  <inkml:trace contextRef="#ctx0" brushRef="#br0" timeOffset="16.752">9104 17502 184 0,'-3'0'68'0,"3"0"-36"0,0 0-18 0,0 0 20 16,0 0-4-16,0 0 0 15,0 0-4 1,0-2 1-16,0-1-15 15,0 0 2-15,0-2 0 0,0-3-5 0,3-3-3 0,0 4-1 16,0-1 1-16,3-16-5 16,-3 11-1-16,3-3-2 15,-3 0-2-15,0 3 3 16,0-1 0-16,0 6-2 16,0 3 2-16,3 5-4 31,0 13 1-31,0 1 2 0,3 9 1 15,0 4 5-15,0 7 2 16,-1 6-2-16,-2-3-1 0,0 3 1 16,0 5 0-16,0-11-2 15,-3 3 1-15,0-5-42 16,0-6-18-16,-3-5-35 16,0 1-53-1,-3-9 39-15</inkml:trace>
  <inkml:trace contextRef="#ctx0" brushRef="#br0" timeOffset="17.752">9054 17862 308 0,'-12'0'115'0,"12"0"-62"0,0 0-51 0,0 0 23 16,6 0-20-16,6 0-4 15,5 0 1-15,10-3 0 16,3 3 0-16,3 0-2 0,-1 3 3 16,-2-3-9-16,0 5-3 15,-3-5-50-15,0 8-24 16,-1-2-39 0</inkml:trace>
  <inkml:trace contextRef="#ctx0" brushRef="#br0" timeOffset="18.752">9595 17658 240 0,'6'-18'90'0,"12"18"-48"0,9-3-34 0,-15-2 21 15,6 5-11-15,3-5-3 16,2 5-8-16,1-3-3 15,3 0-2-15,-3 1-13 0,-3 4-4 16,-1 1-108-16</inkml:trace>
  <inkml:trace contextRef="#ctx0" brushRef="#br0" timeOffset="19.752">10426 17423 168 0,'0'-8'66'0,"0"-21"-36"0,0 8-11 0,-3 13 23 15,-3-3-1 1,-3-2 2-16,0 5-12 16,-3-5-7-16,0 2-13 0,-3 3-3 0,-3 6 2 0,-2 4-8 15,2 6-1-15,0 11 1 16,3 4 1-16,3 12-1 15,3 5-2-15,3 18 1 16,3 0 1-16,3 0-1 0,0-5 2 16,3 0 0-16,0-13 1 15,0-1-2-15,0-7 1 16,-3-5-31-16,0-9-13 16,-3-5-32-16,-3 1-12 15,-3-7-19 1</inkml:trace>
  <inkml:trace contextRef="#ctx0" brushRef="#br0" timeOffset="20.752">10006 17711 268 0,'-9'-13'101'0,"12"10"-54"0,3 1-42 0,0-1 24 16,3-2-12-16,12 5 1 15,3-3-9-15,8 0-3 0,1 1-3 16,6 2-3-16,-3 0 1 0,-1-5-21 15,1-1-7-15,0-2-57 16,-4 8-25-16</inkml:trace>
  <inkml:trace contextRef="#ctx0" brushRef="#br0" timeOffset="21.752">10601 17510 168 0,'-3'-13'66'0,"3"5"-36"0,0 3-9 0,3 2 22 16,0-2-8-16,3-1-1 15,0-1-13-15,0-1-3 16,3 2-10-16,0-2-3 0,3-2 1 16,-3 10-5-16,3-3-1 15,3 3 0-15,3 3 0 16,-4 7 6-16,-2 6 4 16,-3 8-5-16,-3 2-3 15,-12 14 1-15,0 0 2 16,-3 5-2-16,-2 0-2 0,-1-5 0 15,-3-6 1 1,0-2 3-16,3-9 4 0,0-1 2 16,3-9 1-16,3 0-4 15,3-5 0-15,6-3 1 16,3 1 5-16,6-6-6 16,6 0 0-16,9 0-4 15,-1-6-1-15,4 1-1 16,0 2 1-16,-3 3-2 15,0 0-1-15,-7 3-21 16,-2-3-9-16,0 5-58 0,-6 3-25 16,-6 5-12-1</inkml:trace>
  <inkml:trace contextRef="#ctx0" brushRef="#br0" timeOffset="22.752">8461 17148 160 0,'-35'2'60'0,"26"17"-32"0,-12-6-13 0,9 0 20 0,-12 14-8 16,-6-1-1-16,-2 19-4 16,-1 8 1-16,6 11-13 15,9 10-3-15,12 8-3 0,18-8-2 16,21 8-2-16,14-11-6 15,16-2-1-15,26-11-26 16,21-5-10-16,15-16-60 16</inkml:trace>
  <inkml:trace contextRef="#ctx0" brushRef="#br0" timeOffset="23.752">11027 17190 196 0,'-3'-8'74'0,"9"5"-40"0,6 14-29 15,-3 2 17-15,3 6-3 0,3 12 3 16,3 17 5-16,-4 8 6 15,4 5-18-15,-3 7 1 0,-9-2 0 16,-6-5-4 0,-3-2 1-16,-3-14-6 0,-3-1 1 15,-3-9-3-15,0 2 2 0,1-11-39 0,-7-4-18 16,0-9-50 0,-3 0-57-16,9-8 46 15</inkml:trace>
  <inkml:trace contextRef="#ctx0" brushRef="#br0" timeOffset="24.752">11727 17306 192 0,'5'-2'74'0,"1"-1"-40"0,0-5-18 16,-6 8 24-16,3 0-6 16,-3 0 1-16</inkml:trace>
  <inkml:trace contextRef="#ctx0" brushRef="#br0" timeOffset="25.752">11744 17301 457 0,'-6'11'23'16,"-5"10"-1"-16,-13 5-13 0,0 3-5 16,0 1-1-16,-3-4 0 15,3 0-1-15,1 4-2 16,5-9 1-16,-3-3 1 15,3-2-3-15,3 3 0 16,3-6 1-16,3 0 0 16,9 8-5-1,6-2 1-15,3-1 0 16,6 1 2-16,3-1 1 16,3 4 1-16,6-4 0 15,2 3 4-15,1 0 2 0,0 3 0 16,0-3 1-16,2 3-4 15,-5-3 0-15,-3 0-72 16,12-2-30-16,-3-8-30 16</inkml:trace>
  <inkml:trace contextRef="#ctx0" brushRef="#br0" timeOffset="26.752">12381 17418 180 0,'-15'-6'68'0,"13"-4"-36"0,-1-1-18 0,3 8 20 0,3-7-8 16,-1 5-3-16,7-3-11 15,3-6-3-15,3 1-5 16,3 0-1-16,6 0 3 0,3-1-3 16,-1 4 0-16,4 2-1 15,-3 8-2-15,-3 0 1 16,0 5-1-16,-1 3 0 15,-2 5 2-15,-6 14 3 16,-3-1 2-16,-6 1 5 16,-9 2 3-16,-6 0-4 15,-3 8 1-15,0 5-1 16,-3-5 1-16,-5-2-2 16,-1-3 1-16,3-6-4 0,0 3-2 15,0-8 0-15,6-2-1 16,0-6-2-1,0-5-2-15,7 0 3 0,2-3 0 16,3-5-4-16,5 5 1 16,13-5 2-16,0-5 1 15,3 5 1-15,6-5 2 16,3-3 1-16,2 3 1 16,1 5-4-16,0-3-1 15,0-2-1-15,-4 5-2 0,-5-6 3 16,-3 6 0-16,-3 6-1 15,-3-6 1-15,0 5-51 16,-1-2-21-16,-2-3-85 16</inkml:trace>
  <inkml:trace contextRef="#ctx0" brushRef="#br0" timeOffset="27.752">12908 17248 212 0,'-3'-8'79'0,"3"8"-42"0,3-5-21 16,0 5 24-16,0 0-10 15,3-3 0-15,-3-2-11 0,3 0-4 16,3-1-8-16,0-1-5 16,0 7 1-16,6-3-4 0,0 0 0 15,0 1 1-15,-1 2 2 16,1 0-21-16,0 0-9 16,0 0-37-16,-3 0-14 15</inkml:trace>
  <inkml:trace contextRef="#ctx0" brushRef="#br0" timeOffset="28.752">13164 17097 224 0,'-3'-8'85'0,"6"3"-46"0,0 3-30 16,0-1 19-16,0 0-12 16,3-2-4-16,3 5-7 15,3-5-4-15,3 5 0 16,3 0-1-16,-3 5 0 0,-1 3 0 16,-2 2 0-16,-3-2 0 15,-3 6 2-15,-6 7-1 16,-3 3 2-16,-6-1-2 0,0-1-1 15,0-1 1-15,1-3 1 16,-1-5-1-16,3 1-1 16,3-1-2-16,0-5 1 15,3-3 1-15,3 3 2 16,6-5-1-16,5-1-1 16,1-2 1-16,0 0 1 15,6 0-8-15,-3 0-1 16,-3-2-25-16,0-4-51 15,0 1 7 1,-1 0-9 0</inkml:trace>
  <inkml:trace contextRef="#ctx0" brushRef="#br0" timeOffset="29.752">13471 17148 200 0,'-3'0'77'0,"0"2"-42"0,-12 22-28 0,12-8 20 0,0 3-7 16,0 2 0-16,3-3-2 15,6 1 0-15,0-6-9 16,6 0-1-16,3-5 2 0,6-5-4 16,2-6 2-16,-2-5-3 15,0-5 0-15,-6-14 5 16,-6 6 4-16,-9-2 4 16,-6-4 3-16,-6 9-9 15,-3 2-2-15,-9 5-13 16,0 6-3-16,1 5-70 15,2 10-29-15,3 9-24 16</inkml:trace>
  <inkml:trace contextRef="#ctx0" brushRef="#br0" timeOffset="30.752">12515 18002 144 0,'3'-5'55'0,"-6"5"-30"0,3 0-5 0,0 0 19 0,0 0-10 15,0 5-2-15,-3 3-3 16,-6 5 0-16,3 9-13 15,-2 1 2-15,2-7 3 0,0 3-4 16,0-6-2-16,0 0-5 16,3-7-4-16,0 1 0 15,3-1-1-15,0-6 2 16,6 0 1-16,0-6-4 16,3-1 1-16,0-12 0 15,-1 6 0-15,7-6 0 16,-3 6 2-16,-3 5-1 15,0 0-1-15,3 3-2 16,-3 0 1-16,0 10 3 0,3 3 3 16,0 10 7-16,0-4 2 15,0 4-7-15,-1-5-4 16,1 6-2-16,0-6-1 16,0-5-20-16,0 0-7 15,-3 3-43-15,0-9-18 16,-3 3-18-1</inkml:trace>
  <inkml:trace contextRef="#ctx0" brushRef="#br0" timeOffset="31.752">12518 18148 140 0,'0'5'55'0,"3"-5"-30"0,-3 3-18 0,0-3 15 16,3 5-2-16,-3 0 0 15,0 3 3-15,0 0 0 16,0 8-12-1,-3 0 11-15,0 8 5 16,0-3-1-16,0 5 2 16,3 6-10-16,0 0 0 0,9-3-13 15,0-5-3-15,6 2-2 16,3 1 2-16,3-9 1 16,6-5 3-16,5 1-19 15,1-6-5-15,6-8-82 16,-4-8-70-16,-2-6 53 15</inkml:trace>
  <inkml:trace contextRef="#ctx0" brushRef="#br0" timeOffset="32.752">13096 18463 176 0,'3'-8'66'0,"-3"8"-36"0,0-6-13 0,0 6 20 16,-3 0-6-16,0-2 2 15,0 2-8-15,-3 0-3 16,0 0-12-16,-6 2-6 0,3 4-1 15,0-1-2-15,3-2 2 16,3 7-4-16,6-7-2 16,3 7-1-16,3 4 0 15,0 4 0-15,3-2 0 0,0 3 3 16,-3-6 0-16,-3 5 12 16,-3-4 7-16,-6-1 4 15,-3-5 2-15,-3 5-11 16,0-8-3-16,-3 3-4 15,0-8-1-15,-3 5-6 16,3-5-1-16,0 0-24 16,3 0-7-16,6-5-30 15,6 5-11-15,3-8-39 16</inkml:trace>
  <inkml:trace contextRef="#ctx0" brushRef="#br0" timeOffset="33.752">13215 18547 236 0,'-3'14'88'0,"3"-9"-48"0,0 8-25 0,0-5 24 15,3 3-15-15,0 2-1 16,3 0-9-16,3 0-4 16,0 0-5-16,5 6 1 0,1-11 3 15,0-3-1-15,3-5 1 16,-3-5-3-16,0 0-1 15,-3-3-3-15,-3-6 1 16,-3 1 2-16,-3 0 2 16,-6-5-6-16,-3-4 0 15,-3 4-1-15,-6-1 2 16,-3 6-3-16,0 0 0 16,0 5-10-16,3 3-5 15,4 5-21-15,2 5-9 0,3 0-19 16,3-2-10-16,9 2-28 15</inkml:trace>
  <inkml:trace contextRef="#ctx0" brushRef="#br0" timeOffset="34.752">13358 18494 192 0,'0'0'74'0,"3"0"-40"0,3 6-22 0,-3 2 21 15,3 5-6-15,0 0 1 16,-4 0-9 0,1 6-1-16,0-6-11 15,0 0-2-15,0-2 1 0,-3-3-3 0,0 0 0 16,3-3-1-16,-3-5 1 16,3 0-4-16,3-5 0 15,-3-3-1 1,3-11-2-16,6 1-4 15,-3 2-2-15,6-3 2 0,-3 6 5 0,0 8 0 16,-3 2 1-16,0 6 11 16,0 10 3-16,-4 6-1 15,1-6 1-15,0-5-3 16,0 2 2-16,-3-2-6 16,0 3-1-16,0-8 0 15,3 2 0-15,0-5-2 16,3-5-2-16,3-9-2 15,3 1 1-15,3 5 1 16,0-2 0-16,-1 7-3 16,1 6 0-16,3 7 2 15,-3-2 0-15,-3 5 1 0,0-2 0 16,-3 2-3 0,-3-5 2-16,0 5-15 15,0-5-6-15,-1-3-33 0,1 3-15 16</inkml:trace>
  <inkml:trace contextRef="#ctx0" brushRef="#br0" timeOffset="35.752">13825 18579 208 0,'3'-5'77'0,"0"5"-42"0,3 0-26 0,0 5 19 15,0-5-12-15,3 0-2 16,0 0-4-16,0 0-1 0,3 0-5 15,2-8-3-15,1-2 0 16,-3-4-1-16,-3 6 2 0,0-5 1 16,-3 5 1-16,-3-2-2 15,-3-4 1-15,-6 6-11 16,-6 3-2-16,-3 5 3 16,0 0 3-16,-3 5 3 15,1 3 3-15,-1 11 12 16,3 2 6-1,3 6 3-15,3-4 3 16,6 4-12-16,9-1-5 0,9-5-9 16,9 3 0-16,5-11-71 15,10-13-29-15,0-5-18 16</inkml:trace>
  <inkml:trace contextRef="#ctx0" brushRef="#br0" timeOffset="36.752">14557 18441 200 0,'-15'-7'74'0,"6"1"-40"0,-5 6-18 16,5 0 22-16,-3 6-16 16,-3-4-2-16,0 9-10 15,-3 2-2-15,0 8-4 16,3 6-5-16,9-1 0 0,3 1 1 15,6-9 2-15,3 1-1 16,3-6-1-16,3-5 3 16,3-3 2-16,0-5-2 15,0-5 0-15,-3-3-1 0,0-11-2 16,-3 1 3-16,0 2 0 16,-4-3 5-16,-2 6 3 15,-3 5-4-15,0-2 1 16,0 10-5-16,0 0 0 15,0 13-1-15,0 5 1 16,3 1-4-16,3-3-2 16,0 2 2-16,3 1 2 15,0-6-18-15,0 0-8 16,3-5-38-16,-3 3-17 16,0-11-24-16</inkml:trace>
  <inkml:trace contextRef="#ctx0" brushRef="#br0" timeOffset="37.752">14641 18526 184 0,'-3'0'68'0,"3"0"-36"0,0 8-20 15,6 3 21-15,0-3 1 16,-1 10 4-16,1-5-10 16,-3 1-2-16,3 4-15 15,0-5-4-15,-3-5-1 0,0 0-1 16,0 3 2-16,-3-11-2 15,0 0 0-15,3-6-3 16,0-1-2-16,0-4 1 0,3-10 1 16,0 2-3-16,3-2 0 15,0-3-1 1,3 8 0-16,-3-2 0 16,3 10-2-16,0-3 3 0,2 6 0 15,-2 2-6-15,3 3 0 16,-3 0-35-16,0 8-14 15,0 11-64 1</inkml:trace>
  <inkml:trace contextRef="#ctx0" brushRef="#br0" timeOffset="38.752">14932 18219 260 0,'0'0'99'0,"3"6"-54"0,0 15-42 15,0-8 21-15,0 8-8 16,0 11 1-16,0 8-1 16,0 2 0-16,0 0-8 15,0-2 1-15,0-3 2 0,0-3-6 16,0-7-1-16,0-9 0 15,0 1 0-15,0-11 0 16,0-3 0-16,-3-5-2 0,3-5 1 16,0-3-11-16,3-5-4 15,3-11-5-15,0 8 0 16,3 3 4-16,2 2 6 16,4 3-1-1,0 8 3-15,-3 5 5 16,0 9 4-16,-3-6 14 0,-3 5 6 0,-6 0 1 15,-3 0 0-15,-6-2-8 16,-6-3-2-16,0-3-12 16,-3-2-3-16,-3 2-15 15,0-5-2-15,4 0-27 16,-1 0-10-16,3 0-28 16,9 0-73-1</inkml:trace>
  <inkml:trace contextRef="#ctx0" brushRef="#br0" timeOffset="39.752">15218 18455 256 0,'6'0'96'0,"-3"8"-52"0,0 5-29 0,0-3 24 15,0 9-12-15,-3-3-3 16,0 2-12-16,0 4-5 15,3-4-4-15,-3-5-14 0,0 6-2 0,0-6-62 16,3-5-28-16,-3-8-13 16</inkml:trace>
  <inkml:trace contextRef="#ctx0" brushRef="#br0" timeOffset="40.752">15194 18304 236 0,'0'-13'90'0,"6"13"-48"0,3-14-56 16,-3 9 14-16,3-3-46 15,6-2-14-15,0 2-25 16,3 0-8-16</inkml:trace>
  <inkml:trace contextRef="#ctx0" brushRef="#br0" timeOffset="41.752">15355 18169 212 0,'0'-3'79'0,"0"6"-42"0,0 10-28 0,3-8 19 15,0 14-5-15,0 7-2 16,3-4-9-16,0 9-3 16,0 1-5-16,0 0-1 0,0-3 1 15,0 13-31-15,-3-7-12 16,-3-1-75 0</inkml:trace>
  <inkml:trace contextRef="#ctx0" brushRef="#br0" timeOffset="42.752">15212 18402 320 0,'-6'-13'121'0,"6"7"-66"0,9 1-47 15,-3 5 27-15,6-3-20 31,6-2-6-31,3 0-10 16,5-3-2-16,4 8 1 16,0-5-39-16,0 5-17 0,-4 0-83 15</inkml:trace>
  <inkml:trace contextRef="#ctx0" brushRef="#br0" timeOffset="43.752">15540 18428 256 0,'0'19'96'0,"2"-11"-52"0,-2 5-38 16,3-5 22-1,0-3-11-15,-3 8-2 0,0-2-4 16,0-3-2-16,0 0-5 0,0 5-1 0,0-8 1 16,-3-5-2-1,3 0 1-15,-3-8 2 0,3-2 0 16,0 2 0-16,0-5-1 16,3-6 0-16,3 6 0 15,3 0 0-15,0-1-2 16,0 1-2-16,3 0-2 15,0 8 1-15,0-3-1 16,0 8 0-16,0 0-14 16,0 0-4-16,0 0-30 15,-1 5-12-15,4-2-59 16</inkml:trace>
  <inkml:trace contextRef="#ctx0" brushRef="#br0" timeOffset="44.752">15834 18423 272 0,'-6'-8'101'0,"3"8"-54"0,-6-5-46 0,6 5 21 15,-3 0-12-15,0 5-1 16,-2 3-3-16,-7 5-1 16,0 0-3-16,3 1-2 0,0 9 1 15,6-1-1-15,0 1 0 16,3-7 0-16,9-2 0 15,0-1 2-15,3-8 1 16,0 0-1-16,0-5-2 16,0 0 1-16,0-10-1 15,-3-3-3-15,0-1 2 16,-1 1 3-16,1 0 1 0,-3 5 1 16,0 0 2-16,0 3-5 15,0-1-1-15,-3 6 6 16,3 11 6-16,3 5-4 15,0-3-2-15,0 6-3 16,3-6 0-16,0 0-7 16,0-5 1-16,0 3-45 15,0-3-18-15,0-3-66 16</inkml:trace>
  <inkml:trace contextRef="#ctx0" brushRef="#br0" timeOffset="45.752">15968 18486 228 0,'0'8'85'0,"0"11"-46"0,3 7-26 0,-3-18 22 16,0 3-14-16,3-3-4 16,-3 5-8-16,0-8-1 15,0 3-5-15,0-2 0 0,0 2 1 16,0-8 0-16,0 0 0 15,0 0-2-15,0-14 3 16,0-4 1 0,0-3-2-16,6 7-1 15,0 1 5 1,0 0 3-16,0 0-4 16,6 2 1-16,0 3-5 15,0 3-2-15,0-3-3 16,-1 8 1-16,1 0-21 15,3 0-10-15,-3 0-35 16,0 0-15-16,0 5-29 16</inkml:trace>
  <inkml:trace contextRef="#ctx0" brushRef="#br0" timeOffset="46.752">16251 18468 252 0,'3'8'96'0,"0"-3"-52"0,0 19-36 0,0-16 24 16,0 5-20-16,3 0-4 15,0 1-16-15,0-1-5 16,0 0 6-16,0-5-43 0,-3 3-18 16,2-6-34-1</inkml:trace>
  <inkml:trace contextRef="#ctx0" brushRef="#br0" timeOffset="47.752">16379 18531 280 0,'-18'48'107'0,"3"-29"-58"0,-12 12-35 16,15-17 26-16,1 7-22 15,-1 0-7-15,-3 3-32 16,3 2-11-16,0-5-105 15,6-7-45-15</inkml:trace>
  <inkml:trace contextRef="#ctx0" brushRef="#br0" timeOffset="48.752">16787 18187 192 0,'-3'-13'71'0,"6"8"-38"0,-3 2-21 0,0 3 21 16,3 3-6-16,3 2-1 15,0 14-1-15,0 7 1 16,-1 6-14-16,-2 8 0 0,0 5 1 16,-3 2-5-16,0-2-2 0,0 0-1 15,0-10-1-15,0-4-16 16,0-4-6-1,0-9-22-15,0 1-10 16,-3-11-15-16,-2 0-7 0,-1-8-14 16</inkml:trace>
  <inkml:trace contextRef="#ctx0" brushRef="#br0" timeOffset="49.752">16683 18434 256 0,'-3'-11'96'0,"3"8"-52"0,0-2-29 15,3 0 24-15,-1 5-15 0,4-8-3 16,3 2-10 0,6 4-5-16,3-3-3 15,3-1-3-15,3 6 3 0,0 0-15 0,5 0-7 16,-2 0-23-16,0-5-11 16,-6 5-25-16,0-3-9 15,-7-2 3 1</inkml:trace>
  <inkml:trace contextRef="#ctx0" brushRef="#br0" timeOffset="50.752">16965 18251 184 0,'-9'-5'71'0,"9"13"-38"0,-3 5-25 0,3-8 18 0,3 8 5 16,0 1 3-16,-3 12-5 15,0 1-1-15,0 4-15 16,-3 6 3-16,0-2 4 0,0-4-9 15,-3-4-1-15,6-6-6 16,-6-8-1-16,4 1 1 16,2-9 2-16,0-5-3 15,2-5 0-15,4-9-6 16,0 1 0-16,0 0-1 16,6-3 2-16,-3 0-4 15,3 8 2-15,0 0 0 16,0 3-1-16,0 13 6 15,-3-3 3-15,0 8 1 0,-3 6 2 16,-3-6-6-16,3 0-1 16,-3 1-9-16,0-1-2 15,-1-5-43-15,1 2-16 16,0-7-53 0</inkml:trace>
  <inkml:trace contextRef="#ctx0" brushRef="#br0" timeOffset="51.752">17147 18447 200 0,'-3'0'74'15,"6"2"-40"-15,0 12-11 0,0-9 24 0,3 8-15 16,-3 6-4-16,3 2-10 15,-3-3-3-15,0 1-9 16,0-6-2-16,0-5 2 0,0 0-1 16,-3 3 2-16,0-11 0 15,0 0 1-15,0-6 2 16,0 6 4-16,0-13-13 16,0-5-2-16,3 4 2 15,0 1 1-15,5 0 0 16,1 0-2-16,3-1-2 15,6 6 1-15,-3-2-26 16,-3 7-11-16,0-2-19 0,0 5-5 16,-3-5-4-16,0 5 1 15,-3 0 1 1,0 0 26-16,5 5 47 16,-8-5 40-16,6 5 20 15,0-2-13-15,0 2-6 16,3 0-14-16,0 3-5 15,3-2-17-15,-3-1-2 0,0-5 1 16,3 3-7-16,-4-3-3 16,1-3 0-16,0-2 0 15,-3-1 1-15,-3-2 2 0,0 3-3 16,-6 0-2-16,-3-3 0 16,-3 0-1-1,0-3-3-15,-6 11 2 0,-3 0 1 16,-5 0 0-16,2 6-3 15,3 2 2-15,0 5 7 16,3 11 4-16,6-3-5 16,0-3-3-16,9 4-1 15,6-4 1-15,3 1-12 16,3-6-6-16,0 0-51 16,3-8-23-16,-1-5-25 15</inkml:trace>
  <inkml:trace contextRef="#ctx0" brushRef="#br0" timeOffset="52.752">17626 18428 344 0,'-6'-13'129'0,"3"13"-70"0,-3 0-62 0,3 0 24 15,-3 5-17-15,3-2-2 16,-6 8-4-16,6-4-2 15,3 1 3-15,3 6-2 0,0-1-1 16,3 11 3-16,3-6 0 16,0-2 1-16,-3 3 0 15,0-1 8-15,-6-5 5 16,-3 1 7-16,-3-1 4 16,0 0-8-16,-6-5-4 0,0 3-5 15,-3-9 0-15,1 3-20 16,-1-5-8-16,3 0-27 15,3 0-12-15,6-5-34 16,3-3-16-16</inkml:trace>
  <inkml:trace contextRef="#ctx0" brushRef="#br0" timeOffset="53.752">17709 18227 272 0,'0'0'101'0,"3"0"-54"0,0 5-42 0,0 9 24 16,0-1-9-16,0 8 0 16,0 3-7-16,-3 2-3 15,0 1-5-15,0 5-4 0,0-1 2 16,0-4 0-16,0 2 3 15,0-11-3 1,0 1-2-16,0-14 2 16,3-2-7-16,3-11 1 15,3 3-8-15,3-3-1 16,9-3 5-16,-3 3 1 0,0 3 1 16,-1 2 4-16,1 3 11 15,-3 3 6-15,-3 2-2 16,-3 3 2-16,-3 11 2 15,-3-6 1-15,0 0-10 16,-3 6-5-16,0-6-21 16,3 0-9-16,0-5-37 15,0 3-15-15,3-3-56 16</inkml:trace>
  <inkml:trace contextRef="#ctx0" brushRef="#br0" timeOffset="54.752">18025 18476 244 0,'0'5'90'0,"0"0"-48"0,0 17-29 0,3-9 22 15,3 0-9 1,0 6-1-16,0-6-8 0,0-5 0 16,3 2-10-1,0-7 0-15,2-3 3 0,1-3-2 0,0-2 3 16,-3-8-6-16,-3 0-1 16,-3-1-2-16,-3-4 1 15,-6 5-2-15,-3-1 2 16,-3 1-4-16,-8 0-2 15,-1 8-7-15,3-3-2 16,0 8-26-16,0 0-13 16,6 0-31-16,6 0-13 15,6-6-7-15</inkml:trace>
  <inkml:trace contextRef="#ctx0" brushRef="#br0" timeOffset="55.752">18183 18299 220 0,'-6'-22'82'0,"6"4"-44"0,0 10-29 0,0 3 22 15,0 5-6-15,3 0 3 16,-3 0-10-16,3 8-3 16,0 5-8-16,0 0 4 0,0 6 4 15,0 7 4-15,0 6 1 16,0-6-7-16,0 6-3 15,0 2-3-15,-1-7-2 16,1 2-3-16,0-8-2 16,0 0-48-16,0-2-22 15,6-1-75 1</inkml:trace>
  <inkml:trace contextRef="#ctx0" brushRef="#br0" timeOffset="56.752">18457 18476 236 0,'-27'-8'90'0,"21"3"-48"0,-6 2-31 16,6 3 23-16,0 0-20 16,-3 0-7-16,-3 3-8 15,0 2 0-15,3 3 1 16,0 10-3-16,3 6 2 0,3-8-1 15,3 8 0-15,3-8 4 16,3 2 1-16,3-7 3 16,0-8 3-16,3-3 2 0,0 0 1 15,0-8-6-15,3-6-2 16,-3-4-2-16,3-9 1 16,-6 1-2-16,-3-1 2 15,-1-4-2-15,-2-1-1 16,-9-2-2-16,4 2-1 15,-4 5 2-15,0 1 0 16,0 7 1-16,3 6 2 16,0 5-3-16,3 8 0 15,0 13 7-15,0 6 4 16,3 7 1-16,6 4 3 16,3 1-3-16,-1 14 1 15,1-5-9-15,0-8-2 0,0-1-28 16,3-9-9-16,3-1-108 15</inkml:trace>
  <inkml:trace contextRef="#ctx0" brushRef="#br0" timeOffset="57.752">7506 17724 116 0,'3'-7'46'0,"0"7"-24"0,-3-8-10 0,0 5 13 0,0-5-2 16,0 8 9 0,-3-13-6-16,-3 5-14 15,0-3 1-15,-3 3 1 0,0 3-7 16,-3 5-2-16,-3 11-1 15,-6 2 0-15,1 8-2 16,-1 5 1-16,3 6-4 16,6 0-2-16,3-6 2 15,9 1 0-15,9-6 3 16,3-2 1-16,3-6-1 16,0-5-2-16,-1-3 3 15,1-8 0-15,0-2-1 0,0-6-2 16,-3-4 1-16,0-4-1 15,-3 1 0-15,-3 4 2 16,-3-4-1-16,0 5-1 16,-3-1 5-16,0 12 1 15,0 2-7-15,3 8-1 16,0 5 0-16,0 5 3 16,6 4 0-16,0 4-1 15,-1 3 1-15,1-8-1 16,0 0-7-16,0-2 0 15,0-6-46-15,0-5-17 16,3-3-17 0</inkml:trace>
  <inkml:trace contextRef="#ctx0" brushRef="#br0" timeOffset="58.752">7631 17428 180 0,'-9'0'68'0,"9"3"-36"0,0 2-24 16,0 3 16-16,3 5-8 16,0 16 1-16,3 14-8 15,0 12-1-15,0 1-4 16,0-1 2-16,0-7 3 0,0-8 1 0,-1-1 2 15,-2-7-2-15,0-5-1 16,0-9 1-16,-3-5 1 16,3-7-3-16,-3-6 0 15,3-6-3-15,0-2 0 16,0-15-8-16,3 4-2 16,3-2-7-16,0 0 0 15,3-3 6-15,0 11 3 16,9-1-2-16,-3 9 1 15,5 10 4-15,-8 3 4 16,0-2 14-16,-3 12 8 16,-3 1-7-16,-9-3-1 15,0-3-10-15,-6 5-5 16,0-4-2-16,-6-1 1 0,0-3-12 16,0-2-6-1,1-2-27-15,-4-4-10 0,6-2-69 16</inkml:trace>
  <inkml:trace contextRef="#ctx0" brushRef="#br0" timeOffset="59.752">8030 17613 228 0,'6'-21'88'0,"-6"16"-48"0,-9 2-18 0,12 1 28 15,-6 2-17-15,0 0-4 0,-6 2-19 16,3 1-7 0,-3 10-2-16,3 0-1 0,0 6 2 0,0-1-3 15,6-2-2-15,6 3 2 16,3 7 0-16,3-7-2 16,0 7 2-16,0 1 1 15,0-1 0-15,-4 1 2 16,-5-9 1-16,-3 3 7 15,-3 3 6 1,-2-3-4-16,-10-2 1 16,-3-6-10-16,0 0-4 0,0 0-71 15,0 1-31-15,0-1-30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2:55:56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8155 10176 260 0,'0'3'96'0,"3"-3"-75"0,-9 2 14 0,-3 1 3 15,0 15-13-15,-6 4-3 16,-6 1 1-16,-9 1 2 15,-11 0-13-15,-7 2-9 0,0 1-5 16,4-1 9-16,2-2 8 16,6 3-8-16,4-4-1 15,8-4-4-15,3-1-2 16,6-4-2-16,6-1 1 16,6 3-1-16,6 0 0 0,6 5 4 15,9 0 1-15,6 5-6 16,14 1 0-16,1-1 1 15,0 1 1-15,-3-1-6 16,-4-2-3-16,-5-5-5 16,0-1-2-16,-6-5-25 15,-3-2-11-15</inkml:trace>
  <inkml:trace contextRef="#ctx0" brushRef="#br0" timeOffset="390.854">8670 10374 240 0,'-9'-29'90'0,"6"16"-70"0,-6-6 17 0,3 12 4 16,0-1-4-16,-6 0 2 16,-3 2-6-16,-3 1-3 15,-3 5-16-15,1 8-9 0,2 5-1 16,0 8-14-16,0 16-3 16,6 22 8-16,3 9 5 0,6-4 1 15,0-3 2-15,3-3-7 16,3-5 1-16,0-8 1 15,0-8 1-15,0-5-10 16,-3-8-3-16,-3-11-31 16,0-5-10-16,-6-8-40 15,-3-8-55 1,-9-5 43-16</inkml:trace>
  <inkml:trace contextRef="#ctx0" brushRef="#br0" timeOffset="561.348">8226 10644 240 0,'-12'-21'90'0,"12"21"-70"0,6-5 13 15,0 5-1-15,3 0-8 16,3 0 0-16,12-3-4 0,11-2-3 16,4 0-9-1,0-1-3-15,3 1-1 0,-1 0-5 0,-2-1 1 16,0-2-29-16,2 0-13 16,-5-2-49-1,3-1-63-15,-4-5 39 16</inkml:trace>
  <inkml:trace contextRef="#ctx0" brushRef="#br0" timeOffset="764.39">8884 10316 272 0,'-9'-5'104'0,"6"10"-81"0,6 3-13 0,0 0-12 0,-3 8 13 16,0 16 11-16,0 15 10 15,-3 17 3-15,0-3-19 16,-3-6-5-16,3-2-3 15,0-3-4-15,3-2-3 16,0-6 0-16,3-7-1 0,0-9-31 16,3-7-12-16,3-9-60 15,6-7-65 1,0-8 51-16</inkml:trace>
  <inkml:trace contextRef="#ctx0" brushRef="#br0" timeOffset="1065.093">9080 10634 252 0,'-35'2'96'0,"20"1"-75"0,18 31-10 15,-3-20-10-15,-3 1 4 16,-3 7 7-16,3 4 9 16,0 3 5-16,3 3-14 0,0-8 0 0,9 5-1 15,3-5-2-15,6-3 0 16,5-8-1-16,7-5 0 15,3-16 0-15,3-3 2 16,-4-4-3-16,-5-4-2 16,-9-2-2-16,-9 0-3 15,-15-3 1-15,-6-3 1 16,-6 1-3-16,-3 2 0 16,-2 6-15-16,-1 4-4 0,3 6-23 15,3 6-8 1,3 4-46-1</inkml:trace>
  <inkml:trace contextRef="#ctx0" brushRef="#br0" timeOffset="1484.021">9491 10655 248 0,'-12'2'93'0,"6"9"-72"0,-6-8-2 15,6 5-6-15,-5 2-9 16,-4 3-1-16,-6 6-3 16,0 2-1-16,3 3 1 15,0 5 0-15,9 0 0 0,6 0 0 16,9-5 0-16,3-3 4 0,6-5 2 16,0-11 0-16,3-7 1 15,0-6-2-15,0-5 2 16,-1-6-6-16,1-2-3 15,-6-3 3-15,-3 0 3 16,-3 0-3-16,0 3-1 16,-6 21 33 15,0-5-21-31,0 10-4 16,3 6-5-16,3 5-1 15,0 2-1-15,3 3 2 16,3 1-2-16,3-4-1 0,0-2 1 15,2-3-15-15,4-5-3 16,3-8-48-16,6-5-21 0,3-3-26 16</inkml:trace>
  <inkml:trace contextRef="#ctx0" brushRef="#br0" timeOffset="1694.736">9833 10300 288 0,'-6'3'110'0,"6"0"-86"0,-2 18-6 0,2-5-10 16,-3 15-2-16,3 22 6 15,-3 13 3 1,3-2 3-16,0-3-10 0,0-6-4 16,3-4-3-16,0-6 1 0,2-6 1 15,-2-7-41 1,0-8-19-16,3-6-75 15</inkml:trace>
  <inkml:trace contextRef="#ctx0" brushRef="#br0" timeOffset="1910.164">9566 10575 308 0,'20'-8'115'0,"4"1"-89"0,24-1 12 16,-21 5-1-16,5 0-20 16,1 1-5-16,0-1-5 15,0 0 0-15,-4 1-4 16,1 2-41-16,0 2-17 16,-3 6-92-16</inkml:trace>
  <inkml:trace contextRef="#ctx0" brushRef="#br0" timeOffset="2234.639">10131 10906 228 0,'-6'3'88'0,"3"-3"-69"0,3 0 11 0,0 0 1 16,0 0-6-16,-3-3 0 15,3 0-9-15,0 3-5 16,0-2-6-16,0 2-6 0,0 0 0 16,0 0 10-16,-3 2 3 15,-3 1-1-15,0 0 1 0,-3-1-9 16,0-2-2-1,3 3-17-15,1-6-6 16,2 1-25-16,0-1-9 16,3 0-64-1</inkml:trace>
  <inkml:trace contextRef="#ctx0" brushRef="#br0" timeOffset="2849.169">10334 10374 228 0,'-6'-18'85'0,"12"13"-66"0,20 15 1 0,-20-5-4 15,0 3 8-15,0 3 10 16,-3 10-7-16,0 16-1 16,-3 16-15-16,0 0 2 0,0 0 1 15,-3-3-1-15,0-5 2 0,0-3-4 16,0 1-1-1,0-6-6-15,0-8-3 0,3-5 2 16,0-8 0 0,0-3-1-16,0-5-2 0,0-3 3 15,0-5 0 1,3-8-1-16,0-5-2 0,3-8 1 16,0-3-1-1,3-3-5-15,0 1-1 0,3 2-4 16,0 3 1-16,3 0 3 15,5 8 3-15,1 5 2 16,3 5 1-16,3 8 8 16,0 6 5-16,0 5-2 15,-4 2 1-15,-2 1-3 16,-6 2 0-16,-3-2-8 16,-3-1 0-16,-3-2 3 0,0-3 2 15,-6-2-20-15,3-3-8 16,0-3-18-16,6-10-67 15,0-1-1 1,3-4-12 0</inkml:trace>
  <inkml:trace contextRef="#ctx0" brushRef="#br0" timeOffset="3242.148">10756 10319 260 0,'-9'-8'99'0,"12"3"-77"0,-3 5 9 0,0 0 1 15,0 0-9-15,6 5 1 0,0 0-13 16,0 0-7-16,3 1-2 16,6 2-2-16,3 0 0 0,6 2 0 15,2 1 0-15,7 5-3 16,12-1 2-16,-1 4 1 15,-2 2 2-15,-3 0-1 16,-6 3-1-16,-7 0 1 16,-5 0-1-16,-3 2 0 15,-9 3 0-15,-9-2 15 16,-12-1 7-16,-12 1 1 16,-6-1 0-16,-5-2 1 0,-1 0 2 15,0 2-14-15,4 1-7 16,5-3-6-16,0-3 0 15,6-3-12-15,6-2-5 16,6 0-41 0,6-3-16-16,6-8-81 15</inkml:trace>
  <inkml:trace contextRef="#ctx0" brushRef="#br0" timeOffset="4502.547">12164 10335 220 0,'24'-8'82'0,"-27"0"-64"0,-3-5 11 0,3 7 2 16,-3-2-4-16,-3 3 2 16,-3 0-1-16,-6 7 0 15,-5 1-15-15,-1 5-10 0,0 8-3 16,24-16-18 15,-21 95 10-31,12-10 3 16,3-11-7 15,3 5-20-31,-3-18-7 16,0-13-31-16,-3-17-12 15,-3-9-6-15,-2-14-1 16</inkml:trace>
  <inkml:trace contextRef="#ctx0" brushRef="#br0" timeOffset="4878.247">11816 10694 272 0,'-9'-10'104'0,"12"13"-81"15,0-6 7-15,0 3-1 0,3-3-16 16,3 1-4-16,6-1-6 16,2 0 0-16,13 1-2 15,6-1-16-15,3 0-7 0,-4 1-7 16,-2 2 0-16,-6 0 5 16,-3 8 4-16,-6 2 12 15,-4 3 7-15,-2 3 10 16,-6 6 4-16,0 1 2 15,0 1 1-15,-3 0 0 16,3-6 0-16,3-2 5 16,0-5 1-16,3-3 2 15,0-8 0-15,3-5-11 0,0-3-3 16,-4-6-6-16,1-1-1 16,-3-1-1-16,-6 0 1 15,-3 0 0-15,-6 0 1 16,-3 0 0-16,0 3 0 15,-5 0-16-15,2 5-6 16,0 0-22-16,3 5-8 16,3 1-29-16,3 2-12 15,3 0-12-15</inkml:trace>
  <inkml:trace contextRef="#ctx0" brushRef="#br0" timeOffset="5118.755">12346 10697 232 0,'26'21'88'0,"-11"-2"-69"0,0 5 15 0,-6-14 1 0,3 3 30 32,-9 6-21-17,-3-6-10-15,0-2-11 16,-3-3-5-16,0-8-2 16,3-3 0-16,0-5-8 15,0-5-5-15,3 0 0 0,6-3-4 16,6 3 0-16,6-1-12 15,3 4-5-15,5 2-17 16,-2 3-7-16,0-1-66 0,0 4-28 16,-7 4 22-1</inkml:trace>
  <inkml:trace contextRef="#ctx0" brushRef="#br0" timeOffset="5792.672">13474 10694 108 0,'-6'-10'44'0,"9"5"-35"0,-3-9 1 0,0 12-4 16,0-4 26-16,-6-2 14 16,-9 3-6-16,-6 0-1 15,-6 8-18-15,-5 4-5 16,-1 9-10-16,0 6-4 0,0 4-1 15,7 6-1-15,5 5 2 16,6 0 1-16,6-5 1 16,3-1 13-16,6-7 6 15,9-8 0-15,3-5-2 0,3-11-7 16,3-11-4 0,-18 11-1-1,38-40-5 1,-8 3-3-1,-9 6 2-15,-3 7 0 0,-3 8 1 16,-6 5 2-16,-1 9-3 16,-5 10-4-16,3 7-2 0,-3 7 2 15,6 1 0-15,0 1-2 16,3-3 0-16,0-5-23 16,3-3-7-16,3-5-15 15,3-8-3-15</inkml:trace>
  <inkml:trace contextRef="#ctx0" brushRef="#br0" timeOffset="6558.46">13629 10681 232 0,'-21'-5'88'0,"9"13"-69"0,-3 10 4 0,6-7-2 16,0 8-9-16,-3 4-2 15,3 6 3-15,0 6 4 16,6-1-9-16,3-2 2 0,6-3 3 15,3 0-5-15,3-13 0 16,0-11 0-16,3-7 0 16,3-12-4-16,0-9-1 15,-1-6-3-15,1-6-1 16,-6-5-4-16,-6-15-1 16,-6-6 0-16,-3 0 2 0,3 61 30 31,-9-55-11-16,3 18-2-15,0 18-13 16,0 22-2-16,3 21-7 16,3 7-1-16,0 6 5 15,3 3 0-15,0 0 1 0,6-6 3 16,0-2 2-16,6-3-29 16,3-8-13-16,9-8-4 15,6-5 2-15,-1-8-3 16,1-5 0-16,-6-3-6 15,-3-3 22 1,-9-4 40-16,-7 1 32 16,-8-4 17-16,-3 7-8 15,-8 6-4-15,-7 2-17 0,-6 9-9 16,0 7-12-16,0 11-6 0,3 5 0 16,4 5 7-16,8-2 3 15,6-3-6-15,9-3-4 16,6-12-2-16,11-9-1 15,7-10-3-15,0-9 2 16,-3-12-6-16,-1-3 0 16,-2-8-4-16,-6-8 2 15,-6-13 5-15,-6-6 4 16,-6 3 1-16,-3 3 2 16,-3 8 7-16,-3 10 5 15,3 8 8-15,-3 11 6 0,0 8-16 16,3 13-7-16,0 21-11 15,3 27-5 1,6 7 8-16,3 6 3 16,0-3 4-16,0-2 4 0,3-3-4 15,0-5-1-15,0-11-11 16,3-6-5-16,0-7-30 16,3-13-12-16,-15-11-184 31</inkml:trace>
  <inkml:trace contextRef="#ctx0" brushRef="#br0" timeOffset="6693.501">14126 10697 308 0,'-9'21'115'0,"3"-5"-89"0,0 16-10 0,3-16-9 16,0 10-7-16,0 3 0 16,0 0 0-16,0 3 2 15,3-11-1-15,0 1-29 0,0-15-11 16,0-7-85-1</inkml:trace>
  <inkml:trace contextRef="#ctx0" brushRef="#br0" timeOffset="6859.945">14042 10552 300 0,'-6'-32'112'0,"9"29"-87"0,-3 3-15 0,3-2-15 15,0-1-17-15,3-5-3 0,3-5-16 16,3-3-6-16,6-5-50 16,0 0-20-16</inkml:trace>
  <inkml:trace contextRef="#ctx0" brushRef="#br0" timeOffset="7007.755">14233 10337 272 0,'3'6'101'0,"0"-1"-78"0,0 8-2 15,-3-2-8-15,3 12-1 16,0 20 3-16,-3 12 0 15,3 1 1-15,-3 0-8 16,0-4-3-16,-3 1-1 0,0-2 0 16,0-4 0-16,0-4-40 15,-3-12-17-15,0-7-78 16</inkml:trace>
  <inkml:trace contextRef="#ctx0" brushRef="#br0" timeOffset="7311.165">14057 10636 376 0,'0'0'140'0,"9"0"-109"0,0 21-13 0,0-15-14 16,0-4-7-16,3 1 3 15,3 0-19-15,6-3-7 0,2 0 13 16,10 0-22-16,0 2-9 0,-3-2 17 15,-4 6 7 1,-2 2 24-16,-3 5 11 16,-6 3 11-16,0 2 5 0,-3 6-11 15,-3 0-4-15,-3 0-9 16,-3 2-5-16,0-5-4 16,-3-2-1-16,0-6-45 15,0-2-17-15,0-11-58 16</inkml:trace>
  <inkml:trace contextRef="#ctx0" brushRef="#br0" timeOffset="7751.259">14379 10599 336 0,'-6'-5'126'0,"12"0"-98"0,3 5-16 0,-9 0-14 16,6 2-14-16,-1 6-3 15,4-2-9-15,0-1-5 16,3 0 18-16,3 0-19 0,3-2-6 16,-18-3-133 15,18 16 256 0,-12 21-36-31,-6-3 9 0,0 1-20 16,0 2-16-16,3-8-6 15,3 0-1-15,3-5-7 16,0-3 3-16,3-5 3 0,2-6-4 16,4-10-2-16,0-5 1 15,0-3 0-15,-18 8 21 32,12-32-13-17,-9 1-3-15,-9 2-7 16,-3-1-2-16,-6 4-6 15,0 5-2-15,0 5 2 16,0 3-23-16,4 5-8 0,2 8-28 16,3 2-14-16,6 4-32 15</inkml:trace>
  <inkml:trace contextRef="#ctx0" brushRef="#br0" timeOffset="8081.386">14772 10755 236 0,'3'19'90'0,"8"-3"-70"0,-5 5 8 0,-9-11-2 16,3 4 47 15,-9 2-37-31,4-6-14 16,-4-2-6-16,6-5-2 15,3-6-7-15,3-5-2 16,3-2-3-16,2-9-10 0,4-5-5 15,3 0 0-15,3 3 0 16,0 3 5-16,0 5 3 16,0 10 5-16,-3 6 2 0,-1 7 4 15,-2 6 3-15,-3 2-2 16,-3 1-2-16,0 2-2 16,-3-2 0-16,0-1-18 15,0-2-6-15,3-5-32 16,3-3-14-16,3-6-59 15</inkml:trace>
  <inkml:trace contextRef="#ctx0" brushRef="#br0" timeOffset="8466.757">15281 10647 316 0,'-12'-5'118'0,"3"2"-92"0,-6 3 2 0,6 5-7 16,-9 3-12-16,-6 8-3 15,-3 3-1-15,1 4-1 16,2 4-2-16,3 2-2 0,6 0 3 16,3-3 0-16,6 1 1 15,6-9 4-15,3-2 3 16,6-8-13-16,3-5-3 16,3-8 0-16,3-3 2 15,3-8-3-15,-1 0 2 16,-2-3 4-16,-3 4 2 15,0 1 0-15,-3 6 1 16,0 3 2-16,-6 5 2 0,3 5 1 16,0 9 0-16,-3 1-4 15,3 7-1-15,0-4-1 16,-1 1 1-16,1-3-4 16,3-3-2-16,0-5-18 15,3-6-9-15,0-4-17 16,3-9-9-16,0-5-16 15,0-5-7-15,2-8-17 16</inkml:trace>
  <inkml:trace contextRef="#ctx0" brushRef="#br0" timeOffset="8646.845">15525 10242 324 0,'-3'5'123'0,"3"6"-95"0,0 5-8 0,3-3-11 16,0 13-3-16,-3 25 4 15,0 25 12-15,0 4 8 16,0-6-15-16,3 0-6 0,0 0-2 16,3 0-6-16,-1-10-3 15,1-9-30-15,3-12-14 16,3-12-111 0</inkml:trace>
  <inkml:trace contextRef="#ctx0" brushRef="#br0" timeOffset="9699.127">16221 10737 148 0,'12'-5'57'0,"-3"-1"-44"0,3-7 7 0,-6 8 3 0,0-3 1 16,0 2 3-16,0-4 3 16,-3 2 4-16,-3 0-19 15,-3 3 5-15,-6 5 3 0,-9 5-10 16,-6 6-4-16,-9 2-4 15,-5 5 1-15,2 4-3 16,6 1-2-16,6 4 0 16,12-1 1-16,12 3-1 15,9-2 2-15,15-1-4 16,3-7 0-16,6-6-12 16,-1-2-5-16,4-11-23 15,0-8-9-15,3-6-31 16,-1-1-43-1,1-7 38-15</inkml:trace>
  <inkml:trace contextRef="#ctx0" brushRef="#br0" timeOffset="9955.321">16462 10726 236 0,'-27'-8'88'0,"13"11"-69"0,-4 5 8 0,9-3 1 16,0 6-8-16,0 2-2 16,0 3-2-16,3 2 0 15,6 6-8-15,3 3-3 0,9-4 1 16,6-1-1-16,9-7 0 15,11-4-1-15,1-8 0 16,-6-6 0-16,-4-2 0 0,-5-6 0 16,-6 1 0-1,-6-4 0-15,-9-1 0 0,-12-4-2 16,-12 0 1-16,-6 1-7 16,-2 2 1-1,2 3-19-15,3 2-6 0,3 3-23 16,3 3-10-1,4 0-55-15</inkml:trace>
  <inkml:trace contextRef="#ctx0" brushRef="#br0" timeOffset="10267.167">16668 10753 228 0,'17'23'88'0,"-11"-7"-69"0,3 6 11 0,-3-12-2 15,-3 3-3-15,0 3 0 16,-3-3-1-16,0-2 2 15,-3-3-14-15,0-3 0 0,3-5-1 16,0 0-6-16,0-5-1 16,0-6-2-16,6-4-2 15,0-7-4-15,3 1 0 16,3 0-3-16,3 2 2 16,0 9 1-16,0 5 2 15,-3 7 1-15,3 6 3 16,-4 5-1-16,1 3-1 15,-3 3-2-15,-3-1 1 16,0-2-6-16,-3-3-3 16,3-2-30-16,0-3-13 15,0-3-55 1,9-7-41-16,0-4 64 16</inkml:trace>
  <inkml:trace contextRef="#ctx0" brushRef="#br0" timeOffset="10568.371">17180 10655 312 0,'-9'-6'115'0,"3"1"-89"0,-3 10 5 16,6 1-1-16,-3 2-10 15,-6 0-2-15,0 2-8 16,-3 3-2-16,0 1-4 16,9-1-7-16,3 3-1 0,9 0 2 0,3 2 3 15,6 1-5 1,0 2 1-16,0 0 1 15,-3-2 1-15,-3-1 3 16,-6-2 3-16,-6 0-7 16,-3-3 0-16,-9-5 11 0,-9-5 8 15,-9-3-10-15,1-6-6 16,-1-2-10-16,0-2-3 16,3-3-26-16,9-1-11 15,10-1-36-15,8-4-16 16,9 0-8-1</inkml:trace>
  <inkml:trace contextRef="#ctx0" brushRef="#br0" timeOffset="10792.247">17305 10329 292 0,'0'0'110'0,"3"3"-86"0,3 5-6 0,-3 0-10 0,2 8 7 15,-2 15 7-15,3 22-4 16,-3 8-3-16,0-3-8 16,-3-5-5-16,3 0 1 0,0 0-4 15,0-5 0-15,0-3-26 16,0-8-11-16,-3-11-52 16,3-7-20-16,-3-14 7 15</inkml:trace>
  <inkml:trace contextRef="#ctx0" brushRef="#br0" timeOffset="10979.365">17147 10636 364 0,'0'-2'137'0,"6"-6"-106"0,9 2-7 0,-6 4-11 16,6-4-11-16,5-1 1 15,10-1-7-15,6 0 1 16,8 2 1-16,7 1-39 0,0 2-17 16</inkml:trace>
  <inkml:trace contextRef="#ctx0" brushRef="#br0" timeOffset="11363.819">17689 10636 276 0,'-24'6'104'0,"15"-1"-81"0,-9 5 1 16,9-2-5-16,-3 6-4 16,-3 1 0-16,-12 4-3 15,4 2-2-15,2 3-6 16,9 0-3-16,6 2 0 0,6-2-1 16,9-3 2-16,3-5-1 15,3-3-1-15,0-7-2 0,2-6-1 16,-17 0-3 15,24-27 6-15,-3-2 4-16,-6 3 2 15,-6 2 4-15,-3 5 1 16,-3 6 3-16,0 5-7 0,-3 5-4 0,0 11 0 16,0 6-4-16,0 4 0 15,0 6 1-15,0 5 2 16,3 3-6-16,0-6 1 15,3-2-12-15,3-3-6 16,0-5-28-16,2-8-13 16,4-8-65-16</inkml:trace>
  <inkml:trace contextRef="#ctx0" brushRef="#br0" timeOffset="11709.651">17817 10716 252 0,'-9'10'93'0,"12"-2"-72"0,3 16-4 0,-3-13-7 0,0 4 16 16,0 7 10-16,-3 1-3 15,-3 1-2-15,0-3-17 16,0-5-7-16,0-3-2 0,0-5-1 16,0-5 2-16,3-6-3 15,0-5-2-15,0-7-5 16,3-7 0-16,6-1-5 0,5-1-1 15,7 0 0-15,6 5 4 16,3 9 3 0,-3 7 2-16,-1 6 5 0,-2 7 2 15,0 9 0-15,-6 5 1 16,-3 2-2 0,-3 1 2-16,-6-1-9 0,0-2 0 15,0-3-22 1,-3-10-7-16,-1-6-37 15,4-5-16-15,3-13-31 16</inkml:trace>
  <inkml:trace contextRef="#ctx0" brushRef="#br0" timeOffset="11907.924">18311 10298 340 0,'3'8'126'0,"3"5"-98"0,0 11-10 15,-3-6-10-15,0 22 5 16,-3 21 8-16,-3 2-6 16,0-5-3-16,0-2-7 15,-3-3-4-15,0-3 2 0,3-5-13 16,0-5-6-16,0-8-35 16,0-11-17-16</inkml:trace>
  <inkml:trace contextRef="#ctx0" brushRef="#br0" timeOffset="12144.163">18108 10544 364 0,'-6'-3'134'0,"12"3"-104"0,9-3-8 0,-6 3-12 15,6-2-4-15,3-1 4 16,3 0-8-16,5-2 0 16,13 2-2-16,3-2-14 0,2 3-5 15,-2-1-50-15,0 0-22 16,-1-2-39-16</inkml:trace>
  <inkml:trace contextRef="#ctx0" brushRef="#br0" timeOffset="12429.136">18698 10530 348 0,'-18'8'129'0,"12"-8"-100"0,-3 6 9 0,6-4-3 0,-6 6-5 15,-3 0 4-15,-6 5-14 16,-3 6-4-16,1-1-10 16,2 1-8-16,6-1-2 0,6 4-18 15,6-1-6-15,6 0 2 16,6 0 2-16,6 3 12 15,-1 2 4-15,-2 1 17 16,-6-1 8-16,-6 1 16 16,-6-1 7-16,-9-2-6 0,-3 0-3 15,-5-6-15-15,-10-10-7 16,-6-2-42-16,-3-9-15 16,4 0-60-16,2-5-26 15,3-5-17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2:57:22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17549 8559 212 0,'-6'0'79'0,"6"0"-61"0,0 0 89 16,3 3-49 15,29 2-26-15,-2 1-18-16,0-4-11 15,0-2-3-15,2 0 3 16,1 0 0-16,0 0-1 16,0 0-2-16,-4 0 1 0,-2 0-8 15,-3 0-3-15,-3 3-10 16,0-3-5-16,-6 2-13 16,0 1-4-16,-7-3-10 15,1 0-3-15,-3 3 1 16,-6-3-36-1,-3 5 12-15</inkml:trace>
  <inkml:trace contextRef="#ctx0" brushRef="#br0" timeOffset="269.9">17677 8707 200 0,'-9'6'77'0,"6"-6"-60"0,-3 0 24 0,6 0 6 16,0 0-18-16,0 0-5 16,3 2-9-16,3 1-2 15,0 0 12 1,29-6-11 0,10 0-5-16,0 1-5 15,-4 2-1-15,-5 0-2 16,-3 0-1-16,-6 0 1 15,-7 0-30 1,-2 2-10-16,0 1-71 0</inkml:trace>
  <inkml:trace contextRef="#ctx0" brushRef="#br0" timeOffset="1350.615">18573 8438 136 0,'-3'-8'52'0,"3"2"-41"0,0 1 15 15,-3 2 4-15,9 9 0 16,-6-6 4-16,0 0-5 16,-3 0-1-16,0 0-15 15,-3 0 1-15,-3 8 2 0,-3 5-8 16,-6 5-4-16,0 9-3 15,0 7-1-15,-6 14 0 16,13 13 0-16,2 5 0 0,15-5 0 16,6-6 2-1,5-7 3-15,7-11 0 0,6-13 2 16,3-11 7-16,5-13 5 16,7-16-5-16,9-16-1 15,-10-7-5-15,-8-6 0 16,-9-3 6-16,-18 0 3 15,-21 1 3-15,-12-3 0 16,0 5-9-16,0 8-2 16,1 5-3-16,-1 11-1 15,3 5-23-15,6 5-10 16,3 6-30-16,6 5-14 16,6 5-49-1,3-2-43-15</inkml:trace>
  <inkml:trace contextRef="#ctx0" brushRef="#br0" timeOffset="2955.935">19058 8438 144 0,'0'-3'55'0,"0"8"-43"0,0-7 12 0,0 2 2 16,0 0-14-16,0-3-5 16,0 3-2-16,0 0 1 15,0 0-3-15,0 0 0 0,0 0 3 16,0 3 6-16,0-3 4 16,0 5-6-16,0 3-1 15,0 2 4-15,0 4 1 16,0 1-1-16,0 7 2 0,0 4 3 15,0 6 3-15,-3 5-2 16,0 5 0-16,3 1-6 16,0-4-3-16,0-2-3 15,0-5 0-15,0-3-2 16,0-5 2-16,0-6-4 16,0-2-2-16,0-2 0 15,0-4-1-15,0-2 0 16,0-3 2-16,0-2 8 15,-3-3 5-15,3-3-1 16,0-2 0-16,0-5-8 16,0-4-4-16,0-4-1 15,0-3-1-15,0-3-3 16,0 0 2-16,3 3 1 0,0-3 0 16,3 3-3-16,3 0 0 15,0 0-1-15,3 2 3 16,2 6-2-16,4 5-1 15,6 5-2-15,3 8 1 16,6 6 3-16,-1 5 1 16,-2 2 1-16,-3 4 2 15,-3 7-1-15,-6-3-1 16,-4 1 7-16,-5-4 3 16,-3-1-1-16,-12-4 0 15,-5-2-5-15,-13-3-1 16,-6-2-1-16,-3-3 1 15,-3-3-2-15,4-2-1 16,-1-6-8-16,3 0-5 16,3-2-9-16,4 0-1 0,2 0-19 15,6-3-6-15,6 0-64 16,6 5-54 0,3 0 60-16</inkml:trace>
  <inkml:trace contextRef="#ctx0" brushRef="#br0" timeOffset="4370.118">19856 8443 160 0,'-3'-11'60'0,"6"14"-47"0,0-8 15 0,-1 7 4 16,1 4-3-16,-3-6 3 16,0 0-12-16,3 5-4 15,0 8-9-15,-3 6 4 0,0 7 2 16,0 8 5-16,0 9 1 15,-3 10 1-15,0 2 0 16,3-4-9-16,-3-4-2 16,3-7-5-16,0-6-3 15,0-5 2-15,0-7 0 16,-2-7-4-16,2-4-1 16,0-3-28-16,2-3-12 15,-2-5-39-15,6 0-13 16,0-5-8-1</inkml:trace>
  <inkml:trace contextRef="#ctx0" brushRef="#br0" timeOffset="5572.281">20281 8464 140 0,'3'0'52'0,"-3"3"-41"0,-3-1 11 15,3-2 1-15,0 0-9 16,0 0-1-16,0 0-1 16,0 0 0-16,0 0-6 15,3 3 5-15,-3-3 4 0,0 0-1 16,0 0 2-16,3 3-3 16,-3-3 0-16,0 0-5 15,0 0-3-15,0 0-7 0,0 0-3 16,3 5 4-1,-3 3 2-15,3 5 3 0,-3 6 2 16,0 4 3-16,3 12 5 16,-3 2 1-16,0 10 3 15,0 4 1-15,0-6 1 16,0-6-11-16,0-2-3 16,0-5-2-16,0-8 0 15,0-3-5-15,0-5 1 16,0-3 0-16,0-2 2 15,0-3-10-15,0-3-2 16,0 0-17-16,-3-2-6 16,0 0-17-16,0-3-9 15,0 0-21 1,0 2-36-16,-3-2 36 16</inkml:trace>
  <inkml:trace contextRef="#ctx0" brushRef="#br0" timeOffset="11289.731">19891 7903 128 0,'0'-5'49'0,"0"5"-38"0,0-3 4 0,0 3 0 0,-3-2 0 15,0 2 3-15,0 2-6 16,-6 1-2-16,0 2-5 16,-2 3-4-16,-4 0 2 0,-3 5 0 15,0-2 3-15,0-1-3 16,6 1 0-16,3 0-6 15,6-1-2-15,9 1-1 16,6 2 4-16,3-2-1 16,3 2 1-16,0 0 2 15,0 0 0-15,-4 0 0 16,1 1 0-16,-3-1 0 16,-3-3 2-16,-3 1-1 15,-3 0 2-15,-3-3 0 16,-3 0 1-16,-3-3-2 15,0-3-2-15,-3-2 1 16,-3-5 1-16,3 0-6 0,4-3-1 16,-1-3-1-16,6 1 4 15,0-3-1-15,6-3-1 16,2 0 3-16,1 0 0 16,0 0-4-16,0 3-1 15,-3 2 7-15,0 3 4 16,-3 0-2-16,0 3-2 15,-3 0-7-15,0 2-4 16,-3 0-30 0,3 3-44-16,3-2 13 15</inkml:trace>
  <inkml:trace contextRef="#ctx0" brushRef="#br0" timeOffset="11754.766">20231 7908 160 0,'-12'8'60'0,"24"0"-47"0,-1-8-1 0,-5 6-4 16,3-1-6-16,0 0 1 15,3-5-4-15,0 0-2 16,0 0 2-16,0-2-9 0,0-1-1 15,0-2-5-15,-3 2-3 16,0 3 8-16,-3 3 4 16,-3 5 13-16,-3 5 9 15,0 5 3-15,-3 1 4 0,0 2-6 16,0 0 1-16,-3 0-8 16,3 0-3-1,0-2-3-15,0-1-3 0,0-2-15 16,0-2-5-16,0-6-56 15</inkml:trace>
  <inkml:trace contextRef="#ctx0" brushRef="#br0" timeOffset="11940.002">20287 8096 188 0,'0'-5'71'0,"6"5"-55"0,6-3-5 16,-3 1-3-16,0-1-7 0,3 0 2 16,3 1-9-16,0-1-3 15,5 3-70-15,-2-3-32 16</inkml:trace>
  <inkml:trace contextRef="#ctx0" brushRef="#br0" timeOffset="15059.14">20835 7938 148 0,'0'0'57'15,"0"5"-44"-15,0-5 5 0,0 0 1 0,0 0-5 16,0 5 0-16,0 3-2 16,0 3 0-16,-3 2-6 15,-3 0-4-15,0 6 1 0,0 2 0 16,3 3 3-16,3-24-1 31,3 34-3-15,3-5 2-16,3-8-3 15,0-5-1-15,3-5 1 16,0-6 1-16,-3-8-1 16,-1-2-1-16,-2 0 1 0,0-3-1 0,-6 0 0 15,-3 3 2-15,0-1 3 16,-3 1 2-16,1 2 1 15,-1 3-9-15,0 0-4 16,0 3-17-16,3 2-9 16,0 1-38-1,9-4-41-15,3 1 37 16</inkml:trace>
  <inkml:trace contextRef="#ctx0" brushRef="#br0" timeOffset="15626.736">21347 7924 160 0,'-9'0'63'0,"3"6"-49"0,6-4 11 0,0 1 2 16,3 7-7-16,-3 1-1 15,0 2-7-15,0 0-2 16,3 1-6-16,0-4-3 0,3 1 0 15,0-3-4-15,3 0 2 0,0 0-1 16,3 0 0-16,-1 0 2 16,-2 2 0-16,0 1 4 15,-6-1 5-15,-3 4-1 16,-3-1 1-16,-3 0-8 16,-3 0 0-16,-3-2-6 15,1-3-1-15,2 0-33 16,-3-6-11-16,3-2-41 15</inkml:trace>
  <inkml:trace contextRef="#ctx0" brushRef="#br0" timeOffset="15777.972">21338 7959 204 0,'3'-8'77'0,"3"0"-60"0,6 0-1 0,-3 5-1 16,3 1-11-16,2-1-2 15,7-2-6-15,9-1 0 16,9-2-86-16,8-2-39 16</inkml:trace>
  <inkml:trace contextRef="#ctx0" brushRef="#br0" timeOffset="18170.257">23195 8456 160 0,'-6'-10'60'0,"0"4"-47"0,3 1 15 16,0 5 4-16,0 0-7 16,-3 0 0-16,0 3-1 15,-2 2 0-15,-4 3-13 16,0 2-2-16,0 1-2 0,-3 5-1 16,0 5 1-16,-3 3-2 15,0 8 2-15,6 7 0 16,4 12 3-16,8 4-5 15,8 1-1-15,4-6 2 16,12-5 1-16,3-11 1 0,15-10 0 16,5-8 2-16,13-11 1 15,-7-13-3-15,-2-13 0 16,-3-13-3-16,-10-6 2 16,-11-8-4-1,-9-2-2-15,-12 0-3 0,-12 2 1 16,-9-2 3-16,-15 8 1 15,-5 5-8-15,-4 5-4 16,6 8-33-16,3 8-12 16,7 11-83-1</inkml:trace>
  <inkml:trace contextRef="#ctx0" brushRef="#br0" timeOffset="18811.026">23689 8483 200 0,'-9'-6'74'0,"9"4"-58"0,-6 4 9 0,3 1 0 0,1 2-11 16,-7 3-3-16,6 5-9 16,-6 9-1-1,-3 4-1-15,3 11 4 0,3 13 2 16,0 6 4-16,6 2 4 15,6-5-6-15,3-8-2 0,12-5 5 16,5-9 5-16,13-9 3 16,6-9 1-16,5-13 0 15,-8-11 2-15,3-15-10 16,-10-11-4-16,-5-6-1 16,-9-2 0-16,-9 0 8 15,-9-2 2-15,-6 2-2 16,-12 2 1-16,-12 12-5 15,-14 4-1-15,2 6-24 16,-3 8-8-16,6 8-29 0,1 5-12 16,35 0-207 15</inkml:trace>
  <inkml:trace contextRef="#ctx0" brushRef="#br0" timeOffset="19381.972">24419 8435 212 0,'-12'-13'79'0,"3"10"-61"0,-3 8 15 16,3-2 1-16,-9 2-13 16,-3 3-4-16,-9 5-10 0,1 6-3 15,-4 7-2-15,3 14 3 0,0 10 4 16,10 14 6-16,2-3 3 16,6-3-3-16,12-8-1 15,15-5-4-15,11-8-1 16,13-8-1-16,9-7 2 15,2-17-1-15,1-16 0 16,0-13-1-16,-7-13 2 16,1-10-1-16,-18-4 2 15,-6-1 0-15,-16-1 3 16,-5 53-3 15,-38-67-43-31,-1 17-18 16,-6 8-86-16,-2 15-37 0,5 9 61 15,0 2 30-15</inkml:trace>
  <inkml:trace contextRef="#ctx0" brushRef="#br0" timeOffset="23433.055">20936 8535 176 0,'-15'-10'66'0,"9"7"-52"0,-3 1 54 15,-6 2-28 1,0 0-10-16,1 2-22 16,-1 4-8-16,0 4-6 15,-3 6 1-15,0 10 3 16,0 11 3-16,6 16 2 0,3 0-1 15,9 0-2-15,6-5 1 16,6-8 1-16,6-9 5 16,6-7 4-16,3-11 0 15,8-13 1-15,7-10-4 16,9-19 0-16,-4-8-5 16,-8-8-2-16,-39 45 26 31,0-64-13-31,-15 14-3 15,-3 8-10 1,-3 4-3-16,1 12-19 0,-1 10-9 16,3 6 16-16,3 2-40 0,3 5-13 15,9 6-38 1</inkml:trace>
  <inkml:trace contextRef="#ctx0" brushRef="#br0" timeOffset="23932.724">21436 8530 132 0,'-12'-2'52'0,"9"-1"-41"0,3 3 2 16,0-3 0-16,0 1-3 16,-3-1 4-16,0-2 8 15,-3-1 6-15,0 1-15 16,-3 0 4-16,0 5 3 0,-2 2 4 16,-4 6 3-16,-3 6-14 15,0 7-6-15,0 8-4 16,0 11-3-16,6 20 1 15,6 1 1-15,6-5 5 16,6-6 4-16,9-8 0 16,6-7 1-16,12-14-4 0,11-10-3 15,10-14 2-15,0-10 0 16,-7-19-1-16,-8-10 1 16,-9-3-2-16,-9-3 2 15,-13 0-2-15,-8 1 2 16,-14 2-4-16,-10 5-2 15,-6 6-3-15,0 10-1 16,3 3-27-16,7 7-12 16,2 7-28-16,9 4-11 15,6 6-22 1</inkml:trace>
  <inkml:trace contextRef="#ctx0" brushRef="#br0" timeOffset="24410.653">22064 8583 144 0,'0'-18'55'0,"-3"4"-43"0,21 20 19 0,-15-6 7 15,-9-3-6-15,-9-2 1 16,-3-1-3-16,-6 1 1 16,-2 2-17-16,-1 6 3 0,-3 5 1 15,3 5-13-15,4 6-2 16,2 10-4-16,3 16-1 15,12 8 0-15,6-3 0 16,6-5 4-16,18-5 1 16,11-6 1-16,16-10 0 15,-3-11 4-15,-1-10 3 16,-5-19 2-16,-3-8 5 16,-7-8-6-16,-8-5 1 15,-9-5-6-15,-6-3 1 0,-9 0-5 16,-6 0-2-16,-6 3-3 15,-3 7-1-15,-3 9-18 16,-2 2-7-16,-1 8-45 16,6 11-17-1</inkml:trace>
  <inkml:trace contextRef="#ctx0" brushRef="#br0" timeOffset="24874.874">22645 8504 180 0,'-12'0'68'0,"6"2"-52"0,-3 1 1 0,6 0 0 16,-3 2 4-16,-6 0 5 15,-3 6 1-15,-3-1 3 16,-6 6-16-16,-2 8-4 0,2 8 1 16,6 13-1-16,9 2 4 0,15 4-3 15,12-6 1 1,6-3-1-16,5-8 3 0,4-10-1 15,6-11 2-15,5-13 1 16,7-15-1-16,6-12-3 16,-10-10 0-16,-11-8-1 15,-12 0 1-15,-18-2-2 16,-15 4 1-16,-9 3-2 16,-6 6 0-16,-3 8-19 15,1 4-5-15,-4 7-44 16,0 4-16-16,3 3-81 15</inkml:trace>
  <inkml:trace contextRef="#ctx0" brushRef="#br0" timeOffset="25820.179">22014 7982 176 0,'-3'0'68'0,"6"0"-52"0,-3 8 6 15,0-8-1-15,3 6-9 16,-3 4-2-16,0-2 1 0,-6 3 0 16,0 2-5-16,0 0-2 0,-3 1 2 15,3-4-5-15,0 1-1 16,3-3 0-16,3 0 2 15,6-3-6-15,3 0 1 16,6-2-6-16,2-3 1 16,4 0-18-16,0 0-8 15,-3-3-33 1,-3 0-32-16,3-2 32 16</inkml:trace>
  <inkml:trace contextRef="#ctx0" brushRef="#br0" timeOffset="26006.998">22171 8006 184 0,'-6'3'68'15,"3"5"-52"-15,0 5-3 0,3-5-3 0,0 5 4 16,0 3 5-16,0 3-7 16,0 2-2-16,3-3-6 15,0 1-3-15,0-3 0 0,0 2-34 16,0-7-13-16,3-3-41 15</inkml:trace>
  <inkml:trace contextRef="#ctx0" brushRef="#br0" timeOffset="27172.247">22591 8043 160 0,'-6'3'63'0,"3"-3"-49"0,3 0 7 0,0 0 0 15,0 0-13-15,3-3-4 16,3 1-3-16,3-1-1 16,0 0 0-16,3 1 2 0,-6 2 1 15,9 0-1-15,-6 2-2 16,-4 4-2-16,1 2 1 15,-3 0 3-15,-3 0 3 0,0-1-2 16,0 1 0-16,0 0-1 16,3 0-2-16,0 0-6 15,3 0-1-15,0 3 1 16,0 2 3-16,-3 0 8 16,-3 3 5-16,-3 5 10 15,-3-5 5-15,0-3-2 16,-3-2 0-16,0-3-12 15,1-3-4-15,-1 0-18 16,3-5-8-16,-3 0-30 16,9-2-11-16,6-6-31 15</inkml:trace>
  <inkml:trace contextRef="#ctx0" brushRef="#br0" timeOffset="27848.269">23201 8049 192 0,'0'-8'74'0,"18"2"-58"0,-21 28 1 0,6-17-3 15,3 0-10-15,3-2 0 16,3 2-2-16,-3 3 1 16,-3 0-2-16,0 3-5 0,-9 2-2 15,-6 3 0-15,6 0 4 16,-6-1 5-16,0 4 3 15,0-3 6-15,3-6 3 16,3-2 0-16,0 0 4 0,3-2-11 16,3-4-2-16,6-2-2 15,0-2 0 1,12-1-5-16,9 0 1 0,2 1-24 16,1-1-12-16,0 0-67 15</inkml:trace>
  <inkml:trace contextRef="#ctx0" brushRef="#br0" timeOffset="28434.666">23740 8115 180 0,'0'-11'68'0,"9"6"-52"0,3-8-1 16,-6 7-4-16,3 1-10 15,-3 0 0-15,8 0 3 16,-8-1 2-16,3 4-2 16,0-4-3-16,-3 6 0 0,0 3 7 15,-6 5 7-15,0 2-3 16,6 6-2-16,-3 3-3 15,-3-1 0-15,0 4-2 0,6-1 0 16,-6 5-10-16,0-5-2 16,-6-2-40-16,6-3-19 15,0-6-21 1</inkml:trace>
  <inkml:trace contextRef="#ctx0" brushRef="#br0" timeOffset="28601.035">23770 8292 208 0,'9'0'77'0,"8"0"-60"0,7 3 4 0,-6-3-3 15,-3 0-9-15,9-3-3 0,0 0-10 16,-3 1-5-16,-1-1-46 16,1 0-21-16,0-2-3 15,-3-3 2-15</inkml:trace>
  <inkml:trace contextRef="#ctx0" brushRef="#br0" timeOffset="29109.782">24419 8091 132 0,'-9'3'52'0,"6"2"-41"0,-3 3 4 0,3-3 1 16,-6 6 1-16,0 2 2 0,-3 5 3 15,3 6 3-15,9-3-13 16,6-2-7-16,3 2-1 0,6-5 3 15,3-5 6-15,3-6 8 16,2-8 5-16,1-7-19 16,-3-6-5-16,-6-5 8 15,0-1 5-15,-9 1-1 16,-6 0 2-16,-12 3-5 16,3 2-1-16,-6 2-35 15,0 4-13-15,3 2-87 16</inkml:trace>
  <inkml:trace contextRef="#ctx0" brushRef="#br0" timeOffset="36944.248">22612 8205 116 0,'6'-11'44'0,"-3"9"-35"0,0-4 5 15,-3 6-1-15,3-2-6 16,-3-1 1-16,0 0-5 16,6 3 0-16,-6 0-1 15,0 0 1-15,0 0 0 0,0 0-1 16,0 0-2-16,0 0-4 15,-6 0-2-15,6 0 0 0,0 0 4 16,0 3 1-16,-3 0 1 16,0 2 2-16,0 0 1 15,0 3-4-15,-3 5-1 16,-3 8 3-16,-9 22 3 16,-9 7-3-16,-5 11-1 15,-7 16 2-15,-3 23 3 16,0 6-2-16,4 0 0 15,-1-3 1-15,9 0 2 16,1-10-3-16,2-8 0 16,3-14-1-16,0-8-2 15,3-10-15-15,3-8-7 16,7-10-42 0</inkml:trace>
  <inkml:trace contextRef="#ctx0" brushRef="#br0" timeOffset="38539.34">20350 8223 108 0,'3'-8'44'0,"0"11"-35"0,-3-6 7 0,0 3 2 16,0 0-4-16,-3 8 2 15,-3 8-9-15,-6 13-4 16,-9 19-2-16,-12 10-1 0,-6 11 0 16,-2 18 2-16,-1 8 1 15,3 1 3-15,4-6 1 16,2-8-3-16,6-8-1 15,3-5-3-15,7-6-3 16,-1-13-7-16,6-13-2 0</inkml:trace>
  <inkml:trace contextRef="#ctx0" brushRef="#br0" timeOffset="50502.687">17626 9909 68 0,'-3'0'27'0,"0"2"-21"0,3-4 10 0,0 2 2 15,0 0 3-15,0 0 4 16,0 0 2-16,0 0 3 15,-3 0-1-15,3 0 2 16,-3 0 0-16,3 0 1 16,-3 0-17-16,0 2 11 0,3 1 6 15,0-3-1-15,0 0 2 16,0 0-8-16,3 3-1 16,3-1-11-16,0 1-5 15,3 0-10-15,3-3-3 0,3 0 8 16,3-3 5-16,3 0-3 15,2 1-1-15,1-1-4 16,0 0-1 0,-3 3 1-16,0 0 2 15,-4 0 1-15,-2 0 3 16,-6 0-8-16,0 0-3 0,-9 0-15 16,0 0-5-16,0 0-20 15,0 0-7-15,-3 0-12 16,0 0-5-16,3 0-33 15</inkml:trace>
  <inkml:trace contextRef="#ctx0" brushRef="#br0" timeOffset="50816.499">17638 10065 208 0,'-9'2'79'0,"6"-4"-61"0,3 10 15 0,0-8 3 15,0 0-5-15,6 2 2 16,0 1-15-16,3 0-5 16,3-1-8-16,3 1-2 0,3-3 3 15,5-3-3-15,4 3 0 16,0 0-1-16,3 0-2 15,-3 8 1-15,-1-8-1 0,-5 0 2 16,0 0 1-16,-3-2-30 16,-3-1-12-1,-3-2-51-15,3-3-61 16,-4-3 42-16</inkml:trace>
  <inkml:trace contextRef="#ctx0" brushRef="#br0" timeOffset="52229.853">18531 9874 156 0,'0'3'57'0,"0"2"-44"0,-3 0 18 0,3-2 8 16,0-3 2-16,0 0 3 15,0 0-11-15,3 3-5 16,-3-3-16-16,0 0-3 0,3 0 1 16,3 0 0-16,-3-3 2 0,0 0-2 15,0-2-1-15,3 0-5 16,-3-3-3-16,0 0 0 16,0-3-1-16,3-2 0 15,0-3 0-15,0 0 0 16,0-5 0-16,-1 0-3 15,1 5 2-15,-3 3-1 16,0 0 0-16,0 5 2 16,0 5 2-16,-3 3-3 15,3 6-2-15,0 7 2 16,0 5 0-16,0 3 3 16,0 3 1-16,-3 5 1 15,0 0 2-15,0 3 1 16,0 3 1-16,0-1-2 0,-3-2-1 15,0 2-6 1,3-5-1-16,-3-2 3 16,0-6 1-16,3-3-5 15,-3-4-2-15,3-1-12 0,0-5-3 16,-3-6-15-16,0 4-2 16,3-9-16-16,-3 3-5 15,3-3-45 1</inkml:trace>
  <inkml:trace contextRef="#ctx0" brushRef="#br0" timeOffset="52335.966">18498 10205 212 0,'-15'5'79'0,"12"-7"-61"0,3 4 10 15,0 4 3 1</inkml:trace>
  <inkml:trace contextRef="#ctx0" brushRef="#br0" timeOffset="52517.366">18486 10221 422 0,'6'-3'31'0,"3"6"-15"16,3 0-6-16,3-3 0 0,3 0-6 16,3 0 0-16,2 0 0 15,4 0 2-15,3 2-3 16,0-2-2-16,3 3 0 16,-7-3 1-16,-2 2-3 15,-3-2 0-15,-3 0-17 16,-3 0-5-16,-9-5-38 0,3 3-13 15,3-1-38 1</inkml:trace>
  <inkml:trace contextRef="#ctx0" brushRef="#br0" timeOffset="52980.032">19064 10218 272 0,'-3'8'101'0,"3"0"-78"0,0-11 6 16,0 6 0-16,0-3-9 16,-3 3-2-16,0-3-10 0,0 0-3 15,0-3-3 1,0 3-4-16,3-5 1 0,0 0 1 0,0 2 0 16,0 3-3-16,6-3 0 15</inkml:trace>
  <inkml:trace contextRef="#ctx0" brushRef="#br0" timeOffset="53101.974">19076 10226 324 0,'0'3'121'0,"-3"2"-95"0,3 0-2 0,0-5-6 16,-3 0-14-16,0 3 0 15,0-6-4-15,0 3-1 16,0 0 1-16,-3-8-18 0,3 3-8 0,3-11-83 16,6-5-19-1</inkml:trace>
  <inkml:trace contextRef="#ctx0" brushRef="#br0" timeOffset="53584.067">19222 9864 280 0,'-3'2'107'0,"8"1"-83"0,1-3 8 0,-6 0-2 16,6 0-7-16,0-3-2 16,0 1-11-16,3-4-6 15,3 1-3-15,0-3-4 0,0-5 2 16,0-3 3-16,3 0 3 15,-6-2-2 1,3-1-2-16,-3 6-3 0,-1 2 1 16,-2 1 1-16,0 4 0 15,0 6-3-15,-3 3 0 16,0 2-1-16,3 6 0 16,0 7 3-16,0 1 0 0,0 5 1 15,-3 0 2-15,0 2 3 16,0 3 2-16,0 3-1 15,-3 0-1-15,3 2-3 16,0 0-2-16,-3-4-4 16,0-7 0-16,3-4-38 15,-3-6-14-15,0-2-34 16,3-3-13-16,-3-8 8 16</inkml:trace>
  <inkml:trace contextRef="#ctx0" brushRef="#br0" timeOffset="53809.591">19269 10144 236 0,'-6'8'90'0,"18"-11"-70"0,-6 17 10 0,0-14-1 16,9 5 0-16,0 3 2 15,6-3-10-15,2-5-5 16,1 0-9-16,0 5-5 0,0-5 1 15,0 3-2-15,-3-3-1 16,-4 3-8-16,-2-3-3 16,0 2-36-16,-3-4-16 15,0 2-61 1</inkml:trace>
  <inkml:trace contextRef="#ctx0" brushRef="#br0" timeOffset="54318.786">19677 10155 252 0,'-6'13'96'0,"6"-26"-75"0,-3 7-5 16,12 1 21-16,3-5-18 16,3-1-7-16,3 3-2 15,2 0-7-15,-2 0-2 0,0 8 0 16,-3 3-4-16,-3 5 2 15,-3 2 1 1,-9 11 2-16,-6 3 1 0,-3 0 1 16,-6 0 0-16,-6-3 2 15,0-2 1-15,4-4 1 16,-1-1 4-16,3-4 3 16,6-2 0-16,3 0 1 15,3-3-6-15,0-2-4 16,9 0-3-16,3-1-3 0,6 1 1 15,6 0 1-15,2-1-8 16,1 1-3-16,0 0 2 16,-3-1 4-16,-3 1-25 15,-3 0-8-15,-1-1-57 16,1 1-23-16</inkml:trace>
  <inkml:trace contextRef="#ctx0" brushRef="#br0" timeOffset="54800.439">20433 9753 228 0,'6'-3'85'0,"0"6"-66"0,-12-1 23 16,3 1 8-16,0 13-15 16,0 2-5-16,-6 1-13 15,-3 5-6-15,-3-3-6 16,-3 3-4-16,-2-1 0 0,2-1-1 15,0-1 0-15,0-5-31 16,3-1-12-16,0-1-35 16,3-4-16-16</inkml:trace>
  <inkml:trace contextRef="#ctx0" brushRef="#br0" timeOffset="55008.368">20281 9813 264 0,'6'0'101'0,"6"0"-78"0,0 8 6 16,-3-2 0-1,0 4 4-15,3 3 4 16,3 1-13-16,2 2-4 16,-2-1-12-16,3 4-10 0,0-1-1 15,-3-2-4-15,0 0 0 0,0-5-65 16,0-3-28-16,-6-6-32 15</inkml:trace>
  <inkml:trace contextRef="#ctx0" brushRef="#br0" timeOffset="56446.799">20793 9829 84 0,'-3'-2'33'0,"3"-1"-26"0,0 6 14 0,0-3 6 16,0 0 7-16,-3 0 4 15,0 0 2-15,0 0 2 16,3-3-3-16,-3 0-2 16,3-5-20-16,0 3 3 0,6-5 3 15,3-6-8 1,3-6-7-16,0 4-4 15,3 2-2-15,0 3-2 0,0 2 1 16,-1 6 1-16,1 2-3 16,0 14 0-16,-3 5 1 15,-3 5 0-15,-3 3 2 16,-6 5 1-16,-6 3 1 16,-3 2 0-16,-3 6 2 15,-3-1 1-15,-2 1-1 16,-4 5-1-16,-3-5-3 15,0-1 1-15,0-4-2 16,0-9 2-16,7-5 0 16,5-2 1-16,3-6 0 15,6-2 0-15,6-6 0 0,6 0 0 0,3-5 0 32,5 0 2-32,7-2-1 0,6 2 2 15,0-3-2-15,3 0 2 16,-1 6-4-1,-2 0-2-15,-3-1 0 0,-3-2-1 16,-7 3-9-16,-2-3-2 16,-6-5-29-16,-3 2-12 15,0-5-48-15,0 0-19 16,-6-13 14 0</inkml:trace>
  <inkml:trace contextRef="#ctx0" brushRef="#br0" timeOffset="57270.151">21269 9501 160 0,'-3'-18'60'0,"0"10"-47"0,3 2 19 0,0 4 5 16,9 2 3-16,-3-3 3 15,-6 3-10-15,-3 0-5 0,-3-2-16 16,-3 2 8-16,-2 0 6 0,-7 0-8 16,3 2 0-16,0 1-10 15,3-1-5-15,3 4-7 16,6 2 0-16,3 2-3 15,6 3 2-15,6 6 3 16,3 2 3-16,0 6 0 16,0-4-1-1,0 4 1-15,-4-3 1 0,-2 0-1 16,-3-6-1-16,-3-2 1 16,-6-3 1-16,-6-2-1 15,-6-9-1-15,-2-2 1 16,-10-5 1-16,-3 0-3 15,6-6 0-15,0 1 3 0,13-4 3 16,8-4-4 0,9-1-1-16,5-2-2 0,10 0-2 15,0 0 3-15,3 0 0 16,-3 0 1-16,-3 5 0 16,-4 0 0-16,-5 5 0 15,-3 3 0-15,-3 0 2 16,-3 0-19-16,0 0-8 15,-3 1-58-15,3 4-23 0</inkml:trace>
  <inkml:trace contextRef="#ctx0" brushRef="#br0" timeOffset="65470.311">18608 10864 132 0,'6'-8'49'0,"-6"3"-38"0,3-1 21 0,-3 4 9 16,0-1-2-16,0 0 1 16,-3 1 0-16,-3-1 0 15,0 3-22-15,-6 3 5 0,-2 2 1 16,-4 6-6-16,-3-1-3 15,0 6-8-15,0 3-3 16,3-1-2-16,6 6-2 16,9 0-4-16,6 2-2 15,9 3 3-15,6 0 1 16,6 0-1-16,3 1 2 0,0-4 1 16,-4 0 0-1,-2-2 2-15,-3 0 1 0,-6-5 12 16,-9-1 5-16,-6 1-4 15,-6-3-1-15,-9-3-5 16,-6-3 1-16,-5-4-8 16,-4-1-2-16,0-5-8 15,-3-3-3-15,7-2-19 16,5 0-6-16,24 5-257 31</inkml:trace>
  <inkml:trace contextRef="#ctx0" brushRef="#br0" timeOffset="65715.14">18936 10975 340 0,'-6'3'129'0,"12"-1"-100"0,0 6 0 0,0-5-7 16,3-1-9-16,3 1 0 16,2 0-7-16,1-3-4 15,6 0-1-15,0-3-12 0,6-2-3 16,0 2-28-16,-1-2-11 16,-5 0-62-16</inkml:trace>
  <inkml:trace contextRef="#ctx0" brushRef="#br0" timeOffset="65896.85">18963 11155 320 0,'-18'13'121'0,"18"-16"-95"0,6 6-8 16,0-3-11-16,3 3-1 16,-1-1 4-16,7-2-5 15,6-2-3-15,3-1-1 16,6 0-12-16,5 1-5 0,10-1-36 15,0 0-16-15,-1 1-51 16</inkml:trace>
  <inkml:trace contextRef="#ctx0" brushRef="#br0" timeOffset="66330.114">19594 10885 208 0,'3'-11'77'0,"-3"6"-60"0,-3-3 17 0,0 6 4 16,0 2 2-16,-6 0 5 0,0 0-15 15,-3 2-6-15,-3 9-14 16,-3 7-9-16,0 14-1 0,0 13-2 16,4 3 0-16,2-1 6 15,6 1 5-15,9-3-3 16,6-3-1-16,8-5 0 16,13-5 1-16,18-11-1 15,17-13 2-15,-5-11 0 16,-1-15 3-16,-5-9-3 15,-6-10 1-15,-13-8 4 16,-17 8 4-16,-3 6 5 16,-15-12 2-16,0 9-8 0,-24-3-4 15,-23-5-28-15,-4 4-12 16,3 17-60-16,4 13-25 16</inkml:trace>
  <inkml:trace contextRef="#ctx0" brushRef="#br0" timeOffset="67113.058">18379 11750 164 0,'-3'-13'63'0,"3"13"-49"0,-3-5 25 15,6 10 9-15,-3-2-6 16,0 2 0-16,-3 3-15 15,-3 5-5-15,3 16-12 16,0 19 5-16,0 10 2 0,0 0-3 16,0-2 0-16,0-1-8 15,0-2-2-15,3-8-2 16,0-8 1-16,0-10-13 0,0-9-6 16,3-7-31-16,-3-11-12 15,9-11-27-15,-6-7-9 16</inkml:trace>
  <inkml:trace contextRef="#ctx0" brushRef="#br0" timeOffset="67332.778">18370 11721 364 0,'3'3'137'0,"0"-6"-106"0,-3 8-1 15,9-2-5 1,3-3-17-16,3 0-4 0,3 0-3 16,3 0-1-16,2 0 0 15,1-3-5-15,0-2 1 0,-3 0-18 16,-3-1-8-16,0 4-22 16,-4 2-9-16</inkml:trace>
  <inkml:trace contextRef="#ctx0" brushRef="#br0" timeOffset="67543.58">18439 11972 272 0,'-18'11'101'0,"24"-6"-78"0,3-2 2 0,-3 0-5 15,6-3-11-15,-1-3-1 16,4 0-4-16,3-2-3 15,3 2 0-15,0 1-4 0,0-1 2 16,-3 3-30-16,-4 5-14 16,-2 3-72-1</inkml:trace>
  <inkml:trace contextRef="#ctx0" brushRef="#br0" timeOffset="67725.995">18379 12266 264 0,'-24'-5'101'0,"24"10"-78"0,6 0 6 0,0-2-2 0,3 0-13 16,6-1-3-16,6-2-2 16,3 0 1-16,0 0-5 15,2 0-1-15,1-2 0 0,0-4-16 16,3 1-6-16,-1 0-31 16,1-3-11-16,-3 0-55 15</inkml:trace>
  <inkml:trace contextRef="#ctx0" brushRef="#br0" timeOffset="67996.116">18855 11930 356 0,'-9'8'134'0,"12"-11"-104"0,3-2 5 0,3 5-4 16,0 0-14-16,0-3-2 16,3 3-8-16,3-2-5 15,0 2-1-15,0-3-6 0,0 0 1 16,0 1-18-16,2-3-8 16,-2-1-17-16,0 1-6 15,-3 2-25-15,-3 1-8 16,-3 2-20-1</inkml:trace>
  <inkml:trace contextRef="#ctx0" brushRef="#br0" timeOffset="68175.941">18867 12068 288 0,'-24'2'107'0,"16"-2"-83"0,11 3 8 16,5-3 1-16,1 0-19 15,6 3-5-15,0-3 3 16,3-3 4-16,3 3-8 15,3-3-4-15,-1 1-1 0,1-1-4 16,0 0-2-16,-3 1-40 16,0-1-17-16</inkml:trace>
  <inkml:trace contextRef="#ctx0" brushRef="#br0" timeOffset="69821.531">19597 11740 204 0,'6'-11'77'0,"-6"6"-60"0,2-3 10 0,-2 5 1 16,0-2-1-16,0 0 3 15,-2-1 4-15,-4 1 1 0,-3 2-19 16,-9 1-3-16,0 2 1 0,-3 5 1 16,-3 0 3-16,0 3-6 15,-2 3-2-15,2 2-8 16,0 3-3-16,6 5-5 16,9 3 1-16,12 5 1 15,6 11 2-15,6-1-4 16,6-2 2-16,3 0-3 15,0 0 2-15,-4-2 5 16,-2-1 4-16,-6-2-3 16,-3 0-1-16,-6-3 2 15,-6-3 1-15,-6-2 1 16,-3-5 2-16,-6-6-3 16,-2-5 0-16,-4-3-1 15,0-2 1-15,3-6 0 0,9-7 3 16,6-6-10-16,9-8-4 15,9-8-1-15,9-10 3 16,6-14 3-16,2 1 4 16,4 2-2-16,0 8 0 15,-6 5-1-15,0 8-2 16,-10 6 0-16,-8 7 3 16</inkml:trace>
  <inkml:trace contextRef="#ctx0" brushRef="#br0" timeOffset="71037.885">19873 11798 212 0,'27'-16'82'0,"-27"19"-64"0,0 4 9 0,0-1 0 16,0 7-1-16,0 8 4 15,0 16-10-15,-3 0-2 16,3-2-10-16,0-1-5 0,-3-2 0 16,0-3-7-16,0-3 1 0</inkml:trace>
  <inkml:trace contextRef="#ctx0" brushRef="#br0" timeOffset="71265.145">19787 12031 312 0,'-9'0'115'0,"15"-6"-89"0,9 6-1 16,-9 0-7-16,6-2-9 16,3-1 0-16,0 0-8 15,2 1-2-15,4-1 0 16,0 0-11-16,0 3-4 0,3-2-54 15,0-1-21-15,-7-2-22 16</inkml:trace>
  <inkml:trace contextRef="#ctx0" brushRef="#br0" timeOffset="92072.253">20359 11726 160 0,'0'-2'63'0,"0"2"-49"0,0-3 55 31,0 6-30-31,0 2-14 16,-3 3-14-16,0 3-9 15,0-1 1-15,0 3 0 16,0 1-1-16,0-4-2 0,0 1 3 0,0-3-2 16,3 0-1-16,-3-3 1 15,3-5-1-15,0 0 2 16,3-3 1-16,0-2-4 16,0-3-1-16,0-3 1 15,0-2 0-15,3 3-2 16,0-1 2-16,0 0 1 15,2 4 0-15,-5 1 0 16,0 4 2-16,0-1-1 16,-3 3-1-16,0 5 1 15,0 6 1-15,3 2 8 16,-3 11 3-16,0 10-2 16,0 11-1-16,0-2-2 15,-3-1 0-15,0 0-4 16,0-5-3-16,0-5 2 15,3-3 0-15,-6-5-1 0,6-6-2 16,-2-2-6-16,-1-2-4 16,0-7-21-16,0 1-7 15,0-2-10-15,-3-4-2 16,3-2-42 0</inkml:trace>
  <inkml:trace contextRef="#ctx0" brushRef="#br0" timeOffset="92318.939">20231 12213 264 0,'-6'11'101'16,"6"-1"-78"-16,12-26 0 0,-7 14-6 0,1 2-1 16,3 0 2-16,0 0-7 15,6 2-2-15,3 1-5 16,0-3-1-16,0 3 1 0,3-1-2 15,2 4-2-15,1-1-2 16,-3-2-1-16,0 2-25 16,-3-2-9-16,0-3-23 15,-4-3-10-15,-2-2-28 16</inkml:trace>
  <inkml:trace contextRef="#ctx0" brushRef="#br0" timeOffset="96442.089">20760 11790 180 0,'-12'0'68'0,"12"0"-52"0,-5 0 12 16,5 0 5-16,-3 0-6 16,0 0-1-16,3 0-6 15,0-3 0-15,3 1-11 16,3-4-3-16,2-2 0 0,4 0-3 15,3 0-2-15,0 1 2 16,3 1 2-16,0 4-4 16,0 7-3-16,-3 5 1 15,-4 9 0-15,-2 7 1 16,-6 11 0-16,-6 6 2 16,-3-1 3-16,-5-2-2 15,-4-3 0-15,-3 0-3 16,0-5-1-16,0-6 1 0,3-2 2 15,3-6 8-15,3-2 5 16,0-2-5-16,3-7-3 16,6-1-7-16,0-1 0 15,6-2 4-15,3-1 5 16,3 1-7-16,0-3-1 16,3 3-3-16,0-1 0 15,0 4 2-15,0-1 2 16,-3 0-1-16,0 0-1 15,-4 1 1-15,-2-1 1 16,0 0-6-16,-3-2-1 16,-3-3-16-16,0 0-6 0,0 0-26 15,0 0-9-15</inkml:trace>
  <inkml:trace contextRef="#ctx0" brushRef="#br0" timeOffset="96667.113">21073 11811 212 0,'-12'5'79'0,"6"1"-61"0,3-4 15 0,3-2 1 16</inkml:trace>
  <inkml:trace contextRef="#ctx0" brushRef="#br0" timeOffset="96971.659">21067 11827 408 0,'21'0'18'15,"6"-3"-11"-15,-1 1-2 0,4-4 0 0,0 1 0 16,0-3 0-1,-4 0-3-15,1 0-2 0,0 0-6 16,-3 3-4-16,-3 0 1 16,-3-1 3-16,-7 4 1 15,-2 2 0-15,-3 5 8 16,-6 6 3 0,-3 2-1-16,-3 11 2 0,-2 15 0 15,-4 1 3-15,0 2 1 16,0 1 1-16,0-1-4 15,0-5-3-15,3-3 0 16,0-2-1-16,3-5-5 16,3-6 1-16,0-5-5 15,0-6-1-15,3-2-22 16,0-2-6-16,0-6-25 0,0 0-8 16,3-6-32-1</inkml:trace>
  <inkml:trace contextRef="#ctx0" brushRef="#br0" timeOffset="97171.139">21210 12044 260 0,'-9'-5'99'0,"12"2"-77"0,6 0 0 0,-3 1-3 16,3-1-2-16,3-2 2 15,5-1-2-15,4 4 2 16,3-4-10-16,3 4-5 0,0 2-3 15,0 0-12-15,-1 2-5 16,1-2-50-16,6-5-21 16,-3-11-26-16</inkml:trace>
  <inkml:trace contextRef="#ctx0" brushRef="#br0" timeOffset="98229.422">21841 11904 160 0,'-9'-3'63'0,"9"8"-49"0,-6-5 93 32,0 3-39-32,3 0-13 15,3-3-20-15,6 2-12 16,-3-10-16-16,3 3-4 15,3 0-2-15,3 2-4 0,0 0 2 16,-3 1 1-16,8 2 0 16,13 0 0-16,0 0 2 15,-3 0-1-15,-6 0-1 16,-6 0-21-16,-4 2-9 16,-2 1-29-16,-6-3-13 15</inkml:trace>
  <inkml:trace contextRef="#ctx0" brushRef="#br0" timeOffset="98423.494">21835 12015 264 0,'-9'0'101'0,"9"2"-78"16,6 4 0-16,-6-6-4 0,6 2-11 15,0-2-2-15,6 0 3 16,3 3 2-16,5 0-6 15,1-1-3-15,6 1-1 0,3 2-4 16,-3 0 2-16,-6 1-32 16,-4-1-13-16,1 0-74 15</inkml:trace>
  <inkml:trace contextRef="#ctx0" brushRef="#br0" timeOffset="99278.419">22543 12176 4 0,'-3'-3'0'0</inkml:trace>
  <inkml:trace contextRef="#ctx0" brushRef="#br0" timeOffset="102567.336">22335 11800 160 0,'-3'3'63'0,"6"-3"-49"0,0 0 7 15,-3 0 2-15,0 0 1 16,0 0 5-16,0 0-4 16,0 0-3-16,6 0-12 15,-3-3-6-15,0 1-1 0,3-4-2 0,0-1-1 16,0-1 1-16,0-3-1 16,0 0 0-16,3-2 2 15,-3 0 1-15,2 2 1 16,1 3-2-16,-3 1-2 15,0 1 1-15,0 1-1 16,0 2-3-16,-3 3 0 16,-3 0 2-16,3 3 0 15,3 2 1-15,3 6 0 16,-3 5 6-16,3 5 4 16,-6 5-3-16,3 1 1 15,-3-3-1-15,-3 15 1 16,0-10-2-16,0 6-1 15,0-6-1-15,-3 0 0 16,3-5-5-16,0-6-1 0,0-2 1 16,-6-3 2-16,6-2-27 15,0-6-9-15,0 1-29 16,0-6-10-16</inkml:trace>
  <inkml:trace contextRef="#ctx0" brushRef="#br0" timeOffset="102870.089">22320 12115 260 0,'-12'3'96'0,"12"-3"-75"0,3 3 17 0,-3-3 1 15,3 2-17-15,-3-2-2 16,9 0-8-16,0 0 0 15,18 0-7-15,-6 0-1 0,17 0 2 16,10-2-1-16,-15 2 0 16,-6 0-3-16,2 0-2 15,-8 0-2-15,3 0 1 16,-6 0-6-16,-3 0-3 16,-3 0-32-16,-4 0-12 15,-2 0-46 1,0 0-51-16,0 0 47 15</inkml:trace>
  <inkml:trace contextRef="#ctx0" brushRef="#br0" timeOffset="103873.245">22823 11697 160 0,'-6'0'60'0,"6"0"-47"0,-3 0 15 16,3 0 4-16,0 0-3 0,0 0 3 15,0 0-5-15,0 0-2 16,-3 0-13-16,0 0 6 15,0-2 2-15,-3-1 1 0,6 0-1 16,0 1-6-16,0-4-4 16,0 4-8-16,9-6-3 15,-3 2 0-15,9-1 0 16,3 1-2-16,6 4 2 16,-3-1 1-16,2 6 2 15,-8-1-1-15,6 9-1 16,-6-3 3-16,-9 8 0 15,0-3-1-15,-12 8-2 16,0-5 1-16,-9 5 1 16,3-5-1-16,0-3 2 0,3-2-2 15,3-3-1 1,1 0-4-16,10-3-2 16,1 0 0-16,15 1 4 15,-9-1-1-15,15 8 1 16,-6-2 0-16,3 7 0 0,2 9 4 15,-11-6 1-15,-3-5 7 16,-6 5 4-16,-6-3-3 16,-3 1-1-16,-3-3-4 15,-21-3-1-15,-17 0-3 16,5-2 1-16,0-3-7 16,7-3-1-16,2-2-16 15,9-3-6-15,6 0-44 0,6-3-16 16,12 0-34-1</inkml:trace>
  <inkml:trace contextRef="#ctx0" brushRef="#br0" timeOffset="104773.804">23162 11607 140 0,'3'-5'55'0,"-3"2"-43"0,6 6 10 0,0-3 1 0,-6 0 50 31,3 16-23-15,0 0-7-1,-3 2-8-15,0 3-3 0,0 3-9 16,0 0-3-16,0 3-12 15,0-4-3-15,0-2 1 0,0-2-1 16,0-3 2-16,0-3-2 16,0-2 2-16,0-3-9 15,0-6 0-15,6-2 0 16,0-2 1-16,3-4-2 16,12-4 2-16,3 2 1 15,9 0 0-15,2 3-3 16,4 5 2-16,-3 2 1 15,-7 9 0-15,-2 7-3 16,-3 6 2-16,-9 0 3 16,-3 2 3-16,-6 1 7 0,-3-1 4 15,-6-2-4-15,-6-3 1 16,-12-2-10-16,-3-3-2 16,-6-6-1-16,1-2 2 15,-7-2-14-15,6-4-7 16,30-2-144 15,-36-8 9-31,7-5-5 16</inkml:trace>
  <inkml:trace contextRef="#ctx0" brushRef="#br0" timeOffset="104968.802">23171 11597 292 0,'-6'-8'110'0,"15"0"-86"0,0 29 11 16,3-18-1-16,3-1-10 16,9-2 0-16,12 3-4 15,5 2-1-15,1 1-10 16,0 1-5-16,-4-1-1 0,-2-4-7 16,-6 1-1-16,0-3-60 15,-4 0-26-15</inkml:trace>
  <inkml:trace contextRef="#ctx0" brushRef="#br0" timeOffset="108782.917">18811 12795 248 0,'-18'6'93'0,"30"-1"-72"0,-12-3 11 0,6 1 1 0,3 0-5 15,6 2 1-15,2-5-14 16,4 0-6-16,3 0-6 16,0 0-3-16,0 0 3 0,0 0-2 15,-1 3-1-15,-2-1-4 16,0 1-2-16,-3-3-22 15,-3 0-8-15,-3 3-37 16,-3-1-14-16</inkml:trace>
  <inkml:trace contextRef="#ctx0" brushRef="#br0" timeOffset="109009.777">18921 12970 244 0,'-21'3'93'0,"18"-1"-72"0,0 1 11 0,3-3 3 16,6 2-8-16,3-2-1 15,0 3-12-15,3 0-6 16,3-1-5-16,3-2 2 0,2 0 4 16,4 0-7-16,3 0-3 15,0 0-18-15,0 0-5 16,-1 0-39-16,-2 0-16 0,-3 3-34 15</inkml:trace>
  <inkml:trace contextRef="#ctx0" brushRef="#br0" timeOffset="109789.466">19576 12750 152 0,'0'-8'57'0,"0"6"-44"0,-3-12 18 15,3 12 6-15,-3-3-4 16,-3-1 3-16,-3 4-18 16,-3 2-6-16,3-3-7 15,-3 6 5-15,0 10 3 0,0 16-6 16,-3 11-4-16,4 5-2 16,2 2-1-16,3 1 4 15,3-1 2-15,9-4 2 0,3-6 0 16,8-5 0-16,4-11 0 15,9-11 7-15,6-12 2 16,14-12-4-16,-5-7 0 16,-6-8-6-16,-7-8 1 15,-8-8 1-15,-9-2 2 16,-9-1-1-16,-15 0-1 16,-9 6-1-16,-6 2 2 15,-2 11-12-15,2 8-3 16,0 5-20-16,3 8-9 15,3 8-22-15,3 8-7 16,7 5-38-16,5-2-46 16,3-3 50-1</inkml:trace>
  <inkml:trace contextRef="#ctx0" brushRef="#br0" timeOffset="110297.791">19876 12652 236 0,'-3'11'90'0,"0"2"-70"0,36-15 2 0,-24 12-4 16,-3 14 3-1,0 16 5-15,-3 5-3 0,-3 0 0 16,0-6-12-16,0-2-2 0,0-5 1 15,0-5-6-15,0-4 0 16,0-4-2-16,0-6 1 16,-3-2 0-16,3-3 1 15,-3-6 0-15,3-2 0 16,0-2-5-16,0-6 1 16,3-6-9-16,0 1-4 15,3-5 2-15,3 2 2 16,-9 16-2 15,27-13 6-31,2 7 5 0,1 6 7 16,3 6 6-1,0 4 4-15,-4 3 2 0,-11 1-10 16,-3-4 6-16,-9 3 4 16,0 1-1-16,-15 2-1 0,0-3-7 15,-15 0-2-15,-11 3-6 16,-1-6-2-16,3-4-13 15,0-4-7-15,1-2-20 16,5-2-8-16,6-4-47 16,6-1-19-16,9-1 0 15</inkml:trace>
  <inkml:trace contextRef="#ctx0" brushRef="#br0" timeOffset="112431.661">20418 12806 188 0,'-3'-11'71'0,"3"11"-55"0,0 3 13 15,0-3 4-15,0 5-4 16,0-5 3-16,0 0-12 16,3-2-2-16,-3 2-10 15,3-3-1-15,3-2 0 0,-3-3-6 16,3-6 0-16,0-1-3 16,0 1 0-16,0 1 2 15,-3 3 0-15,0-1 0 16,0 3 2-16,0 3-3 15,-3 2 0-15,0 0-6 16,0 1 0-16,0 2 5 0,0 0 3 16,0 5-2-1,3 6 1-15,0 7 2 0,0 11 3 16,-3 8 0-16,0 0 0 16,0 0-1-16,-3 0 0 15,3-2-5-15,0-3 1 16,-3-3 0-16,3-3 0 15,0-5-3-15,0-2 2 16,0-3-26-16,0-6-11 16,-3-2-39-1,0-2-57-15,0-6 29 16</inkml:trace>
  <inkml:trace contextRef="#ctx0" brushRef="#br0" timeOffset="112661.144">20376 13107 240 0,'-14'6'90'0,"14"-4"-70"0,3-2 2 16,-1 3-6-16,7 0 0 15,0-1 4-15,3 1 5 16,6 0 4-16,6-1-15 16,3-2-8-16,8 3-2 0,7 2-1 15,0 1 1-15,-6-1-18 16,-7-3-5-16,-2-2-20 0,-3 0-5 15,-6-2-52 1,-3-3-47 0,-1-6 53-16</inkml:trace>
  <inkml:trace contextRef="#ctx0" brushRef="#br0" timeOffset="113331.574">20954 12721 144 0,'0'-13'55'0,"3"8"-43"0,-3-1 12 16,0 4 5-16,0 2 3 0,-3 0 5 16,0 0-16-16,-3 2-4 15,0 6-11-15,-3 8-2 0,-3 11 2 16,0 15 1-16,0 3 3 15,3 5-3-15,3 3-2 16,3 0 2-16,6-3 0 16,6-7 1-16,6-6 0 15,6-11 4-15,9-13 3 16,12-10-4-16,-1-11 1 16,-2-10-5-16,-3-9-2 15,-7-5 0-15,-2-5 1 16,-12-8 1-16,-9-2 1 15,-12 2-2-15,-12 5-1 16,-9 6-3-16,4 2 1 0,-1 11-13 16,0 2-3-16,3 9-25 15,3 4-10-15,6 6-30 16,6 8-11-16,3 0-10 16</inkml:trace>
  <inkml:trace contextRef="#ctx0" brushRef="#br0" timeOffset="113769.738">21365 12790 156 0,'-9'-5'60'0,"6"5"-47"0,-12-3 26 0,9 6 7 16,6-14-14-16,-3 6-6 15,-3 5-13-15,0 5-4 16,-3 14-5-16,0 10-3 0,-3 8 0 16,3 5 5-16,6 3 6 15,3-3-2-15,3 1 2 0,9-6-5 16,3-5 1-16,6-11 1 15,6-8 5-15,3-13-4 16,8-11 0-16,1-10-4 16,0-3 1-16,-10-5 0 15,-5-8 3-15,-12-5-5 16,-15-3-1-16,-9 0 0 16,-6 0 0-16,-3 8-9 15,-2 5-2-15,2 6-29 16,0 7-12-16,21 19-200 31</inkml:trace>
  <inkml:trace contextRef="#ctx0" brushRef="#br0" timeOffset="114200.852">21656 12700 152 0,'-9'3'57'0,"12"-1"-44"0,-9 1 14 0,3 2 5 16,-2 1-5-16,-4 7-1 15,-3 8-8-15,-6 11-1 16,0 2-10-16,6 6 2 0,0 2 2 0,9 3 2 16,9 3 3-1,12-1-5-15,6-2 1 0,3-16-1 16,2-2 1-16,1-14 0 16,3-10 0-16,6-16 0 15,-1-11 0-15,-2-8-2 16,-6-2 1-16,-12-9 7 15,-9-2 6-15,-12-2-4 16,-9 2-2-16,-9 2 1 16,-3 9 0-16,-3 7-24 15,-3 4-10-15,4 7-37 0,-1 5-15 16,0 9-93 0</inkml:trace>
  <inkml:trace contextRef="#ctx0" brushRef="#br0" timeOffset="115524.876">22499 12713 160 0,'-9'-5'60'0,"6"5"-47"0,-3 0 6 0,6 0-2 0,-6 3-6 16,6-3-1-16,-3 0-4 16,0 0 1-16,0 0-4 15,3 0 9-15,-3 2 5 0,0 1 4 16,-3 0 2-16,-3-1-8 15,0 3-4-15,-3 6-2 16,0 2-1-16,0 11-2 16,1 0-1-16,-4 5-6 15,3 5 1-15,0 6 2 16,3 8 1-16,6 5 5 16,9 0 3-16,6-3-4 15,21-5 1-15,8-11 1 0,4-15 2 16,-3-14-1-1,2-16-1-15,-2-10-5 16,0-10-1-16,-4-9 1 0,-8 0 0 16,-9 0 4-16,-12-5 3 15,-12 3 9-15,-12 2 7 16,6 11-3-16,-18-2-2 16,6 7-12-16,-11 3-6 15,-4 7-19-15,6 4-5 16,0 2-25-16,13 3-12 15,5 2-49-15,18 3-19 16,8-3 14 0</inkml:trace>
  <inkml:trace contextRef="#ctx0" brushRef="#br0" timeOffset="116065.821">22909 12782 212 0,'-11'8'79'0,"5"-5"-61"0,12 5 15 0,-6-8 1 15,0 0 0-15,0 0 5 16,3 0-11-16,5 0-2 16,-2-3-15-16,3-2-7 0,-3-3 0 15,3 0-3-15,-3-3-1 16,0-2-2-16,3 2 1 15,-3 1 1-15,0 2 0 16,0 0-3-16,-3 3 2 16,-3-1-4-16,6 4-1 15,-6 2-4-15,0 5 1 16,3 8 5-16,0 6 2 0,3 12 6 16,-3 4 2-16,-3-1 2 15,0 3 2 1,0-2-3-16,0-4-2 0,0-1-5 15,0-4 0-15,0-2 0 16,0-3 0-16,-3-3-25 16,-3-4-8-16,3-4-29 15,0-2-14-15</inkml:trace>
  <inkml:trace contextRef="#ctx0" brushRef="#br0" timeOffset="116273.572">22820 13142 280 0,'-6'3'104'0,"9"-1"-81"0,6-2-8 0,0 0-9 15,6 0 7-15,6 0 8 16,9 0 1-16,-1 3 1 16,1-3-12-16,-3 2-9 0,-3 1-2 15,-3-3-2-15,-4 3 0 16,-2-1-18-16,-3-2-9 15,0 0-27-15,0-2-10 16,0-6-47-16</inkml:trace>
  <inkml:trace contextRef="#ctx0" brushRef="#br0" timeOffset="116605.929">23273 12798 196 0,'-3'5'74'0,"0"8"-58"0,3-5 23 0,0-8 4 16,0 0-1-16,0 0 1 15</inkml:trace>
  <inkml:trace contextRef="#ctx0" brushRef="#br0" timeOffset="116906.493">23273 12822 493 0,'3'-6'19'0,"6"-2"-6"16,-4-5-8-16,4-3-4 0,-3-2 0 15,3 2-1 1,-3 3 0-16,0 0 0 0,0 2-3 16,-3 3 2-1,-3 0-1-15,6 3 0 0,0 2 2 16,-3 0 0-16,3 6-5 15,0 2 1 1,3 9 2-16,3 9 3 16,-3 9 2-16,-3 8 3 15,0-3 1-15,-3 0-6 16,-3 0 0-16,0-3-1 16,0-2 0-16,0-3-3 15,0-2 0-15,-3-6-16 16,3-3-7-16,-3-4-25 0,0-4-7 15,-3-2-12-15,0-3-4 16,-3-5-8 0</inkml:trace>
  <inkml:trace contextRef="#ctx0" brushRef="#br0" timeOffset="117102.845">23234 13131 248 0,'0'0'93'0,"12"3"-72"0,-3-6 3 0,0 3-5 16,3 0 1-16,5 3 2 0,10 0-3 16,3-1-1-1,-3 1-10-15,3 2-5 0,-10-2-2 16,1-1-17-16,-3-2-4 16,-6 0-39-16,3 0-14 15,-3-5-37-15</inkml:trace>
  <inkml:trace contextRef="#ctx0" brushRef="#br0" timeOffset="117697.72">23680 12840 296 0,'-3'0'110'0,"6"3"-86"0,-12-3 5 0,9 0-3 16,0-5-13-16,0-3-2 0,3 0-6 15,0-6-2 1,0 1-1-16,3 0-2 0,-3-3 3 16,6-2-2-16,-6 4-1 0,3 1-2 15,-3 0 1 1,6 2-1-16,-3 3 0 0,-3 0 2 15,0 6 0-15,3-1-3 16,-3 8 0 0,6 6 2-16,-6 5 2 15,6 8 4-15,-3 10 0 16,0 3 2-16,-3 0 0 16,0 0 3-16,-3 0 1 15,0 0 1-15,0 0-6 16,0 0-2-16,0-2-4 15,0-6-1-15,0-5-4 0,3-6 1 16,-3-4-18-16,6-7-8 16,-3-1-9-16,-3-4-3 15,8-4-30-15,1-4-12 16,-6 1-15 0</inkml:trace>
  <inkml:trace contextRef="#ctx0" brushRef="#br0" timeOffset="117946.106">23666 13216 280 0,'-9'11'107'0,"12"-11"-83"0,3 2 4 0,-1 1-2 16,1-1-6-16,3 4 0 0,6-6-2 15,9 0 1-15,12 0-10 16,2 0-3-16,-5 0 0 0,6-3-1 15,-6 3 2-15,-7-3-6 16,-2 3-1-16,-6-2-7 16,-6-1-3-16,3 1-45 15,-9-1-19-15,3-5-63 16</inkml:trace>
  <inkml:trace contextRef="#ctx0" brushRef="#br0" timeOffset="126676.925">18233 13639 168 0,'-3'-13'66'0,"3"13"-52"0,0-3 14 0,0 3 5 15,0 6-6-15,0 2-1 16,0 10-10-16,-3 17-3 15,-3 7-7-15,-3 8 3 0,-2 6 3 16,-1 2 3-16,3 8 0 16,0-5-7-16,3-8-3 15,3-8-3-15,0-8 1 16,3-8-2-16,0-11 2 16,0-4-2-16,0-4-1 15,0-15 1 1,0-11-4-16,0-10 0 15,3-9 2-15,0-7 0 0,0-3-2 16,3 0 2 0,-3 0 3-16,3-5 1 0,-3-3-4 15,0 5-1-15,0 6 3 16,3 5 1-16,-3 5 4 16,3 8 3-1,-4 6-4-15,1 7-3 0,3 6-1 16,0 15-1-16,0 17 2 15,0 5 1-15,0-1-1 16,-3-1-2-16,0-4 3 16,3-2 2-16,0-6-7 15,3-2 0-15,0-5 0 16,3-6 1-16,6-5 1 0,0-8 0 16,5-2-3-16,-2-9 2 15,-3-10-1-15,0-3-2 16,-3-2 3-16,0 5 0 15,-3 5-2-15,-3 3 2 16,-4 10 5-16,1 8 5 16,0 9-1-16,0 18 1 15,0 7-1-15,0 6 2 16,0 6-1-16,-3 2 0 16,0 2-3-16,0 1-1 15,-3 0-3-15,3-1 1 16,0-5-2-16,0-10 2 15,0-5-13-15,0-6-6 16,0-8-11-16,0-10-48 16,3-11 1-16,0-5-46 15</inkml:trace>
  <inkml:trace contextRef="#ctx0" brushRef="#br0" timeOffset="127011.151">18695 13899 288 0,'-3'0'110'0,"3"2"-86"0,3 1 22 16,-3-3 4-16,6 3-14 0,3-1-3 16,2 1-19-16,1-3-9 15,3 0-3-15,3 0-2 0,6 0 0 16,3 0-5-16,-1-3 1 16,1 1-20-16,-3-1-9 15,-3 0-23-15,-3 3-10 16,-6 0-22-16,-3 3-9 15,-3 2 8 1</inkml:trace>
  <inkml:trace contextRef="#ctx0" brushRef="#br0" timeOffset="127173.832">18757 14007 288 0,'-12'5'110'0,"12"1"-86"0,9-4 0 15,0-2-4-15,3 3-16 0,6 0-2 16,9-1 0-1,-1-2 1-15,1 0-1 16,0 0-19-16,3-2-9 0,0-1-46 16,-1-5-21-16,-2 3-6 15</inkml:trace>
  <inkml:trace contextRef="#ctx0" brushRef="#br0" timeOffset="127592.821">19424 13822 264 0,'-6'5'99'0,"3"-5"-77"0,-3 8 0 0,0-3-3 15,-3 6-15-15,-3 5-2 16,-12 8-2-16,-2 10 2 16,2 11-1-16,9 5 6 0,6 1 5 15,6-4-4-15,18-4 0 0,6-9-4 16,3-5-1-16,2-8 1 16,1-10 2-16,3-11-1 15,0-11 0-15,-1-15-1 16,-2-3 2-16,-6-8-1 15,-6-6 0-15,-9 1-1 16,-6 0 2-16,-6 2-3 16,-3 5 0-16,-3 6-1 15,-3 6-2-15,-3 4-26 16,4 6-10-16,2 5-26 16,3 3-9-16,6 5-41 15</inkml:trace>
  <inkml:trace contextRef="#ctx0" brushRef="#br0" timeOffset="128044.637">19695 13822 280 0,'0'10'104'0,"6"1"-81"0,-6 15 5 0,0-10-2 16,0 8-6-16,0 5 3 15,-3 8-7-15,0 3-1 0,3 2-9 16,0-5-2-16,0-5 0 0,3-5-2 16,-3-9-2-1,0-5-2-15,0-5 1 0,0-2-4 16,-3-4 1-16,0-7-3 16,3-3 2-16,3-5-4 15,0-3 1-15,6 5-5 16,3-7 1-16,5 7 4 15,4 1 2-15,3 4 1 16,3 4 1-16,0 7 3 16,-1 8 2-16,-2 6 2 15,-3 5 1-15,-3-3 11 16,-6 0 5-16,-3 0 5 16,-6-2 4-16,-6-4-9 15,-6-1-4-15,-9-4-3 0,-9-2-1 16,-8-5-17-16,-4-3-7 15,3-5-23-15,3-1-8 16,7-4-54-16,5-12-23 16,6-7 3-1</inkml:trace>
  <inkml:trace contextRef="#ctx0" brushRef="#br0" timeOffset="128977.247">20242 14002 260 0,'18'-11'99'0,"-18"11"-77"0,6 3 13 15,-6-3 3-15,6 0-13 16,0-3-3-16,0 1-8 0,3-4-1 15,-3-2-8-15,0-2-3 16,3-1-1-16,0-2-1 0,-3 0 0 16,0-1-3-16,0 1 2 15,0 3 3-15,-3 2 1 16,0 2-4-16,-3 4-1 16,0 2 1-16,0 0 0 15,3 8-4-15,0 2 1 16,0 6 2-16,-3 3 3 15,0 4 2-15,0 7 3 16,0 1-5-16,0 6-1 16,0 0 2-16,0-2 1 15,0-1-19-15,0-7-9 16,0-6-23-16,0-3-9 16,-3-2-10-16,0-3-3 15,0 1-17-15</inkml:trace>
  <inkml:trace contextRef="#ctx0" brushRef="#br0" timeOffset="129189.024">20234 14303 252 0,'-9'3'96'0,"3"0"-75"0,6-1 6 16,0-2-4-16,6 0-11 16,6 3 1-16,2 0 3 15,7-1 2-15,0 1-9 16,3 0-1-16,0-1 2 0,2-2-4 0,4 0-1 15,-3 0-2 1,0 0-3-16,-6 0-35 16,-3 0-16-16,-1-2-23 0,1-1-7 15,-6 0-16 1</inkml:trace>
  <inkml:trace contextRef="#ctx0" brushRef="#br0" timeOffset="129625.638">20728 13917 228 0,'-9'-5'88'0,"9"-3"-69"0,-3 13 13 16,0-5 2-1,0 5-9-15,0 6 0 0,9 0-14 16,-12 7-4-16,-6 11-5 16,-3 14-4-16,3 2-1 0,3 5 6 15,6-3 3-15,12-7-1 16,6-5 2-16,3-6-2 16,6-8 2-16,0-8-2 15,2-5 2-15,1-11 2 16,0-5 5-16,0-7 1 15,-6-12 0-15,-4-2-1 16,-8-5 1-16,-6-1 1 0,-6-2-1 16,-6 3-5-16,-3 7-2 15,1 6-11 1,-4 3-5-16,3 4-25 0,0 4-11 16,3 4-26-16,3 6-11 15,6 6-44 1,9-1-25-16,3 0 73 15</inkml:trace>
  <inkml:trace contextRef="#ctx0" brushRef="#br0" timeOffset="129941.155">21067 14327 204 0,'0'3'77'0,"-3"-1"-60"0,9-2 24 16,-3 0 8-16,3 3-1 16,-3 0 2-16,3-3-9 15,0 2 0-15,-6-2-23 16,6 0-8-16,-3 0-5 0,0 0-6 15,-3 0 1-15,0 0-5 16,0 0 1-16,0-2-33 16,0-1-16-16,0 3-38 0,12-3-78 31</inkml:trace>
  <inkml:trace contextRef="#ctx0" brushRef="#br0" timeOffset="130128.54">21317 14327 320 0,'-6'0'121'0,"9"0"-95"0,0 0-2 0,-3 0-9 16,0 0-9-16,0 0 1 0,0 0-11 31,0 0-4-31,0 0 4 15,0 0-36-15,6-2-13 0,3-1-74 16</inkml:trace>
  <inkml:trace contextRef="#ctx0" brushRef="#br0" timeOffset="130316.064">21502 14311 308 0,'-6'3'115'0,"12"0"-89"0,-3-3-10 15,-3 0-11-15,0 0-6 16,0 0 0-16,0 0-10 16,0 0-5-16,0 0 8 15,5 2-40-15,4-2-17 0,9-2-40 16</inkml:trace>
  <inkml:trace contextRef="#ctx0" brushRef="#br0" timeOffset="130744.686">21945 13994 248 0,'-12'-8'93'0,"6"13"-72"0,-32-15 16 0,29 10 2 0,-3 2-23 15,0 4-8-15,0 7-9 16,0 11 0-16,-3 7 1 16,3 6 0-16,3 3 2 0,3 2-1 15,3-5-1-15,6-2-4 16,3-9-2-16,12-2 5 16,6-5 2-16,12-4 3 15,14-7 0-15,4-10 2 16,-7-9 1-16,-5-10 1 15,-6-11 0-15,-9-10 9 16,-10-3 6-16,-8 0 8 16,-12 0 5-16,-8 5 5 15,-19 3 4-15,-9 6-24 0,-3 7-12 16,4 5-24-16,2 6-8 16,3 5-27-16,9 3-8 15,4 5-44-15,8 2-18 16</inkml:trace>
  <inkml:trace contextRef="#ctx0" brushRef="#br0" timeOffset="131875.057">20701 14031 180 0,'-12'0'68'0,"6"3"-52"0,9-6 8 16,-3 3 13-1,6-3-10-15,0-2-5 16,0 0-2-16,3-3-11 16,0-3 1-16,3 3 1 0,0 0-4 15,2 0 1-15,-2 3-5 16,3 5-2-16,-3 3 0 16,0 7-1-16,-3 6 4 0,-3 3 2 15,0-1-22-15,0 1-9 16,3-9-96-1</inkml:trace>
  <inkml:trace contextRef="#ctx0" brushRef="#br0" timeOffset="157961.222">17468 9382 104 0,'-12'-3'38'0,"12"9"-29"0,0-9-1 0,6 6 0 16,-6-3-1-16,9 0 1 15,-3 2-2-15,3-2 1 16,0 0-4-16,3 0 0 15,0 3-1-15,3-3 1 16,3 3-2-16,0-3-1 16,2 2 1-16,1 1-4 0,3 0 2 15,3-3 1-15,0 0 0 16,5 0 0-16,7 2 0 16,6 1 0-16,5 0 2 0,-2-6 1 15,3 3 1-15,-1-3 0 16,4 3 0-16,-1-2-2 15,7 4 1-15,5-4-2 16,-2 2 2-16,-1 0-4 16,-2 0 0-16,-1-3 1 15,7 3 0-15,8-3-3 16,4 3 0-16,-7-2-1 16,1-1 0-16,-7 0 3 15,0 3 2-15,4 0 0 0,5 3-1 16,-2-3 3-1,-7 0 2-15,-2 0-2 0,-1 0-2 16,1 3-3 0,11-1 1-16,7-2-1 15,-7 0 0-15,-3 0-3 0,1-2-1 16,-1 2 3-16,10 0 1 16,-4 0 4-16,-3 0 3 15,-2-3-2-15,-4 3-2 16,1 0 0-16,11 0 1 15,4 3 1-15,-4-3 1 16,0-3-7-16,1 3-2 16,11 3-1-16,3-3 4 0,-6 0 1 15,-2 0 1 1,-1 0-3-16,6 5 2 0,4-5 3 16,-7 3 1-16,-3-3-1 15,18 5 1-15,4 0-2 16,2 1-1-16,-3-1 1 15,-9 0-1-15,0 0 0 16,9 3 2-16,-5-5-3 16,-4 0 0-16,-6 2 1 15,3 0 2-15,13 1-3 16,-10-6 0-16,-3 0 1 16,-3 0 2-16,21 5 3 15,-2-8 2-15,-10 1-3 16,6 2-1-16,15 0-1 15,-6-3-2-15,-6-2 1 0,3 5-1 16,12 0 0-16,-9-3 2 16,-2 0-3-16,-4 3-2 15,6 3 2-15,-9-3 0 16,-6 0-24 0,-12 0-49-16,-5 5-2 15</inkml:trace>
  <inkml:trace contextRef="#ctx0" brushRef="#br0" timeOffset="166281.098">17391 10282 96 0,'-3'2'38'0,"3"1"-29"15,3-3 3-15,-3 0 1 0,0 0-4 16,-3 0 0-16,3 0 3 16,-3 3 3-16,0-3-6 15,0 0-1-15,0 0-4 16,3 0-3-16,0 2 0 15,0-2-1-15,0 6 0 0,0-1 0 16,0 0 0-16,-3 0 0 0,3 3 0 16,0 0-3-16,0 3 2 15,0 0 3-15,-3 2 1 16,0 5-4-16,-3 3 1 16,0 3-2-16,0 5 0 15,3 8 2-15,-3 3 2 16,0 0-1-16,0-3 2 15,0-3-4-15,1 1 0 16,-1-1 1-16,0 3 2 16,3 5-3-16,0 6-2 15,0 8 4-15,0 4 1 16,3-7-3-16,-3-2 1 16,0-1-2-16,0 0 0 15,0 3 2-15,0 0 2 16,0 8-1-16,0-3-1 15,3 0-2-15,0-5 1 0,0-3 1 16,3 1 2-16,0-1-1 16,-3 3 2-16,3 10-2 15,-3-2-1-15,0 0 1 16,0-8 1-16,-3 0-3 16,0 0 0-16,0-3-1 15,0 3 0-15,0 5 2 16,0 0 2-16,0 3-1 15,0-5-1-15,3-1 1 16,0 4-1-16,0 1-3 16,0 7 2-16,0-7 3 0,0 1 1 15,0-5-1-15,0-6-2 16,0-2-2-16,0-3 1 16,0 0 1-16,-3 0 2 15,0 0-3-15,0 0 0 16,0 0 3-1,0 2 1-15,0 1 1 0,3 0 0 16,0-1-2-16,0-2-2 16,0 3-2-16,0 5 1 15,0 5-1-15,0-3 0 16,0-2 2-16,-3-2 2 16,0-6 3-16,0-6 2 0,0-2-10 15,-3-5-3 1,6 0 9-16,0 0 5 0,0-3-3 15,0 2-3-15,0 4 1 16,0 2 0-16,-3 3-1 16,3 2-2-16,-3-2-2 15,3-1 1-15,-3 12-1 16,3-1 0-16,0 3 2 16,0 5 2-16,0 5-3 15,0-4 0-15,0-9 3 16,0-2 3-16,-3-6 0 15,3-2 2-15,3-6-13 16,0 0-3-16,3-2-18 16,3-5-6-16</inkml:trace>
  <inkml:trace contextRef="#ctx0" brushRef="#br0" timeOffset="168429.229">17275 14698 60 0,'-3'0'24'0,"9"2"-18"0,-3-2-4 15,-3 0-2-15,-3 0-2 16,3 0-2-16,0 0 5 15,0 3 3-15,0 0-3 16,0-3-1-16,0 0-2 16,0 0 0-16,0 2 2 15,0 1 2-15,-3-3-1 16,0 2 2-16,3-2-4 16,0 0 0-16,-3 3 1 0,3 0 2 15,-3-3-3-15,0 2-2 16,3 1 4-16,0-3 1 15,-3 0-3-15,0 3 1 16,3-3 0-16,0 2 0 16,0 1 0-16,0 0 2 15,0-3-3-15,-3 2-2 16,0-2 4-16,3 0 1 16,0 0 0-16,0 0-2 15,0 0-4-15,0 0 0 16,0 0 6-16,0 0 4 15,0 0-6-15,0 0-1 0,0 0 0 16,0 0 2 0,0 0 2-16,0 0 3 0,0 0 1 15,0 0 3-15,3 0-1 16,-3 0 2-16,0 0-2 16,0 0 0-16,0 0-5 15,0 0-3-15,0 0 0 16,0 0-1-16,0 0 2 15,0 0 1-15,6 3-4 16,-3-3 1-16,-3 0 2 16,3 3 1-16,0-1-1 15,0 4 1-15,-3 7-2 16,0 0-1-16,0 0 3 16,0 3 2-16,0 0-2 15,0 2 0-15,0 4 1 16,0 1 2-16,0 9-1 0,0 8 0 15,0 2-3-15,0-2 1 16,0 2-2-16,0-5 2 0,0 0 0 16,0 3 1-16,-3 0 0 15,3-3-2-15,0 2-2 16,0-2 1-16,0 1-1 16,0-4 2-16,0-8 1 15,0 1 5-15,0-9 3 16,0-4-9-16,0-4-2 15,0 1-4-15,0-6 3 16,0 0 0-16,0-5 3 16,0 6-21-16,3-4-9 15,-3 4-37-15</inkml:trace>
  <inkml:trace contextRef="#ctx0" brushRef="#br0" timeOffset="169214.072">17299 15663 124 0,'0'0'46'0,"3"0"-35"0,3 6-6 0,0-6-3 16,2 2-4-16,7 1-2 0,9 2 5 15,6-2 3 1,6 0-1-16,2-1 0 16,1 1 3-16,0-1 3 0,2-2 0 15,7 0 2 1,12 3-6-16,14 0-3 0,0-1-1 16,1-2-4-16,2 0 2 0,12 3 3 15,10 2 1 1,-4-5-4-16,-3 3-1 15,9 0 3-15,13 2 3 0,-4-2-1 16,3-3-2-16,15 2 4 16,0-2 4-16,-3 0-10 15,9 3-1-15,6-3 1 16,-6 0 2-16,0 5 0 16,11 0 2-16,-8-2-2 15,-3 2-1-15,15 3 3 16,-6-2 0-16,-6-1-4 0,18 0 1 15,-7-2 0 1,1 2 2-16,15 0-6 16,-12-2 1-16,3 0-1 0,11-1 2 15,-11-2 1-15,15 3 1 16,-4-3 0-16,31 0 2 16,5 0-3-16,-14-5-2 15,-10 5 2-15,7-3 2 16,-15-2-2-16,5 2-2 15,-8 0 4-15,-15 1 1 16,3 2-3-16,-4 0-1 16,-17-3 7-16,6 6 4 15,0 2-15-15,-6-2-6 0,-12-1-18 16,-3 4-46 0,6-1 1-16</inkml:trace>
  <inkml:trace contextRef="#ctx0" brushRef="#br0" timeOffset="171325.574">17799 15005 132 0,'0'-16'49'0,"-3"18"-38"0,0-12 21 0,3 7 7 16,-3 0-2-16,-3 1 3 15,0-4-7-15,0 4-3 16,-3 2-16-16,0 2-2 0,-6 9-1 16,0 10-4-16,-3 11-2 15,1 8-7-15,-1 5-1 0,3 2-1 16,6 6-1-1,6 3 1-15,6 2 0 0,6-5 3 16,6-11 2-16,9-10 0 16,5-8 2-16,10-14 0 15,6-15 1-15,-1-11 2 16,-2-10 3-16,-6-6-4 16,-7-5-3-16,-8-3-1 15,-6 1 1-15,-9-9 1 16,-9 6 3-16,-12 7-1 15,-6 1 0-15,-5 7-3 16,-1 6 1-16,0 8-9 16,0 10-1-16,6 6-18 15,4 5-7-15,5 5-10 0,6-2-3 16,9-1-34 0</inkml:trace>
  <inkml:trace contextRef="#ctx0" brushRef="#br0" timeOffset="171790.432">18192 15071 236 0,'-15'2'90'15,"12"4"-70"-15,0 4-9 0,6 3-9 0,-6 19-9 16,0 5 2-16,0 3 12 15,0 2 4-15,0-2-4 16,0-3 5-16,0-3 3 0,0-5-12 16,3-5-5-16,0-8 6 15,0-5 9 1,0-9-3 0,0-2-2-16,3-5 0 0,0-8-5 15,3 0 0-15,0-1-3 16,3 1-1-16,6 0-1 15,2 5 0-15,4 5 0 16,6 6-2-16,3 5 0 16,3 5 0-16,-4 3 3 0,-5 5 2 15,-9 0 6-15,-3 3 4 16,-9-5 2 0,-12-1 3-16,-9-2-5 15,-3-3 1-15,-5-5-7 0,-4-2-1 16,0-12-2-16,3 6 1 15,3 0-18-15,4-5-4 16,5-6-22-16,3-2-9 16,6-5-55-1</inkml:trace>
  <inkml:trace contextRef="#ctx0" brushRef="#br0" timeOffset="172421.6">18924 15161 88 0,'3'-14'33'0,"0"12"-26"0,-3 2 29 0,0-3 11 16,0 3-5-16,-3-5 1 15,-3 5-16-15,-3 0-7 16,-12 2-11-16,0 6-2 0,-3 3 3 16,-2 2-2-16,-4 8 1 15,6 8-5-15,3 9-3 16,3 9 2-16,9 9 0 0,7-3-1 15,7-6 1-15,13-4 4 16,18-4 6-16,9-12-1 16,-4-11 1-16,-2-8 4 15,0-16 3-15,-1-19-6 16,-2-10-3-16,-6-8-6 16,-9 0-2-16,-12 0 5 15,-9 3 5-15,-6 2-3 16,-9 6 0-16,-3 2-4 15,-9 6 1-15,-6 7-20 16,-5 6-8-16,2 8-33 16,6 2-16-16,9 8-62 15</inkml:trace>
  <inkml:trace contextRef="#ctx0" brushRef="#br0" timeOffset="174604.047">19573 15192 156 0,'-3'3'57'0,"6"-3"-44"0,0 0 16 16,0 0 17-16,-6 11-12 16,3-3-13-16,0-3-8 15,0-5-8 1,3 2 1-16,0-4 0 0,3-1-2 15,0-2-1-15,0 0 3 16,-1-3 1-16,4 0-8 0,-3 0-1 16,0 0-2-16,0 3 2 15,-3 2 1-15,0 0 3 16,0 1-1-16,-3 2-1 16,0 0-2-16,0 5 1 15,0 3 5-15,3 2 2 16,0 6-2-16,0 3-3 15,-3 5-3-15,0 2 1 16,0 3 1-16,0 0 0 16,0 3-3-16,0 0 0 15,0-3 2-15,0-5 0 0,0-6-13 16,0-2-3 0,0-3-31-16,0 1-11 15,-3-6-30 1</inkml:trace>
  <inkml:trace contextRef="#ctx0" brushRef="#br0" timeOffset="174826.43">19546 15592 200 0,'0'-8'74'0,"0"16"-58"0,6-8 9 0,0-3 0 16,3 3 0-1,6-2 2-15,6-1-14 0,2 0-6 16,4 3-4-16,6 3-9 0,-6 2-1 16,-1 1 9-16,-2-1 6 15,-3 3-23-15,-3-3-9 16,-3 0-27-16,0-2-10 16</inkml:trace>
  <inkml:trace contextRef="#ctx0" brushRef="#br0" timeOffset="175468.672">20013 15169 168 0,'-9'-8'66'0,"9"8"-52"0,-18 0 3 0,10 0 0 15,5 13-7-15,0 3 2 16,-3 0-7-16,-3-1-1 15,0 9-2-15,0 8 3 0,0 5 4 16,0 13-5-16,6 6-2 16,3-6 1-16,3 0 0 15,6-7-1-15,3-6-2 16,6-8 7-16,3-8 5 16,2-8 9-16,7-10 7 15,3-11-13-15,3-10-3 0,-7-12-4 16,1-7 0-16,-9-5-4 15,-12 0-3-15,-9-3 0 16,-9 5 1-16,-6 3-3 16,-3 3-2-16,0 7-9 15,0 6-5-15,1 5-13 16,2 8-4-16,3 6-22 16,0 4-7-16,3 6-21 15</inkml:trace>
  <inkml:trace contextRef="#ctx0" brushRef="#br0" timeOffset="175993.859">20323 15245 156 0,'-6'-5'57'0,"3"-6"-44"0,33 27 16 15,-24-13 6-15,-6-3-4 16,3 5 2-16,-3 1-19 16,-3-1-6-16,0 5-5 15,-3 6-3-15,0 8 3 0,0 16-2 16,3 7-1-16,3-2 1 16,3 3-1-16,3-6-3 15,6-7 2-15,3-11 5 16,8-9 2-16,1-7 4 15,3-13 1-15,3-11-3 16,-1-16 0-16,-2-5-5 16,-6-5-2-16,-9 0 2 15,-6-1 2-15,-9 1-2 0,-3 2-2 16,-6 3 0-16,0 8-1 16,-3 5-9-16,0 9-4 15,4 7-15-15,-1 5-5 16,0 11-27-16,0 5-12 15</inkml:trace>
  <inkml:trace contextRef="#ctx0" brushRef="#br0" timeOffset="176385.299">20704 15211 200 0,'-27'-3'77'0,"12"6"-60"0,-6 7-7 0,12-2-6 16,-2 8 5 0,-4 11 3-16,0 10-1 15,3 10 1-15,3 6-7 16,6-2 4-16,12-9 1 0,15 0-1 0,5-10 0 15,7-11 6-15,3-13 4 16,0-21 2-16,-1-8 2 16,-5-8-4-16,-6-11-2 15,-9-2 2 1,-9-1 0-16,-9-2-4 0,-6 3-1 16,-9 2-8-16,-6 1-4 15,-3 4-17-15,-9 6-5 16,-2 8-34-1,2 10-13-15,-3 14-69 16</inkml:trace>
  <inkml:trace contextRef="#ctx0" brushRef="#br0" timeOffset="178071.637">21510 15243 80 0,'-2'-8'33'0,"-1"8"-26"0,0-3 7 0,0 3 3 16,0-3 6-16,0 1 3 15,0-4 2-15,0 4 0 16,-3-1 0-16,0 1 0 15,0-1-15-15,0 0 5 0,0 1 5 16,0-1-6-16,0 3 1 16,0 0-16-16,0 3-3 15,0-1 0-15,0 1 0 16,0 0-2-16,3-1 2 16,0 1 1-16,0-1 2 15,3-2-1-15,0 0-1 16,0 0 3-16,0 0 0 15,0 0-6-15,0 0 0 16,0 0 1-16,0 0 1 0,0 0 1 16,0 0 0-16,0 0 4 15,0 0 2-15,0 0-7 16,0 0-1-16,0 0 2 16,0 0 4-16,0-2 3 15,0-1 1-15,-3 3-4 16,3 0-1-16,-3 0-1 15,0 0-2-15,0 3 1 16,0-3 1-16,0 2-1 16,0 1 2-16,-2 2-4 0,-1 6 0 15,-3 2 1-15,0 8 0 16,0 6-3-16,0 5 0 16,3-1 2-16,3 9 0 15,0 2 1 1,3-2 2-16,3-3-3 15,6-5 0-15,6-6 1 0,6-5 0 16,8-5 4-16,10-5 5 16,9-11-1-16,-1-3 1 15,-2-18-1-15,-6-8 0 16,-10-5-2-16,-5-6-1 16,-9 0 5-16,-9 1 4 15,-6 2-3-15,-12 2 1 0,-6 1 2 16,-11 2 3-1,-4 8-16-15,0 3-4 0,3 5-9 16,3 6-3-16,4 4-20 16,5 6-10-16,3 6-31 15,6 1-15-15,9 1-11 16</inkml:trace>
  <inkml:trace contextRef="#ctx0" brushRef="#br0" timeOffset="178778.232">21820 15304 160 0,'-6'5'60'0,"12"3"-47"0,-6-8 17 0,0 0 3 15,3-3-5 1,0-2-2-16,0-3-12 0,0 0-6 16,3-5-5-16,0-3-3 15,-6 11 3-15,0-6-4 16,3 0-2-16,-3 1-3 15,6-1-1-15,-3 3 4 16,0 0 1-16,0 3-3 0,0 0 1 16,3 5-3-16,-3 0 2 15,3 8 5 1,0 2 4-16,-1 6 5 16,1 5 0-16,0 6 0 15,3 2-5-15,0 3-3 16,0-1 0-16,0 4-1 15,3-1-5-15,-3 1 1 16,-3-4-11-16,0-2-6 0,-6-5-39 16</inkml:trace>
  <inkml:trace contextRef="#ctx0" brushRef="#br0" timeOffset="179010.334">21853 15642 248 0,'-6'-5'93'0,"15"-3"-72"0,0 8-11 15,-3 0-7-15,6 0 4 0,2 0 7 16,4 0-5 0,6 0-2-16,6 0-4 0,-6 0-3 0,2 5 3 15,-5-5-31-15,-3 3-13 16,0 0-65-1</inkml:trace>
  <inkml:trace contextRef="#ctx0" brushRef="#br0" timeOffset="179537.111">22156 15378 212 0,'3'0'79'0,"-3"-3"-61"0,3 0 4 16,0 1-2-16,0-4-8 0,0-2 1 16,3-2-8-16,0-3-3 15,0-1-1-15,0-1-1 0,0-1 0 16,3 0 0-16,-3 0 2 15,0 3-6 1,0 2 1-16,0 3-1 0,-3 3 2 16,0 2-1-16,-3 3 1 15,3 8 6-15,0 5 2 16,0 9 2-16,-3 4 0 16,0 11 0-16,0 5 0 15,0 6-4-15,3-6-3 16,0-7 0-16,0 2 1 15,-3-37-201 1,3 32 93 0,0-6 31-16</inkml:trace>
  <inkml:trace contextRef="#ctx0" brushRef="#br0" timeOffset="179738.656">22177 15682 260 0,'-3'3'96'0,"6"-3"-75"0,-3-3-8 16,3 3-7-16,3 0 3 15,3 0 3-15,0 0-3 0,3 0-1 16,0 0-4 0,3-3-18-16,3 3-8 0,-1-2-55 15,1-1-62-15</inkml:trace>
  <inkml:trace contextRef="#ctx0" brushRef="#br0" timeOffset="180169.86">22460 15348 220 0,'-12'0'85'0,"15"-2"-66"0,0 2 1 16,3 0-2-16,0-3-3 16,0-5 0-16,3 6 4 15,3-6 2-15,-3 0-11 16,0-5-3-16,-3 2-1 0,3-2-5 15,-1 2-1-15,-2 1 0 16,-3 2 0-16,0 2 0 16,0 4 0-16,-3 2-3 15,3 2 0-15,3 4 2 16,-3 7 0-16,0 3-2 16,3 5 0-16,0 5 4 0,0 6 1 15,0 8 0 1,0-6-2-16,0 3-8 15,0-5-3-15,-3-3-16 0,0-2-6 16,-3-6-37 0,0-3-57-16,0-5 30 15</inkml:trace>
  <inkml:trace contextRef="#ctx0" brushRef="#br0" timeOffset="180378.673">22412 15661 260 0,'-3'-6'99'0,"15"6"-77"0,6-2-4 0,-6 2-8 0,9 0 5 16,3 0 7-16,0-3-7 16,2 0-1-16,1-2-8 15,0 5-8-15,0 0-2 0,-3-2-29 16,-1-1-13-16,-2 3-29 15,-3 0-11-15</inkml:trace>
  <inkml:trace contextRef="#ctx0" brushRef="#br0" timeOffset="181939.032">23377 15245 176 0,'0'3'66'0,"0"-6"-52"0,0 6 14 0,0-6 3 16,0 3-3-16,0 0 12 15,0 6-14 1,0-4-13-16,0-2-2 0,0-2 2 16,6-1-7-16,-3-2-3 15,6-3 0-15,-3 0 0 16,0-3-1-16,2-2-2 15,1 0-2-15,0 0 1 16,0-3 1-16,0 2 0 16,-3 4 0-16,0 2 0 15,-3 0 0-15,-3 8 0 0,0 0-3 16,0 11 2 0,0 2-1-16,0 8 0 0,0 3 0 15,0 5 0-15,0 3 4 16,0 5 3-16,0 2-4 15,0 4-1-15,3-6 0 16,-3-6 2-16,3 1-12 16,0-5-6-16,0-1-24 15,-3-7-10-15,0-3-58 16</inkml:trace>
  <inkml:trace contextRef="#ctx0" brushRef="#br0" timeOffset="182164.439">23299 15605 244 0,'-9'-5'93'0,"12"5"-72"0,6-3-4 0,-6 3-5 16,12 0 6-16,0 0 6 16,6-2-1-16,6-4 0 15,-3 6-12-15,5-5-4 0,-2 5-1 16,-3 3-5-16,-3-1-3 15,0 1-26-15,-1 0-11 16,-5-1-22-16,-3 1-10 0,0-3-30 31</inkml:trace>
  <inkml:trace contextRef="#ctx0" brushRef="#br0" timeOffset="182719.322">23746 15240 184 0,'-9'0'68'0,"3"0"-52"0,3 5 6 15,0-2-1-15,0 2 6 31,-12 35-11-31,3 2-7 16,3 6-5-16,3-3-1 16,6-5-4-16,9-3 0 15,3-6 1-15,12-7 8 0,3-5 7 16,9-9 2-16,-1-7 1 16,1-6 0-16,-6-13 0 0,-6-7-7 15,-4-4-2-15,1-7-1 16,-12 2 2-16,0 0-1 15,-9 0 0-15,-9 3 1 16,-3 0 1-16,-12 8-3 16,-2 3-3-16,-1 2-13 15,0 5-5 1,3 6-29-16,0 5-13 0,7 5-2 16,5 0-1-16,3 1-44 15</inkml:trace>
  <inkml:trace contextRef="#ctx0" brushRef="#br0" timeOffset="188079.35">20817 14872 120 0,'0'-2'46'0,"-3"4"-35"0,0-2 1 16,3 0 0-16,0 0-8 15,0 0-2-15</inkml:trace>
  <inkml:trace contextRef="#ctx0" brushRef="#br0" timeOffset="188364.93">20808 14885 208 0,'-6'11'-3'0,"0"2"2"0,0 6 1 0,0 2 2 16,0 3-3-16,0 8 0 16,0 2 1-16,-3 0 0 15,0-5 0-15,1 3 0 16,-4 0 0-16,-3 0 0 16,3-3 0-16,-6 5 0 15,0 3 0-15,-3 8 0 16,0 0 0-16,1 0 2 15,-1-5 3-15,3 0 2 16,0-1-3-16,3-4-1 16,0-4-1-16,3-2-2 15,1-2-2-15,2-3 1 16,3-3 1-16,0 0 0 16,0-2-7-16,0-1-3 15,3-2-23-15,0 0-37 16,0-6 12-16</inkml:trace>
  <inkml:trace contextRef="#ctx0" brushRef="#br0" timeOffset="190634.981">22639 14899 96 0,'3'-8'35'16,"0"5"-27"-16,0-2 7 0,0 5 0 0,-3 0-2 15,0 0 2-15,2 0-4 16,-2 0 1-16,0 0-5 16,0 0 1-16,0 5-5 15,-2 0 5-15,-1 3 4 0,0 3-11 16,-3 5-2-16,0 5 0 15,-3 8 0-15,-3 5 3 16,0 1 1-16,-3 2-1 16,-3-3 1-16,-3 1-2 15,1-4 2-15,-1 4-4 16,0-1-2-16,3 1-1 0,0 2 3 16,3 0 2-16,0 0 2 15,0-3-1-15,4 6-2 16,2-8-2-16,-3 5 1 15,0-6-1-15,3 1-2 16,-3 0 5-16,-3 2 3 16,6 1-1-16,-3-1 0 15,0 3-3-15,0 3-3 16,1-1-1-16,-1 1 3 16,0-5-7-16,3-4-2 15,0-4-5-15,0-1-2 16,0-2-30-1,-3-3-27-15,3 0 23 16</inkml:trace>
  <inkml:trace contextRef="#ctx0" brushRef="#br0" timeOffset="196696.747">24201 15288 152 0,'0'-14'57'0,"3"9"-44"0,-6-5 14 0,3 7 5 0,0-2-3 15,-3-3 1-15,0 0-6 16,0 0-1-16,-3 0-12 16,-3 0 2-16,7 3 1 15,-7-1-5-15,-3 6-1 0,0 3-2 16,-3 5-1-16,-6 5-3 16,6 8-2-16,-3 14-2 15,0 10-1-15,10 13-1 16,-4 3 3-16,12 0-2 15,0-1 1-15,6-7 0 16,5-8 0-16,7-5 2 16,6-11 2-16,9-13 3 15,12-13 4-15,-1-14 0 16,4-7 0-16,-4-14-5 0,-14-11-1 16,-9-7 3-16,-12-3 3 15,-3-2 0-15,-15 4 0 16,-12 6 1-16,-6 8 1 15,-5 6-5-15,2 7-4 16,0 8-15-16,6 5-6 16,0 6-28-16,10 8-12 15,2 2-40 1,6 0-43-16,6 3 49 16</inkml:trace>
  <inkml:trace contextRef="#ctx0" brushRef="#br0" timeOffset="197268.112">24508 15618 228 0,'0'0'88'16,"0"3"-69"-16,3-3 2 0,-3 0-5 0,0 0-9 15,0 0-2-15,0 0-2 16,0 0-3-16,0 0 1 15,0 5-28-15,0-5-9 0,0 0-64 16</inkml:trace>
  <inkml:trace contextRef="#ctx0" brushRef="#br0" timeOffset="197447.889">24582 15640 188 0,'0'0'71'0,"0"-3"-55"0,0 3-7 0,0 0-5 16,0 0-11-16,0 0-3 0,0 0-63 15,6 0-28 1,-3-3 46-16,6 3 26 16</inkml:trace>
  <inkml:trace contextRef="#ctx0" brushRef="#br0" timeOffset="197582.894">24722 15640 204 0,'-3'-3'77'0,"6"3"-60"0,3 3-7 0,-3-1-6 0,0-2-4 15,-3 0 2-15,0 0-19 16,0 0-6-16,9 0-59 16,0-2-24-16</inkml:trace>
  <inkml:trace contextRef="#ctx0" brushRef="#br0" timeOffset="198213.728">25017 15266 176 0,'0'-7'68'0,"-3"7"-52"0,-3-3 39 31,-6 13-33-16,3 6-11-15,3 8-7 16,0 5-2-16,-3 19-1 16,9 0-1-16,0-1 1 15,6-2-4-15,3-8 2 0,6-5 10 16,6-6 3-16,6-7 10 16,14-14 4-16,10-5-1 15,-9-8 2-15,-1-18-9 0,1-9-3 16,-12-7-4-16,-9 0 0 15,-13-1 5-15,-8 1 4 16,-8 2-1-16,-16 3-2 16,-15 6-9-16,6 4-3 15,-5 9-21-15,8 4-9 16,6 6-42-16,-3 3-20 16,12 5-51-1</inkml:trace>
  <inkml:trace contextRef="#ctx0" brushRef="#br0" timeOffset="200330.859">24597 14957 124 0,'0'-3'49'0,"0"6"-38"0,3-6-3 0,-3 3-2 16,3-2-7-16,-3 2-2 15,3-3 2-15,0 0 2 16,0 1-2-16,-3-1 0 15,6 0 5-15,-3 3 2 16,-3-2 4-16,0-1 4 16,0 3-8-16,0 0-3 15,-3 0-2-15,-3 3-1 0,6 2 2 16,-6 3-1-16,0 5-1 16,-3 8 3-16,0 8 0 15,-3 9-1-15,0 6-2 16,-5 4-2-16,2 10 1 15,-6 16-1-15,-3 11 0 0,-6-3 4 16,-5 0 1-16,-4-5-4 16,0 0-1-16,6-1 7 15,-5-7 6-15,14-8-36 16,-3-11-59 0,12-2 2-16</inkml:trace>
  <inkml:trace contextRef="#ctx0" brushRef="#br0" timeOffset="214565.465">10256 16208 156 0,'-3'6'57'0,"3"-6"-44"0,0-3 12 0,0 6 4 16,0-3 0-16,0 0 3 0,0 2-4 16,0-2-3-1,15 0-2-15,-3 0 0 0,-3 0-7 16,0 0-1-16,0 0-5 15,0 0-1-15,0 0-3 16,0 0-1-16,-1 0-6 16,1-2 1-16,3-1 0 15,0 0 0-15,0-2 0 16,0 2 2-16,-3 1-1 0,0-1-1 16,-3 1-2-16,0-1 1 15,-3 0 1-15,0 3 0 16,0 0 0-16,-3 0 2 15,0 0-1-15,0 0 2 16,0 0-2 0,0 0-1-16,0 3-2 0,0 2-1 15,0 3-1-15,0 3 3 16,0 5 0-16,0-3 3 16,0 8-3-16,0 0 0 15,0 3 5-15,0 0 5 16,0-3-5-16,0 5-2 15,0-7-1-15,0 2 1 16,0-2-1-16,0-6 2 0,0 0-2 16,0-2-1-16,0-3 1 15,0-1-1-15,0-1 0 16,0 2 2-16,0-3 1 16,0-5 1-16,0 0-2 15,0 0-2-15,0 0 1 16,0 0-1-1,0 0-9-15,-3 0-2 0,0 0-7 16,0 0-2-16,0-3-13 16,3 1-7-16,-3 2-18 15,3 0-6-15,0-3-30 16</inkml:trace>
  <inkml:trace contextRef="#ctx0" brushRef="#br0" timeOffset="-214215.421">10336 16542 108 0,'-11'0'41'0,"8"0"-32"0,0 2 13 0,0 1 6 16,0-3 6-16,0 0 4 15,3 3-7-15,-3-3-2 16,3 0-16-16,0 0 3 0,0 0 2 15,0 0 5-15,0 0 6 16,0 0-5-16,0 0-2 0,3 0-6 16,3 0 0-1,3 0-5-15,2 0-1 0,4-3-4 16,3 0 1-16,6 1-4 16,0-4-2-16,6 6 2 15,-1-2 2-15,1 2-4 16,0 0-3-16,-6 2 1 15,0-2 2-15,-7 0 0 16,-2 6 2-16,-6-6 0 16,-3 0 1-16,-6 0 4 15,0 0 3-15,-3 0-9 16,-3 0-2-16,0 0-1 0,0 0 2 16,-3 0-5-16,0 0 1 15,1 0-4-15,-1-6 0 16,0 6-3-1,0 0-1-15,-3 0 1 0,0 0 4 16,-3 0 1 0,0 0 0-16,-3 6 4 15,0-4 0-15,1 4-2 0,-1-1 2 16,3 0 5-16,0-2 2 16,3-3-5-16,0 5 0 15,3-5 3-15,3 0 2 16,3 0-5-16,3 0 0 15,6 0-6-15,3-5 1 16,3 5 4-16,3-3 2 0,0 1 0 16,3-1-2-16,-3 3 1 15,-4 0-1-15,-2 0 0 16,-3 0 0-16,-6 0-7 16,-3 0-3-16,0 3-10 15,-6-1-5-15,-2 1-4 16,-1-3 0-16,-3 0 14 15,0 5 6-15,3-2-10 16,0-3-2-16</inkml:trace>
  <inkml:trace contextRef="#ctx0" brushRef="#br0" timeOffset="-213179.328">10405 15936 152 0,'3'5'57'0,"-3"-2"-44"0,9 2 16 0,-3-5 4 16,-6 0-3-1,3 5 2-15,0 1-1 16,-6-1 1-16,0 8-17 16,0-5 0-16,0-3-1 0,3 1-1 15,-3-6 0-15,0-6-5 0,0 4-3 16,3-4 0-16,0-4 1 16,0-1-5-16,3 3-1 15,0 0-2-15,0 6-2 16,3 2 0-16,0 5 3 15,0 3-2-15,0 3 1 16,-3 2 4-16,0-3 1 16,-3 1 5-16,0-6 3 0,-3 6-2 15,0-3 0 1,-3-3-3-16,0-2 1 0,-3-3-2 16,0 0 2-16,3-3-2 15,0-2 0-15,3-6-6 16,0 1 1-16,3-4-2 15,3 1 0-15,3 0-3 16,3 8 1-16,0 2 2 16,0 8 1-16,0 1 1 15,0 7 0-15,-3-3 2 16,-3 1 1-16,-3 0 3 16,-3-3 3-16,-3 2-2 15,0-2-2-15,-3-3-2 0,0-2-3 16,0-3 3-16,0 0 2 15,3-3-4-15,0-7-1 16,3 2-5-16,3-5-1 16,3-3-2-16,3 5 2 15,0-2 2-15,3 10-1 16,0 3 1-16,0 3 3 16,-3 5 2-16,-3 0 2 15,-3 0 3-15,0 0 1 16,-3 0-1-16,-3-3 1 15,0-2 0-15,0-3 1 16,0 0-4-16,0-3-1 16,0-2-8-16,3-3-2 15,0-3-38-15,3 3-18 16,6 0-86 0</inkml:trace>
  <inkml:trace contextRef="#ctx0" brushRef="#br0" timeOffset="-211496.743">11280 16282 192 0,'-3'0'71'0,"0"0"-55"0,-3 3 11 0,3 0 3 15,-3 2-1-15,-3 0 3 16,-3-2-4-16,-3 5 0 16,1-3-16-16,-1 6-7 0,3-9-1 15,3 6-5-15,9-2 0 16,6 2-1-16,6 2-2 0,3 3 0 16,2 1 3-16,4 7 0 15,-3-3 1-15,0 4 4 16,-3-1 2-16,-6-5 4 15,-6 5 4-15,-6-5-2 16,-3-1 1-16,-6-1-5 16,-3-4-3-16,-6-7 0 15,-6 2 1-15,1-5-8 16,-4-5 0-16,3 2-16 16,6-2-5-16,9 0-26 15,6-3-11-15,12-3-12 16,6-5-4-16,6-10-9 15</inkml:trace>
  <inkml:trace contextRef="#ctx0" brushRef="#br0" timeOffset="-211254.729">11471 16060 272 0,'-6'0'104'0,"6"6"-81"0,-3 1-10 0,3 1-10 16,0 8-1-16,0 5 6 16,0 11 9-16,0 8 4 15,-3 5-10-15,3 5-4 0,-3-2-1 16,3-3-3-16,0-6 0 0,0-4-23 16,0-3-9-1,3-6-24-15,-3-5-6 0,0-5-48 16</inkml:trace>
  <inkml:trace contextRef="#ctx0" brushRef="#br0" timeOffset="-210761.014">11363 16370 272 0,'-23'-3'104'0,"23"6"-81"0,0-6-2 15,6 3-7-15,-6-13-4 16,5 5 1-16,4-3-1 16,0-2-1-16,6 3-5 15,6-1-5-15,3 6-2 0,6-3-29 0,2 8-14 16,1-3-16-16,-3 3-7 16,-6 0-22-1,-3 3 136 16,-13 15-6-31,-5 1 7 16,-6 7-8-16,-2 3-6 16,-1 0-12-16,3 1-4 15,0-1-9-15,0-3 4 0,9-2 2 16,5 0-4-16,4-3-1 16,-15-21 11-1,30 5-6 1,-3-10-2-1,-3 0-4-15,-6-6-2 16,-1-5-1-16,-8 3 0 0,-6-8-2 16,-6-6 1-16,-3 1 0 15,-2-1-4-15,-7 6-1 0,3 5-15 16,0 3-4-16,0 0-20 16,3 8-9-16,6-3-31 15,3 5-53 1,6-2 30-16</inkml:trace>
  <inkml:trace contextRef="#ctx0" brushRef="#br0" timeOffset="-210127.745">11795 16399 220 0,'3'40'82'0,"0"-19"-64"0,3 3 4 0,-3-14-3 16,0 3-4-16,0 1 1 15,0-1 0-15,0-3 3 16,0 1-11-16,-3-3 2 0,0 0 1 15,0-3-4-15,0-2 1 16,-3-1-3-16,0-2 2 16,0-2-2-16,0-3 2 15,0-6-4-15,0 3 0 16,3-5-1-16,3-6-2 16,0-2 1-16,3-3 1 15,6-2-3-15,0-1 0 16,5 1 1-16,-2 7 0 0,3 1 0 15,3 5 0-15,3 2-9 16,-6 6-2 0,3-1-18-16,-1 4-9 15,-2-1-5-15,0 3-1 0,-3 3 16 16,-3-1 6-16,-3 4 16 16,-3-1 8-16,0 3 17 15,0 0 11-15,-3 2-3 16,3 6-1-16,0-2-8 15,0 1-3-15,-1-1 2 16,4 2 1-16,0-8-3 16,0-3-1-16,0-5-6 0,0 0 0 15,0-3-3-15,0-7 2 16,-3-6-4-16,0 2-2 16,-3-1-5-16,-3-1 0 15,-3 0-5-15,-3 3-1 16,-6 2 0-16,0 6 4 15,-3 5-2 1,-3 8 3-16,-5 10-2 16,2 9 2-16,3-1 3 0,6 1 1 15,6-1 3-15,6-2 1 16,9-3-1-16,6 0-2 16,3-8-15-16,3-2-7 15,5-6-22-15,1-5-8 0,3-5-47 16</inkml:trace>
  <inkml:trace contextRef="#ctx0" brushRef="#br0" timeOffset="-209723.664">12381 16346 272 0,'-20'-11'101'0,"8"9"-78"0,-6 2 6 16,9 2 0-16,0 4-18 15,-3 12-6-15,-3 3-6 0,0 8-2 16,3 1 2-1,3 1 2-15,3-4 4 0,3-1-2 16,6-5-2-16,3-5 4 16,6-5 1-16,3-6-2 15,3-7-3-15,3-9 2 16,0-2 0-16,3-3-1 16,-4-13 1-16,-2-8-2 15,-3-6-1-15,-9 1 3 0,-9-3 0 16,-3 0-4-16,-3 3-1 15,-3 2 1-15,0 6 2 16,3 2 2-16,1 13 3 16,2 6-3-16,3 5-2 15,0 13-3-15,6 11-1 16,3 13 4-16,2 16 1 16,4 11-3-16,3 2 1 0,3-2 0 15,0-9 2-15,0-2-14 16,3-10-5-1,-3-3-37-15,5-11-16 0,1-3-49 16</inkml:trace>
  <inkml:trace contextRef="#ctx0" brushRef="#br0" timeOffset="-209257.524">13176 16396 252 0,'-30'-2'93'0,"10"2"-72"0,17-11 11 0,0 11 1 16,-6 0-12-16,-3 13-1 15,-3-2-10-15,-3 7-2 16,0 6-4-1,-3 0-5-15,3 0 0 0,7 2 3 0,5 1 1 16,9-3-1-16,5-3 1 16,4 0-2-16,3-8-1 15,0-8 1-15,3 1 1 16,0-12 1-16,-3-2 1 16,0-5-2-16,0-5-2 15,-4-1 1-15,-2-7 1 16,-3 5-3-16,-3 2-2 15,0 6 4-15,-3 0 3 0,0 13-1 16,0 7-4 0,0 4-2-16,3 2 2 15,3 3 2-15,0 0-2 16,3 0 0-16,0-3-32 16,3 0-15-1,3-2-20-15,3-6-6 0,5-2-26 16</inkml:trace>
  <inkml:trace contextRef="#ctx0" brushRef="#br0" timeOffset="-208989.302">13530 16372 364 0,'-12'-21'137'0,"6"16"-106"0,1 0-7 0,-1 5-9 15,0 5-10-15,-3 0 0 16,0 3-3-16,0 3-2 15,3 2 1-15,3 3-4 0,6 2 0 16,3 4-1-16,3 4 3 16,0-2-2-16,0-3-1 15,-6 5 5-15,0-2 1 16,-6-3 2-16,-6 6 2 16,-9-6-3-16,-6-5 0 15,-9-5-1-15,3-6 1 16,1-5-20-16,5-5-8 15,3-6-40-15,9-5-18 0</inkml:trace>
  <inkml:trace contextRef="#ctx0" brushRef="#br0" timeOffset="-208311.806">14212 16174 252 0,'-48'-29'93'0,"45"26"-72"0,-6-7 0 0,6 10-4 0,0 0-4 15,-2 0 5-15,-1 0-8 16,-3 10-3-16,0 6-4 16,-3 13-3-16,0 27 3 0,3 7-4 15,0 1 0-15,9 2 3 16,9-5 1-16,6 2 1 15,9-15 0-15,14-3 2 16,10-19 3-16,0-12 2 16,-1-14 3-16,-2-14-5 15,0-7-1-15,-7-8 0 16,-5-5 2-16,-9-11 6 16,-9-3 2-16,-9-7-3 15,-9-6 1-15,-6 13 2 0,-3 3 1 16,-6 8-8-16,-3 8-4 15,-3 5-20-15,0 8-6 16,1 6-20-16,2 4-5 16,9 9-23-16,9 5-10 15,6 3-54 1</inkml:trace>
  <inkml:trace contextRef="#ctx0" brushRef="#br0" timeOffset="-208052.782">14903 16396 288 0,'-3'16'107'0,"3"-8"-83"0,-6 19-9 16,0-17-9-16,-3 11 3 15,-12 3 3-15,-3-3 8 16,-9 6 2-16,4-3-11 15,-1-3-7-15,0 2 0 0,6-7-25 16,0-2-11-16,4-4-21 16,5-7-7-16,3-3-23 15,0-3-41 1,3-10 38-16</inkml:trace>
  <inkml:trace contextRef="#ctx0" brushRef="#br0" timeOffset="-207921.64">14602 16470 276 0,'12'3'104'0,"6"8"-81"0,11 7 9 0,-2-10-2 16,6 11-7-16,3-1-2 16,-1 3-11-16,1 0-4 15,-3-2-4-15,3 5-28 0,-7-3-12 16,1-3-100 0</inkml:trace>
  <inkml:trace contextRef="#ctx0" brushRef="#br0" timeOffset="-201812.142">15540 16169 144 0,'0'-11'55'0,"0"11"-43"0,-3-5 14 0,3 2 6 16,-3-2-5-16,-3 5-1 0,0-3-3 16,-3 1 0-16,-3-1-13 15,0-2-1-15,-3 10-2 0,-3 3 3 16,-3 5 1-16,0 14-14 16,1 12-8-16,-1 17 12 15,6 5 8-15,6 5-2 16,9 0-1-16,9-3-1 15,6-4-1-15,9-14 2 16,11-11 1-16,16-15 3 16,8-11 4-16,-2-19-6 15,-6-10 0-15,-4-14-2 16,-11 1 1-16,-12-16-4 16,-9-3 0-16,-12 3 1 15,-9-3 2-15,-9 5-1 16,-12 3 2-16,0 8-4 0,0 3 0 15,-2 12-10 1,8 4-3-16,6 5-35 16,9 5-13-16,9 5-52 15,12 8-42-15,6 1 63 16</inkml:trace>
  <inkml:trace contextRef="#ctx0" brushRef="#br0" timeOffset="-201392.417">15950 16243 164 0,'-3'-6'63'0,"3"6"-49"0,-3 0 14 15,0 0 2-15,0 3-4 16,0 0 2-16,-3 2-5 15,-2 0 0-15,-1 6-12 16,-3 5-2-16,-3 5 1 0,0 16-4 16,3 3-1-16,0-1-2 15,6 6 0-15,9 0 2 16,6 3 2-16,9 0 1 16,9-9 0-16,14-10 0 15,16-7 2-15,-1-14-1 16,-5-16 0-16,0-14-1 0,-7-9 0 15,-8-4 0-15,-12-15 0 16,-12-8-4-16,-12 0-1 16,-9 2 1-16,-9 6 0 15,-15 5-5-15,-5 8 1 16,-1 2-18-16,6 14-5 16,6 8-53-16,4 8-23 15,5 7-21 1</inkml:trace>
  <inkml:trace contextRef="#ctx0" brushRef="#br0" timeOffset="-200538.993">17123 16248 200 0,'-3'-11'77'0,"0"4"-60"0,-3 4 10 16,3 3 4-16,-6-3-6 16,0 3 0-16,-9 3-11 15,-5 0-4-15,-7 15-6 16,0 6-3-16,0 13 0 0,4 8-4 15,5 5 2-15,3 3-1 0,6 0 0 16,9 0-7-16,12 2-4 16,12-7 18-16,17-11 10 15,4-8-3 1,3-16 1-16,-1-15-1 0,1-17 0 16,3-12-2-16,-4-4-1 15,-8-2-1-15,-9-5 2 16,-12-8 6-16,-9-1 4 15,-12-2-4-15,-6 6-1 16,-3 7-7-16,-3 3-3 16,-3 13-9-16,0 3-5 15,21 21-160 17,-20 0 19-32,8 5-2 0</inkml:trace>
  <inkml:trace contextRef="#ctx0" brushRef="#br0" timeOffset="-200163.724">17540 16261 196 0,'-6'-10'74'0,"-3"10"-58"0,-6-3 16 0,6 6 2 15,-9-1-4 1,0 6 0-16,-5 3-13 0,-4 5-3 16,3 18-8-16,0 6-6 15,3 5-1-15,6 5-1 16,6 3 0-16,6 0 2 0,9 0 2 16,15-8 5-16,18-3 4 15,6-15 0-15,2-17 3 16,1-18 2-16,-3-8-1 15,-1-13-3-15,-5-5 0 16,-9-6 4-16,-15-10 4 16,-15-3-1-16,-9 0 0 15,-6-5-10-15,-9 13-3 16,-6 11-26-16,-3 2-12 16,1 13-54-16,-1 6-24 0</inkml:trace>
  <inkml:trace contextRef="#ctx0" brushRef="#br0" timeOffset="-196287.625">18272 16351 80 0,'6'-10'33'0,"3"2"-26"0,0-11 7 15,-6 17 1-15,3-4 20 16,-3 1 12-16,0-3-4 16,0 3 12-16,-9-1-16 15,0 4-20 1,-6 4-7-16,-3 4-2 0,-3 15-6 0,-3 19-2 15,0 7-4-15,1 9 1 16,5 10 1-16,6 5 2 16,9 1 3-16,9-9 4 15,12-12 2-15,11-12 3 16,16-10-1-16,3-15 2 16,-1-20-2-16,-2-17 0 15,-7-15-5-15,-5-1 0 16,-12-6-3-1,-9-3 0-15,-9-5-1 0,-9-8 0 16,-12 6 2-16,-12 5 1 16,-6 2-6-16,-2 11-2 15,5 10-14-15,3 6-5 16,9 3-38-16,15 15-94 16</inkml:trace>
  <inkml:trace contextRef="#ctx0" brushRef="#br0" timeOffset="-195372.096">18861 16439 108 0,'-12'13'41'0,"6"-13"-32"0,1 8 24 0,5-8 8 16,0 2 3-16,0 1 3 16,0 0-11-16,-3-3-4 15,3 0-10-15,3 0-3 16,2 0-3-1,-2-6 0-15,0-4-6 0,6-3-4 16,0-3-6-16,-3 2 0 0,3-9 0 31,0 4 0-31,-3 3 0 16,-6 3 0-16,3 2 0 16,0 4 2-16,-3 1 1 15,-3 4-10-15,3 2-5 0,-3 2 6 16,3 11 2-16,-3 9 6 15,0 4 3-15,0 3 0 16,0 6 2-16,0-4-6 16,0 1-1-16,3-32 2 31,-6 42-12-15,0-7-6-16,0-6-22 15,3-5-11-15,-3-8-18 16,0 2-6-16,1 1-7 0,-1-6-3 15</inkml:trace>
  <inkml:trace contextRef="#ctx0" brushRef="#br0" timeOffset="-195146.911">18704 16790 252 0,'-6'-2'93'0,"6"4"-72"0,3-2 7 0,-3 0-2 16,6 0-3-16,0-2 1 15,8-1-2-15,13 1-2 16,9-4-10-16,3 1-4 0,-4-3 0 16,1 8-3-16,-3-5 0 0,-6 5 1 15,-4 0 0 1,-8 5-9-16,-3-5-4 0,-3 0-26 16,0 0-12-16,-3-5-89 15</inkml:trace>
  <inkml:trace contextRef="#ctx0" brushRef="#br0" timeOffset="-192760.94">19719 16359 164 0,'14'-10'63'0,"-11"-4"-49"0,12 6 18 0,-15 6 7 15,3-3 4 1,0-1 4-16,-6 1-10 15,-3-3-3-15,-9 5-19 16,-5 1 0-16,-4 2-1 0,-3 5-3 16,-3 8 1-16,3 0-7 15,1 9-1-15,5-1-2 16,6-5-2-16,6 5-2 0,6-3-1 16,6 4-3-16,9-4-1 15,12 1 4-15,11 4 1 16,4 6 2-16,0 3 0 15,-6 0 0-15,-10-3 2 16,-8 0-1-16,-9-2 2 16,-9-1 0-16,-12-5 3 15,-8 0-3-15,-1-10-2 16,-3 0 6-16,-3-9 5 16,3-4-4-16,4-9 0 15,2 3-4-15,9-10-1 16,6-4-10-16,9-4-5 0,9-3 8 15,15-3 4 1,5-2-4-16,7-1 1 0,0-7-4 16,-4 2 0-1,-5 1 1-15,-6 7 2 0,-6 5-1 16,-3 6 4-16,-6 3-31 16,-3 4-28-1,0 12-14-15,0 2-45 16</inkml:trace>
  <inkml:trace contextRef="#ctx0" brushRef="#br0" timeOffset="-192413.741">20222 16301 288 0,'-30'-5'110'0,"12"5"-86"0,-6 5 0 0,12 6-4 15,-6 4-5-15,-2 12 0 0,-4 5-1 16,0 7 1 0,3 14-8-16,6 0-4 0,9 3 0 15,9 2 0-15,12-5 1 16,15-8-2-16,21-13-2 16,2-17 3-16,4-17 0 15,-1-17 1-15,1-18 0 16,-7-2 2-16,-14-6 1 0,-15-14 8 15,-18-7 2-15,-15 8 7 16,-9-3 2-16,-26 8-2 16,-10 8-3-16,3 8-27 15,4 11-10-15,11 7-72 16,9 11-30-16</inkml:trace>
  <inkml:trace contextRef="#ctx0" brushRef="#br0" timeOffset="-189068.692">10539 17039 144 0,'3'0'55'0,"3"0"-43"0,-3 0 14 0,-3 0 6 16,0 0-3-16,0 0 1 0,0 0-6 15,0 0-3 1,0 0-11-16,0 0 2 0,0 0 4 16,0-2-2-16,0-1 2 15,0 0-3-15,-3 3 2 0,0-5-6 16,0 5-3-16,-3-3 1 15,0 1 0-15,0-1-3 16,-3-2-1-16,0 5-1 16,0 0-2-16,0 0 1 15,-3 0-1-15,3 5-3 16,1-2 2-16,-1 2 1 16,0 0 2-16,0 1 1 15,0-4 1-15,0 9-5 16,3-3 1-16,0 0 0 15,0 8 2-15,0-1-1 16,0 4-1-16,3 2-4 0,0 11 0 16,3 2 4-1,0 3 4-15,3 0 1 0,3 0 2 16,0-5-2-16,0 5 2 16,-3-8-2-16,0-5 0 15,0 3-1-15,0-9 0 16,-3-2-5-16,0-3 1 15,0-2 0-15,0-3 2 16,-3-3-10-16,0-5-2 16,0 5-33-16,0-2-11 15,3-3-81-15</inkml:trace>
  <inkml:trace contextRef="#ctx0" brushRef="#br0" timeOffset="-187040.523">10268 17280 140 0,'-3'5'55'0,"6"1"-43"0,-3-4 5 0,0-2 0 16,0 0 3-16,0-2 4 15,0 2-3-15,0 0-1 16,3-3-11-16,-3 0 3 0,0 3 4 15,3-5-2-15,3 5 0 16,0 0 0-16,3-3 2 16,0 3-5-16,0-2 1 15,3-6-3-15,-1 8 2 16,4-6-4-16,0 4 1 16,3-4-3-16,0 1 2 15,0 5-2-15,3-2 0 16,-3-4-1-16,-4 1 2 15,1 5-3-15,-3 0 0 16,-3 0-3-16,-3 0-1 16,-3 0-1-16,0-5-2 15,-3-3-19-15,0 5-10 16,0-2-32-16,0 0-11 0,0-1-31 16</inkml:trace>
  <inkml:trace contextRef="#ctx0" brushRef="#br0" timeOffset="-177532.568">10298 17579 108 0,'-3'-5'41'0,"3"5"-32"0,0 0 9 0,0 0 3 15,0 0 1-15,0 0 4 16,0 0-8-16,0 0 0 15,0 0-11-15,0 0 5 0,0 0 3 16,0 0-1-16,3 0 2 16,-3 0-5-16,6 5 1 15,0-2-3-15,0-1 2 16,0 1-6-16,0-3-3 16,2 0 1-16,1 0 2 0,3 0-7 15,0 0-3-15,0 0 11 16,3 0 8-16,0 0-5 15,0 0-2-15,0-3-2 16,0 1 1-16,-1-1-1 16,1-2 2-16,-3 5-4 15,0-6 0 1,0 6-1-16,-3-2 1 16,-3 2 0-16,0 0 1 0,-3 0 4 15,-3 0 5-15,0 0-5 16,0 0 0-16,0 0-4 15,0 0-3-15,0 0 0 16,0 0-1-16,0 0-3 0,0 0 0 16,0 0 4-1,0 0 3-15,0 0-3 16,0 0-3-16,0 0 1 0,0 0 0 16,0 0-2-16,0 0 2 15,0 0-1-15,0 0 0 16,0 0 2-16,0 0 0 15,6 2 0-15,-6-2 2 16,0 0-1-16,0 0 2 16,0 0-2-16,0 0-1 15,0 0-4-15,-3-2 0 16,-3-4-49-16,0 6-21 16,-3-5-49-1</inkml:trace>
  <inkml:trace contextRef="#ctx0" brushRef="#br0" timeOffset="-175405.888">11221 17378 84 0,'5'0'33'0,"-2"-5"-26"0,-3-3 14 0,3 8 6 16,0-6 0-16,0 4 4 15,0-9 0-15,-3 8 1 16,0-2-2-16,0 0 1 16,-3 5-17-16,-3 0 7 0,0-3 6 15,-2 3-9-15,-4 3 0 16,0 2-4-16,-6 0 1 15,3 3-6-15,-3 0-3 0,6-2-6 16,3-1 0 0,6-2-2-16,9 7 0 0,6-2-3 15,6 5 1-15,3 1 2 16,0-1 1-16,0 0-2 16,-4 6 2-1,-2-6 5-15,-3 5 2 0,-6-2 9 16,-3 0 4-16,-6-3-5 15,-3-5-1-15,-3 0-7 16,-3-3-2-16,-6 1-2 16,-2-6-2-16,-4-6-10 15,3 1-6-15,3 2-19 16,6-2-5-16,3 0-28 16,6-3-11-16,12 0-27 15</inkml:trace>
  <inkml:trace contextRef="#ctx0" brushRef="#br0" timeOffset="-175119.224">11399 17111 212 0,'-9'0'79'15,"6"8"-61"-15,3 2 6 0,0-2-2 0,0 5 3 16,3 16 7-16,0 8-2 16,-3 0 2-16,0 8-18 15,0-5-6-15,0 8-1 0,0-9-4 16,3-1-2-16,0-1-9 16,0-8-3-16,-3-6-16 15,0-1-8-15,0-9-30 16,-3 0-13-16,3-13-21 15</inkml:trace>
  <inkml:trace contextRef="#ctx0" brushRef="#br0" timeOffset="-174910.615">11286 17365 264 0,'-9'-6'101'0,"6"12"-78"0,6 2-7 0,-3-8-6 16,6 0 0-16,3-3 3 16,3-2-2-16,6-1-1 15,3 4-6-15,5-9-7 0,7 8-3 16,6-2-37-16,-1 0-16 16,-2 5-54-1</inkml:trace>
  <inkml:trace contextRef="#ctx0" brushRef="#br0" timeOffset="-174610.142">11599 17415 224 0,'-24'16'85'0,"3"-6"-66"0,12 6 1 15,3-5-2-15,3 2-1 16,3 6 2-16,6 7-4 16,6 3 1-16,6-2-9 15,3-1-2-15,-1-7 1 0,4-6-1 16,0-8 0-16,0-5 3 15,0-13 5-15,-1-6-7 16,-5 1-3-16,-3-9 0 16,-6 1 0-16,-3 5 1 15,-6-3 0-15,-6-3-2 16,0 6 1-16,-6 3-2 0,3 2-1 16,0 3-15-1,1 2-5-15,-4 11-19 16,6 0-5-16,3 0-39 15,3 0-51-15,6 0 33 16</inkml:trace>
  <inkml:trace contextRef="#ctx0" brushRef="#br0" timeOffset="-173574.312">12578 17436 260 0,'-3'-11'96'0,"-6"4"-75"0,-3-1 10 0,6 8 1 15,-9 0-9-15,-6 2 1 16,-2 4-15-16,-1 1-8 0,3 4-6 47,6 29 2-47,6-9 2 16,12-4 1-16,6-6 0 15,6-8 0-15,3-2 0 16,0-11 6-1,8-27-5 1,-8-4-2-16,-3-4 2 31,-6-15 1-31,-6 2 0 0,-6-7-2 0,0 2 1 16,-3 8-1-16,0 11 2 0,3 7 3 16,0 9 2-1,0 7-6-15,3 11-2 16,3 16-3-16,3 18 3 0,3 11 0 15,3 3 1-15,-3-6 0 16,3 1 0-16,3-6-27 16,3-6-9-16,2-9-97 15</inkml:trace>
  <inkml:trace contextRef="#ctx0" brushRef="#br0" timeOffset="-172447.386">13554 17325 284 0,'-12'-8'107'0,"6"5"-83"0,-3 17 2 0,3-9-6 16,-3 5 0-16,-5 6 2 0,-4-2-5 16,-3-1 0-1,6 0-10-15,3 0-6 0,12 0-4 16,9 3-1-16,6 0 0 0,3-3 0 16,3 6 0-16,-1 5 3 15,1-3 0-15,-3 5 5 16,-6 1 5-16,-6-1 8 15,-6 6 7-15,-6-5-11 16,-9-9-4-16,-6-10-13 16,-17-3-5-16,-4-5-37 15,0-10-15-15</inkml:trace>
  <inkml:trace contextRef="#ctx0" brushRef="#br0" timeOffset="-169489.779">11860 17436 156 0,'0'-5'57'0,"0"-1"-44"0,3 4 12 15,-3 2 4-15,3 0-2 16,0 2 4-16,3 4-6 0,0-1-3 16,0 8-12-1,3 8-2-15,-3-2 2 0,0 5-15 16,0-3-3-16,-3 0 14 0,-3-2 9 16,0-6-4-1,0 0-1-15,-3-5 0 0,0-3 4 16,0-5 1-16,0-5 0 15,-3-6-5-15,3-4-2 16,3-7-9-16,3 1-1 16,0-3 0-16,6-2 1 15,3 0-2-15,6 4 2 16,3-1 1-16,0 7 0 16,-1 0 0-16,1 8 2 15,-3 3-12-15,-3 2-6 16,0 6-13-16,0-3-7 0,-3 5-21 15,0 3-9-15</inkml:trace>
  <inkml:trace contextRef="#ctx0" brushRef="#br0" timeOffset="-169025.928">12143 17463 236 0,'-3'5'88'0,"3"-3"-69"0,6 4-5 0,-3 2-5 15,3-3 1-15,3 0 5 16,0 1 2-16,3-4 1 15,0-2-9-15,3-2-8 0,0-1-1 16,-3-5 0-16,-1 3 0 16,-2-9 0-16,0 7 2 15,-3-7-1-15,-3 1-1 16,-6 5 1-16,-3-2 1 16,-3 4-6-16,-3 4 1 15,-2 2 1-15,-1 5 3 16,-3 3 2-16,3 0 3 15,-3 5-3-15,3 6 0 16,3-6 3-16,6 8 1 16,6-3-1-16,3 6 1 0,6-3 0 15,6 1 1-15,6-9-2 16,6-3-1-16,5-4-14 16,7-4-4-16,6-4-36 15,2-4-15-15</inkml:trace>
  <inkml:trace contextRef="#ctx0" brushRef="#br0" timeOffset="-165493.752">13185 17436 132 0,'6'-5'52'0,"-6"2"-41"0,6 3 20 0,-6 0 7 16,3-3-6-16,-3-4-1 16,3 4-4-16,-3-2 0 15,0-3-15-15,-3 2 4 0,-3 1 4 16,-3 0-7-16,0 2 0 16,-3 8-5-16,-3 3 0 15,0 6-5-15,-2 4-2 16,-1 3-3-16,3 14-1 15,3-4-1-15,3 6 3 16,6-2-2-16,3-9 1 16,6-7 0-16,3-6 0 15,6-5 6-15,0-11 2 16,3-10-2-16,-1-11-3 16,4-2-3-16,0-6-1 0,-6 6 2 15,-3-6 0 1,-3 3 1-16,-3 2 0 15,-6 4 2-15,0 9 3 0,-3 6 2 16,0 3 3-16,0 16-5 16,3 5-3-16,0 7 1 15,6 6 2-15,0 11 0 16,3-3 2-16,6 0-6 16,2-2-1-16,1-9-5 15,6-5-1-15,-3-8-48 16,3-10-21-16,-6-13-48 15</inkml:trace>
  <inkml:trace contextRef="#ctx0" brushRef="#br0" timeOffset="-164357.879">14328 17174 184 0,'9'-18'68'0,"-12"12"-52"0,0-7 6 0,0 8 1 16,3-3 1-16,-6 3 5 16,-3-3 5-16,-6 2 3 15,0-2-20-15,-2 8 2 16,-4 0-1-16,0 11-10 0,-3 5-4 15,3 5-6-15,3 16 1 16,1 11-1-16,5-1 0 16,3 4 0-16,6-1 0 15,9 3-3-15,12-3 1 16,5-2 2-16,19-3 3 16,6-8 2-16,-1-16 3 15,-2-8 1-15,-3-13 1 0,-1-13 2 16,-2-11 4-16,0-10-4 15,-10-11 2-15,-5-3-5 16,-12-8-2-16,-9-4 4 16,-9 1 2-16,-6 6 2 15,-6 9 5-15,-5 4-4 16,-4 13 2-16,0 6-16 16,-9 5-4-16,-2 6-15 15,5 4-5-15,6 1-20 16,9 5-8-16,12 8-21 15,15-3-8-15,9 1-37 16</inkml:trace>
  <inkml:trace contextRef="#ctx0" brushRef="#br0" timeOffset="-164040.278">14891 17383 208 0,'0'0'79'0,"3"5"-61"0,0-2-5 16,-6 8 34-16,0 5-6 0,-3 2-6 15,-6 9-6-15,-9-1-17 16,6 8-10-16,-9-2-4 16,0 0-4-16,4-6-1 0,-1-2-25 15,3-3-11-15,3-13-25 16,0-2-9-16,6-6-12 16</inkml:trace>
  <inkml:trace contextRef="#ctx0" brushRef="#br0" timeOffset="-163859.92">14658 17378 264 0,'3'-13'99'0,"6"13"-77"0,3 0-4 0,-3 0-6 15,9 8 2-15,6 2 3 16,0 9 0-16,2 4 0 16,-2 1-9-16,3 11-3 0,0-4 1 15,3 6-3-15,-4-5-2 16,1-3-31-16,0-2-15 15,0-14-85 1</inkml:trace>
  <inkml:trace contextRef="#ctx0" brushRef="#br0" timeOffset="-160136.918">15483 17039 236 0,'-27'8'90'0,"27"-5"-70"0,0-3 2 0,0 0-4 15,0 2-1-15,0 9 2 16,0 2 1-16,-3 8 2 16,-3 11-12-16,-3 8-1 0,0 5-2 15,-3-6-6-15,4 1 0 0,-1-5-1 16,3-6 2-16,0-8-1 16,3-8-1-1,3 0 7-15,3-5 5 16,3-5-2-16,6-3 0 15,2-3-9-15,10-5 0 0,6 3-3 16,12-3-2-16,2 3 3 16,1-3 0-16,-6 8 1 15,-1 0 2-15,-8 0-14 16,-6 5-7-16,-3 3-21 16,-6 0-10-16,-3-3-13 15,-3 3-6-15,-4-2-24 16</inkml:trace>
  <inkml:trace contextRef="#ctx0" brushRef="#br0" timeOffset="-159897.668">15733 17103 252 0,'-6'-11'93'0,"6"8"-72"0,0 3 7 0,0 0 0 16,3 6-8-16,0 4-2 15,-3 14 7-15,0 21 4 16,-3 13-15-16,0 3 1 0,-3 5-1 16,3-2-10-16,3-1-4 15,3-10 4-15,3-5 2 16,-3-8-12-16,3-9-5 0,0-12-35 16,0-6-13-16,0-10-79 15</inkml:trace>
  <inkml:trace contextRef="#ctx0" brushRef="#br0" timeOffset="-157600.909">15941 17142 116 0,'-6'3'46'0,"3"0"-35"0,0-3 23 0,3 0 7 16,0 2 1-16,-3-2 1 15,0 0-3-15,1 0-1 0,2 0-21 16,0 0-2-16,0-2 1 0,0-4-3 16,2 1 2-16,7-8-7 15,3 5-1-15,6-3-4 16,6 1-1-16,6-1-3 16,3 11-1-16,-1 0-1 15,-2 11 0-15,-6 2 2 16,-3 3 2-16,-9 10-1 15,-6-2 2-15,-6 5-2 16,-9 0 2-16,-9 0 0 16,-3-5 1-16,-3-5 0 15,3-3 0-15,3-3-5 16,4-8 1-16,5 3 0 16,6-8 0-16,9 0-5 0,11 0 1 15,10 0 0-15,3 11-1 16,0-3 4-16,-1 0 2 15,-2 7-2-15,-3 1 0 16,-9 5 10-16,-3-2 3 16,-6 5 10-16,-9-3 4 15,-9 0 1-15,-9-5 3 16,-15-3-14-16,-8-5-4 16,-4 0-8-16,3-3-3 0,4-5-14 15,2 0-4-15,39 0-301 47,-27-5 155-47,12-3 52 16</inkml:trace>
  <inkml:trace contextRef="#ctx0" brushRef="#br0" timeOffset="-152915.965">17046 17272 184 0,'9'-11'68'0,"-6"3"-52"0,8-5 14 0,-8 8 4 16,-3 0-6-16,0-3-2 16,-3-5-3-16,-11 7-3 15,-4-2-10-15,-3 0 2 0,-6 3 2 16,-3 2 4-16,1 3 3 16,-4 8-7-16,0 8-3 0,0 11-9 15,4 4-1-15,2 12-1 16,3-1 2-16,9 8-1 15,9-2 2-15,6 8-2 16,12-9 2-16,12 1 0 16,12-6 3-1,8-7-8-15,13-17-3 0,-1-10-26 16,1-13-10-16,-7-11-100 16</inkml:trace>
  <inkml:trace contextRef="#ctx0" brushRef="#br0" timeOffset="-152316.029">17492 17230 204 0,'-33'-16'77'0,"27"8"-60"0,-17 3 6 16,14 5-1-16,-3 2-3 16,-3 4 1-16,-6 4 6 15,0 6 6-15,0 8-17 16,1 8-6-16,2 5-4 0,3 8-6 15,6 7 1-15,9-52 11 32,30 90-4-17,14-13-1-15,7-24 3 16,0-21 4-16,-4-24-3 0,-2-16 2 16,-4-19-7-16,-2-10-1 15,-9-8 0-15,-12 0 4 0,-9-8 5 16,-12-2-1-16,-9-1 3 15,-6 3-8-15,-6 14-2 16,-9 4-19-16,1 9-7 16,2 7-45-16,6 9-20 15,12 7-52 1</inkml:trace>
  <inkml:trace contextRef="#ctx0" brushRef="#br0" timeOffset="-151457.141">18433 17227 148 0,'-15'-11'57'0,"12"1"-44"0,-3-1 7 16,0 11 1-16,-3-5 4 16,-3-3 5-16,-6 5 3 15,0 1 5-15,-2 2-21 16,-1 5-1-16,0 8-1 0,-3 14-6 16,3 12-1-16,0 14-9 15,4 6-1-15,5 9 0 0,9 1 3 16,6-5 4-16,12-11 2 15,14-14 5-15,19-20 3 16,6-19 0-16,-1-19 4 16,1-15-11-16,-7-11-2 15,-5 0 0-15,-12-11 1 16,-12-2-1-16,-12 0-1 16,-9 0-3-16,-9 7 1 0,-6 9 2 15,-6 5 4 1,-6 5-17-16,-3 14-7 0,4 2-20 15,8 8-7-15,6 8-47 16,12 11-17-16,9 2 0 16</inkml:trace>
  <inkml:trace contextRef="#ctx0" brushRef="#br0" timeOffset="-151007.04">18861 17150 252 0,'-29'-5'93'0,"20"5"-72"0,-12 3-4 15,12-1-7 1,0 4-8-16,-6 7 1 16,0 11 2-16,-3 13 2 15,-2 10-3-15,2 9-1 0,3 13 3 16,6-1-3-16,12 1-2 16,9-11 13-16,23-10 5 15,10-11-3-15,6-13 1 16,-4-21-4-16,1-14 2 15,0-15-6-15,-4-6-1 0,-5-8-2 16,-9-5-1-16,-12-3-1 16,-13-15 0-16,-10 5 4 15,-7-3 3-15,-6 8-4 16,-3 11-2-16,0 7-18 16,3 9-6-16,18 26-286 31</inkml:trace>
  <inkml:trace contextRef="#ctx0" brushRef="#br0" timeOffset="-150423.671">19668 17164 244 0,'-39'-14'90'0,"27"12"-70"16,-5-1 6-16,8 3-1 0,-6 5-10 15,0 1 2-15,-3 7-12 16,0 13-6-16,-3 19 1 15,3 6-1-15,1 4 3 0,8 11-3 16,6 6 0-16,12 4 1 16,8-9 0-16,10-9 0 15,12-5 0-15,17-22 4 16,1-9 2-16,0-20 0 0,-7-20 1 16,-5-14-2-1,-6-13 2-15,-10 0 9 0,-8-8 7 16,-9-8-3-16,-12-8-2 15,-9 3-4 1,-6 0 1-16,-6 19-6 0,-5 4-3 16,-1 11-25-16,0 9-10 15,3 9-41-15,6 12-18 16,12 7-41 0</inkml:trace>
  <inkml:trace contextRef="#ctx0" brushRef="#br0" timeOffset="-150035.227">20412 17182 288 0,'-12'-37'110'0,"6"34"-86"0,-3-2-26 15,6 5-17-15,-6 5-3 16,-8 3 3-16,-7-2 37 15,-12 15 17-15,-9 8-16 16,1 11 3-16,-1 7 0 0,6 6-12 16,10 16-3-16,8 2-1 15,15-2 1-15,15-5-3 16,29-11-1-16,13-8-1 16,6-19 1-16,5-13 4 15,13-18 4-15,11-22-4 0,-9-12-2 16,-8-6 2-16,-16-8 2 15,-17-11 9-15,-21-10 3 16,-30-2 7-16,-24-4 5 16,-14 17-7-16,-4 10-3 15,-11 10-40-15,-4 6-15 16,4 16-47-16,20 8-19 16,13 8-62-1</inkml:trace>
  <inkml:trace contextRef="#ctx0" brushRef="#br0" timeOffset="-147691.638">2437 11150 144 0,'-18'-3'55'0,"15"0"-43"0,-3 6-19 0,6-3-11 15,0 0-40-15,0-3-12 0</inkml:trace>
  <inkml:trace contextRef="#ctx0" brushRef="#br0" timeOffset="-147407.665">2199 10758 240 0,'-24'-29'90'0,"21"8"-70"0,-6-3 6 16,3 16-1-16,3-3-12 0,0 3 0 15,0 3-9 1,3 5-3-16,3 11-1 16,3 13-5-16,0 18 1 0,3 40 17 15,-9 26 11-15,0 41-8 16,0 7-3-16,0-3-8 15,3 6-2-15,0-24 1 16,0-21 0-16,0-17-5 16,0-20-1-16,-3-16-15 0,0-16-4 15,0-13-18-15,0-14-7 16,-3-10-40 0,-3-16-48-16,0-16 42 15</inkml:trace>
  <inkml:trace contextRef="#ctx0" brushRef="#br0" timeOffset="-146762.138">2103 10599 192 0,'39'-21'71'16,"-9"16"-55"-16,35-1-5 0,-5 6-3 0,23 0-5 0,42-2 1 15,33-1-5 1,50-2-1-16,33-3 1 16,21-5 0-16,36-1 3 0,29 4-1 15,-8-1 2-15,-10 1-7 16,10 2-1-16,-36 3 2 16,-9 2 1-16,-36-5 26 15,-6 5 13-15,-33-2 2 16,-23 0-1-16,-15 5-17 15,-19 5-7-15,-19 3-9 16,-25 3-4-16,-18-1 0 16,-11 6 1-16,-19 0-1 0,-11 8 2 15,-9 5-4 1,-10 8 0-16,-8 5 3 0,-9 11 3 16,-3 29 0-16,-3 16 2 15,-3 13-2-15,0 27 0 16,1-1-3-16,-1 3-2 15,-3 6 1-15,3-19-1 16,0-16 2-16,0-16 1 16,0-15-1-16,-3-17-2 15,-9-15 1-15,-6-11 1 16,-9-8-1-16,-11-10 2 16,-25-6-2-16,-17-5-1 15,-21-8 3-15,-12-6 0 0,-21 4 3 16,-24-9 1-16,-26 6-3 15,-25-6-1-15,-35 1-1 16,-20 2-2-16,-28-3 7 16,-30 1 3-16,-23 4 3 15,-3 4 5-15,21 4 3 16,-1-2 2-16,19 6-8 16,47-1-4-16,39 3-24 15,29 0-9-15,37 0-75 16,40 5-34-16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37:08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9920 3178 136 0,'0'0'52'0,"3"0"-28"0,-3 2-11 0,0-2 17 15,0 0-6-15,0 0 0 0,0 0-2 16,0 0-2-16,0 0-10 16,0 0-2-16,0 0 2 0,0 0-4 15,3-5 2 1,0-6-3-16,0 1-3 15,3-1-1-15,0 1 0 0,0-4 1 16,-3 7-3-16,2-7 0 16,1 4 1-16,0-1 2 15,0 3-3-15,0 0 0 16,-3 0 1-16,0 3 0 0,0 2-3 16,0 3 0-16,-3 0 2 31,0 0 0-31,3 6 1 0,-3-1 0 15,0 3 0-15,0 0 2 16,0 2 1-16,0 9 1 16,0-1-2-16,0 6 1 15,0 3-4-15,0 4-2 16,0 4 2-16,0-1 2 16,0 6 0-16,0-3 2 0,0-5-4 15,0-3 0-15,0-3 3 16,-3-2 3-16,3-5-7 15,-3-3 0-15,3-3-2 16,-3-3-1-16,3-2-21 16,0 0-7-16,0-3-22 15,-3 1-7-15,3-4-14 16</inkml:trace>
  <inkml:trace contextRef="#ctx0" brushRef="#br0" timeOffset="1">9872 3577 120 0,'-3'19'46'0,"3"-14"-24"0,0-5-13 0,0 0 16 16,0 0 6-16,3 0 3 16,3 0-10-16,3 0-4 15,6 0-11-15,3-8-4 0,3 8 1 16,2 0-3-16,4 0 0 16,6 3-3-16,0 2-1 0,-4-5 1 15,-2 5 2-15,-6 3-6 16,0-8-1-16,-6 6-14 15,-3-4-5-15,-3-4-14 16,-3 4-6-16,-3 1-29 16</inkml:trace>
  <inkml:trace contextRef="#ctx0" brushRef="#br0" timeOffset="2">10351 3596 144 0,'-3'-3'55'0,"3"3"-30"0,3-18-21 16,0 23 15-16,-3-5-5 16,3 2 0-16,3 1-4 15,0 2 1-15,0-2-6 16,-3 5 4-16,0 0 1 0,0-3-3 15,-3 1-2-15,0-1 2 16,-3-3 2-16,0 1 0 16,0 0 0-16,0-3-5 15,0 0-3-15,0 0 0 16,3-6-4-16,0 1 2 16,3 0 1-16,0 2 0 15,0 6-5 1,-3-3 8-16,0 5 2 15,-3 0-2-15,0 1-2 16,0-4-5-16,0 1-2 16,0-3-33-16,3 0-13 15,0-8-38 1</inkml:trace>
  <inkml:trace contextRef="#ctx0" brushRef="#br0" timeOffset="3">10655 3117 180 0,'-6'-5'68'0,"6"5"-36"0,-3 0-20 0,3 0 19 16,0 0-14-1,-3 2-4-15,-3 9-6 16,0 2 0-16,-3 3-4 16,0 5-2-16,-6 13 2 0,4 3-2 15,2 11-1-15,9 0 3 0,3-3 0 16,3-6-1-16,2-2-2 15,4-2-2-15,3-6 1 16,3-8 10-16,6-5 5 16,0-5-2-16,0-17 1 0,-4-2-4 15,-2-8 2 1,-3-2-2-16,-6-11 0 0,-3-8-3 16,-3 0 1-1,-3 0-4-15,-9 2 0 0,-6 4-1 0,0 4-2 16,3 6-2-16,-3 0 1 15,4 5-15-15,-1 3-4 16,3-1-14-16,3 9-7 16,3 2-32-1,3 3-54-15,0 8 29 16</inkml:trace>
  <inkml:trace contextRef="#ctx0" brushRef="#br0" timeOffset="4">11107 3239 200 0,'-9'13'74'0,"1"0"-40"0,-4 5-29 16,9-7 17-16,-3 2-12 15,-6 6-1-15,0 5-7 16,3-1-2 0,0-1 0-16,3-7-29 0,0-1-13 15</inkml:trace>
  <inkml:trace contextRef="#ctx0" brushRef="#br0" timeOffset="5">10994 3260 228 0,'3'-3'88'0,"0"6"-48"0,12-3-29 0,-9 2 21 15,3 6-8-15,0 3 0 16,3 2-13-16,0 0-4 15,0 3-5-15,3 8-2 0,-1-3 3 16,-2-2-15-16,0-1-5 16,6-5-44-16,3 1-18 15,0-6-25 1</inkml:trace>
  <inkml:trace contextRef="#ctx0" brushRef="#br0" timeOffset="6">11328 3191 228 0,'-3'-11'85'0,"6"11"-46"0,3-16-37 16,0 14 19-16,0-6-9 15,2 0-2-15,4 3-5 16,6-3-2-16,3 5-1 16,-3-2-2-16,3 13 1 0,-3 5-1 15,-3 3 0-15,-4 5-5 16,-8 5 1-16,-3 6-5 0,-9 13-1 16,-5-3 5-16,-1-4 2 15,-3-4 3-15,3 0 0 16,0-5 11-16,3-2 7 15,3-1-9-15,0-10-2 16,3-3 1-16,3-2 5 16,3 2-1-16,3-7 1 15,3 1-5-15,3-4-3 16,6-3-2-16,3 0-3 16,0-3-2-16,-3 1-1 15,0-1-16-15,-3 1-5 16,-4-1-32-16,1-2-14 15,0-1-32-15</inkml:trace>
  <inkml:trace contextRef="#ctx0" brushRef="#br0" timeOffset="7">11655 3048 132 0,'-3'0'52'0,"3"0"-28"0,-15 5-22 0,12 1 14 15,0 2-1-15,0 2 3 16,3 1-4 0,6 5 2-16,6 5-9 15,0-5 5-15,0-3 1 0,0-3 7 0,0-4 4 16,3-9-1-16,0-8-2 16,-4 1-9-16,-2 2-3 15,-3-11-5-15,-6 6-1 16,-6-3 1-16,-3 3 0 15,1-3-7-15,-16 0 0 0,3 6-12 16,0 2-6 0,3 8-43-16,0 0-19 0,6 2-10 15</inkml:trace>
  <inkml:trace contextRef="#ctx0" brushRef="#br0" timeOffset="8">12024 3373 140 0,'-3'0'55'0,"6"-13"-30"0,-3 21-18 0,0-8 13 16,3-2 1-16,3-1 2 16,3 0-4-16,6 1-1 15,6-1-10-15,0 0 4 0,5 1 1 16,4-1-2-16,3 0-1 0,3 1-4 15,2-1 1-15,-2 0-2 16,-3 1 0-16,-3 2-3 16,-4 0-2-16,-2 0 5 15,-3 0 4-15,-3 0 4 16,-3 0 2-16,-6 0-2 16,0-6 2-16,0 6-2 15,-4 0 2-15,-2 0-6 16,0 0-3-16,-3 0-3 15,6 0 0-15,-3 0-4 16,-3-2-2-16,3 2-7 16,-3 0-4-16,0 0-10 15,0 0-3-15,0 0-12 16,0 0-3 0,3 0-32-1,-3-3-50-15,0 1 28 0</inkml:trace>
  <inkml:trace contextRef="#ctx0" brushRef="#br0" timeOffset="9">12512 3199 236 0,'-3'-3'88'0,"6"3"-48"0,-3 0-45 0,0 0 17 16</inkml:trace>
  <inkml:trace contextRef="#ctx0" brushRef="#br0" timeOffset="10">12524 3201 369 0,'18'8'0'0,"-3"0"-1"16,0 0 1-16,3 3 2 0,-3-6-3 16,0 3 0-16,-1 3-4 15,-2-1 1-15,-3 1 2 16,-6 2 1-16,-6 0 5 15,-3 3 2-15,-9 0 13 16,1 8 5-16,-4-6-10 16,0-2-3-16,6 0-7 15,0-3-1-15,3-2-25 16,3-3-13-16,3 0-66 16,0-6-43-16,3-2 62 15</inkml:trace>
  <inkml:trace contextRef="#ctx0" brushRef="#br0" timeOffset="11">13167 3080 144 0,'-3'-6'55'0,"3"4"-30"0,0 2-14 0,0 0 15 16,-3 0-8-16,0 0 0 15,0 0-11-15,-3 2-2 16,0 1-3-16,-3 0 1 0,1 2 2 16,-1 3-2-16,0-3 0 0,0 11-1 15,3 3-2 1,0-6 1-16,3-3-4 16,3 1 0-16,3 0 2 15,3-1 0-15,3 3-2 16,0 1 2-16,0 2 7 15,-1 2 4-15,-2 1 10 16,-6-1 5-16,-3 6 9 16,-2 2 3-16,-4-2-11 15,0-3-5-15,0-5-8 16,-6-5-3-16,3-1-6 16,-3-7-3-16,6-6-11 15,-3 3-4-15,9-5-24 16,3 0-8-16,6 2-33 0,3-10-13 15,3 2 0 1</inkml:trace>
  <inkml:trace contextRef="#ctx0" brushRef="#br0" timeOffset="12">13298 3225 184 0,'-3'-2'71'0,"3"2"-38"0,-12 2-19 16,12-2 31-1,6 0-14-15,3 0-12 16,0-2-4-16,0 2-10 15,3 0-3-15,0 0-1 0,3 0-1 16,0 0 0-16,-3-6-29 16,5 6-10-16,-8 0-69 15</inkml:trace>
  <inkml:trace contextRef="#ctx0" brushRef="#br0" timeOffset="13">13337 3321 200 0,'-6'0'77'0,"6"0"-42"0,3 0-32 0,-3 0 17 16,6 0-10-16,3 0-1 16,0 0-5-16,3 0-3 15,2 0 0-15,7 0-17 0,3 0-6 16,-3 0-53-1,0 0-43-15,0 0 43 16</inkml:trace>
  <inkml:trace contextRef="#ctx0" brushRef="#br0" timeOffset="14">13721 3090 208 0,'-6'0'79'0,"-6"8"-42"0,0-8-37 16,9 14 18-16,-3-1-12 15,0 8-1-15,0 3-1 16,0 2 0-16,3 3-2 0,3 0-4 0,6 3 1 15,3 5 3-15,9-8 1 16,0-8 5-16,3-2 3 16,0-6 2-16,-4-10 5 15,1-14-1-15,0-5 1 16,-3-5 0-16,-6 0-2 16,-3-5-4-16,-6-6 0 15,-3 5-5-15,-3-4-2 16,-3 4 0-16,-3 3-1 15,-3 6-9-15,3 5-4 16,0 5-33-16,4 0-15 16,2 8-56-1,9 8-41-15,3 0 66 16</inkml:trace>
  <inkml:trace contextRef="#ctx0" brushRef="#br0" timeOffset="15">13986 3477 160 0,'-6'13'63'0,"3"-5"-34"0,-3 5-14 0,0-5 20 15,-6 0-15-15,0 0-3 16,0 0-31-16,0 2-13 31</inkml:trace>
  <inkml:trace contextRef="#ctx0" brushRef="#br0" timeOffset="16">14328 3119 152 0,'-6'-2'57'0,"9"23"-30"0,-6-3-25 16,3-7 14-16,0 2-4 16,0 6 1-16,0 5-5 15,0-3 0-15,0 3-5 16,0 2-4-16,0 6 0 0,0-6 1 15,0-2 2-15,0-3-1 16,0-5 2-16,0-3-2 16,0-2-1-16,0-3-13 15,-3 0-6-15,0-3-10 16,3-5-5-16,0 0-32 16</inkml:trace>
  <inkml:trace contextRef="#ctx0" brushRef="#br0" timeOffset="17">14283 3151 188 0,'0'-2'71'0,"-3"2"-38"0,3 0-25 0,0 0 18 16</inkml:trace>
  <inkml:trace contextRef="#ctx0" brushRef="#br0" timeOffset="18">14292 3143 354 0,'9'-5'18'0,"3"0"-10"16,0 2-3-16,6-2 1 0,0-3-3 16,-3 3 0-16,0-1-3 15,-1 1-1-15,-2 2 1 16,0 3 0-16,-3-5-14 15,0 2-3-15,-3 1-22 16,0 2-10-16,-3 0-40 16</inkml:trace>
  <inkml:trace contextRef="#ctx0" brushRef="#br0" timeOffset="19">14316 3249 156 0,'0'-3'57'0,"3"3"-30"0,3 3-16 0,0-3 18 15,6 0-11-15,-3-3-2 16,6 1-12-16,0-1-2 15,0 1-2-15,-1-1-5 0,1 3-1 16,0-5-30-16,-3 2-14 16,-3 3-25-16</inkml:trace>
  <inkml:trace contextRef="#ctx0" brushRef="#br0" timeOffset="20">14307 3453 188 0,'0'-3'71'0,"3"6"-38"0,3 2-28 16,0-5 17-16,3 0-10 15,6 0-2-15,3 3-5 0,0-1-4 16,-1 1 0-16,1 0-15 15,0-1-3-15,-3 1-55 16,0-3-45-16,0 0 43 16</inkml:trace>
  <inkml:trace contextRef="#ctx0" brushRef="#br0" timeOffset="21">14706 3246 224 0,'-9'-5'85'0,"9"8"-46"0,3-6-30 0,-3 3 19 0,3 0-10 15,3 0 0-15,0-2-11 16,3 2-2-16,3-3-3 16,0 3-4-16,0 0 1 0,3 0 1 15,-1 0 0-15,4 0-11 16,-3 0-3-16,-3 0-24 16,0 0-8-1,-3 0-55 1</inkml:trace>
  <inkml:trace contextRef="#ctx0" brushRef="#br0" timeOffset="22">14724 3334 208 0,'-3'0'77'0,"6"0"-42"0,0 2-30 0,-3-2 17 15,6 0-8-15,3 0 0 16,3 0-6-16,6 0-3 0,2 0-2 16,-2 0 0-16,0 0 0 15,-3 0-26-15,0 0-11 0,0 0-65 16,-3-2-30 0,0 2 62-16</inkml:trace>
  <inkml:trace contextRef="#ctx0" brushRef="#br0" timeOffset="23">15191 3104 176 0,'-9'-3'68'0,"9"8"-36"0,-6-5-29 0,3 6 15 15,0-4-5-15,-3 9 0 16,1 2-3-16,-1 3-1 16,-3 2-5-16,0 6-1 0,3 3 3 0,6-1-5 15,3 6-1 1,3 2 2-16,3-2 1 0,3-8 3 16,2 0 3-16,4-9 0 15,3-1 2-15,3-9 3 16,-3-10 3-16,0-11-5 15,-7-3 1-15,1-4-4 16,-6-4 2-16,-3 1-4 16,-3-1 1-16,-9-2 1 15,-6 0 2-15,0 2-3 16,-2 4-3-16,-1 4-16 16,0 6-7-16,3 5-24 0,0-5-11 15,6 13-60 1,3-6-36-16,6 6 69 15</inkml:trace>
  <inkml:trace contextRef="#ctx0" brushRef="#br0" timeOffset="24">15456 3106 160 0,'0'0'60'0,"3"6"-32"0,-3-6-33 31,3 21 65-15,0 0-24-16,0 3-12 0,0 7-10 0,0-4-9 15,0 7-2-15,3 6 3 0,0-6-5 16,-3-5-3-16,0-2 3 16,0-6 1-16,0-2 0 15,0-4-2-15,-3-1-30 0,0-6-15 16,0-3-54-1</inkml:trace>
  <inkml:trace contextRef="#ctx0" brushRef="#br0" timeOffset="25">15620 3114 160 0,'3'-2'60'0,"0"15"-32"0,0 0-15 0,0-2 17 0,0 2-9 16,3 3 1-16,-3 5-13 16,0 3-5-16,0-1-3 15,3 9-1-15,-3 3 0 0,0-6 2 16,0 0 1-16,0-5-6 15,-3-1 0-15,2-7-21 16,1-2-7-16,-3-4-17 16,0-2-47-1,3-3 11-15</inkml:trace>
  <inkml:trace contextRef="#ctx0" brushRef="#br0" timeOffset="26">15846 3191 160 0,'0'-3'63'0,"3"3"-34"0,0 8-19 0,0 0 17 16,0 3-11-16,0 5-2 15,0 5-2-15,0 8 0 16,0 11-6-16,0-9-4 0,0 1-1 15,0-6-4-15,0-2 0 16,0-5-67 0,3-6-56-16,0-5 40 15</inkml:trace>
  <inkml:trace contextRef="#ctx0" brushRef="#br0" timeOffset="27">16248 3138 176 0,'0'13'68'0,"0"3"-36"0,3 0-22 16,-3-8 17-16,0 5-9 16,0 6-3-16,0 2-8 15,3 3-5-15,-3 2-1 16,3 8-1-16,0-4 0 0,-3-4 0 15,0-5 2-15,3-2-14 0,-3-3-5 16,3-3-29-16,-3-3-12 16,0-2-19 15</inkml:trace>
  <inkml:trace contextRef="#ctx0" brushRef="#br0" timeOffset="28">16397 3151 168 0,'3'0'66'0,"-3"16"-36"0,3-3-20 15,-3-5 17-15,3 5-11 16,-3 9-2-16,0 1-8 15,0 17-4-15,0-5-1 16,0-4-1-16,0-2 2 0,0-2-1 16,3-6-1-16,0-2-6 15,-3-6-4-15,0 0-23 16,9-8-68 0</inkml:trace>
  <inkml:trace contextRef="#ctx0" brushRef="#br0" timeOffset="29">16611 3138 200 0,'0'11'74'0,"0"-22"-40"0,3 16-29 0,-3 1 17 15,0 4-8 1,0 9 2-1,0 4-7-15,0 4-3 16,0 5-3-16,3 5-3 0,0 0 3 16,0-8-2-16,6 0-1 15,-9-3-15-15,6-10-5 0,-6 0-28 16,6-3-11-16,-9-2-24 16</inkml:trace>
  <inkml:trace contextRef="#ctx0" brushRef="#br0" timeOffset="30">16855 3098 176 0,'3'-5'68'0,"-3"10"-36"0,0-5-37 15,0 14 47-15,0 7-12 16,0 5-5-16,0 6-5 16,0 2-12-16,0 17-3 0,0-6-1 15,0-3-5-15,0-5 1 16,3-5-9-16,-3-6-4 16,3-5-165-1,15-10 66 1</inkml:trace>
  <inkml:trace contextRef="#ctx0" brushRef="#br0" timeOffset="31">17156 3389 160 0,'0'0'63'0,"3"0"-34"0,3 3-19 0,-6-3 35 16,6 16-8 0,-3 0-3-16,0 0-4 15,-3-1-17-15,-3 1-3 0,-6 0-3 16,0 0-1-16,0-3-1 15,-3-2-45 1,0-3-33-16,15-13-67 31</inkml:trace>
  <inkml:trace contextRef="#ctx0" brushRef="#br0" timeOffset="32">17510 3077 148 0,'-9'3'57'0,"12"2"-30"0,-6 3-23 16,3 3 13-16,0 10-2 0,0 0 4 16,-3 3-5-16,0 2 0 15,0 1-8-15,0-4-2 0,0 1 2 16,0 0-3-16,0-3 0 16,0-2-1-1,3-9-2-15,0 1 1 16,0-14-8-1,3-2 4-15,-3-3 1 16,0-5 4-16,0-3 1 16,0-5 3-16,0 0 1 15,0-8-3-15,0 2-1 0,0 3 1 16,0 0 2 0,3 3 1-16,-3 3 1 15,3 5-4-15,0 2-1 0,0 8-1 16,-3 3-2-16,6 3-2 15,0 8 1-15,0 7 3 16,0-5 3-16,0 0-2 16,0-2-2-16,0 0 0 15,-3-3 1-15,0-3-1 16,6 0-1-16,3-5-4 16,0-10 0-16,-1-4-5 15,1-2 1-15,0-2 4 16,0-3 2-16,-3 2 2 15,0 3 0-15,-3 3 0 0,0 3 2 16,0 4-1-16,-3 4-1 16,0 4 7-16,0 6 3 15,0 11-1-15,0 5 0 16,0 2 1-16,0 0 1 16,0 1-5-16,0-1-4 15,0 1-1-15,0-3 1 16,3-3-12-16,-1-5-3 15,1-3-60 1,0-2-38 0</inkml:trace>
  <inkml:trace contextRef="#ctx0" brushRef="#br0" timeOffset="33">17864 3146 260 0,'-3'-3'96'0,"0"3"-52"0,6 0-36 15,0-2 21-15,-3 2-9 16,6 0 1-16,3-3-8 15,0 3 0-15,3-5-8 16,3 2-3-16,0-2 1 0,6 5-4 0,2-8-2 16,-2 3-12-16,0 5-5 15,-6-6-40-15,0 4-16 16,0-1-38 0</inkml:trace>
  <inkml:trace contextRef="#ctx0" brushRef="#br0" timeOffset="34">17933 3270 216 0,'-9'0'82'0,"9"3"-44"0,6-3-33 0,0 0 19 0,0 0-13 15,6 0-3-15,2 0-3 16,10-3-1-16,3 1-2 15,-3 2-43-15,-3 0-18 0,2 0-38 16</inkml:trace>
  <inkml:trace contextRef="#ctx0" brushRef="#br0" timeOffset="35">18528 3085 200 0,'-6'-8'74'0,"3"5"-40"0,-15 1-20 0,15 2 20 15,-6 0-8-15,0 0-1 16,0 0-12-16,0 5-5 16,1 6-5-16,-1 5-7 0,0 5 0 15,0 8 2-15,3 3 1 16,3-1 1-16,6-2 0 0,3 3 0 15,12 5 0-15,-1-8 2 16,1-5 1-16,3-8 3 16,0-11 3-16,3-10 2 15,0-6 3-15,-4-4-3 16,-2-4 1-16,-3 1-1 16,-3-9 3-16,-6 6-3 0,-3-3-1 15,-6-2 2-15,-3-1 3 16,-3 1-4-16,-3 7-1 15,0 6-13-15,0-6-3 16,4 12-19-16,-1-4-7 16,3 8-32-16,6-2-11 15,0 5-49 1</inkml:trace>
  <inkml:trace contextRef="#ctx0" brushRef="#br0" timeOffset="36">18829 3334 244 0,'-6'-6'90'0,"6"4"-48"0,0 2-27 15,0 0 26-15,0 0-11 16,0 0-2-16,0 0-16 0,0 0-8 16,0 0-2-16,0 0-5 15,0 0 0-15,0 0-25 0,0 0-9 16,6 0-41-16,0 0-15 16,2 0-4-1</inkml:trace>
  <inkml:trace contextRef="#ctx0" brushRef="#br0" timeOffset="37">18998 3323 244 0,'-3'3'90'0,"3"-3"-48"0,0 0-29 0,0 0 22 16,0 0-12-16,0 0 0 15,0 0-16-15,0 0-7 16,0 0 0-16,6-3-39 0,0 1-15 0,0 2-66 15</inkml:trace>
  <inkml:trace contextRef="#ctx0" brushRef="#br0" timeOffset="38">19129 3334 228 0,'-3'0'88'0,"3"0"-48"0,0 0-38 16,0 0 19-16,0 0-11 15,0 0-1-15,3 0-27 16,0 0-13-16,6 0-72 16,0-8-33-16</inkml:trace>
  <inkml:trace contextRef="#ctx0" brushRef="#br0" timeOffset="39">19469 3053 220 0,'-3'-5'85'0,"3"5"-46"0,-3 0-39 0,3 0 16 16,-3 5-14-16,0 3-2 15,0 0-1-15,-3 11 0 0,3 5 1 16,0 2-3-16,3-2 2 0,0 2-1 16,3-2 0-16,3 0 2 15,6-3 0-15,3-5 0 16,-1-3 2-16,4-5 8 16,0-5 3-16,0-6 2 15,3-10 4 1,3-3-7-16,-7 0-2 15,-5-2 1-15,-9-9 0 0,-6 1 3 0,-6-1 4 16,-2 1 3-16,-7 5 2 16,3 2-10-16,0 6-3 15,-3 5-30-15,3 3-14 16,3 7-65-16,6 1-28 16,3 0 17-1</inkml:trace>
  <inkml:trace contextRef="#ctx0" brushRef="#br0" timeOffset="40">10834 4098 244 0,'-3'0'93'0,"3"0"-50"0,3 0-39 0,-3 0 19 15,6 0-4-15,2 0 1 16,4 0-9-16,6-2-2 15,0-1-5-15,3 0-3 0,9 1 0 16,-7-1-4-16,-2 1 0 16,-3 2-29-16,0 0-14 15,-3 2-40 1,-6 3-51-16,-3 3 42 16</inkml:trace>
  <inkml:trace contextRef="#ctx0" brushRef="#br0" timeOffset="41">10902 4241 220 0,'3'-2'82'0,"6"2"-44"0,3-3-36 15,0 3 19-15,3-3-15 16,8 1-4-16,1 2-23 15,0-3-11-15,0 0-64 16,-3 3-27-16</inkml:trace>
  <inkml:trace contextRef="#ctx0" brushRef="#br0" timeOffset="42">11482 3995 188 0,'-5'0'71'0,"-10"3"-38"0,-9 0-30 16,18 4 17-16,-3 7-6 16,0-1 0-16,0 5-4 15,3 4 1-15,0 1-6 16,3 7-3-16,6 4 1 0,3 3-2 15,6-5-1-15,9-3 7 16,0-5 3-16,0-6-1 16,-1-5 2-16,4-5 0 0,-3-8 1 15,-3-8 0-15,3-8 2 16,-3-2 2 0,-7-3-1-16,-2-6-3 0,-3 1-2 15,-6-6-6-15,-3 0-1 16,-3 1-3-16,-3 4-3 15,-2 6-20-15,-1 0-8 16,0 10-35-16,0 3-15 16,3 8-28-1</inkml:trace>
  <inkml:trace contextRef="#ctx0" brushRef="#br0" timeOffset="43">11795 3942 148 0,'-3'0'57'0,"6"8"-30"0,-3 3-18 16,3-1 14-16,-3 12 2 16,3 1 2-16,0 4-6 0,0 5 0 15,0-6-12-15,3 1-5 0,-3-4-1 16,0-4-2-16,0-3-1 16,0-3 3-16,-3-2 0 15,0-4-6-15,0-1 0 16,0-6-12-16,3 0-3 15,3-6 4-15,0-1 4 16,0-4-1-16,5-2 2 16,7-1 3-16,-3 4 3 15,3 2 2-15,0 3 3 16,0 2-1-16,0 6 2 16,0 5 7-16,-1 5 3 15,-2 0 7-15,-3 8 4 16,-3 6 14-16,-3-3 6 0,-6-3-17 31,-3-3-5-31,-6-2-5 16,-6-3 1-16,-6-2-10 0,-5-6-4 0,-1 0-17 15,0-2-6-15,0-3-41 16,3 0-16-16</inkml:trace>
  <inkml:trace contextRef="#ctx0" brushRef="#br0" timeOffset="44">11840 4130 152 0,'0'-2'57'0,"0"2"-30"0,0 0-10 0,0 0 20 15,0 0-10-15,0 5-3 16,0 3-10-16,-3 2-1 15,0 4-8-15,0 1-1 0,0 7 2 16,0 7-1-16,3-3 2 16,0 1-4-16,0-1 0 15,0-2-3-15,0-3-1 16,0-5 5-16,0-3 2 16,0-2-11-16,0-3-4 15,3-3-51-15,-3-5-21 16</inkml:trace>
  <inkml:trace contextRef="#ctx0" brushRef="#br0" timeOffset="45">6774 6755 132 0,'-3'0'52'0,"6"0"-28"0,-3 0-17 0,0 0 15 16,0 0-2-16,0 0 3 15,0 0-2-15,0 0 2 16,0 0-13-16,0 0 1 0,0 0 0 16,3 0-2-16,-1 0 0 15,1 0-3-15,3 0 1 16,0 0 0-16,3 0 1 15,0 0-2-15,0 0 1 16,3 0-2-16,3-3 2 16,3 1-2-16,-3-1 2 15,0 3 0-15,-1 0 1 16,1 0-2-16,-3 0-1 16,0 0-1-16,0 0 0 0,3 0-2 15,0 0-2-15,0 0 1 16,0 0-1-16,2 0 0 15,-2 0 0-15,0 3 0 16,0-1 0-16,-3 1-3 16,0-1 2-16,0-2 1 15,0 0 0-15,0 0 0 16,0 0 2-16,-1 0-1 16,4 0 2-16,0 0-4 15,3 0 0-15,0 0 1 16,0 0 0-16,-3 0 0 15,6 0 0-15,2-2 0 0,-5 2 0 16,0 0 0-16,0 0 0 16,-3 0 2-16,0 0 1 15,-3 0-4-15,-1 0-1 16,1 0 1-16,-3 0 2 16,0 0-13-16,-3 0-5 15,0-3-48-15,0-13-84 31</inkml:trace>
  <inkml:trace contextRef="#ctx0" brushRef="#br0" timeOffset="46">7732 6670 104 0,'0'-8'38'0,"3"8"-20"0,-3 0-17 16,0 0 11-16,0 0-2 15,3-2 2-15,0 2 0 16,-3 0 2-16,0 0 6 16,0 0 4-16,0 0-12 15,3-3 4-15,-3 3 4 0,0 0-5 0,0 0 2 16,0 0-8 0,0 0-1-16,0 0-2 0,0 0 1 15,0 0-4-15,0 0 0 16,0 0-1-16,-3 5-2 15,0 1-2-15,-3 4-1 16,-3 3 4-16,0 1 3 16,-3-1 1-16,0-3 2 15,3 1-4-15,0 0 0 16,4-4 3-16,-1 1 1 16,3-2-1-16,0-1 1 15,0 0-9-15,3 1 0 16,3-4 2-16,0 4 2 0,3 1-3 15,2-1 1-15,4-1-2 16,0 0 0-16,0 1 2 16,-3-1 2-16,0 0-6 15,-3 0-1-15,0-2-16 16,0 0-6-16,0-1-22 16,-3 1-6-16,-3-3-31 15</inkml:trace>
  <inkml:trace contextRef="#ctx0" brushRef="#br0" timeOffset="47">7845 6750 160 0,'-3'-3'63'0,"3"3"-34"0,-3 0-16 0,3 0 30 16,0 0-13-1,0 0-15-15,3 3-9 16,3-3-5-16,3 2-1 0,3 1 0 15,3-3 0-15,3 0 2 0,8 0 1 16,4 0 3-16,0-3 1 16,3 1 1-16,2-1-2 15,4 3-1-15,6-5-1 16,-1-1 2-16,1 1-1 16,-3 0 0-16,-1-3 1 15,-5 0 1-15,-3 0 1 16,-6 3 2-16,-4-1-3 15,-5 1-2-15,-3 0 4 16,-3-1 2-16,-3 4-20 16,0-1-7-16,-3-2-64 15,3-3-25-15,0-3 3 16</inkml:trace>
  <inkml:trace contextRef="#ctx0" brushRef="#br0" timeOffset="48">8789 6522 172 0,'0'-19'66'16,"0"17"-36"-16,0-1-20 0,0 3 17 0,0-5-4 16,0 0-2-16,0-1-3 15,-3 4 1-15,0-1-10 16,-3 3-1-16,-6 0-1 0,3 5-3 15,-3 1-3-15,0-1-3 16,3 8-3 0,3 0 2-16,6-2 0 15,3 0 1-15,6-4-3 16,0 4-1-16,3 2 0 16,-3 0 4-16,0 1 1 15,0 2 3-15,-3-3-1 16,-3 0 2-16,-3 0 11 0,-3 1 6 15,-3-4-4-15,-3-2 1 16,-6 0-8-16,0-3-3 16,3-2-3-16,0 0 0 15,0-9-20-15,3 4-6 16,0-1-21-16,4 0-8 16,2 1-54-1</inkml:trace>
  <inkml:trace contextRef="#ctx0" brushRef="#br0" timeOffset="49">8872 6556 180 0,'0'0'68'0,"0"8"-36"0,3 3-22 15,0-3 17-15,-3 2-7 16,3 6 1-16,0 5-6 16,-3 3-1-16,0 0-8 15,0 0-4-15,3 0-1 0,-3 0 1 16,0-6 1-16,3 1-1 16,-3-4 1-16,0-1-4 15,0-6-2-15,0-3 2 16,0 0 0-16,0-5-4 0,0-2-1 15,0-4 0-15,0-2 4 16,0 0 3-16,0-5 2 16,3 3-1-16,0-4-2 15,0-4 5-15,3-1 1 16,0 1 2-16,0-3 2 16,0-1-3-16,-3 1 1 15,6-8-3-15,-4 5 0 16,1-5 1-16,0 5 1 15,0 6-1-15,0 2-1 16,3 5-6 0,0 6-1-16,0 8 1 15,0 10 0-15,0 0-2 0,0 3 2 16,0 0 1-16,-3 0 2 16,-3 0 3-16,-3-3 4 15,-3-2-2-15,-3-1-2 16,-3 1-11-16,0-6-4 15,0 0-13-15,-3-2-5 16,3 0-10-16,0-1-3 0,3-2-33 16,0-2-44-1,3-1 34 1</inkml:trace>
  <inkml:trace contextRef="#ctx0" brushRef="#br0" timeOffset="50">9110 6578 200 0,'0'0'77'0,"0"2"-42"0,3 1-23 15,0-3 19-15,-3 0-10 16,0 0 1-16,6 2-9 16,0-2-3-16,3 0-5 15,6 0-2-15,0 0 3 0,0-2-5 0,-1-1-1 16,-2-2 0-16,0 0 2 15,0 2-1-15,0-8 2 16,-3 1-2-16,-3-1-1 16,0-2 1-16,-3 2 1 15,-3 1 1-15,0 2 1 16,-9 3-9 0,0 7 1-16,-6 4-1 15,-3 7 0-15,3-3 4 16,1 4 0-16,-1-1 1 15,3 0 2-15,3 0 3 16,3 3-4-16,0-3-3 16,3 3 1-16,3-3 0 15,3-2-8-15,9 2-4 0,3-5-26 16,0-2-10 0,2-4-54-16</inkml:trace>
  <inkml:trace contextRef="#ctx0" brushRef="#br0" timeOffset="51">9426 6554 184 0,'-6'-6'68'0,"6"9"-36"0,-3-24-22 16,3 18 17-16,-6 9-13 0,0-4-8 15,-6 6-4 1,0 0-1-16,3 3-4 0,3 2 2 15,-3 0-1-15,6 0 0 16,9 1 2-16,3-4 2 16,0 1-1-16,3-3-1 15,0 0-8-15,0-3-5 16,3-2-22-16,0-3-10 16,-1-3-31-1</inkml:trace>
  <inkml:trace contextRef="#ctx0" brushRef="#br0" timeOffset="52">9548 6543 184 0,'0'29'71'0,"0"-21"-38"0,3 11-32 15,-3-9 16-15,0 1-9 16,0-1 0-16,3 1-11 15,-3 5-5-15,3-3-51 16,-3-2-24-16,0-11 14 16,3-3 10-16</inkml:trace>
  <inkml:trace contextRef="#ctx0" brushRef="#br0" timeOffset="53">9554 6353 184 0,'0'-8'71'0,"3"5"-38"0,3-2-50 0,-3 5 7 15,3 0-45-15,5-3-14 16,10 0 14-16,3 3 7 16</inkml:trace>
  <inkml:trace contextRef="#ctx0" brushRef="#br0" timeOffset="54">9801 6305 204 0,'-3'-8'77'0,"0"5"-42"0,3-2-26 0,0 3 19 16,-3-1-12-16,0 0-4 16,0 1-10-16,-3 2-1 0,0 0-1 15,0 5-3-15,-3 3 2 0,3 5-1 16,0 6 0-16,3 7 2 15,0 6 2-15,0 7-3 16,3 1 0-16,0-3 1 16,0-2 0-16,0-6 0 15,0 2 2-15,0-4-17 16,0-6-4-16,-3-5-35 16,0-11-15-16,3-5-11 15</inkml:trace>
  <inkml:trace contextRef="#ctx0" brushRef="#br0" timeOffset="55">9628 6453 244 0,'0'0'90'0,"3"0"-48"0,-3 3-38 0,0-3 19 16,9 0-13-1,6 0-1-15,0 0-5 16,3 0-1-16,-1 2-1 0,1 1-4 0,-3 0 1 0,0-3-15 16,3 0-4-16,-3 0-28 15,-3 0-11-15</inkml:trace>
  <inkml:trace contextRef="#ctx0" brushRef="#br0" timeOffset="56">10679 6302 172 0,'-3'-10'66'0,"6"7"-36"0,-9-10-18 16,6 10 36 0,-3 1-11-16,-3-1-17 15,-3 3-9-15,-3 5-8 16,0 1-3-16,0 4 1 0,-3 9-4 0,3 4 2 16,4 9 1-16,-1 11 0 15,3-4 0-15,3-2 0 16,0-5 0-16,6-3 2 15,-3-2-1-15,0-6 2 16,-3-5-13 0,0-3-14-16,0-5-8 15,0-3-19-15,0-5-5 16,0 0-21 0</inkml:trace>
  <inkml:trace contextRef="#ctx0" brushRef="#br0" timeOffset="57">10453 6451 164 0,'-9'-6'63'16,"6"6"-34"-16,0-2-14 0,3 2 20 0,0 0-2 15,0 0 1-15,0 0-15 16,0 0-4-16,3 0-9 16,3 0 0-16,6-3 4 0,-1 0-4 15,13 3-1-15,0-2-2 16,0 2-3-16,-3 0 1 15,0 0-1-15,-4 0-27 16,1 0-9-16,-3-3-42 16,0 0-54-1,-3-2 34-15</inkml:trace>
  <inkml:trace contextRef="#ctx0" brushRef="#br0" timeOffset="58">10819 6324 184 0,'-3'-3'68'0,"3"6"-36"0,-3-1-26 0,3-2 17 16,0 8-5-16,-3 8-1 16,3 3-5-16,0-1-2 15,-3 16-6-15,0-2-1 0,0-3 3 16,3-2-5-16,0-3-1 15,0-3-5-15,0-3 1 16,0-2-27-16,0-3-11 16,0-5-52-1</inkml:trace>
  <inkml:trace contextRef="#ctx0" brushRef="#br0" timeOffset="59">10896 6559 148 0,'-6'3'57'0,"3"-1"-30"0,-3 4-16 15,6-1 15-15,-3 3-3 16,0 2-2-16,3 4-7 16,0-1-4-16,3 5-5 15,3-2-2-15,3 3 3 0,3-3 1 16,0-6 3-16,3-4 1 15,9-4 1-15,-10-4 2 16,4-4 2-16,-3 1-3 16,-3-6 0-1,-3 1-1-15,-3-3 2 16,-3-3-5-16,-3 0-3 0,-6 0-1 16,-6-5 1-16,0 5-3 15,0-5 0-15,-3 5-14 16,4 3-8-16,-1 5-19 15,3 8-6-15,3 0-28 16,0 8-60 0</inkml:trace>
  <inkml:trace contextRef="#ctx0" brushRef="#br0" timeOffset="60">11203 6530 212 0,'-3'-21'79'0,"3"18"-42"0,-3 0-43 16,-6 3 67-16,0 0-25 16,0 0-19-16,0 8-10 15,0 3-6-15,-3 2-4 0,3 3 2 16,0 0-1-16,0 2-2 15,3-2 3-15,3 0 0 16,3-3 1-16,3-2 2 16,3 0-3-16,0-6 0 15,3-2-1-15,0-3 0 0,0-3 4 16,3-2 3-16,-3-3-4 0,0 0-1 16,-3 0 2-16,0-3 1 15,0 3-1-15,-3 0-2 16,0 3-4-16,0 2 0 15,-3 3 0-15,6 6 2 16,0 2 1-16,0 2 3 16,2 1-1-16,1-1-1 15,0 1 1-15,0 2 1 16,0-2-6-16,0-3 1 16,0-8-26-16,0 0-8 15,3-3-30 1,0-2-54-16,0-3 23 15</inkml:trace>
  <inkml:trace contextRef="#ctx0" brushRef="#br0" timeOffset="61">11411 6302 200 0,'0'0'77'0,"0"3"-42"0,0 8-30 0,0-3 17 16,0 5-6-16,3 8 1 16,-3 3-7-16,0 13-2 15,3 0-4-15,3-3-3 0,-6-2 2 16,6-6-2-16,0-2-1 0,-3-3-30 16,0-5-15-16,0-2-57 15</inkml:trace>
  <inkml:trace contextRef="#ctx0" brushRef="#br0" timeOffset="62">11295 6445 240 0,'-3'0'90'0,"6"0"-48"0,3 0-34 0,0 0 21 15,3 0-9-15,6-2-1 16,3-1-11-16,14 0-3 16,1 1-3-16,-3-1-19 0,0 0-9 15,-4-2-96 1</inkml:trace>
  <inkml:trace contextRef="#ctx0" brushRef="#br0" timeOffset="63">11962 6548 172 0,'-3'-7'66'0,"3"7"-36"0,0-19-15 0,0 16 31 15,-3 1-12 1,0-1-8-16,-6 0-7 16,-3 3-11-16,0 11-7 0,0 2-2 15,0 3 1-15,3 3 2 16,3-1-3-16,3-2-2 16,3 5-3-16,6-2 1 0,0-3 7 15,6-3 4-15,3-3-32 16,0-2-14-16,0-8-44 15,3-5-41 1,2-3 46 0</inkml:trace>
  <inkml:trace contextRef="#ctx0" brushRef="#br0" timeOffset="64">12096 6562 180 0,'-15'-6'68'0,"12"6"-36"0,-3 8-22 16,3-2 17-16,0 2-7 15,-3 2-1-15,0 3-5 0,3 3 1 16,0 5-8-16,3-2-4 16,6-1 0-16,6 1-2 0,3-3-1 15,0-6 7-15,2-2 5 16,1-2 0-16,0-6 3 16,0-11-4-16,0 0-1 15,-3 1-2-15,-6-1 2 16,-3-2-3-1,-6 0 1-15,-3-3-7 0,-3 3-1 16,-3 2-7-16,0 1-3 0,0 2-14 16,-3 0-7-16,3 2-20 15,0 1-5-15,3 0-47 16</inkml:trace>
  <inkml:trace contextRef="#ctx0" brushRef="#br0" timeOffset="65">12259 6609 212 0,'3'19'79'0,"0"-9"-42"0,0 1-32 0,0-6 17 15,-3 1-6-15,3 4 1 16,-3-2-9-16,0 0-3 15,3-3-3-15,-3 1 1 0,0-9 0 16,0 0 3-16,3-2 3 16,0-3-4-1,0-2-1-15,0-1 0 16,3-2 0-16,0-1-2 0,0 1-2 16,6 3 1-16,0 4 1 0,3 1-1 15,0 5-1 1,-4 5 5-16,1 3 1 0,0 3 0 15,-3-1-1-15,-3 1-1 16,0 2 0-16,0 1-7 16,0-4 0-16,-3-2-30 15,3 0-11-15,0-3-32 16,3-10-13-16,0 0 4 16</inkml:trace>
  <inkml:trace contextRef="#ctx0" brushRef="#br0" timeOffset="66">12617 6567 264 0,'-9'-11'101'0,"6"11"-54"0,-12-5-37 0,12 5 23 16</inkml:trace>
  <inkml:trace contextRef="#ctx0" brushRef="#br0" timeOffset="67">12572 6551 479 0,'-9'0'9'15,"0"3"-6"-15,3-1-7 0,9 6-2 16,3 3 3-1,6-1 1-15,0 4 2 16,-3-1 0-16,0 0 0 16,0 0 0-16,-3 3 0 15,-3 3 2-15,-3-3 1 16,-3-3 1-16,0-3 0 16,-6-2 0-16,-3-2 0 15,0-1-2-15,0-8 1 16,0 1-26-16,0-6-10 0,3 0-18 15,0-3-9-15,3 1-31 16,3-1-30 0,0-2 49-16</inkml:trace>
  <inkml:trace contextRef="#ctx0" brushRef="#br0" timeOffset="68">12694 6347 220 0,'0'-5'85'0,"0"5"-46"0,0 3-35 0,0-3 19 15,3 5-11-15,0 6-2 16,0 7 3-16,3 9 2 16,0 10-8-16,0-3-2 0,-3 0 1 15,0-2-3-15,0 3 0 16,-3-1-3-16,0-5-1 15,-3-5-26-15,0-6-9 16,0-2-39 0</inkml:trace>
  <inkml:trace contextRef="#ctx0" brushRef="#br0" timeOffset="69">12587 6556 220 0,'-18'-10'82'0,"30"12"-44"0,-6-20-29 15,-3 15 22-15,3 1-10 16,3-1-2-16,3-8-7 16,2 3-2-16,4 1-6 15,3 1-3-15,0 1 0 0,0 0-6 16,3 2-1-16,2 0-39 15,-5 1-15-15,-3-1-47 16</inkml:trace>
  <inkml:trace contextRef="#ctx0" brushRef="#br0" timeOffset="70">12890 6538 184 0,'-12'5'68'0,"7"-5"-36"0,-1 5-22 0,-3 1 17 16,0 2-7-16,-3 2-1 16,0 3-9-16,3 1-2 15,0-1-4-15,3 0-5 0,3 0 0 16,3-2 3-16,6 2 3 16,6-2 0-16,0-3 2 15,0-8 0-15,0 0 3 16,0-6-5-16,-1 1-1 15,-2-3-4-15,0 0-3 0,-3-2 6 16,0-1 3-16,-3 1-1 16,-3-1 0-16,0 6-1 15,0-1 2-15,0 4-5 16,0 2-3-16,-3 5 1 16,3 3 2-1,0 3 2-15,0 2 1 16,0 0-5-16,3 3 1 0,0 0 0 0,0-3 0 15,0 0-29-15,0-2-10 16,3-3-47 0,0-8-51-16,0 0 42 15</inkml:trace>
  <inkml:trace contextRef="#ctx0" brushRef="#br0" timeOffset="71">13045 6617 184 0,'9'6'71'0,"-21"4"-38"0,18-2-14 16,-3-3 21-16,-3 3-11 15,-3-2-5-15,0 4-13 16,0-2-5-16,0 0 0 16,3-3-3-16,6 1-2 15,-3-9 2-15,0-2-2 16,3-3 2-16,0 0-2 15,0-3 2-15,3-2-4 16,0 2 0-16,3 1-1 16,0 2 0-16,0 3 2 15,-1 2 0-15,1 6 4 0,0 2 2 16,0 3 6-16,-3 2 3 16,0 6-6-16,-3 3-1 15,0-3-2-15,-3-3-1 16,-3 0-6-16,0-2 1 15,0-3-31-15,3-3-12 16,0 0-27-16</inkml:trace>
  <inkml:trace contextRef="#ctx0" brushRef="#br0" timeOffset="72">13328 6326 244 0,'-3'-8'90'0,"3"8"-48"0,3-2-27 16,-3 2 26-16,0 0-18 16,0 5-2-16,0 5-7 15,3 9-1-15,-3 5-7 16,0 13-2-16,3 5 2 0,0-2-5 16,0 2-1-16,-3-2 0 15,3-6 2-15,-3-5-6 16,3-2-1-16,-3-9-34 15,0-2-11-15,0-3-30 16,0-5-10-16</inkml:trace>
  <inkml:trace contextRef="#ctx0" brushRef="#br0" timeOffset="73">13176 6493 280 0,'0'-19'107'0,"9"35"-58"0,6-26-40 0,-3 7 27 16,9 0-13-16,2 1-4 15,7-4-10-15,3 1-4 16,0 0-3-16,2 0-28 0,1-1-10 16,-3-2-105-1</inkml:trace>
  <inkml:trace contextRef="#ctx0" brushRef="#br0" timeOffset="74">12358 3971 160 0,'0'0'60'0,"0"-2"-32"0,0 2-20 0,0 0 27 15,-6 0-9 1,3 0-7-16,-3 0-4 16,0 0-9-16,0 2-2 0,0 1 0 15,0 2 2-15,0 1 1 16,-3 4-6-16,0 6-2 16,0-3 2-16,3 3 3 15,0 5-3-15,0-2-1 16,3 2 0-16,3 3 2 15,3-3-1-15,6-2-1 16,0-1 1-16,9 3 1 16,6-5 5-16,0-3 4 0,2-2-4 15,-2-11 1 1,0-3-3-16,-3-2 2 0,3-6 0 16,2-2 1-16,-2-3 0 15,-6-2 0-15,-6-1-2 16,-6-5-1-16,-6-2 3 15,-9 2 3-15,0 0 0 16,-6 3 3-16,0 5-3 16,-5 3 1-16,2 3-9 15,-6 2-2-15,0 2-3 16,3 4-2-16,3-1-19 16,6 0-8-16,9 3-83 15</inkml:trace>
  <inkml:trace contextRef="#ctx0" brushRef="#br0" timeOffset="75">12852 3662 152 0,'0'-3'57'0,"0"3"-30"0,0 3-21 15,0-3 26 1,0 2-11-16,-6 4-5 16,0 2-5-16,0 2-7 15,-3 4 2-15,0 4 3 0,0 9-1 16,0 4 3-16,-3 1-2 16,0 0 2-16,-3 2-4 15,1 8 1-15,-1-4-3 16,0-1 0-16,0 0-1 15,0 2 0-15,3-4 2 0,0 4 1 16,0 4-1 0,0-4-1-16,-3-4 1 0,4-1 1 15,-7-2-3-15,3 0-1 16,0-1 1-16,3-1 2 16,0-4 1-16,3-2 1 15,0-3-4-15,0 0-1 16,0-5-1-16,3 0-2 15,1-3 1-15,-1-2 1 16,3-3-14-16,0-3-5 16,0 0-35-16,3-5-14 15,3 0-48 1</inkml:trace>
  <inkml:trace contextRef="#ctx0" brushRef="#br0" timeOffset="76">12935 4003 144 0,'0'-2'55'0,"-3"4"-30"0,0-4-16 0,3 2 16 15,-3 0-1-15,3 0 3 0,-3 0-9 16,0 0-3-16,-3 2-8 15,0 1-3-15,0 5 0 0,-3 2 0 16,0 4 0-16,-2 7-5 16,2 0-1-16,0 3 3 15,9 2 1-15,0-2-3 0,6 2 1 16,0-4 0-16,5-7 2 16,1-1 1-16,3-12 3 15,3-4-1-15,3-4 0 16,3-4-1-16,-3-3 2 15,-7-3 1-15,-2 0 1 16,-9 0 9-16,-9 0 4 16,0-2 0-16,-2 2 2 15,-4 2-9-15,-3-1-1 16,0 1-9-16,3 4-3 16,0 2-28-16,6 3-9 15,0 5-61 1,6 0-67-16,6-6 49 15</inkml:trace>
  <inkml:trace contextRef="#ctx0" brushRef="#br0" timeOffset="77">13128 3990 148 0,'0'3'55'0,"3"-3"-30"0,0 5-14 0,0 5 18 15,0 6-11-15,-3 0 0 16,0 5-1-16,0 1-2 16,0-1-7-16,0 0-1 0,0 0 3 15,0-2-4-15,0-4-1 16,0-1-5-16,0-4 0 16,0-2-11-16,0-3-5 15,0 1-23-15,0-6-8 16,0 0-37-1</inkml:trace>
  <inkml:trace contextRef="#ctx0" brushRef="#br0" timeOffset="78">13286 3998 180 0,'0'0'68'0,"0"3"-36"0,3 2-24 15,3 3 16-15,-3 0-10 16,-3 5-1-16,3 5-3 0,-3 1-1 16,3 2-5-1,-3 0-1-15,3 0 1 0,0-2-2 0,0-3-2 16,3-3-6-16,-3-2-4 31,0-3-27-31,0-3-14 0,0 0-35 16</inkml:trace>
  <inkml:trace contextRef="#ctx0" brushRef="#br0" timeOffset="79">13754 3977 160 0,'0'0'63'0,"0"8"-34"0,3-3-34 15,0 8 56 1,0 3-17-16,-1 0-4 0,1 8-7 15,-3 0-13-15,3 2-2 16,-3-2-1-16,0 0-1 0,0-3 1 16,0 0-4-16,0 3 0 15,0-6-1-15,0-2-2 16,0-5-17-16,0-1-6 16,0-2-18-16,3-2-4 15,0-9-51 1</inkml:trace>
  <inkml:trace contextRef="#ctx0" brushRef="#br0" timeOffset="80">13938 3995 152 0,'0'-5'57'0,"0"2"-30"0,0 1-18 15,0 2 14-15,0 0-2 16,6 2-1-16,0 4-2 16,0 4-1-16,-3 9-9 15,0-1 1-15,0 6 4 0,0 0-3 16,-3 0 0-16,0-3-6 0,3 0-3 15,-3-3 4-15,3-2 1 16,0 3 0 0,-3-3-8-16,0-3-3 15,0-13-23-15,3 11-6 16,0-11-40 0,0-3-49-16,3-2 37 15</inkml:trace>
  <inkml:trace contextRef="#ctx0" brushRef="#br0" timeOffset="81">14120 3974 156 0,'0'3'60'0,"3"5"-32"0,-3-8-20 0,3 2 18 16,0 9-6-16,0 5 0 16,-3 2-2-16,3 6-2 15,-3 0-8-15,3 2 1 0,-3 1 4 16,3-3-7-16,0 2-1 16,-1-2-1-16,1 2 2 0,-3-4-5 15,0-7-3-15,0-1-21 16,3-4-8-16,3-12-48 15</inkml:trace>
  <inkml:trace contextRef="#ctx0" brushRef="#br0" timeOffset="82">14340 3993 140 0,'0'2'55'0,"0"4"-30"0,0-1-14 0,3 3 18 16,0 5-6-16,0 3 1 16,-3 8-13-16,0-1-7 15,3 4-2-15,-3-3-2 0,3 5 2 16,-3 3-12-16,3-6-3 15</inkml:trace>
  <inkml:trace contextRef="#ctx0" brushRef="#br0" timeOffset="83">14760 3993 168 0,'-3'2'66'0,"3"-2"-36"0,0 0-24 0,0 0 17 0</inkml:trace>
  <inkml:trace contextRef="#ctx0" brushRef="#br0" timeOffset="84">14760 4014 326 0,'3'16'22'0,"-3"5"-11"16,3 0-5-16,0 3 0 0,0 0-1 16,0-1 0-16,0-1-3 15,-3 1-2-15,0-4 1 16,0 5 1-1,0-6 1-15,-3-5-12 16,0 1-4-16,0-4-18 16,3 1-6-16,0-6-55 15</inkml:trace>
  <inkml:trace contextRef="#ctx0" brushRef="#br0" timeOffset="85">15054 3696 144 0,'0'0'55'0,"0"3"-30"0,0 2-21 0,0-5 13 16,0 8-6-16,0-3 1 16,0 3-1-16,0 3 1 15,0 0-6-15,-3-1 9 0,0 9 5 0,0 7-4 16,-3-2 1-16,0 0-6 16,-2 2 1-16,-4-2-5 15,0 5-2-15,0 3 2 16,-3 0 0-16,0-1-3 15,0 6-3-15,3-2 2 16,0-3 2-16,-2 10 2 16,-4-5 1-16,3-3-2 15,-3-2-1-15,3-3-1 16,3 0 0-16,0-2-2 16,0 2 1-16,0 0-4 0,0-3 0 15,4-2 1 1,-4 0 0-16,0 2 0 0,3 1 0 15,-3-3 2-15,3 0 3 16,3-3 0-16,-3-5 2 16,3-1-4-16,-6-1 0 15,3-4-3-15,3-2-1 16,0-3 1-16,0 1 0 16,0-1-31-1,4 3-16-15,-1-8-10 16,8 0-55-1</inkml:trace>
  <inkml:trace contextRef="#ctx0" brushRef="#br0" timeOffset="86">15019 4085 132 0,'-3'-2'49'0,"3"-1"-26"0,-3-10-16 0,3 13 15 16,0 2-4-16,-3 1 1 15,0 2-4-15,-3 3 1 16,0 5-9-16,0 6 2 0,0 2 4 15,0 3-1-15,3 10 1 16,3-2-5-16,0-5-3 16,6-4-2-16,3-4 0 15,0-3 4-15,3-6 4 16,0-4 0-16,8-14 3 16,1-8-5-16,-3-3-3 15,-3-2-1-15,-3 0-1 0,-3-3 4 16,-6 0 5-16,-3 3-3 15,-3 3 2-15,-3-4-9 16,0 9-4-16,-3 5-11 16,0 0-5-16,3 3-27 15,0 2-11-15</inkml:trace>
  <inkml:trace contextRef="#ctx0" brushRef="#br0" timeOffset="87">15173 4064 164 0,'-6'-11'63'0,"6"19"-34"0,-3-2-21 0,0-4 16 16,1 4-8-16,-1 2-1 15,0 2-5-15,0 6-1 16,3 3-5-16,3 2-1 0,0 5 1 16,2 3 0-16,4-5 0 15,0-3 0-15,0-5 2 16,0-5 6-16,0-9 2 0,0-10 6 16,0 0 4-16,6-5-10 15,-3-3-5 1,-9-2-4-16,-3-3 1 0,0-1-1 15,-3 1 0-15,0 0-10 16,0-3-2-16,-3 6-18 16,0 2-7-16,3 3-32 15,0 2-11-15,3 3-21 16</inkml:trace>
  <inkml:trace contextRef="#ctx0" brushRef="#br0" timeOffset="88">15340 4040 164 0,'-6'3'63'0,"6"15"-34"0,-3-2-23 0,-3-10 15 16,6 4-11-16,-3 6-3 15,3 3-2-15,3 2 1 16,0 8-3-16,3 3-4 0,3-3 0 15,0-6 5-15,3-1 5 16,3-7-1-16,3-4 1 16,-1-6 3-16,1-2 5 15,-3-16 4-15,0-3 2 16,-3-3-4-16,-3-2-1 16,-3-3-8-16,-3-2-4 15,-6 2-1-15,-3-2-1 0,-3-3-7 16,-3 5 0-16,0 5-34 15,0 6-16-15,0 10-65 16</inkml:trace>
  <inkml:trace contextRef="#ctx0" brushRef="#br0" timeOffset="89">15956 4043 156 0,'-6'0'57'0,"3"0"-30"0,0 0-16 0,0 0 18 16,0 8-11-16,0 0-2 15,-3 0-5-15,0 2 0 16,1 6-6-16,-1 8-1 0,3 2 0 15,3 6 0-15,3 3 2 16,3-6-1-16,2-3 2 16,1-5 2-16,6-8 2 15,3-5 6-15,0-5 1 16,0-14-1-16,0-2 0 16,-3-3-5-16,-3-2-2 15,-4-3-2-15,-2 0 2 16,-6-1-7-16,0 1-2 15,-3 0-1-15,-8 5 2 0,2-2-17 16,-6 4-4-16,3 4-20 16,3 2-5-16,0 0-30 15,3 3-13-15</inkml:trace>
  <inkml:trace contextRef="#ctx0" brushRef="#br0" timeOffset="90">16123 4069 144 0,'-9'21'55'0,"9"-7"-30"0,-3 10-12 0,3-11 17 16,0 3-9-16,3-1 1 16,3 9-9-16,3 0 0 15,3-5-8-15,3-1 4 0,3-10 1 16,-1-11 1-16,-2-2 1 15,0-3 0-15,-3-5 0 16,0 0 0-16,-3-6 2 16,-3 1-1-16,-3-1 2 15,-3 1-8-15,-3-3-2 16,-6 2-3-16,3-2 1 16,0 5-11-16,-6 0-26 15,3 0-4 1,9 6-61-16,6 2-7 15</inkml:trace>
  <inkml:trace contextRef="#ctx0" brushRef="#br0" timeOffset="91">16293 4130 212 0,'-6'29'82'0,"6"-13"-44"0,3 3-29 15,0-9 19-15,3 1-5 16,2-3-2-16,4 5-5 16,0-8-2-16,3-5-8 0,0-2 3 0,3-4 3 15,0-2-4-15,3-2 0 16,-7-6 0-16,1 0 0 16,-9 0-4-16,-6 0-3 15,-6-5 0 1,0 3-1-16,-5-4-3 15,2 4 2-15,0 5-15 16,-3 2-6-16,3 1-22 0,0 4-10 16,3 1-51-1,3 0-33 1,3 2 64-16</inkml:trace>
  <inkml:trace contextRef="#ctx0" brushRef="#br0" timeOffset="92">16510 4064 164 0,'-3'19'63'0,"3"-9"-34"0,0 11-14 0,0-7 20 16,0 4-6-16,3 3 0 16,0 3-10-16,3 2-4 0,3-2-8 15,3-5 2-15,0-6 1 16,5-5 6-16,1-16 4 0,0-3-6 15,0-2-3-15,-3-3 0 16,-3-2 0-16,-6-3 1 16,-6-1 0-16,-6 1 0 15,-3-5 0-15,-3 2-9 16,0 6-1-16,0-1-18 16,0 6-6-16,0 0-31 15,3 2-14-15,3 3-61 16</inkml:trace>
  <inkml:trace contextRef="#ctx0" brushRef="#br0" timeOffset="93">17028 3993 188 0,'-6'2'71'0,"3"6"-38"0,-3-5-23 15,3 5 20-15,-3 5-7 16,0 0 1-16,0 8-4 16,0 1-3-16,3 1-9 15,3 4-3-15,3-6 1 0,3 3 1 16,3-3 3-16,0-5 4 15,3-11 1-15,0-5-2 16,6-5 2-16,-4-3-4 16,-2-3-1-16,-3-5-4 0,-3 1-1 15,-3-1-3-15,-6-5 1 16,-3-3-2-16,-3 0-1 16,-3 5-10-16,1 1-4 15,-4 5-17-15,3 2-6 16,0 3-42-16,6 5-16 15</inkml:trace>
  <inkml:trace contextRef="#ctx0" brushRef="#br0" timeOffset="94">17165 4077 196 0,'-6'27'74'0,"6"-17"-40"0,-3 9-22 0,3-9 19 0,3 1-5 16,3 2-1-16,0-2-11 15,3-1-6-15,3-2-5 16,2-2 6-16,1-6 6 0,3-3-1 16,-6-5 2-16,0 0-5 15,-3-3 1-15,-3-2-1 16,0-3 1-16,-6-2-6 15,-3-6-2-15,-3 3-4 0,-3 2-3 16,0 1-16-16,-3 2-7 16,3 3-25-16,0 2-7 15,-3 3-36 1,6 0-39-16,6 0 46 16</inkml:trace>
  <inkml:trace contextRef="#ctx0" brushRef="#br0" timeOffset="95">17287 4040 176 0,'-3'40'66'0,"3"-27"-36"0,0 6-18 15,3-9 19-15,0 3-5 16,3 3-1-16,3-2-5 16,5-1-2-16,4-3-10 15,3-4 4-15,0-6 1 0,0-3-2 16,-6 0 1-16,-3 1-3 15,0-6 0-15,-4 0-3 16,1-5 1-16,-3-9-4 16,-3-1-2-16,-6-1-7 15,-3 3-4-15,-3 5-10 16,-5-3-2-16,-7 9-2 16,0 2-1-16,3 2-23 0,3 1-11 15,6 0-33 1</inkml:trace>
  <inkml:trace contextRef="#ctx0" brushRef="#br0" timeOffset="96">17450 4075 192 0,'0'21'71'0,"6"-11"-38"0,-6 6-32 0,3-8 16 16,3 3-5-16,0-1 3 16,0-2-2-16,0-2 0 0,9-1-7 15,-3-3 9-15,6-4 5 0,-3-1 1 16,0-5-1-16,0 0 3 16,-7-2 0-16,1 2 1 15,-6-11 0-15,0 3-9 16,-9-2-2-16,0 2-16 15,-3 0-5-15,1-2-39 16,-4 4-14-16,0-1-79 16</inkml:trace>
  <inkml:trace contextRef="#ctx0" brushRef="#br0" timeOffset="97">18141 3969 228 0,'-6'0'88'0,"3"0"-48"0,-3 5-38 0,3 0 17 0,-3 3-10 16,-3 13-3-16,3 3-1 15,0 5-1-15,0 0-2 16,3 1 1-16,6-4 0 0,3 6-1 15,3-8 1-15,3-6 2 16,0-5 4-16,3-10 9 16,0-8 3-16,3-6-6 15,-3-2-4-15,-3-6-2 16,-4-2 1-16,-2 3-5 16,-3-11-1-16,-3 2 0 15,-6 1 2-15,0 2-10 16,-2 5-4-16,-1 3-23 0,0 6-10 15,0 2-29-15,0 3-11 16,3 5-21 0</inkml:trace>
  <inkml:trace contextRef="#ctx0" brushRef="#br0" timeOffset="98">18251 4040 176 0,'-21'37'66'0,"21"-24"-36"0,-3 11-22 16,3-10 16-16,0 4-3 15,3 1 2-15,6 4-11 16,6 4-4-16,-3-6-5 16,3-2 4-16,0-14 5 0,3-8 7 15,0-5 3-15,-1-5-5 16,-2-6-2-16,-3-2-3 15,-3-3 2-15,-6 1-1 16,-3-6 0-16,-3-1-7 16,-3 4-4-16,-3-3-4 15,0 8 1-15,0 2-28 0,0 6-10 16,-2 5-32-16,5 0-10 16,3 3-23-1</inkml:trace>
  <inkml:trace contextRef="#ctx0" brushRef="#br0" timeOffset="99">18394 4112 204 0,'-15'34'77'0,"12"-10"-42"0,6 8-26 0,0-14 19 15,3 9-10-15,0-6 0 0,3 0-2 16,6-5-1-16,6-3-7 16,0-8 8-16,-1-10 4 0,4-11-8 15,-3-2-2-15,-3-6 0 16,-3-3 4 0,-6-2-2-16,-3-3 3 15,-6-5-8-15,-3 3-2 16,-3 5-3-16,-3 0 1 15,-6 8-9-15,3 2-1 0,-6 3-18 0,3 3-9 16,3 5-31-16,3 3-11 16,3 2-37-1</inkml:trace>
  <inkml:trace contextRef="#ctx0" brushRef="#br0" timeOffset="100">18617 4138 192 0,'-3'40'74'0,"6"-19"-40"0,3 0-29 16,0-5 19-16,3 5-11 16,3-2-2-16,12-9 7 15,0-2 3-15,2-10-11 16,-2-9 3-16,0-2 1 0,-6-3 10 15,0-3 5-15,-9-4 7 16,-9-4 2-16,-6-2-12 16,-12-3-5-16,-3 0-10 0,-3 6-5 15,3 0-36-15,-2 7-18 16,2 1-74 0</inkml:trace>
  <inkml:trace contextRef="#ctx0" brushRef="#br0" timeOffset="101">19317 4001 132 0,'-3'-11'49'0,"6"8"-26"0,0-2-23 0,-3 5 13 15,3-3-3-15,0 1 4 16,0-1 6-16,-3 0 2 16,0 1-11-16,0-1 9 0,-3 0 6 15,0 3-1-15,-3 3 0 16,-3 2-11-16,-3 9-4 15,0 4-2-15,0 6 0 16,3 8-7-16,0-1 0 16,6 4-1-16,3-3 0 15,6-1-3-15,3-4 2 0,3-11 3 16,3-6 3 0,12-10 0-16,-3-5 0 0,-4-8-1 15,-5-3 0-15,-3-3 2 16,-3-2 1-16,-3-3 3 15,-9-5 4-15,0 3-2 16,-9-1 1-16,0 1-10 16,0 7-3-16,3 6-19 15,1 0-5-15,2 2-26 16,3 6-8-16,3 2-35 16,3 1-38-1,8 2 48-15</inkml:trace>
  <inkml:trace contextRef="#ctx0" brushRef="#br0" timeOffset="102">19504 3979 200 0,'-6'8'74'0,"3"3"-40"0,-3 26-24 0,3-21 20 16,0 2-12-16,3 3 0 15,0 1-1-15,3-1 1 16,3-3-10-16,3-2-2 0,3-3 0 15,3-5 6-15,0-8 2 16,0-2-1-16,0-6 0 16,0-3-3-16,-6-2-1 0,-6 0 1 15,-3-6 1-15,-3 3-3 16,-3-5-3 0,-3 0-5-16,0 0-2 0,0 2-13 15,0 6-2-15,3 3-23 16,0-1-7-16,3 3-30 15,6 0-12-15,3 0-5 16</inkml:trace>
  <inkml:trace contextRef="#ctx0" brushRef="#br0" timeOffset="103">19686 3934 184 0,'-6'14'68'0,"6"-6"-36"0,-6 10-18 0,0-5 20 16,6 6-4-16,0 2 0 15,0 5-11-15,3 1-1 16,3-1-11-16,3-2 2 0,0-3 2 16,3-5 0-16,3-5 1 15,-4-6 2-15,4-5 2 16,-3-3-5-16,-3-5-1 16,0-5-2-16,-3 0 0 15,-3-5-4-15,-3-6-1 16,-3 3 1-16,-3-1 0 15,-3-1-11-15,0 4-5 16,0 3-16-16,3 0-5 16,0 6-29-16,3-1-11 15,3 3-40-15</inkml:trace>
  <inkml:trace contextRef="#ctx0" brushRef="#br0" timeOffset="104">19802 3937 156 0,'0'16'60'0,"0"-11"-32"0,0 16-15 16,0-5 19-16,0 3-7 16,0 2-2-16,0 5-5 15,9-2-1-15,0 0-9 16,3-3 4-16,3 0 3 0,-1-5-3 16,4-5-2-16,0-6 3 15,3-8 2-15,0-5 0 16,-6-5 1-16,-3 0 7 0,-6-8 3 15,-6-3-3-15,-9 0 0 16,-6-2-3 0,-6-3-3-16,-6 8-16 0,3 2-7 0,4 3-56 15,2 6-23-15,3 4-67 16</inkml:trace>
  <inkml:trace contextRef="#ctx0" brushRef="#br0" timeOffset="105">20537 3794 184 0,'-3'-5'68'0,"-6"5"-36"0,0-3-22 0,6 3 20 0,0 3-9 16,-3 7-2-16,-3 12-9 15,1 1-4-15,-1 7-3 16,0 7-3-16,0 5 3 0,3 0 0 16,6-2 1-16,3 0 0 15,3-11 0-15,6-5 2 16,3-9 1-16,2-7 3 15,4-10 1-15,0-9-3 16,-3-2 0-16,0-11-5 16,-6-2-2-16,-9-1 0 15,-3-5 1-15,-9-2-1 0,-6 5 2 16,0-3-2-16,0 6-1 16,3 5-13-16,0 5-6 15,3 2-28-15,3 4-10 16,3 2-47-1</inkml:trace>
  <inkml:trace contextRef="#ctx0" brushRef="#br0" timeOffset="106">20647 3844 204 0,'-9'22'77'0,"6"-14"-42"0,-3 15-30 0,3-9 17 15,0 7-1-15,1 3 2 16,2 5-8-16,2 0-4 16,4-3-6-16,3 1-6 0,3-9 0 0,0-7 5 15,9-6 5 1,3-8-1-16,-3-7 3 16,-3-11 3-16,-4 2 1 15,-2-2 5-15,-6 0 2 0,-3 0-7 0,-6-8-2 16,-3-3-3-16,-6 5-1 15,0 4-12-15,1 4-3 16,-1 3-19-16,3 6-7 16,0-1-25-16,6 3-9 15,0 0-33 1,6 3-37-16,9-1 53 16</inkml:trace>
  <inkml:trace contextRef="#ctx0" brushRef="#br0" timeOffset="107">20826 3784 200 0,'-6'15'77'0,"3"30"-42"0,0-2-21 0,0-25 22 0,3 6-7 15,0 10-2-15,0-2-13 16,3 0-4-16,3 0-6 16,3-6 2-16,6-5 0 0,3-5 6 15,2-10 3-15,4-9-6 16,3-5-1-16,-3-5 2 15,-6-6 4-15,-3-2-4 16,-6-5 0-16,-9-1-4 16,-6 3 1-16,-3-13-6 15,0 5-1-15,0 6-2 16,-3 5 0-16,0 5-14 0,3 3-6 16,0 2-22-16,3 3-10 15,3 0-13-15,0 3-6 16,3 0-11-1,6-1-16-15,0 1 44 16</inkml:trace>
  <inkml:trace contextRef="#ctx0" brushRef="#br0" timeOffset="108">21040 3813 196 0,'-6'21'74'0,"3"5"-40"0,-12 6-22 0,18-16 19 16,0 2-10-16,0 9-1 15,3 2-8-15,0-3 0 16,3 1-7-16,3-1 1 0,3-7 1 0,3-6 5 16,6-5 5-16,2-5 0 15,1-6-1-15,-6-15 0 16,-3 2 3-16,-6-8-2 16,-6 3 1-16,-6-3 2 15,-12-8 2-15,-3 6-8 16,-3-6-1-16,-3 3-12 15,0 5-3-15,7 3-23 16,2 2-12-16,3 3-35 16,3 3-15-16</inkml:trace>
  <inkml:trace contextRef="#ctx0" brushRef="#br0" timeOffset="109">21561 3932 280 0,'-3'-3'107'0,"3"6"-58"0,3-3-31 16,-3 0 31-16,0 0-14 15,3 0 0-15,3 0-16 16,6 0-6-16,0-3-8 16,9 3-4-16,0 0 2 0,-4 0-4 0,4 0 0 15,3 0-4-15,0 0-1 16,-3 0-17-16,-3-3-8 15,-4 1-8-15,1 2-3 16,-3-3-15-16,-3 3-6 16</inkml:trace>
  <inkml:trace contextRef="#ctx0" brushRef="#br0" timeOffset="110">21585 4104 260 0,'-9'2'99'0,"9"1"-54"0,3-3-28 16,-3 0 27-16,3 0-16 16,6 0-4-16,0-3-12 15,12 3-3-15,2-2-5 16,4-1-1-16,3 0 3 0,0 1-3 15,-3 2 0-15,-4 0-1 16,-2 0 1 0,3-3-11-16,-6 0-2 15,-3 3-37-15,-3-2-16 0</inkml:trace>
  <inkml:trace contextRef="#ctx0" brushRef="#br0" timeOffset="111">22395 3815 156 0,'3'-18'57'0,"-1"15"-30"16,-2-5-10 0,0 6 22-16,0-4 0 0,-5 1 1 0,2-3-6 15,-6 0-1-15,0 0-19 16,0 3 5-16,-3 0 4 0,-3 2-8 16,-3 3-1-16,-3 5-6 15,0 6 0-15,-2 18-5 16,2 3-2-16,0 2-3 15,3 8-1-15,3 1-1 16,12-1 0-16,3-2 3 16,6-1 2-16,6-9-2 15,6-7 0-15,6-7-1 16,6-8-2-16,2-10 0 0,-2-6 0 16,-3-8 3-16,-3-5 0 15,-6-6 3-15,-4-2 3 16,-5-3 0-16,-9-2 2 15,-3-3 7-15,-9 2 5 16,-2 6-7-16,-4 5-2 16,6 6-13-16,-3 5-5 15,3 2-12-15,0 3-5 16,9 6-33-16,0 2-14 16,3 0-58-1</inkml:trace>
  <inkml:trace contextRef="#ctx0" brushRef="#br0" timeOffset="112">22656 3932 220 0,'-3'0'82'0,"1"2"-44"0,-1 4-31 16,0-1 20-16,0 3 1 15,-3 10 6-15,-6 4-15 16,0 1-3-16,-6 1-10 16,0 3-6-16,3-4-1 0,3-1-4 15,0-4-1-15,1-2-26 0,2-5-9 16,0-3-23-16,3-3-8 15,0-5-16 1</inkml:trace>
  <inkml:trace contextRef="#ctx0" brushRef="#br0" timeOffset="113">22487 3956 228 0,'3'-11'88'0,"-3"11"-48"0,0 0-27 0,0 0 22 16,3 5-7-16,3 1-2 15,0 4-6-15,3 6-2 16,3 5-10-16,-1 3 1 0,7 8 2 16,0-1-6-16,0-1-1 15,0-4-2-15,0 3 1 0,0 3-11 16,-4-14-4-16,1-4-85 16</inkml:trace>
  <inkml:trace contextRef="#ctx0" brushRef="#br0" timeOffset="114">22764 3786 116 0,'0'-2'44'0,"0"4"-24"0,0-2-8 0,0 0 13 16,0 0-2-16,0 0 0 15,0 0 3-15,0 0 1 16,0 0-14-16,0 0 1 0,0 0 2 15,0 0 1-15,0 0-1 32,0 0-2-32,0-2 1 0,3-1-6 0,0 0-1 15,3 1-4-15,2-4-1 16,1 1-1-16,6 0 1 16,0-1-4-16,0 4 0 0,-3-1 1 15,6 3 0 1,-6 5-3-16,3 1 0 0,-9 2 4 15,2 8 1-15,-8 2-3 16,0 1 1-16,-2-1 0 16,-4-2 2-16,-3 3-1 15,3-6-1-15,0 0-2 16,3-5 1-16,0 0-6 16,3-3-3-16,3 3-5 15,0-3-2-15,12 3 3 16,-3 0 3-16,2 3 5 15,-5 2 1-15,6 3 5 0,-9 2 4 16,3-2 8-16,-6 0 2 16,-3 3 8-16,-6-3 6 15,-3-3-13-15,0-3-3 16,-3-2-13-16,0-2-1 16,-2-4-24-16,-1-2-11 15,-6 0-31-15,6 0-12 16</inkml:trace>
  <inkml:trace contextRef="#ctx0" brushRef="#br0" timeOffset="115">23103 3762 208 0,'0'0'77'0,"0"0"-42"0,0 0-23 16,0 0 19-16,0 0-5 15,6 8-1-15,-3 8-7 16,0 11-1-16,0-1-10 16,0 1 5-16,0 2 1 0,-3 2-2 15,0 4-1-15,0-3-4 16,3-3-1-16,0 0-3 15,-3-5-2-15,0-6-4 16,0-2-2-16,0-5-24 16,0-3-10-16,0-3-26 15,0-5-8-15,3-5-27 16</inkml:trace>
  <inkml:trace contextRef="#ctx0" brushRef="#br0" timeOffset="116">23094 3754 276 0,'0'-5'104'0,"0"5"-56"0,3 0-34 0,-3 0 28 15,6 0-14-15,0-2-4 16,3-1-9-16,3 0-2 0,0 1-8 15,0-1-3-15,5 0-1 0,-5 1-4 16,6-1 2-16,-6 0 1 16,0 1 0-16,3-1-5 15,-9 0-1-15,0 3-24 16,-3 0-10-16,6 0-30 16,-6 0-11-16,0 0-32 15</inkml:trace>
  <inkml:trace contextRef="#ctx0" brushRef="#br0" timeOffset="117">23103 3942 208 0,'-9'8'79'0,"6"-5"-42"0,3 0-23 0,0-3 20 16,3 2-8-16,-3-2-1 15,6 3-10-15,3 2-2 16,3-2-7-16,0-6-2 0,9 3 0 15,-4 0-2-15,-5 0 1 16,6 0-9-16,-3 0-3 31,-6 0-35-31,6 0-16 16</inkml:trace>
  <inkml:trace contextRef="#ctx0" brushRef="#br0" timeOffset="118">23487 3829 188 0,'0'-3'71'0,"0"3"-38"0,0-21-17 0,0 18 24 16,0 0-6-16,0 1 3 16,0-1-6-16,0 0-1 15,-9-2-17-15,6 3-1 0,-6-1-1 16,0 0-4-16,3 3-2 16,-3 0 0-16,-6 0-1 15,6 3-5-15,-2 0 1 16,-1 4 0-16,3 1 0 15,0 3-3-15,9 0 0 16,-3 2-1-16,3 0 3 16,3 3-2-16,6-5 1 15,-9-4 2-15,12 7 0 16,-6-4-3-16,5 6 2 0,1-3 1 16,-3 9 2-16,0-4-1 15,0 1-1-15,-6-4 1 16,3 1 1-16,-3 0 1 15,-6 3 1-15,-3-6-2 16,3 0 1-16,-3-2-4 16,-6-3 0-16,9 0-6 15,-6-6-3-15,-2 1-1 16,-1-3 1-16,3-3-3 16,0-2-2-16,3 0 2 15,3-6 2-15,3 1 5 16,3-1 3-16,-3 3 0 0,9-5 1 15,0 0 4-15,3-3 3 16,2 2 2-16,1-1 1 16,0 1 0-16,-3-4 2 15,0 2-1-15,-3-5 0 16,0 2-3-16,-3 1 1 16,0 2-11-16,-3 0-2 15,-3 3-21-15,0 2-10 16,-3 3-32-16,3 0-11 15,0 3-18 1</inkml:trace>
  <inkml:trace contextRef="#ctx0" brushRef="#br0" timeOffset="119">23731 3760 176 0,'0'-3'68'0,"0"3"-36"0,-15-5-20 0,15 5 19 16,-6 0-7-16,6 0 0 16,-9 2-7-16,9 1 0 15,-12 10-10-15,9-2 2 0,-6 13 2 16,1-3-2-16,-1 5 0 16,6-2-5-16,3 8-1 15,0-3-1-15,3 0-2 16,3-2 3-16,5-4 0 15,1-4 1-15,6-6 0 16,0-2 4-16,-3-11 3 16,3 0-2-16,0-11 2 15,-3-2-2 1,-7-8 2-16,1 2-6 16,-6-13-3-16,-3 3 1 0,0-2 0 15,0 4-1-15,-9 3-2 16,9 3-19-16,-11 3-10 15,2 2-16-15,6 5-7 16,-3 1-71 0</inkml:trace>
  <inkml:trace contextRef="#ctx0" brushRef="#br0" timeOffset="120">24002 3752 192 0,'-6'5'74'0,"6"-5"-40"0,-12 16-22 15,12-13 21-15,-3 18-13 16,0-5-3-16,-6 10-4 16,3-2-1-16,3 10-6 15,-3-5-4-15,12 1 1 0,-3-4 0 16,3-2 1-16,-3-3 4 16,6-5 5-16,-6 0-5 15,12-8-2-15,-9-3 1 0,9-8 0 16,-3 1 5-16,0-12 3 15,-4-1-2-15,-5-7 0 16,6 4-10-16,-9-14-1 16,6 6 0-16,-12-3 3 15,6 5-4-15,0 0-1 16,-3 5-16-16,-3 1-4 16,3 2-23-16,1 5-8 0,-1 3-63 15,3 3-40 1,0 0 70-16</inkml:trace>
  <inkml:trace contextRef="#ctx0" brushRef="#br0" timeOffset="121">24166 3815 228 0,'-9'24'85'0,"9"-24"-46"0,-6 40-37 0,6-32 19 16,0 10-9-16,0-2-2 15,0 13-3-15,0-5-2 16,3 5-3-16,0-5 7 0,6 2 4 16,0-4-2-16,2-7-1 15,4-1-2-15,0-12 0 16,3 1 0-16,-3-8 0 15,0 2 2-15,-3-13 1 16,-3 3-1-16,-6-8 1 16,6 0-4-16,-9-3-2 15,0 5-2-15,-3-10-3 16,-3 5-10-16,3 3-4 16,-3 3-13-16,-6 2-5 15,9 3-27-15,-3 2-10 0,0 0-41 31</inkml:trace>
  <inkml:trace contextRef="#ctx0" brushRef="#br0" timeOffset="122">24380 3889 248 0,'-24'14'93'0,"24"-14"-50"0,-9 29-33 0,9-24 23 16,0 11-16-16,0-3-2 15,0 8-7-15,0-2-3 16,12 2-2-16,-3 0 2 0,9-5 4 16,-6-3-1-16,9-5 3 15,-4 0 0-15,7-8 1 16,-6 0-2-16,3-10-1 15,-3-1 3-15,-3-5 5 16,-6 0-5-16,0-5 1 16,-3 3-6-16,-9-14 1 15,0 5-7-15,-6 1-1 16,0 2-9-16,-3 3-2 16,0 2-14-16,-6 3-6 0,9 3-31 15,-3 3-10-15,3 2-59 16</inkml:trace>
  <inkml:trace contextRef="#ctx0" brushRef="#br0" timeOffset="123">24609 3871 184 0,'-12'29'71'0,"12"-29"-38"0,-9 26-19 16,9-20 22-16,-6 7-3 0,6-2 3 16,0 12-14-16,0-4-5 15,6 5-10-15,-3-3 2 0,15 3 1 16,-6-6 1-16,9-7 3 16,0-1-1-16,8-10 2 15,-8 0-2-15,9-8 2 16,-9 0 14-16,0-10 6 15,0 2-5-15,-21-10-3 16,6 4-9-16,-12-9-3 16,0 4-18-16,-9 1-5 15,3 2-46-15,0 3-19 16,0 5-103 0</inkml:trace>
  <inkml:trace contextRef="#ctx0" brushRef="#br0" timeOffset="129">3252 9811 144 0,'3'13'55'0,"-3"-34"-30"0,3 29-10 0,-3-11 18 15,0-5-1-15,0 0 3 16,0 0-6-16,-6 0-1 16,0 0-15-16,0 6-1 0,0-1 1 15,-6 0-1-15,1-2 1 16,-4 3-7-16,0-1-2 16,0 8-2-16,0-7-2 15,0 9-2-15,3-1-1 0,3 20-1 16,3 3 0-1,3 3 3 1,3 2 0-16,3 11 1 0,0-2 0 16,0-4 0-16,0-7 0 15,-3-5 2-15,0-3-10 16,0-6-2-16,-3-2-17 16,-3-8-63-1,0-6-48 1,3-7 31-16</inkml:trace>
  <inkml:trace contextRef="#ctx0" brushRef="#br0" timeOffset="130">2987 9977 252 0,'-12'0'93'0,"24"0"-50"0,-3 0-35 0,-6 0 24 16,6 0-11-16,6 0 0 15,-3 0-8-15,6-2-3 16,6 2-5-16,-4 0-4 0,1 0 2 15,0 2-2-15,0-2-1 16,3 0-35-16,3 0-16 16,-4-5-78-1</inkml:trace>
  <inkml:trace contextRef="#ctx0" brushRef="#br0" timeOffset="131">3410 9864 260 0,'-6'-6'96'0,"6"9"-52"0,0-11-25 15,0 5 26-15,3 1-10 16,-3 2-3-16,6-8-16 16,3-3-7-16,3 3-6 15,3 0-3-15,0 11 1 0,-1-6-6 16,1 6-1-16,0 8 3 15,-3 2 3-15,-3 5 1 16,-6 9-1-16,-3 2-6 16,-3 3-4-16,-6 2 6 15,-3 0 1-15,-3-2 5 0,0-8 1 16,4-3-4-16,-1-2-1 16,3-3 1-16,0-3 0 15,6-3 3-15,0 1 1 16,3 0 1-16,6-3 0 15,3-3-2-15,3 0-2 16,3 0 5-16,-1-5 1 16,4 0-2-16,0 0-3 15,0 0-7-15,-3 0-4 16,0 0-38-16,-3 0-19 16,0 0-67-16</inkml:trace>
  <inkml:trace contextRef="#ctx0" brushRef="#br0" timeOffset="132">4309 9972 216 0,'0'-2'82'0,"0"2"-44"0,-3-3-25 0,3 3 24 16,-3 0-12-16,-3 0-3 15,0 0-10-15,-3 0-5 16,0 3-4-16,0-1-5 0,0 1-1 0,3-1-1 15,0 4 3-15,3-1-5 16,3 0 2-16,3 6-3 16,6-6 2-16,3 16 1 15,3-2-1-15,0-3 4 16,-3 0 2-16,3 0 0 16,-9-3-1-16,0 0 5 15,-6 0 1-15,-6-2-2 16,-3-1-1-16,-3-2 1 15,-3 0 2-15,0-5-5 16,0 2-1-16,-3-5-13 16,4 0-7-16,2-5-29 15,3-3-11-15,9 0-40 16</inkml:trace>
  <inkml:trace contextRef="#ctx0" brushRef="#br0" timeOffset="133">4413 9808 212 0,'-3'-16'79'0,"3"48"-42"0,0-48-32 0,0 21 17 16</inkml:trace>
  <inkml:trace contextRef="#ctx0" brushRef="#br0" timeOffset="134">4413 9835 374 0,'0'21'15'16,"0"5"-8"-16,0 1 0 0,0-1 0 0,0 3-3 15,0 6-1-15,0-6 1 16,0-5 0-16,0-6-2 16,0-2-2-16,0-5 1 15,0-1 1-15,0-2-1 16,0-8-1-16,3-3 3 16,0-7 2-16,3-1-4 15,0-5-1-15,3 0-2 16,0 3 0-16,3 0 2 15,0 2 2-15,3 3 1 16,-1 3 3-16,1 5 1 16,-3 5 1-16,-3 1-2 15,0 12 1-15,-3-2-4 16,0 0 0-16,-3-5 1 16,0-1-24-16,0-2-9 15,0-3-17-15,0 1-6 16,3-1-12-1,3-8-47-15,0-2 19 16</inkml:trace>
  <inkml:trace contextRef="#ctx0" brushRef="#br0" timeOffset="135">4666 10044 172 0,'-6'10'66'0,"6"-7"-36"0,0 13-26 0,0-11 13 15,0 6-4-15,3-6 2 16,3 5 5-16,0 1 2 15,0 0-11-15,3-1 4 0,0-2 5 0,0-5-2 16,3-1 1-16,0-2-6 16,0-2 0-16,-1-1-6 15,-2-5 1-15,0 0-3 16,-3 0 2-16,0-2-2 16,-3-1 0-16,-6-5-1 15,0 0 2-15,-3 3-3 16,-3 0-2-16,0 2-5 15,-3 1-2-15,1-1-11 16,-1 3-1-16,3 3-13 16,0 0-5-16,6-1-23 0,0 1-8 15,6 0-28 1</inkml:trace>
  <inkml:trace contextRef="#ctx0" brushRef="#br0" timeOffset="136">4812 9948 184 0,'-15'8'71'0,"15"0"-38"0,0 8-23 0,0-8 20 15,6 5-5-15,0 8 0 16,0-2-11-16,6-3-4 16,0 0-6-16,0 0 2 0,0-6 0 15,2-5 0-15,1 1-1 16,0-1-6-16,0-5 1 15,0-11 0-15,-3-2 0 16,0 0 0-16,0 0 2 16,-3-3 3-16,-3 0 2 15,0 3-1-15,-3 0 1 16,0 5-2-16,-1 5 2 16,-2 3-6-16,6 5-1 0,0 8 0 15,0-2 0-15,0 8 0 16,0-4 0-16,0 4-3 15,3-8 2-15,0-1-8 16,3-2-4-16,0-3-24 16,0-5-9-16,0 0-27 15,0-10-48 1,2-6 27-16</inkml:trace>
  <inkml:trace contextRef="#ctx0" brushRef="#br0" timeOffset="137">5169 9787 192 0,'-3'-16'71'0,"6"13"-38"0,-6 6-21 16,3-3 19-16</inkml:trace>
  <inkml:trace contextRef="#ctx0" brushRef="#br0" timeOffset="138">5172 9782 369 0,'6'18'21'16,"0"3"-11"-16,-3 6 0 0,0 2 0 16,-3 8-3-16,3 0 1 15,0-8-5-15,0 0-2 16,0 0-7-16,0-5-1 15,0-5-35-15,3-6-14 16,3-3-48 0</inkml:trace>
  <inkml:trace contextRef="#ctx0" brushRef="#br0" timeOffset="139">5366 9946 184 0,'-12'-3'68'0,"6"6"-36"0,-3 2-29 15,6 0 17 1,-6 6-10-16,-3 5-1 0,0 0-1 16,3 7 2-16,3-4-5 15,6 2-3-15,3-5-1 0,3 3-1 16,3-6 2-16,0-3-1 16,3-4 2-16,0-6 0 15,3-3 1-15,0-8-2 16,-3-7-2-16,-1-1 3 15,1-4 2-15,-3-4-2 0,-3-5 0 16,0 3 8-16,-3-5 2 16,-3-1-2-16,-3 6-1 15,0 3 7-15,0 5 4 16,0 2-11-16,0 9-3 16,0 4-10-16,0 6 0 15,0 16 1-15,0 3 3 16,3 5 0-16,3 7-1 15,3 1-2-15,0 2 1 16,3 3 1-16,3 0 2 16,-3-7-12-16,0-7-3 15,0-4-192 1,15-8 70 0</inkml:trace>
  <inkml:trace contextRef="#ctx0" brushRef="#br0" timeOffset="140">5776 9922 184 0,'0'0'68'0,"0"0"-36"0,0-3-11 0,0 3 25 15,0 0-11-15,6 0-2 16,0-2-6-16,0 2-2 15,9-3-14-15,3 0 0 0,3 1 2 16,0-1-5-16,2 0-2 16,1 1-3-16,0 2 0 15,-3-3-4-15,-3 0-2 16,-3 3-31-16,-3 0-15 16,-3 0-24-16,-4 0-9 15,1 6-18-15</inkml:trace>
  <inkml:trace contextRef="#ctx0" brushRef="#br0" timeOffset="141">5791 10007 276 0,'-3'0'104'0,"3"0"-56"0,3 0-41 16,-3 0 23-16,6 0-12 15,6 0-3-15,3 0-6 16,3 0-4-16,6 0-2 16,2 0-3-16,-2 0 1 0,0 0-1 0,-3 0 2 15,-3 0-6 1,-3 0 1-16,-3-3-32 0,-1 0-14 16,-2 1-68-1,3-4-42-15,-3 1 69 16</inkml:trace>
  <inkml:trace contextRef="#ctx0" brushRef="#br0" timeOffset="142">6196 9880 188 0,'-3'0'71'0,"3"-3"-38"0,0 0-8 16,0 3 25-16,0 0 6 16,0 0 5-16,0 0-16 15,0 0-6-15,6 3-23 16,0-3 1-16,3 0 3 0,6-3-2 16,-3 1-1-16,6 2-9 15,-1-3-3-15,1 3-3 16,0-3 1-16,0 3-4 15,0 0 0-15,-3 0-26 16,-3 0-9-16,3 0-31 16,-4 0-10-16,-2 0-45 15,-3 6-44-15,-12 2 62 16</inkml:trace>
  <inkml:trace contextRef="#ctx0" brushRef="#br0" timeOffset="143">6193 9988 268 0,'-3'-3'101'0,"6"6"-54"0,-3 0-55 16,9-3 55-16,0 0-18 16,9 0-11-16,0-3-6 15,5 0-8-15,4 1-1 0,-3-1 3 0,3 0-3 16,-3 1 0-1,0 2-21-15,-4 0-8 0,-2 0-58 16,0 0-22 0,-6-3-6-16</inkml:trace>
  <inkml:trace contextRef="#ctx0" brushRef="#br0" timeOffset="144">6833 9872 204 0,'-3'0'77'0,"3"0"-42"0,0 2-19 0,0-2 24 15,0 0-3-15,0 0 0 16,0 0-7-16,0 0-4 16,3 0-14-16,0 0-8 0,3-8 2 15,3-5-2 1,0 8-2-16,0-8 2 16,6-1-5-16,-3 1 0 15,-3 3 1-15,-1 4 0 16,-2-4 0-16,3 7 0 15,-3-5 0-15,0 11-3 16,-3-6 0-16,-3 3 2 16,0 0 2-16,3 11-2 15,0 2-2-15,0 3 6 16,-3 5 3-16,0 3-6 16,0 2-1-16,0-2 2 15,0 0 3-15,0 10-1 16,0-7-2-16,0-9-3 15,0 1 1-15,0-6-4 16,0-2-1-16,0-4-30 16,0 1-12-16,0 3-21 15,0-3-8-15,0-5-24 16</inkml:trace>
  <inkml:trace contextRef="#ctx0" brushRef="#br0" timeOffset="145">6791 10139 168 0,'-9'0'66'0,"9"0"-36"0,-3 5-31 0,3-5 12 16,0 0-3-16,0 0 2 0,0 0 4 15,0 0 3-15,6 0-9 16,0 0 4-16,0 0 4 0,3-3 3 15,0 1 3-15,0 2-1 16,3-3 2-16,3 3-7 16,3-2 1-16,3-4-6 15,-1 6-1-15,4 6-9 16,3-6 0-16,-3 0-1 16,6 2 0-16,-4 3 0 15,-2 1 0-15,-3-4 2 16,-3 1 1-16,-3 0 1 15,-3-3 0-15,-3 2-2 16,0-2-2-16,-3-2-10 0,-1 2-4 16,-2 0-33-1,0-3-12-15,3-2-62 16</inkml:trace>
  <inkml:trace contextRef="#ctx0" brushRef="#br0" timeOffset="146">7419 9861 88 0,'6'-3'33'0,"-6"1"-18"0,3-9 0 0,0 11 15 16,0-2 1-16,0-1 2 16</inkml:trace>
  <inkml:trace contextRef="#ctx0" brushRef="#br0" timeOffset="147">7440 9835 293 0,'-3'0'36'0,"0"-6"-3"16,0 1-10-16,-3 0-2 0,0 2-8 15,-5 3 0-15,-1 3-8 16,-3-1-1-16,0 6-2 16,0 0 1-16,0 0-4 15,-3 0 0-15,3 3-1 16,0 2-2-16,4 3 0 16,2 2 3-16,3 3 0 15,3 6 3-15,3 5-1 16,3 2-1-16,6-7-2 15,3-1 1-15,8-2 1 16,1-6 0-16,3-2 0 16,0-8 0-16,0-8 6 0,-1-5 6 15,-2-11-2 1,-3 3 2-16,-3-6 2 0,-3 1 3 16,-6-3-3-16,-3-3 2 15,-3-3-5-15,-3 3 1 16,-3 3-5-16,0 3 1 15,-3-1-10-15,0 6 0 16,0 2-13-16,3 3-3 16,0 3-26-16,3 3-10 15,0 2-33-15,3 5-12 16,3 3 3 0</inkml:trace>
  <inkml:trace contextRef="#ctx0" brushRef="#br0" timeOffset="148">7771 9903 200 0,'-3'0'77'0,"3"3"-42"0,-6 2-28 0,3 1 18 16,0 2-9-16,-3-1 1 16,-3 4-10-16,0 0-4 15,0-1-2-15,0 1-10 0,0-1-4 0,0 4-42 16,0-9-18-16,3 8-12 15</inkml:trace>
  <inkml:trace contextRef="#ctx0" brushRef="#br0" timeOffset="149">7646 9927 244 0,'-3'-2'90'0,"6"2"-48"0,0 2-40 16,0 1 19-16,3 2-9 15,3 0-2-15,2 3-3 16,4 3-2-16,0 0-3 16,0-4-2-16,3 4 3 0,-3-3-18 15,3 3-4-15,0-1-70 16</inkml:trace>
  <inkml:trace contextRef="#ctx0" brushRef="#br0" timeOffset="150">8193 9573 236 0,'0'2'90'0,"0"1"-48"0,0 2-49 16,3 14 60-1,0-1-19-15,-3 3-11 16,3 3-9-16,-3-3-9 16,3 1-6-16,-3 1 0 0,3 4 1 15,-3-3 2-15,0-6-43 16,0 1-17-16,0-3-66 15</inkml:trace>
  <inkml:trace contextRef="#ctx0" brushRef="#br0" timeOffset="151">7982 9909 224 0,'0'-3'85'0,"3"6"-46"0,9-3-35 0,-6 0 34 15,9 0-8 1,3 0-10-16,5 0-5 16,10 0-9-16,3-3-2 0,6 3 0 15,-1 0-2-15,-2 0-2 0,-3 0 1 0,-7 0 1 16,-2 3-14-16,0-1-5 15,-6 4-29-15,-3-1-12 16</inkml:trace>
  <inkml:trace contextRef="#ctx0" brushRef="#br0" timeOffset="152">8098 9988 252 0,'-3'11'93'0,"6"-1"-50"0,-3 19-33 0,0-13 23 0,0 0-20 16,0 0-5-16,0 2-5 15,0-2-3-15,0 0 1 16,0 0-17-16,3-3-4 0,0-2-58 16</inkml:trace>
  <inkml:trace contextRef="#ctx0" brushRef="#br0" timeOffset="153">8220 10123 204 0,'0'5'77'0,"3"1"-42"0,12 1-12 0,-9-4 24 16,0 5-7-16,6 0 0 16,0 0-17-16,0 0-4 15,3-3-11-15,-1 0-1 0,1 1 0 16,-3-6 1-16,3 0 0 15,-3-3-2-15,-3-2 1 16,0-3 0-16,0 0 1 16,-3-3-4-16,-3 1-1 0,-3-6 1 15,-3 3 0 1,-3-3-5-16,-3 3 1 16,-3-1-2-16,-3 4 0 0,-3 2-3 15,3 0-1-15,-6 3-11 16,4-1-3-16,2 4-19 15,6-1-7-15,0 0-34 16,21 1-68 0</inkml:trace>
  <inkml:trace contextRef="#ctx0" brushRef="#br0" timeOffset="154">8628 9866 316 0,'0'-5'118'0,"3"5"-64"0,-3 0-37 15,0 0 30 1,0 0-21-1,6 0-7-15,3 0-9 16,0 0-5-16,6 0-2 16,5-3-5-16,1 3 1 0,-3 0-8 0,3 3-2 15,-3 0-43-15,0-1-19 16,-3 1-75-16</inkml:trace>
  <inkml:trace contextRef="#ctx0" brushRef="#br0" timeOffset="155">8664 9972 332 0,'0'0'126'0,"3"3"-68"0,0-3-59 16,-3 0 25-16,6 0-18 15,5 0-4-15,7 0-1 16,0 0-1-16,3 0 0 15,0 0-25-15,0 0-10 0,0 0-42 16,-4-3-18-16,7 1-16 16</inkml:trace>
  <inkml:trace contextRef="#ctx0" brushRef="#br0" timeOffset="156">9119 9705 252 0,'0'0'93'0,"3"5"-50"0,-3 8-26 0,0-2 25 15,0 8-11-15,0 4-1 0,-3 4-2 0,3 5 2 16,-3 2-16-16,3-2-8 0,0 2-4 15,0 3 0 1,0-5 3 0,0-3-11-16,0-8-3 15,0-2-47-15,0-3-20 16,-3-6-67-16</inkml:trace>
  <inkml:trace contextRef="#ctx0" brushRef="#br0" timeOffset="157">8301 10017 156 0,'-3'-8'57'0,"3"8"-30"0,0-2-12 0,-6 2 18 0,3-3-10 16,0 3-3 0,0 0-3-16,0 0-1 31,-9 3-2-31,0-1-1 0,0 6-5 16,3 3-3-16,0-3-5 0,3 8 0 0,3-1-7 15,3 1 0-15,9 0-61 16,9 3-66-1,0-6 27-15</inkml:trace>
  <inkml:trace contextRef="#ctx0" brushRef="#br0" timeOffset="158">9881 6564 120 0,'-3'-2'46'0,"3"2"-24"0,0-3-10 0,0 3 13 15,0 0 2-15,0 0 14 16,0-8-9 0,0 0-17-16,0 3 2 0,0 0 1 15,0 10-2-15,0-10 1 16,0 10-7-16,0-8-2 16,0 9-2-16,0-4 1 15,0 3 0-15,3 1 1 0,0 2-2 16,3 0 1-16,0 0-4 15,0 2 0-15,3 3 1 16,0-2 0-16,0 2-2 16,0-2 1-16,0 2 0 15,-1 0 1-15,-2-2-2 16,0-3-2-16,0 0 1 16,0-3-1-16,-3-2 2 15,-3-3 1-15,0 0 1 16,0 0-2-1,0 0-2-15,0 0-4 16,0-3-29-16,0 0-6 16,0 1-23-16,0-1-8 15,0-2-31 1</inkml:trace>
  <inkml:trace contextRef="#ctx0" brushRef="#br0" timeOffset="159">10078 6506 152 0,'0'0'57'0,"2"3"-30"0,-2-3-16 16,-2 10 18-16,-1 1-11 15,0 0 0-15,0-1-1 16,0 3-2-16,-3 3-7 16,0 0 1-16,-3 3 2 0,0 2 0 15,-3 3 1-15,0-1-4 16,0 1 0-1,0 0-3-15,0 0 2 0,0-3-4 16,3 0-2-16,1 0 2 16,-1-5 0-16,3 0-4 15,0-3 1-15,0-2 0 16,0-1 2-16,3-2-1 16,0-2 2-16,0-1-2 15,0-2-1-15,0-1-26 16,3-2-12-16,0-2-76 15</inkml:trace>
  <inkml:trace contextRef="#ctx0" brushRef="#br0" timeOffset="161">6253 13406 144 0,'-3'-13'55'16,"3"13"-30"-16,0 0-7 0,0 0 18 0,0 0-9 15,0 0-3-15,3 6-10 16,-3-1-4-16,0-3-5 16,0-2-6-16,0 6 0 0,3-1 5 15,-3 0 2-15,0 1-2 16,0 2-1-16,0 2 3 15,0 3 3-15,0 6-2 16,0 2-2-16,0 6-2 16,3 4-3-16,0 1-2 15,0 0 1-15,0-3 3 16,-1-3 1-16,1 1-4 16,-3-1 1-16,0-5 0 0,0 3 2 15,0-5-1-15,0-3 2 16,0-3-2-16,0-3 2 15,0-2-4-15,0-2 0 16,0-9-50 0,6-10-146-1,0 0 104 1</inkml:trace>
  <inkml:trace contextRef="#ctx0" brushRef="#br0" timeOffset="162">6532 13507 124 0,'3'-5'46'0,"0"2"-24"0,0-2-13 15,0 2 14-15,-3 0 0 0,3 1 3 16,-3-3-1-16,3-1 0 15,-3 1-14-15,0 2 2 0,-3 1 3 16,0-1 1-16,0 0-1 16,-3 3-6-16,0 0-2 15,1 3-2-15,-1 2 1 16,-6 3-4-16,0 3-2 16,-3 2 0-16,3 6-1 15,0 12 0-15,3 1 2 16,3 0-3-16,0 0 0 0,9-1 1 15,0 4 0 1,9-6 0-16,6 0 0 16,3-3-3-16,3-4 2 0,-1-7 1 15,10-1 2-15,0-6 3 16,-3-6 2-16,-1-12-1 16,-2-4-1-16,-3-1-1 15,-6-4 2-15,-6-2-1 16,-3-8 2-16,-6-6 0 15,-6-2 3-15,-3 3-5 16,0 2-1-16,-3 3-2 16,0 5-2-16,-3 3 1 15,-6 3 1-15,3 2-3 16,0 5 0-16,3 3-10 16,4 3-5-16,2 0-21 0,0 2-6 15,3 3-33-15,3 0-12 16</inkml:trace>
  <inkml:trace contextRef="#ctx0" brushRef="#br0" timeOffset="163">6622 13494 136 0,'0'0'52'0,"0"0"-28"0,3 0-28 15,-3 0 56-15,0-3-17 0,0 0-7 16,0 1-5-16,0-1-14 16,0 1 1-16,-3-1 1 0,0 0 0 15,0 1 3-15,-3-1-7 16,-3 3-4-16,3 0-5 15,0 3 1 1,0-1-6 0,0 1 0-16,3 2-35 15,0 0-12-15,3 1-43 16</inkml:trace>
  <inkml:trace contextRef="#ctx0" brushRef="#br0" timeOffset="164">6815 13335 132 0,'-3'-3'49'0,"3"6"-26"0,0-6-9 15,0 3 15-15,0 0-3 16,0 0 2-16,0 0-3 16,0-2 0-16,0 2-14 15,3-3 0-15,0 0 2 0,0 1-5 16,0-1 0-16,3-2-4 15,0 0-3-15,0-1 6 0,0 1 3 16,6 2-8-16,-3 1 0 16,6 2-4-16,-3 0-2 15,-1 0 3-15,-2 5 0 16,0 0 1-16,-3 1 2 16,0 1 1-16,-6 1 1 15,0 0-2-15,0 0 1 16,-6-2-4-16,0 2 0 15,0-1 1-15,3-1 2 16,0-1-8-16,0 0-1 16,12 1-3-1,0 2 5-15,3 0 5 16,0-1 1-16,0 1-1 16,-3 0-2-16,0 0 1 0,-3-2 12 15,-6 1 5-15,-3 1 3 16,-3 0 1-16,-3 0-9 15,-6-2-2-15,-3-1-5 16,3 0-3-16,0-2-7 16,1-1-1-16,-1-2-15 15,3 0-3-15,3 0-22 16,3 0-8-16,3-2-50 16,0-1-23-1,6 1 68-15</inkml:trace>
  <inkml:trace contextRef="#ctx0" brushRef="#br0" timeOffset="165">7080 13338 148 0,'0'-6'57'0,"0"4"-30"0,0 4-14 0,0-2 17 16,0 0-6-16,-3 6-2 0,0-1-6 15,0 0-2-15,0 3-8 16,0 3 5-16,0 2 4 16,3 0-7-16,0 0-2 15,3 1-2-15,6-1 0 0,3-3 0 16,3 1 0-16,0-3 2 15,3-5 1-15,0-3-1 16,-1-3 1-16,1-2 0 16,-3-1 1-16,-3 1 2 15,-3-3 4-15,-3-8 1 16,-6 0 3-16,-6 1-1 0,-3 1-1 16,-3 1-8-1,0 3-5-15,0 2-7 0,-3 2-2 16,1 4-28-16,-1 2-13 15,3 2-44-15,0 1-19 16,6-3 9 0</inkml:trace>
  <inkml:trace contextRef="#ctx0" brushRef="#br0" timeOffset="166">6544 14137 156 0,'3'-3'57'0,"-3"3"-30"0,3-3-14 0,-3 3 19 0,0 6-7 15,0 4 0-15,3 1-5 16,-3 5-1-16,0 8-10 16,0 2 6-16,0 0 2 0,0 4-1 15,0-1 1-15,0 0-9 16,0-3-3-16,0-2-3 15,0-5-2-15,0-4 1 16,0-1 1-16,3-4-8 16,0-2-14-1,-3 0-3-15,0 3-6 16,0-11-1-16,0 0-11 16,0 0-1-16,3-3-44 15</inkml:trace>
  <inkml:trace contextRef="#ctx0" brushRef="#br0" timeOffset="167">6812 14171 192 0,'-3'-5'74'0,"3"5"-40"0,-3-3-24 0,3 3 17 15,-3 3-9-15,0-1-3 0,0 1-4 16,0 5-2-16,-3 0-5 16,0 3 2-16,-2 4 3 0,-1 7 1 15,3-1 4-15,0 3-5 16,0 2-1-16,3 0-2 15,3 1-1-15,6-1-3 16,6 4-2-16,3-7-2 16,2 4 1-16,10-9 3 15,3-2 3-15,3-11-2 16,-4-10 0-16,1-3 5 16,-3-2 5-16,3-6-5 15,0-3 0-15,-7-5-4 0,-8 1-1 16,-6-6 1-16,-9-1 2 15,-3-1 3-15,-6 2 2 16,-6-1 6-16,-3 4 1 16,1 5-9-16,-10 5-5 15,3 3-3-15,0 5-1 16,3 3-7-16,4 2-3 16,2 3-25-16,3 3-10 15,6 2-39-15,0 0-16 16,9 0-13-1</inkml:trace>
  <inkml:trace contextRef="#ctx0" brushRef="#br0" timeOffset="168">7140 14116 244 0,'-3'-3'93'0,"3"0"-50"0,0 3-39 0,0 0 19 16,6 0-11-16,0 0 1 0,3 0-6 15,5-5 1-15,1 5-5 16,0-5-2-16,0-1 2 0,0 4-13 15,0-1-3-15,0-2-54 16,-3-1-22-16</inkml:trace>
  <inkml:trace contextRef="#ctx0" brushRef="#br0" timeOffset="169">7366 13965 124 0,'-12'-3'49'0,"12"0"-26"0,-3 3-12 0,3 0 37 15,0 0-7-15,-6 0-2 16,3 0-3-16,0 0-20 16,0 0-3-16,0-2-1 0,9-1-1 15,6 0-1 1,3 3-8-1,-3 0-1-15,3 0-1 16,0 3 0-16,-1 2 2 16,-5 1 1-16,0 2-4 15,-3 0 1-15,-3 0 2 16,0-1 3-16,0 1 0 16,-6 0 0-16,0 3-3 15,0-3-2-15,3 0-8 0,0-3-5 16,3 0 0-1,6 6 0-15,0 0 8 0,0-1 2 16,0 3 3-16,0 3 0 16,-3-3 13-16,-3 6 8 15,-3-6 3-15,-3 0 3 16,-3-2-13-16,-3 0-5 16,0-3-4-16,0-3-1 15,-3-3-11-15,0-2-3 16,3 0-22-16,0-2-6 15,-3-1-25-15,1-2-8 16,11 0-30 0</inkml:trace>
  <inkml:trace contextRef="#ctx0" brushRef="#br0" timeOffset="170">7613 14007 220 0,'-6'3'82'0,"6"2"-44"0,-3 16-38 16,3-13 18-16,3 8-8 15,0 0 2-15,3 2-5 16,0-2-2-16,6 0-2 0,0 3-3 0,3-3 3 15,2-6 0-15,1-2 3 16,6-5 1-16,-6-3 3 16,6-3 6-16,-6-5 2 15,-1-2-3-15,-8-4-1 16,-6-10-2-16,-6 1 0 16,-3-1 0-16,-2 0 2 15,-7 3 2-15,0 2-1 16,-3 6-12-16,0 3-4 15,0 4-22-15,3 4-8 16,0 2-26-16,4 2-9 16,2 1-60-1</inkml:trace>
  <inkml:trace contextRef="#ctx0" brushRef="#br0" timeOffset="171">4988 16158 180 0,'0'0'68'0,"0"0"-36"0,0 8-22 0,0-5 17 16,3 5-4-16,-3 0-2 15,0 18-5-15,0-2 0 0,0 8-9 16,0-6 2-16,0 8 4 0,0 1-7 15,0-3-1-15,0-3-3 16,-3 5-2-16,3-7 1 16,-3-1-1-16,0-5-11 15,0-2-3-15,0-1-13 16,3-5-5-16,0-2-19 16,0-8-7-16,0 5-24 15</inkml:trace>
  <inkml:trace contextRef="#ctx0" brushRef="#br0" timeOffset="172">5184 16282 184 0,'-3'-2'68'0,"3"2"-36"0,-3 0-20 0,3 0 19 16,-3 2-12-16,3 1-1 15,-3 8-8-15,0-1-4 16,-3 6-3-16,3-3 2 0,0 11 4 16,0-3-3-16,3 6-1 15,0-3-2-15,3 10-3 16,0-8 1-16,6 4 1 0,0-7 1 15,9-4 1-15,-3-1 4 16,6-4 3-16,-3-4 0 16,2-10 3-16,-2 0-3 15,3-10 1-15,-3 2-1 16,0-16 3-16,-3 11-1 16,-3-14 2-16,-3 9 1 15,-9-11-1-15,0 2 1 16,-6-10 3-16,0 11-11 15,-9 4-2-15,3-1-11 16,-3 7-4-16,3 0-17 16,0 3-7-16,0 2-15 15,3 1-8-15,0 2-38 16,6-3-59-16,0 8 40 16</inkml:trace>
  <inkml:trace contextRef="#ctx0" brushRef="#br0" timeOffset="173">5217 16222 160 0,'-9'2'63'0,"9"-2"-34"0,-9 6-25 0,9-1 15 15,-3 3-9-15,0 0-3 16,0 5-4-16,0-2 0 16,0-1-2-16,-3 3-3 0,3 3-1 15,0-3-60 1,6 1-45-16,-3-4 37 16</inkml:trace>
  <inkml:trace contextRef="#ctx0" brushRef="#br0" timeOffset="174">5184 16293 180 0,'-3'0'68'0,"3"0"-36"0,3-13-29 15,-3 13 15-15,3 2-5 16,0 1 0-16,3-6-5 15,-3 1-3-15,6-1-2 16,-3 1 0-16,6 4 0 0,-3 1-1 16,3 5 1-16,-1 2 0 15,-2-2 3 1,0 0-3-16,0 3 0 0,-3-3-3 16,0 0-1-16,0 0-32 15,0-3-13-15,-3 0-45 16</inkml:trace>
  <inkml:trace contextRef="#ctx0" brushRef="#br0" timeOffset="175">5455 16105 180 0,'-3'-2'68'0,"3"-1"-36"0,-3 3-18 0,3 0 20 15,0 0-11-15,0 0 0 16,0 0-12-16,0-3-4 16,3 3-4-16,0 0-5 0,3-5 1 15,0 0 3-15,3-1 1 16,0 4-1-16,6-1 1 15,2 0-2-15,-5 3 2 16,-3 0 7-16,0 6 3 16,-3-4 0-16,0 4 0 0,-3-1-3 15,-6 3 1-15,0-3-6 16,0 6-3-16,3-3-4 16,3 0 1-16,0-3-4 15,3 0-1-15,-3-2-2 16,6 5 2-16,-3-3 2 15,3 3 2-15,0 5 5 16,-6-2 3-16,0-3 9 16,-3 2 4-16,0-2-7 15,-3 6-4-15,0-4-5 16,-6-7 0-16,-3 5-13 16,-3-8-30-1,6 0-3-15,0 0-18 16,3-8-6-16,0 8-33 15</inkml:trace>
  <inkml:trace contextRef="#ctx0" brushRef="#br0" timeOffset="176">5672 16145 140 0,'3'13'55'0,"-3"-2"-30"0,3 2-14 0,0-5 15 16,0 2-6-16,0 1-1 16,3-6-5-16,-3 3 1 0,9-2-8 15,0-6 2-15,0 0 4 16,0 0 2-16,0-6 3 0,-1-2 1 16,1 0 1-16,-3-2 2 15,-3-3 3-15,-3 2-2 16,-6 0-2-16,3 1-7 15,-12-3-1-15,0 2-8 16,-2 0-1-16,2 6-24 16,-3 5-9-16,3 0-30 15,0 0-13-15,3 0-49 16</inkml:trace>
  <inkml:trace contextRef="#ctx0" brushRef="#br0" timeOffset="177">6015 16407 228 0,'-6'2'88'0,"6"1"-48"0,3 2-31 0,-3-5 22 15,0 0-10-15,3 0-2 16,5 0-7-16,1 0-2 16,3 0-6-16,0-5 2 0,6 5 0 15,0-3 0-15,-3 1-1 16,3-1-3-16,0 3-2 15,-1-5 1-15,-2 5-1 16,-3 0-7-16,-3 5 0 16,0 0-19-16,0-5-6 15,3-2-21-15,-6 4-79 16</inkml:trace>
  <inkml:trace contextRef="#ctx0" brushRef="#br0" timeOffset="178">6029 16547 228 0,'0'-3'88'0,"0"3"-48"0,3 3-38 0,0-3 19 16,3 0-2-16,0 0 1 16,6 0 0-16,-3 0 0 15,6 0-11-15,-3 0-3 0,9 0-2 16,-3 0-2-16,-1 0 1 16,-2 0-4-16,0 3 0 15,-3-3 1-15,-3 0 2 16,0 5-19-16,3-2-8 15,-6-3-31-15,0 0-13 16,0 0-36 0</inkml:trace>
  <inkml:trace contextRef="#ctx0" brushRef="#br0" timeOffset="179">6384 16378 184 0,'-9'0'68'0,"6"2"-36"0,-3-2-22 0,6 0 20 16,0 3-3-16,0-3 4 16,0 0-8-16,0 0-2 15,0 0-12-15,3 0 3 0,3 3 2 16,3-3-3-16,0 0-1 15,5 0-2-15,7 0 2 16,0 0 1-16,0 5 3 16,0-5-7-16,0 3-2 15,-1-1-5-15,-2 1-3 16,0-3 6-16,0 5 3 16,-3-5-3-16,3 0-2 15,0-5-5-15,-4 5 0 0,-2 0-5 0,-3 0 1 16,0 0-9-16,-3 0-4 15,-3 0-16-15,-3 0-4 16,-3 0-13-16,-3 5-7 16,-6 0-35-1</inkml:trace>
  <inkml:trace contextRef="#ctx0" brushRef="#br0" timeOffset="180">6390 16542 192 0,'-6'2'74'0,"6"-2"-40"0,3 3-24 16,-3 0 20-16,3-3-7 15,0 0-1-15,0 0-1 16,-1 0-1-16,13 0-11 15,-3 0 6-15,3 0 4 0,0 0 3 0,3 0 2 16,-3 0-7 0,3 0-2-1,-3 0-9-15,-1 5-2 16,-2-2-2-16,6-1-2 16,-3 1-6-16,-3-3-1 15,0 0-39-15,3 0-17 0,-3 0-40 16,6 0-49-1,-4 0 49-15</inkml:trace>
  <inkml:trace contextRef="#ctx0" brushRef="#br0" timeOffset="181">7053 16230 140 0,'-3'-8'55'0,"3"2"-30"0,3-2-10 0,0 3 18 15,0 5-1-15,-3-3 3 16,0 3-10-16,0 3-3 16,3 8-13-16,-3-9 3 0,0 12 2 15,0 12 1-15,0 16 1 16,0 1-6-16,-3 7-4 16,0-2-3-16,0-17 0 15,3-4-2-15,0-3 2 16,0 5-4-16,0-5 0 15,0-9-10-15,0-1-5 0,0-9-19 16,0-5-7-16,0 0-3 16,3 0 1-16,0-5-45 15</inkml:trace>
  <inkml:trace contextRef="#ctx0" brushRef="#br0" timeOffset="182">7238 16253 192 0,'-9'-5'74'0,"6"5"-40"0,0 3-24 0,3-3 20 16,-3 2-14-16,-3 1-1 15,0 5-5-15,0 0 1 16,0 16-6-16,0 5 1 0,3 10 4 15,0 6-8-15,3 3-1 16,3-3-3-16,6-5 0 16,3-6 2-16,0-10 2 15,0-3-1-15,9-10 2 16,-3-3 2-16,8-14 4 16,-5 6-2-16,3-18-2 15,6-17 2-15,-15 17 2 0,-3 2 0 16,-6-21 2-16,-3-8-2 15,-6 19 0-15,0 4 3 16,-12-4 3-16,3 2-6 16,-6 3-1-16,-9-3-9 15,9 14-4-15,3-1-22 16,1 6-7-16,-1-3-36 16,6 2-13-16,9-1-27 15</inkml:trace>
  <inkml:trace contextRef="#ctx0" brushRef="#br0" timeOffset="183">7405 16079 132 0,'0'-11'52'0,"3"11"-28"0,0-2-22 0,-3 2 12 15,0 0 4-15,2-3 6 16,1-2-9-16,3 2-3 16,0 0-7-16,-3 3 1 0,6-5 3 15,3 0-3-15,-3 5-1 16,-3 0-5-16,3 0 0 0,0 5 0 15,-3 3 0-15,-3 0 6 16,0 2 6-16,-3-2-6 16,0 3-1-16,0-3-3 15,0-3 1-15,3 6-15 16,0-9-5-16,3 6 0 16,3-2 2-16,0-1 4 0,3 3 5 15,2 2 5-15,-2 1 3 16,-6 0 15-16,0-1 8 15,-9 1 8-15,-6-1 2 16,0-2-13-16,0 0-3 16,1-2-11-16,-4-6-3 15,3 0-10-15,3 0-2 16,0 0-25-16,3 0-9 16,-3-6-67-1,6-2-30-15,3 0 69 16</inkml:trace>
  <inkml:trace contextRef="#ctx0" brushRef="#br0" timeOffset="184">7619 16055 176 0,'-6'0'68'0,"6"0"-36"0,-3 5-26 15,3 3 15-15,0 3-7 16,0-1 2-16,0 1-9 16,0 2-2-16,3-2-3 15,0-3-2-15,6 2 1 0,0-2 3 0,6 0 5 16,-3-3-1-16,2-5 3 15,-2 0 7 1,0-5 3-16,3-8-4 16,-6 10 0-16,-3-2-6 15,-3-3-1-15,0 3-4 0,-9-14 1 16,-6 3-4-16,3 6-2 16,0 2-9-16,0 0-5 15,0 3-33-15,0 5-13 16,4 0-57-1</inkml:trace>
  <inkml:trace contextRef="#ctx0" brushRef="#br0" timeOffset="185">7940 16261 200 0,'-6'8'77'0,"9"-2"-42"0,-3 41-30 0,0-42 17 16,0 17-6-16,0-7 1 15,0 1-9-15,0 11-3 16,0-3-3-16,0-3-2 0,0 0 1 16,0-3-34-16,0-2-15 0,0-2-49 31</inkml:trace>
  <inkml:trace contextRef="#ctx0" brushRef="#br0" timeOffset="186">7809 16457 228 0,'0'-5'85'0,"0"5"-46"0,18 5-30 16,-15-2 19-16,9-3-8 15,-3 0-1-15,12 0-9 16,-3 0-2-16,9-3-4 0,-4-2-3 16,4 5 0-16,-3-3-39 0,3 1-16 15,-6-1-59 1</inkml:trace>
  <inkml:trace contextRef="#ctx0" brushRef="#br0" timeOffset="187">8342 16237 204 0,'-3'6'77'0,"3"-6"-42"0,0 53-19 16,0-48 22-16,0 21-9 16,0-7 0-1,0 10-14-15,0-5-6 16,0 8-6-16,0-3 0 0,0 0 0 0,0-3-8 15,0-5-2-15,0 3-27 0,0-8-13 16,0-3-37 0,0-7-45-16,0 4 39 15</inkml:trace>
  <inkml:trace contextRef="#ctx0" brushRef="#br0" timeOffset="188">8521 16364 192 0,'-3'-10'74'0,"3"10"-40"0,-3-40-22 0,3 35 30 16,0 16-16-16,-3-4-8 15,0 7-4-15,-3-1-9 16,3 0 1-16,0 6 1 0,0 2-1 15,0 8 1-15,0-5-4 16,6 5-2-16,0-3 0 16,3 3-1-16,0-5 2 15,9-3 3-15,-3-2 4 16,9-9 5 0,-4 1-2-16,16-11 3 15,-9 0-4-15,3-11-1 0,-3 1-2 16,-1-6 0-16,-2 0-2 15,-6-10-1-15,-3-1-3 16,-9 1 1-16,0 5 7 16,-15-16 5-16,3 7-1 15,-12 4 0-15,3 2-8 16,-5 6-2-16,2 2-9 0,0 11-4 16,3-1-22-16,3 14-7 15,3-3-30-15,3-7-9 16,0-1-52-1</inkml:trace>
  <inkml:trace contextRef="#ctx0" brushRef="#br0" timeOffset="189">8759 16150 220 0,'-9'0'82'0,"9"0"-44"0,3 0-29 16,-3 0 22-16,3 3-8 0,0-1-1 16,3 1-8-16,0-3-4 15,6 0-5-15,0 0-4 0,3 0 2 16,-1 0-31-16,7-3-13 15,-3 1-67 1,3-6-40-16,-3 8 69 16</inkml:trace>
  <inkml:trace contextRef="#ctx0" brushRef="#br0" timeOffset="190">8893 16018 160 0,'-3'-3'60'0,"3"3"-32"0,-3 0-17 0,3 0 18 16,0 0-6-16,0 0-1 16,3 0-8-16,-3 0-1 15,6-2-8-15,0-4 1 0,3 6 4 16,3-2-6-16,-3 2 0 16,-1 0-2-16,1 2 1 15,-3-2-2-15,0 8 2 16,0-2-2-16,-3 7 2 15,0 0-2-15,-3 0 2 16,0-2-2-16,0-1-1 16,0-2-2-16,0 0 1 15,0-2-4-15,3-4 1 0,0 6-3 0,6-3 2 16,-3 1 3-16,3 2 3 16,0 0 0-16,-3 2-1 15,0-2 20-15,-3 8 9 16,0-5-3-16,-6 7-1 15,0-5-12-15,-3 1-5 16,0-1-5-16,0-5-3 16,0-3-19-16,-3 3-8 15,3-3-21-15,-3-10-10 16,3-3-55-16</inkml:trace>
  <inkml:trace contextRef="#ctx0" brushRef="#br0" timeOffset="191">9128 16034 176 0,'-3'-13'68'0,"3"13"-36"0,-3 13-20 15,3-8 19-15,-3 3-12 16,0 0-3-16,0 3-5 0,0-4 0 16,0 7-6-1,3-1-3-15,3 5 1 0,0-4 0 0,6 4 1 16,0-2 6-16,6-3 4 16,0-2 1-16,3-6 1 15,-4-2 0-15,1-8 3 16,0-1-5-16,-3-4 2 15,-3 2 0-15,-6-8 2 16,0 3-4-16,-6-3 2 16,0-3-7-16,-9 9-3 15,3-1-30-15,-3 3-11 16,0 0-49-16,4 8-21 0,-1 0-18 16</inkml:trace>
  <inkml:trace contextRef="#ctx0" brushRef="#br0" timeOffset="192">9098 16052 148 0,'-3'-5'55'0,"3"5"-30"0,0 5-14 15,0-5 15-15,0 0-6 16,0 0 5-1,0 0-7-15,6-8-10 16,0 3-3-16,0 0 1 0,0-1-3 0,0 4 0 16,3-3-1-16,0 5 1 15,3 0 0-15,0 0 3 16,-3 5-5-16,0-3-1 16,-1 4 2-16,1-1 1 15,0 3-1-15,0 0-2 16,-3 0 1-16,0 0 1 15,0 0 1-15,-3-3 1 16,0 0-2-16,0 1-2 16,0-4-2-16,-3 1 1 15,0-3-28-15,0 0-10 16,6 3-58 0</inkml:trace>
  <inkml:trace contextRef="#ctx0" brushRef="#br0" timeOffset="193">10378 3929 104 0,'3'-5'38'0,"-3"2"-20"0,3-2-4 0,0 2 15 16,-3 1 1-16,0-1 2 16,0 0 0-16,0 3 0 15,0-2-17-15,0-9 2 0,-3 3 3 16,0 0-5-16,0 3 2 16,-3 0-6-16,3-1 1 15,-3 4-7-15,0-1-1 16,3 0-2-16,-3 3-2 15,0 8 1-15,3 0-4 16,-2 0 0-16,2 3-1 16,-3 2 3-16,3 3-2 15,3 0 1-15,0 8 0 16,0 5 0-16,3 0 2 16,-3 0 0-16,3 5 0 15,-3-2 2-15,0-3-1 16,0 3-1-16,0 2 1 15,0-5 1-15,0-5-1 16,0-3-1-16,0-5-13 0,-3-3-6 16,0-2-15-16,0-3-3 15,0-3-8-15,0 1 1 16</inkml:trace>
  <inkml:trace contextRef="#ctx0" brushRef="#br0" timeOffset="194">10197 4170 140 0,'-3'-11'52'0,"6"9"-28"0,-3-1-28 0,0 3 8 16,3-3-4-16,3 1 2 15,-4-1 14-15,4 0 9 0,0 1-12 16,0-1 13-16,0 3 6 0,3 0-1 15,3 0-1-15,3 0-3 16,0 0 0-16,3-3-11 16,3 1-2-16,-1-1-8 15,1 1-2-15,0-1-2 16,-3 3 1-16,-3 0-4 16,0 0 0-16,-6 0-21 15,-3 3-8-15,0-1-78 16,-6 3-53-1,0-2 63-15</inkml:trace>
  <inkml:trace contextRef="#ctx0" brushRef="#br0" timeOffset="195">10598 3913 176 0,'0'-2'66'0,"-3"2"-36"0,3 2-22 0,0-2 18 16,0 0-6-16,0 0 0 16,0 3-9-16,0 2-4 15,-3 0-4-15,0 3 0 0,-5 3 0 16,-1 0 1-16,3-1 0 16,0-2-2-16,0 0 1 0,3 0 0 15,0 3 1 1,3-4 0-16,0-4-2 15,0-3-2-15,0-3 5 16,6 1 1-16,0-1-2 16,0-2-1-1,-3 0 1-15,0-3 2 16,3 0-3-16,-3 0-2 16,0-3 2-16,0 1 2 15,-1 2 0-15,1 0 2 16,0 0-4-16,0 2-2 15,0 1-3-15,0 3 1 16,0-1-1-16,0 3 0 16,-3 0 2-16,3 3 0 15,0 2 2-15,0 5 1 16,-3 4-1-16,0 2 1 16,0 5 0-16,0 3 3 0,0-1-3 15,0 9 0-15,-3 0-1 16,0 0 1-1,3-3 0-15,0 5 1 0,-3-2-2 16,3-6 1-16,0-2-2 16,0-5-1-16,0-4 1 15,0-1 1-15,0-6-1 16,0 0-1-16,0-3-2 16,0 0-1-16,0-2-23 15,0-3-7-15,0 2-30 16,0 4-13-16,-3-1-23 15</inkml:trace>
  <inkml:trace contextRef="#ctx0" brushRef="#br0" timeOffset="196">10512 4405 192 0,'-15'-2'71'0,"12"2"-38"0,3-3-19 0,0 3 22 15,0 0-7-15,0 0-2 16,0 0-11-16,3-3-5 16,0 1-6-16,0 2-2 0,6-3 3 15,3 3 6-15,3-3 2 16,0 1 1-16,0 2 4 16,3 0-2-16,-1 0-1 15,1 0-11-15,-3 0-2 0,0 0-1 0,-3 0 3 16,6 2-2-16,-3 1 0 0,-3-3-12 15,-4 3-7-15,-2-1-35 16,-9 1-116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9T20:38:10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23904 5696 52 0,'0'3'22'0,"0"-6"-18"0,0 6 2 16,0-3 1-16,0 0 0 15,0 0 1-15,0 3 0 16,0-3 2-16,0 0-5 16,0 0-3-16,0 0-1 15,0 0-1-15,0 0 8 16,0 0 5-16,6 2 7 15,-6-2 4-15,0 0 1 0,0 0 2 16,0 0 0-16,3 0 1 16,-3-2-15-1,0-1 1-15,-3 0 2 0,-3-2-2 0,6 0 0 16,-6 0-4-16,-3-1-1 16,-3-2-5-16,-3 3-3 15,3-3 4-15,-6 3 1 16,3 0-2-16,-3-1-3 15,1 1-7-15,-4 2-1 16,0 1 9 0,0 2 8-16,0 2-6 0,0 4-5 15,1-1 1-15,2 3 1 16,0 2 0-16,0 4-1 16,3 2 1-16,0 2-1 15,0 3-3-15,6 3 2 0,-2 5-1 16,-1 6 0-16,3 7 2 15,-3 11 0-15,6-6 0 16,3 4 0-16,0-1-3 16,3 0 0-16,0-2 2 15,6-1 0-15,3 4-6 16,6-4 0-16,0-2 3 16,11-5 2-16,4-6 2 15,3-7 2-15,0-6-3 16,8-5 0-1,-2-5 1-15,0-6 2 0,-7-5 1 16,4-8 1-16,-3-8 0 16,-3-10 0-16,-1-9 2 15,-5-5 1-15,-3-5-1 16,0-2-1-16,-12-9-3 0,-9-5 1 16,0 3 0-16,-9 5 1 15,0 8-2-15,-3 11 1 16,0 5-2-16,-6 8-1 15,6 2-10-15,-3 9-6 16,1 2-25-16,2 5-11 16,9 3-50-1</inkml:trace>
  <inkml:trace contextRef="#ctx0" brushRef="#br0" timeOffset="678.928">24481 5792 156 0,'0'-13'60'0,"-3"7"-47"0,-6-2 15 16,9 6 4-16,-9-4-3 16,6 1 1-16,-6 0-2 15,0 2 0-15,-2 3-15 16,-1 0-6-16,0 5-2 0,3 6-6 16,0 2 1-16,0 11-2 15,0 10-2-15,6 11 5 16,-3 8 3-16,6-2-1 15,0-6-2-15,6-3 0 16,-3-5 1-16,-3-5-1 16,6-3 2-16,-3-5-4 15,0-6-2-15,-3-5-20 16,0-2-8-16,0-3-15 16,-3-8-4-16,-6-5-41 15</inkml:trace>
  <inkml:trace contextRef="#ctx0" brushRef="#br0" timeOffset="861.774">24246 6120 220 0,'-9'-3'82'0,"9"-2"-64"0,0 5 11 0,0 0 2 15,9 0-6-15,-3-3 3 16,0 1-10-16,9-4-3 16,0-2-8-16,5 0-5 0,-2 0-1 0,0 3-1 15,3 0 2-15,0 0-14 16,3-1-5-1,-3 1-29-15,5 0-10 16,-2-3-55-16</inkml:trace>
  <inkml:trace contextRef="#ctx0" brushRef="#br0" timeOffset="1334.219">24618 5935 184 0,'-6'-3'71'0,"6"3"-55"0,0-3 11 0,0 3 0 16,0 0-7-16,6-2-1 15,-3-4-5 1,6 1-1-16,0-3-7 0,3 0-2 0,0-2 2 15,3-4-3 1,-1 6 0-16,-2 3-1 16,6 3-2-16,-6 2 1 0,-3 7 1 15,-3 9-1-15,-3 6-1 16,-6 7 1-16,-3 2 1 16,-6 4-1-16,-6-3 2 15,6-1-2-15,-5-4-1 16,5-3 1-16,3-6 1 0,0-2 3 15,3-3 2-15,0-2-1 16,6-6-1-16,9 0 3 16,0-2 3-16,3-6-2 15,8 1 0-15,1-1-3 16,0 0-1-16,0-2-3 16,-3 2 1-16,3 1-24 15,-3-3-8-15,-1 2-54 16,-2 0-24-16,-3 1 5 31</inkml:trace>
  <inkml:trace contextRef="#ctx0" brushRef="#br0" timeOffset="4756.614">22159 4366 112 0,'0'-3'44'0,"0"6"-35"0,0-3 1 0,0 0-4 0,0 0-2 16,0 0 2-16,0 0 3 15,0 0 2-15,0 0 3 16,0 0 4-16,0 0-4 16,0 0 2-16,0 5-9 15,0-5 2-15,0 5 4 0,0-5-5 16,0 6-2-16,0-1-1 15,-3 3 1-15,0 0-3 16,0 0-2-16,0 0 0 16,1 2 1-16,-4 1-1 15,0 2 2-15,-3 0 2 16,0 0 2-16,0 3-3 16,0 3-3-16,0-6 2 15,0 0 2-15,0 0-2 16,0 1-2-16,-3-1 0 15,0 0 1-15,0 0-1 16,1 1 2-16,-1-1-4 16,-3 0 0-16,0 0 1 15,0 1 2-15,-6-1-1 0,3 0-1 16,-3 0 1-16,1-2-1 16,-1 2 0-16,0-2 0 15,0-1 0-15,-3 3 0 16,0 1 2-16,4-4 1 15,-1 3-4-15,0 1-1 16,0-4 1-16,-3 1 0 16,1-1 1-16,-1-2 0 15,-3 0 2-15,-3 0 3 16,0 3-7-16,-2-1 0 16,-1 1 0-16,-3 2 3 15,0 0 0-15,1 1 2 0,5 4-4 16,0-2 0-16,0-3 1 15,1 1 0-15,-4-1 0 16,0 0 2-16,-3 0-1 16,1 3 2-16,-1 0-2 15,-3 0 2-15,1 0-4 16,-1 0 0-16,0 0-1 16,4-1 0-16,-1 1 2 15,-3 0 0-15,0-3 0 16,-2 3 0-16,-1 0-3 15,-3 0 2-15,-2-3 1 16,-1 3 2-16,4 0-1 0,2 0 2 16,3 0-2-1,-3-3-1-15,4 0 1 16,-1 0-1-16,3-2-3 16,-2 0 2-16,-1 2 1 0,-3 0 0 15,1 6 0-15,2-4 0 16,0 1 0-16,4 3 0 15,2-3 0-15,3 0 0 16,0-1 0-16,-2 4 0 16,-1-3 0-16,0 0 2 0,0 0-1 15,-2-1-1-15,-1 1 1 16,0 0-1-16,3-3 2 16,-11 3 3-16,8-2 2 15,0-1 1-15,4-3-4 16,2 4-1-16,6-4 1 15,0 1 2 1,6-3-1-16,0-3 2 0,4 0 0 16,2-2 1-1,3 0-7-15,0-3 0 0,6 0-1 16,0 0 0-16,3 0 0 16,0-3 2-16,3-2-6 15,3-3-1-15,3-8-5 16,3-3 1-16,0-5-4 15,2-2 1-15,1-3 6 0,0 0 3 16,-3 2 3-16,-3 6 2 16,0 3-6-16,-3 2 1 15,0 3 1-15,-3 5 3 16,0 2 2-16,-3 4 1 16,0 2 2-16,-6 10 1 15,-3 9-1-15,-6 7 1 16,0 3-4-16,-3 3 0 15,-3 0 1-15,-2-3 0 16,-1-3 0-16,3-4 0 16,3-4-5-16,0-2-1 15,6-3 3-15,3-2 1 16,6-1-3-16,3-2 1 16,6-2-2-16,3-1-2 15,6-2 5-15,3-1 3 0,6-2-1 16,0-2 0-16,0-4-1 15,2 1 1-15,1 2-9 16,0 3-1-16,0 3-29 16,-6 0-12-16,2 5-63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2:56:55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16736 13266 112 0,'0'-10'44'0,"3"12"-35"0,0-4-6 0,-3 2-4 16,6-3 1 0,0-2 2-16,0-3 6 0,3-3 3 15,0-2 13-15,-3 0 10 16,0 2 8-16,0 3 4 16,-3 0-2-16,-3 3-3 15,0 2-22-15,-6 3 8 0,-3 3 4 16,-3 2-12-16,-3 6-3 15,0 2-6-15,0 6-1 16,0 4-8-16,6-1 0 16,6-1-6-16,6 0 1 15,9 0-3-15,9 0 0 16,3 0 4-16,6 1 1 16,-4-1 2-16,-2 0 0 15,-9-3 2-15,-6 1 1 0,-9-1 12 16,-9-2 5-16,-6 0-6 15,-9 0-3-15,-5-5-6 16,-4-3-2 0,-3-6-6-16,1-2-2 0,2-5-20 15,12 0-7 1,15-3-36-16,12-5-16 0,12-6-42 16</inkml:trace>
  <inkml:trace contextRef="#ctx0" brushRef="#br0" timeOffset="376.488">17117 13219 288 0,'-21'8'110'0,"18"5"-86"0,-6-5-9 0,6 0-8 16,3 0 4-16,0-8 5 15,3 10-2-15,3 1 0 16,3-1-8-16,6-2-2 0,3-2 2 15,0-4-1-15,3-4 2 16,0-6-4-16,-1-6 0 16,4-1-1-16,-9-4 1 15,-3 3-2-15,-3-5 2 16,-9 2-2-16,-6 4 2 16,-3 1 0-16,-6 6 1 15,-9 8-2-15,-2 11-2 16,-10 10-2-16,0 14 1 15,3 2-1-15,7-3 0 0,8-2 2 16,12-1 0-16,12-1 0 16,6-4 2-16,8-2-6 15,4-8-1-15,3-8-27 16,3-6-11-16,3-7-31 16,-1-6-11-16</inkml:trace>
  <inkml:trace contextRef="#ctx0" brushRef="#br0" timeOffset="721.474">17421 13174 304 0,'-6'2'112'0,"6"4"-87"0,15 4-11 0,-6-5-12 16,-1 1 6 0,7-1 8-16,3-2 2 15,3-1-1-15,0-4-9 0,0-1-7 0,0-2-2 16,-4-3-1-16,-2-3-2 15,-3-2 0-15,-3 2 0 16,-6-2-2-16,-6 3 1 16,3 10 3 15,-59 5 3-31,2 11 2 16,9 8 5-16,10 7 3 15,8 6 5-15,9-2 4 16,9-4-10-16,15 1 1 0,15-3 2 15,21 0-5-15,8-7 0 0,7-9-24 16,6-11-11-16,8-4-69 16,3-6-27-1,-2-13-5-15</inkml:trace>
  <inkml:trace contextRef="#ctx0" brushRef="#br0" timeOffset="1365.052">18903 12679 204 0,'-3'-29'77'0,"3"18"-60"0,-15-10 13 16,9 10 1-16,-9-2 4 16,-6-3 3-16,-5 0 2 15,-7 3 0-15,0 5-22 16,0 6-8-16,1 7-3 0,2 11-9 16,0 13-3-16,6 24 0 15,7 16 3-15,5 7-1 0,6 1-1 16,6 0 3-16,6-3 0 15,3-3 1-15,-1-7 0 16,1-11-9-16,0-11-4 16,-3-10-20-16,-3-11-6 15,-3-21-198 17</inkml:trace>
  <inkml:trace contextRef="#ctx0" brushRef="#br0" timeOffset="1515.453">18290 13044 296 0,'0'-3'112'0,"12"3"-87"0,15 0 2 0,-7 0-6 15,13-2-8-15,3-4 2 0,6-2-8 16,-1-2-4 0,4-3-2-16,2 2-26 0,10-2-8 0,3-3-34 15,-7 0-15-15</inkml:trace>
  <inkml:trace contextRef="#ctx0" brushRef="#br0" timeOffset="1756.966">19040 12562 272 0,'-9'8'104'0,"9"6"-81"0,0 15-4 0,0-5-8 16,0 23 6-16,-3 11 6 15,0 8-3-15,0-2 1 16,3-1-12 0,0-2-3-16,3-5-2 0,3-1-7 15,3-12-2-15,0-11-31 0,0-6-12 16,3-10-17-16,3-16-7 16,-1-19-30-1</inkml:trace>
  <inkml:trace contextRef="#ctx0" brushRef="#br0" timeOffset="2059.788">19281 12922 268 0,'-21'8'101'0,"6"0"-78"0,3 5-9 15,9-2-8-15,0 5 3 16,0 2 3-16,1 6 6 16,2 3 3-16,5 4-11 15,4-2 1-15,9 1 2 0,6-9 2 16,3-5 0-16,0-8-5 15,-1-11-2-15,1-8 5 16,-3-7 1-16,-3-3-7 16,-3-6-4-16,-9-2 0 15,-6-5 2-15,-6-1-9 16,-9-7-2-16,-9 5-4 16,-12 8 1-16,-3 8-4 15,-2 10 1-15,2 11-23 16,3 11-7-16,9 5-33 15,10-1-15-15,8-1-16 16</inkml:trace>
  <inkml:trace contextRef="#ctx0" brushRef="#br0" timeOffset="2463.804">19760 12901 276 0,'30'-5'104'0,"-30"0"-81"0,0-3 12 0,0 5 0 15,-6 0-4-15,-6 1 2 16,-6 4-16-16,-3 4-8 0,-2 2-5 16,-4 5-8-16,3 5 0 0,3 3 0 15,3 1-1 1,6 1 1-16,7 1 0 16,2-3 0-16,8 1 3 0,7-7 0 15,3-4 1-15,3-6 2 16,6-5 1-16,0-5-4 15,0-3 1-15,-7-5 4 16,-2-3 2-16,-6-3-2 16,0 1-3-16,-3 5 0 15,0 2 1-15,-3 6-3 16,3 7-2-16,3 6-3 16,3 8 1-16,0 3 3 15,3 2 1-15,3 3 3 0,-1-3 1 16,1-3-4-16,0-4-1 15,0-6-21-15,0-6-10 16,3-4-21-16,-1-9-6 16,1-5-58-1</inkml:trace>
  <inkml:trace contextRef="#ctx0" brushRef="#br0" timeOffset="2673.764">19981 12451 312 0,'-12'3'115'0,"12"5"-89"0,0 10-14 0,0-4-14 0,3 9 11 16,0 12 8-16,3 18 5 15,-1 13 2-15,1 3-13 16,0-3-4-16,0-11-1 0,0-2-3 16,0-5 0-16,-3-8-17 15,0-9-5-15,0-4-40 16,-3-9-14-16,0-10-57 15</inkml:trace>
  <inkml:trace contextRef="#ctx0" brushRef="#br0" timeOffset="2884.678">19689 12748 376 0,'3'-8'140'0,"18"0"-109"0,8 5-2 0,-11 0-7 16,6-2-7-16,3-3 3 16,6-2-10-16,-1-4-2 15,7-1-4-15,0-1-17 0,2 2-7 16,1 4-38-16,0 2-14 16,-7 5-76-1</inkml:trace>
  <inkml:trace contextRef="#ctx0" brushRef="#br0" timeOffset="3243.717">20373 13028 240 0,'-8'11'90'0,"5"-6"-70"0,-3 0 19 16,3-2 5-16,0 2-3 16,-3-2 2-16,0-1-14 15,0-2-6-15,0 0-13 16,0 0-4-16,3-2-2 0,3-1-9 16,0 1-2-16,3 2-3 0,0-3-1 15,-3 3 3 1,0 0 3-16,0 0-2 0,-3 3 2 15,0-1 3-15,-3 1 3 16,-3-3-5-16,3 0 1 16,0 0-26-16,6-3-8 15,3-2-43-15,6 0-18 16,3-3-4 0</inkml:trace>
  <inkml:trace contextRef="#ctx0" brushRef="#br0" timeOffset="3498.184">20832 12679 288 0,'-3'-13'107'0,"0"13"-83"0,-3-3 10 0,0 3 0 0,-6 5-13 15,-9 3-1-15,-9 5-10 16,-5 11-4-16,-7 16-3 15,3 5-3-15,7-5 3 0,8-1 4 16,9 1 6-16,9-3-3 16,15 0 2-16,21-3-7 15,8-4-3-15,10-15-15 16,9-9-6-16,8-6-43 16,18-11-18-16</inkml:trace>
  <inkml:trace contextRef="#ctx0" brushRef="#br0" timeOffset="6198.319">15903 13377 228 0,'-21'14'85'0,"15"-12"-66"0,6 30 8 16,0-24 0-16,-3 0 4 0,0-3 3 15,0-2-3-15,0-3 1 16,0 0-18-16,0-3-1 0,0-2-2 16,0-3 0-16,0-3 3 15,3-5-5-15,0-5-3 16,3-8-6-16,3-5-2 16,3-6 1-16,3-5 2 15,9-5-2-15,8 2 0 16,13 1 1-16,6-1 0 15,2 6-3-15,1 7 2 16,0 14-1-16,-1 10 0 16,-2 11-3-16,-4 6 1 15,-8 7 0-15,-6 3 2 16,-6-3 3-16,-9 0 2 16,-3-2 3-16,-7-3 1 15,-5-3-1-15,-3-5-1 0,1-2-3 16,-4-9 1-16,0-8-4 15,3-15 0-15,6-14 3 16,9-10 1-16,17-5-6 16,13-1 0-16,9 1-1 15,5 2-1-15,10 3 1 16,20 10 3-16,3 16 0 16,3 14 1-16,-2 12-3 15,-1 9 2-15,-6 8 1 16,-11 2 0-16,-16 0 0 15,-11 0 2-15,-9-2 1 16,-9-3 3-16,-7-3 8 0,-5-5 3 16,0-5-6-16,-3-11-4 15,6-10-4-15,3-14-3 16,6-10-2 0,11-6-1-16,19-10-1 15,20 2 0-15,7 4 0 0,2 7 0 16,6 13 0-16,12 19 3 15,-5 15-2-15,-1 12 1 16,-6 4 0-16,-6 9 0 16,-11-1 4-16,-13 1 1 15,-14-1-1-15,-15-4 1 16,-13-4 11-16,-5-2 8 16,-6-5-9-16,0-3-4 0,3-5-6 15,6-9-3-15,15-7-2 16,5-19 1-16,16-12-6 15,20-4-3-15,22 8 3 16,2 6 4-16,6 2 0 16,12 19-1-16,0 13 0 15,0 11 0 1,0 13 3-16,6 15 2 0,-8 12 0 16,-13-4-1-16,-12-1 1 15,-15-7-1-15,-20-4 0 16,-15-6 2-16,-9-5 3 15,-4-6 4-15,-5-4-4 16,0-6-1-16,0-6-7 16,9-4-2-16,14-14-3 0,13-5 0 15,5-3-2-15,7 6 1 16,5 12 3-16,4 17 3 16,-1 16 0-16,-6 10 1 15,-5 8 0-15,-10 8-2 16,-2 5 3-16,-12 6 0 15,-10 2 1-15,-11-3 0 16,-6 9 2-16,-12-11 3 16,-6-11 0-16,-3-8 2 15,0-10-9-15,3-5-3 16,3-3-8-16,6-3-3 16,3-3 0-16,6 4 2 15,3 4 3-15,3 11 2 16,0 19 6-16,-4 23 1 0,-5 6-1 15,-6-3 2-15,-9 3 1 16,-9 5 0-16,-5 0 2 16,-13-8 1-16,-12-8 5 15,-17-13 3-15,-1-13-4 16,-2-11 1-16,8-8-5 16,6-5 0-16,10-5-10 15,5-4-3-15,9-1-19 16,9-1-9-16,6 6-2 15,6 5 1-15,6 7 22 0,0 17 12 16,0 18 6-16,-6 8 3 16,-3-5 4-16,-3-8 5 15,-11-5 15-15,-13-6 9 16,-18-7-2-16,-20-9 2 16,-13-5-17-1,-8-2-4-15,-12-6 1 0,0-13 3 16,11-5 5-16,13-1 2 15,12-2-14-15,11 0-6 16,12 3-13-16,13 2-4 16,11 1-6-16,9 15-12 15,3 8 7 1,3 11 2-16,0 13 2 0,-3 5 18 16,-3-2 11-16,-12-6 4 15,-20-5 0-15,-13-10 0 16,-14-1 3-16,-13-5-9 15,-26-5-1-15,-3-11-3 16,-3 1 1-16,-9-9-2 16,3-7 0-16,9-4-6 15,12-2 1-15,12-5-2 16,17 0-2-16,13 3-6 16,23 4-2-16,9 6-6 15,15 6-2-15,6 10 0 16,6 8 0-16,0 5 11 15,-3 0 5-15,-6 0 5 16,-9 0 4-16,-17 0 13 0,-13-2 8 16,-17-3-4-16,-19 2-3 15,-35-7-11-15,-18 0-3 16,-21-6-1-16,-5-8 0 16,2 1 6-16,-3-12 6 15,13-4-6-15,23-1-3 16,17-2-9-16,22-3-3 15,21 3-7-15,20 5 0 16,15 3-1-16,15 8 1 16,12 7-11-16,12 9-3 15,3 5 12-15,3 2 5 16,-3 1 6-16,-3-1 4 16,-3-2 2-16,-9-3 3 15,-6-2 6-15,-9-8 4 16,-26-9-6-16,-13-4-1 15,-5-3-3-15,-7-3-1 0,-11-8-1 16,-9-16 0-16,2-15 0 16,13-4 2-16,15 1-5 15,14 11-3-15,12 7-4 16,12 8-1-16,7 6 4 16,2 5 1-16,6 2-1 15,0 3 2-15,3-2-1 16,0-1-2-16,-3-13-6 15,0-13-2-15,0-8-37 16,0 3-16-16,9-3-94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3:03:23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16182 3209 100 0,'0'0'38'0,"3"-5"-29"0,3 0 3 16,-3 2 1-16,3 3-4 16,0-5 2-16,-3 2 7 15,0 1 3-15,-3-1-2 16,0 0 1-16,0 1-9 16,-3-1-2-16,-3 0-5 15,-6 1-7-15,-5-4-1 0,-4-2 2 16,-6 1 1-16,-6-4 5 0,-9-2 2 15,-8 2-2 1,-7 1-1-16,-2-1-1 0,-7 3-2 16,-5 3-2-16,-9-1 1 15,-7 6-1-15,1 0 0 16,-6 0 2 0,-7 3 0-16,-2 2-3 0,-3 1 2 15,0-1-1-15,-6 0-2 16,-6 3 0-16,2 3 3 15,4 2 0-15,-3-2 3 16,0 2-3-16,3 5-2 16,0 1 2-16,-6 2 0 15,3 8 3-15,8 6 1 0,4 2-1 16,0 8 1-16,3 2-4 16,6 1-2-16,5 10-3 15,13 8 1-15,-10 21 1 16,16 1 2-16,11-6 1 15,16 0 1-15,8 5-3 16,12 8 0-16,9-2-1 16,12-6 0-16,9-2 3 15,9-3 0-15,9 3 1 16,15-6 2-16,11-5-1 16,16-5 2-16,8-6-2 15,3-2 2-15,16-3 0 16,11-5 1-16,9-5 0 15,9-3 2-15,9-8-3 16,6-5-2-16,9-6 2 0,2-2 2 16,7-8 2-16,6-5 1 15,5-6-4-15,4-3-1 16,3 1-3-16,-1-3-1 16,1-3 3-16,6-4 1 15,-10-4 3-15,10-2 3 16,-1-6 0-16,1-5 0 15,2-7-3-15,-2-6-1 16,9-6-6-16,-7-2 1 16,4-2 2-16,-10-6 1 0,-14-3 7 15,-12-5 4-15,-15 0 1 16,-12 3 1 0,-21 0-4-16,-12-3-2 15,-15-8-6-15,-11-7-1 16,-12-12-6-16,-16 4-2 0,-14-4-1 15,-18-4 2-15,-15-9-3 16,-18 9 2-16,-17 4-4 16,-25 1-1-16,-29 5-9 15,-36 0 0-15,-48 13-8 16,-41 8-3-16,-24 19-3 16,-3 16-2-16,3 7 16 15,3 14 11-15,-3 15-29 16,3 11-35-1,3 9 18-15</inkml:trace>
  <inkml:trace contextRef="#ctx0" brushRef="#br0" timeOffset="1">9107 7956 204 0,'-6'0'77'0,"6"-3"-60"0,-3 9 8 15,3-1 2-15,-3 3-5 16,0 2-1-16,-3 6-5 16,3 3 0-16,0 5-9 15,0 5-2-15,3 0 1 0,0 0-1 16,3-3 0-16,3 4-3 16,3-9 1-16,0-3-4 15,0-5 0-15,0-5 3 16,3-2 3-16,0-9-4 15,0-5-1-15,-3-5 0 16,0-6 0-16,0 1-3 0,-1-3 0 16,-2 5 4-16,0 3 1 15,-3 5-5-15,3 5-2 16,0 6-1-16,3 7 4 16,3 3 1-1,0 3 1-15,3 6 0 0,3-7 0 16,0-1 2-16,-1-4 1 15,1-5 3-15,0-5 1 16,0-5 3-16,-3-5 4 16,-3-4-6-16,-3-4 0 15,-3-6-4-15,-3 3-1 16,-3 0-3-16,-3 0-3 16,0 5-14-16,0 2-6 15,0 4-19-15,0 5-9 16</inkml:trace>
  <inkml:trace contextRef="#ctx0" brushRef="#br0" timeOffset="2">9542 8070 224 0,'6'2'85'0,"3"1"-66"0,3-3-3 16,-7 0-5-16,4 0 3 15,0-3 3-15,0-2-6 16,0-3-2-16,3 0-5 0,-3 0-3 0,-3-2 0 16,-3-1 3-16,-6 1 2 15,-3-1-2-15,-3 3-3 16,-6 3 2-16,0 2 2 16,-3 3-2-16,1 8-2 15,-1 3 0-15,3 2-1 16,3 5 4-1,3 4 2-15,3 1 2 0,6 4 0 16,6-1-4-16,3 1-1 16,6-1-6-16,6-5 0 15,3-2-12-15,5-6-6 16,4-8-35-16,3-7-16 0,-4-6-31 31</inkml:trace>
  <inkml:trace contextRef="#ctx0" brushRef="#br0" timeOffset="3">9982 7940 204 0,'-6'11'77'0,"6"-1"-60"0,0 6 4 0,0-5-3 16,0 2 2-16,0 6 4 15,3 2-8-15,0 3-4 16,3 2-7-16,0-2-2 0,3-3 1 15,3-3-5-15,0-2 1 16,0-2-7-16,3-9 0 16,0-5-6-16,-4-3 1 15,1-5-1-15,-3-5 1 16,-3 0 2-16,3-3 1 16,-6 3 6-16,0-1 3 15,0 4 1-15,0 2 2 16,0 3-4-16,0 2 0 15,0 6 5-15,3 5 2 16,6 2 2-16,0 3 0 16,0-2-4-16,0 0-1 0,0-3 1 15,-1-3 2-15,1-3 8 16,0-4 3-16,0-3-4 16,-3-6-3-16,0 0-8 15,-3-2-1-15,-3 0-8 16,-3-3 0-16,0 0-28 15,-3 3-9-15,0 0-62 16</inkml:trace>
  <inkml:trace contextRef="#ctx0" brushRef="#br0" timeOffset="4">10369 7982 220 0,'-3'16'85'0,"6"-2"-66"0,-3 4 1 0,0-7-4 16,0 2-9-16,0 0 1 16,0 0-5-16,0 3 0 15,0-3-58-15,0-2-28 16,3-3-7-16,-3-8 1 16</inkml:trace>
  <inkml:trace contextRef="#ctx0" brushRef="#br0" timeOffset="5">10316 7887 224 0,'-6'-10'85'0,"12"2"-66"0,0-3-28 16,0 6-16-16,2-6-31 16,1 1-7-16,0-4-2 15,3-4 2-15</inkml:trace>
  <inkml:trace contextRef="#ctx0" brushRef="#br0" timeOffset="6">10435 7789 240 0,'0'37'90'0,"3"-10"-70"0,3 18 4 15,-3-24-5-15,-3 5 5 0,0 6 7 16,0 5-16-16,0 0-6 16,3 0-6-16,3-5-3 0,-1-5 3 15,1-6-20-15,0-3-6 16,0-10-23-16,0-8-11 15,0-13-50 1</inkml:trace>
  <inkml:trace contextRef="#ctx0" brushRef="#br0" timeOffset="7">10575 7681 260 0,'3'-3'96'0,"-3"9"-75"0,6 9-10 0,-3-1-8 15,-1 17 8-15,1 12 7 16,-3 4 11-16,-3 4 5 16,1 2-18-16,2 2-7 0,0-2-4 0,2-5-17 15,4-9-6-15,3-7-64 16,9-13-26-16,0-14-2 16</inkml:trace>
  <inkml:trace contextRef="#ctx0" brushRef="#br0" timeOffset="8">11119 7686 192 0,'-9'24'74'0,"9"2"-58"0,6 35 1 15,-3-29-6-15,3 10 15 16,-3 3 9-16,0 3-2 15,-3-3-2-15,3-3-17 16,-3-5-7-16,0-8-2 0,0-7-1 16,3-7 0-16,0-7-5 15,-3-8 1-15,0-8-9 16,0-7-2-16,3-7-5 0,0-4-3 16,3 0 8-16,3 2 4 15,3 3 2-15,3 5 4 16,3 8 6-16,-1 8 7 15,4 5-2-15,0 3 2 16,-6 3 8-16,-3 4 7 16,-6 4-5-16,-9 2-1 15,-3 3-8-15,-6-3-3 16,-3-2-8-16,0-6-3 16,0-5-27-16,1-6-11 15,-4-2-22-15,6-5-10 16,6-5-41-1</inkml:trace>
  <inkml:trace contextRef="#ctx0" brushRef="#br0" timeOffset="9">11390 8022 260 0,'18'3'96'0,"-6"-3"-75"0,3 0-5 16,-6 0-9-16,0 0-3 15,3-3 5-15,0 1-1 16,-1-4 3-16,-2-2-6 15,-3-2-3-15,-6-1 1 0,-3 1 0 16,-6-1 3-16,-3 6 6 16,-2 2 4-16,-4 3-4 15,-3 8-2-15,3 3-1 16,3 4-1-16,0 4 4 0,6 2 5 16,6 3-9-1,9 0-2-15,9-3-6 16,9-3-3-16,9-7-16 0,8-6-7 15,7-10-100 1,-3-3-65-16,-4-3 76 16</inkml:trace>
  <inkml:trace contextRef="#ctx0" brushRef="#br0" timeOffset="10">11908 7866 244 0,'-3'3'90'0,"3"-1"-70"0,-3 12 2 0,3-6-4 16,0 7-1 0,-3 4 2-16,3 7 3 15,0 3 3-15,3 3-13 0,3 0-7 16,3-3-1-16,3-2-1 0,6-6 1 15,3-8-2-15,2-5-2 16,-2-8-6-16,-3-8-1 16,0-3-2-16,-3-5 1 15,-3-2-2-15,-3-6 1 16,-3-2 3-16,-6-3 1 16,0 5 5-16,0 3 4 15,0 5 3-15,-3 5 3 16,3 3-1-16,-3 6 0 15,3 7-5-15,3 3-3 16,0 2 2-16,3 6 0 16,0 3-1-16,3 2 1 15,-1 3-4-15,1 2 0 0,3 1-10 16,0-4-5-16,0-1-39 16,3-6-14-16,3-9-46 15</inkml:trace>
  <inkml:trace contextRef="#ctx0" brushRef="#br0" timeOffset="11">12349 7866 332 0,'-21'-8'123'0,"18"11"-95"0,-3-1-6 0,3 1-10 15,-6 2 1 1,0 3 6-16,-3 3-10 0,3 2-5 15,3 0-2-15,3 1-7 16,3 1 1-16,3 4 2 16,3 2 1-16,0 0 1 0,0 0 0 15,0 1 2-15,-6-1 1 16,-3-3 3-16,0 1 1 16,-3-6-3-16,-3-2-1 15,0-6-1-15,0-2 1 16,0-3-22-16,1-6-7 15,2-2-36-15,3 0-15 0,6-2-52 16</inkml:trace>
  <inkml:trace contextRef="#ctx0" brushRef="#br0" timeOffset="12">12465 7922 304 0,'-6'10'115'0,"12"-4"-89"0,0 12-10 16,-3-7-9-16,0 2 10 16,-3 3 11-16,0 0-5 15,0 2-4-15,0 1-10 16,3-1-6-16,0 1-2 0,-3-3-26 16,0-3-10-16,-3-3-48 15,3-4-22-15,0-6-11 16</inkml:trace>
  <inkml:trace contextRef="#ctx0" brushRef="#br0" timeOffset="13">12414 7795 312 0,'-9'-3'118'0,"12"3"-92"0,-3 0-14 0,0 0-10 16,0 0-19-16,0 0-2 15,6 5-36-15,3 1-17 16,3-1-31-16,3 0-13 16</inkml:trace>
  <inkml:trace contextRef="#ctx0" brushRef="#br0" timeOffset="14">12560 7943 252 0,'0'32'93'0,"3"-17"-72"0,0 9 3 15,0-11-3-15,0 3-4 16,0 0-1-16,-3 0 3 15,0-3 0-15,0-2-10 16,0-1-3-16,0-2 0 0,0-2-3 16,0-6 0-16,-3-3-1 15,3-2 1-15,-3-6-7 16,3-2-1-16,0-3-1 16,3-5 4-16,3 0-1 15,3 2-1-15,3 1 3 0,3 4 2 16,-1 4 4-16,1 5 2 15,0 5 1 1,0 5 2-16,0 3 1 16,-3 5 1-16,-3 3-2 0,0 2 1 15,-3 1-8-15,0 2-2 16,0-2-10-16,0-3-4 16,-1-3-29-16,4-3-10 15,3-4-28-15,6-6-10 16,3-6-12-1</inkml:trace>
  <inkml:trace contextRef="#ctx0" brushRef="#br0" timeOffset="15">12956 7919 292 0,'-24'-3'110'15,"12"9"-86"-15,-9 2-9 0,12 0-8 0,-3-1-3 16,1 4 2-16,-1 2 2 15,3 0 0-15,3 3-4 16,3-2-3-16,3 1 0 0,3-1 1 16,3-4 1-16,3-2-4 15,3-5-1-15,-1-3-2 16,1-3 3-16,0-5 0 16,-3 0 1-16,-3 0 0 15,0 0 2-15,-3 1 1 16,0-4 3-16,0 3-8 0,0 3 0 15,-3 5-5-15,6 5 2 16,3 6 1-16,3 7 2 16,0 6 10-16,0 8 4 15,0 5 14-15,-4 0 6 16,-2 0 1-16,-9-5 0 16,-8-3-10-16,-16-3-1 15,-15-2-42-15,-14-3-15 16,-7-10-140-1</inkml:trace>
  <inkml:trace contextRef="#ctx0" brushRef="#br0" timeOffset="16">8967 8231 172 0,'-3'-5'66'0,"0"2"-52"0,-3 1 10 0,3 2 0 0,-3 2-3 16,-5 4-1-16,-4 1 1 16,-9 4 1-16,-6 8-12 15,-3 4-8-15,-2 9-2 0,-4 3 11 16,0 4 5-16,3 6-2 15,4 3 0-15,2-3-6 16,9-3 0-16,3-7-7 16,3-4-1-16,6-7-22 15,4-8-10-15,2-5-13 16,3-6-2-16,0-10-54 16</inkml:trace>
  <inkml:trace contextRef="#ctx0" brushRef="#br0" timeOffset="17">8533 8472 220 0,'-9'3'82'0,"9"2"-64"0,-6 5 0 0,3 1-3 16,0 8 0-16,-3 7 5 16,-3 6 3-16,0 5 1 15,0 3-13-15,3-9-4 0,3-2-1 16,3-5-5-16,6-5-1 15,6-6 0-15,6-5 2 16,6-3-6-16,8-7-1 16,13-6-36-16,9-6-13 15,2-4-58 1</inkml:trace>
  <inkml:trace contextRef="#ctx0" brushRef="#br0" timeOffset="18">13245 8123 208 0,'0'-8'77'0,"-3"5"-60"0,3 0 13 0,0 3 1 16,3-2-16-16,3-1-6 15,2 1-1-15,7-4 1 16,6 1-4-16,6 0-3 0,3-1 1 16,0 4-2-16,2 7-1 0,7 8 1 15,0 11 1-15,2 10 3 16,1 6 2-16,-3-3 3 16,-4 3 4-16,-5-3-2 15,-3-5 1-15,-3-3-3 16,-6-3-1-16,-3-5-3 15,-4-2 1-15,-2-6-2 16,-3-2 2-16,0-3-13 16,-3-3-5-16,-3 0-24 15,0-5-8-15,0-2-21 0,0-4-10 16,3-2-24 0</inkml:trace>
  <inkml:trace contextRef="#ctx0" brushRef="#br0" timeOffset="19">13837 8382 260 0,'3'3'99'0,"-6"-3"-77"0,3 0-7 0,3 2-7 16,0 4-4-16,3 4 2 15,0 3 0-15,0 3 1 16,0 3-4-16,0-1 9 0,0 1 5 16,-3-3 2-16,-3-3 3 0,0 0 3 15,-3-2 4-15,-6-3-6 16,-3-3-4-16,-3-2-7 15,-6-3-2-15,-3 0-13 16,-3 0-5-16,1 0-29 16,5 2-14-16,6 4-105 15</inkml:trace>
  <inkml:trace contextRef="#ctx0" brushRef="#br0" timeOffset="20">14495 10062 204 0,'-9'-5'77'0,"9"7"-60"0,0-4 10 0,0 2 1 0,3 0-14 16,0-3-5-16,3 3-2 16,0-2 0-16,3 2-3 15,3 0 6-15,2 0 3 0,7-3 7 16,6 3 2-16,9-3 0 16,5 1 1-16,7-4-4 0,9 1 0 15,11-3-8-15,18 0-4 16,4-2-4-16,2-1 0 15,6 3-2-15,3 3-1 16,1-1 1-16,-10-1 1 16,-6 1-1-16,-5 1 2 15,-13 0-2-15,-11 2 2 16,-10 0 2-16,-5 1 4 16,-9-1-2-16,-7 3 1 15,-5 0-3-15,-3 0 0 16,-6 0 3-16,-3 0 5 0,-3 0-3 15,-3 0 0 1,-6-3-6-16,-6 1-3 16,-3 2-3-16,-6 0 1 15,-6 2-4-15,-5 1-1 0,-10 2-2 16,-9 1 0-16,-14-1 0 16,-16 0 0-16,-17 1-4 15,-15 1-3-15,-12 1-2 16,-3-2 0-16,3-1 11 15,3 0 8-15,12 1 11 16,11-4 4-16,19 3-2 16,15-5-1-16,14 0-2 0,12 0 0 15,15 0-11-15,18 3-3 16,21 0-4-16,24-3 1 16,20 0 1-16,28-3 2 15,26 0 1-15,12-2 3 16,12 5-3-16,6 0-2 15,-7 0 2-15,1 5 2 16,-6-2 0 0,-18-3 2-16,-14 0-2 0,-13 0-1 15,-15 0 3-15,-26 0 0 16,-9 0 1-16,-10 0 0 16,-2 0-5-16,-9 0-1 15,0-3-41-15,-6-2-19 16,-3 3-72-16,-3-4-58 15,3-2 75-15</inkml:trace>
  <inkml:trace contextRef="#ctx0" brushRef="#br0" timeOffset="21">7095 10279 252 0,'-6'-3'96'0,"6"6"-75"0,3-3 12 0,-3 0 0 16,6 3-18-16,6-3-3 15,9 2-2-15,11 1 1 16,13 0-5-16,12 2 5 0,8 0 2 16,16-2-2-16,17-3-1 15,6 0-4-15,-3-3-1 16,3 1-1-16,-8 2 0 0,-13 0 4 16,-12 0 5-16,-14 2 4 15,-9 1 2-15,-13-3-6 16,-8 0-3-16,-9 0 3 15,-9 0 2-15,-12-3-6 16,-12 1-1-16,-15-1-4 16,-11 3-3-16,-13-3-3 15,-17 1-1-15,17-1-5 16,-53 6-2-16,-6-1 2 16,3 1 3-16,5 0 3 15,13 2 1-15,15 0 1 0,17 0 0 16,13-2-3-16,11 2 2 15,12-2-1 1,12 2 0-16,18 1 0 16,27-1 0-16,20-2 4 15,22-3 3-15,-19 0 0 0,75-6 0 16,9 1-3-16,6 0 1 16,-18-1-9-16,-18 1-1 15,-15 0-29-15,-11-3-14 16,-16 0-115-1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2:42:11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3208 6371 100 0,'3'-2'38'0,"-3"2"-20"0,0 0 1 0,0 0 18 16,0 0 0-16,0 0 2 15,0 0-4-15,0 0 1 0,-3 0-20 16,0 0 0-16,-3 0 0 0,3 0 1 16,-6 0 1-16,0 0-5 15,-3 0-3-15,3 0-5 16,-6 2-2 0,3 1-1-16,-3 5-2 0,3 0 1 15,-8 5-1-15,-1-2 0 16,0 10 0-16,3-5 0 15,-6 10 0-15,6-5 0 16,-5 11 0-16,2-6-3 16,6 6 2-16,-3-3-1 15,9 8-2-15,3-5 0 16,6 5 3-16,0-5 0 0,9 8 1 16,0-6 0-1,6 11 2-15,-9-8-1 0,6 11-1 16,-3-9 3-16,0 9 2 15,-3-6-2-15,-6 3-2 16,0-5 8-16,-3 0 6 16,0-6 2-16,-6 0-1 15,0-7-6-15,0-3-4 16,0-3-3-16,-3-3 0 16,3-2-4-16,-3-5 0 15,0-1 1-15,6-2 0 0,-6 0 0 16,3 0 0-1,3 0-3-15,-2 0 0 16,2 0 2-16,0-3 2 16,3 1-2-16,-3-1 0 0,3 0-1 15,3-2-2-15,0-1 3 16,0-2 2-16,0 0-2 16,9 0 0-16,-9 0-1 15,9 3 0-15,-3 0 0 16,8 7-2-16,-2-2 0 15,6 11 0-15,-3-3-2 16,3 13 1-16,-3-5 3 16,-3 15 3-16,-3-4 0 0,-6 18 2 15,0-8-2-15,-6 10 2 16,0-7-2-16,-9 23-1 16,3-10 1-1,-9 16-1-15,3-11 0 0,3 21 0 16,0-15-3-16,12 10 0 15,0-14 4-15,12 4 1 16,0-11 0-16,15-3-2 16,-9-10-2-16,17-9-1 15,-5-7-25-15,12-13-11 16,-3-4-93 0</inkml:trace>
  <inkml:trace contextRef="#ctx0" brushRef="#br0" timeOffset="1">371 6964 84 0,'0'-3'33'0,"3"3"-18"0,-3-2-18 15,6-4 34-15,-6 1-9 16,3 0 5-16,3-1 3 16,-6 4-2-16,0-1 1 15,0 0-1-15,-6 1 2 16,3 2-16-16,-6 0 3 0,3 5 1 15,0 0-8-15,-3 6-1 16,-3 2-5-16,-3 0-3 0,9 3-3 16,-3-2-1-1,3-1 2-15,6-3 0 16,6 1-2-16,-3-3 0 0,3-3-1 16,6 0 3-16,9 3 0 15,0 3 3-15,-3 0-1 16,-6 2-1-16,-3 5 3 15,-9-4 0-15,0-1 10 16,-9 3 6-16,-12 5-8 16,3-3-3-16,0-4-3 15,12-7-1-15,-3 1-9 16,0-5-2-16,-3-3-38 0,12-5-18 16,3-6-47-1,6-7-24-15,3-1 66 16</inkml:trace>
  <inkml:trace contextRef="#ctx0" brushRef="#br0" timeOffset="2">466 6966 176 0,'0'-2'66'0,"0"2"-36"0,6 2-26 0,-6 6 15 15,0 0-7-15,3 6-2 0,3 1-1 16,-6 7-1-16,0 1-4 16,0 1 6-16,0-3 5 0,0-2-7 15,0-3-4 1,0-6-1-16,0 1 2 0,0-3-4 16,0-3-1-16,0-2 0 15,0-3 0-15,0-11 0 16,0 1 2-16,3-4-3 15,6-4 0-15,0-3 1 16,6-3 0-16,0 3-3 16,-6 13 2-16,3 3-1 15,-4-3-2-15,4 5 3 16,-3 8 0-16,0 1 7 16,-6 7 4-16,6 8-1 15,0-3 2-15,-9-2-6 0,0-2-1 16,3-4-2-16,-3-2-2 15,0 0 3-15,3-13-2 16,3-3-3 0,-3-8-3-16,3-5-2 15,3 0 1-15,3 2 4 16,0 1-4-16,5 7 2 16,-8 6 2-16,6 7 3 15,3 6 6-15,-9 6 4 16,0 7 0-16,-6-3 1 15,0-2-4-15,3 0-3 16,-6 2-5-16,3-4 0 0,3-4-49 16,-6-2-21-16</inkml:trace>
  <inkml:trace contextRef="#ctx0" brushRef="#br0" timeOffset="3">907 6943 180 0,'-12'-11'68'0,"9"11"-36"0,-3 0-9 15,6 0 24-15,-6 3-20 16,3-1-5-16,-6 9-13 16,-3 2-6-16,3 3-2 15,0 5-1-15,6 0 0 0,-3 1-5 16,6 1 1-16,6-4 4 0,-3 2 4 15,6-5-6 1,3-3-3-16,0-8-8 0,3-7-3 16,-6-3 7-16,3-6 4 15,-3-2 4-15,-6-3 1 16,0 0 4-16,-3-5 5 16,0 2 1-16,-3 1 2 15,3 5-9-15,0 5-1 16,0 0-2-16,0 10 2 15,3 9-6-15,3 2 1 16,-6-2 3-16,3 5 2 16,2 13 0-16,1-3-2 15,3-5-2-15,0-2 1 16,-3-6-21-16,6-5-8 0,-3-3-18 16,0-5-8-16,3-8-22 15</inkml:trace>
  <inkml:trace contextRef="#ctx0" brushRef="#br0" timeOffset="4">1070 6750 220 0,'0'15'85'0,"3"9"-46"0,3 19-30 16,-6-22 19-16,3 10-8 15,3 12-1-15,-6-1-9 0,3 3-4 16,3-5-3-16,0-6-3 0,0-5 1 16,3-5-26-16,-6-8-10 15,0-3-11-15,3-7-2 16,-3-6 4-16,3-8 2 16,-3-8-14-1,0-8-15-15,-3-8 29 16</inkml:trace>
  <inkml:trace contextRef="#ctx0" brushRef="#br0" timeOffset="5">1169 6726 144 0,'15'-16'55'0,"-9"16"-30"0,-6 0-1 0,0 0 35 16,2 16-19 0,1 10-13-16,0 9-10 0,0 15-11 15,0-3 5-15,3 4 4 0,-6-4-5 16,3-2-3-16,3-8-7 15,-6-5-2-15,6-8-54 16,0-8-23-16</inkml:trace>
  <inkml:trace contextRef="#ctx0" brushRef="#br0" timeOffset="6">1312 6943 228 0,'-6'16'88'0,"6"-11"-48"0,6 13-40 0,-3-10 18 15,5 0-8 1,4 3 0-16,0-1-4 0,3-2-1 16,6 0-3-16,0-2 1 0,-3-4 0 15,-3-4 3-15,-1-4 1 16,-2-2-1-16,0-5-1 15,-3 0-6-15,0 0 1 16,-9-1-7-16,0 1-3 16,-9 0-1-16,-6 2-1 0,0 3-2 15,-2 6 1 1,-1 4 5-16,0 6 4 16,0 11 9-16,3 2 7 0,3 3-2 15,3 0 0 1,3 2 0-16,6 1 4 0,0-4-8 15,6-1-1-15,3-4-3 16,6-2-2-16,0-5-26 16,12-6-12-16,-6-8-39 15,2-5-48-15,4-8 30 16</inkml:trace>
  <inkml:trace contextRef="#ctx0" brushRef="#br0" timeOffset="7">1681 6890 228 0,'-12'5'85'0,"0"0"-46"0,0 3-17 0,3-2 26 15,0 4-27-15,3-2-11 16,0 5-10-16,6-2-3 16,0 2 2-16,3 0-2 0,9 3 1 15,3 0 2-15,-3 0 2 16,-3 0-1-16,0 0-1 15,-6 2 5-15,-3 6 1 16,-3-3 4-16,-12-5 4 16,0-5-8-16,-3-3-1 15,-3-3-5-15,3-8-3 16,1-5-27-16,2-5-12 16,6-8-32-16,6-3-13 0,9-8-7 15</inkml:trace>
  <inkml:trace contextRef="#ctx0" brushRef="#br0" timeOffset="8">1788 6662 248 0,'6'6'93'0,"-3"12"-50"0,3 8-39 15,0-10 19-15,-3 11-9 16,3 7 0-16,0 14-8 15,2-3-2-15,-2 0-2 0,6-3 1 0,-3-2 0 16,0-3-34-16,-6-8-14 16,0-11-57-1,3 1-40-15,-6-14 61 16</inkml:trace>
  <inkml:trace contextRef="#ctx0" brushRef="#br0" timeOffset="9">1716 6927 276 0,'0'0'104'0,"3"0"-56"0,9 0-45 0,-3 0 23 0,9-3-17 16,-3-2-2-16,6-3-23 16,9-3-7-1,-4-2-103-15,4 0-44 16</inkml:trace>
  <inkml:trace contextRef="#ctx0" brushRef="#br0" timeOffset="10">2249 6752 204 0,'-6'3'77'0,"6"2"-42"0,0 6-23 0,0-1 21 16,3 11-10-16,0 3-4 15,0 5-2-15,0 6 2 16,0 2-11-16,3-3-2 0,-6-2-2 0,3-6-5 16,-3-2 1-1,0-5-7-15,0-6-3 16,0-8-96 0</inkml:trace>
  <inkml:trace contextRef="#ctx0" brushRef="#br0" timeOffset="11">2216 6718 348 0,'-3'8'132'0,"3"-8"-72"0,3 0-59 15,-3 0 27-15,6 0-21 0,6-3-6 16,3 0-1-1,3 1 1-15,9-4 0 16,-3 1-1-16,2 0 3 0,-2 0-9 16,3-1-1-16,-6 1-25 0,-6 0-9 15,0 2-28-15,-6 0-9 16,2 1-37 0</inkml:trace>
  <inkml:trace contextRef="#ctx0" brushRef="#br0" timeOffset="12">2297 6884 272 0,'-3'3'104'0,"3"0"-56"0,3-3-41 0,0 0 23 16,3-3-16-16,12-2-3 0,2 0-12 15,1-3-1-15,-3 2 0 16,6 1 1-16,-3 0 1 0,-3 2-7 16,-4 0-3-1,1 3-25-15,-6 3-12 0,3 2-18 16,-12 1-7-16,0-1-14 16</inkml:trace>
  <inkml:trace contextRef="#ctx0" brushRef="#br0" timeOffset="13">2243 7070 212 0,'-9'8'82'0,"12"-6"-44"0,3-2-18 0,0 0 24 16,3 0-16-16,6 0-5 15,12 0-10-15,3 0-3 16,-7 0-6-16,-2 0-3 0,3-2 0 15,9-1-17-15,-4 0-6 16,-2 1-77 0,3 2-61-16,-9 0 56 15</inkml:trace>
  <inkml:trace contextRef="#ctx0" brushRef="#br0" timeOffset="14">785 7551 92 0,'-6'-5'35'0,"3"2"-18"0,3 1 4 16,0-1 19-16</inkml:trace>
  <inkml:trace contextRef="#ctx0" brushRef="#br0" timeOffset="15">764 7530 272 0,'-9'-5'47'0,"-3"2"-24"16,3 3-6-16,-9 3-1 0,-6 5-2 0,1 8 2 15,-10 10-5-15,0 16-1 16,3 9-9-16,10-9 0 16,8-2-1-16,-3 7 2 15,6 22-1-15,15-5 2 16,12-9-4-16,2-10 0 15,10-10-21-15,6-12-8 16,0-9-36-16,-7-9-13 16,7-5-7-1</inkml:trace>
  <inkml:trace contextRef="#ctx0" brushRef="#br0" timeOffset="16">835 7959 160 0,'-9'-6'63'0,"9"4"-34"0,-9 2-14 0,6 2 20 0,3 1-6 16,-8 0-2-16,2 5-13 15,0 5-4-15,-3 3-6 16,0 2-5-16,0 1 0 0,6 2-1 16,3-3 0-16,0 1 0 15,6-3 0-15,0-6 0 16,3-2 0-16,3-8 0 16,0-5 0-16,-1-3 0 0,4-2 0 15,-9-4 0-15,0-2 0 16,-3 3 2-16,-3 3 0 15,0-1 0-15,0 6 2 16,0 2-1-16,0 3 2 16,6 8-2-16,-6 3-1 15,9 2 1-15,-6 5-1 16,6 1 0-16,-6-1 2 16,6 1-3-16,0-6-2 15,0-2-29-15,-6-6-14 16,3-8-45-1</inkml:trace>
  <inkml:trace contextRef="#ctx0" brushRef="#br0" timeOffset="17">978 7766 212 0,'0'5'82'0,"0"5"-44"0,0 9-27 15,3-3 23-15,3 10-20 16,-3 9-7-16,3-1-5 16,0 0 0-16,0 1-1 15,3-3-1-15,-3-6 1 0,0-5-21 0,3-5-7 16,-6-3-6-16,3-7 0 16,0-6-13-1,0-6-47-15,2-4 8 16</inkml:trace>
  <inkml:trace contextRef="#ctx0" brushRef="#br0" timeOffset="18">1121 7723 156 0,'3'-2'57'0,"3"2"-30"0,-6 2-16 0,3 3 18 16,3 6-2-16,0 5 4 15,3 13-8-15,-3 11-2 16,3 5-12-16,-9 2-3 0,3 1-2 15,0-3 0-15,3-5 0 16,-6-9-11-16,9-7-3 0,-4-8-63 31,4-11-67-31,6-7 38 16</inkml:trace>
  <inkml:trace contextRef="#ctx0" brushRef="#br0" timeOffset="19">1687 7662 160 0,'-9'-2'60'0,"6"2"-32"0,0 0-33 16,-3 2 62-16,0 4-19 15,-6 4-11-15,0 9-7 16,0 7-13-16,3 9-2 0,0 4-1 15,0 6 2-15,6 0 3 0,6-2-4 16,6-4-1 0,6-4 2-16,3-9 1 15,0-7-1-15,6-9 1 16,2-7 2-16,-2-14 5 0,3-7-2 16,-12-9 1-16,0-10-1 15,-6 3 2-15,-9-6 2 16,-6 0-1-16,-6 1-3 15,0 7-2-15,-9 6-4 16,6 4-1-16,0 9-12 16,0 0-5-16,4 8-38 15,2 5-18-15,3 2-68 16,9 4-35 0,6-4 84-16</inkml:trace>
  <inkml:trace contextRef="#ctx0" brushRef="#br0" timeOffset="20">1892 7837 140 0,'3'3'52'0,"-3"-9"-28"0,15 9 9 0,-15-3 28 0,0-3-5 16,0 1 0-16,9-1-23 15,-9-5-9-15,3-5-15 16,0-6-6-16,0-2 0 0,-3 0-2 15,3 5-1-15,-3 0-2 16,0 6 1-16,3 2-17 16,3 2-8-16,-3 9-33 15,3 5-12-15,-1 5-36 16</inkml:trace>
  <inkml:trace contextRef="#ctx0" brushRef="#br0" timeOffset="21">2079 7837 172 0,'-8'-3'66'0,"8"3"-36"0,0 0-11 0,0 0 23 15,0 3-12-15,-6 0-5 16,3 5-10-16,-6-1-2 15,3 4-8-15,3 0-5 0,0-1-1 16,3 1-1-16,3-1 0 16,3 1-3-16,6 0 1 15,-3-1 2-15,-1 1 1 0,4-1 3 16,-6 1 1-16,-3 2 12 16,-3 0 5-16,-6-2 3 15,-3 0 1-15,-2-1-11 16,-1-2-3-16,-9-3-6 15,3-2-1-15,0-3-32 16,3 0-13-16,6-8-113 16,6-3 37-1</inkml:trace>
  <inkml:trace contextRef="#ctx0" brushRef="#br0" timeOffset="22">2163 7527 140 0,'0'0'55'0,"3"6"-30"0,3-4-29 16,0 9 69-16,9 5-19 15,-1 5-4-15,7 11-6 16,-3 7-21-16,0 14 2 0,6 8 1 16,-9-3-4-16,-9-2 2 15,0-6-3-15,-15-2 0 16,-3-1-5-16,-15-4-3 0,3-9-13 16,-6-7-8-16,-5-9-119 15,2-10-59 1,3-5 92-16</inkml:trace>
  <inkml:trace contextRef="#ctx0" brushRef="#br0" timeOffset="23">3175 10258 156 0,'0'0'57'0,"3"3"-30"0,-3-3-10 0,0 0 20 16,0-6-4 0,0 1 3-16,-3 0-9 0,3-1-4 15,-9 1-13-15,3 0 0 0,-3 0 3 16,0-1-3-16,-3 4 2 15,0-1-7-15,0 3-1 16,1 3 0-16,-7 2 0 16,-9 5-5-16,6 6 1 15,0 3-2-15,3 2 0 16,0 0 2-16,1 6 0 16,5 2-3-16,0 2 2 0,3 7-4 15,0 7 1 1,6 5 2-16,0 3 3 0,3 8 0 15,0-1-1-15,3 1 1 16,3 5 1 0,0-2-3-16,0-1 0 0,0-7-1 15,0-3 0-15,-3-3 2 16,-3-2 2-16,0-6 1 16,-6-5 1-16,-3 3 4 15,-6-6 3-15,-9-2-2 16,-6-3 2-16,-2 0-4 15,-1-8-2-15,0-5-2 16,3-5 0-16,7-3-13 16,5-3-3-16,6-2-36 15,3-3-15-15,9 0-55 16,3 0-29-16,6 2 72 16</inkml:trace>
  <inkml:trace contextRef="#ctx0" brushRef="#br0" timeOffset="24">2725 11599 116 0,'-11'3'44'0,"8"0"-24"0,-3 10-10 0,3-13 14 16,0 0 4-16,3 3 6 0,-6-6-8 16,3 0-3-16,3 1-5 15,0-6-10-15,3 0 0 16,3 0 2-16,3 0-8 16,2 0-1-16,4 3 1 15,0 2 1-15,6 6-4 16,-3 7 1-16,0 6 6 15,0 11 6-15,-6 7-4 16,-1 8-2-16,-5 9-3 16,-3 4-3-16,0 9 3 15,-3-1 2-15,-3 3-2 16,-9-2 0-16,4 5 3 0,-7-3 3 16,3-3 0-16,3 3 0 15,9-5-3-15,12-3 1 16,0-5-4-16,5-8-2 15,4-2-5-15,3-4 0 16,6-4 4-16,0-4 2 16,-1-7 0-16,-2-5 1 15,0-6-29-15,-3-5-9 16,3-19-73 0,-10-7-46-16,-2-3 65 15</inkml:trace>
  <inkml:trace contextRef="#ctx0" brushRef="#br0" timeOffset="25">344 11028 216 0,'-6'0'82'0,"6"5"-44"0,0 8-27 16,0-7 21-16,0 7-8 15,0 8 0-15,3 6-4 16,-3 7-3-16,3 6-9 16,3-1-1-16,-6 1 0 0,3 2-3 15,3-5-1-15,-6-5-1 16,3-5-2-16,0-6 1 16,-3-5-1-16,0-6-29 15,0 1-13-15,0-3-5 16,0-3-2-16</inkml:trace>
  <inkml:trace contextRef="#ctx0" brushRef="#br0" timeOffset="26">591 11224 216 0,'-9'-3'82'0,"3"0"-44"0,6 1-27 0,-3 2 23 15</inkml:trace>
  <inkml:trace contextRef="#ctx0" brushRef="#br0" timeOffset="27">561 11218 423 0,'-14'6'25'0,"2"2"-14"16,0 5-7-16,0 5-3 0,3 3 1 15,3 1 1-15,3 1-4 16,3 1 1-16,9-3-2 15,-6-2-2-15,15-8 3 16,-6-4 0-16,6-7 1 16,-7-5 0-16,1-5-5 15,3-6 1-15,-9 0 2 16,3 0 1-16,-3-3 1 16,-3 4 2-16,0 1-3 15,-3 4 0-15,6 2 5 0,-6 3 2 16,0 5 0-16,0 5 1 15,0 5-4-15,0 4 0 16,3-1-1-16,3 0 1 16,3-2-4-16,-6 2 0 15,6-5-10-15,0-3-3 16,-3-2-28-16,3-3-11 16,-1-5-47-1,4-3-32-15,3-3 56 16</inkml:trace>
  <inkml:trace contextRef="#ctx0" brushRef="#br0" timeOffset="28">743 11224 228 0,'0'2'85'0,"6"4"-46"0,0 4-39 16,-3-2 18-16,3 3-3 15,-6 2 3-15,3 0-4 16,0 0 0-16,3 1-8 16,-6-1 3-16,3-3 3 0,-3-2 11 15,0-2-7 1,0-1-4-16,0 0-7 16,0-5-2-16,0 0 1 15,0 0 0-15,0 0-5 16,0 0-1-16,0 0 1 0,0 0 0 15,0 0 5-15,0-2 2 16,0-4-7-16,0-2-1 16,0-2 0-16,6-1 1 15,-3-2 1-15,3 0 0 16,0-1 0-16,0 4 0 16,2 2-3-16,4 3 2 15,0 2-1-15,0 3 0 16,3 3 2-16,-3-1 0 15,-3 1-7-15,0 0 0 0,3-3-37 16,-3 0-13 0</inkml:trace>
  <inkml:trace contextRef="#ctx0" brushRef="#br0" timeOffset="29">1109 11216 192 0,'-6'-6'71'0,"6"4"-38"0,0-1-19 0,0 3 20 15,-3 0 0-15,0-3 2 16,-3 3-2-1,3 3-1-15,-6 5-18 16,-3 8-7-16,4 5-3 0,-4 3-3 0,6 0-2 16,3 2-2-16,3 1-1 15,6-6-1-15,3 0 3 16,5-8-2-16,-2-5 1 16,-3-13 2-16,3-3 2 15,0-3-3-15,6-5-2 16,-15 1 2-16,3-1 2 15,-3 2 0-15,-3 1-1 16,0 0 3-16,0 2 0 16,3 3-4-16,-3 3 1 15,0 5-2-15,3 8-2 0,3 5 3 16,3 11 2-16,-3 5 15 16,6 3 7-16,-12 2 0 15,3 1-2-15,-6-1-7 16,-3-2-1-16,0-6-8 15,-9-2-1-15,0-5 0 16,0-6 2-16,0-5-19 16,-6-5-5-16,6-6-25 15,4-8-8-15,2-7-24 16,3-6-8-16,9-13-32 16</inkml:trace>
  <inkml:trace contextRef="#ctx0" brushRef="#br0" timeOffset="30">1234 11234 272 0,'6'6'101'0,"0"-1"-54"0,0 0-39 0,3 0 21 16,-6-2-11-16,6 0-3 15,3-3-6-15,0-3-4 16,3-2-2-16,-7-3-3 0,4 0 1 15,0 0-1-15,-3-5 0 16,0 2 2-16,-9 1 1 16,0-4 1-16,-6 9 0 15,-3 0-2-15,-3 7-2 16,-3 4 1-16,1 4-1 0,-1 3 2 16,6 3 3-1,-3 3 2-15,6 2 1 16,3-2-4-16,3-1-3 0,9-2 0 15,-3-3-1-15,9-2 0 16,6-3 0-16,-7-6-22 16,7-4-10-16,3-4-24 15,0-4-10-15,-3-3-22 16,0-3-40 0,-4 0 36-16</inkml:trace>
  <inkml:trace contextRef="#ctx0" brushRef="#br0" timeOffset="31">1550 11136 288 0,'-6'6'107'0,"0"2"-58"0,3-3-29 0,-3 0 32 16,0 3-15-1,-3 0-3-15,3 3-20 0,3-1-9 16,-6 1-3-16,18-1-7 0,-6 1 1 16,9 2 2-16,3 0 3 15,-6-2 0-15,3 0-1 16,-3 2 3-16,-9 0 2 15,3-2-2-15,-6 2 0 16,-3-3 1-16,-3-2 2 16,-6 0-5-16,3-2-3 0,-6-6-19 15,0-3-9 1,0-8-22-16,12-5-9 0,-3-5-26 16,12-3-9-1,6-7-4-15</inkml:trace>
  <inkml:trace contextRef="#ctx0" brushRef="#br0" timeOffset="32">1600 10877 244 0,'6'-3'90'0,"6"6"-48"0,-15 0-23 16,9 2 29-16,0 3-13 16,3 13-2-16,0 8-11 0,-3 6-1 15,3 10-12 1,-3 0-3-16,0 2 0 0,0 1-3 0,3-6-2 15,0-5 0 1,-4-8-1-16,1 0-40 0,3-5-15 16,-9-8-46-16,3-3-16 15</inkml:trace>
  <inkml:trace contextRef="#ctx0" brushRef="#br0" timeOffset="33">1529 11160 316 0,'6'0'118'0,"-3"0"-64"0,15-3-54 0,-9 1 23 16,11-6-15-16,1 0-2 16,3 0-4-16,3 0 1 15,-3-2-2-15,2 2-62 0,-2 0-26 0</inkml:trace>
  <inkml:trace contextRef="#ctx0" brushRef="#br0" timeOffset="34">2050 10890 276 0,'0'16'104'0,"3"-3"-56"0,-3 32-38 0,3-23 25 0,3 9-15 15,-6 6-1-15,0 0-9 16,0 0-2-16,0 0-4 16,0-2-1-16,0-3 1 0,0-6-2 15,-6-5-2-15,3-2-28 16,0-6-11-16,3-2-14 16,0-6-3-16,0-3-20 15,0-7-46 1,3-5 26-16</inkml:trace>
  <inkml:trace contextRef="#ctx0" brushRef="#br0" timeOffset="35">2029 10893 288 0,'-9'5'107'0,"9"-5"-58"0,3 0-20 0,-3 0 36 16,3 3-31-16,3-1-8 15,3 1-14-15,3-3-4 16,6-3-4-16,-7 1-5 0,7-1-2 16,6-2 4-16,0 0 3 15,0-1-6-15,-3 1-3 16,-1 2-22-16,-8 1-9 16,0 2-35-16,-6 0-13 15,0 2-48 1</inkml:trace>
  <inkml:trace contextRef="#ctx0" brushRef="#br0" timeOffset="36">2035 11165 384 0,'-3'6'143'0,"6"-9"-78"0,3 0-78 15,0 3 22-15,9 0-9 16,-3-8 2-16,5 3-3 16,7-3 0-16,3 3 1 0,-3 0-7 15,3-1-3-15,-7 1-16 0,-5 2-7 16,0 3-24 0,-6 0-11-16,-6 11-114 15,0-3 66 1</inkml:trace>
  <inkml:trace contextRef="#ctx0" brushRef="#br0" timeOffset="37">1999 11327 220 0,'-6'10'82'0,"6"-7"-44"0,9 2-16 0,0-2 26 0,0 0-12 15,12-3-1-15,0-3-14 16,2 0-5-16,13-2-9 16,0-3-5-16,0 0 1 0,2 3-2 15,-2 0 2-15,-3 2-13 16,-9 0-6-16,-4 3-73 16,-5 0-33-16,-6 0 7 15</inkml:trace>
  <inkml:trace contextRef="#ctx0" brushRef="#br0" timeOffset="38">636 11734 260 0,'-3'-8'99'0,"-6"6"-54"0,3-1-33 15,3 3 24-15,0 0-10 16,-6 3-3-16,-9 2-9 16,-3 6-4-16,-2 2-5 15,-1 5-4-15,0 11 2 0,3 8-4 0,0 11 0 16,3-3 1 0,10 3 2-16,8-1-3 15,5-2 0-15,7-5 1 16,18-3 2-16,0-11-12 15,0-4-3-15,-7-9-38 0,4-5-17 16,-6-8-57 0</inkml:trace>
  <inkml:trace contextRef="#ctx0" brushRef="#br0" timeOffset="39">770 11996 220 0,'-6'-2'85'0,"6"-1"-46"0,-9 6-19 0,3-3 27 16,3 0-16-16,0 2-3 0,-6-2-10 16,0 3-1-16,-3 0-10 15,-3 2-6-15,0 5-4 0,1 4 2 16,2 1 0-16,0 1-2 15,3 3 2-15,6 2-1 16,3-2 0-16,9-4 0 16,-3-1 0-16,9-6 0 15,-3-8 0-15,5-3-7 16,-5-5-2-16,3 0 1 16,0-2 1-16,-6-4 6 15,-6 1 1-15,0-5 6 16,3 2-2-16,-6 5-1 15,0 3 0-15,0 8 5 16,3 8 2 0,3 3-5-16,-6 5 1 15,3-1-4-15,6 1-3 16,-6-2 2-16,3-4 0 16,3-2-28-16,-3-5-10 15,3-6-23-15,-1-5-9 16,1-2-21-1</inkml:trace>
  <inkml:trace contextRef="#ctx0" brushRef="#br0" timeOffset="40">856 11792 192 0,'-6'0'71'16,"6"6"-38"-16,6 2-19 0,-6-3 22 0,3 14-5 15,3 7-1-15,0 3-8 16,0 5-1-16,3 1-12 15,-6-3-3-15,6-1-2 0,0-4 0 16,0-3 0-16,-6-6-9 16,6-2-4-16,-6-8-28 15,5-5-12-15,1-6-16 16,9-5-5-16,-6-8-15 16</inkml:trace>
  <inkml:trace contextRef="#ctx0" brushRef="#br0" timeOffset="41">1023 11798 244 0,'0'10'93'0,"6"1"-50"0,-6 18-30 0,3-10 24 15,3 7-8-15,-6 6-2 16,3 0-13-16,0-1-4 16,0 1-6-16,0-3-3 0,6-5 2 15,-6-3-22-15,2-2-9 16,-2-6-61-16,6-5-25 15,-6-3 10 1</inkml:trace>
  <inkml:trace contextRef="#ctx0" brushRef="#br0" timeOffset="42">1368 11938 180 0,'0'0'68'0,"0"0"-36"0,0 0-24 0,0 0 18 16,0 0-6-16,3-3 0 15,0-2-7-15,0-8-3 16,3-6-5-16,-3 1-2 0,3-3 3 0,3-3 3 16,-6 3 2-1,6-1 6-15,-6 7 1 16,0 1-7-16,0 4-4 16,0 2-4-16,0 3 0 15,3 5-4-15,3 8 0 0,-7 7 5 16,4 4 5-16,0 10 1 15,0 8 2-15,0 0-6 16,0 0-2-16,3-2 0 16,-9-4 0-16,3-4-5 15,3-3 1-15,-6-6-40 16,3-2-15-16,6-5-57 16,-6-1-43-1,3-2 62-15</inkml:trace>
  <inkml:trace contextRef="#ctx0" brushRef="#br0" timeOffset="43">1371 12102 264 0,'0'0'99'0,"3"0"-54"0,6 0-44 0,-6 3 21 15,9-3-5-15,6 0 1 16,0 0-5-16,2 0-3 15,1 0-5-15,-3 0-4 0,3 0 2 16,0 0-18-16,-12 0-4 16,3 0-59-16,-3 2-24 15</inkml:trace>
  <inkml:trace contextRef="#ctx0" brushRef="#br0" timeOffset="44">1687 11909 268 0,'-6'-3'101'0,"6"3"-54"0,0-5-35 15,0 5 29 1,6-16-18-16,-6 0-12 0,0 0-7 16,3-2-3-16,3 2-1 0,-6 3 0 15,0 2-9-15,0 1-2 16,0 2-27-16,2 8-59 15,7 2 3 1,0 6-3 0</inkml:trace>
  <inkml:trace contextRef="#ctx0" brushRef="#br0" timeOffset="45">1868 11906 184 0,'-15'0'71'0,"15"0"-38"0,0 0-6 16,0 0 27-16,-3 0-8 16,0 0-2-16,-3 3-17 15,3-3-4-15,-6 3-13 16,4-1-6-16,-1 3-3 0,6 1-4 16,0-1 0-16,0 3 2 15,8 3 0-15,4-1-2 16,-3 3 0-16,3 3 6 15,-3-2 3-15,-6 1 14 16,-3-1 10-16,-3-4-7 0,-6 1-4 16,-6-3-8-1,0-3-3-15,-2 0-11 0,-1-2-5 16,3-6-38-16,3-7-17 16,3-1-65-1,9 1-57-15,0-4 69 16</inkml:trace>
  <inkml:trace contextRef="#ctx0" brushRef="#br0" timeOffset="46">2005 11642 276 0,'6'2'104'0,"3"4"-56"0,6 7-41 16,-6-3 26-16,3 9-4 16,3 5 3-16,-4 13-4 15,-2 2-3-15,-3 6-13 16,0 3 3-16,-6-3 3 0,-6-3-10 15,-6-2-2-15,-2-3-4 16,-4-5-2-16,-3-3-68 0,0-3-29 16,-6-10-61-1</inkml:trace>
  <inkml:trace contextRef="#ctx0" brushRef="#br0" timeOffset="47">3151 8916 132 0,'3'-21'52'0,"-3"21"-28"16,6-8-15-16,-3 8 16 0,-3-2 3 16,0-4 6-16,-3 4-4 15,0-1 0 1,-6 0-17-16,-3 3-3 0,0 3-3 0,3-3 10 15,-11 11 4-15,2-3-9 16,-6 5-2-16,6-3-6 16,0 6-3-16,3-2-5 15,3 9-2-15,0-4 0 16,9 10 4-16,0-5-1 16,9 13 1-16,0-3 2 15,0 6 2-15,-3-6 1 16,-6 1 1-16,0-6 0 15,-3 3 0-15,0-6 0 16,-5-2 0-16,-1-3-2 0,-3 0-2 16,3-5 1-16,-6 0-1 15,3-3 0-15,3-2 0 16,3-3-3-16,9-3 0 16,-6 0-1-16,12-2 0 15,0 0 0-15,6 2 3 16,0-2 0-16,0 10 1 15,-3-3 2-15,0 11 1 16,0-2 1-16,-3 23 0 16,-3-7 2-16,0 12 3 15,0-7 5-15,3 5 1 0,-3-8-6 16,11-3-3-16,-2-4-3 16,12-1 0-16,-3-6-9 15,6-4-1-15,0-3-71 16,8-8-33-16,-5 0-7 31</inkml:trace>
  <inkml:trace contextRef="#ctx0" brushRef="#br0" timeOffset="48">383 9290 156 0,'-3'0'57'0,"3"0"-30"0,0 5-7 0,0-3 19 16,0 4-10-16,0-4-2 15,3 1-10-15,3 0-2 16,0 2-9-16,0-2 0 0,6-1 4 0,-3 1-4 15,8-3 2-15,-2 0-5 16,6-3-2-16,-3 1 2 16,0-4 0-16,-6 1 1 15,0 0 2-15,-3-1-1 16,0-1 0-16,-9 1-3 16,0-2 1-16,-6 0-2 15,-6 6-1-15,3-1-2 16,-6 3 1-16,6 0-1 0,-12 8-2 15,6-3 0 1,0 6 3-16,3-3 0 16,3 13 1-16,1-5 2 15,-1 5 3-15,6-5-4 16,6 5-3-16,0-5-2 0,14 0 3 16,1-3 2-16,6-5 2 15,-3-3-17-15,6-5-5 16,-6 0-33-16,2-8-12 15,-5 0-34 1</inkml:trace>
  <inkml:trace contextRef="#ctx0" brushRef="#br0" timeOffset="49">675 9260 188 0,'-6'6'71'0,"6"-6"-38"0,6 13-19 0,-6-10 22 16,3 5-14-16,2-1-2 0,-2 12-8 15,3-3 0-15,6 5-7 16,0-5-3-16,-3 0 1 0,0-3-2 16,0 0-1-16,-6-2 3 15,6-3 2-15,-6-3 9 16,3-5 3-16,0 0-2 15,0-8-1-15,-6 3-6 0,3-8 0 16,3-1-7-16,-6-4-1 16,3 2-2-1,3 0 0-15,-3 3-16 0,6 2-8 16,-9 1-33-16,8 2-12 16,-5 0-38-1</inkml:trace>
  <inkml:trace contextRef="#ctx0" brushRef="#br0" timeOffset="50">916 9284 200 0,'0'3'74'0,"0"-3"-40"0,-6 8-16 0,6-6 23 0,0 4-15 16,0-4-2-16,6 4-10 16,-6-1-4-16,6 0-5 15,0 1-2-15,5 2 1 0,1-3-2 0,3-3 1 16,-3 1-2-1,3-3-1-15,0 0 1 16,-6-5 1-16,3 0 1 16,-3-3 1-16,0 2-5 15,-3-4 1-15,0 2-2 16,-6-3-2-16,0 3 3 0,-6-2 2 16,0 2 0-16,-9 2-1 15,3 4-2-15,0 2 1 16,-6 0-1-16,6 8 0 15,0-3 2-15,-3 6 0 16,6-1 4-16,3 9 5 16,-2-3-1-16,8 2 1 15,0-2-10-15,3 2-1 16,2-2 0-16,7 0 1 16,6-3-6-16,-3-2-3 15,0-3-27-15,6-5-12 0,-9-1-20 16,3-4-8-16,0-1-7 15</inkml:trace>
  <inkml:trace contextRef="#ctx0" brushRef="#br0" timeOffset="51">1139 9276 204 0,'0'0'77'0,"0"0"-42"0,3 16-17 15,0-13 25-15,0 5-13 16,0 0-5-16,0 10-8 15,-3-2-3-15,6 0-8 16,-6-3-2-16,0-2 0 0,0-1 0 0,0-2 2 16,0-2-3-1,0-4-2-15,0 1 2 16,0-8 2-16,0 2-4 0,0-10-1 16,3 2-2-16,3-5 0 15,0 3 4-15,3-3 1 16,-3 3-4-16,2 2-1 15,4 1-10-15,-3 4-3 16,3 1-30-16,-3 5-10 16,0 0-51-1,3 0-34-15,-3 0 66 16</inkml:trace>
  <inkml:trace contextRef="#ctx0" brushRef="#br0" timeOffset="52">1332 9266 240 0,'0'0'90'0,"0"0"-48"0,0 8-29 0,3-6 22 0,3 6-20 16,-6-2-6-16,6 7-4 15,0-3-1-15,3 6-2 16,-6-3-2-16,6 1 1 0,0-4-21 16,6-2-7-16,0-3-17 15,-6-7-5-15,3-1-7 16,-3-7-47-1,-1 2 15-15</inkml:trace>
  <inkml:trace contextRef="#ctx0" brushRef="#br0" timeOffset="53">1514 9184 208 0,'0'-16'79'0,"0"16"-42"0,0-5-23 0,0 5 20 16,0 13-8 0,0-3-3-16,0 14-5 0,-6-3-1 15,-6 16-9 1,3-5-3-16,0 10 1 0,3-7-3 0,0-1-2 15,3-5-16-15,-6 0-5 16,3-5-47-16,3-8-22 16,1-3-13-1</inkml:trace>
  <inkml:trace contextRef="#ctx0" brushRef="#br0" timeOffset="54">1687 8901 260 0,'-6'-3'99'0,"6"3"-54"0,0 21-39 16,0-16 20-16,0 11-12 15,0-2-3-15,0 12 0 16,0-5 0-16,0 16-5 15,0-5-4-15,0 10 1 0,0-7-2 16,6 7-1-16,-6-5-30 16,3-5-13-16,-3-6-60 15,6-7-50 1,-6-3 56-16</inkml:trace>
  <inkml:trace contextRef="#ctx0" brushRef="#br0" timeOffset="55">1594 9133 280 0,'0'0'104'0,"0"0"-56"0,24 0-47 0,-18 0 19 16,6 0-13-16,-3 0-2 16,6 0-19-16,-3 0-7 15,3-2 10-15,-1-1-43 0,1 0-18 16,-3 1-27-1</inkml:trace>
  <inkml:trace contextRef="#ctx0" brushRef="#br0" timeOffset="56">1788 8980 168 0,'0'5'66'0,"0"-5"-36"0,6 24-7 16,-3-19 24-16,0 11-9 15,0-3-2-15,3 17-9 16,-6-4-5-16,0 6-12 16,0-6-2-16,0 3-1 0,0-5-3 15,0-3-3-15,0-5 0 0,0-3 1 16,0-2-12-16,3-6-6 16,3 1 6-1,-3-12 3-15,0 4 0 16,11-12 0-16,-8 4 1 0,9-1 4 15,-3 3 3-15,0 6 4 16,-3-1 20-16,3 8 8 16,-3 1-8-16,0 4-4 15,0-2-10-15,0 5-3 16,-6-2-13-16,3 0-4 16,-1-4-42-16,1 1-17 15,-3-2-49-15,3-6-36 16,0 0 64-1</inkml:trace>
  <inkml:trace contextRef="#ctx0" brushRef="#br0" timeOffset="57">2062 9197 268 0,'0'24'101'0,"0"-24"-54"0,0 16-33 0,0-14 26 0,0 11-22 15,0-2-7-15,0 0-10 16,0-3-3-16,0 2 1 15,0-2-51-15,0-3-19 0,0-2-51 16</inkml:trace>
  <inkml:trace contextRef="#ctx0" brushRef="#br0" timeOffset="58">2100 9104 264 0,'-6'-2'101'0,"6"2"-54"0,0 2-26 0,0-2 30 15,0 0-29-15,0 0-9 16,3 0-31-16,-3 0-14 16,6 0 17-16,3 0-53 0,0 0-20 15,-6 0-17 1</inkml:trace>
  <inkml:trace contextRef="#ctx0" brushRef="#br0" timeOffset="59">2187 9170 236 0,'6'40'90'0,"-6"-40"-48"0,0 24-31 0,0-19 23 15,0 6-9-15,0-3-2 16,0 0-11-16,0 0-3 16,0-3-5-16,0 0-5 0,0-2 0 0,0 0-1 15,0-6 0 1,3 0 0-16,3-5-2 0,-1 3 0 16,4-11 0-16,0 0 3 15,0 3 0-15,0 2 3 16,6 6 3-16,-3 0 11 15,12 5 5-15,-12 0-7 16,3 8-1-16,-3 0-7 16,-1 2-2-16,1-2-11 0,-3 0-5 15,0 0-34-15,0 0-13 16,-3 0-48 0,3-3-47-1,-3 1 60-15</inkml:trace>
  <inkml:trace contextRef="#ctx0" brushRef="#br0" timeOffset="60">2618 9170 244 0,'0'-2'90'0,"-6"-11"-48"0,3 7-25 0,3 6 27 15,0 0-12-15,0 0-3 16,-6 6-13-16,0-4-5 15,-3 6-6-15,1 0-6 0,-1 5 0 16,0-2-1-16,0 5 0 16,3-3-3-16,6 3 1 0,-6-3 2 15,12-2 3-15,-6-1 0 16,6-4 2-16,0-1-2 16,3-5 2-16,-6 0-2 15,3-5-1-15,0-1 3 16,-3-2 0-16,-1 0-6 15,1-2-2-15,3-1 2 16,-6-2 1-16,0 2-3 16,0 6-1-16,0 0-2 15,0 10 2-15,3 0 6 16,0 11 2-16,0-2 22 16,0 20 8-16,0-5 7 15,-3 8 3-15,-3 13-17 0,-3-18-4 16,0-5-11-16,-11 4-2 15,-1-4-42-15,-15-3-19 16,-21 7-127 0</inkml:trace>
  <inkml:trace contextRef="#ctx0" brushRef="#br0" timeOffset="61">916 9768 192 0,'-9'3'74'0,"9"-3"-40"0,0 3-20 15,0-1 20-15,3 1-13 0,3 0-2 16,-3 5-5-16,6-3 1 16,5 3-8-16,1 0-2 0,6 0-1 15,-9-3-2-15,6-2 1 16,-3-1 2-16,0-4 2 16,-3-1-3-16,0-5-3 15,-4 0 2-15,1-2 0 16,-6-1-4-16,-6 0 1 15,3 1-2-15,-9-1-2 16,6 1-2-16,-17 10-1 16,5 0 4-16,-6 8 1 15,3-1 8-15,3 12 4 16,3-3-1-16,3 2 2 0,3-2-4 16,6 5-2-16,0-5-5 15,15 3-2-15,0-3 1 16,6-6 0-1,-3 1-17-15,6-8-5 0,-6-1-29 16,8-7-11 0,-5 2-42-16</inkml:trace>
  <inkml:trace contextRef="#ctx0" brushRef="#br0" timeOffset="62">1145 9594 232 0,'-3'5'88'0,"3"-5"-48"0,6 24-31 0,-3-19 22 16,6 14-8-16,-6-3 1 15,6 15-11-15,0-4-5 16,0 5-5-16,-4-3-3 0,4 0 1 16,0-3-19-16,0-5-8 15,0-2-48-15,3-9-22 16,6-2-1-1</inkml:trace>
  <inkml:trace contextRef="#ctx0" brushRef="#br0" timeOffset="63">1469 9739 140 0,'0'-2'52'0,"0"2"-28"0,0 0-19 16,0 0 11-16,0 0 2 15,0 0 1-15,0 0 12 16,0 0 5-16,-6 2-19 16,6-2 8-16,-12 6 5 0,4-4-1 15,-1 4 1-15,0-4-17 16,0 1-6-16,6-1-9 15,-3 4-1-15,3-1-1 16,12 3-1-16,-6 0 4 0,9 0 0 16,-3 0 1-16,-1 2 0 15,1-2 8-15,0 3 5 16,-6-3 5-16,-3 2 1 16,0-2-8-16,-12 0-4 15,3-2-7-15,-2-4 0 16,-4 1-20-16,3-3-9 15,0 0-32-15,3-8-13 16,6 3-47 0</inkml:trace>
  <inkml:trace contextRef="#ctx0" brushRef="#br0" timeOffset="64">1687 9731 228 0,'-6'0'88'0,"6"0"-48"0,0 6-27 15,0-4 22-15,6 1-16 16,-6 0-5-16,9-1-7 15,-9 1 0-15,11 0-4 0,-8-1 0 0,9-2 1 16,-3 0 0 0,0-2 2-16,0-1 1 0,0-2 1 15,0 2-2-15,-6-2-1 16,0 2-1-16,-3-2 0 16,0-1-9-16,-6 1-2 15,-3 3-5-15,-3-1-3 16,-3 0 6-16,0 6 3 15,-3-3-1-15,1 5 0 16,2 0 6-16,0 6 2 16,3-3 3-16,0 10 0 15,3-2 4-15,6 3 3 16,-3-3-2-16,12 5 0 0,-3-3-3 16,9 4 1-16,-3-4-4 15,9-2 0 1,-3-3-1-16,9-7-2 0,-4-1-8 15,10-8-5 1,-9 1-97-16,9-17-70 16,11-10 68-16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2:43:34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5639 11830 200 0,'-8'-6'77'0,"8"9"-60"0,-9-6 21 0,6 3 9 16,3 0-5-16,-3-2 2 15,3-1-15-15,0-2-6 16,9-1-13-16,5-4-6 0,4-1-3 16,3 1-4-16,3-1 0 15,-3 3-1-15,3 3 3 16,-4 5 0-16,1 8 1 15,-3 8-3-15,-3 7 2 16,-6 14 3-16,-3 11 1 16,-9-3-1-16,-6 0 1 15,-3-3 0-15,-6 1 1 16,-3-4 0-16,-8 1 2 16,-4-3-5-16,3-2-1 15,0-4 0-15,7-4 0 16,5-6 2-16,6-3 1 0,3-7 3 15,6 0 1-15,9-6-1 16,12-5-1-16,8 0-3 16,4-3-2-16,3 1 1 15,0 2 1-15,-1 0-1 16,1 2-1-16,-3 1-2 16,-3 0 1-16,-3-1-1 15,-4 1-2-15,-5-3-13 16,-3-3-4-16,0 1-33 15,-3-4-15-15,3-2-61 16</inkml:trace>
  <inkml:trace contextRef="#ctx0" brushRef="#br0" timeOffset="736.715">5943 11695 164 0,'3'-6'63'0,"0"6"-49"0,-3 0 18 16,0 0 5-16,0 0-8 16,3 3-2-16,0 2-4 0,0 3-3 15,0 5-10-15,0 3 2 0,0 3 4 16,3-1-4-16,0-2 1 16,0 0-8-16,-3-3-3 15,3-2-1-15,0-3-1 16,0-3 2-16,0-5 1 15,-1-3-4-15,4-2 1 16,-3-3-2-16,0 0 0 16,3 0 4-16,-3 3 1 15,0 0-4-15,3 2 1 16,-3 3-2-16,3 5-2 16,3 1 0-16,0 2 0 15,0 0 0-15,0 0 3 16,0-6 2-16,-1 1 2 0,1-3 7 15,-3-3 4-15,0-5-3 16,0-2 1-16,-3-1-1 16,0-2 1-16,-3 0-9 15,-3-1-1-15,0 1-2 16,0 3 0-16,0 2-5 16,-3 2 1-16,3 1-29 15,3 2-52 1,3 1 2-16,9-1-33 15</inkml:trace>
  <inkml:trace contextRef="#ctx0" brushRef="#br0" timeOffset="1278.936">6306 11740 220 0,'-6'0'82'0,"6"5"-64"0,0-2 20 0,0-3 5 15,6 0-9-15,0-3 0 16,0 3-15-16,0 0-4 16,0 0-9-16,3 0-6 0,0 0-1 15,0-3-1-15,3 1 0 16,0 2 2-16,0 0 2 15,-1 0-14-15,1-3-7 16,0 3-30-16,-3 0-13 16</inkml:trace>
  <inkml:trace contextRef="#ctx0" brushRef="#br0" timeOffset="1517.361">6553 11610 220 0,'0'3'85'0,"6"-1"-66"0,-3 4 5 0,0-1 1 0,0 3 6 16,-3 2 5-16,3 6-12 16,3 3-4-16,-6 5-12 15,3 2-3-15,-3 0-1 0,6 1-5 16,-3-3 1-16,0-3-11 15,0 0-5-15,0-8-41 16,-3-2-17-16,9-3-39 16</inkml:trace>
  <inkml:trace contextRef="#ctx0" brushRef="#br0" timeOffset="5181.708">6771 12049 172 0,'-15'-3'66'0,"9"6"-52"0,12 24 17 16,-3-19 4-16,-3-1-2 15,0-1 3-15,0-1-7 0,0 0-1 16,0-5-15-16,0 0-1 0,3 3-1 16,3-3-4-16,3 0-2 15,2-3-5-15,4 1 0 16,3-1 2-16,3 3 3 16,6 0-2-16,3 0-2 15,-1 3 0-15,1 2-1 16,-6-2 0-1,0-1 0-15,-9 1 0 16,-4-3 0-16,1 0 2 16,-6 0-25-16,0-3-10 15,3-2-29-15,-3 2-14 16,6 1-30 0</inkml:trace>
  <inkml:trace contextRef="#ctx0" brushRef="#br0" timeOffset="6236.438">7324 11875 164 0,'0'2'63'0,"3"6"-49"0,-3-3 20 0,0 1 6 16,0-6-7-16,3 5 0 15,-3-5-7-15,0 0-2 16,0 0-13-16,3 0 2 0,0 0 1 16,0-3-5-16,0-5-3 15,-3-2-3-15,6-3 0 0,0-3-2 16,3-3-1-16,-3 3 1 16,3-2-1-16,0-1 0 15,0 3 0-15,0 3 0 16,-3 3 0-16,-1 2 0 15,-2 2 0-15,0 1-3 16,-3 2 2-16,0 1 1 16,0 2 0-16,6 5-3 15,-3 3 0-15,3 5-1 16,-3 11 3-16,0 10 0 16,0 14 1-16,0-3 0 15,-6 3 2-15,-3-1 3 16,3 1 2-16,0 0-1 15,3-1 1-15,0 1-4 16,3-6-2-16,-3-5 0 16,3-5 1-16,-3-6 1 15,0-7 1-15,0-6-2 16,0-5 1-16,-3-5-4 0,0-3 0 16,0 0-19-16,-3-6-9 15,3 4-29-15,0-4-93 31</inkml:trace>
  <inkml:trace contextRef="#ctx0" brushRef="#br0" timeOffset="6507.809">7309 12401 196 0,'-6'0'74'0,"9"8"-58"0,3-13 14 16,-3 2 3 0,3 3-8-16,3 0 0 0,6 3-3 15,9-6 1-15,6 3-13 16,2 3-3-16,-2-3-1 0,-3 2-3 16,-3-2 0-16,-3 3-1 15,-4-3 1-15,-2 0-7 16,-3 0-1-16,0-3-42 15,-3 1-17-15</inkml:trace>
  <inkml:trace contextRef="#ctx0" brushRef="#br0" timeOffset="7359.146">8086 11957 220 0,'-9'0'82'0,"9"2"-64"0,0 3 13 16,0-5 3-16,0 0-5 15,0 0 3-15,3 6-7 16,3-6-3-16,0 2-12 15,3 1 2-15,3-3 4 0,3-3-4 16,3 1-2-16,6 2-5 16,-1-3-4-16,1 3 0 0,-3 0 1 15,0 0-1-15,-3 3 2 16,-3-1-4-16,-4-2 0 16,-2 0-4-16,-3 6-1 15,-3-1-24-15,0 0-8 16,-3 1-24-16,0-1-9 15</inkml:trace>
  <inkml:trace contextRef="#ctx0" brushRef="#br0" timeOffset="7633.636">8077 12166 248 0,'0'0'93'0,"3"0"-72"0,3 2-4 0,0-2-5 0,3 0 4 15,3 0 7-15,6 0-3 16,3-2-2-16,5-1-10 16,4 0-7-16,3 1-2 0,-33 2-1 31,39-3-88-16,-7 3-36-15,-14 3 21 16,-6-3 15-16</inkml:trace>
  <inkml:trace contextRef="#ctx0" brushRef="#br0" timeOffset="9774.351">8693 11872 192 0,'-11'-3'74'0,"11"-2"-58"0,-3 5 16 0,3 0 4 0,3-3 0 16,-1 1 0-16,4-4-4 15,0-4-2-15,6-1-17 16,3 1-6-16,9-4 0 0,3 1-6 16,3 3-3-16,-1 2-2 15,-2 2 3-15,-3 6-2 16,0 6-1-16,-3 4 5 15,-4 6 1-15,-2 11 0 16,-6 10-2-16,-3 2-2 16,-9 1-1-16,-3-3 4 15,-6 0 1-15,-6 0 2 16,-5 0 2-16,-4-2-3 16,3-1 0-16,-3-2 1 15,3-3 0-15,7-5 0 0,2-3 2 16,3 0 1-1,3-8 3-15,3 0-5 16,3-5-1-16,9-2 2 0,3-4 3 16,12-2-2-16,3 0-2 15,2-2-5-15,1 2-2 16,0 0 1-16,0 2 0 16,-1 1-2-16,-2 0 2 15,0 2 1-15,-3 0 2 16,-3 0-1-16,-3-2 2 15,-3 0-2-15,-1-3-1 16,-2 0-19-16,-3-3-10 16,0 0-27-16,0-2-10 0</inkml:trace>
  <inkml:trace contextRef="#ctx0" brushRef="#br0" timeOffset="10467.453">9110 11573 184 0,'0'-5'71'0,"0"5"-55"0,3 0 24 15,-3 0 9-15,6 2-1 16,0 4 2-16,-3-1-15 16,0 0-4-16,0 0-18 15,-3 1-3-15,0-1 0 0,0 3-8 16,-3 0-1-16,-3 2-1 16,0 1 0-16,0-3 0 15,0 3 2-15,0-4-1 16,3-1-1-16,0-1-2 15,3-2 1-15,0-3 1 16,3 2 2-16,3-2-6 16,0 0-1-16,3-2-3 0,0-1 2 15,0 3-9-15,3-3-3 16,-3 1-13-16,3-1-3 16,0 0-13-16,-1 3-5 15,-2-2-56 1</inkml:trace>
  <inkml:trace contextRef="#ctx0" brushRef="#br0" timeOffset="10694.707">9208 11607 216 0,'0'-2'82'16,"-3"4"-64"-16,0-4 0 0,3 2-3 15,3 2-2-15,0 4 4 0,-3-1-9 16,3 3-4-16,0 2-3 15,0 4 16-15,-3-1 9 0,0 0-11 16,0 0-3-16,0 1-8 16,0 1-3-16,-3-1 0 15,3-1-1-15,0-3-25 16,0 1-8-16,3-3-23 16,0 0-7-16</inkml:trace>
  <inkml:trace contextRef="#ctx0" brushRef="#br0" timeOffset="10947.871">9316 11673 264 0,'-3'-5'101'0,"3"5"-78"0,35 16 55 32,-17-13-45-32,-3-3-17 15,0 0-20-15,-3 0-9 16,0 0-24-16,0-3-11 0,0 0-26 16,-4 3-11-16</inkml:trace>
  <inkml:trace contextRef="#ctx0" brushRef="#br0" timeOffset="11228.755">9574 11531 228 0,'0'0'85'0,"9"0"-66"0,-26 23 10 0,14-15 2 15,3 0-13-15,0 3 0 16,0-1-4-16,0 4-1 16,0 2-7-1,0-1 0-15,0 4 1 0,0-3-3 16,0 2-1-16,3-2-3 0,-3 0-1 16,0-3-12-16,3 1-5 15,-3-4-21-15,3-2-8 16,-3 0-65-1</inkml:trace>
  <inkml:trace contextRef="#ctx0" brushRef="#br0" timeOffset="11896.333">9762 12121 236 0,'-18'-3'90'0,"15"0"-70"0,3 3 17 16,0 0 2-16,0 0-6 15,3 3 3-15,3 0-11 16,0-1-6-16,3-2-10 16,3 0 0-16,3 0 2 0,0 0-9 15,3-2-2-15,-1-1-1 16,-2 0 0-16,0 3-19 15,0-2-9-15,-6-1-36 16,3 3-14-16,-3 0-44 16</inkml:trace>
  <inkml:trace contextRef="#ctx0" brushRef="#br0" timeOffset="12526.084">10152 11935 192 0,'3'3'74'0,"3"2"-58"0,-6-2 23 15,0-3 4-15,3 5 3 16,0 1 2-16,-3-9-11 0,3 0-5 15,0-2-18-15,3-3-7 16,-3-3 0-16,3-2-6 0,-3-3-1 16,3-2 6-16,0-1 4 15,-1-2-14 1,1 5-4-16,-3 3 3 0,0 2 2 16,0 3-2-16,-3 3 1 15,0 5-5-15,3 5 1 16,0 9 2-16,0 4 3 15,3 9 2-15,-3 12 1 16,0 4 4-16,-3-1 2 16,0 0 2-16,0 1 0 15,3 2-4-15,0-3-1 16,0 0-1-16,0 1 1 16,-3-6-2-16,3-6-1 0,-3-1 1 15,0-9-1-15,-3-5-20 16,0-3-7-16,0 0-19 15,0-8-9-15,0 1-21 16,-3-4-10-16,0-7-4 16</inkml:trace>
  <inkml:trace contextRef="#ctx0" brushRef="#br0" timeOffset="12752.226">10107 12390 244 0,'-18'11'90'0,"15"-3"-70"0,0-5 13 16,3-3 1-16,3 2-7 0,0 1 1 15,3 0-6-15,3-1-4 16,6 1-10 0,6 2-3-16,9-2-1 0,0-1 0 15,-1-2 2-15,-2 0-5 0,0 0-1 16,-3 0 0-16,-3 0 2 16,-4-2-17-16,-2-1-4 15,-3 0-24-15,0 3-10 16,-3 0-12-16,-3-5-5 15,3-3-25 1</inkml:trace>
  <inkml:trace contextRef="#ctx0" brushRef="#br0" timeOffset="13196.914">10789 11986 312 0,'-6'0'118'0,"6"-6"-92"0,0 9 17 0,0-3 1 16,0 0-15-16,3 3-5 15,3-1-7-15,0 1-1 16,0-6-9 0,3 1-4-16,3-1-2 0,3-5 1 0,5 0 1 15,4 0-1-15,0-2-2 16,6-4-2-16,0 4 1 15,-4 2-4-15,4 0-1 16,-6 3-15-16,0-1-4 16,-3 4-3-16,-7-1 0 15,-2 0-17-15,-3 3-9 16,-3 0-9-16,-6 0-3 16</inkml:trace>
  <inkml:trace contextRef="#ctx0" brushRef="#br0" timeOffset="13458.391">10840 12107 264 0,'-18'11'99'0,"15"-8"-77"0,-3-1 13 16,6-2 1-16,3 3-4 15,-3-3 1-15,6 3-10 16,0-3-3-16,3 0-12 15,5 0-5-15,4-3 0 0,6 0-2 16,6-2-1-16,6 0 1 16,-4 2-1-16,1 0-5 15,-3 1 1-15,-6-1-14 16,-4 0-3-16,-5 3-29 0,-3 0-10 16,-3 0-73-1</inkml:trace>
  <inkml:trace contextRef="#ctx0" brushRef="#br0" timeOffset="20431.806">12143 11673 228 0,'-9'0'85'0,"6"0"-66"0,0 0 12 0,3 0 1 16,0 0-4-16,0 3 3 15,0-3-8-15,0 3-4 16,0-3-11-16,0 0-5 0,6 2 0 15,3-2-4-15,3 0-2 0,6 0 2 16,3-2 2-16,3-1-2 16,5 0 0-16,4 1 1 15,0-1 2-15,0 3 1 16,-1 0 1 0,-5 0-5-16,-3 0-1 0,-3 0 1 15,-3 0 0-15,-3 3 3 16,-4-1 1-16,-2 1-1 15,0 2-2-15,-6 3-2 16,-3 3 1-16,0 5 1 16,-12 10 2-16,-2 11 5 15,-7 14 4-15,-3 4-2 16,-3-2 0-16,0-3-3 16,3 1-1-16,4-1-6 0,2 0 1 15,3-5 4-15,3-5 2 16,3-8 0-16,0-9-1 15,3-4-3-15,0-3 1 16,3-8-11-16,0-3-2 16,-3-5-19-16,3-3-9 15,0-2-22-15,0-3-10 16,0-5-50 0</inkml:trace>
  <inkml:trace contextRef="#ctx0" brushRef="#br0" timeOffset="20719.042">12188 12052 280 0,'-9'-6'104'0,"12"4"-81"0,0-1 7 16,0 1-3-16,3 2-4 15,0-3 1-15,6 0-13 16,3-2-4-16,8 0-5 15,10 2 1-15,9 3 2 0,2 0-2 16,1 0 0-16,-3 0-3 16,-6 0-1-16,-1-3 3 15,-5 1 3-15,-3-4-4 16,-3 4-3-16,-7-3-6 0,-5-1 0 16,-3 4-34-16,-3-1-14 15,0 3-79 1</inkml:trace>
  <inkml:trace contextRef="#ctx0" brushRef="#br0" timeOffset="26543.792">9899 13065 148 0,'-6'-13'57'0,"3"5"-44"0,24 8 18 0,-15 0 8 0,-3 0-2 16,0-3 0-16,-3 1-7 15,0-1-4-15,-3 0-14 16,0 1 6-16,0 2 4 0,-3 5-5 16,-6 3 1-16,-3 3-9 15,-3 7-3-15,-6 9-6 16,-2 18-2-16,-1 7 1 16,3 4 0-16,3-3 1 15,9 2 0-15,9 1-3 16,15-3 2-16,6-5 1 15,6-9 2-15,3-7-1 16,2-11 2-16,7-16-2 16,3-10 2-16,3-13 0 15,5-11 3-15,-2-3-1 16,-7-5 2-16,-11-6 2 16,-12-7 5-16,-12-3 3 15,-9 0 2-15,-9 6-2 16,-3 2 0-16,-2 8-12 15,-1 8-2-15,0 7-12 0,0 7-4 16,3 4-26-16,3 6-13 16,6 2-23-16,3 6-11 15,6 5-37 1</inkml:trace>
  <inkml:trace contextRef="#ctx0" brushRef="#br0" timeOffset="27084.995">10283 13107 268 0,'33'-7'101'0,"-30"12"-78"0,-3 11 4 16,3-3-1-16,-3 11-6 15,0 13 3-15,0 10-4 16,-3 1-2-16,0-3-9 16,0-3-3-16,0 1 1 0,3-6-3 15,0-3 0-15,-3-7 3 16,3-6 1-16,0-5-1 16,0-6-1-16,0-2-1 0,0-3 0 15,0-7 0-15,0-6 2 16,0-3-5-16,0-2-1 15,3-3-5-15,3 0 1 16,0 0-5-16,3 1 1 16,-1-1 4-16,4 2 4 15,3 1 1-15,6 5 2 16,6 3-7-16,3 5-1 16,2 5 2-16,1 3 1 15,3 5 2-15,-9 6 0 16,-7 5 8-16,-8 2 5 15,-12 1 5-15,-9 4 3 16,1-7-5-16,-19 5-1 16,-3-5-7-16,-3-3 0 0,-3-7-7 15,1-9-1-15,-1-5-18 16,0-8-8-16,1-8-44 16,5 3-17-16,18-6-63 15</inkml:trace>
  <inkml:trace contextRef="#ctx0" brushRef="#br0" timeOffset="31965.424">11283 13332 144 0,'0'6'55'0,"0"-1"-43"0,3-2 12 0,-3-3 18 16,3 5-6-1,-3-5-8-15,3 3-4 16,-3-3-14-16,3 2 5 0,-3-2 4 16,0 0 1-16,0 0 0 15,3-2-4-15,0-1-2 16,0-2-6-16,0-1-3 15,0-7-2-15,0 0-3 16,3-6 3-16,0 3 0 0,0-2-4 16,0 2 1-16,-3 0-2 15,0 3 0-15,0 2 2 16,0 3 2-16,-1 3-3 16,-2 2-2-16,0 1 2 15,0 2 0-15,3 2 1 16,0 6 0-16,0 6-5 15,0 7 1-15,0 5 8 16,0 1 5-16,-3 2-4 16,0 0-1-16,0 0-2 15,0 3 1-15,0-3-4 16,0 0 0-16,-3-3 3 16,3-2 1-16,0-3-4 0,0-5 1 15,0 0 2-15,0-3 1 16,-3-2-1-1,3 0-2-15,-3-1 1 0,0 1 1 16,0-3-1-16,3 0-1 16,0-3 1-16,0-2-1 15,-3-1-7-15,3-2-3 16,-2-2-14-16,2-1-5 16,-3 3-27-16,3-3-9 15,0 1-43 1</inkml:trace>
  <inkml:trace contextRef="#ctx0" brushRef="#br0" timeOffset="32292.22">11259 13703 160 0,'-9'2'63'0,"6"4"-49"0,-3-6 25 16,6 0 9-16,-3 0-6 15,3 0-3-15,0-3-13 16,3-2-3-16,0 2-14 16,3-2-3-16,6 0-2 0,3 2 0 15,3-5 2-15,6 3-1 16,6-1 2-16,5 4 0 16,7-1 3-16,0 3-5 15,-7 0-3-15,-2 0-1 16,-6 3 1-16,-3-1-1 0,-4 4-1 15,-5-6 3-15,-3-3 0 16,-3 0-19-16,-3 1-7 16,-3-4-43-16,0 1-20 15,3-3-30 1</inkml:trace>
  <inkml:trace contextRef="#ctx0" brushRef="#br0" timeOffset="37610.111">12581 13152 164 0,'-12'-13'63'0,"9"8"-49"0,-9 0 16 0,9 5 12 16,-12 0-13-16,-6 5-10 15,-2 3-4-15,2 8-10 16,-3 15-5-16,0 14-1 0,3 6 3 16,3 4 1-16,3 9-4 15,10 2 1-15,5 3 4 16,8-11 2-16,10-8 6 16,12-7 3-16,3-17 3 15,0-18 3-15,2-19-7 16,-2-12-1-16,-3-14-5 15,-3-3-3-15,-7-3 2 16,-5 4 2-16,-9-1 0 16,-6 0 0-16,-6 3-1 15,-3 0 0-15,-6 3-4 16,1 7-1-16,-4 6-14 0,3 3-6 16,0 5-31-1,6 7-11-15,6 6-54 16,9 14-42-1,6-1 64-15</inkml:trace>
  <inkml:trace contextRef="#ctx0" brushRef="#br0" timeOffset="38029.835">12792 13203 172 0,'-18'2'66'0,"12"4"-52"0,-9 15 6 0,9-8-3 0,-2 8-2 16,-4 6 4-16,0 4-2 16,0 6-1-16,3 11-8 15,3 8-1-15,6 7 0 0,6-2 5 16,6-8 3-16,6-5-4 15,11-14 1-15,13-10 4 16,6-14 4-16,-4-18-4 16,-2-18 1-16,-3-8-6 15,-9-9 1-15,-10 1-5 16,-5-3-2-16,-9-5 0 16,-9-9 1-16,-6 7-3 0,-9 1 0 15,-5 6-3-15,-7 11-1 16,3 5-17-16,0 5-5 15,3 11-16-15,4 7-3 16,2 6-30-16,6 6-12 16,12 2-12-1</inkml:trace>
  <inkml:trace contextRef="#ctx0" brushRef="#br0" timeOffset="38479.558">13200 13216 156 0,'-12'0'60'0,"6"0"-47"0,-3 3 13 16,6 7 0-16,-6 3-3 15,-3 9 0-15,-3 4-12 16,1 6-4-16,-1 5-5 16,3 8 5-16,3 5 5 0,6 6-2 15,6 7 0-15,3-7-4 16,9-11-1-16,6-8 8 16,5-13 6-16,7-14 1 15,12-15 0-15,2-19-6 16,-2-8-4-16,-9-10-3 0,-7-3-2 15,-5-3-1 1,-12-10 2-16,-9-8-3 0,-12 2 0 16,-6 4-1-16,-8 9 1 15,-7 6 0-15,0 11 3 16,-3 8-16-16,6 10-6 0,1 8-19 16,2 5-5-1,6 8-36-15,6 6-14 16,6 0-8-1</inkml:trace>
  <inkml:trace contextRef="#ctx0" brushRef="#br0" timeOffset="38918.754">13566 13166 208 0,'-18'-8'77'0,"6"13"-60"0,-3-2-1 0,6 2-1 15,-2 6-11 1,-1 10-2-16,-6 13 3 0,-6 6 4 15,3 7-5-15,6 12 5 0,12 9 1 16,6 7-1-16,15-7 0 16,3-9 3-16,9-12 5 15,5-15 4 1,7-14 4-16,6-15-4 0,11-21-1 16,-2-17-9-16,-10-7-2 15,-11-3 12-15,-15-5 6 16,-9-9-9-16,-21-4-5 15,-6-1-13-15,-6 3-2 16,-6 9-20-16,1 7-8 16,-1 13-37-16,0 11-17 15,6 7-49 1</inkml:trace>
  <inkml:trace contextRef="#ctx0" brushRef="#br0" timeOffset="40042.776">14530 13211 140 0,'0'-14'52'0,"0"12"-41"0,0-4 15 16,0 4 4-16,-3-1-2 15,1 1 3-15,-4-1-8 16,-3 3-4-16,-6 5-11 16,0 6-3-16,-3 13 1 0,-3 13-3 15,-3 2-2-15,4 4 2 16,5 2 2-16,9 2 7 0,9 4 2 15,9-4 1-15,8-10 4 16,7-8-5-16,9-13 2 16,12-16 2-1,8-10 1-15,1-12-8 0,-7-7-4 16,-8-2 4-16,-12-4 5 16,-12-10-4-16,-10-5 1 15,-13 2-4-15,-16 1 0 16,-6 4-5-16,-3 4-1 15,0 10-17-15,1 7-7 16,2 9-19-16,3 11-5 16,3 7-38-16,6 5-16 15,6 9-12 1</inkml:trace>
  <inkml:trace contextRef="#ctx0" brushRef="#br0" timeOffset="40476.672">14885 13176 224 0,'-12'-8'85'0,"9"8"-66"0,-9 0 12 0,9 3 3 15,-3 0-25-15,-3 5-8 16,0 10-2-16,-6 16-1 16,-6 6 2-1,4 5 2-15,5 8 1 0,12 8-4 0,12 2 1 16,5-2 4-16,10-8 5 16,3-10 4-16,9-17 4 15,-1-13 2 1,4-15 3-16,3-17-10 0,-1-5-2 15,-5-5 3-15,-9-3 3 16,-12-5 3-16,-15-2 3 16,-9-9-8-16,-9-2-1 15,-6-1-12-15,-3 6-3 0,0 8-19 16,0 8-9-16,4 8-17 16,-1 5-6-16,3 11-58 15,6 10-54 1,3 1 61-16</inkml:trace>
  <inkml:trace contextRef="#ctx0" brushRef="#br0" timeOffset="40821.645">15304 13163 272 0,'-26'3'101'0,"11"-1"-78"0,-9 9-9 0,9-1-8 16,-3 14-6 0,-3 11 0-16,0 4 11 0,7 4 7 15,5 7-9-15,9 11-2 0,15 2-3 16,14-4 4-16,7-12 3 16,6-18 0-16,2-15 3 15,7-20-1-15,5-15 0 16,1-11-3-16,-9-2 1 15,-16-6 14-15,-20-10 6 16,-18-8 1-16,-14-6 1 16,-10 9-14-16,-9 7-6 15,-3 6-30-15,-5 10-12 0,-4 8-49 16,4 8-22-16,5 8-61 16</inkml:trace>
  <inkml:trace contextRef="#ctx0" brushRef="#br0" timeOffset="42383.68">13614 12779 88 0,'-3'6'33'0,"9"-4"-26"0,-9-2-4 16,6 3-2-16,-3 0-1 15,-3 2 2-15,0 0-3 16,0 0 0-16,3 3 1 15,-3 6 0-15,0 4 0 16,-3 3 0-16,0 3 0 16,-3 3 2-16,0 2-1 0,-3 0 2 15,0 3 2-15,0-1 2 16,0 6-1 0,0 3 1-16,1 5-2 15,2 0 0-15,0 3-8 0,0-6 0 16,-3 0 3-16,0 1 2 15,0-1 0-15,-6 3 1 16,0 8 0-16,-2 0 3 16,2 0 3-16,-3-3 2 15,3 0 1-15,0-5 0 16,-3-5 0-16,3 0 0 16,4-3-6-16,-1-3-4 0,0 0 1 15,3 1-2-15,0-6-1 16,3-3-6-16,3-4-4 15,0-1-34 1,0-5-40-16,3-3 17 0</inkml:trace>
  <inkml:trace contextRef="#ctx0" brushRef="#br0" timeOffset="43644.199">15852 13298 116 0,'-18'0'44'0,"6"0"-35"0,27 16-4 0,-12-14-3 16,-3 4 2-16,0-4 5 15,0 4 8-15,0-1 7 16,0-5-4-16,0 0 0 16,0 0 2-16,0 5 1 15,0-5-12-15,0 0 11 0,0 0 7 16,3 3 7-16,0 0 3 16,3-1-8-16,0 1-4 15,0-3-11-15,3 0-3 16,0 0-7-16,3 0-4 15,3 0-4-15,2 0 1 16,1-3 1-16,6 3 2 16,3-2-1-16,-3-1 2 0,0 0-2 15,-4 3-1-15,1-2 1 16,-3 2-1-16,-6-3-5 16,-3 0 1-16,0 1-9 15,-6 2-2 1,-3-3 1-16,0 0 3 0,-3 1-17 15,-3-1-7-15,-3 0-26 16,0 1-11-16,0 7-28 16</inkml:trace>
  <inkml:trace contextRef="#ctx0" brushRef="#br0" timeOffset="43887.05">15876 13467 216 0,'-9'3'82'0,"9"0"-64"0,3-3 0 0,-3 0-3 16,0 0 11-16,6 2 10 15,3-2-12-15,3 0-3 16,3 0-13-16,5 0-5 0,4 0 0 16,6 0 0-16,-3 3 1 15,0 0-7-15,-4-1 0 0,-2-2-23 16,-3 0-8-1,-6 0-21-15,0 0-5 16,0 0-36 0</inkml:trace>
  <inkml:trace contextRef="#ctx0" brushRef="#br0" timeOffset="44756.82">16492 13176 140 0,'9'-10'52'0,"-9"2"-41"0,3 0 11 15,0 5 3-15,0 1 6 16,-3-4 5-16,3 1-6 16,-3 0-1-16,0-1-16 0,0 1 8 0,-3 2 5 15,-6 3-5 1,3 0-2-16,-3 3-11 0,0 5-3 15,-6 8-8-15,-3 10 0 16,-2 14-1-16,2 5-1 16,3 0 4-1,3 0 2-15,3 3 2 0,6 2 1 16,6 3-2-16,12 0 1 16,6-6 2-1,17-7 4-15,7-8 0 0,0-8 0 16,-1-22 1-16,-2-15 1 15,-3-8 1-15,-4-8 0 16,-5-3-2-16,-6-5-1 16,-9-3 1-16,-6 1 1 15,-3 7 6-15,-15-21 3 0,-6 5-6 16,0 9-1-16,-3 7-12 16,-3 5-5-16,1 6-14 15,-1 0-6-15,3 10-14 16,3 6-6-16,6 5-27 15,6 5-12-15,12 3-44 16</inkml:trace>
  <inkml:trace contextRef="#ctx0" brushRef="#br0" timeOffset="45077.624">17171 13380 252 0,'-3'5'93'0,"0"-2"-72"0,0 5 5 0,0 0-3 16,-3 2 2-16,-6 6 7 0,-6 3-6 15,-6 2-3-15,-3 3-13 16,4 2-2-16,-1 3-1 16,3 0-6-16,0-5 0 0,3-3-21 15,3-5-9-15,3 0-25 16,1-8-9 0,-1-8-59-1</inkml:trace>
  <inkml:trace contextRef="#ctx0" brushRef="#br0" timeOffset="45301.037">16873 13425 264 0,'3'0'101'0,"3"3"-78"0,6 5-5 0,-3-3-7 16,3 5 43 15,32 30-29-31,-2-3-8 15,-6 0-13-15,-1-8-5 16,-5-2-32-16,-3-3-13 16,0-9-45-16,-3-4-18 15,-4-8 16-15,-2-9 8 16</inkml:trace>
  <inkml:trace contextRef="#ctx0" brushRef="#br0" timeOffset="46904.551">17680 13219 176 0,'12'-8'66'0,"-12"8"-52"0,8-6 17 0,-2 6 4 16,-3-2 1-16,0-4 0 15,3-2 53 16,-9-13-33-31,-3 5-10 16,-3 3 4 15,-26 8-35-31,-1 0-9 16,-3 5-7-16,4 2-1 16,5 4-6-16,6 2-2 0,3-1 6 15,6 4-10-15,6 0 0 16,9 4-4-16,12 4-2 15,6 10 5-15,9-2 1 0,6-1 6 16,5 3 3-16,4 0 0 16,3 0 1-16,-1 3 3 15,-2 2 0-15,-9 1 5 16,-9-3 5-16,-12-1 1 16,-10-4 2-16,-7-3 5 15,-7-3 1-15,-9-8-3 16,-3-5 1-16,-6-5-7 15,-3-6-1-15,-2-8-4 16,-1-2-3-16,6-3 0 16,1 0-1-16,11-2-16 15,15-3-6-15,12-3 0 0,5-3 2 16,7-2 10-16,9-5 5 16,3-3 6-16,0 0 4 15,-1 2 0-15,-5 4 2 16,-6 2 5-1,-9 2 2-15,-6 1-7 0,-6 5-4 16,-3 2-20-16,-3 3-9 16,-3 6-39-16,0 4-16 15</inkml:trace>
  <inkml:trace contextRef="#ctx0" brushRef="#br0" timeOffset="47397.242">18251 13155 276 0,'-15'-10'104'0,"9"7"-81"0,-9-5 14 0,9 8 1 16,-2 0-16-16,-4 0-2 15,-3 5-14-15,-3 6-4 16,-3 13-2-16,-3 15-3 0,0 9 0 16,1 2 4-16,5 3 3 15,6 3-3-15,12 5-1 16,6 2-2-16,9-10-2 15,9-11 0-15,5-15 3 16,16-17 4-16,17-15 6 16,4-11-3-16,-7-13 2 15,-8-5 8-15,-6-6 7 16,-13-5 10-16,-11-11 4 16,-12-4 0-16,-9 1 2 0,-18 6-10 15,-11 3-3 1,-4 5-24-16,-3 8-8 15,0 8-47-15,7 8-20 16,-1 8-48-16,6 10-22 0,3 0 0 16</inkml:trace>
  <inkml:trace contextRef="#ctx0" brushRef="#br0" timeOffset="49019.739">9914 14354 172 0,'-9'-11'66'0,"0"8"-52"0,0 1 14 0,6-1 3 15,-3 3-3-15,-6-3 1 16,0 3-1-16,-6 3 0 16,-8 2-15-16,-4 6 1 0,-6 8 0 15,3 18-5-15,1 18-1 16,2 9 2-16,9 2 1 16,6 3-3-16,12-1 0 15,15-4-7-15,21-6-1 16,11-10 0-16,4-22 0 15,3-15 0-15,-1-19 0 16,4-13 0-16,5-11 2 0,-2-3-1 16,-15-9 2-16,-13-7 0 15,-17-2 1-15,-12-2 0 16,-12-1 2-16,-5 9 1 16,-4 4 3-16,-3 9-7 15,3 7-2-15,0 9-10 16,3 5-4-1,4 5-33-15,2 5-15 0,6 3-72 16,6 0-34 0,6 5 85-16</inkml:trace>
  <inkml:trace contextRef="#ctx0" brushRef="#br0" timeOffset="49541.798">10345 14340 240 0,'-9'3'90'0,"7"2"-70"0,-1 9-5 0,3-4-6 16,0 11 7-16,0 11 7 15,0 16 6-15,0-1 2 0,0 1-16 16,-3 0-5-16,3-9 1 0,0-2-7 15,0-8 0 1,0-2-2-16,0-9 1 0,0-2-4 16,0-5 0-1,0-3 1-15,0-8 0 16,0 0-5-16,0-5-1 0,0-3 0 16,3-3 2-16,-3-2 2 15,5 0 1-15,1-6 1 16,3-2 0-16,3 2-3 15,3 3 2-15,3 1-4 16,6 9 1-16,3 6 0 16,5 8 2-16,7 8 3 0,0-3 4 15,-9 6 7-15,-7-1 2 16,-5 1 4-16,-12-3 3 16,-12 0-7-16,-12 0-1 15,-5-1-5-15,-7-1 0 16,-6-1-5-16,0-5 0 15,-2-3-6-15,-1-2-2 16,0-3-16-16,4-3-6 16,5-2-26-16,6-1-9 15,15-1-71 1</inkml:trace>
  <inkml:trace contextRef="#ctx0" brushRef="#br0" timeOffset="50580.588">11390 14370 216 0,'3'-16'82'0,"-3"10"-64"0,3-2 18 0,-3 6 4 15,-3-1 1-15,-3 0 5 16,-3 1-12-16,-3 2-5 15,-3 2-17-15,-2 6-5 0,-7 6-3 0,-3 9-5 16,3 12-1-16,-3 18-4 16,4 5-1-16,8 5 4 15,12 4 3-15,9-1 1 16,9 0-1-16,5-5 1 16,10-14 1-16,12-15 1 15,14-16 3-15,7-16-1 16,-1-16 2-16,-5-13 2 15,-6-8 2-15,-10-8-1 16,-11-11 1-16,-12 1 9 16,-12-1 7-16,-9 1 3 15,-12 7 4-15,-15 3-14 16,-11 5-6-16,-1 9-25 16,3 4-7-16,3 6-41 15,10 5-16-15</inkml:trace>
  <inkml:trace contextRef="#ctx0" brushRef="#br0" timeOffset="51947.888">12316 14586 132 0,'0'3'52'0,"0"2"-41"0,3-2 11 16,-3-3 1-16,0 0 4 16,0-3 6-16,3 6-7 15,0-3-3-15,0-3-13 16,0 1 0-16,3-4 3 0,0-1-5 16,0-4-2-16,0-2-3 15,0 0 0-15,-1-1 0 16,1-2 1-16,0 3-5 0,0 3-1 15,0-1 3-15,-3 3 1 16,0 3-3-16,0-1-1 16,0 1 1-16,0 3 0 15,0 2-2-15,-3 0 2 16,6 13 1 0,-3 5 6-16,0 9 4 15,0 10-3-15,-3 2 1 16,3 1-5-16,-3-3 0 15,0-5 1-15,0 0 0 16,-3-3-2-16,3-3-2 16,3-2-4-16,-3-5-2 15,0-4-28-15,-3-1-10 16,3-6-29 0,0-3-48-16,-3-2 27 15</inkml:trace>
  <inkml:trace contextRef="#ctx0" brushRef="#br0" timeOffset="52163.212">12313 14878 208 0,'-9'5'77'0,"6"-5"-60"0,3 5 2 15,0-5-4-15,3 3 1 16,0-1 4-16,3 1 3 16,6-3 3-16,3 0-14 15,9 0 0-15,5 0-1 0,1 0-6 16,0 3-1-16,-3-3-2 15,2 2-2-15,-8 1-15 0,-3 2-7 16,-3-2-42-16,3-6-78 31</inkml:trace>
  <inkml:trace contextRef="#ctx0" brushRef="#br0" timeOffset="52516.725">12667 14616 184 0,'3'-3'68'0,"-3"6"-52"0,0-3 14 0,0 0 6 16,0 0 0-1,3-6 0-15</inkml:trace>
  <inkml:trace contextRef="#ctx0" brushRef="#br0" timeOffset="52757.809">12682 14592 436 0,'6'-16'13'0,"0"0"-5"0,0-2-6 0,0-1 1 15,3 0-2-15,-3 4-1 16,0-1-2-16,0 2 1 15,-3 7 1-15,0 1 0 16,0 4-3-16,0 4 2 16,-1 9-1-16,1 7 0 15,3 11 2-15,-3 9 0 0,0 1 2 16,-3 4 1 0,3-4-1-16,0-2 1 0,0 0-2 15,0-2-1-15,0-4-8 16,0-1-5-16,0-7-26 15,0-1-10-15,-3-7-61 16</inkml:trace>
  <inkml:trace contextRef="#ctx0" brushRef="#br0" timeOffset="53003.123">12721 14928 228 0,'-18'0'85'0,"18"5"-66"0,-3-5 8 0,3 0-2 16,3-5-2-16,3 0 3 15,3 2-5-15,3 0-1 16,5 1-11-16,4 2-1 0,6-3-1 16,3 3-8-16,3 0-1 15,-4 0-27-15,-5 0-10 16,-3 0-31-16,6-5-70 31</inkml:trace>
  <inkml:trace contextRef="#ctx0" brushRef="#br0" timeOffset="53431.74">13105 14621 220 0,'-3'3'85'0,"3"10"-66"0,0-13 10 15,0 0-1-15,0 0 3 16,3-3 4-16,0-2-11 15,0 0-4 1,3-11-11-16,0-6-4 0,-3 4-3 16,2-3-2-16,1 0 1 15,0 2-1-15,-3 3 0 0,0 3 0 16,-3 5-3-16,3 3 0 16,-3 5-1-16,3 10 3 15,3 6 0-15,0 13 1 16,0 8 2-16,0 3 3 15,-3 0 2-15,0-3 1 16,0-3-4-16,0 1-3 16,0-4-3-16,0-2 1 15,0-2-32-15,0-6-15 16,0 0-36-16,0-8-12 16</inkml:trace>
  <inkml:trace contextRef="#ctx0" brushRef="#br0" timeOffset="53646">13096 14928 256 0,'0'0'96'0,"3"5"-75"0,3-2 10 32,0-1-2-32,3 1-4 15,2 0 2-15,4-3-13 16,3-3-5-16,6 0-6 15,0 1-5-15,0-1-1 0,-1 0-36 16,-2 1-16-16,6-3-74 16</inkml:trace>
  <inkml:trace contextRef="#ctx0" brushRef="#br0" timeOffset="54002.195">13637 14576 192 0,'-2'8'74'0,"2"-8"-58"0,-3 0 20 16,3 0 5-16,0 0-4 0,0 0 3 16</inkml:trace>
  <inkml:trace contextRef="#ctx0" brushRef="#br0" timeOffset="54258.386">13632 14576 487 0,'0'-8'25'0,"3"-5"-9"0,-1 0-8 0,1-3-3 16,3-3-6-16,0 1 1 15,-3 2 0-15,0 2 0 16,0 4 0-16,0 2 2 15,-3 3-3-15,3 2-2 16,0 8-1-16,0 9 0 16,0 7 0-16,0 13 3 15,0 6 2-15,0 2 2 16,0 0-1-16,0-2-2 16,0-3 1-16,0 0-1 0,0-2-5 15,0-4-1-15,-3-4-26 16,3-3-9-16,-3-6-34 15,3-5-15-15,-3-5-12 16</inkml:trace>
  <inkml:trace contextRef="#ctx0" brushRef="#br0" timeOffset="54473.522">13581 14907 244 0,'-6'0'90'0,"6"2"-70"0,3 1 6 0,-3-3-3 15,6 3 2-15,0-3 5 16,6 2-3-16,6 1-2 16,5-3-13-16,7 0-5 0,9 0-3 15,0 0-2 1,-4 0-2-16,-5 0-17 0,-3 0-6 16,-3 0-55-16,-1-3-24 15,-2-2-11 1</inkml:trace>
  <inkml:trace contextRef="#ctx0" brushRef="#br0" timeOffset="55562.294">14504 14515 152 0,'3'-11'57'0,"0"9"-44"0,0-9 14 0,-3 6 3 16,0 0-2-16,-3-1 1 16,0 1-1-16,0 0 2 15,0-1-16-15,-3 1 5 16,-3 5 4-16,0 3-10 0,0 5-2 16,-3 5-9-16,0 16-2 15,-3 11-5-15,6 7 1 16,0 4 2-16,6-4 3 15,6 1 2-15,6-3 1 16,6-8-2-16,6-8-2 0,9-8 9 16,9-10 4-16,8-11-2 15,1-8-1-15,-4-5-4 16,-5-3 1-16,-6-5 0 16,-6-3 3-16,-10-3-1 15,-5-7 2-15,-9-3-6 16,-9 0-1-16,-8-3-2 15,-7 3-2-15,0 5-2 16,0 6 1-16,0 7-12 16,3 4-5-16,0 7-17 15,4 2-5-15,2 9-17 0,3 5-6 16,6 0-50 0</inkml:trace>
  <inkml:trace contextRef="#ctx0" brushRef="#br0" timeOffset="55955.789">14953 14486 260 0,'-3'-8'99'0,"3"8"-77"0,-3-3 13 16,3 3 1-1,-3 3-13-15,-3 2-3 0,0 6-11 16,-3 5-6-16,3 16-2 15,-3 7-4-15,4 6 2 16,2 0-1-16,6-3-2 16,2 1 3-16,10-3 2 0,6-6 0 15,6-5-1-15,6-10 3 16,8-12 2-16,7-7 0 16,-3-7 0-16,-7-7-3 15,-5-2 1-15,-6-5 4 16,-6-3 6-16,-9-5-5 15,-6-5 0-15,-9-8-4 16,-12-1-1-16,-9 1 3 16,-3 0 3-16,0 7-13 15,1 6-7-15,2 5-16 0,3 6-6 16,3 5-32 0,6 5-10-16,9 8-45 15</inkml:trace>
  <inkml:trace contextRef="#ctx0" brushRef="#br0" timeOffset="56298.368">15453 14478 272 0,'-18'3'101'0,"12"-3"-78"0,-9 8 4 0,10-3-3 16,-4 0-14-16,-3 11-3 15,0 5 0-15,-3 11 2 16,0 10-4-16,6-2 6 0,6 0 4 16,6-1-9-16,6 1-4 0,6-6-1 15,9-7-1-15,5-9 4 16,10-10 5-16,9-10-1 16,2-9 3-16,-5-7 0 15,-6-4 1-15,-9-7 5 16,-13-10 1-16,-14-6-1 15,-18-3 0-15,-11-5-9 16,-7 8-3-16,-3 5-32 16,1 11-14-16,-1 8-70 0,6 8-28 15</inkml:trace>
  <inkml:trace contextRef="#ctx0" brushRef="#br0" timeOffset="57456.173">13587 14137 104 0,'0'5'38'0,"0"8"-29"0,-3-15 1 0,3 10 2 0,-3-1-4 15,0 1 3-15,-3 8-4 16,0 3-2-16,0 5 2 16,-3 5 2-16,-3 2-2 15,-3 9-2-15,-2 18-2 16,-7 14 2-16,-9 5 4 0,-6 7-1 15,4 9 3-15,-1-1 0 16,0-4 1-16,0-12-2 16,10-4 1-16,-1-9-4 15,6-10-2-15,3-10-5 16,3-9 0-16,3-5-24 16,3-8-12-16,6-5-45 15</inkml:trace>
  <inkml:trace contextRef="#ctx0" brushRef="#br0" timeOffset="58704.276">15959 14531 292 0,'-12'3'110'0,"9"-6"-86"0,3 3 13 15,0 5 0-15,3-2-11 16,3-3-3-16,3 0-11 0,6-3-5 15,6 1-4-15,6-1-5 0,2 0 1 16,1 1-1-16,-3-1-2 16,0 3-2-16,-3 0 1 15,-7-3-21-15,1 1-8 16,-3-1-36-16,-3 0-15 16,0 3-30-1</inkml:trace>
  <inkml:trace contextRef="#ctx0" brushRef="#br0" timeOffset="58897.014">15959 14690 280 0,'-6'-3'107'0,"9"6"-83"0,6-1-5 0,0-2-8 0,6 3-3 15,9-3 5-15,6 0-5 16,5 0-2-16,-2 0-3 15,0-3-20-15,-3-2-6 0,-4 2-51 16,1 1-21-16,-3-4-4 16</inkml:trace>
  <inkml:trace contextRef="#ctx0" brushRef="#br0" timeOffset="59526.678">16629 14370 184 0,'-6'-14'68'0,"3"6"-52"0,33 19 17 16,-24-6 4-16,-6-5-6 16,-6 6-1-16,-3-1-12 15,-6 3-4-15,-3 2-8 16,-3 9-4-16,-3 13-1 0,4 13 1 16,5 5 1-16,6 0 1 15,6 6 2-15,12-9-1 16,12 4 0-16,5-6 1 15,7-6 3-15,3-4 0 16,3-17 0-16,2-13-1 0,10-15 2 16,5-9-3-16,1-7 1 15,-12-8-3-15,-10-14 2 16,-14-5-2-16,-12-3 2 16,-18 1 0-16,-12 5 3 15,-6 7 6-15,-2 9 4 16,-4 10-15-16,3 6-4 15,3 4-20-15,4 6-7 16,2 6-25-16,9 4-7 16,3 6-36-16,9 0-15 15</inkml:trace>
  <inkml:trace contextRef="#ctx0" brushRef="#br0" timeOffset="59862.755">17299 14542 256 0,'0'2'96'0,"0"3"-75"0,3 3 3 0,-3-2-2 16,-3 7 34 15,-21 35-30-31,0-6-10 16,0-5-15-16,3-5-6 16,1-3-31-1,2-8-14-15,3-3-43 0,3-4-18 16,3-4 21-16,3-4 11 15</inkml:trace>
  <inkml:trace contextRef="#ctx0" brushRef="#br0" timeOffset="60055.398">17043 14645 228 0,'6'-11'88'0,"9"16"-69"0,-4-2 2 0,-5 0-3 0,6 2 8 15,3-2 5-15,3 7 0 16,6 3 1-16,0 6-18 15,2 2-6-15,7 3-1 0,0 0-2 16,0 2 2-16,-4-2-9 16,10-5-3-16,0-4-48 15,2-9-20-15,1-9-58 16</inkml:trace>
  <inkml:trace contextRef="#ctx0" brushRef="#br0" timeOffset="61239.672">17695 14338 68 0,'8'-6'27'0,"-5"4"-21"0,0-1-6 16,-3 3-2-16,0 0-27 15,3 0-8-15</inkml:trace>
  <inkml:trace contextRef="#ctx0" brushRef="#br0" timeOffset="61718.748">17653 14293 224 0,'-9'-3'85'0,"6"3"-66"0,-3 0 16 0,6 0 4 16,-3 3-6-16,0-3 1 15,3 2-8-15,0-2-2 16,0 0-13-16,3 0 0 16,3 0 0-16,3-2-6 0,6-3-3 15,6-1-1-15,8 1-1 16,7 0-3-16,9-1 0 16,-1 1 2-16,-2 2 2 15,-3 1-2-15,-3-1 0 16,-4 0 1-16,-2 1 2 0,-6-1-1 15,-3 1 2-15,-3-1-4 16,-4 3 0 0,-2 0 3-16,-3 0 1 0,-3 0-1 15,-3 3-2-15,-3 2 1 16,0 3-1-16,-3 2-3 16,0 6 2-16,-3 8-1 15,-3 8-2-15,-3 7 3 16,1 14 2-16,-1 3-2 15,0 0 0-15,0-9 1 16,3-2 2-16,-3-5-1 16,3-3-1-16,-3-8 3 15,6-3 0-15,-3-4-12 16,0-4-4-16,3-5-18 16,0-2-6-16,3-6-26 0,-3-2-11 15,6-3-37 1</inkml:trace>
  <inkml:trace contextRef="#ctx0" brushRef="#br0" timeOffset="61961.481">17739 14579 292 0,'-6'-8'110'0,"9"8"-86"0,3 0-4 0,0-3-9 0,3 6-1 15,9-6 6 1,12 3 1-16,11-3 1 0,4-2-9 16,0 2-3-16,-1 1-2 15,1-1-5-15,-6-2 1 0,-4-3-27 16,-2 3-11-16,-3-3-76 16,-3 0-60-1,-9-6 67-15</inkml:trace>
  <inkml:trace contextRef="#ctx0" brushRef="#br0" timeOffset="62876.076">18730 14322 220 0,'-6'-11'82'0,"3"3"-64"0,-5 3 20 0,5 2 5 15,-6-2 2-15,-3 0 3 16,-3 0-7-16,-3 2 0 15,-3 0-23-15,-3 3-6 0,1 3-4 16,-1 2-7-16,0 1-2 16,0 1-3-16,3 1 0 15,3 3 0-15,6 0 3 16,4 2-7-16,8 3-2 16,3 2 1-1,8 3 3-15,4 3-2 0,6 3 1 16,6 4 4-16,0 4 1 15,2-1 2-15,4 1 0 16,0 2 0-16,0-6 0 16,-4-2-5-16,-8 1 1 15,-3-4 4-15,-9-2 4 0,-6-6 3 16,-12 1 1-16,-6-6 0 16,-6-2 2-16,-5-3-3 15,-7 0-2-15,-3-6 0 16,-3-2-1-16,-5-8 4 15,-1 0 3-15,6-8-9 16,10-2 0-16,8-9-13 16,12-4-5-16,15-6 1 15,12-3 4-15,6 0 4 16,2 1 2-16,1 4 3 16,0 3 1-16,0 3 1 15,-3 3 0-15,-7 2 0 0,-2 3 2 16,-3 0-41-1,-6 0-18-15,0 2-84 16</inkml:trace>
  <inkml:trace contextRef="#ctx0" brushRef="#br0" timeOffset="65907.002">17977 15491 112 0,'-3'-29'44'0,"-3"19"-35"0,0-9 16 0,3 11 4 15,0 0 10-15,-2-2 6 16</inkml:trace>
  <inkml:trace contextRef="#ctx0" brushRef="#br0" timeOffset="66206.552">17933 15393 368 0,'-15'0'42'0,"-3"3"-6"15,-6 5-15-15,0 13-3 16,-2 11-11-16,-1 8-2 15,3 7-1-15,3 14 2 16,6 5-1-16,12 8 0 16,9-7-3-16,12-7-2 15,15-9 3-15,11-6 2 16,4-11-2-16,0-15 0 16,-1-14 1-16,1-16 0 15,-6-15-2-15,-7-14-2 0,-8-2 1 16,-6-6-1-16,-12-2 2 15,-6 0 1-15,-9-3 1 16,-6 0 2-16,-6 5-1 16,-3 8 0-1,0 6-14-15,1 13-4 16,-1 5-23-16,3 5-9 0,6 9-40 16,12 7-16-16,6 8-2 15</inkml:trace>
  <inkml:trace contextRef="#ctx0" brushRef="#br0" timeOffset="66671.413">18370 15433 236 0,'-9'0'88'0,"0"5"-69"0,3 11-7 16,6-2-7-1,0 12 1 1,0 11 6-16,-3 11 11 0,0 2 8 16,3 6-16-16,0-1 1 0,0 1-2 15,0-9-7-15,3-4-2 16,0-12-3-16,-3-4 1 16,0-9 0-16,0-2 1 15,0-11 6-15,0-5 4 16,3-21-12-16,3-5-7 15,6 5-3-15,6-6 4 16,3 3 2-16,0 3-1 16,3 3 0-16,-1 12-1 15,1 4 0-15,0 4 3 16,0 4 0-16,-6 7 5 16,-3 8 5-16,-6 0 6 15,-4 3 3-15,-8 0-3 16,-5-3 1-16,-10 3-7 15,-9-3-1-15,-9-8-4 16,-8-2-3-16,-1-8-11 0,3 4-6 16,7-7-32-1,5-2-11-15</inkml:trace>
  <inkml:trace contextRef="#ctx0" brushRef="#br0" timeOffset="67468.908">19290 15576 156 0,'-3'-13'60'0,"0"8"-47"0,0-9 13 0,0 12 3 16,0-9 5-16,-3 6 6 16,-3-6 3-16,3 6 3 15,-6 0-25-15,0 2-1 0,-2 6 1 0,-1 5-6 16,-3 5 0-1,0 5-14-15,0 6-3 16,0 10-1-16,0 6 1 0,4 16 3 16,8 5 4-1,3-1 0-15,9-7 0 0,8-5 3 16,7-11 3-16,12-5-4 16,9-8-2-16,2-11 2 15,-2-18 2-15,-3-9-2 16,-4-15-2-16,-5-13 4 15,-9 2 4-15,-9-5 2 16,-6 0 3-16,-9 0 3 16,-12 0 4-16,-9 8-4 0,-9 5-1 15,-2 3-16-15,2 8-6 16,3 3-36 0,6 2-12-16,4 8-37 15,8 13-15-15,3 8-55 16</inkml:trace>
  <inkml:trace contextRef="#ctx0" brushRef="#br0" timeOffset="69526.876">19989 15526 140 0,'-3'-3'52'0,"9"3"-41"0,-12 0-2 15,6 0-5-15,0 0 4 16,0 0 5-16,0 0 9 15,0 0 4-15,0 0-14 16,0 0 11-16,0 0 4 0,-2 3 1 16,-1-3 1-16,0 2-14 15,0 1-6-15,0-3-4 16,3 13-3 0,0-2-4-16,0-3 1 15,0-3 1-15,0 0-3 16,0 1 2-16,0-6 5 0,0 0 5 15,0 0-1-15,0 0 1 16,3 5-3-16,-3-5 1 16,0 0 9 15,3-3-6-31,0 1-1 16,0-1-1-16,-3-2 0 15,0 2-4-15,0-2-1 16,0 2-1-16,0-2 1 0,2 0 0 15,-2-1-4-15,3 1 1 16,-3-3-2 0,0 3 0-16,0-1 2 0,0-1 0 15,0 1 0-15,0 4 0 16,0-1 0-16,0 0 2 16,0 3 1-16,0-2-1 15,0 2 1-15,0 0 0 16,0 0 1-16,0-3-5 15,0 3-1-15,-3 0 1 16,3 0 2-16,0 0 0 16,-2 3 2-16,2-1 4 15,0 1 4-15,-3 0-11 16,3-3-2-16,0 0 3 16,0 0 1-16,0 5-5 15,0 5 0-15,-3 1 1 16,3 2 3-16,0 6-2 0,0 2-2 15,-3 3 6-15,0 8 3 16,0 5-8-16,3 2-3 16,0 4 3-16,0-4 0 15,3 1-1 1,0-3 2-16,-3-5 3 16,0-6 1-16,0-5-1 0,0-5-2 15,0 0-2-15,0-5 1 16,0-11-21-1,-3 0-26-15,3 0-10 16,0 2-36 0,-3 4-53-16,0 2 40 0</inkml:trace>
  <inkml:trace contextRef="#ctx0" brushRef="#br0" timeOffset="70189.504">19978 15499 88 0,'0'-2'35'0,"-3"-1"-27"0,14-5 22 15,-5 8 10-15,-3 0-4 16,-3 0 2-16,6 0-2 16,-6 0-1-16,3 5-18 15,-6 1-4-15,-3 2-1 0,-5 0-1 16,5 18 3-16,-3-2-1 15,0 0 0-15,0-3-7 16,0-3-2-16,0-2-2 0,3-3 1 16,3-5-11-1,0 0-4-15,3-2-47 0,0-1-19 16,3 0-24 0</inkml:trace>
  <inkml:trace contextRef="#ctx0" brushRef="#br0" timeOffset="70905.529">19876 16042 144 0,'-9'2'55'0,"9"1"-43"0,-3-3 21 16,3 0 6-16,0 0-4 15,0 0 2-15,6 5-17 16,0-2-6-16,3-3-9 16,3 0 12-16,3-3 5 0,0-2-8 15,3 5-3-15,6-3-7 16,-1 1-3-16,-2-1 0 15,0-2-1-15,-3 5-14 0,0-3-5 16,-3 6-37 0,-3-3-13-16,-3 0-33 15</inkml:trace>
  <inkml:trace contextRef="#ctx0" brushRef="#br0" timeOffset="71686.991">20311 15520 204 0,'-3'0'77'0,"-3"11"-60"0,3-3-5 15,0 5 13-15,-3 0-11 16,0 3-2-16,0 0-3 15,0-3-5-15,0 1-1 0,0-1 3 16,0-3-3-16,0-2-2 16,3-2 2-16,3-4 0 15,0-2 3-15,6 0 3 16,0 0 0-16,0-5 0 16,0-3-5-16,3-2-1 0,0-4-1 15,0 4 1 1,-3-6-4-16,0 3 0 0,0 2 1 15,0 3 2-15,0 5-3 16,0-2 0-16,0 3 3 16,-3 2 3-16,0 2-2 15,3 9-2-15,-3 5 6 16,0 2 3-16,0 6-1 16,-3 5 0-16,0 3-5 15,0 5-1-15,0-3-1 16,0 6-2-16,0-3 1 15,0 3 1-15,0-11-1 16,0-3-1-16,0-5-13 0,0-5-6 16,0-3-17-16,0-2-7 15,0 0-134 1,-3-3 62 0</inkml:trace>
  <inkml:trace contextRef="#ctx0" brushRef="#br0" timeOffset="71916.57">20293 16081 240 0,'0'-2'90'0,"3"2"-70"0,3 2 13 0,0-2-1 0,3 3-4 15,3-3 1-15,0-3-12 16,3 3-3-16,2-2-8 15,1-1-6-15,0 0-1 0,0 1-10 16,-3-1-5-16,-3 3-41 16,0-2-15-16</inkml:trace>
  <inkml:trace contextRef="#ctx0" brushRef="#br0" timeOffset="72601.725">20635 15558 200 0,'3'-3'74'0,"-3"3"-58"16,0 3 14-16,0-3 1 0,-3 5-7 15,0 3-2-15,-3 2-15 16,-2 1-4-16,-1-1-2 16,0 1 1-16,0 0 3 0,0-1 0 15,0-2 0-15,3 0-3 16,3-3 1-16,0-2-2 15,0-3 2-15,3 0 2 16,3-5 4-16,3-6-4 0,3 3-3 16,0-2-6-1,3-9 0-15,0 6 2 16,2-3 3 0,-2 3 0-16,-3 2-1 15,0 3 1-15,-3 8 3 16,3 11 2-16,0 2-5 15,0 6 0-15,-6 4 3 0,3 7 5 16,-3 4-1-16,-3 3 1 16,-3 3-5-16,3 2-1 15,-3 0-1-15,0-2-2 16,0-6-2-16,3-7 1 16,0-1-37-16,0-2-16 15,-3-5-37-15,0-3-49 16</inkml:trace>
  <inkml:trace contextRef="#ctx0" brushRef="#br0" timeOffset="72834.308">20615 16071 280 0,'-6'-5'104'0,"6"5"-81"0,12 5-2 16,-10-3 9-16,13-2-2 15,6 0-6 1,0 0-2-16,0 0-12 16,0 0-7-16,0 0-4 0,-4-2-3 0,-2 2-1 15,-3 0-29-15,0 0-12 16,-3 2-26-16,-3 1-9 16,-3 2-15-1</inkml:trace>
  <inkml:trace contextRef="#ctx0" brushRef="#br0" timeOffset="73894.856">21269 15550 184 0,'-6'-19'68'0,"6"27"-52"0,-3-16 10 0,3 5 1 15,0 1 0-15,-3-1 3 16,1 6-1-16,-4-3 0 15,-6 5-12-15,-3 6-3 16,-6 2-6-16,3 8-3 16,-3 5 0-16,-6 9 1 15,4 10-1-15,2 13 0 16,6 8-3-16,6-8-2 16,9-5 3-16,6-5 2 15,6-6 2-15,9-5 1 16,2-10-4-16,1-9-3 15,6-7 0-15,0-11-1 16,3-11 4-16,2-12 2 0,1-15 0 16,-6-7 1-16,-6-5 7 15,-10 0 3-15,-8 2 7 16,-6 1 2-16,-8 4 6 16,-7 6 5-16,-3 6-14 15,-3-4-3-15,0 11-32 16,0 3-12-16,3 3-26 15,1 7-11-15,2 11-31 16,3 5-15-16,6 1-30 16</inkml:trace>
  <inkml:trace contextRef="#ctx0" brushRef="#br0" timeOffset="75861.457">21862 15669 136 0,'0'0'52'0,"0"0"-41"0,0 0 13 0,0 0 2 15,0 0-6-15,0 0-1 16,0 0 8-16,0 0 5 16,0 0-16-16,0 0 4 0,0 0 1 15,0 0-5-15,6 2 1 16,-6-2-4-16,3 0 2 16,-3 0-8-16,3-2-2 15,0-4-1-15,0 4 0 16,0-4-2-16,-3 1-2 15,3-3-2 1,0-5 4 0,-1 5-2-16,-2 3 0 0,0-1 1 15,0 4-1-15,0-1 0 16,0 3 0-16,0 5 0 16,0 3 0-16,0 0 0 15,0 6 0-15,0 4 2 16,0 6 1-16,0 5 1 15,0 5 2-15,0 3-3 16,0 6 0-16,0-6-1 16,0-3 1-16,0-7-2 15,0-1 2-15,-2-5-4 16,2-2-2-16,0-6-31 16,0-8-13-16,0 6-3 15,0-8 3-15,0 7-23 16,-3-2-42-1,0 0 24-15</inkml:trace>
  <inkml:trace contextRef="#ctx0" brushRef="#br0" timeOffset="76103.127">21811 16092 224 0,'-6'-3'85'0,"6"1"-66"0,0 4 8 0,0-2 0 16,0 0-1-16,3 3 2 15,3-3-4-15,0 0-3 16,3 0-11-16,0 0-6 0,0 0-3 16,9 0-4-16,0 3 2 0,-1-1 1 15,1 1 0-15,0 0-3 16,0-1 2 0,-3-2-28-16,0 5-13 0,0-2-36 15,-3-6-15-15,-4-2 0 31</inkml:trace>
  <inkml:trace contextRef="#ctx0" brushRef="#br0" timeOffset="76655.971">22153 15661 244 0,'-6'2'90'0,"6"1"-70"0,3-3 10 0,-3 0-1 15,0 0-4-15,3 0 0 16,3-3-12-16,-3-2-3 0,3 2-6 16,0-2-3-16,0-3 0 0,0-5-1 15,0 5 0-15,0-3-5 16,0 1-1-16,-3-1 3 15,0 6 3-15,-3 5-1 16,3-3-2-16,-3 3-5 16,3 8 0-16,0 5 6 15,0 3 3-15,-3 6 3 16,0 4 2-16,0 6 1 16,0 7 1-16,0 4-4 15,0 2-1-15,0 0-1 16,3-6-2-16,0-4 1 15,0-6-1-15,-3-5-18 16,3-6-8-16,0-2-15 16,-3-3-5-16,0-2-21 0,0-3-8 15</inkml:trace>
  <inkml:trace contextRef="#ctx0" brushRef="#br0" timeOffset="76881.725">22165 16103 272 0,'-3'-3'101'0,"6"0"-78"0,3 3 0 0,-6 0 7 16,9 0-6-16,0 0-5 16,0 0-2-16,3 0-10 15,0 0-4-15,0 0-2 0,-3 3-8 16,3 0-3-16,-3-1-25 15,-1-2-10-15,1 0-21 16,-3-2-9-16</inkml:trace>
  <inkml:trace contextRef="#ctx0" brushRef="#br0" timeOffset="77525.722">22406 15682 248 0,'0'-3'93'0,"3"3"-72"0,0 0-2 0,-3 0-6 0,3 0-1 15,0-2 3-15,3-1-6 16,3-5-1-16,0 0-4 16,0-3-3-16,3 1 0 0,-3-3-1 15,0-1 0-15,0 4-3 16,0 2 0-16,-3-3 4 16,0 3 3-16,-3 6 1 15,0 2 2-15,0 2-4 16,0 4 0-16,0 7 1 15,2 3 2-15,-2 5-1 16,3 3 2-16,-3 8-4 16,0 5 0-16,3 2-1 15,-3 6-2-15,3 0 1 0,-6-5 1 16,0-3-1-16,3-5-1 16,0-1 1-16,0-7-1 15,-3-5 0-15,0 2 2 16,3-5-6-16,-3-6 1 15,0 1-23-15,0-3-11 16,0-3-20-16,0 0-9 16,-3-2-36-1</inkml:trace>
  <inkml:trace contextRef="#ctx0" brushRef="#br0" timeOffset="77739.805">22424 16140 288 0,'-3'2'107'0,"6"-4"-83"0,3 4-3 15,0 1-7-15,6-3-4 16,6 0 4-16,0 0 1 16,3 0 0-16,0 0-7 15,2-3-7-15,-5 1-2 0,0 2-23 16,-3 0-12-16,-3 0-98 15</inkml:trace>
  <inkml:trace contextRef="#ctx0" brushRef="#br0" timeOffset="78406.04">21859 15610 160 0,'0'-5'60'0,"0"5"-47"0,3 0 21 0,-3 0 6 16,0 0-9-16,0 5-1 16,-3 1-15-16,0 4-4 15,-6 1-7-15,6 2 4 0,-6 0 2 16,0 1-5-16,0-1-1 0,0 0-4 15,3 0-3 1,0-2-51-16,3-3-22 0,3-3-25 16</inkml:trace>
  <inkml:trace contextRef="#ctx0" brushRef="#br0" timeOffset="79432.581">21234 15184 156 0,'3'-15'57'0,"3"15"-44"0,-6-6-1 15,0 6-3-15,3-2 7 16,-3-1 5-16,0 0-9 15,3 1-4-15,-3-1-5 16,0 3 0-16,0 0 2 0,-3 8-7 16,0 3 0-16,-6 2 0 15,-3 8 1-15,-6 11 1 16,-9 13 2-16,-12 16 5 0,4 13 6 16,-4 5-7-1,-3 16-1-15,4 6-5 0,-1-1-1 16,0-4 5-1,1-1 5-15,2-5-1 0,0-6 1 16,0-9-8-16,7-7 0 16,2-12-1-16,6-11 2 15,6-5-32-15,3-9-12 16,6-7-52 0</inkml:trace>
  <inkml:trace contextRef="#ctx0" brushRef="#br0" timeOffset="80442.305">22907 15700 256 0,'-27'14'96'0,"27"-14"-75"0,0 2 17 16,0-2 1-16,6 3-15 15,3-3-3-15,5 0-6 16,4 0-2-16,3 0-7 15,3-3-4-15,0 3-1 0,0-2-1 16,-1-1 0-16,1 0-7 16,-3 1-3-16,-6-1-19 15,3 3-6-15,-6 0-13 16,-3 0-5-16,-3 0-57 16</inkml:trace>
  <inkml:trace contextRef="#ctx0" brushRef="#br0" timeOffset="80663.658">22960 15907 288 0,'-15'-3'107'0,"21"8"-83"0,6-5-7 0,-3 0-7 15,0 0 2-15,9 0 4 16,0-2-3-16,2-1-3 15,1 0-5-15,0 1-8 0,0-1-1 16,0 1-27-16,-3 4-11 16,-3 1-76-1,-1-1-42-15,-5-4 74 0</inkml:trace>
  <inkml:trace contextRef="#ctx0" brushRef="#br0" timeOffset="81280.245">23529 15552 260 0,'-6'-21'96'0,"3"5"-75"0,-9 8 14 0,9 14 3 15,0-6-7-15,-3-6 2 16,-3 9-19-16,0 7-6 0,-6 1-5 16,-6 10-5-16,-6 6-1 0,-2 7-1 15,-1 14 0-15,0 15 5 16,6 9 3-16,7-6-1 16,8-5 0-1,15-6 1-15,5-7 2 0,16-6-5 16,6-5-1-1,0-10 4-15,8-14 5 0,-2-5-3 16,3-16-1-16,5-5 4 16,-5-9 2-16,-9-7-2 15,3-13 0-15,-13-6-3 16,-11-10 1-16,-12 3 5 16,-6 2 2-16,-9 5 4 0,1 6 1 15,-4 2-15-15,-3 14-6 16,0 4-22-16,0 4-10 15,0 10-11-15,3 3-2 16,7 7-19-16,2 4-8 16,6 4-55-1</inkml:trace>
  <inkml:trace contextRef="#ctx0" brushRef="#br0" timeOffset="81613.721">24029 15798 272 0,'-15'8'101'0,"15"3"-78"0,-9 7-2 16,6-2-5-16,-6 5-1 15,-3 11 3-15,-6-3-3 16,3 0-1-16,-3 0-8 16,-2-7-6-16,2-1-3 0,0-3-25 15,3-2-11-15,-3-3-18 16,6-5-5-16,0 0-39 15</inkml:trace>
  <inkml:trace contextRef="#ctx0" brushRef="#br0" timeOffset="81841.544">23731 15838 252 0,'0'-8'93'0,"0"3"-72"0,9-1-4 0,-9 6-7 16,9 0 3-16,0 0 6 15,6 6 5-15,3 2 3 16,8 8-14-16,4 13 3 0,0 2 2 16,-3 4-10-16,2-1-2 0,1-5-4 15,0-2 1-15,-9-1-2 16,6-5 2 0,-7-5-29-16,1-8-9 15,0 3-47-15,-3-9-20 0</inkml:trace>
  <inkml:trace contextRef="#ctx0" brushRef="#br0" timeOffset="82978.535">24136 15595 280 0,'0'-8'107'0,"0"5"-83"0,0 8 6 16,0-5-1-16,9 0-7 16,-3 0 1-16,0 0-8 15,9 0-2-15,-1 0-7 0,16 0-4 16,3-5 1-16,-3-3-4 15,8 3 0-15,-5-8-1 16,-3 5 0-16,-3-6 2 0,-3 6 0 16,-4 3 2-16,-5-3 1 15,-3 8 1-15,-3 0 0 16,-6 5-2-16,6 3-2 16,-6 0-2-16,-3 6 1 15,0 4 1-15,-3 6 0 16,-6 8 4-16,6 7 2 15,-6 12-5-15,-3 12-2 16,0-2 2-16,3 2 3 16,0-10-3-16,4-2-3 15,-1-9 1-15,0-8 0 16,6-10-15-16,-3 0-4 0,3-8-32 16,0-6-12-16,0-2-37 15,0-8-46 1,3-5 47-16</inkml:trace>
  <inkml:trace contextRef="#ctx0" brushRef="#br0" timeOffset="83207.005">24195 15835 336 0,'-9'-5'126'0,"9"5"-98"0,0 3-5 16,9-3-9-16,0 2 4 15,3 1 6-15,18 5 1 16,3-3 2-16,2 0-15 16,1-2-7-16,0 0-3 0,-3-3-11 15,-1-3-2-15,-2-5-29 0,-3 8-14 16,-3-2-43-16,-6-4-16 16,-7 1-4-1</inkml:trace>
  <inkml:trace contextRef="#ctx0" brushRef="#br0" timeOffset="83831.36">24710 15579 288 0,'-12'0'110'0,"12"2"-86"0,6-2 0 0,0 0-4 16,6 0-8-16,6-5 1 15,3 2-3-15,3-2 1 16,3-3-6-16,-4 0-3 15,7-2 1-15,-3-4-4 0,-3 1 0 16,5 3 1-16,-2 2 0 16,-6 0 0-16,-6 0 2 15,3 5-1-15,-6 3 2 16,-3 8 0-16,-3 5 1 16,-3 3 0-16,-3 11 2 15,-9 2-1-15,0 8 0 16,-3 10-1-16,-6 9 0 0,6 7 2 15,-3 1 1-15,0-6-3 16,3-8-3-16,3-2 0 16,1-11-1-16,2-5-5 15,0-8-1-15,-3-6-33 16,9-5-11-16,-3 1-19 16,-3-4-5-16,6-7-37 15</inkml:trace>
  <inkml:trace contextRef="#ctx0" brushRef="#br0" timeOffset="84061.634">24692 15880 332 0,'-8'-8'123'0,"16"3"-95"0,10 0-4 0,-6 2-6 16,15 0 1-16,-3-2 6 15,9 0 2-15,5-3 3 16,1 3-16-16,3-6-6 0,8 1-3 16,-2-1-12-16,-4 0-5 15,-44 11-335 17</inkml:trace>
  <inkml:trace contextRef="#ctx0" brushRef="#br0" timeOffset="86205.727">18373 16706 204 0,'-12'-16'77'0,"3"11"-60"0,-6-6 6 0,13 8 1 16,-4-2 0-16,-3 0 3 16,-3 2-1-16,-3 1 1 15,0 4-15-15,-3 9-2 0,-3 7 0 16,0 11-6-16,1 14 0 15,2 12 0-15,3 6 0 16,6 13 2-16,9 8 3 16,6-5-4-16,12-8-1 15,11-11 2-15,13-5 1 16,9-16-3-16,-1-11-1 0,-2-12 1 16,-3-20 0-1,-4-20 4-15,-5-6 3 0,-6-16-4 16,-6 1-2-16,-10-9 2 15,-8 3 0-15,-9-5 3 16,-8 3 4-16,-7-1-2 16,-3 11 3-16,-6 5-13 15,-3 14-5-15,1-1-28 16,5 14-10-16,3 5-32 0,9 11-11 16,15 8-53-1</inkml:trace>
  <inkml:trace contextRef="#ctx0" brushRef="#br0" timeOffset="86682.669">18748 16706 272 0,'-9'0'101'0,"3"0"-78"0,-3 5-5 16,6 3-5-1,0 5-4-15,3 19 5 0,-2 8 5 16,2-1 5-16,-3 14-12 16,3-8 2-16,0 0 2 15,0 0-8-15,0-5-4 0,0-6-1 16,0-7 0-16,0-9 3 16,-3-4 1-16,3-4-1 15,0-5 1-15,0-7-4 16,0-6-2-16,0-11-7 15,3 3-1-15,2-2-2 16,4-1 3-16,0 1 4 16,6 2 1-16,9 3-2 15,6 2 2-15,-3 11-1 16,2 5-2-16,-2 3 3 16,0 6 0-16,-3 4 5 15,-3 3 2-15,-10 3 9 16,-2 3 2-16,-9-1-2 15,-6 1 1-15,-8-4-5 0,-13-7 1 16,-9 3-5-16,-6-14-2 16,-2-5-18-16,-1-5-6 15,3-3-24-15,10-3-10 16,5-5-82 0</inkml:trace>
  <inkml:trace contextRef="#ctx0" brushRef="#br0" timeOffset="87480.324">19495 16804 188 0,'-3'-14'71'15,"-3"9"-55"-15,0-8 17 0,4 13 5 0,-4-3-7 16,-3 3-1-16,0 0 1 15,-6 8 0-15,0 3-16 16,-3 13-2-16,-6 7-2 0,-3 9-4 16,1 13-2-16,5 8 0 15,9 8 1-15,9-1 1 16,18-9 1-16,6-12-2 16,8-7-1-16,4-14 1 15,6-12 1-15,9-20-1 16,8-17-1-16,10-15 1 15,-10-9 1-15,-11-3 1 0,-15-1 2 16,-19-7 15-16,-25-3 8 16,-16 3 3-16,-9 0 2 15,-3 10-14-15,-2 11-4 16,2 5-34-16,3 6-15 16,4 5-35-16,11 8-14 15,12 10-56-15,12 0-25 16,9 1 32-1</inkml:trace>
  <inkml:trace contextRef="#ctx0" brushRef="#br0" timeOffset="88954.761">20329 16920 96 0,'3'-5'38'0,"0"5"-29"0,-3-8 1 0,3 3-1 16</inkml:trace>
  <inkml:trace contextRef="#ctx0" brushRef="#br0" timeOffset="89313.362">20344 16888 194 0,'3'-8'26'16,"0"-2"-6"-16,-3 2 6 16,0-5-4-1,0 2-12-15,-3 3 10 0,0 3 3 0,-3 5-3 16,-3 3 1 0,-6 7-3-16,0 6-2 15,-6 5-6-15,-6 6-4 0,4 10-3 16,2 5-3-1,3 11-2-15,6 10 1 16,12-4 5-16,15-1 5 0,6-11-1 16,3-4 1-16,2-14-1 15,4-5 2-15,-30-24 6 32,48-29 0-17,-4-6 0-15,-14-5-2 16,-9-4-1-16,-9-1-10 15,-6 2-1-15,-9-2-2 16,-3 6-3-16,-3-1 2 0,-3 8 1 16,0 6 0-16,3 2-20 15,0 11-7-15,3-1-39 0,12 14-99 32</inkml:trace>
  <inkml:trace contextRef="#ctx0" brushRef="#br0" timeOffset="89745.693">20600 16854 156 0,'-15'-11'57'0,"9"6"-44"0,-3 5 16 0,6 5 6 0,0-5-2 15,-3 6 3-15,-3 2-9 16,0 7-4-16,-3 1-13 16,0 11-2-16,3-1-1 0,0 14-1 15,4 5-1-15,5 11 1 16,5-1 1-16,7 3-3 16,9-7-1-16,9-12 1 15,6-7 0-15,-1-11-2 16,4-8 1-16,-3-13 2 15,-3-18 2-15,-4-11-1 16,-5-8 1-16,-6 0-4 16,-3-11-2-16,-9 8 4 15,-6-5 1-15,-6-2 0 16,-3 2 1-16,-6 5-4 0,-3 3 0 16,0 16-10-16,-2 0-5 15,-1 7-19-15,3 9-7 16,3 5-29-16,9 5-10 15,12 6-27 1</inkml:trace>
  <inkml:trace contextRef="#ctx0" brushRef="#br0" timeOffset="90120.731">21022 16828 244 0,'-12'-3'93'0,"1"-10"-72"0,5 13-4 16,3 5-5-16,-3 3 4 16,-3 5 5-16,0 6-3 15,-3 4 0-15,0 12-10 16,-3 5-1-16,3 18 0 0,3 8-3 16,3 0-1-16,6-8 5 15,6-8 3-15,6-5-4 16,9-10 1-16,9-9-3 15,14-12 0-15,1-9 1 16,-3-18 1-16,-4-14-1 0,-2-5 1 16,-9-7 5-1,-9-6 2-15,-9-3-1 0,-9-2 0 16,-9 2-3-16,-12-2 1 16,-9 8-4-16,-3 5-2 15,4 5-27-15,2 5-12 16,6 14-36-16,3 0-14 15</inkml:trace>
  <inkml:trace contextRef="#ctx0" brushRef="#br0" timeOffset="91248.257">21505 16981 156 0,'0'0'57'0,"-3"5"-44"0,0-7 7 0,3 2 1 15,0 0 2-15,-3 0 3 16,3 0 4-16,0 0 1 16,0 0-16-16,0 0-2 0,3 0 0 15,0-3-1-15,0 0 3 16,2-2-6-16,1 5-3 15,3-5-1-15,-6-3 1 16,0 3-3-16,0-9-2 0,0 1 0 16,0 0-1-16,0 0 0 15,0 7 0-15,3-7 0 16,-6 5 0-16,6 3-3 16,-6 2 0-16,3 3 2 15,-3 0 2-15,6 8 0 16,-6 0-1-16,6-3-2 15,-3 17 1-15,3-4-1 16,-3 9 0-16,3 4 4 16,0 6 1-16,0 3-1 15,0 0-2-15,-3-1 1 16,0 1-1-16,0-3 0 0,0-10 2 16,0-6-8-16,-3-8-1 15,3 0-31-15,0-2-15 16,-3-9-37-1,6-2-40-15,-4 0 43 16</inkml:trace>
  <inkml:trace contextRef="#ctx0" brushRef="#br0" timeOffset="91443.625">21508 17351 284 0,'-3'-5'107'0,"11"5"-83"0,4 0-7 0,-3 5-7 0,6 1 6 16,3-6 9-16,6 0-6 16,0 0-1-16,-1 0-10 15,1 0-7-15,-3 0-4 0,-3-6-31 16,0 12-15-16,0-6-85 16</inkml:trace>
  <inkml:trace contextRef="#ctx0" brushRef="#br0" timeOffset="92706.442">22195 16883 164 0,'-6'-13'63'0,"3"13"-49"0,0-3 11 0,0 3 5 15,0 5-5-15,-3 9 3 16,-3 2-10-16,0 7 0 15,1 4-11-15,-7 7-4 0,0 6 0 16,6 13 4-16,6 2 6 16,6-2-1-16,6-8 3 0,3-10-4 15,6-4 1-15,2-9-3 16,7-14 2-16,3-8-2 16,6-14 0-1,5-9-3-15,1-15-1 16,-9 1-1-16,-4-5 2 0,-11-3-3 15,-15-2-2-15,-6-9 2 16,-12 8 0-16,-2-2 1 16,-4 8 2-16,0 10-12 15,-3 8-5-15,9 6-15 16,0 4-4-16,3 6-28 16,3 14-11-16,7 2-45 15</inkml:trace>
  <inkml:trace contextRef="#ctx0" brushRef="#br0" timeOffset="93154.382">22552 16896 220 0,'-12'-13'82'0,"9"10"-64"0,-14 9 15 0,11-4 2 16,-3 6-7-16,0-2-2 15,0 7-12-15,-3 0-6 0,6 11-5 16,-3 5-5-16,6 11 1 0,6 10-1 16,6 13 0-16,6-4 2 15,3-4 2-15,3-5-1 16,2-10-1-16,1-8 3 15,0-14 0-15,3-10 5 16,0-13 5-16,-1-3-1 16,1-18 1-16,-3-11-3 15,0-3-1-15,-12-5 3 16,-6-3 3-16,-6-2-4 16,-3 5 1-16,-6-3-5 0,-3 3-2 15,-6 6-2-15,3 7 0 16,0 6-15-16,-3 4-5 15,6 9-11 1,0 3-3-16,1 4-23 16,2 4-10-16</inkml:trace>
  <inkml:trace contextRef="#ctx0" brushRef="#br0" timeOffset="93502.8">22874 16764 268 0,'-9'8'101'0,"3"-3"-78"0,-3 6-9 0,6-1-10 0,-3 9 3 16,-6 7 8-16,3 11 31 31,0 69-22-15,9-21-9-16,9-11-7 15,12-16-2-15,12-13 1 16,2-16 1-16,4-15-4 16,-6-20 4-16,6-12 4 0,-10-9-2 15,-2-4 0-15,-9-4 2 16,-9-5 3-16,-9 1-2 16,-3-4 2-16,-15 9 3 15,-6-6 1-15,-8 9-21 16,-4-1-8-16,3 5-36 15,3 6-13-15,4 8-70 16</inkml:trace>
  <inkml:trace contextRef="#ctx0" brushRef="#br0" timeOffset="94391.141">21528 16510 132 0,'0'-3'49'0,"0"6"-38"0,3-6 4 15,-3 3 0-15,0 0 0 16,-3 0 3-16,3 0-1 15,3 0 1-15,-6 3-9 0,0 2-3 16,-3 3-2-16,0 3-2 0,-2 10 1 16,-7 16 4-16,-3 19 4 15,-3 15-2-15,-3 14 2 16,-3 21-6 0,-2 10-3-16,-4-5 1 15,3 0 2-15,0-8-2 16,-2 3 0-16,5-16-3 0,0-13-1 15,9-11-32-15,3-13-13 16,9-13-48 0</inkml:trace>
  <inkml:trace contextRef="#ctx0" brushRef="#br0" timeOffset="95262.748">23246 16997 264 0,'-12'-3'101'0,"12"3"-78"0,0 0 4 0,0 0-3 15,6 0-8-15,0-2 1 16,3-4-7-16,12 6-2 16,-4 0-4-16,7-2-3 0,3-1 0 0,0 0-6 15,0-2-1-15,-4 5-28 16,-2 0-13-16,-6 0-26 15,0 0-12-15,-9 8-5 16</inkml:trace>
  <inkml:trace contextRef="#ctx0" brushRef="#br0" timeOffset="95443.068">23255 17084 304 0,'-9'0'112'0,"9"0"-87"0,6 0-9 15,-3 0-11-15,6 0-4 16,3 0 1-16,5 0-20 31,25 0-43-15,-6-2-19-16,-3-1-25 0,-1 0-8 16</inkml:trace>
  <inkml:trace contextRef="#ctx0" brushRef="#br0" timeOffset="95931.03">23674 16703 260 0,'-14'-5'96'0,"14"5"-75"0,-3 5-1 16,3-2-4-16,-3 5-6 16,-3 5 2-16,-3 11-2 15,-3 13 1-15,0 5-6 16,-3 14-3-16,0 10 1 0,3 13 0 15,3 1 3-15,3-9-5 16,6-5-1-16,6-10 2 16,6-14 3-16,0-2-2 15,15-22-2-15,3-4 6 0,5-14 3 16,13-8-3-16,0-19-2 16,-7-18 0-16,-5 0-1 15,-9-8 0 1,-6 6 2-16,-9-4 6 0,-12 4 4 15,-3 2 7 1,-15 2 3-16,-3 4-13 0,0 10-6 16,0 5-31-16,0 8-11 15,1 3-10-15,-1 13-2 16,6 10-38-16,3 4-18 16</inkml:trace>
  <inkml:trace contextRef="#ctx0" brushRef="#br0" timeOffset="96256.989">24142 17066 288 0,'-15'10'110'0,"3"6"-86"0,3 16-11 0,6-8-9 16,-6 7-4-16,0 4 2 16,-3-1 0-16,0 6-2 15,1-8 1-15,-4-6-17 0,9 1-6 16,-3-9-38-16,0-5-16 15</inkml:trace>
  <inkml:trace contextRef="#ctx0" brushRef="#br0" timeOffset="96429.707">23984 17132 272 0,'6'0'101'0,"3"5"-78"0,6 3-2 0,-3-3-5 0,3 9 3 15,8 4 6-15,4 9-11 16,9 4-3-16,3-4-7 16,2 4-7-16,-2-9-1 0,-6 1-60 15,5-7-26-15,-2-2-30 16</inkml:trace>
  <inkml:trace contextRef="#ctx0" brushRef="#br0" timeOffset="97974.025">24591 16769 200 0,'-21'-39'74'0,"21"28"-58"0,-3 8 16 0,-3 3 2 15,3 0-4 1,-5 3 2-16,-4 2-9 0,0 3-2 15,-6 11-12-15,0 7 1 0,-3 14 3 16,0 5-5-16,1 5-2 16,2 3-1-16,12 8-1 15,6 5 2-15,6-8 1 16,15-2-3-16,2-14-1 16,4-13 1-16,9-5 0 15,8-13 0-15,7-17 0 16,-3-12 0-16,-4-9 0 15,-5-12 4-15,-9-1 3 16,-12-8-4-16,-15-4 1 16,-12-9-3-16,-15 0 2 15,-9 13 2-15,-3 3 2 0,7 8-12 16,5 11-6-16,-3 10-24 16,6 0-7-16,9 8-38 15,3 3-14-15,9 10-39 16</inkml:trace>
  <inkml:trace contextRef="#ctx0" brushRef="#br0" timeOffset="98634.907">25059 16706 236 0,'0'-5'88'0,"0"2"-69"0,0-8 15 0,0 9 1 0,0-4 2 16,-6 1 2-16,0 0 1 15,-6-3 2-15,-6 8-23 16,-3 0-8-16,0 8-4 0,0 0-6 16,-2 2-1-16,-1 4 0 15,3 1 0-15,9 1-3 16,3 5 0-16,15 1-1 15,3 7 3-15,6-3-7 16,15 6-2-16,2 2 3 16,7-2 2-16,12 8 0 15,-1-1 1-15,-11 4 3 16,-6-1 0-16,-12-2 3 16,-7 2 3-16,-20-7 4 15,-5-4 2-15,-16-4 8 0,-6-3 2 16,0-9 1-16,-5-7 1 15,-1-8-9-15,9-10-3 16,0-9-9-16,15-5-3 16,7-5-9-16,8-8-4 15,8-2 3-15,13-1 2 16,9-10 2-16,3 10 5 16,0 0-4-16,-4-5 2 15,-2 6-3-15,-15-6 0 16,-12 5-21-16,-3 6-8 15,-6-4-97 1,0 12-71-16,-3 0 77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2:45:54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17272 6440 60 0,'-3'0'24'0,"0"3"-18"0,0-1 4 0,3 1 4 0,-3 0 3 16,0-1 2-16,0 1-2 15,0-1 0-15,0 1 2 16,0 0 0-16,0-1-8 16,-3 4-2-16,3-4 4 15,-3 1 3-15,0 2-8 16,3-2 7-16,0 0 2 0,0 2-3 15,0 0 0-15,0-2-2 0,0-1 2 16,0 1 4-16,3 0 1 16,0-3-4-16,0 0 1 15,0 0 0-15,6 2 2 16,0-2-4-16,3 3 2 16,6-3-3-16,3 0 0 15,3 0-5-15,3 0-3 16,5-3 0-16,1 3 1 15,3 3-3-15,0 2 0 16,-4 1-3-16,-5-1-3 16,-3 0 4-16,-3-2 1 15,-3 0 0-15,-3-1 1 16,-3-4 2-16,0 2-22 16,-3-6-43-1,0 4-2-15,-1 2-5 16,-2 0 4-16</inkml:trace>
  <inkml:trace contextRef="#ctx0" brushRef="#br0" timeOffset="415.812">17233 6683 184 0,'-3'0'68'0,"0"0"-52"0,3 0 14 0,0 0 6 16,0 0-7-16,0 0 0 15,0 0-12-15,0 3-3 16,0-3-8-16,3 5 0 0,0-2 4 16,3-3-2-16,3 3 3 15,3-3-2-15,6 2 2 16,6-2-4-16,-1 6 1 0,10-1-3 16,3-3 2-1,-3 4-4-15,-7-4 0 16,-2 1-3-16,-3-3-1 15,-6 3 3-15,-3-3 1 0,-3 0-19 16,-3 0-7-16,0 0-52 16,0-3-21-16,0-2-15 15</inkml:trace>
  <inkml:trace contextRef="#ctx0" brushRef="#br0" timeOffset="1392.062">17808 6482 176 0,'-12'0'66'0,"6"0"-52"0,0-2 23 0,6-1 6 15,-3 0-4-15,3 1 2 16,0-4-10-16,6-2-4 0,6 1-15 16,6-4-1-16,11 0 2 15,4 3-3-15,6 1 0 16,-3-1-9-16,-4 5-2 0,4 0-3 15,-9 6 0-15,-3 5 0 16,-4 8 0-16,-2 5 3 16,-6 8 2-16,-6 8 2 15,-6 3 1-15,-6-1 0 16,-3-7 0-16,3-5-2 16,-12 7 1-16,4-5-2 15,-13 8 2-15,6-8-2 16,-6 11-1-16,-3 2-2 15,7-7 1-15,8-6 1 0,6-8 2 16,3-5 1 0,6-6 3-16,9 1 1 15,3-6 1-15,5-2 2 0,1 0 1 16,-3-1-5-16,9-2-2 16,6 0-2-16,-3 3-2 15,-4 0 3 1,-2-1 0-16,-3-2-4 0,-6 0 1 15,-3 0-27-15,0-2-11 16,3-6-39-16,-3-3-13 16</inkml:trace>
  <inkml:trace contextRef="#ctx0" brushRef="#br0" timeOffset="2217.657">18287 6331 176 0,'3'0'68'0,"-3"0"-52"0,0 3 12 15,0-3 5-15,0 0-2 16,0 0 4-16,0 0-10 15,0 0-6-15,0 0-10 16,3-3-2-16,0 1 0 0,0-1-1 16,0-2 1-16,3-3-6 0,0 3-3 15,0-3 1-15,-3 2 0 16,0 1 1-16,3 0 0 16,-6 2-3-16,3 1 2 15,-3 2-1-15,0 0-2 16,2 5 0-16,1 3 0 15,0 0 3-15,0 2 0 16,3 4 1-16,-3 4 0 16,3-2-3-16,0 0 0 15,-3 0 2-15,3 0 0 16,3-6-26-16,-6 1-9 16,3-3-37-1,-3 0-54-15,-3-8 29 16</inkml:trace>
  <inkml:trace contextRef="#ctx0" brushRef="#br0" timeOffset="2400.95">18314 6443 236 0,'0'0'88'0,"-3"2"-69"0,9 4 13 0,0-6 2 0,3 2-16 15,-1 1-2-15,10-1-12 16,3-2-3-16,0 0-1 15,0 0-7-15,0 0-3 0,-3-2-30 16,-4-1-13-16,-2 1-55 16</inkml:trace>
  <inkml:trace contextRef="#ctx0" brushRef="#br0" timeOffset="3224.6">18995 6242 184 0,'-9'2'68'0,"3"1"-52"0,-5 10 12 0,5-8 3 0,-6 6-10 16,-9 5-1-16,-9 5-10 15,-3 13-4-15,1 22-3 16,2 13 2-16,3 5 1 0,9 5 2 16,9 19 0-16,9 5-2 15,15-10 1-15,12-8-9 0,0-27 0 16,-6-11-11-16,11 4-4 16,-5-12-49-16,3-15-21 15,-3-3-2 1</inkml:trace>
  <inkml:trace contextRef="#ctx0" brushRef="#br0" timeOffset="4666.17">19210 6530 116 0,'-3'3'44'0,"3"-3"-35"0,0-6 3 0,0 6 0 16,0 0-6-16,0 0 2 15,0 0 4-15,0 0 4 16,0 0 12-16,0 0 4 15,0 0-16-15,0 0 4 16,0 0 3-16,0 0-1 0,0 0-1 16,0 0-7-16,3-5-4 15,0 2-3-15,0-5-2 16,0 3-6-16,2-5 1 16,-2 2 0-16,3-3 2 15,0 0-3-15,0 1 0 16,0 2 1-16,0 0 2 15,-3 3-3-15,0 2-2 16,0 0 2-16,-3 6 0 16,0 0 1-16,6 10 0 0,-3 0 0 15,3 19 2-15,0-6 1 16,-3 14 1-16,0-8 2 16,0 7 3-16,0-7-4 15,-3 8-3-15,0-8-4 16,0 2 1-16,0-5 1 15,-3 0 2-15,3-5-3 16,-3-3 0-16,0-5-19 16,0-3-7-16,0-2-24 15,-3-6-7-15</inkml:trace>
  <inkml:trace contextRef="#ctx0" brushRef="#br0" timeOffset="4983.105">19144 6945 236 0,'-3'-2'90'0,"3"2"-70"0,9 5 10 0,-9-5 2 16,6 0-14-16,0 0-2 16,15 0-3-16,-6 0-1 0,17 0-6 15,-5 0-6-15,3 0-1 0,-3 0 1 16,0 3 2-16,-4-1-1 16,1-2-1-16,-6 0-15 15,3-2-7-15,-3-1-49 16,0-5-21-16</inkml:trace>
  <inkml:trace contextRef="#ctx0" brushRef="#br0" timeOffset="6350.769">19736 6527 192 0,'0'-5'71'0,"0"5"-55"0,3 0 15 16,-3 0 5-16,3 3-9 15,-3-3-3-15,6 5-19 0,0 0-7 16,0 14 0-16,0-3 9 0,0 7 7 16,0-1-6-16,-3 4-4 15,0-5-3-15,-3 3 1 16,0-5-8-16,0 2-3 16,0-5-39-16,-3-1-17 15,0-1-37 1</inkml:trace>
  <inkml:trace contextRef="#ctx0" brushRef="#br0" timeOffset="6575.912">19644 6681 260 0,'-12'2'96'0,"12"-2"-75"0,0 0 19 0,0 0 2 0,3 3-13 16,-3-3-5-16,9 0-13 15,0 0-7-15,12 0-3 16,-3 0-4-16,12 0 0 0,-7 0 4 16,4 0 1-16,-3 0-11 15,0 3-4-15,-6-1-27 16,3 1-9-16,-7 0-79 16</inkml:trace>
  <inkml:trace contextRef="#ctx0" brushRef="#br0" timeOffset="8959.334">20070 6517 200 0,'-6'-6'77'0,"6"6"-60"0,3-2 13 0,-3 2 1 16,3-3-12-16,0 0-3 15,6-2-1-15,0 0 1 16,12-6-9-16,-4 3 0 0,10-2 0 16,-6 2-3-16,3 3-3 15,-3-1-3-15,-1 6 1 16,-2 0 1-16,-3 13 0 16,0-2 0-16,-3 21 0 15,-3-6 0-15,-6 14 2 16,0-8 1-16,-9 7 3 15,0-7-3-15,-15 8 0 16,6-8-1-16,-9 2 1 16,7-2 0-16,-1-3 1 15,3-5 0-15,0-3 2 0,3-3 1 16,3-4 1 0,0-4-2-16,6-2 1 0,0 0-4 15,12-5 0-15,-3-1-1 16,15-2-2-16,-3 0 1 15,6 0-1-15,-4 0 0 16,1 3 0-16,-3-3-3 16,0 3 2-16,-3-3-6 15,0 0 0-15,-3 0-24 16,-3 0-9-16,0 0-34 0,5-6-16 16,-5 4-7-1</inkml:trace>
  <inkml:trace contextRef="#ctx0" brushRef="#br0" timeOffset="9268.8">20430 6464 252 0,'0'-24'93'0,"0"24"-72"0,6-5 22 16,-6 5 8-16,6 0-23 16,-3 0-7-16,3-3-13 15,0 3-6-15,6-3-1 16,-3 1-6-16,3-1-1 0,-4 0-37 15,4 3-16-15,0 0-69 16</inkml:trace>
  <inkml:trace contextRef="#ctx0" brushRef="#br0" timeOffset="9663.706">20621 6350 192 0,'2'-5'74'0,"1"2"-58"0,9-5 9 0,-3 8 2 16,3 0-7-16,0-3-2 16,3 1-10-16,0 2-3 15,0 0-3-15,-3 5-2 0,0 6 3 16,-4-1-2-16,-5 1-1 0,0-1 1 15,-9 9 1-15,4-6-1 16,-7 8-1-16,0-5 1 16,-3 3 1-16,3-3 5 15,3-3 6-15,0-3-1 16,3 1 3-16,3-3-4 16,6-5 1-1,0-1-7-15,6-2-1 0,-3 0-4 16,6 0-1-16,-4 0 1 15,4 0 2-15,0 0-23 16,0-2-11-16,-3 2-36 16,3 0-17-16,0 0-13 15</inkml:trace>
  <inkml:trace contextRef="#ctx0" brushRef="#br0" timeOffset="9950.974">21129 6554 232 0,'-2'16'88'0,"2"-16"-69"0,8 47 8 0,-5-39 1 15,0 13-4-15,0-2 1 16,0 7-14-16,-3-5-4 16,0 6-5-16,0-6-4 0,0 3 1 0,0 0-12 15,0-6-5 1,0-2-43-16,0-5-18 0,0-3-21 16</inkml:trace>
  <inkml:trace contextRef="#ctx0" brushRef="#br0" timeOffset="10146.637">20957 6755 252 0,'0'0'93'0,"0"0"-72"0,9 5 14 0,-9-5 2 16,9 3-19-1,0-1-5-15,17 1-10 16,-5 0-5-16,15-1 1 0,-6 1-2 15,5-3 1-15,-2 0-40 16,3-3-17-16,12-2-56 16</inkml:trace>
  <inkml:trace contextRef="#ctx0" brushRef="#br0" timeOffset="10685.732">21540 6681 288 0,'-18'-6'107'0,"18"6"-83"0,-3-5 8 0,3 5 1 0,3-5-12 15,3-3-2-15,3-3-9 16,9-5-4-16,-3 9-3 16,0-1-3-16,6-3 1 0,3 0-4 15,-1 6 2-15,-2 2 1 16,-6 9 0-16,-3-4 0 16,0 12 0-16,0 9-3 15,-6 4 2-15,-6 5 3 0,-6-6 1 16,3-5-4-1,-15 14 1-15,3-4-2 0,-12 9-2 16,6-5 0-16,-5-1 0 16,5-5 3-16,3-3 0 15,3-4 1-15,6-6 2 16,0-3-1-16,12 0 2 16,-3-2 0-16,15-6 1 15,0 0 0-15,9 0 2 16,-6 1-1-16,8-4 0 15,-2 1-1-15,3 0 2 16,-3-1-5-16,0-2-3 16,-6 0-28-16,-1-2-12 15,-2-1-61-15,0-8-26 0,-3 4 24 32</inkml:trace>
  <inkml:trace contextRef="#ctx0" brushRef="#br0" timeOffset="11035.761">21951 6448 336 0,'-3'-3'126'0,"3"3"-98"0,6 6 12 0,-6-6 0 16,9 2-20-16,0-2-3 15,0 0-13-15,0 0-3 16,6 0-1-16,5-2-14 0,1-4-3 15,-3 4-26-15,-3-1-11 16,-3 0-53 0,3 3-63-16,3-2 50 0</inkml:trace>
  <inkml:trace contextRef="#ctx0" brushRef="#br0" timeOffset="11405.813">22198 6400 324 0,'24'-5'121'0,"-24"5"-95"0,0 8 7 16,0-5-1 0,0 5-16-16,-3 2-8 15,0 1-5-15,0-1-2 16,0 1-4-16,0-1 2 0,-3 1-1 0,3 2 0 15,0-2 2-15,0-3 0 16,0-3-5-16,3 0-1 16,0-5-4-16,3 6 1 15,3-6 0-15,0 5 1 16,3-2 5-16,3-3 1 16,0 0-1-16,0 0 2 15,0 0-1 1,-1-3 0-16,1 0-7 0,0-2-2 15,-3 0-21-15,0-1-9 16,-3-2-36-16,3 1-15 16,-3-4 4-1</inkml:trace>
  <inkml:trace contextRef="#ctx0" brushRef="#br0" timeOffset="11602.594">22329 6387 256 0,'0'-3'96'0,"0"6"-75"0,0 5 14 16,0-3 1-16,0 6-15 16,0 5-4-16,0 8-6 15,0 2-2-15,0 6-5 16,0 0-1-16,0-3 1 0,0-6-7 16,0-1-2-16,0-7-36 15,3-1-15-15,3-1-70 16</inkml:trace>
  <inkml:trace contextRef="#ctx0" brushRef="#br0" timeOffset="11885.748">22564 6289 288 0,'3'-2'110'0,"0"7"-86"0,3-3-4 0,-6 4-7 0,12 2-1 15,-3 8 4 1,3 10-2-16,3 14 0 16,-3 21-8-16,0 2 5 0,-7 3 4 0,-5 3-1 15,-2-13 0-15,-1-11-6 16,-18 26-3-16,3-15-11 15,-27-1-6-15,7-10-47 16,-4 3-19-16</inkml:trace>
  <inkml:trace contextRef="#ctx0" brushRef="#br0" timeOffset="13061.232">17180 7689 240 0,'-6'0'90'0,"6"0"-70"0,0 2 19 0,0-2 3 15,0 0-9-15,0 0-2 16,6 3-15-16,0-3-7 16,5 0-6-16,-2 0 4 0,12-3 3 0,-6 1-8 15,9-1-2-15,-3 1-1 16,9-1 2-16,-7 3 2 15,7 0 1-15,-3 0-7 16,-3 0 0-16,2 0-26 16,-8 0-10-16,-3 0-33 15,-6 0-15-15,3 5-22 16</inkml:trace>
  <inkml:trace contextRef="#ctx0" brushRef="#br0" timeOffset="13275.079">17215 7840 280 0,'-9'2'104'0,"9"-2"-81"0,6 3 7 0,-6-3-3 16,6 3-13-16,3-1-1 16,6-2-7-16,-3 0-4 15,15-2-1-15,-3-1-1 0,14 0 0 16,-5 1-7-16,0-1 0 15,-6 0-43-15,2-2-19 16,-2 2-51 0</inkml:trace>
  <inkml:trace contextRef="#ctx0" brushRef="#br0" timeOffset="14304.273">17870 7684 160 0,'-33'7'60'0,"33"-7"-47"0,-6-7 21 0,6 7 6 15,0-3 0-15,0 0 0 16,0 1-2-16,0-1-1 15,3-2-20-15,0-6-1 0,6 0 0 16,9 1-4-16,6-6 1 16,6 0-6-16,-6 3-2 15,-4 2-5-15,7 1 0 16,0 2-2-16,0 8-2 16,-6 0 5-16,2 13 3 15,-5-2-3-15,-3 18-1 16,-3-5 0-16,-9 28 0 15,0-7 0-15,-9 16 2 16,0-10 1-16,-9 7 1 16,3-11-2-16,-8 6 1 0,2-10 0 15,-6 2 3-15,6-8-3 16,0-8-2-16,6-3 0 16,9-7 1-16,0-3-1 15,12-3 2-15,-3-3 0 16,15-4 1-16,-6-1-5 15,12-2-1-15,-7-1 3 16,10 1 1-16,-6 0-11 16,3-1-4-16,-6 1-27 15,0-3-12-15,-4 0-91 16</inkml:trace>
  <inkml:trace contextRef="#ctx0" brushRef="#br0" timeOffset="15881.517">18346 7408 176 0,'-3'8'68'0,"3"-8"-52"0,3 0 14 0,-3 0 4 15,0 0-8-15,0 0-1 0,0 0-8 16,0 0 0-16,6 0-10 16,-3 0-2-16,6-2-1 0,-3-1-2 15,3-5-2-15,-3 3 1 16,3-6 1-16,-3 3-3 16,0-2-2-16,0 2 4 15,0 0 1-15,-3 2 0 16,3 1-2-16,-3 3-4 15,0-1 0-15,0 0 2 16,0 6 1-16,0 0-6 16,3 7-3-16,-3-2 10 15,0 11 6-15,0-4-9 16,0 12-4-16,-1-6 9 0,1 6 5 16,-3-6 0-1,0 0-2-15,0-3-9 16,0 1-3-16,0-3-34 15,0-6-15-15,0 1-44 16</inkml:trace>
  <inkml:trace contextRef="#ctx0" brushRef="#br0" timeOffset="16095.561">18373 7601 200 0,'-12'-2'74'0,"12"2"-58"0,-6 2 18 0,6-2 6 15,0 0-6-15,0 0 1 16,6 3-20-16,0 0-7 16,6-1-5-16,0 1-5 0,6 0 1 0,-3-1 1 15,3 1 0-15,-3 0 0 16,-1-1 2-16,-2 1-8 16,0-3-1-16,0 0-53 15,0 0-25-15</inkml:trace>
  <inkml:trace contextRef="#ctx0" brushRef="#br0" timeOffset="16667.587">19037 7665 236 0,'-6'-3'90'0,"6"3"-70"0,-6 16 13 0,6-13 1 15,-6 10-7-15,0-2-1 16,-9 15-14-16,3-7-5 15,-8 12-5 1,2-4-2-16,-6 5 1 0,3-6-15 0,-3 1-3 16,6-6-42-16,0-3-19 15</inkml:trace>
  <inkml:trace contextRef="#ctx0" brushRef="#br0" timeOffset="16879.088">18742 7750 236 0,'15'2'90'0,"-15"-2"-70"0,42 16 13 0,-36-13-1 0,12 13-11 16,-3-3-1-16,11 16-12 16,-5-3-3-16,6 6-3 15,-6-5-2-15,6 2 3 0,-7-5-20 16,4-3-6-16,-3-3-100 15</inkml:trace>
  <inkml:trace contextRef="#ctx0" brushRef="#br0" timeOffset="18358.821">19549 7657 148 0,'-3'5'55'0,"3"-5"-43"0,3 8 23 15,-3-8 7-15,0 6-3 16,0-1 0-16,0 0-5 16,0 0-1-16,0-2-18 15,0-3 2-15,0 0 1 0,0 0-6 16,3-5-2-16,0 0-8 15,3-6-1-15,0 3-1 16,3-5 0-16,6-6 0 0,-6 6 2 16,-4 2-1-16,1 3 2 15,0 1-4-15,-3 1-2 16,0 4-1-16,0 2 0 16,0 0 3-16,0 8 0 15,0-3-2-15,3 13 2 16,0-2-1-16,-3 21 0 15,0-8 4-15,0 27 1 16,-3-14-1-16,0 6-2 16,0-8 1-16,0-3 1 15,0-6-1-15,0-2 2 16,0-5-2-16,0-5 2 16,0-3-26-16,0-6-10 0,0 1-36 15,-3-6-14-15,0 0-22 16</inkml:trace>
  <inkml:trace contextRef="#ctx0" brushRef="#br0" timeOffset="18690.187">19528 8088 244 0,'6'0'93'0,"-6"0"-72"0,6 19 3 0,-3-14-5 16,9-5-6-16,-3 0 0 16,18 0-3-16,-7 0 1 15,19 3-6-15,-9-1-1 0,6 1 0 16,-7 0 0-16,1-1 2 15,-6 1-3-15,-3 0-2 16,-3-1 0-16,-3 1 1 16,-4 0-8-16,-2-3-1 15,0 0-36-15,0-3-14 16,-3 3-59-16</inkml:trace>
  <inkml:trace contextRef="#ctx0" brushRef="#br0" timeOffset="19252.21">20073 8096 156 0,'0'6'57'0,"0"-6"-44"0,6 7 23 0,-6-7 6 16,3 6-5-16,-3-1-2 16,0 0-6-16,0 1-1 15,-3-1-16-15,0 0 0 0,0-2 1 16,3-3-1 0,-6-3-8-1,0 3-4 1,3-5-4-16,0 2 0 0,6-2-2 15,-3 0 1-15,6 2 3 16,0 0 1-16,3 3 1 0,-3 0-3 16,0 3 2-16,0 0 5 15,-6-3 2-15,0 0 2 16,-3 5 0 0,0-2-4-16,0-1-3 0,0 1-16 15,0-3-5-15,0 0-56 16,3-3-25-16,0 1-3 15</inkml:trace>
  <inkml:trace contextRef="#ctx0" brushRef="#br0" timeOffset="19811.372">20412 7639 160 0,'6'10'60'0,"-9"-7"-47"15,0-11 26-15,3 8 9 0,-3 0-17 16,-3-3-5-16,3 3-1 16,0 0 1-16,-3 0-13 15,0 0-6-15,-3 8-2 0,0-3-3 16,-5 14-2-16,2-3 1 15,-3 29-1-15,3-11 0 16,6 19 0-16,3-11-3 16,9 9 2-16,-3-12 3 15,9 1 1-15,-3-8-1 0,12-11 1 16,-1-2 4-16,13-19 6 16,-6 0-1-16,12-22 1 15,-10 4 4-15,-2-19 3 16,-6 8 7-16,-24-16 6 15,3 8-5-15,-21-3-2 16,3 8-17-16,-14 0-5 16,5 9-25-16,-12 1-9 15,-14-1-40-15,20 12-15 16,6 3-66 0</inkml:trace>
  <inkml:trace contextRef="#ctx0" brushRef="#br0" timeOffset="20822.743">20805 7678 228 0,'-3'6'85'0,"6"-1"-66"0,-6-3 16 0,3 1 6 15,0 0 24 17,0-1-28-32,0 1-12 15,0-3-11-15,0 3-5 16,0-3-5-16,0 0-3 15,0 0 0-15,0 0 3 0,0 0 2 16,0 0 2-16,3 0 0 16,-3 0-4-16,3-3-3 15,0-5-3-15,3-2 1 16,0-1 1-16,0 0 0 16,0 3 0-16,3-2 0 15,-3-1 0-15,0 1 2 16,0-1-1-16,0 3-1 15,-3-2 1-15,0 2 1 0,-1 2-3 16,-2 6 0-16,0 0-4 16,3 11 1-1,0-3 0-15,0 18 2 16,0-5-1-16,-3 24 1 0,0-5 2 16,0 10 0-1,0-10 0-15,0 5 0 0,0-8 2 16,0 0 1-16,0-8-1 15,0-2 1-15,0-6-4 16,0-5-2-16,0-3-20 16,0-2-10-16,0-3-16 15,0-3-5-15,0 0-20 16,0-5-7-16,0 0-15 16</inkml:trace>
  <inkml:trace contextRef="#ctx0" brushRef="#br0" timeOffset="21088.615">20820 8096 188 0,'-12'6'71'0,"12"-6"-55"0,-3 2 24 0,3-2 9 16,0 3-5-16,0-1 1 15,0 1-16-15,0 0-8 16,0-1-12-16,0-2-8 0,3 3-2 16,-3-3 5-16,9 3 2 15,0-1 0-15,9-2 1 16,-3 0-2-16,14 3 2 15,-5 0-2-15,15-1 2 16,-6 1-6-16,2 2-3 16,-5 1 1-16,-3-1 2 0,-6 0-2 15,-3-2 0-15,-4-1-28 16,-2-2-13-16,-3 0-62 16,6 0-68-1,-6 0 51-15</inkml:trace>
  <inkml:trace contextRef="#ctx0" brushRef="#br0" timeOffset="21704.595">21493 7631 192 0,'-15'-14'71'0,"12"4"-55"0,-6 10 20 15,3 0 6-15,-3-3-10 16,0 3-3-16,-3 3-15 15,-3 5-4-15,-3 8-6 16,1 13-3-16,5 8 0 0,0-6-1 16,3 33 0-16,0-14 0 15,9 14 0-15,0-14-3 16,15 6 2-16,-3-11 7 16,23-8 4-16,-5-8 3 15,18-19 5-15,-10-2-6 0,7-24 1 16,-6 3-2-16,-3-27 3 15,-7 9 2-15,-8-22-1 16,-3 10-7-16,-15-7-5 16,0 8 4-16,-15 0 5 15,3 7-13-15,-21 1-5 16,7 5-25-16,-7 5-7 16,6 5-27-16,0 9-9 15</inkml:trace>
  <inkml:trace contextRef="#ctx0" brushRef="#br0" timeOffset="28255.614">21877 7713 68 0,'0'2'27'0,"0"-2"-21"0,3 0 10 16,-3 0 2-16,0 0 14 31,0 0-8-15,0 0-2-16,0 0 1 15,0 0 0-15,0 0 5 16,0 0 5-16,3 6-18 16,-3-6 5-16,0 2 1 0,0-2-3 15,0 0 2-15,0 0-2 16,0 3 0-16,0-1-5 15,0-2-3-15,0 0-3 0,0 3 0 16,0-3-4-16,0 0-2 16,0 0 0-16,3 0 1 15,-3 0-3-15,3-3 0 16,-1 1 1-16,1-3 2 16,-3-3-3-16,3 0 0 15,-3 0 3-15,3-3 1 16,-3 3-4-16,3 0 1 15,0 0 0-15,0 3 0 16,-3 0-3-16,3-1 0 16,0 1 2-16,0 3 2 0,-3-1-2 15,3 0 0-15,0 1 1 16,0-1 0-16,0 3 0 16,0 0 0-16,-3 0 0 15,0 0 0-15,0 0 0 16,0 3 2-16,0-1-1 15,3 6-1-15,-3 0-2 16,3 8-1-16,3-3 2 16,-6 14 0-16,0-4 1 15,3 15 2-15,0-7-1 16,0 6 2-16,0-8-2 16,3 3-1-16,-3-5 3 15,0-1 2-15,0-5-2 16,0-2-2-16,0-3 0 0,0-3-1 15,0-3 0 1,-3-2 2-16,0 0 1 0,0 0 1 16,0-2-5-16,0-1 1 15,0 0 0-15,0 0 0 16,0 1-3-16,-3-4 2 16,3 1-4-16,-3-3-1 15,0 0-24-15,0 0-10 16,0 0-34-16,0 0-16 15,0 0-5 1</inkml:trace>
  <inkml:trace contextRef="#ctx0" brushRef="#br0" timeOffset="28672.219">21853 8104 160 0,'-9'0'63'0,"9"0"-49"0,-3 3 16 0,3-3 3 15,0 0-5-15,0 0-2 16,0 0-8-16,0 0-3 15,3 2-9 1,0 1-4-16,9-3 1 0,-3 0 9 16,14 0 7-16,-2 0-4 15,18 0 2-15,-9 0-8 0,6 0-1 16,-7 0-2-16,4-3 1 16,-6 1-6-16,0-1-1 15,-7 3 2-15,-2 0 1 16,-3 0-1-16,-3 0-2 15,0 0 1-15,-3 0 1 16,-3 0-6-16,-3-2 1 16,0-1-41-16,-3 0-18 15,0 1-61 1</inkml:trace>
  <inkml:trace contextRef="#ctx0" brushRef="#br0" timeOffset="29317.946">22362 8033 260 0,'-6'0'99'0,"6"0"-77"0,3-8 9 0,-3 8 1 0,6-3-20 16,-3 1-4-16,12-6-5 16,-3 2 0-16,8 1-2 15,-2 0-3-15,6 5-1 0,-6 0 2 16,0 8 0-16,-3 0 3 15,-9 7 1-15,0-1-4 16,-12 7 1-16,3-3 0 16,-15 9 2-16,0-3-1 15,3 2-1-15,0 1 3 16,0-4 0-16,3-4 10 16,3-3 3-16,0-3-5 15,7-2-2-15,-1-3-5 0,11-1-1 16,-2-1 1-1,18-1 2-15,-6-2-3 16,6-1 0-16,-3 1-1 16,0 0 1-16,-4-1-13 15,1 1-6-15,-3 0-57 0,3 7-25 16,-3-2-27 0</inkml:trace>
  <inkml:trace contextRef="#ctx0" brushRef="#br0" timeOffset="35249.764">19412 7049 144 0,'-3'0'55'0,"0"0"-43"0,6 0-1 0,-3 5-2 16,0-5-8-16,0 0 1 16,6 16 3-16,0 0-2 15,0 5 3-15,0 0 0 0,3 3-5 16,0 2 0-16,-3 1-3 16,0-1 0-16,0 3 2 15,0-2 0-15,-1-4 0 16,-2-4 0-16,0-3-5 15,0 0 1-15</inkml:trace>
  <inkml:trace contextRef="#ctx0" brushRef="#br0" timeOffset="35729.844">19406 7332 96 0,'-6'0'38'0,"9"0"-29"0,0 2 6 0,0 4 0 16,-3-1 0-16,0 0 1 16,3 0-8-16,0 3-3 15,3 0-3-15,0 3 1 16,0 2-2-16,0 0 4 0,3 1 1 16,0-1 0-16,0 0-1 15,0-2-3-15,-4-6 1 0,4-5 9 16,-3 0 4-16,3-5-1 15,-3-3-1-15,3-3-6 16,-3-5-3 0,0-5 0-16,0 0 1 15,0 2-8-15,-3 1 0 16,0 2 0-16,-3 3 1 0,0 0-13 16,0 2-3-16,0 3-20 15,0 3-6-15,0 2-27 16</inkml:trace>
  <inkml:trace contextRef="#ctx0" brushRef="#br0" timeOffset="36899.43">20475 6972 52 0,'3'0'19'0,"0"2"-15"0,0 6 12 0,0-2 5 0,0 4-7 15,2 6-3-15,4 3 2 16,0 2 2-16,0 0-2 15,6 0 2-15,0 0-4 16,0 0-1-16,6 3-4 16,6-3 1-16,-1 1-4 15,1-1 0-15,-6 0 1 0,0 0-2 16,-3-5-2-16,-3 0 3 16,-4-3 2-16,-2-2 2 15,0-3 3-15,-3 0-5 16,0-3-3-16,-3-3-6 15,0 1-2-15,-3-3-17 16,0 0-5-16,0 0-37 16</inkml:trace>
  <inkml:trace contextRef="#ctx0" brushRef="#br0" timeOffset="37292.402">20790 7231 124 0,'-9'3'46'0,"6"-6"-35"0,6 6-2 0,-3-3-2 15,3 5 6-15,0 6 3 0,12 2-1 16,-3 0-1-16,0 6-6 15,-3-1 0-15,0 3-5 16,0 0 0-16,0 3 1 0,-3-3-2 16,0-5 1-1,-4-2 4-15,1-4 4 16,0-2-6-16,-3 0-1 0,0-5 2 16,-3-6 3-16,-2-2-4 15,-4-1-1-15,0-2-2 16,-3 3-2-16,0 0-4 15,0 2-2-15,0 1-4 16,3-1-1-16,0 3-34 16,3-3-57-16,3 3 12 15</inkml:trace>
  <inkml:trace contextRef="#ctx0" brushRef="#br0" timeOffset="38492.48">21847 7194 140 0,'0'-3'55'0,"0"6"-43"0,0-3 1 16,0 0-3-16,0 0-2 16,0 0 2-16,6 5-1 15,0 3 0-15,0 0-5 16,-3 3-3-16,3 2 2 0,0 3-2 15,0 5-1-15,2-2 1 16,-2-1-1-16,0 1 2 16,0-4 3-16,0 1-2 15,-3-2 0-15,-3 1-1 16,0-1-2-16,0-1-4 0,0-2-2 16,0-1-11-16,0-2-3 15,0-3-19 1,0-2-40-16,-3-6 9 15</inkml:trace>
  <inkml:trace contextRef="#ctx0" brushRef="#br0" timeOffset="39076.341">21841 7363 136 0,'0'3'52'0,"3"0"-41"0,0 5 9 0,3 0 0 15,0-3-6-15,0 5 0 16,0 1-2-16,3 0 0 15,0 2-6-15,-1 0-6 0,4 0-1 16,-3 3 3-16,0-3 3 16,0-2-4-16,0-3-1 15,-3-3 0-15,0 0 2 16,-3-2 1-16,0 0 1 16,-3-3 6-16,0 0 4 15,0 0-5-15,3 0-1 16,0-3-2-16,0 0 1 15,0 1-2-15,3-3 0 16,-3-3-1-16,0 0 2 0,3 0-5 16,3-3-1-16,3-2 0 15,-1-3 2-15,1 0-10 16,0-2-4-16,0 2-16 16,0 0-8-16</inkml:trace>
  <inkml:trace contextRef="#ctx0" brushRef="#br0" timeOffset="45397.856">16837 9766 108 0,'9'-6'41'0,"-6"6"-32"0,6-5 26 0,-3 5 12 16,0-2-3-16,0 2-1 16,0-6-2-16,-3 1-1 15,0 0-22-15,0-1 9 0,-6 1 20 16,-6-3-8-1,-3 3-7-15,-6 5-2 0,-3 0-12 16,-2 10 0-16,-7 4-11 16,0-1-2-16,0 0-5 15,-2 3-1-15,2-3-1 16,6 3 0-16,9-3 0 16,15 3-2-16,12 0-8 15,9 3-3-15,9-1 3 16,8 1 5-16,7 4 4 15,3 4 4-15,-4 2-2 16,-5 3-2-16,-9 0 6 16,-13-1 3-16,-14-2 21 15,-11-2 10-15,-10-6-4 16,-9 0 0-16,-9-5-23 16,-3 0-8-16,-5-3 0 0,-4-5 0 15,4-5-20 1,5-6-10-16,9-2-28 15,9-6-10-15,18 1-31 16,15-4-14-16,12-7-17 16</inkml:trace>
  <inkml:trace contextRef="#ctx0" brushRef="#br0" timeOffset="45803.607">17209 9874 268 0,'-9'0'101'0,"9"0"-78"0,0 3 26 16,0-3 7-16,0 0-15 15,3 5-3-15,3-2-16 16,0-3-6-16,9 0-9 16,0 0-5-16,3 0-1 0,3-3-1 15,3 3 0-15,2 0 0 16,1 0 2-16,6-2-1 0,-6 2 2 15,-3 0-15-15,-7 0-5 16,1 0-18-16,-6 0-7 16,-6 2-22-16,-6-2-8 15,-3 3-54 1</inkml:trace>
  <inkml:trace contextRef="#ctx0" brushRef="#br0" timeOffset="46060.023">17221 10014 236 0,'-12'8'90'0,"9"0"-70"0,3 0 21 15,0-8 7-15,3 6-13 16,0 2 0-16,3-6-14 16,6 1-5-16,0-3-9 15,6 0-3-15,9-3 2 0,3 1-1 16,2-1 2-16,1 3-4 15,0 0 0-15,-6-3-1 16,-7 3-2-16,-5 0-15 16,-3 0-7-16,-3-2-51 15,3 2-20-15,0-6-36 16</inkml:trace>
  <inkml:trace contextRef="#ctx0" brushRef="#br0" timeOffset="49915.975">18096 9795 148 0,'0'-5'57'0,"0"-1"-44"0,3 4-4 16,0-1 46-16,-3-2-14 15,0-3-2-15,-3 2-4 16,0-1-20-16,0 4 2 16,-3-5 1-16,0 5-4 0,-2-5 2 15,-1 14-5-15,0-4-1 16,-6 4-6-16,-3 2-3 15,-6 2-3-15,6 1 1 16,-3 5 1-16,-2-1 2 16,-1 7-6-16,3 4-1 15,3 8 2-15,3 9 1 16,6 4-1-16,6 9 2 16,9-6 1-16,9-5 2 15,12-10-3-15,6-1 0 16,2-7 1-16,4-12 2 15,6-9 1-15,5-12 3 16,13-15-1-16,5-16 0 0,-5-5-3 16,-13 0 1-16,-8-1 9 15,-12 3 7-15,-12-4 10 16,-12 4 6-16,-18 0-5 16,-15-2-1-16,-6 2-12 15,-2 11-5-15,-1 5-7 16,0 3-4-16,3 5-18 15,10 6-6-15,2-1-31 16,6 8-13-16,9 9-85 16,6-6-51-1,3-8 93-15</inkml:trace>
  <inkml:trace contextRef="#ctx0" brushRef="#br0" timeOffset="53216.384">16578 11044 208 0,'0'-14'77'0,"9"14"-60"0,-9 0 21 0,0 0 24 16,6 14-19-1,0 2-18-15,0 7-8 16,0 7-11-16,-3 4 5 0,-3 8 4 15,0 6-7-15,0 5-4 16,-3 0-3-16,3 0 1 16,0-8-1-16,0-8-1 15,-3-6 1-15,3-7-1 16,-3-5-20-16,3-6-9 0,6-5-23 16,-3-5-9-1,3-9-59-15</inkml:trace>
  <inkml:trace contextRef="#ctx0" brushRef="#br0" timeOffset="53517.362">16608 11052 260 0,'-21'-19'96'0,"18"11"-75"0,0 3 21 15,3 5 21-15,9 0-18 16,3-3-21-16,3 1-9 16,0-4-11-16,3 4-3 0,3-1 2 15,-1-2-2 1,4-1 2-16,0-1-4 0,0 1-2 16,0 1 2-16,-3 0 2 15,-4-1-13-15,-2 1-7 16,-3 2-17-16,-3 1-7 15,-3-1-15-15,-6 3-4 16,-3 5-48 0</inkml:trace>
  <inkml:trace contextRef="#ctx0" brushRef="#br0" timeOffset="53733.305">16685 11237 280 0,'-14'13'104'15,"11"-10"-81"-15,6-1 42 16,11-2-31 0,4-2-12-16,0-4-13 15,3-1-5-15,6-1-11 16,0 0-3-16,-1 0 5 16,4 2-24-16,-3 1-10 0,-6 2-22 15,-6 3-10-15,-9 6-34 16</inkml:trace>
  <inkml:trace contextRef="#ctx0" brushRef="#br0" timeOffset="53943.253">16685 11499 228 0,'-20'37'88'0,"14"-29"-69"0,3 5 15 0,3-8 3 16,0 1-6-16,3-1 2 15,3 0-17-15,3-2-4 16,5-3-8-16,4 0 2 0,3-3 0 15,3 1-2-15,0-4-1 16,3 1-1-16,-1 0 1 16,1-1-24-16,0 1-8 15,-6 0-35-15,-3 2-13 16,-1-7-35 0</inkml:trace>
  <inkml:trace contextRef="#ctx0" brushRef="#br0" timeOffset="54286.873">17284 11179 292 0,'-9'0'110'0,"9"2"-86"0,3 1 20 15,-3-3 5-15,6 3-14 0,0-3 0 16,3 0-20 0,0 0-9-16,2 0-4 15,7 0-5-15,3 0 2 0,6 0 1 0,3 2 2 16,-3 1-8-16,-4 0-3 15,-2-1-17-15,-3 1-9 16,-3-3-32-16,-6 2-12 16,0 1-49-1</inkml:trace>
  <inkml:trace contextRef="#ctx0" brushRef="#br0" timeOffset="54482.167">17266 11340 332 0,'0'3'126'0,"6"2"-98"0,6 0-3 16,-3-2-7-16,3 0-5 15,8-1 2-15,10 1-11 16,9 0-1-16,0-1-3 16,-1-2-5-16,-5 0 1 0,-6 0-47 15,-3-2-18-15,-4-4-69 16</inkml:trace>
  <inkml:trace contextRef="#ctx0" brushRef="#br0" timeOffset="55772.595">18067 11097 208 0,'0'-11'77'0,"3"14"-60"0,-3-9 17 16,0 12 4-16,3 2-14 16,0 2-1-16,0 6-4 15,-3 8-3-15,0 8-8 0,-3 5 4 0,0 5 3 16,0 6-5-16,0 2-3 16,3 0-4-16,0-10 0 15,0-6-2-15,0-10 2 16,0-5-15-16,0-6-7 15,-3-5-37-15,3-3-13 16,0-8-49 0</inkml:trace>
  <inkml:trace contextRef="#ctx0" brushRef="#br0" timeOffset="56045.654">18019 11120 304 0,'-12'-5'115'0,"21"3"-89"0,-6-4 14 15,-3 6 1 1,6 0-19-16,0-2-4 0,3-1-14 16,0-2-2-16,3-1-2 15,3 1-3-15,-1 0 0 0,4-1-1 16,3 1 0-16,3-3 0 15,0 0 0-15,0-2-15 16,-7 4-5-16,-2 1-21 16,-3 2-9-16,-3 3-29 15,-3 6-10-15</inkml:trace>
  <inkml:trace contextRef="#ctx0" brushRef="#br0" timeOffset="56267.053">18084 11258 288 0,'-8'8'107'0,"8"-5"-83"0,5-3 37 32,7-3-33-32,3 0-16 15,3-2-8-15,0 0-4 16,3-1-22-16,3 4-10 0,-1-1 16 15,-2 1-36-15,-6 2-12 16,0 5-46 0</inkml:trace>
  <inkml:trace contextRef="#ctx0" brushRef="#br0" timeOffset="56477.972">18058 11549 272 0,'-9'5'101'0,"9"-2"-78"0,6 0 4 16,-3-1-3-16,3-2-8 16,3 3 3-16,2-3-8 15,4-5-2-15,6 2-5 16,3-2-5-16,3-3 0 0,3 2-21 16,-1-1-8-16,4-1-40 15,-3-3-18-15,3-2-15 16</inkml:trace>
  <inkml:trace contextRef="#ctx0" brushRef="#br0" timeOffset="56700.933">18596 11234 244 0,'-3'21'93'0,"-2"-15"-72"0,-1 4 3 0,3-2-3 15,-3 5-2-15,-3 3 3 0,-3 8-10 16,0 0-4 0,0 2-5-16,-6 9-5 0,3-6 1 0,-3-5-28 15,-2 0-13 1,-1-6-49 0,3-2-48-16,0-6 45 0</inkml:trace>
  <inkml:trace contextRef="#ctx0" brushRef="#br0" timeOffset="56898.988">18397 11319 296 0,'-3'-8'110'0,"12"5"-86"0,12 1-4 0,-15 2-7 16,6 2 1 0,0 4 3-16,-1 4-2 0,1 6-1 15,3 8-8-15,0 2-4 16,0 1 1-16,-3 2-4 0,0-3-2 15,0-4-27-15,0-4-10 16,0-5-35-16,-1-5-13 16</inkml:trace>
  <inkml:trace contextRef="#ctx0" brushRef="#br0" timeOffset="57421.283">18727 11292 272 0,'-35'3'101'0,"32"8"-78"0,3 12 2 0,0-7-3 0,0 16-3 15,-3 8 1-15,0 2-7 16,0 0 0-16,0-2-8 16,0 2-5-16,0-4-1 0,3-4 3 15,0-5 1-15,-3-5-1 16,3-6-2-16,0-4-4 15,-3-4 0-15,0-7 0 16,0-3 2-16,0-5 1 16,0-6 3-16,0-5 1 15,0-2 1-15,3-6 2 16,0-3 1-16,3-4-6 16,3-7-2-16,3-1 2 15,3-1 1-15,3-2 0 16,6 2-2-16,-1 0-2 0,7 11-1 15,-3 8 4-15,3 5 1 16,-6 8 2-16,-4 6 2 16,4 7-5-16,-3 8-1 15,0 3 2-15,-3 5 1 16,-3 3 3-16,-3 5 3 16,-6-2 0-16,-6-4 2 15,-3-1-4-15,-6-4 1 16,-9-5-10-16,-3-5-3 15,-3-2-19-15,1-6-8 16,-1-6-23-16,0-2-10 16,6 0-56-1,9-5-33-15,3 0 72 16</inkml:trace>
  <inkml:trace contextRef="#ctx0" brushRef="#br0" timeOffset="58128.783">19361 11168 148 0,'0'-5'55'0,"0"7"-43"0,6-2 8 16,-6 0 0-16,0 0-4 15,6-2 1-15,-6 2 4 16,0 0 1-16,0 0-11 0,3 2 13 15,0 4 8-15,0-1-1 0,0 6-1 16,-3 2-10-16,3 5-2 16,-3 6-2-16,0 5 2 15,-3 0-8-15,3 0-3 16,0 1-4-16,0-4 0 16,0 0-7-16,0-7-1 15,0-3-34-15,-3-3-11 16,3-5-41-16,-3-3-17 15,0-7 8 1</inkml:trace>
  <inkml:trace contextRef="#ctx0" brushRef="#br0" timeOffset="58329.547">19198 11284 344 0,'26'-5'129'0,"-2"5"-100"0,12 5 2 15,-21-2-3-15,6 2-17 16,0 1-3-16,2-1-3 16,1-2-1-16,-3-1-2 15,0-2-19-15,-3-2-6 0,0-1-64 16,2-2-28-16,-5-1-11 16</inkml:trace>
  <inkml:trace contextRef="#ctx0" brushRef="#br0" timeOffset="59689.873">19879 11089 172 0,'-6'-6'66'0,"6"9"-52"0,0-14 17 0,0 9 4 16,0 7-6-16,0 0 0 15,0 1-3-15,0 4-1 0,0 6-14 16,0 8 2-16,0 8 3 0,-3 10 1 16,0 8 1-16,0 6-3 15,0-3-1-15,1-3-4 16,2-8-1-16,-3-7-5 15,3-6-1-15,0-8-1 16,0-5 1-16,0-5 4 16,0-4 6-16,0-7-5 15,0-2 0-15,0-9-2 16,0-7-1-16,0-9-8 16,0-4-2-16,3-1-3 15,2 0 2-15,1 3-1 16,3 2 0-16,0 6 4 15,3 5 3-15,0 6-8 16,3 5-2-16,3 5 5 16,3 10 2-16,-1 6 3 15,4 3 2-15,-6 7 5 16,-3 3 4-16,-6-2-6 0,-6 2-1 16,-6-6 2-16,-6 1 3 15,-6-3-2-15,-3-2 1 16,-3-6-10-1,-2-2-3-15,-4-6-6 0,0-2-4 16,-9-3-7-16,7-3-1 16,2-2-15-16,9-1-3 15,12-4-40-15,12-6-17 16,6-5-2 0</inkml:trace>
  <inkml:trace contextRef="#ctx0" brushRef="#br0" timeOffset="59901.4">20162 11353 276 0,'0'14'104'0,"6"1"-81"0,-3 12 14 16,3-11 1-16,-6 8-9 15,3 2-2-15,0-2-15 16,3-3-5-16,0 0-5 15,-6-5-10-15,9 0-3 0,-3-6-38 16,0-2-16-16,3-8-67 16</inkml:trace>
  <inkml:trace contextRef="#ctx0" brushRef="#br0" timeOffset="60065.339">20129 11210 320 0,'-3'-10'121'0,"15"7"-95"0,0 3-8 0,-3-2-13 16,3 2-9-16,3 2 0 15,3 1-35-15,6-1-14 16,-1 4-68-16,1-1-29 0</inkml:trace>
  <inkml:trace contextRef="#ctx0" brushRef="#br0" timeOffset="60466.91">20493 11279 268 0,'-12'0'101'0,"9"0"-78"0,-6 3 2 15,3-1-3-15,-3 4-8 16,-3 4 2-16,-3 6-9 16,0 8-2-16,0 8-3 15,0 10-4-15,0 0-1 0,7-4-1 16,2-4 3-16,6-2 4 15,3-9 3-15,3-7-2 16,8-5-3-16,-2-6 2 0,3-7 2 16,0-9-4-16,0-2-3 15,0-6 1-15,-3-5 0 16,-3-2 1-16,0-3 2 16,-3 2 1-16,-3 4 3 15,-3 1-1-15,0 9 2 16,0 5-2-16,0 6 2 15,0 10-6-15,3 5-1 16,2 13-2-16,1 1 0 16,3-1 2-16,3 1 0 15,6-4 0-15,-3-1 0 16,6-4-18-16,3-5-8 16,-1-2-46-16,10-6-18 15,-3-7-22 1</inkml:trace>
  <inkml:trace contextRef="#ctx0" brushRef="#br0" timeOffset="60828.727">20853 11277 244 0,'3'-8'93'0,"-6"2"-72"0,6 9 102 32,-9 8-52-17,-6-1-19-15,0 1-25 0,-3-1-9 16,0 1-13-16,0 2-6 16,9 0 1-1,3 1-10-15,6 4-1 0,3 9 1 0,6-1 1 16,3 3 6-16,0 0 1 15,0 0-1-15,-6-2 2 16,-3-3 10-16,-6-1 3 16,-6 1 3-16,-6-3 1 15,12-21-116 17,-60 16-76-32,7 0-39 15</inkml:trace>
  <inkml:trace contextRef="#ctx0" brushRef="#br0" timeOffset="64150.962">17278 11959 128 0,'-6'-2'49'0,"12"4"-38"0,-9-2 15 0,3 0 5 16,0 0 55 15,-3 0-26-31,0 0-7 0,0 5-22 16,-3 1-9-16,0-1-8 16,0 0-1-16,3-2 7 15,3 2-11-15,0-2 1 16,0-3-3-16,0 0-6 15,6 0 0-15,0 0-3 16,9 0-2-16,-3 0 0 16,12 0 3-16,-4 0 4 15,10 3 6-15,-6-1-12 16,3 1-2-16,-3 0 2 16,-4-1 1-16,-2 1 6 15,-3-3 2-15,-3 0-11 16,-3 0-4-16,3-5-16 15,-9 5-4-15,-3 0-18 0,0 0-8 16,0 0-30 0</inkml:trace>
  <inkml:trace contextRef="#ctx0" brushRef="#br0" timeOffset="64483.891">17215 12176 264 0,'-6'3'101'0,"0"-1"-78"0,15 1 6 0,-3-3 0 0,6-3-16 16,3-2-2-16,-6 2-1 15,0 3 1-15,12-2-5 16,-6-1 0-16,17 1 4 0,-5-1-6 16,9 3 0-16,-6 0-2 15,-1 0-2-15,4-3 1 16,-9 1-1-16,-3-1-22 16,-3 0-10-16,0 1-57 15,-7 2-25-15</inkml:trace>
  <inkml:trace contextRef="#ctx0" brushRef="#br0" timeOffset="73967.355">18236 12049 192 0,'3'8'74'0,"-3"-8"-58"0,3 3 18 16,-3-3 4-16,0 0-3 16,0 0 4-16,6 5-10 15,-3-2-3-15,0-1-15 16,3-2 2-16,-6 0 1 0,3 0-7 15,3 0-2-15,-3-2-3 16,0-1-2-16,0 0-2 16,0-2 1-16,0 0 3 15,0-1 1-15,0-1-4 16,3-4 1-16,0-2-2 0,0-3 0 16,0 0 2-16,3 0 0 15,0 3 0-15,-4 2 2 16,1 6-1-16,-3-3 2 15,0 5-4-15,3 3 0 16,0 6-1-16,0 2-2 16,0 2 0-16,3 6 3 15,0 3 0-15,-3 4 1 16,0 4 2-16,0 5 1 16,-3 2-1-16,0 0-2 15,0 1 3-15,0-1 0 16,0-2-4-16,0 0 1 15,0-8 0-15,3-1 2 0,-3-4 1 16,0-6 3 0,0-5-5-16,-3-3-3 0,0-7-17 15,-3-4-21 1,0 1-7-16,-3 0-20 16,0 2-8-16,0 3-25 15</inkml:trace>
  <inkml:trace contextRef="#ctx0" brushRef="#br0" timeOffset="74295.24">18281 12422 192 0,'-15'13'74'0,"9"-10"-58"0,0 0 3 0,6-1-2 16,-3 4 9-16,0-4 5 15,3 4 0-15,0-1 1 16,0 0-18-16,0-5 1 0,0 0 1 15,6 3-4-15,3-3-2 16,3 0-1-16,6-3-1 16,12 1-2-16,5-1-1 15,4-2-1-15,0-3 2 16,2-3-3-16,1 3 0 16,-3-2-1-16,-4 4-2 15,-2 4-2-15,-6 2-1 16,-3 0 4-16,-9 0 3 15,-3 0-3-15,-3 0-3 16,-4 0-24-16,-5-3-7 16,0 0-35-16,0 1-14 15</inkml:trace>
  <inkml:trace contextRef="#ctx0" brushRef="#br0" timeOffset="78920.251">18519 7744 64 0,'0'0'27'0,"-3"0"-21"0,6 0-1 16,-3 0-1-16,0 0-3 15,0 0 2-15,0 0-4 16,0 0-2-16,0 6 4 15,0-1 1-15,3 0 2 16,-3 3 0-16,3 0 2 16,-3 0 1-16,0 3-1 0,0 2 1 15,0 0-2-15,0 0 0 16,0 1-1-16,0 1 0 16,0 1-5-16,0 3 1 15,0-1 0-15,0-2 2 16,0 0-1-16,0-3-1 15,0 3-2-15,0-5 1 16,3 2 1-16,-3 0 2 16,3 0-1-16,-3 1 2 15,0-1-2-15,3 0 2 16,-3 0-2-16,0 1 2 16,3-1-2-16,-3 0-1 15,3 0 1-15,-3 1-1 16,3-1 0-16,-3 0 0 15,3 0 0-15,0 0 2 16,0-2-1-16,-3 2-1 16,3 0 1-16,-3-2-1 15,3 5 0-15,0 0 6 16,0 5 4-16</inkml:trace>
  <inkml:trace contextRef="#ctx0" brushRef="#br0" timeOffset="80570.412">18570 8342 203 0,'3'27'5'0,"0"-6"-2"16,0 0-5-16,0-2 1 0,0-1 1 15,0 1 0-15,-1-3 2 16,1-1 1-16,0 1-1 16,0-2-2-16,0-1-2 0,0 0 1 15,3 0-1-15,-3 0 0 16,3 3 4-16,0 0 1 16,0 3-1-16,0-1-2 15,-3 1 1-15,3-3-1 16,0 0 0-1,0 2 0-15,0-2 0 0,0 2 0 16,0-2 0-16,-3 3 0 16,3-1-3-16,-3 1 2 15,3-1 3-15,-3 1 1 16,3-1-4-16,0 1 1 16,0-1 0-16,-1 1 0 15,-2-3 0-15,3 0 0 16,0 0 0-16,0-1 2 15,0-1-1-15,3-1-1 16,0 0 1-16,-3 0-1 0,3 1-3 16,-3-1 2-16,6 0 1 15,-3 3 2-15,-3-3-3 16,6 3 0-16,-3-3 1 16,-1 1 0-16,1-1 0 15,0 3 2-15,0 0-1 16,0 5 2-16,3-3-2 15,-3 1 2-15,0-1-4 16,0 1 0-16,-3-3 3 16,0 0 3-1,3 2-2 1,-3-2-2-16,-3 0 2 16,0-6 2-16,0 1-4 0,0 0-3 15,0-1 3-15,0 1 3 16,0-3-1-16,0 2-2 15,-1 1 0-15,1-1-1 16,-3 1 2-16,3 0 3 16,-3-1-7-16,0 1 0 15,3-3 0-15,-3 2 1 16,0 1 1-16,0-1 2 16,0-2-1-16,3 0-1 15,0 0-2-15,-3 5 1 16,0-2 3-16,3 8 3 15,0-1-2 1,-3 3-2-16,0-5 0 16,3-3-1-16,-3-2 2 15,0 0-1-15,0-1-1 0,0 3-4 16,3-2-2-16,-3 2 3 16,0-2 1-16,0-3 2 15,0 2 2-15,0 1 1 16,0-1 1-16,0 4-2 15,0-4-2-15,0 3-2 16,0-2-1-16,0 0 4 16,0-1 1-16,0 1 0 15,0-1-2-15,0 1 1 16,-3 0-1-16,0 2 0 0,0 3 0 16,3 0 0-16,0 5 0 15,0-3 0 1,0 6 2-16,0-3-3 15,0 6-2-15,0-1-3 16,-3 1 1-16,0-4 5 0,0-1 4 16,0-1-3-16,0-3-1 15,0 1-2-15,1-1 0 16,-4 1 4-16,0-1 3 16,3 1-4-16,-3-1-1 15,0 1 0-15,3-1 0 16,-3 1-3-16,3-1 0 15,-3 1 4-15,-3-1 1 0,-3 4-3 16,3 1 1-16,-3 1 2 16,0 3 1-16,0-1-6 15,0 1 0-15,1-1 1 16,2 1 3-16,-3-4 2 16,3 1 1-16,-6 3-5 15,6-1 1-15,0 1-2 16,0-4-2-16,0 4 3 15,0-3 2-15,0-1 0 16,0-1-1-16,3-4-4 16,1-2 0-16,-1 0 0 15,0-3 2-15,0-5-1 16,3 0-1-16,0-3-2 16,0 1 1-16,0-6-2 15,0 5 2-15,0 0 1 0,0-5 2 16,0 3-1-16,3-3-1 15,0 0 0-15,0 0 3 16,0-3-5-16,0-2 2 16,-3-6 0-16,3 1-1 15,0-6 1-15,0-8 3 16,3 0-2 0,0-2-10-16,0-3-1 15,0 0-4-15,0 2-2 16,0 3 7-16,0 3 3 15,-3 5 6-15,0 3 2 16,0 5 6-16,0 5 2 16,0 6 4-16,-3 5 4 15,0 8-2-15,0 2 1 0,0 6-1 16,0 0 0-16,0 0 5 16,0 0 1-16,0-3-9 15,0-5-3-15,3-3-4 16,0-3 1-16,0-2-2 15,3-2 6-15,3-4 3 0,0-4-5 16,3-4-3-16,0-2 1 16,6-2 2-16,2-3-7 15,4-3 0-15,0 3-18 16,6-1-4-16,-3 4-37 16</inkml:trace>
  <inkml:trace contextRef="#ctx0" brushRef="#br0" timeOffset="82915.562">19388 12062 180 0,'-3'0'68'0,"0"6"-52"0,3 2 1 16,3-3 0-16,-3 5 4 16,-3 4 5-16,3 2-6 15,0 2 1-15,-3 3-12 16,3 0-5-16,0 1-1 0,0-4-2 15,3 1-1-15,-3-1-6 16,3-5-1-16,0 1-32 0,0-4-14 16</inkml:trace>
  <inkml:trace contextRef="#ctx0" brushRef="#br0" timeOffset="83109.841">19245 12176 260 0,'-23'-3'99'0,"25"3"-77"0,1 0 2 0,3 0-4 16,0 3-5-16,6 0 4 15,3-1-2-15,6 4-1 16,3-4-8-16,0 1-5 0,2-3-2 16,-2 0-1-16,3-3 0 0,-3 1-27 15,-3-1-9-15,0 0-94 16</inkml:trace>
  <inkml:trace contextRef="#ctx0" brushRef="#br0" timeOffset="83920.423">20010 12025 200 0,'-6'0'74'0,"3"0"-58"0,0 0 18 16,3 0 4-16,0 0-7 15,0 0-1-15,6 3-12 16,3 0-6-16,3-3-7 16,9 0 1-16,9 0 0 0,6-3 0 15,5 0-1-15,1-2-1 0,-3 0 0 16,-1 2-5 0,-2-5 1-16,-3 3 0 15,-7 0 2-15,1-1-1 0,-9 6-1 16,-3 3-2-16,-6 2 1 15,-3 6 1-15,-3 2 0 16,-6 3 0-16,-3 2 0 16,-3 6 4-16,-3 8 2 15,0 5 2-15,0 5 0 16,0 3-2-16,0 3-1 16,4-3-3-16,2-8-2 0,0-5 1 15,0-6 1-15,0-2-1 16,3-5-1-1,0-6-19-15,0-3-8 0,0-2-17 16,0-2-5-16,0-4-20 16,-3-4-9-16,-3-4-9 15</inkml:trace>
  <inkml:trace contextRef="#ctx0" brushRef="#br0" timeOffset="84112.81">20138 12274 272 0,'-6'-5'104'0,"15"2"-81"0,6 3-2 0,-3 0-7 16,6 0 12-16,6 0 7 15,3 0-8-15,2 0-4 16,4-3-12-16,3-2-8 0,2 0-2 16,1 0 1-16,0-1 0 15,-3 1-42-15,5 0-19 16,1-1-77-1</inkml:trace>
  <inkml:trace contextRef="#ctx0" brushRef="#br0" timeOffset="84844.311">21007 12065 220 0,'-5'0'85'0,"5"5"-66"0,2-2 19 15,-2-3 5-15,6 3-7 16,3-1-1-16,3 1-11 15,3-3-4-15,9 0-12 16,3 0-5-16,0-3-2 0,-1 1 1 16,4-1 1-16,-3-2-10 15,0-1-5-15,-4 1-25 16,1 0-9-16,-3 2-29 16,-3 3-12-16,-3 3-12 15</inkml:trace>
  <inkml:trace contextRef="#ctx0" brushRef="#br0" timeOffset="85030.9">21052 12226 260 0,'0'3'99'0,"6"0"-77"0,9-1 4 0,-3-2 0 16,6 0-6-16,6 0 3 15,-1-2-13-15,7-4-3 0,-3 1-5 16,3-3-10-16,-1 0-3 0,1 0-36 16,-3 3-14-16</inkml:trace>
  <inkml:trace contextRef="#ctx0" brushRef="#br0" timeOffset="85793.87">21829 11922 216 0,'-3'-21'82'0,"3"13"-64"0,-3-5 18 0,0 8 4 0,-3-1 1 16,-3 1 3-16,-3 0-13 15,-3 2-4-15,-2 3-16 16,-7 0-7-16,0 5 0 0,-3 1-3 16,-3 4-1-16,7 3-2 15,2 6-1-15,3 2-1 16,9 3 0-16,12 2 0 15,9 6 3-15,6 2-7 16,5 4 1-16,4-1 1 16,3 5 1-16,0 3 0 15,-3 3 4-15,-7-4 2 16,-5-1 2-16,-9-9 1 16,-6-2 0-16,-6-6 0 15,-9-4 2-15,-5-4-3 0,-4-5 0 16,-9-5-1-16,-6-5 1 15,1-8-2-15,-1-3 2 16,9-6 2-16,3-7 2 16,10-5-8-16,11-9-1 15,9-2-7-15,17-2-1 16,13-4 2 0,6 4 5-16,2-4 2 0,1-2 1 15,-3 0 8-15,-6 3 7 16,-7 2 4-16,-8 3 3 15,-3 6-12-15,-9 1-3 16,-3 4-25-16,-6 2-10 0,-3 6-63 16,0 2-26-16,-3 3-11 15</inkml:trace>
  <inkml:trace contextRef="#ctx0" brushRef="#br0" timeOffset="86908.991">17233 13047 264 0,'0'-3'99'0,"6"3"-77"0,0 3 7 0,-3-3-3 16,6 0-5-16,3-3-1 16,9 0-8-16,6 1-5 15,5-1-4-15,7 0-5 0,-3 3 1 16,-1-2 1-16,-2-1 2 15,-6 0-23-15,-3 1-8 16,-6-1-35-16,-4 3-11 16,-2 3 250-16,-6-1 115 15</inkml:trace>
  <inkml:trace contextRef="#ctx0" brushRef="#br0" timeOffset="87090.91">17305 13166 280 0,'-12'8'104'0,"12"-8"-81"0,6 0-4 16,0 0-6-16,3 0-8 16,5-3 2-16,7 0 0 15,9 1 1-15,6-1-4 16,-1 0-1-16,1 3 1 0,-3-2-27 16,0 2-11-16,-7 0-41 15,1-3-14-15</inkml:trace>
  <inkml:trace contextRef="#ctx0" brushRef="#br0" timeOffset="88650.051">18186 12954 164 0,'0'-13'63'0,"0"5"-49"0,-3 3 16 0,3-1 3 16,-3 1-3-16,0 0 2 16,-3 2-7-16,-3 3-3 15,0 3-12-15,-3 7-6 0,-3 3-1 16,0 9-4-16,0 7-2 0,0 8 4 16,4 10 1-16,5 9 0 15,6-3-2-15,6-5 3 16,8-11 0-16,7-8 5 15,9-11 5-15,9-7 2 16,5-14 3-16,4-13-6 16,-3-10 1-16,-7-3-2 15,-8-8 3-15,-9 0 4 16,-12 0 1-16,-9 2-2 16,-12 1 0-16,-6 2-9 15,-6 3-5-15,1 5-11 16,-1 6-5-16,0 2-20 15,3 8-6-15,0 8-37 16,9 5-17-16,6 3-30 16</inkml:trace>
  <inkml:trace contextRef="#ctx0" brushRef="#br0" timeOffset="89489.47">18585 12946 188 0,'-6'-8'71'0,"6"8"-55"0,3 0 6 0,-3 0 0 16,0 0-3-16,3 5 1 15,-3 3-5-15,3 6 1 16,-1 7-9-16,1 11 5 0,0 5 3 16,0 2 2-16,0 9 1 15,-3-6-9-15,3 1-3 16,0-9-4-16,-3-5-2 16,0-5 3-16,0-6 2 15,0-4 0-15,0-4 0 16,0-5-1-16,0-5 2 15,0-2-3-15,-3-6-2 0,3-8 0 16,0-5-1-16,3-3-7 16,0 0 0-16,3 0-2 15,6 1 3-15,3 1 4 16,3 9 1-16,6 5-2 16,3 3 0-16,8 5 2 15,1 8 2-15,0 8-2 16,-4 5 0-16,-5 8 7 15,-3 0 6-15,-9-2 5 16,-6-1 4-16,-6-2-2 0,-9-3 0 16,-15-2-4-16,-9-4 1 15,-8-4-7-15,-7-3-3 16,0-5-8-16,4-1-1 16,2-2-17-1,3-2-6-15,6-4-34 0,10-2-11 16,14-2-64-1</inkml:trace>
  <inkml:trace contextRef="#ctx0" brushRef="#br0" timeOffset="90394.923">19320 13062 196 0,'0'11'74'0,"3"0"-58"0,-3-11 14 16,0 0 3-16,0 0-15 15,3-3-2-15,0 0 5 16,-3-2 4-16,15 0-13 16,-1-1-2-16,-2-1-3 0,0-1-3 0,-3 0-3 15,0-3 2 1,-3 3 0-16,0 0-4 0,0 3-1 16,0 0-2-16,-3 2 3 15,0 3-5-15,-3 0 2 16,6 5 2-16,-3 3 3 15,3 5 0-15,-3 3-1 16,0 8 7-16,0 5 3 16,-3 6-3-16,3 2 1 15,-3 0-5-15,0 2 0 16,0-7-1-16,0-3 1 16,0-5-4-16,0-3-2 15,3-5-18-15,-3-3-7 16,0-2-16-16,0 0-7 15,0-6-55 1,0 0-26-16,0-5 67 0</inkml:trace>
  <inkml:trace contextRef="#ctx0" brushRef="#br0" timeOffset="90573.568">19424 13391 252 0,'-6'0'93'0,"3"2"-72"0,6 1 7 15,-3-3 0-15,3 0-13 16,3-3-1-16,3 3-4 15,0-2 1-15,3 2-6 16,3 0-1-16,2-3 2 0,4 3-3 16,3 0-2-16,0 0-14 15,-3 0-4-15,0 0-29 0,-4 3-10 16,7-3-57 0</inkml:trace>
  <inkml:trace contextRef="#ctx0" brushRef="#br0" timeOffset="91063.492">19879 13031 168 0,'0'-8'63'0,"-3"5"-49"0,3-2 16 15,-3 2 5-15,0 3-4 16,0 0 2-16,-3 0-10 16,-2 3-4-16,-4 2-11 15,-6 6-5-15,-6 7-2 0,0 11-1 16,3 14 2-16,6 7 1 15,4-2 1-15,8-1-2 16,11-7-2-16,10-6 3 16,6-5 0-16,3-7-1 15,3-12 1-15,2-7 0 16,1-11 1-16,0-8-2 16,0-10 1-16,-4-9 9 15,-8-2 7-15,-6-3 3 16,-9-5 2-16,-6 6-5 0,-6 4-1 15,-6 4-6-15,-3 4-2 16,-2 6-13-16,-1 5-5 16,0 6-32-16,3 2-11 15,0 8-29-15,3 2-10 16,9 6-23 0</inkml:trace>
  <inkml:trace contextRef="#ctx0" brushRef="#br0" timeOffset="91471.156">20269 13033 228 0,'-3'-2'85'0,"0"2"-66"0,-3 0-3 31,0 2-7-31,-3 4-1 16,-2-1 3-16,-7 6-2 15,0 7 0-15,3 9-5 16,3 4-3-16,9 6 0 0,6 6-1 16,12-4 2-16,3-4-1 15,6-6-1-15,2-5 7 16,1-6 3-16,3-7 6 0,3-9 2 16,2-7-1-16,-2-8 2 15,0-8 3-15,-6-6 3 16,-6-4-4-16,-4-4-1 15,-8-5-7-15,-6 3-3 16,-9 0-1-16,-6 3 1 16,-2 2-5-16,-4 6-3 15,0 5-17-15,0 2-5 16,0 3-23-16,3 11-10 16,3 2-30-16,3 3-10 0,6 3-18 31</inkml:trace>
  <inkml:trace contextRef="#ctx0" brushRef="#br0" timeOffset="91815.765">20757 12988 256 0,'-6'-2'96'0,"-2"2"-75"0,8 2 8 16,-6 1-3-16,0 2-8 15,-9 3 0-15,-9 6-13 16,0 4-2-16,0 11-3 16,3 13 4-16,13 6 5 0,5 2-5 15,12-2 0-15,11-8 4 16,7-6 3-16,6-7 0 16,3-12 1-16,2-9-2 15,7-9-1-15,0-13 1 16,-4-10 1-16,-8-9 6 0,-12-7 3 15,-9-6 7-15,-15 3 6 16,-12 6-14-16,-6 2-5 16,-6 5-16-16,-5 8-6 15,-7 6-34-15,-3 2-15 16,9 8-76-16,7 8-34 16</inkml:trace>
  <inkml:trace contextRef="#ctx0" brushRef="#br0" timeOffset="98092.018">20382 8263 140 0,'0'0'55'0,"0"3"-43"0,-3-1 10 0,3-2 1 16,0 0 2-16,0 0 4 16,0 0-2-16,0 0-2 15,0 0-13-15,0 0-1 0,3 6 2 16,-3-1-7-16,0-5-3 16,0 0-2-16,0 0 1 15,0 0-3-15,0 5 0 16,0-5-1-16,0 0 0 15,0 0 2-15,0 0 2 0,0 0-3 16,0 0 0-16,0 0 1 16,3 3 0-16,0-1 2 15,3 1 1-15,0-3-4 16,0 3 1-16,0-1 2 16,3-2 3-16,0 0-2 15,3 0 0-15,3 0-1 16,0 0-2-16,0 0 1 15,2 0-1-15,1 0 2 16,3 0 3-16,0 0-2 16,6 3 0-16,0-3-1 15,-1 3 1-15,-2-3-2 16,-3 0 2-16,0 0-2 16,0 0-1-16,-4 0 1 15,1 0-1-15,0 0 0 16,0 0 2-16,0 0-3 15,0 0 0-15,0 0 1 0,0 0 2 16,-1 0-6-16,1-3 1 16,0 0 3-16,3 3 2 15,3 0 0-15,-3 0-2 16,2 0 1-16,1 0 1 16,0 0-3-16,0 3 0 15,0 0 1-15,-4-1 2 16,-2 1-3-16,3 0 0 15,-3-1 1-15,-3 4 2 16,0-6-1-16,0 2 2 16,0 1-4-16,-1-3-2 15,4 0 2-15,-3 0 2 16,3-3-2-16,0 3 0 0,0 0-1 16,0 0 0-1,2 0 4-15,1 0 1 16,0 0-1-16,3 3-2 0,0-3-2 15,0 0 1-15,-1 0 1 16,4 2 0-16,-3-2 0 16,0 0 0-16,-3 0 0 15,-4 0 0-15,1 0 2 16,0 0 1-16,0-2-4 16,-3 2 1-16,0 0 0 15,-3 0 0-15,0-3 0 0,0 3 0 16,2 0 0-16,1 0 0 15,0 0-3-15,3 0 2 16,0-2 1-16,3 2 2 16,3-3-1-16,2 3-1 15,1-3 1-15,3 1-1 16,-3-1 0-16,-3 0 0 16,-4 1 0-16,-2 2 0 15,0 0 0-15,-3 0 0 16,0 0 2-16,-3-3 1 15,0 3-4-15,-3-3 1 16,0 3-5-16,-1 0 1 16,-2-2-5-16,0 2-1 0,0 0-2 15,0-3 0-15,-3 3-4 16,0-3-3-16,0 1-29 16,3-1-14-16,-3-2-25 15</inkml:trace>
  <inkml:trace contextRef="#ctx0" brushRef="#br0" timeOffset="102191.165">16504 14179 188 0,'6'-11'71'0,"-6"17"-55"0,3-4 11 16,-3-2 0-16,3 3-9 15,0 5-3-15,-3 5-4 16,-3 8-2-16,0 6-5 16,0 10 6-16,-3 10 3 0,-3 14 0 15,0 5 2-15,0-5-4 0,0-5 1 16,6-8-5-16,0-9-2 16,0-7 0-16,3-8 1 15,0-6 3-15,0-7 2 16,0-6 1-16,3-7 2 15,-3-9-9-15,3-10-3 16,-3-14-4-16,0-7 0 16,0-6-3-16,3 3 1 15,0 0-3-15,0 0 2 16,3 6 3-16,0 4 1 16,-3 4 1-16,3 9 0 15,-3 4-3-15,3 7 0 16,0 6-3-16,0 8 1 15,0 5 3-15,3 5 1 16,-3 3 1-16,3 5 0 0,-3 0 2 16,2 0 1-16,1-2-4 15,0-3 1 1,0-6-2-16,6-7 5 16,3-6 3-1,-3-5-6-15,0-2-1 0,0-6 0 16,0-3 2-16,-4 1 0 15,-2 2 2-15,0 3-2 16,0-1-1-16,-3 7 1 16,0 1-1-16,-3 1-5 15,0 5 1-15,3 5 0 16,0 8 2-16,0 6 3 0,0 10 2 16,0 13 1-1,3 6 2-15,0 0-1 0,0-3 2 16,0-3-6-16,0-5-1 15,-1-8 0-15,1-5 0 16,0-3 2-16,0-5 1 16,-3-3-10-16,-3-5-5 15,0-3-30-15,-3-5-12 16,3 0-71 0</inkml:trace>
  <inkml:trace contextRef="#ctx0" brushRef="#br0" timeOffset="102554.228">17197 14380 296 0,'-14'0'112'0,"14"3"-87"0,0 2 7 0,0-5-5 16,0 0-11-1,3 3 1-15,3-3-6 16,2 0 1-16,1 0-7 16,3-3-3-16,6 0 1 0,3 1 0 15,3-4 1-15,3 4-7 0,2-1 0 16,1 1-6-1,0 2 1-15,-6 0-18 0,-3 0-8 16,-4 2-20-16,-2 1-6 16,-3-1-36-1,-3 4-36 1,-6 2 50-16</inkml:trace>
  <inkml:trace contextRef="#ctx0" brushRef="#br0" timeOffset="102718.575">17242 14571 296 0,'-3'0'110'0,"6"5"-86"0,6-5-6 0,-3-3-8 0,6 3-3 15,6-2 6-15,9-1-5 16,5 3-2-16,7-5-3 16,0 5-3-16,-4 0 3 0,1 0-35 15,-6 2-16-15</inkml:trace>
  <inkml:trace contextRef="#ctx0" brushRef="#br0" timeOffset="108990.47">18028 14348 140 0,'3'-5'52'0,"-3"5"-41"0,0-3 11 0,0 3 3 15,0-2 6-15,-3 2 3 16</inkml:trace>
  <inkml:trace contextRef="#ctx0" brushRef="#br0" timeOffset="109260.516">18016 14338 364 0,'-21'5'28'0,"0"3"-7"15,-5 8-16-15,-1 13-5 16,0 21 1-16,3 8 3 16,6 1 3-16,6 2 3 15,9-9-1-15,12-1 0 16,15-4 1-16,9-10 1 15,3-13-3-15,2-16 0 16,4-13-1-16,0-14 3 0,-4-7-3 16,-2-11 1-16,-9-8-1 15,-9-3 1-15,-12-2 0 16,-6 2 0-16,-6 9 2 16,-6 7 4-16,-3 5-8 15,-3 9-1-15,-3 2-19 16,0 5-7-16,7 4-32 15,-1 4-11-15,9 3-75 16</inkml:trace>
  <inkml:trace contextRef="#ctx0" brushRef="#br0" timeOffset="109770.258">18314 14340 244 0,'-3'8'93'0,"6"6"-72"0,0 20 3 0,-3-8-5 16,0 22-4-16,-3 5 4 15,3 0 0-15,0-3 3 16,0-7-12-16,3-6-1 0,0-6 1 16,0-4-6-16,-3-9-2 15,0-2 1-15,0-5 2 16,0-6 7-16,-3-5 4 16,3-5-13-16,-3-6-3 0,3-5-8 15,3-2 0-15,9-1-1 16,5-5 3-16,7 6 2 15,3 2-1-15,3 11-1 16,0 2 1-16,-1 8 1 16,1 6 2-16,-3 2 7 15,-3 3 7-15,-4 3 5 16,-5 2 2-16,-6 0 1 16,-6 0 0-16,-9 0 0 0,-6-2 2 15,-8-1-12-15,-4-4-3 16,-12-7-10-16,-3-1 0 15,-2-6-23 1,2-6-8-16,3-1-47 16,7-7-20-16</inkml:trace>
  <inkml:trace contextRef="#ctx0" brushRef="#br0" timeOffset="115670.869">19222 14420 188 0,'-6'-8'71'0,"3"8"-55"0,-3-3 11 0,0 3 3 0,0 0-5 16,-3 0 0-16,-3 0-5 16,0 3-2-16,-3 2-10 15,0 3-5-15,-3 8 0 0,1 8-4 16,-4 10-2-16,3 11 2 16,0 5 0-16,3 3-4 0,6-2 1 15,6 2 4-15,9-1 2 16,6-4 2-16,12-3 2 15,12-8-1-15,17-13 0 16,4-14-1-16,-4-12 2 16,-2-11-1-16,-6-6 2 15,-7-5 2-15,-8-2 5 16,-9-3 3-16,-9 0 2 16,-9 0 1-16,-6-1 0 15,-6-7-7-15,-9 3-3 16,-6 5-10-16,-3 2-2 15,1 6-11-15,2 5-2 16,3 0-25-16,6 6-12 16,6 7-45-1,18 1-65-15,9-1 45 0</inkml:trace>
  <inkml:trace contextRef="#ctx0" brushRef="#br0" timeOffset="116933.491">19686 14547 160 0,'0'8'63'0,"-3"0"-49"0,3-11 18 0,0 8 7 16,3 1 0-16,-3-6 1 16,0 0-6-16,6 0-4 15,0 2-16-15,0-2 0 0,-3-2 2 16,0-1 1-16,3-2-1 16,0-3-8-16,0-3-3 15,-1-2-3-15,4-3 1 16,0 0-4-16,0 3-2 15,0 2-1-15,0 1 3 16,-3 2-2-16,0 3-1 16,0 2-2-16,-6 3 1 15,3 5-4-15,0 6 1 16,0 10 4-16,0 5 2 16,0 11-1-16,0 0 2 0,0 3 1 15,0-3 2-15,0-2-1 16,-3-4-1-16,0-2 1 15,0-2-1-15,0-6-9 16,3 0-4-16,-3-5-24 16,-3 0-9-16,0-5-42 15,0-1-50 1</inkml:trace>
  <inkml:trace contextRef="#ctx0" brushRef="#br0" timeOffset="117131.325">19617 14936 204 0,'-6'0'77'0,"6"0"-60"0,6 2 2 0,0-2-2 16,3 0 4-16,6 0 5 15,9 0 1-15,9-2 3 16,2 2-16-16,1 0 1 0,0 0-1 16,-3 0-7-16,-1-3-2 15,1 0-5-15,-6 1-3 16,-3-1-29-16,-3 3-14 15,-7-2-80 1</inkml:trace>
  <inkml:trace contextRef="#ctx0" brushRef="#br0" timeOffset="117759.056">20424 14512 152 0,'-9'-13'57'0,"3"13"-44"0,12-26 14 0,-6 23 3 16,-3 3-9-16,-3 0 1 16,-3 8-7-16,-3 3-1 15,-6 7-8-15,1 17-2 0,-4 4 0 16,3 4 0-16,6-1 0 16,6 3 4-16,6 0 3 15,6-3-4-15,6-2-2 16,6-8 2-16,3-3 2 15,11-16 2-15,7-13 1 16,12-11-4-16,8-7 0 16,-8-9-3-16,-7-4 0 0,-11-12 5 15,-15-4 6-15,-21-4 7 16,-15 4 3-16,-9 2-2 16,-5 10-1-16,-4 6-12 15,0 8-7-15,1 5-31 16,2 6-12-16,3 4-43 15,9 9-17-15,9-6-25 16</inkml:trace>
  <inkml:trace contextRef="#ctx0" brushRef="#br0" timeOffset="118659.012">21207 14547 136 0,'0'0'52'0,"-3"2"-41"0,3-2-2 0,-3 3 34 16,3 0-7-16,0-3-4 15,0 0-2 1,0 5-18-16,0-5 9 0,0 0 5 16,0 0-5-16,3-3 0 0,3 3-6 15,-3-5-1-15,0-3-6 16,3-2-3-16,0-4 0 16,3 1-1-16,-3-3-5 15,0 0-1-15,0 3 1 16,-1 0 2-16,-2 2 0 15,0 3 2-15,0 3-4 16,-3 5-2-16,0 0-1 0,3 11 0 16,0 7 3-16,0 9 2 15,0 12 0-15,0 1 2 16,0 2 0-16,3-2 3 16,0-3-5-16,-3-5-1 15,0-3 2-15,0-3 1 16,0-2-4-16,0-5-1 15,0-3-24-15,-3-1-10 16,0-4-25-16,0 0-12 16,3-3-32-1</inkml:trace>
  <inkml:trace contextRef="#ctx0" brushRef="#br0" timeOffset="119017.36">21153 14962 200 0,'-15'0'77'0,"24"-2"-60"0,-6 4 10 15,-3-2 1-15,0 0-1 16,3-2 1-16,6-1-4 15,-3 0-1-15,3 1-12 16,3-1 7-16,3-2 2 0,3-1-4 16,3 1 1-16,2 0-6 15,7 0-1-15,6-1-2 16,6 4 0-16,5-1-4 0,-2 3-3 16,-3 0 0-16,-7 3-1 15,-5-3 2-15,-6 0 1 16,-3 0-4-16,-6 0-1 15,-4-3-28-15,-2 0-10 16,0-2-55-16,0 0-21 16</inkml:trace>
  <inkml:trace contextRef="#ctx0" brushRef="#br0" timeOffset="121243.294">21201 14020 84 0,'0'0'33'0,"3"3"-26"0,-6 0-2 0,3-3-2 15,0 5-3-15,0 0 2 0,0 3 5 16,-3 5 6-16,-3 6-5 16,0 7 0-16,-6 3-2 15,-3 6-1-15,-3-3-3 16,-2 5-2-16,-1 2 1 16,-3 6 1-16,0 8-3 15,0 3 0-15,0 2 5 16,4-2 2-16,-1-4 4 15,3 4 1 1,0-3-3-16,0 2 0 0,3 1-7 16,-3 8-1-1,1 2 0-15,-1-8 2 16,3 0 1-16,-3-10 1 16,3-6 0-1,0-8 0-15,6-4 0 0,-3-7-7 0,6-1-2 0,1-7-16 16,2-1-6-16,6-4-35 15</inkml:trace>
  <inkml:trace contextRef="#ctx0" brushRef="#br0" timeOffset="125370.557">21513 8485 96 0,'0'5'35'0,"0"-2"-27"0,-3 2 5 0,3 1-1 15,-2 2-1-15,-4 0 1 16,3 2-4-16,-3 1 0 15,0 5-1-15,0 0 1 16,0 5-2-16,0 2 1 16,3 7-4-16,0 1-2 0,3 9 2 15,3 0-4-15,3-1 0 16,3-2 3-16,3 0 3 0,0-5-2 16,2 3-2-16,4-1 0 15,0 0-1 1,0 3 2-16,0 1 1 0,-3 6 1 15,0 1 2-15,0-5-3 16,-1 2-2-16,-2-4 2 16,0-4 0-16,0-2-1 15,3-1 1-15,-3 1-2 16,3 0-1-16,0 0 1 16,3 5 1-16,-1 5 3 15,1 0 2-15,0 1-6 16,3-4 0-16,0-2 3 15,3-2 2-15,2-3 0 16,4-1-1-16,3 1-3 16,-3 0-2-16,-1 2-2 15,-2 3 1-15,-3 3 1 0,0 8 2 16,0-1 1-16,-1-2 1 16,-2-2-2-1,0-4 1-15,-3-2-2 0,0-2-1 16,-3 2 1-16,0 0 1 15,-1 0-1-15,4 5 2 16,0 6 0-16,3-3 3 16,3 0-3-16,-3-3-2 15,3-2-3-15,-1-1 1 16,1-2 1-16,-3 0 2 16,-3 1-1-16,0 7-1 15,-6-1 1-15,0 4-1 16,-4-6 0-16,1-5 2 15,-3-5-3-15,0 0 0 16,-3-6 1-16,3 1 2 0,-3-1-3 16,-3 1 0-16,3 2 1 15,-3 3 2-15,0 5-1 16,0 5-1-16,6 8 1 16,0 1-1-16,-3-1-3 15,0-8 0-15,-3-5 2 16,0-2 2-16,-3-4 0 15,0 1-1-15,-3 0 1 16,6-3-1-16,-3 3-3 16,0 2 2-16,-3 6 1 15,0 2 2-15,-3-5-1 16,0 8 2-16,-5-5-4 0,5-3 0 16,-6-3 1-16,0 1 0 15,3-4 0-15,0 1 2 16,-3 0-1-16,3 0-1 15,0-1 1-15,0 1-1 16,-2 5-3-16,-1 0 2 16,0-2 1-16,0-1 2 15,0-2-1-15,-3 0 2 16,3-3-4-16,0 0 0 16,-3 0 3-16,7-3 3 15,-1 1-2-15,-3-3-2 16,3-1 2-16,0 1 0 15,0 0 3-15,-3 8 1 0,-3 0-6 16,3-1 0-16,-5-4-1 16,-1-3 2-16,-6-1-1 15,0-1 2-15,0-4-2 16,1-2-1-16,2 0 1 16,3 0-1-16,-6-3 0 15,6 0 2-15,3 0 3 16,1 1 2-16,-1 1-3 15,0 1-1-15,-3 0-1 16,0 3-2-16,0-1 1 16,1 1-1-16,-4 5 2 15,0-3 1-15,0 0 1 16,-3 0 0-16,-2-2-5 0,-1-3 1 16,0-1 0-16,0-1 0 15,6-1 2-15,1-3 1 16,-1 1-4-16,0 2 1 15,3-2 0-15,0-1 2 16,4 1-1-16,-4 0-1 16,0-1 3-16,3 3 0 15,0-2-4-15,-3 0-1 16,-3-4 1-16,1 1 2 0,-4 0 0 16,-3 0-1-1,-9 3 1-15,7-1-1 0,-1-2 0 16,0 3 0-1,3 0 0-15,4-1 2 0,2 1-1 16,0-1 2 0,3-2-2-16,0 3 2 0,0-3-4 15,4 2 0-15,-1-2-1 16,0 0 0-16,0 3 4 16,0-1 1-16,3-2-4 15,-3 6 1-15,-8-4-2 16,5 1 0-16,-3 2 4 15,0 3 1-15,0 0-4 16,7-3 1-16,-4 3 4 16,0-3-4-16,6 0-2 15,0-2-2-15,0-1 3 16,3 1 2-16,0 2 2 16,0 0-4-16,1-2-1 15,-1 0 1-15,3-1 2 16,0 1-2-16,0-1 0 15,0 4-1-15,-3-1 0 16,3 3 4-16,0 0 1 16,0-1-4-16,0 1 1 15,3 0-2-15,0-3 0 16,-3-2 2-16,4 0 2 16,2-3-1-16,0 0-1 15,0-1 3-15,0 1 0 16,0 3-4-16,0-3-1 0,0 2 1 15,0 1 2-15,0-3 0 16,0 0 2-16,0-3-2 16,0-5-1-16,3 0 1 15,0-2-1-15,-3 4 0 16,3-4 0-16,0-1-3 16,-3-2 0-16,0-1-7 15,0-4-2-15,3-1 2 16,-3-2 1-16,3-3 8 15,0-2 2-15,0 2-4 16,-3 0-2-16,0 3-1 16,3 2 4-16,0 3-1 15,0 3 1-15,0-1 4 16,-3 6 1-16,3 0-1 0,0 0-2 16,-3 0 5-16,0 0 4 15,3 0-12-15,-3 6-4 16,0 2 0-16,0 5 4 15,0 5 4-15,0 4 2 16,3 1-1-16,0 1 1 16,-3 3 2-16,3-1 2 15,3-7-8-15,0 2-4 16,3-8 3-16,-3-5 0 16,3-3 2-1,0-2 0-15,3-3 0 16,0-5 0-16,0-3 0 15,0 0 0-15,3-3 0 0,0 1 0 16,2-4 2-16,-2 4-3 16,0-1 0-16,0 1 3 15,-3 2 3-15,0 2-7 16,0 1-3-16,-3 2-4 16,0 3-2-16,-6 0-12 15,6 3-3-15,-6-3-48 16,3 8-45-1,-3-3 39-15</inkml:trace>
  <inkml:trace contextRef="#ctx0" brushRef="#br0" timeOffset="132305.019">19013 15229 132 0,'0'3'52'0,"3"0"-41"0,0-3 11 16,-3 0 1-16,0 0-7 15,0 0 1-15,6-3-4 0,0 3 2 16,0-3-8 0,3 1-2-16,0-1 1 0,3 0-3 0,0 1 0 15,3-1-1-15,2 1 1 16,4 2-2-16,6 0 2 15,6 0-2-15,2 0-1 16,-2 2 1-16,3-2-1 16,0 0 2-16,-1 0 1 15,1-2-1 1,0-1-2-16,0 0 1 0,-1 1 1 16,7-1-1-16,6 3-1 15,-1 0 3-15,1-3 0 16,-4 1-1-16,-2-1 1 15,-3-2-4-15,-3 2 0 0,-4-2 7 16,1 0 6-16,0-1-6 16,-1 1-3-16,4 0-2 15,3-1-1-15,6 4-3 16,-7-1 2-16,-2 3 1 16,-3 0 0-16,-1 0 2 15,1 0 1-15,-3 0-4 16,-3 0 1-16,0 0 0 15,2 0 0-15,-2 0 0 16,-3-3 0-16,3 3 0 16,-3-2 2-16,2-1-3 15,1-2 0-15,-6-3-17 16,-3 0-5-16</inkml:trace>
  <inkml:trace contextRef="#ctx0" brushRef="#br0" timeOffset="134891.801">19501 15513 156 0,'-3'0'60'0,"0"0"-47"0,12-3 8 15,-9 8 0-15,0 6-7 16,-3-1 0-16,0 4-6 0,-3 1 0 15,0 4-5-15,0-1 5 0,1-2 4 16,2 0-6-16,0-3-1 16,0-2-3-16,0-3 1 15,3-3-2-15,0-5-1 16,0 0 7-16,6-2 5 16,0-4-4-16,-1-2 0 15,1-5-4-15,0 5-3 16,0-8 0-16,0 3 1 15,0 3 3-15,0-1 4 16,0 3-4-16,0 3-3 16,0 5-8-16,3 2-4 15,3 6 14-15,0 0 9 16,0 0-6-16,6 3-3 16,-4-1-1-16,1-2 0 15,0 0-1-15,-3 0-2 0,0 0-26 16,-3 0-12-16,0 0-61 15,0 0-39 1,-6 0 57-16</inkml:trace>
  <inkml:trace contextRef="#ctx0" brushRef="#br0" timeOffset="135185.819">19561 15663 160 0,'0'-5'63'0,"3"8"-49"0,-3-1 5 0,0-2-2 0,0 0 1 16,0 0 3-16</inkml:trace>
  <inkml:trace contextRef="#ctx0" brushRef="#br0" timeOffset="135384.772">19567 15677 339 0,'0'13'17'0,"-3"5"-4"0,0 9-6 15,-3 7 0-15,3 9 0 16,0-4 1-16,3 6-7 16,0-8-2-16,6-2 6 15,3-4 4-15,3-9 0 16,12 1 0-16,-1-4-1 16,10-6 2-16,6-5-1 15,-3-3 0-15,-1-5-14 16,-2-2-6-16,-3-4-24 15,-3-2-10-15,-4 1-69 16</inkml:trace>
  <inkml:trace contextRef="#ctx0" brushRef="#br0" timeOffset="139845.38">20365 15978 156 0,'-3'-10'60'0,"3"4"-47"0,0 1 6 0,0 2 0 16,-3 3 6-16,0 3 7 16,-3-3-4-16,-3 5 0 15,-6 3-15-15,0 5-3 0,-6 3 0 16,-3 3-8-16,3 2-3 15,7 0 0-15,2 3 0 16,9-3 1-16,12 6 0 16,6-6-5-16,2 0-1 15,7-5 3-15,0-6 1 16,3-7-16-16,0-3-5 0,5 0-33 16,-5-8-14-1,6-2-12 1</inkml:trace>
  <inkml:trace contextRef="#ctx0" brushRef="#br0" timeOffset="140201.062">20567 16021 220 0,'-27'-8'85'0,"18"10"-66"0,-6 4 1 16,9-1-4-16,-3 3-9 16,1 2 1-16,-1 4 1 0,0 1 2 15,3-1-5 1,3-4-6-16,3 3-1 0,3 3 3 0,3-2 3 15,6-4 0-15,2-5 0 16,4-5-1-16,0-2 0 16,0-6-5-16,0 0 1 15,-3-3 0-15,-6 1 0 16,0-1 0-16,-6-2 2 16,-3 2 1-16,-3 3 1 15,0 3-2-15,3 3-2 16,0 2 1-16,3 5-1 15,3 3 0-15,5 5 0 16,4 0 0-16,3 0 0 16,0 6-3-16,0-6 2 15,0-5-8-15,0 3-4 16,0-6-42-16,-1-2-16 16,1-3-26-16</inkml:trace>
  <inkml:trace contextRef="#ctx0" brushRef="#br0" timeOffset="140546.937">20796 16052 236 0,'-6'11'88'0,"6"-6"-69"0,-3 6-9 15,3-3-8-15,0 2 9 16,0-2 9-16,0 5-3 15,0-5 1-15,0-2-11 16,0 2-2-16,0-8 1 0,0 0-3 0,6-3 0 16,0-2-3-1,0-3-1-15,3-3 1 0,3-5 0 16,0-2-3-16,3-1 2 16,0 6 3-16,2 8 1 15,1 5 1-15,0 5 0 16,0 6-2-16,-3 2 1 15,0 3 2-15,-3 0 4 16,-3-1-11-16,0-1-5 16,-1-1-59-16,4 0-26 15,3-8-17 1</inkml:trace>
  <inkml:trace contextRef="#ctx0" brushRef="#br0" timeOffset="141148.249">21478 15983 228 0,'-18'-15'85'0,"12"4"-66"0,-6 16 5 0,6 1-1 16,0-1-9-16,-3 8 0 16,0 3-2-16,0 3 2 15,3 4-7-15,3 4 0 0,3-1 0 0,6 1-3 16,6-6-1-16,9 0 1 15,12-8 0-15,-33-13 13 32,50-10-9-17,-8-1-2-15,-9-2-1 16,-12-3 1-16,-9 0-3 16,-9-2-2-16,-6-1 0 15,-9 1-4-15,-9 2 0 0,0 5-9 16,-3 6-5-16,3 0-16 15,4 10-4-15,5 0-37 16,3-2-18-16</inkml:trace>
  <inkml:trace contextRef="#ctx0" brushRef="#br0" timeOffset="141461.643">21716 16073 228 0,'3'16'88'0,"0"-5"-69"0,3 5 0 0,-6-14-7 16,3 9 0-16,-3-8 3 16,0 5 7-16,0-3 6 0,0-5-15 15,0-3 0-15,3 1-2 0,0-6-11 16,0 0-2-16,3-11-1 16,0 3-2-16,0-7-1 15,2-1 1-15,1 3 3 16,3 7 1-16,-3 9-2 15,9 8 2-15,-3 7-1 16,0 3-2-16,0 6 5 16,0 0 3-16,-3-1-1 15,-4 1-2-15,1-4 0 16,-3-1-1-16,-3-1-22 16,0 0-10-16,0-5-24 15,-3-3-7-15</inkml:trace>
  <inkml:trace contextRef="#ctx0" brushRef="#br0" timeOffset="141703.872">22067 15685 256 0,'0'0'96'0,"3"5"-75"0,0 13-1 0,0-7-7 16,0 10 2-16,3 8 4 16,0 14-3-16,0 12 1 15,0-7-10-15,0-3-4 0,0-3 0 16,0-5-11-16,0-5-2 16,0-6-22-16,0-5-9 15</inkml:trace>
  <inkml:trace contextRef="#ctx0" brushRef="#br0" timeOffset="142048.134">22213 15997 276 0,'0'10'104'0,"0"-4"-81"0,3-1-15 0,0 3-11 16,3 0-2-1,0 5 2-15,0 0 7 16,3-2 2-16,0-1-2 15,0-2-3-15,-1 0 2 0,1-2-2 16,0-4 2-16,3-2-26 16,0-2-12-16,-3-4-11 0,6-2-2 15,-3-2 6 1,-3-3 6-16,0 2 35 0,-3 3 19 16,-6 8 59-1,-3 11-26-15,-3 4-6 16,-3 9-10-16,0 8-3 15,-3 8-4-15,0-1 0 16,3-4-16-16,0 4-7 16,3-9-28-16,3-15-95 31</inkml:trace>
  <inkml:trace contextRef="#ctx0" brushRef="#br0" timeOffset="142949.562">22912 16013 200 0,'3'-14'77'0,"-3"20"-60"0,0-14 15 0,-3 8 4 16,0 2-7-16,-5-2-2 15,2 6-9-15,-9-4-1 16,6 6-10-16,-3-2-2 0,3 1-1 16,3-1-7-16,3 4 0 15,9 1-1-15,6 0-1 16,3 2 4-16,9 3 0 16,-4-1 3-16,-2 1 1 15,-18-16 34 1,0 19-18-1,-6 2-6 1,-6-8-6-16,-5-5-1 16,-4-5-3-16,3-3-2 0,-3-5 0 15,3-3-17-15,3-3-6 0,6-2-33 16,6-8-15-16,3 5-54 16</inkml:trace>
  <inkml:trace contextRef="#ctx0" brushRef="#br0" timeOffset="143161.947">23133 15666 288 0,'9'19'110'0,"-9"-17"-86"0,3 6-13 0,0 0-10 16,0 8-7-16,-3 10 1 15,0 14 9-15,0 10 7 16,0 1-5-16,0-4 6 0,0 1 1 15,0-48-55 17,3 58-40-32,-3-10-24 15</inkml:trace>
  <inkml:trace contextRef="#ctx0" brushRef="#br0" timeOffset="143866.767">22987 16034 304 0,'-9'-13'112'0,"9"13"-87"0,12 0-7 16,-3-3-9-16,3 0-9 0,3-5 2 16,5 0-1-1,4-2 2-15,0-6-2 16,3 8-29-16,0 0-11 0,-1 8-19 15,1 5-6-15,-3 11 21 16,-6 0 13-16,-9 3 33 16,-6 2 15-16,3 3 26 15,-6 2 9-15,-6 0-10 0,6 4-3 16,0-1-14 0,9-5-4-16,3-3-7 0,8-5-1 15,7-9-2-15,3-7 2 16,0-7-3-16,-6 1-1 15,2-7-6-15,-5-3-1 16,-6 0-1-16,-6 0-2 16,-3-2 3-16,-12 5 0 15,0-6-1-15,-9 3 1 16,-9 0-9-16,-2 3-1 16,5 5-14-16,3 0-6 15,0 3-30-15,9 0-12 16,3-3-5-16,6 8 0 15,12-3-5-15,6 3 129 32,21 16-1-17,-7 0 9-15,1 0-16 16,-9 0-8-16,0-6-6 16,-12 3-3-16,2 1-13 15,-5-4 8-15,-3-2 6 0,-6-3-8 16,0-2-2-16,0-3-5 15,-3-3 0-15,3-2 0 16,0-3 3-16,0-5-9 16,3-3-6-16,3-2-4 15,0-1-2-15,3 3-5 16,0-2-3-16,9 2-13 0,-3 5-8 16,3 3-24-16,0 6-10 15,2-4-23 1,4 6-26-16,-3-2 44 15</inkml:trace>
  <inkml:trace contextRef="#ctx0" brushRef="#br0" timeOffset="144164.018">23862 16066 228 0,'9'13'88'0,"0"-8"-69"0,3 3 13 0,-3-3 0 16,0-2-11-16,0 0-1 16,2-3-6-16,1 0-1 0,0-3-7 15,-3-2-4-15,6-3 1 16,-9-3 0-16,6 1 1 15,-6-4 0-15,-6-4 0 0,-3-1-9 16,-3-2-2-16,-6 0-1 16,-6 10 2-16,-6 3 8 15,-5 16 4-15,-7 8-6 16,3 3 1-16,3 5-3 16,10-1 0-16,5 4 13 15,9-1 7-15,12 1 0 16,9-1-1-16,17-5-5 15,-2-5-2-15,6-5-11 16,-1-6-4-16,1-8-41 16,3-4-20-16,3-4-72 15</inkml:trace>
  <inkml:trace contextRef="#ctx0" brushRef="#br0" timeOffset="146224.347">20317 16603 96 0,'-6'-8'35'0,"6"13"-27"0,-3-10 2 0,3 5-1 16,0 0-5-16,0 0-1 15,0 0-3-15,-3 0-3 16,3 0 13-16,0 0 7 16,0 0 9-16,0 0 5 15,0 0-2-15,-3 0 2 16,3 0-17-16,-3 0 5 0,3 0 2 15,0-3-5-15,-3 0 1 16,3 1-1-16,3-4-1 16,3-1-5-16,0-4-4 0,3 6-6 15,3-6-2-15,3 0-2 16,3 11 3-16,2 0-2 16,-2 0 1-1,-3 11 2-15,-3 0 2 0,-3 5-1 16,-6 2-1-16,-3 3 3 15,-3 0 2-15,-3 1 0 16,-3-4 0-16,0-2-1 16,3-3 2-16,3-2-5 15,3-6-3-15,6 0-2 16,3-2 0-16,6 2 3 16,3 3 0-16,3 3 1 0,-1 2 0 15,-5 8 2 1,-3-2 1-16,-6 5 3 15,-9-3 1-15,-3 0 1 0,-6-5 0 16,-2-3-2 0,-7-5-1-16,0 0-3 0,-3-3-2 15,3-5 1-15,0 0-1 16,-2-5-27-16,11 0-11 16,6-17-58-1,9 9-57-15,6-8 48 16</inkml:trace>
  <inkml:trace contextRef="#ctx0" brushRef="#br0" timeOffset="146716.193">20829 16555 232 0,'-6'5'88'0,"3"3"-69"0,3 11-7 15,0-6-7-15,0 8 6 16,0 6 5-16,0 4-11 16,0-4-2-16,3 5-2 15,-3-6 10-15,3 0 7 0,-3-2-9 16,0-8-5-16,0 3-2 15,0-11 0-15,0 2 1 0,0-10 3 16,0-5-3 0,3-6 0-16,0-5-6 0,3-2 0 15,3-1-1-15,3-2-1 16,3 8 1-16,2 5 0 16,1 5 3-16,6 6 0 15,3 5 1-15,-3 5 0 16,-1 6 6-16,-5 2 6 15,-6 0 3-15,-3-2 3 16,-9-1-4-16,-6-5 0 16,-3 1-4-16,-6-4-1 0,-2-2-5 15,-4-3-3 1,0-5-7-16,0-2-1 0,3 2-15 16,3-8-5-16,3 0-26 15,6-3-11-15</inkml:trace>
  <inkml:trace contextRef="#ctx0" brushRef="#br0" timeOffset="146915.313">21201 16764 260 0,'9'21'96'0,"-9"-10"-75"0,3 10-8 15,0-8-7-15,-3 8-6 0,0-2 2 16,-3-3-1-1,0 0 2-15,0-3-2 16,3 0-7-16,0-8-89 16,0-5-53-16,3-5 58 15</inkml:trace>
  <inkml:trace contextRef="#ctx0" brushRef="#br0" timeOffset="147196.54">21127 16656 280 0,'-15'-11'104'0,"18"8"-81"0,6-7-125 16,14-6 54-1,4 0 12 1,-3-3 24-16,0 9 11 16,-3-3 3-16,-4 2 3 0,1 6-2 15,-3-1 20-15,-3 6 10 16,0 11-2-16,0 2-1 0,-3 8-10 15,-3 6-2-15,0 13-9 16,0 2-3-16,-3 0-3 16,0-2 0-16,-3-3-18 15,0-8-4-15,0-5-77 16,0 0-40 0</inkml:trace>
  <inkml:trace contextRef="#ctx0" brushRef="#br0" timeOffset="147395.991">21263 16743 324 0,'-8'-11'121'0,"10"11"-95"0,7-13-8 0,-3 13-13 16,3-8-9-16,3 0 3 0,3-2 0 31,3 4 1-31,3-2 0 0,3 6-22 0,2-1-8 15,10 3-51-15,3 3-23 16,-3-1 8 0</inkml:trace>
  <inkml:trace contextRef="#ctx0" brushRef="#br0" timeOffset="147618.187">21668 16706 252 0,'-9'5'96'0,"3"0"-75"0,-11-2 12 0,11 2 2 0,-9 1-12 15,-3 2-4-15,3-3-8 16,3 3-5-16,3 0-3 15,6-3-5-15,9 8-1 0,6 6 2 16,3 2 0-16,0 3 1 16,0-3 0-16,-3 3 2 15,-7-3 3-15,-7-3 2 16,-10-2 1-16,-9-2-4 16,-6-4-1-16,-3-2-12 15,0-3-4-15,1 1-67 16,2-4-27-16</inkml:trace>
  <inkml:trace contextRef="#ctx0" brushRef="#br0" timeOffset="148491.444">21847 16952 236 0,'0'3'90'0,"0"-3"-70"0,0 5-3 0,0-5-5 15,0 0 0-15,0 5 2 16,0-2-12-16,0-3-3 16,0 0 0-16,0 0 2 0,0 0 4 15,0-3-37-15,6-2-16 16,-3-6-44-1</inkml:trace>
  <inkml:trace contextRef="#ctx0" brushRef="#br0" timeOffset="148820.189">21924 16383 264 0,'-3'-29'101'15,"6"24"-78"-15,0 10-2 0,-3-5 1 16,0 18-4-16,-3 9 0 16,0 5-1-16,-3 7-9 15,-3 1-3-15,0-3 1 0,3-3-3 16,1 3-2-16,2-7 0 16,0-4-1-16,0-7 0 15,0-1 0-15,0-5-5 16,0-7-17-1,3-6-1-15,0-3-4 16,0-5-1-16,0 8-22 31,9-29 17-31,-3 0 5 16,0 10-58-16,-1 3-27 16</inkml:trace>
  <inkml:trace contextRef="#ctx0" brushRef="#br0" timeOffset="156986.479">2249 11094 208 0,'-6'-13'79'0,"6"18"-61"0,0-5-5 15,3 19 4-15,0 7-12 16,0 14 6-16,0 26 5 16,-3 24-8-16,0 8 0 0,0 5 2 15,3 3-6-15,3-8-2 16,0-14 3-16,-3-7 1 16,-3-11-2-16,0-10-3 15,-3-9-7-15,0-7-1 16,0-11-28-16,-3-10-9 15</inkml:trace>
  <inkml:trace contextRef="#ctx0" brushRef="#br0" timeOffset="157512.337">2237 10946 104 0,'21'-48'41'0,"0"43"-32"0,18-3 17 0,-10 5 6 16,19 1 2-16,3-1 5 15,14-5-13-15,21 3-4 16,16 2-12-16,5-5-2 16,24 6 2-16,15-1-4 15,5 0 2-15,16 3-5 0,3-5 0 16,20 0 5-16,10-6 5 15,17 1-5-15,6-6 0 16,18 2-4-16,3 1-1 16,-8 3 3-16,-16 2 3 15,-3 2-2-15,-26 1 1 16,-22 0 1-16,-8 5 5 0,-18 0-8 16,-24-3-3-16,-18 1-2 15,-20-1-1-15,-19 0-3 16,-11 1 0-16,-13-1-45 15,-8 0-20-15,-12 6-51 16</inkml:trace>
  <inkml:trace contextRef="#ctx0" brushRef="#br0" timeOffset="158067.281">6711 10750 180 0,'0'-3'68'0,"3"6"-52"0,-3 5-16 15,0 0-11-15,0 5 16 16,-3 11 10-16,-3 21 5 16,3 24 3-16,-6 13-13 15,0 10 10-15,0 27 6 0,3-5-5 16,3-3 0-16,3 6-12 0,3-4-3 15,0-15 2-15,3-10 3 16,0-20-4-16,0-9-2 16,3-12-9-16,0-10-5 15,-3-10-68 1,3-11-29-16,-3-8 5 16</inkml:trace>
  <inkml:trace contextRef="#ctx0" brushRef="#br0" timeOffset="158849.086">2315 12269 172 0,'-12'-3'66'0,"9"3"-52"0,3 3-1 0,0-3-5 15,0 0 11-15,0 0 8 16,0 0 3-16,3 2 4 0,9 1-18 15,0 0-3-15,14-3-1 0,16 0 1 16,9-3 3-16,20-2-3 16,21 2 0-16,24-5-5 15,24 0 0-15,27 3-5 16,26 2 0-16,19-2-1 16,29 5-2-16,12 0 5 15,9 3 1-15,9 2 2 16,-6-2 2-16,-3 5 4 0,-21-3 3 15,-9 3 4 1,-27-6 2-16,-23-2-6 0,-18 0-2 16,-22 0-9-1,-17-2-4-15,-23-4 1 0,-22 1 0 16,-15-3-21 0,-14 0-10-16,-12 3-44 15,-9 16-121 1</inkml:trace>
  <inkml:trace contextRef="#ctx0" brushRef="#br0" timeOffset="182676.92">13435 17828 84 0,'-3'-6'33'0,"0"6"-26"0,6 0 5 0,-3 0 0 0,3 0 4 16,3 0 2-16,0-2-1 15,0 2 16 1,0-14-6-16,0 9 2 15,0-8-1-15,-3 2-15 16,-3 3 10-16,-3 3 4 0,-9-3 1 16,-9 13 1-16,-6-2-8 15,-2 8 0-15,-1-3-12 16,0 5-3-16,3 5-4 16,0-4-2-16,7-1-2 15,11 0-3 1,12 6 0-16,11-4 3 15,25 4 1-15,3 0-2 16,0 2 2-16,-4-3 1 16,-2 1 0-16,-6-1 0 0,-6-5 0 15,-10 1 6-15,-8-1 4 16,-9-5 3-16,-6 5 3 16,-14-5-9-16,-16-3-2 15,-9 1-3-15,1-4 1 16,-1-2-4-16,3 0 0 15,10-2-10-15,8-4-5 16,6 1-32-16,12-3-11 16,9-10-12-16,9 2-4 15,15-8-13 1</inkml:trace>
  <inkml:trace contextRef="#ctx0" brushRef="#br0" timeOffset="182901.151">13765 17476 316 0,'-14'10'121'0,"20"6"-95"0,-9 24-11 16,0-8-10-16,0 21-9 16,0 5 2-16,0 5 5 0,0 3 3 15,0 1-2 1,0-4-5-16,3-2 0 0,0-8-10 15,3-8-5-15,0-8-41 0,-3-16-15 16,6-8-38 0</inkml:trace>
  <inkml:trace contextRef="#ctx0" brushRef="#br0" timeOffset="183348.23">13557 17894 288 0,'-12'-6'107'0,"12"4"-83"0,3 4-7 0,0-2-9 16,3 0-8-16,6-7 0 15,6 7 0-15,6-6 0 16,2 4 0-16,10-4-9 0,9 6-4 0,0 0-24 16,-4 6-11-1,-5-4-17-15,-3-2-47 16,-10 6 191 15,-11 15-29-15,-9-3 4-16,-3 9-25 15,3-1-14 1,0 3-5-16,3 0 1 0,3 3-6 16,3-5-1-16,6-1 2 0,3-13-1 15,3-7 0-15,-1-1 1 16,1-10 3-16,-3-3 0 15,0-11 0-15,-9 1-3 16,-3-1-1-16,-6-2 1 16,-6 0 1-16,-6-3-1 0,-3 8-1 15,-6 0-8-15,3 3 0 16,0 5-21-16,3 3-7 16,3 2-26-16,3 3-11 15,3 0-37 1</inkml:trace>
  <inkml:trace contextRef="#ctx0" brushRef="#br0" timeOffset="183650.301">14227 17965 232 0,'24'27'88'0,"-12"-14"-69"0,-1 5 0 0,-5-10-7 0,0 6 5 15,-3-1 6-15,-3-3 5 16,0-2 6-1,-6 0-15-15,0-8-3 0,-2 0-4 16,2-8 0-16,0 0-4 16,3-10 0-16,3-1-5 15,3-2-2-15,6 3-3 16,5-3-1-16,1 2 2 16,3 0 2-16,3 4-5 15,-3 1 1-15,0 4-17 16,0 4-6-16,-1-1-14 15,1 1-5-15,-3 6-13 16,0-2-6-16,-3 2-31 16</inkml:trace>
  <inkml:trace contextRef="#ctx0" brushRef="#br0" timeOffset="183963.221">14519 17894 228 0,'3'10'85'0,"0"-7"-66"0,2 2 8 0,-2 1-2 15,3 2-11-15,3-3-3 16,3-3 0-16,3 4 0 15,0 2-5-15,3-8-4 0,0 0-1 16,0-3 1-16,-1-2 3 16,-2-1-2-16,0-1 0 15,-9-1-1-15,-3-3 1 16,-9-2 0-16,-6 0 1 16,-3 5-9-16,-5-3-2 0,-1 11 2 15,0 0 2-15,-3 13 2 16,3 3 3-16,3 5-1 15,3 0-1-15,4 6 5 16,5 5 1-16,6-1-2 16,6-4-1-16,5-1-10 15,10-2-5-15,9-8-19 16,6-5-5-16,8-11-10 16,4-11-1-16,-3-2-43 15</inkml:trace>
  <inkml:trace contextRef="#ctx0" brushRef="#br0" timeOffset="184340.634">15028 17875 264 0,'-9'-21'99'0,"0"21"-77"0,-9 0 7 0,9 5-1 15,-3 3-15-15,-6 6-4 16,-3 4-6-16,0 3 0 16,1 11-2-16,2 8-1 0,3 5 3 15,9 0-2-15,9-11-1 16,3-2 1-16,9-6 1 15,0-13-3-15,2-7 0 16,4-12 1-16,3-15 2 16,0-16-3-16,0-2-2 15,-3-6-1-15,-7 2 0 16,-5-15-2-16,-6-5 1 16,-9-4 1-16,-3-4 2 15,-2 13 7-15,-1 13 5 16,0 5 6-16,3 14 4 15,3 12-12-15,0 9-7 16,3 24-4-16,3 28 2 16,6 9-2-16,0-3-1 0,3 5 3 15,3 0 2-15,3-5-18 16,2-8-8-16,7-11-75 16,12-7-66-1,3-14 56-15</inkml:trace>
  <inkml:trace contextRef="#ctx0" brushRef="#br0" timeOffset="184894.717">15733 17899 172 0,'33'5'66'0,"-36"-10"-52"0,0-3 19 0,0 8 6 15,-6-5-5-15,-9-6 3 0,-6 11-10 16,-3-2-2-16,-5 4-14 16,2 11-7-16,3 6 0 0,0 7-3 15,9 14-1-15,7 5-2 16,8-5 1-16,9 2 1 16,5-13 0-16,10-2 0 15,6-9 0-15,3-18-3 16,3-5 2-16,-7-8-1 15,-2-8 0-15,-3-11 2 16,-3 5 2-16,-6-4-1 16,-3 1 2-16,-3 7 0 15,-3 4 1-15,0 11 9 16,-3 8-12 15,6 24 0-31,0 2 1 16,-1-4-25-16,4 4-10 15,3-5-40-15,3-7-19 16,3-9-4-16,0-8-2 16</inkml:trace>
  <inkml:trace contextRef="#ctx0" brushRef="#br0" timeOffset="185224.44">16209 17820 296 0,'-15'-6'110'0,"6"6"-86"0,-17 8-2 0,11-2-8 0,-6 7-2 16,-3 0 5-16,3 0-5 0,3 1-2 15,7 4-5 1,8 1-6-16,8 2-2 0,13 0 2 16,6 3 2-16,3 2 0 15,-3 1-1-15,-3-6 3 16,-7 3 0-16,-8-3 12 15,-3 5 7-15,-9-2 0 16,-14-8 1-16,-10-3-8 16,-6-2-4-16,-3-3-6 15,1-8-4-15,-1 0-7 16,6-8-4-16,7-3-21 0,8-2-10 16,6 5-38-16,9 3-15 15,12-3-34 1</inkml:trace>
  <inkml:trace contextRef="#ctx0" brushRef="#br0" timeOffset="185557.102">16596 17939 260 0,'21'-6'96'0,"-18"6"-75"0,3 0 21 15,-6 0 3-15,3 0-3 16,-3 0 1-16,0 0-17 15,-3 0-7-15,0 0-12 16,0 0-14-16,0 0-5 0,0 0-25 16,-3 6-9-16,0 2-40 15,6 2-15-15,9-2-11 16</inkml:trace>
  <inkml:trace contextRef="#ctx0" brushRef="#br0" timeOffset="185754.928">16685 18267 368 0,'-11'10'140'0,"11"-15"-109"0,3 5-24 0,-3 0-19 15,0 0-10-15,3 0 0 16,-3-8 13-16,3 3 5 16,-1-3 3-16,-2-3 12 0,3 9 7 15,0-9-14-15,0 11-3 16,0 0-35-16,-3 0-13 15</inkml:trace>
  <inkml:trace contextRef="#ctx0" brushRef="#br0" timeOffset="186980.744">17700 17632 156 0,'3'-19'57'0,"0"6"-44"0,-3 0 14 15,0 8 3-15,0-3 5 16,-3-6 5-16,-2 9-1 16,-1-3-2-16,-3 3-20 15,-3 2-1-15,0 3 0 0,-6 3-4 16,0 10 1-16,-6 19-10 15,0 13-4-15,1 16-3 16,8-3 3-16,12 13 0 16,9 1 1-16,9-1 0 0,5-5 2 15,10-21 1-15,6-5 3 16,9-16 3-16,8-16 2 16,7-21-1-16,-7-6-1 15,-8-13-5-15,-9-7-1 16,-10-1 5-16,-8-5 5 15,-9-3-1-15,-12-2 3 16,-18 2-4-16,-5-2-1 16,-7 16-6-16,0 2-1 0,3 13-12 15,4 4-4-15,2 4-23 16,6 11-7-16,9 5-23 16,6 9-11-16,12-7-43 15,12-1-25 1,12-6 68-16</inkml:trace>
  <inkml:trace contextRef="#ctx0" brushRef="#br0" timeOffset="187431.472">18096 17560 220 0,'-6'-5'82'0,"3"2"-64"0,3 3-4 0,0 0-6 15,0 3 4-15,0 8 7 16,0 10 5-1,0 16 3-15,0 16-14 0,0 5 5 16,0 3 3-16,0 10-7 0,0-7-3 16,3-3-2-16,0-8-1 15,0-14-4-15,0-2-1 16,0-10 5-16,-3-9 3 16,0-4 2-16,0-12 3 15,0-4-7-15,0-12-3 16,0-10-8-16,0-2-3 15,3-6-5-15,3-2 1 16,3 2 3-16,6 6 3 16,3-1-3-16,6 9 2 15,8 10 2-15,7 8 1 16,0 8-2-16,0 5 0 0,-7 11 6 16,-5-3 3-16,-6 5 8 15,-9 1 5-15,-9-1 4 16,-12 3 1-16,-15-7-7 15,-9-1-2-15,-8-8-7 16,-1 0 0-16,-3-2-18 16,1-17-8-16,-1 1-29 15,6-3-12-15,16 3-104 16</inkml:trace>
  <inkml:trace contextRef="#ctx0" brushRef="#br0" timeOffset="190814.744">18942 17624 160 0,'3'-19'63'0,"-3"14"-49"0,-3-3 14 15,0 3 2-15,0 5 2 16,-6-3 4-16,0 3-9 0,-6 0-4 16,-3 3-13-16,-6 10-2 0,4 0 2 15,-1 14-11-15,0 15-1 16,0 6-1-16,9-1-2 15,6 17 4-15,9-3 2 16,18-3 0-16,15 0-1 16,-1-8 5-16,4-18 1 15,3-16 4-15,-1-19 1 16,4-15 1-16,3-14 0 16,-4-8 0-16,-5 1 0 15,-15-12 5-15,-18-1 1 16,-12-1 6-16,-12 2 2 0,-6 9 0 15,-3 5 1 1,-2 5-13-16,2 11-5 0,0 3-28 16,6 4-10-16,6 6-50 15,6 8-19-15,9 0-50 16</inkml:trace>
  <inkml:trace contextRef="#ctx0" brushRef="#br0" timeOffset="192252.676">19876 17698 160 0,'-3'5'63'0,"6"-5"-49"0,-3 14 18 16,0-14 7-16,0 0-9 15,0 0 0-15,3 0-4 16,0 5-1-16,-3-5-14 15,0-5 2-15,0 5 1 0,0-6-5 16,3 4-1-16,0-9-6 16,0-2-4-1,0 0-2-15,0-1 0 16,0 6 3-16,0-2 0 16,0 2 1-16,-3 3-3 15,0 2 0-15,0 3 2 16,0 0 0-16,3 8 1 0,-3 5 2 15,0 8 1-15,3 11 1 16,-3 0 0-16,0 7 2 16,0-4-3-16,0 2-2 15,-3-3 0-15,3-2-1 16,0-6-3-16,0 1 2 16,-3-1-10-16,0-7-3 15,0-1-28-15,3 1-13 16,-3-11-13-1,3 0-50-15,-3 2 23 16</inkml:trace>
  <inkml:trace contextRef="#ctx0" brushRef="#br0" timeOffset="192464.691">19838 18129 192 0,'-12'11'71'0,"9"-11"-55"0,6-5 17 16,-3 5 5-16,0 0-11 15,6 0-3-15,0 0-10 16,3-6-4-16,5 4-5 15,1-4 7-15,3 1 5 0,3 2-7 16,0-2-3-16,-3 5-4 16,3 0-3-16,-4 5 1 15,-2-5-1-15,0 0-14 16,-3-5-5-16,0 5-26 16,0-5-11-16,-3 0-54 15</inkml:trace>
  <inkml:trace contextRef="#ctx0" brushRef="#br0" timeOffset="193045.362">20260 17658 148 0,'-6'-5'57'0,"3"-3"-44"0,-3 3 12 16,3-3 4-16,-2 8-2 15,-4-5 4-15,0 5-8 16,-3 5-4-16,0 8-11 16,0 8-7-16,0 19-2 0,0 2 3 15,3 11 1-15,6 8-1 16,6 3-2-16,9 2 7 15,9-8 3-15,3-10-1 16,3-11 0-16,-1-16-5 16,4-8-1-16,-3-21 3 0,0-13 3 15,2-11-2-15,-5-8 1 16,-3-5 1-16,-6 0 2 16,-9-7-1-16,-6 1-1 15,-3-2-3-15,-6 0-1 16,0 14-3-16,0 4-2 15,-3 6-13-15,3 13-4 16,0 6-22-16,-3 7-10 16,4 6-21-16,2 15-6 15,3 9-12 1</inkml:trace>
  <inkml:trace contextRef="#ctx0" brushRef="#br0" timeOffset="193589.994">20689 17645 152 0,'0'-5'57'0,"0"5"-44"0,-3-8 12 0,0 8 4 16,-3 0-2-16,0 0 4 15,-6 5-2-15,0-2 0 16,-6 10-16-16,1 6-8 0,-4 12-3 16,0 4-5-16,0 4 0 15,3 20 4-15,6-1 1 16,6 8-5-16,9-3-2 0,9-4 10 16,9-14 9-1,12-16-5-15,6-5 0 0,-1-24 1 16,1-19 1-16,-6-7-3 15,-4-6 0-15,-5-8-1 16,-6 0 1-16,-9-5 4 16,-6 0 5-16,-9-7-9 15,-3 7-4-15,-3 2-10 16,-6 6-1 0,-3 11-24-16,1 7-7 0,5 3-37 15</inkml:trace>
  <inkml:trace contextRef="#ctx0" brushRef="#br0" timeOffset="194066.515">20978 17711 220 0,'-18'-5'85'0,"15"-3"-66"0,-3 0-6 0,3 13-6 0,0-5-5 15,-3 3 3 1,0 5 9-16,-3 3 5 15,0 10-9-15,-3 5-1 0,0 14 1 0,0 5-8 16,4 13-3-16,5 8 0 16,6-2 2-16,5-6 2 15,7-11 1-15,9-7-2 16,12-16 1-16,12-5 2 16,2-19 2-16,1-24 5 15,-7-11 3-15,1-15 5 16,-12 2 2-16,-9-2 11 15,-13-8 3-15,-11 0-5 0,-8-3-2 16,-10 11-14-16,-12 2-6 16,-6 14-26-1,0 4-11-15,10 9-50 0,2 8-22 16,3 5-47 0</inkml:trace>
  <inkml:trace contextRef="#ctx0" brushRef="#br0" timeOffset="195555.207">21743 17724 144 0,'3'-13'55'0,"-3"0"-43"0,3 0 12 0,-3 13 5 16,0-3 3-16,0-2 3 16,0 0-8-16,-3-1-2 15,0 4-14-15,-3 4 4 0,0-2 3 16,0 6-6-16,-3 4 1 16,0 6-8-16,-3 16-1 15,0 7-2-15,-3 14-2 16,6 13 1-16,6 6-1 15,6 5 2-15,6-11 1 16,6-8 1-16,3-13 0 16,3-13 2-16,6-16 1 0,2-16 3 15,7-14 1-15,6-12-1 16,-4-14 1-16,-5-7-2 16,-9-9 2-16,-15 3 3 15,-12 0 1-15,-9 0-6 16,-9 3-3-16,0 8-3 15,1-1-3-15,-1 17-6 16,3 5-4-16,3 8-23 16,3 5-9-16,3 10-40 15,6 4-17-15,3 1-17 16</inkml:trace>
  <inkml:trace contextRef="#ctx0" brushRef="#br0" timeOffset="196138.091">22130 17846 168 0,'-3'0'63'0,"3"8"-49"0,0-8 14 16,0 0 2-16,0 0-2 15,3-5 3-15,-3 5-6 0,3 0-1 16,3-8-13 0,-3 0-2-16,2-5-2 0,1-11-3 0,0 3-1 15,0-3-1-15,0 8 1 16,-3-2-2-16,0 10 2 15,0-3-4-15,0 8 0 16,-3 3 1-16,3 16 2 16,0 8-1-16,0 5-1 15,0 11 5-15,-3 2 1 16,0 6-2-16,0 2-1 16,0 3-1-16,0 0 1 15,0-5-2-15,-3-11-1 16,3-3-21-16,0-2-11 0,0-8-28 15,0-9-12-15,0-1-28 16</inkml:trace>
  <inkml:trace contextRef="#ctx0" brushRef="#br0" timeOffset="196304.173">22118 18317 308 0,'-3'0'115'0,"6"-5"-89"0,6 5-10 15,0 0-9-15,2-3-3 16,4-2 2-16,0 0 0 16,3-3-1-16,0 2-3 15,0 1-13-15,0 5-4 0,0 0-42 16,-1 0-17-16</inkml:trace>
  <inkml:trace contextRef="#ctx0" brushRef="#br0" timeOffset="196907.652">22552 17775 176 0,'-9'-27'66'0,"6"9"-52"0,-3 5 14 15,3 7 5-15,-2 1-4 0,-4 5 1 16,-6-3 5-16,-3 3 2 16,-3 14-19-1,0 7-8-15,0 10-5 0,21-31-6 31,-15 117 1-31,12-25 0 16,15-15-3-16,12-16 0 16,9-16 6-16,0-19 3 15,2-12-3-15,1-28 0 0,6-12 1 16,-4-14 2-16,-2-5 3 16,-9-2 11-16,-9-9 7 15,-15-5 3-15,-15 3 4 16,-9 0-3-16,-9 5-1 15,-5 13-20-15,-7 3-5 16,0 11-50-16,7 13-23 0,8 5-111 31</inkml:trace>
  <inkml:trace contextRef="#ctx0" brushRef="#br0" timeOffset="202475.816">23133 17846 180 0,'0'29'68'0,"0"-29"-52"0,-6 0 21 15,6 0 6-15,0 0-4 16,0 0 2-16,0 0-14 15,0 0-5-15,3 0-12 16,0 0-6-16,6 0-1 0,-3-2-4 16,8-4 0-16,-2 1 1 15,6 2 0-15,-6-2 2 16,15 5 1-16,-9 0-19 16,6 0-7-16,2 0-23 0,-5 8-9 15,-6-3-57 1</inkml:trace>
  <inkml:trace contextRef="#ctx0" brushRef="#br0" timeOffset="202688.068">23168 18005 272 0,'-6'-3'101'0,"6"3"-78"0,6 0 6 0,-6 0-2 0,6 0-15 15,0 0-2-15,9-5-8 16,-6 0-2-16,21 5 0 16,12-6 0-16,-1 4 0 0,-2-4-75 15,6 6-32-15,-10-5-3 16</inkml:trace>
  <inkml:trace contextRef="#ctx0" brushRef="#br0" timeOffset="203662.603">23904 17783 148 0,'-12'5'55'0,"3"-10"-43"0,15-3 21 0,-12 10 8 16,6-4-11-16,6-4-3 15,-3-7-9-15,9 0-3 16,6 0-9-16,-7-6 3 0,7 3 1 15,-6 3-10-15,6 3-4 16,-3 4 6-16,0 12 5 16,-3 4-3-16,-3 14-2 0,-6 8-1 15,-3-1 1-15,-6 14-1 16,-3-5 2-16,-6 10-2 16,3-2 2-16,-3 0-2 15,-3-3-1-15,0 0 7 16,-2-8 5-16,2-8-2 15,6-5 0-15,3-11 2 16,3 0 5-16,6-5-5 16,6-3-2-16,9 1 1 15,0-12 0-15,2 1-1 16,1 2 1-16,-3-7-11 16,6 7-4-16,-3-2 2 15,0 5 2-15,-3 8 1 16,2-3-1-16,-5 3-10 15,6-3-6-15,-6 8-25 0,0-5-11 16,-3-2-31-16,6 7-10 16,-3 0-3-1</inkml:trace>
  <inkml:trace contextRef="#ctx0" brushRef="#br0" timeOffset="204233.04">24288 18246 68 0,'6'-6'27'0,"-3"6"-21"0,8 0 14 16,-11 6 4-16,6-6 7 15,-3-6 4-15,3 6-6 0,-3 0-3 16,0 0 5-16,-3 0 5 15,0 0-19 1,0 0 6-16,0 0 1 0,-6 0 1 0,-3 0 0 16,0 0-3-16,-2 0-2 15,2 0-6-15,3-2-1 16,3-4-8-16,0 6-3 16,3-5-4-16,3 3-1 15,0-4 2-15,6 6 2 16,0 0-2-16,2 0 0 15,-2 0 1-15,-3 6 0 16,-3-4 0-16,0-2 0 16,-3 5 0-16,-3-5 2 15,0 0-1-15,-3 6-1 0,3-6 3 16,-3 2 0-16,-2-2-21 16,2-2-8-16,0-4-38 15,6 1-14-15</inkml:trace>
  <inkml:trace contextRef="#ctx0" brushRef="#br0" timeOffset="204803.425">24436 17806 228 0,'0'-10'85'0,"0"7"-66"0,3 6 23 0,-3-6 6 16,0 6-16-16,0-3 1 15,0 18-15 1,0-4-11-16,0 7-2 0,0-3-1 15,-3-4 0-15,-2 7 0 16,5-5-2-16,-3-3 1 16,0 0-2-16,-3-5-1 15,6 5 1-15,0-5-1 0,-3-3-3 16,6-5 2 0,6 6 3-1,-1-12-1-15,4 1-1 0,0 3 1 16,9-4-1-16,0 1 0 15,-3 2 0-15,9-2-3 16,-4 13 2-16,7-3-1 16,-9 8-2-16,0 1 3 15,0 4 2-15,-6 3 0 16,-9 6 2-16,-6-1 4 16,0-2 6-16,-12 3-7 15,3-1-1-15,-6-5 1 16,-3-2 1-16,-3-6-6 15,0 0 0-15,-6-8-12 0,7 3-5 16,-4-8-25-16,-3-8-11 16,6-10-48-1,3-9-61-15,-2-4 49 16</inkml:trace>
  <inkml:trace contextRef="#ctx0" brushRef="#br0" timeOffset="205014.835">24380 17761 284 0,'0'-10'107'0,"6"15"-83"0,6-10 15 0,-6 5 1 0,6 0-9 15,3-8-1-15,8 3-10 16,4-3-5-16,9 2-8 16,3-1-3-16,5 1 2 0,4-2-3 15,-4-2-2-15,-5-4-18 16,-6 1-6-16,-3 0-42 15,-10 0-18-15,1 5-55 16</inkml:trace>
  <inkml:trace contextRef="#ctx0" brushRef="#br0" timeOffset="212474.37">17001 17476 92 0,'0'5'35'0,"0"-2"-27"0,9 2 11 16,-3 3 5-16,0 2-11 15,3 9-2-15,-3 10-3 16,3 24 2-16,-3 5-3 16,3 0-2-16,-1 1-2 15,-2 4-3-15,0-2 1 0,-3 5-1 0,3-2 2 16,-3-6 1-16,0-11 1 16,0-2-2-16,0-7 1 15,-3-9-29 1</inkml:trace>
  <inkml:trace contextRef="#ctx0" brushRef="#br0" timeOffset="214123.978">17075 17436 36 0,'36'0'16'0,"-15"0"-12"0,12 0 5 0,-15 0 2 0,8-5-2 15,13 5 0 1,6 0-5-16,14 0-1 15,4-3-1-15,2 0-2 0,4-4 12 16,5 7 4 0,12-3-4-16,-5 0-2 0,-4 1-3 15,-2-4 0-15,5 6-4 16,6-2-2-16,1 2-3 16,-7-3 1-16,0 0 3 15,-2-2 1-15,5 5-4 16,6 0 1-16,-2 0 0 15,-7-3 0-15,-3 1 0 16,-5 2 2-16,-1 0-3 16,10 2 0-16,-7-2 1 15,-2-2 2-15,-4-1-1 0,-3 3 2 16,4 0-4-16,5 0 0 16,4 3 1-16,-1-3 0 15,-5-3 4-15,-1 3 5 16,0 0-3-16,7 0 2 15,5 0-3 1,-2-5 0-16,-7 5-6 0,0-5-1 16,7-3 1-16,14 8 2 0,-9-6 2 15,19-7-1-15,-7 10-2 16,6-2-2-16,0 0-1 16,-6 0 2-16,-5 2 2 15,-1-2-2-15,6 2 0 0,0 0 1 16,-5-5 0-1,-7 6 0-15,0-4 0 0,1-1 0 16,8 1 0-16,-3 1 2 16,-9 0 1-16,-5-3-4 15,-1 2-1-15,1 4 1 16,5-4 0-16,-6 1 3 16,-5 3 1-16,-4-4-4 15,-2 1 1-15,-1 5-2 16,7 0 0-16,-7-3 4 15,4 1 1-15,-7-1-1 16,-2-2-2-16,-1 5 1 16,-5-3 1-16,11 0-3 15,1 1 0-15,-4-3 1 16,4 5 0-16,-10-3 0 16,-2 0 2-16,2 1-1 0,4-4 2 15,-1 6 0-15,4 0 1 16,-1-2-2-16,-5-1-2 15,-3 0-2-15,2-2 1 16,-2 5 3-16,-4 0 3 16,4 0-2-16,-4 0-2 15,7 0 2-15,-6 0 0 16,-1 0-1-16,-5 0-2 16,-6 0 1-16,-1 0 1 15,-5 5 1-15,3-2 3 16,-4 0-3-16,1-1-2 0,-3-2 0 15,9 6-1 1,-7-4 2-16,7-2 1 16,-15 0-1-16,6 0-2 15,-9-8 3-15,2 8 0 0,-8-5 1 16,3-3 0-16,-6 5-2 16,-3 1 1-16,0-1 4 15,-6-2 4-15,3 5-4 16,-3-5-2-16,0 5-2 15,-3 0 0-15,0 5-4 16,9 0-2-16,-3 3 2 16,-3 3 0-16,6 5 1 15,-6 10 0-15,5 11 0 0,4-3 0 16,-3 6-3-16,0 0 2 16,0-3 1-16,0 3 0 15,0 12 0-15,-3 12 0 16,0-3 0-16,-3 2 0 15,6-10 0-15,-3 0 0 16,0-8 0 0,-6 3 2-16,6-3-1 0,-3 5 2 15,-3 11-4-15,6-11-2 16,-6 3 2-16,0-13 2 16,0-1 0-16,0-7-1 15,0-5-6-15,0-1-1 16,0-7-21-16,-6 2-7 15,6-8-42-15</inkml:trace>
  <inkml:trace contextRef="#ctx0" brushRef="#br0" timeOffset="-213389.133">17117 18473 100 0,'3'0'38'0,"-3"-5"-29"0,9 5 1 0,-3 0-1 0,3 0-1 16,0 0 0-16,9 0-4 16,3-5-1-16,2 5-3 15,1-3-1-15,18 3 1 16,8-5 2-16,7 5-1 16,0 0-1-16,-1-6 3 15,1-2 2-15,-1 8 0 16,7-5 0-16,2 5-1 15,1-2 2-15,-7-4-3 16,-2 6 0-16,-4-5 1 0,4 2-2 0,-4-2-2 16,1 5 1-16,6 0-1 15,-1 0 0-15,-2-5 2 16,-4 5-1-16,1-3 2 16,-4-2 7-16,4 5 3 15,0 0-17-15,5 0-9 16,1 0 8-16,-1 0 4 15,-2 0-1-15,-4 0 2 16,-2 0 0-16,-1 0 0 16,4 0 0-16,9 0 2 15,-4 5-3-15,1-2 0 0,-1-3 1 16,-2 0 2-16,-1 0-1 16,1 0 2-16,5 0-4 15,7 5 0-15,2-5-1 16,-5 0 0-16,-4 0 2 15,-2 0 0-15,-1 5 0 16,4-2 0-16,2-3 2 16,1 5 1-16,-7-5-4 15,-2 0 1-15,-4 0-2 16,1 0 0-16,-3 0 4 16,5 0 3-16,-2 6-2 15,2-4-2-15,-2-2 0 16,-1 0 1-16,-2 0-3 15,-3 0 0-15,-4 0 3 16,-2 0 3-16,3 0-7 16,-4 0 0-16,7 5 2 0,3-5 4 15,-1 6-3-15,-2-6-3 16,-4 0 1-16,4 0 2 16,-6 0 0-16,-1 2 2 15,4-2 0-15,3 6 3 16,5-6-8-16,-2 5 0 15,-1-2 0-15,-2-3 3 16,0 0 0-16,-1-3 2 16,1 3-2-16,3 0-1 15,2 3 3-15,7-3 2 0,-1 5-4 16,1-5-3-16,-4 0 3 16,1-5 1-16,-1 5 4 15,16 0 1-15,2 0-6 16,-5 5 0-1,-1-5-3-15,-5-5 0 0,-4 5 2 16,-2-3 2-16,-1-2-1 16,4 5 2-16,-1 0-4 15,1 0 0-15,-4 0 1 16,-2-6 0-16,-3 6 0 16,-4-8 0-16,1 8 0 15,0-5 2-15,5 5-3 16,1 0 0-16,-1-2 1 15,-2-4 2-15,-4 6-1 16,1-5 2-16,-6-3-2 0,8 3-1 16,-5 2-2-1,0-2 1-15,5 5 1 0,4-6 0 16,-4 6-3-16,1-7 2 16,0 7 1-16,-4-6 2 15,1 1-1-15,0 2 2 16,-1 3 2-16,7 0 4 15,2 0-2-15,4-5-2 16,2 5 0-16,-8-5-1 16,5 2-2-16,-2 3-2 15,5 0 1-15,1 0 1 16,5 0-1-16,-5-5-1 16,-9 5-2-16,-4-5-1 0,-5 2-47 15,-1-2-63 1,-2-1 17-16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2:49:56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20302 5625 136 0,'-6'8'52'0,"6"-11"-41"0,-6 6 20 0,6-3 7 16,0 5-1-16,0-5 2 16,3 3-8-16,-3-3-4 15,6 3-15-15,0 2-3 0,0-2-2 16,3-1-1-16,0-2 1 15,0 3 0-15,0-3 3 16,3 0-7-16,2 0-2 16,-2 0-3-16,0 0 0 15,0 0 2-15,0 0 2 16,-3 0-1-16,0 2 2 16,-3-2-7-16,0 0 1 15,-3 0-17-15,-3 0-6 0,0 0-23 16,0 0-8-16</inkml:trace>
  <inkml:trace contextRef="#ctx0" brushRef="#br0" timeOffset="418.895">20326 5845 124 0,'-3'0'49'0,"6"-6"-38"0,0 12 15 0,-3-6 5 16,0 0 0-16,0 0 2 16,6 0-7-16,0 0-2 15,0 0-13-15,0-3 2 0,3 0 3 16,5 1-6-16,-2-1-1 16,0-2-3-16,3-1-1 15,0 4-1-15,0-1 0 16,-3 1-5-16,0 2 1 15,-3 0 0-15,-3 0 0 0,0 0-38 16,-1 0-14 0,1 0-56-16</inkml:trace>
  <inkml:trace contextRef="#ctx0" brushRef="#br0" timeOffset="1500.489">20263 5681 160 0,'0'0'60'0,"0"-6"-47"0,0 6 13 16,0 0 3-16,0 6-4 15,3-9 0-15,0 8-7 16,3-2-1-16,0-3-10 16,0 5 0-16,0-2 0 0,3-3 3 15,3 0 4-15,0 2-4 16,3-4 2-16,3-1-7 16,5 1-1-16,-2-1-2 15,0 0-2-15,-3 1 3 0,0 2 0 16,0 0-4-1,-3 0 1-15,-4 0 0 0,-2 0 2 16,-3 0-1-16,0 0 2 16,-3 0-2-16,0-3-1 15,-3 3 3-15,0-3 2 16,0 1-20-16,0 2-7 16,0-3-18-16,0 0-7 15,3 1-39 1,-3 2-37-16,0 0 43 15</inkml:trace>
  <inkml:trace contextRef="#ctx0" brushRef="#br0" timeOffset="1981.343">20302 5837 152 0,'-9'2'57'0,"6"-2"-44"0,3 3 14 0,0-3 3 16,0 0-6-16,3 0 0 16,-3 0-11-16,6 0-3 15,0 0-6-15,0-3 2 16,3 3 0-16,3 0 4 0,0-2 4 16,3-4 1-16,5 1 0 15,1 2-3-15,3-2 0 16,3 0-9-16,0 2-2 15,2 1-1-15,1 2 0 16,-3 0 0-16,-3 0 0 16,-9 0 2-16,-3 0 3 0,-6 0-2 15,-1 0 0-15,-5 0-1 16,0 0-2-16,0-6-32 16,0 4-16-16</inkml:trace>
  <inkml:trace contextRef="#ctx0" brushRef="#br0" timeOffset="2868.634">20868 5527 176 0,'-9'0'68'0,"6"-2"-52"0,3-1 19 16,0 3 5-16,0-3-7 0,0 1-2 15,3-1-15-15,3-2-5 16,3-3-7 0,2-3-3-16,4 3 2 0,3 0 0 15,3 3 1-15,-3 0-5 16,3 7-1-16,0 6 1 16,-4 5 0-16,-5 9 1 0,-6 9 0 15,-9 6 2-15,-3 6 3 16,-6-1-2-16,-2-2 0 15,-4-3 1-15,0-3 0 16,-3-2-2-16,3-3-2 16,0-5 1-16,3-3 1 15,15-21 19 1,-12 19-12 0,7-6-3-16,2-3-7 15,3-2 0-15,5 0 3 16,7-2 1-16,6-1-1 15,9-3 3-15,6 4 1 0,3-1-2 16,2 0-3-16,-5 1 0 16,-6-1-1-1,0 0 2-15,-10-2 1 0,4 0-1 16,-9-1 1-16,-3-2-18 16,-3-2-4-16,-3 2-31 15,0-3-10-15,3 0-62 16</inkml:trace>
  <inkml:trace contextRef="#ctx0" brushRef="#br0" timeOffset="3810.751">21326 5353 132 0,'0'-11'49'0,"3"8"-38"0,0-5 26 0,0 6 10 16,-3-4-3-16,0 1-1 0,-3 2-5 15,0-2-1-15,-6 5-20 16,-3 3 3-16,0 2 3 0,-3 0-8 15,0 1-3-15,1 2-7 16,2 0-4-16,6 0-5 16,3-1 0-1,6 4 0-15,6 2 2 0,3 1-1 16,2 1-1-16,4 4 3 16,0-3 0-16,-3 0 1 15,-3 0 0-15,-3-3 2 16,-3 0 3-16,-6 0 0 15,-3 0 0-15,-3-5-1 16,-6 0 0-16,0-2-2 0,0-6 1 16,0 0-2-16,3-6 2 15,3 1-4 1,3-6-2-16,6-2-1 0,3-3 3 16,6-5-2-16,3 0 1 15,0 0 2-15,3-3 2 16,0 6-3-16,0-1 0 15,-4 6-1-15,-2-3-2 16,0 3-15-16,-3 2-5 16,0 0-23-16,0 1-10 15,0 2-61 1</inkml:trace>
  <inkml:trace contextRef="#ctx0" brushRef="#br0" timeOffset="4175.33">21981 5265 200 0,'-3'-8'77'0,"-3"6"-60"0,-6-4 17 0,6 9 6 16,-9 5-12-16,-3 0-4 15,-6 10-11 1,-2 9-4-16,-4 5-5 16,-3 13-1-16,0 18 3 0,7 11-1 15,5-2 0-15,12-4 1 16,9-7 1-16,12-5-1 15,15-3-1-15,11-6-3 0,28-10-2 16,-1-10-24-16,4-11-9 16,-4-14-95-1</inkml:trace>
  <inkml:trace contextRef="#ctx0" brushRef="#br0" timeOffset="9158.544">22270 5543 196 0,'0'8'74'0,"11"0"-58"16,-11-5 14-16,3-1 3 0,-3-10-8 16,0 3 0-16,0 0-14 15,0-1-4-15,0-2-5 16,3 1-2-16,0-4 3 0,0 0-4 16,0 1 0-16,3-1 1 15,-3 1 0-15,0 2 0 16,0 0 0-16,0 2 0 15,0 4 0-15,0 2-3 16,-3 0 0-16,3 8 2 16,-3 2 0-16,6 9 3 0,0 5 3 15,-3 7 4-15,-3 12 2 16,0 2-3-16,0-3 0 16,0-5-5-16,0-3 0 15,0-2-1-15,0-5-2 16,0-6-4-16,0-3-2 15,0-2-37-15,0-3-16 16,0-5-54 0</inkml:trace>
  <inkml:trace contextRef="#ctx0" brushRef="#br0" timeOffset="9373.869">22281 5892 252 0,'-9'0'96'0,"9"0"-75"16,9-2 1-16,-3 2-3 0,3 0 2 16,3 0 5-16,3-3-12 15,3 3-3-15,6 0-7 16,6 0-3-16,-1 0 0 0,4 3-12 16,-6-1-5-16,-3 1-28 15,-6 0-11-15,-1-1-59 16</inkml:trace>
  <inkml:trace contextRef="#ctx0" brushRef="#br0" timeOffset="9748.521">22799 5501 244 0,'6'-3'93'0,"-3"3"-72"0,0 5 7 15,3 1 0-15,0 4-8 16,0 9 0-16,-6 5-5 16,6 7-1-16,-3 6-8 15,0-2-4-15,0-4 1 0,-3-1-2 16,-3-4-1-16,0-2-21 16,0-3-9-16,-3-5-31 15,6-6-14-15,0-2-29 16</inkml:trace>
  <inkml:trace contextRef="#ctx0" brushRef="#br0" timeOffset="9915.134">22728 5728 268 0,'-9'-10'101'0,"12"15"-78"0,0-8 2 0,-3 3-3 16,9-2-8-16,0-4 0 15,6 4-6-15,6-1 0 16,-1 0-5-16,10 1-2 0,6 2 0 15,-3 2-21-15,-4 1-7 16,-5 0-39-16,3-3-17 16</inkml:trace>
  <inkml:trace contextRef="#ctx0" brushRef="#br0" timeOffset="10720.357">23270 5509 228 0,'-15'-8'85'0,"24"5"-66"0,0-8 1 15,0 9-4-15,2-3-5 16,7-1 1-16,6 1-6 16,3 2-2-16,-3 1-2 15,-3 4-2-15,-1 6 1 0,1 3 3 16,-12 7 2-16,0 6-2 15,-9 18-1-15,-12 3-3 16,-9-2-1-16,-5-1 1 16,-4-5 2-16,6-5 1 0,-3-3 1 15,6-3 6-15,6-4 4 16,15-22 10 15,-14 16-10-31,11-3-3 16,6 0-5-16,11-5-1 15,10-3-1-15,9 1 0 16,-3-1-2-16,6 0-2 0,-7 0 1 16,-2-2-8-16,-3 0 0 15,-9-1-17-15,6-2-4 16,-12 0-19-16,2 0-6 16,-5 0-59-1</inkml:trace>
  <inkml:trace contextRef="#ctx0" brushRef="#br0" timeOffset="11024.676">23579 5413 312 0,'-3'-2'115'0,"6"2"-89"0,6 0 3 0,-3 0-4 16,0 0-17-16,0-3-2 15,3 0-6-15,0-2-1 16,-3 3 1-16,3-4-36 0,3 4-15 15,-3-1-32-15,0 0-13 16</inkml:trace>
  <inkml:trace contextRef="#ctx0" brushRef="#br0" timeOffset="12177.22">23767 5382 208 0,'3'2'79'0,"0"-4"-61"0,-3 2 12 0,0 0 4 0,0 0-11 15,0 0-1-15,0 0-11 16,6 0-4-16,-3-3-4 16,-3-2-3-16,0-1 1 0,6-2 3 15,-3 1-4 1,-3-1-2-16,8 0-4 15,-5 0 1-15,-3 5-4 16,6-2 1-16,-3 2-3 16,-3 3 0-16,0 0 1 15,6 5 4-15,-3 3 3 0,-3 0 2 16,0 3 5-16,0 5 2 16,0 0 2-16,-3 0 2 15,-3-1-1-15,6 4 0 16,0-3-8-16,0-3-2 15,0-2-16-15,-3-1-6 16,3-2-35-16,0-3-12 16,0 1-17-1</inkml:trace>
  <inkml:trace contextRef="#ctx0" brushRef="#br0" timeOffset="12371.026">23731 5519 236 0,'-3'0'88'0,"6"0"-69"0,-3 3 4 16,6 0-2 0,-3-1-9-16,9-2 1 0,-3 3-6 15,12-3 1-15,-1 0-5 16,4 0-2-16,-3 0 0 0,0-3-15 16,-6 3-5-16,3 0-32 15,-6-2-13-15,2-1-30 16</inkml:trace>
  <inkml:trace contextRef="#ctx0" brushRef="#br0" timeOffset="12853.959">24023 5241 204 0,'0'-8'77'0,"6"11"-60"0,0-3 2 0,0 5-2 0,3 3 0 15,2 3 2-15,1 7 1 16,0 6 0-16,9 8-11 15,-3 10-1-15,0 19 2 0,-3 11 3 16,-9-1 2-16,-6-5-2 16,-6-5 2-16,-6-5-6 15,-6-3-1-15,-3-8-20 16,-6 0-6-16,-2-8-63 16,-16-11-26-16,-6-10-3 15</inkml:trace>
  <inkml:trace contextRef="#ctx0" brushRef="#br0" timeOffset="15072.649">17418 6562 160 0,'-6'2'63'0,"6"1"-49"0,0 0 18 0,6 2 5 16,-6-2-4-16,3 2 1 16,3-3-11-16,3 4-1 15,0-1-13-15,5-2 1 0,7-3 1 16,3 0 0-16,3-3 1 16,0 0-6-16,-1 1-4 15,1-4 1-15,0 4 0 16,0 2-1-16,-3-3-2 0,-1 1-2 15,-2-1 1-15,-3 3-19 16,-3-3-7-16,0 1-17 16,-6-4-5-16,-3 4-42 15,0-1-35 1,-6 0 52-16</inkml:trace>
  <inkml:trace contextRef="#ctx0" brushRef="#br0" timeOffset="15361.948">17471 6768 240 0,'-24'5'90'0,"30"-5"-70"0,0 0 6 0,0 0-1 16,6 0-3-16,3 0 2 15,6 0-5-15,3 0-1 16,3-2-10-16,-1-4-3 0,4 1 1 16,3 2-3-16,0 1-2 0,-4-1 0 15,-5 3-1-15,-3 0-31 16,0 3-14-16,-6-1-68 31,0 1-47-31</inkml:trace>
  <inkml:trace contextRef="#ctx0" brushRef="#br0" timeOffset="17880.061">18337 6559 160 0,'-8'-5'60'0,"11"-1"-47"0,-3-1 21 0,5 7 8 15,1-3-3 1,3-2-1-16,6-3-13 0,3-3-5 16,6 0-11-16,0-2 0 0,3 0 2 15,-4 0-9-15,4 5 0 16,-3 3-2-16,0 7 0 16,0 11 0-16,-4 11 0 15,-5 11 0-15,-3 2 2 16,-6 0-1-16,-6 2-1 15,-6-2 1-15,-3-2-1 16,-6-1 4-16,-2-2 2 16,-1 0 4-16,0-8 1 15,0-3-3-15,6-3 0 0,0-5-1 16,6 1 1-16,0-6-4 16,3-3-3-16,3 0 0 15,6-2-1-15,3-3 4 16,6 0 2-16,6-3-2 15,6-2-3-15,5 0 2 16,4 2 0-16,0 0-4 16,3 3 1-16,-4 3 0 15,-2 2 0-15,-3 1 0 16,-9-1 2-16,-7-2-3 0,-2-3 0 16,-3 0-26-1,-3-3-9-15,-6 0-33 0,0 1-11 16,3-4-35-1</inkml:trace>
  <inkml:trace contextRef="#ctx0" brushRef="#br0" timeOffset="18616.991">19007 6316 192 0,'-3'-8'74'0,"3"2"-58"0,-6 1 18 0,3 5 4 15,-3-3-7-15,-3 1-1 16,-2 2-5-16,-4 0-4 16,-12 0-11-16,3 0-2 0,0 2 2 15,3-2-6-15,4 3-2 16,2 0-4-16,15 5-5 16,12 2 1-1,8 3 1-15,7 6 3 0,0 0-1 16,3-1 1-1,-3 1 0-15,-4 4 0 16,-5 1 4-16,-6 0 1 0,-6-5 1 16,-6 2 2-1,-6-3-1-15,-3-2 0 0,-6-5-3 16,-3-6 1-16,1-5 2 16,-1-5 2-1,3-6-1-15,6-5 1 16,9-5-6-16,6 0-1 0,3-3-5 15,6-2 1-15,3-3 4 16,-1 2 4-16,1 1 3 16,-3-1 1-16,-3 6-7 15,-3 5-2-15,-3 3-5 16,-3 2-1-16,-3 3-29 16,0 3-12-16,-3 5-41 15,3 5-60-15,0 6 37 16</inkml:trace>
  <inkml:trace contextRef="#ctx0" brushRef="#br0" timeOffset="19057.908">19567 6546 252 0,'-3'5'93'0,"3"-2"-72"0,-6 18 5 0,3-8-3 16,-6 6 2-1,-3 2 5-15,-3 3-12 0,0-1-5 16,0 1-8-1,-2-3-6-15,-1-2 0 0,3-3-26 16,0-3-11-16,15-13-204 31</inkml:trace>
  <inkml:trace contextRef="#ctx0" brushRef="#br0" timeOffset="19236.962">19394 6575 256 0,'12'13'96'0,"0"8"-75"0,9 6 12 0,-9-14 2 0,3 3-12 16,2 2-4-16,7 4-10 15,3-1-6-15,0 0-2 16,3 0-4-16,-1 0 2 0,-2 0-63 16,6-7-27-1,-6-12-27-15</inkml:trace>
  <inkml:trace contextRef="#ctx0" brushRef="#br0" timeOffset="20463.839">20245 6533 156 0,'-8'0'60'0,"16"5"-47"0,-5 0 24 0,-3-5 5 16,0 3 2-16,0-3 1 15,0 0-10-15,0 0-4 16,0 0-17-16,0 0 0 0,0 0 2 16,3 0-2-16,0-5 2 15,3-3-9-15,0-3-2 16,-3-2-5-16,3-3-1 16,0 0 1-16,3 0 0 15,0 0 0-15,-3 3 0 16,0 0-3-16,0 2 0 15,0 3-3-15,-3 3 1 16,0 0 3-16,0 2 1 16,-3 3 1-16,3 3 0 15,-3 5-3-15,3 5 2 16,-3 8 1-16,3 11 0 0,0 7 2 16,-3 6 1-16,0-2 1 15,0-1 2-15,0-5-5 16,0 0-1-16,0-5 2 15,0-3 1-15,3-5-1 16,-3-3 1-16,0-5-4 16,3-3 0-16,-3-5-26 15,0-3-11-15,0-5-23 16,0 0-7-16,0 0-48 16</inkml:trace>
  <inkml:trace contextRef="#ctx0" brushRef="#br0" timeOffset="20777.56">20257 6911 180 0,'-17'5'68'0,"11"1"-52"0,-9-1 19 0,15-5 5 15,-3 2 0-15,0-2 11 16,6 3-16-1,0 2-19-15,3-2-6 0,6 0-3 16,2-1 1-16,4 1 2 16,0 0-1-16,6-3 0 15,0 0-5-15,3 0-1 16,2 0-1-16,-2 0 1 0,-3-3-2 16,-3 0 2-1,-6 1-9-15,0-1-1 0,-7 0-23 16,1 1-10-1,-3 2-37-15,0-3-13 0,0 0-17 16</inkml:trace>
  <inkml:trace contextRef="#ctx0" brushRef="#br0" timeOffset="21187.422">20751 6924 216 0,'3'3'82'0,"0"-1"-64"0,-3 6 13 15,0-8 3-15,0 6-7 16,0-4 1-16</inkml:trace>
  <inkml:trace contextRef="#ctx0" brushRef="#br0" timeOffset="21454.743">20751 6951 464 0,'-5'2'15'0,"-4"4"-4"0,0-4-5 16,0-2 1-16,3 0-4 0,0 0-2 15,3-2 0 1,3-4-1-16,0 1-7 16,6 0-3-16,3-1 1 15,0 4 0-15,0 2 6 0,0 0 1 16,-1 2 2-16,1 4 0 16,-6-1 2-16,0 0 1 15,-3-5 7-15,0 3 4 16,-3-3-3-16,-3 3-1 15,0-3-6-15,-2 0-1 16,-1-3-6-16,0-2 0 16,-3-1-19-16,3 1-8 15,0 0-35-15,6-1-14 16,12-1-31 0</inkml:trace>
  <inkml:trace contextRef="#ctx0" brushRef="#br0" timeOffset="22640.173">20951 6501 112 0,'-3'5'44'0,"3"-5"-35"0,0 0 14 0,0 3 2 0,0-3 4 16,0 0 5-16,0 0 5 15,0 5 5-15,3 0-23 16,-3-5 8-16,0 3 4 0,0 2-8 15,0-5-3-15,0 3-8 16,0-3-4-16,0 0-1 16,3 0-1-16,0-3-4 15,3-2-1-15,0-6-3 16,3 1-1-16,0-6-1 0,0 3 0 16,2-3-3-1,-2 3 1-15,0-1 0 16,0 4-1-16,0-1 1 0,0 3 3 15,-3 0-2 1,-3 6 1-16,3-1 2 0,-6 3 0 16,6 3-3-1,-3 2 2-15,0 6 1 0,3 4 0 16,0 4 4-16,0 13 2 16,0 7-2-16,-6 4-3 15,3-4 2 1,-3 1 0-16,3-3-1 15,-3-5-2-15,0-3 1 0,0-3-1 16,3-2 2-16,0-3 1 16,0-5-1-16,0-2-2 15,0-4 1-15,-3-2 1 16,0-3-6-16,0 1 1 16,-3-4-12-16,0-2-3 15,0 0-22-15,0-2-7 16,3-1-54-16,6 0-47 15,0 1 56 1</inkml:trace>
  <inkml:trace contextRef="#ctx0" brushRef="#br0" timeOffset="23014.331">20960 6924 220 0,'-6'11'82'0,"9"-11"-64"0,-3 2 20 16,0-2 3-16,3 3-12 0,0-3-2 16,6 3-7-16,3-3-1 15,3-3-10-15,5 0 3 0,10 1 2 16,3-1-3-16,0 0-1 15,-4 1-6-15,1 2-3 16,-6 0 0-16,-3 2 1 16,0 1-3-16,-6 0-2 15,-4-1 4-15,-2 1 3 16,0-3-1-16,-3 0-2 16,0 0-14-16,-3-3-4 15,0 1-26-15,0-1-11 16,0-5-24-16,3 3-9 15,3-3-10 1</inkml:trace>
  <inkml:trace contextRef="#ctx0" brushRef="#br0" timeOffset="23498.942">21549 6818 160 0,'-3'3'63'0,"3"-11"-49"0,-3 11 86 31,-6-3-43-15,3-3-17-16,3 0-21 15,9 1-10-15</inkml:trace>
  <inkml:trace contextRef="#ctx0" brushRef="#br0" timeOffset="23838.569">21552 6802 464 0,'18'-5'0'0,"0"10"-2"15,-3-2 0 1,-3 5 2-16,0 0 0 16,-9 3 0-16,-3 4 0 0,-6 1 2 15,-6 5-3-15,-6 3-2 16,0 0-3-16,-3 3-1 15,0-4 4-15,0-1 1 16,4-4 2-16,2-5 2 16,6-2-1-16,0-3-1 15,3-3 7-15,3 0 3 16,9 1-3 0,9-4-2-16,3 1 2 15,5 0 0-15,4 2 3 16,3-5 4-16,-3 5 3 15,-3-2-5-15,-4 2 1 16,-2-5-8-16,-3 3-1 16,-3-3-4-16,-3 2-1 15,-3 1-19-15,0-3-9 0,-3-5-38 16,-3 2-17-16,3-5-38 16</inkml:trace>
  <inkml:trace contextRef="#ctx0" brushRef="#br0" timeOffset="29712.071">17322 8033 228 0,'-8'-6'85'0,"8"1"-66"0,-21 3 10 0,15 2 2 16,-6 13 5-16,-3-3 5 16,-3 4-10-16,-9-1-7 15,4 0-13-15,-7 0-5 0,6 0 0 16,0 1-5-16,6-1-1 15,9 0-5-15,9 3 1 0,15 5 2 16,9 0 1-16,6 3 3 16,8 8 1-16,7 2-6 15,-6 1 0-15,-3-4 1 16,-10-1 3-16,-11-1 11 16,-12-3 4-16,-12-2 4 15,-12-3 0-15,-8 0-3 16,-7 0 2-16,-9-5-6 15,-2-5-3-15,2-6-8 16,9-2-3-16,7-3-9 16,5-3-4-16,12-2-39 15,18 0-15-15,12-3-25 16,8-6-7-16,7 1-14 16</inkml:trace>
  <inkml:trace contextRef="#ctx0" brushRef="#br0" timeOffset="29999.302">17611 8221 340 0,'-9'-3'126'0,"9"8"-98"0,6-2 3 0,0 0-5 0,3-3-10 16,3 0 1-16,3-3-9 15,3 0-5-15,3 1-2 16,2-4-4-16,4 4 0 0,0-1-31 16,0 3-13-16,0 3-42 15,-10 2-16-15,-8 0-9 16</inkml:trace>
  <inkml:trace contextRef="#ctx0" brushRef="#br0" timeOffset="30163.632">17629 8461 340 0,'-18'6'126'0,"21"-4"-98"0,3-4 1 0,-3 2-5 16,3 0-14-1,6-3-3-15,3 0-7 0,9-2-2 16,5 2 1-16,10-2-22 0,9 5-9 15,2-2-42-15,-2-1-17 16,-3 6-27 0</inkml:trace>
  <inkml:trace contextRef="#ctx0" brushRef="#br0" timeOffset="30671.373">18329 8088 176 0,'0'-10'68'0,"0"10"-52"0,-9-3 17 15,6 3 4-15,-3 0-10 16,-3-3-1-16,-3 6-17 16,-3 5-6-16,-3 3-2 0,-3 10-1 15,0 13 0-15,4 16 6 0,2 6 4 16,6-6-3-16,9-2-2 15,6-6 0 1,9-5-1-16,11-5 0 0,19-6 2 16,6-12-1-1,5-14 2-15,-2-14-4 0,-1-15 0 16,-8-13 1-16,-6-6 2 16,-13-2 14-16,-11 0 10 15,-15 0 4-15,-12 2 1 16,-8 3-10-16,-10 5-5 15,-12 6-16-15,-2 7-7 16,-1 9-43-16,6 10-18 16,3 8-97-1</inkml:trace>
  <inkml:trace contextRef="#ctx0" brushRef="#br0" timeOffset="32908.085">17025 9337 180 0,'3'0'68'0,"3"-8"-52"0,0 6 17 15,0 2 4-15,-6 0-2 16,3 5 2-16,0 0-9 15,3 0-5-15,0 9-13 0,-1 4-2 0,-2 6 2 16,-3 8 0-16,-3 10 4 16,0 6-5-16,1 7-1 15,-1-7-4-15,-3-6-1 16,6 1-3-16,-3-12-3 16,3-2 2-16,-3-5 0 15,-3-5-19-15,6-6-9 16,-6-2-23-16,6-6-9 15,0-5-21 1,9-5-44-16,-6-14 35 16</inkml:trace>
  <inkml:trace contextRef="#ctx0" brushRef="#br0" timeOffset="33196.894">16983 9335 296 0,'-27'-14'110'0,"30"6"-86"0,6 16 11 16,-3-8 1-16,0 0-9 15,3-2 1 1,9 2-15-16,0-6-6 0,6 4-4 16,-1-4-5-16,1 4 1 0,0-4-6 15,0 1 0-15,0 0 3 16,0 2 4-16,-4-2-4 15,1 5 1-15,-6-5-12 16,0 5-3-16,-6 5-11 0,0-5-2 16,-3 0-7-16,-3 5-2 15,-3 3-29-15,0-8-10 16</inkml:trace>
  <inkml:trace contextRef="#ctx0" brushRef="#br0" timeOffset="33464.996">17064 9475 260 0,'-12'21'96'0,"12"-18"-75"0,-3 4 12 0,3 1 0 0,15-5-7 16,-1 0 2-1,1-1-16-15,0 1-5 16,0 0-4-16,0-1-3 0,3-2 3 0,0-2-2 15,2-4 2-15,4-2-13 16,3 0-6-16,-6 1-11 16,-3 1-6-16,-3 4-7 15,-3-1-2-15,-6 3-10 16,-1 3-3-16,-5 2-27 16</inkml:trace>
  <inkml:trace contextRef="#ctx0" brushRef="#br0" timeOffset="33732.91">17087 9861 256 0,'-3'0'96'0,"9"3"-75"0,3-6 6 0,-3 3-4 15,3 0-7-15,3 0 3 16,3-3-4-16,3 1-1 16,3-4-8-16,2 4-2 0,7-1 2 15,0 3-3-15,-3-2-2 16,-3 2 0-16,-1 0-1 16,-2 0-18-16,-6 0-8 0,-3 0-33 15,-3 0-14-15</inkml:trace>
  <inkml:trace contextRef="#ctx0" brushRef="#br0" timeOffset="36692.435">17632 9514 256 0,'-6'-2'96'0,"3"12"-75"0,9-15 10 16,-6 5 18 15,24-3-24-15,0 1-8-16,-1 2-10 15,4-3-4-15,3 3 1 16,-3 0 0-16,3 0-2 16,-4-3-4-16,1 3 1 0,-3-2 1 15,-6 2 0-15,0-3 0 0,-3 1 2 16,-15 2-58 15,12-3 2-31,-4-2-1 16,-2 2-27-16,-3 0-11 15,0 3 20-15,-6 0 13 16</inkml:trace>
  <inkml:trace contextRef="#ctx0" brushRef="#br0" timeOffset="36947.324">17730 9684 200 0,'-12'5'77'0,"21"-2"-60"0,-9-1 10 16,6 1 4-16,-6-11-8 15,3 0-1-15,6 0-8 16,3 3-1-16,9 0-8 15,9-1-1-15,5 1 2 0,1 0-1 16,-3 2 2-16,0 0-4 16,-7 1 0-16,-2-4-12 15,0 4-7-15,-9-3-35 16,0-1-17-16</inkml:trace>
  <inkml:trace contextRef="#ctx0" brushRef="#br0" timeOffset="45327.204">18513 9393 144 0,'0'-6'55'0,"-3"-2"-43"0,0 1 16 0,3 7 5 0,0 0-1 16,3-3 1-16,0 8-12 16,0 3-5-16,0 8-9 15,0 8 6-15,0 10 6 0,-3 14 1 16,0 10 0-16,0-2-4 15,-3-6-2-15,3-5-8 16,0-5-2-16,0-6-2 16,0-8-2-16,0-7-10 15,0-6-6-15,0-5-30 16,6-5-10-16</inkml:trace>
  <inkml:trace contextRef="#ctx0" brushRef="#br0" timeOffset="45596.761">18540 9385 288 0,'-12'0'110'0,"9"-8"-86"0,6 5 7 0,-3 3-4 15,6 0-6-15,0 0-1 16,0 0-6-16,3-2-4 15,3-1-5-15,0-2-6 0,2 2-2 16,4-2 2-16,3 2 2 16,0-2-7-16,3-1-3 15,0 1-17-15,-4 0-9 16,-2 8-19-16,-3-1-8 16</inkml:trace>
  <inkml:trace contextRef="#ctx0" brushRef="#br0" timeOffset="45821.991">18558 9578 272 0,'-6'8'101'0,"6"-3"-78"0,0-2 4 15,0-3-1-15,6 2-11 16,3-2 0-16,0 0-5 15,3 0-1-15,2-2-5 16,1-1-5-16,3 1 0 0,0-1-19 16,0 0-7-16,-3 3-35 0,0 0-15 15</inkml:trace>
  <inkml:trace contextRef="#ctx0" brushRef="#br0" timeOffset="46015.06">18543 9827 256 0,'-3'5'96'0,"9"-2"-75"0,0-3 1 0,0 0-5 16,3 2-1-16,3-2 2 16,2-2-5-16,7-1-3 15,3 0-5-15,0 1-13 0,3-1-2 0,2 0-35 16,4 3-13-1,0-2-54-15</inkml:trace>
  <inkml:trace contextRef="#ctx0" brushRef="#br0" timeOffset="46246.443">19067 9583 264 0,'-12'-18'99'0,"9"26"-77"0,-3 5 0 0,3-5-3 16,-3 5-2-1,-3 8 4-15,-6 8-7 16,-3 3-1-16,0 0-7 16,1-6-6-16,-1-2-1 0,-3-3-19 0,6-5-7 15,0-3-35-15,6-2-15 16</inkml:trace>
  <inkml:trace contextRef="#ctx0" brushRef="#br0" timeOffset="46450.596">18894 9618 284 0,'-6'-3'107'0,"3"3"-83"0,9 3-3 0,0-3-4 0,3 2-7 16,0 6 4-16,3 3-1 15,0 2 2-15,3 11-8 16,0 2-4-16,-1 3 0 0,1-2-2 16,0-6-1-1,0-2-21-15,0-4-9 0,-3-1-40 16,3-4-15-16</inkml:trace>
  <inkml:trace contextRef="#ctx0" brushRef="#br0" timeOffset="46928.395">19183 9665 232 0,'-6'24'88'0,"3"3"-69"0,3 7-5 0,0-16-5 15,0 6 12-15,0 5 8 16,0 6-6-16,0 2 0 15,0 2-14-15,3-1-3 0,-3-7-2 16,0-2 0-16,3-10 0 16,-3-9-7-16,0-2-2 15,-3-10-3-15,0-6 2 16,-3-8 4-16,0-5 3 16,-3-11-2-16,0 0 0 15,3-5 3-15,3-2 1 16,3-4-6-16,6 1 0 15,6 2 5-15,3 6 4 0,9 2-1 16,3 8 0-16,2 8-1 16,4 11 2-16,-3 8-1 15,-3 15 2-15,-4 3 0 16,-5 6 3-16,-3-1 1 16,-9 1 3-16,-6-3-5 15,-9-1-1-15,-9-1 0 16,-8-7 0-16,-4-4-18 15,0-6-5-15,3-2-22 16,3-6-6-16,7-2-33 16,11-6-14-16,3-2-16 15</inkml:trace>
  <inkml:trace contextRef="#ctx0" brushRef="#br0" timeOffset="47246.948">19796 9459 304 0,'21'16'115'0,"-12"-11"-89"0,-12-2 12 32,9 23-14-17,-3 6-9-15,0 8-8 16,-3-1-5-16,0-4-10 16,0-6-5-16,-3-5 7 15,3-3-39-15,-3-8-17 0,3-5-63 16</inkml:trace>
  <inkml:trace contextRef="#ctx0" brushRef="#br0" timeOffset="47425.594">19644 9612 308 0,'-12'3'115'0,"18"-3"-89"0,3 3-8 0,-3-1-9 15,3-2-5 1,6 0 5-16,9-2-5 0,6-1-2 15,-1 0-1-15,1 1-17 0,0-4-6 16,0 4-36 0,-4-6-14-16,1 0-38 15</inkml:trace>
  <inkml:trace contextRef="#ctx0" brushRef="#br0" timeOffset="47893.22">20043 9335 184 0,'-3'2'68'0,"12"1"-52"16,-24 31 10-16,15-23 4 0,0 2-7 16,0 6 1-16,0 4-4 15,0 6-1-15,0 8-10 16,-3 3 3-16,0 5 4 0,0-3-6 15,0-7-1-15,0-3-1 16,0-9 2-16,3-23 1 31,-3 14-5-15,0-6-2-16,3-11-4 16,0-5-1-16,3-10-6 15,3-6-3-15,3 3 6 16,3-1 1-16,6 1 3 0,6 8-3 0,3 5 0 15,2 5-1-15,-2 11 0 16,0 6 9-16,-3 1 6 16,-6 7 1-16,-7 1 3 15,-5 1 1-15,-6-3 2 16,-9 1-10-16,-5-4-4 16,-7-5-3-16,0-2 1 15,-3-3-19-15,0-3-8 16,0-2-18-16,4-6-8 15,2 0-26-15,9-2-9 16</inkml:trace>
  <inkml:trace contextRef="#ctx0" brushRef="#br0" timeOffset="48089.068">20347 9559 276 0,'-6'14'104'0,"6"-4"-81"0,3 1-10 15,0-3-10-15,0 13 10 16,0 3 11-16,-3 2-8 16,0 1-3-16,0-4-8 15,0 1-6-15,3-8 0 0,0-3-39 16,3-10-110 0</inkml:trace>
  <inkml:trace contextRef="#ctx0" brushRef="#br0" timeOffset="48269.025">20290 9469 324 0,'36'8'121'0,"-33"-13"-95"0,0 5-8 0,0-3-11 16,0 3-14-16,3 0-3 15,3 3-30-15,3-3-11 16,5 3-69-16,1-1-30 15,6 1 79-15,-3 2 36 16</inkml:trace>
  <inkml:trace contextRef="#ctx0" brushRef="#br0" timeOffset="48609.603">20629 9533 256 0,'-17'3'96'0,"14"-3"-75"0,-9-3 1 15,6 6-3-15,-3 2-7 16,-6 8 1-16,0 3-10 15,-3 5-1-15,0 8-2 16,3 6 0-16,4-1 2 0,2-2-3 16,6-3-2-16,3-5 6 15,6-6 3-15,3-5-3 16,5-5 0-16,1-5-1 16,3-6 1-16,0-5-7 15,3-7 1-15,-3-7 3 16,-6 1 2-16,-6 0 0 0,-3 0 1 15,-3 5 0-15,3 3 1 16,-3 8-2-16,0 5-2 16,0 5-2-16,0 8-1 15,2 3-1-15,4 2 0 16,6-2 3-16,0-2 2 16,0 1 0-16,3-1-1 15,3-4-35-15,0-2-14 16</inkml:trace>
  <inkml:trace contextRef="#ctx0" brushRef="#br0" timeOffset="49272.687">20954 9610 240 0,'-9'0'90'0,"9"2"-70"0,-18-10 19 0,9 14 3 0,0-12-5 16,-3 4 3-1,-3-1-22-15,1 6-8 0,2 2-7 16,0 0-5-16,3 3 1 0,3 0-8 15,6 3-2-15,6 7 1 16,3 1 1 0,-9-19 21-1,21 34 7 1,-7-5 6-16,-2-5 4 16,-6-5 5-16,-6-3-15 15,-3-3-3-15,-6-3-10 16,-2-4-17-16,-1-4-6 0,-3-2-31 0,0 0-11 15,0-2-100 1</inkml:trace>
  <inkml:trace contextRef="#ctx0" brushRef="#br0" timeOffset="50310.656">20567 9544 176 0,'-6'-3'68'0,"12"8"-52"0,-3 3-1 0,0-3-1 0,0 6-4 16,0 2 4-16,0 6-5 15,3 10-3-15,0-3-3 16,3 1-3-16,0-1 3 0,-3-2-11 16,5-3-4-16,1-8-78 15</inkml:trace>
  <inkml:trace contextRef="#ctx0" brushRef="#br0" timeOffset="59359.51">19025 6712 64 0,'-3'-2'27'0,"3"4"-21"0,3 4-1 0,0-4-3 15,0 4-2-15,0-1 2 16,3 3-1-16,0 0 2 16,0 0 0-16,0 5 1 15,3 3-2-15,0 5 1 16,0 0-2-16,0 6-1 15,-1 4-2-15,1 4-1 16,0 5 2-16,-3-3 2 16,0 2 0-16,0 1 2 15,-3 0-2-15,0-1-1 16,-3 4-2-16,3 2 1 16,-3 5 3-16,0 0 3 15,0-2-4-15,0-1-3 0,0-4-2 16,3-4 3-16,-3-1 0 15,0-1 3-15,0 2 1 16,0 1 3-16,0 2-3 16,0 6-2-16,0 0 2 15,-3-1 0 1,0-2-1-16,3-3 1 0,-3-5-2 16,0-5-1-1,0 0 3-15,0 0 2 0,0-3-2 16,-3 3 0-16,0-3 1 15,0 5 2-15,0 0-1 16,-2 6 2-16,-1-3-6 16,0 0-3-16,3-2 12 15,-3-1 5-15,3-2-10 16,-3 0-2-16,3-1 0 16,0 1 0-16,0 0-1 0,0 2 1 15,0 6 2-15,0 0 0 0,0 2 2 16,0 0 0-16,0-2 3 15,0-3-1-15,0-5 2 16,0-3-6-16,3-5-1 16,0-3-4-16,1-3-1 15,-1-4-1-15,0-1-2 16,0-3-6-16,0-2-4 16,3-8-127 15</inkml:trace>
  <inkml:trace contextRef="#ctx0" brushRef="#br0" timeOffset="59630.033">18906 8914 116 0,'3'8'44'0,"-6"5"-35"0,9 8 5 15,-6-8 1-15,3 6-5 16,-3 2 0-16,3 0 0 16,3 0 1-16,-3-2-5 15,0-3 0-15,3 0 1 0,0-11 3 16,3-2 1-16,3-6-8 16,-1-8-1-16,4-4-4 15,0-1-2-15,3-6-37 16,3 1-53-1,0 0 14-15</inkml:trace>
  <inkml:trace contextRef="#ctx0" brushRef="#br0" timeOffset="62950.165">17754 10348 176 0,'-18'3'66'0,"15"-3"-52"0,-3 2 21 0,6-2 5 16,0 5-3-16,0-5 3 16,3 6-11-16,3-4-5 0,3 1-14 15,6 0-4-15,6-1 0 0,9-2 1 16,5 3 3-16,4-3-7 15,-3 0-2-15,-3 0-1 16,-4-3 2-16,1 3-25 16,-6-2-10-16,-6-1-29 15,-3 3-12-15,-4 3-31 16</inkml:trace>
  <inkml:trace contextRef="#ctx0" brushRef="#br0" timeOffset="63135.697">17805 10533 272 0,'-12'5'101'0,"18"-2"-78"0,6-3-13 31,0 0-10-31,5 0 0 0,13-3 7 16,6 1-1-1,0-1 2-15,-1 0-5 0,4 3-13 0,-3 0-3 16,-4 0-27-16,1 0-12 15</inkml:trace>
  <inkml:trace contextRef="#ctx0" brushRef="#br0" timeOffset="63862.292">18977 10263 168 0,'0'-16'66'0,"0"11"-52"0,-6-11 14 0,4 11 3 16,-4 2 6-16,-6-2 4 16,-6 5-8-16,-6 0-3 15,-6 5-17-15,0 1-6 0,7 4 0 16,2 1-6-16,3 2-1 16,9 3-2-16,9 2-2 15,12 6 0-15,15 5 0 0,2 6 0 16,4 2 3-16,-3 5 0 15,-3 3 1-15,-6-8 0 16,-4-3 2-16,-8-2 1 16,-9-5 3-16,-6-6-3 15,-5-3 0-15,-16-4-1 16,-3-9-2-16,-3-5 1 16,3-3-1-16,4-2 4 15,8-14 2-15,3-7-9 16,15-3-5-16,15-6 1 15,12 1 2-15,2 0 0 16,4-1 4-16,-3-2 4 0,-3 8 6 16,-4 3-3-16,-5 2 2 15,-3 8-5-15,-3 0-2 16,-3 0-18 0,-3 6-6-16,0 2-64 15,6 0-69-15,0 2 39 16</inkml:trace>
  <inkml:trace contextRef="#ctx0" brushRef="#br0" timeOffset="64196.387">19603 10255 244 0,'0'11'93'0,"5"-1"-72"0,4 6 3 0,-3-5-3 0,0 5 2 15,0 2 6-15,-3 3-16 16,0 3-5-16,0 0-5 16,0 0-3-16,-3-3 1 0,0 0-43 0,0-2-19 15,0-3-60 1</inkml:trace>
  <inkml:trace contextRef="#ctx0" brushRef="#br0" timeOffset="64378.735">19501 10430 280 0,'9'-5'104'0,"3"-3"-81"0,12 2-6 0,-9 4-7 16,15-1-5-16,8 3 4 16,7 0-4-16,0-3-3 15,-4 1-1-15,-2-4-63 0,0-1-25 16,-7-4-21-1</inkml:trace>
  <inkml:trace contextRef="#ctx0" brushRef="#br0" timeOffset="73668.004">20344 10253 204 0,'-9'0'77'0,"6"5"-60"0,0-2 13 16,3-3 3-16,0 0 1 16,0 0 1-16,0 0-12 15,3 0-4-15,3 0-11 16,3 2-5-16,3-2 0 0,5-5-4 15,-2 2 0-15,3-2 3 0,3 0 1 16,3-1-1-16,0 4-2 16,-1 2 1-16,-2-3 1 15,0 0-3-15,0 3-2 16,0 0 4-16,-3 0 1 16,-3-2 0-16,-4 2-2 15,-5 0 3-15,0 2 0 16,-6-2-1-16,3 6 1 15,-3-1-2-15,-6 3-1 16,0 3 3-16,-3 4 0 16,1 7-1-16,-7 7 1 15,0 8-2-15,-3 8-1 16,0 5 3-16,3 3 0 16,3-8 1-16,0-5 0 15,3-6-5-15,3-8 1 0,1-4 2 16,-1-7 1-16,0-4-21 15,3-3-8-15,0-8-29 16,0 0-10-16,0-5-54 16</inkml:trace>
  <inkml:trace contextRef="#ctx0" brushRef="#br0" timeOffset="73909.47">20385 10464 280 0,'-9'0'107'0,"12"0"-83"0,3 11 2 15,0-11-4 1,3 3-8-16,3-1 0 16,6-2-4-16,9 3 1 15,6-3-6-15,8 2-3 0,4-2-1 16,-6 0-15-16,-1 0-3 15,-5 0-35-15,-3 0-16 16,0-5-51 0</inkml:trace>
  <inkml:trace contextRef="#ctx0" brushRef="#br0" timeOffset="74588.401">21135 10351 280 0,'-6'5'107'0,"9"-10"-83"0,-3 12 15 16,0-7 5-1,18 6-19-15,3-1-13 16,0-2-6-16,0-3-4 15,3-3-2-15,-1 0 1 0,1-2 1 16,0 0 1-16,0 0-21 16,-6-1-10-16,-3 4-22 15,0 2-6-15,-7 0-19 16,-2 2-5-16,-6 4-6 16</inkml:trace>
  <inkml:trace contextRef="#ctx0" brushRef="#br0" timeOffset="74769.854">21180 10536 232 0,'-3'5'88'0,"6"-5"-69"0,3 8 4 0,0-5-2 16,3-1 0-16,3 1 2 16,3 0-8-16,3-3-4 0,2-3-6 15,4 0-4-15,0-2 0 0,0 0-34 16,0-1-13-16,-1 1-72 15</inkml:trace>
  <inkml:trace contextRef="#ctx0" brushRef="#br0" timeOffset="75849.923">21838 10097 220 0,'0'7'85'0,"3"-4"-66"0,0 0-6 16,0 15 18-16,-3 9-3 16,0 7 0-16,0 3-2 15,0 8-14-15,-3 3 1 0,0 2 3 16,0 0-6-16,0 3-1 15,3-5-5-15,0-8-1 16,0-9-1-16,0-4-2 16,-3-9 1-16,3-2-1 15,-3-5-16-15,0-3-6 16,0-6-20-16,0 1-6 16</inkml:trace>
  <inkml:trace contextRef="#ctx0" brushRef="#br0" timeOffset="76354.497">22079 10237 256 0,'6'8'96'0,"0"5"-75"0,-6 5 12 0,3-7 2 16,-3 5-4 0,-3 0 2-16,0 2-14 0,0 1-6 15,0-3-8 1,3-3-2-16,-3 0 1 0,3-2 0 0,0-3 2 15,0-3-3-15,0-5 0 16,6 0-6-16,3-3-2 16,3 1-3-16,3-4 0 15,3-2 2-15,2 0 2 16,4 3-1-16,0 3 4 16,3 2-2-16,-3 5 1 15,-1 3 2-15,-2 5 0 16,-3 6 4-16,-6 4 2 15,-6 4 6-15,-6 2 5 0,-6-3-3 16,-6-2 0-16,-6-3-11 16,-3 1-1-16,-2-4-15 15,-7-7-5-15,0-6-12 16,-9-5-4-16,-2-8-26 16,-1-5-9-16,3-8-50 15</inkml:trace>
  <inkml:trace contextRef="#ctx0" brushRef="#br0" timeOffset="76537.477">22022 10181 324 0,'27'0'121'0,"-9"0"-95"0,12-13-6 0,-15 8-9 16,6-6 1-16,2 3 7 15,4 0-4-15,0-2 0 16,0-1-9-16,0 0-8 0,-4 1-4 15,1 2-61-15,-3-3-25 16,-6 1-44 0</inkml:trace>
  <inkml:trace contextRef="#ctx0" brushRef="#br0" timeOffset="77654.29">17787 11195 232 0,'-12'2'88'0,"6"1"-69"0,3-1 24 15,3-2 5-15,3 3-10 16,0 0 0-16,6-1-21 16,0 1-10-16,6 0-5 15,6-3-2-15,11 0 2 0,1 0-1 16,0 0-1-16,-3-3-10 0,-1 0-6 15,1-2-28-15,-6 0-11 16</inkml:trace>
  <inkml:trace contextRef="#ctx0" brushRef="#br0" timeOffset="77856.712">17828 11324 220 0,'-14'8'82'0,"11"-8"-64"0,6 3 7 0,3-3-1 0,2 0-11 16,4 2 0 0,9-2-1-16,9 0 0 15,0 0-6-15,3 0-4 0,-1 0-1 0,1 3-1 16,-3-3 2-16,-3 0-41 16,-4 0-16-16,4-3-51 15</inkml:trace>
  <inkml:trace contextRef="#ctx0" brushRef="#br0" timeOffset="78322.267">18579 11097 200 0,'9'13'74'0,"-12"-16"-58"0,-3 3 12 0,3 3 2 15,0 0-5-15,-3 2 0 16,-3 0-5-16,-3 6-2 15,0 2-10-15,-3 5-5 0,-3 6-2 16,-3 5 3-16,9 6 2 16,4 10 0-16,8 5 1 15,5 3-2-15,10-11 2 16,6-5-6-16,6-10-1 0,6-9 0 16,-1-10 2-16,7-13 5 15,-3-11 4-15,-3-8-2 16,-7-5 2-16,-8-5 5 15,-12-6 4-15,-9 3-6 16,-6 0-3-16,-6 5-4 16,1 3-2-16,-4 5-17 15,0 6-4-15,3 5-52 16,3 7-20-16</inkml:trace>
  <inkml:trace contextRef="#ctx0" brushRef="#br0" timeOffset="79313.967">19028 11144 188 0,'-3'-8'71'0,"0"11"-55"0,3 2 6 0,0-5 8 15,3 13-11-15,0 6 4 16,0 7-1-16,0 6-11 16,0 0 2-16,0 2 3 0,-3 1 1 15,3-1 1 1,-3-2-3-16,0-6-1 0,0-2-4 15,0-8-1-15,0-3-5 16,0-5-1 0,0-2-1-16,0-6 1 15,0-6-4-15,0 1 0 0,0-6 1 16,0-2 0-16,0 0 0 16,0 0 0-16,3-3-3 15,3 0 0-15,0-3 2 16,3 4 0-16,6 1-2 15,5 1 0-15,7 2-1 16,3 6 3-16,6 5-2 16,-1 8-1-16,-2 8 3 15,-3 3 0-15,-6 7 12 16,-6 3 5-16,-6-2 3 0,-9-1 1 16,-9-2-7-16,-9-3 0 15,-9-5-4-15,-3 0 0 16,-6-8-10-1,1 0-1-15,-1-3-7 0,3-5-1 16,0-3-20-16,7 1-7 16,5-4-21-16,6-2-8 15,9-2-60 1</inkml:trace>
  <inkml:trace contextRef="#ctx0" brushRef="#br0" timeOffset="79901.922">19573 11229 192 0,'0'3'71'0,"3"-1"-55"0,0-2 17 0,-3 0 5 16,0 0 4-16,0 0 4 16,9 0-11-16,-6 0-4 15,3-2-18-15,0-4-8 0,-1-2-3 16,4 0 0-16,0-2 3 0,0-3-4 16,0 2-3-1,3 0-2-15,-6 3 3 0,0 3 0 16,0 0 1-16,0 5-5 15,0 0 1-15,-6 0 2 16,6 8 1 0,0 2-2-16,3 6 2 15,0 5 5-15,0 9 2 0,-3 4 2 16,-4 8 2-16,1 3-7 16,0 3-2-16,-3-6-3 15,3-7 0-15,-3-6 0 16,3-5 0-16,-3-6-36 15,0-5-16-15,0-2-53 16</inkml:trace>
  <inkml:trace contextRef="#ctx0" brushRef="#br0" timeOffset="80111.874">19594 11586 264 0,'-3'5'99'0,"9"-7"-77"0,2 2 2 0,1 2-2 16,0 1 1-16,9 0 6 16,9-3-12-16,6 2-4 15,-1 1-8-15,-2-3-2 0,-3 3 1 16,0-3-11-16,-6 0-3 16,-3-3-37-16,-4 0-16 15</inkml:trace>
  <inkml:trace contextRef="#ctx0" brushRef="#br0" timeOffset="80633.683">20073 11279 240 0,'3'5'90'0,"3"1"-70"0,-33-6 24 0,24 0 4 16,0 0-12-16,0 0-1 16,3-3-16-16,0-2-4 15,0 0-9-15,3-3-4 0,3-3 1 16,-3 0-4-16,0 1 0 16,0-1 1-16,0 3 2 15,0 0-6-15,0 3 1 0,-3 2-1 16,3 3-1-16,-3 0 1 15,3 6 0-15,3 4 0 16,0 9 0 0,0 7 3-16,0 6 0 0,-3 2 3 15,-3 6 1 1,0 2-1-16,0-7-2 0,0-6-6 16,0-3-1-16,-3-4-28 15,3-4-12-15,-3-2-35 16,3-3-13-16,-3 0-1 15</inkml:trace>
  <inkml:trace contextRef="#ctx0" brushRef="#br0" timeOffset="80833.521">20001 11634 224 0,'6'0'85'0,"3"2"-66"0,3-4 10 0,-3 2-1 15,6 2-5-15,6 1 0 16,9 0-12-16,2-1-7 16,1 1-2-16,-3 0 0 0,-3-1 1 15,-4 1-26-15,-2-3-11 16,-3 0-85 0</inkml:trace>
  <inkml:trace contextRef="#ctx0" brushRef="#br0" timeOffset="81323.202">20516 11327 288 0,'0'5'107'0,"6"-5"-83"0,-3 3 15 0,-3-3 3 16,0 0-8-16,6-3 1 15,0-2-18 1,0-6-8-16,0-2-5 0,6-3-4 0,-3-2 3 15,0-1-7-15,3 1 1 16,0 2 1-16,-3 2 3 16,-3 4 0-16,-3 5-1 15,-3-1-4-15,0 6-2 16,2 6-2-16,4 2 0 16,3 5 0-16,-3 5 2 15,0 6 4-15,0 5 3 16,3 6 0-16,-3 4-1 0,-3 6-2 15,3-5 1-15,-6-3-10 16,3-5-3-16,-3-3-20 16,3-3-7-16,-3-5-28 15,0-5-9-15,-3-2-26 16</inkml:trace>
  <inkml:trace contextRef="#ctx0" brushRef="#br0" timeOffset="81538.609">20460 11650 244 0,'0'2'90'0,"3"-2"-70"0,9 0 2 0,-3 0-6 16,2 3 6-16,4 2 8 16,12 0-6-16,6 1-5 15,3-1-10-15,-1 0-8 0,-5-2-2 16,0 0-1-16,-6-1 0 15,-3-2-36-15,-4 0-14 16,1-2-73 0</inkml:trace>
  <inkml:trace contextRef="#ctx0" brushRef="#br0" timeOffset="82103.439">20975 11335 236 0,'-6'5'90'0,"9"-2"-70"0,-3-1 19 0,0-2 3 16,0 0-5-16,0-2 3 15,3-1-11-15,0-2-5 16,0-3-14-16,3-3-11 0,0 1-4 15,0-4 8-15,2-1 5 16,4-1-3-16,0 2-3 16,0 1-8-16,0 3-1 15,-3 2 7-15,0 0 7 16,0 5-8-16,0 3-3 16,0 3 2-16,3 5 2 15,0 5 1-15,-4 5-1 0,1 6 7 16,-3 8 5-16,0 8-4 15,0 2 0-15,-3 3-4 16,0-5-1-16,0-6-1 16,-3-5-2-16,0-5-10 15,0-3-4-15,3-2-20 16,0-6-5 0,-3-2-26-16,0-4-9 0,6-1-49 15</inkml:trace>
  <inkml:trace contextRef="#ctx0" brushRef="#br0" timeOffset="82360.994">20990 11703 304 0,'-9'0'115'0,"12"0"-89"0,6 0 8 0,-3 0-4 15,2 0-3-15,7 0 1 16,9 0-9-16,6 0-1 15,3 0-11-15,-1 0 2 0,4 0 2 16,-3-3-9-16,0 0 0 16,-4 1-2-16,-2-1 2 15,-3 0-8-15,-3 3-1 16,-3 0-27-16,-3-2-13 16,-4-1-46-16,1 3-20 15,-6 0-10 1</inkml:trace>
  <inkml:trace contextRef="#ctx0" brushRef="#br0" timeOffset="89009.001">21043 11001 132 0,'-6'-10'49'0,"3"15"-38"0,0-5-1 16,0-5-1-16,0 2-4 15,0 1 0-15,-3-4 3 16,-3-2 3-16,1 0-6 15,-4 0-1-15,-3 0 0 0,-3 1-5 16,0-1-1-16,-3-3 5 16,-3 3 5-16,-2 0-6 15,-4 0-1-15,-12 0 3 16,-3 0 2-16,1 0-5 16,-4 0 0-16,1 3-3 0,2 3-2 15,0-1 5-15,1 3 1 16,-1 0 0-16,0 0-2 15,-5 0 3-15,5-3 2 16,0 1-7-16,7 2 0 16,-1 0 0-16,0 2 1 15,1 4-2-15,2 1 2 16,-3 4 1-16,1 2 2 16,-1 3-3-16,-6 8 0 15,1 0-1-15,-1 8 0 16,0-1-3-16,4-2-1 15,-1 0 7-15,3 1 6 16,6-4-5-16,1 0-3 16,5 1 0-16,3-1 2 0,3 1 0 15,3 2-1-15,1 3-6 16,2 5-1-16,3 8 7 16,6 2 7-16,3-4-3 15,3-4 0-15,3-2-2 16,3-5-2-16,6-3 1 15,3-2 1-15,5-3-1 16,4-1 2-16,9 4-2 16,12-1 2-16,5 3 0 15,4 3 1-15,2 0-2 0,1 2 1 16,-1-7-2 0,7-1-1-16,11-2 1 0,1-5 1 15,-1-9 1 1,4 1 1-16,2-3-2 0,18-3 1 15,-6-5-2-15,1-3-1 16,-4-5-2 0,6-2-1-16,9-3-3 0,-5-3 1 15,-4-3 1-15,3 3-1 16,0-2-1-16,-5-1-1 16,-7 1 4-16,-9-9 1 15,-5 3 2-15,-7 3 0 16,-2-3 2-16,-4-2 3 15,-5-6-2-15,-6-10-2 0,-10-11 0 16,-11-3-1-16,-18 1 2 16,-15-1 3-16,-18-2 2 15,-14-8 1-15,-16 0-2 16,-17 0 1-16,-16 10-6 16,-2 6-3-16,3 13-8 15,-1 10-2-15,1 9-17 16,0 7-9-16,11 11-33 15</inkml:trace>
  <inkml:trace contextRef="#ctx0" brushRef="#br0" timeOffset="90123.11">20114 12142 120 0,'-2'0'46'0,"2"2"-35"0,-3 4-2 16,0-1-2-16,0 6 3 16,-3 2 6-16,-3 3 5 0,0 2 2 15,0 3-8-15,3 1-4 16,0-4-6-16,3-2-4 15,0-6 0-15,0 1 3 0,3-11 2 16,6-3 6-16,0-5 3 16,3-2-8-16,3-3-2 15,3-3-3-15,2 0 1 16,4-3-2-16,0 1-1 16,-3 2 1-16,3 0-1 15,0 3 0-15,-6 2 2 16,-1 3-1-16,1 3 2 15,0 2-4-15,0 3-2 16,0 3 2-16,0 2 2 16,0 3 2-16,0 0 3 15,-3 3-3-15,2-1-2 16,-2-2 2-16,0 3 0 16,-3-3-8-16,0 0-2 15,-3 0-38-15,0 0-15 0,-3 2-27 31</inkml:trace>
  <inkml:trace contextRef="#ctx0" brushRef="#br0" timeOffset="90530.919">20296 12224 132 0,'3'-3'52'0,"-3"3"-41"0,-3 3 11 0,3-3 1 16,0 5-11-16,0 3-2 15,0 5 11-15,0 11 9 0,-3 16-16 16,0 2 2-16,0 0-2 0,0-2-3 16,3 0-1-16,0-3-6 15,6-3-3 1,0-2 2-16,3-3 2 0,0-2-18 15,0-4-5-15,3 4-87 16</inkml:trace>
  <inkml:trace contextRef="#ctx0" brushRef="#br0" timeOffset="97600.58">18549 12994 184 0,'0'-8'71'0,"0"2"-55"0,3 4 4 16,-3 2 0-16,0 0 3 16,0 0 3-16,0 0-11 15,3 5-6-15,0 3-6 16,0 8 0-16,-3 8 0 0,0 7-1 15,0 9 1-15,-3 8 2 16,0-3 4-16,3-3-4 16,0-7-3-16,0-6 1 0,0-6 0 15,0-1-17-15,3-7-7 16,-3-1-50 0,3-4-63-16,0-2 29 15</inkml:trace>
  <inkml:trace contextRef="#ctx0" brushRef="#br0" timeOffset="97831.813">18409 13174 216 0,'-18'-11'82'0,"21"8"-64"0,3 1 9 0,-3 2-2 15,6 0 4-15,0 0 5 0,3 0-10 16,3-3-4-16,2 0-11 15,4-2-6-15,3 0-2 0,0 0-1 16,3-1 0-16,0 1-20 16,-4 0-9-16,1 2-32 15,-3 0-11-15,-3 3-30 16</inkml:trace>
  <inkml:trace contextRef="#ctx0" brushRef="#br0" timeOffset="98258.647">18716 12996 192 0,'-3'-5'74'0,"3"5"-58"0,5 3-4 0,-5-3-6 16,6 8 0-16,0 2 4 16,0 9 6-16,-3 10 4 15,0 11-10-15,0 7-1 0,-3-2 1 16,0 0 0-16,0-8 4 15,0-8-12-15,0-5-3 16,3-5 0-16,-3-4 2 16,0-4 2-16,0-3 1 15,0-5 2-15,0-3 1 16,0-8-8 0,6-6-4-16,6-4 0 0,3-6 3 15,6 3-4-15,0 2 2 16,-1 4 4-16,1 4 4 15,0 3-6-15,-3 8-3 16,0 5 7-16,0 9 5 0,-3-1-1 16,-3 3 2-16,-1 0-3 15,-2 2 0-15,0-2-3 16,-3 0-2-16,0-3-15 16,-3-2-5-16,-3-6-28 15,3 0-11-15,-3-5-35 16,3 0-18-1,3-5 59-15</inkml:trace>
  <inkml:trace contextRef="#ctx0" brushRef="#br0" timeOffset="98426.441">19070 13211 200 0,'0'0'77'0,"3"5"-60"0,0 11 4 0,0-6-3 16,0 6-7-16,0 0 1 15,0 5-3-15,-3 0 0 16,3-2-5-1,-3 0-1-15,0-4 1 0,3-1-9 0,0-4-4 16,-3-2-59 0,2 0-63-16,-2-3 33 15</inkml:trace>
  <inkml:trace contextRef="#ctx0" brushRef="#br0" timeOffset="98603.991">19061 13100 268 0,'-3'-30'101'0,"3"28"-78"0,3-4-9 0,0 4-8 0,-3 2-11 15,3 0 1-15,3 0-7 16,0 0-1-16,0 2-57 16,3 4-26-16,2 4 10 15,1 1 8-15</inkml:trace>
  <inkml:trace contextRef="#ctx0" brushRef="#br0" timeOffset="98918.066">19332 13171 208 0,'-12'-8'77'0,"18"8"-60"0,-9 3 10 0,0-1 1 15,-6 1-12-15,0 0-2 16,-3-1 5-16,3 4 2 15,-3-1-10-15,3 0-9 0,3 3-4 16,3 5-2-16,6 6 0 16,6-1 3-16,6 6 0 15,0 0-2-15,0-3 0 16,-3 0-1-16,-3-2 3 16,-6-3 6-16,-12-3 7 15,-3 0-2-15,-6-5 2 16,0-3-5-16,-6 1-2 15,0-4-7-15,4 1-1 16,2-3-32-16,6 0-14 0,6 0-68 16</inkml:trace>
  <inkml:trace contextRef="#ctx0" brushRef="#br0" timeOffset="99250.371">19885 13012 228 0,'-18'-10'85'0,"10"7"-66"0,-7 0 10 0,9 3 2 0,-6 3-24 0,-6 2-7 16,0 3-1-16,-3 5 1 16,3 6 1-16,0 10-3 0,4 13 1 15,2 6 10-15,3 0 3 16,3-1-5-16,6-7-2 16,0-6-3-16,0-5-2 15,0-2-35-15,3-6-14 16,0-2-59-16</inkml:trace>
  <inkml:trace contextRef="#ctx0" brushRef="#br0" timeOffset="99462.469">19552 13258 252 0,'-6'-21'93'0,"12"16"-72"0,9-8 11 15,-6 10 1-15,9-2-18 16,2-1-6-16,10 1-5 16,6 2-4-16,0 1 1 15,-4 2-34-15,1 0-13 0,-3 2-59 16,0 4-35-16,-4 2 59 16</inkml:trace>
  <inkml:trace contextRef="#ctx0" brushRef="#br0" timeOffset="99792.557">19939 13248 224 0,'-15'0'85'0,"9"0"-66"0,-6 5-3 0,9 0-7 16,-3 6-7-16,-3 10 1 0,-3 0 0 15,0 0 3 1,4 1-3-16,2-4 0 0,3-2 3 16,3 0-1-16,6-6 0 15,0-2-3-15,2-2 1 16,1-6-4-16,3-6 0 15,-3 1-8-15,0-6-2 16,0-4 8-16,-3-4 4 16,0-2 4-16,-3 0 2 0,0 5-3 15,3 5-3-15,-3 3-3 16,3 6 1-16,0 10 7 16,0 5 6-16,0 3-11 15,0 0-4-15,0-1 1 16,0 4 2-16,2-3 3 15,1-3 3-15,0 0-32 16,0-2-14-16,0-6-42 16</inkml:trace>
  <inkml:trace contextRef="#ctx0" brushRef="#br0" timeOffset="100014.887">20123 13033 220 0,'-6'-8'85'0,"12"8"-66"0,-3 6-10 0,0-1-9 16,0 6 8-16,3 7 6 15,-3 11 0-15,0 14 2 16,-3 4-9-16,0 3-4 0,0-7-2 16,3-6 5-16,0-5 4 15,-3-6-5-15,3-2-3 16,3-6-34-16,-3-2-14 15,-3-5-61-15</inkml:trace>
  <inkml:trace contextRef="#ctx0" brushRef="#br0" timeOffset="100243.556">20305 13018 204 0,'9'-14'77'0,"-12"20"-60"0,3-1-3 15,0 0-5-15,0 6 6 16,0 5 7-16,0 10 2 16,-3 11 3-16,0 11-15 15,3-1-5-15,-3 1 0 0,3-8-6 16,0-3-1-16,3-8 2 16,0-5 1-16,0-6-41 0,3-5-17 15,3-2-56 1</inkml:trace>
  <inkml:trace contextRef="#ctx0" brushRef="#br0" timeOffset="100541.606">20487 13203 280 0,'-6'-8'107'0,"3"5"-83"0,-3 0 8 0,3 3 1 16,-6 3-12-16,-3 2 0 0,0 3-12 15,0 0-3 1,3 6-4-16,3-4-2 0,3 3 1 16,6 6-6-16,6-1 1 15,3 1 0-15,3 2 2 0,0-2-1 16,0 2 1-16,-3-3 2 16,-6 1 2-16,-6-3 3 15,-9 0 2-15,-3-3-1 16,-6-3 1-16,18-10-224 31,-36 8 79-15,6-5 20-16</inkml:trace>
  <inkml:trace contextRef="#ctx0" brushRef="#br0" timeOffset="101280.617">21121 13237 204 0,'3'-13'77'0,"-9"8"-60"0,0-1 17 0,3 4 4 16,-3 2-9-16,-3 0-2 15,-3 5-15-15,-3 8-8 16,-3 8-2-16,3 3-2 0,3 0 2 16,3 2-1-1,3-2-1-15,6-3 5 0,6-2 1 16,9-3 4-16,0-3 1 15,6-2-1-15,3-6-1 16,-3-5-3-16,-3-3 1 16,-1-5-4-16,-2-2 0 15,-9-3 1-15,-9-6 0 0,-9-5-2 16,-3-2 1-16,-2 2-4 16,-4 0 0-16,0 6-8 15,3 2-4-15,3 5-20 16,3 3-6-16,3 6-26 15,3 2-9-15,6 0-27 32</inkml:trace>
  <inkml:trace contextRef="#ctx0" brushRef="#br0" timeOffset="101623.157">21213 13261 212 0,'-3'16'79'0,"6"2"-61"0,0 11 1 0,0-15-1 16,0-1-6-16,3 3 3 0,0 0-4 15,0 0 1 1,0-3-7-16,3-3-1 0,-1-2 2 16,1-2 1-16,3-6 3 15,0-6-3-15,0-2-2 16,-3-2-5-16,0-3 0 16,0-1-2-16,-3-7 0 15,-3 3 2-15,0-1 2 16,0 8-1-16,-3 4-1 15,0 7-2-15,0 5-1 16,3 5 2-16,0 1 2 16,3 2-2-16,0 0-2 15,3 1 2-15,-1-4 0 16,1-2 3-16,3 0 1 16,3-3-34-16,0-2-17 15,0-3-39 1,3-3-40-16,0 1 46 15</inkml:trace>
  <inkml:trace contextRef="#ctx0" brushRef="#br0" timeOffset="101834.363">21508 13015 248 0,'-6'-11'93'0,"3"14"-72"0,6 2-6 0,-3-5-8 15,6 6-1-15,-1 1 4 16,1 9 3-16,3 11 3 15,-3 10-9-15,0 8-2 0,0 2 1 16,0 1-5-16,-3-6-1 16,0-5 2-16,-3-2 1 15,0-6-32-15,0-5-13 16,-3-3-74 0</inkml:trace>
  <inkml:trace contextRef="#ctx0" brushRef="#br0" timeOffset="102028.909">21412 13287 316 0,'-29'-5'118'0,"29"-3"-92"0,5-5-7 0,1 8-10 0,3-3-9 16,3 0 2-16,9 0-1 15,6-5-1-15,6 5 1 16,2 5-8-16,-2 0 0 0,0 1-52 15,-3 2-23-15,-4 8-33 16</inkml:trace>
  <inkml:trace contextRef="#ctx0" brushRef="#br0" timeOffset="102320.589">21755 13279 304 0,'-15'0'115'0,"12"8"-89"0,-3-2-10 0,3-4-11 15,3 4-6-15,0-1 0 16,0 3-4-16,3 0-1 16,6 0 3-16,0 2 1 0,3 1 2 15,-1-1 0-15,1 4 0 16,-3-1 4-16,-6-2 5 16,-3-1 1-16,0 1 4 15,-6-1-3-15,-3 1 1 16,-3-3-5-16,-2-3-2 15,-1-2-2-15,3-3-3 16,3-3-24-16,0 0-11 16,9-2-51-16,3-3-22 15,6-2 6-15</inkml:trace>
  <inkml:trace contextRef="#ctx0" brushRef="#br0" timeOffset="102476.295">21921 13266 288 0,'0'19'107'0,"0"-14"-83"0,3 19-12 16,0-14-8-16,-3 4-6 16,0 2 1-16,0-1 1 15,0-1 2-15,0-1-1 16,0-3-3-16,3 1-1 0,-3 0-64 16,3-3-30-16,-3-3-2 15</inkml:trace>
  <inkml:trace contextRef="#ctx0" brushRef="#br0" timeOffset="102645.277">21909 13115 320 0,'-3'-8'121'0,"9"8"-95"0,0-2-11 0,0 2-12 15,3 2-15-15,3 1 0 16,3 2-32-16,12 1-10 15,0-1-61-15,-1 3-24 16</inkml:trace>
  <inkml:trace contextRef="#ctx0" brushRef="#br0" timeOffset="103016.384">22177 13200 180 0,'-15'5'68'0,"6"1"-52"0,-8 10-1 0,8-6-4 0,-6 11-5 15,-9 3 1-15,0 0-4 16,0 2 0-16,6 1-1 15,10-3 3-15,5-1 1 0,6-1 0 16,8-7 1-16,4-1 0 16,6-6 3-16,0-8 1 15,0-6 3-15,-3-4-9 16,0-6-6-16,-4-5 1 16,-5-8-1-16,-3-8 5 15,-3-6 5-15,-3 1-3 16,-3-3 2-16,-3 5-1 15,0 6 3-15,3 7 1 16,0 6 1-16,0 8-6 16,3 5-4-16,0 5-8 0,3 11-1 15,0 11 5-15,0 10 3 16,3 11 1-16,-3 2-2 16,3 0 1-16,0-5 1 15,0-5-3-15,0-5-2 16,3-6-34-16,0-3-15 15,0-4-59 1</inkml:trace>
  <inkml:trace contextRef="#ctx0" brushRef="#br0" timeOffset="103348.46">22296 13293 248 0,'0'2'93'0,"6"-2"-72"16,3 8-13-16,-3-2-11 0,0-1 5 15,6 0 5-15,0-2 13 16,3-3 7-16,3-3-14 16,2-7-7-16,1-1-2 0,-3 0-5 15,-3-4 0-15,-3 1 3 16,-6-2 3-16,-9 1-7 16,-6-1-3-16,-6 2-2 15,-6 6-1-15,-3 6 2 16,-2 10 2-16,2 8 2 15,-3 10 1-15,9 3 9 0,3 0 5 16,9 0 7-16,6-2 4 16,6-3-6-16,9-3 0 15,12-3-11-15,15-2-2 16,5-5-27-16,4-11-13 16,0 0-103-1</inkml:trace>
  <inkml:trace contextRef="#ctx0" brushRef="#br0" timeOffset="104175.25">22880 13298 112 0,'6'-8'44'0,"-6"0"-35"0,6-5-4 16,-3 10-3-16,3-2 11 15,-6 2 8-15,6 1 16 16,-6 4 9-16,-6 1-15 16,0 5-6-16,-3 5-15 15,-3 6-9-15,-3 4-1 0,3 1 2 16,3 0 1-16,6 0 3 15,6-3 1-15,9-5 3 16,9-3 1-16,6-5-1 16,2-5-1-16,-5-6-1 0,6-2 0 15,-9-6 0-15,-6 1 0 16,-3-1 4-16,-9 0 5 16,-3-4-5-16,-3-1-2 15,-6 0-8-15,-9-3-1 16,3 3-10-16,0 3-4 15,0 3-24-15,6-1-9 16,6 3-44 0,9 0-51-16,9 0 46 15</inkml:trace>
  <inkml:trace contextRef="#ctx0" brushRef="#br0" timeOffset="104398.529">23225 12943 272 0,'-21'-15'101'0,"12"12"-78"0,-3 3-5 16,6 3-7-16,-3 4-7 16,-5 7 2-16,5 4 1 15,-3 11 1-15,6 14-4 16,0 18-3-16,3-1 0 0,3-4 1 16,3-3 1-16,3-11-8 15,0-5-4-15,0-5-22 16,0-6-10-16,0-4-53 15,-3-7-42 1,-3-4 51-16</inkml:trace>
  <inkml:trace contextRef="#ctx0" brushRef="#br0" timeOffset="104563.324">22975 13258 296 0,'0'-13'110'0,"12"10"-86"0,15-7-11 0,-12 5-9 15,8-3-8-15,4 2-1 16,6 1-3-16,6 2 0 16,2 1-67-16,10 2-29 15,2 0 9-15,-2-6 7 16</inkml:trace>
  <inkml:trace contextRef="#ctx0" brushRef="#br0" timeOffset="104778.791">23648 12933 268 0,'-9'16'101'0,"9"10"-78"0,-3 48-7 16,-3-34-8-16,6-3-15 16,-3 8 0-16,0 0 9 15,0 0 6-15,0-8-3 16,3-3-10-16,0-5-1 0,0-5-64 15,0 0-26-15,-3-5 5 16</inkml:trace>
  <inkml:trace contextRef="#ctx0" brushRef="#br0" timeOffset="104969.776">23442 13234 308 0,'-9'-21'115'0,"18"16"-89"0,18-3-12 0,-12 3-12 16,6-1-5-16,3-1 1 16,5 1 2-16,-2 1 0 15,3 0 0-15,3-1-14 0,-1 1-3 16,-2 0-46-16,0 0-21 16,3-1-17-1</inkml:trace>
  <inkml:trace contextRef="#ctx0" brushRef="#br0" timeOffset="105285.803">23832 13031 184 0,'0'2'71'0,"0"6"-55"0,6 19-2 15,-3-6-4-15,-3 16 8 16,-3 11 6-16,-3 2 7 16,3-5 6-16,-6-5-20 15,0-6-9-15,6-5-6 0,-3-8 0 16,0-2 1-16,6-6 1 15,-5-5 0-15,5-8 4 16,5-3 5-16,1-5-7 16,9-5-1-16,6-8-5 15,0 0-1-15,0 2 1 16,0 6 2-16,-3 8-3 0,-4 10 0 16,4 6 1-16,-6 4 0 15,0 1 0-15,-3 0 0 16,-3 0-22-16,0-3-8 15,0-2-31-15,-3-1-14 16,6-2-24 0</inkml:trace>
  <inkml:trace contextRef="#ctx0" brushRef="#br0" timeOffset="105599.368">24115 13348 256 0,'0'-8'96'0,"6"8"-75"0,3 3-5 0,-3-3-9 0,6 3-7 15,-3-3 2-15,9 0 16 16,-1 0 11-16,-2-3-15 16,6-5-7-16,-3 0-3 0,0 0-3 15,-3-5 2-15,-6-3-2 16,-9 0 2-16,0 3-2 16,-9-3-1-16,-6 3-4 15,-6 5-2-15,0 3 0 16,-3 13 4-16,1 10 1 15,-1 9 3-15,3 2 1 16,6-3 3-16,6 1 6 16,9-4 2-16,9-1-5 15,9-4-1-15,15-2 0 16,17-6 0-16,7-7-46 0,5-6-21 16,-8-2-77-1</inkml:trace>
  <inkml:trace contextRef="#ctx0" brushRef="#br0" timeOffset="106951.61">18314 13877 176 0,'6'3'68'0,"-6"5"-52"0,3 3 8 15,-3-1 0-15,3 6 5 16,0 3 5-16,-3 4-10 16,0 1-4-16,3 0-11 0,-3-3-6 0,3-5 0 15,-3-3 0-15,2-5 1 16,-2-3 0-1,0-5 2-15,-2-2 1 0,2-6 1 16,-3-5-7-16,3-6 0 16,0-2-8-16,5 0-3 15,7 0 3-15,9 2 2 16,0 3 3-16,0 6 1 16,0 4-4-16,0 6-1 15,-4 8 3-15,1 6 1 16,-3 7 10-16,-3 5 5 15,-3 3-4-15,-3 6-1 16,-3-1-4-16,0-5-3 16,0 0-9-16,0-13-3 15,0-3-34-15,6-13-94 16</inkml:trace>
  <inkml:trace contextRef="#ctx0" brushRef="#br0" timeOffset="107266.526">18650 13941 244 0,'-9'3'93'0,"6"2"-72"0,-3 8-6 16,3-2-6-16,0 7-6 16,0 9 3-16,3 2 8 15,3 2 3-15,3 1-8 16,3-5-5-16,3-3-1 0,3-9 2 0,3-7 4 15,0-8-2 1,5-10 1-16,-2-9-1 0,0-5 1 16,-3 1-4-16,-3-1-1 15,-12 0 1-15,-9 0 2 16,-6 3-8-16,0 0 0 16,-3 2-13-16,-3 6-3 15,3 2-22-15,1 6-9 16,-1 3-38-1,3 7-46-15,6-3 45 16</inkml:trace>
  <inkml:trace contextRef="#ctx0" brushRef="#br0" timeOffset="107517.066">18879 13933 224 0,'0'5'85'0,"12"3"-66"0,-9 8-1 15,3-5-3-15,0 5 2 16,-3-1 7-16,0 4-2 16,3 2-1-16,-3-2-11 15,-3-1-6-15,0-5-1 0,3 1-2 16,-3-9 2-16,0 0-2 16,0-5 2-16,-3 0 0 15,3-5 1-15,0-3 2 16,-3-3 1-16,3-2-3 0,3-3-3 15</inkml:trace>
  <inkml:trace contextRef="#ctx0" brushRef="#br0" timeOffset="107611.567">18945 13949 316 0,'9'-8'121'0,"-6"5"-95"0,6 3-63 32,-1 0-31-32,1 0-21 0,0 3-8 15,0 2-2 1</inkml:trace>
  <inkml:trace contextRef="#ctx0" brushRef="#br0" timeOffset="108112.784">19031 13975 220 0,'-6'3'82'0,"9"-3"-64"0,0 5-9 0,0 1-9 0,0 1-1 16,0 4 5-16,0 5 11 15,0 2 6-15,-3 1-11 16,0-1-1-16,0-2 1 0,0-2-8 15,0-1-1-15,0-8 1 16,0 0 3-16,0-7 11 16,0-6-6-1,0-3-3-15,3-2-9 16,-3-6-1-16,3-2-1 16,3 0-1-16,0 5 1 15,0 0 3-15,0 6-2 16,3 2 1-16,0 8-3 15,-1 5-1-15,1 8 9 16,0 3 7-16,-3 0 5 16,-3 3 0-16,-3-3-5 0,0-3-2 15,0-3-4-15,0-2-1 16,0-8 1-16,0 0 0 16,3-5-2-16,3-3 1 15,0-3-2-15,6 1-1 16,0 2-2-16,0 0-1 15,3 5-1-15,-3 3 0 16,0 6 3-16,-1 4 0 16,-2 3-2-16,-3 3 2 15,3 0 1-15,-3 0 0 16,3-5-31-16,3-1-12 16,3-7-40-1,3-3-54-15,3-5 37 0</inkml:trace>
  <inkml:trace contextRef="#ctx0" brushRef="#br0" timeOffset="108451.311">19451 13957 280 0,'-15'-6'107'0,"9"9"-83"0,-6 2-1 16,9 1-5-16,-6 4-11 16,-3 6 1-16,0 3-1 15,-3 10 1-15,6 3-4 16,6-1-3-16,3 1 2 0,3-5-2 0,6-9 2 15,0-7-4-15,3-3 0 16,0-8-4-16,3-8-1 16,-3-6-8-16,0-1-2 15,0-4 4-15,-3-7 5 16,-3 2 6-16,-3 3 3 16,0 2 0-16,0 6-2 15,0 5 1-15,-1 5 1 16,1 9-1-16,0 4-1 15,3 6 1-15,0 8-1 16,0 2 0-16,3-2 2 16,0 0-12-16,0-6-6 15,0-4-44-15,0-1-21 16</inkml:trace>
  <inkml:trace contextRef="#ctx0" brushRef="#br0" timeOffset="108678.857">19591 13774 248 0,'3'-2'93'0,"-3"4"-72"0,6 17-8 16,-1-9-10-16,1 6 15 0,0 8 10 15,-3 8-7 1,0 10-4-16,-3 6-10 15,0 5-5-15,0-3 1 0,0-8-9 16,0-5-1-16,0-5-42 16,0-8-18-16,3-3-45 15</inkml:trace>
  <inkml:trace contextRef="#ctx0" brushRef="#br0" timeOffset="108861.328">19772 14020 228 0,'12'-10'88'0,"-9"20"-69"0,-3 19 0 0,3-10-4 15,-3 5 0-15,-3 2 5 0,0 3-10 16,0-5-3 0,3-3-5-16,0-5-26 0,3-3-11 15,-3 1-75-15</inkml:trace>
  <inkml:trace contextRef="#ctx0" brushRef="#br0" timeOffset="109056.199">19707 13933 256 0,'-33'-8'96'0,"33"5"-75"0,0 1-1 0,0 2-4 16,0 0-6-1,3 0 4-15,3 0-12 16,3 0-3-16,3 0 0 0,3 0-31 0,2-3-13 16,7 3-65-1</inkml:trace>
  <inkml:trace contextRef="#ctx0" brushRef="#br0" timeOffset="109459.265">19838 13941 296 0,'-15'5'112'0,"12"-5"-87"0,3-2 37 32,24 2-27-32,-1-3-22 15,1-2-8-15,0-1-12 16,0 1 0-16,0 2 3 15,-3 3-5-15,-4 3-1 0,-2 2-3 16,-6 6 0-16,-6 5 2 16,-6 2 2-16,-3 6 3 15,-3 5 4-15,-3 3 1 16,-2-3 3-16,-1 0 3 16,3-2 4-16,3-6-2 15,6-3 1 1,3-4-1-16,3-1-1 15,6-5-1-15,3-3-1 16,5 0 0-16,1-2-2 16,3-3 1-16,-3-3-18 0,3 1-4 15,0-6-37-15,-3 0-17 16</inkml:trace>
  <inkml:trace contextRef="#ctx0" brushRef="#br0" timeOffset="109655.177">19912 14097 276 0,'-9'8'104'0,"9"-8"-81"0,3 5-6 0,0-5-7 16,3 0-3-16,3 0 4 0,3 0-6 15,6 0-1-15,6-5-2 16,2 0-2-16,4-3 1 15,3-3-45-15,6 3-20 16,-1 0-50 0</inkml:trace>
  <inkml:trace contextRef="#ctx0" brushRef="#br0" timeOffset="109982.465">20254 14041 308 0,'-17'11'115'0,"11"-6"-89"0,12-2-14 16,-3 2-11-16,-1 1-1 0,7-1 5 15,0-3 6 1,3-2 4-16,0 0-8 0,3-5-4 16,0 0 0-16,0-6-13 0,-3 1-3 15,0-3-10-15,-3-1 0 16,-4 1 10-16,1 0 4 16,-6 2 0-16,-8 3-1 15,-1 3 7-15,0 2 6 16,-6 3 1-16,-3 6 3 15,0 4-2-15,0 6 2 16,-3 5 2-16,9 3 2 16,7 8-1-16,2-3-1 15,8-3-5-15,7 1-1 16,3-9-12-16,6-4-4 16,3-4-32-16,3-5-10 15,-1-10-54-15</inkml:trace>
  <inkml:trace contextRef="#ctx0" brushRef="#br0" timeOffset="110360.669">20531 13970 292 0,'-18'-11'110'0,"9"11"-86"0,-8 6-9 16,8 2-10-16,-3 5-11 16,-3 11 1-16,0 7 1 15,3 6 2-15,3 1 1 16,6-4 1-16,3-8 2 0,3-2-1 15,6-8 2-15,0-5 0 16,3-6 1-16,3-8-7 16,0-7 0-16,0-6-1 15,-1-11 2-15,-2-4 1 16,-3-9 1-16,-3 0 0 0,-6 1 2 16,-3-1-1-16,-3-2 2 15,0-6-2-15,0 3-1 16,0 11 5-16,3 10 1 15,0 8-2-15,3 13-1 16,0 11-6-16,6 11 0 16,3 10 3-16,6 10 4 15,0 14 3-15,0 8 1 16,3 3-4-16,6-11-3 16,2-3-31-16,1-8-15 15</inkml:trace>
  <inkml:trace contextRef="#ctx0" brushRef="#br0" timeOffset="111126.572">21019 14023 208 0,'-3'8'79'0,"6"-5"-61"0,0 4-5 15,3-1-7-15,0-1-4 16,3 3 1-16,3-3 1 16,3-2 2-16,3-3-3 15,3-5-2-15,-3-1 2 0,-1-2-11 16,1 0-2-16,-6-2 0 0,-3-1 1 16,-6 1 6-16,-6-1 1 15,-9 3 2-15,-6 3 0 16,-3 0 4-16,-2 5 2 15,2 5 2-15,0 5 2 16,0 6 4-16,6 8 3 16,3 5 6-16,6 6 6 15,3-1-7-15,6-2-3 16,6-6-11-16,9-2-3 16,9-5-5-16,3-4-1 15,0-7-37-15,5-2-14 16,-2-6-67-1</inkml:trace>
  <inkml:trace contextRef="#ctx0" brushRef="#br0" timeOffset="111294.387">21385 13996 308 0,'-14'3'115'0,"8"8"-89"0,-3 2-14 15,6 0-11-15,-6 8-5 16,0 8 4-16,-3 1-1 15,0 4 0-15,0-8 1 16,0-2-3-16,3-8 0 0,0 0-38 16,0-5-17-16</inkml:trace>
  <inkml:trace contextRef="#ctx0" brushRef="#br0" timeOffset="111488.189">21231 14036 288 0,'3'-2'107'0,"0"4"-83"0,6 3-3 0,-3 1-7 16,2 2-2-16,4 2 5 16,0 6-9-16,3 0-2 15,0 3-4-15,0 2-2 0,0-3 3 16,3-2-18-16,-3-3-4 16,-1-2-51-16,-2-1-21 15,0 1-17 1</inkml:trace>
  <inkml:trace contextRef="#ctx0" brushRef="#br0" timeOffset="111907.842">21487 14023 252 0,'-3'11'93'0,"3"7"-72"0,3 22-11 15,-3-9-9-15,-3 9 7 16,0-3 8-16,0 0 10 0,3-5 5 15,-3 0-17 1,0-6-6-16,3-5-1 0,0-5-4 16,0-5-2-16,0-11 0 31,-3-8-8-15,0-5-3-16,-3-9 3 0,0-4 2 15,3-16 3-15,0-3 3 16,6-6 0-16,6 4-3 0,6 7-1 15,6 6-3-15,5 10 1 16,1 8 3-16,-3 5 1 16,0 9 1-16,-6 10 2 15,-6 5 10-15,-3 6 4 16,-9 4-3-16,-6 6-3 16,-9 1-5-16,-3-4-4 15,-3-5-11-15,0-5-4 16,0-3-24-16,0-2-10 15,4-9-24-15,2-2-9 16</inkml:trace>
  <inkml:trace contextRef="#ctx0" brushRef="#br0" timeOffset="112191.819">21698 14041 228 0,'-9'22'85'0,"6"1"-66"0,3 33 1 15,0-35-2-15,0 3 8 16,3 0 5-16,3-3-2 16,3-5-1-16,3-6-15 15,0-2 1-15,6-5 0 0,0-8-10 16,2-3-1-16,-2-8-1 16,-3-5 1-16,-3-6-1 0,-6 1-2 15,-6-3 1-15,-6 2-1 16,-6 1-9-16,-3 5-2 15,-3 5-10 1,3 3-1-16,1 2-16 0,-4 6-5 16,3 5-32-16,3 2-15 15,9-2 4 1</inkml:trace>
  <inkml:trace contextRef="#ctx0" brushRef="#br0" timeOffset="112535.31">21847 14020 224 0,'9'16'85'0,"-3"0"-66"0,3 21 3 0,-6-21-3 0,0 10 1 15,0 1 2-15,-3-6-3 16,0-2-1-16,0-4-10 16,0-4-3-16,0-3-1 15,-3-3 0-15,3-7 4 16,3-17-2-16,3-10-7 15,2-5-2-15,4-6-6 16,6 5 1-16,6 6 6 16,0 8 3-16,0 5-2 15,-1 8 1-15,-2 11 4 16,-3 10 5-16,-6 11-1 16,-3 10 3-16,-6 4-4 15,0-1-2-15,0-8-9 16,-3-3-3-16,-3-5-23 15,0-5-10-15,3-3-59 16,0-2-52-16,6-6 51 16</inkml:trace>
  <inkml:trace contextRef="#ctx0" brushRef="#br0" timeOffset="112866.871">22207 14047 264 0,'6'5'101'0,"0"-2"-78"0,3 10-16 0,-3-8-10 15,3 3 9-15,0 3 9 16,3-3 9-16,-4-6 5 16,7 1-15-16,-6-3-4 0,3-5-2 15,-3-3-2-15,-3-3-1 16,3-5-10-16,-6 0-4 0,-3 1-4 16,-6-1 0-16,-3 0-4 15,-3 5 0-15,0 3 8 16,-3 8 2-16,1 6 5 15,-1 9 1-15,0 9 1 16,3 8 2-16,3 5-1 16,6-3-1-16,3 1 3 15,3-9 0-15,6-2-1 16,3-5 1-16,3-6-29 16,3-3-9-16,2-2-49 31,-2-5-48-31,-3-6 44 0</inkml:trace>
  <inkml:trace contextRef="#ctx0" brushRef="#br0" timeOffset="113195.324">22409 14028 232 0,'-3'6'88'0,"3"1"-69"0,-3 17-11 0,3-11-9 16,-3 6 10-16,1 2 8 15,-1 6 12-15,0-9 7 16,0-2-19-16,0-5-3 0,0-6-2 15,0 0-10-15,3-5 0 16,3-2-4-16,3-12 0 16,0-4 0-16,2-6 0 15,7-2-3-15,6 4-1 16,0 4 3-16,0 5 3 0,0 7-1 16,-3 9 0-1,-1 10 10-15,-2 11 3 16,-3 5-1-16,-3 6-1 15,-6-9-6-15,3-2-1 16,0-8-6-16,-3-3-2 0,0-3-34 16,3-4-13-16,0-4-7 15,0-12-2-15,3-11-35 16</inkml:trace>
  <inkml:trace contextRef="#ctx0" brushRef="#br0" timeOffset="113378.304">22704 13713 280 0,'0'-2'104'0,"3"7"-81"0,0 14-13 0,0-4-9 16,0 9 6-16,-3 5 9 15,0 8 2-15,-3 8-1 16,0 11-9-16,0-1-5 0,0-2-2 16,0-5-8-16,3-8-3 15,-3-6-41-15,0-7-16 16,0-6-48-1</inkml:trace>
  <inkml:trace contextRef="#ctx0" brushRef="#br0" timeOffset="113561.888">22487 13986 336 0,'-3'-8'126'0,"9"5"-98"16,3-10-12-16,0 2-11 0,23 6-12 15,4-5 0-15,3-1 4 16,5 0 1-16,4 1 2 16,9 2-80-16,-1-3-35 0,-5-2 3 15</inkml:trace>
  <inkml:trace contextRef="#ctx0" brushRef="#br0" timeOffset="114127.819">23127 14010 272 0,'-9'-3'104'0,"12"8"-81"0,0 11-19 16,-3-3-14-16,0 11 6 15,0 11 9-15,3-1 15 16,0 0 8-16,-3-7-14 16,0-3-4-16,3-8 1 0,-3-6-5 15,0-2-1-15,6-3 2 16,-6-5 2-16,0-2 2 15,0-9 3-15,0-7-1 0,0-6 0 16,0-5-3-16,3 0 1 16,3-3-6-16,0 3-3 15,2 2-4-15,4 4 1 16,-3 1-12-16,9 6-5 16,0 6-23-16,-3 2-11 15,12 3-20-15,-3 5-7 16,-4 0-26-1</inkml:trace>
  <inkml:trace contextRef="#ctx0" brushRef="#br0" timeOffset="114461.908">23374 13994 252 0,'-30'2'93'0,"21"1"-72"0,-12 5 3 0,12 0-3 0,0 3-13 16,-2 7-4-16,-1 6 5 15,3 5 6-15,0 0-7 16,9 0-2-16,6-8 0 0,3 1-3 15,3-9 0-15,-1-5-6 16,7-6 0-16,3-7-6 16,3-8-1-16,-3-3 2 15,0-5 3-15,-12 0 0 16,5-6 4-16,-8 11 9 16,0 0 6-1,-3 6 9-15,-3 5 3 0,0 5-9 16,0 5-3-16,6 8-10 15,-3 6-5-15,0 2 0 16,0 3 2-16,3-9-7 16,0-1-3-16,-3-4-26 0,3 1-10 15,0-6-28-15,0 0-9 16,-3-5-18 0</inkml:trace>
  <inkml:trace contextRef="#ctx0" brushRef="#br0" timeOffset="114791.173">23526 14071 248 0,'0'-3'93'0,"0"8"-72"0,3 3-6 0,-3-3-6 16,6 11 9-16,-3 5 9 15,-3 6 3-15,5-6 2 0,-5-2-17 16,0-1-5-16,0-5 1 16,0-2-7-16,0-3-2 15,0-3 1-15,0-5 0 0,0-5 1 16,3-8 2-16,0-9-5 15,3-1-1 1,3-6-5-16,3-3-1 0,0 5 3 16,3 9 3-16,0 5 1 15,3 7-1-15,0 6 5 16,-3 11 1-16,-4 5 0 16,4 8-1-16,-9-1-1 15,0 4 0-15,-3-9-13 16,-3 1-7-16,9-6-35 15,0 0-15-15,3-5-54 16,9-2-37-16,14-9 68 16</inkml:trace>
  <inkml:trace contextRef="#ctx0" brushRef="#br0" timeOffset="115193.287">23933 13967 320 0,'-20'0'121'0,"5"6"-95"0,-6 7-8 0,6-5-13 16,6 5-2-16,-3 6 3 16,0 4-1-16,3-1 2 15,9 1-4-15,3-4 0 0,6-1 1 16,6-2-5-16,0-8-1 16,0-2-2-16,0-9 0 0,-3 0-2 15,3-5 1-15,-7-5 3 16,-2 0 1-16,3-3 1 15,-3 3 0-15,0-1-9 16,0 4-2-16,-3 2-1 16,-3 3 2-16,9 21 6 15,-3 15 2 1,-3 12 2-16,0-4 15 16,-3 4 10-16,-6-1 2 15,-3-2 4-15,-6-3-13 16,0-3-5-16,-11-2-4 15,-4-8-1-15,-6-8 0 16,0-9 0-16,7-9-22 16,-1-6-8-16,9-5-35 15,0-6-16-15,12-5-68 16</inkml:trace>
  <inkml:trace contextRef="#ctx0" brushRef="#br0" timeOffset="115553.952">24094 13986 316 0,'0'-5'121'0,"6"7"-95"0,6 9-8 0,-3-3-13 15,0 0-2-15,3-3 3 0,3 3 10 16,0-3 5 0,-1-5-11-16,7-2-1 0,0-1-2 0,3-5-3 15,-9 0-1-15,-3-3-8 16,-3 1-2-16,-9-3-1 15,-9-1 2-15,-3 1-3 16,0 0-1-16,-6 2 5 16,-3 6 4-16,-3 5 0 15,-2 8-2-15,5 5 4 16,0 8 3-16,3 6 10 16,6 5 3-16,3 5-2 15,9 0-1-15,9-6-6 16,3 1 0-16,3-8-10 15,6-5 0-15,3-6-27 16,11-3-8-16,1 1-43 0,3-8-16 16,-1-3-25-1</inkml:trace>
  <inkml:trace contextRef="#ctx0" brushRef="#br0" timeOffset="115717.823">24520 14184 312 0,'-3'11'118'0,"-3"-3"-92"0,6-11-11 0,0 3-13 16,0-2-43-16,0-4-13 0,0 1-18 16,0 0-6-1</inkml:trace>
  <inkml:trace contextRef="#ctx0" brushRef="#br0" timeOffset="115958.2">24672 13488 244 0,'-30'0'93'0,"30"3"-72"0,0 2-2 31,0 1-3-31,-9 10 5 15,3 13 7-15,-9 13-3 16,3 6-1-16,-6-1-13 16,6-7-4-16,0-3-3 0,4-5-5 15,-1-6-1-15,6-5-37 16,-3-2-16-16,6-1-74 16</inkml:trace>
  <inkml:trace contextRef="#ctx0" brushRef="#br0" timeOffset="128902.15">13768 15333 172 0,'0'-3'66'0,"6"6"-52"0,-3 5 8 0,3-1 1 0,0 12-3 15,6 10 3-15,-3 8-4 16,0 11-2-16,-3-1-9 16,0 1-7-16,0-3-2 0,0-3 1 15,0-5 2-15,0-2 1 16,-3-9 1-16,0-5-27 15,-3-2-11-15,-3-8-67 16</inkml:trace>
  <inkml:trace contextRef="#ctx0" brushRef="#br0" timeOffset="129111.033">13694 15647 244 0,'-9'-10'90'0,"9"2"-70"0,3 8 2 0,-3 0-6 16,6 0-5-16,0 0 3 16,3 0-7-16,6 0-2 15,6 0-3-15,8 0-2 0,4 0 1 16,0-3-23-16,0 1-8 16,-4-4-53-1,1 1-53-15,-3-3 43 16</inkml:trace>
  <inkml:trace contextRef="#ctx0" brushRef="#br0" timeOffset="129500.718">14057 15412 204 0,'-21'5'77'0,"15"9"-60"0,15-20-5 15,-6 22-4-15,0 8 6 16,0 8 8-16,-3 7-5 15,0-2 1-15,0 0-11 16,0-5-4-16,3 3 0 0,-3-9 0 16,3-2 1-16,0-6-2 15,0-4-2-15,-3-6 3 16,3-6 0-16,0-2-1 0,0-5-2 16,3-6-2-16,3-2 1 15,0-3-4-15,0 0 1 16,3 3 0-16,3 3 2 15,0 2-1-15,2 5 1 16,1 8 6-16,3 3 2 16,-3 3 0-16,0 2 1 15,-3 0-4-15,0 3 0 16,-4-3-1-16,-5 1-2 16,3-4-24-16,-3 1-9 15,0-6-58 1,-3-2-44-16,-3-3 51 15</inkml:trace>
  <inkml:trace contextRef="#ctx0" brushRef="#br0" timeOffset="129670.631">14423 15677 220 0,'-3'10'85'0,"3"-2"-66"0,0 5-3 15,3-5-7-15,-3 3-5 16,0 2 0-16,0 0-2 15,3 3-2-15,0-3 1 16,0-2-23-16,-3-3-10 0,0-8-61 16</inkml:trace>
  <inkml:trace contextRef="#ctx0" brushRef="#br0" timeOffset="129819.968">14402 15589 228 0,'-5'-10'85'0,"5"4"-66"0,2 12-14 0,-2-6-12 16,3 2-19-16,3 1-6 15,3 2-52-15,0 1-20 16</inkml:trace>
  <inkml:trace contextRef="#ctx0" brushRef="#br0" timeOffset="130102.09">14575 15608 228 0,'-12'2'88'0,"9"6"-69"0,-6 0 2 0,6-5-3 0,-3 8-1 15,0-1 2-15,0 1-8 16,3-1-2-16,1 4-5 16,4-1-5-16,4 0-2 0,3 3 2 15,0-3 2-15,3 6 0 16,-3-4 2-16,0 1-2 15,-3 0-1-15,-6 0 5 16,-3-3 4-16,-3-2-5 16,-3-6-2-16,-3 3-8 15,0-3-1-15,0-5-26 16,1 3-8-16,2 0-43 16,3-3-45-16,6-3 40 15</inkml:trace>
  <inkml:trace contextRef="#ctx0" brushRef="#br0" timeOffset="130671.828">14965 15605 140 0,'-3'11'52'0,"3"-6"-41"0,6 16 24 15,-6-5 7-15,6 5-5 16,-3 6-2-16,0-9-15 16,-3-2-7-16,0 5-8 15,0-2 3-15,0-3 2 0,0-3-12 16,0-3-3-16,0-4 2 16,0 2 3-16,0-8 5 15,0-3 2-15,0-2-8 16,0-8-4-16,3-1-4 0,0-4 0 15,3-1 0 1,0-2 3-16,3 5 4 0,3 3 3 16,0 2 6-16,2 6 6 15,1 2-7-15,3 6-3 16,0 5 2-16,0 3 4 16,0 2-3-16,-3 5-1 15,-3 1-2-15,-4-1 0 16,1-2-15-16,-3-2-7 15,0-1-19-15,0 0-8 16,0-13-113 0,3-3 71-16</inkml:trace>
  <inkml:trace contextRef="#ctx0" brushRef="#br0" timeOffset="131017.664">15292 15692 224 0,'-3'3'85'0,"6"2"-66"0,-3 6-8 15,0-6-6-15,0 6 4 16,3 7 3-16,0 1 6 16,0 2 1-16,3 0-10 15,0-2-5-15,3-6-3 0,0 0-1 16,0-2 2-16,0-9-6 16,0-4-1-16,0-4-3 15,0-4 0-15,-3-3 2 0,0-3 4 16,0 0 3-16,-3 0 4 15,0 3 4-15,-3 0 2 16,0 5 3-16,0 2 4 16,3 1-12-16,0 10-6 15,3 3 2-15,-1 6 2 16,1 1-1-16,0 4-2 16,0-1 0-16,0-2-1 15,0 0-22-15,0 0-10 16,0-5-24-16,0-6-7 15,0-8-33 1</inkml:trace>
  <inkml:trace contextRef="#ctx0" brushRef="#br0" timeOffset="131498.433">15531 15703 192 0,'3'8'74'0,"0"5"-58"0,0 8 5 15,-3-13-3-15,2 11 2 16,1-1 4-16,0 1-8 16,-3-3-2-16,0 2-8 15,0-5-6-15,0-5-1 0,0-2 5 16,0-6 2-16,3 0-7 16,0-6-4-16,0-7-2 15,0 0 1-15,0-6-5 0,3 1-3 16,0 2 5-1,3 5 5-15,3 4 14 0,0 4 8 16,0 6-7 0,0 4-3-16,-3 7 1 0,0-1 2 15,0-2 0-15,-3 2 1 16,-1-3-9-16,1-2-1 16,0-2-2-16,0-6 2 15,0-3-8-15,0-5-3 16,3 0 2-16,0-3 2 15,3 1-4-15,0-1 1 16,-3 6 6-16,3 2 6 16,-3 3 0-16,0 8 3 15,-3 3-6-15,0 2-1 0,-4 3 2 16,1-3 1-16,0 0-17 16,-3-2-5-16,0-3-29 15,3-5-9 1,0-6-36-16</inkml:trace>
  <inkml:trace contextRef="#ctx0" brushRef="#br0" timeOffset="131901.036">15882 15478 220 0,'15'13'85'0,"3"-2"-66"0,-21 31-1 0,3-18-3 15,0 3 2-15,0 4 4 16,-3 6-2-16,0 0 1 16,0 0-11-16,0-2-5 0,0-6-1 15,0-5-2-15,0-11-1 16,0 0 3-16,0-13-15 16,3-5-9-1,0-6 2-15,3-5 0 16,3-2 3-16,3 2 2 15,3 3 8-15,2 5 3 16,4 8 16-16,0 8 8 16,-3 5-4-16,-3 6 1 15,-6 7 2-15,-6-5 2 16,-6 8-7-16,-3-5-2 0,-3-5-7 16,0-6-4-16,-3 5-19 15,0-10-6-15,4-5-11 16,-1-3-4-16,3-8-19 15,3-13-9-15,6 0-22 16</inkml:trace>
  <inkml:trace contextRef="#ctx0" brushRef="#br0" timeOffset="132201.024">16028 15785 208 0,'44'5'79'0,"-17"-2"-61"0,12 10 19 16,-24-7 6-16,3 1-18 15,-1-1-3-15,1-1-10 0,0 0 0 16,-3-5-7-16,0-2-1 0,-3-1 2 15,-3-2-3 1,-6 2 0-16,-3-7-3 16,-3 4-1-16,-3-2-6 0,-6 0 0 15,-3 3 1-15,-3 2 3 16,-3 3 0-16,3 6-1 16,4 4 3-16,-1 4 2 15,6 7 4-15,6-3 4 16,6 11-2-16,6-5-2 15,3 0 0-15,-1-3-1 16,4-5-9-16,0 0-4 16,0-8-26-16,3-6-10 15,0-7-19-15,-3-3-7 0,0-10-17 16</inkml:trace>
  <inkml:trace contextRef="#ctx0" brushRef="#br0" timeOffset="132443.836">16346 15806 204 0,'0'0'77'0,"3"6"-60"0,0 12-3 16,0-5-5-16,0 3 6 16,0 5 5-16,0 3 5 15,0 0 2-15,-3-6-14 16,0-2 1-16,0 0 2 0,0-8-4 16,0-3-2-16,0-5 8 15,0-8 9 1,0-10-5-16,0-3-16 0,6-3-8 15,0 0-18-15,3 0-7 16,6 3-8 0,6 0-2-16,11 3-52 15,4 2-61-15,3 2 43 16</inkml:trace>
  <inkml:trace contextRef="#ctx0" brushRef="#br0" timeOffset="133008.025">16912 15772 220 0,'-36'5'82'0,"39"11"-64"0,-3 21 4 0,0-18-1 16,0 10-9-16,0 2-2 16,0-4-5-16,0 2-2 0,0-3-1 15,0-10-17-15,0 3-7 16</inkml:trace>
  <inkml:trace contextRef="#ctx0" brushRef="#br0" timeOffset="133182.205">16906 15666 304 0,'-3'-8'112'0,"6"5"-87"0,3-2-29 15,-6 5-19-15,0 0-13 16,3 0-1-16,3 3 7 0,0-1 6 16,3 4-61-16,2 2-26 15</inkml:trace>
  <inkml:trace contextRef="#ctx0" brushRef="#br0" timeOffset="133477.814">17084 15785 252 0,'-18'11'96'0,"13"-3"-75"0,28-19 1 0,-26 11-3 15,-3 3-2-15,-8-1 2 16,2 4-2-16,6-1 2 0,0-2-15 16,15 7-2-1,3 3-4-15,5 3-2 0,1 3 0 16,0 5 3-1,-6-3 4-15,-3 0 3 0,-6 0 6 16,-3 0 3-16,-6-5-6 16,-3-3-1-16,-9 1-2 15,-6-7-1-15,-2-1-21 16,5-6-9-16,0-3-18 16,6-2-8-16,6-6-75 15</inkml:trace>
  <inkml:trace contextRef="#ctx0" brushRef="#br0" timeOffset="133719.64">17474 15563 228 0,'-9'21'85'0,"18"-8"-66"0,-3 14-8 0,-6-14-6 16,-3 8-1-16,3 6 5 16,-3 4-1-16,3 1 1 15,-3 2-5-15,0 1-9 0,0-1-5 16,6-2-67 0,-3-8-57-16,-3-8 44 15</inkml:trace>
  <inkml:trace contextRef="#ctx0" brushRef="#br0" timeOffset="134167.673">17278 15732 260 0,'0'-13'99'0,"9"8"-77"0,9-1-4 16,-4 4-8-16,7-1-13 15,9 0-2-15,6 3 4 0,0-2 5 16,-4-1-2 0,1 3-27-16,-3 0-13 0,-3 0-3 0,-7 3 1 15,-5 2 25-15,-3 3 13 16,-6 3 20-16,-6 2 9 16,0 5 2-1,-3 9 2-15,0-1-15 0,3 11-7 16,3 0 6-16,3-8 4 15,3-2 1 1,3-3 0-16,0-6-4 0,3-10 0 16,0-5-9-16,0-9-2 15,-4-7-3-15,1 0-2 16,-3-3 3-16,-3-2 0 16,-6-4-1-16,-6 1 1 15,-3 0-11-15,-3 0-2 0,1 2-8 16,-1 6-2-16,3 0-11 15,0 2-5-15,3 6-30 16,3 0-12-16,9 0-8 16</inkml:trace>
  <inkml:trace contextRef="#ctx0" brushRef="#br0" timeOffset="134408.091">17784 15817 188 0,'-6'26'71'0,"6"-7"-55"0,3 7-2 15,0-13-4-15,3 6 8 16,0-3 6-16,6-3 3 16,6 0 1-16,5-5-15 15,7-10 1-15,0-6 2 0,-3-6-4 0,-4-4-2 16,-2-3 1-16,-6 0 3 16,-9-1 3-16,-6 1 2 15,-9 3-4-15,-15-1-1 16,-8 3-17-16,-4 3-8 15,0 5-27-15,3 3-11 16,4 5-87 0</inkml:trace>
  <inkml:trace contextRef="#ctx0" brushRef="#br0" timeOffset="134874.001">18465 15457 272 0,'-3'13'101'0,"3"16"-78"0,3 22-7 0,-3-30-8 16,0 10 0-16,0 7 5 15,0 1 2-15,0 6 1 16,0 0-8-16,3 8-7 0,-3-8-2 16,3-5-12-16,0-6-7 15,0-5-38-15,3-2-17 16,3-11-32-16</inkml:trace>
  <inkml:trace contextRef="#ctx0" brushRef="#br0" timeOffset="135267.277">18650 15759 304 0,'-12'-8'115'0,"9"8"-89"0,-6 2-10 16,6 6-11-16,-3 3-6 15,-3 5 0-15,0 8 7 0,0 7 4 16,1 4-5 0,5-4-3-16,3-4-1 0,3-3-1 15,3-3 0-15,-6-21 0 32,17 0 0-32,-2-13 2 15,0-6 1-15,-3 3 3 16,-3-2-1-16,-3-3 2 15,-3 5-4-15,0 2 0 0,0 1 1 16,0 11-5-16,-3-1 1 16,3 6-2-16,3 4 0 15,0 7 2-15,0 2 0 16,0-1-16-16,3 1-6 16,-1-2-11-16,1-4-3 15,3-2-9-15,0-3-4 16,3-10-15-1,0 0-40-15,-3-3 20 16</inkml:trace>
  <inkml:trace contextRef="#ctx0" brushRef="#br0" timeOffset="135533.932">18855 15843 208 0,'6'-5'79'0,"-3"16"-61"0,0-1 1 16,0-5-1-16,3 6 1 16,-3 2 3-16,0 3 0 15,0-5 1-15,0 5-13 16,-3-6-1-16,6-2 1 0,-3 0 0 15,-3-5 2-15,-3-3 5 16,3-3 1-16,0 0-5 16,-3-5 0-16,0-2-8 15,3-3-1-15,3-1-4 16,0 1-1-16,3 0 3 16,3 0 3-16,0-1-2 15,0 4-2-15,3-1-3 16,0 1-1-16,0 4-16 0,-1-1-5 15,1 4-30 1,3 0-10-16,0 1-18 16,0-1-4-16</inkml:trace>
  <inkml:trace contextRef="#ctx0" brushRef="#br0" timeOffset="135939.213">19120 15769 244 0,'-3'-2'90'0,"0"4"-70"0,-3 1 17 0,3-1 2 16,0 1-21-16,-2 2-5 0,-1 3-10 15,0 3-5-15,0 0 1 16,3 7-2-16,3 1-1 0,0-1 0 16,3-2 3-16,0-3-7 15,3-2 1-15,0-3 1 16,-1-6 1-16,1-2 0 16,0-2 1-16,0-6 3 15,-3-3 2-15,0 1 0 16,-3 2-1-16,0-3 3 15,0 3 0-15,3 0-8 16,0 3-4-16,3 5 5 16,3 3 3-16,3 4 4 15,0 9 1-15,3 6 0 16,-3 1 2-16,-3 4 17 16,-6-1 9-16,-3 1-10 0,-9-6-2 15,-3 0-10-15,-3-5-4 16,-3 0-1-16,-3-3-1 15,0-2-9-15,1-3-4 16,2-6-20-16,0-2-6 16,3 0-28-16,6-10-11 15,6-12-35 1</inkml:trace>
  <inkml:trace contextRef="#ctx0" brushRef="#br0" timeOffset="136254.461">19236 15817 260 0,'15'8'96'0,"6"0"-75"0,6-6-5 0,-12 1-9 0,0-3-5 16,-3 0 3-16,2-3 7 15,1-2 4-15,0 0-8 16,-3-3 0-16,0 0-1 0,0-3-1 16,-3 1-1-16,-3-1-14 15,-6 1-4-15,-3-4 6 16,-3 9 3-16,-3-3 6 15,-3 8 3-15,-3 0-4 16,-3 5-3-16,3 3 5 16,1 11 5-16,2-1 7 15,6 4 3-15,9-1-3 16,3 2-1-16,3 1-11 0,2 0-1 16,4-5-20-1,0-6-8-15,3 0-26 16,0-5-12-16,3-11-52 15</inkml:trace>
  <inkml:trace contextRef="#ctx0" brushRef="#br0" timeOffset="136390.578">19617 15936 296 0,'12'34'112'0,"-12"-18"-87"0,-6 5-2 0,3-13-6 15,-6 5-2-15,-2 1 3 16,-7-1-9-16,0 0-3 15,-3 0-4-15,-3-2-26 0,0-6-11 16</inkml:trace>
  <inkml:trace contextRef="#ctx0" brushRef="#br0" timeOffset="137020.696">20213 15703 248 0,'-6'-8'93'0,"6"3"-72"0,-6 10-6 0,6-2 3 16,-12 7 0-16,-18 1 6 16,3-3 5-16,7 5-15 15,5-5-8-15,6-3-4 0,6 9-2 16,12 1 0-16,6 1 2 15,2 3 1-15,4 2 1 16,-6 3 0-16,-6 0 4 16,-9-1 5-16,-6 1-7 15,-6-8-1-15,-3 3 1 16,-3-4 1-16,1-4-8 16,-1-8-4-16,18-3-85 31,-15-16 8-16,9-8 0-15,9 0-18 0,9 0-5 16</inkml:trace>
  <inkml:trace contextRef="#ctx0" brushRef="#br0" timeOffset="137189.076">20290 15793 212 0,'15'16'79'0,"-12"0"-61"0,0 10 12 0,3-10 4 16,0 11-5-16,3-1 1 15,0-2 0-15,3-3 4 16,2-3-19-16,4-10-2 0,-3-2 1 15,3-9-2-15,-3-8 3 16,-3-7 3-16,-3-3 1 16,-6-3 5-16,-6 3 2 15,-3 0-7-15,-3-1-4 0</inkml:trace>
  <inkml:trace contextRef="#ctx0" brushRef="#br0" timeOffset="137263.136">20338 15740 4 0,'3'5'0'0</inkml:trace>
  <inkml:trace contextRef="#ctx0" brushRef="#br0" timeOffset="140581.197">21064 15788 148 0,'9'-14'55'0,"-12"9"-43"0,9-5 14 0,-3 4 4 0,0 6-4 16,0-2 2-16,-3-1-5 15,0 3-2-15,0 3-11 16,3 7-2-16,-3 6 2 0,0 11-4 16,3 4-1-16,0 4 0 15,3-4-1-15,3-1-5 16,0-7 1-16,2-4 0 16,1-3 2-16,0-11 1 15,6-5 1-15,-3-8-2 16,-3-8-2-16,0-5-2 15,-3 5-1-15,0 3 2 16,-3 2 0-16,0 6-6 16,0 8 0-16,0 5 3 15,-1 8 4-15,4-3 1 16,0 3 2-16,0 2-4 16,3-7 0-16,0-6 12 15,3-5 7-15,-3-8 2 16,0-5 0-16,0-6-6 15,-3 1-1-15,-3-3-8 0,-3-3-1 16,-3 0-2-16,0 0 1 16,-3 0-18-16,0 1-4 15,3 1-31-15,0 1-10 16,3 8-20 0</inkml:trace>
  <inkml:trace contextRef="#ctx0" brushRef="#br0" timeOffset="140865.525">21460 15735 168 0,'24'18'66'0,"-12"-2"-52"0,5 5 21 0,-11-10 7 0,9 0-12 16,0-4-5-16,3 4-8 16,0-3-3-16,-3-3-8 15,0-5 0-15,-3-5 1 0,-1 2-3 16,-2-7-3-16,-3 4 2 16,-6-4 2-16,-6-1-2 15,-5 3-2-15,-10 0-3 16,-3 3 1-16,0 5 1 15,-3 8 0-15,3 8 0 16,4 2 0-16,2 6 0 16,6 3 0-16,9 2-3 15,6-5 2-15,9-1 3 16,12-1 3-16,8-1-7 0,1-8 0 16,3-8-33-16,-3 1-12 15,-1-4-64 1</inkml:trace>
  <inkml:trace contextRef="#ctx0" brushRef="#br0" timeOffset="141992.521">22329 15692 248 0,'-6'-2'93'0,"3"2"-72"0,-6 2 3 0,6 1-5 0,-3 2-8 16,-6 3-1-16,0 0-4 15,1 3-1-15,-1-1-3 16,6-2 1-16,3 0 0 0,9 8-1 16,6 0-2-16,5 3-2 15,4 2 1-15,0 10 1 16,-6-4 0-16,-6-1 6 15,-6 1 6-15,-9-1 3 16,-3-2 3-16,-6-8-6 16,-6-3-2-16,-6-7-5 15,7 1-2-15,-4-9-3 16,3-6-1-16,3-3-21 16,3-10-8-16,9-5-23 15,6-6-6-15,9-5-55 16</inkml:trace>
  <inkml:trace contextRef="#ctx0" brushRef="#br0" timeOffset="142186.346">22505 15444 272 0,'21'-6'104'0,"-21"9"-81"0,8 2-2 0,-8 6-4 16,6 7 0-16,-3 9 4 15,0 13-4-15,-3 2 0 16,0 3-10-16,0 11-4 0,3 4-2 15,0 1-1-15,0-5 2 0,0-9-14 16,3-7-7-16,-3-6-34 16,3-10-16-16,-3-3-50 15</inkml:trace>
  <inkml:trace contextRef="#ctx0" brushRef="#br0" timeOffset="142608.027">22374 15782 356 0,'-12'-15'134'0,"21"9"-104"0,6-2-13 15,-3 8-11-15,8-5-17 16,7-3-3-16,0 8-32 31,18-3 9-15,-7 1 3-16,-5 4 0 31,-12 25 37-31,-9 2 18 16,-6 3 0-16,6 7 1 15,-6-4-11-15,0-6-2 16,5-3-5-16,4-7 6 16,0-1 5-16,3-10-1 0,6-5 0 15,-3-8-6-15,-3-6 0 16,-1-5-3-16,-8 0 0 15,0-2-1-15,-9 2 2 16,-9-5-3-16,3 0-2 16,-8 2-3-16,-4 3 1 15,0 6-8-15,0-1-2 0,6 6-23 16,3 0-10-16,6 2-32 16,3 3-13-1,6-3-12-15</inkml:trace>
  <inkml:trace contextRef="#ctx0" brushRef="#br0" timeOffset="143101.174">22877 15819 212 0,'38'27'82'0,"-14"-14"-64"0,-6 16 13 16,-9-13 3-16,0 3-16 15,-3 4-2-15,3-4 5 16,-3-1 6-16,-3-7-14 16,0-3 8-16,-3-3 6 0,0-5-9 15,-3-5-2-15,0-6-1 16,0-12 3-16,0-1-10 15,3-3-2-15,3-2-4 0,3 0-2 16,3 5-4-16,0 1 0 16,3 4-14-16,-1 3-5 15,1 6-21-15,3 4-10 16,0 4 9-16,3 2 4 16,0 5 24-16,-3 3 9 15,0 5 11-15,-1 0 3 16,1 1 4-16,0-1 1 15,3 0 1-15,-3-5 2 16,6-8-1-16,-3-3 0 16,0-5-1-16,-1-2 2 0,-5-3-7 15,-3 2-4-15,-9 11 9 32,-15-24-3-17,-5 6 3-15,2 7-9 16,-3 3-2-16,-3 16 1 15,0 8 1-15,3 10-1 16,6 9 3-16,7 10 1 0,5-6 11 16,12-4 4-16,8-6-9 15,10-3-4-15,12-7-8 16,8-6-2-16,-2-5-32 16,6-8-13-16,-10-8-102 15</inkml:trace>
  <inkml:trace contextRef="#ctx0" brushRef="#br0" timeOffset="144442.185">14480 16674 284 0,'-6'13'107'0,"6"6"-83"0,3 20-3 0,-3-12-7 16,0 10-6-16,0 3 0 15,0-1-2-15,0 1-1 16,0-8-3-16,0 2-4 0,0-5-1 16,0-5-29-16,3-5-14 15,0-6-75 1</inkml:trace>
  <inkml:trace contextRef="#ctx0" brushRef="#br0" timeOffset="144651.662">14316 16973 296 0,'-3'0'112'0,"12"5"-87"0,12-5 2 16,-9 3-6-16,3-3-3 16,6 0 1-16,5-3-8 15,4-2-2-15,3 0-5 16,6-3-14-16,5 3-3 0,4 2-45 15,-4-2-17-15,-2-1-51 16</inkml:trace>
  <inkml:trace contextRef="#ctx0" brushRef="#br0" timeOffset="145338.762">14897 17108 140 0,'-9'8'55'0,"9"-3"-43"0,-6-2 16 0,3 5 7 0,0-3 7 16,0-5 7-16,0 5-5 15,-3-5-2 1,3 0-23-16,0 0 0 0,0-5 1 0,0 0-5 16,3-6 0-16,0-2-7 15,3-6 0-15,3-4-7 16,3 1-1-16,0-9 0 16,0 4 0-16,0-4-3 15,0 4 2-15,-1 6 1 16,1 2 0-16,3 14-5 15,0 10 1-15,0 9 2 16,3 7 1-16,3-3-2 0,3 9 2 16,5 4 1-16,7-4 0 15,6 5 0-15,3-8 0 16,-4-3 0-16,1-5 2 16,-6-11-1-16,-4 0-1 15,-2-10 3-15,-3 0 2 16,-6-6-7-16,-3-5 0 15,-6-5-2-15,-3 2 2 16,-6-2-1-16,-6 0-1 16,-3-3 3-16,-3 11 0 15,-3 0 3-15,-3 8 1 16,0-1-4-16,-3 9-1 16,-2 5 1-16,-1 5 0 0,0 0 1 15,0 8 0-15,0-2 8 16,-2 2 7-16,-4 3 4 15,0 0 1-15,-3 0-9 16,1-1-2-16,-1-4-1 16,0-6 0-16,0-5-9 15,4-3-1-15,-1-5-31 16,12-5-13-16,12-3-58 16,12-5-25-16</inkml:trace>
  <inkml:trace contextRef="#ctx0" brushRef="#br0" timeOffset="149805.115">16159 16745 184 0,'6'-5'71'0,"-3"5"-55"0,0-2 13 15,-3 2 2-15,0 0 1 16,0 5 4-16,-3-3-12 15,-3 9-1-15,-9-3-14 0,-9 11 1 0,-3 2 1 16,0 0-9 0,4 3 0-16,-1-6-4 0,3 3-2 15,3 1 3-15,3-7 0 16,6-1 3-16,3-4 1 16,3 1-4-16,3-3-1 15,6-3 3-15,6 6 1 16,6-3 0-16,6-1-2 15,3 7 1-15,2-4 1 16,-29-10-39 15,33 16-25-31,-6-5-15 16</inkml:trace>
  <inkml:trace contextRef="#ctx0" brushRef="#br0" timeOffset="150265.338">16049 16968 236 0,'-21'0'88'0,"21"0"-69"0,-3 0 15 0,3 0 3 15,0 0-8-15,6 0 0 16,6 0-10-16,2 0-4 16,13 0-8-16,6-3-5 15,3-2 1-15,2 5-2 16,7-5-1-16,9 2 1 0,14 3 1 16,4 0 1-16,-4-3 1 15,-6 3-2-15,-5-2 1 16,-3-4-4-16,-1 1 0 15,-2-3 3-15,-4 5 3 16,-5 1-2-16,-3-1 0 16,-6-2-1-16,-10 5-2 15,-5-3 3-15,-6 1 2 0,-6-1-4 16,-3-2-3-16,-6 5-13 16,0-6-5-16,-3-4-22 15,0-1-9-15,0 11-33 16,0-5-11-16,-6-3 1 15</inkml:trace>
  <inkml:trace contextRef="#ctx0" brushRef="#br0" timeOffset="150596.88">16912 16732 244 0,'-12'-2'90'0,"12"4"-70"0,0-2 6 0,0 0-3 16,6 6-18-16,6 1-2 15,6 1 7-15,5-2 2 16,4 7-5-16,0-2-4 0,0 7-2 16,-3-2-1-16,-1 5 0 15,-5-2 0-15,-3-1 0 16,-9 9 4-16,-3-6 2 15,-6-3 11-15,-9 6 6 16,-9-5-10-16,0-4-2 16,-2-4-7-16,2 0-3 15,0-6-25-15,3 3-9 16,3-3-45-16,9 0-17 16</inkml:trace>
  <inkml:trace contextRef="#ctx0" brushRef="#br0" timeOffset="151734.533">17870 16838 88 0,'-3'-3'33'0,"3"3"-26"0,0-7 0 0,6 4 1 0,0-5 1 16,3-5 5-16,3-1 12 15,0 1 5-15,0-5 0 16,-3-1 1-16,-6 3-7 16,-3-2-1-16,-3 5-13 15,-3-1 7-15,-6 6 2 0,-3 3 1 16,-3 5 2-16,0 8-9 15,-3 11-1-15,1 18-7 16,-1 10-4-16,6 6 1 16,6 3 0-16,6 5 3 0,9-3 3 15,12-5 2 1,20-8 1-16,7-14-2 16,0-9-1-16,-4-14-3 15,4-16-1-15,-6-11-1 0,-4-2 2 16,-5-11 1-16,-9 6 3 15,-9-6 1-15,-9-8 1 16,-9 3-2-16,-6 0 1 16,-6 0-6-16,-3 11-3 15,1 5-4-15,-7 5-1 16,3 2-20-16,0 4-10 16,9 5-36-16,21-6-108 31</inkml:trace>
  <inkml:trace contextRef="#ctx0" brushRef="#br0" timeOffset="152153.556">18245 16693 260 0,'-3'10'96'0,"6"6"-75"0,3 24-3 16,-3-11-6-16,0 8 0 15,0 0 4-15,0 11 12 16,3-6 6-16,-3-2-17 16,0-6-5-16,-3-2-4 0,0-8-4 15,3-9-1-15,-3-1-1 0,0-4 1 16,0-7 0-16,-3-6 1 16,0-7-5-16,0-4 1 15,3 1-5-15,6-5 1 16,3-1-3-16,9 3 0 15,9 3 1-15,5 5 2 16,1 5-1-16,0 6 1 16,-3 5 3-1,-4 0 0-15,-2 5 9 0,-6 0 5 16,-3 6 2-16,-9-6 4 16,-6 0-2-16,-6 1-1 15,-6-1-6-15,-15 0-2 16,-9-8-9-16,-2-2-1 0,2-3-24 15,3-3-11 1,4-2-49-16,11-3-19 0</inkml:trace>
  <inkml:trace contextRef="#ctx0" brushRef="#br0" timeOffset="153249.592">19022 16769 184 0,'-15'-16'71'0,"9"8"-55"0,0 1 13 16,0 7 2-16,0-6 1 15,-6 6 6-15,1 0-10 16,-7 11-2-16,-3-1-15 16,-6 12-7-16,3 7 0 0,3 5-5 15,7 3-2-15,5 8 2 16,15 3 2-16,8-3 0 16,7 0 2-16,6-6-2 15,3-7 2-15,0-11 2 0,2-10 4 16,1-11 2-16,3-13 1 15,0-11-2-15,-7-3-1 16,-8-4 6-16,-9-9 2 16,-15 0 5-16,-9-5 1 15,-9 6 1-15,-2 4 0 16,-7 9-11-16,-3 2-5 16,0 11-25-16,1 5-11 15,2 0-37-15,15 5-14 16,18 8-77-1</inkml:trace>
  <inkml:trace contextRef="#ctx0" brushRef="#br0" timeOffset="154511.383">19698 16843 220 0,'0'0'82'0,"-3"8"-64"0,6-10 7 16,-3 2-1-16,3 0-6 0,0-6-1 15,3 1-5-15,0-5-2 16,3-4-6-16,-1 1-3 0,1 0 0 16,3-3-1-16,-3 0 0 15,0 3-3-15,-3 2 2 16,0 6-1-16,0 2-2 15,-3 3-4-15,3 8-2 16,0 5 16-16,0 17 7 16,0 4-3-16,-3 0-1 15,0-2-5-15,0 8-1 16,0-8 1-16,0-1 0 0,0-4-2 16,0-6-2-16,0 3-21 15,0-8-11 1,0-3-24-16,0-8-7 15,3 3-33-15</inkml:trace>
  <inkml:trace contextRef="#ctx0" brushRef="#br0" timeOffset="154723.818">19736 17089 324 0,'0'-5'123'0,"3"13"-95"0,-9-16-13 0,12 8-10 15,6 0-5-15,6 5 4 16,3-2-1-16,0 0 0 0,0-1-1 16,0-2-4-16,-1 6 1 15,-2-6-26-15,0 0-9 16,-18 0-207 15</inkml:trace>
  <inkml:trace contextRef="#ctx0" brushRef="#br0" timeOffset="155136.696">20106 16854 296 0,'-9'8'110'0,"6"-8"-86"0,3 0-2 16,0 0-8-16,3 0-6 0,0-5 2 15,0-3-3 1,3-3-2-16,-3-2-2 16,2-3 0-16,1-3 2 0,0-2-4 15,0-3-1-15,3 9-2 16,-3-1-2-16,-3 3 3 0,3 2 0 15,0 0-2 1,-3 11 2-16,0-2-4 16,6 12 1-16,0 9 2 15,0 7 1-15,0 6-2 0,0 8 0 16,-3-3 2-16,3-3 0 16,-3 6-10-16,-1-8-3 15,-2-6-31-15,3 0-12 16,0-2-55-1</inkml:trace>
  <inkml:trace contextRef="#ctx0" brushRef="#br0" timeOffset="155322.154">20141 17066 336 0,'-41'0'126'0,"38"0"-98"0,6 0-12 15,3 0-11-15,2 0-9 16,10 0 2-16,6 5 3 15,3-5 2-15,0 0-1 0,0 0-2 0,-1 0 3 16,-2 0-18 0,-3 0-6-16,0 0-50 15,-3-5-19-15,0 5-21 16</inkml:trace>
  <inkml:trace contextRef="#ctx0" brushRef="#br0" timeOffset="155726.832">20484 16854 276 0,'-3'3'104'0,"3"-3"-81"0,0 0 3 0,0 0-4 16,3-6-12-16,3-2-3 16,-1 0 0-16,1-5 0 15,0-5-3-15,0 4-3 0,0-1 2 16,3-1-2-16,-6 2-1 0,3 1-2 16,-3 8 1-16,-3-3 1 15,3 8 0-15,-3 0-5 16,3 8-1-16,0 5 3 15,3 11 1-15,0 2-1 16,0 9 0-16,0-3 2 16,0-1 2-16,-3 4-9 15,3-3-4-15,-6-6-19 16,3 0-5-16,-3-2-36 16,0-3-56-1,-3-2 26-15</inkml:trace>
  <inkml:trace contextRef="#ctx0" brushRef="#br0" timeOffset="155907.853">20466 17124 296 0,'0'0'112'0,"3"0"-87"0,3 0-7 0,0 0-9 16,3 0-3-16,5 0 6 0,4 0-6 15,3 0-1 1,3-3-3-16,3 3-17 0,0 0-7 15,-4-2-29-15,1 2-12 16,0-3-47 0</inkml:trace>
  <inkml:trace contextRef="#ctx0" brushRef="#br0" timeOffset="156313.998">20841 16952 268 0,'-3'3'101'0,"3"2"-78"0,3-10 9 16,-3 5 0-16,3 0-11 15,3-3 0-15,0-2-3 16,0-3 0-16,0-8-9 15,0-5-3-15,-1-6 0 0,1 3-5 16,0 1-1-16,0-1 2 0,0 3 1 16,0 2-4-16,-3 6 1 15,0 5 0-15,0 3 0 16,0-1-3-16,0 17 0 16,3 5-1-16,0 10 3 15,0 3 0-15,3 0 1 16,0 3-3-16,-3 5 0 15,0-8-9-15,0 3-5 16,0-6-13-16,-3-2-6 16,-3-3-30-16,0-2-10 15</inkml:trace>
  <inkml:trace contextRef="#ctx0" brushRef="#br0" timeOffset="156494.292">20847 17145 328 0,'0'3'123'0,"3"-1"-95"0,12-2-8 15,-6 0-11-15,2 0-5 16,7 0 5-16,6-2-5 16,3-4-2-16,9 1-1 15,-1-3-32-15,4 3-12 0,0 0-93 16</inkml:trace>
  <inkml:trace contextRef="#ctx0" brushRef="#br0" timeOffset="157351.582">21841 16732 200 0,'-9'-16'77'0,"3"11"-60"0,-3 0 6 0,6 5 1 16,-3 0 2-16,-6 0 7 0,3 8-5 15,-3-3-2-15,-2 16-14 16,-1 11-8-16,0 13 0 0,0 5-5 15,3 6-2-15,3-6 2 16,9 3 0-16,6 0 5 16,3-13 5-16,9-9-3 15,3-12 2-15,5-9 1 16,7-15 5-16,6-8-4 16,0-11 2-1,-4-2-1-15,-2-3 1 0,-12-6 2 16,-12-5 4-16,-12-12-6 15,-9 7-2-15,-6-8-1 16,-6 13-1-16,3 0-9 16,1 16-4-16,2 3-15 15,3 5-7-15,3 3-26 0,3 8-9 16,3 5-33-16,6 8-15 16,6 2 10-1</inkml:trace>
  <inkml:trace contextRef="#ctx0" brushRef="#br0" timeOffset="157755.803">22186 16764 208 0,'-9'-19'79'0,"6"12"-61"0,-3-1 8 0,3 5 1 0,0 0 8 15,-6-2 6-15,1 5-7 16,-1 0-1-16,-6 0-18 16,-3 11-9-16,-3 4-2 0,0 15-8 15,0 9 1-15,0 9 1 16,7 5 3-16,8 0-2 16,12 5 0-16,11-2-1 15,7-9 0-15,3-12 4 16,3-9 3-16,0-15 4 15,2-11 2-15,4-14-1 16,0-9 1-16,-3-9-2 16,-7-3 0-16,-5-4-3 15,-15-6 1-15,0 0-2 16,-12-3 0-16,0 0-3 0,-9 6-2 16,0 13-8-16,-2 5-3 15,-1 6-12-15,3 10-3 16,0 2-26-1,3 6-9-15</inkml:trace>
  <inkml:trace contextRef="#ctx0" brushRef="#br0" timeOffset="158159.758">22591 16674 264 0,'-9'-13'101'0,"3"10"-78"0,-3 1 2 15,3 2-3-15,-6 0 1 16,-6 2 3-16,-5 6-9 16,-10 5-3-16,3 19-8 15,-3 16-8-15,4 10-4 0,5 8 0 16,6 6 4-16,9 4 3 15,9-2 4-15,15-10-2 16,9-17-2-16,17-15 0 16,4-13-1-16,3-19 11 15,2-19 5-15,4-15-6 16,-1-11-3-16,-8 0 7 16,-9-8 5-16,-18-8 7 0,-15 0 5 15,-12-2-2-15,-6 7 0 16,-9 14-30-16,0 5-12 15,24 37-367 17</inkml:trace>
  <inkml:trace contextRef="#ctx0" brushRef="#br0" timeOffset="163910.41">13965 16544 96 0,'-9'6'35'0,"3"4"-27"0,-3 11 0 0,3-7 0 16,-3 12-1-16,-3 27 1 15,-3 18-2-15,-5 9-1 16,2 18-3-16,3 16-2 15,9-9-10-15,9-7-4 16,6-10-33-16,6-6-14 16</inkml:trace>
  <inkml:trace contextRef="#ctx0" brushRef="#br0" timeOffset="164947.107">14087 16484 56 0,'51'-8'24'0,"-13"8"-18"0,52-6-2 16,-52 4 0-16,13-6-3 0,11 0 2 15,25 5-4-15,5-2 0 16,3 0 1-16,6 2 2 16,18 6 8-16,-5 2 5 15,-4 0 4-15,9-2 3 16,6 7-8-16,-6-2-1 16,0-2-7-16,18 2-4 15,-9-3-1-15,-3-5 1 16,12 2-1-16,0 1-1 15,-6-6 1-15,0 3 1 0,9 0-1 16,-10-7-1-16,-2-1 1 0,9 0-1 16,-6 0 0-16,-3-5-3 15,6-3 2-15,3 5 1 16,-6-2 0-16,0 2 0 16,12 1 2-1,-9 4-1-15,-6-2-1 0,3 6 1 16,6-4-1-16,-6 1 0 15,9-3 0-15,6 6 2 16,-7-6 3-16,1 5-4 16,12 0-1-16,-6-5 0 15,3 8 0-15,9 0 0 16,-10-2 0-16,34-1-3 16,-3 1 2-16,-13-4 1 15,-5 6 2-15,3 0-3 0,-9 0-2 16,-1 0 4-16,7 0 1 15,-18 0 0-15,-6 0-2 16,9 0 1-16,-12 0 1 16,-6 0-3-16,-9-2 0 15,3 2 1-15,-12-3 0 16,-12 0-3 0,-9-5 2-16,-11 3 3 0,-7 0 1 15,1 2-1-15,-10 0-2 16,-8 1 7-16,-7-1 5 15,-8 3-6-15,-9 3-3 16,-6-1-2-16,-4 4 1 0,-5 4-3 16,-3 6 0-16,-3 11 1 15,0 12 0-15,-9 4 4 16,0 10 2-16,-3 5-7 16,-3 26-1-16,-6 17 0 15,0-3 3-15,0 8 2 16,4 10 1-16,5-10 0 15,6-16 0-15,5-11-2 16,4-15-2-16,-3-11 1 16,0-8-1-16,0-11-49 15,-9-2-48 1,-6-8 26-16</inkml:trace>
  <inkml:trace contextRef="#ctx0" brushRef="#br0" timeOffset="165375.257">14105 17777 160 0,'-15'-26'60'0,"12"18"-47"0,3 0 2 16,0 3-5-16,0-1-15 16,0 4-4-16,0-3-20 0,0-1-9 15,0 6-20-15,0-5-8 16</inkml:trace>
  <inkml:trace contextRef="#ctx0" brushRef="#br0" timeOffset="165952.755">14042 17653 104 0,'-9'-8'41'0,"6"8"-32"0,0-5 9 0,3 5 3 16,0 0-10-16,0 0-1 16,0 0-6-16,3 0-3 15,3-3 0-15,0-2-1 0,6 5 0 16,6-5 6-16,12 2 6 0,9 0-6 15,14 1-1 1,7-4-5-16,5 6-3 16,13-2 2-16,20 2 2 0,3 0 0 15,6 0 2-15,21 2 0 16,6-2 1-16,-3 0-5 16,21 0 1-16,-3 6 2 15,8-4 3-15,19 1 0 16,-6 0 2-16,17 2-4 15,-5-5-2-15,8 5-3 16,-2-5 1-16,-7 3 1 16,13-3 0-16,-10 0 2 15,16 0 1-15,-16 0 1 16,-5 0 2-16,8 0-3 16,-5 0-2-16,6 0 0 15,-10 0-1-15,-5 0 2 16,8 5 3-16,-11-5-2 15,3 0-2-15,-1 0 2 0,-8 0 0 16,9 0-1-16,-10 0 1 16,-8 0-2-16,39 0 2 15,-16 0-4-15,-20 0 0 16,3 0 3-16,-6 0 1 16,-10 0-4-16,7 0 1 15,0 0 0-15,-9 0 0 16,0 0 0-16,6 0 0 15,-10-5-3-15,1 5 2 16,0 0 1-16,-6 5 2 16,-15-5-6-16,-6 0 1 0,3 0-39 15,-2 0-16-15,-13-13-18 16</inkml:trace>
  <inkml:trace contextRef="#ctx0" brushRef="#br0" timeOffset="171057.72">14063 18169 156 0,'0'-3'60'0,"9"3"-47"0,-6-5 90 15,0 18-46 1,3 0-14-16,-3 1-19 16,0 4-9-16,-3 3-7 15,3-2 0-15,-3 7-5 16,0-7-2-16,0-6 0 0,0 0-1 15,0 1 0-15,0-6-27 16,0-8-11-16,0 0-30 16,0 0-10-16,3 0-20 15</inkml:trace>
  <inkml:trace contextRef="#ctx0" brushRef="#br0" timeOffset="171237.199">14120 17965 296 0,'-36'-13'112'0,"30"13"-87"0,6 0-9 0,0 0-11 15,0 0-11-15,0 0 1 16,0 0 3-16,0 8 3 16,6-3 0-16,0 1-29 0,0 1-11 15,3 4-76 1</inkml:trace>
  <inkml:trace contextRef="#ctx0" brushRef="#br0" timeOffset="171565.174">14212 18187 208 0,'3'6'77'0,"-3"12"-60"0,3 3-1 16,0-13-4-16,-3 6 7 0,0 4 5 15,0 1-4 1,-3-6-1-16,3 0-11 16,-3 0-3-16,3 1 1 0,0-6-1 15,0-3 0-15,0-5-3 16,0 0 1-16,3-5 0 16,0-3 1-16,0-6-2 15,6 1-2-15,0-5 1 16,9-9-1-16,-1 6 0 0,1-3 0 15,0 11 0-15,0 5 0 16,0 13 0-16,0 3 2 16,-3 11 3-16,0-3 4 15,-4 10-4-15,1-2-3 16</inkml:trace>
  <inkml:trace contextRef="#ctx0" brushRef="#br0" timeOffset="171644.638">14453 18423 264 0,'0'5'101'0,"0"1"-78"0,0-6-42 0,3 0-25 15</inkml:trace>
  <inkml:trace contextRef="#ctx0" brushRef="#br0" timeOffset="172016.393">14632 18227 184 0,'0'-13'68'0,"0"5"-52"0,-3-5 8 16,3 13 2-16,-3-6 9 16,-3 6 8-16,-3 6-12 15,-3 2-6-15,0-3-12 32,0 8-10-17,6-5-5-15,6 5 1 16,9 1 2-16,6 4 0 0,3 1-1 15,3-6 1-15,-3 5 3 0,-7-2 5 16,-5-2 1 0,-6-1 4-16,-6-3-3 0,-5-2 1 15,-4-2-7 1,-3-6-1-16,-3-6-2 16,0 1 1-16,0-3-15 0,6 0-7 15,3-5-26-15,4-6-8 16,5 1-72-1,6-14-34-15,3-10 81 16</inkml:trace>
  <inkml:trace contextRef="#ctx0" brushRef="#br0" timeOffset="172212.652">14766 17920 284 0,'-6'11'107'0,"15"-3"-83"0,-3 18-1 16,-6-2-5-16,0 10-7 15,0 19 3-15,3-2-3 16,-1-4 1-16,1-2-7 16,0-5-3-16,3 0-1 0,0-9-17 15,0-4-6-15,-3-6-60 16,-3-5-24-16</inkml:trace>
  <inkml:trace contextRef="#ctx0" brushRef="#br0" timeOffset="172441.601">14608 18100 356 0,'-12'-16'132'0,"9"14"-103"0,6 2-8 0,-3 0-11 16,6 2-10-16,3-4 2 15,6 2-1-15,11-6 2 16,10 6-2-16,0-5-1 0,0 2 1 15,-4 3-21-15,1 0-9 16,-3 0-21-16,0 8-8 16,-7 0-20-16,-2 8-8 15,-6 0-1-15</inkml:trace>
  <inkml:trace contextRef="#ctx0" brushRef="#br0" timeOffset="172753.252">14992 18267 248 0,'-3'10'93'0,"3"-2"-72"16,3-8 7-16,0 6 0 0,3-1-6 15,3-2-1-15,0-3-9 16,3 0-3-16,-1-3-5 16,1-2-1-16,3-1 3 0,0 1-3 15,0-3 0-15,-3 0 1 16,-3-2 2-16,-3-4-3 16,-6 6-2-16,-3-5 0 15,-6 5 1-15,-3-2-6 16,-3 7 1-16,-3 3 1 15,0 8 3-15,0 0-2 0,4 10-2 16,-1-4 2 0,3 7 0-16,6-3 1 0,3 1 0 15,3-6 0 1,6 6 0-16,6-6-9 16,6 0-2-16,2-5-21 0,4 0-6 15,9-3-21-15,3 1-7 16,-1-6-31-1</inkml:trace>
  <inkml:trace contextRef="#ctx0" brushRef="#br0" timeOffset="173518.803">15361 18259 264 0,'-12'-13'101'0,"6"13"-78"0,-3 0 9 0,3-6 0 0,-3 12-18 16,-3 2-2-16,-6 2-10 15,-5 6-4-15,2 3 1 16,6-1 2-16,3 3 4 0,6 6 0 15,6-3 2-15,6-3-4 16,6-3 0-16,0-5-1 16,3-5-2-16,0-2-4 15,0-6 0-15,-15 0-5 32,17-21 7-17,-2-3 4-15,-6 3 1 16,-3 2 1-16,0 6 6 15,-3 0 4-15,0 5-7 16,-3 2-2-16,0 6-1 0,3 8-2 16,3-2 1-16,0 7-4 0,0-5-2 15,-6-8-80 17,24 10-3-32,2-7-5 15,4 2 19-15,3-5 10 16,3 0 9-16,2-5 4 15,1-3 198 17,-6-13-52-32,-12-3-11 15,-9 8-32-15,-15-2-16 0,-12 7-19 16,0 8-9 0,-6 6-6-16,0 2-4 0,0 9 1 15,3 4-1-15,4 3 0 0,5-2-3 16,6 7 2-16,3 1 1 15,9-9 2-15,5 1-1 16,7-11-1-16,6-3-2 16,0-10 1-16,-27 5-4 31,39-27 5-15,-13-7 5-16,-8-8-3 15,-9-11-1-15,-6-6 22 31,-30-12-11-15,10 15-3-16,-1 14-5 0,6 16-4 16,6 12-2-1,6 25-1-15,6 15 2 16,12 19-2-16,-4 3 1 0,4 5 4 16,0-3 3-16,0-2-2 0,3-3 0 15,0-6-21-15,0-1-10 16,-1-9-63-16,-2 2-26 15,0-4 7 1</inkml:trace>
  <inkml:trace contextRef="#ctx0" brushRef="#br0" timeOffset="174996.553">2151 13830 228 0,'-15'5'85'0,"12"8"-66"0,-3 22-6 15,3-14-4-15,0 29-2 16,-6 32 6-16,-3 8-7 16,3 16-1-16,-3 5-3 15,7-10-2-15,2-11 1 0,-3-6-1 16,3-7 2-16,3-8-1 16,-6-8 2-16,6-8-4 0,0-8-2 15,-3-8-25-15,0-11-11 16,0-7-60-1</inkml:trace>
  <inkml:trace contextRef="#ctx0" brushRef="#br0" timeOffset="175483.808">2011 13959 160 0,'3'-13'60'0,"6"5"-47"0,59 8-3 15,-44 0-5-15,15 0-1 16,23 3 5-16,25-3 4 0,11-3 4 0,30 3-9 31,15-2-4-31,21-4-1 0,17-2-2 16,27 3 2-16,4-5-4 15,20 2 0-15,0-3 14 16,15 3 6-16,-18 0-1 0,10 3 0 16,-22 0 5-16,-3 5 5 15,-23 0-9-15,-28 0-3 16,-17 0-7-16,-9 2-1 15,-18 1-3-15,-21-1 0 16,-14-2-3-16,-22 0-2 16,-14 0 1-16,-12 0 1 15,-10 3-8-15,-8-3-3 16,-9 3-26-16,-9 2-12 16,-6 0-12-16,-6 1-3 15,-6 4-30 1</inkml:trace>
  <inkml:trace contextRef="#ctx0" brushRef="#br0" timeOffset="175782.706">6357 13787 272 0,'3'-13'104'0,"3"16"-81"0,-6 0-6 16,-9 23-20 0,-18 40-7-16,9 19 10 15,-9 10 4-15,1 8-1 16,-4 14-2-16,0-4 0 0,6-9 1 16,3-12 3-16,4-2 0 15,5-5 0-15,3-8 1 16,6-6 1-16,0-13-8 0,3-8-1 15,6-7-55-15,-3-6-24 16,3-11-23 0</inkml:trace>
  <inkml:trace contextRef="#ctx0" brushRef="#br0" timeOffset="176492.236">2005 15216 212 0,'15'-8'79'0,"-6"3"-61"0,24 0-3 0,-21 2-6 0,8-2-7 16,10-3 1-16,9-3 4 15,20 3 6-15,19-2-7 16,8-4 10-16,24-1 6 0,24-4-5 16,18 3 1-16,27 6-5 15,11-1 0-15,21 6-7 16,4 7-4-16,11 4 5 15,9-4 5-15,-3-4 0 16,-6-1 1-16,-2-2-5 16,-19-6 0-16,-8 3-5 15,-25-2 0-15,-17 2-3 16,-21 0-1-16,-21 5-17 16,-3 3-8-16,-18 3-26 15,-11 7-12-15,-16 12-57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2:42:42.5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21737 15716 88 0,'-3'-2'35'0,"3"2"-18"0,0 0-18 16,0 0 7-16,0 0-2 0,0 0 0 16,0 0-5-1,0 0-1-15,0-3 3 0,0 0 3 16,0 1-3-16,0-1-1 16,-3 0 11-16,0 1 7 15,0-1 6-15,0 3 5 16,0 0 7-16,3 0 4 15,-3 0-6-15,0 0-1 16,3 0-18-16,0 0 2 0,0 0 3 16,0 0-5-16,-3 0 0 15,3 0-9-15,0 0-2 16,0 0-2-16,0 0 1 16,0 0-2-16,0 0-1 15,0 0-2-15,-3 0 1 0,0 0-6 16,0-3 0-16,0 3 3 15,0-2 4-15,0 2 1 16,0-3-1-16,0 1-2 16,0-1 1-16,3 0 1 15,0 3 2-15,0 0 1 16,0-2 3-16,0 2 8 16,0 0 3-16,0 0-4 15,3 2 0-15,0 1-6 16,0 5 1-16,0-3-1 15,0 8 3-15,0-2-5 16,3 2-3-16,-3-5-4 16,3 5-1-16,0 1 4 15,0 1 3-15,-3-1-1 0,0-4-2 16,0-4 2-16,0 4 0 16,0-2-1-16,3-8-2 15,-3 0-2-15,3-5 1 16,0 5 1-16,-1-6 0 15,1 4 0-15,3-6 2 16,0 3-6-16,0-3 1 16,0 0 1-16,3 0 3 15,-3 0 0-15,6 0 2 16,-3 3-4-16,-3-1 0 16,0 1-12-16,3-3-7 0,-4 8-25 15,-5-5-11 1,0 2-39-16,0-2-54 15,-3 0 40-15</inkml:trace>
  <inkml:trace contextRef="#ctx0" brushRef="#br0" timeOffset="1">21793 15740 192 0,'-6'0'71'0,"6"0"-38"0,-3 0-17 0,3 0 24 16,0 0-14-16,0 0-3 15,0 0-9-15,0 0-4 16,0-3-5-16,0 1 5 0,0-6 3 16,0 0-4-16,3-3-1 0,0 3 0 15,3-13 0-15,0 3 2 16,3-6 1-16,0 5 1 15,6-4 0-15,-3 1-4 16,9-7 0-16,-3 5-5 16,8-7-2-16,-2 7 0 15,15-3-1-15,-9 6 0 16,5 3 0-16,-5 2 0 16,6 3 0-16,-6 2 2 15,-1 3 1-15,-5 0-4 16,0 0-1-16,-6 8-24 15,3-5-10-15,-3 2-32 16,-4-5-14-16,-2 3-34 16</inkml:trace>
  <inkml:trace contextRef="#ctx0" brushRef="#br0" timeOffset="2">22481 15290 160 0,'-6'-5'63'0,"6"5"-34"0,0-3-16 0,0 3 17 16,0 0-4-16,0 0 2 0,0 0-10 15,-3 0 0-15,0 6-11 16,0-4 2-16,-3 9 4 0,3-1-3 16,0 12 2-16,0-7-7 15,3 4-1-15,0-3-2 0,6 2-2 16,0-2 3-1,6-5 2-15,-3-6-4 0,9 3-1 16,0-3 9 0,-4-10 3-16,-2-3 3 0,0-2 1 15,-3-4-4-15,-6-2-2 16,0 3-6 0,-9-5-1-16,3 2-1 0,-3 3-2 15,0 2-19-15,-3 3-8 16,3 0-28-16,0 6-12 15,1-1-53 1</inkml:trace>
  <inkml:trace contextRef="#ctx0" brushRef="#br0" timeOffset="3">22642 15264 176 0,'-3'-3'66'0,"3"3"-36"0,0 0-20 15,0 0 20-15,0 3-7 16,0-3-1-16,0 2 1 16,0-2 0-16,3 3-12 15,0 2 4-15,3 6 3 0,-1 2-4 0,4 0 2 16,0 3-5-16,0 11-1 16,0-6-6-16,0 0-3 15,0-2 0-15,0-3 1 16,0-3-1-16,0-3-1 15,-3-4 3-15,0-4 0 16,0-4 1-16,0-12 0 16,0 1-2-16,-3 0 1 15,0 2-4-15,3-7 0 16,2-9 1-16,1 4 0 16,-6 4 0-16,6 3 2 15,-6 3-3-15,0 2 0 0,0 3 3 16,0 3 1-1,-3 0-23-15,0 2-12 0,9 3-67 32,0 0-28-32</inkml:trace>
  <inkml:trace contextRef="#ctx0" brushRef="#br0" timeOffset="4">22909 15277 220 0,'0'3'82'0,"3"-1"-44"0,-3 4-29 16,3-1 19-16,3 0-14 0,0 1-5 15,3-1-4-15,3 0-1 16,-3 0 6 0,12-5-5-16,-3 0 2 15,-3-2 3-15,-3-4-4 0,-3 1 2 16,2 0-5-16,-5-3-2 15,-3 0 0-15,-3 0-1 16,-6 0-7-16,-8 3 0 16,-1 0 1-16,0 2 3 15,-6 0 2-15,6 6 1 16,0 2-3-16,0 6 0 16,3 2 4-16,0 3 1 15,1 0 6-15,8 8 3 0,3-1-6 16,3-1-3-16,3-4-1 15,2-2-1 1,4-3-5-16,3-5-1 16,3-3-30-16,3-5-14 0,0-5-40 15,3-13-40 1,-4-1 47-16</inkml:trace>
  <inkml:trace contextRef="#ctx0" brushRef="#br0" timeOffset="5">23109 15272 208 0,'0'2'77'0,"0"6"-42"0,0 3-23 15,3-3 21-15,0 2-8 16,0 9 0-16</inkml:trace>
  <inkml:trace contextRef="#ctx0" brushRef="#br0" timeOffset="6">23124 15370 435 0,'3'21'8'0,"0"-5"-4"0,0-3-1 0,-3-2 2 16,0-9-2-16,0 6-2 15,0-8 2-15,0-18 7 16,0-1-1 0,0-2-5-16,6 2-2 15,0 1 5-15,3 2 5 16,-1 3-4-16,4 2 0 16,3 1-6-16,0 2-2 15,6 2-5-15,3 4-1 16,-6-1-28-16,0 0-10 0,-4 1-68 15,4-1-50 1,0 0 67-16</inkml:trace>
  <inkml:trace contextRef="#ctx0" brushRef="#br0" timeOffset="7">23648 15092 220 0,'-3'-13'85'0,"-3"10"-46"0,3-8-30 15,-3 9 19-15,3-6 1 16,-3 0 5-16,-6 3-8 16,3-1-1-16,-3 4-14 0,0 4-7 0,-6 1 0 15,-2 10-5-15,2 6-2 16,0 4-1-16,3 4 3 15,15 5 0-15,0 2 1 16,6-2-3-16,-6 5 2 16,6 3 3-16,0-3 1 15,-3-8-8-15,9-5-2 16,-9-6-29-16,0-5-12 16,0-2-21-16,-9-24-65 31</inkml:trace>
  <inkml:trace contextRef="#ctx0" brushRef="#br0" timeOffset="8">23326 15235 260 0,'-3'-6'96'0,"6"9"-52"16,6-6-40-16,0 3 19 16,3 0-9-16,6-2 2 0,6 2-11 15,5 0-3-15,1 0-2 16,0 0-14-16,0 0-3 0,-9 0-35 15,5 0-14-15</inkml:trace>
  <inkml:trace contextRef="#ctx0" brushRef="#br0" timeOffset="9">23731 15089 236 0,'-3'-8'88'0,"3"14"-48"0,0-6-34 0,0 0 33 16,3 7-10-1,-3 9-4-15,0 8-3 16,0 5-12-16,0 6 0 0,0-1 1 16,6 6-6-16,3-1-3 15,-3-4-4-15,0-6 1 16,-3-5-26-16,6-6-9 16,-3-4-44-16,0-12-16 15,0-2-7-15</inkml:trace>
  <inkml:trace contextRef="#ctx0" brushRef="#br0" timeOffset="10">23862 15296 248 0,'-9'13'93'0,"9"0"-50"0,-3 0-30 15,6 0 22-15,-3 6-14 16,0 0-4-16,9-1-10 15,0 1-5-15,0-4-1 16,3-1 3-16,9-6 2 0,-4-6 2 0,1-4 2 16,-3-12-1-1,3-1 0-15,-6-4 3 16,-6 0 5-16,-3 1-7 16,-6-1-3-16,-6 4-4 15,-9-1-3-15,-3 5-6 16,0 3-1-16,4 3-21 0,-4 5-9 15,9 3-32-15,3-1-11 16,6-2-37 0</inkml:trace>
  <inkml:trace contextRef="#ctx0" brushRef="#br0" timeOffset="11">24047 15264 244 0,'-3'2'93'0,"3"6"-50"0,3 6-37 0,0-6 22 16,-1 5-6-16,1 0 1 16,3 6-10-16,-3 4-3 0,9-1-6 15,-3-4-1-15,0-2 1 16,0-8-2-16,3-3 1 0,0-5-4 16,-3-2 0-16,9-9-1 15,-6 0-2-15,-3 1-4 16,-1-1 0-16,-5 3 2 15,6 3 3-15,-6 2 0 16,-3 3 1-16,3 8 0 16,3 5-2-16,0 1 5 15,3-1 3-15,3 0-1 16,0-5-2-16,0-3 6 16,9-5 5-16,5 0 0 0,-2-15 1 15,3-1 1 1,-6-3 2-16,-9 1 4 0,0-1 4 15,-6 3-10-15,-9 0-3 16,-12 3-18-16,6 3-6 16,-3-1-37-16,0 3-15 15</inkml:trace>
  <inkml:trace contextRef="#ctx0" brushRef="#br0" timeOffset="12">3577 15804 136 0,'-6'-3'52'0,"3"3"-28"0,-3-3-4 15,6 3 19-15,-3 0-2 16,0 0 1-16,0-2-8 16,3 2-4-16,0 0-14 15,0 0-1-15,3 2 0 0,0 6 2 16,3-2 5-16,3 7-4 16,0 11 2-16,3-1-3 0,-1 1 2 15,1 0-6-15,-3-3-1 16,0-5-4-16,0 5-1 15,0-10-1-15,0-1 1 16,0-4-2-16,0-4-1 16,0-4 1-16,-3-4 1 15,0-2 1-15,3-2 1 16,0-3-2-16,0-1-2 16,-1-4-2-16,1 10-1 0,0-3 2 15,0 1 2 1,0 2-5-16,-3 0 1 15,3 0-23-15,-3 0-11 16,0 3-51-16,3-1-23 0,-3 4 0 16</inkml:trace>
  <inkml:trace contextRef="#ctx0" brushRef="#br0" timeOffset="13">3705 15846 148 0,'0'0'55'0,"3"0"-30"0,-3 5-5 0,0-5 21 16,0 0-9-16,0 0-1 0</inkml:trace>
  <inkml:trace contextRef="#ctx0" brushRef="#br0" timeOffset="14">3705 15851 389 0,'-3'-5'27'0,"0"-3"0"0,0 3-10 16,0-3 0-16,0-5-6 15,3-3-1-15,0-3-2 16,6-5 0-16,6-2-4 16,0 5-1-16,5-8 1 0,4-1 2 15,3-1-5-15,9-1-1 16,6-8 0-16,11 3 0 16,1 8-3-16,2 5 2 15,-2 3 3-15,-3 11 1 16,-7 2-6-16,-8 2 0 15,-3 6-8-15,-6 6-1 16,-4 2-44-16,-5 0-18 16,-3 5-48-1</inkml:trace>
  <inkml:trace contextRef="#ctx0" brushRef="#br0" timeOffset="15">4455 15370 192 0,'-9'-6'71'0,"9"6"-38"15,-3-2-12-15,3 2 25 0,-3 0-15 16,0 0-3-16,0 2-12 15,0 4-3-15,0 4-7 16,0 9-4-16,0-1 1 0,3 6-2 0,0 0-1 16,6-3 1-1,3 3 1-15,3-3-1 16,3-8 2-16,3-5 4 16,-1-2 4-16,1-9-2 0,0-2 2 15,-3-6-6-15,-3-2-1 16,-3-6 0-16,-3-5 2 15,-6 3-3-15,-6 3 0 16,-3-1-3-16,-6 6-1 16,0 2-6-16,0 3 0 15,3 3-24-15,3 3-7 16,4-1-29-16,5 0-10 16</inkml:trace>
  <inkml:trace contextRef="#ctx0" brushRef="#br0" timeOffset="16">4675 15367 200 0,'-9'0'77'0,"12"3"-42"0,0-3-30 15,-3 2 19-15,3 4-11 16,3 2 0-16,0 7-1 16,0 1 2-16,3 0-7 15,0 8 5-15,0-6 3 0,0 4-1 0,0-9 0 16,-1 3-8-16,-2-6-4 16,0-2 1-1,0-2 2-15,0-12 2 0,0 4 1 16,0-9 0-16,0 3 0 15,-3-10-4-15,0-4-1 16,0 1-1-16,-3 3 1 16,0 2-7-16,0 3 1 15,0 2-6-15,0 3-30 16,6 3-8 0,0 2-26-16,0 1-12 15</inkml:trace>
  <inkml:trace contextRef="#ctx0" brushRef="#br0" timeOffset="17">4931 15407 192 0,'-6'2'74'0,"9"1"-40"0,0 13-18 16,0-11 24-16,0 3-14 15,3-3-3-15,3 1-7 16,3-4 0-16,0-2-9 15,0 0-2-15,0-8 1 0,-1 0-3 16,4-2 0-16,-3-1 1 16,-3 3 0-16,-6-2-2 15,-3-1-2-15,0 3 1 16,-3 0 1-16,-3 3-6 16,-3 2 1-16,-6 3-4 0,0 3 0 15,-2 2 1 1,-1 3 2-16,3 8-1 0,3 0 4 15,3 3 0-15,0-4 3 16,6 4-1-16,3-3-1 16,6 0 1-16,3-3-1 15,3 3-3-15,3-11 2 16,0 6-12-16,0-9-5 16,2-2-25-16,1-2-11 15,0-4-44-15</inkml:trace>
  <inkml:trace contextRef="#ctx0" brushRef="#br0" timeOffset="18">5110 15438 176 0,'-3'0'68'0,"-6"8"-36"0,18 8-22 0,-6-8 20 0,0 3-7 16,0 2-1-16,-3 0-6 15,0 3-2-15,3-8-8 16,0 5 0-16,0-5 4 0,-3-2-2 15,0-6 1-15,0-3 3 16,0 0 3-16,0-7 5 16,0-4-9-1,0-4-1-15,2 5-8 16,4-3-2-16,3 3-2 16,3-3 0-16,3 5 0 15,0 3-2-15,0 8-17 16,0 0-9-16,9 8-48 0,-4-3-22 15,1 6 1 1</inkml:trace>
  <inkml:trace contextRef="#ctx0" brushRef="#br0" timeOffset="19">5577 15248 136 0,'-9'-24'52'15,"9"14"-28"-15,-21-6 3 0,12 13 21 16,-3 0-6-16,-3 1 1 0,-2 4-19 16,-1 1-4-1,3 2-12-15,0 6-10 0,3 5-3 16,0 8 2-16,6 2 1 0,0 11 4 16,3-3 1-16,3 1-1 15,0-3-2-15,0-3-2 16,0-3 1-16,0-5-32 15,-3-5-13-15,0 0-59 16</inkml:trace>
  <inkml:trace contextRef="#ctx0" brushRef="#br0" timeOffset="20">5220 15378 220 0,'0'-3'85'0,"9"0"-46"0,0 1-32 0,3-1 20 15,5 0-14-15,7-2-4 16,9 0-9-16,0-1 0 16,5 1 0-16,7 3 0 15,-9-4 0-15,-4 6-44 0,-2-2-18 16,-6-4-35 0</inkml:trace>
  <inkml:trace contextRef="#ctx0" brushRef="#br0" timeOffset="21">5672 15221 208 0,'-3'0'77'0,"6"3"-42"0,-3 8-30 0,0-3 17 15,0 8-8-15,0 7 0 0,-3 4 0 16,3 5 4-16,0 2-10 16,0 0-4-16,0-5-1 0,0-5-13 15,0-3-3-15,0-2-36 16,0-6-13-16,3 0-34 15</inkml:trace>
  <inkml:trace contextRef="#ctx0" brushRef="#br0" timeOffset="22">5791 15460 200 0,'-9'18'77'0,"6"-2"-42"0,-3-3-19 0,6-5 24 15,0 3-19-15,3-1-4 16,3-2-4-16,0 6 1 16,6-9-7-16,3-5 0 0,0-3 0 15,3 1-3-15,0-12-3 16,-3 6 2-16,-4-2 2 16,-5-3 2-16,-3-1 1 15,-9-10-4-15,-5 6-1 16,-4 2-6-16,-3 3 0 15,-3 8-12-15,-3 2-6 0,0 8-17 16,6 1-6-16,10-4-28 31</inkml:trace>
  <inkml:trace contextRef="#ctx0" brushRef="#br0" timeOffset="23">5898 15454 200 0,'9'14'74'0,"-3"-4"-40"0,0 6-22 0,0-8 21 0,0 0-13 16,0 5-1-16,0-5-9 15,3-3-4-15,0 1-3 16,0-4-7-16,3-2 0 0,0 0 6 16,0 0 4-16,-1-5-6 15,1-3 1-15,0 5-10 16,-3 1-2-16,0-1 4 15,-3 6 3-15,3 2 1 0,0 3 1 16,0 3 6-16,3-3 2 16,0-3 2-1,3-3 0-15,5-2 2 0,1-2 4 16,0-1-2-16,-3-5 1 16,3 0-3-16,-6-5 1 15,-3 8 7-15,-3-8 3 16,-4 5-4-16,1 0 0 15,-6 0-12-15,0-8-3 16,0-3-7-16,-3-2 1 16,3 5-55-16,0-5-26 0,0 0-47 31</inkml:trace>
  <inkml:trace contextRef="#ctx0" brushRef="#br0" timeOffset="24">12617 15714 124 0,'-3'-6'46'0,"0"4"-24"0,3-4-6 0,0 4 16 0,0-1-4 16,0 0 0-16,0 1 0 15,0-1 0-15,0 1-15 16,0-1 8-16,0 0 2 0,0 3-3 16,0 3-1-1,0 5 0-15,3 2 2 0,0 4-11 16,2-1-6-16,1 5-2 16,0-2 0-16,0-3 1 15,0-2 1-15,0 0-2 16,0-3-2-16,0 0 1 15,0-3 1-15,-3 0-6 16,0-2 1-16,-3-3 5 16,3 0 6-16,3 0 2 0,0 0 2 15,0 0-9-15,3-6-3 16,0-1 1-16,0-4 1 16,0-2 0-16,0-1 1 15,-1 1-4 1,-2 3 0-16,0-1-6 0,-3 3-3 15,0 0-23-15,-3 0-9 16,-3 3-55 0,0-3-65-16,0 3 46 15</inkml:trace>
  <inkml:trace contextRef="#ctx0" brushRef="#br0" timeOffset="25">12712 15727 160 0,'-3'0'60'0,"0"0"-32"0,0 0-15 0,3 0 17 16,0 0-9-16,-3 0 1 15,0 0-4-15,0 0-2 0,3-3-8 16,0 1-1-16,0-4 3 15,0 1 3-15,0-3 2 0,0 0 3 16,0 0 1-16,0-2-2 16,0-4 0-16,3-2-3 15,0-2-1-15,0-1-3 16,3-2-1-16,0 0-3 16,0-3-1-16,0-5 1 15,0 3 3-15,0 2-2 16,0 0-2-16,2 3 0 15,4 0 1-15,6 2-3 16,3 1-2-16,0-1-3 16,0 3 1-16,3 0 1 15,-1 3 2-15,-2 5-1 0,0 0-1 16,-3 3 1-16,-3 2-1 16,-3 1 0-16,3 2-20 15,-1 0-7 1,-2 0-37-16,0-3-14 15,-3-2-54 1</inkml:trace>
  <inkml:trace contextRef="#ctx0" brushRef="#br0" timeOffset="26">13158 15248 108 0,'3'-5'44'0,"0"5"-24"0,0 0-4 16,-3 0 18-16,0 0 2 0,0 0 0 16,0 5-2-16,0 3-1 15,0 5-18 1,0 6-5-16,0-1-2 0,0 6-2 16,3 0 1-16,3 0-4 0,3-3 0 15,0-3-1-15,6-4-2 16,3-7 1-16,0-7 1 15,-1-5 1-15,-2-5 1 16,-3-1-2-16,3-2 1 16,-6-3-2-16,-3-5-1 15,-3 0 1-15,0 2-1 16,0 3 0-16,-3 3 2 16,0 2-3-16,0 6-2 15,0 5-1-15,0 3 3 16,0 5 6-16,0 5 5 15,3 3-3-15,0 0-2 0,0 2-5 16,3 1-2 0,0-3-6-16,0-3 0 0,3-3-27 15,0-10-12-15,0 0-33 16,-1-8-43 0,1-2 37-16</inkml:trace>
  <inkml:trace contextRef="#ctx0" brushRef="#br0" timeOffset="27">13432 15304 192 0,'0'10'71'0,"-3"1"-38"0,21-1-17 0,-18-2 22 16,0 0-20 0,6 0-5-16,-3 3-6 0,0-3 0 15,0-3-4-15,0 0-2 0,0-2 2 16,0-6-2-16,-3-2-1 15,3 0-2-15,0-3-1 16,-3-6 2-16,6-1 0 16,0-1 1-16,3 2 0 15,0 1 4-15,-1 3 5 16,4 2-1-16,0 2 1 16,0 6-1-16,-3 6 0 15,0 4 0-15,0 4 0 16,-3-1-4-16,0-3-3 0,-3-2 0 15,0 3-1-15,3-3-9 16,-3-3-2-16,0 0-25 16,0-5-11-16,3 0-27 15,0 0-48 1,3-2 28-16</inkml:trace>
  <inkml:trace contextRef="#ctx0" brushRef="#br0" timeOffset="28">13819 15269 212 0,'-3'-10'79'0,"-3"4"-42"0,-3 1-19 15,6 2 23-15,-3 1-15 0,-9-1-4 16,-2 3-11-16,-1 3-3 16,3 2-4-16,0 3-5 0,3 5 0 15,3 3-4 1,3 0 1-16,3 0 2 0,3 2 1 15,3-2-2-15,12-3 0 16,0-2 2-16,0-8 2 16,0-3 2-16,0-6 1 15,-1-4-5-15,-2-6 1 16,-3-3 0-16,-3-2 0 16,-3-5 2-16,0-3 3 15,-3-1-4-15,-3 1-1 16,0 3-2-16,3 7 0 15,0 4 4-15,0 4 1 16,0 3 1-16,0 8 0 16,6 13 4-16,0 6 3 15,0 5-6-15,0 2-3 0,0 3-1 16,-3 0 1-16,3-2-3 16,0-3 0-16,0-3-23 15,0-5-10-15,0-9-24 16,0-1-11-16,0-4-32 15</inkml:trace>
  <inkml:trace contextRef="#ctx0" brushRef="#br0" timeOffset="29">13965 15259 232 0,'-3'0'88'0,"3"2"-48"0,3 3-27 0,0 1 24 15,0-1-15-15,0 3-2 16,3 0-10-16,0-3-2 15,3 1-4-15,0-4-1 0,0-2 3 16,2-5-1-16,1 0 0 16,-3-3-3-1,0 0-2-15,-3 0 1 0,-6 0 1 16,-3 3-3-16,-3-1-2 16,-3 4-5-16,-3 2 0 15,-5 2 2-15,-1 4 1 16,-3 1 3-16,3 4 1 15,3 2 1-15,3 1 0 0,3-1 2 16,6 0 1 0,9 3-1-16,3-3-2 0,3 8 1 15,3-5-1-15,0-3-11 16,3-2-5-16,0-14-28 16,-1 1-11-16,1-12-55 15</inkml:trace>
  <inkml:trace contextRef="#ctx0" brushRef="#br0" timeOffset="30">14123 15304 176 0,'-3'2'66'0,"3"6"-36"0,3 3-9 16,0-3 22-16,0 0-12 15,0 5-6-15,0 5-10 0,0 1-5 16,0-3-5-16,-3-3 1 0,0-2 3 15,0-4-5-15,0-1 0 16,0-12 4-16,0 1 3 16,0-8-4-16,0 0 1 15,3-3-1-15,-1 0 1 16,4 3-4-16,3-1-3 16,3 1 0-16,3 8 1 15,0 0-1-15,3 2-1 0,0 3-15 16,0 0-5-1,-1 3-41-15,1-1-17 0,6-4-33 16</inkml:trace>
  <inkml:trace contextRef="#ctx0" brushRef="#br0" timeOffset="31">14697 15161 236 0,'-12'-24'90'0,"6"19"-48"0,-18-9-25 16,13 9 25-16,-1 0-16 0,0 2-2 16,-3 0-16-16,0 3-6 15,3 3-1-15,0 2-6 0,3 17 1 16,0-1 2-1,3 5 1-15,3 6-4 0,0 0 1 16,3 5 4-16,0 2 4 16,0-2-1-16,-3-5-2 15,0-5-22-15,3-4-11 16,-3-7-24-16,1-5-10 16,-1-6-33-1</inkml:trace>
  <inkml:trace contextRef="#ctx0" brushRef="#br0" timeOffset="32">14394 15322 276 0,'-3'-5'104'0,"3"2"-56"0,14 0-45 0,-8 3 23 16,3-2-13-16,9-1-2 0,6 3-6 16,3 0-4-16,3 3 0 15,5-1-1-15,-2-2 0 0,-6 0-20 16,0-2-9-16,-4-3-32 15,-2-1-13-15,-3 1 12 16,-3-3-33 0,-3 0 12-16</inkml:trace>
  <inkml:trace contextRef="#ctx0" brushRef="#br0" timeOffset="33">14763 15182 228 0,'0'-8'88'0,"0"8"-48"0,0 0-29 0,0 0 21 15,0 8-4-15,0 2 1 16,0 6-8-1,-3 5 0-15,0 6-12 0,0 2-3 0,3 3-2 16,0-3-2 0,3-3-2-16,3-2-17 0,0-5-9 15,0-6-35-15,-1-8-13 16,10 0-39 0</inkml:trace>
  <inkml:trace contextRef="#ctx0" brushRef="#br0" timeOffset="34">14917 15298 196 0,'-11'11'74'0,"5"-1"-40"0,0 6-20 0,3-8 22 0,0 16 2 15,0 0 2-15,3-3-20 16,3 0-7-16,0-2-8 16,3-3 1-16,5-6 0 0,4-2 0 15,3-5 1-15,0-6-4 16,0-2 0-16,-3-11 1 15,-3-3 0-15,-6-2 0 16,-3 3 0-16,-6-1 0 16,-6 1 0-16,-3 4-11 15,0 4-3-15,-3-1-22 16,3 9-9-16,3-1-36 16,3 3-15-16,3 0-5 15</inkml:trace>
  <inkml:trace contextRef="#ctx0" brushRef="#br0" timeOffset="35">15051 15330 228 0,'0'13'85'0,"0"-2"-46"0,12 13-30 0,-6-11 22 16,0-3-17-16,3-2-2 15,0 0-8-15,0-2-1 16,3-1-1-16,0-2-2 0,0-9 3 15,0 1-2-15,-3-3 2 16,-1 0-13-16,1 0-3 16,-3 3 1-16,0 2 3 0,0 16 5 15,3 1 2 1,0-1 4-16,3 0 5 16,3-2 4-16,6-1-4 15,0-2 1-15,-1-3-1 16,1-5 1-16,0-2 0 15,-3-3 2-15,0-6-3 16,-3 0-2-16,-3 6-2 16,-4-3 0-16,1 6-2 15,0-12-3 1,3 1 1-16,0 0 1 16,-3 0 2-16,0-1-32 0,-3-2-12 15,-3 1-78 1</inkml:trace>
  <inkml:trace contextRef="#ctx0" brushRef="#br0" timeOffset="36">18314 15989 124 0,'-6'-6'46'0,"6"1"-24"0,3-3-15 15,0 6 13-15,-3-1-4 16,3-2 1-16,0-1 6 0,0 1 3 16,0 0-14-16,-3-3 9 0,0 8 2 15,0 0-5-15,3 8-3 16,3 5 0-16,-4 11 3 15,4 2-6-15,-3 1-2 16,0 7-1-16,0-2-1 16,0-6-2-16,-3 1 1 15,3-6-4-15,-3-2-2 16,3-4 2-16,-3-1 0 16,0-6-1-16,0 2-2 15,0-7 1-15,0 5 1 16,0-8 8-16,0 0 3 0,0-3-2 15,0-2-1 1,0-3-2-16,0-5 2 0,-3-6-5 16,0 1-3-16,0-9-1 15,0 1-1-15,-3-6 2 16,-2-2 3-16,-4 2-4 16,3-5-3-16,0 0 1 15,0 5 0-15,0 8 1 16,3 3 0-16,0 5 0 15,9 11-7 1,3 15 0-16,3 12 3 16,0 12 4-16,0 6 1 0,-3 5-1 15,0-3 1-15,0-2 1 16,-3-3-3-16,0-6 0 16,-3-7 1-16,0-8 2 15,2 3-1-15,-2-11 2 16,0-1-2-16,0-9 2 15,0-11 0-15,0-6 1 16,0-5-7-16,-2-10 0 16,-1-6-1-16,0 1-1 15,0-6 1-15,0 13 3 16,0-3-2-16,3 12 1 0,0 7 0 16,0 10 0-16,3 12 0 15,0 12 0-15,0 11 2 16,0 8 0-1,0-2 0-15,-3 7 2 0,0-5-1 16,0-5 2-16,0-6-9 16,0-4-1-16,0-12-58 15,5 1-26-15,1-11-36 16</inkml:trace>
  <inkml:trace contextRef="#ctx0" brushRef="#br0" timeOffset="37">17587 15370 148 0,'-3'0'55'0,"3"0"-30"0,0 0-12 15,0 0 32 1,6 0-7-16,0 0-4 16,0 2-4-16,-3 4-17 15,0 9 3-15,0 4 2 0,0 2-2 16,0 6 1-16,0-9-3 15,0 9-1-15,-3-4-7 16,0-1-4-16,0-9 1 16,0-3 0-16,0-2 3 15,0-2 3-15,0-9-2 16,0-5 1-16,0-3-3 16,0-4 2-16,0-4-4 0,3-10-2 15,0 5-3-15,3 3-1 16,3 5 2-1,0 0 2-15,3 6-2 0,3-1 0 16,0 3-4-16,-4 5-1 16,1 1-19-16,0 2-7 15,0 5-21-15,-3 0-6 16,3 1-24 0</inkml:trace>
  <inkml:trace contextRef="#ctx0" brushRef="#br0" timeOffset="38">17828 15412 192 0,'-14'-5'74'0,"14"7"-40"0,-9-2-20 0,6 0 20 15,0 3-13-15,0 5-4 16,0 5-6-16,0 0-2 16,3 11-5-16,0 3-3 0,6 2 2 0,6-5-4 15,0-3 0-15,2-5 7 16,4-6 4-16,0-5 3 15,-3-7 5-15,0-9-6 16,0 1 1-16,-6-4-6 16,-3-7 1-16,-3 3-3 15,-6-9 0-15,0 6-3 16,-6 0 1-16,0 5-4 16,0 3 0-16,0 2-15 0,-3 3-6 15,0 3-20 1,3 5-6-16,3-3-15 0,6 3-5 15,0 0-16 1,6 0-10-16,0 0 49 16</inkml:trace>
  <inkml:trace contextRef="#ctx0" brushRef="#br0" timeOffset="39">17924 15420 200 0,'3'18'74'0,"0"-10"-40"0,0 6-24 0,0-4 20 16,3 3-7-16,0 3 1 15,0 0-7-15,2 5-2 16,4-7-9-16,3-1-2 0,0-5 2 16,0-8 1-16,-3-3 1 15,0-2-2-15,-3-6-1 0,0-2-3 16,-3-3-2 0,-3-2 3-16,0-1 0 0,-3 6 1 15,0 2 2-15,0 11 1 16,0 8-3-1,0 3-3-15,3 2 0 16,2 3 1-16,1 5-1 16,0-8-1-16,3 3-4 15,0-5-2-15,0-3-35 16,3-8-13-16,0-6-23 16,0-2-7-16,-3 1-4 15</inkml:trace>
  <inkml:trace contextRef="#ctx0" brushRef="#br0" timeOffset="40">18180 15452 204 0,'0'2'77'0,"0"4"-42"0,0 4-21 0,3-2 22 15,0 3-9-15,0 5-3 16,-3 5-8-16,0-3 0 16,0 3-9-16,3-10 2 0,-3-3 4 15,0 3-3-15,0-11 0 16,3-6-2-16,3-2 0 15,-3-5-4-15,2-3-1 16,1-5-1-16,3 3-2 0,3-4 3 16,3 6 0-1,0 3-1-15,0 8 1 0,0 5 0 16,0 8 3 0,0 2-3-16,-4 4 0 0,1-1-1 15,-3 0-2-15,0 3-4 16,-3-5-2-16,0-3-35 15,3-3-13-15,0-2-25 16,9-3-11-16,-3-3-9 16</inkml:trace>
  <inkml:trace contextRef="#ctx0" brushRef="#br0" timeOffset="41">18555 15478 184 0,'0'-10'71'0,"-3"4"-38"0,0-2-14 0,0 0 23 15,0 0-6-15,-3 3 2 16,-6 3-11-1,-3-1-4-15,-3 8-13 0,3 8-6 0,-2 3-1 16,2 5-2-16,3 6 2 16,6 2-4-16,3-3 0 15,6-2 1-15,6-3 2 16,6-5-1-16,2-5-1 16,1-8 3-16,0-9 2 15,0-7 0-15,-3-3 0 16,-3-5-1-16,-3-3 2 15,-3-10-3-15,-6-6 0 16,0 0-1-16,-3 1 1 16,0 2-2-16,0 2-1 0,0 14-2 15,0 3 1 1,0 4 1-16,0 4 0 16,3 7-3-16,3 8 0 0,3 9 4 15,0 7 1-15,3 11 0 16,0 2-2-16,0-2 1 15,-1-1 1-15,1 4-1 16,0-9-1-16,0-2-24 16,3-16-11-16,0 0-35 15,0-8-14-15,3 0-26 16</inkml:trace>
  <inkml:trace contextRef="#ctx0" brushRef="#br0" timeOffset="42">18790 15393 276 0,'-3'14'104'0,"0"2"-56"0,9 5-32 0,-6-8 27 16,3 0-17-16,-3 6-4 15,6 2-11-15,-3 0-5 16,0 3-3-16,0-11-5 0,3 3-1 16,-3-8-49-16,3-3-20 15,0-10-65 1</inkml:trace>
  <inkml:trace contextRef="#ctx0" brushRef="#br0" timeOffset="43">18784 15285 272 0,'-9'-5'101'0,"12"5"-54"0,-6 0-35 16,0 0 24-16,3 0-19 15,0 0-5 1,3 2-23-16,3 1-7 15,0 2 8-15,6 1-46 0,-3-1-19 0,3 0-34 16</inkml:trace>
  <inkml:trace contextRef="#ctx0" brushRef="#br0" timeOffset="44">18900 15378 220 0,'3'26'85'0,"-3"-7"-46"0,3 4-28 0,0-7 23 15,-3-3-9 1,0 1-2-16,0-1-9 0,0 0-1 15,6 0-8 1,-6-2-3-16,0-6-1 0,0-5 7 16,0 0 5-16,6-5 5 15,0-3-10-15,0-8-4 16,3-5-3-16,0-3-1 16,3 0 2-16,-1 9 3 15,1-1 2-15,3 5 3 16,0 3 1-16,0 5 3 15,3 9-5-15,-3 7-3 16,0 3-3-16,-6 0-3 16,0 2 1-16,-4-2-1 0,1 0 2 15,-3-3 1 1,0 0-37-16,0-5-16 16,3-5-22-16,0 5-5 0,12-5 1 15,-3-3 2-15,0-3-2 16</inkml:trace>
  <inkml:trace contextRef="#ctx0" brushRef="#br0" timeOffset="45">19323 15446 240 0,'0'-8'90'0,"0"3"-48"0,-3-8-25 16,3 10 25-16,-3 1-7 16,-3 2 0-16,-3 0-14 15,-3 8-5-15,0 0-9 0,0 2-5 16,0 1-1-16,3 5-4 15,3-1 2-15,6-1-1 0,0-4 0 16,3 3 2 0,3-7 0-16,3-4 0 0,3-4 0 15,0-4-5-15,0-4-1 16,0 2 3-16,0-3 1 16,0-5 2-16,0 3 2 15,-3-5-1-15,-4 5-1 16,1 2-2-16,0 3 1 15,-3 5-1-15,0 11 0 16,0 3 0-16,6 7 0 16,-3 6 8-16,0 13 4 15,-3 0 10-15,0 6 7 16,-6-4-1-16,-6 1-1 16,-6-6-11-16,-6-7-4 0,-11-3-4 15,-4-8-1-15,-3-9-25 16,-2-4-9-16,-1-8-72 15,0-6-31-15,-5-5-9 16</inkml:trace>
  <inkml:trace contextRef="#ctx0" brushRef="#br0" timeOffset="46">18239 16439 104 0,'0'-3'41'0,"0"-2"-22"0,0-1-14 0,0 6 11 16</inkml:trace>
  <inkml:trace contextRef="#ctx0" brushRef="#br0" timeOffset="47">18239 16425 198 0,'6'0'11'16,"0"0"-4"-16,-3 0-2 16,0 0-3-16,0-5 3 0,0 2 1 15,0-2 0-15,0 5-1 16,-3-3-3-16,0 1-2 16,0-1 14-16,0-2 7 15,0 5-6-15,-3 0-3 0,0 0-1 16,0-3 3-16,0 1-6 15,0 2 0-15,0 0 5 16,3 0 1-16,-3 0-5 16,0 0-1-16,0 2 5 15,0 1 1-15,0 7-3 16,0 1-1-16,0 8 5 16,-3-1 4-16,-3 1-3 15,1-1 1-15,-4-2-8 16,-3 8-1-16,0-8 2 15,0 5 1-15,0-5-3 16,0-3 0-16,3-5-5 16,-3 0 0-16,-5-3-1 0,2-5 1 15,0-3 0-15,0 1 1 16,-3-6-2 0,3 3-2-16,0-6 1 0,1 0 1 15,2 1-3-15,0-3 0 16,3 2 1-16,0-2 0 15,0-3-3-15,0 3 2 16,3-1-1-16,0 1 0 16,0 3 0-16,3-1 0 15,0 3 0-15,4-2-2 16,-1 2 3-16,0 2-2 16,3 1 1-16,0 2 0 15,0-2-2 1,0 2 3-16,0 1 2 15,0 2 0-15,0 0-1 0,0 2-2 16,-6 1-1-16,3 10 2 16,-3 6 0-16,0-1 1 15,0 1 0-15,0-3 0 16,0 2 2-16,0-4-1 16,0-7-1-16,3 4 1 15,0-8-1-15,3 2-5 16,0-10 1-16,0-1 0 15,3-9-1-15,0-7 4 0,-3-1 2 16,0-1-2 0,0-11 0-16,0 6 1 15,3 3 0-15,0 5-3 16,0-1 2-16,0 9-4 0,0 8 1 16,6 2 2-16,6 11 1 15,0 11 1-15,-1-1 2 16,1 1-3-16,0-3 0 15,0 2-1-15,3-10-2 16,0-3-94 0</inkml:trace>
  <inkml:trace contextRef="#ctx0" brushRef="#br0" timeOffset="48">18349 16489 64 0,'3'-19'24'0,"0"17"-12"0,0 2 6 0,-3-3 12 16,0 3 13-16,3-3 8 16,-3 3-7-16,3 0-2 15,-3 0-18-15,0-2-6 16,0 2-11-16,0 0 2 0,3 2 1 15,0 4 3-15,3 2 3 0,0 0 2 16,3 5 3 0,0 0-7-16,6 8-3 0,6-2-4 15,0 5 0 1,-1-3-2-16,4-3 0 16,3-2 1-16,6-5 1 0,2-3 3 15,4-8 1-15,3-6-3 16,-3-4 0-16,-4-4-1 0,-2-1 1 15,-3-7 2 1,-3 1 1-16,-7-5-3 16,-2-1-3-16,-6 1-2 15,-3 2 0-15,-6 3-4 0,-3 2 0 16,0 6-8 0,0 5-4-16,-3 3-2 0,0 0-1 15,0 5-5-15,0 0-1 16,0 0-32-16,0 0-15 15,0 0-59 1</inkml:trace>
  <inkml:trace contextRef="#ctx0" brushRef="#br0" timeOffset="49">18861 16301 220 0,'-3'-5'85'0,"6"5"-46"0,-6 0-24 0,3-3 26 0,-3 6-11 16,-3-1 0 0,0 6-8-16,-2 0-4 0,-4 5-10 15,-6 1 1-15,-6-1 2 0,9-3-4 16,0 1 1-16,3-3-5 16,3-5 0-16,0 5-1 15,4-6-2-15,2-2-2 16,3 0-1-16,8-2 2 15,4-6 0-15,3 2-4 16,6-10 1-16,0-2 2 16,6-1 1-16,-1 6 1 15,-2 0 0-15,0 8 2 16,-3 2 3-16,-3 11 9 16,-3 13 3-16,-3-2-2 0,0 7 1 15,-4 6-5-15,-2-11-1 16,0-2-9-16,0-1 0 15,3 3-30-15,3-8-13 16,0-7-75-16,0-12-34 16,0-1 31-1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2:42:42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15170 10433 524 0,'0'13'0'0,"-3"3"0"16,3-6 2-16,0 1-1 15,0-3 2-15,0 2-15 16,0-4-5-16,0-4 9 0,-3-2-43 0,3 0-15 16,0-8-54-1</inkml:trace>
  <inkml:trace contextRef="#ctx0" brushRef="#br0" timeOffset="1">15194 10197 252 0,'-6'-13'96'0,"9"13"-52"0,-3-5-43 0,3 2 19 15</inkml:trace>
  <inkml:trace contextRef="#ctx0" brushRef="#br0" timeOffset="2">15200 10176 373 0,'9'0'-57'15,"3"0"-45"-15,6 0-19 16</inkml:trace>
  <inkml:trace contextRef="#ctx0" brushRef="#br0" timeOffset="3">15492 10126 260 0,'-6'-14'96'0,"3"9"-52"0,-6 0-27 15,3 0 25-15,-3-6-16 16,0 6-4-16,-3 2-13 16,0 8-4-16,0 3-3 15,1 11-4-15,2 5-1 0,3 15-1 16,3 4 3-16,3 2-2 16,3-3 1-16,0-2-14 15,0-3-6-15,0 2-11 0,-3-7-5 16,0-5-10-16,0-9-5 15</inkml:trace>
  <inkml:trace contextRef="#ctx0" brushRef="#br0" timeOffset="4">15304 10329 252 0,'9'0'93'0,"-6"3"-50"0,3-3-39 0,0 0 21 16,9 0-16-16,12-3-2 15,9 1-18-15,8-1-8 0,1 0-96 16,0-5-43 0</inkml:trace>
  <inkml:trace contextRef="#ctx0" brushRef="#br0" timeOffset="5">15932 10141 156 0,'0'-7'57'0,"0"7"-30"0,3 0-10 16,-3 0 22-16,0 0-13 16,3 2-5-16,0 6 1 15,0 8 0-15,-3 13-11 0,-3 3 0 0,0 8 0 16,-3 2 2-16,0-2 3 16,1 5-9-16,-1-6-2 15,3-7-1 1,0-3 0-16,0-8-5 15,3-5 1-15,0-5 0 16,3-9 2-16,0-7 3 0,0-11 2 16,0-5-3-16,-3-8-1 15,0 0-3-15,0 2-1 16,0-2 1-16,0-2 2 16,0 4-1-16,0 1-1 15,0 4 1-15,0 1 1 16,0 5 1-1,3 6-4-15,-1 2-1 16,4 5-2-16,0 3 3 16,3 8 0-16,0 5 1 15,3 1-3-15,-3-1 2 16,0 0 1-16,6-5 2 0,-3 0-1 16,0-3-1-1,0-2 3-15,0-3 0 0,2-5-1 16,-2-9 1-16,0 1-2 15,-3-8 2-15,0-3-2 16,0 3-1-16,-3 5 1 16,0 3 1-16,-3 5-3 15,3 3 0-15,0 13 1 16,0 2 2-16,0 9 3 16,0 5 4-16,0 7 0 15,-3 6 2-15,0 0-4 16,3 0 1-16,-1 0-5 0,1-2-2 15,3-6 0-15,-6-3 1 16,0-7-10-16,0-6-2 16,0-2-33-16,0-17-93 31,6-12-38-31,3-1 61 16</inkml:trace>
  <inkml:trace contextRef="#ctx0" brushRef="#br0" timeOffset="6">16328 10327 272 0,'-15'-6'104'0,"12"6"-56"0,3-2-27 0,0 2 28 0,0 0-22 15,3 0-7-15,3-3-15 16,6 0-5-16,3 3-1 15,3 0-2-15,9-2 1 0,0-1 2 16,-1 3 2-16,-2 0-34 16,0 0-13-16,-6 0-49 15,0 3-17-15,-6 2 9 16</inkml:trace>
  <inkml:trace contextRef="#ctx0" brushRef="#br0" timeOffset="7">16373 10419 300 0,'-3'3'112'0,"6"-3"-60"0,0 3-56 0,3-3 18 15,3 0-13-15,6 0 0 16,9-3-12-16,2 0-5 16,1 1 8-16,-3-1-51 0,3-2-20 15,2-1-26 1</inkml:trace>
  <inkml:trace contextRef="#ctx0" brushRef="#br0" timeOffset="8">16802 10237 124 0,'6'-27'46'0,"-3"25"-24"0,2-9-2 0,-2 8 19 16,-3 1-2-16,0 2 1 15,0-3-8-15,0 0-4 16,-3 1-14-16,0 2 1 0,-2 0 1 16,-4 2-3-16,-3 4-1 15,0 10-2-15,-3 7 0 0,3 1-2 16,0 5 1-16,-3 3-4 15,9 3 0-15,3 7-3 16,6-2-1-16,6-1 3 16,6-10 3-16,6-5-7 15,3-5 0-15,3-9 2 16,5-10 4-16,1-8 1 16,-3-13 2-16,-3-5-2 0,-7-9 0 15,-8 4 5-15,-3-9 4 16,-9 3-1-16,-3 5 0 15,-9 3-10 1,-6 5-3-16,1 8 3 0,-1 6 5 16,0 2-24-1,3 5-8-15,3 0-24 0,3 3-8 16,6 0-27-16,0 8-13 16,3-10 3-1</inkml:trace>
  <inkml:trace contextRef="#ctx0" brushRef="#br0" timeOffset="9">17037 10179 252 0,'-3'5'96'16,"6"0"-52"-16,3 11-34 0,-6 0 25 0,3 8-17 15,0 2-2-15,0 1-4 16,0 2 2-16,-3-3-7 16,0-2-4-16,0-3-2 0,0-5 1 15,0-3 1-15,0-2-1 16,0-3-2-16,0-3 1 16,0-2 1-16,0-3-1 15,0 0-1-15,3-3-2 16,0-2 1-16,2-1-1 0,4-1-2 15,6-1 3 1,0 0 2-16,0 2-2 0,3 1 0 16,0 2-1-16,0 6 0 15,0 2 2 1,-4 3 0-16,-2 3 4 16,0-1 5-16,-9 6 6 0,-3 8 3 15,-6-5-3-15,-6-3 1 16,0-1-7-16,-5-4-3 15,-4-3-6-15,0-3 0 16,3-2-13-16,0-3-5 16,3 0-21-16,6-3-10 15,0 1-179 1,9-20 89-16</inkml:trace>
  <inkml:trace contextRef="#ctx0" brushRef="#br0" timeOffset="10">17513 10200 184 0,'-3'-6'68'0,"3"6"-36"0,-6-2-18 0,6 4 20 16,0-2-6-16,-3 0 0 15,0 0-11-15,-3 6-3 16,0 2-8-16,-3 8 0 0,0 7 4 0,0 6 0 15,3 8 2-15,3 1 0 16,3 6 2-16,6-1-7 16,3-6-2-16,9-8-1 15,3-8 2-15,3-8 6 16,0-7 4-16,-1-17 1 16,-2-2-1-16,-3-8 5 15,-3-11 1-15,-6-2 0 16,-9-11 1-16,-3 5-11 15,-6 0-2-15,-6 8-6 16,-3 3-1-16,0 3-19 16,1 10-9-16,2 5-49 0,0 11-22 15,6 3-60 1</inkml:trace>
  <inkml:trace contextRef="#ctx0" brushRef="#br0" timeOffset="11">17754 10515 144 0,'0'-3'55'0,"0"6"-30"0,3-3-21 0,-3 0 15 15,0 0-11-15,0 0-4 16,0 0 3-16,0 0 5 15,3 0-6-15,0 0 10 0,-3 0 4 16,0 0 1-16,0 0 2 16,3 0-7-16,-3 0-1 15,0 0-3-15,0 0 2 16,0 0-7-16,0 7-4 16,0-7-2-1,0 0-1-15,0 0 0 16,3-2 0-16,-3 2 0 15,3 0-3-15,-3 0 0 16,0 0 4-16,0 0 6 16,0 0 3-16,0 0 14 15,3 8-3 1,-3-3-3-16,0 0-7 16,0-2-3-16,-3-6 5 15,0 1-10 1,0-1-4-16,0-5-2 15,0 0-1-15,0 3-15 16,3 0-5-16,0-1-56 16,3 1-45-1,-3 5-30 1,9 0 75-16</inkml:trace>
  <inkml:trace contextRef="#ctx0" brushRef="#br0" timeOffset="12">17945 10546 208 0,'0'0'79'0,"3"0"-42"0,-6 3-19 0,3-3 25 0,0 0-18 15,0 0-3 1,0 0-8-16,-3 0 1 15,0 0-8-15,0 0-4 0,0-5 0 16,0 5-2-16,3-6-1 0,3 1-2 16,-3 0 1-16,3 2 1 15,0 0 0-15,3 1 0 16,0 2 0-16,-3 5 17 16,-1 0 0-1,-2-2 1-15,0 2-6 16,-2-2-2-16,-1 0-6 15,3-3-3-15,-3 2-22 16,0-2-11-16,3 0-37 16,0 0-14-16</inkml:trace>
  <inkml:trace contextRef="#ctx0" brushRef="#br0" timeOffset="13">18111 10509 280 0,'0'3'107'0,"0"-3"-58"0,-3 3-37 0,3-1 24 15,-3 1-21-15,0 5-8 16,0-3-5-16,3 0 0 16,0-2-10-1,3-8 5-15,0 2-2 0,3 0 1 16,0 1 0-16,0-1 0 15,0 3 3-15,-3 0 2 16,0 5 4-16,-3 1 4 0,0-1 0 16,0-2 0-16,0-1-5 15,0-2-3-15,0 3-36 16,0-11-51 0,0 0-24-16,3 0 2 15</inkml:trace>
  <inkml:trace contextRef="#ctx0" brushRef="#br0" timeOffset="14">18358 10295 200 0,'0'-16'74'0,"-3"27"-40"0,3-14-11 0,0 8 24 16,0 1-20-16,-3-1-7 15,0 0-8-15,-3 3-3 16,0 5-5-16,4 3 2 0,-4 5 0 16,-3 1-2-16,9-1-1 15,0 0-1-15,3 3-2 16,3 0 9-16,2-9 6 15,4-4 2-15,3-3 1 0,3-8 0 16,9-8-2-16,-3 0-2 16,0 0-1-16,-4-5 1 15,-2-3 4-15,-3 0 1 16,-6-2 1-16,-6-1-3 16,-3 1 2-16,-9-6-8 15,-6-3-4-15,-3 6-9 16,0 5-3-16,-2 0-16 15,2 6-4-15,3 7-22 16,6-2-10-16,3 0-14 16,6-1-6-16,3 4-55 15</inkml:trace>
  <inkml:trace contextRef="#ctx0" brushRef="#br0" timeOffset="15">18668 10218 232 0,'0'0'88'0,"0"0"-48"0,-3 0-29 0,3 0 27 16,-6 11-17 0,0 5 4-16,-3 2 1 15,-3 1-14-15,0 5 4 0,3-1 2 16,0 1-8-16,6 0-3 15,3-3-7-15,6 3-2 16,6-3 3-16,3 3 1 16,6-11-3-16,6-5-1 0,3-11 12 15,-1-2 5-15,-2-8 1 16,-3-3 3-16,0-2 7 16,-9-4 6-16,-6-4 0 15,-6-3 3-15,-6 0-10 16,-6 0-6-16,-9 2-8 15,-12 3-5-15,3 3-25 16,0 5-10-16,4 3-39 16,2 5-14-16,3 5-102 15</inkml:trace>
  <inkml:trace contextRef="#ctx0" brushRef="#br0" timeOffset="16">19099 10454 184 0,'0'2'71'0,"0"1"-38"0,0 5-21 0,0 0 21 16,-2 2-6-16,-1 6 1 15,-3 0-11-15,0-3-5 0,0 1-7 16,0-1-4-16,0 0 0 16,0-2-28-16,3-3-11 0,0-3-146 31,6-8 86-31</inkml:trace>
  <inkml:trace contextRef="#ctx0" brushRef="#br0" timeOffset="17">19436 10144 140 0,'-3'-3'55'0,"3"3"-30"0,0-2-12 16,0 2 19-16</inkml:trace>
  <inkml:trace contextRef="#ctx0" brushRef="#br0" timeOffset="18">19436 10149 318 0,'0'16'36'0,"0"8"-18"15,0-3-7-15,0 14-4 0,0 12 1 16,0 1 2-16,0-3-1 16,0-8 0-16,0-5-5 0,0-3-1 15,0-8-3-15,0-8-1 16,0-2-21-16,0-3-10 16,-6-3-28-16,0-10-12 15,0-9-15 1</inkml:trace>
  <inkml:trace contextRef="#ctx0" brushRef="#br0" timeOffset="19">19326 10398 220 0,'-9'0'82'0,"6"-5"-44"0,6 5-20 0,-3 0 25 16,0 0-22-16,6-3-6 15,6 1-10-15,5-4-4 0,1 1 0 16,0 0-4-16,3-1 0 0,3 4-1 15,0-1 0-15,-3 0-33 16,-1-2-15-16,-2 0-35 16,6 0-35-1</inkml:trace>
  <inkml:trace contextRef="#ctx0" brushRef="#br0" timeOffset="20">19594 10160 192 0,'0'3'71'0,"0"-1"-38"0,0 9-23 16,0-3 17-16,0 10-2 0,0 9 0 15,0 2-3-15,0 3 1 16,0-1-13-16,0 1 3 0,-3-5 1 16,0-1-5-16,3-7-3 15,-6-4-6-15,6-4 0 16,0-3 0-16,0-3 0 15,0-2 2-15,0-3 1 16,6-5-4-16,0-3-1 16,3-3 1-16,5 1 0 15,1-1-2-15,0 3 0 16,0 5-1-16,-3 6 0 0,0 5 3 16,0 3 2-16,-3 2 2 15,0 5 1 1,-3 3-2-16,0-2-2 15,-1-3-13-15,-2-3-4 16,0-2-31-16,0-3-14 0,0-6-40 16,3-4-25-1,3-14 64-15</inkml:trace>
  <inkml:trace contextRef="#ctx0" brushRef="#br0" timeOffset="21">19841 10427 200 0,'3'3'74'0,"12"0"-40"0,-7 2-16 0,-2 0 23 15,0 0-12 1,0 1-5-16,3-4-9 0,0 1-2 16,0-3-8-1,0 0-3-15,3-3-1 0,-3-2 1 16,0-3 1-16,-3 0 1 0,-3-2 0 16,-3-1-2-16,-3 0 1 15,-3 1-2-15,-3 2-1 16,0 0 1-16,-3 5-1 15,-3 6 0-15,3 2 0 16,-6 6 0-16,6 2 0 16,1 0 4-16,8 3 2 15,3 8 0-15,6 2-1 16,2-4-3-16,1-1 1 0,3-5-2 16,0-3-1-1,3-3-17-15,3-2-6 16,0-5-38-16,-3-6-15 0,3-7-33 31</inkml:trace>
  <inkml:trace contextRef="#ctx0" brushRef="#br0" timeOffset="22">20073 10451 212 0,'-12'13'82'0,"12"-2"-44"0,12 13-20 16,-15-11 23-16,0 0-15 15,0 0-4-15,3-2-11 16,-3-3-5-16,3 0-3 16,0-3 0-16,0-5 2 0,0 0 0 15,9-16 4-15,6-2-3 16,0-6-7-16,2 0-4 16,1-2 2-1,3 7 3-15,0 3-1 0,-3 8 0 16,9 8 3-16,-4 8 3 15,-2 3 7-15,-6 15 4 16,-3 3-4-16,0-5-2 16,-3 0-3-16,-3-8-2 15,-3-3-23-15,3-2-10 16,0-1-70-16,6-7-29 16</inkml:trace>
  <inkml:trace contextRef="#ctx0" brushRef="#br0" timeOffset="23">20811 10356 132 0,'-3'-3'52'16,"3"3"-28"-16,-3-2-2 0,3 2 23 0,0-3-1 15,0 0 1-15,0 1-7 16,0-4-1-16,3 1-21 15,0-6-7-15,6-2-2 0,6-5-4 16,3 2-2-16,3 3 0 16,-1 5-1-16,4 2 0 15,0 12 0-15,-3 4 0 16,-3 6 0-16,-6 5 0 16,-9 6 2-16,-9 2-1 15,-3 0-1-15,-6 11 5 16,-3-3 1-16,0 0-5 15,-3-8 0-15,3-5 1 0,3-3 1 16,4-5 5-16,5-8 3 16,0 0-9-16,3-1 0 15,0-1-2-15,6-4 0 16,9-2-3-16,2 0 2 16,7-2 1-16,9-1 2 15,-3 3-1-15,0 0-1 16,-4 0-2-16,-2 0 1 15,-3 3-15-15,-3-3-6 0,-3 0-36 16,-3 0-14-16,0-3-43 16</inkml:trace>
  <inkml:trace contextRef="#ctx0" brushRef="#br0" timeOffset="24">21165 10097 172 0,'0'0'66'0,"0"0"-36"0,3 0-11 0,-3 0 21 16,0 0-14-16,3 2-4 15,-3 6 0-15,0 5 0 16,0 6-11-16,0 7 0 0,0 1 0 16,0-1-6-16,3-2-1 15,-3-3-2-15,0-2-2 0,3-3-19 16,-3-3-8-16,0-5-24 15,0-3-7-15,-3-2-43 16</inkml:trace>
  <inkml:trace contextRef="#ctx0" brushRef="#br0" timeOffset="25">21141 10107 216 0,'-3'-5'82'0,"9"2"-44"0,-6 3-33 0,3 0 17 15,3-2-6-15,9-4 3 16,-3 1-8-16,3 0-2 16,0-6-5-16,0 3-3 0,-3 0 2 15,0 3-4-15,-1 0-2 16,1 2 2-16,0 0 0 15,-3 1-30-15,-3 2-12 16</inkml:trace>
  <inkml:trace contextRef="#ctx0" brushRef="#br0" timeOffset="26">21165 10186 228 0,'0'0'85'0,"3"0"-46"0,3-2-41 16,3 4 17-16,0-2-13 16,6 0-1-16,0 0-1 15,0-2 2-15,0-1-1 0,-1 1-14 16,1 2-4-16,-3-3-24 15,0 3-11-15,-3 0-31 16</inkml:trace>
  <inkml:trace contextRef="#ctx0" brushRef="#br0" timeOffset="27">21165 10319 200 0,'0'0'77'0,"3"0"-42"0,15 2-34 0,-9-2 16 16,3 3-11-16,3-3-1 16,0 0-8-16,3-3-2 15,-1 3-40-15,1-2-18 0,3-6-16 16,-3 0-4 0</inkml:trace>
  <inkml:trace contextRef="#ctx0" brushRef="#br0" timeOffset="28">21508 10205 188 0,'-9'3'71'0,"6"5"-38"0,-18 13-25 16,9-13 18-16,0 5-15 16,0 0-6-16,0-2-14 0,0-1-5 15,3 1-37-15,0-3-17 16,0-3-4-1,6 0-2-15</inkml:trace>
  <inkml:trace contextRef="#ctx0" brushRef="#br0" timeOffset="29">21335 10242 212 0,'-3'16'79'0,"6"-16"-42"0,-3 3-37 0,0-3 18 15,6 0 1-15,0 7 3 16,3 1-11-16,3 0-7 15,3 0-2-15,2-2-2 0,4-1 0 16,0 0-36-16,0-2-15 16,0-3-49-1</inkml:trace>
  <inkml:trace contextRef="#ctx0" brushRef="#br0" timeOffset="30">21588 10268 184 0,'-6'6'71'0,"3"15"-38"0,0 0-21 16,0-8 21-16,3 6-19 15,-3 2-5-15,3 0-4 16,0 3-1-16,0-3-2 16,0 0-2-16,0 1 1 0,0-9-1 15,3-3 0-15,-3-10 0 16,0-5-3-16,0-3 0 15,-3-5 2 1,3-6 0-16,0-2 5 16,-3 0 5-16,3 0-3 0,3-3 2 15,3 3-3-15,0-3 0 16,3 3-3-16,0 2-2 16,6 3 1-16,3 6-1 15,-4 2-3-15,1 5 2 16,-3 9 14-16,-3 4 8 15,-3 3 1-15,-3-2-1 16,-6 0-3-16,-9-1-1 16,0 1-14-16,0-3-4 15,3-3-27-15,1 0-9 16,-1-2-32-16,3-3-13 16,3 0-21-1</inkml:trace>
  <inkml:trace contextRef="#ctx0" brushRef="#br0" timeOffset="31">22070 10300 236 0,'0'-2'90'0,"0"2"-48"0,-3 2-25 0,3 1 27 0,-3 0-14 16,-3 2-5-16,-3 5-8 16,-3 4-3-16,-3 2-8 15,1 2-6-15,-4 1-1 0,0-1-8 16,0-5-2-16,0-2-34 16,6-1-79-1,9-2-29 1,0-5 48-16</inkml:trace>
  <inkml:trace contextRef="#ctx0" brushRef="#br0" timeOffset="32">21906 10332 216 0,'0'-5'82'0,"0"5"-44"0,3-3-14 0,-3 3 27 16</inkml:trace>
  <inkml:trace contextRef="#ctx0" brushRef="#br0" timeOffset="33">21918 10324 460 0,'12'5'28'16,"6"3"-16"-16,0 6-4 0,0 1-2 15,0 4-2-15,-1-1-1 16,4 4-1-16,-3-4 1 16,3 6-26-16,-3-3-12 15,-3-5-62 1</inkml:trace>
  <inkml:trace contextRef="#ctx0" brushRef="#br0" timeOffset="34">22323 10332 188 0,'-3'3'71'0,"3"-3"-38"0,0 2-19 0,0-2 22 16,0 0-7-16,0 0-2 15,0 0-4-15,0 0-3 16,3-2-10-16,3-4 2 0,-3 1 2 16,6-3-7-16,-3-8-2 15,0 0-3-15,0-2-2 16,3 2 1-16,-3-3-1 16,6 4 0-16,-6 1 0 0,0 4-3 15,-4 2 2-15,1 0-1 16,0 5-2-1,0 3 3-15,0 6 2 16,0-1-2-16,0 11-2 16,0-3 4-16,0 13 1 0,3 6 6 15,-3 5 3-15,-3 6-2 16,0 1 0-16,3-1-8 16,0-3-2-16,0-9 4 15,0-2 3-15,-3-5-19 16,3-8-8-16,0-3-29 15,0-2-11-15,-3-3-56 16,3-6-29-16,-3-2 74 16</inkml:trace>
  <inkml:trace contextRef="#ctx0" brushRef="#br0" timeOffset="35">22296 10644 184 0,'-3'0'68'0,"3"0"-36"0,3 3-15 0,-3-3 20 16,0 0-6-16,6 2 2 15,0-2-6-15,3 0 1 16,12 3-16-16,0-3 0 0,3 0-1 16,2 0-6-16,1 0-1 0,-3 0 0 15,0 0 0-15,-3 0 0 16,-3 0 0-16,-1-3-11 16,-8 1-3-16,3-1-37 15,-6-2-16-15,3 0-61 16</inkml:trace>
  <inkml:trace contextRef="#ctx0" brushRef="#br0" timeOffset="36">22749 10607 140 0,'6'-2'52'0,"-6"4"-28"0,0 1-2 0,0-3 23 15,0 0-14-15,0 0-3 16,0 0-1-16,0 0 2 15,0 0-15-15,0 0 1 0,-6 5-1 0,3 0-3 16,-3-2 1-16,0 0-3 16,0-3 2-16,3 2-8 15,0-4-2-15,3-1-6 16,3 0 1 0,0 3 0-16,3 0 2 0,-3 0 1 15,0 0 1-15,-3 0 0 16,0 0 2-16,0 0 3 15,-3 0 2-15,0 0-6 16,-3 0 0-16,3 0-28 16,0 0-11-16,3-5-45 15,6 0-17-15,3-3 8 16</inkml:trace>
  <inkml:trace contextRef="#ctx0" brushRef="#br0" timeOffset="37">23082 10295 164 0,'-3'-21'63'0,"0"21"-34"0,3-3-8 0,0 3 25 15,0 0-4-15,-3 0 9 16,-6-3-20 0,-3-2-16-16,3 5-6 0,-2 3 1 15,-1 5-4-15,0 2-1 0,0 9 0 16,-3 7-1-16,3 6-2 16,3 10 1-16,9 1-4 15,0 2-2-15,6-6-1 16,15 1 3-16,0-8 2 15,3-3 2-15,5-18-1 16,4-9-2-16,6-7 1 16,-1-11 1-16,-5-8 3 15,-3-10 2-15,-9-6 8 16,-6-2 4-16,-15-1 6 0,-9 6 4 16,-6 0-2-1,-9 6-2-15,-3 7-13 16,0 3-8-16,4 5-27 0,-1 5-10 15,3 6-38-15,9 0-15 16,6 2-63 0</inkml:trace>
  <inkml:trace contextRef="#ctx0" brushRef="#br0" timeOffset="38">15066 11057 60 0,'-9'-3'24'0,"9"1"-12"0,9 2-16 15,-9 0 2-15,3 0-21 16,3 0-8-16,-6 0 14 16,3 0 6-16,-3 0 170 31,6 0-59-15,-6 0-15-16,3 2-39 15,3 9-20-15,0 2-9 16,-6 3-3-16,3-5-8 15,0-3-2-15,0 2 0 0,0 1-2 16,0-1 1-16,-3-2-33 16,3 0-12-16,0 0-65 15,0-3-42-15,0 1 63 16</inkml:trace>
  <inkml:trace contextRef="#ctx0" brushRef="#br0" timeOffset="39">15123 10808 260 0,'0'-2'96'0,"0"2"-52"0,3 0-54 0,-3 0 14 16,6 2-36-16,6 1-12 16,3 0-54-16,2-1-25 0</inkml:trace>
  <inkml:trace contextRef="#ctx0" brushRef="#br0" timeOffset="40">15412 10763 288 0,'-15'-8'110'0,"6"8"-60"16,-6-2-43-16,9 2 23 0,0 2-21 15,0 4-4-15,-3 4-9 16,0 11 0-16,0 8 2 15,9 16 1-15,0 3 1 0,3-3 0 16,0 0 0-16,0-3-11 0,0-5-3 16,0-7-22-16,0-7-9 15,0-4-27-15,-3-6-10 16</inkml:trace>
  <inkml:trace contextRef="#ctx0" brushRef="#br0" timeOffset="41">15236 11007 260 0,'-3'-3'99'0,"9"0"-54"0,0 3-42 0,3 0 23 15,6 0-15-15,3-8-3 16,8-5-16-16,10 3-5 16,0-1-104-16,5 3-44 15,1-2 74-15,-3-1 40 0</inkml:trace>
  <inkml:trace contextRef="#ctx0" brushRef="#br0" timeOffset="42">15819 10856 212 0,'-3'0'79'0,"3"3"-42"0,0 4-28 0,0 1 19 16,0 8-12-16,-3 11-4 15,0 10 1-15,-3 0 4 16,-3 5-9-16,1-5 0 0,2-2-1 15,0-4-3-15,3-4-1 16,0-6 1-16,0-5 0 16,0-3-7-16,3-5 0 15,3-3-4-15,-3-5 2 16,0 0 1-16,0-5 2 16,3-6 3-16,-6-2 2 15,6-5 1-15,0-1 2 16,0-5-3-16,0 1-2 15,0-9-3-15,3-3 1 0,0 1 3 16,-1 2 1-16,1 3-4 16,3 0 1-16,-3 5 4 15,0 6 2-15,0 4 0 16,0 4-1-16,0 5-1 16,0 10 0-16,0 5 0 15,0 4 0-15,0 4 0 16,0 6 0-16,0 0 0 15,0-6 2-15,0-2-5 16,0-5-1-16,0-3 0 0,3 0 2 16,0-6 1-1,-1-2 1-15,1-8-5 0,0-7 1 16,3 1 0-16,-3 1 0 16,0-3 0-16,0 3 2 15,3-3-1-15,-3 3-1 16,-3 2 1-16,0 3-1 15,0 3-3-15,0 8 0 16,0 5 2 0,0 13 0-16,0 5 1 15,-1 6 6-15,1 2 6 16,-3 1-2-16,0-1 0 16,0-2-6-16,0-3-3 0,3-5 2 15,-3-3 0 1,0-5-19-16,3-3-9 0,3-5-42 15,0-5-20-15,0-3-38 16</inkml:trace>
  <inkml:trace contextRef="#ctx0" brushRef="#br0" timeOffset="43">16290 11044 348 0,'-3'0'132'0,"3"2"-72"0,3 1-50 16,-3-3 28-16,6 0-19 0,2-3-5 16,4-2-7-1,6 0 0-15,0-1-4 0,0 1-6 0,3 3-1 16,3-1-14-16,-4 0-3 15,1 3-33-15,-6 0-13 16,-3 3-31-16,-3 0-11 16,0 7 7-1</inkml:trace>
  <inkml:trace contextRef="#ctx0" brushRef="#br0" timeOffset="44">16319 11126 264 0,'-3'2'101'0,"6"-2"-54"0,0 14-48 0,3-12 20 0,3 1-11 15,6 0-2-15,6-1-8 16,6-4-1-16,3-1 1 16,2 0-52-16,-5 1-21 0,-3-4-30 15</inkml:trace>
  <inkml:trace contextRef="#ctx0" brushRef="#br0" timeOffset="45">16813 10898 116 0,'0'-8'44'0,"0"3"-24"0,3 0 3 16,-3 2 21-16,0 0-9 15,-3 1 0-15,-2-1-5 16,-4 3 1-16,0 3-17 15,-3 2-4-15,-3 3-2 0,0 16-2 16,0 8-1-16,0 5-12 16,9-8-5-16,0-6 12 15,6 9 9-15,0-5-4 16,15 2 0-16,-3-5 1 0,12-6 3 16,-3-2 0-1,12-11 0-15,-4-2-3 0,1-11 1 16,-3 0-4-16,-3-16-2 15,-1-15 2-15,-11-4 2 16,-9 4 0-16,-6 2 2 16,-12 2 0-16,-2 6 3 15,-1 8-5-15,0 5-3 16,3 5-17-16,3 3-7 16,3 3-40-16,6 3-15 15,9-1-37 1</inkml:trace>
  <inkml:trace contextRef="#ctx0" brushRef="#br0" timeOffset="46">17078 10843 236 0,'0'10'90'0,"-6"6"-48"0,6 21-36 15,0-10 20-15,0-1-5 16,0 8 2-16,-3-10-7 16,3-5 1-16,0 5-10 15,0-6-2-15,-3 1-1 0,3-3-2 16,0-3 1-16,0-3 4 16,0-2 4-16,0 0-4 15,0-8 1-15,0 0-5 16,0-8 0-16,0 3-6 0,12-6 0 15,3-4 1-15,3 1 1 16,0 4-2-16,3 4 0 16,3 6-1-16,-6 6 3 15,-4-1 2-15,1 6 2 16,0-3 1-16,-6 5 0 16,-6 3 6-16,-6-3 4 15,0-3-3-15,-9 1 1 16,-3-3-7-16,-8 0-3 0,-10-3-15 15,3 0-4 1,3-5-33-16,6 0-15 0,6-2-171 31,13-11 121-31</inkml:trace>
  <inkml:trace contextRef="#ctx0" brushRef="#br0" timeOffset="47">17513 10901 192 0,'-3'-5'74'0,"0"5"-40"0,-6 0-18 16,9 0 24-16,-3 2-14 15,-3 3-5-15,0 9-4 0,-3 7-1 16,0 3-8-16,3 5 1 0,0 3 2 15,3-1-6-15,6-2-1 16,3-2 0-16,3-1 2 16,3-5 3-16,3-5 2 15,3-5-1-15,3-6 1 16,0-5 3-16,-3-10 1 16,-1-6 3-16,-2-5 3 15,-3-3 0-15,-6-8 2 16,-6-2-9-16,-3 2-3 0,-6 3-2 15,-6 2 1-15,3 6-10 16,-2 0-4 0,2 8-18-16,0 5-9 15,3 3-32-15,3 5-12 0,3 10-47 16,3 6-51 0,6 3 62-16</inkml:trace>
  <inkml:trace contextRef="#ctx0" brushRef="#br0" timeOffset="48">17796 11189 228 0,'-15'3'88'0,"12"0"-48"0,0-3-20 0,3 0 24 16,0 0-7-16,0 0-2 16,0 0-22-16,3-3-7 15,0-2-5-15,0-1 1 0,6 1 3 16,-3 2-4-16,0 1-3 16,-3-1 1-16,0 3 2 15,-6 3 6 1,-3-1 1-16,3 1 3 15,0 0-8-15,0-3-9 16,0-3-1 0,0-5-41-16,3 8-16 15,6 0-68 1</inkml:trace>
  <inkml:trace contextRef="#ctx0" brushRef="#br0" timeOffset="49">17959 11173 224 0,'0'0'85'0,"0"0"-46"0,3 6-15 16,-3-6 27-16,0 2-22 16,0 1-8-16,-3 0-16 0,3-1-3 15,0-2-2-15,0 0 0 0,3-2 0 16,3 2-3-16,-3-3 0 15,3-2 2-15,-3 2 0 16,0 0-6 0,-3 3 6-16,0 0 5 15,0 0 7-15,0 3 3 16,0-3-3-16,0 3-1 16,0-3-11-16,0 2-1 15,0-2-51-15,0-2-21 16,9 7-51-1</inkml:trace>
  <inkml:trace contextRef="#ctx0" brushRef="#br0" timeOffset="50">18114 11160 216 0,'0'0'82'0,"3"0"-44"0,-3 11-20 15,0-9 23 1,0 1-15-16,0 0-4 0,0-3-11 15,0 2-5-15,0-2-3 16,0 0-5-16,0 0-1 0,0 0-5 16,0 0 0-16,6 3-7 15,0-3-1-15,0 0 4 0,0 0 5 16,0 0 4 0,-6 0 2-16,0 0 3 15,0 0 1-15,0 0-4 16,0 0-1-16,0 0-41 15,0 0-19-15</inkml:trace>
  <inkml:trace contextRef="#ctx0" brushRef="#br0" timeOffset="51">18391 10996 200 0,'-6'-3'77'15,"3"3"-42"-15,3 0-15 0,0 3 24 0,-3 0-16 16,0-1-5-16,0 4-17 16,-3 4-6-16,3 3 0 15,-3 3 1-15,3 3 2 0,3 2-1 16,0 0 1-1,6 0-2-15,3-2 2 16,0-3-2-16,3-3-1 0,6-2 5 16,6-6 1-16,0-5 4 15,-4-5 1-15,-2-9 6 16,-3-2 3-16,-3-2 1 16,-3-6-1-16,-6 0-2 0,-6-10 1 15,0 7 3 1,-15 1 1-16,-6 2-10 0,3 6-5 15,1 2-12-15,-1 5-5 16,0 1-26-16,9 4-10 16,3 6-56-16,6 11-25 15,6 2 0 1</inkml:trace>
  <inkml:trace contextRef="#ctx0" brushRef="#br0" timeOffset="52">18665 11007 200 0,'0'2'77'0,"0"4"-42"0,0-4-17 16,0-2 25-16,0 0-7 15,0 0 2-15,3 0-13 0,0-2-6 16,0-1-4 0,3-16-9-16,0 1-3 0,3-1-2 15,-3 1-1-15,3-1 2 16,-3 3-3-16,-1 6 0 16,-2 2 1-16,0 3 0 15,0 5-3-15,3 5 0 16,0 3-1-16,0 5 3 15,-3 11 4-15,0 0 3 16,0 2-2-16,0 1-3 16,0-1 0-16,-3-2-1 15,0 0-11-15,3-6-5 16,-3-2-61-16,3 0-24 16,-3-3-12-16</inkml:trace>
  <inkml:trace contextRef="#ctx0" brushRef="#br0" timeOffset="53">18662 11202 296 0,'0'-2'112'0,"3"2"-60"0,0 0-47 16,0 0 22-16,3 0-13 15,12-3-3-15,0 1-2 16,5-1-1-16,1 0-4 15,0 1-3-15,3-1 0 0,-9 0-8 0,-4 1-3 16,-2-1-58 0,-3 3-25-16,0 5-32 15</inkml:trace>
  <inkml:trace contextRef="#ctx0" brushRef="#br0" timeOffset="54">19055 11187 212 0,'-3'21'82'0,"3"-8"-44"0,-3 6-18 0,0-9 27 16,0 1-25-16,-3 2-6 0,-3 0-49 15,-6-2-20-15,0-1-57 16,-6-2-25-16</inkml:trace>
  <inkml:trace contextRef="#ctx0" brushRef="#br0" timeOffset="55">19454 10819 248 0,'-6'18'93'0,"6"6"-50"0,-3 24-39 0,3-19 21 16,0-3-14-16,0-4-3 15,0 9-5-15,0-2-3 16,-3 0 1-16,3-5-4 0,-3 0 2 16,0-3-32-16,0-2-15 15,3-3-40 1,-3-3-39-16,0-3 48 0</inkml:trace>
  <inkml:trace contextRef="#ctx0" brushRef="#br0" timeOffset="56">19341 11057 304 0,'3'0'115'0,"0"-3"-62"0,0 3-62 16,11 0 33 0,1 0-19-16,6-2-2 15,3-1-2-15,3 3-1 16,0-3-22-16,-4 1-10 0,4-4-35 15,-3 1-12-15,3 0-23 16</inkml:trace>
  <inkml:trace contextRef="#ctx0" brushRef="#br0" timeOffset="57">19656 10893 200 0,'-15'10'74'0,"12"17"-40"0,0 15-27 0,3-23 18 16,-3 5-4-16,-3 5 2 16,3 2 4-16,-3-1 4 15,3-12-17-15,0-2-1 0,0-3 0 0,0 3-5 16,1-3-2 0,2-5-1-16,0-5-1 15,0-3-5-15,8-11 1 0,4-2-2 16,3-3-2-1,0 0 0-15,0 3 0 0,0 3 5 16,0 7 1-16,-3 6 0 16,0 7 1-16,-3 6 0 15,-4 0 3-15,1 2-5 16,-3-2-1-16,-3 0-5 16,0-3 1-16,3-2-47 15,-3-3-18-15,0-3-53 16</inkml:trace>
  <inkml:trace contextRef="#ctx0" brushRef="#br0" timeOffset="58">19823 11150 216 0,'21'7'82'0,"-21"-4"-44"0,15 0-29 0,-10 2 22 16,4 0 3-16,0 1 4 15,0-4-14-15,3 1-6 16,0-3-11-16,3-3-5 0,-3 1 1 15,0-6-2-15,-3-3 2 16,-3-2-4-16,-3 2 0 16,-3 3 3-16,-6-2 1 15,-3 2-4-15,-3 3 1 16,0 5-2-16,-3 2-2 16,3 4 0-16,0 7 3 0,0 3 0 15,3-1 3 1,3 4-1-16,3 0 2 0,6-1-2 15,3-2 2-15,0-3-9 16,3-2-1-16,3-6-25 16,3-2-9-16,0-6-36 15,0-2-16-15,0-1 0 16</inkml:trace>
  <inkml:trace contextRef="#ctx0" brushRef="#br0" timeOffset="59">20052 11115 208 0,'3'0'79'0,"0"24"-42"0,0 0-23 16,0-16 22-16,-3 0-3 0,0 2 1 16,0 1-13-16,0-1-5 15,0-2-9 1,0-2-3-16,0-1 2 0,0-5-3 0,0 0 0 16,9-3 1-16,3-2 2 15,3-6-8-15,-1 1-3 16,4-6-2-16,3 3 1 15,0 2 6-15,-3 8 2 16,6 6 4-16,0 5 3 16,-7 5 0-16,1 1 2 15,-3 1-6-15,-3 1-1 16,-3 0-4-16,-3-3-1 16,0-2-67-16,3-3-32 15,0-3-29-15</inkml:trace>
  <inkml:trace contextRef="#ctx0" brushRef="#br0" timeOffset="60">20734 11094 168 0,'-15'-5'66'0,"15"7"-36"0,-3-2-35 16,3 0 84-1,0 0-23-15,3-5-16 16,3 0-13-16,6-3-17 16,2-3-2-16,4-2 2 0,3-6-2 15,0 6 3-15,3 3-8 16,0 10-4-16,-4 5 0 0,-2 8 0 16,-3 6-2-16,-6 10 2 15,-9 3 1 1,-6 2 2-16,-6 3 1 0,-3 0 1 15,-2-5 0-15,-1 2 0 16,0-5 0-16,0-2 2 16,6-11 3-16,0-3 5 15,3-3-6-15,3-2 0 16,3 3-6-16,9-8-4 16,3-1-2-16,6-4 9 15,6-1 4 1,3 0-4-16,0-2-1 15,-1 2-2-15,-5 3 1 16,0 8-9-16,-3-5-1 0,-3-6-45 16,3-5-22-1,-3 0-13-15,3-2-38 16</inkml:trace>
  <inkml:trace contextRef="#ctx0" brushRef="#br0" timeOffset="61">21079 10851 216 0,'0'0'82'0,"3"2"-44"0,-3 1-18 0,3 0 27 15,-3 4-12-15,0 4 0 16,0 5-16-16,0 5-4 16,0 6-9-16,0-4-4 0,0-1-1 15,0-4-4-15,0-2 2 16,3-3-17-16,-3 0-8 16,0-2-37-16,3-3-17 15,0-3-31 1</inkml:trace>
  <inkml:trace contextRef="#ctx0" brushRef="#br0" timeOffset="62">21085 10864 228 0,'-6'-3'88'0,"6"6"-48"0,-3-3-25 16,3 0 26-16,0 0-11 15,0 0 0-15,6 0-15 16,3-3-4-16,0-2-7 16,3 0-3-16,3-3 0 0,2 0-1 15,1 0 2-15,0 2-17 16,-3 1-6-16,0 0-23 0,-3 2-8 16,-3 1-47-1,0 2-37 1,0 5 55-16</inkml:trace>
  <inkml:trace contextRef="#ctx0" brushRef="#br0" timeOffset="63">21100 10943 264 0,'-3'0'99'0,"9"3"-54"0,-3-3-42 0,3-5 21 16,0 2-14-16,3-2-1 15,2-3-5-15,4 2-1 16,3 4-1-16,-3-1-21 0,0 0-8 0,-3 1-30 16,-3 2-14-16</inkml:trace>
  <inkml:trace contextRef="#ctx0" brushRef="#br0" timeOffset="64">21121 11044 220 0,'-6'5'85'0,"12"-5"-46"0,-6 3-37 15,0-3 19-15,6 0-13 16,2 0-2-16,7-3-17 16,6 3-8-16,-3-3-45 15,0 1-21-15,0-1 6 16,3 0 7-16</inkml:trace>
  <inkml:trace contextRef="#ctx0" brushRef="#br0" timeOffset="65">21368 10896 228 0,'-6'5'85'0,"3"-3"-46"0,-6 20-32 0,3-4 20 15,-3-2-12-15,0 0-1 16,-3 0-8-16,0 0-4 16,3 0-1-16,3-6-30 0,0 1-10 15,0-3-52 1,-3 0-38-16,3-6 49 0</inkml:trace>
  <inkml:trace contextRef="#ctx0" brushRef="#br0" timeOffset="66">21252 10954 256 0,'-3'0'96'0,"6"2"-52"0,-3 1-51 0,5 8 55 15,4-1-13-15,3 3-17 16,3-2-8-16,0 2-7 15,3-2-3-15,0-3 1 0,-3 0-43 16,-3-3-17-16,0 0-67 16</inkml:trace>
  <inkml:trace contextRef="#ctx0" brushRef="#br0" timeOffset="67">21496 10978 232 0,'-9'23'88'0,"0"-1"-48"0,0 12-31 0,3-13 22 16,0 3-17-16,3 0-2 16,-3 0-6-16,3-3 1 15,0-3-4-15,0-2-4 0,3-3 0 16,0-2-1-16,-3-6-2 15,3 1 5-15,0-6 1 16,0-6 2-16,-3-2 0 16,3-5 4-16,0-8 3 0,0-3-2 15,3-2 0-15,3-3-5 16,6-3-3-16,0 0 0 16,3 3-1-16,3 5-3 15,-1 6 2-15,4 2 1 16,-3 8 0-16,-3 8 2 15,0 8 1-15,0 5 7 16,-6 3 4-16,-6 2 1 16,-3-2 1-16,-3-3-4 15,-3 3 0-15,-6-2-14 16,0-4-5-16,-3-5-28 16,3-2-12-16,0-3-64 15,6-3-62-15,3 1 61 16</inkml:trace>
  <inkml:trace contextRef="#ctx0" brushRef="#br0" timeOffset="68">21969 11086 212 0,'0'-3'79'0,"-3"6"-42"0,3 2-28 0,-3-2 19 16,0 5-1-16,-9 0 1 15,-3 8-2-15,-3 2 1 16,0 3-15-16,-2 3-2 0,-1 3-3 0,0-3-3 16,3-3-3-1,3-3-5-15,3-5 0 0,3-2-36 16,3-3-15-1,0-3-43-15,3-7-46 16,3-4 50-16</inkml:trace>
  <inkml:trace contextRef="#ctx0" brushRef="#br0" timeOffset="69">21737 11123 236 0,'-3'-3'90'0,"3"6"-48"0,0 13-29 16,3-11 24-16,-3-5-12 0,6 8-5 15,3 0-5-15,5 0 0 16,4 3-8 0,3 2-4-16,3 3-2 0,3 0 1 15,0 0 3-15,-1-1-29 0,-5-1-13 16,0-4-69 0,-3 1-58-16,-6-6 59 15</inkml:trace>
  <inkml:trace contextRef="#ctx0" brushRef="#br0" timeOffset="70">22287 10798 180 0,'-3'-6'68'0,"3"6"-36"0,-3 0-20 16,3 0 19-16,-3 0-7 16,-3 0-2-16,4 3-4 15,-7 2-1-15,-3 1-9 16,0 4 4-16,-3 6 3 0,0 5-1 15,-9 19 2-15,3 8-3 16,1 4 0-16,5 1-7 16,6 8-4-16,9-3-1 0,12 9-1 15,3-9-3-15,5-8 2 16,7-8-19-16,-6-15-9 16,-3-6-27-16,9-8-12 15,11 0-39 1</inkml:trace>
  <inkml:trace contextRef="#ctx0" brushRef="#br0" timeOffset="71">22365 11099 80 0,'0'0'33'0,"-3"6"-18"0,3-9 11 0,0 3 18 16,0 0 5-16,0 0 3 0,0 5-6 16,-3-5-4-16,0 0-23 15,3 3 4-15,-3-3 4 0,3 0-6 16,0-3-2-16,0-2-11 16,3 0-3-16,0-1-1 15,0 1 0-15,0-6-2 16,0 1-2-16,0-1 1 15,0 1-1-15,3-6 0 16,-6 3 0 0,6 2 0-16,0 0-5 15,0 4 1-15,-4 1 4 16,1 9 2-16,0 2-3 16,3 6-1-16,-3 2 1 15,3 5 0-15,-3 6 3 16,-3 3 3-16,6-3-2 0,-3-1 0 15,-3 1-1-15,3 0 1 16,0 0-4 0,-3-6 0-16,3-2-8 0,-3-3-4 15,0-2-26-15,0 0-10 16,0-3-30-16,0-3-10 16,0-5-2-1</inkml:trace>
  <inkml:trace contextRef="#ctx0" brushRef="#br0" timeOffset="72">22323 11316 164 0,'0'3'63'0,"0"-3"-34"0,0 3-19 0,0-3 17 0,0 0-4 15,0 0 0-15,6 0 3 16,3 0 3-16,6 0-15 16,-3 0 7-16,6 0 3 0,-1 0-1 15,4 0 0-15,0 0-8 16,6 0-4-16,0 0-9 16,-3 0-1-16,-4 0-1 15,-2 0 2-15,-3 0-3 16,-3 0-2-16,-3-3-27 0,-3 0-12 15,0 1-56 1,0 2-62-16,0-3 47 16</inkml:trace>
  <inkml:trace contextRef="#ctx0" brushRef="#br0" timeOffset="73">22779 11004 204 0,'0'-5'77'0,"0"7"-42"0,5-4-21 16,-5 2 22-16,0 0-7 16,3 2-2-16,0 4-4 0,0 2-3 15,0 2-10 1,0 6 5-16,-3 3 4 0,0 7-8 0,0-2-1 15,0-3-6-15,0 0-1 16,0-2 1-16,0-3 0 16,0-3-22-16,0-3-10 15,0-2-35-15,0-2-14 16,-3-4-42 0</inkml:trace>
  <inkml:trace contextRef="#ctx0" brushRef="#br0" timeOffset="74">22695 11118 244 0,'-12'-3'90'0,"6"6"-48"0,6-1-18 16,0-2 27-16,0 0-15 16,0 0-4-16,0 0-16 15,9 0-5 1,3-2-7-16,6 2 2 0,9-3 3 15,0 1-7-15,2 2-3 0,-2-3 0 16,-3 0 0-16,0 3 1 16,-6 0 2-16,-3 0-17 15,-4 0-4-15,-2 0-55 16,0 0-24-16,-3-2-26 16</inkml:trace>
  <inkml:trace contextRef="#ctx0" brushRef="#br0" timeOffset="75">23076 11049 160 0,'-3'-3'60'0,"3"1"-32"0,0 2-17 0,0 0 18 15,0-3-6-15,0 3 1 16,0-3-9-16,0 1-2 16,0-1-7-16,0 0 5 0,0 1 4 15,0-1 8-15,3 1 3 16,0-4 0-16,0-4 1 15,3-1-11-15,0-2-4 16,3 2-7-16,0 1-2 16,3 2-3-16,3 0-1 15,0 5 1-15,-1 8 2 0,-2 9-1 16,-3 2-1 0,-3 5 1-16,-6 3 1 0,-6 5 1 15,-6 0 3-15,-3 0-1 16,-2-3 2-16,-1 1-4 15,-6-1 0-15,9-2 1 16,-6-5 0-16,3-4-2 16,6-1-2-16,4-4-2 15,-1-2-1-15,3 0 2 16,6-3 2-16,3-2-5 16,9-3 7-1,2 0 5-15,4 0-2 0,3 0 2 16,6 0-5-16,-3 3-2 15,5 2 0 1,-2 0-1-16,-6 1 0 0,0-1 0 16,-6 0 0-16,-6 0 0 15,3-2 0-15,-3 0 2 16,-3-3-23-16,-6-3-11 16,3 0-43-16,5-2-19 15,-2-3-35 1</inkml:trace>
  <inkml:trace contextRef="#ctx0" brushRef="#br0" timeOffset="76">23276 10909 104 0,'0'0'38'0,"0"-3"-20"0,0 3-1 0,0 0 16 16,0 0 7-16,0 0 5 16,0 0 2-1,0 0 3-15,0 0-27 0,0 3 13 0,0-3 5 16,0 0-8-16,9 2 2 16,5 1-11-1,1-3-11-15,-3 0-6 16,9 0-4-16,-3 0-3 15,-6 0 1-15,6 0-1 16,-9 0 0-16,0 0 0 16,-4 0-18-16,-2 0-5 15,0-3-40-15,0 1-16 16,-3-1-58-16</inkml:trace>
  <inkml:trace contextRef="#ctx0" brushRef="#br0" timeOffset="77">23526 10835 188 0,'-3'-3'71'0,"-12"3"-38"0,24 0-10 15,-9 0 26-15,3 0-14 16,0-3-5-16,0 1-11 16,0-1-4-16,3 0-9 15,2 1-2-15,1-1 0 0,-3 3-2 16,6 3-2-16,-3 2-2 16,-3 3 1-16,-3 3 1 15,-6 2 2-15,-3 8 1 16,-3 5 1-16,-6 1-5 15,-2-6-1-15,2 0 3 16,-6-2 1-16,6-3 0 16,6-3-2-16,0-3 5 0,3-2 1 15,0-2 2-15,0 2 2 16,6-3-1-16,0-2 0 16,0-3-3-16,6 0 1 15,9 0-2-15,-3 2 2 16,3-2-2-16,3 3 2 15,0-3-4-15,-4 3 0 16,1-1-1-16,-3-2-2 16,0 3-4-16,-3-3-2 15,-3 0-26-15,0 0-9 16,0 0-43-16,-3 0-16 0,3 0-12 16</inkml:trace>
  <inkml:trace contextRef="#ctx0" brushRef="#br0" timeOffset="78">23669 10856 52 0,'-3'-3'22'0,"3"6"-12"0,0-6 8 0,0 3 12 16,0 0 2-16,0 0 3 15,0 0 3-15,0-2 1 0,0-1-6 16,0 0-3-16,0 1-16 15,-6-1 7-15,6 0 2 16,0 1-3-16,0-1-1 0,0 0 0 16,0 1 2-16,0-1-11 15,0 0-3-15,0 1-3 16,0-1 2-16,6 1 1 16,-1-1 1-16,1 0 0 15,-3 1 0-15,6-1-4 16,-3 0-3-16,0 3 0 15,3 0 1-15,6 3-6 16,-3 2 1-16,-3 3 3 0,-9 3 2 16,0-1 0-1,-6 1-2-15,-3 0 3 0,6-1 0 16,-6-2-1-16,0-3-2 16,6 1-4-16,-3-4 0 15,3 1-5-15,3-3 1 16,3 3-3-16,6 2 2 15,3 5 3-15,3 1 1 16,-3 8 3-16,0-4 3 16,-3 1 4-16,-3-2 4 15,-3-1 9-15,-9 0 6 16,0-2-9-16,-9-1-3 16,3-2-7-16,-3-3-4 0,-3-2-11 15,0-3-6-15,6 0-30 16,1 0-12-16,-1-3-56 15,6 1-49 1,6 2 62-16</inkml:trace>
  <inkml:trace contextRef="#ctx0" brushRef="#br0" timeOffset="79">23850 10779 220 0,'0'-3'82'0,"-3"6"-44"0,3-6-29 0,0 3 19 16,0 0-12-16,0 0-4 15,3 0-5-15,0 3-2 16,6 2-3-16,0 1 7 0,3 2 4 16,3 2 0-16,0 6 2 15,-4 3 3-15,-2 12 1 16,3 1-6-16,-6 3 0 15,-3-1-4-15,3-5 0 16,-3 3 1-16,-3 0 1 16,-3-6-3-16,3 0-3 15,-6-2 2-15,6-3 2 16,-3 1-4-16,0-1-1 0,-3 0-4 16,-3 0-1-16,0-2 3 15,-2-1 3-15,8 3-4 16,-6-2-3-16,0-3 1 15,-3 2 2-15,0-2-2 16,-3 3-2-16,0-4-9 16,-6-1-5-16,0-4-11 0,1-2-3 15,2-2-32 1,0-1-11-16,9 0-52 16</inkml:trace>
  <inkml:trace contextRef="#ctx0" brushRef="#br0" timeOffset="80">15057 12086 140 0,'0'0'52'0,"0"0"-28"0,0 0-11 15,0 0 19-15,0 0 6 16,0 0 4-16,0 0-3 0,0 0-1 15,0 0-21 1,3-2 5-16,0-4 5 0,3 1-9 16,0-6-2-16,6-2-7 0,3 0-1 15,6-6-1-15,3 1 1 16,-1 5-4-16,10 2-3 16,-3 3 0-16,0 8-1 15,-4 8-3-15,-5 8 0 16,-6 8 2-16,-6 5 0 15,-6 5 3-15,-6 3 1 16,-12 6-1-16,-3-1-2 16,-2-2 1-16,-4-3-1 15,0-3 2-15,9-15 1 16,3-4 1-16,0-1 0 16,0-1 2-16,3-2 1 15,3-4-3-15,3-1-1 16,6-1-3-16,9-2-1 0,3-1 3 15,12-4 1-15,0-1-4 16,3 3 1-16,-1 0-2 16,-2-3 0-16,0 3-14 15,-6 0-4-15,-3 0-32 16,-4 0-12-16,-2-2-63 16</inkml:trace>
  <inkml:trace contextRef="#ctx0" brushRef="#br0" timeOffset="81">15534 11951 288 0,'-12'0'110'0,"12"0"-60"0,0 0-23 0,0 0 34 15,0 0-21-15,6 0-7 16,0 0-20-16,2 0-9 16,7-2-2-16,0-1-2 0,0-2 0 15,3 2-20-15,0-2-9 16,-3-1-40-16,3 4-19 15,-4 2-50-15</inkml:trace>
  <inkml:trace contextRef="#ctx0" brushRef="#br0" timeOffset="82">15748 11864 236 0,'-6'-21'90'0,"-9"21"-48"0,9-3-25 16,6 0 25-16,0 1-11 0,0-1 3 16,9-5-12-1,3 0-13-15,3 0-5 0,0 3-1 16,0 0-2 0,-1 2 2-16,1 3-4 0,-3 5 0 15,-6 14 1-15,-6 2 2 16,-3 6-1-16,-6-4 2 15,-3 1-4-15,-5-3-2 16,2-2 2-16,3-3 2 16,0 0 2-16,3-3 3 15,3-3-3-15,3-2 0 16,6 0-1-16,6-2 1 16,0-1 0-16,3-2 3 0,3-3-1 15,2-3 0-15,1 0-3 16,0 1-2-1,-3-1-4-15,-3 0 0 0,-3 1-16 16,-3-1-4-16,0 0-30 16,-3 1-13-16,-3-1-44 15,3 0-34 1,0 1 59-16</inkml:trace>
  <inkml:trace contextRef="#ctx0" brushRef="#br0" timeOffset="83">15962 11822 128 0,'-3'13'49'0,"3"-13"-26"0,0-16-9 0,0 13 15 16,0 1-5-16,0-1 0 15,0 0 0-15,0 1 2 0,0-1-14 16,0 0 9-16,0 1 2 0,0-1 4 16,0 0 1-16,0 1-4 15,0-3-1-15,0-1-10 16,3 1-5-16,6 0-3 16,0-1-1-16,6 4-2 15,0 2-2-15,3 0 1 16,-3 5-1-16,-1 0 0 15,-2 3 0-15,-3 0 0 16,-3 3 0-16,-3-1 0 16,-6 1 2-16,0 2-1 15,0-2-1-15,3 2 1 0,0-2-1 16,3-3-3-16,6 2 2 16,3 1-1-16,0 2 0 15,0 3 2-15,0 0 0 16,-3 0 4-16,-3-1 5 15,-3-1 4-15,-6-1 2 16,-3 0-4-16,-6-2 1 16,-3-3-7-16,-3-3-3 15,-3-8-34-15,0 1-14 16,1-1-109 0</inkml:trace>
  <inkml:trace contextRef="#ctx0" brushRef="#br0" timeOffset="84">20546 11692 176 0,'-24'-3'68'0,"21"3"-36"0,0 3-29 16,3-3 17-16,0 0-10 15,0 0-1-15,3 3 4 16,6-1 3-16,6 1-8 15,3-3 2-15,6 0 1 0,3-3 0 16,11 1 3-16,4-1-9 16,9-2-6-16,2 2 3 15,7 0 0-15,5 1 0 16,10-1 1-16,2-2-2 16,3 2-1-16,7-2 1 15,-4 0 1-15,3 2 1 0,1-2 3 16,-1 2-3-16,-3-2 0 15,-2-3-1-15,2 0-2 16,-3-3 1-16,4 3 1 16,-7 0-1-16,-2 3 2 15,-1-3 2-15,-3 3 4 16,1 0-2-16,-1-1 1 16,1 1-5-16,-4 0 0 15,1 2 1-15,-4 0 0 16,7 1-5-16,-1-4 1 15,-3 1 0-15,1 0 2 16,-4 2-3-16,-2 1 0 16,-1-1 1-16,-5 0 2 15,11 1-1-15,-2-1-1 0,-1 0 1 16,10 1 1-16,5 2-3 16,-8-3-2-16,-7 0 2 15,1 1 2-15,-10-1 0 16,-2 0-1-16,-1 1 1 15,-2 2 1-15,-6 0 3 16,-1 0 2-16,4 2-6 16,-4 1-2-16,7-3 0 15,0 0 0-15,-1 3 3 16,-8-6 1-16,-3 0-37 0,-13-2-14 16,-11-3-82-1</inkml:trace>
  <inkml:trace contextRef="#ctx0" brushRef="#br0" timeOffset="85">21037 12160 96 0,'-3'-8'35'0,"9"6"-18"0,-6-6 0 0,3 5 16 0,-3 0 7 15,0-2 5-15,0 0 0 16,0 0 0-16,-9 2-25 15,0 0 8-15,-6 1 5 0,1 2-6 16,-4 0-1-16,-3 2-13 16,0 6-3-16,0 3-6 15,0 5-3-15,3 2-5 16,7 1-2-16,2 10 0 16,6-3 4-16,6-5-1 15,6-2-1-15,2-3 3 16,4-3 0-16,6-8 1 15,-3-7 2-15,6-9-6 0,-6 1 1 16,0-6 1-16,-4-5 3 16,-2-6 0-16,-6-2 2 15,0-5-2-15,-6 2-1 16,-6-3 1-16,0 6-1 16,-6 3-3-16,4 5 2 15,2 5 1-15,0 3 0 16,0 5-3-16,3 2 0 15,0 6-1-15,3 6 3 16,6 4 2-16,0 9 2 0,6-1 1 16,-1 6 0-1,1 8-2-15,-3 0 1 0,3 2 0 16,-3 0 1-16,3-2-13 16,-3-5-7-16,0-6-33 15,0-5-14-15,0-6-57 16</inkml:trace>
  <inkml:trace contextRef="#ctx0" brushRef="#br0" timeOffset="86">21162 12150 208 0,'-3'10'79'0,"6"1"-42"0,0 7-26 15,0-10 21-15,-3 3-17 16,3-1-3-16,0-2-10 15,6 3-2-15,-3-6 0 16,0 3-47-16,0-10-18 0,9-6-31 16</inkml:trace>
  <inkml:trace contextRef="#ctx0" brushRef="#br0" timeOffset="87">21159 11994 260 0,'-9'-14'96'0,"9"17"-52"0,3-3-38 0,-3 0 20 15,0 0-23-15,6 0-32 16,15 0-10 0,3 0-47-16,0 0-17 15,0-3 27-15,2 1 15 0</inkml:trace>
  <inkml:trace contextRef="#ctx0" brushRef="#br0" timeOffset="88">21427 11896 248 0,'-21'-8'93'0,"15"-11"-50"0,-3 11-30 15,6 8 22-15,-5 8-12 16,-4 3-3-16,0 2-11 16,3-2-6-16,-3 20-2 15,0 6-4-15,6 3 0 0,6 2-1 16,3-2 3-16,3 2-2 16,0 1 1-16,3-6-22 15,-3-5-12-15,0-9-21 16,0-4-7-16</inkml:trace>
  <inkml:trace contextRef="#ctx0" brushRef="#br0" timeOffset="89">21210 12105 220 0,'-3'-3'85'0,"3"3"-46"0,6 0-35 0,3 0 21 16,3 0-10-16,6-3 0 15,5 1-9-15,7-6-4 16,12 3-1-16,-4-1-43 0,-2 4-19 16,0-1-40-1</inkml:trace>
  <inkml:trace contextRef="#ctx0" brushRef="#br0" timeOffset="90">21612 11925 264 0,'-12'-16'101'0,"3"11"-54"0,0 2-35 16,6 0 26-16,-3 3-20 16,0 6-5-16,0 4-10 15,0 9-5-15,3 7 1 16,3 9-2-16,3 7 1 0,3 0-5 16,0 1-3-16,-3-1-12 15,3-5-4-15,-3-5-15 16,-3-8-6-16,0-6-50 15,-3-7-29-15,-3-11 59 16</inkml:trace>
  <inkml:trace contextRef="#ctx0" brushRef="#br0" timeOffset="91">21406 12142 248 0,'0'-3'93'0,"3"3"-50"0,15 3-35 0,-3-3 21 16,3 2-13-16,6 1-4 15,2-3-21-15,7 0-6 16,3-3-70-16,-3 1-31 16,-1-4 23-16,-2-7 14 15</inkml:trace>
  <inkml:trace contextRef="#ctx0" brushRef="#br0" timeOffset="92">21927 12049 236 0,'-18'0'90'0,"18"0"-48"0,0 0-25 0,0 0 27 16,0 0-8-16,0 0 8 16,9-3-16-1,3 1-15-15,6-1-2 0,0 1 0 16,0-1-6 0,3 0-3-16,-4-2-1 0,7 0 1 15,0-1-17-15,0 1-4 16,-3 2-18-16,-3 1-6 15,-4-1-24-15,-2 1-9 16,-3-1-33 0</inkml:trace>
  <inkml:trace contextRef="#ctx0" brushRef="#br0" timeOffset="93">21987 12150 260 0,'-3'0'99'0,"3"0"-54"0,0 0-39 16,0 0 22-16,6 0-11 15,3 0-2-15,3-3-6 16,2 0-1-16,13 1-5 16,0-1 0-16,0 0 3 0,0 1-3 15,-4 2 0-15,1 0-25 16,-6 2-11-16,0 1-43 15,-3-3-18-15</inkml:trace>
  <inkml:trace contextRef="#ctx0" brushRef="#br0" timeOffset="94">22526 12062 132 0,'-3'0'52'0,"3"0"-28"0,0 0-8 0,0 0 18 16,0 0 2-16,0 0 0 0,0 0-8 15,0 0-5 1,3-5-13-16,-3 0 0 0,14-3 1 16,-2 0 0-16,3-3 1 15,9-5-6-15,0 1-2 16,3 1-2-16,-4 6-2 0,1 3 1 16,-3 5-1-16,3 5 0 15,-9 3 0-15,3 8 2 16,-6 5 1-16,-12 3-4 15,0 5 1-15,-3 3-2 16,-9 2-2-16,-6 9 3 16,-3-6 2-16,0-3 2 15,9-13 1-15,3-2 2 16,0-1 1-16,0-4 3 16,3-4 1-16,0 1-3 15,6-6-3-15,0 0-2 0,9-7-3 16,6-6 3-1,9 0 0-15,3 0-4 0,3 3 1 16,-4-1 0-16,-2 6 2 16,-3 0-6-16,-3 0-1 15,-6 0-34-15,-3 3-13 16,0 0-157 0</inkml:trace>
  <inkml:trace contextRef="#ctx0" brushRef="#br0" timeOffset="95">22924 11697 268 0,'-6'-2'101'0,"6"4"-54"0,3 1-42 15,0 2 22-15,0 6-13 16,-3 5-1-16,3 2-7 16,-3 11-2-16,6-2-2 0,-3-1-2 15,0 1 3-15,0-6-18 16,-3-3-6-16,3-2-34 15,-3-5-13-15,0-3-41 16</inkml:trace>
  <inkml:trace contextRef="#ctx0" brushRef="#br0" timeOffset="96">22895 11745 212 0,'-6'-5'79'0,"6"5"-42"0,0-3-23 0,0 3 22 16,6-3-11-16,0 1-5 15,2-4-9-15,4 1-3 16,3-3-4-16,0 3-1 0,9 0 1 16,-6-1-2-16,0 1-2 15,-3 0-10-15,-4 2-4 16,1 0-37-16,-3 1-14 0,-3 2-40 15</inkml:trace>
  <inkml:trace contextRef="#ctx0" brushRef="#br0" timeOffset="97">22915 11824 228 0,'0'13'85'0,"3"-10"-46"0,3-3-32 0,0 0 20 16,3-5-12-16,9 0-3 15,3-1-12-15,-3 1-5 16,0 0 3-16,-3 2-18 0,-4 0-6 16,-2 3-24-16,-6 0-11 15,3 8-22 1</inkml:trace>
  <inkml:trace contextRef="#ctx0" brushRef="#br0" timeOffset="98">22945 11938 208 0,'-3'0'77'0,"6"0"-42"0,0 0-32 15,-3 0 17 1,3-3-12-16,15 1-2 0,0-1-2 16,-3 0 0-16,6 1-2 15,-7-1-37-15,1 0-16 0,0 1-40 16</inkml:trace>
  <inkml:trace contextRef="#ctx0" brushRef="#br0" timeOffset="99">23276 11777 216 0,'0'2'82'0,"-3"1"-44"0,0 5-27 16,0-3 21-16,-3 8-13 15,-3 6-3-15,0 2-7 0,0-2-4 16,0-4-2-16,0 1-11 0,-3-2-5 16,9-4-40-16,-3-2-15 15,3 0-29 1</inkml:trace>
  <inkml:trace contextRef="#ctx0" brushRef="#br0" timeOffset="100">23130 11837 220 0,'-6'0'85'0,"6"0"-46"0,3 3-30 0,-3-3 19 16,6 3-5-16,3 2 0 15,3-2-10-15,2 5-3 0,1 0-6 16,6 0-3-16,6-1 2 16,-3 4-11-16,-3-3-4 15,-4 0-47-15,1-3-19 0,-3 0-26 16</inkml:trace>
  <inkml:trace contextRef="#ctx0" brushRef="#br0" timeOffset="101">23427 11867 208 0,'-3'31'77'0,"3"-15"-42"0,-3 13-26 15,3-15 19-15,0 1-16 0,0 9-5 16,0-3-2 0,0-2-1-16,0-3-2 0,3-3-2 15,-3-2 1-15,0-3 1 0,0-3 1 16,0-5-4-16,0-5 1 16,0-6 2-16,-3-2 1 15,0-3 1-15,-2-5 0 16,-1-3 2-16,6 0 3 15,-3-2-4-15,3-4-1 16,3 7 0-16,3 2 0 16,8 2-2-16,4 3-2 15,0 6 1-15,-3 4-1 16,6 12 0-16,0 7 0 16,-6 3 11-16,-7-3 5 15,-2 0 3-15,-3 3 3 16,-6-3-10-16,-3-2-4 0,-8-1-21 15,2-2-6-15,-6-2-24 16,3-6-10-16,3-3-45 16,6-2-46-1,3-1 52-15</inkml:trace>
  <inkml:trace contextRef="#ctx0" brushRef="#br0" timeOffset="102">23680 11803 192 0,'-3'-3'71'0,"3"3"-38"0,3 0-17 0,-3 0 24 16,0 0-1-16,0 0 4 0,0 3-13 16,9-3-3-16,3 0-16 15,3 0 0-15,0 0 2 0,6 0-7 16,-3 0-1-1,0-3-3-15,-4 1-2 0,1 2-21 16,-3-3-9-16,-3 0-64 16,0 1-29-16,-3-3 15 15</inkml:trace>
  <inkml:trace contextRef="#ctx0" brushRef="#br0" timeOffset="103">23901 11755 176 0,'-3'-2'66'0,"3"2"-36"0,-6-3-11 0,6 3 21 15,0 0-5-15,0 0 0 16,6-2-16-16,-3-1-4 16,6 0-9-16,3-2 0 0,-1 0 4 15,1-1-2-15,-3 4 1 16,6-1-3-16,-3 6 1 0,0 2-6 16,-3 6-1-16,-6 2 2 15,-6 16 1 1,-3 3-1-16,-12 2 1 15,0-2-7-15,0-6 1 0,0-2-1 16,4-5-1-16,5-4 1 16,0-1 3-16,0-6 0 15,9 0 1-15,0-3 0 16,6 0 0-16,-3-2 4 16,18-6 2-1,-1 3 0-15,1 0-4 0,3 0 2 16,-6 0-3-1,-3 0-1-15,-3 0-8 16,-3 0-3-16,0 0-38 16,-3-2-16-16</inkml:trace>
  <inkml:trace contextRef="#ctx0" brushRef="#br0" timeOffset="104">24115 11740 200 0,'-3'-3'77'0,"3"3"-42"0,-6-3-19 0,6 3 24 16,0 0-10-16,6-2 0 15,-3-1-15-15,3-2-6 16,0-1-6-16,3 1-5 0,3 0 1 16,3 2 3-16,-1 1 1 15,7 2-1-15,-6 5-2 16,-3 3 1-16,-3 2 1 16,-6 4-1-16,-3-1-1 15,-3 5 3-15,-6-2 0 16,-3-3-1-16,0 6-2 0,3-3-4 15,3-3-2-15,12-5-4 16,3 3 1 0,3-1 3-16,3 1 3 0,3 2 4 15,0 0 2-15,-3 3 10 16,-6 0 6-16,-9 0 7 16,0 2 7-16,-12-2-9 15,-6 0-2-15,-6 0-11 16,-3-5-2-16,-3-1-25 15,7-2-9-15,-1-8-65 16,6 3-27-16</inkml:trace>
  <inkml:trace contextRef="#ctx0" brushRef="#br0" timeOffset="105">15813 13126 264 0,'-6'3'101'0,"6"-3"-54"0,-3 0-26 15,3 0 28-15,0 0-13 16,0 0-1-16,3-3-16 16,3-5-4-16,9-3-9 15,6-2-8-15,6 3-2 0,3-1 2 16,2 8 1-16,-2 6-2 15,-6 10 2-15,-3 11-1 16,-9 8 0-16,-9 8 0 0,-12 5 0 16,-6-3 2-16,-6 0 2 15,-6 1-1-15,0-4 2 16,1-2-2-16,2-8 2 16,6-2 2-16,3-6 4 15,3-5-2-15,3-3-2 16,6-2-2-16,6-3 0 15,9-3 0-15,9-2 1 16,6-3-5-16,6 2 1 16,-1 1-2-16,-5 2 0 0,-3 0-11 15,-3 1-7 1,-3-1-16-16,-4 3-7 0,-2-8-21 16,0-3-10-16,0 1-46 15</inkml:trace>
  <inkml:trace contextRef="#ctx0" brushRef="#br0" timeOffset="106">16141 12959 240 0,'-6'6'90'0,"6"-6"-48"0,0 0-16 0,0 0 31 16,3-3-19-16,0 0-4 15,3 3-16-15,0-2-6 16,9-1-7-16,-1-2-6 0,1-3-2 15,3 0 2-15,0 3 2 16,0-1-2-16,0 1 0 16,-3 2-1-16,0 1 0 0,-4 2 0 15,-2 5-2 1,0 3-2-16,-3 2 1 16,-3 4 3-16,-3 4 3 15,-3 6 0-15,-3 3 2 0,0 2-2 16,3 0-1-16,0 2 1 15,0-4-1-15,3-3-27 16,0-6-11-16,0-2-45 16,0-5-20-16,0-3-3 15</inkml:trace>
  <inkml:trace contextRef="#ctx0" brushRef="#br0" timeOffset="107">16227 13065 280 0,'-15'-3'107'0,"24"6"-58"0,-6 0-26 16,-3-3 31-16,0 0-26 15,6 2-7-15,3-2-14 0,6 0-3 16,6-2-2-16,3-1-10 0,-1 0-3 16,1-2-49-16,6 0-23 15,-3 2-52 1</inkml:trace>
  <inkml:trace contextRef="#ctx0" brushRef="#br0" timeOffset="108">16453 12951 252 0,'-3'8'96'0,"-6"-2"-52"0,0-4-16 16,9-2 32-16,0 0-18 15,0 0-4 1,15-2-20-16,0-4-11 16,3 1-5-16,6-3 1 0,0 0-2 15,0 0-1-15,-1 0-10 16,4 0-4-16,-6 3 0 0,-3 0 3 15,-3 2 5 1,0 0 3-16,-3 3 2 16,-4 8 3-16,-2 3-3 0,-3 0 0 15,0 2 5-15,-3 5 2 16,0 6 2-16,0 3 0 16,-3-1-2-16,3-2 1 15,0 2-4-15,0-5 0 16,0 3-19-16,3-5-7 15,0-3-56-15,-3-6-26 16</inkml:trace>
  <inkml:trace contextRef="#ctx0" brushRef="#br0" timeOffset="109">16552 13047 308 0,'-9'0'115'0,"12"2"-62"0,-3 1-40 15,0-3 30 1,9 3-15-16,5-3-1 0,10 0-14 16,0-3-5-16,6-2-5 15,3-1-3-15,-1 1 1 0,-2 0-21 16,-3-1-9-16,-6 4-238 31,-3 7 103-31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2:53:31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2315 7345 252 0,'-6'8'93'0,"6"-8"-72"0,0 2 5 0,0-2-3 16,6 0-7-16,-6 0 3 15,6-2-6-15,0-1-3 16,-3-5 1 15,5-47-6-31,4-17-1 16,3-2 0-16,0-8 0 15,3-5-7-15,0-8-2 16,0 5 2 0,3 10 1-16,-7 14 4 0,-14 66 1 31,15-48-4-31,3 17 1 16,-3 12 2-16,0 17 1 15,3 9-1-15,3 23-2 16,5 7 1-16,-5 13-1 15,9 16 0-15,-3 19 2 0,3-1 1 0,-4 1 3 16,4 0 1-16,0-9-1 16,0-9 1-16,-4-4-4 15,-2-13 0-15,-6-13 1 16,-3-10 0-16,-6-11 0 16,-9-6 2-16,-6-7-1 15,-9-8 2-15,-6-9-4 16,-11-7-2-16,-4-5-9 15,-3-6-5-15,-3-2-2 16,-11-9 1-16,-19 1-8 16,-2-3 0-16,6 3 6 15,2 5 7-15,1 5 12 0,-7 8 8 16,4 6 8 0,11 4 3-16,9 4-5 15,13 4 0-15,11 1-8 0,9 0-1 16,30 2-11-16,6-2-5 15,15-3 1-15,8-5 4 16,28-8 2-16,17-3 3 16,3-5-3-16,3-3 0 15,19 0 3-15,-10 8 1 16,-12 6-10-16,-12-1-5 16,-14 9 3-16,-13 2 5 15,-14 5 5-15,-9 3 2 0,-12 8 16 16,-9 5 10-1,-21 11-4-15,-21 8-2 0,-24 15-5 16,-8 14 1-16,-6 3-4 16,-7-1 1-16,-8 1-5 15,5-3 1-15,10-8-9 16,17-8-4-16,4-3-14 16,11-13-2-16,9-10-27 15,13-4-10-15,8-7-33 16,12-10-12-16,3-12-34 15</inkml:trace>
  <inkml:trace contextRef="#ctx0" brushRef="#br0" timeOffset="3000.37">7780 13729 144 0,'0'-10'55'0,"3"15"-43"0,-6 6 1 0,3-1 0 16,-3 6-9-16,-6 5 0 16,-3 8 0-16,-3 16 0 0,-3 21-2 15,-6 19 3-15,-3 5 4 16,1 5-1-16,-10 8 3 16,-3-5-2-16,1-8 0 0,2-10-5 15,3-6-3-15,3-13-5 16,7-11-2-16,2-10-79 15</inkml:trace>
  <inkml:trace contextRef="#ctx0" brushRef="#br0" timeOffset="3649.063">7774 14896 96 0,'-3'13'35'0,"-3"8"-27"0,-3 16 7 0,3-13 0 15,0 16 3-15,-6 10 3 16,-3 8 0-16,-3 14 2 16,0 18-13-16,-5 5-6 15,-4-2-2-15,-6 2 0 0,-3-2 3 16,4-6-2-16,-4-13 0 15,6-13-6-15,6-11 0 16,6-10-74 0</inkml:trace>
  <inkml:trace contextRef="#ctx0" brushRef="#br0" timeOffset="4275.159">7794 16092 132 0,'-11'11'49'0,"2"2"-38"0,0 13 4 16,3-10 0-16,-3 19-5 16,-3 15 2-1,-6 21 2-15,-3 11 3 0,-9 19-9 16,-2 10-2-16,-13 0-2 0,-6 0 6 15,4-2 4-15,2-11-5 16,7-14-3-16,5-12-14 16,6-17-5-16</inkml:trace>
  <inkml:trace contextRef="#ctx0" brushRef="#br0" timeOffset="7550.137">8551 13811 112 0,'3'-8'44'0,"-3"8"-35"0,2-5 16 0,1 2 4 16,-3 3-3-16,0 0 2 15,0 0-12-15,3 3-2 16,0 2-8-16,0 3 3 0,-3 3 1 15,-3 2 3-15,0 3 5 16,-3 0-6-16,-2 2-2 16,-1 1-5-16,0-1-2 15,3 1-1-15,0-3 1 16,3-3 2-16,0 0 4 16,3-2-13-16,3-3-4 15,3 0 3-15,0-3 2 16,3 0 5-16,3-2 1 15,-1-3-1-15,7 0-2 16,-3-3-10-16,-3 1-4 16,0-1-31-16,0 0-12 0,0-2-33 31</inkml:trace>
  <inkml:trace contextRef="#ctx0" brushRef="#br0" timeOffset="7848.846">8562 13999 148 0,'-11'3'55'0,"8"-3"-43"0,3 0 14 16,0 0 4-16,0 0 5 16,0 0 3-16,6 0-9 15,2-3-5-15,7-5-14 16,3-2-11-16,6-4-2 0,9-2 5 15,14 1 4-15,4-1-3 0,-3 3-2 16,-7-1 0-16,-2 1-1 16,-6 2 0-16,-7 1 2 15,-2 2-1-15,-6 3-1 16,-3-3-17-16,-3 2-6 16,-3 1-29-16,-3 2-9 15,-3 1-28 1</inkml:trace>
  <inkml:trace contextRef="#ctx0" brushRef="#br0" timeOffset="8678.089">9569 13454 144 0,'3'-5'55'0,"2"7"-43"0,-22 14 10 0,14-10 1 0,3-1-2 15,-3 0 2-15,0 0-4 16,0 1 0-16,-3 2-10 16,-6 2 1-16,-3 4 1 0,-3 1-4 15,0 1-2-15,0 0 2 16,-2-3 0-16,-1 1-3 15,3-1-1-15,3-3-3 0,3 1-1 16,3 0 1-16,0-3 0 16,9 2 0-16,3 6 0 15,9 5 2-15,0-2 3 16,3-1 0-16,6 1 0 16,0-3-1-16,2-1 0 15,1-1-2-15,-3-1 1 16,-3-3 0-16,0 1 3 15,-3-3-5-15,-6 0-3 16,-4-3-10-16,1 1-3 16,-3-4-45-16,-3-2-20 15,0 5-17 1</inkml:trace>
  <inkml:trace contextRef="#ctx0" brushRef="#br0" timeOffset="9579.809">9941 13518 112 0,'3'34'44'0,"3"-2"-35"0,-6 21 9 0,3-27 2 15,-3 6-1-15,0-6 1 16,0 1-3-16,0-6 0 15,0-5-9-15,0-3-3 0,0-5-1 16,0-3-2-16,0-5 1 16,0-2 0-16,0-9 3 15,0-5-5-15,0-2-3 16,2-6-2-16,1 0 0 0,3 0 0 16,3 3 0-16,3 5 0 15,0 6 3-15,3 7 0 16,0 6 1-16,0 5 0 15,0 5 0-15,-3 5 2 16,-3 1 1-16,-4-1-1 16,1-2-2-16,-3-3-2 15,0 1-1-15,-3-4-34 16,0-4-56 0,0 1 6-16</inkml:trace>
  <inkml:trace contextRef="#ctx0" brushRef="#br0" timeOffset="9949.831">10295 13608 148 0,'-6'-6'57'0,"6"6"-44"0,-9 3-4 0,3 0-2 16,-3 4-2-16,-9 7 2 15,-3 7 3-15,1 5 4 16,2 1-8-16,0-1-3 0,6-2 0 15,6-3-2-15,0-5-1 16,6-3 3-16,9-2 0 16,3-3 3-16,3-8 1 15,0-5-6-15,2-6 0 0,1-8-10 16,0-4-2 0,-3-1 6-16,-3 0 2 0,-3 5 5 15,0 6 1-15,-3 3-1 16,0 7 1-16,0 11 0 15,0 10 3-15,0 4-5 16,0 1-1-16,-3 1 0 16,2-3 2-16,1-5-1 15,0 0-1-15,0-3-2 16,0-2-1-16,0-6-38 16</inkml:trace>
  <inkml:trace contextRef="#ctx0" brushRef="#br0" timeOffset="10164.932">10381 13502 180 0,'-3'-3'68'0,"6"6"-52"0,0 5-12 0,0 2-9 16,0 6 1-16,0 8 3 15,0 10 2-15,0 6 2 16,3 0-2-16,-3-3-1 0,3-6 1 15,0-4-1-15,0-6 2 16,0-5-39 0,3-3-52-16,0-5 11 15</inkml:trace>
  <inkml:trace contextRef="#ctx0" brushRef="#br0" timeOffset="10404.275">10717 13454 216 0,'-14'-29'82'0,"2"18"-64"0,-3-2 7 16,3 11-1-16,0 2-13 16,-3 0-1-16,-6 5-8 15,0 3-2-15,4 10 0 16,-1 11-5-16,6 16 1 0,3 16 2 16,3-3 3-16,3-5 0 15,3-2-1-15,6-12 1 16,0-4-1-16,-3-6-20 15,3-11-57 1,-3-4-43-16,-3-7 26 16</inkml:trace>
  <inkml:trace contextRef="#ctx0" brushRef="#br0" timeOffset="10552.79">10432 13735 252 0,'0'0'96'0,"21"0"-75"0,-13 2-5 15,16-2-18-15,9 0-2 16,12-2 1-16,-1-4 5 16,1 1-1-16,-6-3-27 0,-4 3-12 15,-2-6-58-15</inkml:trace>
  <inkml:trace contextRef="#ctx0" brushRef="#br0" timeOffset="11334.065">8512 14925 112 0,'-3'-2'44'0,"3"-4"-35"0,3 6 12 0,-3 0 1 16,0 0 7-16,0 0 5 16,3 3-7-16,0 5-2 15,-3 0-14 1,-3 5-4-16,0 3-1 0,-3 13 1 16,-3 0 1-16,0 0-4 15,0 0-1-15,0-5-3 0,3-3-1 16,0-2 1-16,3-3 0 15,3-3 2-15,3-3 1 16,3-2-4-16,3 0 1 16,0-2 0-16,0-1 0 15,0-2-5-15,0-1 1 16,0-2-31-16,0 0-12 16,3 0-42-1</inkml:trace>
  <inkml:trace contextRef="#ctx0" brushRef="#br0" timeOffset="11646.597">8539 15179 140 0,'-12'0'55'0,"12"3"-43"0,0-1 19 15,0-2 7-15,0 0-12 16,3 0-3-16,6-5-2 16,3-3 1-16,5-5-12 0,13-3 1 0,12-5 2 15,17-6-5-15,4 4-2 16,-1-4-3-16,4 6-3 16,-1 0 1-16,4 2-1 15,-4 6 0-15,-5 3 2 16,-7-1-1-16,-8 0 2 15,-9 1-31-15,-6 2-13 16,-7 0-67 0</inkml:trace>
  <inkml:trace contextRef="#ctx0" brushRef="#br0" timeOffset="12352.189">9488 14780 176 0,'-9'0'66'0,"9"-3"-52"0,0 3 12 0,0 0 4 0,0 0-16 15,3 5-2 1,0 1-6-16,3-1-1 0,6 0-3 16,3 3 1-16,3 0 0 15,9 0-1-15,2-3 1 16,7 3-2-16,3 0-1 16,-7 0 3-16,-2-3 0 0,-6 1 1 15,-9-1 2-15,-3 3-3 16,-9 0-2-16,-12 2 6 15,-12 6 5-15,-9 3-2 16,-2 5 2-16,-1-1-3 16,0 4 2-16,3-3-6 0,7-3-1 15,5-3-2-15,6-4-2 16,3-6-24-16,6-3-11 16,6-5-26-16,9-5-10 15,6-11-19 1</inkml:trace>
  <inkml:trace contextRef="#ctx0" brushRef="#br0" timeOffset="12832.879">9920 14809 192 0,'0'0'71'0,"3"5"-55"0,3 6-5 16,-3-3-3-16,0 7-7 16,0 9 2-16,0 8 4 15,-3 5 4-15,0 5-6 16,0-2 4-16,-3-8 3 0,0 0-6 15,0-9-1-15,0-4-1 16,3-6 2-16,0-2-3 16,0-3 0-16,0-8 8 15,3-6 4-15,3-10-12 16,0-2-5-16,3-6-3 16,2 0 1-16,4 1-1 15,0 7 4-15,3 5-2 16,3 8-1-16,0 6 3 0,3 5 0 15,-7 5 3-15,-2 6 1 16,-3-3-1-16,-3-1 1 16,-3-1-4-16,0-4 0 15,3 1-21-15,-6-3-8 16,3 0-16-16,6-3-6 16,3-5-25-1</inkml:trace>
  <inkml:trace contextRef="#ctx0" brushRef="#br0" timeOffset="13179.129">10319 15039 212 0,'0'-11'82'0,"-6"6"-64"0,0 2 7 16,3 3-1-16,-3 3-11 15,-3 8 0-15,-3 2-3 16,-3 5-1-16,0 4-5 16,0-1-7-16,3-3-3 0,3 1 3 15,6-3 1-15,6-3 2 16,3-3 2-16,3-2-1 15,0-5-1-15,0-3 1 16,3-5 1-16,0-6-3 16,0-2-2-16,-3-3-3 15,0-2 1-15,-3-4 5 16,0 6 2-16,-3 6-3 16,0 2-1-16,3 11-2 0,-3 7 0 15,0 6 0-15,3 3 3 16,-1-1 0-16,1 1 3 15,0-3-1-15,0-1 2 16,0-1-11-16,0-4-2 16,0-2-30-16,0-5-14 15,0-3-34 1</inkml:trace>
  <inkml:trace contextRef="#ctx0" brushRef="#br0" timeOffset="13410.054">10441 14788 204 0,'-6'-8'77'0,"18"5"-60"0,-15 24-7 0,6-13-6 0,0 3 0 16,0 5 2-16,0 10 2 16,0 11 0-16,-1 5-4 15,-2 1 2-15,0-1 0 0,0-2-2 16,0-6-3-16,0-2-14 15,3-8-6-15,3-3-30 16,0-5-13-16,3-3-15 16</inkml:trace>
  <inkml:trace contextRef="#ctx0" brushRef="#br0" timeOffset="13678.284">10783 14803 260 0,'-15'-18'99'0,"6"10"-77"0,-12 0-4 0,9 5-6 16,-2 1-7-16,-7-1 2 15,-3 6-9-15,0 2 0 16,3 8 0-16,0 6-4 0,7 13 2 16,5 7 0-16,6 12 2 15,6-1 1-15,6-5 1 16,2-3 0-16,4-8 0 15,-3-7-3-15,3-6-28 16,-9-5-10 0,-6-5-31-1,-3-6-40-15,-6-8 31 0</inkml:trace>
  <inkml:trace contextRef="#ctx0" brushRef="#br0" timeOffset="13827.275">10473 14989 296 0,'15'-8'110'0,"6"-3"-86"0,27 3-4 16,-16 3-9-16,10 0-7 16,3-3 2-16,-4 0-5 15,1-3-3-15,-3 3 1 0,-3-2-51 16,-7 4-22-16,-5-2-39 16</inkml:trace>
  <inkml:trace contextRef="#ctx0" brushRef="#br0" timeOffset="15600.621">8539 14946 144 0,'0'-2'55'0,"0"4"-43"0,3-2 16 0,-3 0 5 15,3 0-7-15,-3 0-3 16,0 0-7-16,3 3-2 16,0 2-8-16,-3 3 3 0,0 5 3 15,-3 14 0-15,-3 2 3 16,0 5-2-16,-3-2 0 16,-3 0-3-16,0-3-1 15,-3-3-5-15,3-2-1 16,-3-5-1-16,6-3 1 15,0-3 0-15,3-3 1 16,3-2-2-16,3 0 1 16,6-2-4-16,3-1 0 15,3-2 3-15,3-1 1 16,3-2-1-16,3 0 1 16,3 0-2-16,-1-2 2 15,4 2-4-15,-3-3 0 16</inkml:trace>
  <inkml:trace contextRef="#ctx0" brushRef="#br0" timeOffset="15655.822">8726 15282 228 0,'0'-2'88'0,"0"2"-69"0,-3 0-102 0,3 0-51 0</inkml:trace>
  <inkml:trace contextRef="#ctx0" brushRef="#br0" timeOffset="18238.382">8500 16177 84 0,'3'-8'33'0,"0"8"-26"0,0-3 0 16,-3 3 1-16,0 0 15 16,0 0 9-16,0 0 4 0,3 3 0 15,0 2-2-15,-3 6-1 16,-3 4-18 0,-3 9 6-16,-3 5 3 0,-3 6-4 0,0 2 1 15,-3-8-6 1,3 0 1-16,0 0-11 15,7-5-3-15,2-8 0 0,3-3 1 16,3-5-1-16,5 0-2 16,4-5 3-16,3 2 0 15,0-3-1-15,3-4-2 16,0-3-8-16,0 2-3 16,-3 0-16-16,-4-2-8 15,-11 5-188 16</inkml:trace>
  <inkml:trace contextRef="#ctx0" brushRef="#br0" timeOffset="18586.295">8533 16386 220 0,'-15'0'82'0,"12"13"-64"0,0-13 0 15,3 0-3-15,0 0 0 16,3-3 3-16,0 1-1 16,3-9 2-16,6 0-10 0,3 1 1 0,11-3 1 15,13-3-6-15,15-3-1 16,5 6 0-16,1 0 2 15,-1 2-3-15,-2 1 0 16,-4-1-1-16,-2 8-2 16,0-2 1-16,-4 0 1 15,-5-1-6-15,-3-1 1 16,-7-1-63-16,-2 0-26 16</inkml:trace>
  <inkml:trace contextRef="#ctx0" brushRef="#br0" timeOffset="19424.301">9551 16100 104 0,'-3'3'41'0,"6"-6"-32"0,-6 6 20 0,3-3 8 15,0 0 8-15,0 0 19 16,0 10-22-1,0-5-22-15,3 3-8 0,3-5-5 16,3 0-1-16,2-3 1 16,7 0-4-16,6 0 0 15,3 0-1-15,0 0 1 16,-1 0-2-16,1 0 2 16,-3 0-4-1,-3 5 0-15,-3-5 3 0,-3 0 1 16,-3 0-10-16,-3 3-3 15,-1-1-8-15,-2 1-2 16,-6-3-11-16,0 0-3 16,-3 8-37-1,0-3-43-15,0 0 36 0</inkml:trace>
  <inkml:trace contextRef="#ctx0" brushRef="#br0" timeOffset="19701.517">9545 16280 192 0,'-3'0'74'0,"3"2"-58"0,0 1 12 0,0-3 2 16,3 3-12-16,3-3 0 15,3 0-4-15,5-3 1 16,7 0-8-16,3 1-2 15,6-1 1-15,3 1-5 16,-1 2-3-16,-2 0 3 0,-3 2 1 16,-3 1-7-16,-6 2-2 15,-4-2-29-15,1 2-14 16,0-2-54 0</inkml:trace>
  <inkml:trace contextRef="#ctx0" brushRef="#br0" timeOffset="20057.536">9967 16140 240 0,'-9'-3'90'0,"12"-2"-70"0,6 5-1 16,0 0-3-16,-3 5-3 15,3-2 4-15,3-3-9 0,6 0-2 16,3 0-4-16,3-3-2 0,8 3 3 15,-5 0-4-15,6 0-2 16,-9 3-12-16,-3 2-2 16,-7-5-30-16,-2 5-9 15,-3 0-39 1</inkml:trace>
  <inkml:trace contextRef="#ctx0" brushRef="#br0" timeOffset="20264.155">9991 16256 220 0,'-9'5'85'0,"12"-10"-66"0,0 5-3 0,0 5-7 16,3-2 1-16,3-3 4 0,6 0 1 16,12 0 1-16,5 0-8 15,7 0-5-15,3 0-2 0,-6 0-26 16,-1 0-10-16,1 0-73 15</inkml:trace>
  <inkml:trace contextRef="#ctx0" brushRef="#br0" timeOffset="20807.38">10473 15954 148 0,'-3'-5'55'0,"3"10"-43"0,0 9-1 16,3-1-2-16,0 5 14 15,0 4 9-15,0 9-5 16,0 6-3-16,-3 6-14 16,0-1-2-16,0 0-1 0,0-2-1 15,0-3 1-15,0-8-4 16,0-5 0-16,0-6-1 15,0-4-2-15,0-6 7 0,0-8 3 16,0-3-14-16,0-5-4 16,3-5-10-16,3-8-2 15,0 2 6-15,6-2 4 16</inkml:trace>
  <inkml:trace contextRef="#ctx0" brushRef="#br0" timeOffset="20960.282">10658 16182 220 0,'45'-3'85'0,"-36"9"-66"0,14 7 3 0,-11-8-3 15,-3 8-6-15,0 6 0 16,0 2-5-16,-3 0 0 0,-3 3-5 16,0 2-4-16,0-4-2 15,-3-7-12-15,0-1-2 16,3-6-38-16,-3-8-15 16,9 0-16-16</inkml:trace>
  <inkml:trace contextRef="#ctx0" brushRef="#br0" timeOffset="21333.684">10908 16190 244 0,'-18'5'90'0,"9"0"-70"0,-9 9-7 16,9-4-8-16,0 3 1 15,1 6 4-15,-4 5 1 16,3-3 1-16,3 5-6 15,3-4-4-15,6-4-1 0,3-5 1 0,3-7 1 16,3-6-1 0,-1-3 1-16,1-8-7 0,0-7 1 15,0 2 1-15,0-2 3 16,-3-4-2-16,-3 1 0 16,-3 0 3-16,0 2 3 15,-3 6-2-15,0 3-2 16,0 4-11-16,0 6-6 15,3 8 10-15,3 6 5 16,0 9 6-16,3 9 4 0,0-3-6 16,0 6-2-1,0-6-1-15,2-8 2 0,-2 0-32 16,6-5-12-16,-3-13-65 16</inkml:trace>
  <inkml:trace contextRef="#ctx0" brushRef="#br0" timeOffset="21573.108">11081 16031 200 0,'12'0'74'0,"-18"13"-58"0,15 3 1 0,-7-3-6 16,1 9 4-1,-3 9 4-15,0 6-7 0,0 3-2 16,0 8-6-16,0-3-3 0,3-3 2 16,0-8-15-16,3-7-5 15,0-3-40-15,12-8-61 32</inkml:trace>
  <inkml:trace contextRef="#ctx0" brushRef="#br0" timeOffset="21842.989">11390 16042 240 0,'-12'-27'90'0,"6"14"-70"0,-3-6 2 16,3 14-4-16,0-3 3 16,-5 3 5-16,-1 5-12 15,0 8-5-15,0 8-6 16,0 2-5-16,3 9-1 0,3 7 2 15,3 3 2-15,3 3 0 16,0 5-1-16,3 0 1 16,3 0-1-16,0-11 0 15,0 1 0-15,0-9-20 16,-3-2-9-16,0-11-43 16,-3 0-18-16,-3-2-2 15</inkml:trace>
  <inkml:trace contextRef="#ctx0" brushRef="#br0" timeOffset="21994.9">11197 16256 232 0,'9'-8'88'0,"6"3"-69"0,11-3 0 0,-11 3-7 16,9-1-8-16,6-2-3 16,3 6 0-16,-1-4 1 15,1 1-1-15,-3 5-27 0,-6-3-12 16,-7 3-58-1</inkml:trace>
  <inkml:trace contextRef="#ctx0" brushRef="#br0" timeOffset="22521.331">10753 16230 116 0,'-3'-3'44'0,"-3"-2"-35"0,9-1 16 0,-3 4 4 15,-3-1 1-15,-3 0 4 16,-3-2-3-16,0 5 1 16,-8 0-18-16,-7 0-1 0,-3 5 0 0,0 3-9 15,3 6-2-15,1 4-4 16,5 6 0-16,3 5 0 15,6 5 0-15,6 1-104 16</inkml:trace>
  <inkml:trace contextRef="#ctx0" brushRef="#br0" timeOffset="26449.439">3261 17542 192 0,'6'0'74'0,"-6"5"-58"0,0 3 9 0,3 5 0 0,-3 11 0 16,-3 11 2-16,0 15-8 15,-3 3-1-15,0 0-11 16,-3 10 2-16,3-5 2 0,0-2-9 16,3-6 0-16,0-10 0 15,0-6 1-15,3-15-1 16,0-9-2-1,0-10 1-15,3-10-6 16,0-11-1-16,0-11-6 16,3 0 0-16,0-8 1 15,-3-5 2-15,3-7 8 16,0-1 5-16,0 2-9 16,0 4-1-16,0 10 3 15,0 2 3-15,0 9 5 16,3 7 2-16,0 6-1 15,3 10-1-15,3 6 5 0,2 10 6 16,-2 14-6 0,3 5-1-16,-3 2-5 0,0-2-3 15,0-6 0-15,0-7 1 16,-3-1-1-16,0-5 2 16,-1-5-2-16,1-2 2 15,0-12 0-15,0-2 1 16,0-15-5-16,0-4-1 15,0-7-4-15,0 2-1 16,0 0 6-16,-3 3 2 16,0 5-2-16,0 8-1 15,-4 3 1-15,1 8 0 0,0 8 1 16,0 10 0-16,0 13 6 16,3 11 6-16,-3 11-2 15,0-3 2-15,0 8-3 16,0 2 2-16,0-7-8 15,3-3-2-15,0-5-1 16,0-9 2-16,0-4-12 16,0-9-3-16,0-10-29 15,5 0-13-15,1-8-66 16,3-2-34 0,6-9 75-16</inkml:trace>
  <inkml:trace contextRef="#ctx0" brushRef="#br0" timeOffset="26872.951">4095 17894 208 0,'-3'-13'79'0,"3"13"-61"0,-9-6 8 16,6 6 1 0,-3 0 1-16,-3 0 3 15,-3 0-3-15,-3 11-3 16,-3-3-13 15,-9 45-8-31,13-3 0 16,5-2-3-16,6-9 2 15,6-7-4-15,3-6 0 16,5-12-26 0,19-54 9-1,-3 6 3 1,-6-3 9-16,-6 2 4 0,-6 3 4 15,-3 6 3-15,-3 7-2 16,0 6 9-16,-3 5 5 0,0 8-9 16,3 8-2-16,0 5-6 15,0 6-1-15,2 7 1 16,4 1 2-16,0-1-10 16,3-7-4-16,3-1-27 15,3-4-10-15,9-12-28 16,-3-2-49-16,2-8 31 15</inkml:trace>
  <inkml:trace contextRef="#ctx0" brushRef="#br0" timeOffset="27189.481">4383 17926 236 0,'0'0'90'0,"0"7"-70"0,0 7-12 0,3-9-11 16,0 14 10-16,-3 2 6 15,0 5 8-15,0 1 4 16,0-1-13-16,3-2 0 0,-3-11-1 15,3-5-4-15,-3-3 1 16,3-5 4-16,-3-8 2 16,3-7-10-16,0-7-1 15,3-9-5-15,3-4-2 16,3-2 3-16,3-3 0 0,0 9-2 16,6 4 0-16,-1 14-1 15,4 10 3-15,3 11 2 16,-3 11 4-16,0 7 2 15,-6 9 3-15,-1-4-3 16,1 9 1-16,-9-13-18 16,6-4-6-16,3-7-43 15,0-10-19-15,0-12-41 16</inkml:trace>
  <inkml:trace contextRef="#ctx0" brushRef="#br0" timeOffset="30572.038">5014 17693 192 0,'-6'-8'71'0,"9"13"-55"0,-3 0 17 0,0-5 5 15,0 0-7-15,0 0-1 16,3 3-12-16,3 2-6 16,0-2-7-16,3 2-4 0,6 1 0 0,3 1 1 15,9-1 1 1,5-6-1-16,-2 8-2 15,0-3 1-15,-3 3-1 16,-3-3-9-16,-4 3-4 16,-5-3-24-16,-3 3-11 0,-3-2-46 15,-3 2-33 1,0-3 52-16</inkml:trace>
  <inkml:trace contextRef="#ctx0" brushRef="#br0" timeOffset="30760.765">5047 17875 264 0,'-15'0'99'0,"18"0"-77"0,0 0-4 0,3 0-6 16,3 0 2-16,9 0 5 16,12 0-5-16,-1 0-3 15,7 0-6-15,-3 0-2 0,0 0 1 16,-4 0-31-1,1 6-12-15,-3-1-86 16</inkml:trace>
  <inkml:trace contextRef="#ctx0" brushRef="#br0" timeOffset="32265.574">5711 17698 212 0,'-12'8'82'0,"12"3"-64"0,6-6 11 0,-3-10-1 0,0 10-5 16,0-10-2 0,0-1-9-16,0 1-5 15,3-6-4-15,0-2-3 0,0-3 3 16,3-5-2-16,-3 3 2 16,3-1-4-16,-1-2-2 0,-2 8 4 15,0-1 1-15,0 1 0 16,-3 8-2-16,-3 5-2 15,3 5-1-15,0 8 6 16,0 11 5-16,0 16 2 16,-3 2 4-16,0 3-3 15,0 5 1-15,0-5-7 16,0 3-3-16,0-8-1 16,3-8 1-16,-3-6-1 15,0 0 2-15,0-7-35 16,0-6-13-16,3-5-38 15,-3 3-14-15,0-9 2 16</inkml:trace>
  <inkml:trace contextRef="#ctx0" brushRef="#br0" timeOffset="32458.395">5732 18058 280 0,'-15'0'107'0,"9"0"-83"0,6 0-3 0,0 0-4 16,6 0-9-16,3 0 1 15,3-3 3-15,3-2 5 16,2 5-9-16,1 0-2 0,3 5 0 0,3-2-5 16,0 2-1-16,0 0-20 15,2-2-7 1,1 2-39-16,0 1-15 0,0-6-29 16</inkml:trace>
  <inkml:trace contextRef="#ctx0" brushRef="#br0" timeOffset="32819.002">6184 18031 192 0,'0'0'74'0,"0"0"-58"0,3 6-4 0,0-6-6 15,-3 0 7-15,3 5 8 16,-3-5 10-16,0 0 5 16,0 3-19-16,0 2-3 15,-3-5-2-15,0 5-7 0,-3-5-1 16,0 0-2-1,3 0-2-15,0 0 1 16,3-5-8-16,3 5-3 16,3-5-52-16,3 2-23 15,3-8-19 1</inkml:trace>
  <inkml:trace contextRef="#ctx0" brushRef="#br0" timeOffset="33372.654">6416 17653 160 0,'-3'-13'63'0,"0"0"-49"0,-3-1 16 0,6 12 5 15,-3-4-4-15,-2 1 2 16,-1 2-6-16,-3 1 1 16,0 4-16-16,-3 9-7 0,0 8-3 0,0 18-2 15,0 8 2 1,6 2-3-16,3 11-2 16,3 1 4-16,9-6 1 0,6-8 0 15,9-11-2-15,9-10 9 16,11-16 6-16,4-8-1 15,-7-19 0-15,-2-7-8 16,-6-6-2-16,-6-8 0 16,-9-5 2-1,-13-8-1-15,-7 0 2 0,-10 8-2 16,-12 3 0-16,-6 5-6 16,0 5-1-16,3 14-15 15,4 2-6-15,2 5-37 16,9 17-14-16,6 4-45 15</inkml:trace>
  <inkml:trace contextRef="#ctx0" brushRef="#br0" timeOffset="33855.205">6809 17627 160 0,'-9'-14'60'0,"9"12"-47"0,0-1-3 0,3 0-3 0,-3 3 5 16,0 0 7-16,-3 3 7 15,0 2 5-15,-3 9-17 16,0 12-8-16,0 14-4 0,1 5 0 16,-1 0 1-16,3 8 1 15,3-3 0-15,6-3 0 16,5-2 2-16,4-13 8 16,6-13 3-16,6-17 3 15,6-10 2-15,8-10-10 16,-2-14-2-16,-6-2-6 15,-3-14-1-15,-10-2 3 16,-8 2 3-16,-12 3 0 0,-12 3 2 16,-11 2 0-1,-7 11 3-15,3 5-12 16,0 6-5-16,6 5-26 16,1 5-9-16,5 18-40 0,6 6-17 15,6-3-14 1</inkml:trace>
  <inkml:trace contextRef="#ctx0" brushRef="#br0" timeOffset="34226.845">7280 17679 124 0,'-3'-7'46'0,"-9"1"-35"0,0 4 20 0,6 2 8 0,0-11 1 16,-3 8 0-16,-3 6-8 16,-3 2-3-16,0 16-16 15,0 11-14-15,0 5-8 0,4 6 7 16,5 2 3-16,6 7 4 16,6-1 2-16,5 2-6 15,7-14-2-15,6 1 8 16,6-21 5-16,12-19 1 15,8-14 2-15,-50 14 25 32,57-79-16-32,-25 0-2 15,-20 2-7-15,-18 5 0 16,-11 12-8-16,-7 4-4 16,0 16-167 15</inkml:trace>
  <inkml:trace contextRef="#ctx0" brushRef="#br0" timeOffset="35246.679">7911 17653 124 0,'3'5'49'0,"-6"3"-38"0,12-8 17 0,-9 6 4 15,0-6-4-15,2 5-2 16,-2-5 3-16,6 0 4 15,-6 0-18-15,0 0 5 0,0 0 1 16,3-5 2 0,3-3-10-16,-3-3-5 15,3 3-8-15,0-5 0 16,0 0 0-16,-3-1 2 16,3 4-3-16,0-1-2 15,0 1 2-15,-3 4 0 16,0 6 1-16,-3-2 0 0,0 2-9 15,0 8-4-15,3 5 7 16,0 5 2-16,0 17 6 16,0 2 3-16,-3 3 0 15,0-1 0-15,0 1-1 16,0 0 2-16,3-9-5 16,-3 1-3-16,0-11 1 15,-3-2 0-15,0-6-28 16,0 0-13-16,6 0-33 15</inkml:trace>
  <inkml:trace contextRef="#ctx0" brushRef="#br0" timeOffset="35450.908">7824 18018 276 0,'-6'0'104'0,"12"5"-81"0,-3-5-6 16,6 0 2-16,15 0-6 15,3 0 3-15,3 0 0 16,-1 0-8-16,1 0-3 0,-3 0-1 16,0 0-13-16,-4 0-4 15,-2 0-34-15,0 0-12 16,-3 6-59 0</inkml:trace>
  <inkml:trace contextRef="#ctx0" brushRef="#br0" timeOffset="35669.444">8417 17658 96 0,'0'-21'35'0,"0"16"-27"0,0-14 9 0,0 17 2 16</inkml:trace>
  <inkml:trace contextRef="#ctx0" brushRef="#br0" timeOffset="35936.294">8405 17605 260 0,'-12'0'56'15,"-6"3"-17"-15,-3 2-12 16,0 9-18-16,0 9-5 0,1 12-3 15,-1 4-1-15,6 6 2 16,6 8-3-16,6 0-2 16,9-2 8-16,9-6 6 15,15-14-3-15,5-10 0 16,1-13 2-16,0-16 4 16,2-5-4-16,-2-19 2 15,-3-7 2-15,-6-9 3 16,-9-7 6-16,-7-4 6 15,-11 6-1-15,-6 8 1 0,-8 3-8 16,-7 5-2-16,-6 11-16 16,-9 4-4-16,4 4-44 15,5 5-18-15,3 7-41 16,3 6-15-16</inkml:trace>
  <inkml:trace contextRef="#ctx0" brushRef="#br0" timeOffset="36613.74">7928 17182 140 0,'-6'5'55'0,"-5"-2"-43"0,2 10-1 0,0 0-4 15,-3 11-1-15,-6 8 1 16,-6 10 5-16,-3 22 3 16,-5 15-8-16,-1 19 0 0,-3 5 0 15,0 3 1 1,1 11 2-16,-1-20-5 0,3-7-3 16,1-16-1-16,5-15 1 15,9-6-21-15,3-16-7 16,9-6-55-1</inkml:trace>
  <inkml:trace contextRef="#ctx0" brushRef="#br0" timeOffset="38223.433">9048 17796 148 0,'-3'-8'57'0,"3"11"-44"0,3-6 12 0,-3 3 4 15,6 3-6-15,0 2-1 16,-3 27-1-16,-1-6-1 16,1 6-11-16,0 0 6 0,0-3 2 15,0-3-14-15,-3-2-3 16,0-6 5-16,0-4 6 15,-3-6 8-15,0 0 5 16,0-8-6-16,0 0-3 16,1-8-6-16,-1-6-4 15,0-4 0-15,3-3-1 16,3-3-7-16,2-3 0 16,4 1 3-16,3 5 4 15,3 2-1-15,0 1-2 0,3 5-7 16,3 5-1-16,3 8-17 15,-1 0-4-15,4 5-10 16,-3-2-4-16,0 7-10 16,-3-2-5-16,-1 0-27 15,-2-3-15 1,-3 1 50-16,0-4 202 31,-9-2-64-15,0 0-19-16,-6 0-29 0,-3 0-14 15,-3 6-6-15,-6-1-3 16,0 3-2 15,6 31-11-15,6 1-2-16,6-8-1 0,3-6 1 16,9-7 5-16,-3-11 5 15,3-3-7-15,-3-10 1 16,0-3 0-16,-1-5-1 0,-2-6-1 15,-6 1-1-15,-3 2 0 16,-6-3-2-16,-3 6 1 16,-3 0-4-16,1 0-2 0,-1-1-12 15,0 9-5-15,0 2-14 16,3 1-6-16,3 2-11 16,3 0-4-16,0 0-14 15</inkml:trace>
  <inkml:trace contextRef="#ctx0" brushRef="#br0" timeOffset="38567.332">9476 17891 148 0,'9'0'57'16,"-6"0"-44"-16,0 3 18 0,0 5 8 0,0 2-11 15,0 4-4-15,0 4-7 16,3 3-1-16,0 6-9 16,3-1 0-16,3 1 3 0,0-9-2 15,0 1 3-15,2-11 0 16,1 0 1-16,3-8 0 15,-3-8 2-15,3 0-5 0,-3-6-1 16,-15 14-4 15,9-31-3-31,-3 9 2 16,0 4-4-16,-3 5-2 16,-3 7-7 15,15 28 5-31,2 1 5 15,1-4-11 1,0 2-5-16,0-8-13 0,0-5-5 16,-3 3 18-16,0-11-25 0,-1-5-8 15,-2-1-22 1,-3-7-25-16,0 0 33 16</inkml:trace>
  <inkml:trace contextRef="#ctx0" brushRef="#br0" timeOffset="38879.216">9866 17947 208 0,'-6'-8'79'0,"3"8"-61"15,3 0 1-15,0 5-1 0,3 3-8 16,0 5 0-16,0 8 2 16,0-2 3-16,0 5-8 15,0-3 2-15,-3-8 4 0,0 6-5 16,3-11-2-16,-3 0 8 16,0-8 2-16,3-8 1 15,-3 2 0-15,3-7-12 16,0-3-2-16,0-8-5 15,3-2-2-15,3-1 3 0,0 1 0 16,3 7 5-16,0 4 2 16,0 4 0-16,-1 11-1 15,1 5-3 1,0 14-2-16,-3 2 1 16,0 0 1-16,0 3-14 0,0-3-5 15,0-2-18-15,0-6-5 16,3 0-21-16,3-8-7 15,2-5-29 1</inkml:trace>
  <inkml:trace contextRef="#ctx0" brushRef="#br0" timeOffset="39286.742">10322 17939 264 0,'-3'-13'101'0,"3"7"-78"0,-6 4 9 15,3 2 0-15,-3-6-11 16,-6 6 0-16,-6 6-12 15,-6-4-3 1,0 11-4-16,-2 6-6 0,5 13 0 0,6 7 0 16,6 6 2-16,6-5-1 15,9 0 1-15,12-14 2 16,3 1 0-16,2-14 0 16,1-13 0-16,-3-8 0 15,0-16 0-15,-3-5-5 16,0-8 1-16,-6-3-3 15,-4-5 0-15,-5-2 4 16,-6-11 3-16,-3-6-1 0,-2 8 0 16,-1 11 3-16,0 8 3 15,3 11 7-15,0 10 4 16,3 11-13-16,6 21-5 16,3 15-3-16,3 9 3 15,-9-40 1 16,18 77-21-31,-1-24-8 16,1-3-23-16,0-16-6 16,-3-7-46-16,0-9-20 15</inkml:trace>
  <inkml:trace contextRef="#ctx0" brushRef="#br0" timeOffset="39441.986">10509 17931 256 0,'-6'8'96'0,"15"-8"-75"0,0 5-10 16,-3-2-8-16,3 2 4 16,3-5 7-16,3 5 6 15,-3-5 5-15,8-5-4 32</inkml:trace>
  <inkml:trace contextRef="#ctx0" brushRef="#br0" timeOffset="39616.28">10634 17920 485 0,'6'-16'5'0,"-12"0"-8"0,-9 3-1 15,-3 5 2-15,-2 3-1 16,-1 10-1-16,0 9-2 0,3 7 1 16,3 3 3-16,6 10 1 15,6 3 1-15,6-3 0 16,6-2-9 0,6 5-4-16,9-8-18 0,12-10-5 15,2-6-12-15,-2-8-3 16,3-10-36-1</inkml:trace>
  <inkml:trace contextRef="#ctx0" brushRef="#br0" timeOffset="39989.725">10923 17947 228 0,'-12'-21'85'0,"3"13"-66"0,-6 8 10 0,6 2 2 0,0 4-24 16,-3 1-5-16,-3 12-2 15,1 2-1-15,2 3 1 16,3 2 2-16,6 6 3 0,3-5-4 15,3-6-3-15,3 3 5 16,3-11 3-16,3-11 1 16,2-2 3-16,1-13-7 15,0-3-4-15,3-7 0 16,-6-9 2-16,0-3 0 16,-3 4 2-16,-6-9-2 15,-3-10-1-15,-6-3-2 16,-3 0-1-16,0 8 8 15,3 5 4-15,0 11 2 16,0 5 3-16,3 11-5 0,3 13-3 16,3 21-8-16,3 16-1 15,3 3 1-15,0 13 1 16,3 5 3-16,6 0 1 16,3 1-19-16,2-1-7 15,10-11-34-15,3-7-14 16,3-16-36-1</inkml:trace>
  <inkml:trace contextRef="#ctx0" brushRef="#br0" timeOffset="40459.606">11613 17555 300 0,'-6'-13'112'0,"6"18"-87"0,0 3-7 0,0 3-9 16,15-3-7-16,-3 18 1 15,-6 24 3-15,-3 3 1 16,-3 0-3-16,-3 5 4 0,3 1 2 16,0-6-8-16,3-1 0 15,0 1-33-15,0-13-14 16,3-3-10-16,-3-10-2 16,3-6-46-1</inkml:trace>
  <inkml:trace contextRef="#ctx0" brushRef="#br0" timeOffset="40908.528">11453 17873 316 0,'-12'-11'121'0,"15"11"-95"0,3-3 3 15,0 3-8-15,9 0-12 16,5 0-1-16,7-5-6 15,6 5-4-15,0 0 1 16,-1-5-11-16,1 5-4 0,0 0-34 16,0 0-15-16,-1 0-8 15,-5 5-1-15,-3-5 47 16,-6 8 22-16,-3-3 35 16,-6 3 16-16,-6 5-6 0,-6 6-1 15,-3 7-13-15,0 6-7 16,3 5 1-16,3-2-1 15,3-4-2 1,6-1 0-16,6-7-1 0,8-9 3 16,10-7-7-16,3-14-2 15,-3-7 1-15,-1-4 3 16,-5-9-6-16,-6 6-2 16,-12-5 5-16,-6-1 3 15,-12-2-1-15,-15 8 0 16,-6 0-14-16,-2 2-6 15,2 9-28-15,3-1-10 0,6 1-41 16,9 10-92 0</inkml:trace>
  <inkml:trace contextRef="#ctx0" brushRef="#br0" timeOffset="41884.6">12807 17515 236 0,'-30'-8'90'0,"33"11"-70"0,0 2-1 15,-3 6-6-15,0 10-5 16,0 16 0-16,0 11 7 15,-3 10 2-15,-3-5-8 16,0 0 8-16,0 5 3 0,3-10-6 16,0-3-3-16,0-14-6 15,0 1-2-15,0-11-3 16,3-7-1-16,0-4 5 0,0-2 5 16,0-21-1-1,0 0-4-15,3-14-2 16,0 3-4-16,0-10 1 15,0-6-1-15,0-5 0 16,0-2 0-16,0-9 0 16,3 9 4-16,0 2 1 15,3 0 1-15,0 13 2 16,0 5-1-16,0 6 2 16,0 8-4-16,3 13 0 15,3 8 1-15,3 10 0 16,-1 6-5-16,4 5 1 15,-3 3 2-15,0-5 1 0,-3-1-1 16,0-7-2-16,0-6 1 16,-1-5 1-16,1-8 1 15,0-8 1-15,0-5-9 16,3-9-4-16,-3-7 5 16,0 3 3-16,0-6 0 15,-3 3 0-15,-1 2 1 16,-2 4 0-16,0 9 0 15,0 9 2-15,-3 5 5 16,3 13 4-16,-3 19 0 16,3 18 3-16,-3-10 4 0,0 21 1 15,0-3-6-15,0 0-3 16,3-5-5-16,3-2-4 16,-3-17-16-1,5-2-5-15,1-14-32 16,15-5-14-16,-3-5-45 0,6-8-17 15,-4-2 19 1</inkml:trace>
  <inkml:trace contextRef="#ctx0" brushRef="#br0" timeOffset="42290.711">13697 17722 296 0,'-6'-5'112'0,"3"5"-87"0,6 0 11 0,-3 0 0 16,6 5-20-16,6-5-4 15,0 2-9-15,12-2-5 16,2 6 1-16,7-6 0 0,0 8 1 15,-3-8-20-15,-1 0-9 16,-2 0-32-16,-6 5-11 16,-3-5-44-1</inkml:trace>
  <inkml:trace contextRef="#ctx0" brushRef="#br0" timeOffset="42458.719">13757 17875 292 0,'-42'6'110'0,"30"-12"-86"0,6 12 2 0,6-6-3 0,0 0-15 16,6 0-2-16,6 0 0 16,12 0 1-16,5 0-3 15,7 0-7-15,3 0-1 0,3 0-51 16,-1-6-21-16,1 6-45 16</inkml:trace>
  <inkml:trace contextRef="#ctx0" brushRef="#br0" timeOffset="42978.713">14429 17627 228 0,'-24'-14'88'0,"16"9"-69"0,-13 5 13 0,12 3 0 15,-9-1-13-15,-6 12-1 16,0 4-8-16,0 16-4 0,4 4-3 16,5 6 4-16,6 4 3 0,12 2-3 15,15-2 1-15,5-3-5 16,10-11 0 0,0-10 1-16,0-5 2 0,-1-17 1 15,4-10 1-15,0-10-4 16,-3-3-3-16,-7-11 6 15,-5-2 5-15,-9-17-6 16,-12 6-3-16,-9-8 6 16,-6 6 6-16,-6 4-1 15,1 9 2-15,-4 8-25 16,3 4-8-16,3 7-30 16,6 7-10-16,9 2-56 15,6 12-58-15,9-6 60 16</inkml:trace>
  <inkml:trace contextRef="#ctx0" brushRef="#br0" timeOffset="43537.821">14754 17521 172 0,'-21'-8'66'0,"18"8"-52"0,9 2-12 16,0-2-8-16,3 8 5 16,-3-2 5-16,3 4 21 15,0 6 8-15,-1 11-16 16,1 18 8-16,-3 0 5 0,-3 7-1 15,0-1 3-15,-3-51 13 32,3 58-19-17,0-16-4-15,-3-10-4 16,0-8-3-16,0-8-7 16,3-11-3-16,-3-5-3 15,6-5-10-15,0-3-3 0,3-11-3 16,3 3 1-16,0-7 5 15,6 4 2-15,0 6 1 0,2 5 4 16,1 8 0-16,0 8 3 16,3 5 1-16,-3 6 1 15,-6 2 6-15,-6-3 4 16,-6 9 4-16,-6-9 1 16,-3 6-2-16,-6-8 0 15,-6-3-7-15,-9 0-2 16,-3-7-6-16,-5-6-4 15,-13-6-28-15,9 4-10 16,7-4-24-16,5-7-8 16,9 5-65-1</inkml:trace>
  <inkml:trace contextRef="#ctx0" brushRef="#br0" timeOffset="45814.93">15474 17664 188 0,'-18'-14'71'0,"9"9"-55"0,-12-8 11 15,9 13 3-15,7-8-5 16,-4 3 3-16,-3 5-10 15,-3 8-3-15,-3 18-8 16,-3 16-5-16,3 6-1 0,3 10-1 0,9 3 2 16,9 3 5-16,6-1 6 15,6-7-3 1,9-17 0-16,6-15-4 0,8-16 1 16,7-8 0-1,6-16 1-15,-1-13 0 16,-8 0 2-16,-9-8 6 0,-9-3 4 15,-18-5-8-15,-15-8-2 16,-15 0-2-16,-3 3 0 16,-3 3-2-16,0 12 1 15,4 6-22-15,5 3-7 0,3 10-33 16,6 5-15-16</inkml:trace>
  <inkml:trace contextRef="#ctx0" brushRef="#br0" timeOffset="46207.081">15843 17619 264 0,'-12'-35'101'0,"3"35"-78"0,-6 3-9 16,9 5-10-16,-2-3 1 15,-7 19 6-15,-6 16 6 16,0 5 2-16,3 2-10 16,9 11 6-16,15 1 2 0,6-6-7 0,9-8-1 15,6-11-5-15,2-16-3 16,4-10 2-16,6-10 0 16,6-17 7-16,2-2 4 15,-5-11-1-15,-9-7 2 16,-10-17-2-16,-20 3 0 15,-12 0-5-15,-8 0-3 16,-7 3 2-16,-3 16 0 16,0 2-23-16,6 5-9 15,0 9-26-15,7 10-10 16,2 8-84 0,6 8-40-16,6 5 93 0</inkml:trace>
  <inkml:trace contextRef="#ctx0" brushRef="#br0" timeOffset="46566.716">16316 17640 296 0,'-9'-43'112'0,"4"38"-87"0,-7 0 2 15,6 5-6-15,-3 0-6 16,-3 8 1-16,-3 2-8 15,-6 12-5-15,-6 23-2 16,6 7-4-16,7 7 0 0,11 7 4 0,12-3 1 16,8 3-3-1,7-7 1-15,6-14 0 0,6-24 0 16,8-16 6 0,13-13 6-16,-1-16-4 15,-2-7 0-15,-12-12 16 16,-16-7 6-16,-20-8 11 0,-23-8 5 15,-19-1-3-15,-6 9 0 16,-5 8-19-16,2 8-9 16,-3 5-47-16,10 10-21 15,11 9-72-15,15 10-31 16,9 2-11 0</inkml:trace>
  <inkml:trace contextRef="#ctx0" brushRef="#br0" timeOffset="54707.01">17686 17222 224 0,'3'-21'85'0,"0"26"-66"0,3 3-6 0,-4-3-6 16,4 3-3-16,0 0 5 15,6-3-1-15,0-5 1 16,3 0-5-16,3 0 4 0,0-5 4 15,0 2-11-15,0-7-2 16,-4 2 0-16,-5-3 2 16,-3 1 2-16,-6-1 1 15,-6-2-2-15,-6 0 1 16,-2 7 0-16,-4 4 1 16,0 2 6-16,-3 2 4 15,3 12-3-15,0 9 1 16,6-1-5-16,3 9-2 15,6-4 2-15,3-1 0 16,9-2-3-16,6-8-1 16,6 2-3-16,6-4-1 0,6-1-21 15,2-5-8-15,-2-3-42 16,0 3-17-16,0-8-13 16</inkml:trace>
  <inkml:trace contextRef="#ctx0" brushRef="#br0" timeOffset="55049.319">18013 17219 208 0,'-6'3'77'0,"6"7"-60"0,9 11 10 0,-6-7 1 15,3-1-1 1,0 8 3-16,3-2-14 0,0-1-4 15,0 1-8-15,3-3-3 0,-3-3 0 16,-1-3 1-16,1-2 1 16,-3-2-1-16,0-4-2 15,0-2 5-15,-3-2 1 16,0-4 2-16,0 1 0 16,-3-8-4-16,0-8-1 15,0-11 1-15,0 5 0 16,0 1-5-16,3-1 1 15,0 9-9-15,0-1-4 16,0 6-20-16,0 3-6 0,0-1-18 16,3 8-4-16,0 1-33 15</inkml:trace>
  <inkml:trace contextRef="#ctx0" brushRef="#br0" timeOffset="55382.118">18195 17248 216 0,'-3'13'82'0,"6"-7"-64"0,3 4 4 16,-3-7-3-16,2 8-8 16,4-4 1-16,0-1-5 15,0-4-2-15,3 4-2 16,0-6-3-16,0-6 3 0,0 1-2 16,0-5 2-16,0-1 0 15,-3-2 1-15,-3-6-9 16,-3 6-4-16,-6 5 2 0,-6-3 4 15,0 4 0-15,-3 4-1 16,-3 6 3-16,0 7 0 16,0 3 3-16,3 8 1 15,3 3 3-15,3 0 1 16,0 0 1-16,3-3 0 16,3-2-2-16,6-1-1 15,6-5-6-15,3-5-1 16,9 6-21-16,3-9-8 15,6-5-50 1</inkml:trace>
  <inkml:trace contextRef="#ctx0" brushRef="#br0" timeOffset="55694.442">18465 17235 216 0,'-5'0'82'0,"7"5"-64"0,-2 8-7 16,0 1-8-16,3 4 2 15,-3 3 6-15,3-2 1 16,-3-1 3-16,0-2-8 16,0 3-2-16,3-6-1 0,-3-5-2 15,0-3 1-15,0-5-2 16,0-2-1 0,3-9 3-16,-3-10-4 0,6-6 0 15,0 4-1 1,3 4 0-16,0 3 2 15,0 6 2-15,3 7-1 0,0 11 2 16,0 5 2-16,0 11 4 16,-3-3-2-16,0 0 1 15,0-2-21-15,-1-6-8 16,4-2-93 0</inkml:trace>
  <inkml:trace contextRef="#ctx0" brushRef="#br0" timeOffset="56459.475">19138 17195 160 0,'0'-13'60'0,"0"8"-47"0,0-3 15 0,-3 3 4 15,3 2-1-15,-6-2 2 16,0 5-5-16,-3 0-3 15,-3 5-13-15,1 3-8 0,-1 10 0 16,0 4-3-16,3 9-1 16,0 6-2-16,3-2 1 0,6-4 1 15,3-4 0-15,3-9-3 16,3-4 0 0,3-6 4-16,3-8 1 0,-1-6 4 15,1-10 1-15,0-2-6 16,-3-14-2-16,-3 0 2 15,-3-2 1-15,-3-3 0 16,-6-3-2-16,0 1 1 16,-3 4-1-16,-3 3 0 15,0 1 2-15,3 10-1 16,0 2-1-16,3 8 3 16,0 3 0-16,3 8-4 15,3 11-1-15,3 5 3 16,0 8 3-16,3 10 1 15,0 6 0-15,0 0-3 16,0 5 1-16,3-6-2 0,0-7 2 16,3-6-13-16,-3 1-6 15,2-14-27-15,-2 6-10 16,0-11-40 0,3-3-36-16,3-5 53 15</inkml:trace>
  <inkml:trace contextRef="#ctx0" brushRef="#br0" timeOffset="56625.666">19352 17182 252 0,'-2'0'93'0,"-1"8"-72"0,6 5-11 0,-3-2-7 0,2 7-3 16,-2 3 2-16,0 6 4 16,0-1 1-1,0-4-3-15,0-4-3 0,3 1 0 0,0-6-34 16,0-3-15-16,3-7-53 15</inkml:trace>
  <inkml:trace contextRef="#ctx0" brushRef="#br0" timeOffset="56791.659">19352 17105 288 0,'-14'-10'107'0,"17"4"-83"0,-3 1-9 16,0 5-9-16,0 0-6 0,6 0 0 15,-3 0-7-15,-3 0-3 16,11 5-27-16,1 1-14 16,3 4-55-1</inkml:trace>
  <inkml:trace contextRef="#ctx0" brushRef="#br0" timeOffset="57304.865">19564 17179 160 0,'-6'-10'63'0,"6"10"-49"0,-6-5 11 0,3 5 5 0,0 0 4 16,-3 5 4-16,-3 0-12 16,0 3-5-16,0 5-12 15,-3 14-8-15,3-1-4 0,0 6-1 16,4-6 3-16,-1 1 0 15,3-3 1-15,3-8-5 16,0-1 1-16,6-7 4 16,-1-2 2-16,1-9 0 15,3-5 1-15,-3 0-7 16,0-10 1-16,0-4 1 16,0-1 1-16,-3 4 1 15,0-2 0-15,-3 2 0 16,0 6 0-16,3 0 0 15,0 10 0-15,3 3-5 16,0 8 1-16,3 13 0 0,3 9 2 16,0-1 5-16,3 8 3 15,-3-3 11-15,-4-2 6 16,-5-6-1-16,-6 1 1 16,-3-1-6-16,-2-5-2 15,-10-2-9-15,0-6-2 16,-3-8 0-16,0 1 0 15,21-6-101 17,-30-19-16-32,10 6-13 15,5 0 39-15,9-1 23 16</inkml:trace>
  <inkml:trace contextRef="#ctx0" brushRef="#br0" timeOffset="57512.822">19653 17230 212 0,'6'5'79'0,"0"8"-61"0,3 11 19 16,-6-8 6-16,0 2-18 15,-3 1-6-15,0-1-9 16,0-2-2-16,3 3-5 15,-3-6-15-15,0-2-5 0,0-1-57 0,3-4-24 16</inkml:trace>
  <inkml:trace contextRef="#ctx0" brushRef="#br0" timeOffset="57663.363">19614 17066 152 0,'3'-8'57'0,"6"2"-44"0,3 4-50 0,-6-1-26 16,3 0 12-16,6-2 9 15</inkml:trace>
  <inkml:trace contextRef="#ctx0" brushRef="#br0" timeOffset="57814.458">19850 16986 220 0,'0'8'82'0,"3"8"-64"0,0 11 2 16,-3-12-4-16,0 12-7 15,3 13 0-15,-3 5-3 16,0 5-1-16,0-5-3 16,2-6-2-16,-2-4 1 0,3-3-28 15,-3-9-11-15,6-1-61 16</inkml:trace>
  <inkml:trace contextRef="#ctx0" brushRef="#br0" timeOffset="57976.523">19722 17222 248 0,'23'-8'93'0,"7"8"-72"0,6-5-4 0,-18 5-7 16,3-3-4-16,2 0 3 15,4 1-20-15,0-4-7 16</inkml:trace>
  <inkml:trace contextRef="#ctx0" brushRef="#br0" timeOffset="59602.524">17593 17216 144 0,'0'3'55'0,"3"-6"-43"0,-3 3 5 0,0 0 2 16,0 0 0-16,0 0 3 0,0 0-1 15,0 0-1-15,0 0-10 16,0 0-2-16,-3 0 2 0,-3 0 0 16,3 0 4-1,-6 0-3-15,-2 0 1 0,-1 3-5 16,-3-3-2-16,-6 3 0 16,0 2 1-16,-3 0-3 15,0-2-2-15,1 2 0 16,-1 1 1-16,0-4-1 15,0 3-1-15,0 3-2 16,1-2 1-16,-1 2 1 16,3-3 2-16,-3 0 3 15,0-2 4-15,1 0-4 16,-4-1-1-16,0-2-4 16,-3 0-1-16,0 0 1 15,-2 0 0-15,-1 0 0 16,3 0 2-16,0-2-3 0,4-1 0 15,2 0 1-15,0-2 2 16,0-3-1-16,0 3-1 16,1-3 1-16,-1-3 1 15,3 3 1-15,-3-2 1 16,-3-4-5-16,-8 1 1 16,2 0 0-16,-3-3 2 15,3-2-1-15,4 4-1 16,2-4 1-16,0 5-1 15,3-3 0-15,3 0 0 16,1 0 0-16,5 3 0 0,3 0 0 16,0-1 2-16,6 1-3 15,0 2 0-15,0 4-1 16,3-1-2 0,0 2 0-16,0 6 3 0,0 3-2 15,0 2-1-15,0 8 5 16,0 1 1-16,0 7-3 15,0-3-1-15,0 6 3 16,0-5 1-16,3-3-3 16,0-6-1-16,0 1 1 15,0-6 2-15,0-5-2 16,3-5 0-16,0-6-1 16,3-2 0-16,-3-6 0 15,0-4-2-15,0 4 0 16,0-2 0-16,0-6 3 15,0 12 0-15,0-1 1 0,0 8 0 16,3-3-3-16,0 3 2 16,3 8-1-16,3 0 0 15,0 0 2-15,0 6 2 16,8-1-1-16,-5-2 2 16,6 2-15-16,6 0-5 15,3-2-97 1</inkml:trace>
  <inkml:trace contextRef="#ctx0" brushRef="#br0" timeOffset="61116.146">17605 17174 148 0,'0'-5'55'0,"0"5"-43"0,3 5-3 0,-3-5-3 15,0 0-3-15,0 3 1 16,0-3 2-16,0 0 1 16,0 0-3-16,0 0 4 0,0 0 4 15,0 0 0-15,0 0 3 16,0 2-2-16,-3-2 2 15,0 0-2-15,0 0 0 16,0 0-7-16,0 0-2 0,0 0 2 16,-3 0 3-16,0 0-2 15,1 0 1-15,-1 0-1 16,0 0 3-16,-3 0-3 16,-3 0-2-16,6 0-5 15,-6 0 0-15,0 0 0 16,-3 3 0-16,0-3 0 15,0 5 2-15,0-2-3 16,1 0-2-16,-1-1 2 16,0 4 2-16,0-4 0 15,0 4 2-15,0-1-2 16,0-3-1-16,3 4 1 16,0-6-1-16,1 8 0 0,-1-3 0 15,3 0 0 1,0-5 0-16,-3 8 0 0,3-8 2 15,0 5-3-15,0 3 0 16,-3-8 1-16,0 6 0 16,0-6 0-16,3 8 0 15,-2-6 0-15,2 1 0 16,-3-3 0-16,3 5 2 16,0-2-1-1,-3 0-3-15,0-1 1 16,3-2 5-16,-3 0 2 15,0-2-5-15,0 2 0 0,-2 0-1 16,2 0 2-16,-3 0-3 16,0 0 0-16,0 0 1 15,0 2 2-15,-3-2-1 16,3 5 2 0,-3-5-2-16,4 3-1 0,-1 0 3 15,0-3 0 1,0 0 1-16,3 0 2 0,0 0-5 15,0 2-1-15,0-2 0 16,0 8 0-16,1-2 0 16,-1-1 2-16,0 0-3 15,0 3 0-15,0 0 1 16,-3 5 0-16,3-2 0 0,-3-3 0 16,3 5 0-16,-3-5 0 15,1 3 0-15,2-3 2 16,0-1-3-16,0-1 0 15,3 4 1-15,0-7 0 16,0 2 2-16,0 3 1 16,3-2-4-16,0-1 1 15,0-3 0-15,-3 4 2 16,6-6-14-16,-3 5-5 16,-3-5-15-16,3 0-6 15,4 0-14-15,-1 0-8 16,3-5-27-1</inkml:trace>
  <inkml:trace contextRef="#ctx0" brushRef="#br0" timeOffset="61435.046">16587 17391 140 0,'-12'-5'55'0,"6"7"-43"0,6-4 14 15,6 2 6-15,-6 0-5 16,-3 0 1-16,3 2-6 15,-3 1-2-15,-3 8-11 16,0-1-3-16,-2 6-2 0,-1 0 4 16,0 3 5-16,0-1-12 15,0-2-2-15,3-3 6 16,3-2 4-16,3-3-2 16,0-3-2-16,6-5 0 15,6 0 1-15,6 0-3 16,2 0-2-16,4-5 0 15,0-1-1-15,0-2 0 16,-3 8 0-16,-3-2-14 0,-4 2-3 16,1 2-75-1,0 4-58-15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2:11:11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11712 4919 368 0,'-12'2'0'0,"-12"-2"-1"0,12 0 4 0,-12-2-2 16,-9-9-1-1,-5-7 1-15,-10-9-1 0,-8-5 0 16,-13-2 0-16,-14 0 0 0,-9-4 6 15,-10 7 4-15,-14 2-1 16,-12 0 0-16,-3 2-8 16,-12 3 0-16,-8 0-1 15,-7 6 2-15,-18-3-6 16,1 0-1-16,-19 2 6 16,-2 6 4-16,-22 2-7 0,1 6 0 15,-18 0 2 1,-3 5 4-16,-15 0-6 15,-6 8 0-15,3 0 2 16,-9 2 4-16,6 3-3 0,-3 1-1 16,-3 9-2-1,6-1 0-15,-3 1 0 16,3 9 0-16,-3 8 2 16,6 18 0-16,-9 3 2 0,15 2 3 15,6-4 0-15,12 12 0 16,9 24-6-16,23 3 1 15,25-3-2-15,17 9 0 16,30 15-3-16,27-8 1 16,29 0 0-16,22 42 2 0,41-12 1 15,33-17 1-15,23-10 0 16,31 13 2-16,32-16 1 16,18-19 1-16,39-7 0 15,8-19 0-15,34-2 0 16,11-14 2-16,24-8-3 15,27-7 0-15,0-14-1 16,20 0 1 0,22-8-4-16,5-13 0 15,4-8-1-15,11-2 0 0,15-3 2 16,7-6 0-16,-10-5-3 16,3 3 2-16,9 3-1 15,7-1 0-15,-13-7 2 16,-6 2 0-16,6 0 2 15,9 5 1-15,1 1-1 0,-13-3-2 16,-3 5 1-16,12 3-1 16,9-1 0-16,-2 6 0 15,-16 1-3-15,12 1 2 16,3 1-1-16,3 5 0 16,-14-5 0-16,-7-3 0 15,6-3 2-15,9 1 0 16,-3-6 0-16,-14-3 2 15,8 1-1 1,9 2-1-16,12 3-2 0,-18-3 1 16,-2-3 1-16,5 6 2 15,-6 5-3-15,-18-3 0 16,-17-2 1-16,-7 5 2 16,-38-8-1-16,-6 3-1 15,-27-11 5-15,-17 0 1 16,-22-7-2-16,-26-25-3 0,-16-10 6 15,-17 3 3-15,-32-1 3 16,-31-2 3-16,-32-21-5 16,-36-11 1-16,-30 5-9 15,-27 3-2-15,-35-10-3 16,-36-14 0-16,-30 16-3 16,-36 8 1-16,-29 19 2 15,-21 4 1-15,-33 7 1 16,-24 4 0-16,-20 6-5 0,-19 7-1 15,-17 9-2 1,-21 13 0-16,-18 5-2 0,-21 8-1 16,-12-3 6-16,-17 1 2 15,-15-3-2 1,-4-6 1-16,-8 1 2 16,-4-1 1-16,-2 3 1 0,3 0 0 15,2 3 2-15,10 5 1 16,17 5-6-16,4 14 0 15,-16 13-114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146050"/>
            <a:ext cx="7291387" cy="5467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2056" y="5708653"/>
            <a:ext cx="7289801" cy="159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9060656" y="6965126"/>
            <a:ext cx="542930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6467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41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30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18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Purposely choose to skip this one.  But do include solution in posted materials.</a:t>
            </a:r>
          </a:p>
        </p:txBody>
      </p:sp>
    </p:spTree>
    <p:extLst>
      <p:ext uri="{BB962C8B-B14F-4D97-AF65-F5344CB8AC3E}">
        <p14:creationId xmlns:p14="http://schemas.microsoft.com/office/powerpoint/2010/main" val="1793330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0638" y="738188"/>
            <a:ext cx="4879975" cy="3659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6761" y="4632038"/>
            <a:ext cx="5969508" cy="430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98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" y="4"/>
            <a:ext cx="1526" cy="15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1900">
              <a:latin typeface="Helvetica Neue Regular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70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part</a:t>
            </a:r>
            <a:r>
              <a:rPr lang="en-US" baseline="0" dirty="0"/>
              <a:t> where I try to scare you</a:t>
            </a:r>
            <a:r>
              <a:rPr lang="is-IS" baseline="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26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5700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5231165" y="1"/>
            <a:ext cx="4068682" cy="3337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19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Different </a:t>
            </a:r>
            <a:r>
              <a:rPr lang="en-US" b="1" dirty="0"/>
              <a:t>programs</a:t>
            </a:r>
            <a:r>
              <a:rPr lang="en-US" dirty="0"/>
              <a:t> written in C, have</a:t>
            </a:r>
            <a:r>
              <a:rPr lang="en-US" baseline="0" dirty="0"/>
              <a:t> different </a:t>
            </a:r>
            <a:r>
              <a:rPr lang="en-US" b="1" baseline="0" dirty="0"/>
              <a:t>algorithms</a:t>
            </a:r>
            <a:endParaRPr lang="en-US" b="1" dirty="0"/>
          </a:p>
          <a:p>
            <a:r>
              <a:rPr lang="en-US" dirty="0"/>
              <a:t>C</a:t>
            </a:r>
            <a:r>
              <a:rPr lang="en-US" baseline="0" dirty="0"/>
              <a:t>ompilers figure out what instructions to generate</a:t>
            </a:r>
          </a:p>
          <a:p>
            <a:pPr lvl="1"/>
            <a:r>
              <a:rPr lang="en-US" baseline="0" dirty="0"/>
              <a:t>do different </a:t>
            </a:r>
            <a:r>
              <a:rPr lang="en-US" b="1" baseline="0" dirty="0"/>
              <a:t>optimizations</a:t>
            </a:r>
          </a:p>
          <a:p>
            <a:r>
              <a:rPr lang="en-US" b="0" baseline="0" dirty="0"/>
              <a:t>Different</a:t>
            </a:r>
            <a:r>
              <a:rPr lang="en-US" b="1" baseline="0" dirty="0"/>
              <a:t> architectures </a:t>
            </a:r>
            <a:r>
              <a:rPr lang="en-US" b="0" baseline="0" dirty="0"/>
              <a:t>expose different </a:t>
            </a:r>
            <a:r>
              <a:rPr lang="en-US" b="1" baseline="0" dirty="0"/>
              <a:t>interfaces</a:t>
            </a:r>
          </a:p>
          <a:p>
            <a:pPr lvl="0"/>
            <a:r>
              <a:rPr lang="en-US" b="1" baseline="0" dirty="0"/>
              <a:t>Hardware implementations</a:t>
            </a:r>
            <a:r>
              <a:rPr lang="en-US" b="0" baseline="0" dirty="0"/>
              <a:t> have different performance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7031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146050"/>
            <a:ext cx="7289800" cy="546735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3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Textbook: “the format and behavior of a machine-level program is defined by the </a:t>
            </a:r>
            <a:r>
              <a:rPr lang="en-US" i="1"/>
              <a:t>ISA</a:t>
            </a:r>
            <a:r>
              <a:rPr lang="en-US"/>
              <a:t>, defining the processor state, the format of the instructions, and the effect each of these instructions will have on the state.”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6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13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Registers:  word size</a:t>
            </a:r>
          </a:p>
        </p:txBody>
      </p:sp>
    </p:spTree>
    <p:extLst>
      <p:ext uri="{BB962C8B-B14F-4D97-AF65-F5344CB8AC3E}">
        <p14:creationId xmlns:p14="http://schemas.microsoft.com/office/powerpoint/2010/main" val="910519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x86</a:t>
            </a:r>
            <a:r>
              <a:rPr lang="en-US" b="0" baseline="0" dirty="0"/>
              <a:t> backwards-compatible all the way to 8086 architecture (introduced in 1978!), has had many, many new features added since.</a:t>
            </a:r>
          </a:p>
          <a:p>
            <a:r>
              <a:rPr lang="en-US" b="0" baseline="0" dirty="0"/>
              <a:t>x86 dominates the server, desktop, and laptop markets.</a:t>
            </a:r>
            <a:endParaRPr lang="en-US" b="0" dirty="0"/>
          </a:p>
          <a:p>
            <a:r>
              <a:rPr lang="en-US" b="0" dirty="0"/>
              <a:t>ARM stands for Advanced RISC</a:t>
            </a:r>
            <a:r>
              <a:rPr lang="en-US" b="0" baseline="0" dirty="0"/>
              <a:t> Machine.</a:t>
            </a:r>
            <a:endParaRPr lang="en-US" b="0" dirty="0"/>
          </a:p>
          <a:p>
            <a:r>
              <a:rPr lang="en-US" b="0" dirty="0"/>
              <a:t>MIPS was</a:t>
            </a:r>
            <a:r>
              <a:rPr lang="en-US" dirty="0"/>
              <a:t> originally an acronym for </a:t>
            </a:r>
            <a:r>
              <a:rPr lang="en-US" b="0" dirty="0"/>
              <a:t>Microprocessor without Interlocked Pipeline Stages.</a:t>
            </a:r>
            <a:r>
              <a:rPr lang="en-US" dirty="0"/>
              <a:t> </a:t>
            </a:r>
            <a:r>
              <a:rPr lang="en-US" baseline="0" dirty="0"/>
              <a:t> D</a:t>
            </a:r>
            <a:r>
              <a:rPr lang="en-US" dirty="0"/>
              <a:t>eveloped by MIPS Technologies (formerly MIPS Computer Systems, </a:t>
            </a:r>
            <a:r>
              <a:rPr lang="en-US" dirty="0" err="1"/>
              <a:t>Inc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5755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2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>
          <a:xfrm>
            <a:off x="0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09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Start by talking about representing fractional numbers in binary in general</a:t>
            </a:r>
          </a:p>
          <a:p>
            <a:r>
              <a:rPr lang="en-US" dirty="0"/>
              <a:t>Then about the IEEE</a:t>
            </a:r>
            <a:r>
              <a:rPr lang="en-US" baseline="0" dirty="0"/>
              <a:t> </a:t>
            </a:r>
            <a:r>
              <a:rPr lang="en-US" dirty="0"/>
              <a:t>Standard for </a:t>
            </a:r>
            <a:r>
              <a:rPr lang="en-US"/>
              <a:t>floating point representation,</a:t>
            </a:r>
            <a:r>
              <a:rPr lang="en-US" baseline="0"/>
              <a:t> operations, </a:t>
            </a:r>
            <a:endParaRPr lang="en-US" dirty="0"/>
          </a:p>
          <a:p>
            <a:r>
              <a:rPr lang="en-US" dirty="0"/>
              <a:t>Will not</a:t>
            </a:r>
            <a:r>
              <a:rPr lang="en-US" baseline="0" dirty="0"/>
              <a:t> cover:</a:t>
            </a:r>
          </a:p>
          <a:p>
            <a:pPr lvl="1"/>
            <a:r>
              <a:rPr lang="en-US" baseline="0" dirty="0"/>
              <a:t>All the details of the 58-page spec</a:t>
            </a:r>
          </a:p>
          <a:p>
            <a:pPr lvl="1"/>
            <a:r>
              <a:rPr lang="en-US" dirty="0"/>
              <a:t>Or expect you to perform operations</a:t>
            </a:r>
          </a:p>
          <a:p>
            <a:pPr lvl="0"/>
            <a:r>
              <a:rPr lang="en-US" dirty="0"/>
              <a:t>Want to show you </a:t>
            </a:r>
            <a:r>
              <a:rPr lang="en-US" b="1" dirty="0"/>
              <a:t>how floating point values</a:t>
            </a:r>
            <a:r>
              <a:rPr lang="en-US" b="1" baseline="0" dirty="0"/>
              <a:t> are</a:t>
            </a:r>
            <a:r>
              <a:rPr lang="en-US" b="1" dirty="0"/>
              <a:t> represented</a:t>
            </a:r>
          </a:p>
          <a:p>
            <a:pPr lvl="1"/>
            <a:r>
              <a:rPr lang="en-US" dirty="0"/>
              <a:t>To give you a sense of the</a:t>
            </a:r>
            <a:r>
              <a:rPr lang="en-US" baseline="0" dirty="0"/>
              <a:t> kinds of things that can go wrong with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7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won’t be asking you to </a:t>
            </a:r>
            <a:r>
              <a:rPr lang="en-US" b="1" i="1" dirty="0"/>
              <a:t>do</a:t>
            </a:r>
            <a:r>
              <a:rPr lang="en-US" b="0" i="1" dirty="0"/>
              <a:t> </a:t>
            </a:r>
            <a:r>
              <a:rPr lang="en-US" b="0" i="0" dirty="0"/>
              <a:t>these yourself,</a:t>
            </a:r>
            <a:r>
              <a:rPr lang="en-US" b="0" i="0" baseline="0" dirty="0"/>
              <a:t> but seeing a bit about how it works will help you understand the ways in which it can go wrong, which we may ask you about</a:t>
            </a:r>
            <a:endParaRPr lang="en-US" i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799762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>
          <a:xfrm>
            <a:off x="0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2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1738" y="109538"/>
            <a:ext cx="5467350" cy="4100512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NaNs</a:t>
            </a:r>
            <a:r>
              <a:rPr lang="en-US" baseline="0" dirty="0"/>
              <a:t> or infinity can </a:t>
            </a:r>
            <a:r>
              <a:rPr lang="en-US" b="1" baseline="0" dirty="0"/>
              <a:t>taint</a:t>
            </a:r>
            <a:r>
              <a:rPr lang="en-US" b="0" baseline="0" dirty="0"/>
              <a:t> results, spread through a numerical computations</a:t>
            </a:r>
          </a:p>
          <a:p>
            <a:r>
              <a:rPr lang="en-US" b="0" baseline="0" dirty="0"/>
              <a:t>Floating point operations are not like real mathematical operations</a:t>
            </a:r>
          </a:p>
          <a:p>
            <a:pPr lvl="1"/>
            <a:r>
              <a:rPr lang="en-US" dirty="0"/>
              <a:t>The same algebraic properties,</a:t>
            </a:r>
            <a:r>
              <a:rPr lang="en-US" baseline="0" dirty="0"/>
              <a:t> associative, commutative, distributive, </a:t>
            </a:r>
            <a:r>
              <a:rPr lang="en-US" dirty="0"/>
              <a:t>no</a:t>
            </a:r>
            <a:r>
              <a:rPr lang="en-US" baseline="0" dirty="0"/>
              <a:t> longer work right</a:t>
            </a:r>
          </a:p>
          <a:p>
            <a:pPr lvl="1"/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99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Start by talking about representing fractional numbers in binary in general</a:t>
            </a:r>
          </a:p>
          <a:p>
            <a:r>
              <a:rPr lang="en-US" dirty="0"/>
              <a:t>Then about the IEEE</a:t>
            </a:r>
            <a:r>
              <a:rPr lang="en-US" baseline="0" dirty="0"/>
              <a:t> </a:t>
            </a:r>
            <a:r>
              <a:rPr lang="en-US" dirty="0"/>
              <a:t>Standard for </a:t>
            </a:r>
            <a:r>
              <a:rPr lang="en-US"/>
              <a:t>floating point representation,</a:t>
            </a:r>
            <a:r>
              <a:rPr lang="en-US" baseline="0"/>
              <a:t> operations, </a:t>
            </a:r>
            <a:endParaRPr lang="en-US" dirty="0"/>
          </a:p>
          <a:p>
            <a:r>
              <a:rPr lang="en-US" dirty="0"/>
              <a:t>Will not</a:t>
            </a:r>
            <a:r>
              <a:rPr lang="en-US" baseline="0" dirty="0"/>
              <a:t> cover:</a:t>
            </a:r>
          </a:p>
          <a:p>
            <a:pPr lvl="1"/>
            <a:r>
              <a:rPr lang="en-US" baseline="0" dirty="0"/>
              <a:t>All the details of the 58-page spec</a:t>
            </a:r>
          </a:p>
          <a:p>
            <a:pPr lvl="1"/>
            <a:r>
              <a:rPr lang="en-US" dirty="0"/>
              <a:t>Or expect you to perform operations</a:t>
            </a:r>
          </a:p>
          <a:p>
            <a:pPr lvl="0"/>
            <a:r>
              <a:rPr lang="en-US" dirty="0"/>
              <a:t>Want to show you </a:t>
            </a:r>
            <a:r>
              <a:rPr lang="en-US" b="1" dirty="0"/>
              <a:t>how floating point values</a:t>
            </a:r>
            <a:r>
              <a:rPr lang="en-US" b="1" baseline="0" dirty="0"/>
              <a:t> are</a:t>
            </a:r>
            <a:r>
              <a:rPr lang="en-US" b="1" dirty="0"/>
              <a:t> represented</a:t>
            </a:r>
          </a:p>
          <a:p>
            <a:pPr lvl="1"/>
            <a:r>
              <a:rPr lang="en-US" dirty="0"/>
              <a:t>To give you a sense of the</a:t>
            </a:r>
            <a:r>
              <a:rPr lang="en-US" baseline="0" dirty="0"/>
              <a:t> kinds of things that can go wrong with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7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7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3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2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0010" y="-2231"/>
            <a:ext cx="19640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L07:  Floating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Point II, x86-64 Intro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8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hyperlink" Target="http://xkcd.com/257/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6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11.emf"/><Relationship Id="rId4" Type="http://schemas.openxmlformats.org/officeDocument/2006/relationships/tags" Target="../tags/tag34.xml"/><Relationship Id="rId9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2.em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customXml" Target="../ink/ink9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tags" Target="../tags/tag42.xml"/><Relationship Id="rId7" Type="http://schemas.openxmlformats.org/officeDocument/2006/relationships/image" Target="../media/image7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1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48.xml"/><Relationship Id="rId7" Type="http://schemas.openxmlformats.org/officeDocument/2006/relationships/customXml" Target="../ink/ink1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emf"/><Relationship Id="rId4" Type="http://schemas.openxmlformats.org/officeDocument/2006/relationships/tags" Target="../tags/tag49.xml"/><Relationship Id="rId9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52.xml"/><Relationship Id="rId7" Type="http://schemas.openxmlformats.org/officeDocument/2006/relationships/tags" Target="../tags/tag5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56.xml"/><Relationship Id="rId7" Type="http://schemas.openxmlformats.org/officeDocument/2006/relationships/customXml" Target="../ink/ink14.xml"/><Relationship Id="rId12" Type="http://schemas.openxmlformats.org/officeDocument/2006/relationships/image" Target="../media/image17.emf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3.xml"/><Relationship Id="rId11" Type="http://schemas.openxmlformats.org/officeDocument/2006/relationships/customXml" Target="../ink/ink1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emf"/><Relationship Id="rId4" Type="http://schemas.openxmlformats.org/officeDocument/2006/relationships/tags" Target="../tags/tag57.xml"/><Relationship Id="rId9" Type="http://schemas.openxmlformats.org/officeDocument/2006/relationships/customXml" Target="../ink/ink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image" Target="../media/image14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image" Target="../media/image10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image" Target="../media/image13.jpe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image" Target="../media/image9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image" Target="../media/image12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notesSlide" Target="../notesSlides/notesSlide16.xml"/><Relationship Id="rId30" Type="http://schemas.openxmlformats.org/officeDocument/2006/relationships/image" Target="../media/image11.png"/><Relationship Id="rId8" Type="http://schemas.openxmlformats.org/officeDocument/2006/relationships/tags" Target="../tags/tag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26.emf"/><Relationship Id="rId5" Type="http://schemas.openxmlformats.org/officeDocument/2006/relationships/customXml" Target="../ink/ink17.xml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2" Type="http://schemas.openxmlformats.org/officeDocument/2006/relationships/tags" Target="../tags/tag95.xml"/><Relationship Id="rId16" Type="http://schemas.openxmlformats.org/officeDocument/2006/relationships/notesSlide" Target="../notesSlides/notesSlide19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https://inst.eecs.berkeley.edu/~cs61c/resources/MIPS_Green_Sheet.pdf" TargetMode="External"/><Relationship Id="rId5" Type="http://schemas.openxmlformats.org/officeDocument/2006/relationships/image" Target="../media/image17.png"/><Relationship Id="rId10" Type="http://schemas.openxmlformats.org/officeDocument/2006/relationships/hyperlink" Target="http://infocenter.arm.com/help/topic/com.arm.doc.qrc0001m/QRC0001_UAL.pdf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://ref.x86asm.net/coder64-abc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1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3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10" Type="http://schemas.openxmlformats.org/officeDocument/2006/relationships/image" Target="../media/image6.emf"/><Relationship Id="rId4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7.emf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Floating Point II, x86-64 Intro</a:t>
            </a:r>
            <a:br>
              <a:rPr lang="en-US" dirty="0"/>
            </a:br>
            <a:r>
              <a:rPr lang="en-US" sz="2000" b="0" dirty="0"/>
              <a:t>CSE 351 Winter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6449734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7"/>
              </a:rPr>
              <a:t>http://xkcd.com/899/</a:t>
            </a:r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657600"/>
            <a:ext cx="7680960" cy="2792134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DBC6832-F429-E748-B666-282F09112D4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04800" y="1737360"/>
            <a:ext cx="350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Instructors:</a:t>
            </a:r>
            <a:r>
              <a:rPr lang="en-US" sz="2000" kern="0" dirty="0"/>
              <a:t> </a:t>
            </a:r>
          </a:p>
          <a:p>
            <a:pPr algn="l"/>
            <a:r>
              <a:rPr lang="en-US" sz="2000" kern="0" dirty="0"/>
              <a:t>Max </a:t>
            </a:r>
            <a:r>
              <a:rPr lang="en-US" sz="2000" kern="0" dirty="0" err="1"/>
              <a:t>Willsey</a:t>
            </a:r>
            <a:endParaRPr lang="en-US" sz="2000" kern="0" dirty="0"/>
          </a:p>
          <a:p>
            <a:pPr algn="l"/>
            <a:r>
              <a:rPr lang="en-US" sz="2000" kern="0" dirty="0"/>
              <a:t>Luis Ceze</a:t>
            </a:r>
          </a:p>
          <a:p>
            <a:pPr algn="l"/>
            <a:endParaRPr lang="en-US" sz="1000" kern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56A88DD-04A7-A842-9A06-5E2FE3D74E2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228390" y="1756093"/>
            <a:ext cx="350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Teaching Assistants:</a:t>
            </a:r>
          </a:p>
          <a:p>
            <a:pPr algn="l"/>
            <a:r>
              <a:rPr lang="en-US" sz="2000" kern="0" dirty="0"/>
              <a:t>Britt Henderson</a:t>
            </a:r>
          </a:p>
          <a:p>
            <a:pPr algn="l"/>
            <a:r>
              <a:rPr lang="en-US" sz="2000" kern="0" dirty="0"/>
              <a:t>Lukas </a:t>
            </a:r>
            <a:r>
              <a:rPr lang="en-US" sz="2000" kern="0" dirty="0" err="1"/>
              <a:t>Joswiak</a:t>
            </a:r>
            <a:endParaRPr lang="en-US" sz="2000" kern="0" dirty="0"/>
          </a:p>
          <a:p>
            <a:pPr algn="l"/>
            <a:r>
              <a:rPr lang="en-US" sz="2000" kern="0" dirty="0"/>
              <a:t>Josie Lee</a:t>
            </a:r>
          </a:p>
          <a:p>
            <a:pPr algn="l"/>
            <a:r>
              <a:rPr lang="en-US" sz="2000" kern="0" dirty="0"/>
              <a:t>Wei Lin</a:t>
            </a:r>
          </a:p>
          <a:p>
            <a:pPr algn="l"/>
            <a:endParaRPr lang="en-US" sz="2000" kern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FD27E5B-75B7-A74A-941B-E2FBAF3122D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5802424" y="1737360"/>
            <a:ext cx="350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kern="0" dirty="0"/>
              <a:t>Daniel </a:t>
            </a:r>
            <a:r>
              <a:rPr lang="en-US" sz="2000" kern="0" dirty="0" err="1"/>
              <a:t>Snitkovsky</a:t>
            </a:r>
            <a:endParaRPr lang="en-US" sz="2000" kern="0" dirty="0"/>
          </a:p>
          <a:p>
            <a:pPr algn="l"/>
            <a:r>
              <a:rPr lang="en-US" sz="2000" kern="0" dirty="0"/>
              <a:t>Luis Vega</a:t>
            </a:r>
          </a:p>
          <a:p>
            <a:pPr algn="l"/>
            <a:r>
              <a:rPr lang="en-US" sz="2000" kern="0" dirty="0"/>
              <a:t>Kory Watson</a:t>
            </a:r>
          </a:p>
          <a:p>
            <a:pPr algn="l"/>
            <a:r>
              <a:rPr lang="en-US" sz="2000" kern="0" dirty="0"/>
              <a:t>Ivy Yu</a:t>
            </a:r>
          </a:p>
        </p:txBody>
      </p:sp>
    </p:spTree>
    <p:extLst>
      <p:ext uri="{BB962C8B-B14F-4D97-AF65-F5344CB8AC3E}">
        <p14:creationId xmlns:p14="http://schemas.microsoft.com/office/powerpoint/2010/main" val="63349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ranges are NOT representable?</a:t>
            </a:r>
          </a:p>
          <a:p>
            <a:pPr lvl="1"/>
            <a:r>
              <a:rPr lang="en-US" dirty="0"/>
              <a:t>Between largest norm and infinity</a:t>
            </a:r>
          </a:p>
          <a:p>
            <a:pPr lvl="1"/>
            <a:r>
              <a:rPr lang="en-US" dirty="0"/>
              <a:t>Between zero and smallest </a:t>
            </a:r>
            <a:r>
              <a:rPr lang="en-US" dirty="0" err="1"/>
              <a:t>denorm</a:t>
            </a:r>
            <a:endParaRPr lang="en-US" dirty="0"/>
          </a:p>
          <a:p>
            <a:pPr lvl="1"/>
            <a:r>
              <a:rPr lang="en-US" dirty="0"/>
              <a:t>Between norm numbers?</a:t>
            </a:r>
          </a:p>
          <a:p>
            <a:r>
              <a:rPr lang="en-US" dirty="0"/>
              <a:t>Given a FP number, what’s the bit pattern of the next largest representable number?</a:t>
            </a:r>
          </a:p>
          <a:p>
            <a:pPr lvl="1"/>
            <a:r>
              <a:rPr lang="en-US" dirty="0"/>
              <a:t>What is this “step” when </a:t>
            </a:r>
            <a:r>
              <a:rPr lang="en-US" dirty="0" err="1">
                <a:solidFill>
                  <a:srgbClr val="0070C0"/>
                </a:solidFill>
              </a:rPr>
              <a:t>Exp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= 0?</a:t>
            </a:r>
          </a:p>
          <a:p>
            <a:pPr lvl="1"/>
            <a:r>
              <a:rPr lang="en-US" dirty="0"/>
              <a:t>What is this “step” when </a:t>
            </a:r>
            <a:r>
              <a:rPr lang="en-US" dirty="0" err="1">
                <a:solidFill>
                  <a:srgbClr val="0070C0"/>
                </a:solidFill>
              </a:rPr>
              <a:t>Exp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= 100?</a:t>
            </a:r>
          </a:p>
          <a:p>
            <a:r>
              <a:rPr lang="en-US" dirty="0"/>
              <a:t>Distribution of values is denser toward 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1024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914400" y="5669280"/>
          <a:ext cx="7315200" cy="99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Worksheet" r:id="rId4" imgW="8448581" imgH="1057480" progId="Excel.Sheet.8">
                  <p:embed/>
                </p:oleObj>
              </mc:Choice>
              <mc:Fallback>
                <p:oleObj name="Worksheet" r:id="rId4" imgW="8448581" imgH="10574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69280"/>
                        <a:ext cx="7315200" cy="99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23560" y="1862878"/>
            <a:ext cx="347472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Overflow</a:t>
            </a:r>
            <a:r>
              <a:rPr lang="en-US" sz="2400" b="0" dirty="0">
                <a:solidFill>
                  <a:srgbClr val="FF0000"/>
                </a:solidFill>
                <a:latin typeface="Calibri" pitchFamily="34" charset="0"/>
              </a:rPr>
              <a:t> (</a:t>
            </a:r>
            <a:r>
              <a:rPr lang="en-US" sz="2400" b="0" dirty="0" err="1">
                <a:solidFill>
                  <a:srgbClr val="FF0000"/>
                </a:solidFill>
                <a:latin typeface="Calibri" pitchFamily="34" charset="0"/>
              </a:rPr>
              <a:t>Exp</a:t>
            </a:r>
            <a:r>
              <a:rPr lang="en-US" sz="2400" b="0" dirty="0">
                <a:solidFill>
                  <a:srgbClr val="FF0000"/>
                </a:solidFill>
                <a:latin typeface="Calibri" pitchFamily="34" charset="0"/>
              </a:rPr>
              <a:t> too large)</a:t>
            </a:r>
          </a:p>
          <a:p>
            <a:pPr>
              <a:spcBef>
                <a:spcPts val="576"/>
              </a:spcBef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Underflow </a:t>
            </a:r>
            <a:r>
              <a:rPr lang="en-US" sz="2400" b="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2400" b="0" dirty="0" err="1">
                <a:solidFill>
                  <a:srgbClr val="FF0000"/>
                </a:solidFill>
                <a:latin typeface="Calibri" pitchFamily="34" charset="0"/>
              </a:rPr>
              <a:t>Exp</a:t>
            </a:r>
            <a:r>
              <a:rPr lang="en-US" sz="2400" b="0" dirty="0">
                <a:solidFill>
                  <a:srgbClr val="FF0000"/>
                </a:solidFill>
                <a:latin typeface="Calibri" pitchFamily="34" charset="0"/>
              </a:rPr>
              <a:t> too small)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spcBef>
                <a:spcPts val="576"/>
              </a:spcBef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Rounding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279080" y="5412240"/>
              <a:ext cx="7507800" cy="581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0800" y="5402880"/>
                <a:ext cx="752688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5545200" y="3617280"/>
              <a:ext cx="3385440" cy="1282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6920" y="3609360"/>
                <a:ext cx="3400200" cy="12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48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 Rounding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IEEE 754 standard actually specifies different rounding modes: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Round to nearest, ties to nearest even digit</a:t>
                </a:r>
              </a:p>
              <a:p>
                <a:pPr lvl="1"/>
                <a:r>
                  <a:rPr lang="en-US" dirty="0"/>
                  <a:t>Round toward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 (round up)</a:t>
                </a:r>
              </a:p>
              <a:p>
                <a:pPr lvl="1"/>
                <a:r>
                  <a:rPr lang="en-US" dirty="0"/>
                  <a:t>Round toward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(round down)</a:t>
                </a:r>
              </a:p>
              <a:p>
                <a:pPr lvl="1"/>
                <a:r>
                  <a:rPr lang="en-US" dirty="0"/>
                  <a:t>Round toward 0 (truncation)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In our tiny example:</a:t>
                </a:r>
              </a:p>
              <a:p>
                <a:pPr lvl="1"/>
                <a:r>
                  <a:rPr lang="en-US" dirty="0"/>
                  <a:t>Man = 1.001 01 rounded to M = 0b001</a:t>
                </a:r>
              </a:p>
              <a:p>
                <a:pPr lvl="1"/>
                <a:r>
                  <a:rPr lang="en-US" dirty="0"/>
                  <a:t>Man = 1.001 11 rounded to M = 0b010</a:t>
                </a:r>
              </a:p>
              <a:p>
                <a:pPr lvl="1"/>
                <a:r>
                  <a:rPr lang="en-US" dirty="0"/>
                  <a:t>Man = 1.001 10 rounded to M = 0b010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8"/>
                <a:stretch>
                  <a:fillRect l="-291" t="-1103" b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09360" y="4480560"/>
            <a:ext cx="2692400" cy="817265"/>
            <a:chOff x="2717800" y="1549400"/>
            <a:chExt cx="2692400" cy="817265"/>
          </a:xfrm>
        </p:grpSpPr>
        <p:sp>
          <p:nvSpPr>
            <p:cNvPr id="7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17800" y="1549400"/>
              <a:ext cx="355600" cy="355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73400" y="1549400"/>
              <a:ext cx="1371600" cy="3556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445000" y="1549400"/>
              <a:ext cx="965200" cy="355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sp>
          <p:nvSpPr>
            <p:cNvPr id="10" name="TextBox 9"/>
            <p:cNvSpPr txBox="1"/>
            <p:nvPr>
              <p:custDataLst>
                <p:tags r:id="rId4"/>
              </p:custDataLst>
            </p:nvPr>
          </p:nvSpPr>
          <p:spPr>
            <a:xfrm>
              <a:off x="2721698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>
              <p:custDataLst>
                <p:tags r:id="rId5"/>
              </p:custDataLst>
            </p:nvPr>
          </p:nvSpPr>
          <p:spPr>
            <a:xfrm>
              <a:off x="3589001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6"/>
              </p:custDataLst>
            </p:nvPr>
          </p:nvSpPr>
          <p:spPr>
            <a:xfrm>
              <a:off x="4771379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721800" y="2354760"/>
              <a:ext cx="6452280" cy="4241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1720" y="2345400"/>
                <a:ext cx="6469920" cy="42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77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Floating Point Operations: 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4974336"/>
          </a:xfrm>
        </p:spPr>
        <p:txBody>
          <a:bodyPr/>
          <a:lstStyle/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+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 = Round(x + y)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Round(x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/>
          </a:p>
          <a:p>
            <a:r>
              <a:rPr lang="en-US" dirty="0"/>
              <a:t>Basic idea for floating point operations:</a:t>
            </a:r>
          </a:p>
          <a:p>
            <a:pPr lvl="1"/>
            <a:r>
              <a:rPr lang="en-US" dirty="0"/>
              <a:t>First, </a:t>
            </a:r>
            <a:r>
              <a:rPr lang="en-US" dirty="0">
                <a:solidFill>
                  <a:srgbClr val="FF0000"/>
                </a:solidFill>
              </a:rPr>
              <a:t>compute the exact result</a:t>
            </a:r>
          </a:p>
          <a:p>
            <a:pPr lvl="1"/>
            <a:r>
              <a:rPr lang="en-US" dirty="0"/>
              <a:t>Then </a:t>
            </a:r>
            <a:r>
              <a:rPr lang="en-US" i="1" dirty="0">
                <a:solidFill>
                  <a:srgbClr val="FF0000"/>
                </a:solidFill>
              </a:rPr>
              <a:t>round</a:t>
            </a:r>
            <a:r>
              <a:rPr lang="en-US" dirty="0"/>
              <a:t> the result to make it fit into the </a:t>
            </a:r>
            <a:r>
              <a:rPr lang="en-US" dirty="0" err="1"/>
              <a:t>specificed</a:t>
            </a:r>
            <a:r>
              <a:rPr lang="en-US" dirty="0"/>
              <a:t> precision (width of M)</a:t>
            </a:r>
          </a:p>
          <a:p>
            <a:pPr lvl="2"/>
            <a:r>
              <a:rPr lang="en-US" dirty="0"/>
              <a:t>Possibly over/underflow if exponent outside of range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828800" y="1920240"/>
            <a:ext cx="5486400" cy="317500"/>
            <a:chOff x="914400" y="2468880"/>
            <a:chExt cx="7900416" cy="457200"/>
          </a:xfrm>
        </p:grpSpPr>
        <p:sp>
          <p:nvSpPr>
            <p:cNvPr id="23" name="Rectangle 22"/>
            <p:cNvSpPr/>
            <p:nvPr/>
          </p:nvSpPr>
          <p:spPr>
            <a:xfrm>
              <a:off x="914400" y="2468880"/>
              <a:ext cx="246888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61288" y="2468880"/>
              <a:ext cx="1975104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36392" y="2468880"/>
              <a:ext cx="5678424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68880" y="1362456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= (-1)</a:t>
            </a:r>
            <a:r>
              <a:rPr lang="en-US" sz="2400" b="1" baseline="30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Mantissa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×2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230840" y="1601280"/>
              <a:ext cx="6512400" cy="899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2920" y="1593000"/>
                <a:ext cx="6529680" cy="9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9630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Mathematical Properties of FP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Overflow</a:t>
                </a:r>
                <a:r>
                  <a:rPr lang="en-US" dirty="0"/>
                  <a:t> yields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underflow</a:t>
                </a:r>
                <a:r>
                  <a:rPr lang="en-US" dirty="0"/>
                  <a:t> yields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Floats with value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NaN</a:t>
                </a:r>
                <a:r>
                  <a:rPr lang="en-US" dirty="0"/>
                  <a:t> can be used in operations</a:t>
                </a:r>
              </a:p>
              <a:p>
                <a:pPr lvl="1"/>
                <a:r>
                  <a:rPr lang="en-US" dirty="0"/>
                  <a:t>Result usually still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US" dirty="0"/>
                  <a:t> or </a:t>
                </a:r>
                <a:r>
                  <a:rPr lang="en-US" dirty="0" err="1"/>
                  <a:t>NaN</a:t>
                </a:r>
                <a:r>
                  <a:rPr lang="en-US" dirty="0"/>
                  <a:t>, but not always intuitive</a:t>
                </a:r>
              </a:p>
              <a:p>
                <a:r>
                  <a:rPr lang="en-US" dirty="0"/>
                  <a:t>Floating point operations do not work like real math, due to </a:t>
                </a:r>
                <a:r>
                  <a:rPr lang="en-US" dirty="0">
                    <a:solidFill>
                      <a:srgbClr val="FF0000"/>
                    </a:solidFill>
                  </a:rPr>
                  <a:t>rounding</a:t>
                </a:r>
                <a:endParaRPr lang="en-US" dirty="0"/>
              </a:p>
              <a:p>
                <a:pPr lvl="1">
                  <a:tabLst>
                    <a:tab pos="2743200" algn="l"/>
                  </a:tabLst>
                </a:pPr>
                <a:r>
                  <a:rPr lang="en-US" dirty="0"/>
                  <a:t>Not associative: 	</a:t>
                </a:r>
                <a:r>
                  <a:rPr lang="en-US" sz="17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(3.14+1e100)–1e100 != 3.14+(1e100–1e100)</a:t>
                </a:r>
              </a:p>
              <a:p>
                <a:pPr marL="363474" lvl="1" indent="0">
                  <a:buNone/>
                  <a:tabLst>
                    <a:tab pos="2743200" algn="l"/>
                  </a:tabLst>
                </a:pPr>
                <a:r>
                  <a:rPr lang="en-US" sz="17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	         </a:t>
                </a:r>
                <a:r>
                  <a:rPr lang="en-US" sz="1700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0</a:t>
                </a:r>
                <a:r>
                  <a:rPr lang="en-US" sz="17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                  </a:t>
                </a:r>
                <a:r>
                  <a:rPr lang="en-US" sz="1700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3.14</a:t>
                </a:r>
              </a:p>
              <a:p>
                <a:pPr lvl="1"/>
                <a:r>
                  <a:rPr lang="en-US" dirty="0"/>
                  <a:t>Not distributive:	</a:t>
                </a: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pl-PL" sz="17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100*(0.1+0.2)</a:t>
                </a:r>
                <a:r>
                  <a:rPr lang="en-US" sz="17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 !=  </a:t>
                </a:r>
                <a:r>
                  <a:rPr lang="tr-TR" sz="17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100*0.1+100*0.2</a:t>
                </a:r>
                <a:endParaRPr lang="en-US" sz="170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endParaRPr>
              </a:p>
              <a:p>
                <a:pPr marL="363474" lvl="1" indent="0">
                  <a:buNone/>
                </a:pPr>
                <a:r>
                  <a:rPr lang="en-US" sz="17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			</a:t>
                </a:r>
                <a:r>
                  <a:rPr lang="en-US" sz="1700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30.000000000000003553</a:t>
                </a:r>
                <a:r>
                  <a:rPr lang="en-US" sz="1700" dirty="0">
                    <a:solidFill>
                      <a:srgbClr val="C00000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        </a:t>
                </a:r>
                <a:r>
                  <a:rPr lang="en-US" sz="1700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30</a:t>
                </a:r>
                <a:endParaRPr lang="en-US" sz="1700" b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>
                    <a:ea typeface="Roboto" charset="0"/>
                    <a:cs typeface="Calibri" panose="020F0502020204030204" pitchFamily="34" charset="0"/>
                  </a:rPr>
                  <a:t>Not cumulative</a:t>
                </a:r>
              </a:p>
              <a:p>
                <a:pPr lvl="2"/>
                <a:r>
                  <a:rPr lang="en-US" dirty="0">
                    <a:ea typeface="Roboto" charset="0"/>
                    <a:cs typeface="Calibri" panose="020F0502020204030204" pitchFamily="34" charset="0"/>
                  </a:rPr>
                  <a:t>Repeatedly adding a very small number to a large one may do nothing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 r="-437" b="-5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3838003" y="3916110"/>
              <a:ext cx="3827160" cy="290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32963" y="3912150"/>
                <a:ext cx="3840840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2891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Floating point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Fractional binary numbers</a:t>
            </a:r>
          </a:p>
          <a:p>
            <a:r>
              <a:rPr lang="en-US" dirty="0"/>
              <a:t>IEEE floating-point standard</a:t>
            </a:r>
          </a:p>
          <a:p>
            <a:r>
              <a:rPr lang="en-US" dirty="0"/>
              <a:t>Floating-point operations and rounding</a:t>
            </a:r>
          </a:p>
          <a:p>
            <a:r>
              <a:rPr lang="en-US" b="1" dirty="0">
                <a:solidFill>
                  <a:srgbClr val="4B2A85"/>
                </a:solidFill>
              </a:rPr>
              <a:t>Floating-point in C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There are many more details that we won’t cover</a:t>
            </a:r>
          </a:p>
          <a:p>
            <a:pPr lvl="1"/>
            <a:r>
              <a:rPr lang="en-US" dirty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64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Floating Point in C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Two common levels of precision:</a:t>
            </a:r>
          </a:p>
          <a:p>
            <a:pPr lvl="1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	1.0f   </a:t>
            </a:r>
            <a:r>
              <a:rPr lang="en-US" dirty="0"/>
              <a:t>single precision (32-bit)</a:t>
            </a:r>
          </a:p>
          <a:p>
            <a:pPr lvl="1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	1.0    </a:t>
            </a:r>
            <a:r>
              <a:rPr lang="en-US" dirty="0"/>
              <a:t>double precision (64-bit)</a:t>
            </a:r>
          </a:p>
          <a:p>
            <a:pPr lvl="2"/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&lt;math.h&gt; </a:t>
            </a:r>
            <a:r>
              <a:rPr lang="en-US" dirty="0"/>
              <a:t>to get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INFINITY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lang="en-US" dirty="0"/>
              <a:t> constants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Equality (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FF0000"/>
                </a:solidFill>
              </a:rPr>
              <a:t>) comparisons between floating point numbers are tricky, and often return unexpected results, so just avoid them!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046720" y="228600"/>
            <a:ext cx="1097280" cy="1097280"/>
          </a:xfrm>
          <a:prstGeom prst="rect">
            <a:avLst/>
          </a:prstGeom>
          <a:solidFill>
            <a:srgbClr val="FFDBD0"/>
          </a:solidFill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7200" dirty="0">
                <a:solidFill>
                  <a:srgbClr val="AB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2222050" y="6027225"/>
              <a:ext cx="5215680" cy="613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16290" y="6018945"/>
                <a:ext cx="522864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773800" y="3663360"/>
              <a:ext cx="3957840" cy="300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3360" y="3656880"/>
                <a:ext cx="3975480" cy="3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894508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Floating Point Conversions in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Casting between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float</a:t>
                </a:r>
                <a:r>
                  <a:rPr lang="en-US" dirty="0">
                    <a:solidFill>
                      <a:srgbClr val="FF0000"/>
                    </a:solidFill>
                  </a:rPr>
                  <a:t>, and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changes</a:t>
                </a:r>
                <a:r>
                  <a:rPr lang="en-US" dirty="0">
                    <a:solidFill>
                      <a:srgbClr val="FF0000"/>
                    </a:solidFill>
                  </a:rPr>
                  <a:t> the bit representation</a:t>
                </a:r>
              </a:p>
              <a:p>
                <a:pPr lvl="1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float</a:t>
                </a:r>
              </a:p>
              <a:p>
                <a:pPr lvl="2"/>
                <a:r>
                  <a:rPr lang="en-US" dirty="0"/>
                  <a:t>May be rounded (not enough bits in mantissa: 23)</a:t>
                </a:r>
              </a:p>
              <a:p>
                <a:pPr lvl="2"/>
                <a:r>
                  <a:rPr lang="en-US" dirty="0"/>
                  <a:t>Overflow impossible</a:t>
                </a:r>
              </a:p>
              <a:p>
                <a:pPr lvl="1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or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float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double</a:t>
                </a:r>
              </a:p>
              <a:p>
                <a:pPr lvl="2"/>
                <a:r>
                  <a:rPr lang="en-US" dirty="0"/>
                  <a:t>Exact conversion (all 32-bit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 err="1"/>
                  <a:t>s</a:t>
                </a:r>
                <a:r>
                  <a:rPr lang="en-US" dirty="0"/>
                  <a:t> representable)</a:t>
                </a:r>
              </a:p>
              <a:p>
                <a:pPr lvl="1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double</a:t>
                </a:r>
              </a:p>
              <a:p>
                <a:pPr lvl="2"/>
                <a:r>
                  <a:rPr lang="en-US" dirty="0"/>
                  <a:t>Depends on word size (32-bit is exact, 64-bit may be rounded)</a:t>
                </a:r>
              </a:p>
              <a:p>
                <a:pPr lvl="1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/>
                  <a:t> or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float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2"/>
                <a:r>
                  <a:rPr lang="en-US" dirty="0"/>
                  <a:t>Truncates fractional part (rounded toward zero)</a:t>
                </a:r>
              </a:p>
              <a:p>
                <a:pPr lvl="2"/>
                <a:r>
                  <a:rPr lang="en-US" dirty="0"/>
                  <a:t>“Not defined” when out of range or </a:t>
                </a:r>
                <a:r>
                  <a:rPr lang="en-US" dirty="0" err="1"/>
                  <a:t>NaN</a:t>
                </a:r>
                <a:r>
                  <a:rPr lang="en-US" dirty="0"/>
                  <a:t>:  generally sets to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Tmin</a:t>
                </a:r>
                <a:br>
                  <a:rPr lang="en-US" dirty="0"/>
                </a:br>
                <a:r>
                  <a:rPr lang="en-US" dirty="0"/>
                  <a:t>(even if the value is a very big positive)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396875" y="1362075"/>
                <a:ext cx="8366760" cy="4972050"/>
              </a:xfrm>
              <a:blipFill rotWithShape="0">
                <a:blip r:embed="rId8"/>
                <a:stretch>
                  <a:fillRect l="-291" t="-1471" b="-6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046720" y="228600"/>
            <a:ext cx="1097280" cy="1097280"/>
          </a:xfrm>
          <a:prstGeom prst="rect">
            <a:avLst/>
          </a:prstGeom>
          <a:solidFill>
            <a:srgbClr val="FFDBD0"/>
          </a:solidFill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7200" dirty="0">
                <a:solidFill>
                  <a:srgbClr val="AB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41711096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execute the following code in C.  How many bytes are the same (value and position) between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/>
              <a:t>?</a:t>
            </a:r>
          </a:p>
          <a:p>
            <a:pPr marL="363474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0 bytes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1 byte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2 bytes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3 bytes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2119" y="2878950"/>
            <a:ext cx="493776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= 384;  </a:t>
            </a:r>
            <a:r>
              <a:rPr lang="en-US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2^8 + 2^7</a:t>
            </a:r>
          </a:p>
          <a:p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f = (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49520" y="2841480"/>
              <a:ext cx="8366040" cy="3564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600" y="2835720"/>
                <a:ext cx="8384400" cy="357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887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Floating Point and the Programmer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7410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3192" y="1362456"/>
            <a:ext cx="8366760" cy="5257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wrap="none" lIns="90000" tIns="5558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</a:t>
            </a:r>
            <a:r>
              <a:rPr lang="en-US" sz="1800" dirty="0">
                <a:solidFill>
                  <a:srgbClr val="8959A8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include 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stdio.h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 err="1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66E3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main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argc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char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 </a:t>
            </a:r>
            <a:r>
              <a:rPr lang="en-US" sz="1800" dirty="0" err="1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[]) {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float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f1 =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1.0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float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f2 =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0.0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8959A8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 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1800" dirty="0" err="1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1800" dirty="0" err="1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++)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f2 +=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1.0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/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10.0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366E3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7D5D2F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%08x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0x</a:t>
            </a:r>
            <a:r>
              <a:rPr lang="en-US" sz="1800" dirty="0">
                <a:solidFill>
                  <a:srgbClr val="7D5D2F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%08x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\n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*(</a:t>
            </a:r>
            <a:r>
              <a:rPr lang="en-US" sz="1800" dirty="0" err="1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*)&amp;f1, *(</a:t>
            </a:r>
            <a:r>
              <a:rPr lang="en-US" sz="1800" dirty="0" err="1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*)&amp;f2);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366E3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f1 = </a:t>
            </a:r>
            <a:r>
              <a:rPr lang="en-US" sz="1800" dirty="0">
                <a:solidFill>
                  <a:srgbClr val="7D5D2F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%10.9f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\n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f1);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366E3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f2 = </a:t>
            </a:r>
            <a:r>
              <a:rPr lang="en-US" sz="1800" dirty="0">
                <a:solidFill>
                  <a:srgbClr val="7D5D2F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%10.9f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\n\n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f2);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f1 =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1E30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f2 =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1E-30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float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f3 = f1 + f2;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366E3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f1 == f3? </a:t>
            </a:r>
            <a:r>
              <a:rPr lang="en-US" sz="1800" dirty="0">
                <a:solidFill>
                  <a:srgbClr val="7D5D2F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%s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\n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f1 == f3 ? 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yes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: 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no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);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endParaRPr lang="en-US" sz="1800" dirty="0">
              <a:solidFill>
                <a:srgbClr val="1D1D1C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8959A8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  <a:endParaRPr lang="en-US" sz="18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1737360"/>
            <a:ext cx="3200400" cy="164592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90000" tIns="55584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./</a:t>
            </a:r>
            <a:r>
              <a:rPr lang="en-US" sz="18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94000"/>
              </a:lnSpc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0x3f800000  0x3f800001</a:t>
            </a:r>
          </a:p>
          <a:p>
            <a:pPr>
              <a:lnSpc>
                <a:spcPct val="94000"/>
              </a:lnSpc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 = 1.000000000</a:t>
            </a:r>
          </a:p>
          <a:p>
            <a:pPr>
              <a:lnSpc>
                <a:spcPct val="94000"/>
              </a:lnSpc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 = 1.000000119</a:t>
            </a:r>
          </a:p>
          <a:p>
            <a:pPr>
              <a:lnSpc>
                <a:spcPct val="94000"/>
              </a:lnSpc>
            </a:pPr>
            <a:endParaRPr lang="en-US" sz="1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 == f3? yes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1014205" y="1125347"/>
              <a:ext cx="7861680" cy="4901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7005" y="1117427"/>
                <a:ext cx="7880760" cy="49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6921720" y="1570680"/>
              <a:ext cx="2026800" cy="770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13080" y="1565640"/>
                <a:ext cx="2040120" cy="7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5702400" y="4243320"/>
              <a:ext cx="2006280" cy="948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2680" y="4232160"/>
                <a:ext cx="2025720" cy="9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4565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Floating Point Summary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53035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Floats also suffer from the fixed number of bits available to represent them </a:t>
            </a:r>
          </a:p>
          <a:p>
            <a:pPr lvl="1"/>
            <a:r>
              <a:rPr lang="en-US" dirty="0"/>
              <a:t>Can get overflow/underflow</a:t>
            </a:r>
          </a:p>
          <a:p>
            <a:pPr lvl="1"/>
            <a:r>
              <a:rPr lang="en-US" dirty="0"/>
              <a:t>“Gaps” produced in representable numbers means we can lose precision, unlike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/>
              <a:t>s</a:t>
            </a:r>
            <a:endParaRPr lang="en-US" dirty="0"/>
          </a:p>
          <a:p>
            <a:pPr lvl="2"/>
            <a:r>
              <a:rPr lang="en-US" dirty="0"/>
              <a:t>Some “simple fractions” have no exact representation (</a:t>
            </a:r>
            <a:r>
              <a:rPr lang="en-US" i="1" dirty="0"/>
              <a:t>e.g.</a:t>
            </a:r>
            <a:r>
              <a:rPr lang="en-US" dirty="0"/>
              <a:t> 0.2)</a:t>
            </a:r>
          </a:p>
          <a:p>
            <a:pPr lvl="2"/>
            <a:r>
              <a:rPr lang="en-US" dirty="0"/>
              <a:t>“Every operation gets a slightly wrong result”</a:t>
            </a:r>
          </a:p>
          <a:p>
            <a:r>
              <a:rPr lang="en-US" dirty="0"/>
              <a:t>Floating point arithmetic not associative or distributive</a:t>
            </a:r>
          </a:p>
          <a:p>
            <a:pPr lvl="1"/>
            <a:r>
              <a:rPr lang="en-US" dirty="0"/>
              <a:t>Mathematically equivalent ways of writing an expression may compute different results</a:t>
            </a:r>
          </a:p>
          <a:p>
            <a:r>
              <a:rPr lang="en-US" dirty="0">
                <a:solidFill>
                  <a:srgbClr val="FF0000"/>
                </a:solidFill>
              </a:rPr>
              <a:t>Never</a:t>
            </a:r>
            <a:r>
              <a:rPr lang="en-US" dirty="0"/>
              <a:t> test floating point values for equality!</a:t>
            </a:r>
          </a:p>
          <a:p>
            <a:r>
              <a:rPr lang="en-US" dirty="0">
                <a:solidFill>
                  <a:srgbClr val="FF0000"/>
                </a:solidFill>
              </a:rPr>
              <a:t>Careful </a:t>
            </a:r>
            <a:r>
              <a:rPr lang="en-US" dirty="0"/>
              <a:t>when converting between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/>
              <a:t>s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65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1b due Friday (1/25)</a:t>
            </a:r>
          </a:p>
          <a:p>
            <a:pPr lvl="1"/>
            <a:r>
              <a:rPr lang="en-US" dirty="0"/>
              <a:t>Submit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bits.c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lab1Breflect.txt</a:t>
            </a:r>
          </a:p>
          <a:p>
            <a:pPr lvl="2"/>
            <a:endParaRPr lang="en-US" dirty="0"/>
          </a:p>
          <a:p>
            <a:r>
              <a:rPr lang="en-US" dirty="0"/>
              <a:t>Homework 2 due next Friday (2/1)</a:t>
            </a:r>
          </a:p>
          <a:p>
            <a:pPr lvl="1"/>
            <a:r>
              <a:rPr lang="en-US" dirty="0"/>
              <a:t>On Integers, Floating Point, and x86-64</a:t>
            </a:r>
          </a:p>
          <a:p>
            <a:pPr lvl="2"/>
            <a:endParaRPr lang="en-US" dirty="0"/>
          </a:p>
          <a:p>
            <a:r>
              <a:rPr lang="en-US" dirty="0"/>
              <a:t>Section tomorrow on Integers and Floating Point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87F8D93-0595-48F0-80B2-30676001FD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33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Number Representation Really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b="1" dirty="0"/>
              <a:t>1991:</a:t>
            </a:r>
            <a:r>
              <a:rPr lang="en-US" sz="2400" dirty="0"/>
              <a:t> Patriot missile targeting error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clock skew due to conversion from integer to floating point</a:t>
            </a:r>
          </a:p>
          <a:p>
            <a:r>
              <a:rPr lang="en-US" sz="2400" b="1" dirty="0"/>
              <a:t>1996:</a:t>
            </a:r>
            <a:r>
              <a:rPr lang="en-US" sz="2400" dirty="0"/>
              <a:t> </a:t>
            </a:r>
            <a:r>
              <a:rPr lang="en-US" sz="2400" dirty="0" err="1"/>
              <a:t>Ariane</a:t>
            </a:r>
            <a:r>
              <a:rPr lang="en-US" sz="2400" dirty="0"/>
              <a:t> 5 rocket exploded  ($1 billion)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overflow converting 64-bit floating point to 16-bit integer</a:t>
            </a:r>
          </a:p>
          <a:p>
            <a:r>
              <a:rPr lang="en-US" sz="2400" b="1" dirty="0"/>
              <a:t>2000:</a:t>
            </a:r>
            <a:r>
              <a:rPr lang="en-US" sz="2400" dirty="0"/>
              <a:t> Y2K problem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limited (decimal) representation: overflow, wrap-around</a:t>
            </a:r>
          </a:p>
          <a:p>
            <a:r>
              <a:rPr lang="en-US" sz="2400" b="1" dirty="0"/>
              <a:t>2038:</a:t>
            </a:r>
            <a:r>
              <a:rPr lang="en-US" sz="2400" dirty="0"/>
              <a:t> Unix epoch rollover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Unix epoch = seconds since 12am, January 1, 1970</a:t>
            </a:r>
          </a:p>
          <a:p>
            <a:pPr lvl="1"/>
            <a:r>
              <a:rPr lang="en-US" sz="2000" dirty="0"/>
              <a:t>signed 32-bit integer representation rolls over to </a:t>
            </a:r>
            <a:r>
              <a:rPr lang="en-US" sz="2000" dirty="0" err="1"/>
              <a:t>TMin</a:t>
            </a:r>
            <a:r>
              <a:rPr lang="en-US" sz="2000" dirty="0"/>
              <a:t> in 2038</a:t>
            </a:r>
          </a:p>
          <a:p>
            <a:r>
              <a:rPr lang="en-US" sz="2400" b="1" dirty="0"/>
              <a:t>Other related bugs: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1982: Vancouver Stock Exchange 10% error in less than 2 years</a:t>
            </a:r>
          </a:p>
          <a:p>
            <a:pPr lvl="1"/>
            <a:r>
              <a:rPr lang="en-US" sz="2000" dirty="0"/>
              <a:t>1994: Intel Pentium FDIV (floating point division) HW bug ($475 million)</a:t>
            </a:r>
          </a:p>
          <a:p>
            <a:pPr lvl="1"/>
            <a:r>
              <a:rPr lang="en-US" sz="2000" dirty="0"/>
              <a:t>1997: USS Yorktown “smart” warship stranded: divide by zero</a:t>
            </a:r>
          </a:p>
          <a:p>
            <a:pPr lvl="1"/>
            <a:r>
              <a:rPr lang="en-US" sz="2000" dirty="0"/>
              <a:t>1998: Mars Climate Orbiter crashed: unit mismatch ($193 million)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70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10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 bwMode="auto">
          <a:xfrm>
            <a:off x="383161" y="2409186"/>
            <a:ext cx="2329559" cy="3681750"/>
          </a:xfrm>
          <a:prstGeom prst="roundRect">
            <a:avLst>
              <a:gd name="adj" fmla="val 2568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 Language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500" dirty="0"/>
              <a:t>Architecture Sits at the Hardware Interface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4874443" y="3140178"/>
            <a:ext cx="1382209" cy="686501"/>
          </a:xfrm>
          <a:prstGeom prst="roundRect">
            <a:avLst>
              <a:gd name="adj" fmla="val 396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x86-64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062178" y="2203727"/>
            <a:ext cx="1931436" cy="358475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Intel Pentium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 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062178" y="2793557"/>
            <a:ext cx="1931436" cy="358475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Intel Core 2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62178" y="3383388"/>
            <a:ext cx="1931436" cy="358475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Intel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 Core i7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062178" y="3973219"/>
            <a:ext cx="1931436" cy="358475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AMD Opteron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062178" y="4502033"/>
            <a:ext cx="1931436" cy="358475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AMD Athlon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244099" y="3140178"/>
            <a:ext cx="1020147" cy="863007"/>
          </a:xfrm>
          <a:prstGeom prst="roundRect">
            <a:avLst>
              <a:gd name="adj" fmla="val 3960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GCC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4866740" y="5384831"/>
            <a:ext cx="1483260" cy="843249"/>
          </a:xfrm>
          <a:prstGeom prst="roundRect">
            <a:avLst>
              <a:gd name="adj" fmla="val 396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ARMv8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 (AArch64/A64)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081934" y="5593792"/>
            <a:ext cx="1931436" cy="338451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ARM Cortex-A53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7081934" y="6150675"/>
            <a:ext cx="1931436" cy="338451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Apple A7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2244100" y="4488028"/>
            <a:ext cx="1020147" cy="863007"/>
          </a:xfrm>
          <a:prstGeom prst="roundRect">
            <a:avLst>
              <a:gd name="adj" fmla="val 3960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Clang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537377" y="5045745"/>
            <a:ext cx="1020147" cy="863007"/>
          </a:xfrm>
          <a:prstGeom prst="roundRect">
            <a:avLst>
              <a:gd name="adj" fmla="val 396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Your program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537378" y="3934641"/>
            <a:ext cx="1020147" cy="863007"/>
          </a:xfrm>
          <a:prstGeom prst="roundRect">
            <a:avLst>
              <a:gd name="adj" fmla="val 396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Program B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37377" y="2799024"/>
            <a:ext cx="1020147" cy="863007"/>
          </a:xfrm>
          <a:prstGeom prst="roundRect">
            <a:avLst>
              <a:gd name="adj" fmla="val 396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Program A</a:t>
            </a: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/>
          <p:cNvCxnSpPr>
            <a:stCxn id="16" idx="3"/>
            <a:endCxn id="15" idx="1"/>
          </p:cNvCxnSpPr>
          <p:nvPr/>
        </p:nvCxnSpPr>
        <p:spPr bwMode="auto">
          <a:xfrm flipV="1">
            <a:off x="3264246" y="3483429"/>
            <a:ext cx="1610197" cy="8825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33" name="Straight Arrow Connector 32"/>
          <p:cNvCxnSpPr>
            <a:stCxn id="16" idx="3"/>
            <a:endCxn id="17" idx="1"/>
          </p:cNvCxnSpPr>
          <p:nvPr/>
        </p:nvCxnSpPr>
        <p:spPr bwMode="auto">
          <a:xfrm>
            <a:off x="3264246" y="3571682"/>
            <a:ext cx="1602494" cy="223477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36" name="Straight Arrow Connector 35"/>
          <p:cNvCxnSpPr>
            <a:stCxn id="25" idx="3"/>
            <a:endCxn id="17" idx="1"/>
          </p:cNvCxnSpPr>
          <p:nvPr/>
        </p:nvCxnSpPr>
        <p:spPr bwMode="auto">
          <a:xfrm>
            <a:off x="3264247" y="4919532"/>
            <a:ext cx="1602493" cy="88692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39" name="Straight Arrow Connector 38"/>
          <p:cNvCxnSpPr>
            <a:stCxn id="25" idx="3"/>
            <a:endCxn id="15" idx="1"/>
          </p:cNvCxnSpPr>
          <p:nvPr/>
        </p:nvCxnSpPr>
        <p:spPr bwMode="auto">
          <a:xfrm flipV="1">
            <a:off x="3264247" y="3483429"/>
            <a:ext cx="1610196" cy="143610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9226" name="TextBox 9225"/>
          <p:cNvSpPr txBox="1"/>
          <p:nvPr/>
        </p:nvSpPr>
        <p:spPr>
          <a:xfrm>
            <a:off x="2364990" y="1161760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Compiler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3429" y="1161760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Source code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74523" y="1152916"/>
            <a:ext cx="1764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Architecture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9161" y="1545887"/>
            <a:ext cx="1969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Different applications</a:t>
            </a:r>
          </a:p>
          <a:p>
            <a:r>
              <a:rPr lang="en-US" sz="1600" b="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or algorithms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374553" y="1539931"/>
            <a:ext cx="2088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Perform optimizations,</a:t>
            </a:r>
          </a:p>
          <a:p>
            <a:r>
              <a:rPr lang="en-US" sz="1600" b="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generate instructions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98352" y="1488052"/>
            <a:ext cx="181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Different implementations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163936" y="1133940"/>
            <a:ext cx="1440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65" name="Straight Arrow Connector 64"/>
          <p:cNvCxnSpPr>
            <a:stCxn id="15" idx="3"/>
            <a:endCxn id="8" idx="1"/>
          </p:cNvCxnSpPr>
          <p:nvPr/>
        </p:nvCxnSpPr>
        <p:spPr bwMode="auto">
          <a:xfrm flipV="1">
            <a:off x="6256652" y="2382965"/>
            <a:ext cx="805526" cy="11004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68" name="Straight Arrow Connector 67"/>
          <p:cNvCxnSpPr>
            <a:stCxn id="15" idx="3"/>
            <a:endCxn id="11" idx="1"/>
          </p:cNvCxnSpPr>
          <p:nvPr/>
        </p:nvCxnSpPr>
        <p:spPr bwMode="auto">
          <a:xfrm flipV="1">
            <a:off x="6256652" y="2972795"/>
            <a:ext cx="805526" cy="51063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71" name="Straight Arrow Connector 70"/>
          <p:cNvCxnSpPr>
            <a:stCxn id="15" idx="3"/>
            <a:endCxn id="12" idx="1"/>
          </p:cNvCxnSpPr>
          <p:nvPr/>
        </p:nvCxnSpPr>
        <p:spPr bwMode="auto">
          <a:xfrm>
            <a:off x="6256652" y="3483429"/>
            <a:ext cx="805526" cy="7919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74" name="Straight Arrow Connector 73"/>
          <p:cNvCxnSpPr>
            <a:stCxn id="15" idx="3"/>
            <a:endCxn id="13" idx="1"/>
          </p:cNvCxnSpPr>
          <p:nvPr/>
        </p:nvCxnSpPr>
        <p:spPr bwMode="auto">
          <a:xfrm>
            <a:off x="6256652" y="3483429"/>
            <a:ext cx="805526" cy="66902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77" name="Straight Arrow Connector 76"/>
          <p:cNvCxnSpPr>
            <a:endCxn id="14" idx="1"/>
          </p:cNvCxnSpPr>
          <p:nvPr/>
        </p:nvCxnSpPr>
        <p:spPr bwMode="auto">
          <a:xfrm>
            <a:off x="6256652" y="3483429"/>
            <a:ext cx="805526" cy="119784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4774523" y="1488052"/>
            <a:ext cx="1815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Instruction set</a:t>
            </a:r>
          </a:p>
        </p:txBody>
      </p:sp>
      <p:cxnSp>
        <p:nvCxnSpPr>
          <p:cNvPr id="82" name="Straight Arrow Connector 81"/>
          <p:cNvCxnSpPr>
            <a:stCxn id="17" idx="3"/>
            <a:endCxn id="18" idx="1"/>
          </p:cNvCxnSpPr>
          <p:nvPr/>
        </p:nvCxnSpPr>
        <p:spPr bwMode="auto">
          <a:xfrm flipV="1">
            <a:off x="6350000" y="5763018"/>
            <a:ext cx="731934" cy="4343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86" name="Straight Arrow Connector 85"/>
          <p:cNvCxnSpPr>
            <a:stCxn id="17" idx="3"/>
            <a:endCxn id="19" idx="1"/>
          </p:cNvCxnSpPr>
          <p:nvPr/>
        </p:nvCxnSpPr>
        <p:spPr bwMode="auto">
          <a:xfrm>
            <a:off x="6350000" y="5806456"/>
            <a:ext cx="731934" cy="51344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/>
              <p14:cNvContentPartPr/>
              <p14:nvPr/>
            </p14:nvContentPartPr>
            <p14:xfrm>
              <a:off x="2552040" y="1106640"/>
              <a:ext cx="4117320" cy="26172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44480" y="1100160"/>
                <a:ext cx="4133160" cy="26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058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Architecture (ISA):</a:t>
            </a:r>
            <a:r>
              <a:rPr lang="en-US" dirty="0"/>
              <a:t>  The parts of a processor design that one needs to understand to write assembly code</a:t>
            </a:r>
          </a:p>
          <a:p>
            <a:pPr lvl="1"/>
            <a:r>
              <a:rPr lang="en-US" dirty="0"/>
              <a:t>“What is directly visible to software”</a:t>
            </a:r>
          </a:p>
          <a:p>
            <a:pPr lvl="2"/>
            <a:endParaRPr lang="en-US" dirty="0"/>
          </a:p>
          <a:p>
            <a:r>
              <a:rPr lang="en-US" b="1" dirty="0">
                <a:solidFill>
                  <a:srgbClr val="4B2A85"/>
                </a:solidFill>
              </a:rPr>
              <a:t>Microarchitecture:</a:t>
            </a:r>
            <a:r>
              <a:rPr lang="en-US" dirty="0"/>
              <a:t>  Implementation of the architecture</a:t>
            </a:r>
          </a:p>
          <a:p>
            <a:pPr lvl="1"/>
            <a:r>
              <a:rPr lang="en-US" dirty="0"/>
              <a:t>CSE/EE 469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52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Instruction Set Architectures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The ISA defines: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The system’s </a:t>
            </a:r>
            <a:r>
              <a:rPr lang="en-US" dirty="0">
                <a:solidFill>
                  <a:srgbClr val="FF0000"/>
                </a:solidFill>
                <a:cs typeface="Calibri" panose="020F0502020204030204" pitchFamily="34" charset="0"/>
              </a:rPr>
              <a:t>state</a:t>
            </a:r>
            <a:r>
              <a:rPr lang="en-US" dirty="0">
                <a:cs typeface="Calibri" panose="020F0502020204030204" pitchFamily="34" charset="0"/>
              </a:rPr>
              <a:t> (</a:t>
            </a:r>
            <a:r>
              <a:rPr lang="en-US" i="1" dirty="0">
                <a:cs typeface="Calibri" panose="020F0502020204030204" pitchFamily="34" charset="0"/>
              </a:rPr>
              <a:t>e.g.</a:t>
            </a:r>
            <a:r>
              <a:rPr lang="en-US" dirty="0">
                <a:cs typeface="Calibri" panose="020F0502020204030204" pitchFamily="34" charset="0"/>
              </a:rPr>
              <a:t> registers, memory, program counter)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cs typeface="Calibri" panose="020F0502020204030204" pitchFamily="34" charset="0"/>
              </a:rPr>
              <a:t>instructions</a:t>
            </a:r>
            <a:r>
              <a:rPr lang="en-US" dirty="0">
                <a:cs typeface="Calibri" panose="020F0502020204030204" pitchFamily="34" charset="0"/>
              </a:rPr>
              <a:t> the CPU can execute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cs typeface="Calibri" panose="020F0502020204030204" pitchFamily="34" charset="0"/>
              </a:rPr>
              <a:t>effect</a:t>
            </a:r>
            <a:r>
              <a:rPr lang="en-US" dirty="0">
                <a:cs typeface="Calibri" panose="020F0502020204030204" pitchFamily="34" charset="0"/>
              </a:rPr>
              <a:t> that each of these instructions will have on the system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35" name="Group 34"/>
          <p:cNvGrpSpPr/>
          <p:nvPr>
            <p:custDataLst>
              <p:tags r:id="rId4"/>
            </p:custDataLst>
          </p:nvPr>
        </p:nvGrpSpPr>
        <p:grpSpPr>
          <a:xfrm>
            <a:off x="2699690" y="3840480"/>
            <a:ext cx="3733556" cy="2707160"/>
            <a:chOff x="2364770" y="3237967"/>
            <a:chExt cx="3733556" cy="2707160"/>
          </a:xfrm>
        </p:grpSpPr>
        <p:sp>
          <p:nvSpPr>
            <p:cNvPr id="19" name="Oval 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364770" y="3712497"/>
              <a:ext cx="1899860" cy="1899860"/>
            </a:xfrm>
            <a:prstGeom prst="ellips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</a:tabLst>
              </a:pPr>
              <a:endPara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800600" y="3381314"/>
              <a:ext cx="1297726" cy="2563813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</a:tabLst>
              </a:pPr>
              <a:endPara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AutoShape 4"/>
            <p:cNvCxnSpPr>
              <a:cxnSpLocks noChangeShapeType="1"/>
              <a:stCxn id="19" idx="6"/>
              <a:endCxn id="20" idx="1"/>
            </p:cNvCxnSpPr>
            <p:nvPr>
              <p:custDataLst>
                <p:tags r:id="rId7"/>
              </p:custDataLst>
            </p:nvPr>
          </p:nvCxnSpPr>
          <p:spPr bwMode="auto">
            <a:xfrm>
              <a:off x="4264630" y="4662427"/>
              <a:ext cx="535970" cy="794"/>
            </a:xfrm>
            <a:prstGeom prst="straightConnector1">
              <a:avLst/>
            </a:prstGeom>
            <a:noFill/>
            <a:ln w="73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>
              <p:custDataLst>
                <p:tags r:id="rId8"/>
              </p:custDataLst>
            </p:nvPr>
          </p:nvSpPr>
          <p:spPr>
            <a:xfrm>
              <a:off x="2958456" y="3237967"/>
              <a:ext cx="7040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26" name="TextBox 25"/>
            <p:cNvSpPr txBox="1"/>
            <p:nvPr>
              <p:custDataLst>
                <p:tags r:id="rId9"/>
              </p:custDataLst>
            </p:nvPr>
          </p:nvSpPr>
          <p:spPr>
            <a:xfrm>
              <a:off x="4810741" y="3892824"/>
              <a:ext cx="1256947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</p:txBody>
        </p:sp>
        <p:sp>
          <p:nvSpPr>
            <p:cNvPr id="28" name="Rectangle 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18906" y="3921846"/>
              <a:ext cx="975830" cy="251224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0" rIns="90000" bIns="0" anchor="ctr" anchorCtr="0"/>
            <a:lstStyle/>
            <a:p>
              <a:pPr algn="ctr">
                <a:tabLst>
                  <a:tab pos="723900" algn="l"/>
                </a:tabLst>
              </a:pPr>
              <a:r>
                <a:rPr lang="en-US" sz="1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PC</a:t>
              </a:r>
            </a:p>
          </p:txBody>
        </p:sp>
        <p:sp>
          <p:nvSpPr>
            <p:cNvPr id="29" name="Rectangle 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817801" y="4576689"/>
              <a:ext cx="975830" cy="265176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</a:tabLst>
              </a:pPr>
              <a:endPara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>
              <p:custDataLst>
                <p:tags r:id="rId12"/>
              </p:custDataLst>
            </p:nvPr>
          </p:nvSpPr>
          <p:spPr>
            <a:xfrm>
              <a:off x="2748026" y="4269655"/>
              <a:ext cx="934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  <p:sp>
          <p:nvSpPr>
            <p:cNvPr id="33" name="Rectangle 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16697" y="4840743"/>
              <a:ext cx="975830" cy="265176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</a:tabLst>
              </a:pPr>
              <a:endPara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816696" y="5105921"/>
              <a:ext cx="975830" cy="265176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</a:tabLst>
              </a:pPr>
              <a:endPara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509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Philosophies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Complex Instruction Set Computing</a:t>
            </a:r>
            <a:r>
              <a:rPr lang="en-US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 (CISC):  </a:t>
            </a:r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Add more and more elaborate and specialized instructions as needed </a:t>
            </a:r>
          </a:p>
          <a:p>
            <a:pPr lvl="1"/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Lots of tools for programmers to use, but hardware must be able to handle all instructions</a:t>
            </a:r>
          </a:p>
          <a:p>
            <a:pPr lvl="1"/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x86-64 is CISC, but o</a:t>
            </a:r>
            <a:r>
              <a:rPr lang="en-US" dirty="0"/>
              <a:t>nly a small subset of instructions encountered with Linux programs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US" i="1" dirty="0">
                <a:solidFill>
                  <a:srgbClr val="FF0000"/>
                </a:solidFill>
              </a:rPr>
              <a:t>Reduced Instruction Set Computing </a:t>
            </a:r>
            <a:r>
              <a:rPr lang="en-US" dirty="0">
                <a:solidFill>
                  <a:srgbClr val="FF0000"/>
                </a:solidFill>
              </a:rPr>
              <a:t>(RISC):  </a:t>
            </a:r>
            <a:r>
              <a:rPr lang="en-US" dirty="0"/>
              <a:t>Keep instruction set small and regular</a:t>
            </a:r>
          </a:p>
          <a:p>
            <a:pPr lvl="1"/>
            <a:r>
              <a:rPr lang="en-US" dirty="0"/>
              <a:t>Easier to build fast hardware</a:t>
            </a:r>
          </a:p>
          <a:p>
            <a:pPr lvl="1"/>
            <a:r>
              <a:rPr lang="en-US" dirty="0"/>
              <a:t>Let software do the complicated operations by composing simpler 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General ISA Design Decisions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  <a:p>
            <a:pPr lvl="1"/>
            <a:r>
              <a:rPr lang="en-US" dirty="0"/>
              <a:t>What instructions are available? What do they do?</a:t>
            </a:r>
          </a:p>
          <a:p>
            <a:pPr lvl="1"/>
            <a:r>
              <a:rPr lang="en-US" dirty="0"/>
              <a:t>How are they encoded?</a:t>
            </a:r>
          </a:p>
          <a:p>
            <a:pPr lvl="1"/>
            <a:endParaRPr lang="en-US" dirty="0"/>
          </a:p>
          <a:p>
            <a:r>
              <a:rPr lang="en-US" dirty="0"/>
              <a:t>Registers</a:t>
            </a:r>
          </a:p>
          <a:p>
            <a:pPr lvl="1"/>
            <a:r>
              <a:rPr lang="en-US" dirty="0"/>
              <a:t>How many registers are there?</a:t>
            </a:r>
          </a:p>
          <a:p>
            <a:pPr lvl="1"/>
            <a:r>
              <a:rPr lang="en-US" dirty="0"/>
              <a:t>How wide are they?</a:t>
            </a:r>
          </a:p>
          <a:p>
            <a:pPr lvl="1"/>
            <a:endParaRPr lang="en-US" dirty="0"/>
          </a:p>
          <a:p>
            <a:r>
              <a:rPr lang="en-US" dirty="0"/>
              <a:t>Memory</a:t>
            </a:r>
          </a:p>
          <a:p>
            <a:pPr lvl="1"/>
            <a:r>
              <a:rPr lang="en-US" dirty="0"/>
              <a:t>How do you specify a memory location?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4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Mainstream ISAs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58137"/>
            <a:ext cx="1828800" cy="541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2377440"/>
            <a:ext cx="2926080" cy="27877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377440"/>
            <a:ext cx="2926080" cy="19684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377440"/>
            <a:ext cx="2926080" cy="21546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3" y="1371600"/>
            <a:ext cx="1378493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2" b="28294"/>
          <a:stretch/>
        </p:blipFill>
        <p:spPr>
          <a:xfrm>
            <a:off x="6675120" y="1571623"/>
            <a:ext cx="1828800" cy="5143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440" y="5212080"/>
            <a:ext cx="2926080" cy="10972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Macbooks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&amp; PCs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(Core i3, i5, i7, M)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x86-64 Instruction Set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08959" y="5212079"/>
            <a:ext cx="2926080" cy="10972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Smartphone-like devices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(iPhone, iPad, Raspberry Pi)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ARM Instruction Set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6478" y="5212080"/>
            <a:ext cx="2926080" cy="1097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Digital home &amp; networking equipment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(Blu-ray, PlayStation 2)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MIPS Instruction Set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" y="1280160"/>
            <a:ext cx="3017520" cy="3383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8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Floating point encoding has many limitations</a:t>
            </a:r>
          </a:p>
          <a:p>
            <a:pPr lvl="1"/>
            <a:r>
              <a:rPr lang="en-US" dirty="0"/>
              <a:t>Overflow, underflow, rounding</a:t>
            </a:r>
          </a:p>
          <a:p>
            <a:pPr lvl="1"/>
            <a:r>
              <a:rPr lang="en-US" dirty="0"/>
              <a:t>Rounding is a HUGE issue due to limited mantissa bits and gaps that are scaled by the value of the exponent</a:t>
            </a:r>
          </a:p>
          <a:p>
            <a:pPr lvl="1"/>
            <a:r>
              <a:rPr lang="en-US" dirty="0"/>
              <a:t>Floating point arithmetic is NOT associative or distributive</a:t>
            </a:r>
          </a:p>
          <a:p>
            <a:r>
              <a:rPr lang="en-US" dirty="0"/>
              <a:t>Converting between integral and floating point data types </a:t>
            </a:r>
            <a:r>
              <a:rPr lang="en-US" i="1" dirty="0"/>
              <a:t>does</a:t>
            </a:r>
            <a:r>
              <a:rPr lang="en-US" dirty="0"/>
              <a:t> change the bits </a:t>
            </a:r>
          </a:p>
          <a:p>
            <a:r>
              <a:rPr lang="en-US" dirty="0"/>
              <a:t>x86-64 is a complex instruction set computing (CISC) architecture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2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Denorm</a:t>
            </a:r>
            <a:r>
              <a:rPr lang="en-US" dirty="0"/>
              <a:t>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err="1"/>
              <a:t>Denormalized</a:t>
            </a:r>
            <a:r>
              <a:rPr lang="en-US" dirty="0"/>
              <a:t> numbers (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/>
              <a:t> = 0x00)</a:t>
            </a:r>
          </a:p>
          <a:p>
            <a:pPr lvl="1"/>
            <a:r>
              <a:rPr lang="en-US" dirty="0"/>
              <a:t>No leading 1</a:t>
            </a:r>
          </a:p>
          <a:p>
            <a:pPr lvl="1"/>
            <a:r>
              <a:rPr lang="en-US" dirty="0"/>
              <a:t>Uses implicit exponent of –126</a:t>
            </a:r>
          </a:p>
          <a:p>
            <a:pPr lvl="2"/>
            <a:endParaRPr lang="en-US" dirty="0"/>
          </a:p>
          <a:p>
            <a:r>
              <a:rPr lang="en-US" dirty="0" err="1"/>
              <a:t>Denormalized</a:t>
            </a:r>
            <a:r>
              <a:rPr lang="en-US" dirty="0"/>
              <a:t> numbers close the gap between zero and the smallest normalized number</a:t>
            </a:r>
          </a:p>
          <a:p>
            <a:pPr lvl="1"/>
            <a:r>
              <a:rPr lang="en-US" dirty="0"/>
              <a:t>Smallest norm: </a:t>
            </a:r>
            <a:r>
              <a:rPr lang="en-US" dirty="0">
                <a:solidFill>
                  <a:srgbClr val="00B050"/>
                </a:solidFill>
              </a:rPr>
              <a:t>±</a:t>
            </a:r>
            <a:r>
              <a:rPr lang="en-US" dirty="0"/>
              <a:t> 1.</a:t>
            </a:r>
            <a:r>
              <a:rPr lang="en-US" dirty="0">
                <a:solidFill>
                  <a:srgbClr val="C00000"/>
                </a:solidFill>
              </a:rPr>
              <a:t>0…0</a:t>
            </a:r>
            <a:r>
              <a:rPr lang="en-US" baseline="-25000" dirty="0"/>
              <a:t>two</a:t>
            </a:r>
            <a:r>
              <a:rPr lang="en-US" dirty="0"/>
              <a:t>×2</a:t>
            </a:r>
            <a:r>
              <a:rPr lang="en-US" baseline="30000" dirty="0">
                <a:solidFill>
                  <a:srgbClr val="0070C0"/>
                </a:solidFill>
              </a:rPr>
              <a:t>-126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±</a:t>
            </a:r>
            <a:r>
              <a:rPr lang="en-US" dirty="0"/>
              <a:t> 2</a:t>
            </a:r>
            <a:r>
              <a:rPr lang="en-US" baseline="30000" dirty="0"/>
              <a:t>-126</a:t>
            </a:r>
          </a:p>
          <a:p>
            <a:pPr lvl="1"/>
            <a:r>
              <a:rPr lang="en-US" dirty="0"/>
              <a:t>Smallest </a:t>
            </a:r>
            <a:r>
              <a:rPr lang="en-US" dirty="0" err="1"/>
              <a:t>denorm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±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</a:t>
            </a:r>
            <a:r>
              <a:rPr lang="en-US" dirty="0">
                <a:solidFill>
                  <a:srgbClr val="C00000"/>
                </a:solidFill>
              </a:rPr>
              <a:t>0…01</a:t>
            </a:r>
            <a:r>
              <a:rPr lang="en-US" baseline="-25000" dirty="0"/>
              <a:t>two</a:t>
            </a:r>
            <a:r>
              <a:rPr lang="en-US" dirty="0"/>
              <a:t>×2</a:t>
            </a:r>
            <a:r>
              <a:rPr lang="en-US" baseline="30000" dirty="0">
                <a:solidFill>
                  <a:srgbClr val="FF0000"/>
                </a:solidFill>
              </a:rPr>
              <a:t>-126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±</a:t>
            </a:r>
            <a:r>
              <a:rPr lang="en-US" dirty="0"/>
              <a:t> 2</a:t>
            </a:r>
            <a:r>
              <a:rPr lang="en-US" baseline="30000" dirty="0"/>
              <a:t>-149</a:t>
            </a:r>
          </a:p>
          <a:p>
            <a:pPr lvl="2"/>
            <a:r>
              <a:rPr lang="en-US" dirty="0"/>
              <a:t>There is still a gap between zero and the smallest </a:t>
            </a:r>
            <a:r>
              <a:rPr lang="en-US" dirty="0" err="1"/>
              <a:t>denormalized</a:t>
            </a:r>
            <a:r>
              <a:rPr lang="en-US" dirty="0"/>
              <a:t> number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37109" y="3913794"/>
            <a:ext cx="1997291" cy="707886"/>
            <a:chOff x="6972535" y="5834744"/>
            <a:chExt cx="1997291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7598226" y="5834744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 much</a:t>
              </a:r>
              <a:b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closer to 0</a:t>
              </a:r>
            </a:p>
          </p:txBody>
        </p:sp>
        <p:cxnSp>
          <p:nvCxnSpPr>
            <p:cNvPr id="19" name="Straight Arrow Connector 18"/>
            <p:cNvCxnSpPr>
              <a:stCxn id="14" idx="1"/>
            </p:cNvCxnSpPr>
            <p:nvPr/>
          </p:nvCxnSpPr>
          <p:spPr>
            <a:xfrm flipH="1">
              <a:off x="6972535" y="6188687"/>
              <a:ext cx="625691" cy="27926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107670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Special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tabLst>
                <a:tab pos="2514600" algn="l"/>
                <a:tab pos="7035800" algn="l"/>
              </a:tabLst>
            </a:pP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/>
              <a:t> = 0xFF,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 = 0:  </a:t>
            </a:r>
            <a:r>
              <a:rPr lang="en-US" dirty="0">
                <a:solidFill>
                  <a:srgbClr val="FF0000"/>
                </a:solidFill>
              </a:rPr>
              <a:t>± ∞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/>
              <a:t>e.g.</a:t>
            </a:r>
            <a:r>
              <a:rPr lang="en-US" dirty="0"/>
              <a:t> division by 0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/>
              <a:t>Still work in comparisons!</a:t>
            </a:r>
          </a:p>
          <a:p>
            <a:pPr>
              <a:tabLst>
                <a:tab pos="2514600" algn="l"/>
                <a:tab pos="7035800" algn="l"/>
              </a:tabLst>
            </a:pP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/>
              <a:t> = 0xFF,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 ≠ 0:  Not a Number (</a:t>
            </a:r>
            <a:r>
              <a:rPr lang="en-US" dirty="0" err="1">
                <a:solidFill>
                  <a:srgbClr val="FF0000"/>
                </a:solidFill>
              </a:rPr>
              <a:t>NaN</a:t>
            </a:r>
            <a:r>
              <a:rPr lang="en-US" dirty="0"/>
              <a:t>)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/>
              <a:t>e.g.</a:t>
            </a:r>
            <a:r>
              <a:rPr lang="en-US" dirty="0"/>
              <a:t> square root of negative number, 0/0, ∞–∞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err="1"/>
              <a:t>NaN</a:t>
            </a:r>
            <a:r>
              <a:rPr lang="en-US" dirty="0"/>
              <a:t> propagates through computations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/>
              <a:t>Value of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 can be useful in debugging</a:t>
            </a:r>
          </a:p>
          <a:p>
            <a:r>
              <a:rPr lang="en-US" dirty="0"/>
              <a:t>New largest value (besides ∞)?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/>
              <a:t> = 0xFF has now been taken!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/>
              <a:t> = 0xFE has largest:  1.1…1</a:t>
            </a:r>
            <a:r>
              <a:rPr lang="en-US" baseline="-25000" dirty="0"/>
              <a:t>2</a:t>
            </a:r>
            <a:r>
              <a:rPr lang="en-US" dirty="0"/>
              <a:t>×2</a:t>
            </a:r>
            <a:r>
              <a:rPr lang="en-US" baseline="30000" dirty="0"/>
              <a:t>127</a:t>
            </a:r>
            <a:r>
              <a:rPr lang="en-US" dirty="0"/>
              <a:t> = 2</a:t>
            </a:r>
            <a:r>
              <a:rPr lang="en-US" baseline="30000" dirty="0"/>
              <a:t>128</a:t>
            </a:r>
            <a:r>
              <a:rPr lang="en-US" dirty="0"/>
              <a:t> – 2</a:t>
            </a:r>
            <a:r>
              <a:rPr lang="en-US" baseline="30000" dirty="0"/>
              <a:t>104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58040" y="1795320"/>
              <a:ext cx="8627760" cy="4372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480" y="1785600"/>
                <a:ext cx="8646480" cy="43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3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Floating Point Encoding Summary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489675"/>
              </p:ext>
            </p:extLst>
          </p:nvPr>
        </p:nvGraphicFramePr>
        <p:xfrm>
          <a:off x="1143000" y="1828800"/>
          <a:ext cx="6858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denorm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0x01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0xFE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norm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8720" y="2292840"/>
              <a:ext cx="1047600" cy="2298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40" y="2283840"/>
                <a:ext cx="1063440" cy="23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563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Floating point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Fractional binary numbers</a:t>
            </a:r>
          </a:p>
          <a:p>
            <a:r>
              <a:rPr lang="en-US" dirty="0"/>
              <a:t>IEEE floating-point standard</a:t>
            </a:r>
          </a:p>
          <a:p>
            <a:r>
              <a:rPr lang="en-US" b="1" dirty="0">
                <a:solidFill>
                  <a:srgbClr val="4B2A85"/>
                </a:solidFill>
              </a:rPr>
              <a:t>Floating-point operations and rounding</a:t>
            </a:r>
          </a:p>
          <a:p>
            <a:r>
              <a:rPr lang="en-US" dirty="0"/>
              <a:t>Floating-point in C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There are many more details that we won’t cover</a:t>
            </a:r>
          </a:p>
          <a:p>
            <a:pPr lvl="1"/>
            <a:r>
              <a:rPr lang="en-US" dirty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029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Tiny Floating Point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We will use the following </a:t>
                </a:r>
                <a:r>
                  <a:rPr lang="en-US" b="1" dirty="0"/>
                  <a:t>8-bit</a:t>
                </a:r>
                <a:r>
                  <a:rPr lang="en-US" dirty="0"/>
                  <a:t> floating point representation to illustrate some key points: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Assume that it has the same properties as IEEE floating point:</a:t>
                </a:r>
              </a:p>
              <a:p>
                <a:pPr lvl="1"/>
                <a:r>
                  <a:rPr lang="en-US" dirty="0"/>
                  <a:t>bias = </a:t>
                </a:r>
              </a:p>
              <a:p>
                <a:pPr lvl="1"/>
                <a:r>
                  <a:rPr lang="en-US" dirty="0"/>
                  <a:t>encoding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−0</m:t>
                    </m:r>
                  </m:oMath>
                </a14:m>
                <a:r>
                  <a:rPr lang="en-US" dirty="0"/>
                  <a:t> = </a:t>
                </a:r>
              </a:p>
              <a:p>
                <a:pPr lvl="1"/>
                <a:r>
                  <a:rPr lang="en-US" dirty="0"/>
                  <a:t>encoding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 =</a:t>
                </a:r>
              </a:p>
              <a:p>
                <a:pPr lvl="1"/>
                <a:r>
                  <a:rPr lang="en-US" dirty="0"/>
                  <a:t>encoding of the largest (+) normalized # = </a:t>
                </a:r>
              </a:p>
              <a:p>
                <a:pPr lvl="1"/>
                <a:r>
                  <a:rPr lang="en-US" dirty="0"/>
                  <a:t>encoding of the smallest (+) normalized # = </a:t>
                </a:r>
              </a:p>
              <a:p>
                <a:pPr lvl="1"/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19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2"/>
                </p:custDataLst>
              </p:nvPr>
            </p:nvSpPr>
            <p:spPr>
              <a:blipFill rotWithShape="0">
                <a:blip r:embed="rId13"/>
                <a:stretch>
                  <a:fillRect l="-291" t="-1103" b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200400" y="2468880"/>
            <a:ext cx="2692400" cy="817265"/>
            <a:chOff x="2717800" y="1549400"/>
            <a:chExt cx="2692400" cy="817265"/>
          </a:xfrm>
        </p:grpSpPr>
        <p:sp>
          <p:nvSpPr>
            <p:cNvPr id="14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717800" y="1549400"/>
              <a:ext cx="355600" cy="355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</a:p>
          </p:txBody>
        </p:sp>
        <p:sp>
          <p:nvSpPr>
            <p:cNvPr id="15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73400" y="1549400"/>
              <a:ext cx="1371600" cy="3556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445000" y="1549400"/>
              <a:ext cx="965200" cy="355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sp>
          <p:nvSpPr>
            <p:cNvPr id="17" name="TextBox 16"/>
            <p:cNvSpPr txBox="1"/>
            <p:nvPr>
              <p:custDataLst>
                <p:tags r:id="rId7"/>
              </p:custDataLst>
            </p:nvPr>
          </p:nvSpPr>
          <p:spPr>
            <a:xfrm>
              <a:off x="2721698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TextBox 17"/>
            <p:cNvSpPr txBox="1"/>
            <p:nvPr>
              <p:custDataLst>
                <p:tags r:id="rId8"/>
              </p:custDataLst>
            </p:nvPr>
          </p:nvSpPr>
          <p:spPr>
            <a:xfrm>
              <a:off x="3589001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TextBox 18"/>
            <p:cNvSpPr txBox="1"/>
            <p:nvPr>
              <p:custDataLst>
                <p:tags r:id="rId9"/>
              </p:custDataLst>
            </p:nvPr>
          </p:nvSpPr>
          <p:spPr>
            <a:xfrm>
              <a:off x="4771379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2010960" y="4151160"/>
              <a:ext cx="7062840" cy="225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00880" y="4143960"/>
                <a:ext cx="7083000" cy="226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6199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our </a:t>
            </a:r>
            <a:r>
              <a:rPr lang="en-US" b="1" dirty="0"/>
              <a:t>8-bit</a:t>
            </a:r>
            <a:r>
              <a:rPr lang="en-US" dirty="0"/>
              <a:t> representation, what value gets stored when we try to encode </a:t>
            </a:r>
            <a:r>
              <a:rPr lang="en-US" b="1" dirty="0"/>
              <a:t>2.625</a:t>
            </a:r>
            <a:r>
              <a:rPr lang="en-US" dirty="0"/>
              <a:t> = 2</a:t>
            </a:r>
            <a:r>
              <a:rPr lang="en-US" baseline="30000" dirty="0"/>
              <a:t>1</a:t>
            </a:r>
            <a:r>
              <a:rPr lang="en-US" dirty="0"/>
              <a:t> + 2</a:t>
            </a:r>
            <a:r>
              <a:rPr lang="en-US" baseline="30000" dirty="0"/>
              <a:t>-1</a:t>
            </a:r>
            <a:r>
              <a:rPr lang="en-US" dirty="0"/>
              <a:t> + 2</a:t>
            </a:r>
            <a:r>
              <a:rPr lang="en-US" baseline="30000" dirty="0"/>
              <a:t>-3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+ 2.5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+ 2.625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+ 2.75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+ 3.25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200400" y="2377440"/>
            <a:ext cx="2692400" cy="817265"/>
            <a:chOff x="2717800" y="1549400"/>
            <a:chExt cx="2692400" cy="817265"/>
          </a:xfrm>
        </p:grpSpPr>
        <p:sp>
          <p:nvSpPr>
            <p:cNvPr id="13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17800" y="1549400"/>
              <a:ext cx="355600" cy="355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73400" y="1549400"/>
              <a:ext cx="1371600" cy="3556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15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445000" y="1549400"/>
              <a:ext cx="965200" cy="355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sp>
          <p:nvSpPr>
            <p:cNvPr id="16" name="TextBox 15"/>
            <p:cNvSpPr txBox="1"/>
            <p:nvPr>
              <p:custDataLst>
                <p:tags r:id="rId4"/>
              </p:custDataLst>
            </p:nvPr>
          </p:nvSpPr>
          <p:spPr>
            <a:xfrm>
              <a:off x="2721698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TextBox 16"/>
            <p:cNvSpPr txBox="1"/>
            <p:nvPr>
              <p:custDataLst>
                <p:tags r:id="rId5"/>
              </p:custDataLst>
            </p:nvPr>
          </p:nvSpPr>
          <p:spPr>
            <a:xfrm>
              <a:off x="3589001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17"/>
            <p:cNvSpPr txBox="1"/>
            <p:nvPr>
              <p:custDataLst>
                <p:tags r:id="rId6"/>
              </p:custDataLst>
            </p:nvPr>
          </p:nvSpPr>
          <p:spPr>
            <a:xfrm>
              <a:off x="4771379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805320" y="2247120"/>
              <a:ext cx="8214120" cy="4403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0640" y="2242080"/>
                <a:ext cx="8225640" cy="441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779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our </a:t>
                </a:r>
                <a:r>
                  <a:rPr lang="en-US" b="1" dirty="0"/>
                  <a:t>8-bit</a:t>
                </a:r>
                <a:r>
                  <a:rPr lang="en-US" dirty="0"/>
                  <a:t> representation, what value gets stored when we try to encode </a:t>
                </a:r>
                <a:r>
                  <a:rPr lang="en-US" b="1" dirty="0"/>
                  <a:t>384</a:t>
                </a:r>
                <a:r>
                  <a:rPr lang="en-US" dirty="0"/>
                  <a:t> = 2</a:t>
                </a:r>
                <a:r>
                  <a:rPr lang="en-US" baseline="30000" dirty="0"/>
                  <a:t>8 </a:t>
                </a:r>
                <a:r>
                  <a:rPr lang="en-US" dirty="0"/>
                  <a:t>+ 2</a:t>
                </a:r>
                <a:r>
                  <a:rPr lang="en-US" baseline="30000" dirty="0"/>
                  <a:t>7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685800" lvl="2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FF9900"/>
                    </a:solidFill>
                  </a:rPr>
                  <a:t>+ 256</a:t>
                </a:r>
                <a:endParaRPr lang="en-US" b="1" baseline="-25000" dirty="0">
                  <a:solidFill>
                    <a:srgbClr val="FF990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00B050"/>
                    </a:solidFill>
                  </a:rPr>
                  <a:t>+ 384</a:t>
                </a:r>
                <a:endParaRPr lang="en-US" b="1" baseline="-25000" dirty="0">
                  <a:solidFill>
                    <a:srgbClr val="00B05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FF3399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b="1" baseline="-25000" dirty="0">
                  <a:solidFill>
                    <a:srgbClr val="FF3399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 err="1">
                    <a:solidFill>
                      <a:srgbClr val="00B0F0"/>
                    </a:solidFill>
                  </a:rPr>
                  <a:t>NaN</a:t>
                </a:r>
                <a:endParaRPr lang="en-US" b="1" baseline="-25000" dirty="0">
                  <a:solidFill>
                    <a:srgbClr val="00B0F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996633"/>
                    </a:solidFill>
                  </a:rPr>
                  <a:t>We’re lost…</a:t>
                </a:r>
                <a:endParaRPr lang="en-US" b="1" baseline="-25000" dirty="0">
                  <a:solidFill>
                    <a:srgbClr val="996633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8"/>
                <a:stretch>
                  <a:fillRect l="-303" t="-1018" b="-6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200400" y="2377440"/>
            <a:ext cx="2692400" cy="817265"/>
            <a:chOff x="2717800" y="1549400"/>
            <a:chExt cx="2692400" cy="817265"/>
          </a:xfrm>
        </p:grpSpPr>
        <p:sp>
          <p:nvSpPr>
            <p:cNvPr id="13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17800" y="1549400"/>
              <a:ext cx="355600" cy="355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73400" y="1549400"/>
              <a:ext cx="1371600" cy="3556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15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445000" y="1549400"/>
              <a:ext cx="965200" cy="355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sp>
          <p:nvSpPr>
            <p:cNvPr id="16" name="TextBox 15"/>
            <p:cNvSpPr txBox="1"/>
            <p:nvPr>
              <p:custDataLst>
                <p:tags r:id="rId4"/>
              </p:custDataLst>
            </p:nvPr>
          </p:nvSpPr>
          <p:spPr>
            <a:xfrm>
              <a:off x="2721698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TextBox 16"/>
            <p:cNvSpPr txBox="1"/>
            <p:nvPr>
              <p:custDataLst>
                <p:tags r:id="rId5"/>
              </p:custDataLst>
            </p:nvPr>
          </p:nvSpPr>
          <p:spPr>
            <a:xfrm>
              <a:off x="3589001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17"/>
            <p:cNvSpPr txBox="1"/>
            <p:nvPr>
              <p:custDataLst>
                <p:tags r:id="rId6"/>
              </p:custDataLst>
            </p:nvPr>
          </p:nvSpPr>
          <p:spPr>
            <a:xfrm>
              <a:off x="4771379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721800" y="1883880"/>
              <a:ext cx="8160480" cy="4784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6400" y="1877400"/>
                <a:ext cx="8171640" cy="479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85483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33573</TotalTime>
  <Words>2094</Words>
  <Application>Microsoft Macintosh PowerPoint</Application>
  <PresentationFormat>On-screen Show (4:3)</PresentationFormat>
  <Paragraphs>433</Paragraphs>
  <Slides>28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DejaVu Sans</vt:lpstr>
      <vt:lpstr>Helvetica Neue Regular</vt:lpstr>
      <vt:lpstr>Roboto</vt:lpstr>
      <vt:lpstr>Roboto Regular</vt:lpstr>
      <vt:lpstr>Times New Roman</vt:lpstr>
      <vt:lpstr>Wingdings</vt:lpstr>
      <vt:lpstr>UWTheme-351-Au18</vt:lpstr>
      <vt:lpstr>Worksheet</vt:lpstr>
      <vt:lpstr>Floating Point II, x86-64 Intro CSE 351 Winter 2019</vt:lpstr>
      <vt:lpstr>Administrivia</vt:lpstr>
      <vt:lpstr>Denorm Numbers</vt:lpstr>
      <vt:lpstr>Other Special Cases</vt:lpstr>
      <vt:lpstr>Floating Point Encoding Summary</vt:lpstr>
      <vt:lpstr>Floating point topics</vt:lpstr>
      <vt:lpstr>Tiny Floating Point Representation</vt:lpstr>
      <vt:lpstr>Peer Instruction Question</vt:lpstr>
      <vt:lpstr>Peer Instruction Question</vt:lpstr>
      <vt:lpstr>Distribution of Values</vt:lpstr>
      <vt:lpstr>Floating Point Rounding</vt:lpstr>
      <vt:lpstr>Floating Point Operations:  Basic Idea</vt:lpstr>
      <vt:lpstr>Mathematical Properties of FP Operations</vt:lpstr>
      <vt:lpstr>Floating point topics</vt:lpstr>
      <vt:lpstr>Floating Point in C</vt:lpstr>
      <vt:lpstr>Floating Point Conversions in C</vt:lpstr>
      <vt:lpstr>Peer Instruction Question</vt:lpstr>
      <vt:lpstr>Floating Point and the Programmer</vt:lpstr>
      <vt:lpstr>Floating Point Summary</vt:lpstr>
      <vt:lpstr>Number Representation Really Matters</vt:lpstr>
      <vt:lpstr>Roadmap</vt:lpstr>
      <vt:lpstr>Architecture Sits at the Hardware Interface</vt:lpstr>
      <vt:lpstr>Definitions</vt:lpstr>
      <vt:lpstr>Instruction Set Architectures</vt:lpstr>
      <vt:lpstr>Instruction Set Philosophies</vt:lpstr>
      <vt:lpstr>General ISA Design Decisions</vt:lpstr>
      <vt:lpstr>Mainstream ISAs</vt:lpstr>
      <vt:lpstr>Summary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Luis Ceze</cp:lastModifiedBy>
  <cp:revision>783</cp:revision>
  <cp:lastPrinted>2017-11-01T02:01:01Z</cp:lastPrinted>
  <dcterms:created xsi:type="dcterms:W3CDTF">2012-04-05T08:21:32Z</dcterms:created>
  <dcterms:modified xsi:type="dcterms:W3CDTF">2019-01-16T18:31:09Z</dcterms:modified>
</cp:coreProperties>
</file>