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ink/ink8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ink/ink9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3.xml" ContentType="application/vnd.openxmlformats-officedocument.presentationml.notesSlide+xml"/>
  <Override PartName="/ppt/ink/ink10.xml" ContentType="application/inkml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4.xml" ContentType="application/vnd.openxmlformats-officedocument.presentationml.notesSlide+xml"/>
  <Override PartName="/ppt/ink/ink11.xml" ContentType="application/inkml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5.xml" ContentType="application/vnd.openxmlformats-officedocument.presentationml.notesSlide+xml"/>
  <Override PartName="/ppt/ink/ink12.xml" ContentType="application/inkml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6.xml" ContentType="application/vnd.openxmlformats-officedocument.presentationml.notesSlide+xml"/>
  <Override PartName="/ppt/ink/ink13.xml" ContentType="application/inkml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7.xml" ContentType="application/vnd.openxmlformats-officedocument.presentationml.notesSlide+xml"/>
  <Override PartName="/ppt/ink/ink14.xml" ContentType="application/inkml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8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5.xml" ContentType="application/inkml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21.xml" ContentType="application/vnd.openxmlformats-officedocument.presentationml.notesSlide+xml"/>
  <Override PartName="/ppt/ink/ink16.xml" ContentType="application/inkml+xml"/>
  <Override PartName="/ppt/tags/tag305.xml" ContentType="application/vnd.openxmlformats-officedocument.presentationml.tags+xml"/>
  <Override PartName="/ppt/notesSlides/notesSlide22.xml" ContentType="application/vnd.openxmlformats-officedocument.presentationml.notesSlide+xml"/>
  <Override PartName="/ppt/ink/ink17.xml" ContentType="application/inkml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23.xml" ContentType="application/vnd.openxmlformats-officedocument.presentationml.notesSlide+xml"/>
  <Override PartName="/ppt/ink/ink18.xml" ContentType="application/inkml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24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25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26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27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28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910.xml" ContentType="application/vnd.openxmlformats-officedocument.presentationml.tags+xml"/>
  <Override PartName="/ppt/tags/tag2210.xml" ContentType="application/vnd.openxmlformats-officedocument.presentationml.tags+xml"/>
  <Override PartName="/ppt/tags/tag1990.xml" ContentType="application/vnd.openxmlformats-officedocument.presentationml.tags+xml"/>
  <Override PartName="/ppt/tags/tag55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3" r:id="rId1"/>
  </p:sldMasterIdLst>
  <p:notesMasterIdLst>
    <p:notesMasterId r:id="rId35"/>
  </p:notesMasterIdLst>
  <p:handoutMasterIdLst>
    <p:handoutMasterId r:id="rId36"/>
  </p:handoutMasterIdLst>
  <p:sldIdLst>
    <p:sldId id="465" r:id="rId2"/>
    <p:sldId id="452" r:id="rId3"/>
    <p:sldId id="471" r:id="rId4"/>
    <p:sldId id="442" r:id="rId5"/>
    <p:sldId id="472" r:id="rId6"/>
    <p:sldId id="307" r:id="rId7"/>
    <p:sldId id="474" r:id="rId8"/>
    <p:sldId id="280" r:id="rId9"/>
    <p:sldId id="443" r:id="rId10"/>
    <p:sldId id="444" r:id="rId11"/>
    <p:sldId id="446" r:id="rId12"/>
    <p:sldId id="447" r:id="rId13"/>
    <p:sldId id="470" r:id="rId14"/>
    <p:sldId id="296" r:id="rId15"/>
    <p:sldId id="449" r:id="rId16"/>
    <p:sldId id="323" r:id="rId17"/>
    <p:sldId id="450" r:id="rId18"/>
    <p:sldId id="451" r:id="rId19"/>
    <p:sldId id="337" r:id="rId20"/>
    <p:sldId id="424" r:id="rId21"/>
    <p:sldId id="448" r:id="rId22"/>
    <p:sldId id="454" r:id="rId23"/>
    <p:sldId id="456" r:id="rId24"/>
    <p:sldId id="457" r:id="rId25"/>
    <p:sldId id="277" r:id="rId26"/>
    <p:sldId id="427" r:id="rId27"/>
    <p:sldId id="279" r:id="rId28"/>
    <p:sldId id="458" r:id="rId29"/>
    <p:sldId id="459" r:id="rId30"/>
    <p:sldId id="315" r:id="rId31"/>
    <p:sldId id="460" r:id="rId32"/>
    <p:sldId id="463" r:id="rId33"/>
    <p:sldId id="461" r:id="rId34"/>
  </p:sldIdLst>
  <p:sldSz cx="9144000" cy="6858000" type="screen4x3"/>
  <p:notesSz cx="9296400" cy="7010400"/>
  <p:custDataLst>
    <p:tags r:id="rId37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6" userDrawn="1">
          <p15:clr>
            <a:srgbClr val="A4A3A4"/>
          </p15:clr>
        </p15:guide>
        <p15:guide id="2" pos="275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89449" autoAdjust="0"/>
  </p:normalViewPr>
  <p:slideViewPr>
    <p:cSldViewPr>
      <p:cViewPr varScale="1">
        <p:scale>
          <a:sx n="97" d="100"/>
          <a:sy n="97" d="100"/>
        </p:scale>
        <p:origin x="153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8" y="176"/>
      </p:cViewPr>
      <p:guideLst>
        <p:guide orient="horz" pos="2106"/>
        <p:guide pos="27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4AC2F8E9-D6FD-A745-AA23-75F40CF3562C}"/>
    <pc:docChg chg="custSel modSld">
      <pc:chgData name="Max Willsey" userId="4991600_tp_dropbox" providerId="OAuth2" clId="{4AC2F8E9-D6FD-A745-AA23-75F40CF3562C}" dt="2019-01-14T19:57:44.188" v="2" actId="7634"/>
      <pc:docMkLst>
        <pc:docMk/>
      </pc:docMkLst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0" sldId="27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0" sldId="277"/>
            <ac:inkMk id="7" creationId="{0F4E3F21-30B6-D049-A698-FC9A9A7FA084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498537247" sldId="280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498537247" sldId="280"/>
            <ac:inkMk id="2" creationId="{DA12BC6E-FA2B-7145-A0C0-DB039CBB6426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1367981273" sldId="296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367981273" sldId="296"/>
            <ac:inkMk id="4" creationId="{884F1BB9-FFB7-2346-B887-61DAF9A2CD71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3552159864" sldId="30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3552159864" sldId="307"/>
            <ac:inkMk id="6" creationId="{1306B1D3-86B6-5241-BCDF-A89293C306B8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1863370411" sldId="323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863370411" sldId="323"/>
            <ac:inkMk id="18" creationId="{54CEB2E5-D729-7F44-BCEA-627CA30242C2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815320111" sldId="33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815320111" sldId="337"/>
            <ac:inkMk id="3" creationId="{DF6DE9FD-D0A2-8343-8FB4-9E22B9C25957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388216073" sldId="443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388216073" sldId="443"/>
            <ac:inkMk id="3" creationId="{361FA9A8-4371-0E46-BA89-0CBD16B30A2B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62663614" sldId="444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62663614" sldId="444"/>
            <ac:inkMk id="6" creationId="{0565F775-79E5-7047-88CA-1B880F1704A3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547486830" sldId="446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547486830" sldId="446"/>
            <ac:inkMk id="5" creationId="{D878FCD2-DD56-E24C-AC6B-B41DAFA9D72D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139961348" sldId="44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139961348" sldId="447"/>
            <ac:inkMk id="3" creationId="{C06F7E41-348A-C446-8AF9-6DBA4579C0DC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1503432288" sldId="449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503432288" sldId="449"/>
            <ac:inkMk id="142" creationId="{AEED4BFC-B990-0E42-997F-46F50AA59B5F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4229526237" sldId="450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4229526237" sldId="450"/>
            <ac:inkMk id="8" creationId="{2ADC0595-0C8E-9B45-8DCF-6B5641E78645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149189820" sldId="451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149189820" sldId="451"/>
            <ac:inkMk id="3" creationId="{758C0237-D0FD-AC4A-9741-B7189F0DCD01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401561322" sldId="454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401561322" sldId="454"/>
            <ac:inkMk id="19" creationId="{82CD7E36-E93F-884C-8FD0-F4CDF28A31AD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533523904" sldId="456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533523904" sldId="456"/>
            <ac:inkMk id="7" creationId="{9EE910B2-0E36-5446-9C44-53F6ABF656DC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2194781938" sldId="457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2194781938" sldId="457"/>
            <ac:inkMk id="7" creationId="{EED08179-8C90-1445-AB7A-2746EECBD08C}"/>
          </ac:inkMkLst>
        </pc:inkChg>
      </pc:sldChg>
      <pc:sldChg chg="addSp modNotesTx">
        <pc:chgData name="Max Willsey" userId="4991600_tp_dropbox" providerId="OAuth2" clId="{4AC2F8E9-D6FD-A745-AA23-75F40CF3562C}" dt="2019-01-14T19:57:44.188" v="2" actId="7634"/>
        <pc:sldMkLst>
          <pc:docMk/>
          <pc:sldMk cId="1054528164" sldId="465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054528164" sldId="465"/>
            <ac:inkMk id="2" creationId="{A964E151-E63B-084A-895A-2B53519E88DB}"/>
          </ac:inkMkLst>
        </pc:inkChg>
      </pc:sldChg>
      <pc:sldChg chg="addSp">
        <pc:chgData name="Max Willsey" userId="4991600_tp_dropbox" providerId="OAuth2" clId="{4AC2F8E9-D6FD-A745-AA23-75F40CF3562C}" dt="2019-01-14T19:57:44.188" v="2" actId="7634"/>
        <pc:sldMkLst>
          <pc:docMk/>
          <pc:sldMk cId="1783219475" sldId="474"/>
        </pc:sldMkLst>
        <pc:inkChg chg="add">
          <ac:chgData name="Max Willsey" userId="4991600_tp_dropbox" providerId="OAuth2" clId="{4AC2F8E9-D6FD-A745-AA23-75F40CF3562C}" dt="2019-01-14T19:57:44.188" v="2" actId="7634"/>
          <ac:inkMkLst>
            <pc:docMk/>
            <pc:sldMk cId="1783219475" sldId="474"/>
            <ac:inkMk id="6" creationId="{F4A3C6B0-E79D-C440-8198-82E5E7A6D00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616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>
                <a:latin typeface="Helvetica Neue Regular" charset="0"/>
              </a:rPr>
              <a:t>CSE351 Lecture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616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Helvetica Neue Regular" charset="0"/>
              </a:rPr>
              <a:pPr>
                <a:defRPr/>
              </a:pPr>
              <a:t>‹#›</a:t>
            </a:fld>
            <a:endParaRPr lang="en-US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14303 3376 7569,'-8'11'0,"-4"1"0,3-1 425,-3 7 0,9-1 0,-3 0 1,4 0-1,2 1 0,2-3 17,4-4 1,5-11 0,10-11 0,2-4-1,0-7 1,2-4-285,4-9 0,-3-11 1,3-2-282,2-7 1,3-8 0,5-12 0,-1-5-180,-6-4 0,3-4 0,-8-6 0,-14 44 0,0-2 70,0-1 0,-3-1 0,0 0 0,-2 1 0,-1 3 0,-1 0 32,0 1 1,0 1-1,3-42 1,5 0-1,-5 8 149,-1 7 0,-1 18 1,-3 9-1,2 9 1003,-2 13-578,-2 5 0,-2 23 0,0 15 91,0 19 0,-6 20 1,-2 11-191,-1 11 0,-3 10 0,4-36 1,-1 1-1,1 1 0,1 0-166,1 0 0,0 1 1,-1-3-1,-1-1 0,3-2 1,0 0-1,0-1 1,-1 1 8,-6 47 1,7-4-1,-5-12-134,2-5 0,-3-14 0,5-9 1,2-12-145,2-9 1,1-9-1,-3-8-333,-2-3 1,0-9 230,6-2 0,8-15 0,3-14 0,5-7-57,1-10 1,8-2 0,4-15-1,3-2-98,3-2 1,-1 6-1,0 3 100,1 5 0,-1 11 1,-1 7 475,-4 10 0,1 8 1,-7 9 105,-2 14 0,-9 13 0,-6 21 0,-6 8 291,-6 8 1,-4-1 0,-7 8-78,0 2 0,0-3 0,-1-3 1,3-3-229,4-7 0,-3-14 0,8-3-1175,3-5 0,3-6-1588,5-9 2512,5-12 0,7-10 0,0-7 0</inkml:trace>
  <inkml:trace contextRef="#ctx0" brushRef="#br0">15164 3204 7569,'-17'7'3047,"0"5"-2559,7 3 1,4-5-124,12-5 1,9-5-1,10-5 1,2-9-161,4-7 0,1-6 0,5-7 0,1 0-312,2-1 1,0 1-1,-7-1-181,-4 1 1,1-1 0,-7 1 0,-2-1-10,-1 1 0,-9 5 1,-1 2-1,-3 3 17,-3 3 1,-4 1 0,-6 5 136,-5 4 1,-4-3 0,-3 8 297,1 3 0,0 5 0,-2 9 0,-2 12 290,-2 8 1,0 11 0,5 4 0,3 5 64,4 7 1,-3 3-1,8 6-213,3-4 1,3 0-1,5-9 1,9-6-304,7-4 1,-2-12 0,6-11-120,0-7 1,-4-7-1,8-7 1,1-3-587,3-9 0,1-7 1,-1-15-1,-1-3-319,3-3 1,-7-4-1,9-8 1030,-6 1 0,-10-9 0,3-1 0</inkml:trace>
  <inkml:trace contextRef="#ctx0" brushRef="#br0">16095 2050 7569,'-16'23'432,"5"3"1,5 5 128,4 5 0,-3 10 0,-1 0 0,2 4-137,2 2 0,-4 7 0,-1 4 38,-3 4 0,0 2 0,-3 0-390,2 0 1,7-12-1,-2-3 1,4-4-305,2-8 0,0-4 0,0-5 0,0-5-399,0-5 0,0-4-308,0-1 1,8-9 424,3-3 1,3-18 0,-1-9 513,-1-9 0,-1-9 0,6-12 0</inkml:trace>
  <inkml:trace contextRef="#ctx0" brushRef="#br0">16233 2050 7569,'0'17'457,"0"2"1,0 4-122,0 6 1,0 3 0,0 5 0,0 3 155,0 6 0,0 11 0,0 6 0,0 4 1,0 2-178,0 0 0,0-8 1,-2-1-335,-4-1 0,4-11 1,-4 0-345,4-10 0,2-2 1,0-13-2249,0-2-94,0-9 1810,8-5 895,-6-7 0,6-7 0,-8-3 0</inkml:trace>
  <inkml:trace contextRef="#ctx0" brushRef="#br0">16560 2721 7569,'0'-11'463,"-2"1"0,-4 5 60,-5 7 1,-4 5 0,-3 12-1,3 4-14,3 6 1,-3 4 0,6 1 0,-1 0-254,4 1 0,4 5 0,2 0 0,2-1-165,4-3 0,4-9 1,7-4-158,0-4 1,8-10-1,4-3 59,3-4 1,3-10 0,-1-5-1,1-10-234,-1-11 0,1-1 0,-3-7 0,-3 2-30,-6 0 1,-12-6-1,-5 6 122,-4 1 0,-2 3 0,-4 3 52,-7 5 0,-3 1 1,-13 8-1,1 1-147,-1 9 0,0 3 1,-4 2-265,3-1 0,7-1 0,-2 6 508,3 0 0,3 0 0,0 0 0</inkml:trace>
  <inkml:trace contextRef="#ctx0" brushRef="#br0">17284 1843 7569,'0'-17'650,"0"3"0,0 9 1,0 12-1,0 12 320,0 10 0,0 9 0,0 5 0,0 1-892,0 3 1,0 3 0,2 2-1,1-2-213,3-5 1,0 3 0,-6-6 0,0 1-243,0-1 1,6-4 0,-1-7 0,-1-5-726,-2-1 0,-2 4 1,0-6 1101,0-2 0,0 6 0,0 0 0</inkml:trace>
  <inkml:trace contextRef="#ctx0" brushRef="#br0">17266 3118 7569,'-9'17'2798,"1"-8"-1793,8-1-1007,0-8 1,8-6 0,1-1 1,1-3 0,5-1 0,-5-7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5032 6339 6955,'11'1'-39,"-1"5"0,-3 6 1,-1 1-1,0 0 135,0-1 1,-1-6-1,-3 3 1,2 1-1,2-1-76,-2 5 1,0-1 0,-1 1 0,3-3-43,-2 2 0,-2 3 1,0 1 28,4 0 1,-5 0-1,7 1-13,0-1 0,-6-6 82,3 1 197,-3-8-184,-2 3-222,0-7 36,0 0 0,8 0 87,4 0 0,5 0 0,6 2 14,5 4 1,5-4 0,3 4-1,3-3 36,1 3 1,13-4 0,-1 6-39,2-1 1,9-5 0,2 6 0,6-2-40,2-1 0,-6 3 0,9-4 0,1 4-7,3 1 0,-1-3 0,-1 4 23,-1-3 0,-2 7 0,-7-3 0,3 4-22,4 3 1,-4-1 0,4-2 44,-5-3 1,-1 7 0,0-6 0,2 1 27,4 1 0,-10-2 0,6 1 0,1-3 19,7 3 0,7-7 0,4-1 13,2-4 0,-42-2 0,0 0 0,45 0-1508,1 0 1465,-45 4 0,-1-1 0,0-1 0,0-2 0,3 3 0,-1 0-1,-1-2 0,0 0 0,-1-1 0,-1 0 0,3 0 0,0 0 0,-1 0 0,-1 0-12,48 0 1,-47 1-1,-1 0 1,46 3-1,-47-1 1,0 0 2,0-1 0,-1-1 1,42 1-1,4-2 3,0 0 1,-4 2 0,-41 0 0,0 0-1,0 1 1,1 0-4,1-1 0,0 0 1,0-1-1,1-1 0,1 1 1,-1-2-12,3 1 1,0 0-1,-3 0 1,1 0-1,2 0 1,1 0-1,-1 0 1,-1 0-6,1 0 1,-1 0 0,2 0 0,-1 0 0,-1 0 0,-1 0 0,2 0-1,0 0 8,-2 1 1,1-2 0,-1-1-1,-1-1 1,0 0 0,0 0 28,-1 1 1,1 0 0,0-1 0,-1-1 0,1 0 0,0 0 0,-1 0 0,1 0-7,0 0 1,-1 1-1,1-1 1,0 2 0,0 1-1,-1 0-25,1-2 0,0 0 1,-1 2-1,-1 0 1,0-2-1,0 1 1,47 0 5,-47 2 0,0 0 1,1-3-1,-1 0 0,2 0 1,0 0-1,-1 1 0,-1 0-18,48 0 1,-48 2 0,-1 0 0,45 0 14,2 0 0,0 0 0,-47 0 0,1 0 1,48 0 13,-48 0 1,0 0-1,45 0 1,1-2-5,-2-3 0,-2 3 0,-6-4 0,0 4 7,0 2 1,0 0-1,1 0-14,-1 0 0,-6-6 0,0 1 0,1 1-25,-3 2 1,12 0 0,-3-2 0,1-2-35,0 3 1,-4-1-1,0 0-11,2-2 0,-3-1 1,11 3-1,-3-4 21,1-1 1,2 5-1,-4-4 58,2 0 1,0 6 0,-6-3-1,2 1 21,4-2 1,-4 4-1,4-5 1,-4 1 31,-2 0 1,4-2 0,0 5-33,0-3 0,-5-2 0,6 4 1,-3-1-33,-1 1 1,-5-4 0,0 2 0,3 1-18,-3-3 1,-2 6-1,3-4 5,-3 4 1,-1-3 0,3-1-1,-4 2 2,-1 2 1,-2 2 0,-8 0-3,-4 0 0,2-6 0,-6 1 1,1 1-19,-1 2 1,-2-4-1,-5-1 5,0-3 0,0 4 1,-1-3-1,1-1 21,0 1 1,-1 3 0,1-4 0,2 1 562,3-1 1,-3 6 0,5-1-592,0 3 1,-5 2-1,5 0 1,-1-2 15,-1-4 1,3 4-1,-5-4-4,3 4 0,7 2 0,-4 0 0,2 0 40,0 0 1,0 0 0,6-1 2,0-5 1,0 4 0,0-4 0,0 4 11,0 2 1,0-2-1,0-2 1,0-1 0,0 1 0,0 2 0,2 2-24,3 0 0,-3 0 1,4 0-1,-3 0-50,3 0 1,-4 0-1,6 0 15,-1 0 0,-5 0 1,4 0-1,-4 0 9,-3 0 0,1 0 0,0 0-1,0 0 0,0 0 1,0 0-1,2 0 18,4 0 0,-5 0 1,5 0-1,-4 0 3,-2 0 0,2 0 0,1 0-34,3 0 0,0 0 1,-4 0-1,1 0 12,3 0 1,0-2 0,-6-2 31,0-1 1,-6-1 0,0 6-1,2 0-14,2 0 1,-4 0 0,0 0-44,3 0 1,1 0 0,0 0 0,-2 0 1,-2 0 1,-2 0 0,4 0 16,-2 0 1,-9 0 0,0 0 0,-8 0 34,-4 0 0,4 0 0,-6 0 0,-2 0 112,-1 0 1,-3-2 0,-1-2-77,-5-2 1,3 1 0,-8 5-1,-2 0-34,-2 0 0,-4-2 18,-3-4 1,-3 4 47,-3-4-92,-4 4 0,4-5 13,-12-5 1,4 3 131,-4-3 1,5 6-141,1-5 1,0 5-65,0-5 0,0 5-37,0-6 2,0 9 110,0-5 0,0 6 209,0-4-57,0 4 1,1-7-50,5 3 1,-4 2-1,4-7-41,-4-3 0,-2-1 0,0-2-68,0 0 0,0-6 1,0 0-1,0 0 6,0-2 1,-6 6 0,0-4 0,1 6-223,-3 5 0,6-3-252,-4 3 0,2 5-106,-1 1 1,1 4 571,-8 2 0,1 15 0,-6 4 0</inkml:trace>
  <inkml:trace contextRef="#ctx0" brushRef="#br0">5687 3996 7569,'-12'0'103,"3"2"1,1 4-1,4 5 1,2 6-1,2 6 1,0 8-1,0 5 1,2 8 0,2 2 25,2 2 1,1 6 0,-3-8 0,2 3-227,-2 3 1,-2 0 0,-4-1-1,-2 1 1,-4-2 57,-1-4 0,-3 2 0,-5-6 198,0 2 0,-1-6 0,1 2 1,0-5-5,0-7 1,-1 3 0,3-6-1,2 0 23,1 0 1,8-2-372,-1-6 0,3-6-392,2 1 0,2-10 236,3-2 0,-1-8 0,6-9 0,-2 0-195,-5-1 0,5 1 544,-2 0 0,7-8 0,-3-2 0</inkml:trace>
  <inkml:trace contextRef="#ctx0" brushRef="#br0">5411 4857 7569,'-17'0'86,"-1"0"1,1 2-1,2 4 1,3 7-1,5 6 1,1 4-1,0 0 1,2 0 26,2 0 1,8 6-1,0-4 1,-2 0-1,-2 0-139,-2-4 0,0 4 0,0-2-100,0-2 0,0-2 1,0-2 37,0 0 111,-8-7 0,8-3 0,0-9-28,10-3 0,7-12 1,6-12-1,7-4 3,9-1 1,-1-1 0,6 1-4,-2-1 0,-2 7 1,-5 1-1,-1 0-84,1 0 1,-8 6 0,-4 0-329,-4 8 0,-2-2 417,0 3 0,0-3 0,1-2 0</inkml:trace>
  <inkml:trace contextRef="#ctx0" brushRef="#br0">5342 3738 7569,'-17'-6'131,"1"-2"0,5-1 0,5-5 0,4-1 1,2-2-1,2-2-282,4-4 1,9 2 0,8-8 0,-2-4 0,-2-3-1,-1-4 1,-1 2 23,0 1 1,-2 3-1,-3 1 1,-6 3 188,-4 1 1,-1 10 0,3 0 349,2 5 1,2 5-246,-3-3 1,5 6 0,7 12 0,-1 6-12,-5 3 0,4 10 1,-3 4-82,3 3 1,2 4-1,1 3-51,-1 1 0,0 2 1,-2-4-1,-1 1 16,-3-7 0,-1 1 0,3-10 0,-3 0 27,-2 1 1,3-10 0,-5 3-24,-2-2 1,3 1-214,-1 1 1,0 0-446,-6 0 0,2-7-693,3-4 1307,-3-4 0,6-2 0,-8 0 0</inkml:trace>
  <inkml:trace contextRef="#ctx0" brushRef="#br0">5342 3600 7569,'-17'-8'1173,"7"6"0,10-5-934,12 7 1,11 0 0,5 0-300,5 0 1,7 0 0,2 0-1,0 0-258,0 0 0,4 0 0,-5-2 0,-1-4-1095,2-5 1413,-13 3 0,11-7 0,-13 5 0</inkml:trace>
  <inkml:trace contextRef="#ctx0" brushRef="#br0">6479 3634 7569,'-17'0'-98,"0"-2"1,0-1 0,-1-3-1,1 2-159,0 2 1,5 8 0,1 0 436,-3-3 309,-1-1 232,-2-2-521,0 0 1,7 8-115,4 3 1,12 5 0,6-1-188,3-3 1,-4 1-35,1-7 0,-1 5 35,7-5 183,-9 0 1,-1-4 47,-8 3 0,0-1 0,-2 6-23,-4-3 1,4 7 0,-5-3-97,-1 5 0,4-5 1,-5 1-137,1 1 1,-4 2 0,5 1 83,-3-5 0,4-1 0,-5-7 42,-2 3 1,3 0 79,-2-6 1,7 0 17,-7 0 0,3-2-157,-3-4 1,-1 2-1,5-5-86,-1 1 0,3-3 0,-6 3 56,-1-2 1,0 5-1,-1-5 86,3 3 1,5-5 0,-4 4 75,3-1 1,-5 3 0,5-5-51,-3-3 1,0-1 0,-1-2 17,5-1 1,4 1-31,2 0 1,0 0-1,2 0 4,4-1 0,-2 7-24,7-1 1,-1 1-1,3-6-5,-1-1 1,-7 1 0,5 0 21,-2 0 1,-1 5 0,-3 1-1,4-3 30,1-1 0,-3 4 1,6-1 34,1-1 1,-3 3 0,1 1 0,1-1-38,-3 0 0,5 5 0,-7-5 1,3 2 3,3 5 1,-3-5-30,1 2 0,1-1-3,5 1-45,0 4 0,-5-6 0,-3 6 26,-1-3 1,0 3 85,-3-4-16,-3 4 0,8 2-50,-4 0-106,-5 0 1,9 0-605,-4 0-477,-4 0 384,5 0 792,-7 0 0,0 0 0,0 0 0</inkml:trace>
  <inkml:trace contextRef="#ctx0" brushRef="#br0">6376 3359 7569,'-12'-10'212,"5"4"1,5 5-370,9 1 1,1 0 0,4 0-24,1 0 1,-3 0-1,-1 1 215,-1 5-1,5-2 40,-1 7 1,-3-7 0,1 4 55,-3 0 0,5-5 0,-6 9 0,-1 1-60,3 3 1,0-5 0,5 1 0,-3 1-94,-3 2 1,5 3 0,-4-1-14,1 0 0,-5 0 1,2 0-1,-2 1 3,1-1 1,-3-6 0,4 1 72,-4 1 1,0 1-1,2-1 1,1-1 28,-1 1 1,-2 2-1,-2 2-129,0 1 0,0-1 54,0 0 0,0 0-26,0 1 1,-2-1 4,-4 0 1,3 0 52,-9 0 0,6-7 21,-5-4 0,1-2 0,-3-1 0,1 3-4,-1-2 1,-2-2-24,-3-2 1,1 0 0,0-2 8,0-4 1,0 4 0,-1-5 71,1-1 0,6 4-22,-1-7 0,8 5-175,-1-6 0,3 7-128,2-7 0,7 3 0,5-5 0,3 5-171,2 1 1,-5-3-363,-1 5 757,1-8 0,-3 11 0,-3-9 0,-4 8 0,-2-3 0</inkml:trace>
  <inkml:trace contextRef="#ctx0" brushRef="#br0">24797 3875 7569,'-12'0'-34,"3"2"1,1 4 0,4 8-1,2 5 1,2 6 0,0 1 109,0 5 0,0 9 0,-1 4 0,-5 4 50,-6 4 0,3-4 0,-3 9 0,-1-3-15,-3-3 1,5 3-1,1 1 1,1 3 36,-1-3 1,6-7-1,-1-2 1,3 0-138,2-2 1,0 4 0,0-8 0,0-2-175,0-1 1,0-5-1,0-3 1,0-6-408,0-4 1,0-2-566,0 0 1135,0-7 0,0-2 0,0-1 0,0 3 0</inkml:trace>
  <inkml:trace contextRef="#ctx0" brushRef="#br0">24538 4926 8034,'10'17'155,"0"2"1,-7 4 0,5 6 0,0 4 0,-1 1 0,-1 1 0,0-1 0,0-1 0,-3-3 161,-1-1 0,0-8 0,2 2-373,2-4 1,1-9 0,-3-7-1,4-6-283,2-9 1,1-11-1,6-7 24,0-9 0,-5 3 1,-1-4-1,3 3-278,1 3 1,-3 7-155,-1 4 747,-7 12 0,4 11 0,-8 9 0</inkml:trace>
  <inkml:trace contextRef="#ctx0" brushRef="#br0">24194 2739 7572,'-6'11'18,"0"1"0,2 1 1,3 4-1,1 4 1,1 4-1,3 2 1,2 2-1,-2 1 140,-2 5 1,0-5-1,2 11 1,1-3-34,-1 2 1,4-4 0,-3 5 0,-1-5-152,-2-2 1,4-1-1,0-2-131,-2-3 1,-3-7-1,-1 2 1,0-4-415,0-1 1,0-7 87,0 1 0,0-10 483,0-2 0,8-8 0,2-9 0</inkml:trace>
  <inkml:trace contextRef="#ctx0" brushRef="#br0">24418 2825 7630,'11'-2'-166,"1"-2"0,-1-4 164,-1-1 0,-4 5 23,-12-2 0,4 6 0,-6 4 0,2 4-24,1 1 1,-9-3 0,5 6 44,-1 1 1,-5 2 0,3 2-1,-1 1 17,2-1 0,-5 0 1,7 0-31,-1 1 0,-3-1 0,7 0 0,2 0-13,2 0 1,2-5 0,0-1 15,0 3 0,0 1 21,0 2 0,0-5 0,0-1 16,0 3 1,2-1-1,4 1-27,5-3 1,-1-5-1,1 5 1,3 1-1,1-3 1,2 5 0,1-7-46,-1 3 0,0-1 0,0 5 0,0-3 1,1 3 0,-1-7 1,-2 1-28,-3 0 1,1-4-199,-7 7-411,7-7-188,-11 4 826,6-8 0,-8 7 0,0 3 0</inkml:trace>
  <inkml:trace contextRef="#ctx0" brushRef="#br0">24866 3324 7460,'-10'8'-345,"4"-6"738,12 4 0,-2-10-246,8-2 1,-9-7-127,3 1 1,2-3-41,-2-2 0,-1 5 0,-5 1-47,0-3 1,0-1 0,0-2-75,0-1 1,-2 3 0,-1 2 0,-5 1 71,-2-1 0,1 3 0,-5 1 1,3-1 69,-3 1 1,-1 3 0,-2-4 45,0 3 0,5-5 1,1 5 83,-3-3 1,-1-2-99,-2-5 1,7 6 0,4-1 0,4-1-27,2-2 0,0-3 1,0 1-1,0 0-99,0 0 1,0-1 74,0 1 1,6 0 0,0 0 0,0 0 0,1-1 1,-5 1 0,6 2 32,0 3 1,-5-1 0,7 5 0,-2-1 3,-4-5 1,3 5 0,1-3 0,1 1 21,5 1 1,-5-3-1,3 5-62,1-1 0,-3 5 1,1-4-33,3 0 1,-5 7-10,3-5 0,-8 6 80,1 6 1,-3 3 0,-2 8 26,0 1 0,0-1 1,0 0-1,0 0 10,0 0 0,0 6 0,0 0-16,0-2 1,-5-7 0,-1-3-102,2 3 1,0-1-207,-2-1-218,4-5 404,-5-7 0,7 2 72,0 4 0,-2-4 0,-2 5 267,-2 1 95,1-6-382,5 6-31,0-8 1,0-2 0,0-4-73,0-5 0,1-5 0,3-1 21,2 0 1,6 5 0,-5 1 102,3-3 0,-4 7 0,5-1 20,2 0 0,-3 7 0,1-7 1,3 2 73,1 0 1,2-1 0,1 3-19,-1-2 1,0-5 0,0 5 0,1 2-32,-1 2 1,-6 2-1,1 0-23,1 0 0,-5 2 1,-2 4 44,-4 5 1,-2 5 0,0 3 0,-2 2 41,-4 2 1,-2 7 0,-5-1-72,1 4 0,1 1 1,-6 2-1,-1 3-24,1 1 0,0 0 1,0-5-1,1-1 34,5 0 0,-3-7 0,7-4-171,-3-4 1,6-7-562,-1-1 690,3-7 0,9-4 0,3-9 0</inkml:trace>
  <inkml:trace contextRef="#ctx0" brushRef="#br0">8237 12643 7569,'-8'-18'-23,"6"7"0,-3-1 1,3-1-1,4-2 0,3-3 1,7 3-1,5 2 0,8 1 1,7-3 49,7-6 0,11 2 1,-1-4-1,9 4 125,3 1 0,2 1 1,6 0-1,0 2 0,0 3-49,0 6 1,-6 5-1,-2 2 1,-1 5-71,-5 6 1,-3 11 0,-6 5 0,-6 5-86,-3 1 1,-5 8 0,-3 4-1,-8 4 10,-8 2 1,1 5-1,-9 3 57,-1 1 1,-10 4-1,-7 8 1,-8 3-10,-8 3 1,-5-7-1,-4 3 1,-6-4-1,-6-2 1,0-2-1,-13-2-2,-2-2 0,0-15 0,-2 0 1,0-6 12,-4-2 1,-2-8-1,2-9 25,-4-3 0,3-11 0,-7-3 1,3-4 47,3-2 0,10-10 0,5-7-63,5-10 0,3-13 1,4-6-1,8-8-72,7-9 1,8 4-1,11-14-80,7 1 1,12-7 0,11 4-1,10 5 1,11 5 0,12-1 0,16 7 1,10 0-58,-35 29 0,2 0 1,6 1-1,2 1-143,-4 2 1,1 0-1,11 0 1,1 1 0,54-27-1</inkml:trace>
  <inkml:trace contextRef="#ctx0" brushRef="#br0">16956 12677 7569,'0'-25'-33,"10"6"0,7-4 0,10 4 0,7 4 0,7 1 0,6 3 0,11-3 0,9-1 0,10-4 0,5-2 178,6-2 1,2 2 0,-2 7 0,2 5-17,2 1 1,0 2-1,-10 8 1,-5 6-109,-8 9 1,-6 8-1,0 11 1,-7 3-34,-9 1 1,1 8-1,-9 0-3,-7 7 1,-7 1 0,-14 7 0,-5 2 38,-4 2 0,-13 7 0,-10 3 1,-14 0 22,-7-1 0,-12-1 1,-9-6-44,-4 0 1,30-38 0,-2-1 0,-1-2 0,-1-1 0,-43 21 54,-2-8 0,40-22 1,0-1-1,-46 12-28,2-7 0,0-10 0,0-6 0,-2-4-9,2-2 0,2-10 1,4-7-14,3-10 0,5-7 0,9-7 0,4-6-46,5-9 0,18 1 0,7-9 0,8-1-21,10-2 1,8 0 0,16 2-104,14 2 1,13 2 0,24-2 0,11 5 32,-31 31 0,4 1 1,7-3-1,3 0 1,7 0-1,3 1-111,3-1 1,2 2 0,3 2 0,1 1 0,-3 2 0,0 2 238,-2 2 0,0 1 0,-1-1 0,0 0 0,2-2 0,0 0 0,0 0 0,0 1 0</inkml:trace>
  <inkml:trace contextRef="#ctx0" brushRef="#br0">20265 13797 6582,'0'-8'-698,"-2"6"646,-4 6 1,4 4 107,-3-3 244,3-3 174,2 6-293,-8-8 0,0 7 0,-5 5-1,1 3 0,9 3 0,-3-1-58,4 0 1,-4 6-1,0 2 1,3 0-109,1 0 1,2-1 0,0-3-87,0 2 0,0 0 0,0-5-145,0-1 0,0 0 1,2-2-391,3-3 260,-3-4 347,6-8 0,-16 0 0,-1 0 0</inkml:trace>
  <inkml:trace contextRef="#ctx0" brushRef="#br0">20093 14055 7569,'-6'11'14,"0"1"1,2 1 49,2 3 0,2-5-1,0 1 0,6-1 1,0 6 15,-2 1 0,3-1 0,-1 0-31,-2 0-5,-2 0 0,4-5 1,-1-1-78,-1 3 1,4-5-1,-1 1-209,3-2 0,1-3-76,7-5 0,-1-5 1,-2-5 318,-3-5 0,11-6 0,-4-14 0</inkml:trace>
  <inkml:trace contextRef="#ctx0" brushRef="#br0">20041 13710 7569,'2'10'256,"4"-6"-255,5-8 0,-1 0 1,1-7-1,2-1-88,3 3 0,-5-7 0,1 3 0,1-6-39,2-4 1,1 0 0,-3 6-1,-1-2 56,1-4 0,-3 3 1,-1-3-1,1 4 6,-1 2 0,-3 0 0,4 0 76,-3-1 1,1 7 47,-2-1 143,-4 9 1,7-5-34,-3 8 1,-2 6 0,5 1-50,-1 3 1,4 1-103,-7 7 0,7-1 1,-6 0-1,-1 0-44,3 1 0,-6-1 0,4 0 15,-5 0 0,5 0 0,0 1 1,0-3-158,1-4 1,-5 5 0,4-5 0,-2 3-483,2-3 649,-4 4 0,5-13 0,-7 6 0</inkml:trace>
  <inkml:trace contextRef="#ctx0" brushRef="#br0">20127 13659 7404,'-10'0'-320,"10"-8"0,16 6 277,7-3 1,7-3 0,-3 0 0,2 1-1,0-3 84,1 0 0,-3 7 0,0-5-41,-2 0 0,5 6 0,-3-5 0</inkml:trace>
  <inkml:trace contextRef="#ctx0" brushRef="#br0">24762 13400 7569,'-11'0'-87,"1"2"1,3 4-1,3 6 1,2 3 265,2 2 0,2 2 1,2 2-1,1 4-147,-1 2 0,4 2 0,-2 5 1,-1 1-43,3-1 0,-6-1 1,4-3-1,-4-3-36,-2-2 1,0 4-1,0-6 1,0-2-20,0-2 1,0-8 0,-2-1-174,-4-3 0,4 7-511,-4-3 749,4-3 0,-5 0 0,-3-8 0</inkml:trace>
  <inkml:trace contextRef="#ctx0" brushRef="#br0">24693 13900 6590,'10'-8'-124,"0"4"0,-7-7 0,5 0 0,0-1 429,-1 1 1,-1 9-87,-6 2 0,0 9 0,0 12 1,0 2 53,0-2 0,0 4 0,2 0 0,2 0-195,2 0 1,1-2 0,-3-6 0,4 0-104,1 0 1,-3-7-30,6-4 1,-7-4-116,7-2 1,-3-8-1,3-3 35,-6-5 0,1-3 1,1-4-1,2-4 32,3 1 0,-3-5 0,1 8 0,2 2 5,3 2 0,1 2-250,0-1 1,0 7 346,1-1 0,-1 1 0,0-6 0</inkml:trace>
  <inkml:trace contextRef="#ctx0" brushRef="#br0">24642 12694 7569,'0'17'-9,"0"1"1,2 1-1,2 4 1,1 4 0,-1 1-1,-2 1 1,-2 0-1,0-1 1,0-1 53,0-2 1,0 4 0,0-6-1,0-2-62,0-2 0,0-2 0,0 0 0,0 1-137,0-1 1,0-6 0,0 1-641,0 1 794,8-5 0,-6 0 0,5-8 0</inkml:trace>
  <inkml:trace contextRef="#ctx0" brushRef="#br0">24952 12780 7110,'-12'0'-69,"1"0"0,-2 0 0,-3 2 0,-1 2 0,0 4 0,0 1 169,-1 5 1,1-5 0,-2 3 0,-2 1 48,-2 3 0,0 1 0,8 0 0,1 0-3,3 0 1,7 1 0,-2-1-80,4 0 0,4-5 1,4-3-1,5 1 20,5-1 0,3-3 0,2 4-110,2-3 1,6 1-1,-4-4 1,-1 3-141,1 3 1,0-6 0,-4 3 0,2-1-696,-2 0 858,-2 0 0,-1 1 0,-1 3 0</inkml:trace>
  <inkml:trace contextRef="#ctx0" brushRef="#br0">18559 13831 7569,'-8'12'-546,"-3"-1"919,3-7-168,0 4 0,8-10-58,0-4 1,6 2 0,2-6-89,1 3 0,-5-1 1,4 4-1,-2-3-62,-1-3 0,3-1-82,-2-7 0,-2 1 0,5-2 1,1-2-96,-1-2 0,-5 0 0,2 6-140,-4 0 165,5-1 1,-5 1 54,4 0 0,-4 0 0,0 1-213,4 5 1,-2 3 312,7 8 0,-7 0 0,11 0 0,-5 0 0</inkml:trace>
  <inkml:trace contextRef="#ctx0" brushRef="#br0">18748 13521 7291,'10'0'1,"-2"0"1,-8 2 85,0 4 1,0-2 0,0 7-1,2 0 19,3-1 1,-3 13-1,4-2-38,-4 4 0,0 0 1,2-8-1,3 0-30,3 0 1,-4 1-1,5-3 1,1-2-148,-3-1 0,6-1-717,-3 7 312,-4-1 514,7-8 0,-13-1 0,6-8 0</inkml:trace>
  <inkml:trace contextRef="#ctx0" brushRef="#br0">18507 13831 7569,'-6'12'-57,"1"-1"0,3 1 0,4-1 0,5-1 0,3-3 0,3-1 115,3 2 0,1-1 1,0 7-1,0-5-73,1-1 0,-7 5 1,1-1 7,1 3 0,-5-3 0,-1-3 1,-1 1-235,0-1 1,1-3-325,-1 5 565,-4-7 0,13 12 0,-5-7 0</inkml:trace>
  <inkml:trace contextRef="#ctx0" brushRef="#br0">18714 14124 7817,'6'-12'21,"1"3"0,1-1 1,2 3-1,-1-3 1,5 0-1,-1-3 1,0-2-1,-1-2-122,1-1 0,1 1 0,-1 0 1,-1 0-73,1-1 0,-3 3 0,-1 2 0,1 1-745,-1-1 918,-5 5 0,11-7 0,-5 5 0</inkml:trace>
  <inkml:trace contextRef="#ctx0" brushRef="#br0">19024 14089 6092,'10'-1'126,"-5"-5"-94,-3 4 9,-2-6 0,0 6 27,0-3 0,0 1-20,0-8 0,0 6-34,0-5 0,0 5 25,0-5-48,0 7 0,0-6 12,0 5 1,-2 3 20,-3-4 10,3-4 1,-6 7 15,8-9-24,0 8 0,-2-9-13,-4 7-23,5-7 1,-9 9-2,4-8 12,4 9 0,-11-7 16,7 4 0,0 2 38,6-7 1,0 0-30,0-7 1,0 7-44,0-1 0,0 1-40,0-6 0,0 5-6,0 1 0,0 5 32,0-6 0,2 7 30,4-7 0,-4 6-6,4-5 1,-2 7-1,-1-4 6,3 1 1,2 3-20,-2-7 0,-3 7 0,7-4 5,-2 0 1,-1 6 9,-1-3 0,-2 3 30,7 2 1,-5 0 17,6 0-17,-9 7 1,11 3 5,-8 7 1,-1-5-26,-5-1 0,0-5 0,0 5-8,0 3 1,0-5-1,-2 1 1,-3-2 1,1 5 8,-8-1-17,9-5-117,-5 1 61,8-8 0,6-2 1,1-2-1,1-4-66,0-1 1,-1 5-1,-3-4 54,2 1 1,5 3 75,-5-8 1,2 9 0,-4-5 112,1 0 0,3 6-64,-2-3 0,-3 1-14,9-2 0,-1 4-35,7-4 6,-9 4 0,-1 10 63,-8 4 0,0 3-13,0 2 1,-6 0 0,-1 1 0,-3-1 60,-3 0 0,3 0 1,-2 1-1,1 1 33,1 4 0,-5-4 0,6 4-99,-1-4 0,0-2-325,5 0 191,3 1 83,-6-9 0,16-1 0,1-8 0</inkml:trace>
  <inkml:trace contextRef="#ctx0" brushRef="#br0">19369 14055 7058,'-12'0'187,"1"0"0,-3 0-150,-1 0 0,4-8-45,-1-3 0,8-4 42,-1-3 1,-3 7 39,2-1-47,0 1-70,6-6 1,0 5 0,2 3-76,4 1 1,-2 2 57,7 6 1,1 0-1,5 0 3,0 0 1,1 2 60,-1 4 0,-8-2-8,-3 7 0,-4-5 0,-2 5 53,0 3 0,-2-5 1,-4 1 16,-5-2 0,1-1-217,-1-1 0,5-4-740,-5 4 891,7-4 0,-4-2 0,8 0 0</inkml:trace>
  <inkml:trace contextRef="#ctx0" brushRef="#br0">19403 13848 7569,'10'0'778,"-3"0"-829,-7 0 0,-1 0 0,-5 0-21,-6 0 1,3 0 0,-1-2 5,3-3 0,-1 3 0,4-6 1,-4 2-70,-1 1 0,3-7 0,-3 4 1,1-1 90,4-5 1,-4 5-1,1-1 207,-3 3-60,6-7 0,-3 10-71,7-7 1,7 5-1,5-3-26,3 1 1,2 2 0,1 6-26,-1 0 1,6 0-1,0 0 1,-2 0 1,-2 0 26,-2 0 1,-7 8 56,-4 3 0,-5 5 1,-2 1-1,-5 0 15,-6 0 1,3 1 0,-1-1-36,2 0 0,-3-5-394,5-1-137,0-7 485,6 4 0,8-8 0,2 0 0</inkml:trace>
  <inkml:trace contextRef="#ctx0" brushRef="#br0">19489 13883 7586,'0'-12'-27,"2"3"0,4 1 131,6 4 1,3 0 0,2 1-80,0-3 0,1 0 0,-1 6-99,0 0 0,-7 8 0,-5 3 38,-3 5 1,-2 3 0,-2 2 28,-3 2 0,-5 2 1,-7-4 14,0 2 0,-1 3 0,-1-7 0,-2-3 22,-2-1 0,0-5-67,6 1 1,0-7 0,1 0-72,5-8 0,3-6 0,8-9 0,0-4-190,0-5 1,8 3 0,3 2 194,5 4 1,1 1 0,0 1 0,0 2 102,1 3 0,-1 5 0,0-1 0,0-1 0</inkml:trace>
  <inkml:trace contextRef="#ctx0" brushRef="#br0">19800 13693 6838,'2'-9'529,"3"3"-573,-3 12 1,6-2 0,-8 7 36,0 2 1,0-3-1,-2 0 1,-2-1-17,-2 1 1,1 1-6,5 6 0,0 1-5,0-1 0,0-6 22,0 1 0,0-6-23,0 5-72,0-7 80,0 11 0,0-11 0,-2 6 28,-4-3 1,4 1 2,-4-2 1,-1-3 21,1 9 1,-6-6 49,7 5 0,-9-5-43,3 5 1,1-7-31,-1 2-14,7 4 20,-11-1 1,13 3 41,-4-1 0,4-5 247,2 5-74,0-7-179,0 11 1,0-11-58,0 8 1,2-8-70,4 1 53,3-3 1,8 4-45,1 0 0,-7-1 8,1-5 0,-7 2 8,7 4 1,-6-4 14,5 4 40,-7-4 1,9-4 40,-7-4 0,2 4 99,-3-4-97,-3 4 0,8 2-97,-4 0-40,-4 0-52,5-7 0,-7 3 86,0-8 1,0 7 19,0-7 76,8 8 8,-6-11-27,6 13-85,-8-5 5,0 7 1,0-2-24,0-4 69,0 4 1,0-8 56,0 5-7,0 3-3,0-6-17,0 8 90,0 0-78,0 8-4,0-6-34,0 13 1,0-11 0,1 5 17,5-1 31,-4 5 1,6-9 58,-8 8-86,0-8 0,0 5 0,2-5 6,3 2 1,-1-1 57,8-5-41,-8 0 1,5 6 121,-3 0-40,-4 0-95,13-6 1,-11 0-57,7 0 1,-5 0-64,6 0 0,-7 0-30,7 0 84,-8 0 139,3 0-62,-7-8 0,0 4-50,0-7 1,2 7 0,2-4-202,2 1 8,0 5 163,-6-14 1,0 12 34,0-7 42,0 7 1,-6-5 81,0 3 1,-2 4-50,3-4-59,3-3 0,-8 1-34,4-3 29,5-5 0,-9 14 0,6-5 89,-2-1-55,1 6 1,3-6 0,-2 6-18,-2-3 0,-1 3 0,3-6-30,-2 1 1,0 3-3,6-8 1,-6 6 19,1-5 0,-7 5 0,6-5 53,3-3 1,-1 7 0,0-1 11,-2 0 1,1 5-92,5-9-131,0 8 113,0-3 14,0-1 0,0 4 47,0-7 0,0-1 14,0-5 0,0 5 0,0 1 18,0-2 1,0 3-68,0-1-90,0 7 1,1-6-13,5 4 1,-2 4 0,7-3-23,3 3 0,-1 0 1,1-2 139,-3-2 0,1 1 0,5 5 0</inkml:trace>
  <inkml:trace contextRef="#ctx0" brushRef="#br0">20575 14244 7569,'0'-17'295,"0"0"0,0 0 198,0 0 0,0 9 0,0 8-447,0 9 1,-2 13 0,-2 0 0,-1 0 0,1-1 77,2 2 1,-4-2 0,0 5 0,2 1-22,3 0 0,-5-4 0,0 4 0,2 0-28,2-1 0,0-5 0,-1 2 1,-3-2-61,2 2 1,2-4-14,2 4 0,0-3-208,0-3 319,0-8 1,2-1-22,4-8 0,-4-2 0,3-4-112,-3-5 0,-2-4 0,0-3-11,0 1 1,0 0-1,0 0 1,0-1-75,0 1 1,0-6-1,0 0 1,0 2-18,0 2 0,0 0 1,0-2 73,0-2 1,0 0-1,0 4 1,0-2-14,0-2 0,2 0 72,4 6 1,-4-1 0,6 1 120,-1 0-12,-5 7-140,13 3 0,-13 9 85,4 3 1,2 5 0,-2 7-27,-3 0 1,-1 1 0,0 1 0,2 2 37,2 2 1,-1 2-1,-5-4 1,0 2-69,0-2 1,0 4-1,2-4-27,4-6 1,-4 8 0,4-6-78,-4 2 1,-2-5 73,0-3 3,0-7 0,2 4 32,3-8 0,-1-8 0,6-3-110,-3-5 1,-1-7-1,-6 0 1,2 0-213,4-2 1,-4 1 0,4-7 184,-5 2 0,-2 8 1,-3-4-1,-2 2 80,2 0 0,-4 0 1,3 6-1,-1 2-11,-2 3 0,6-3 142,-3 4 202,3 3-281,2 0 0,0 10 1,0 4 42,0 5 0,0 5 0,0 1 0,2 2 82,3 4 0,-3-4 0,4 6-100,-4 0 1,4-4-1,-1 6 1,-1 0 29,-2-1 0,-2-5 0,0 2 1,0-3-6,0-3 0,0 0 60,0 0-48,0 0 1,-2-7-17,-3-4 0,3-6-156,-4-6 1,4-5-1,2-10 1,0-4-17,0-2 1,0 0-1,0-4-40,0 3 1,0-1 0,0-7-1,0-1-16,0 3 0,-2-4 1,-2 11-1,-2 0 108,3 4 1,1 4-1,2 2 350,0-1-162,0 9 0,0 3 0,0 12-12,0 5 1,0 5-1,0 3 45,0 4 1,0 2-1,0 5 1,0-1-10,0 2 0,0 1 0,0 3 0,0-3-53,0-3 0,0 1 0,0-7 27,0-2 1,-2 4 0,-2-2 32,-2-2 0,0-7 66,6-3-206,0-7 1,0 2 0,0-12 0,0-7-80,0-8 1,0-6 0,0-8-1,0 1-162,0-1 1,0-5-1,0-2 86,0-2 0,0 0 0,0-2 0,0 8 51,0 7 1,0 6 0,0 8 0,0 0 13,0 0 209,0 7 1,0 4 0,0 14 0,0 7 79,0 6 1,0 8 0,0-4 0,0 2-30,0 3 1,0 3 0,0 0-194,0-5 0,0 3 0,0-6-197,0 2 1,0-6-1,0 2-437,0-4-684,0-10 780,0 7 0,2-20 0,2 2 547,2-6 0,7-3 0,-3-7 0</inkml:trace>
  <inkml:trace contextRef="#ctx0" brushRef="#br0">19076 14262 7569,'-10'-12'-193,"5"1"279,3-3 1,2 9 0,0 5 56,0 9 0,0 8 0,-2 4 0,-2 2-42,-2-2 1,0 4-1,6 0 1,0 0 6,0 0 1,0 4-1,0-4-32,0 1 1,0-3 0,0 4 0,0-2-51,0-4 0,0-2-147,0-2-8,0 1 149,0-1 0,0-15-96,0-8 0,0-7 0,0-7 0,0-1 34,0-2 1,2-1 0,2 3-74,2-2 1,0-6 0,-6 6 0,0 0-37,0-2 1,0 6 0,0-4 160,0 4 1,0 2 0,0-1 161,0 1 123,0 0-249,0 7 0,0 5 1,0 10-1,0 7 86,0 3 0,0 2 1,0 1-20,0-1 1,0 2 0,0 2 0,2 2-39,3-2 1,-3 4 0,4-2 0,-4 0-42,-2 2 1,6-12-1,-1 4-18,-1-1 0,-2-7 0,-4 1 70,-4-3 1,3 5-41,-9-6 0,6-1 0,-3-7-38,1-3 1,2 1 0,6-8 0,0-1-91,0-2 1,0-8 0,0 0-45,0 2 1,6-6 0,0 0 0,0-2-49,1 1 0,-5 7 0,6-4 106,0 0 0,-7 6 201,5-4 45,-4 4 0,-10 11 1,-1 8 25,-1 10 1,3 11 0,7 2-41,0-2 0,0 4 0,0-1 0,0 1-55,0 0 0,0 4 0,0-6 0,0-2 122,0-2-301,0-2 119,0-7 1,0-6 0,0-14-92,0-7 0,0-12 0,0 0 0,2-3-46,3-3 0,-3 7 0,4-1 1,-4 0 63,-2 3 1,6 1 0,-1 7-1,-1 1 9,-2 0 216,-2 7 0,2 5-123,4 10 0,-4 5 1,3 7-63,-3 0 1,-2 6 0,0 0 0,0-2-90,0-1 1,0-3 0,0 0-358,0 0 23,0 0 265,0-7 0,0-4 85,0-12 0,0-4 0,0-7 0,0 0-30,0 0 1,0 0 0,0-1 0,0 1-8,0 0 0,-5 0-66,-1-1 162,0 9 0,6 9 0,0 11 0,0 5 122,0 1 1,0 8-1,0 3 47,0 5 1,0 0-1,0-3 1,2-1-66,4 1 1,-4-5 0,3-2 0,-3-4-181,-2-1 6,0-1 0,0-9-3,0-8 1,0-8 0,0-11-1,0-4-91,0-6 0,0-3 0,0-3 6,0 1 1,0-1 0,0 3-1,0 3 30,0 6 0,0-2 59,0 2 208,0 8 0,0 9 0,0 14-40,0 9 0,0 2 0,0 8 0,0 0 51,0 0 1,-2-1-1,-1 5 1,-3-4 86,2-2 1,-4 3-1,3-5-156,1-2 0,0-3 0,0-5-223,-2-2 104,1-7 0,5 2 0,0-12-26,0-5 0,0-10 1,2-4-1,3-2-233,7-4 1,-3 5-1,1-3 1,-2-2-5,-5-1 1,5 5-1,-2 4 1,0 4 166,1 2 0,-5 5 222,4 1 0,-2 7 0,0 0 0,1 8 66,-1 7 1,-2 10 0,0 2 0,2 0-17,1 2 0,1-4 1,-6 6-1,0-2-151,0-4 0,0 4 0,-2-2-387,-3-2 0,3 4 398,-4-2 0,-11 7 0,-2-3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3274 6218 7569,'0'-12'-389,"0"1"0,-2-1 0,-2 1 772,-1 0-220,-1-1 1,8-3-30,4 3 1,3 5-59,8 7 1,-5 2-77,-1 3 1,-7 5 0,2 7 0,-4 0-20,-2 0 1,0 6 0,0 2 0,0 0-9,0 0 0,0 0 1,0-4 46,0 2 1,-2 6-1,-2-6 1,-2-2 48,2-2 0,3-2-49,1 0 0,5 1 1,3-1 5,2 0 1,1-7-8,6-5 1,2-1-1,2 0 1,4 2-5,2-2 0,2-3 1,5-1-1,3 0-10,3 0 1,4 0 0,8 0 2,-1 0 1,7 0-1,3 0 1,4 0-12,6 0 1,9 0 0,1-1-6,3-5 1,8 2 0,4-6 0,-47 6 0,1-1 32,3 0 0,0 0 0,-2 1 0,-1-1 0,46-9 1,0 3 93,-1-3 1,-5 5 0,2-3-51,-4-1 0,-4 3 0,-1 1 41,-3 1-84,-15-5 1,10 9 0,-14-6-5,1 3 1,-3-1 0,-7 4 0,-1-2-86,1 3 0,-8 1 0,-4 2 15,-3 0 0,-5 0 0,-3 0 0,-6 2-17,-4 3 1,-2-3 0,-1 6 24,-5 0 1,4-6 133,-3 3-42,-5-3 149,1-2-216,-8 0 0,-2 0-12,-4 0 0,3 0 7,-9 0 0,6 0-30,-5 0-10,7 0 44,-4 0 35,8 0 1,-1 0-14,-5 0 0,4-7 0,-6-3 0,2-2-55,1 1 1,-9 0 0,3-9 22,-4-3 0,3 4 0,1-4 0,-3 4 42,-1 2 0,-2 0 1,-1-1-1,1 3-2,0 4 0,5-3-12,1 9 0,1-3-137,-1 2 0,3 6 1,10-2-144,4 6 0,3 9 278,9-1 0,7 3 0,1 2 0</inkml:trace>
  <inkml:trace contextRef="#ctx0" brushRef="#br0">3274 7165 7569,'-11'-2'-209,"1"-3"1,0-5 879,1 0-274,5-5 0,-4 11-275,8-7 1,8 7 0,4-2-101,3 4 0,10 2 0,3-2 0,3-1-38,-2-3 1,3 0 0,-3 6 0,4 0-43,1 0 1,-1 2 0,-5 2 24,-5 2 0,-4 7 0,-1-1 0,-3 3 24,-3 2 1,1 0 0,-7 2-1,-2 4 141,-3 6 0,-8 4 1,-5 1-86,-3 1 1,-4-1 0,-2 0 0,-4 1-47,-2-1 0,-2-5 0,-3-2 19,3-2 0,-3-4 1,5-8-1,-2-3-18,0-3 0,2-1 0,-3-6 0,3 0-20,2 0 0,2 0 0,6 0 39,0 0-159,7 0 0,4 0 68,12 0 0,4 0 0,9 0 0,4 0 64,6 0 1,3 0-1,3 2 44,-1 4 0,0-4 1,3 3-1,1-3 131,2-2 1,1 0 0,-9 0-136,-3 0 1,3 0-1,-5 0 1,0 0-219,-4 0 0,-4 0 0,-2 0-443,1 0 1,-1 0 626,0 0 0,0 0 0,1 0 0</inkml:trace>
  <inkml:trace contextRef="#ctx0" brushRef="#br0">4342 6821 7569,'0'-17'-641,"0"5"0,-1 3 710,-5 1 0,-4 2 0,-7 6 47,0 0 0,1 2 1,3 2-1,2 2-40,-3-3 0,5 1 0,-3 0-63,-1 2 1,3 0-1,1-5 1,-1 3-49,0 2 1,5 0-48,-7-6 1,1 0 78,-7 0 1,7 0 66,-1 0 0,3 2 0,-4 2-26,1 1 0,8 9 0,-3-3 29,-1 4 1,6-3 0,-4-1-23,4 3 1,-3-5-3,-1 3-11,0-8 0,6 5-34,0-3 9,0-4 1,0 8 0,2-7-18,4 3 1,-2 2-1,7-4 2,2 1 0,3 3 0,1-4-28,0 2 1,0-1 0,3-5 0,1 0-125,2 0 0,5 0 0,-3-2 110,2-3 1,0 3-1,3-4 1,-3 4 18,-2 2 0,6-6 0,-4 1 1,-1 1 79,-3 2 0,-5 9 1,-5 3 33,-1 0 0,-9 5 0,3-4 119,-4 5 1,-4 1 0,-4-2-169,-5-3 0,-6 1 1,-4-5-1,-4-1-46,-2 1 1,-2-2 0,-3-6 0,1 0 1,2 0 0,2 0 0,-1 0-62,5 0 1,4 0-1,1 0-834,1 0 314,0 0 592,7 7 0,10-5 0,10 6 0</inkml:trace>
  <inkml:trace contextRef="#ctx0" brushRef="#br0">4756 7251 7569,'2'-9'-115,"4"3"0,5 4 0,6 0 1,6-2-1,6-1-86,4 1 1,-5 2-1,-1 2 1,0 0-1,-2 0 201,0 0 0,-2 0 0,-6 0 0</inkml:trace>
  <inkml:trace contextRef="#ctx0" brushRef="#br0">4859 7372 7569,'-26'0'-38,"1"0"0,8 0 1,1 2-210,5 4 0,5-3 1,12 7 246,5-2 0,5-3 0,1-3 0,2 2 0,4 2 0,-4 0 0,14-6 0,-7 0 0</inkml:trace>
  <inkml:trace contextRef="#ctx0" brushRef="#br0">5290 7079 7569,'0'-11'-286,"2"1"0,4 2 0,5 5 413,5 1 1,1 2 0,0-2 0,2-2 26,4-2 0,-2 0 1,6 6-1,0-1-112,0-5 1,0 4 0,3-4 0,-3 4-48,-2 2 0,-2 2 0,-6 2-97,0 2 0,-5 5 0,-3-3 0,-1 1-16,-4 5 0,-4-1 0,-6 1 117,-5-3 1,-7-1 0,-3 3 0,-2-1 20,2 1 1,-4-5 0,2-1 0,2-1-24,2 0-102,2 7 1,7-9 23,5 7 0,10-7 0,9 4 101,7 0 0,0-5 0,8 9 0,-1-1 21,-1-1 0,4 5 1,-6-5 38,2-1 1,-6 7-1,2-5 1,-4 5 98,-2 1 1,-7 0-120,-5 0 0,-3 0 0,-2 1 0,-2-1 14,-3 0 0,-7-5 0,-11-1 0,-6 1 1,-3-3 0,-3-1 1,3-8-59,3 0 1,-9 0 0,5 0-1,1 0-90,1 0 1,8 0 0,-4 0-705,2 0 295,2 0 0,16-6 482,7 0 0,15-7 0,12 3 0</inkml:trace>
  <inkml:trace contextRef="#ctx0" brushRef="#br0">5859 7148 7422,'-10'-17'43,"6"0"-54,8-1 1,6 9 0,7 1-1,0 2 33,1 1 1,1-7 0,2 5 0,4-3-29,1-3 1,3 5-1,6 0 1,-3 3-5,-3-1 1,2-2-1,-7 4 1,1-1-5,0 1 1,0 2 0,-6 4 3,-1 3 0,3 5 0,-12 7 1,1 0 9,-5 1 0,-3 5 1,-2 2-1,0-1 54,0 1 0,-2 6 0,-3-4 15,-7 0 0,-3 3 0,-2-5 0,-1 0 9,1 0 1,-6 0 0,0-4-43,2 2 0,2-2 0,2-8 0,0-1-28,-1 1 0,1-3 0,0-1-4,0-1 1,-1-2-1,1-6-47,0 0-95,7 0 1,3-2 10,7-4 1,7 2-1,5-6 1,5 3-13,6 3 1,-4-4 0,6 3 95,0 1 1,0 2-1,6 2 1,-5 0 61,-1 0 0,6 2 0,-2 2 1,1 3 140,-1 3 0,2-4 0,-7 3-117,3-1 1,-6 3 0,4-3 0,-2 2-132,0 3 0,0-4 1,-6 1-1,1 0-151,-1-1 1,0-3 0,0 3 238,1-1 0,-1 6 0,0-5 0</inkml:trace>
  <inkml:trace contextRef="#ctx0" brushRef="#br0">14010 6494 7569,'-12'-6'-469,"3"-2"0,-1 0 469,0 1 0,7-7 0,-5 5 0</inkml:trace>
  <inkml:trace contextRef="#ctx0" brushRef="#br0">13941 6407 7569,'0'-11'-164,"-2"-1"-164,-4-1 0,4 3 0,-4-1 327,4-2 0,2-3 60,0-1 1,6 0-1,2 0 28,1-1 1,-5 7 0,4-1 37,0-1 1,-5 5-80,9 3 1,-1 5-1,5 5-81,-5 7 0,-3 11 0,-8 6 22,0 3 0,0 4 1,0 3-1,0 1 19,0-2 1,0-1 0,0-3 26,0 0 0,0 1 1,0-3-1,0-1-1,0-2 1,-2-6-1,-2 4 1,-2-3 3,3-3 0,-5-1 0,2-3-24,2 0 1,-3-5-37,1-1-37,0 0 107,6-1 1,2-2-1,4-8-7,5 0 1,5 0 0,1 0-33,0 0 1,8 5-1,4 3 1,1 2-16,-1 3 1,4-3 0,-3 1-15,9 3 0,-3 1 1,6 2-1,0 0 9,4 0 1,6-5-1,3-1 1,5 3 6,1 1 0,2-3 1,6-1-11,0 3 1,6-1 0,-1 0 0,-1-1 0,-2 1 1,-2 3 0,0-1 0,0-4 0,2 5 0,1-7 1,5 1 17,1-5 1,10 3-1,-39-5 1,0 0 0,2 0-1,2 0 0,1 1 1,1-1 0,-2-2 0,1 0 0,2 2 0,1 0-56,-2-2 1,1 0 0,5-1-1,0 0 1,-1 0 0,-1 0 0,1 0-1,-1 0 50,-1 0 1,1 0 0,-2 0 0,1 0 0,2 0-1,2 0 20,1 0 1,0 0-1,-4 0 1,-1 0-1,3 0 1,-1 0-1,-1 0 1,-1 0 12,-2 0 1,1 0-1,-1 0 1,1 0-1,-4 0 1,1 0 0,0 0-1,1 0 9,-1 0 0,-1 0 0,-3 0 0,0 0 0,47 0-35,-47 0 0,0 0 0,1 0 0,-1 0 0,1 0 0,0 0 0,-1 0 0,-1 0-8,49 0 0,0 0 1,-47 0-1,-1 0-1,48 0 1,-48 0 0,-1 0 0,45 0 0,0 0-1,0 0 0,4 0 0,-7 0 0,-1 0 7,-1 0 0,2-2 1,-1-2-15,-5-2 0,7 1 0,-8 5 0,0 0-23,-2 0 0,-9 0 0,4 0-7,-1 0 0,1 0 0,1 0 0,-7 0 4,-6 0 1,-7 0-1,3 0 26,-2 0 0,-1 2 1,-6 1-1,-3 3 24,-3-2 0,4-2 0,-4-2 0,2 0 1,-2 0 1,2 6-1,-6-1 61,2-1 1,-12 0 0,1 0 0,-6 2-80,-6-3 0,-2-1 88,-2-2 0,-5 0 52,-1 0 32,-7 0-167,4 0 0,-8-2 119,0-3 59,0 3-142,0-14 0,0 13-39,0-9 1,-2 6 0,-2-5-89,-2-3 1,0-1 0,6-4 0,0-4-23,0-6 0,0-11 0,0-6 127,0-4 0,6-7 0,0-2 0,-2-2 68,-2-5 0,-2 7 0,0 4 3,0 7 0,-8 0 0,-2 8 1,-1 1-57,-1 3 0,1 4 0,-6 3 1,0 4-70,-1 0 0,7 6-737,-1-4 775,8 12 0,-11 18 0,6 12 0</inkml:trace>
  <inkml:trace contextRef="#ctx0" brushRef="#br0">16077 6080 6725,'0'-11'-396,"2"1"0,4 2 412,6 5 1,-3 1-1,3 0 68,1-4 1,-3 4 0,1-4 10,3 4 1,1 2-40,2 0-14,-7 0-42,5 0 1,-15 0 13,0 0 0,-8 2 0,-9 4 21,0 6 1,2-3-1,1 3 1,5 1 20,1 2 1,-4 8-1,7 0-37,1-2 0,0-2 0,0-1 1,-2-1-8,3 0 0,1 0-15,2 1 1,0-1-80,0 0 61,7 0 1,1-5 0,5-3 3,-1-1 1,-6-2 0,5-4 16,3 3 0,1-3 16,2 4 1,2-4 0,2 0 0,2 2 15,-2 1 1,6 1-1,2-6-24,3 0 1,3 6 0,-1 0 0,1-1-1,-1 3 0,6-4 1,1 5-20,-3-1 1,4 0 0,-2-4 0,1 3-4,1 3 0,-6-6 0,6 1 8,0-3 0,-3-2 0,5 0 0,0 0 3,0 0 1,-2 0 0,6 0 4,0 0 0,5 0 1,-7 0-1,4 0 33,2 0 0,5 0 0,-1 0 0,-5 0 8,-3 0 1,-2 0-1,6 0-49,-1 0 1,1-2 0,0-1 0,0-3-23,-1 2 1,1 2 0,-2 2 1,-4 0 1,2-2 0,-6-2 0,0-1 7,0 1 1,-2 2 0,-5 2 8,-1 0 1,6 0 0,2 0 0,2 0 4,4 0 0,2 0 0,2 0-19,-1 0 1,-1 0 0,-2 0-1,-2 0-29,2 0 1,0 0 0,0 0 0,-4 0 3,-2 0 0,4 0 0,-4 0 32,2 0 1,0 0 0,4 0 0,-2 0 50,2 0 0,0 2 0,-1 2 24,-1 1 1,0 1-1,6-6 1,0 0-13,-1 0 1,1 0 0,0 0-54,-1 0 1,1 0 0,0 0 0,0 0-23,-1 0 0,-1 0 1,-2 0 13,-2 0 1,-6 6-1,4 0 1,-2-3 12,-4-1 1,-3-2 0,-4 0 0,-3 0 38,3 0 1,0 0 0,-1 0-23,-1 0 0,-2 0 0,3 0 0,-3 0-10,-2 0 0,6 0 1,-4 0-17,-1 0 0,5 0 0,-8 0 0,-2 0 2,-2 0 0,-2 0 0,1 0-14,-1 0 0,0 0 0,0 0 15,1 0 0,-1 0-40,0 0 0,-6 0 63,1 0 140,-8 0-141,3 0-48,-7 0 48,0 0 2,0-7-4,0 5-57,0-6 38,0 8 1,0-2 69,0-4 1,0 3-7,0-9 0,0 6-49,0-5 1,0-1 0,0-5 1,-1 2 0,-3 1 0,-2 3-16,2-2 1,2 3 0,0-1 17,-3-3 1,3 5 0,-6-3 0,2-1 12,1-3 1,-3-1 0,4 0-12,-2 0 0,-1 1 0,3 3 0,-2 2 0,2-3 0,-3-1 0,1-2-8,2-1 1,0 7-1,0-1-44,-1-1 1,-1 3-87,6-1-65,0 7 1,-6-2 6,0 12 0,-5-2 0,5 7 181,2 3 0,-5 9 0,-1 4 0</inkml:trace>
  <inkml:trace contextRef="#ctx0" brushRef="#br0">15922 13245 7190,'-9'-11'-484,"1"1"1,2 1 611,1-1 195,-1-1 0,8-1-6,4 1 0,-3 7 86,9-2-372,-8 4 1,9 4 0,-7 4 28,-2 5 0,-2 7 0,-2 3-31,0 2 1,0 5-1,-2-3 1,-2 2 16,-2 4 0,-5 7 0,3 2 1,0-2 20,1-1 1,-1 3 0,4 0-7,-2-2 0,1-7 0,5-2 0,0-1 2,0-1 0,0 0 1,0-6-19,0 2 0,0-6 1,0-5-10,0 1-109,0 3-105,0 1 266,0-8 268,0-1-187,0-8-117,0 0 1,7 0-73,5 0 1,-1 0-1,5 0 1,3 0 41,0 0 0,2-2 1,2-2 12,6-2 0,5 1 0,4 3 0,5-2 1,1-2 1,0-5 0,5 5 0,1 0-6,4-1 0,1 5 0,-1-4-16,3 4 1,-1-4 0,7 1 0,2 1-22,2 2 0,2 2 1,-2 0-46,-4 0 0,2 2 1,-7 2-1,-5 3 22,-5 3 1,0-4 0,-8 3 0,1 1 30,1-1 1,-6-3 0,4 4 15,-3-3 1,-9 5-1,-1-5 1,-2 1 9,-4 0 1,-2 3 60,-1-5 0,-3 2-47,-4-3 9,-3-3 100,-8 6-105,0-8 1,2 0-37,4 0 1,-4-2-10,3-4 0,3 2-57,-2-7-174,0 7-34,-6-4 187,0 8 129,0 0 46,0-7 1,0-3-1,0-7-37,0 0 1,0 0 0,0-1-55,0 1 1,0 0 0,0 0-48,0-1 1,0 1 0,0 0 26,0 0 1,-2-2 0,-2-2-1,-2-2-9,2 2 1,-3-1 0,1 1 0,0-2-19,-2 2 0,6-3 1,-3-1 52,3-2 1,2 4-1,0-4 1,0 2 99,0 4 0,0 0 0,0 0-62,0-2 0,0 0 1,0 6-1,0 0-21,0-1 1,2 3 0,2 2 0,1 1-20,-1-1 1,-2 3-12,-2-1 1,0 5-35,0-5-119,0 7 15,0-4 1,0 10 88,0 4 0,0 3 18,0 9 0,0-7 14,0 1 0,0-1 17,0 6 1,0-5 0,0-1 23,0 3 0,0 3 0,0 4 0,0 2 2,0-2 0,0 0 1,-2 2-1,-2 4-1,-1-1 0,-7 7 1,6-6-5,3 0 1,-1 3 0,0-5 0,-2 2-7,2 4 1,0-5-1,1 1 0,-3-2 0,0 4 1,4-6-1,-2 0 30,-1 1 0,-3-4 0,4 3 0,-2-4-33,3-2 0,-5 0-76,2 0 1,0 1-72,6-1 1,0-6-199,0 1 257,0-8 168,0 3 78,0-7-202,0 0 1,-1-5-35,-5-1 1,4-2-34,-4 2 0,2 5 1,-1-5 64,-7 4 1,2 0-1,-1-2 1,-2-2 16,-3 3 1,-7 1 0,-2 2 11,-1 0 0,-3 0 0,-7-2 0,-5-2-37,-5-2 1,0 0-1,-3 6 1,-5 0 0,-7 0 1,1 0-1,1 0 16,0 0 0,-5 0 0,7 0 1,0 0 35,-3 0 0,9 0 0,-3 0-10,6 0 0,4 0 1,-4 0-1,6 0 4,6 0 0,-1 0 0,12 0-8,-1 0 1,5 0 0,-2 0-16,3 0 5,3 0-28,0 0-160,7 0-41,3 0 204,7 0 0,-8 0 19,-3 0 1,-5 0 54,-1 0 1,6 2 78,-1 4 0,6-4 98,-5 4-109,7-4-136,-4-2 50,8 0 272,0 0-242,0-8 1,0 4 0,0-7-21,0-3 0,6-1-64,0-2 0,5 0 0,-3-3 0,0-1-21,-1-2 1,1 0-1,-4 4-51,2-4 1,5 4-1,-5-4 1,-2 2 50,-3-2 0,5 4 0,0-4 1,-2 2 18,-2-2 1,-2 2 0,0-8-1,0-1-5,0-3 1,0 4-1,0 1 18,0-3 1,0 0 0,0 1-1,0 3 18,0 2 1,0 2 0,0 6 157,0 0 1,0 5-88,0 1 1,0-1-14,0-5 0,2 6 21,3-1-58,-3 8-39,6-3-140,-8 7-362,0 0-291,8 0 818,-6 0 0,13 7 0,-6 3 0</inkml:trace>
  <inkml:trace contextRef="#ctx0" brushRef="#br0">17680 12350 6793,'0'9'1227,"0"-16"-1163,0-5 0,0-13-43,0 8 1,0 0-1,0 0 1,0-1-83,0 1 1,-2 6 0,-2-1-14,-1-1 0,-1 3 0,6-1 86,0-3 125,0 7 180,0-9-238,0 15-34,0-7-97,7 8 52,3 0 0,2 0 12,-1 0 1,-5 0-1,3-2 1,1-2-2,-1-2 1,-3 1-1,6 5-4,1 0 0,-3 0 0,1 0 0,3-2 6,1-4 1,8 4 0,2-4 5,2 4 0,1 2 0,7 0 0,-1-2-17,1-3 1,-1 3 0,1-6-1,-1 2-5,1 1 1,5-1 0,0 6-4,-2 0 1,4-6-1,1 0 1,-1 1 0,0-3 0,4 6 0,-4-4-1,2 5 1,-4 1 0,4 0-1,-2 0 0,-3 0 1,5 0 0,0 0 0,2 0-11,0 0 0,-2 0 1,3 0-12,-1 0 0,0 0 0,6 0 0,0 0-24,-1 0 0,1 0 0,0 0 39,-1 0 1,1 0 0,0 0 0,0 0 28,-1 0 0,-5 0 1,-2-2 49,-2-4 0,4 4 0,-4-4 0,1 4-40,-1 2 1,0 0 0,-4-2-58,2-3 0,2 3 0,-3-4 0,1 4-4,-2 2 1,1 0 0,-1 0 0,2 0 18,-2 0 0,-7 0 0,-2 0 12,1 0 0,-3 0 0,2 0 0,0 0 98,-3 0 0,5-6 0,-6 1-21,2 1 1,-4 2-1,5 2 1,1-2-52,-2-4 0,0 4 0,-6-3 0,2 3-15,-2 2 0,-2 0 0,-2 0-49,0 0 0,-5 0-10,-1 0 1,-5 5 75,6 1 42,-9 0 0,7-6 0,-6-2 13,2-4-88,-1 4-37,-5-5-298,0 7 99,0 0 249,8 0 1,-4 2-4,7 3 1,-7-1 0,4 6 30,-1-3 1,-5 1-1,6-4 1,-2 3 4,0 3 0,-1 2 0,-3 5 1,2 2 67,2 4 1,0-2 0,-6 6-36,0-2 1,0 3 0,0-3 0,-2 0 20,-4 0 0,4 0 0,-6-4-44,1 2 0,5 0 0,-4-6 99,4 0 1,2 0 60,0 1-167,0-9 0,0 1-191,0-4-137,0-5 24,8 7 0,-8-14 1,0 1-1,-10-1-1330,-5-2 1593,-10 6 0,-2-13 0,-7 5 0</inkml:trace>
  <inkml:trace contextRef="#ctx0" brushRef="#br0">17473 12333 7071,'12'0'92,"-1"0"-257,-7 0 1,4-2-170,-8-4 318,0 4 1,0-8 386,0 5-305,7 3 0,-3-6-296,8 8 1,-1 0 229,6 0 0,1-8 0,-1-1 0</inkml:trace>
  <inkml:trace contextRef="#ctx0" brushRef="#br0">17697 12350 7147,'12'0'-526,"-1"0"1,-5 2 293,5 3 884,-7-3-3,4 6 78,-8-8-329,0 0-404,-8 0 0,6-8-98,-3-3 0,-3-4 0,0-1-8,-1 5 1,3-5 0,-4 5 0,1-4 61,-1-3 0,5 3 1,-5 2 85,2 1 0,-3 1 1,3-6 71,-1-1 1,5 1-77,-2 0 0,4 0 1,2-1-25,0 1 0,0 6 0,2-1 107,4-1 1,-2 3-109,7-1 1,1 1 0,5-1 0,-2 3 24,-3 0 0,3 6 0,-4-3 0,5 1 2,1-2 1,6 4 0,2-3-33,2 3 1,-4 2 0,5 0-1,3 0-5,2 0 1,9 0-1,4 0-4,3 0 0,3 0 1,2 0-1,5 0 1,10 0 0,2-6 0,9 0 0,4 0 4,6-1 1,0 5 0,-41-2 0,0 0-15,1 0 0,0 1 0,-1 1 1,1 2-1,0-3 0,0 0 0,46 1-23,-3 2 0,5 0 0,-6 0 21,-2 0 0,-4-2 0,-2-2 1,1-2-2,3 3 1,2 1-1,-4 2 1,-2 0-37,-4 0 0,3-6 0,-9 0 32,-1 2 1,-4-3 0,-6-1 0,-5 0-6,-5 1 0,-9-7 0,-5 5 69,-9-1 1,1 1-1,-8 5 1,-2-2 234,-2 2 0,-7 0 224,-1-1-536,1 3 0,-1-6-136,1 8-2,-9 0 1,5 2-69,-8 4 1,-2-4 169,-4 3 0,4-1 169,-3 2 0,1-4 0,0 6 12,-2-1 1,1 3 0,5 7-68,0 0 0,0 0 0,0 3 0,0 3 46,0 5 0,0 5 0,0-1-60,0-3 0,0 9 0,0-5 0,0-1-25,0-1 1,-2-8 0,-2 4 0,-2-2 15,2-4 1,2-8 15,2-1 0,0-1-160,0 6-305,0-7-793,0-2 1223,0-8 0,0 0 0,0 0 0</inkml:trace>
  <inkml:trace contextRef="#ctx0" brushRef="#br0">7548 12884 7533,'17'0'162,"0"2"1,0 3 0,1 7 0,-1 3 0,-2 4 0,-1 4 0,-3 6 0,0 4 0,-1 1 220,-4 0 1,1 1 0,-1 1 0,-2 3-365,-2 1 0,-2 0 0,0-6 0,0 1-162,0-1 1,0-5-1,0-2-200,0-2 0,0 3 0,2-5-1058,4-2 1401,-4-2 0,13-1 0,-6-1 0</inkml:trace>
  <inkml:trace contextRef="#ctx0" brushRef="#br0">8047 13263 7569,'8'-12'141,"4"3"1,3-1 0,4 2-1,2 1 1,2 3-94,-2 2 1,-2-4 0,-2 1 0,3 1 32,3 2 1,-4 2-1,4 0 1,-4 0-41,-2 0 1,4 7 0,-2 3-74,-3 0 0,-9 5 0,3-4 0,-3 5-35,-3 1 0,-9-6 0,-7 1 0,-5-1 41,-6-1 1,-4 3-1,-7-7 1,-1-2 84,1-2 0,-1-2 1,1-2-45,-1-4 1,8-5-1,5-10 1,2-4 30,3-2 0,8-2 1,3-5-72,4-1 1,2 1-1,2-1 1,4 1 23,5 0 1,10-1 0,4 3 0,0 1-55,0 2 0,5 8 0,-1-2-159,4 4 1,1 4 0,1 1 0,-1 3-929,1-3 1142,-1-1 0,8-2 0,2 0 0</inkml:trace>
  <inkml:trace contextRef="#ctx0" brushRef="#br0">9150 12780 7569,'-7'-9'-43,"-3"1"1,-2 2 502,1 1 0,9-1 0,2 6-297,10 0 1,5 0 0,4 0 0,4-2-35,6-4 1,3 4 0,5-3-76,3 3 1,-4-4 0,5 0 0,-5 2-81,-2 2 1,-5 2 0,-2 0-1,0 0-83,0 0 0,-6 0 1,2 0-1,-6 2-154,-6 4 0,3-2 182,-9 7 1,1 1 0,-8 5 0,-5 0 86,-11 1 0,-1-1 1,-10 0 51,-1 0 0,-3-5 1,-1-1-1,-1 1 34,1-3 1,5 5 0,2-9-1,3-1-126,2-2-976,3-2 245,2 0 765,15 0 0,4 0 0</inkml:trace>
  <inkml:trace contextRef="#ctx0" brushRef="#br0">9167 12780 7569,'-15'-2'-440,"2"-1"0,3-5 0,1 0 855,-1 1 381,6-7-318,-3 12 1,8-11-246,5 7 1,-2-1-1,7 3-156,3-2 1,1 0-1,4 6-4,4 0 1,-4 0 0,4-2 0,-3-1-76,-3-3 0,8 0 1,3 6-1,3 0-39,-2 0 0,3 0 0,-5 0 7,0 0 1,4 0-1,-8 0 1,0 0-6,1 0 0,-4 8 18,3 3 0,-4 4 1,-2 1-6,0-5 0,-5 5-36,-1-5 1,-7-1-226,2 1 170,-4-7-97,-2 4 219,0-16 1,-8 0-17,-4-3 1,-3-3 39,-2 9 0,0-1 0,-1 8-23,1 4 1,-2 1 0,-2 7 12,-2-3 1,-6 1-1,4 5 1,-1 0 68,-5 0 0,4 2 0,-2 1 0,1 1 62,1 0 0,-6-12 0,7 8-90,-1-1 0,-4-1 1,8 0-1,2-1-37,2-3 1,2-5-1,0 4-603,-1-3 47,9-1 0,3-6 0,12 0 533,5 0 0,12 0 0,4 0 0</inkml:trace>
  <inkml:trace contextRef="#ctx0" brushRef="#br0">10029 12591 7136,'0'-12'-361,"0"1"1,0-2 0,2-1 360,4 3 0,-4-5 133,3 5 287,-3-4 1,-4-1-45,-3 5 1,1 11-1,-6 11 1,3 6-67,3 6 0,-4 4 1,2 8-197,2-1 1,3 8 0,1 4 0,0 2-78,0-2 1,0 2-1,1-8 1,3-2-220,2-1 0,6-5 0,-5-1-179,3-3 0,-1-6 1,5-1-1,-3-8-271,3-7 1,-5 1 631,3-1 0,-1-8 0,6-7 0</inkml:trace>
  <inkml:trace contextRef="#ctx0" brushRef="#br0">10270 12574 7569,'0'-12'-433,"-2"1"1,-1-3 635,-3-1 0,0 4 0,8 1-69,4 2 0,3-3 1,9 3-1,-1 1-48,0-1 1,8-4 0,4 7 0,1-1-49,-1-2 1,3 6-1,-5-3-69,0 3 1,4 2-1,-8 0 1,-2 0-104,-2 0 0,-4 7 1,-3 5 32,-7 3 1,-3 2 0,-4 1 83,-3-1 1,-7-2 0,-9-2 0,-2-1 1,2 1 1,-4 1-1,2-1 18,2-1 1,2-7 0,2 5 0,2 0-136,3-1 0,4-3 34,8 5 1,2-1-1,4 1 105,6-5 1,10 4-1,7-1 1,4 3 21,1-1 0,1 1 1,-3 3-38,-3-3 1,2 3 0,-8-4-1,-2 7 153,-2 4 1,-10-2-1,-3 5 18,-4-1 0,-2 1 1,0 6-1,-4-4 114,-7-2 1,-3 3 0,-14-3-189,-3 2 1,-4-6-1,-5 2 1,-4-6-49,0-5 1,-4-5 0,6-7 0,0 0-75,0 0 0,7 0 1,9-2-181,1-3 1,4 1 0,9-8 212,7-1 0,-5-2 0,0-3 0</inkml:trace>
  <inkml:trace contextRef="#ctx0" brushRef="#br0">15819 13039 7569,'0'-17'-2,"0"-1"1,0 1 0,2 2 0,4 3 0,5 7 351,4 3 0,-3 4 0,-2 3 0,-3 7-193,-3 3 1,-2 8 0,-2 2 0,0 4 0,2 5-1,4 4 1,-5 10 0,5-2 0,-4 6-14,-2 5 1,0-1 0,0 7 0,-2 2 31,-4 2 0,5 4 0,-5 3-89,4 7 0,2-3 1,-2 1-1,-2-3-72,-2-3 0,1 2 1,5-5-33,0-3 0,0-9 0,0-3 1,0-7-51,0-8 1,0-5 0,0-7-207,0-5 1,2-5-164,3-7 1,-3-5 0,4-12-176,-4-5 0,4-12 0,-1-6 611,-1-4 0,6-1 0,-1 0 0</inkml:trace>
  <inkml:trace contextRef="#ctx0" brushRef="#br0">17680 13073 7569,'-11'0'61,"1"2"1,2 4 0,5 5-1,1 5 1,2 3 0,0 4 240,0 5 1,0 7 0,0 3 0,0 6-176,0 6 0,2-4 0,1 9 0,5-3 32,2 2 0,-1 7 0,5-2-49,-3 2 0,-5 3 0,5 5 0,1-3-23,-3-2 0,7 3 0,-7-6 1,1 2 9,-4 0 1,1-7 0,1 1 0,0-3-32,-1-3 0,-1-7 0,-4-3-62,4-5 0,-5-4 0,5-3 0,-4-6 61,-2-4-21,8-2 179,-6-7-223,5-2-354,-7-8-160,0 0-591,8 0 362,-6 0 1,6-2-342,-8-4 445,7 4 175,-5-6 464,6 8 0,0 0 0,1 0 0</inkml:trace>
  <inkml:trace contextRef="#ctx0" brushRef="#br0">20989 13263 7569,'-10'2'-136,"4"3"1,4 7-1,4 1 1,2 1 0,4-3-1,1 2 1,3 3 0,-3 1 92,-3 0 0,-4 0 0,0-1 91,4-5 1,-4 5-1,3-5 1,-3 4 73,-2 3 0,0-1 0,0 0 1,0 2 72,0 4 0,0-4 1,0 6-49,0 0 1,0-4-1,0 8 1,0 1-69,0 3 1,0-1 0,0-1 0,0-4-78,0-2 1,0 3 0,0-5-228,0-2 0,0-1-257,0-3 383,0 0 1,-2-7-1,-3-5 40,-7-3 0,3-2 11,-3 0 0,1 0 136,-7 0 1,1-5 315,0-1-2,7 0-551,3 6-3,7 8 1,0-4-55,0 7 1,-2-7 181,-4 2 1,-4-4-1,-7-2 1,0 1 61,0 5 1,-2-4 0,-2 4-28,-2-4 1,-8 0-1,2 1 1,-3 3-33,-3-2 1,1-2 0,-3 0-19,-3 4 0,2-4 0,-6 3 0,-2-3 6,-4-2 0,2 0 0,-11 0 0,0 0 11,-5 0 1,3 0 0,-2 0 6,-2 0 0,5 0 0,1-2 0,2-2 51,-1-1 0,1-1 0,5 6 2,0 0 1,1-6 0,-1 0 0,2 3-36,4 1 1,-2-4-1,8 0-35,2 2 1,-4-3 0,2 1 0,1 2 1,3 2 1,-1 0 0,1-1 40,2-3 0,-10 0 0,9 6 0,1 0 82,3 0 0,-2 0 1,7 0-1,-3 0-85,0 0 1,2 0-1,-3 0-38,1 0 0,2 0 0,-3 0 0,3 0-11,2 0 1,-4 0 0,4 0 24,-1 0 0,4 0 1,-2 0-1,1 0 20,0 0 1,-2 0 0,4 0 15,-2 0 0,-6 0 1,6 0-1,0 0 54,-2 0 1,4 0-1,-6 0-42,2 0 0,-3 0 0,3 0 0,0 0-4,0 0 1,2 0 0,4 0-1,-2 0-25,-2 0 1,0 0 0,6 0-27,-1 0 0,1 0 1,0 0-26,0 0 1,-1 0-1,1 0 34,0 0 1,5 0-1,1 0-22,-2 0 1,3 0-26,-1 0 169,7 0 163,-4 0-350,8 0 568,0 0-530,8 0 1,-6-2 28,3-4 23,-3 5-17,-2-15 0,0 7 0,0-9 11,0 1 1,0 6-1,0-1-8,0-1 0,0 3 0,0-1 0,0-3 50,0-1 0,0-2 1,0 0-30,0-1 0,0 7 0,0-1-24,0-1 1,0 3 0,0-1-14,0-2 0,0-3 45,0-1 0,0 0 0,-2 0 1,-1-1-27,-3 1 1,-6 0 0,7 0 0,1-1 2,2 1 0,2 6 0,0-1-41,0-1 0,0 3-106,0-1 129,0 7 1,0-6 97,0 5-78,0 3 70,0-6-70,0 8 1,0 2-1,0 4-8,0 5 0,0 5 0,0 1 0,0 2 0,0 4 0,0-2 0,0 8 5,0 1 0,0 3 0,0 1 0,0 3-2,0 3 0,0-4 0,0 4 0,0-3 0,0-5 0,0-1 0,0-4 58,0-2 1,0 3 0,0-5-29,0-2 1,0-2-60,0-1 1,0-7 10,0 1 193,0-9-149,0 5 1,0-10-1,0-4-38,0-5 0,-2 3 1,-2 1-13,-2-1 1,1 4 0,7-5-136,3 1 1,-1 0-1,8 4-26,1-1 0,8-3 1,4 4-1,2-2 17,3 3 0,9-5 1,3 2-1,4 2 63,7 3 0,1-1 1,9-2 115,2-2 0,2 0 0,4 6 0,2 0 139,2 0 1,9 0 0,0 0-59,6 0 0,-40-2 0,0-1 0,-2 0 0,1 0 0,2 1 0,0 0-27,0 1 1,1 0 0,3-2 0,1 0 0,0 0-1,1 1 1,0-1 0,1 2-96,0 0 1,-1 0 0,-3 1 0,-1 0-1,1 0 1,-1 0-23,-3-1 1,0 2-1,0 1 1,-1 2 0,43 1-1,-2 1-8,-2 2 1,-9-6 0,-6 3 206,-8-3 0,-6 0 1,-7 2-1,-2 2-6,-4-2 1,-4-2 0,-8-2-1,-1 0-53,-5 0 1,-3 0 0,-6 0-100,4 0 1,-9 0 0,1-2-362,-5-4 42,-5 4 446,-5-13 1,2 11-600,4-8 349,-4 9 1,13-11 55,-3 8 0,3-5-76,2 5 142,1-7 1,-7 11 100,1-4 0,-1 4-71,6 2 1,-5 8-99,-1 3 0,-5-1-12,6 1 0,-7-1-173,7 1 1,-7 3-301,7-8 565,-8-1 1,3-5 1,-8 0-1,-5 0-1,-4 0 0,-1 0-5,-1 0 0,8-2 1,-3-3 4,-1-7 0,6 3 0,-4-3 147,5-1 0,-5-3 0,0-1 0,2-2 118,2-4 1,2 2 0,0-8-118,0-1 1,-5-3 0,-1-1 0,2-1-124,2 1 0,2 3 0,0 1 0,0-1-21,0 6 0,-2-2-271,-4 4 0,4 0-420,-3 6 445,-5 8 1,6 1 241,-7 8 0,-1 8 0,-5 1 0</inkml:trace>
  <inkml:trace contextRef="#ctx0" brushRef="#br0">17783 13693 7569,'-1'-9'-103,"-5"3"1,-4 6 0,1 6 163,3 5 1,-2 4 0,2 5 0,3 3 0,1 7 214,2 8 1,0 8 0,0 12-1,0 5-68,0 4 0,0 2 0,0 0 1,0 2-68,0 3 0,0-1 1,0 3-1,0-3-114,0-6 0,0-4 1,0 2-1,0-5 1,0-7 1,0 1 0,0-16-3,0-5 0,0-1 1,0-9-1,0-2-39,0-2 0,0-7-111,0-1 1,2-7-1,1 0-144,3-8 1,10-5 0,-1-10-166,6-4 0,4 1 0,-4-4 433,2 1 0,0-6 0,-6 4 0</inkml:trace>
  <inkml:trace contextRef="#ctx0" brushRef="#br0">21092 13642 7569,'-10'2'175,"5"3"0,3 9 0,2 9 1,0 13-1,0 14 0,0 11 1,0 8-1,0 4 0,0 3 324,0 3 1,0-5-1,0 7 1,0-1-428,0-2 1,7-3 0,5-12 0,3-3-160,2-1 1,-5-13 0,-1 2-281,3-4 0,-1-14 0,1 3 1,-3-6-573,3-6 1,-5-8 938,3-1 0,-1-9 0,6 5 0</inkml:trace>
  <inkml:trace contextRef="#ctx0" brushRef="#br0">18438 17638 7569,'0'-18'33,"2"1"1,4 0 0,7 0-1,8-1 1,8 1 0,6 0-1,3 0 1,6 0 0,4-1 214,5 1 1,11-6-1,-1 0 1,4 2 0,4 2-1,3 4 1,5 1 25,-1 3 1,7 7-1,-7-4 1,4 3 0,1-1-265,-1 2 0,-2 2 0,-13 2 0,-3 0-121,-7 0 1,1 8 0,-5 3-1,-5 6 25,-4 6 1,-4-1 0,-5 4 112,-1-1 1,-1 6-1,-5-1 1,-7 7-24,-7 3 0,-6 6 0,-8-4 0,0 2-30,0 4 1,-14-4-1,-7 2-29,-10 2 1,-1-6 0,-14 0-1,-2-2 87,-2 0 1,-7-5 0,-2-7 0,-1 1 58,1-2 0,-6-2 0,2-8 1,-4 0 1,-8-7 0,0-4 0,2-5 143,3-1 1,1-7 0,2-5-166,3-3 0,-3-2 0,4-2 1,-2-2-137,2-2 0,-2-2 0,7 4 0,5-4-101,5-2 1,0 4-1,8-4-48,2 2 0,9-5 0,6 3 0,4-2-96,1 1 0,9-1 1,3-6 37,4 1 0,10 0 1,7-1-1,12 3-60,13 3 0,10-4 1,7 5 135,7-5 1,10 4 0,7 3 195,3 1 0,-6-6 0,-1 4 0</inkml:trace>
  <inkml:trace contextRef="#ctx0" brushRef="#br0">5669 17586 7569,'-11'-6'-1,"1"-1"0,3-3 0,3-3 0,2-3 0,2-1 0,2 0 0,4 0 0,5-1 293,4 1 1,10-2-1,4-4-177,3-6 0,11 3 0,3-3 0,5-2 101,7-1 0,3-1 0,10 3 1,5 1 2,11-2 0,-1 4 0,8 1 0,-3 1-121,1 4 0,-43 11 0,0 2 0,43-3 0,-2 5-32,-2 4 0,-10 4 1,-3 6-1,-4 7-50,-2 6 1,-8 16 0,-3-1-77,-5 6 0,-3-2 0,-4 6 0,-6 2-48,-3 2 1,-11 7 0,-3 3 10,-4 1 0,-9 2 0,-6 8 0,-8 1-167,-7 3 0,-20-6 0,-9-8 152,-8-1 0,-17-3 0,-4-7 0,-4-2 132,-4-2 0,-9-2 0,37-21 0,-1-1 13,-3-1 1,-1-1 0,0-2 0,0-2 0,-2-1 0,-1-1 0,2-2-1,1-1 111,3-1 0,1-1 0,-2-3 0,0-3 0,3 1 0,1-2 4,-3 0 0,0-2 0,-45-2 1,7-4-1,6-7-327,8-8 0,7-8 1,4-11-1,9-6-150,7-4 0,14-7 0,11-2 131,3-3 1,11-3 0,5-7 0,10-3-166,11 2 1,10 1 0,13-1 197,6-2 0,13 1 0,10 5 0,-30 35 1,1 1 43,1 0 1,2 3 0,2 0 0,0 2 120,41-18 0,-7 14 0,-26 14 0,-22 11 0,-43 5 0</inkml:trace>
  <inkml:trace contextRef="#ctx0" brushRef="#br0">23143 13866 7569,'7'-16'-42,"5"3"1,5 1 0,6 1-1,8 1 1,7 5 0,10 1 0,5 0-1,7-2 1,-1 2 234,0 2 0,7 2 0,-3 2-125,4 4 1,0-2 0,-4 7 0,-6 3-6,-3 1 1,-8 2 0,-2 2 0,-4 4-18,-7 6 0,-6 6 0,-12 5 0,-4 6 10,-5 3 1,-6 9-1,-8 3 23,-9 6 0,-10-4 1,-13 8-1,-8-8 102,-7-3 0,1-11 0,-5-9-44,-1-3 0,5-5 0,-6-3 1,1-6-4,5-4 0,-6-4 0,-1-3-129,1-6 1,2-12 0,7-6-1,0-7-13,1-9 1,6-3 0,7-15-180,8-2 1,7 4-1,11-2 1,6-2-95,4-1 0,18-3 0,9 0 0,11 1-44,10-1 0,11 2 0,9 2 122,6 2 1,1 8 0,6-2 0,-1 4-547,1 1 368,1 1 0,6-1 0,0 1 0</inkml:trace>
  <inkml:trace contextRef="#ctx0" brushRef="#br0">22936 15140 7569,'0'-17'14,"2"0"0,2-1 0,5 1 0,5 0 0,9-2 0,7-2 0,12-2 0,8 0 0,7-2 249,7-4 0,10-3 0,5-1 0,1 4 27,1 7 1,-7 2-1,5 5 1,-3 4-233,-3 5 0,-4 6 0,-4 6 0,-3 7-75,-3 8 0,-4 0 0,-9 8-163,-5 1 1,-7 9 0,-5 3 0,-6 2-12,-4 4 0,-10-4 1,-3 2-1,-8 3 123,-9 7 1,-8-8-1,-16 3 199,1-1 0,-14 0 1,-6 0-1,-5-4 129,-6-6 1,-2-6-1,-4-5-61,-4-6 0,10-4 0,-4-4 0,2-3-95,0-6 0,-2-5 0,0-2 0,2-7-85,4-9 0,4-8 0,9-10-147,4 1 1,10-6 0,11-2 0,6-2-294,9-4 1,8 0 0,10 0 86,9 2 0,10 0 0,15-5 1,10-1 9,9 0 1,14 2-1,3 5-25,1 4 0,3 7 23,-7 5 0,-1-3 0,-5 5 0</inkml:trace>
  <inkml:trace contextRef="#ctx0" brushRef="#br0">23005 16277 7569,'-17'-8'90,"1"4"0,5-7 0,9-2 1,9-3-1,15-1 0,8 0 1,12 0-1,8-1 0,7 1 121,7 0 1,10-6-1,7 0 1,3 2 39,2 2 1,-2 3 0,-1 5 0,-3 5-101,2 4 1,-11 4 0,-4 4 0,-5 7-258,-7 8 1,-3 4-1,-4 6 1,-6-2-77,-6 1 0,3 9 1,-13 3-1,1 0 84,-4 0 1,-4 0 0,-3-2-1,-5 4 30,-5 0 0,-4 4 0,-4-8 146,-4-2 1,-13 5 0,-14-3 0,-7-2 102,-4-2 0,-11-1 1,-12-3 37,-6-3 0,-8-4 1,3-8-1,-4 0 104,-7 1 1,1-3-1,8-2-240,5-1 0,4-8 0,3 1 0,-1-3-42,0-2 0,7-5 1,5-5-1,5-3-254,6-7 0,4-10 1,10-3-79,3-5 1,12-12-1,11 1 1,4-9-117,2-3 1,13 3 0,9-3 189,8 2 1,10-4 0,18 5 0,5 5 26,4 5 1,2 6-1,-2 9-390,-4 5 309,12 3 0,-12 7 0,14 1 0</inkml:trace>
  <inkml:trace contextRef="#ctx0" brushRef="#br0">16077 12470 7569,'-11'0'-54,"1"-2"0,3-3 0,3-7 0,2-3 0,2-2 0,2 1 134,4 5 0,5-4 1,10 3-1,4-3 0,2-2 1,4-1-1,1 1-4,3 0 0,-3 7 1,-1 3-1,-4 1 0,-1 0-39,1 2 0,-6 10 0,2 7 0,-6 7-86,-5 3 1,1 9 0,-7 1-1,-2 5-76,-2 0 0,-10 4 1,-3-2 3,-5-1 1,-3-3 0,-2-3 0,-4-5 56,-2-5 1,-1-4-1,-7-3 79,1-5 0,5-3 0,0-8 1,-1 0-2,-3 0 1,-1-8 0,1-3 74,4-5 0,5-8 0,8-5 1,5-4 17,5-1 1,6 5 0,8 0-177,9-1 0,4 3 1,12 0-1,5 2-161,4 4 0,4 2 0,6 2-131,-1 0 0,7 0 361,-1-1 0,8 1 0,-3 0 0</inkml:trace>
  <inkml:trace contextRef="#ctx0" brushRef="#br0">16922 12539 6231,'0'-11'116,"-2"1"1,-2 1-1,-2-1 1,4-1 144,6 1 0,8 2 0,9 8-221,2 0 0,13 0 0,-1 0 0,3 0-35,4 0 0,-6 6 1,3 2-1,-7 1-61,-3 5 0,-4 3 0,0 4 0,-8 2 44,-2-2 1,-7 6 0,-2 0 36,-4-1 0,-16 5 1,-5-6-1,-6 0-8,-5 0 1,-5-2-1,-3-6 1,-2 0 11,1 0 0,3-5 1,1-3-4,1-1 0,0-2 0,1-6 0,4-2-37,6-4 0,-2 0 0,4-9-40,6-4 1,5-2 0,10 2-1,0-2-37,0-2 1,2-2-1,6 4 1,7 0-176,6 5 0,10-1 0,-2 6 263,3-5 0,10-1 0,2 0 0</inkml:trace>
  <inkml:trace contextRef="#ctx0" brushRef="#br0">17835 12677 7569,'2'-15'-55,"4"1"1,5 3 0,7-1 0,3 1-1,3 1 1,3 1 0,4-1 0,3-3 164,7-3 1,-3 1-1,6 2 1,-2 1-1,-2 1 1,-1 1 18,-5 4 1,2 5 0,-13 1 0,-2 1-89,-1 5 0,-5 4 1,-4 7-107,-5 0 1,-4 2 0,-4 4 0,-4 6-73,-5 4 1,-12 1-1,-6-1 59,-3-5 0,-3 5 1,1-6-1,-3-1 65,-3-3 0,4-3 1,-4-3-1,3-2-27,3-3 1,-1-5 0,3-7-2,3 0 1,-2 0 0,8-4 0,2-5 0,2-8 1,4-10 0,3 2-1,7-2-2,3-4 1,6-1 0,5-1-79,8 5 0,12-3 0,0 8 0,5 2-395,6 2 515,4 2 0,8-8 0,0-2 0</inkml:trace>
  <inkml:trace contextRef="#ctx0" brushRef="#br0">18783 12608 7569,'-17'-11'15,"-1"-1"1,1 1 0,0-1-1,0 1 1,1-3 38,5-1 0,3 4 1,10 1-1,4 2-99,5 4 1,10-3 0,4-1-1,2 1 87,4-1 1,3 2 0,5 6-1,1-2 20,-2-4 0,-7 5 1,-4-3-32,-3 8 1,-1-1-1,-5 9 1,-3 3-34,-4 6 1,-3-2 0,-8 6-3,0 0 0,0-4 0,0 6 0,-2 0-29,-4 0 1,-3-1 0,-8 5-1,-1-4-45,1-2 0,-10-2 0,-7-6-8,-10 0 0,-6-2 0,-2-3 0,-1-6 20,-5-4 1,5-2 0,-5-2 0,7-4 72,5-6 1,0-5 0,9-4 45,5-2 0,9-2 0,2 4 1,7-2-160,9 2 0,5-4 0,5 2-106,7 2 0,11 2 212,5 2 0,20-8 0,6-2 0</inkml:trace>
  <inkml:trace contextRef="#ctx0" brushRef="#br0">19576 12660 7569,'-18'-8'-90,"1"6"0,2-5 1,3-1-1,7-4 1,3-3 281,2-2 1,0 5-1,0 1-12,0-2 0,7-3 0,5 1-110,3 3 0,2-1 1,1 7-1,-1 2-58,0 3 0,8 1 1,4 0-1,3 0-36,3 0 0,1 0 0,4 0 13,6 0 0,-2 1 0,0 5 0,-2 6-13,-3 3 1,-5 2 0,-5 0 0,-8 1-99,-8-1 0,1 6 0,-9 0 113,-1-2 0,-9 4 1,-9-2-1,-9 0 109,-11 2 0,-3-6 0,-9 4-22,-1-4 1,-3-2-1,-2-2 1,0-1-23,1-3 0,5-7 0,2 2-121,2-4 0,-4-2 0,7 0 0,7-2-71,7-4 1,6-3-1,3-9 1,5-1-15,5-4 1,4-4-1,4-7 32,4-1 1,9 1-1,10 2 1,2 3-11,4 6 0,-5 4 0,1 1-294,-2 1 422,6 0 0,3 0 0,10 0 0</inkml:trace>
  <inkml:trace contextRef="#ctx0" brushRef="#br0">20558 12522 7569,'17'-8'-42,"0"6"1,2-3 0,2 1-1,4 0 1,2-2 0,4 2-1,1 3 1,1 1 0,-2 0 0,-5 0 209,-1 0 1,4 0-1,-6 0 1,-2 1-1,-4 5 1,-3 6-1,-5 5-83,-1 6 0,-2-2 1,-6 8-1,0 1 0,-2 3-78,-4 1 0,-4 1 0,-9-3 0,-2-1-120,-2-2 1,-7-8 0,-1 2 22,-7-4 1,-1-4 0,-7-2 0,0-3 25,2-2 1,-3-3-1,4-5 1,1-2 84,0-3 1,2-5 0,5-7-69,1 0 0,7 0 0,6-1 0,8-1-55,7-4 0,6 4 0,8-4 0,9 4-71,10 2 1,13-1 0,4 1 99,0 0 0,12 0 1,-5 1-1,3 5-321,-1 5 394,-1 4 0,0-5 0,0-3 0</inkml:trace>
  <inkml:trace contextRef="#ctx0" brushRef="#br0">15871 12970 7569,'-12'0'67,"1"0"15,7-8 1,-4 4 0,10-5 0,2-1 97,2 1 0,1 3-23,-1-6 1,2 1-102,3-6 1,3 5 0,-7 1-84,3-3 0,-4 5 0,3-3-122,-1-1 0,0 3 0,-3-1 0,5-4 19,-1-6 1,1 1-1,-6-5 1,3 1 55,3-5 1,-6 2 0,2-2 46,-4-1 0,-2-3 0,0 1 0,0 1 39,0 2 1,-8 6 0,-2-3-1,-1 1 18,-1 4 1,3-4 0,-5 2-23,3 2 1,5 2-1,-3 1-9,1 1 1,2 6 0,6-1 0,-2 1-9,-4 1 0,5-5 0,-5 3 1,4-3 1,8-2 0,1 2 0,3 3 0,-4-3 0,5 3 0,3-3 4,1-2 1,2 5-1,0 1 5,1-3 1,-1 5 0,0-3-1,0 1 0,0 1 0,6 1 1,0 5-2,-2-2 0,6-5 0,2 3 1,4 0 6,1 1 0,2-1 0,3 4 0,1-2 0,6 1 0,-4 5 0,2 0-40,4 0 0,-4 0 0,2 0 0,0 2-45,-2 3 0,6-3 1,-6 6 27,0 0 1,4-5-1,-8 7 1,0-2-30,2-5 1,-5-1-1,3-2 41,-4 0 1,-1 0-1,-3 0 1,-3 0 47,-6 0 1,-4-2 0,-2-1 89,0-3 0,-5-2 0,-1 4 63,3-1 0,-7-3-120,-1 2 0,-2 4-51,2-3 1,-2-3-47,7 2 0,-1 2 54,1 10 1,3 4 0,-9 9 82,-1 4 0,0-2 0,0 6 42,2-2 0,-1 5 0,-5-1 0,0 5-13,0 7 1,0-5-1,0 4 1,2-4-58,4-1 1,-2-1 0,5 1-77,-1-1 0,3-5 1,-3-2-1,0 0 13,-1-1 0,-1-3 0,-6 4-14,0-2 0,0 0 0,0-4 1,0 2 24,0-2 1,0 4-1,0-2-98,0-2 0,-6-2 1,1-2-1,1 0-161,2 1 0,2-1 1,2-2 254,4-3 0,3 11 0,8-4 0</inkml:trace>
  <inkml:trace contextRef="#ctx0" brushRef="#br0">17680 12212 6672,'2'10'-43,"4"-5"1,5-3 0,5-2-1,-1-2 1,-2-2 0,-3-3 336,-3-3 0,1 4 0,-4-5-105,2-2 1,-1-3-150,-5-1 0,0 0 0,0 0-95,0-1 0,0 1 0,0 0-54,0 0 1,0 0 0,0-3-16,0-3 1,0 4-1,0-4 1,0 4 89,0 2 1,0 0 0,0-1 84,0 1 0,0 0 0,0 0 9,0 0 0,8 1 0,2 3-36,-1 1 1,5 7-1,-7-5-15,3 2 1,-4 3 0,5 3-1,3-2-12,1-2 1,2 0 0,0 6-8,1 0 0,5 0 0,1 0 0,3 0 8,4 0 0,7 6 0,4 0-6,2-2 1,8-2-1,7-2 1,3 0 20,3 0 0,4-2 0,5-2 0,9-4 6,7-1 0,0-1 0,-42 4 1,1-1-25,1 1 1,0 0 0,46 1-1,-48-1 1,1 0 0,1 0-1,0 1-7,1 0 0,-1 0 0,-1-2 0,0 1 1,47 0-12,-3 2 1,-1-4 0,-5 3 0,-1 1-4,0 2 1,-8 2 0,-1 0 0,-2 0 19,-1 0 0,1 0 1,-8 0 26,-4 0 1,-4 0 0,-7 0 0,-2 0 6,-4 0 1,2 0 0,-10 0-15,-5 0 0,-1-6 0,-9 0 0,-2 3 69,-2 1 0,-7 2 126,-1 0-243,-7 0 0,6 0-88,-5 0 0,-1 0-49,8 0 1,-6 0-31,5 0 141,-7 0 188,4 0 0,-8 2-44,0 3 0,0-1 0,0 8 0,0 1 25,0 2 1,0 10 0,0 2-78,0 0 0,0 5 0,0-1 0,-2 5-12,-4 5 1,4-1-1,-4-6 1,4 1 1,2-1 0,-2 1 0,-1-1 22,-3 0 1,-6-7 0,5-4 0,-1-2 49,0 2 1,-3-4-1,5 4-76,2-4 1,-3-1-1,1 1 1,2 2-65,2 2 0,2 0 0,0-6-290,0 0 1,0-5-429,0-1 764,8 1 0,1-3 0,9-1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 4788 6025,'-10'-2'167,"4"-3"18,4-7 0,2 3-115,0-3 0,2 8-70,4-1 0,4 3 1,7 2-17,-7 7 0,5-5 0,-4 4 0,5-4 37,1-2 0,0 0 0,0 0 0,2 0 1,4 0 1,4 0 0,10 0-16,3 0 1,-4 0 0,6 0-1,-1 0-10,-1 0 0,2 0 0,-4 0-4,2 0 1,6 0-1,-4 2 1,1 2 11,-1 1 0,4 1 0,-4-6 0,2 0 25,4 0 0,3 0 1,3 0 10,-2 0 1,9-2 0,-7-2 0,3-1-31,2 1 0,-1-4 1,-6 2-1,-1 3 5,1 1 1,0-4-1,-1 0-28,1 2 1,0-3 0,-1 1 0,1 2 19,0 2 0,-2 2 0,-3-2 0,-3-2 30,-1-1 1,3-1 0,-6 6 33,-2 0 0,0-2 1,1-2-1,1-1-14,-2 1 0,-1 2 0,-1 2 0,2 0-18,2 0 1,1-2 0,-7-2-31,1-2 1,5 1 0,-2 5 0,-4 0-13,-3 0 1,-4 0-1,4 0-23,-3 0 0,-1 0 1,4 0-1,-4 0 15,-3 0 1,1 0-1,-2 0 1,4 0 2,0 0 0,5 0 0,-5 0-6,0 0 1,6 0 0,-5 0 0,5 0-19,1 0 1,1 0-1,-3 0 1,-1 0 26,-2 0 1,-1 0-1,7 0-1,-1 0 0,-1 0 0,-2 0 0,-5 0-22,-1 0 0,4 5 0,-4 1 0,0-2 5,0-2 0,0-2 0,-4 0 16,2 0 1,1 0 0,-2 0 0,0 0 8,0 0 1,2 0 0,-1 2 2,-2 3 0,4-3 0,0 4 1,0-2-8,0 2 1,4-4 0,-4 5-1,0-1-24,-1 0 0,5 5 1,-6-3-8,-2 1 1,4 1 0,0 1 0,0-3 19,0 0 1,0-4-1,-4 5 1,2-1 6,-2-4 1,4-2 0,0-2 24,1 0 1,-3 0 0,4 0-1,0 0 11,0 0 0,0 0 0,3 0-18,-1 0 1,-6 0-1,4 0 1,-1 0-12,1 0 1,-6 0-1,4 0 1,-2 0-9,0 0 1,0 0-33,-6 0 0,1 0 1,-1 0 12,0 0 0,-5 0 0,-1 0 17,2 0 1,-3 0-2,2 0 0,-1 0 0,6 0-15,0 0 1,1 0 0,-1 0-42,0 0 1,-5 0 26,-1 0 0,-5 0 1,3-2 40,-1-4 0,-4 4 47,-10-4 1,2-1 0,-7 1-10,-3 2 0,-1 2-20,-2 2-14,0-8 0,5 7 0,1-5-16,-3 4 0,-1 2 1,-2 0-20,0 0 0,-1 0 1,1 0-1,-2 0 6,-4 0 0,4-6 0,-6 0 17,0 3 1,0 1 0,-5 2-1,-1 0 10,-6 0 1,3 0 0,-6 0-5,3 0 0,-3 0 1,-2 0-1,0 0 2,0 0 1,-6 0-1,2 0 1,-2 0-6,2 0 1,-7 0 0,5 0-1,0 0 0,0 0 0,-2 0 1,2-2 10,2-4 0,6 4 0,-4-4 0,2 3 7,4-3 0,-1 4 0,1-4-19,-2 4 0,0 2 0,5-2 0,-1-2-28,-4-1 0,1-1 0,-7 6 0,-1 0-17,-3 0 0,-8 0 1,1 0 13,1 0 0,-5 0 0,0 0 1,-2 0 22,-1 0 0,1 2 0,-4 2 0,2 1 6,2-1 0,6 4 1,-5 0-8,3 1 1,2-3 0,7 3-1,2 1-11,2 0 1,2-5 0,-4 5 12,2-2 1,6 3 0,-6-3-1,0-1 8,2 1 0,0-2 1,6-6-1,-3 0 12,3 0 1,2 0 0,-1 0-11,-3 0 0,4 0 0,-4 0 0,5 0 3,6 0 1,-3 0 0,3 0-1,-3 2-2,-3 3 1,-1-3-1,-3 4 0,-1-4 0,0 4 0,5-1 1,1 1-1,0 2 0,-1-6 1,1 5 10,-1 1 1,6-6 0,3 4-1,-1-4-6,0-2 0,4 0 0,-4 0 0,2 0-7,4 0 1,2 0 0,2 0-10,0 0 0,5 0 0,1 0-38,-3 0 22,-1 0 1,-2 0 44,0 0 1,7-2-1,2-2 43,1-2-70,5 0 1,-12 5-1,7-3-30,-3-2 0,-1 0 7,-7 6 1,1 0 0,0 0-1,-2 0-11,-4 0 0,7 0 0,-5 0 9,0 0 0,0 0 0,4 0 11,0 0 0,0 0 1,-1 0 20,1 0 0,0 0 1,0 0-3,-1 0 1,1 2 0,0 2 11,0 2 0,0-1 0,-1-3 1,1 2 11,0 2 0,0 0 1,-1-4-19,1 3 0,0-1 1,0 6-21,-1-3 1,7-1-1,-1-6 1,-1 2 12,-2 4 1,3-4 0,1 3 4,-3-3 1,-1-2 0,-2 0 93,0 0 0,5 0-23,1 0-52,-1 0-26,3 0 0,3 0 0,12-2-24,5-3 0,4 3 0,3-4 0,1 4-26,4 2 1,-2 0 0,7 0 55,3 0 0,2-8 0,1-1 0</inkml:trace>
  <inkml:trace contextRef="#ctx0" brushRef="#br0">1430 5805 6310,'-17'0'342,"0"0"-169,0 0 0,9 0-170,8 0 1,8 0-1,9 0-17,0 0 0,0 0 1,0 0-1,1 0 1,-1 0-1,2 0 1,2 0 0,2 0 0,6 0 0,-4 0 0,2 1 4,3 5 1,3-4-1,1 4 8,1-4 0,-1-2 0,3 0 0,1 0 16,2 0 0,6 0 0,-4 0-10,2 0 1,2 0 0,6 0 0,-2 0 1,-4 0 1,3 0 0,-3 0 5,4 0 0,-4 0 0,-2-2 1,0-2 27,0-2 1,-4 1 0,4 5-5,-2 0 1,1-2 0,-5-2 0,2-2-1,-2 2 1,1 2 0,-1 2-11,2 0 1,8 0 0,-2 0 0,4 0-11,1 0 0,-1 0 0,0 0-30,2 0 1,-4 0-1,9 0 1,-5 0-39,-6 0 1,2 0-1,-6 0 1,0 0 13,0 0 0,0 0 1,-6 0 19,-1 0 0,3 0 1,-9 0 8,3 0 0,3 0 0,-1 0 0,1 0 6,-1 0 1,1 0-1,-1 0 1,1 0-1,-1 0 0,1 0 1,-1 0-1,1 0 1,-1-2 0,0-1 0,1-3 19,-1 2 1,1 2 0,-1 2-12,1 0 1,-6 0 0,-1 0 0,3 0-5,1 0 1,3 0 0,-3 0-1,-3 0 1,4 0 0,-5 0-1,5 0 1,1 0 0,-5 0 1,0 0 5,2 0 0,1 0 0,3 0 0,-1 0-14,0 0 0,7 0 0,-1 0-23,-2 0 0,-1 0 1,-3 0-1,0 0-3,1 0 1,-6 0-1,-1 2-14,3 4 0,0-2 0,-1 7 1,-1 2-87,2 3 1,-5 1-1,3 0 17,2 0 1,-4-1 0,1-3 0,3-3 50,1-3 0,5-1 0,1-6 77,2 0 1,2 0 0,-3 0 0,1-2 101,-2-4 1,4-1 0,1-7 0,-1 5-8,0 1 0,6 1 0,-2 3-5,3-2 1,-3 0 0,-2 6-110,-2 0 1,4-2-1,-3-2 1,-1-1-17,0 1 0,-2 2 1,-4 2-1,3-2 2,1-4 0,0 4 0,-4-3 51,5 3 0,-5 0 0,4-2 31,-3-2 0,-3 1 0,1 3 0,-1-2 37,1-2 1,-1 0 0,2 6 0,3 0-65,1 0 1,0 0 0,-5 0-54,-1 0 1,0 0 0,1 0 0,-1 0 15,1 0 1,5 0 0,0 0-38,-1 0 0,3 0 1,-2 0-1,0 0-3,2 0 0,-5 0 0,5 0 36,0 0 1,-6-5 0,4-1 0,-3 2 74,-3 2 0,1 0 0,-1-2-51,1-1 1,-1-1-1,1 6 1,1 0-28,4 0 1,-3 0-1,3 0-31,-4 0 1,-1 0 0,-1 0 0,1 0-75,-1 0 0,0 0 0,-1 0-58,-4 0 0,1 0 0,-7 0 170,-2 0 0,-1 0 0,-3 0 0</inkml:trace>
  <inkml:trace contextRef="#ctx0" brushRef="#br0">1516 6804 7144,'-11'0'-536,"1"-2"1,3-4 528,3-6 1,10 3-1,5-1 1,4 1 31,3-1 0,-1 6 0,0-3 0,0 1 8,1 0 0,5 0 1,1 6-1,1 0-11,0 0 1,6 0 0,-2 0 0,3 0-6,3 0 1,-1 0-1,1-1-13,-1-5 0,8 4 1,4-4-1,4 2 4,2-1 0,-1 1 1,3-6 16,3 3 1,-1-5 0,7 4 0,0 1 0,-2-1 1,-1 2 0,-9 6 0,-1 0-45,-4 0 1,2 6 0,-6 0 4,2-2 0,-4 3 1,5 1-1,-5 0-19,-8-1 0,3 5 1,-8-7-23,-1-1 1,-7 4 30,-7-2 0,-10-1 24,-2-5 0,-15 6 0,-14 0-11,-4-2 1,-9-2 0,-4 0 0,-4 1-33,-1 3 0,-3 0 0,-1-4 12,-3 4 0,-13-3 0,2 7 0,-1 0-24,-1-1 0,2-3 0,2 3 0,4-1 44,5-4 0,6-2 1,5-2 12,1 0 1,9 0-1,1 0 1,7 0 23,4 0 1,2-2 0,6-4 117,0-5 0,5 1 249,1-1-366,7-1 0,-2 3 1,12 3-1,6 4-56,3 2 1,4 0 0,4 0-28,6 0 0,3 0 1,5 0 54,3 0 0,4 8 0,8 1 0</inkml:trace>
  <inkml:trace contextRef="#ctx0" brushRef="#br0">6945 6804 7569,'-18'0'-137,"7"0"0,-1 0 0,-1 0 0,-2 0 1,-3-2-162,1-4 301,8 4 0,1-8 1,10 7-43,4-3 0,3 0 0,8 4 1,2-2 7,4-1 1,-3-1 0,3 6 16,-4 0 1,0 0-1,2 0 1,2 0 29,-2 0 0,-2 0 0,-2 0 0,3 2 37,2 4 0,-2-5 0,3 7-20,-4 0 0,-4-4-13,-3 7-4,-5-7 0,-16 4 0,-7-8 0,-7 0 9,-3 0 1,-3 0 0,-6 0-13,1 0 0,-1-6 0,1 0 0,1 2-29,5 2 0,-3 2 0,8 0-166,2 0 1,8 0 181,1 0 0,16 8 0,-2 2 0</inkml:trace>
  <inkml:trace contextRef="#ctx0" brushRef="#br0">3119 7854 6289,'17'0'-99,"8"0"1,2 0 0</inkml:trace>
  <inkml:trace contextRef="#ctx0" brushRef="#br0">7703 8113 7569,'0'-37'0,"0"20"0,0 19 0</inkml:trace>
  <inkml:trace contextRef="#ctx0" brushRef="#br0">10374 17138 7382,'0'-11'-130,"0"-1"203,0-1 1,2 5-39,3 2 0,-1 4 0,8 2 33,1 0 0,2 0 0,3 0 47,-1 0 1,0 0-83,0 0 0,1 0 0,-1 0 0,2-1-18,4-5 1,-4 4 0,6-4 0,-2 4 11,0 2 1,8-2-1,-5-2-24,1-1 0,4-1 0,-6 6 1,1-2-4,5-4 0,-6 4 0,0-3 0,-2 3-10,0 2 1,0 0-1,-6 0 12,0 0 1,0 0-1,1 0 1,-1 0 5,0 0 0,0 0 1,1 0-1,-1 0 1,0 0 0,0 0-1,1 0 4,-1 0 0,0 0 0,0 0 1,1 0-36,-1 0 1,0-6 0,0 0-41,0 2 0,6 3 1,0 1 6,-2 0 0,-1 0 1,-3 0 11,0 0 0,0 0 0,1 0-1,-1 0 0,0 0 1,0 0 37,0 0 0,-5 0 27,-1 0 1,1 0-7,5 0 0,-5 0 4,-1 0 0,-5 0-13,5 0-42,-7 0 0,6 0-98,-4 0-32,-5 0 78,7 0 64,-8 0 1,-2 5 0,-4 1 0,3 0 0,-9-6 0,-1 2 4,-3 3 0,-1-3 1,0 4 26,0-4 1,-1 4 0,1-1 0,-2-1 2,-4-2 1,2 4 0,-8 0 0,-1-1 1,-3 3 1,4-6 0,3 4 8,1-4 1,-4 3-1,4 1 1,-2 0-13,-3 2 0,5-7 0,2 5-6,4-4 0,-4-2 1,0 2-1,2 2 17,1 2 0,3-1 0,0-5 0,0 0 15,0 0 1,-1 0 0,1 0-6,0 0 0,0 0 0,-1 0 0,1 0-23,0 0 1,5 0-1,1 0-37,-2 0 1,-1 2-1,1 2 1,1 2 9,-1-2 1,-2-2-8,-3-2 0,1 0 100,0 0 0,0 0 1,-1 0-6,1 0 1,0 0-21,0 0 1,5-6 0,1 0-59,-3 2 1,-1 2 2,-2 2 0,5 0 0,1 0-35,-3 0 1,5 0-1,-3 0-4,-1 0 0,-2 0 27,-3 0 0,7 0 0,-1 0 23,-1 0 0,-2 0 55,-3 0 1,7-5 0,-1-1-15,-1 2 0,3 2 25,-1 2-69,0 0-111,1 0 0,4 0 86,12 0 0,-2 0 1,7 0-1,3 0 43,1 0 0,2 0 0,2 0 0,2 0-17,2 0 0,0 0 0,-3 0 6,2 0 1,0 0 0,4-2-1,1-2 20,0-1 0,-4-1 0,6 4-18,1-4 0,-3 4 1,2-5-1,1 1-11,3 0 1,1-5 0,-1 5-1,-2 2 6,-3 2 1,-1-4 0,4 1-9,-2 1 0,-6 0 1,5 0-1,1-1 2,-2 1 1,3 2 0,-5 2-5,2 0 1,-4-2-1,4-2 1,-2-2-2,-4 2 1,-2 3 0,0 1-1,2 0-11,2 0 0,0 0 0,-4 0-10,4 0 1,-4 0-1,6 0 1,-2 0-9,0 0 0,2 0 1,-4 0 11,2 0 1,0 0 0,-6 0 0,3 0-7,3 0 1,-4-6 0,4 0-1,-4 2 0,-2 2 22,0 2 1,-5 0 0,-3-2 22,-1-3 85,-2 3-100,-6-6 1,-2 2-1,-4 1-11,-5 1 0,1 2 0,-2 2 1,1 0 0,-6 0 0,0 0-4,-1 0 1,1 0 0,0 2-10,0 4 1,-1-5 0,1 7 10,0 0 1,2-4-1,1 5 1,3 1-2,-3-1 0,-1-5 1,-2 4 8,0-1 0,-3 1 0,-1 4 1,-2-5 13,2 1 0,0-4 0,0 5 0,-2 1 23,2-1 1,0-3 0,0 4-31,-2-3 1,-2 5 0,4-6 0,-2-1-1,2 3 0,0-6 1,0 4-1,-2-3 6,2 3 1,-4-4 0,2 4 10,2-4 1,-4 0-1,2 2 1,0 1-19,-2-1 0,6-2 0,-6-2 3,0 0 0,4 6 0,-6-1 0,3-1 6,2-2 1,-2-2 0,1 0-1,2 0-2,1 0 1,3 0 0,0 0-9,0 0 0,-1 0 1,1 0 6,0 0 1,6 0 0,1-2-22,2-3 1,-5 3 6,1-4 0,3 4 4,-3 2 8,8 0 3,-3 0-57,7 0 14,0 0 0,7 0 33,5 0 1,-2 0 0,1 0 0,4 0-16,6 0 1,4-2-1,8-2-15,1-1 0,-3-7 0,11 4 0,0 1-3,4-1 1,4-5 0,2 3 26,-1 1 0,3-7 0,1 7 0,3-3 30,-3 1 0,-1 5 1,-2-4-1,-1 3-13,1 3 0,-8-4 0,-4 3-28,-3 1 0,-3-4-1,1 2 1,-3 2-74,-3 3 1,-4-1-1,-8-2-218,0-2 205,1 0 1,-11 6-1,-7 0-19,-9 0 1,-7 0 122,-1 0 0,-8 0 0,-2 0 0</inkml:trace>
  <inkml:trace contextRef="#ctx0" brushRef="#br0">16146 17207 7569,'-7'-10'-759,"5"1"0,-4 3 759,4-5 0,2-5 0,0-1 0</inkml:trace>
  <inkml:trace contextRef="#ctx0" brushRef="#br0">16146 17121 7569,'-2'-10'-525,"-3"5"0,3 1 395,-4-2 65,4 4 0,2-7 115,0 3 1,2 4 212,4-4-132,-4 4-34,5 2 1,-7 2-16,0 4 0,0 3-61,0 9 1,0-1-1,0 0-34,0 0 0,0 1 27,0-1 1,0 0 0,2 0-10,4 0 1,-4-5 0,4-1-50,-4 3 0,-2-5 0,0 3-65,0 1 0,0-3 0,0 1-170,0 3 258,0-7 1,0 3 0,2-6 99,3 2 0,-1-1-40,8-5 0,-1-2 1,6-1 54,1-3 1,-1 0-1,0 4-80,0-4 0,2 4 1,2-3-1,4 3-24,2 2 1,-4 0 0,6 0 6,1 0 0,3 0 0,2 0 0,-1 0-4,0 0 1,3 0 0,1 0 12,2 0 1,8 0 0,-2 0 0,4 0 31,2 0 0,-3 0 0,1 0-6,2 0 1,-4 0 0,9 0 0,-5 0-14,-6 0 1,4 0 0,-6 0 0,2 0-30,0 0 1,-8 0 0,4 0 21,0 0 0,-6 0 0,7 0 1,-3 0-10,0 0 1,6 0-1,-6 0-12,-2 0 0,5 0 1,-1 0-1,0 0-15,0 0 0,-2 0 0,-3 0 22,3 0 1,-4 0-1,4 0 1,-3 0 79,-3 0 0,1 0 0,-3 0-72,-3 0 1,3 0-1,-3 0 1,4 0-4,1 0 0,1 0 0,-1 0 0,3 0-8,3 0 1,-4 0-1,6 0-5,0 0 0,-3 0 0,7 0 0,0 0 1,-2 0 0,5 2 1,-5 2 7,0 1 0,4 1 0,-6-6 0,1 0-1,-1 0 0,-4 6 0,-7 0 0,-3-3 1,-7-1 0,4-2 28,0 0 0,-6 0 0,4 0 30,-4 0 1,-7 0-59,-1 0 0,-5 0-73,6 0 0,-7 0-75,7 0 88,-8 0 176,3 0-66,-7 0 298,0 0-287,-7 0 1,5-2-44,-4-3-45,4 3 1,0-12 22,-4 9 1,3-7 0,-7 4 9,2-1 0,-3 3 1,3-5 54,-1-3 1,-1-1 0,-1-2-1,5-1 1,4 1-77,2 0 1,0 0 0,0 0-32,0-1 0,0 7-452,0-1 88,0 9 161,0-13 0,-2 14 250,-4-3 0,-3 10 0,-9 5 0</inkml:trace>
  <inkml:trace contextRef="#ctx0" brushRef="#br0">12666 17138 7569,'0'-11'-212,"0"-1"1,0-1-1,0-3 835,0-1-480,0 8-116,0 1 1,0 21-1,0 5 11,0 1 1,0 2 0,0 0 0,0 4-33,0 2 0,0-5 0,0 5-3,0-2 0,0 4 0,0-6 0,1-2-19,5-2 0,-4-2 0,4 0 12,-4 1 1,0-3 0,2-2-1,3-3 3,3-2 0,1-3 1,6-5 5,1 0 0,-1 6 1,0 0-1,2-2-1,4-2 1,-2-2-1,8 0-4,2 0 0,1 0 0,3 0 1,-1 0 10,1 0 1,1-2-1,2-2 1,4-2 20,2 2 0,-3 2 0,3 2-5,-2 0 0,6-5 0,-4-1-8,0 2 1,4 2-1,-6 2 1,0 0 1,0 0 1,-2 0-1,-3 0 1,1 0-16,2 0 0,0 0 0,-5 0-10,-1 0 1,-1 0 0,-3 0 0,-3 0-18,-2 0 0,-2 0 0,-6 2 31,1 4 1,-1-4 62,0 3-47,-7-3 27,-3-2 12,-7 0-75,0 0 23,0-7 1,0 3-1,0-8 1,0 1-1,0-6-16,0-1 1,2-4 0,2-3-12,2-2 1,-1-2 0,-3-5 0,2-1-29,2 1 1,2-6 0,-5-1 42,3 3 0,0 4 0,-4 3 0,2 2 16,1-1 1,1 5 0,-6 2 0,0 4-43,0 2 1,0-1-244,0 1 268,0 8 0,0 1 0,0 8 0</inkml:trace>
  <inkml:trace contextRef="#ctx0" brushRef="#br0">14440 16397 7569,'-9'-1'-857,"3"-5"844,4-4 1,2-1 2,0-1 0,0 1 0,0-6-3,0-1 0,0 7 1,0-1-1,0-1 35,0-2 0,0-4 0,-2-3-29,-3 0 1,3-1-1,-4 3 1,4-1-66,2-2 0,0-1 0,0 2 0,0 0 58,0 0 0,-2 9 108,-4 2 1,4-1 54,-3-5 0,3 5-91,2 1 1,2 5-1,3-3-38,7 1 0,5 0 1,6 4-38,6-1 0,-2-3 0,1 4 0,5-2-10,5 3 1,-1-5 0,3 2-6,-4 2 0,4 3 0,2 1 0,3 0-8,2 0 0,3 0 0,2 0 0,0 0-21,-1 0 0,1 0 0,2 0 30,3 0 0,-3 0 0,3 0 1,-3 0-24,-3 0 1,1-2-1,-2-2 58,-4-2 1,-4-5-1,-10 3 1,-3-2 64,-6-3 1,-4 5 0,-3 1 148,-5-1 1,-3 4-140,-8-7 1,0 5 0,-2-4 106,-4 3-174,4 1 0,-7 6 0,5 2-26,-2 4 1,0 3-1,6 8 1,0 3-34,0 3 0,0 1 1,2 7 0,4-2 1,-4 5 0,4 6-1,-4-1-57,-2-3 0,5-2 0,1-1 16,-2-4 0,-2 3 87,-2-3 0,0 3 0,0 3 0</inkml:trace>
  <inkml:trace contextRef="#ctx0" brushRef="#br0">4670 13607 7569,'-10'-2'-1205,"5"-4"1223,3 5 0,2-5 52,0 12 0,0-3 13,0 9 0,5-6-45,1 5 0,0-5 0,-6 5-16,0 3 1,0-5 0,0 3 2,0 1 1,0 2 0,0 3 12,0-1 0,0-6 1,0 1 11,0 1 0,0-3-8,0 1 1,0 1-38,0 5-17,0-7 1,0-1-10,0-3 69,0-4-23,0 6-27,8-8 0,1 0 3,8 0 1,1 5-7,-1 1 1,0 0 0,0-6 1,1 0 0,4 0 0,1 0 1,-1 0 4,-3 0 0,4 0 0,0 0 17,-2 0 1,4 0 0,-1 0-1,1 0-10,0 0 0,0 0 0,-4 0-4,2 0 0,2 0 0,-2 0 1,4 0 17,0 0 1,5 0 0,-3 0-17,3 0 1,-3 0-1,0 0 1,2 0 18,1 0 1,3-6 0,-1 0-1,0 1 23,1-3 1,-1 4 0,1-6 11,-1 3 0,1-5 0,-1 5 0,1-1-6,-1 0 0,1 3 0,-3 3-58,-3-4 0,3 4 0,-3-4 0,4 4-30,1 2 1,-5 0-1,-2 0 22,-2 0 1,3 0 0,-3 0 0,0 2-11,0 4 0,4-4 0,-4 4 13,1-4 0,3-2 0,4 0 0,-3 0-3,-1 0 0,0 0 0,3 0 0,-3 0 1,4 0 0,-7 0 0,3 0-23,0 0 1,-2 0 0,3 0 28,-1 0 1,-6 0 0,4 0 0,-2 0-3,-4 0 1,4 0-1,0 2 6,1 3 1,-3-3 0,4 4 0,0-4-14,0-2 0,-4 0 1,3 0-1,1 0-7,0 0 0,2 0 1,5 0 6,1 0 0,-1 0 1,1 0-1,-1 0 2,1 0 0,-1 2 1,1 2 5,-1 1 0,-3 1 1,-1-4-1,3 2 9,-3 2 0,1 1 0,4-3 1,-1 2 1,-1 0 0,-3-6 0,-1 0-3,2 0 0,-5 5 0,3 1 0,2-2 1,-4-2 0,1-2 0,3 0-1,1 0 0,-3 0 0,0 0-3,2 0 1,-1 0-1,1 0 1,-4 0 14,-3 0 1,7 0 0,-2 0-1,3 0 2,3 0 0,-6 0 1,-1 0-15,3 0 1,1 0 0,3 0 0,-1 0 15,1 0 1,-1 0-1,1 0 1,-1 0 0,1 0 0,-3 0 0,1 0 9,1 0 1,-3-2 0,9-2-19,-4-2 0,-1 1 0,-1 5 0,1 0 2,-1 0 1,1-2-1,-3-2-9,-3-2 0,4 0 0,-7 6 0,3 0-31,0 0 0,-2 0 0,3 0 1,-1 0-14,2 0 0,-5-2 1,3-1 26,2-3 0,-4 0 0,1 6 1,1 0-7,-2 0 0,5 0 1,-3 0 6,4 0 1,-5-6 0,1 1 0,2 1 7,1 2 0,3 2 0,-1 0 5,1 0 0,-1 0 0,1 0 0,1 0 0,4 0 1,-3 0 0,3 0 0,-4 0 1,-1 0-1,-1 0 1,3 0-15,3 0 1,-4 0-1,4 0 1,-1 0-21,1 0 1,-4 0 0,6 0 6,0 0 1,-3 0-1,5 0 1,-2 0 13,-4 0 1,-1 2 0,-3 2 25,0 1 0,1 1 0,-1-6 0,3 0 33,3 0 0,-4 0 0,5 0-21,-5 0 0,-2 0 1,1 0-1,1 0-26,4 0 0,-3 0 0,5 2-23,0 4 0,-4-4 0,6 5 0,-1-1-38,-5 0 1,0 0 0,0-6-1,3 0 61,-3 0 0,-6 0 1,-1 0 75,0 0 0,5 0 1,-9 0-1,2 0 11,-1 0 0,-5 0 1,6 0 4,2 0 1,-1 0 0,1 0-1,-2 0-78,1 0 0,3 0 0,-1 0-63,-3 0 0,2 0 1,-6 0-1,0 0-24,-1 0 1,5 0-1,-6 0 52,-2 0 0,4 5 0,-2 1 1,-2-2 8,-2-2 0,-1-2 0,-3 2 1,-2 1 28,-1 3 1,-7 0 8,7-6-18,-8 0 0,5 6-111,-3-1 0,-2 1 6,7-6 0,-7 2 0,4 2-57,0 2 90,-7-1 337,7-5 10,-8 0-56,0 0-222,0-7 83,0 5-111,0-6 0,-2 6-19,-4-3 1,5 1-52,-5-8 1,4 6-1,2-5 9,0-2 1,0 3 0,0-1-4,0-3 0,0 5 83,0-3 1,0 1-1,0-7 11,0 1 0,0 6 0,-2 1 102,-4 2 1,4-5-62,-3 2 0,-3-5-11,2-1 1,-1 6 0,3-1 30,-2-1 0,-2 3-13,3-1-493,3 7 437,-6-4 0,8 23 0,0 5 0</inkml:trace>
  <inkml:trace contextRef="#ctx0" brushRef="#br0">14888 13883 7569,'0'-12'-171,"2"3"1,2-1 0,4 2 0,1 1 0,5 3 0,-1 0 317,-1-2 0,-3 4-21,-3-3 0,-2 3 0,5 0 0,1-2-36,0-2 0,1 1 0,6 5 0,2 0-44,4 0 1,6 0-1,11 0-62,6 0 0,4 0 0,4 0 0,3 0 18,6 0 0,10 0 0,4 0-32,1 0 0,-3 0 0,5 0 0,3 0 55,1 0 1,0 0-1,-2 0 1,-3 0 21,-2 0 1,5 0 0,-4 0-18,1 0 1,-3 0 0,-9 0-1,-1 0-36,-3 0 1,-13 0 0,-1 0-7,-5 0 1,-9 0 0,-8 0 0,-3 0-69,-2 0 1,-3 0-184,-2 0-45,-7 0 1,-3 2 307,-7 3 0,0-3 0,0 6 0</inkml:trace>
  <inkml:trace contextRef="#ctx0" brushRef="#br0">14458 15261 7569,'-10'-8'2,"6"-3"1,8-3-1,8 1 1,5 1-1,6-1 1,6-2 152,3-3 1,3 7-1,1-1 1,2-1-1,4 0 173,2 1 1,-5 4 0,1 8 0,-4 0-324,-1 0 1,-3 8 0,-3 4 0,-8 5-141,-8 6 0,-5 2 1,-8 5-1,-2-1-91,-4 2 1,-9 7-1,-12 2 1,-3-4 1,-7-5 0,-1 0 0,4-8 191,-1-2 0,-1-4 0,-3-4 0,-1-3 106,2-2 1,2-3-1,1-7-20,1-3 0,1-5 1,4-7-1,6 0 94,4-1 1,4-1 0,1-2-60,3-2 0,7 0 0,0 4 0,8-2-116,8-2 0,5 0 0,6 6-153,6 0 0,3-1 0,3 1 0,1 0-160,4 0 0,-3 0 0,3-1 341,-4 1 0,-1 0 0,-1 0 0</inkml:trace>
  <inkml:trace contextRef="#ctx0" brushRef="#br0">15388 15054 7569,'-9'8'41,"1"1"0,8 8 0,0 1 0,2 1 0,2 2 0,3 4 0,1 0 0,2 1 0,-3-1-42,1 0 1,3 4 0,-3-6 0,0-2 0,-1-2 0,7 6 0,-5 2 0</inkml:trace>
  <inkml:trace contextRef="#ctx0" brushRef="#br0">16267 15261 6845,'-8'-2'106,"8"-4"0,10-4 0,5-1 0,4-1 0,2 1 156,2 1 1,0 1-1,-3 5-9,3-2 1,1 1 0,7 5 0,-4 0-108,-2 0 0,-2 7 0,-6 5 0,-2 3-168,-3 2 0,-5 6 0,-5 2 47,4 2 0,-4-4 1,4 4-1,-6-3-66,-6-2 0,2 2 1,-7-1-1,-3-2-41,-1-1 0,-8-3 0,-2 0 28,-2 0 0,4-1 0,-5-5 0,-3-5 30,-2-4 0,-1-2 0,1 0 39,5 0 0,-3-2 0,8-4 0,2-5 23,2-5 0,4-1 0,1 0 0,5 0 57,1-1 1,2-5-1,8 0-129,4 2 1,3-4 0,11 3-109,3 0 1,3-2-1,9-1 1,1 0-104,4 0 1,-1 2 0,5 6-1,0 0 245,0-1 0,-6 1 0,4 0 0</inkml:trace>
  <inkml:trace contextRef="#ctx0" brushRef="#br0">17129 15278 7569,'-10'-17'11,"4"-1"1,6 3 0,6 2 0,6 3 0,5 1 0,4-1-1,4-1 236,2 1 0,3-3 0,8 7 0,3 0-61,-3-2 1,-4 7 0,-3-3 0,-4 6-160,-2 3 1,2 11 0,-8-1 0,-6 6-178,-3 0 1,-5 6 0,-5 2 49,0 3 1,-7 4 0,-7 3 0,-7 1-50,-7-2 1,-1-7-1,-4-4 1,-3-1 113,0 1 1,-1-6 0,3 2 5,-1-4 1,-5-9 0,2-4-1,3-4-2,5-2 0,3 0 1,-2-2 37,6-4 0,4-9 1,4-8-1,3 0 17,6-2 1,5 6 0,1-6-87,0 0 0,7 6 0,7-6 0,5 2-78,4 0 1,7 0-1,-1 6-198,4 0 0,7-1 338,0 1 0,8 0 0,-4 0 0</inkml:trace>
  <inkml:trace contextRef="#ctx0" brushRef="#br0">18318 15209 7569,'-12'0'-31,"1"0"0,-1 2 1,3 4-1,3 5 1,2 4 401,-2 3 0,4 5 0,-3 2 1,3-1-208,2 1 0,0 6 0,0-2 0,0 1-113,0-1 1,0 3-1,0-5-121,0 0 1,0 0 0,0-6 0,0 2-360,0-2 0,0-8 0,0-1 429,0 1 0,0 2 0,0 3 0</inkml:trace>
  <inkml:trace contextRef="#ctx0" brushRef="#br0">19162 15381 7569,'0'-17'-26,"0"0"1,0 0 0,0-1 0,0 1 0,0 0 508,0 0 1,-8 1-128,-3 5 0,-4 3 0,-3 8 0,1 2-84,0 4 1,2 5 0,1 12-1,3 6-30,-3 4 0,7 3 0,1 2-194,4 2 0,2 2 1,2-3-1,4 1-79,5-2 1,4-1-1,5-5 1,1-3-147,2-6 1,7-4 0,-1-2 36,3 0 1,3-7 0,-3-4 0,-1-4 57,-2-2 0,-2-8 0,3-5-26,-1-8 0,-10-1 1,0-6-1,-7-3-44,-5-1 1,-1-5-1,-8-1 197,-3-2 1,-5 0 0,-9 5 0,-2 3 82,-2 3 1,-2 4 0,4 8-354,-2 0 0,0 1 1,6 5-1,-1 5-734,1 4 959,0 2 0,-8 0 0,-2 0 0</inkml:trace>
  <inkml:trace contextRef="#ctx0" brushRef="#br0">12683 18482 7569,'0'-12'126,"0"1"0,2-3 1,3 1-1,9-1 0,5 3 1,6-1-1,4 1 0,5 0 312,4-3 0,8 5 1,-5-1-1,-3 2 1,-2 4-290,-1 3 1,-3 1 0,-1 0 0,-4 1 0,-4 5-214,-8 6 1,0 3 0,-7 4-1,0 4-79,-1 6 1,-9 5-1,-9 5 1,-6 3 6,-6 2 1,-4-4-1,-8 2 1,1-4 76,-1-5 1,1-4-1,-1-1 44,1-5 0,0-4 0,-1-3 0,1-5-93,-1-5 1,1-6 0,1-6 51,4-5 1,5-12 0,8-4-1,5-2 171,5 0 1,4 1 0,2-7-40,0 1 0,10-1 1,5 1-1,8 1 20,4 5 1,1-3 0,7 6-233,-1-2 1,1 12 0,-1-2 0,1 3-439,-1 5 574,1 1 0,-1 1 0,1-3 0</inkml:trace>
  <inkml:trace contextRef="#ctx0" brushRef="#br0">13475 18550 7569,'0'-11'184,"2"1"1,4 1 0,6 1-1,3-1 1,2 1 0,2-2 0,4 1-1,4-3 242,0 3 0,5-1 1,-3 6-1,4-1-316,1 1 1,-5 2-1,-2 4 1,-1 2-245,1 1 0,-6 11 0,2-1 65,-4 6 1,-9 10-1,-4-3 1,-4 7-21,-2 5 0,-8-4 0,-5 5 1,-7-5-41,-2-2 1,-7-1-1,4-4 136,-2-6 1,4-4 0,-6-4 0,-1-2-35,-3-1 1,-7-10-1,0 0-9,2-6 1,7-11 0,2-1 0,0-7 58,3-3 0,6-1 1,11-4 66,1 2 1,3 3 0,6-5 0,5 2-103,6-1 1,11 3 0,7-2-177,9-1 1,-1 5-1,6 2 1,0 4-243,0 1 1,-4 1 0,6 2 429,2 3 0,-6-3 0,0 5 0</inkml:trace>
  <inkml:trace contextRef="#ctx0" brushRef="#br0">14578 18516 7569,'-9'-2'20,"3"-4"0,6-5 1,6-2-1,3-1 370,1 3 0,5 7 0,-3-4 0,3 2-228,2 1 0,0-1 0,1 6 0,-1 0-21,0 0 0,0 2 1,1 4-141,-1 5 1,0 4-1,-2 3 1,-1 1-12,-3 4 0,-7 2 0,2 5-94,-4-1 0,-2-6 0,-2 4 1,-4-1-1,-5 1 1,-5-6-1,-1 2 97,0-4 1,-6-1-1,-2-3 1,-2-2 18,-3-1 1,-3-8 0,0 1-12,5-3 1,-3-4 0,8-3 0,2-7-18,2-3 0,9-4 0,5-2 0,3-4-142,2-2 0,2 4 1,3-4 13,7 2 1,9-3 0,4 3 25,2-2 0,-1 6 1,5-2-1,-2 4-26,1 2 1,1 1 0,0 3 0,-5 3-378,-1 3 0,4 1 521,-6 6 0,8 0 0,-5 0 0</inkml:trace>
  <inkml:trace contextRef="#ctx0" brushRef="#br0">15337 18464 7569,'-12'0'168,"1"0"0,-1 2 0,2 4 1,5 6-1,3 5 0,2 4 0,0 4 241,0 1 1,0-3-1,0 6 1,0 2-400,0 1 0,0 3 0,2-1-119,3 1 0,3-1 0,4-1 0,-5-3-329,1-1 0,-6-8 0,6 2 438,-1-4 0,-5-2 0,6 1 0</inkml:trace>
  <inkml:trace contextRef="#ctx0" brushRef="#br0">16388 18482 7569,'0'-18'142,"0"7"0,0-1 0,2 1 0,3-1 1,7 3-1,3 1 0,4 4 0,2 1 0,2-1 259,-2-2 0,4 2 0,0 10 0,2 5-295,4 5 0,-7 1 1,1 2-1,-2 4-174,0 6 0,-5 3 1,-9 3-1,1-1-5,-1 1 0,-5-7 1,2 1-1,-6 0-47,-6-2 1,-5-3-1,-10-6 134,-2-1 1,-10-2 0,0-3 0,-5-7 45,0-3 0,2-2 1,1-2-5,1-3 1,1-5 0,4-7 0,6 0-116,4-1 0,10-5 0,3 0-193,4 2 1,2-5-1,2-1 1,6-2-171,9 0 1,2 3-1,8-5 91,-2 2 1,3 3 0,-3-3 0,0 6-130,0 4 0,-2 3 460,-6 5 0,0-4 0,1 5 0</inkml:trace>
  <inkml:trace contextRef="#ctx0" brushRef="#br0">17146 18550 7569,'-10'-17'170,"6"2"0,8 2 0,8 1 0,3 1 0,4-1 0,4 1 0,4-3 0,2 1 342,-1 1 0,1-1 0,6 7 0,-1 2-428,1 2 1,-3 4-1,-1 4 1,-4 6-149,-3 3 1,-1 10 0,-7 4-1,-5 3-29,-5 2 1,-4 1-1,-2-1 1,-2 1-91,-4-1 1,-5 1 0,-10-1 0,-4-1 110,-2-5 0,0 1 0,-3-10 113,1-3 0,0-5 0,-5 1 0,-1-7-157,1-3 1,1-9-1,3-5 39,1-3 1,8-8 0,0-2 0,7-2 7,9-3 1,3-3 0,4-1-81,3-1 0,7 6 0,11 3 0,5-1 21,5 0 1,3 6 0,3-2-516,1 4 643,8 9 0,-4-5 0,8 5 0</inkml:trace>
  <inkml:trace contextRef="#ctx0" brushRef="#br0">18076 18533 7569,'-3'-11'11,"3"1"0,7 3 0,7 1 1,3 0-1,2 0 0,2 1 1,4-1 448,2 0 0,0 0 0,3 6-307,-1 0 1,-6 0-1,4 2 1,-2 4 0,-6 6-50,-6 3 0,1 10 1,-7 3-1,1 5-59,0 1 1,-5 1 0,-8 1 14,-7 4 1,-1-3-1,-3 3 1,3-6 57,0-5 1,-12-4-1,7-8-151,-1 0 0,0-1 0,0-5 0,-2-5-152,-2-4 0,-2-4 0,4-6 55,-2-9 0,-6-2 0,4-10 0,1-1-128,-1-3 0,2 1 0,7 1 189,5 2 1,1 6 0,6-4-1,-1 3-11,1 3 1,10-1 0,5 3 26,4 2 1,10-4 0,4 10 0,4-5-271,1-1 0,1 6 1,1 1-158,4 2 480,-3 3 0,5-3 0,-8-2 0</inkml:trace>
  <inkml:trace contextRef="#ctx0" brushRef="#br0">18800 18585 7569,'-17'-10'67,"7"1"0,5 3 1,3-5-1,2-5 1,2-1-1,3 0 130,7 0 0,5 1 0,6 1 0,6 2 106,3-1 1,3-9 0,1 10 0,2 1 100,3 3 1,-7-3 0,-5 7-273,1 1 1,-5 4 0,0 5 0,-2 9-179,0 7 1,-6 0-1,-7 8-101,-2 1 0,-3 3 0,-5 1 0,-2 1-77,-3-1 1,-7 1 0,-9-1 103,-2 1 0,-7-7 0,-1-1 0,-5-2 166,-5-4 0,-5-2 0,4-4 34,-2-3 0,6-4 0,-2-8 0,5-2-71,7-4 0,3-6 0,7-9 0,3-4-188,4-1 1,5-3 0,14-4-68,9 5 1,10-5 0,13 4 0,6-1-195,4 1 1,3-1 439,5 7 0,3-8 0,8 4 0</inkml:trace>
  <inkml:trace contextRef="#ctx0" brushRef="#br0">16233 18275 7569,'-8'0'218,"10"0"0,13 0 1,14 0-1,9-2 0,8-2 135,4-2 1,15 1 0,4 5-1,6 0-260,7 0 1,2 0-1,-35 0 1,2 0-1,0 0 1,1 0-132,1 0 1,-1 0 0,1 0 0,0 0-1,6 0 1,0 0-103,3 0 0,-1 0 0,1 0 1,0 0-1,0-1 0,-1 0 0,1-1 1,0 0 82,1-1 1,1 0-1,1-1 1,0 1 0,-3 1-1,-1 0 1,-4-1 0,0 0 4,-3 1 1,0 0 0,-2 1 0,-1 0 0,37 1 0,-6 0-22,-3 0 1,-4 8-1,-8 1 53,-4 1 0,-10 0 1,-10-5-1,-5 7-264,-6 3 1,-3 2-1,-2 1 284,-10-1 0,-2-4 0,-5 1 0,5-1 0,6-2 0</inkml:trace>
  <inkml:trace contextRef="#ctx0" brushRef="#br0">12700 18309 6349,'11'0'-380,"1"0"581,1 0 1,-7-2 198,-6-3 0,-2 3 104,-9-4 1,7 2 144,-2-2-632,-3 5 1,14-7 0,1 8-20,7 0 0,12 0 1,4 0-1,6 0 0,5 0 1,4 0 0,9 0-45,5 0 0,5-2 0,10-2 0,1-2 30,-1 3 1,-2 1 0,-4 2-41,-4 0 1,2 0 0,-9 0 0,-6 0-54,-8 0 0,-2 0 1,-4 2 11,-3 3 1,-8-1-1,2 6 1,-3-1-81,-2 1 1,-3-4-1,0 5-403,4 2 580,-4-5 0,14 7 0,-7-5 0</inkml:trace>
  <inkml:trace contextRef="#ctx0" brushRef="#br0">16198 17155 7569,'0'-9'-1069,"0"3"1137,0 12 1,0 3 0,0 9 32,0-1 1,0 0 0,0 0 0,0 0 43,0 1 0,0-1 1,0 0-98,0 0 0,2 1 0,2-1 0,4 0-9,1 0 1,-5 0 0,4 1-94,-1-1 1,-5 0 0,6-2 0,-2-1-43,-1-3 1,3-7 29,-2 2 1,-2 2 39,7-3 1,-5 1 6,5-6 0,-5 0 6,5 0 1,1 0 13,5 0 0,-5 0 1,-1 0-1,3 0 4,1 0 1,4 0-1,2 0-9,2 0 1,8 0 0,-3 0-1,5 0-17,1 0 1,7 0 0,1 0 0,2 0 0,2 0 0,5 0 14,1 0 1,0 0 0,0 0 0,-1 0 7,1 0 0,-6 0 0,0 0 1,0 2-2,-2 4 1,4-4 0,-6 3 60,2-3 0,-4-2 0,6 0 3,2 0 0,2 0 1,1 0-1,1 0 73,0 0 1,-1-2-1,3-1 1,2-3 83,1 2 1,-5 0 0,-6 0-160,2-1 1,-6-1-1,-2 8-37,-4 3 1,-9-3-1,-2 6 1,-2-2-63,0 0 1,-6-1 0,-5-5 0,1 0-22,2 0 1,3 0 0,-1 0-11,0 0 1,0 0 0,2 0-40,4 0 0,-3 0 0,4 0 0,-1 0 56,0 0 1,6 0-1,-4 0 1,0 0 20,0 0 0,3 0 0,-3 0 41,2 0 0,-4 0 0,6 0-2,2 0 0,-5 0 0,3 0 0,4-2-14,5-3 1,-2 3 0,4-4 0,-3 4-40,-3 2 1,7-2-1,-1-2 14,-2-1 1,0-1 0,1 6 0,1 0 31,-2 0 0,0-2 0,1-2 25,1-2 0,-2 1 0,-7 5 0,-4 0 48,-2 0 0,3 0 0,-5-2-58,-2-4 0,-2 4 1,-1-4-10,-1 4 0,0 2-45,0 0 0,1 0-89,-1 0 90,0 0 1,-5 0 23,-1 0 65,-7 0 114,4 0-95,-8 0 178,0 0-287,-8 0 1,4 0-297,-7 0 226,7-7 1,-10-3 0,9-7 0,-1 0-251,-2-1 0,6 1 328,-3 0 0,-3 0 0,2 0 0,0-1 199,-1 1 0,5 6 1,-6 1 362,0 2 0,5-5-117,-9 2 0,8 1-160,-1-2-319,3 9-280,2-5 60,0 8 658,0 0-273,0-8 98,0 6-125,0-5-174,0 7 1,2 0 48,3 0 1,-3 2 0,4 3 58,-4 7 1,4-3 0,-1 3-1,-1 1-2,-2 3 0,4 1 0,0 0-6,-3 0 1,-1 1 0,-2-1 0,0 0-5,0 0 1,0 0-1,0 1 1,2-1-41,4 0 1,-4 0 0,4 1-50,-4-1 0,3 0-17,1 0 77,0 0 226,-6-7 39,0-2-154,0-8-982,0 0 890,-8 0 0,-1 0 0,-9 0 0,1 0-9,0 0 0,0 0 0,-2 0 14,-4 0 0,-4 0 0,-8 2 0,-1 1 16,-4 3 1,1 0 0,-5-6-20,2 0 0,-6 0 0,4 0 0,-2 0 14,0 0 0,2 2 0,-3 2-7,1 1 0,0 3 1,-6-4-1,0 2-10,1-3 0,-1 5 0,-2 0-73,-3 1 0,-3-5 0,-5 4 0,4-2-16,2-1 1,-4 3 0,3-4 103,-1 2 0,5-1 0,-1-5 0,5 0-6,6 0 1,-3 0 0,4 0-1,1 0 0,0 0 0,8 0 0,-2 0-11,-1 0 1,7 0 0,-8 0-23,3 0 1,3 6 0,-1 0 0,-1 0-11,-4 1 1,3-5 0,-3 6 58,4-1 0,-4-3 0,-3 6 0,-1-3 41,-3-3 1,3 4 0,-1-2-37,3-3 1,-4 5 0,6-2-1,2-2 28,2-2 0,7-2 0,2 0-76,2 0 1,2 0 0,6 0-397,0 0 253,7 0 1,2-2-1,10-4-201,4-6 375,-4 5 0,21-8 0,-4 5 0</inkml:trace>
  <inkml:trace contextRef="#ctx0" brushRef="#br0">16698 16122 7569,'-52'-27'0,"0"-5"0,1 5 0</inkml:trace>
  <inkml:trace contextRef="#ctx0" brushRef="#br0">7634 13538 7569,'50'-13'-74,"11"-4"1,17-3 0,18 3 73,-44 10 0,1 3 0,6 2 0,-1 4 0,55 7 0</inkml:trace>
  <inkml:trace contextRef="#ctx0" brushRef="#br0">13096 13676 7569,'-11'0'-939,"-1"0"939,-1 0 0,5 8 0,1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4566 9904 6646,'0'-10'13,"0"3"1,-7 7-22,-5 0 1,-9 2 0,-2 1-12,2 3 0,2 0 1,2-6-124,0 0 126,7 0 1,2-2 48,8-4 0,0 2 0,0-7 24,0-2 0,2 3 0,2-1-34,2-3 1,7 5-1,-1-3 1,3 1-25,2 1 1,-5-5 0,-1 3-4,3-3 1,-1 3 0,1 3-5,-3 1 0,-7 1 0,3 3-2,1-2 6,-6-7 0,8 11 2,-5-4 1,-1-2 18,8 3 1,-8-3 68,1 2-68,-3-3 1,-2-3 0,-2 3-3,-3 1 1,1-4-10,-8 7-24,8-1 13,-3 6 1,7-2 51,0-4 8,0 4-54,0-13 0,0 11 17,0-7 0,0-1 43,0-5-13,0 7-23,7-5 1,-5 11 73,4-7-104,-4 7-84,-2-4-159,0 8 176,0 0 88,8 0 1,-5 0 0,9 0-8,1 0 0,5 0 0,3 0 0,2 0-19,-2 0 1,5 0 0,1 0-4,0 0 0,6-5 0,-5-1 0,7 2-21,5 2 1,-4 2 0,7 0 15,-1 0 1,-4 0 0,6 0 0,0 0 4,0 0 1,2 0 0,6 2 0,-1 2 7,1 2 1,-2-1-1,-2-5 4,-2 0 0,-2 0 1,4 0-1,-4 0-2,-2 0 0,-2 0 1,-6 0 67,1 0 1,-6 0-1,-3 0 1,1 0 25,0 0 1,-6 0 0,4 0 0,-2 0-19,0 0 0,0-5-60,-6-1 1,0 0 0,-1 4-26,-5-4 24,4 5 1,-11-7-73,8 8 28,-8 0 8,3 0 6,-7 0 0,2 0-6,4 0 0,-2 2 0,5 4 9,-1 5 0,-2-1 1,-6 1-1,0 2 17,0 3 0,0 7 0,0 0 21,0-2 0,0-2 0,0-2 1,0 0 36,0 1 1,0-1 0,0 0-53,0 0 0,-2 0 1,-2 1-1,-2-1-67,2 0 0,3 0 0,1 1-30,0-1 1,0-6 0,-2-1-204,-4-2 1,2-1 290,-7-1 0,-1-4 0,-5 5 0</inkml:trace>
  <inkml:trace contextRef="#ctx0" brushRef="#br0">17266 9938 6260,'12'-5'64,"-2"-3"0,-1-2 0,-1-3 0,-1-2 0,-5-3 0,-4 1 138,-3 0 1,-7 0-1,5 0 1,-3-1-95,-3 1 1,3 0-1,0 0 1,3-1-67,3 1 0,-4 6 0,3-1-95,1-1 1,0-1 0,0 1-84,-2 2 0,1 5 0,5-6 61,0-1 1,-2 5 0,-2 1 19,-2-1 35,0 6-56,6-6-105,0 8 180,0 0 1,8 0-9,3 0 1,5-5 18,1-1 0,0 0 1,0 6-8,1 0 0,-1-6 1,0 1-1,0 1 2,1 2 1,1 0 0,2-2-6,2-1 0,7-1 1,-1 6-1,4 0-1,1 0 1,3 0-1,3-2 1,6-4 0,5 4 1,5-4-1,3 5 0,3 1 1,-5-2 0,4-2 0,1-2-1,-1 2 1,-4 2 0,5 2 6,-3 0 1,-2 0 0,-5-2 0,-2-1 26,-4-3 0,4 0 0,-6 6-31,0 0 0,-2-6 1,-8 1-1,-1 1 3,-5 2 1,3 2-1,-8-2 1,-2-2 8,-2-2 0,-1 1-45,-1 5 1,0 0-132,0 0 187,-7 0 377,-3 0-335,-7 0 0,2 0-73,4 0 0,-4-2 26,4-4 0,3 6-75,3 0 0,1 2 1,1 9-1,-5 3 14,-1 1 1,3 8 0,-5 0 0,-2 0 13,-2 2 1,4-4 0,-1 6 9,-1-2 1,-2 3 0,-2-3 0,2 0-305,4 0 320,-4 6 0,5-5 0,-7 9 0</inkml:trace>
  <inkml:trace contextRef="#ctx0" brushRef="#br0">6514 10972 7569,'-18'0'-233,"3"-2"0,6-4 0,9-3 103,9-1 0,1-3 0,1 7 296,3 2 1,-5 4-121,3 6 1,-8 5 0,1 10 0,-1 2 2,2-2 0,-4 6 0,3 0-74,-3 0 0,4 0 0,2-6 1,-1 2-57,1-2 1,6-2 0,-3-2 0,6-2 37,6-3 0,4-5 0,9-7 43,5 0 0,5 0 1,13-1-1,8-5 38,6-6 0,7 3 0,-3-3 0,-1 1 2,1 1 0,13-3 0,2 7-17,-43 4 0,1 0 0,3-1 0,0-1 1,0 0-1,1 2 0,1 0 0,1 0-125,0 1 1,1 0 0,3 1-1,0 0 1,4 1 0,1 0 40,0 2 1,0 0 0,-3-2 0,0 2 0,2 1 0,1 1 0,-1-1 0,0 0 23,2-2 1,0 0-1,-2-1 1,-2 0 0,-1-1-1,-1 0 1,-5-1-1,-1 0 92,-3-2 1,-2 0 0,43-1-1,-12-6 148,-5 3 1,-12-5-1,-8 5 1,-5-1 8,-4 0 1,-9 3 0,-1 3-123,-5-4 0,-10 4 0,2-4 1,-4 4-337,-2 2 0,-5 0-357,-1 0 783,-7 0 0,2 0-211,-12 0 157,4 0-17,-6 0 0,10 6 0,4 0 95,5-2 0,-1-2-102,1-2 1,-7-8 0,2-4-39,-4-3 1,-2 4 0,0-1 25,0-1 0,-13-2 0,-5-3 0,-3 1-7,-4 0 1,6 0 0,-6 1 0,2 3 79,0 1 1,0 9-164,6-3 0,-8 4 0,-2 2 0</inkml:trace>
  <inkml:trace contextRef="#ctx0" brushRef="#br0">19334 10851 7569,'-7'12'-104,"-5"-1"0,-3 1 0,-2-1 0,-1 1 0,1 1 0,2 4 0,1 4 0,3 2 291,-2-2 0,3 4 1,0 0-1,1 0-196,-1 0 1,6 0-1,-1-4-16,3 2 1,4 0 0,3-8 18,7-3 1,3-5 0,2-7 0,3 0-11,3 0 0,-4 0 1,4 0-43,-4 0 0,4-6 0,0-1 0,-2-1 27,-2 0 0,4-3 0,2 5 0,2 2 20,3 3 1,3 1 0,5 0-3,8 0 0,2 0 0,15 0 0,4 0 8,6 0 0,13 0 1,12 0 11,-48 0 0,1 0 0,4 0 0,1 0 0,2 0 0,-1 0 0,2 0 0,-1 0-26,0 0 1,-1 0 0,-1 0-1,-1 0 1,-3 0 0,-1 0 26,1-1 0,0 2 1,-3 1-1,-1 1 0,48 3 1,-4-2-5,-8-2 1,-3-2-1,-9 0 1,3 0-11,-2 0 1,3-8 0,-1-1 1,-2-1 0,3-5 1,1 3-1,0-1-7,-1 1 0,-1-1 0,-6 5 1,0-1 0,-14 5 1,-7-2-1,-10 4-67,-11 2 1,-6 0 13,-4 0 325,-7 0 1,-2 2-321,-8 4 1,0 3-206,0 9 139,0-9 165,0-1 0,5-10 31,1-4 1,2-3 0,-4-9 0,1 1 78,-1 0 0,-2-2 0,-2-2 0,0-4-21,0-2 1,0 4 0,-2-6-22,-3-1 0,3 5 0,-4 0-199,4 0 0,-4 6 90,0-4 0,1 12 0,5 3 0</inkml:trace>
  <inkml:trace contextRef="#ctx0" brushRef="#br0">6272 7648 7569,'12'-16'-76,"-1"3"0,3 3 0,1 3 1,0 1-1,-1 0 0,-3 0 78,3 3 1,-5-5 100,3 2-133,-8 0 1,3 14-1,-7 4 10,0 3 1,0 4 2,0 4 1,-2-10 0,-1 5 0,-3-3 5,2 0 0,2-3 1,2-1 35,0 3 28,0 1 1,0 2 104,0 0-93,0-7 0,0 5-34,0-3 1,2-3-28,4 3 0,-4-6 1,3 5-3,-3 2 0,0-5 0,2 0-10,2-1 25,0-5 0,-1 8 0,3-6 30,2 1 0,-5 1 0,7-6-21,1 0 1,2-2-27,3-4 1,-1 5 0,0-5 0,0 4-2,1 2 1,5 0-1,0 0-15,-2 0 1,5 0-1,3 0 1,4 0-14,1 0 1,1 0 0,1 0 20,4 0 0,-1-6 0,6 0 1,1 3 1,-2 1 1,6 2 0,-4 0 0,4 0-11,2 0 1,-1 0 0,1 0 0,0 0 1,5 0 0,3-2 0,1-2 9,4-2 1,-4 0 0,4 5 6,6-5 0,0 2 0,9-7 0,1-1 25,-3 2 1,5-5 0,-9 6 0,-1-1 52,-2 4 1,-10 4 0,-3 0-58,-5-3 1,-1 3 0,0-4 0,-3 4-2,-3 2 1,2 0 0,-8 0-12,-1 0 1,3 0-1,-2 0 1,0 0-29,2 0 0,1-6 0,4 1 0,1 1-1,6 2 0,3-4 1,8 0 3,-1 3 0,-1-5 1,6 2-1,-2 0 11,-4-1 1,-2 5 0,-5-4 6,1 4 1,-5 2 0,-6 0 0,0 0 14,-2 0 1,4 0 0,-6 0 0,2 2-16,4 4 1,1-2 0,5 7-96,3 3 1,-3-5 0,5 3 0,-1 1-21,-1 2 0,8 3 0,-1-1 20,3 0 0,7-5 0,1-3 1,-2-1 61,-2-4 0,-8-3 1,0-1-1,0 0 71,-2 0 1,-7 0 0,-10 0 170,-2 0 0,-2 0 1,-3 0-1,1 0 9,2 0 0,0 0 0,-5 0-216,-1 0 1,3 0 0,1 0 0,4 0-87,2 0 0,-4 0 0,4 0 7,-1 0 1,3 0-1,-4 0 1,0 0 51,0 0 1,4 0-1,-6 0 1,-2 0 36,-1 0 1,-3 0-1,1 0 113,-1 0 0,1 0 0,-3 0 1,1 0-78,1 0 1,-3 0 0,9 0 0,-6 0-74,-5 0 1,4 0-1,-5 0-69,5 0 0,-4 0 0,-1 0 55,3 0 1,-4 0-1,2 2 1,1 2-26,3 2 1,-1 0 0,-1-4-1,-4 1 32,-2 3 0,3 0 0,-5-6 44,-2 0 0,-1 0 1,-3 0 152,0 0 1,0 0-74,1 0 1,-1 0 0,0 0-90,0 0 1,-5 0-1,-1 0-39,3 0 0,-5 0-124,3 0 0,-1 0 129,6 0 1,-5-2 306,-1-4-58,-7 4 1,6-7-39,-5 3-142,-3 4 1,6-7-255,-8 3 118,0 4 68,0-6 0,0 6 51,0-3 10,0 3 1,0-8-22,0 4 0,0-3-13,0-8 0,0 5 1,0 1-13,0-3 1,-2-1-1,-2-2 0,-1-1 1,-7 1 8,6 0 0,1 0 0,3 1 0,-2 3 1,-2 2 1,0 5-7,6-6 1,-2 7-106,-3-7-45,3 8-307,-6-3-458,8 7 922,0 0 0,0 15 0,0 4 0</inkml:trace>
  <inkml:trace contextRef="#ctx0" brushRef="#br0">17301 14692 7160,'11'-11'53,"1"1"1,1 1 0,3 1 0,-1 2 116,-4 8 1,-1 0 0,-6 10-144,2 1 1,-1 2-1,-5 2-54,0 1 0,0-1 0,2 0 32,4 0 0,-4-5 1,4-1-1,-3 1 15,3-3 1,-4 7 0,6-5-40,-1 5 0,-5-5 0,4 0 0,4-1 1,-1 3-84,1-1 0,5-8 1,-5 3-8,-1 1 0,7-6 1,-5 6-1,4-3 33,3 1 1,-1 0 0,2-6 64,4 0 1,-2 0 0,8 0 0,1 0 10,3 0 0,1 0 0,3 0 25,3 0 1,2 6 0,6-1-1,-2-1-60,2-2 1,-4 4 0,0 0-1,0-3-11,0-1 1,0-2 0,2 0 46,-6 0 1,4 0-1,4 0-10,8 0 1,-1-5 0,6-3 0,-1 0 85,-5 1 1,-1-5 0,-4 6 0,-4 3 4,-6 1 1,-6 2-1,-3 0 16,-2 0 0,-8 5 0,2 3 40,-4 2 0,-8-7 92,1 3 31,-8-4-270,3-2 1,-7-2-1,0-4-110,0-5 1,0 1 91,0-1 0,-2 1 0,-1-3-17,-3 1 1,0 7-120,6-7 0,-2 8 0,-2-3 20,-1-1 0,-1 4 0,4-7 1,-4-3 1,4-1-18,-3-2 0,3 5 159,2 1 0,0 7 0,0-4 0</inkml:trace>
  <inkml:trace contextRef="#ctx0" brushRef="#br0">2671 6356 7569,'-17'0'-176,"1"2"0,3 1 0,2 3 0,-3-2 0,-1 0 0,-2 0 0,-1 1 9,1-1 0,0-2 290,0-2 1,5 0 191,1 0-213,7 0-60,-4 0 1,10 2-48,4 4 52,-4-4 0,13 11 0,-3-7 42,3-2 1,2-2 0,2-2-1,6 0 14,10 0 0,7 0 0,11 0-38,5 0 0,5-8 1,12-3-1,5-5 64,4-1 0,4 5 1,2 3-101,2 1 1,0 3-1,-6 5 1,2 0-25,4 0 0,-2 0 1,8 0-1,-48 0 0,0 0-102,0 0 1,1 0 0,47 0 0,-1 0 97,-47 0 1,0 0 0,0 0 0,-1 0 0,1 0-1,0 0 1,48 0 17,-49 0 1,1 0-1,46-6 1,0-2 10,-3-1 1,-6 3 0,-11-4 0,-3 3-11,-6 3 0,-2 0 1,2 0-29,-4-2 0,-3 1 0,-9 5 0,-1-2-34,-4-4 0,-4 4 0,-9-4 0,-3 4-37,-1 2 1,-8 0-1,2 0 17,-4 0 0,-1 0 39,-1 0 1,-6 0 11,1 0-299,-8 0-173,3 0 83,-7 0 128,0 0 1,0 8 271,0 4 0,0 3 0,0 2 0</inkml:trace>
  <inkml:trace contextRef="#ctx0" brushRef="#br0">12407 16811 7569,'-11'-17'16,"1"-1"0,2 1 0,5 0 0,1 0 1,2 0-1,3-1 0,7-1 209,7-4 0,14 4 0,1-6 1,9 2-171,3 0 1,9-7 0,10 1 0,6-2 95,6 3 1,-4-3-1,4 8 1,-7 2-27,-4 2 1,1 9 0,-8 4-1,-1 5-189,-3 1 0,-1 7 0,0 5 0,-2 5-43,-5 6 1,-2-2 0,-9 8 24,1 1 1,-9 9 0,-5 3 0,-7 2 76,-8 4 1,-5 1 0,-4 3 0,-9 0 153,-11-1 1,-9 1-1,-7 0-58,-1-1 0,-13 1 0,-1-2 0,-5-4-49,-7-6 1,3-2 0,-4-1 0,-6-1-85,-3-4 1,-5-9 0,-5 0 24,0-4 0,0-3 1,0-5-1,0-5 66,0-4 0,7-4 0,6-4-8,8-5 1,6-12 0,9-4-1,6-4-99,10-3 0,9 1 0,13-13 0,6-3-215,4-7 0,20-3 1,10-6 107,15 2 1,14 1 0,8-1 0,8 6-46,7 3 0,5 10 1,1 6 67,0 7 0,-38 15 0,1 2 0,1 2 1,0 1-1,1 0 0,0 1 142,2-1 0,1 3 0,-3 2 0,1 2 0,4-1 0,1 0 0,0 1 0,-1-1 0,1-1 0,1 0 0</inkml:trace>
  <inkml:trace contextRef="#ctx0" brushRef="#br0">12373 16587 7569,'0'-17'-8,"2"-1"1,5 1 0,8 0 0,10-2 0,8-2 0,9-2 0,8 2 0,9 0 0,8 0 192,6-2 0,4-6 0,-5 6 0,3 4 0,-2 4 0,-1 5 117,3 2 0,-4 3 0,2 9 1,-6 5-269,-4 8 1,-9 12 0,-1 2 0,-9 7-100,-7 8 0,-7 4 1,-14 3-1,-5 3-73,-5 1 0,-14 8 0,-11-2 77,-14 4 0,-9 2 1,-11-2-1,-5-2 125,-5-2 0,-6-5 1,-4 3 72,-1-2 1,-9-7 0,3-8 0,-4-2-75,-2-4 0,3-3 0,1-6 0,-2-6-79,1-4 1,1-10 0,-2-3-2,3-4 0,-1-15 0,7-9 0,4-6-24,6-9 1,6-3 0,9 0 27,4-6 0,14-4 0,15-1 0,9-1-7,6 0 0,12 1 0,9-1-8,13 0 1,22 1 0,19-1 0,-32 26 0,2 0-18,0 0 1,2 1-1,8-2 1,3 2-1,1-1 1,1 0-43,2 0 0,1 1 0,2 2 1,2 2-1,-1 0 0,0 1 1,0 2-1,0 0-1372,1 1 1,-1 0 1458,-5-1 0,0 1 0,0 2 0,-1 1 0,-3 2 0,-1 0 0,2 0 0,-1 1 0,3 0 0,1 1 0</inkml:trace>
  <inkml:trace contextRef="#ctx0" brushRef="#br0">18404 16949 7569,'-10'-8'988,"3"4"-309,7-7 0,0 5-439,0-6 0,1 9 38,5-3 1,-4-4-150,4-1 0,2-4 0,-1-1 0,3 3-211,3 1 1,2 1 0,3-6-22,-1-1 1,6 1-1,2 0 1,2 0-83,3 0 1,3-6-1,1 1 127,1 7 1,-1-2-1,-1 7 1,-3-1 37,-1-1 1,-6 9-1,4-3 1,-2 4 55,-4 2 0,-2 6 0,-4 3 52,-3 7 1,3-3-1,-5 12 1,1 0 37,1 3 1,-3 3 0,5 0-65,-3-3 0,-1-1 1,3 4-1,-1-4-29,1-3 1,2-1-1,4-5 1,3-3-56,0-4 0,3 3 0,-4-8 2,2-3 1,6-3 0,-4-3 0,0-5-41,0-2 0,4-7 0,-6-8 62,-2-2 0,-2 4 0,-2-3 0,-2-1 32,-3 0 1,1 4 0,-5-4 0,-1 2-36,1 4 1,0-3-1,-4 1-188,1 2 1,7 1 0,-4 3-369,1 0 557,3 7 0,5-5 0,0 5 0</inkml:trace>
  <inkml:trace contextRef="#ctx0" brushRef="#br0">879 17276 7569,'-27'-2'-131,"4"-2"1,4-3-1,2-1 1,-1 0-1,1 4 1,0 2-288,0 2 1,5-1 381,1-5 0,5 2 0,-4-8 67,3-1 0,-7 0 0,5-1 0,-3 3 147,1-3 0,1-1 0,-3-2 0,3 0 6,3-1 0,-5 7 1,4-1-94,-1-1 0,5-2 0,-2-2-43,4-1 1,2 1-1,0-2 1,2-2-34,4-2 1,4-2 0,7 2-21,0-6 0,8 3 1,4-3-1,3-2 54,3-1 0,7-3 0,4 1 32,4-1 0,1 3 0,3-1 0,3 3 37,7-1 1,3-5 0,3 7-77,5-4 1,-4 5 0,5 1-1,1 2-49,3 4 1,10 2-1,2 4-71,-2 3 1,-3-1 0,-5 7 0,-4 2-126,-1 2 1,-2 2 0,-6 2 0,-2 6 49,-4 9 0,2 8 0,-8 9 105,-1 1 1,-1 1 0,1 2 0,1 5 73,-1 1 1,-3 1-1,-1 7-17,0 0 0,5 0 0,3 1 0,1 3 13,4 1 1,0 0 0,0-5 0,-4 0-6,-1-1 1,-3-1 0,-7-4-3,-4-6 1,-2 2 0,-8-1-1,1-3 45,-5-2 1,-9 1 0,-2 1 0,-5 4-12,-5 2 1,-7-6 0,0 4-40,-8 0 0,-6 1 0,-9 3 0,-4-4-51,-5 0 0,-7-6 0,-3 2-27,-2-7 0,-6-2 0,4-10 1,-2-4 67,-4 0 0,-8-5 0,-3 0 59,-2-3 0,-5-1 1,-6-6-1,-3 0 76,2 0 0,-5 0 0,-1 0 0,-3 0-85,-4 0 0,-4-6 1,38 3-1,0-1-34,1-1 1,-1 0 0,0 3-1,1 0 1,-1-2 0,0 1 0,1 0-1,1 0-16,1 0 0,0 0 1,-2-3-1,1-1 0,-46-5 23,0-3 0,2-2 0,8-1 0,0-1 2,0-4 0,5 2 0,1-7 22,-2-3 1,-1 2 0,1-3 0,5-5 23,7 1 0,4-2 0,15-2 0,1-5-29,4 1 0,6-3 0,11 5-66,6-2 0,4-2 0,4-6 0,3 2-198,6 4 1,4-4 0,4 6 34,4 0 1,11-3-1,12 6 1,4 3-151,1 2 0,8 3 0,4 3 337,4 1 0,9 0 0,3-5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14492 17517 6364,'10'2'-43,"-3"4"1,-1 5-1,-2 3 203,-6-3 1,0-3-1,-9-8 1,-3 0 31,-1 0 0,-2 0 0,-1-2-68,1-4 0,6 4 0,1-6 97,2 1-171,-5 5 0,19-11 0,1 7-83,13 2 1,14 0 0,12 0 0,6-1 4,5 1 1,6-6 0,12-1-1,7-5 61,8-1 1,4 0 0,-44 9 0,0 1 0,45-5 164,-1 6 0,-9 4 0,-11 2-136,-3 0 1,-10 8 0,-5 4 0,-8 5-35,-8 6 1,-11 4 0,-6 7-1,-6 0-48,-6 1 1,-7 1 0,-15 4 0,-14 5 45,-12-1 0,-9 0 0,-13-6 0,-8 2-11,-6-2 0,-9-3 0,0-5-9,-8-1 0,39-19 1,-2-1-1,-3 1 1,-1-1-1,2-2 0,-1-2 13,4-1 1,1-1 0,0 0 0,0-2-1,-40-8 1,1-11 23,1-8 0,11-7 0,7-1 0,12-1-55,13 1 1,15-1-1,10-1 1,10-2-88,11-3 0,19-4 0,23 4 0,19 1 65,16-2 0,-31 23 0,2 2 0,3-4 0,1 2 19,4 0 1,1 1-1,3 1 1,1 2-1,1 0 1,2 1-1,2 2 1,0 1-49,2 1 1,0 1 0,-3 3 0,0 2 0,-2 1 0,-1 0 0,-3 2 0,0 1-176,-1-1 1,-1 2 0,-7 2 0,0 1 237,-1 1 0,-1 2 0,1 2 0,0 1 0,45 11 0,0-4 0,-2-2 0,-1-3 0</inkml:trace>
  <inkml:trace contextRef="#ctx0" brushRef="#br0">16233 17569 7569,'-29'-2'-82,"2"-2"1,4-4 0,6 1-1,5-3 1,7 2 0,7-1-1,9 1 120,10 1 1,8-7 0,11 3 0,8-5 11,7-1 0,22-2 0,17-2 0,-41 9 1,1-1 5,5-1 1,3 1 0,4 2 0,2 1 0,6-2 0,1-1 0,3 2 0,1-1-167,4 1 1,3-1 0,4 0-1,1 1 1,1 3 0,0 1-1,1 1 1,0 1 148,-1 1 0,0 2 0,1 1 1,-1 0-1,-2 1 0,-1 0-49,-1 0 0,0 0 0,-3 3 1,-2 2-1,-4 0 0,-3 1 0,-6 2 1,-2 1 8,-4 2 0,-2 1 1,-2 1-1,-3 1 0,-1 3 1,-3 2 90,-3 1 0,-2 1 0,32 17 0,-11 8 0,-11 2-74,-10 1 1,-16 5 0,-15 2-1,-11 3-24,-10 2 0,-22 0 0,-24 3 7,-21-7 0,29-30 0,-4-2 0,-8-1 0,-3-1 0,-4 0 0,-3-2-177,-5 1 0,-3-1 1,-5-1-1,-1 0 0,-9-2 1,-1-2 180,0 2 0,-2-1 0,-3-3 0,-1-2 1,28-3-1,-1-2 0,1 0 0,-1 0 1,1-1-1,-1 1 40,2-1 1,-1 0 0,0-1 0,0-1 0,-1-1 0,1-1 0,-24 2 0,0-2 0,0-1 0,0 0-12,0 0 0,2-2 1,13-1-1,1-2 1,-1 0-1,2-1 63,5-3 1,2 0 0,9 3-1,3-3 1,5-4 0,2-1-1,-37-12 24,10-3 0,20-5 1,14-3-1,17-5-261,15-4 0,23-7 0,31-6-24,21-5 0,-17 30 1,4 1-1,5 0 1,2 1-1,7 1 0,2 1-12,6-2 0,3 2 0,9 2 0,2 1 0,-23 7 0,1 0 0,0 1-209,0 2 1,0 0 0,-1 0-1,0 1 1,0-1 0,0 2 386,1 1 0,-1 2 0,-1 0 0,28-7 0,-2 2 0,-8 6 0,-1 2 0</inkml:trace>
  <inkml:trace contextRef="#ctx0" brushRef="#br0">20472 13418 7569,'-6'-18'43,"0"1"1,2 0 0,4 0 0,6 0 0,6 1 0,5 3 0,4 1-1,4-1 58,2-2 1,1-3-1,9 1 1,3 0 0,6 2-1,4 1 183,1 3 0,-5 7 0,0-2 0,0 4 0,-2 4-169,-4 4 0,-1 9 0,-1 10 0,0 2-214,-5 4 1,1 1 0,-7 3 11,0-1 1,-2 6 0,-10 2 0,-3 0-3,-7 1 0,-3 2 0,-4-4 1,-3-1 89,-7 2 0,-13-6 0,-9 6 100,-10 0 0,-6-5 0,-4 3 0,-1-4 4,-3-1 1,-5-6-1,6-3-19,1-1 1,3-8 0,3-7-1,2-2-68,2-4 0,8-4 0,-3-6 0,5-8-73,2-7 1,1-13 0,4-12-57,6-4 0,12-1 1,5-1-1,4 0 88,2 0 1,14 3 0,7 3-11,9 6 1,3 5 0,15 5 0,5 3-64,9 2 1,7 2-1,3 6-376,3-1 1,0 9 471,-6 3 0,7-3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12528 11024 7569,'-8'-6'39,"8"-2"1,10 0 0,7 1-1,6 1 1,6-2 0,3-3 25,3-4 0,5-3 0,2 1 0,4 0 112,7 0 1,1 1-1,9 3 1,4 2-1,4-3 39,4-1 1,3-2 0,1 1-178,7 5 0,10-5 0,-4 7 1,-1-3-41,3 1 1,-4 5-1,6-3 1,0-1-107,-1 1 0,1 3 1,-46 1-1,0 0 153,-1 1 0,-1 1 1,44-5-1,4 4 0,-2-2 101,-4 2 0,4 3 0,-2 1-40,-2 0 0,-2 1 0,-2 3 0,-2 4-86,-4 2 1,5-5-1,-5 5-56,4-2 1,-5 3-1,-4-3 1,-7 1 24,-4 5 1,1 1 0,-6 2 0,0 0-9,1 1 0,-3-1 0,-5 0 72,0 0 0,-1 2 1,1 2-1,-2 2-12,-4-2 1,-4-1-1,-8-3-5,1 0 1,-3 0 0,-1 1 0,-2 1-26,1 4 0,-5-4 0,0 4 0,-2-2 36,0 2 1,0-4-1,-6 6-126,1 0 1,-3-6 0,-4 6-1,-3-2 20,0 0 1,-6 5 0,3-3 46,-3 2 1,-2 0-1,-2 3 1,-3-3-43,-7-2 1,-3 4-1,-2-6 1,-3-2 30,-3-2 1,2-2 0,-7 2 14,-3 4 1,-2-9 0,-3 3 0,-2-2-14,-2 0 1,-8 3-1,2-1-32,-4 0 1,-2 0 0,-1-1 0,-3-3 49,-1-1 1,-1-3-1,7 5 3,-1-3 0,4-5 0,-2 3 0,-3 1 9,-1-1 1,0-5 0,3 4-15,-1 0 0,-5-5 1,-1 7-1,1-2-9,-3-5 1,9 5 0,-5-2-1,4 0 3,-1 1 0,-5-3 1,3 6 9,-3-3 0,-1 5 0,4-5 0,-3 1 10,3 0 1,-5 3 0,5-3-83,5 1 0,-2 1 0,6 3 1,-4-3-139,-1-2 1,1-1 0,0-3 87,-2 2 0,7 0 0,-11-6 0,4 0-6,-1 0 1,1 0 0,2 0 83,-3 0 0,-3 0 1,4 0-1,1 0 37,-1 0 0,-5 0 1,-1 0-1,3 0 81,1 0 0,2 0 0,-1 0-97,-5 0 0,5 0 0,-3 0 0,6 0 12,4 0 1,6-2 0,-4-2 11,2-2 1,-6-2-1,4 3 1,0-5 0,4 1 0,-2-5 0,0 7 0,-1-1-48,1 0 1,-4-3-1,6 3 24,2-1 0,2 5 1,3-4-1,2 2-40,3 1 0,5-7 0,-4 6 0,2 1-9,4-3 1,0 6 0,0-6 61,-2 1 1,0 3 0,6-6-1,-1 1 35,1-1 1,0 1 0,0-5-28,-1 3 1,3-1 0,2-5 0,1 2 24,-1 3 1,-1-3 0,1 3-22,2-3 0,5-2 1,-4 0-1,1-1-3,-1 1 1,6 6 0,-3-1 0,1-1-9,0-2 0,0-3 7,6 1 1,0 0 0,0 0 0,0-1-65,0 1 1,0 0 61,0 0 0,6 0 1,0-1-1,0 1 33,1 0 1,-3-2 0,6-2 16,-3-2 0,7 0 1,-3 6-1,5-3 2,1-3 1,2 2 0,2-5 0,4-1-9,2 0 0,-4 6 0,5-4-17,3 0 1,0 6 0,-1-4-1,-1 4-67,2 2 0,1 0 0,1-1 70,-5 1 1,5 0 0,-4 0-1,3-1 45,3 1 1,1 0 0,2 0 20,3-1 0,6 1 0,-3 0 0,2 0 19,0 0 1,0-1 0,8 3 0,1 0 25,3-2 1,13 3-1,0-7-82,5 8 0,-1-3 0,5 5 0,3-4-30,1-3 0,2 9 0,2 1-173,4 0 1,-8 7 0,6-5 0,-2 4-142,-5 2 0,3 2 1,-8 2-251,1 1 258,-3 9 0,-7-5 1,0 9-1</inkml:trace>
  <inkml:trace contextRef="#ctx0" brushRef="#br0">14561 10765 7569,'-17'0'-25,"5"-6"0,3-1 0,-1-1 0,3-1 0,-3 1 0,2-2 0,1 1 151,3-5 0,2-1 1,2-2-1,2 0-69,4-1 0,3 7 0,8-1 1,1-1 22,-1-2 0,0 3 0,2 3 0,2 1-66,2 4 1,2-4 0,-2 3 0,6 1-28,3 2 0,3 2 0,-1 0 0,1 0 6,-1 0 0,8 0 1,4 0-1,4 0 2,2 0 0,-4 0 0,1 0 49,5 0 1,2 0 0,-5 0-1,-1 0 27,-4 0 1,4 0 0,-6 0-28,0 0 1,0 6 0,-6 1 0,2 1-13,-1 0 1,-3 3 0,-1-3 0,1 0-15,4-1 0,-4 7 0,5-5-45,-5 1 1,-1 5 0,-1-4 0,0 3 7,1-3 1,-1 5-1,1-5 4,-1 4 1,-1 3 0,-2-1-1,-5 0 9,-1 0 0,0 1 0,-4-3 9,2-4 0,0 5 1,-6-5-1,1 4 21,-1 3 1,-2-7 0,-1 1-11,-3 1 1,1-3 0,3 1 0,-2 3 0,-1 1 0,-1-4 1,6 1-1,1 1-13,-1 3 1,-6 1 0,-1 0-2,-2 0 1,3 0-1,-5 1 1,0-1 14,1 0 1,-5 0-1,4 1 0,-4-1 1,-2 0 0,0 2-1,0 2 4,0 2 0,0 0 1,0-6-1,-2 1-19,-4-1 1,4 2-1,-5 2-6,-1 2 0,4 0 0,-5-4-48,1 4 1,-6-2 0,5 6 0,-3-2 8,1-4 1,-1 4-1,-3 0 1,2-1 30,1 1 0,1-2 0,-6-6 14,-1 1 0,1-1 0,0 0 1,0 0 4,-1 1 1,-5-1 0,0-2 3,2-3 0,2 3 0,2-4 0,0 3-15,-1-3 0,-1 3 0,-2-7 0,-2 1-3,2 0 1,0 3 0,0-3 12,-2 1 1,-7-3 0,3 4-1,-2-3 82,0-3 0,2 4 1,-3-2 19,1-3 0,2 5 0,-3-2 0,3-2 47,2-2 1,-4-2 0,6 0 0,0 0-21,-2 0 0,6 0 0,-4 0-129,4 0 0,0 0 1,-2 0-1,-2 0-49,2 0 0,0 0 1,0 1 4,-2 5 0,-6-4 0,4 4 1,-2-4-35,-3-2 0,3 0 1,-2 0-1,1 0 26,1 0 0,-6 0 0,6 0 4,1 0 0,-5 0 1,6 0 1,-2 0 0,4 0 0,-4 0 1,1 0 21,-1 0 0,4 0 0,-6 0 1,-2 0-25,-1 0 0,-3 0 1,3 0 50,3 0 1,-3 0-1,5 0 1,-2 0 24,0 0 0,6-6 0,-3 0-1,1 2 0,2 3 1,6-1-1,-3-2-52,-3-2 1,4-5 0,-4 3-1,4-2-6,2-3 1,-2 3-1,-2-1 6,-2-3 1,-6 1-1,4 0 1,0 1 10,0-1 1,-3 3-1,5 1 61,2 1 0,1-3 0,3 3 0,0-2-42,0-3 0,5 3 0,3-1 0,-1-1-29,1 3 0,5-7 1,-2 5-29,4-4 0,2-3 0,0-1 0,0-2 28,0-2 1,0 4 5,0 2 0,-6 4 0,1-10 0,-1 3 19,-2 3 0,6 0 0,-5 0 15,-1 0 0,6-1 1,-4 1-1,4 0-47,2 0 1,0-2-1,2-3-38,4 0 0,-2-3 1,7 4-1,1-4 8,-3-2 0,7 4 0,-5-4 0,4 0 12,3 1 1,-7 3 0,1-4 76,1 2 1,2-4-1,3 6 1,1 2 49,4 2 1,-2 2-1,6-2-56,-2-4 0,5 4 0,-1-4 1,3 3-45,3 3 1,5-2 0,2-2 0,0-2 18,0 2 0,4 2 0,-2 2 25,6-1 0,-8 1 0,10 2 0,-2 2-60,0 1 0,-3 8 1,1-3-55,0-1 1,4 6 0,-10-4 0,2 4-209,4 2 0,-4 0 0,2 0 88,2 0 1,-4 0 0,2 0 0,0 0-127,-2 0 0,0 0 0,-6 2 333,2 4 0,1-4 0,-7 6 0</inkml:trace>
  <inkml:trace contextRef="#ctx0" brushRef="#br0">9615 12246 6727,'2'-11'141,"4"1"1,6 1-1,3 1 1,4-1-1,2-1 1,2-1 162,-2 1 1,6-5 0,2 5 0,1-1-157,-1-1 0,4 3 1,-5-5-1,5 5-41,1 1 1,1-5 0,-1 3-1,3-2-37,3 1 1,-4 1-1,6-3 1,-1 3-28,-1 3 0,8-5 0,-4 5 0,2-1 48,0 0 1,-2-3-1,3 5-44,-1 2 0,-2 2 0,4 2 1,-4-2 40,-1-3 1,2 3-1,-2-4 19,1 4 0,-6 2 1,4-2-1,-2-2 9,0-1 1,6-1 0,-3 6-109,1 0 1,-6 0 0,2 0-1,-2 0-14,3 0 0,-7 0 0,4 0 9,-1 0 0,-9 0 0,9 2 0,-7 2-13,1 1 1,2 1 0,1-4 0,-1 2 35,-5 2 0,5 1 1,-6-3 15,0 2 0,5 2 0,-3-5 0,1 3-29,-1-2 1,2 4 0,-6-3-12,1-1 1,3 4 0,4-1 0,-3 1 39,-1 0 0,-6-1 1,4-3 61,-2 2 1,5 5 0,-3-3-1,2 0-8,0-1 0,-6 5 1,3-4-74,-1 1 0,0 1 0,-4 3 0,2-3-59,-2-3 1,-7 7-1,-3-5 1,1 3 84,-3-1 0,7 1 2,-5 5 1,-1 0 0,-1 0-25,-1 1 0,3-7 1,-5 1-14,-2 1 0,-2-3 0,0 1-34,4 2 0,-5 3 0,5 1-22,-4 0 1,-2 0-1,-2 1 4,-4-1 0,5 0 1,-7 0-1,0 1 45,-3-1 0,1 0 0,-1-2-25,-3-3 1,1 3-1,-1-3 1,3 3-60,-2 2 1,-1 0 0,1 1 15,1-1 0,1 0 1,-6 0-1,-1 0-41,1 1 0,2-1 1,1 0 89,3 0 0,-3 1 0,-5-1 0,0 0 17,4 0 1,1-5-1,-3-1 1,0 3-10,0 1 0,-6 0 1,0-1 58,2-3 0,2 1 0,-1 3 4,-3-4 0,4 3 0,-4-7 0,4 1 120,2 0 1,0 3 0,-1-3 0,1 0-21,0-1 1,0 1-1,0-4-126,-1 1 0,1 7 0,0-6 0,0-1-53,-1 3 1,-5-4 0,0 5-46,2-1 1,-4 0 0,1-4 0,-1 1-37,0-1 1,-4 0 0,4 0 0,-2 2 21,-3-3 0,3-1 0,-2 0 25,-1 4 1,3-4 0,0 4 0,0-3 15,0 3 1,1-4 0,-5 6 25,2-1 0,8-5 0,-4 6 0,2-2 63,0-1 1,-5 7 0,5-6-15,2-2 0,-4 3 0,0 1 0,0-1-13,0 1 1,0 4 0,4-7-23,-2-1 1,-6 4 0,4-2-1,1-1-46,-1 3 1,-4-6 0,4 4 0,0-4-5,0-2 0,-5 0 0,3 0-16,0 0 1,-4 0 0,7 0 0,-1 0 38,0 0 1,-6 0 0,4 0 28,0 0 1,-3 0-1,5 0 1,0 0 13,0 0 1,-4 0-1,5 0-37,-3 0 0,6 0 1,-4 0-1,2 0-10,0 0 1,0 0-1,6 0-15,-1 0 1,1 0 0,0 0-1,0 0-2,0 0 1,-1-2 0,1-2-1,0-4 42,0-1 1,-1 5 0,3-4 31,4 0 1,-5 7 0,7-7 0,-3 2-58,1 0 0,-1-1 1,-5 3-25,0-2 0,5-1 0,1 3 0,-3-2-3,-1 2 0,4-4 0,-1 3 4,-1 1 1,3-4 0,0 1 0,1-1-21,-1 0 1,5-5 101,-7 1 0,6-3 0,-3-2 97,1 0 0,-3 5 1,5 1 109,2-3 1,2-1-207,2-2 1,0 0 0,0-1-157,0 1 1,0 6 48,0-1 0,0 1 0,0-7-55,0 1 0,-2 0 56,-3 0 0,3 5 1,-4 1-39,4-3 112,-6 7 0,6-9-30,-3 5 1,3-4-32,2-3 1,0 1 79,0 0 0,0 0-8,0-1-49,0 1 1,0 0-28,0 0 1,2 0 16,3-1 0,-1 1 0,6 0 55,-3 0 0,1 5 13,-2 1 1,1-1 0,7-3 0,-5 2 57,-1 1 0,6 2 1,-5-3-1,3 2-45,-1-3 0,1 5-30,5-3 0,0 3 0,0-5 0,0 5-31,1 1 1,-7-4-1,1 7 2,1 1 0,2-4 0,3 1 1,-1-1-6,0 0 0,0-3 0,-1 3 0,-3 0-49,-1 1 0,-1-1 0,6 4-32,1-1 1,-7-1-1,0 6 1,1-2-290,-2-4 0,5 4-92,-4-3 1,5 3 493,1 2 0,0 0 0,0 0 0</inkml:trace>
  <inkml:trace contextRef="#ctx0" brushRef="#br0">14957 12281 6288,'-2'-10'67,"-1"6"0,-5 6 0,-2 6 37,-3 2 1,3-5 0,1 7 0,-1-1-63,1-1 0,5 5 1,-4-3-1,2 3-6,1 2 0,-7 2 0,7 2 0,1 2-31,2-2 0,2 6 0,0 2-4,0 3 1,0-3-1,0 0 1,0 2-7,0 1 0,0 1 0,0-3 0,0-1 16,0 2 1,7-7-1,3 1 8,0 0 1,5-6 0,-6 4 0,3-4 1,-1-1 0,7 5 0,5 0-4,-2-2 0,-2-2 0,0-4 1,4-2 6,6-1 0,-2-1 0,-1 5-35,-1-5 0,6 5 1,-4-5-1,1 2 10,1-1 1,-2 1-1,4-5 1,-5 0 15,-1-1 0,0 5 1,-4-5-3,2 3 1,0-6-1,-6 3 1,3-1 8,2 0 0,-2 2 0,3-5-20,-4 3 1,4 0 0,2-4-1,0 2-18,-1 1 1,5 1 0,-4-6-8,2 0 0,0 0 1,3 0-1,-3 0 4,-2 0 0,4-6 0,-4-1 23,1-3 1,-5 6 0,4-3 0,-2 1 77,0 0 1,2-7-1,-4 3 1,2-1-11,-2-1 0,4 7 0,-2-7-54,-2-1 0,4-1 0,0 1 0,2 1 0,3-1 0,-3 3 1,0-1-15,-2-2 1,4 3 0,-4 0 0,-1 1-31,1-1 1,4 4-1,-6-3 1,-2-1 36,-2 1 0,-2 3 46,1-5 0,-1-1 1,0-5-9,0 0 1,-1-1 0,-3 1-74,-1 0 1,-3 0 0,5 0 0,-3-1-60,2 1 1,1 0-1,-1 0 1,-1-1 44,1 1 1,2 0 0,3 2 18,-1 3 0,-6-3 0,-1 3 1,0-3 8,-1-2 0,-5 5 0,4 1 86,-1-3 0,-5-1 1,4-2-30,-4 0 0,0-1 0,2 1-55,1 0 0,1 0 0,-6 0-18,0-1 0,6 7 1,0-1-1,-3-1-29,-1-2 0,-2 3 0,0 1 17,0-3 0,0 5 1,0-3 113,0-1 0,-2-1 1,-1 1-16,-3 2 0,-8-1-55,3-5 0,1 2 0,-1 1-4,-3 3 1,1 5 0,0-4-59,1 3 0,6-5 0,-5 5 34,-2-3 0,-3 4 1,-1-3-1,0-1 5,0 1 0,-1 5 0,1-4-10,0 0 1,-2 7 0,-2-7 0,-2 2 2,2 0 1,-4-1 0,0 3-25,-2-2 0,4-2 0,-6 5 0,-1-5 1,-3-2 0,6 5 1,2-5-1,1 1 52,-5-1 0,2 4 1,-2-3 7,-1 1 0,3 2 1,-2 6-1,-2-2-23,-1-3 1,-3 3-1,3-4-57,3 4 1,-9 2 0,3 0 0,-1 2 19,0 4 1,-5-2 0,1 7 0,2 2-32,2 3 0,-7-3 0,-1 2 61,0 5 1,0 1-1,4-4 1,-6 0 22,-4 0 1,4 1-1,2-1 50,2 0 1,-4 2 0,4 2 0,0 2-61,0-2 0,2-2 0,5-1 1,1-1-104,-1 0 0,7-2 1,1-1 106,2-3 0,-6 1 0,5 5 0</inkml:trace>
  <inkml:trace contextRef="#ctx0" brushRef="#br0">17370 12367 7569,'17'-8'-17,"0"-1"1,2-3 0,4 1 0,4-1-1,2 1 1,0 1 0,1 1 0,5 1 0,3 0 83,2 5 0,8-5 0,0 2 0,6 2 51,3 2 0,2 2 0,-3 0 0,1 2 34,-1 4 0,-2 4 0,-5 7 1,-5 0-85,-9 0 1,-3 8 0,-9 4-189,-2 3 1,-9 5 0,-6 1 0,-4 2 35,-2-1 0,-2 3 1,-6-2-1,-9 0 175,-10 2 0,-8-5 1,-5 5-43,-6 0 1,-5-6-1,-7 4 1,-5-3 35,-4-3 1,4-1 0,0-3 0,-2-3-47,-2-2 1,-2-8 0,0-7-56,0-3 0,0-1 1,2-8-1,2-4 35,2-5 0,9-10 1,0-6 8,6-5 1,10-1-1,0-13 1,7-2-120,8-1 1,12-5 0,7-2 0,10-1-127,11 2 0,10 7 0,15 4 217,10 2 0,15 1 0,11 7 0</inkml:trace>
  <inkml:trace contextRef="#ctx0" brushRef="#br0">12683 15226 7402,'6'-11'-40,"-1"-1"1,-1-1 0,-2-2-27,-2-3 0,0 1 61,0 0 0,-2 2 0,-2 1 37,-1 3 1,-1 5 2,6-6 1,0 7 53,0-7-74,0 8-22,0-11 0,2 13 14,3-4 1,5 5 0,7 1-10,0 0 0,-3 0 0,1 0 0,4 0 4,0 0 0,6 0 0,0-2-32,2-4 0,2 4 1,3-4-1,-1 2-3,-2-1 1,-3 3-1,5-4 29,-2 4 0,-2 2 1,3 0-1,-1-2 29,2-4 0,1 5 0,3-5-30,-1 4 1,-3 2 0,1 0-1,5 0 43,-1 0 1,2 0 0,1 0-59,1 0 1,6-6-1,-4 0 1,2 3-39,4 1 0,-4 2 0,0-2 69,-2-4 0,4 2 1,-4-5-1,0 1 77,0 4 1,4-4-1,-5 1-46,-3-3 1,-2 6 0,-1-1 0,-1 1-6,1-2 0,-7 4 1,1-4-33,2 5 0,-1-5 1,1 0-1,-2 2-27,1 2 1,1 0 0,0-1-1,-3-3 0,-5 0 1,6 4-1,2-2 38,1-1 0,3-1 0,-1 4-5,1-4 1,-1 4-1,0-3 1,3 3-7,3 2 0,-4 0 0,5 0 0,-5 0 4,-2 0 1,1 0 0,-1 0 4,1 0 1,-1 0 0,1 0-1,-1 0-46,1 0 1,-1 0 0,1-2-12,-1-4 0,3 4 0,1-4 0,2 2 0,-2-1 0,-3 3 0,-3-4 49,3 4 1,-5-4-1,9 1 1,-5-1 78,1-2 0,-5 6 1,10-5 82,-3-1 0,3 6 1,2-4-1,2 4 79,4 2 0,2 0 0,2 0-303,-1 0 0,7 0 0,1 2 1,2 2 17,4 2 1,-3 0 0,1-4 0,0 1-119,-2 3 1,1 2-1,-7-4 118,3 1 1,1 3-1,-4-4 1,3 2 55,-3-3 1,5-1 0,-3 0 0,-1 4 1,-1-4 0,-1 4-1,1-4 15,1-2 0,-6 0 0,7 2-7,-3 3 1,1-3-1,1 4 1,-1-4-13,7-2 0,-5 6 1,2-1-15,1-1 0,-5-2 0,7-2 0,-1 0-3,0 0 0,-5 6 0,3 0-5,0-3 0,1-1 0,5-2 0,-2 0-2,2 0 1,-4 0-1,1 0-1,-3 0 0,4 6 0,-4 0 1,1-2 7,-1-2 0,4-2 1,-3 0 0,1 0 0,-4 0 1,5 0-1,-1 0-2,0 0 1,1 0 0,3 0 57,-2 0 1,2 0-1,6 0 1,2 0-28,-1 0 0,1 0 0,7 1 0,-3 3-43,0 2 1,-7 0 0,7-6-67,0 0 1,-7 0-1,5 0 1,-4 0 27,-2 0 0,2 0 1,2 0 16,1 0 0,-5 0 0,-6 0 0,2 0 1,2 0 1,0 0-1,-1 0 67,-3 0 1,0-6 0,4 0 0,-2 2-18,-2 3 1,-2 1 0,5-2 8,-3-4 0,-2 4 0,4-4 1,-2 4-24,2 2 1,-5 0-1,-3 0 0,-3 0 0,-8-2 1,-2-1-1,-2-3 38,-4 2 0,-7 2 0,-4 2 15,-2 0 0,3 0 0,-5 0 0,-2 0-50,-2 0 1,-7 0 0,-1 0-10,3 0 47,-7 0-38,1 0 0,-10-6 11,-4 1 0,-3-1 0,-6 4 161,3-4-163,-3 4 1,13-7-173,-4 3 96,4 4 0,4-11 0,4 7-32,5 2 0,3 0 1,-1 0-46,-1-1 176,-9-1 306,5 6-141,-8 0-140,0 0-12,0 8 0,0 1 1,0 8-1,0 3 30,0 2 0,0 0 0,0 4-59,0-1 0,0 6 0,0-4 0,0 1-29,0 1 1,0-8-1,0 2-94,0-4 0,0-2-30,0 1 0,-2-9 1,-2-1-104,-1 0 1,-3-7-1,2 5 236,-5-4 0,-5-10 0,-1-1 0</inkml:trace>
  <inkml:trace contextRef="#ctx0" brushRef="#br0">12390 16156 7569,'-10'-11'-286,"5"-1"0,3-1 1,2-2-1,0-3 267,0 1 0,0 6 0,0-1 70,0-1 0,2-1-20,3 3 1,-1-2 0,8 5 55,1-2 0,-3 5 0,1-5 0,2 2-22,3 5 0,7-1 0,2 0 0,3-2 8,9 2 0,-1-3 0,10 1 1,2 2 21,2 2 0,1 2 0,-1 2-79,-4 4 0,2 3 0,-8 9 1,-2-1-129,-1 0 0,-10 6 0,-6 2 56,-8 2 0,-5 1 0,-8 7 0,-2-1 75,-4 1 1,-5-1-1,-14 3 61,-10 3 0,-1-4 0,-10 2 1,-2-5 23,-2-4 1,-1-8-1,-1 2-3,0-4 1,1-2-1,-1-2 1,0-1-72,0-3 0,1-7 0,-1 2-67,0-4 1,3-6 0,3-6-1,4-9-100,-1-6 0,13 0 1,-3-7 113,6-4 0,12-3 1,9 5-1,6-1-36,6 1 0,13 5 0,14 2 0,9 3-101,8 2 0,11 3 0,14 2-34,-3 0 194,7 7 0,-8-5 0,5 5 0</inkml:trace>
  <inkml:trace contextRef="#ctx0" brushRef="#br0">22023 16225 7569,'0'-17'-141,"0"0"1,1 0-1,7-1 1,7 3-1,8 2 1,4 1 106,4-1 1,3-3 0,7-1 0,4 2 179,5 3 1,4-3-1,3 4 1,5-3 0,3 1 49,4 1 1,-10 7 0,12-5-111,2 2 0,-3 1 0,11 3 1,1-2-41,2 2 1,3 2-1,-1 1 1,0-3-75,0-2 1,-2 0 0,-3 6-16,-7 0 1,-5 2-1,-6 2 1,-7 4 71,-8 1 0,-6-3 1,-9 5 26,-5 3 0,-3-1 0,-10 2 1,-3 1 100,-6 3 0,1 4 1,-1 0-120,-2 6 0,-4-3 0,-8 1 1,-7 0-130,-6 0 1,-17 0 0,-3 3 9,-6-1 0,-13-6 0,-3 4 0,-4-2 2,-2-4 0,-6-2 0,-1-2 72,-3 0 0,-1 0 0,-6 1 1,0-3 18,-1-4 1,-5 3-1,2-8 1,4-3 23,4-1 1,7-4-1,-3-1-23,1-3 1,8-13 0,6 0 0,2-4-14,5-2 0,1-10 0,15 5-65,1-1 0,7 0 0,7-3 1,10-1-47,5 1 0,12 5 0,11 3 0,8 1-162,8 4 0,17 1 0,10 3-10,9 0 0,9 6 283,18-1 0,4 1 0,7-7 0</inkml:trace>
  <inkml:trace contextRef="#ctx0" brushRef="#br0">22247 16380 7569,'-27'0'4,"2"0"1,8 0-1,-1 0 1,5 0 0,5-2 17,8-3 1,18-5 0,-1-5 57,2 3 1,8-3 0,3 2-1,9-7 15,7-3 0,3 0 0,5 6 0,2-2-7,1-4 1,8 4 0,-2-4 0,2 6-20,-1 5 1,1-3 0,-6 5-70,2 1 0,-11-1 1,0 6-1,-6-1-77,-6 1 0,-9 2 0,-6 2 3,-4 0 0,-9 2 1,-7 2-30,-6 1 0,-15 9 0,-12-3 45,-9 5 1,-7 1 0,-9 0 0,-3 0 10,3 1 1,-4-3 0,1-2 0,3-3 68,1-3 0,8 7 1,2-5-38,2 1 0,7 0 1,9-7-73,1 3 0,8 2 68,5-2 1,16-5 0,4 5 0,11-4-2,9-2 1,15-6 0,6-1 44,7-3 1,3 4 0,-1-5 0,5-2 10,4-3 1,2 1 0,-2 2-1,-4 1 0,-9 6 1,-12-3-1,-4 1-43,-5 4 1,-16 2-13,0 2 1,-28 2-1,-12 4-23,-18 5 0,-16 11 0,-6 0 2,-4 0 0,-8 2 1,0-1-1,3-2 102,1-1 0,4-3 0,4 0 0,5 0-21,4 0 1,5 1-1,5-1-86,9 0 1,8-5 14,10-1 1,17-7 0,14 2 35,16-4 1,12-2-1,12-4 1,3-6 33,7-7 1,8-6 0,5 2 32,1-2 0,-5 0 0,2 4 0,-6-2 44,-6-2 0,-4 6 1,-11 7-127,-8 2 0,-1 1 19,-16 1 1,-12 6 0,-17-2 0,-15 8 113,-9 3 1,-11 3 0,-1 5-85,-2 0 0,0-1 0,-4-3 0,4-1-2,2 1 0,10-5 0,9-3-14,4-3 0,3 0-114,5 4 1,18-4-1,16 2 57,8-8 1,11 0-1,4-7 1,4-3 10,2-1 1,-3 3-1,-3 3-102,-5 1 0,-5-3 1,-4 5-1,-3 2-354,-6 2 1,-9 2-419,-3 0 896,-7 0 0,-12 0 0,-11 0 0</inkml:trace>
  <inkml:trace contextRef="#ctx0" brushRef="#br0">21437 15846 7569,'-12'10'-151,"4"-4"224,7-4 0,4-10 0,17-2-10,3 1 1,-4-5-1,6 7 1,-2-1-54,0 0 0,5-3 0,-5 5 1,-2 2-126,-2 2 1,-1 2-1,-1 0 1,-8 10 94,-3 7 0,-12 0 0,-5 8 0,-6 0 16,-6 4 0,2 3 0,-6 3 1,2-3 116,4-3 0,4 2 0,3-6 24,3 1 0,7-5 0,-2 2-152,4-3 0,10-9 0,3-1 1,7-3-82,5-3 1,3-2-1,9-4-136,-1-4 1,3 3 0,1-9-69,2-1 1,1-3 299,-7-1 0,0 0 0,1 0 0</inkml:trace>
  <inkml:trace contextRef="#ctx0" brushRef="#br0">22195 15640 7569,'-12'0'-99,"1"0"1,-3 0 0,-1 2 0,-2 1 0,0 5 0,-2 0 0,-3-1 0,0-1 0,0 0 405,3 0 1,2 7 0,0-4-166,0 1 1,1 5-67,5-3-185,3-4 1,16 5 5,3-7 0,-1 1 1,-1-1 28,-1 6 1,4 3 0,-7 2 79,-1 0 0,-2-5 0,-2-1 92,0 3 0,0-5 0,0 3-63,0 1 0,2-3-73,4 1-221,3-7 0,9 4 156,-1-8 0,-6 0 164,1 0 69,-8 0 1,3 2 191,-7 3-328,-7 5 1,-1 1-529,-4 1 534,5-8 0,7 3 0,0-7 0</inkml:trace>
  <inkml:trace contextRef="#ctx0" brushRef="#br0">22764 15519 7569,'-18'0'-143,"7"0"1,-1 0-1,-1 0 83,-2 0 0,-3 2 0,1 2 120,0 2 0,5-1 0,1-3 1,-2 2 12,-3 2 1,5 5 0,-1-3-1,-1 1 28,-3 5 1,1 1-1,2 2 1,3 1-13,3-1 0,-5 0 0,4 2-45,-1 4 0,5-4 1,-2 4-1,4-4-36,2-1 0,0-7 0,2-1-114,4-3 1,-2 5-94,7-6 0,-5-1 341,6-5-38,-9 0 0,-3 0 1,-11 0-1,-4 0 0,-3 0 1,7 2 0,-1 2-21,-1 2 1,-2 1-484,-3-1-152,9-4 1,3 11 550,12-7 0,3 0 0,9-6 0</inkml:trace>
  <inkml:trace contextRef="#ctx0" brushRef="#br0">7634 15571 7569,'-12'0'-1237,"1"0"1319,7 0 50,-4-8-103,8 6-53,-7-13 1,3 13 22,-8-4 1,9-3-7,-3-3 1,-2-3-9,2-2 1,1-1 4,5 1 0,0 0 0,0 0-18,0-1 1,0 7 40,0-1 0,0 7 0,0-7 26,0-1-26,0 5 6,0-7-25,0 5 0,7 1 2,5 3 1,3-2 0,2 3-5,1 1 0,-1 2 0,0 2 0,2 0 6,4 0 1,-2 0 0,8 0 0,2 0 0,-1 0 0,1 0 0,-1 0 25,7 0 1,-1 0 0,8 0 42,-2 0 0,4-6 1,-4-2-19,2-1 1,2-1-1,6-3 1,0 1-9,0-1 1,-1 4-1,1-1 1,0 0-59,-1 1 0,7-1 0,-1-3 23,-1 1 1,-8 3-1,-2-5 1,1 3-29,3-2 0,0 3 1,-2 0 55,-2 3 1,-2-1 0,4 4 0,-4-2 30,-2 3 1,6-1 0,-4 0-29,0-2 1,6 1 0,-6 5 0,2 0-26,0 0 1,-6 0-1,6 0-12,2 0 0,-4 0 1,2 0-1,1 0-14,3 0 1,0 0-1,-2 0 6,-2 0 1,0-6 0,4-2-1,-3 0 36,-1 1 1,-2-1 0,4 4 0,-2-1-1,-2-1 1,4 6 0,-2 0-7,2 0 0,2 0 0,-1-2-14,-3-4 1,4 4-1,-4-3 1,2 3-10,-2 2 0,2 0 0,-8 0-24,-2 0 0,4 0 0,-1 0 1,-3 0 8,-2 0 1,5 0-1,1 0 17,2 0 1,-4 0 0,4 0 0,0 0 4,0 0 1,0 0 0,4 0 4,-2 0 1,-6 0-1,4 0 1,-2 0-3,-3 0 0,5 5 1,0 1-8,0-2 1,4 4-1,-6-3 1,0-1 18,0-2 0,4 4 0,-6 1 10,-2 3 0,4-4 1,-1 3-1,-3 1-8,-2-1 0,-1-3 0,1 4-20,4-3 0,-3 1 0,3-4 0,-2 2-1,3-2 1,-3-3-1,6-1-12,-2 0 1,6 0 0,-2 0 0,2 0-9,-2 0 0,-2 0 0,-6 0 19,2 0 1,-5 0-1,-7 0 1,1 0 24,-2 0 0,3 0 0,-5 0-13,2 0 1,-4 0-1,4 2 1,0 2-6,0 2 0,-1 0 0,5-4-43,-2 3 0,-1-3 1,7 4-1,-1-4 24,1-2 1,-1 0 0,-1 0 10,-4 0 0,3 0 0,-3 0 0,3 0 34,3 0 0,-1 2 1,1 2-31,-1 1 0,6 1 1,1-4-1,-3 2-15,-2 2 0,-1-1 0,-1-3 4,1 4 1,-1-4 0,-1 4 0,-3-4-23,-1-2 1,0 0-1,5 0 21,1 0 1,-7 5-1,1 1 1,2-2-11,1-2 0,3 0 0,-1 2 14,1 1 1,-1 1 0,3-6 0,1 2 7,2 4 0,0-4 0,-3 3-3,3-3 0,-2-2 0,6 0 1,-2 0-1,-3 0 0,3 0 1,0 0 7,2 0 0,-4 0 1,4 0-1,0 0 6,0 0 1,-4 0 0,4 0-13,-1 0 1,-1 0-1,-4 0 1,2 0 2,-1 0 0,3 6 1,0 0 4,2-2 0,-4-3 1,4-1-1,0 0 7,0 0 1,-4 0-1,4 0-2,-1 0 1,-3 0 0,-4 0 0,2-1-2,3-5 0,-1 4 0,-6-4-16,1 4 0,-7 2 0,1 0 1,0 0-3,-2 0 1,5 0-1,-3 0-1,4 0 0,-5 0 0,1 0 0,0 0 3,-3 0 0,5 0 0,-6 0-1,2 0 1,-4 0-1,4 0 1,-1 0-1,1 0 0,-4 0 0,4 0 1,0 0 0,0 0 0,-4 0 0,3 2 1,-1 4 0,0-4 0,-4 4 0,4-5 52,2-1 1,-6 0-1,4 0-47,0 0 1,-6-5 0,6-1-1,-2 2-10,0 2 1,5 2 0,-5 0-14,-1 0 0,2 0 0,1 0 0,0 0-28,0 0 0,4 6 1,-6 2 8,-2 1 0,4-5 0,-2 2 0,-2-4 31,-2-2 1,4 5-1,0 1 56,-2-2 1,4-2 0,-2-2 0,0 0 49,2 0 0,0 0 1,5-2-85,-1-4 0,-6 4 1,4-3-1,-2 3-9,-4 2 0,-2 0 0,-2 0-11,0 0 1,-5 0-1,-1 0-6,3 0 0,-5 0 7,3 0 0,-1 0-55,6 0 1,-5 0 0,-3 2-45,-1 3 128,6-3 10,-5 6 0,3-8 129,-1 0-51,-7 0-91,4 0 1,-7 0-210,5 0 1,-4 2 135,4 4 0,-4 3 1,-2 8-1,0 1 22,0-1 1,0 0 0,2 2 5,3 4 0,-3-4 0,4 4 25,-4-4 0,-2-1 23,0-1 0,0 0-118,0 0 0,0-5-83,0-1 1,0 1 174,0 5 0,-8 0 0,-1 0 0</inkml:trace>
  <inkml:trace contextRef="#ctx0" brushRef="#br0">6531 18154 7569,'-12'0'-14,"5"0"1,5 0-1,10 0 164,5 0 0,6 0 0,4 0 0,6-2 74,3-3 0,5 1 1,3-6-121,6 3 1,-2-5-1,0 6 1,-2 3-115,-4 1 0,-3 2 0,-5 0 0,-3 0-260,-2 0 1,-2 0 0,-6 2 269,1 3 0,-1-3 0,0 6 0</inkml:trace>
  <inkml:trace contextRef="#ctx0" brushRef="#br0">7410 17724 7209,'0'-8'-22,"0"8"0,0 10 1,0 7-1,0 6 0,0 6 1,0 3-1,0 3 252,0-1 1,6 0 0,-1 1 0,1-1-239,2 1 0,-6-7 0,5-1 0,-1-2-157,0-4 1,-1 4 0,-3-2 164,4-2 0,-4-2 0,6-2 0</inkml:trace>
  <inkml:trace contextRef="#ctx0" brushRef="#br0">7565 17913 7569,'-10'-17'35,"6"2"0,8 1 0,8 5 0,3-1 0,4 1 0,4-3 0,6 1 0,2 1 81,-3 2 0,3-3 1,-8 5-1,-2 2-74,-2 2 0,-2 2-136,1 0 0,-3 8 1,-6 4 111,-9 3 0,-7 8 0,-10 2 9,-1 1 0,1-3 0,-2 4 0,-2-2 61,-2-4 0,6 4 0,7-2-46,2-2 1,-3-2-1,5-2 1,4 1-39,6-1 0,6 0 1,7-2-5,0-3 0,8 1 0,2-7 0,2-2-33,-1-2 0,1-2 0,5 0 0,-1 0-196,-4 0 1,1-2 0,-5-2-97,2-2 1,-6-5 324,2 5 0,4-7 0,0 3 0</inkml:trace>
  <inkml:trace contextRef="#ctx0" brushRef="#br0">8254 17913 7579,'-11'-9'138,"-1"3"1,-1 4-1,-3 2 1,-1 2 118,0 4 1,7-3-1,3 7 1,1 0-115,0-1 1,1 3 0,6 5 0,5 0-57,6 0 1,5-5-1,4-1 1,4 1-176,2-3 0,-6 5 0,4-9 18,-1-1 1,-4-2 0,3 0-260,-4 4 266,-10-4 0,-3 4 0,-14-10 17,-9-2 0,-2-7 1,-10 1-34,-1-3 1,-1-8-1,0-2 1,5 0-30,1 0 0,2 2 0,7 4 0,3-2-61,2-2 0,7 0 0,-2 6 109,4 0 0,4-1 1,4 1-1,5 0 42,5 0 1,1 1-1,2 3 123,4 2 1,-4 5 0,4-4 214,-4 3-118,-2 1 0,-7 8 0,-4 3-147,-4 7 0,-2-2 0,0 1-641,0 2 586,0 3 0,15 1 0,4 0 0</inkml:trace>
  <inkml:trace contextRef="#ctx0" brushRef="#br0">12286 17982 7190,'0'-17'11,"2"2"1,4 1-1,6 5 1,3 1-1,4 2 1,2 0 0,2 1-1,0 1 178,2 2 0,-6 2 0,6 0 0,-2 2-145,0 4 0,0 3 1,-8 8-60,-3 1 1,1 5 0,-7 0-1,-4-2 26,-6-2 1,-8-2 0,-9-2 0,-3-1 32,-3-3 1,4-1-1,-4 1 1,0-3-11,0 0 0,4-7 0,-3 5-66,1-4 1,4-4 0,7-2 0,3-3-121,-3-3 0,7-7 1,-1-6-36,0 2 0,6-6 0,-3 0 0,5-1 33,5-1 0,5 8 1,7-2-1,4 4-150,8 2 304,0 7 0,13-5 0,-8 5 0</inkml:trace>
  <inkml:trace contextRef="#ctx0" brushRef="#br0">17249 16174 7569,'-17'0'82,"0"0"1,1-2-1,3-2 1,5 0 0,8 4-1,14 4 184,11 0 0,9-2 0,8-2 0,10 0-182,9 0 1,8-6-1,6-2 1,5-1-43,5-5 1,6 1 0,1-1-54,-2 3 0,-4 5 0,-5-3 0,-6 1-73,-5 4 1,-8 2 0,-7 2-1,-7 0-126,-8 0 1,-5 0 213,-7 0 0,-10 2 1,-16 2 71,-12 2 0,-11 5 0,-19-3 0,-10 1 89,-11 5 1,-6-5 0,-18 3-144,-3 1 1,40-6 0,-1 0 0,-47 6 0,0-3-92,4-3 0,4 5 1,4-5-46,4 3 0,5 0 1,10 3-1,4-3-79,1-3 1,10 5 0,10-5-94,4 3 278,9-6 1,19 3 0,20-7-18,13 0 0,23 0 1,11-2-1,12-1 54,9-3 0,6-8 1,6 3-10,-43 4 1,0-1 0,4 0 0,1 0 0,1 1 0,-1 1 0,0 0 0,0 0 56,-1 0 0,-1-1 0,44-2 1,-6-1-1,-8 2-99,-7 4 0,-8 1 0,-10-1-38,-11-2 0,-15 0 0,-10 8 1,-8 4 0,-21-2 1,-18 7 96,-16 3 1,-18 1 0,-18 2-1,-7 0 21,-8 1 1,42-10 0,0 1-1,-3 0 1,-1-1 0,-1 1-1,-1-1 92,0 1 0,1 0 0,3-3 0,1-1 0,-44 7-41,2 1 1,2 2 0,8 1 0,6-3-53,9-2 1,9-7 0,16 2-144,10-4 1,9-4 1,13-4 0,24 2 0,22-7-75,20-2 1,13-5 0,10-3-1,9-2 105,-39 13 1,1-1-1,6-2 1,0-1-1,1 1 1,1 0-1,0-1 1,1 1 35,1 1 1,0 1-1,-2-1 1,0-1-1,-3 1 1,1 1-37,-4 0 0,-1 1 1,43-7-1,-11 3 1,-9 5-85,-7 1 1,-13-3 178,-12 5 1,-17 0 0,-19 6 77,-25 0 1,-27 2-1,-21 4-35,-9 5 1,-16 5-1,44-9 1,-1 1-1,-4-1 1,0-1 13,-1 0 0,-1 0 0,1-1 1,-1 1-1,-1 2 0,0 0 0,2-1 1,1-1 36,2 0 0,0 0 0,0-1 0,1 1 0,-38 11-145,6 0 0,13-5 0,15-2 0,10-3-465,12-3 0,11-2 125,17-2 0,23 0 1,28 0-35,14 0 0,12 0 1,15 0 382,0 0 0,0-8 0,0-1 0</inkml:trace>
  <inkml:trace contextRef="#ctx0" brushRef="#br0">16939 17999 7569,'0'-11'-273,"0"-1"0,2 1 0,2-1 0,3 3 749,3 1 1,-4 4-125,5 10 0,-7 6 0,2 9-149,-4 2 0,-2 5 0,2-3 1,2 2-47,1 4 0,3-5 0,-4 3-189,1 2 1,9-6 0,-5-1-1,3-1-215,-1 0 0,1-5 1,3-7 246,-3 2 0,3 3 0,-5 1 0</inkml:trace>
  <inkml:trace contextRef="#ctx0" brushRef="#br0">17370 17999 7569,'0'-11'-136,"2"-1"0,4-1 1,3-2-1,3-3 1,-3 1-1,1 0 0,-1 0 780,5 0-533,-7 7 1,7-5-1,-7 5 1,3-1-11,3-1 1,-3 6 0,1-3 0,3 1-21,1 4 1,2 2 0,1 2 0,-1 0-44,0 0 1,2 8-1,2 4-30,2 3 0,0 4 1,-5 2-1,-1 2 2,0-2 0,0 4 1,-1 0-42,-5 2 1,-3-4 0,-8 3 0,0 1-5,0 0 1,-10-4 0,-7 4 0,-10-2-12,-5-4 0,-3-2 1,1-2 33,-1 0 0,1 0 0,-1-1 0,3-3 65,3-1 0,4-9 0,8 3-139,0-4-105,-1-2 0,16-2 0,8-4 1,9-3-112,8-1 0,4-5 0,8 4 194,-1-5 1,3 1 0,1 2 0,2 3 71,-2 2 0,-1 1 1,-3 3 287,1-2 0,-1 0 1,-1 8-1,-5 4 149,-5 5 1,-3-1 0,-3 2 0,0-1-180,0-1 1,-5 5 0,-1-6-533,3 1 0,-5 3 0,3-5-764,1 2 1074,2-7 0,3 13 0,-1-7 0</inkml:trace>
  <inkml:trace contextRef="#ctx0" brushRef="#br0">18111 17862 7569,'-17'0'571,"-1"-6"-244,1 0 1,17 0 0,10 6 0,11 0-232,6 0 0,-1 0 1,7 0-1,0-2-76,3-3 0,4 3 1,-2-6-1,3 2-103,-3 1 1,4-3 0,-2 4 0,-3-4-138,-7-1 0,1 3 0,-8-3-16,-2 1 0,-2 0 0,-2 4-135,1-1 339,-9-1 0,-3 6 52,-12 0 1,2 6 0,-5 1 0,-1 3 33,1 3 1,3 5-1,-6 3-30,-1 2 1,0 5-1,-1-3 1,3 0 19,-3 0 0,-1 6 1,-2-5-1,1 3-5,5 0 0,-3-6 1,7 5-34,-3 3 0,6-6 0,-3 0 1,1-2-150,0 0 1,0 0-93,6-6 1,2-2-448,4-3 682,4-5 0,7-14 0,0-3 0</inkml:trace>
  <inkml:trace contextRef="#ctx0" brushRef="#br0">18318 18068 7569,'-18'0'128,"1"-6"0,2-1 86,3-3 1,12 6 0,14-1-1,5 3-136,4 2 0,9 0 0,1 0 0,7 0 20,4 0 0,-4 0 1,6 0-1,2 0-168,2 0 1,0 0-1,-2 2 70,-2 3 0,0-3 0,5 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16405 13297 7569,'-17'-17'-2,"-1"0"1,7 5 142,-1 1 1,9-1 0,-3-5 0,4 0 0,2 0 0,0-3 0,2-1 0,6-2 0,9 0 143,10-1 0,13-3 1,8-8-1,7 1 1,10-1-1,8 1-199,7 0 1,-34 16 0,0 1 0,3 0 0,0 0 0,3 0 0,1 1 0,3 0 0,1 1-62,3 0 0,1 2 0,4 2 0,0 1 0,-2-1 0,0 1 0,0 2 0,-1 2-127,-1 3 0,0 1 1,2 0-1,1 2 1,0-1-1,0 2 1,0-1-1,0 1 91,1 2 1,-1 0-1,-1 2 1,0 2-1,-2 3 1,-1 3 0,0 0-1,0 2 12,1 1 1,-1 1-1,-3 4 1,-1 2-1,-2 2 1,-1 2-10,-2 2 0,-2 3 0,-4 1 0,-2 3 0,-4 0 0,-2 2 0,0 3 1,-1 1-2,-1 2 0,-3 2 0,-6-2 0,-2 2 0,0 1 0,-2 1 31,-1-1 0,-4 0 0,-6 2 1,-3 0-1,4 43 0,-10-3 152,-8 0 0,-7-5 0,-16-2 0,-13-2-49,16-38 0,-2-1 0,-5-5 0,-3-2 0,-3 1 0,-2-3-47,-1 0 1,-1-2 0,-1-1-1,-2-1 1,-1-2 0,-1 0 0,-4 0-1,0-1-2,0 2 1,-1-2-1,-3-1 1,-1-2 0,-1 0-1,-1 0-144,-3-1 1,0 0 0,-1 0 0,-1-2 0,-4-1 0,-1-3 0,-4 0 0,0-1-14,-2-2 0,-1-1 0,-3-5 0,-1-1 1,0-1-1,-1-2-74,-1-1 0,-1 0 0,3-2 0,0 0 1,-7-2-1,1-2 0,4-2 0,2-3 190,0-2 0,3-3 0,5-4 0,2-2 0,2-2 0,2-2 0,3-2 0,1-1 2,5-3 1,1-2 0,4 0 0,1-2 0,4-2 0,2-1-89,4-1 0,2-2 0,3-4 0,3-2 0,3-1 1,2-2-1,5 1 0,2-1-103,3 1 1,4 0 0,3-1 0,4 0-1,4-41 1,8 1-49,13 2 1,0 42 0,6 2 0,6-1 0,5 2 94,4 0 1,4 1-1,9 0 1,3 2-1,10-3 1,3 2 0,7 0-1,3 2-190,4 0 1,2 3 0,6 0 0,0 3 0,2 1-1,0 3 113,2 2 0,0 2 1,0 2-1,1 4 0,0 4 1,0 3 183,0 2 0,-1 3 0,-2 1 0,-2 2 0,0 5 0,-2 2 0</inkml:trace>
  <inkml:trace contextRef="#ctx0" brushRef="#br0">19093 10817 7569,'0'-17'8,"-2"-1"0,-4 3 0,-5 4 1,-4 5-1,-5 6 0,-1 7 147,-2 11 0,-9 7 1,-1 9-1,-5 2-50,0 5 1,1 3 0,3 7-1,1 3-32,5 3 0,5-3 0,9 1 0,5-5-36,1-4 0,2-2 0,6 2 9,0-6 0,14-9 0,5-4 0,6-3 1,5-4-38,3-7 1,7 0-1,2-7-48,2-2 1,-5-2 0,1-4-1,-4-4-85,-1-5 0,-3-5 1,-3-3 1,-6-4 1,-6-3-1,-5-9 1,-7-1 31,-3-4 1,-9-4-1,-7-8 1,-9 0-64,-11 1 0,-8-3 0,-10 0 6,0 3 1,1-5-1,-1 12 1,2-2-45,4 0 1,10 8 0,9-2 113,2 3 1,4 5-1,9 3 1,7 4 65,3 0 1,11 6-1,9-4 1,12 4 296,14 2 0,4 2 0,13 1-105,-1 3 0,3 7 0,-6-2 0,-1 4 56,-2 2 0,-5 2 1,-3 4-171,-6 5 0,-5 5 1,-4 3-1,-5 2-129,-1 2 1,-7 8 0,-9-3-336,-1 5 397,5 1 0,-11 8 0,6 2 0</inkml:trace>
  <inkml:trace contextRef="#ctx0" brushRef="#br0">19438 11196 7569,'-8'-27'148,"10"6"-93,13 8 0,4 5 0,8 8 0,0-2-52,0-4 1,-6 4 0,4-3 44,0 3 0,2-4 0,7 0 1,0 2-27,1 2 0,-1 2 0,1 0 0,-1 0-250,1 0 1,-1 2 0,1 4-440,-1 6 667,-7-5 0,6 9 0,-7-7 0</inkml:trace>
  <inkml:trace contextRef="#ctx0" brushRef="#br0">20385 10662 7569,'-9'2'124,"3"5"0,6 9 1,4 7-1,4 2 0,1 1 1,5 1 267,1 4 0,2 1 0,0 3 0,-1 1-356,-5 4 0,3-3 0,-9 3 0,-1-4-107,-2-1 0,4-3 0,0-3 1,-3-6-117,-1-4 1,-7-2 0,-3-1-104,-2-5 0,-1-3-41,-6-8 1,-1-2-1,3-4 144,4-5 0,3-5 0,8-1 0,0 0-43,0 0 1,2-1-1,4 1 202,5 0 1,4 7 0,5 5 0,1 3 194,2 2 1,7 0 0,-1 0-1,2 2 269,-3 3 0,5 5 0,-6 7-260,-1 0 1,-1 6 0,-7 0 0,-1-2 44,0-2 1,-7-1-225,-5-1 0,-3 0 0,-4-2-103,-3-3 0,-5-3 1,-9-5-1,-2 2-590,-2-2 0,-6-2 696,6-2 0,-7 0 0,3 0 0</inkml:trace>
  <inkml:trace contextRef="#ctx0" brushRef="#br0">21195 11144 7569,'-11'-9'94,"-1"3"80,-1 4 0,5 10 0,1 3-5,-1 4 0,6 3 0,-6-1 0,3 0-539,-1 0 0,-2-5 1,4-1-285,-1 3 654,-1-7 0,-2 1 0,-1-8 0</inkml:trace>
  <inkml:trace contextRef="#ctx0" brushRef="#br0">21419 10593 7456,'18'4'22,"-1"7"1,0 10 0,-2 6 0,-1 4 0,-5 3 0,-1 4 0,-4 1 0,-2-3 73,-2-2 1,-2 3 0,-2 1-1,-4 2-241,-1-1 0,3-3 0,-3-2 0,-1 1-155,0-1 0,5-7 0,-5-4 300,2-4 0,-5-9 0,3-3 0</inkml:trace>
  <inkml:trace contextRef="#ctx0" brushRef="#br0">21368 11075 7569,'0'-23'152,"2"0"240,3 2 0,13 10 0,10 3-566,5 0 1,9 6-1,4-3 1,4 3-439,1 2 612,9 0 0,-7 0 0,7 0 0</inkml:trace>
  <inkml:trace contextRef="#ctx0" brushRef="#br0">20179 12488 7569,'0'-35'90,"0"6"0,0 3 1,0 1-1,0 4 0,2 2 1,1 1-1,5 3 0,2 4 379,3 5 1,-3 4 0,-1 4-1,1 4-247,-1 5 0,3 4 0,5 4 0,-2 4-48,-3 6 0,1 4 0,-5 1-233,2 1 0,-7 5 0,3 0 0,-4 0-136,-2 2 1,2-5-1,2 3 1,2-6-247,-3-5 0,-1 2 0,-2-7 126,0 3 0,0-6 0,0 2 0,0-4-807,0-1 1122,0-1 0,0 0 0,0 0 0</inkml:trace>
  <inkml:trace contextRef="#ctx0" brushRef="#br0">20644 12350 8073,'2'17'-73,"2"2"0,3 4 0,1 4 0,2 4 1,-3 1 354,1 4 1,0 3 0,-3-5-1,5 1-269,-1-1 0,5-1 0,-6-3 1,-1-3-112,1-2 1,5 4-1,-3-6 1,1-2-150,1-2 1,-6-4 0,3-2-568,-1-1 814,5-8 0,-3 11 0,7-5 0</inkml:trace>
  <inkml:trace contextRef="#ctx0" brushRef="#br0">21092 12350 7405,'0'17'457,"2"0"1,2 0-333,1 1 0,3 5 0,-4 2 0,2 1-92,-2 5 1,3 1-1,-1 3 1,0-1-74,1 1 0,-5 5 1,4 0-1,-2 0-152,2 2 0,-3-7 0,7 1-333,-2-5 0,5-4 525,-1 1 0,3-3 0,2-7 0</inkml:trace>
  <inkml:trace contextRef="#ctx0" brushRef="#br0">21471 12401 7569,'0'-11'178,"2"3"1,2 6 0,4 10-1,-1 7 255,1 8 0,-1 4 0,-3 9 0,4 3-353,2 1 1,-5 6 0,7-4 0,-1 0-448,-1 0 0,5-2 0,-3-5 0,3-1 367,2 1 0,0-1 0,1 1 0</inkml:trace>
  <inkml:trace contextRef="#ctx0" brushRef="#br0">22005 12453 7862,'8'-8'178,"2"8"0,1 10 1,-1 7-1,-1 6 1,-1 6-1,1 3 0,-1 3 1,0-3-353,-4-3 1,3 9 0,1-3 0,0-1-57,-1-3 0,1 1 0,-4-5 0,3 2 0,1-2 230,0-2 0,5-2 0,-3-6 0</inkml:trace>
  <inkml:trace contextRef="#ctx0" brushRef="#br0">22522 12367 7569,'-9'-11'299,"3"5"1,4 8 0,2 13 0,0 10 0,0 9 79,0 5 0,0 7 0,2-4 0,4 0-392,5 0 1,-1 6 0,1-4 0,3 0-288,1-4 0,2-4 0,0-3-917,1-4 1217,-1 3 0,8-13 0,2 6 0</inkml:trace>
  <inkml:trace contextRef="#ctx0" brushRef="#br0">22850 12419 7569,'0'17'152,"0"6"1,0 2 0,2 2 0,1 3 0,5 5 0,2 5-1,3 4 1,0 2 0,1 0 0,-3 2-473,3 1 0,1 1 320,2-4 0,1-4 0,-1-7 0</inkml:trace>
  <inkml:trace contextRef="#ctx0" brushRef="#br0">23280 12315 7569,'-9'-17'284,"1"9"0,8 8 1,2 10-1,4 7 1,5 6-1,5 8 0,1 5 1,2 6-129,4 2 1,-4 2 0,6 8 0,-2 3-157,0 6 0,0 4 0,-6 2 0</inkml:trace>
  <inkml:trace contextRef="#ctx0" brushRef="#br0">19834 11988 7569,'33'-34'-8,"5"-1"1,23 1-1,14-1 1,-30 18 0,2 0-1,6-1 1,3 1 0,6 1-1,2 0 1,5 0-1,2 1 1,4 1 0,1 1-1,4 1 1,1 0 0,5 1-1,0 0 66,3 2 0,0-1 1,-22 4-1,0 1 1,1-1-1,-2 1 1,0 0-1,1 0 1,1 0-1,1 2 0,0-1-275,3 2 1,-1 0 0,1 1 0,-2 0-1,0 0 1,1 1 0,2 0 0,2 0-1,-1 2 1,-3-1 0,0 2 0,-1 0 202,0 2 1,0 1 0,-1 0 0,26 6-1,-1 3 1,-29-3 0,-1 2 0,-1 0-1,26 9 1,-2 0-20,-6 1 1,-3 2 0,-6 3 0,-2 1-1,-8 2 1,-2 2 0,-3 1 0,-3 2 78,-3 2 0,-4 3 1,-9-1-1,-3 2 1,-6-1-1,-3 2-6,12 42 1,-23-38 0,-5 2 0,-5 0-1,-4 1 1,-4 2 0,-5-1 13,-6 5 1,-5-1-1,-8 3 1,-5-1-1,-6 2 1,-3-1-1,-5-1 1,-4-1-43,0-2 0,-3-1 0,-8-2 0,-4-3 0,-1-2 0,-2-2-42,-3-3 0,-2-4 1,-2-2-1,-1-3 1,-4-3-1,-1-2 0,-3-4 1,-1-2 57,-2-2 0,-2-2 0,25-8 0,-1-2 1,-1-1-1,-3-1 0,-1 0 0,0-1 1,-1-2-1,0 0 0,-1-1-99,-1-1 0,-1-1 1,1 0-1,0 0 1,0 0-1,0-1 0,0-1 1,0-1-1,-1 0 142,1-2 0,-1-1 1,1 0-1,3-2 1,0 0-1,1-1 1,-26-8-1,1-3 1,4 1-1,2-2 43,3 0 0,1-4 0,2-5 0,1-3 0,5-1 0,1-1-74,2 1 0,3-3 1,4-1-1,3-2 1,9 1-1,1 0 0,3-2 1,1-1-177,1 0 0,4-2 0,5 0 0,5-2 0,2-4 0,5-1 0,3 1 0,4 0-160,3 1 1,5 1 0,2-42 0,20-4 181,3 46 0,6 2 0,10 4 0,6 2 0,11-3 0,5 2 0,8 0 0,3 3 18,5 0 0,4 3 0,12 2 0,4 3 0,-24 10 0,1 1 0,1 1 0,2-1 1,2 2-1,1-1 1,4 1 0,1 1-1,0 0 1,3 0 0,0 0-1,0 2 96,0 0 0,1 0 0,-3 1 0,-5 2 0,-1 0 0,-2 1 0,28-3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13562 6390 7569,'-18'-6'-100,"3"-1"1,2-1 0,3-1 0,1-1-1,1-3 1,2-1 0,8 3 195,8 5 0,14-4 1,13-1-1,15-4-56,15-3 0,17 1 0,-34 8 1,1 1-1,6-1 0,1 1 0,8-2 1,2 1-1,7-3 0,1 1 0,8 2 1,3 0-1,6 0 0,1-1-194,-28 5 1,1 1 0,0 0 0,0 0-1,2 0 1,-1 0 0,5-1 0,1 0 0,0 0-1,0 1 1,0 0 0,2 1 141,3 0 0,1 2 0,0-1 1,2-1-1,0 1 0,1-1 0,3 1 1,0 0-1,1 0 0,1 1 0,1-1 1,0 0-123,1-1 1,0 0 0,2 1 0,2 1 0,2 1 0,-1-1 0,-1-1 0,1 0 0,-1 0-1,-1 1 1,1 1 0,-1-1 113,1 1 0,0 0 0,-1 0 0,-1 1 0,0 0 0,0-1 0,2 1 1,0 1-1,-1-1 5,0 1 1,0 0 0,-1 0 0,0 2 0,0 0-1,0-1 1,-1 0 0,0 0 0,0-1 0,-1 1 0,0 0-1,-1 1 30,-2 0 0,-1 0 0,-1 1 0,-5 0 0,-2 0 0,0 0 1,-5 1-1,-1 0 0,-1 0 0,-2-1 0,-1 0 0,0 0-98,-3-1 1,1 0 0,-2-1 0,28 4-1,-2 0 1,-5-4 0,-2 0 129,-6-1 1,-2-1-1,-3 1 1,-1-2-1,-9 0 0,-1 0 1,-4 0-1,-1 0 36,-5 0 0,-3 0 1,33-2-1,-14-1 26,-14-3 1,-10-8-1,-15 3 1,-7-4 593,-7-3 0,-1 1-680,-7 0 1,-2 7 0,-10 5 239,-6 3 1,-3 4 0,-2 3-264,0 7 0,-2 5 0,-4 6 0,-2 2 0,4-4 0,5-6 0</inkml:trace>
  <inkml:trace contextRef="#ctx0" brushRef="#br0">3257 6580 6851,'19'2'0,"6"1"1,9 3-1,12-2 1,12 0-1,15 0 1,16 1-1,-33-2 1,1-2-1,8 0 1,3-2-1,5 0 1,1-2 86,0 1 0,1-1 1,13-1-1,2 2 0,2 1 1,0 0-1,-26 0 1,0 0-1,1-1-74,2 1 0,0-1 0,0-1 0,-1 0 0,1-1 0,-1 0 1,1 1-1,0 1 0,0-1 0,1 1 0,0-1 0,0 1-377,3-1 1,1 0 0,0 1-1,1-1 1,0 1 0,1-1 0,-2 2-1,1 0 1,0-1 354,-1 1 1,1-1 0,0 0 0,-2 0-1,0-1 1,1 2 0,0 1 0,0 0 0,0 0-1,1 0 1,0 0 0,1 0-22,-1 0 1,1 0-1,-1 0 1,-3 0-1,-1 0 1,0 0-1,-3 0 1,0 0-1,-1 0 1,29 1-1,0 0-110,-2 2 1,-1 0-1,-7-2 1,-1 1-1,-4 4 1,-2 0 139,-4 0 0,-2 1 0,-6 3 0,0-1 0,-3 0 0,0 0 0,-1-2 0,1-1 0,-2 1 0</inkml:trace>
  <inkml:trace contextRef="#ctx0" brushRef="#br0">5687 13866 7569,'-12'-2'-170,"3"-4"0,1-6 722,4-3 1,2 4-324,2-1 0,0 6-32,0-5 0,2 7-151,4-2 1,-2 4 0,7 2-45,2 0 1,3 6-1,3 2 1,2-1-32,2 1 0,8 0 0,-3-4 0,5 1 80,1-1 0,3 0 0,3 0 15,6 2 1,4-1 0,1-5 0,3 0 7,3 0 1,5 0-1,7 0-12,0 0 1,-6 0 0,0 0 0,4 0-3,6 0 1,-1 0 0,7 0 3,-2 0 0,-1 0 1,-1 0-1,3 0 10,1 0 0,3 0 0,-7 0-39,-2 0 1,11 0-1,0 0 1,0 0-46,-1 0 1,-5 0-1,4-2-20,-1-3 1,-3 3 0,5-4 0,-3 4 21,2 2 0,-3 0 1,-1 0 35,-1 0 0,-4 0 0,-8 0 0,-4 0-15,-1 0 0,-3 0 0,-5 0 1,-1 0 0,-5 6 0,-2 0 0,-2-3-14,-3-1 0,-9 4 0,-3 0-81,-2-2 1,-2-2-1,-6-2-196,1 0 1,-9 1 58,-3 5 1,-4-2-1,-4 6-63,-4-3 1,-3 7-1,-9-3-309,1 4 590,0 3 0,-8 7 0,-2 1 0</inkml:trace>
  <inkml:trace contextRef="#ctx0" brushRef="#br0">5669 13108 7569,'-17'-8'-300,"2"-3"0,3-5 243,7-1 0,8 5 377,3 1 0,2 7 0,-4-3-145,1-1 0,9 4 0,-3-6 23,5 3 1,1-5 0,0 5 0,2-1-89,4 0 0,-2 3 0,8 5 0,2 0-188,1 0 0,-3 0 1,-2 0-5,-2 0 1,3 3-1,-5 7 1,-2 7 40,-2 2 1,-1 8-1,-3 2 93,-4 3 1,3 5 0,-8 3 0,-3 4 61,-1 0 1,-4 6-1,-3-4-63,-7 3 1,-3 3 0,-4-2 0,-4-2 49,-6-2 1,2-2 0,-1 2 0,-3-6 188,-2-4 0,-1-3 1,-1-5-200,1-5 1,1-5 0,3-7 0,3-5-306,2-4 0,-6-4 1,5-4 155,-1-5 1,-4-14 0,6-10 0,0-9-62,1-6 0,1-15 0,7-3-137,5-3 0,3-4 0,10-1 0,4-3-278,5 8 0,14 8 0,8 15 534,5 8 0,17-8 0,-1 12 0</inkml:trace>
  <inkml:trace contextRef="#ctx0" brushRef="#br0">6324 13779 7737,'-6'2'1742,"12"4"-1717,4-4 0,22 6 0,-3-8 0,5 0-1,7 0 0,10-2 0,13-4 45,3-6 0,17 1 0,8-2 1,-42 5-1,1 0 97,4 1 0,-1 1 0,-2 0 1,0 0-1,0 0 0,1-1-102,-3 1 0,0 1 1,0 2-1,1 2 0,3-2 1,-1 0-1,0 1 0,0 0-92,0-1 1,1 0-1,2 2 1,1-1-1,-3-3 1,1 0 0,0 0-1,1 0-109,2 0 0,1 1 0,-2 1 0,1 0 0,5-2 1,0 1 130,-1 0 1,-1 0 0,-8 0 0,-1 0 0,-3 2 0,0 0 0,40-3-26,-2 1 0,-13 2 1,-9 2 100,-11 0 0,-14 0 0,-1 0 0,-9 0-110,-7 0 0,-9 0-1534,-3 0 1574,6 6 0,-11-1 0,-2-1 0</inkml:trace>
  <inkml:trace contextRef="#ctx0" brushRef="#br0">5652 14313 7569,'2'-17'-33,"4"0"1,7 0-1,6-1 1,6 1 0,0 0-1,2 0 1,0 0-1,3 1 1,3 3 281,1 1 1,-5 9 0,0-3 0,0 4-205,-3 2 1,5 2 0,-6 4 0,0 7 3,0 8 0,0 0 1,-6 8-1,0 1-53,-4 3 0,-3 3 1,1 3-1,-3 3-6,-3 2 1,-1-4-1,-8 6 1,-6 2 41,-9 1 1,-8 3-1,-11 0 20,-4-1 1,1-5 0,-7-2-1,-1 0 18,-3 0 0,-2-7 0,0-1 0,3-7 27,3-4 1,-4-4-1,6-10 16,0-5 0,2-4 1,7-2-1,1-2-100,-1-4 1,7-5-1,1-12-90,2-6 1,8-5 0,7-7 0,2-5-111,5-3 1,8-9 0,9 1-80,7 1 1,8-3 0,11 2 0,6 3-119,3 6 0,-3 6 0,0 10 384,2 3 0,2-4 0,2 7 0</inkml:trace>
  <inkml:trace contextRef="#ctx0" brushRef="#br0">6186 15071 6286,'0'-11'-94,"-2"1"0,-3 1 742,-7-1 0,3 6 256,-3-2-746,8 5 1,-1 1 0,10 0-41,7 0 0,5 0 1,6 0-118,6 0 0,5-2 0,6-4 0,8-6 18,8-3 0,5-2 0,8 0 115,0-1 1,7 1-1,7 0 1,7 0-47,-42 8 0,1 1 1,1 2-1,0 2 1,0 1-1,0 0-68,47 1 1,-47 0-1,0-1 1,2 0 0,1 0-1,0 1 1,-1 0-24,0 1 0,-2 0 0,38 3 0,2 2-11,0 2 1,-2 1 0,-6-3 0,-5 2-58,-6-2 1,1 3 0,-10-1-26,-1-2 0,-4 0 1,-9-1-1,-4 3-101,-2-2 0,-3 4 0,-9-3-193,-1-1 0,-8-2 1,2-2 389,-4 0 0,-1 0 0,-1 0 0</inkml:trace>
  <inkml:trace contextRef="#ctx0" brushRef="#br0">5790 15519 7569,'0'-11'-1247,"0"-1"1281,0 8 0,-2-3 1,-2 8 46,-2 5 1,-5-2 0,3 8 0,-1 3 33,-5 6 0,5 0 0,-3 8 0,-1 1-29,-2 3 1,-3 1 0,1 3 0,0 1 0,2 4-8,3 2 0,-1-4 1,7 4-39,2-2 1,-4 0 0,3-3 0,1-1-14,2-5 0,8 1 1,1-7-24,3 0 1,1-3 0,9-6 0,1-3 62,2-4 1,7-3 0,-3-8-61,0 0 0,11 0 0,-3 0 0,1-2-8,0-4 1,1-5 0,1-10-24,2-2 0,0-6 0,-5 4 0,-3-3-94,-3-9 1,-2 1-1,-8-10-20,-2-2 1,-3-2 0,-14-3-1,0-3-20,0-1 1,-8-6-1,-5 5 174,-8 3 0,-6 1 1,-8 4-1,-1 5 184,-4 4 0,1 13 0,-5 7-143,2 7 0,8 1 0,7 7 0,2 2-510,4 2 452,2 10 0,2 2 0,-1 7 0</inkml:trace>
  <inkml:trace contextRef="#ctx0" brushRef="#br0">7909 16346 7569,'-17'-12'-71,"2"1"0,5-1 0,10 3 182,10 3 1,7 4-1,6 2 77,6 0 1,11-6-1,6 1 1,4-1 11,2-2 1,7 6-1,4-3-168,4 3 0,0 2 1,-4 0-1,-5 0-33,-5 0 1,-1 2 0,-2 1 0,-4 3-115,-6-2 0,-6-2 0,-3-2-106,-2 0 0,-8 0 0,2 0-746,-4 0 967,-2 0 0,-15 8 0,-4 1 0</inkml:trace>
  <inkml:trace contextRef="#ctx0" brushRef="#br0">5842 17724 6486,'2'-10'852,"1"3"-483,3-1-471,0 6 1,-8-6-71,-4 8 0,2 0 113,-7 0 0,5 0 36,-5 0 162,7 0 97,-11 0-174,13 0-139,-6 0 1,10 0 5,4 0 1,-3-2 0,9-1 0,1-3 2,3 2 1,1 2 0,0 2 41,0 0 0,1 0 1,-1-2-1,0-2 13,0-1 1,-5-1 107,-1 6-66,1 0 0,-5 0-19,-7 0 1,-9 0 0,-12 0-9,-2 0 1,-2 6-1,4-1 1,-4 1 23,-2 2 1,6-6 0,-2 3 43,4-3 0,4 0 0,1 2-44,3 2-75,7 0 0,-2-6 0,14 0 0,7 0-61,6 0 0,4 0 0,-4 0 1,4-2 109,2-4 0,2 4 0,5-6 0</inkml:trace>
  <inkml:trace contextRef="#ctx0" brushRef="#br0">6307 17483 6185,'0'11'71,"0"1"0,0 1 1,2 0 32,4-1 0,-3-5 0,9-5-75,1 4 1,3-4 0,1 4 0,0-4-4,0-2 1,1 0 0,-1 0 0,2 0 13,4 0 1,-4 0 0,6 0-9,0 0 1,-4 0 0,8 0 0,1 0 43,3 0 0,3 0 1,2 0-29,3 0 0,1 0 0,-4 0 0,2 0-4,-1 0 0,-1 0 0,0 0-29,2 0 0,3 0 0,-5 0 1,2 0-21,-2 0 0,-1 0 1,-1 0 3,4 0 1,-3 0 0,3 2 0,-2 1 60,2 3 1,-1 0 0,7-6 63,1 0 0,3 0 0,4 0 0,3 0 40,6 0 1,-1 0 0,-1 0-150,-2 0 0,1 0 0,-3-2 1,4-2-61,1-2 0,3-1 0,-10 3-2,-5-2 1,2-5-1,-6 5 1,2 0-48,-2-1 1,-4 5 0,-8-4 69,1 4 1,-1-4-1,1 1 1,-1 1-38,0 2 0,-7 2 1,-4-2 24,-4-4 0,-1 4 0,-1-3 0,0 3-13,0 2 1,-5 0-1,-1 0-170,3 0 110,1 0 0,0-2-124,-3-4-108,-4 4 341,-8-6 0,7 8 0,3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5652 13194 7569,'-34'-8'144,"13"4"0,5-7 0,9-1 0,9 3 0,9 3 0,10 4 0,10 2 54,7 0 0,8 2 0,13 2 0,10 2-136,10-3 1,-31-1 0,3-2 0,3 0 0,1 0-1,4 0 1,-1 0 0,1 0 0,-1 0-44,-4 0 0,1 0 1,7 3-1,1 0 0,-4 0 1,0 0-1,4-1 1,1 0-105,-1-2 0,0 2 0,-3 0 0,-1 1 0,-3 0 1,-1 0-1,-3-1 0,-1 0-106,0-1 1,0 0 0,-1-1 0,-1 0 0,47-2 0,-12-2-373,-13-2 1,-12 1 562,-13 5 0,-9 5 0,-9 1 0,3-2 0,2-2 0,1-2 0</inkml:trace>
  <inkml:trace contextRef="#ctx0" brushRef="#br0">7134 9783 7569,'-11'-5'-378,"3"-1"1,8 2 259,13 2 1,10 2 0,14-2 0,3-2 177,6-1 0,11-3 0,8 4 0,6-3-60,4-3 0,5 6 0,-5-2 0,-2 4-305,-2 2 305,-10 0 0,6 8 0,-6 2 0</inkml:trace>
  <inkml:trace contextRef="#ctx0" brushRef="#br0">8289 10541 7569,'-4'-15'-74,"4"3"1,9 7 0,9 5 0,6 4 57,3 1 1,2 3-1,7-2 1,5 3 14,5 1 0,5-3 1,5-7-1,3 0-96,2 0 0,3 0 0,4 0 97,1 0 0,8 0 0,2 0 0</inkml:trace>
  <inkml:trace contextRef="#ctx0" brushRef="#br0">8995 11437 7569,'-6'-12'-674,"3"3"774,4 1 0,15 1 1,12 3-1,5-2 6,2 2 0,7 2 0,4 2 1,5 0-75,7 0 1,-3 0 0,8 0-74,3 0 1,1 6 0,1 0 0,1-1-205,0 3 0,6-6 245,0 4 0,-1 3 0,-5 1 0</inkml:trace>
  <inkml:trace contextRef="#ctx0" brushRef="#br0">9323 12470 7569,'-8'0'0,"8"-2"0,11-1 0,10-5 0,10 0 0,5-1 0,7-1 0,1-1 49,3 1 0,9-3 0,3 5 0,3 0 0,3 1-49,2 3 0,-4 2 1,0 2-348,2 0 0,2 0 347,2 0 0,-8 0 0,-1 0 0</inkml:trace>
  <inkml:trace contextRef="#ctx0" brushRef="#br0">9340 13745 7569,'-10'2'-69,"6"2"1,10 1 0,11-1 0,10-2 0,6-2 0,5 0 0,6 0 0,10 0 106,5 0 0,10-6 1,6-1-1,-1-1-78,3 0 0,-6 3 0,3 5 0,-5 0 40,-6 0 0,-3 0 0,-8 0 0</inkml:trace>
  <inkml:trace contextRef="#ctx0" brushRef="#br0">8874 14658 7569,'10'-17'-57,"-2"5"1,-6 3 0,3 1 0,7 4 0,3 2 165,2 2 0,8 0 0,2 0 0,4 0 0,3 0-108,8 0 0,6-6 1,6 1-1,3 1-95,6 2 1,12 0-1,4-2 1,-1-2-247,-3 3 0,-6 1 340,-6 2 0,12 0 0,-5 0 0</inkml:trace>
  <inkml:trace contextRef="#ctx0" brushRef="#br0">8134 15450 7569,'-4'-9'-131,"4"3"1,7 4-1,7 2 179,3 0 0,8 0 1,6 0-1,7 0 1,8 0-30,4 0 1,3-6 0,3 0 0,3 3 0,2 1-109,4 2 1,-3 0 0,-1 0 0,-2 0-265,-3 0 1,3 0 352,-1 0 0,-1-8 0,-5-2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4722 5873 7569,'0'-17'83,"0"0"0,0 0 0,1-2 0,3-2 0,4-4 0,2-2 0,5-2 0,4 1 459,4-1 1,6 0 0,-4-5-1,1 1-344,5 4 0,-4 5 1,2 6-1,1 1-29,3 0 1,1 7-1,1 5 1,-1 3-77,1 2 1,5 2 0,2 3 0,0 7 33,0 3 0,-2 10 1,-5 6-1,-3 5-26,-3 4 0,-2 8 0,-8 0 0,0 5-41,-3 5 1,-9 7 0,3 0-206,-3 8 0,-3-4 0,-9 3 1,-7-3-314,-3 2 0,-3-4 0,1-6 243,0-1 0,0-3 0,0-7 0,-1-2 191,1-2 0,2-10 0,1 0 0,3-7-52,-3-4 1,-1-8 0,-2-7 63,0-3 0,-6-1 1,0-6-1,2 0 9,2 0 0,-1 0 1,-1-2-51,-2-4 0,-2-1 0,4-7 1,-3 3-102,-3-3 0,0-7 1,-4-2-1,4 0 48,3-1 1,-7-5-1,2-9 1,-1-5 22,1-1 1,2 6 0,8-4 95,2 0 0,-4 6 0,11-6 91,0-1 1,3 7-1,7-4 1,0 3-7,0 3 0,7-6 1,7-2-1,7 0-197,8 0 0,3-4 0,5 5-155,3 3 0,-2 2 0,8 3 0,0 3-634,-2 1 888,-2 8 0,0-4 0,2 8 0</inkml:trace>
  <inkml:trace contextRef="#ctx0" brushRef="#br0">3826 7200 8458,'-8'0'170,"8"0"1,9-2 0,9-2-1,5-4 1,5-1 0,5-5-1,1-1 1,3-2 140,3 0 1,-4-3 0,6 1 0,-1 0-313,-1 4 1,-8 3-1,-7 1 1,-4 3-1,-1 3-945,-5-1 1,-8 0 492,5 6 1,-8 8-1,0 3 1,-8 4 452,-8 3 0,-11-1 0,-3 0 0</inkml:trace>
  <inkml:trace contextRef="#ctx0" brushRef="#br0">4170 6993 7569,'0'-11'654,"0"-1"0,6 10-653,0 2 0,1 2 47,-1 10 1,4-3 0,7 5-1,-2-3-54,-3 2 0,1-3 1,-5 0-1,-1-1-31,1 1 1,0-1-1,-4 5 1,1-3-154,-1 3 1,-4 1 0,-6 0-73,-5-3 1,1 3-1,-1-4 1,-1 5-792,3 1 1053,1-7 0,0 5 0,-1-6 0</inkml:trace>
  <inkml:trace contextRef="#ctx0" brushRef="#br0">4894 7975 7569,'-17'-2'-178,"1"-4"0,5-5 1,5-5-1,4-1 1,4 0-1,2 0 338,2-1 1,7 1-80,-1 0 0,9-6 126,2 0 0,0-2 0,-4 4 1,2-2 101,2 2 1,0 4 0,-4 4 0,2 3 112,2 2 0,6 3-382,-6 5 1,5 3 58,-5 9 0,8 1 0,-4 16-323,0 2 228,5 1 0,-11 4-366,8 5 168,-8-5 81,12 14 0,-12-12-80,7 8 0,-7-8 66,2 2 0,-5 3 113,-7-3 0,2 6 0,-7-4 0,-4 2 11,-6 4 1,-7 1 33,-12 3-35,-4 0-3,-7-1 1,-7 7 67,1-1-1005,-8 1 906,4-14 0,-6 4 0,4-8 0,-3 0 3,3-6 0,2-9-37,-2-8 1,6-1 0,-4-12 0,-1-6 14,1-8 1,6-15 0,-2-11 16,4-14 0,9-11 1,4-10-74,4 2 122,9-4 1,2 8 0,10-5 186,4 3 1,6 9 46,11 1 0,-2 9-89,7 2 0,7 2-186,5-2 0,10-2 104,1 8 1,1-2-604,6 2-581,-5 11 987,7-11 125,-7 21 0,3-10 0,-8 8 0,3 4 0,3 1 0,3 5 0</inkml:trace>
  <inkml:trace contextRef="#ctx0" brushRef="#br0">10977 7958 7569,'0'-10'-1730,"0"2"1671,-8 8 59,6 0 0,-13 0 0,5 0 0</inkml:trace>
  <inkml:trace contextRef="#ctx0" brushRef="#br0">10787 7027 7569,'-11'-1'-88,"1"-5"0,3-6 1,3-3-1,2-2 340,2 0 0,0-1 0,2 1 0,3 0 0,9 0 52,7-1 1,2-1-1,9-2 1,7-4-102,3-1 1,4-3 0,5-6-1,1 3-64,0 3 0,7 4 0,3 8 1,-1 2-162,-4 3 0,1 7 1,-5 10-1,-3 7-133,0 3 1,-8 12-1,-2 7 1,-5 10-149,-7 6 1,-3 9-1,-9 7 109,-5 6 1,-3 1 0,-10 5 67,-4-1 1,-5 5 0,-12-3 0,-6-3 44,-4-7 0,1-8 0,1-11 0,2-4 105,-1-6 0,-5-5 0,-3-7 1,-4-6 69,-2-9 1,-2-5-1,-6-10-48,1-4 0,-7-13 1,1-14 1,1-5 0,2-18 1,5-1-1,5-6 69,9 0 0,8 0 0,12 9 0,4 4 107,5 0 1,12 1 0,7-3-73,8 0 0,14-1 0,10-3-294,5-1 0,10-8 1,5 2-1,6-2-183,-34 33 1,0 0 0,38-25-33,-6 11 0,0-4 0,0 6 0</inkml:trace>
  <inkml:trace contextRef="#ctx0" brushRef="#br0">23194 7940 7569,'-25'8'-99,"8"-4"1,-2 5 0,6-1 0,-1-4 0,1-4 141,1-6 0,5 2 0,7-9 1,2-4 174,3-4 0,3-2 0,5 4 0,-1-2-12,1-2 0,5-2 0,4 4 0,7-4-2,4-2 1,5 4 0,6-4-1,10 2-103,5 4 0,0 2 1,8 2-108,4 0 0,15 5 1,1 3-1,1 1-293,0 4 1,-4 2 0,-4 4 113,-5 4 1,-4 5 0,-4 12-1,-6 6-7,-9 4 1,-8 9 0,-13 6 137,-8 7 1,-8 6-1,-17 8 1,-6 4 66,-9 7 0,-15 1 0,9-35 1,-2-1-1,-1-1 0,-2-1 20,0-3 1,-1 0-1,-4 1 1,0 0-1,2-3 1,-1-1-142,-1 0 1,-1-1-1,-35 27 1,-1-8 27,-5-7 1,2-6-1,-3-9 1,3-6 10,6-10 1,2-10 0,-2-12 0,2-11 90,1-10 0,9-11 0,-3-14 207,5-1 1,3-2-1,2-3 1,4-6 212,2-4 1,-4 4-1,8-1-63,5-1 1,6 0 0,12 0 0,4 4-243,5 2 1,6 1 0,7 9-361,11 3 1,14 3 0,14 9 222,4 0 0,17-1 0,4 1 0</inkml:trace>
  <inkml:trace contextRef="#ctx0" brushRef="#br0">4756 7200 7569,'-6'-12'0,"1"1"0,-1 5-5,6-5 0,-8-1 1,-1-5-1,-3 2 1,1 1-1,-3 5 0,1-1 480,1 0 1,3 5 0,5-7-289,-2-1 1,0-3 0,8-1 0,4 0 0,6-2 57,3-4 0,12-4 0,5-7 0,8-1 0,4-1 9,4-4 1,8 3 0,1-3 0,1 6 43,1 5 1,-11 6 0,4 12-295,-3 5 0,-1 13 1,-2 11-179,-6 8 1,-9 15 0,-4 5-1,-2 5-24,-4 7 0,-8 1 1,-3 6-1,-2-2 37,-5 2 1,-1 0-1,-2-1 1,-2-7-101,-3-3 1,-5-5 0,-9-3 241,-4-6 0,-6-3 0,-9-5 114,-2-3 1,-8 0 0,0-10 0,-6-6 55,-3-3 1,-12-4 0,2-8 0,0-4 45,0-6 1,-2-3 0,12-2-1,1-2 60,2-4 1,10 2 0,6-8-125,7-2 0,8-1 0,12-3-249,5 1 1,6-8 0,6-4-1,7-4-300,8-1 0,14-7 0,11-1 0,2-1-275,-2 1 1,2 4 0,-6 11 690,2 9 0,-6 1 0,4 7 0</inkml:trace>
  <inkml:trace contextRef="#ctx0" brushRef="#br0">6083 7079 7569,'0'-27'90,"0"-3"0,0 5 0,0-2 0,4-4 0,5 1 1,10-3-1,8 1 0,10-5 0,7 1 0,7 0 1,7 1 493,5 1 1,6-1-1,6 3 1,5 1 0,6 4-283,6 3 0,-4 2 1,2 11-254,-8 5 0,-7 6 1,-12 10-1,-7 11-261,-8 11 0,-6 16 1,-12 4-1,-7 11-107,-11 10 1,-10 5 0,-10 6 0,-9-1 105,-10-3 0,-13-7 1,-6 0-1,-4-6 374,-1-4 0,-3-14 0,-2 1-16,-1-6 1,-14-11 0,2-10-41,-2-4 0,0-10 0,3-7 0,-1-13-28,0-18 1,2-11 0,4-14 0,7-3-134,8-6 0,8-6 0,13-2 0,10 0-11,9 4 0,6 2 1,4-4-236,4 0 0,13 2 1,16 4-229,9 6 1,2 11 529,5 6 0,-3-4 0,11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3670 8026 7569,'0'-17'0,"0"0"0,6 0 444,0 0 0,0 5 0,-6 4 0,0 7 0,0 10 1,0 10-1,0 12 0,0 7 268,0 8 0,0 6 1,0 7-1,0 8-465,0 6 1,-2 9-1,-4-3 1,-4 3-191,1 4 0,-6-6 0,3 8 0,-1-5-110,1-1 0,-1-5 0,5-5 0,0-7-122,1-7 0,1-7 0,4-7 0,-2-7-284,-1-7 1,-1-9-819,6 2 647,0-11 1,0-6 0,0-12-1,0-6-721,0-3 1351,0-10 0,7-2 0,3-7 0</inkml:trace>
  <inkml:trace contextRef="#ctx0" brushRef="#br0">3739 7975 7569,'-7'9'0,"-5"-3"0,-3-4 2710,5-2-1870,3-8 1,14 6-657,5-3 1,-3 3 0,3 2 0,1 0-83,3 0 1,1 0 0,0 0 0,2 0-43,4 0 0,-2 6 0,10-1-76,5-1 1,-1-2 0,7-2-36,0 0 0,0 0 1,8-2-1,0-2 86,3-1 0,1-1 1,-6 6-1,0 0 57,5 0 0,1 0 0,7 0-43,-2 0 1,7 0 0,-3 0-1,4 2-37,2 3 0,5-3 1,1 4-100,-2-4 0,7-2 0,4 0 0,8 0 23,4 0 0,2-2 0,-47 1 0,1-2 0,0 0 0,-1-1 85,1-1 1,0 0-1,2 3 1,1 0 0,0-1-1,1-1-7,1-1 0,-1 2 0,-5 2 0,0 0 1,0-2-1,1 0 0,-1 2 0,1 0 30,2 1 0,0 0 0,-2 0 0,1 0 0,1 0 0,-1 0 2,-3 0 0,0 0 0,0 0 0,1 0 0,47 0 0,-48 0 0,1 0-40,1 0 1,0 0-1,-1 0 1,1 0-1,0 0 1,1 0-1,2 0 1,-1 0-137,4 0 0,-1 0 0,-1 0 1,-1 0-1,1 0 0,-1 0 113,1 0 0,-1 0 1,3 0-1,-1 0 1,5 0-1,1 0 1,1 0-1,0 0 4,1 0 1,0 0-1,-2 0 1,-1-2 0,2 1-1,0-1 15,0-1 0,0 0 0,1-4 0,1 0 0,1 3 0,1-1 0,-1-1 0,-1 0 6,-3 0 0,0 1 0,1 2 0,0 0 0,0-1 0,-1-1 1,-1 0-1,0 2 0,-1 1 1,1 0-1,-2 1 1,0 0-1,0 1 1,-1 0 0,-1 0-1,-1 0-7,-3 0 0,1 0 0,3 0 0,1 0 0,-1 0 0,1 0-7,-1 0 1,0 0 0,-3 1 0,-1 0 0,1 1 0,0 0 1,-3 1 0,1 0 1,5 0-1,1-1 0,1-1 1,0-2-1,2 1 0,1 0 14,1 0 1,0 0 0,-2 0 0,0 0 0,4 0 0,1 0 0,0 0-1,0 0 47,1 0 0,0 0 1,-2 0-1,0 0 1,-1 0-1,0 0 1,-1 0-1,0 0 36,-2 0 1,1 0 0,0 0 0,0 0 0,-1 0 0,-1 0-49,-1 0 1,-2 0-1,-6 0 1,0 0-1,-1 0 1,1 0-1,-2 0 1,0 0 8,45 0 0,-1 0 1,-8 0-61,0 0 0,-7-1 1,-4-3-1,-6-2-38,-6 2 1,2 2 0,-8 2 0,-1 0-20,-3 0 1,-7 0-1,-2 0-76,-1 0 1,-5 0-1,-8 0 1,-3 0-585,-2 0 0,-2 0-92,-6 0 1,-1 8 374,-5 3 1,-5 5 0,-12 1 439,-5 0 0,-12 0 0,-4 1 0</inkml:trace>
  <inkml:trace contextRef="#ctx0" brushRef="#br0">3601 9559 7602,'-9'8'1286,"-1"-6"-717,5 4 1,10-6 0,1-4-332,7-2 1,10-1-1,2 3 1,2-2-76,4 2 1,1 2-1,3 2 1,1 0-114,4 0 0,4 0 1,8 0-1,0 0-92,0 0 1,7 0 0,4 0-77,4 0 0,2 0 0,4 0 1,5 0 87,8 0 0,-34 0 0,0 0 0,-1 0 0,1 0 47,1 1 1,0-2 0,0-1 0,1-2 0,-1 1 0,1 1 0,1 0-1,1 0 11,0 1 1,1 0 0,0 0 0,1 0 0,2-1 0,0 0-1,1-1 1,-1 1 43,0-1 0,1 2 0,2-1 1,0 2-1,1 0 0,0 0-51,2 0 1,-1 0 0,-3 0 0,0 0 0,2 0 0,0 0 0,0 0 0,1 0-21,0 0 1,2 0 0,2 0 0,1 0 0,1 0 0,0 0-92,0 0 1,0 0 0,-2-1 0,0 0 0,5-1 0,1 0 0,1-1 0,-1-2 78,2 0 1,-1 1 0,-4 1-1,-2 0 1,0-1 0,0-2-1,1 2 1,2-1 16,3 0 1,1 0 0,-6 3 0,-1 1 0,3-2 0,0 0-1,-2 1 1,0 2-4,-1 0 1,1 0-1,1-3 1,0 0 0,-3 0-1,0 0-2,0 1 1,0 1-1,-1-1 1,0 2-1,-1 0 1,1 0-12,1 0 0,0 0 0,-2 0 0,0 0 0,5 0 0,0 0 0,-2 0 0,0 0-23,-2 0 1,2 0 0,2-1-1,1 0 1,1-1 0,0 0-1,-1-1 1,1 0 26,-2 1 0,0 0 0,4-1 0,1-1 0,0 0 0,1 0 0,0 0 0,1 0 38,0 1 1,-1-1 0,-2 0 0,-1 0 0,2 2 0,1 0 2,3 0 1,1-1 0,-1-4-1,1 0 1,0 2 0,0 1-1,-1-1 1,-1 0 0,-3 2 0,-1 0 0,7 0 1,1-1-1,-4 0 0,-1 0-9,-2-1 0,1 0 0,1 3 1,-1 1-1,-5-3 0,-1 0 1,1 1-1,0 0-5,-1 0 1,0 0 0,-4 0-1,-1 1 1,5 1 0,0 2 0,-1-1-1,0 0-16,1 0 1,-1 0 0,-3 0-1,-2 0 1,3 0 0,0 0-10,-1 0 1,0 0 0,1 0-1,0 0 1,1 0 0,0 0-1,1 0 1,0 0 4,0 0 0,-1 0 1,-2 0-1,0 0 1,5 0-1,0 0 38,0 0 1,-1 0-1,-5 0 1,0 0-1,1 0 1,0 0-1,-2 0 1,0 0 15,-1 0 0,0 0 1,1 0-1,-1 0 1,0 0-1,0 0 0,-3 0 1,-2 0-3,-1-1 0,-1 2 0,-7 1 0,0 1 0,0 0 0,-1 0 0,46 3 93,-6 2 0,-10-7 1,-5 7-166,-4 0 1,-10-6-1,-3 3 1,-7-1-165,-5 2 1,-6-4 0,-9 4-226,-2-4 0,-8-1 0,2 3-1409,-4 2-454,-2 0 1959,-7-6 1,-5 0 0,-10 0 310,-7 0 0,-1-6 0,-3 0 0,3 2 0,0 3 0,1 1 0</inkml:trace>
  <inkml:trace contextRef="#ctx0" brushRef="#br0">13855 7889 7569,'0'-18'188,"0"7"1,1 1 0,3 1 0,4 1 0,2-1 147,3-1 0,-4 6 0,3-2-253,1 5 1,-1 1 0,5 0 35,8 0 0,0 0 1,2 0-1,0 0-77,-1 0 1,5 0 0,7 1 0,4 3 28,2 2 1,2 2 0,8-4 0,1 1 37,3-1 0,7 4 0,-2-2-20,4-3 1,10 5-1,5-2 1,8-2 56,8-3 0,-2-1 0,1 2-156,-47 1 0,0 0 0,1-2 0,1 0 0,1 2 0,1 0 0,2-2 0,-1 0 8,2-1 0,-1 0 1,0 0-1,-1 0 1,4 0-1,-1 0 0,2 0 1,-1 2-7,-1 0 0,1 1 1,0-2-1,0 0 0,3 2 1,-1 0-10,-1-2 0,1 0 0,4-1 0,0 0 0,-4 0 0,0 0 0,3 0 0,1 0 14,2 0 1,0 0-1,-2-1 1,0 0-1,0-1 1,0 0 4,-1 0 0,0-2 1,2-1-1,0-1 1,-1 2-1,-1 0 1,-1 0-1,0 1 5,-2-1 0,1 0 1,2 1-1,0 0 1,-7 3-1,-1 0 1,-2 0-1,-1-2 7,-2-1 1,0 1 0,44 0 0,-46-1 0,0 0-16,43 1 0,-12 2 0,-5 0 1,-6 0-11,-6 0 1,-9 0-1,-10 0-11,-2 0 0,-2 2 1,-6 2-1,-1 2-235,-4-3 0,-4-1 8,-8-2 1,-6 0 0,-1 2-371,-2 4 0,-5-4 59,-8 4 1,1 1-1,-8 1-88,-1 1 1,-2-5 647,-3 2 0,-6 4 0,-3-1 0</inkml:trace>
  <inkml:trace contextRef="#ctx0" brushRef="#br0">19231 7716 7569,'0'-17'289,"0"6"0,0 3 0,0 6 0,0 12 0,0 9 0,0 10 0,0 5 173,0 6 1,0 4-1,0 8 1,0 2-372,0 3 0,0-2 1,0 7-1,0-3-3,0-4 1,2-1 0,2-2 0,3-1-11,3 1 0,-4-6 0,3-2 41,-1-2 0,-2 4 0,-6-6 1,2-1 45,3-3 0,-3-2 0,4-1 1,-2-2-103,2-3 0,-5-7 1,7 2-192,0-4 0,-4-1 0,7-1-279,2 0 0,-3-7 1,0-3-1290,-3 1 1085,-1-6 1,-8 5 0,-4-7-51,-5 0 1,-4 0 453,-3 0 1,1 0-1,0 0 1,0 2 206,-1 4 0,1-4 0,0 6 0,0-8 0</inkml:trace>
  <inkml:trace contextRef="#ctx0" brushRef="#br0">17387 9336 7569,'-17'-2'405,"0"-2"1,1-4-1,7 0-39,9 1 0,7 1 1,13 4-1,3-2-201,5-1 0,7-1 0,5 6 0,6 0 0,6 0 25,5 0 1,0 0 0,10 0-90,4 0 1,10 0-1,-3 0 1,5 0-28,3 0 1,-4 0 0,10 2 0,-4 4 47,-2 5 0,2-1 1,0-1-1,0 1-35,-3-1 1,-7 3-1,-1 3 1,-8-2-117,-2-1 0,-8-6 1,-3 3-93,-9-1 0,1-2 0,-7-6-871,-3 0 0,-9 0 51,-6 0 1,-12-8 0,-7-2-596,-8 1 1536,-13-6 0,-10 5 0,-8-7 0</inkml:trace>
  <inkml:trace contextRef="#ctx0" brushRef="#br0">19352 8784 7569,'0'18'117,"0"-1"1,1 0 0,3 2-1,2 4 1,-2 8 0,-2 5-1,-2 4 1,2-1 0,2-3 190,1-2 0,1 1 1,-6-3-1,0-1-672,0-2 0,6-8 0,1 2-649,3-4 1013,-6-2 0,11-7 0,-5-3 0</inkml:trace>
  <inkml:trace contextRef="#ctx0" brushRef="#br0">6376 7940 8212,'-10'18'117,"3"-1"1,7 2-1,0 4 1,0 8 0,0 7-1,0 10 1,0 5 0,0 8-1,0 5 1,-2 6 107,-4 5 0,4-4 0,-4 1 0,2-3-467,-1-2 0,3-6 0,-4-2 0,4-3-44,2-9 1,0 1 0,0-10-96,0-1 0,0-9 1,0-3-1,0-2 381,0-4 0,8-2 0,1-2 0</inkml:trace>
  <inkml:trace contextRef="#ctx0" brushRef="#br0">9254 7940 7569,'-10'8'159,"0"2"0,5 11 0,-5 7 0,-1 13 1,1 8-1,0 11 0,1 9 0,-4 9 0,-1 6 1,1 2 70,1 0 1,3 1 0,-3-1-1,6-4-259,5-7 0,1-3 0,0-14 0,0-5-335,0-5 1,0-8-1,1-11 1,3-6-923,2-4 1286,7-9 0,-3-3 0,7-7 0</inkml:trace>
  <inkml:trace contextRef="#ctx0" brushRef="#br0">12355 7906 7569,'0'-17'-51,"0"-1"0,0 1 0,0 0 1,0 0 555,0 0 1,0 11 0,0 12 0,0 17-247,0 13 0,0 12 0,-2 13 0,-1 10-76,-3 5 0,-6 10 0,5 8 0,-3 0-146,-3 0 0,-3-2 0,-1-8-159,0-4 0,5-3 0,3-10 0,-1-4-153,1-6 1,5-11 0,-2-6-22,4-3 1,2-10 0,0-4 0,0-4-536,0-2 0,2-7 831,4-5 0,4-10 0,7-5 0</inkml:trace>
  <inkml:trace contextRef="#ctx0" brushRef="#br0">15647 7820 7724,'-10'9'143,"2"9"1,3 8-1,-1 9 1,0 7 0,0 10-1,1 11 1,1 8-1,2 5 1,0 5 126,-4 7 0,4-8 0,-3 6 0,1-6-317,-2-7 1,4 2-1,-5-14 1,1-2-219,0-7 1,0-8 0,4-10 0,-1-1-160,-3-4 0,0-4 0,6-8-237,0 0 1,0-5 660,0-1 0,0-7 0,-8 4 0,-1-8 0</inkml:trace>
  <inkml:trace contextRef="#ctx0" brushRef="#br0">2464 3738 7037,'2'-12'653,"4"1"0,-4-1-433,3-5 1,-3 6-1,0-1 1,2-1-1,0-1 1,-6 1-1,-9 3 1,-10 3-1,-8 5 11,-4 6 0,-1 11 0,-1 10 0,-1 3-81,-4 9 1,3 5 0,-3 8-1,6-3 31,5-1 0,4-2 1,10 4-1,3-4-58,7-2 0,5-1 1,7-9-1,9-1 6,5-3 0,11-12 0,3-1-220,9-5 0,7-5 1,5-7-153,1-3 1,6-5 0,-5-7 0,-4-2-346,-7-4 0,-5 2 0,-7-6 0,-2 2 588,-5 4 0,-3-6 0,-8 0 0</inkml:trace>
  <inkml:trace contextRef="#ctx0" brushRef="#br0">2809 3238 7569,'-15'2'0,"3"4"0,4 5 545,1 5 0,5 8 1,-6 5-1,2 6 441,1 5 0,-7 4 1,6 9-396,3 5 1,1-8 0,2 5-470,0 1 0,0-1 1,2-5-1,1-4-183,3-6 0,6-6 1,-5-5-65,3-6 1,1-11 0,7-10-318,-1-12 1,0-9-1,0-18 1,-1-3-340,-5-6 0,4-3 499,-3-3 1,1 0-1,1 2 1,-5 5 75,-1 4 0,3 7 0,-5 5 0,0 6 441,2 4 1,-7 11 194,5 8 0,2 16 0,-2 12 0,-3 7-16,-1 5 0,-4-2 0,-1 6 75,-3-2 0,0 4 0,6-7-449,0-7 1,0 1 0,0-10 0,2-2-540,4-2 0,3-10 0,9-3 0,-1-4-455,0-2 1,6-8-1,2-5 1,0-6-1282,0-4 2235,5 0 0,-3-2 0,8-2 0</inkml:trace>
  <inkml:trace contextRef="#ctx0" brushRef="#br0">3429 3600 7569,'-17'0'233,"0"0"1,-1 0-1,-1 2 475,-4 4 0,2 3 0,-6 8 1,3 2-111,3 4 1,1-3 0,3 4 0,2-1-410,3 0 1,5 0 0,7-5-189,0-1 0,2-2 0,3-3 1,7-7-25,3-3 0,10-2 0,2-2 1,2-5-312,-1-11 1,-7 1-1,2-8 59,-4 0 1,3 1 0,-3-5 168,-4 6 0,-4 4 1,1 2-1,-4-1 432,-1 1 0,-5 6 10,4-1 1,-6 10 0,-4 4 0,-2 12 15,3 7 0,-5 9 1,2-3-7,2 0 0,2 11 0,2-3-435,0 1 0,2-6 0,2-3 0,4-2-539,1-4 1,3-4 0,5-5-1,0-6-1152,1-4 1,1-2 1779,4 0 0,-4-16 0,6-3 0</inkml:trace>
  <inkml:trace contextRef="#ctx0" brushRef="#br0">3722 3634 7569,'0'23'360,"0"2"1,0 2 177,0 4 0,2-5 1,2 1-1,2 0-32,-3 0 0,-1-6 0,0 2-52,4-4 1,-4-2-1,6-2-357,-1-3 1,-3-4 0,6-10-107,-3-4 0,5-6 0,-5-11 0,1-5-56,0-5 1,3-1 0,-5-3 0,-2 1-13,-2 2 1,3-5 0,1 13 131,-2-1 0,6 0 0,3 6 83,8-2 1,-2 2 0,4 7-483,-4 3 0,-1 7 0,-1-2 1,0 5-1347,0 1 1690,1 0 0,6 7 0,3 3 0</inkml:trace>
  <inkml:trace contextRef="#ctx0" brushRef="#br0">4963 3342 7569,'2'-8'299,"2"8"1,3 11 0,3 8 0,3 6 567,3 2 1,1 2-1,-2 5 1,-2 1-764,-1-1 1,-1-1 0,5-5 0,-3-5-299,-1-3 0,-1-3 1,6-2-1,-1-2-102,-5-1 0,4-8 1,-3 2-1,1-6 296,-1-6 0,3-11 0,-5-10 0</inkml:trace>
  <inkml:trace contextRef="#ctx0" brushRef="#br0">5273 3342 7569,'-23'19'143,"-2"2"0,-4 4 455,-7 1 0,0 3 0,-10 6 0,-2 1-15,-2 4 0,0-4 0,4 3-287,6-9 0,11 1 0,6-8 0,6-2-925,6-2-63,3-2 1,18-7 0,7-8 691,10-12 0,13-9 0,4-15 0</inkml:trace>
  <inkml:trace contextRef="#ctx0" brushRef="#br0">5015 3393 7569,'-8'-6'6048,"8"1"-5683,8 22 1,7 4 0,-2 19-118,-1-3 0,-8 3 1,1 2-267,-3 2 1,4-6 0,0 2 0,-2-3-549,-3-3 1,1-7-1,2-4 1,2-4-3154,-2-2 3719,-2-7 0,-2-3 0,0-7 0</inkml:trace>
  <inkml:trace contextRef="#ctx0" brushRef="#br0">4911 3565 7569,'-25'0'517,"6"6"0,-4 0 563,4-2 0,11-2-435,8-2 1,10 0-1,13 0-522,6 0 1,5 0 0,6 0 0,4 0-535,0 0 0,4 0 0,-6-2 0,2-2 411,4-2 0,-6-7 0,0 3 0</inkml:trace>
  <inkml:trace contextRef="#ctx0" brushRef="#br0">5807 3359 7569,'-2'-10'-20,"-5"4"1,-9 5-1,-7 2 1,-3 5 0,-7 6 555,-5 3 1,1 8 0,-3 0 0,4 0-222,1 2 1,10-4 0,6 6 0,8-3-175,3-2 1,2-3 0,6-2-1,2-2-145,4-3 0,9 3 0,10-4 0,2 5-46,4 1 0,-1-6 1,-1 1-1,-6 1-102,-4 3 0,-2 1 1,-1 0 21,-5 0 1,-5 6-1,-14 2 291,-9 2 1,-8-6-1,-9 2 1,-1-4-4,1-2 1,-6-1 0,-1-3 0,3-3-331,2-3 0,9-1 1,4-6-526,4 0 0,9-8 697,4-3 0,4-12 0,2-4 0</inkml:trace>
  <inkml:trace contextRef="#ctx0" brushRef="#br0">6514 3548 7569,'-18'0'276,"9"-2"0,5-2 0,8-1 0,7-1 0,7 0 0,7-1 228,9-3 1,8 4 0,8-3 0,-2-1 0,-2 2-909,2 1 1,-1-5-1,-1 7 1,-5 1 403,-5 2 0,-2-6 0,1-1 0</inkml:trace>
  <inkml:trace contextRef="#ctx0" brushRef="#br0">6565 3669 7569,'-7'17'456,"5"6"0,-4 0 0,6-4-678,6-6 1,11 1 0,12-8 0,3-3 222,3-1 1,7-2 0,4 0 0,4-2-331,1-3 329,1 3 0,0-21 0,-1 4 0</inkml:trace>
  <inkml:trace contextRef="#ctx0" brushRef="#br0">7858 2825 7569,'-12'2'282,"3"3"0,1 7 1,4 3-1,2 2 1,2 1-1,0 1 0,0 2 1,0 2 37,0-2 0,0-2 1,0-2-1,0 0 1,0 1-872,0-1 0,8-2 0,3-3 551,5-7 0,9-3 0,1-2 0</inkml:trace>
  <inkml:trace contextRef="#ctx0" brushRef="#br0">8116 2773 7569,'0'12'0,"0"-1"475,0 2 1,0 3 0,0 1 0,-2 0 90,-3 0 0,3 6 0,-4 2 0,4 2-643,2 4 1,0-6 0,0-1-1,2-1-499,4 0 576,-4 0 0,13-13 0,-5-2 0</inkml:trace>
  <inkml:trace contextRef="#ctx0" brushRef="#br0">8289 3807 7569,'0'21'148,"0"-4"0,2-4 1,3-3-1,7-4 0,3-5 1,2-2-1,1-7 397,-1-9 1,-2-8 0,-2-10 0,-1-1-592,1-4 0,1-6 1,-1-10-1,-3-5 39,-3-6 1,5-6 0,-4-13-169,1 0 1,-3 0 0,3 2-1,-1 3-65,-4 7 0,4 7 1,-1 7-1,1 11 239,0 5 0,3 11 0,-3 10 0,1 6 210,5 6 0,1 3 0,4 8-24,4 0 1,-2 2 0,6 4-102,-2 5 1,4 10-1,-6 4 1,-2 0-144,-2 0 1,-10 5 0,-3-3 0,-4 2-482,-2 0 0,-2-3 1,-6 5-1,-9-4 540,-10-2 0,-5 5 0,-3-3 0</inkml:trace>
  <inkml:trace contextRef="#ctx0" brushRef="#br0">8220 3342 7569,'-10'17'26,"-3"0"0,9-2 0,6-1 251,7-3 0,9-7 0,5 2 21,5-4 0,11-2 0,1 0-241,-2 0 1,6 0 0,0-2 0,0-2-279,-4-2 0,-3-5 0,-5 3 1,-3 0 220,-6 1 0,-4 1 0,-2 6 0</inkml:trace>
  <inkml:trace contextRef="#ctx0" brushRef="#br0">8702 3497 7569,'-7'9'586,"-5"-1"6,-3-1 0,-3-5 0,1 6 189,0 0 1,2 1-1,3 8-382,6 1 0,5-1-337,1 0 1,7 6 0,7 0-219,7-2 0,5-8 0,7-3 1,0 0-206,1-1 1,-5-5 0,7 2 0,-7-6 51,-4-6 0,2 2 0,-8-9 0,-6-4 47,-3-4 0,-5-4 0,-6 4 194,-5-2 0,-10-6 0,-8 6 298,-3 2 1,-2 7-1,-4 3 1,3 0-280,1 1 1,10 0 0,0 7-879,5-3 1,14 0 926,6 6 0,4 0 0,15 0 0</inkml:trace>
  <inkml:trace contextRef="#ctx0" brushRef="#br0">9064 3479 7569,'-17'8'616,"-2"0"1,-4 7 0,-4 0 253,0 4 1,-4 2 0,8-3-1,2 1-674,2 4 1,10-4 0,3 4-1,4-4-129,2-2 0,15-5 0,8-3 0,10-1 13,7-4 1,10-2 0,7-4-272,-1-4 0,-4-5 0,-7-11 1,-6 0-19,-9 0 0,-5 1 0,-9 0 29,-5-2 1,-7 0-1,-14 6 1,-9 0 75,-6 0 1,-11 0 0,-8 1-1,-2 3-327,0 1 1,13 7 0,1-5-1502,5 2 253,4 3 1679,14 5 0,9-8 0,9-2 0</inkml:trace>
  <inkml:trace contextRef="#ctx0" brushRef="#br0">9615 2773 7939,'0'17'211,"0"1"0,0-1 0,0 2 0,0 2 0,0 4 0,-1 0 0,-3 2 0,-2-3 0,0 1 0,0-4-573,1-2 0,-3-1 0,4-1 362,-1 0 0,-1-7 0,6-3 0</inkml:trace>
  <inkml:trace contextRef="#ctx0" brushRef="#br0">9891 2756 7569,'-17'13'55,"2"3"0,3 3 0,4 0 308,1 0 1,3 6 0,-7 2 0,-1-1-117,2-3 0,-3 2 1,7-2-1216,2-2 968,-5-2 0,7-1 0,-6-1 0</inkml:trace>
  <inkml:trace contextRef="#ctx0" brushRef="#br0">10046 3238 7569,'-9'-11'-81,"3"-1"1,4 8 0,2-3 0</inkml:trace>
  <inkml:trace contextRef="#ctx0" brushRef="#br0">10029 3652 7569,'-17'9'252,"5"5"1,3-7-1,1 3 1,4 3 0,2 2-1,2 3 1,0-1 0,0 2-1,-2 2 359,-3 2 1,1 2 0,-6-2-1,-1 4-688,-5-1 1,3 5-1,-12-6 1,0 0-328,-3 0 1,1-2 0,0-6-1,2 0-256,4 0 0,-2 1 0,4-3 660,4-4 0,1 5 0,-3-7 0</inkml:trace>
  <inkml:trace contextRef="#ctx0" brushRef="#br0">4722 9112 8561,'9'0'1244,"-1"0"0,-6-2-1110,3-4 1,-3 2 0,4-7 0,-4-3 0,-2-1 0,0-2 0,0-2 0,0-4 0,0-6 0,2-4 0,2-3 75,2-4 0,-1 2 0,-5-8 0,2-2 0,2-2-261,2-2 1,5 3-1,-3 1 1,1 4-51,5 2 1,-5 1 0,1 9 39,-2 3 0,3-1 1,-3 7 39,1 2 0,-5 7 0,4 3-51,0-3 0,-1 5 0,7-1 0,-3 2-111,3 5 1,-5 1-1,3 2 1,1 0-206,2 0 1,-3 0-1,-1 2-95,3 3 0,-5-1 1,1 10-1077,-3 5 1559,-1-2 0,2 16 0,1-7 0</inkml:trace>
  <inkml:trace contextRef="#ctx0" brushRef="#br0">4618 8784 7569,'-9'0'1197,"3"0"-821,12 0 0,11 0 1,12-2-8,3-3 1,8 1 0,2-6 0,1 3 0,1 1-94,0-2 0,-8 6 0,0-5 0,-7 1-376,-4 0 1,-2 0-149,-6 6-1577,-7 0 1825,-3 8 0,-7 2 0,0 7 0</inkml:trace>
  <inkml:trace contextRef="#ctx0" brushRef="#br0">4377 8319 7570,'0'-7'3755,"0"7"-3646,0 7 0,2 9 0,2-3-140,1-2 1,3 1 0,-4 5-557,2 0 1,7 1 0,-1-3-952,3-4 1538,-6 5 0,7-7 0,-7 9 0</inkml:trace>
  <inkml:trace contextRef="#ctx0" brushRef="#br0">5359 8164 8690,'0'18'197,"0"-7"1,0 0 0,0 3 0,0 1 0,0 4 0,0 2-1,-2 0 1,-2-3 0,-1-5 0,1 0 0,0 3-488,-2 1 0,4-6 0,-5 1-1296,-1 1 1586,6 3 0,-13 1 0,5 0 0</inkml:trace>
  <inkml:trace contextRef="#ctx0" brushRef="#br0">7341 8836 7280,'0'-11'165,"2"1"0,2 0 1,3 1-1,3-5 1,5-1-1,4 0 0,6 1 353,2 3 1,0 1-1,3-1 1,-3 5-375,-2 4 0,4 2 1,-6 2-1,-2 4-154,-2 5 0,-2 5 0,-1 3 0,-3 2-74,-2 2 0,-7 6 0,2-5 0,-4 1-1,-2 0 0,-8 4 1,-5-4-1,-6 0 19,-4 0 1,0-8-1,4-6 1,-2 1 2,-2-3 0,-2-1 0,4-8 30,-2 0 1,-6-2 0,6-4 25,2-5 1,2-5 0,3-3 0,3-2 23,2-2 1,7 0-1,-2 6 1,4 0-12,2 0 0,8-1 1,1-1-1,3-2-58,-1-2 0,3 0 1,7 6-164,2 0 0,0 0 1,-6 1-240,0 5 1,-5-3-1,-1 9 454,3 1 0,-7-6 0,1 1 0</inkml:trace>
  <inkml:trace contextRef="#ctx0" brushRef="#br0">7186 8250 7569,'-10'12'52,"4"-1"1,5 3-1,1 1 1,0 2 0,1 1-1,3-1 1,4 0 9,1 0 0,-3 0 1,4 1-1,-1-1-526,1 0 464,1 0 0,7 1 0,-1-1 0</inkml:trace>
  <inkml:trace contextRef="#ctx0" brushRef="#br0">8030 8233 7569,'-11'15'131,"1"-1"1,0-1 0,1 5 0,-4 3 0,-3 0 0,-1-2 0,2-2-1,1 0 1,5 0 156,1 1 0,-3-1 0,5 0-288,2 0 0,2 1 0,2-1 0</inkml:trace>
  <inkml:trace contextRef="#ctx0" brushRef="#br0">10425 8819 7569,'10'-8'156,"0"4"1,-5-5-1,5-1 1,1 1-1,3-5 1,3 1-1,4-1 1,2 5-1,0-1 618,0 1 0,6 3 1,-6-4-1,0 3-650,2 3 1,-12 2 0,4 4-1,-3 4-84,-5 5 0,5 6 0,-9 4 0,-1 4-238,-2 2 0,-2 0 0,-2 4 0,-2-3-231,-1 3 0,-7-1 0,4 1 0,-1-4 57,-5-2 1,1-2 0,0-8 0,1-3 169,-1-7 0,-5-3 0,-3-2 268,-2 0 1,-1-7 0,2-7 146,0-7 0,-3 2 1,4-6-1,-1 0 89,7-4 1,0 3-1,7-1 1,1 2 75,-1 4 0,2 0 0,8 0 0,4-2-237,5 2 1,5 2 0,1 3-671,0 5 1,6-3 0,2 7-1821,2-3 2349,-6 6 0,11-3 0,-5 7 0</inkml:trace>
  <inkml:trace contextRef="#ctx0" brushRef="#br0">10098 8216 7703,'11'8'189,"1"5"0,1 8 1,3 6-1,-1 0 1,-2-4-1,-3-4-189,-2-2 0,5 0 0,-3 0 0</inkml:trace>
  <inkml:trace contextRef="#ctx0" brushRef="#br0">10305 8268 7569,'9'17'-68,"-1"0"0,-2 0 0,-1 1 68,-1-1 0,-2 0 0,-2 0 0</inkml:trace>
  <inkml:trace contextRef="#ctx0" brushRef="#br0">11235 8233 8369,'-2'17'202,"-1"3"1,-5 1 0,-2 2-1,-3 0 1,-1-1 0,1 1-1,2-1 1,-1-3 0,1-2-106,-1 0-97,8 0 0,-11 1 0,5-1 0</inkml:trace>
  <inkml:trace contextRef="#ctx0" brushRef="#br0">13217 8354 7569,'0'-12'394,"2"3"0,2 3 0,3 10 163,3 11 0,1 4 0,7 12 0,1 5-309,4 8 1,-4 0-1,6 2 1,-2 0-127,0-2 0,5 6 0,-3-6 0,0 0-110,0-4 0,-2-4 0,-6-3 0,-1-4-360,-5-6 0,3-4 0,-7-4-1383,3-3 1731,-6-5 0,3-22 0,-7-4 0</inkml:trace>
  <inkml:trace contextRef="#ctx0" brushRef="#br0">13906 8474 7569,'10'-7'-1130,"-3"-3"2154,1 1-475,-6-7 1,11 7-158,-7-9 1,6 7 0,-5-1-72,3-1 1,1 5 0,7 1 0,-1 1 34,0 0 0,6-1 1,2 3-1,0-2-75,0 2 0,3 4 0,-5 6-229,-1 5 0,2 7 0,-1 3-187,-2 2 1,-1 7 0,-5-1 0,-4 4-171,-5 1 0,-4 8 1,-2 2-1,0 0 96,0-4 1,-8 2 0,-5-1-1,-6-5 4,-4-5 1,-8-1 0,1-7 150,-9-2 0,3-4 0,-6-5 158,0-6 0,0-4 1,-6-6-1,4-6-48,2-7 1,7-12 0,8-1 0,2-7-157,4-3 0,10-6 1,7 6 17,8 2 1,7-4 0,12 1 0,8 3-133,7 2 1,4 9 0,4 4-380,-6 4 0,1 4 593,-7 3 0,12-3 0,-10 5 0</inkml:trace>
  <inkml:trace contextRef="#ctx0" brushRef="#br0">16405 8767 7569,'-2'10'357,"-2"-3"1,-4-1 442,-1 0 1,7-2-726,2-10 1,2-4 0,9-7 0,5 0-79,5 0 1,-2-6 0,6-2 0,-2 0-126,0 0 1,2 2-1,-4 6-21,2 0 0,0 1 1,-6 3 98,0 1 0,-7 11 0,-5 2 170,-3 15 0,-2 3 0,0 10 0,0-1 53,0-1 1,-2 6 0,-1-5-65,-3 5 0,0-6 0,6-4-68,0-4 1,2-4 0,4-3 0,5-7-75,5-3 0,3-2 1,2-2-1,4-3-92,2-7 1,1-9-1,5-2 1,-3 0-90,-1-2 0,-6 6 0,4-4 150,-2 4 0,-2 2 0,-6 1 85,0 5 1,-5 3 174,-1 8 0,-7 2 1,4 4 85,-1 5 1,-5 5-1,4 1 1,-2 0 5,2 0 0,1 1 0,7-1 0,-1-2-256,6-3 0,0 1 0,8-7-29,-2-2 1,6-2 0,-3-2-55,5 0 1,1 0 0,1 0 0,-1-2 8,1-4 0,-3 2 0,-1-7 1,-4-1 46,-2 3 1,3-1 0,-5 6 0,-2-2 217,-1 3 0,-3 1-150,0 2 1,0 0 0,1 0-59,-1 0 0,0 5 0,0 1 0,0 0-89,1 2 0,5-7 0,2 7 1,1-2-88,5 0 0,2-1 0,1-5 0,0 0-108,1 0 0,-1 0 0,1 0 77,-1 0 1,-7 0-1,-2 0-28,0 0 0,-6 0-47,4 0 1,-10 0-764,-1 0 1030,-1 0 0,7-7 0,-1-3 0</inkml:trace>
  <inkml:trace contextRef="#ctx0" brushRef="#br0">1706 13177 7569,'-27'0'24,"8"-2"1,11-4-1,18-6 1,13-5 0,13-6-1,8-5-70,10-5 1,0-7-1,9-2 1,2 0 152,2-1 1,2 3-1,2 6 1,1-1-1,5 1 352,1-1 1,11 1 0,-42 17-1,1 2-237,0 0 1,0 1-1,5-2 1,1 1-1,-2 3 1,0 1-1,2 1 1,1 1-119,3 2 0,1 1 0,-5 1 0,1 2 0,4 3 0,0 0 0,-2 0 0,-1 0-100,-2 0 0,0 0 0,-1 3 1,1 2-1,-1 0 0,-1 1 0,0 1 1,-1 1-179,45 10 1,-6 7 0,-7 3-154,-9 5 1,-3 3-1,-17 2 1,-8 5-32,-8 1 1,-9 3 0,-18 9 285,-5 1 0,-14 14 0,-9-2 0,-12 4 182,-9 3 0,-12 1 0,21-36 0,-1 0-62,0 0 1,-1-1 0,-1-3 0,-2 0 0,-2 3-1,-2-1 1,-2-1 0,-1 0-95,0-1 1,-2-1 0,-6 0-1,-1-1 1,-2-1 0,0-1-106,0-1 0,-1-1 0,-3-1 0,-1-1 0,-1-3 0,-1-2 0,-2 0 0,0-2 39,-2-1 0,-1-2 0,-2-3 0,-2-3 1,2-2-1,0-1 107,-2-3 0,0-1 0,-1 1 0,0 0 0,1-4 0,0-1 0,2 0 0,0-2 137,3-1 0,0-2 0,2-1 0,1-3 0,2-3 0,1-1 0,3-1 0,1-1 201,3 0 0,1-1 0,1 0 0,2-2 0,-37-25-76,9-4 0,9-5 0,19-2 0,7-2 28,9-3 1,13 2-1,11-9-381,4-1 0,11-2 1,11-2-1,16-1 11,19-5 1,-19 38-1,3 1 1,10-4-1,4 0 45,3-2 1,3 2 0,6 0-1,4 1 1,1-1-1,3 0 1,6-1 0,1 1-140,4 1 0,1 0 0,0 1 0,0 1 1,-2 5-1,1 1 42,-4 2 1,0 1 0,2 3 0,1 2 0,-1 1 0,1 2 0,-2 0 0,-1 1 136,-5 3 0,-1 0 0,-1 1 0,-1-1 0,-5 1 0,-2 0 0,2 1 0,-1 1 0</inkml:trace>
  <inkml:trace contextRef="#ctx0" brushRef="#br0">7548 4737 7569,'-8'-10'-1033,"6"1"1187,-4 3 0,4 2 1,4-8-1,4 1 1,6 0-1,3-1 1,2-1-1,2-1 1,2 1-1,4 1 140,2-1 1,-4-2-1,6-3 1,1 1-183,3 0 1,1 5 0,1 1-1,-1 0-42,1 1 1,-1-3 0,1 7-1,-1 2-69,1 2 1,5 2 0,0 0-1,-2 0-23,-1 0 0,-5 0 0,-1 2 9,-2 4 0,-6-2 0,3 7-68,-1 2 1,-2 8-1,-6 2 1,1 0 18,-1 2 0,0-6 1,0 6-1,1-2-24,-1 0 1,0 0 0,-2-6-1,-1 1 6,-3-1 0,-1 0 0,3 0 72,-1 1 0,-8-1 0,3 0 31,1 0 1,-6 0 0,4 1 17,-5-1 1,-1 0-1,0 0 32,0 1 0,0-1 1,0 0-81,0 0 1,0 0-28,0 1 1,-1-1-6,-5 0 1,2-2 0,-6-1 0,1-3 24,-1 3 1,-1 1-1,-6 2 1,-3 0 31,-3 1 0,4-1 0,-4 0 0,2-2 50,-2-3 1,4 3 0,-4-3-25,4 3 0,2 2-37,0 1 0,-1-9 0,1-1 1,0-3-40,0 1 1,-3 0-1,-1-6 1,-2 0-30,2 0 0,0 0 0,0 0 39,-2 0 1,-5 0-1,3 0 1,0 0-2,0 0 0,-6-2 1,4-2 43,1-2 1,-7-5-1,4 3 1,-1-1-12,1-5 0,-4-1 0,7-2 1,-1 0-10,4-1 0,-2 1 1,2 0 0,2 0 0,2-6 1,2-2 13,-1-2 0,7 0 0,1-3 0,3 1 15,3-2 1,2-1 0,2-3 0,2 1-15,4-1 0,3 1 0,10 0 1,4-1-20,6 1 0,9-1 0,4 1-33,2-1 0,8 7 0,6 1-6,-3 2 1,4 2 0,1 6 0,-1 1-204,0 5 0,7 3 0,-3 8 0,2 0-925,-2 0 1169,4 0 0,-6 0 0,8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9305 8061 7569,'-23'2'0,"0"4"0,0-4-145,6 3 0,0 3 0,0-2 1,-1-3-1,1-1 0,0-2 1,0 0-1,0-2 0,1-3 184,5-7 0,1-3 0,6-2 0,-3-1 108,-3 1 0,6 0 0,-3 0 0,-1 0 230,-4-1 1,5 1 0,-1 0 7,0 0 0,7 5 0,-5 1-215,4-3 0,4-1 0,5-2 0,9 0-128,5-1 1,11-1 0,3-2 0,7-4-119,2-2 1,6 5 0,-2-5-3,7 2 1,-1-4 0,5 6 0,-1 0-13,-1-2 1,6 8 0,-5-2-1,-1 7-9,2 5 0,-9-1 0,6 4 69,-1-1 1,-5 1 0,-4 10 0,0 3 22,-2 1 1,6 11 0,-6-4-18,0 2 1,6 0-1,-6 0 1,2 2 26,0 2 1,0 0 0,3-4 76,-3 4 0,-4-3 0,-7 3 0,-1-2 132,1 2 0,-8-2 0,-6 7 0,-8 3 7,-7 1 0,-4 3 0,-2-1-17,0 1 1,-8 1-1,-3 2 1,-7 3-111,-5-3 1,2 4 0,-6-2-171,3-2 1,-5-3-1,4-4 1,0-5-278,0-1 1,2-2-1,6-6 247,0 1 0,0-7 1,-3 1-1,-1 1 47,-2 2 0,-5-3 0,3-3 1,-4 1 132,-7 0 0,-1-5 1,-9 5 24,-2-3 1,-1 5-1,-5-4 1,-3-1 41,-7 1 0,3 3 0,0-3-170,2 2 0,-5-7 0,5 3 0,0-4-86,-1-2 0,-3 0 0,4 0 0,-1-2-12,1-4 1,-6 3 0,2-9 156,-4-1 0,0-4 1,2-5-1,3 0 176,3 0 0,-4 1 0,7 0 93,7-2 0,-7-1 1,10 2-1,4-2-87,4-3 0,11 4 0,6-6 0,7 0-305,9 3 1,7-9 0,11 3-320,16-7 0,13-8 0,15 2 0,8 0 31,8-1 1,13 0-1,-38 21 1,0 0 267,-1 2 0,2 0 0,7-1 1,1 0-1,-3 3 0,1 0 1,-1 0-1,1 0-10,-1-1 0,-1 2 0,-1 3 0,0 1 1,-2 4-1,1 1 51,-2 1 0,0 1 0,1 1 0,-1 1 0,41-5 0,-6 7 74,-7 3 0,-6 2 0,-2 0 0,0 0 0,0 0 0,0 0 0</inkml:trace>
  <inkml:trace contextRef="#ctx0" brushRef="#br0">14423 7975 7569,'17'-8'95,"8"-1"1,6-11 0,7-1 0,8-3 0,6-3-1,7-2 1,10 0 0,10 3 0,5 1 0,0 4 140,-3 1 0,9 3 1,-4 2-1,2 2-157,0 1 1,0 8 0,4-3-154,-43 2 1,0 2-1,46 1 1,1-4 0,-2 4-1,-4 2-85,-2 0 1,4 0 0,-2 2-1,-4 4 69,-4 5 0,-9-1 1,0 2 113,-8 1 1,-6 4 0,-9 6 0,-2 6 13,-2 3 1,-14 3-1,1-1 1,-6 3 26,-6 3 1,-2-2 0,-2 8-42,0 2 0,-7 2 0,-4-1 0,-2-1-73,1-2 0,-3-6 0,4 4 10,-4-2 1,-2-1-1,0-7 1,0-1 85,0-5 0,0 3 0,-2-6-27,-4 2 1,0-4-1,-9 3 1,-6 1 20,-4 0 1,-11-4-1,-10 4 1,-6 0 139,-5-1 1,-5-5-1,-8 4-76,-5 0 0,-4-6 0,-7 2 0,0-5-96,0-5 1,6-1-1,-1 1-55,-1-5 0,3 2 0,-1-3 1,-2-1-69,-3-2 0,-1-10 0,2-3 0,2-4-2,1-3 0,3-1 1,-5-2 13,3-2 1,1-5-1,-1 5 1,5 0 61,4-2 0,3 0 0,1-6 51,3 2 0,5 7 0,7-7 1,3-2 63,3-1 1,3-1-1,9 3 40,0 1 0,7 0 0,6-5 1,5-1-28,5 1 1,7-1-1,-2 1 1,6-1-65,6 1 0,13-6 0,16 0-59,9 1 1,13-3-1,8 2 1,10 2-45,11 1 0,-40 20 0,2 0 1,4 0-1,1-1-23,2 1 0,-1 0 0,-1 3 0,0 1 0,2 1 0,1 1 0,-2 1 0,1 1-149,-1 0 1,1 1-1,0 2 1,1 0 0,-2 1-1,-1 1 80,2 0 0,-1 0 0,1 1 0,-1 0 171,-2 3 0,0 0 0,0 0 0,-1 0 0,1 0 0,0 0 0,-1 0 0,1 0 0,0 0 0,-1 0 0,53 0 0</inkml:trace>
  <inkml:trace contextRef="#ctx0" brushRef="#br0">8358 10093 7569,'-18'6'45,"1"0"0,0-2 0,0-2 0,-1-2 1,3 2 329,4 3-259,3-3 0,8-2 100,0-11 0,0 1-65,0-1 0,0 5 39,0-6 0,-2 9 167,-4-3-221,4 4 1,-3 2-141,10 0 1,5 0-1,7 0 1,2 0 23,4 0 0,4 0 1,8 0-138,-1 0 0,2 2 1,3 2-1,1 1-18,-2-1 1,4-2 0,0 0 106,2 4 0,2-4 1,6 3-1,0-3 151,-1-2 0,9 6 1,3 2 37,4 1 1,4-3 0,2 4 0,3-1-12,3 1 0,-5-4 0,5 3 1,1 1-138,5-1 0,-3 1 0,10 3-111,-4-1 0,-2-8 0,0 1 32,0-3 1,2-2 0,2 0 0,2 0-29,-2 0 0,0 0 0,-2 0 1,-1-2 153,-9-3 1,-1 3-1,-8-4 35,-8 4-1,-8-4 1,-9 0 0,-9 3 136,-10 1-441,-6 2 1,-9 7-67,-5 5 1,-5-4 275,-5-3 0,3 5 0,-6-1 0</inkml:trace>
  <inkml:trace contextRef="#ctx0" brushRef="#br0">10787 11075 7569,'-9'-2'-978,"3"-3"978,12 3 0,-2-6 0,7 8-252,-7-8 0,3 4 160,-7-7 1,0 5-45,0-5 136,0 7 0,0-11 0,0 5 0</inkml:trace>
  <inkml:trace contextRef="#ctx0" brushRef="#br0">10598 11092 7569,'-16'2'-129,"3"2"0,1 2 250,-1-2-1,5-2 0,3-2 0,10 0 43,7 0 0,3 0 0,4 0 0,4 0 10,6 0 0,4 0 0,1 0-55,1 0 1,7 0 0,4 0 0,3-2-32,3-4 0,6 4 0,1-6-36,2 1 1,2 5 0,6-6-1,2 2 39,4 1 1,-4-1-1,1 6 1,-5 0-33,-3 0 1,-7 0-1,2 0-47,-5 0 0,0 0 0,-14 0 0,-4 0-132,-5 0 0,-1 6-527,-7-1 232,0 1 0,-13-4 0,-6 2-92,-8 2 0,-6-1 0,-7-3 224,0 4 0,-6-4 0,0 6 284,2-1 0,9-5 0,-3 6 0,6 0 0,-9 1 0</inkml:trace>
  <inkml:trace contextRef="#ctx0" brushRef="#br0">8254 11316 7569,'-17'0'-125,"2"2"0,5 2 312,10 2 1,8 0 0,11-6 0,4 0-62,6 0 1,3 0 0,4-2 0,3-2-81,1-2 1,0-2-1,-5 5 1,-1-3-92,1 2 0,-1 2 0,-1 2 1,-3 0-122,-1 0 1,-8 0-1,2 0 1,-2 0-81,2 0 1,-4 0 0,4 2-18,-4 4 0,-2 1 0,1 7 263,-1-3 0,0 1 0,0 5 0</inkml:trace>
  <inkml:trace contextRef="#ctx0" brushRef="#br0">14544 11316 7114,'-10'0'564,"3"0"-516,7 0 0,2 0 36,3 0 0,-1 0 0,8 0-19,1 0 0,2 0 0,3 0 0,-1 0-32,0 0 1,0 0-1,2 0 1,2 0 26,2 0 1,6 0-1,-4-2 1,0-1 0,0-3 0,5 0 1,-3 6-35,0 0 1,6 0 0,-5 0 0,5-2 18,1-4 0,1 5 0,-1-5-37,1 4 1,-1 2 0,1-2-1,-3-2 26,-3-2 0,3 1 0,-3 5 0,4 0 4,1 0 1,-5 0 0,-2 0-34,-2 0 1,5 2-1,-1 1 1,4 3-11,1-2 1,-5-2-1,-1-2-59,3 0 0,2 0 1,1 0-1,1 0 8,-1 0 0,0 0 1,3 0-1,1 0 18,2 0 0,2 0 0,-3 0 43,1 0 0,6-2 0,-4-2 0,0-2-3,0 3 0,-2 1 0,-3 2 30,3 0 1,-4 0-1,5 0 1,-5 0-27,-1 0 0,-1 0 1,0 0-1,-1 0-3,-4 0 0,3 0 0,-5 0 0,0 0 1,5 0-1,-3 0 1,2 0-7,-3 0 0,5 0 0,-6 0 11,0 0 1,5 0 0,-5 0 0,2 0 44,-1 0 1,-5 0 0,4 0 0,-2 0 22,-4 0 1,0 0 0,0 0-54,2 0 0,0 0 0,-6 0 13,1 0-567,-1 0-6,0 0 0,-9 0-153,-8 0 0,-8 2-113,-9 3 802,0-3 0,-1 14 0,1-7 0</inkml:trace>
  <inkml:trace contextRef="#ctx0" brushRef="#br0">18180 11316 7569,'-12'0'-245,"5"0"171,5 0 0,0 0 0,13 0 1,3 0 188,1 0 0,4 0 1,2 0-1,4 0-2,2 0 0,2 0 0,3 0 0,-1-2-48,-2-3 1,-1 3-1,9-4-43,3 4 0,-4 2 0,4 0 1,-3 0-63,-3 0 0,6 0 0,3 0 0,-1 0 25,0 0 0,6 0 0,-2 0 31,3 0 1,3-6 0,0 1 0,0 1 64,-1 2 0,-1 2 0,0 0-27,2 0 1,-10 0-1,7 0 1,-3 0-5,-2 0 0,-3 0 0,3 0 2,-2 0 0,6 0 0,-2 0 0,3 0 2,3 0 0,2 0 0,3 0 0,6 0-29,4 0 1,2 0 0,0 0-28,0 0 1,0 0 0,-2 0 0,-4 0-28,-5 0 1,-7 0 0,-3 0 20,-2 0 1,-8 0 0,5 0-1,-1 0-18,4 0 0,-2 0 0,2 0 4,2 0 0,-4 0 1,0 0-1,0 2-33,0 4-1,-6-5 1,2 5 32,-3-4 1,-1-2-1,2 0 1,2 0 31,-1 0 1,-3 0 0,-1 0 0,-1 0 31,0 0 1,7 0-1,-1 0 20,-2 0 0,-3 0 1,-5 0-1,-1 0-32,2 0 0,-1 0 1,-1 0-38,-6 0 1,2 0 0,-2 0 0,-2 0-14,-2 0 1,-2 0-29,1 0 0,-1 0 1,0 0-28,0 0 0,0 0 0,1 0 3,-1 0 0,0 0 0,0-2-18,1-4 0,-7 5 81,1-5 1,-7 4 21,7 2-330,-8 0-293,3 0 107,-7 0-18,0 0 522,0 8 0,0 1 0,0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11528 11712 7569,'-11'0'-47,"1"-1"1,3-5 0,3-6 0,4-3 418,5-2 0,5 0 0,7 1-231,0 5 1,-5 1 0,-1 6 0,3-1-21,1 1 0,2 2 0,3 2 1,1 0-51,2 0 0,1 0 0,-2 0-104,0 0 1,3 0-1,-4 0 1,4 0-7,2 0 0,0 0 0,4 0 0,-5 0 67,-1 0 0,-2 2 0,-6 2 0,1 3 54,-1 3 1,-2-4 0,-1 5-43,-3 2 1,-5-3-1,3 2 1,-1 1-25,-4 2 0,0 2 0,0 1-19,1-1 0,1 0 1,-6 0-1,0 1-50,0-1 1,0 0-1,0 0-22,0 0 1,0 1 0,0-1 0,-2 0 9,-4 0 1,3 1 0,-9-3 0,1-2 37,1-1 0,-5-1 1,5 7 34,1-1 0,-7-6 0,7 1 0,-3 1 39,1 2 1,7 3 0,-4-3-65,1-4 0,5 5 1,-4-5-1,2 3 12,-2-3 1,4 4 31,-3-3 1,1 1 0,0 1 0,-4-3 21,-1 3 0,3-5 0,-5 1 0,-3-1 23,-1 1 1,-2-4 0,-1 3-45,1-1 0,6-1 0,-1-3 0,-1 2-53,-3-2 0,-1-2 0,0-2-56,0 0 1,0 0 0,-1 0 0,1 0 34,0 0 1,0-2 0,-1-2-1,1-4 15,0-1 0,-6 3 0,0-4 27,2 3 0,2-5 1,2 7-1,-3-1 8,-3-2 0,4 4 1,-4-5-15,4 1 1,8 2-1,1 5 1,1-3-20,-1-2 0,6-7 0,-2 1-50,4-3 0,2-2 1,0-1-1,2 1 8,4 0 1,2 0 0,5-1 70,-1 1 1,-1 0 0,4 0 0,-1 0 75,-3-1 0,1-5 0,5 0-32,0 2 1,1 2 0,-1 2 0,2-2-63,4-4 0,-2 4 1,6-4-1,0 4-179,-1 1 1,3-5-1,4 2 18,-5 6 0,5-2 0,-6 7 0,1-1-284,1-1 1,-6 8 462,6-1 0,-8-5 0,4 1 0</inkml:trace>
  <inkml:trace contextRef="#ctx0" brushRef="#br0">13131 12453 6244,'17'0'99,"0"0"1,0 0 0,1 0 0,-1 0-35,0 0 1,-5 0-1,-1 0 1,3 0-120,1 0 0,2 0 1,0 0 0,1 0 0,-1 0 0,0 0 0,0 0-32,1 0 0,-1 0 1,0-2 64,0-4 8,-7 5 1,-4-7-12,-12 8 1,-4 0-1,-7 0-5,0 0 1,-6 6 0,0-1-1,2-1 12,2-2 0,1-2 0,1 0 22,0 0 1,0 0-1,-1 0 124,1 0-69,8 0 1,1-8-30,8-3 0,8 3 0,1 1 0,3 1 27,-1 0 0,1 0-46,5 6 0,0-5 0,0-1-65,1 2 0,-1 2 1,0 2-347,0 0 398,1 0 0,-1 8 0,0 1 0</inkml:trace>
  <inkml:trace contextRef="#ctx0" brushRef="#br0">11597 12298 7569,'-17'0'-278,"5"0"0,1 0 0,-2 0 0,-3 0 103,-1 0 0,6-2 228,-1-4 0,8 3 1,-2-9-21,5-1 1,1 3-1,0-1 1,-2-1-17,-4 3 0,4-7 0,-6 5-18,1-4 0,5-3 0,-6 3 0,2 2 10,1 1 1,-7 1-1,6-7 15,3 1 0,1 0 1,2 0-1,0 0 55,0-1 0,0 1 0,0 0-45,0 0 1,7-6 0,5-2 0,5-2-10,6-4 0,-4 5 1,6-1-2,0 2 0,0-4 0,5 4 1,-1 0-21,2 1 1,-6 1-1,0 5 1,-2 1-13,-1 0 0,3 5 0,-4 1 24,2-2 0,6-3 0,-4 1 0,0 2-2,0 1 0,0 6 0,-4-3 0,2 1-14,-2 4 0,4 2 0,-2 2-6,-2 0 0,-2 0 1,-2 0-1,0 0-24,1 0 1,-3 8 0,-2 2 5,-1-1 1,-3 6 0,5-3 0,-5 3 3,-1 2 1,3 1 0,-5-1 0,-2 0 5,-2 0 0,-2 1 0,0-1 13,0 0 1,0 6 0,0 0-1,0-2 7,0-2 1,0 0 0,-2 2-4,-4 2 1,4 2-1,-3-4 1,3 2 10,2-2 0,0-2 1,-2-1-1,-2-1 1,-2 0 0,1 0 0,3 1 12,-4-1 1,2 0 0,-7 0 0,-3 0 6,-1 1 0,3-7 0,1 1-28,-3 1 0,-3 2 1,-4 3-1,-2-1-7,2 0 0,0 0 0,0 0 0,-2 1 8,2-1 0,0 0 1,0 0 12,-2 1 0,0-3 0,8-2 1,1-1 31,3 1 0,-1-3-20,-5 1 1,0-5 0,-1 3 0,1-1-13,0-4 1,0 0-1,0 0-15,-1 1 1,1 1 0,0-6-25,0 0 0,-1 6 0,1 0-4,0-3 0,0-1 18,-1-2 0,7 0 1,-1-2 16,-1-3 0,0-5 0,-1-5-4,3 3 0,5-3 0,-5 4 0,-1-5-7,2-1 0,-5 0-52,4 0 0,1-1 1,1 1-1,1 0 47,4 0 1,2-1 0,2 1-1,0 0 40,0 0 1,0-6 0,0-2-25,0-2 0,8 4 1,3-6-1,7-1 6,4-3 1,-2 1-1,3 1-35,-4 2 1,-2 6-1,0-3 1,0 1-31,1 4 0,1 2 1,2 1-1,4 1-126,2 0 1,-4 2-1,5 1-8,3 3 0,0 5 0,-1-4 181,-1 3 0,7-7 0,8 5 0</inkml:trace>
  <inkml:trace contextRef="#ctx0" brushRef="#br0">16077 11764 7569,'18'-15'-103,"1"1"1,2 5-1,2-1 1,0 3-1,0-3 1,2 2 0,2 1-1,3 1 216,3-2 0,-1 6 1,1-3-1,-1 3-71,5 2 1,-5 0 0,-5 0 0,0 2-2,0 3 0,-6 1 0,2 10-27,-4 3 1,-4 4 0,-1-2 0,-5 4 16,-1 1 1,3 1 0,-5 4 0,-2-3-19,-2 3 0,-2 4 0,-2 3 0,-4 2-23,-5-2 0,-7-1 0,-3-3-34,-2 1 1,-7-3-1,3-1 1,-2-5 69,1-1 1,1-4-1,-4-7 77,2-3 1,1-1 0,-5 1-1,2-5 3,3-4 1,5-2 0,-4 0-93,2 0 1,-6-2 0,5-4 0,-3-5-59,0-4 0,8-3 0,-2-1-65,4-4 1,2-2-1,0-5 1,1 1-42,5-2 1,3-1-1,8-3 46,0 1 1,0 1-1,2 3 1,4 3 34,5 2 0,5-4 0,3 6-40,4 2 0,3 2 0,9 2 0,-1 2 109,1 3 0,-1-11 0,1 4 0</inkml:trace>
  <inkml:trace contextRef="#ctx0" brushRef="#br0">18611 11833 7569,'-16'-8'-13,"7"-1"0,7-3 0,9 3 0,7 1 67,5 4 0,10 0 0,-1 1 0,5-3-15,1 2 0,7 0 0,3 0 1,4-1 4,5 1 0,3 2 0,-7 2 0,-1 0-17,-2 0 0,-7 2 0,1 5-53,-4 11 1,-9-1 0,-6 8 0,-6 0 6,-3 3 0,-8 5 0,1 1 0,-3 1 89,-2-1 0,-9 6 1,-7 1-1,-5-3 0,-4-2 1,3-1-1,-7-1-37,-4 1 1,5-9 0,-1-3-29,-2-3 1,-1-11 0,-3-3 0,3-4-15,3-2 1,-2-8-1,8-5-40,2-8 1,4-6 0,5-8 0,7-1-117,3-4 0,2-4 1,2-6 16,3 4 0,5 4 1,9 8-1,2 1-130,2 4 1,2-1 0,-2 7 277,6 2 0,-4 2 0,0 1 0</inkml:trace>
  <inkml:trace contextRef="#ctx0" brushRef="#br0">17559 12401 7569,'-11'0'113,"-1"0"1,-1 0 0,2 0 153,5 0 0,13 0 0,20-1 0,4-3-246,5-2 0,18-7 1,1 3-1,7-1-192,1-1 0,-2 8 0,2-2 0,-5 5-750,-5 1 921,-1 0 0,0 7 0,-1 3 0</inkml:trace>
  <inkml:trace contextRef="#ctx0" brushRef="#br0">16009 17534 7569,'-10'-2'-73,"4"-3"1,2-5 0,1-1 741,-3-1-450,0 8 1,8-9 0,4 7 0,3 0 46,1-1 1,5 5-1,-3-4-227,3 4 1,2 2-1,0 0 1,1 0-83,-1 0 1,0 0 0,2 0 0,2 0-57,2 0 1,0 0-1,-5 0 62,-1 0 0,0 6 0,0 0 1,0-1 67,1 3 0,-3-4 0,-2 5 7,-1-1 1,-2 5 0,3-1-1,-2 1-12,3-1 1,-1 3 0,1-5-60,-3-1 0,1 7 0,5-7 0,0 3-8,0-1 1,1-1 0,-1 3 0,0-1 19,0 1 1,-5 2 0,-1 3 48,3-1 0,-5 0 0,1 0 0,-3 0 87,-3 1 0,-2-1 1,0 0 14,4 0 0,-4 1 0,3-1 1,-3 0-23,-2 0 1,0 0 0,-2 1-36,-3-1 1,1 0-1,-6 0-69,3 1 0,-1-7 1,4 1-25,-2 1 1,-7-4 0,2 3 0,-3 1 73,3 3 0,-5-5 1,5 1 67,-4 1 0,-3 2 1,1 1-114,0-5 1,5 3-1,3-7 1,-1 1-51,1-1 0,-3-1-32,-5-6 0,5 0 0,1 0 0,-2 0 6,-3 0 1,-1 0-1,0 0 38,-1 0 1,1 0-1,0 0 5,0 0 0,0 6 1,-1 0-91,1-2 0,0-3 9,0-1 1,5 0-1,1 0 7,-3 0 0,-1-5 71,-2-1 0,-1-6 1,3 5-1,2-3 42,1-3 1,1 3 0,-6 1 14,-1 1 1,7-3 0,-1 3-11,-1-2 0,0-1 0,-1-6-3,3-1 1,7 7 0,-2-1-27,4-1 0,2-4 0,0-4 1,0-2-17,0 2 0,0-4 0,0 0 14,0-2 1,-2 4-1,-2-4 1,-1 3 2,1 3 1,2 1 0,0 3 37,-4 0 0,4 0 0,-3 0 64,3-1 0,4 1-67,3 0 0,-1 2 0,8 1 0,1 3-32,2-3 1,3-1 0,1-2-1,4-1-139,5 1 1,-1 6 0,0-1-466,-2-1 0,4 3 609,-6-1 0,7-1 0,-3-5 0</inkml:trace>
  <inkml:trace contextRef="#ctx0" brushRef="#br0">13458 18172 7569,'-17'0'651,"4"0"-257,7 0 1,13 0 0,18 0 0,4-2-140,7-4 1,1 2-1,9-5 1,0 1 2,-2 4 0,6-4 0,-6 3-374,0 1 0,4 2 0,-8 2 0,-2 0-330,-2 0 1,-3 0-1,-2 0 1,-5 0 445,-1 0 0,-9-8 0,-9-1 0</inkml:trace>
  <inkml:trace contextRef="#ctx0" brushRef="#br0">15905 15898 7569,'17'-12'65,"1"1"1,1 0 0,2-1 0,2 2 0,0 1 0,0 1 0,2 1 0,1 3 379,5 2 1,2 2-1,1 0 1,2 0-460,5 0 1,-3 0 0,8 2-1,0 2 1,0 1-410,0-1 1,-2-2 0,4 0-1,-4 2 423,-2 2 0,-2-1 0,-5-5 0</inkml:trace>
  <inkml:trace contextRef="#ctx0" brushRef="#br0">16112 18258 7496,'-12'-2'68,"1"-2"1,-2-2 0,-3 2 123,-1 2 0,6 1-147,-1-5 0,6 4 1,-3-6-1,-1 2 72,1 1 0,3-7 0,-6 5-16,-1-3 0,3 4-67,-1-5 1,1-1-1,-3-3-11,1 4 1,1-5-1,-4 5 35,3-5 0,-3 5 0,5-1-7,1-1 0,-5-2 0,7-1 0,-1 3 93,0 2 1,-3-1 0,3-5-14,-1 0 1,5-1 0,-2 1-53,4 0 1,-4 0 0,1 0-27,1-1 0,2 1 1,4 0-24,3 0 1,-1-1 0,6 1 0,-1 0-64,1 0 0,2-2 1,5-2 7,0-2 1,0 0-1,0 5 1,1 1-23,-1 0 1,6-4-1,0 2 1,-2 3 35,-2 1 0,-2 2 0,2-1 20,4 3 1,-3 5 0,4-3 0,-1-1-26,0 0 0,2 7 0,-4-5 1,2 0 0,2 6 0,-4-3 1,2 1 1,-2-2 1,-2 4-1,-1-4 15,-1 4 0,0 2 0,0 0 26,1 0 1,-1 6 5,0 0 1,0 7 0,1-3-38,-1-1 1,-6 5 0,-1-6-1,-1-1-15,1 1 1,0 5 0,3-1 12,-2 3 1,-5-3 0,6-1 0,-1 2-4,-1 3 1,3-5 0,-5 1 7,1 1 0,-5-3 0,4-1 0,-2 1 7,-1-1 1,3-3 0,-4 6-10,2 1 0,1 0 0,-3 1-42,2-3 1,0-5 0,-6 5 0,0 1 44,0 5 0,-2 0 0,-2 1 13,-2-1 1,-2-6 0,3 1 56,-7 1 0,3 1 0,-1-1 0,0-2-50,1 3 0,-1 1 0,-3 2-39,1 1 0,7-7 1,-5 1-1,1 1-16,-1 2 0,0-3 1,-3-3-1,2 1-12,-3 0 1,5-5 0,-3 5 8,-1-3 1,3 5 0,-1-4 41,-3 1 1,-1-5 0,-2 4 64,-1-1 0,1-5 0,0 6-1,0 0 0,-1-7 1,1 5-52,0-4 1,0-2 0,0 0-67,-1 0 1,1 0 0,0 0 0,0 0-26,-1 0 0,7 0 1,-1-2 51,-1-4 0,0 3 0,-1-7 0,3 0-29,-3 1 1,-1-3 0,0-7-9,3-4 0,-7 4 0,4-6 0,-1 0 35,1-3 0,-2 1 0,9 0-10,-1 2 0,5-3 0,-2 3 1,6 0-113,6 0 0,3-4 0,9 6-136,-1 2 1,6-4-1,2 0 1,2 1-66,3-1 1,3 2-1,1 5 346,1 1 0,-1-8 0,1-1 0</inkml:trace>
  <inkml:trace contextRef="#ctx0" brushRef="#br0">13751 16673 7569,'2'-10'0,"4"3"0,5-1 0,5 6 0,1-5 0</inkml:trace>
  <inkml:trace contextRef="#ctx0" brushRef="#br0">15112 15605 7569,'2'-15'-185,"2"1"1,2 3-1,0-1 185,1 3 0,-5 1 0,6 8 0</inkml:trace>
  <inkml:trace contextRef="#ctx0" brushRef="#br0">14957 16484 7569,'20'-6'-82,"1"-2"0,2-1 0,0-3 0,0 1 0,1 1 0,1 2 0,0 5 0,-4 1 0,-2 2 231,-1 0 0,-1 7 0,0 5 0,-2 3-46,-3 2 1,1 1 0,-7 1-1,-2 4-25,-2 5 1,4-1-1,-1 0 1,-1 0 47,-2 0 0,-2-6 0,-2 4-56,-4-1 1,4-4-1,-3 2 1,1-2-159,-2-3 1,-2 2 0,-7 2-67,-2 2 0,4 0 0,-12-6 1,0 0-90,-4 1 0,-4-7 0,-1-1 182,0-3 0,-7-1 1,1-6-1,2 0 93,1 0 1,3-8-1,1-3 1,5-4 164,5-3 0,4 7 0,3-2-95,5-7 0,3 3 0,8-8 1,4 0-25,7-3-78,1-5 0,28-9 0,-3-2 0</inkml:trace>
  <inkml:trace contextRef="#ctx0" brushRef="#br0">16077 17517 7569,'16'-11'25,"-3"-1"0,1 1 1,3-1-1,4 3 1,2-1-1,2 0 1,3-1-1,5 1 1,1 3 223,1-1 0,7 6 1,2-4-1,2 4-153,0 2 1,-2 2 0,4 2 0,-6 4-192,-6 1 0,3 5 0,-12 7-5,-1 2 0,-3 2 0,-11-4 1,-5 4 39,1 1 1,-8 9-1,0 7 1,-9 0 79,-7 0 0,-9 6 0,-5-2 55,-9 4 1,1-4 0,-6-2-1,0-4 5,0-8 0,4 1 1,-4-10-68,2-2 0,-4-2 0,4-4 0,-1-3-161,1-6 0,-6-6 0,2-6-26,-3-6 0,-1-11 0,2-7 0,4-8 53,2-8 0,2-4 1,7 0 256,4 4 0,12 4 1,11 8-1,5-1-111,1 1 1,15 5 0,10 0 0,13 1-277,14 1 1,7-6 250,10 5 0,0-5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6496 9387 6083,'-11'0'1582,"-1"0"-1459,9 0 0,-5 8-4,8 3 1,0 5-1,0 1 1,0 0 10,0 0 0,0 6 0,0 2 0,0 2-64,0 4 1,0 1 0,0 1-1,0-3-92,0-1 1,0-2 0,0 1-1,0-3 13,0 0 1,2-6 0,2 4-196,1-4-38,1-9 1,-4-2-129,4-8 0,2-2 374,3-4 0,4-11 0,-5-10 0</inkml:trace>
  <inkml:trace contextRef="#ctx0" brushRef="#br0">5997 9594 6078,'-12'-2'469,"1"-2"1,-1-3-362,3-3 0,7 4 0,9-3-87,3 1 0,2-4 0,5 7 0,0-1 35,0-2 0,0 6-43,1-3 0,-1 3 1,0 2-1,0 0-2,1 0 1,-1 2 0,-2 3 0,-1 7-6,-3 3 0,-1-3 0,3-1 0,-3 3 0,-3 1 1,1 2 0,-4 0 4,1 1 0,3-3 0,-4-2 0,2-1 0,-2 1 0,-3-3 0,-2 1 8,-5 3 1,-4-5-1,-9 1 1,-4-1 26,-6 1 1,-3-1 0,-3 5 0,1-3-3,-1 3 1,1-5-1,1 1-10,5-2 0,-3-1 0,8-3-6,2 2 1,2-1 0,4-6-35,3-5 0,-1 2 1,7-9-1,4-5-141,6-3 1,0-7 0,7 3 3,3-2 1,1-2-1,4-5 1,2-1-67,2 1 1,0 1 0,-6 5-17,1 5 1,4 5 224,1 7 0,0-4 0,-5 5 0</inkml:trace>
  <inkml:trace contextRef="#ctx0" brushRef="#br0">5600 9594 7569,'-17'0'-835,"2"-2"599,3-4 0,5 2 464,7-7 0,0 5-85,0-5 1,2 7-1,1-4-71,3 1 0,2 5 1,-2-4-35,5 4 1,4 2-1,3 0 1,-1 0-37,0 0 0,2 0 0,2 0 1,2 2-25,-2 4 1,-2-3-1,-1 9 13,-1 1 1,-2-3 0,-1 1 0,-5 3 47,-1 1 1,-2 2-1,-6 1-16,0-1 1,0-6 0,0 1 0,-2 1-2,-4 2 1,-4 3-1,-9-1-10,-4 0 1,4-5 0,-6-1-1,2 1 0,0-3 1,-5 1 0,3-6-12,-2 1 0,0 1 0,-4-6 1,5-2-11,1-4 1,-4 3 0,6-9 0,2-1 9,2-3 0,7-1 0,3 0-30,1 0 1,2 5 0,8 1 0,2-3-113,2-1 0,13-2 0,0 0 16,6-1 1,4 3-1,5 2 1,1 1 124,-1-1 0,1-10 0,-1-4 0</inkml:trace>
  <inkml:trace contextRef="#ctx0" brushRef="#br0">5101 9508 7301,'2'-10'-21,"1"3"0,5 1 0,2 0 0,3 2 0,2 2 0,3 2 0,-1 0 152,0 0 0,0 0 0,2 0 1,3 0-113,0 0 0,1 6 1,-3 2-1,1-1-27,2 1 1,0 4 0,-6-5-48,0 3 0,-5-1 1,-3 5-1,-1-3 7,-4 3 0,-4 1 1,-6 2 66,-6 0 0,-11 1 0,-3-3 50,-1-4 1,-6 5-1,5-5 1,-5 4-20,-1 3 1,1-7 0,4-1 0,4-1 36,0 1 0,6-6-208,-4 1 1,6-5-30,6-5 0,3-5 0,10-9-62,4-4 1,3 2-1,8-6 1,1 0 23,-1 1 0,0 5 0,0-4 0,1 4 188,-1 3 0,0-3 0,2 12 0,4-1 0,-4-5 0,6 5 0</inkml:trace>
  <inkml:trace contextRef="#ctx0" brushRef="#br0">4704 9577 7569,'-9'-2'3,"5"-2"0,8-2 0,7 0 0,5 1 0,1-3 0,2-2 0,2-1 77,2 1 0,0-3 1,-6 5-1,0 1 42,1-1 0,-1 2 1,0 6-123,0 0 0,-1 8 1,-5 5-36,-5 8 0,-4 0 1,-2 8-1,0 2 11,0 1 1,-2-3-1,-2 0 1,-4-1 2,-1-1 0,-3 4 0,-5-8 0,0-2 0,0-2 1,-1-7-1,1-3 1,-2-1-45,-4-4 0,4-3 0,-6-1-57,0 0 1,6-7 0,-4-5 0,6-5-50,5-6 0,5 2 1,7-6 32,0 2 1,3-3 0,7 3 0,9 0 137,6 0 0,4 2 0,5 6 0,1 0 0,7-1 0,-6 1 0,6 0 0</inkml:trace>
  <inkml:trace contextRef="#ctx0" brushRef="#br0">4325 9663 7569,'-11'0'-1639,"-1"0"1949,8-8 0,-3 4-135,7-7 0,7 5 0,5-3-6,3 1 1,-3 2 0,-1 6 0,3 0-72,1 0 1,-4 0 0,1 0 0,1 2-92,3 4 0,-1-2 1,-2 5-1,-1 1-95,1-1 0,-3-3 0,1 6 0,3 1 1,-7-3 21,-1 1 1,-4 0 0,-4 5 0,-4-3 42,-5-1 1,-4-1 0,-3 4 69,1-3 1,0 1 0,0-5 0,-1 0-47,1-1 1,0 5 0,0-6-90,-1-3 0,1-1-23,0-2 0,6-2 1,1-3 14,2-7 1,3-5 0,5-4 0,1-4-81,5-2 0,-2 0 1,8-3 130,1 1 0,-4 8 0,3-2 0,3 4 58,6 2 1,4 1 0,6 3 0,-4 3-14,-2 3 0,5-7 0,-3 5 0</inkml:trace>
  <inkml:trace contextRef="#ctx0" brushRef="#br0">3998 9456 7569,'-12'6'-7,"1"0"0,-1-1 0,1 1 1,1 2-1,3 1 0,1 3 0,0-1 1,0 1-1,1 1 39,-3 2 0,6 8 0,-4 2 0,4 0 7,2 0 0,0 6 0,0-5 0,2 3-10,4 0 0,6-6 1,9 4-273,2-2 1,0-3 242,-6-4 0,8 7 0,2 1 0</inkml:trace>
  <inkml:trace contextRef="#ctx0" brushRef="#br0">4032 9559 7569,'-9'-1'-823,"3"-5"966,4 4-10,2-6 0,0 10-25,0 4 1,0 3 0,0 9-1,0-1-20,0 0 0,0 0 0,0 2 0,0 3-66,0 1 1,6-1 0,0-4-1,-3-1-29,-1 0 1,-2 0 0,0 1-43,0-1 1,0-6-14,0 1 0,-2-8 52,-3 1 1,1-1-31,-8 2 38,8-4 2,-3 5-14,7-7 1,7-7-31,5-5 1,-2-3 0,-1-2 0,-1 0-22,-4-1 0,-1-5 0,1 0 1,2 0-53,-2-1 1,-2 4 0,-2-3 74,0 4 0,0-4 0,0 0 52,0 2 0,0 8 101,0 1 0,0 7 31,0-7 0,0 7-30,0-7-58,0 1-62,0-7 1,2 9-94,3 3 67,-3 4 0,6 4 0,-8 4 98,0 5 1,0 5 0,0 1-40,0 0 1,0 2 0,0 4 29,0 6 1,-2 1-1,-2 1 1,-3-2-38,-3 1 0,4 1 1,-5 0-1,-1-5-63,3-1 1,-5 0-1,7-4 18,-3 2 1,6 0-1,-3-8 28,-1-3 1,6 3-182,-4-3-123,4-5 9,10 1 147,-6-8 0,6-8 3,-8-3 0,0-4 0,0-3 144,0 1 0,0-6 0,2 0-32,3 2 1,-3 2 0,6 2-1,-2-2 56,-1-4 1,1 4-1,-6-4 1,0 3 145,0 3 0,0 0 0,0 0 23,0 0 1,0-6 0,0 0-62,0 2 0,0 1 0,-2 5-60,-4 4 1,3-5 41,-9 5-149,8-4 4,-3 5 0,7 4 109,0 12 0,0 4 0,0 7 0,0 0-14,0 0 1,0 2 0,0 2-49,0 2 1,0 0 0,0-5-1,0-1-12,0 0 1,0 0 0,0 0 8,0 1 0,0 5 1,0 0 30,0-2 1,0-2-1,0-2 1,0 0-42,0 0 1,0 1 0,0-1-88,0 0 0,0-5 0,-2-3 1,-2 1-400,-2-1 110,0-5 0,8 4-283,4-8 656,-4-8 0,21-1 0,-4-9 0</inkml:trace>
  <inkml:trace contextRef="#ctx0" brushRef="#br0">11890 9336 7483,'-11'0'-43,"-1"1"0,1 5 0,1 6 65,4 3 1,4-4 0,2 1-1,0 3 83,0 6 0,2-2 1,2 4-1,4-3-81,1-3 1,-3 6 0,4 0 0,-1 0-30,1 2 1,-6-6-1,1 4-83,-3-4 0,4-2 1,0 0-187,-2 0 0,-2 1 274,-2-1 0,7 0 0,3 0 0</inkml:trace>
  <inkml:trace contextRef="#ctx0" brushRef="#br0">11390 9473 7569,'-9'-2'-174,"5"-1"0,8-3 0,7 0 1,5 0 238,1 1 0,-2-3 0,-1 4 241,-3-2 0,1 1-180,5 5 0,-8 2 0,-1 3-84,0 7 1,-6 3 0,3 2 0,-1 1-43,2-1 1,-4 0 0,4 0-17,-5 0 0,-1 1 0,0-1 97,0 0 0,0-5 0,-1-3-36,-5-1 1,2-2 0,-8-6 0,-3 0-131,-6 0 1,0 0 0,-8 0 13,-1 0 0,-3 0 0,1-2 0,1-2 79,2-2 1,8-5-1,0 3-39,8-2 1,5-1-73,8-6 0,2-1 1,4 1-1,7 0-169,8 0 0,-2 0 0,4-1 118,-4 1 0,3 0 0,-3-2 0,-4 0 154,0 1 0,1-3 0,1 10 0,0-4 0,0-3 0</inkml:trace>
  <inkml:trace contextRef="#ctx0" brushRef="#br0">11046 9353 7387,'0'17'20,"0"0"1,0 0 0,0 3 0,0 3 0,0 5 0,0 5 0,0-1 0,0-1 0,0-4 0,0 0-55,0-1 1,0-5 0,0 2 0,0-4-293,0-1 0,5-7 326,1 1 0,8-1 0,-5 6 0</inkml:trace>
  <inkml:trace contextRef="#ctx0" brushRef="#br0">10598 9439 6867,'2'-10'-407,"3"5"1,7 3 443,3 2 1,0 2 0,-3 3 113,-6 7 1,-4 3 0,-2 2 0,0 1-17,0-1 1,0 0-1,0 2-145,0 4 0,0-4 0,0 4 0,2-4-379,3-1 389,-3 6 0,14-4 0,-7 4 0</inkml:trace>
  <inkml:trace contextRef="#ctx0" brushRef="#br0">10167 9525 7569,'-10'-8'-185,"-5"6"0,13-5 0,-6 7 0</inkml:trace>
  <inkml:trace contextRef="#ctx0" brushRef="#br0">9839 9508 7569,'-26'-6'-65,"3"0"0,-4-7 1,0 3-1</inkml:trace>
  <inkml:trace contextRef="#ctx0" brushRef="#br0">9495 9542 7569,'-17'0'0,"-1"-7"0,1-3 0</inkml:trace>
  <inkml:trace contextRef="#ctx0" brushRef="#br0">9185 9559 7569,'-6'-23'0,"0"1"0,2 0 0,2 3 0,2 2 0</inkml:trace>
  <inkml:trace contextRef="#ctx0" brushRef="#br0">8857 9508 7569,'0'-10'-150,"0"3"1,0 7-1</inkml:trace>
  <inkml:trace contextRef="#ctx0" brushRef="#br0">16922 9439 7569,'-17'0'0,"-1"8"0,1 1 0</inkml:trace>
  <inkml:trace contextRef="#ctx0" brushRef="#br0">16750 9404 7569,'-10'-21'0,"4"4"0,-3 19 0,-1 0 0</inkml:trace>
  <inkml:trace contextRef="#ctx0" brushRef="#br0">16181 9404 7569,'-17'-26'-14,"7"8"1,2 3 0,8 6 0</inkml:trace>
  <inkml:trace contextRef="#ctx0" brushRef="#br0">15767 9336 7569,'-15'-18'0,"3"1"0,5 8 0,7 1 0</inkml:trace>
  <inkml:trace contextRef="#ctx0" brushRef="#br0">15112 9370 7569,'-26'-8'-423,"5"-3"423,7-4 0,-1 5 0,5 2 0</inkml:trace>
  <inkml:trace contextRef="#ctx0" brushRef="#br0">14837 9370 7569,'-10'0'-63,"-5"-8"1,5-1 0</inkml:trace>
  <inkml:trace contextRef="#ctx0" brushRef="#br0">14492 9422 7569,'-17'-18'-13,"0"1"0,15 8 1,4 1-1</inkml:trace>
  <inkml:trace contextRef="#ctx0" brushRef="#br0">22574 9422 7569,'-12'0'-253,"3"-2"0,-1-2 253,1-2 0,-3 0 0,-5 6 0</inkml:trace>
  <inkml:trace contextRef="#ctx0" brushRef="#br0">22091 9456 7569,'-19'10'-128,"-2"-5"0,-2-3 1,2-2-464,2 0 1,2-2 590,0-3 0,-1 3 0,1-6 0</inkml:trace>
  <inkml:trace contextRef="#ctx0" brushRef="#br0">21626 9473 7569,'-17'0'0,"0"0"0,-1 0 0,1 0 0,-8-7 0,-1-3 0</inkml:trace>
  <inkml:trace contextRef="#ctx0" brushRef="#br0">21006 9508 7569,'-12'-6'-90,"1"0"90,-3 2 0,-1-5 0,-2-1 0</inkml:trace>
  <inkml:trace contextRef="#ctx0" brushRef="#br0">20420 9525 7569,'-17'-6'-132,"-1"1"1,1-9 0,0 5 0</inkml:trace>
  <inkml:trace contextRef="#ctx0" brushRef="#br0">19937 9559 7569,'-26'-26'-37,"3"3"0,4 11 0,1 5 0</inkml:trace>
  <inkml:trace contextRef="#ctx0" brushRef="#br0">2533 16466 7569,'-17'0'-355,"0"0"0,1 2 1,3 2 67,1 2 1,7 0 193,-7-6 289,8 7-165,-11-5 1,11 6-65,-7-8 0,5 0 69,-5 0 356,7 0 433,-4 0-445,8 0 1,2 0-258,4 0 1,3 0 0,8 0 0,3 0-37,3 0 0,-2-6 0,7 0-24,3 3 0,7-5 1,4 2-1,2 0 13,4-1 0,2 5 0,4-6 0,1 2-26,3 1 0,5-3 0,-4 4-51,3-2 1,-5 1 0,4 5 0,-1 0-44,-5 0 0,1 0 1,-1 2 24,3 3 0,-3-3 0,-7 6 0,-4-2-40,-2-1 1,4 7-1,-6-6 1,-3-3-67,-7-1 1,1 4 0,-8 0 54,-2-2 0,-8-2 1,-1-2 116,1 0 1,-5-2-56,-2-4 1,-4 2-143,-2-7 1,0 5-95,0-6 0,2 9 0,3-3 244,7 4 0,3-6 0,2-1 0</inkml:trace>
  <inkml:trace contextRef="#ctx0" brushRef="#br0">5600 16518 7569,'-17'-6'259,"2"-1"0,5-1 1,10 0 46,10 5 1,11-5-1,4 2 1,2 2-162,3 2 1,1 2-1,0 0 1,-5 0-170,-1 0 1,6 0-1,-2 0 1,1 0-312,-1 0 0,3 0 0,-3 0-1067,4 0 1402,1 0 0,1 8 0,-1 2 0</inkml:trace>
  <inkml:trace contextRef="#ctx0" brushRef="#br0">7737 16604 7569,'-11'0'-130,"3"0"111,6 0 1,6 0 0,13 0-1,0 0 54,1 0 0,1 0 1,2 0 31,2 0 0,9 0 0,1 0 0,7-2 39,4-3 1,2 1 0,8-6 0,1 1-18,3-1 1,7 6 0,-2-4-131,4 1 0,-4 5 1,-2-4-1,1 4 1,-1 2 0,-5 0 0,1 0 26,-3 0 1,3 0 0,0 0 0,-1 0-10,-2 0 1,-8 0 0,-2 0 36,-2 0 0,4-5 0,-6-1 0,-2 2 64,-1 2 0,-5 0 0,-1-2-62,-3-1 0,-1-3 0,4 4 1,-4-2-9,-2 3 0,3-5 1,-3 2-40,2 2 0,-6 2 0,2 0-5,-4-3 1,-2 3-403,1-4 64,-9 4 0,1 8 374,-4 0 0,-12 7 0,4-3 0</inkml:trace>
  <inkml:trace contextRef="#ctx0" brushRef="#br0">11063 16570 7569,'-10'0'-1638,"3"0"1728,7 0 480,0 0-397,0-8 79,0 6 1,0-7-207,0 3 0,7 4 0,5-4 0,3 4-27,2 2 1,8 0 0,4 0 0,2 0 4,-3 0 1,9 0-1,-7 0-126,1 0 1,-2 6-1,-1 2 1,-5-1-58,-3 1 1,-3 5 144,0-1 1,-7 3 0,-8 2 147,-12 1 1,-3-7 0,-18 1 0,-4-1 36,-3-1 0,-8 3 0,4-7-98,-2-2 0,6-2 1,-2-2-1,3 0-40,3 0 0,7-2 0,4-2-263,4-2 1,9-7 0,6 1 0,8-3-564,8-2 793,11-8 0,11 6 0,10-6 0</inkml:trace>
  <inkml:trace contextRef="#ctx0" brushRef="#br0">15492 15157 7569,'-10'8'-1471,"2"-6"1562,8 6 1,0-10 76,0-4 0,2 4 0,4-4-116,6 4 1,3 2 0,2 0 0,0 0-152,1 0 1,1 0 0,2 0 0,4-2-35,1-3 0,-3 3 1,6-4 117,2 4 0,-4 2 0,1 0 1,3 0 47,1 0 0,3-6 1,-1 1-29,1 1 0,1 2 0,3 2 1,1 0-12,-2 0 1,-2 0 0,1 0-1,1 0-20,2 0 0,2-2 0,-3-2 29,1-2 1,2 1 0,-4 5-1,3 0 38,-3 0 1,-2 0 0,-1 0 68,-1 0 0,1-2 1,-1-2-1,1-2 3,-1 2 0,0-3 0,1 1-68,-1 2 0,7-4 0,1 1 1,0-1-26,0 0 1,12-5-1,-1 2-82,7-5 1,1 5 0,2 1 0,-4 3-33,1 3 0,-12 2 0,3 2 2,-1 0 0,-10 2 1,-3 2-1,-7 1 66,1-1 0,-6 4 0,0-2 1,-2-1 139,0 3 0,0-6 0,-4 4-25,4-4 0,-2 3 0,8 1-111,1-2 0,-3 3 0,2-1 0,-1-2-13,-1-2 1,6 4 0,-6-1-1,1-1 34,1-2 1,-6 4 0,4 0 50,-2-2 0,0 3 0,-4 1 0,2 1 28,-2 5 0,-2-5 0,-2 1 13,0-2 0,2 3 0,4-3 0,4-1-84,0 1 1,4 4-1,-6-5-70,1 3 1,-3-6 0,4 3 0,-2-1 23,-4 0 1,-2 5 0,-2-3 74,1 1 0,-3-3 1,-2 4-1,-1-1 48,1 1 1,-3 1-1,-1 7-34,-1-1 1,4-6-1,-7 1 1,1 1-28,2 2 0,-6 3 1,5-3-47,1-4 0,-6 5-47,4-5 0,1 5 42,-1 1 1,0-6 51,-6 1 0,2-1 0,2 6 30,1 1 1,1-7 0,-6 1-31,0 1 1,0-3 0,0 1-25,0 3 0,-8 1-49,-3 2 0,1-7 0,-1-3 0,-3-1-59,-1 0 0,4-1 0,-1-5 42,-1 0 1,-8 0 0,-2 0 0,2 0 43,1 0 0,1 0 0,-2 0 77,-2 0 0,-5 0 1,3 0-1,0 0 16,0 0 1,-6 0 0,3 0-52,-5 0 0,-2 6 0,1 0 0,0-2-51,-1-2 1,-5 3-1,0 3 7,1 2 0,5-5 0,3 7 0,3 1-46,-3 3 1,-2-5-1,-1-1 1,-1-1 19,1 1 1,0-4-1,1 3 51,4-1 1,-3-2 0,5-6 0,0 0 65,4 0 1,-2 0-1,2 0-45,2 0 0,2 0 0,2 0 0,0 0-7,-1 0 0,-1 0 0,-2 0-40,-2 0 1,0 0 0,6 0 0,0 0-56,0 0 0,-1 5 0,1 1-15,0-2 0,-6-2 1,0-2-1,0 0 53,-2 0 0,0 0 1,-6 0-1,3 0 65,-3 0 0,0 0 1,1 0-2,1 0 1,2 2 0,-3 1-1,3 5 2,2 2 0,0-6 1,4 3-9,-2 1 0,0-6 0,6 4-16,0-5 1,-1 5-1,1 0-1,0-2 0,0-2 0,-1-4 0,1-2 16,0-2 0,0-1 1,0 3 13,-1-2 1,1-2-1,-2 4 1,-2-1-32,-2 1 0,-6-4 0,6 2-24,2 3 1,-4 1 0,0 0-1,-1-2-34,-5-2 0,4 1 1,0 5 52,2 0 0,1 0 0,2 1 0,-2 3 39,-3 2 0,6 0 1,-2-6 20,4 0 1,1 0 0,1 0-1,0 0 7,0 0 1,-1 0-88,1 0 1,0 0 0,0 0-41,-1 0 1,1 0 0,0 0 0,0-2 32,0-4 0,-1 2 0,1-5 52,0 1 1,0-3-1,-1 3 1,-1 0 81,-4 1 0,4-5 0,-6 6-5,0 3 1,6-5 0,-4 0-1,4 1 97,2-1 0,0 2 0,-1 6-155,1 0 0,0-2 0,0-2 0,-1-1-42,1 1 1,-2 2 0,-2 2-61,-2 0 0,0-2 0,6-2 0,-2-2-37,-4 3 1,4 1-1,-6 2 1,2 0 27,0 0 0,0 0 0,6 0 52,-1 0 1,-1 0 0,-2 0 0,-2 0 8,2 0 0,2-2 0,2-2-21,-1-2 0,1 0 0,0 5 1,0-3-10,-1-2 0,1-2 30,0 3 0,2 1 0,1-6 0,5 1-33,1-1 31,-5 6 1,5-11 75,-3 3 1,-3 3-57,8-3 1,1 7 0,5-7-36,0-1 0,0 3 1,2-1-1,1-3-36,3-1 0,8 4 1,-3-1 57,4-1 1,3-1-1,-1 1 1,2 1-5,4-1 1,2 0 0,7-1 11,3 3 1,-5 1 0,11-3 0,-3 1-71,2-1 0,-2 3 0,6-1 70,-1-3 0,4-1 0,-2-2 0</inkml:trace>
  <inkml:trace contextRef="#ctx0" brushRef="#br0">21557 16105 7569,'-17'0'-29,"0"0"0,0 0 0,-1 0 1,1 0-1,0 0 0,0 0 1,-1 0-1,1 0 0,0 0 1,0 0-125,-1 0 0,-1 0 1,-2 0-1,-2 0 132,2 0 0,-4 0 0,0 2 41,-1 3 1,3-3 0,-6 4 0,-2-4 66,-1-2 1,-3 0-1,1 2 1,-1 2-36,1 1 1,-6 1 0,-1-4-69,3 4 0,2-4 0,-1 5 0,-1-1-11,-2 0 1,0 1 0,3-3 0,-1 4-31,-2 2 1,-6-5 0,4 5 23,-2-3 0,0 1 0,-4-4 0,2 2 47,-2-2 1,4 3 0,0 1 62,2 1 0,2-5 0,3 4 0,1-2 45,1-1 1,-3 1-1,9-6-64,-3 0 1,3 6 0,2 0 0,0-3-50,1-1 1,5-2-1,-2 0 1,2 0-56,-2 0 1,3-5 0,-3-1 2,4 2 0,0 2 0,-2 2 0,-2-2 56,2-4 1,2 5 0,2-5 41,-1 4 1,1 2-1,0 0 1,0 0 26,0 0 0,-1 0 0,1 0 0,0 0-25,0 0 1,5 0-1,1 0-77,-3 0 0,5 0 0,-1 2 0,1 2-80,-1 1 0,4 1-24,-5-6 1,-1 0 0,-5 0 62,0 0 1,5 0-1,3-2 105,1-4 1,-5 5 6,1-5 0,5 2-243,1-2-555,4 4 747,2-5 0,8 7 0,1 0 0</inkml:trace>
  <inkml:trace contextRef="#ctx0" brushRef="#br0">19265 16139 9326,'-11'0'202,"-1"2"1,-1 2-1,0 4 1,-1 1-171,3 4 0,1 3 1,-3-1-1,1-2 0,-1-1-62,-2 1 0,-3 3 0,1 1 0,0-2-18,0-3 1,-1 1-1,1-5 38,0 1 1,0-3 0,-1 4-39,1-3 1,8 1-307,3-2 309,4-4 1,4 7-1,4-5 1,5 2 108,4-2 0,5 3 1,1-1-34,2-2 1,5 3 0,-3-1 0,0 0-56,0 2 1,4-5 0,-4 7-61,1-2 0,1 3 1,2-5-1,-4 0-239,0 1 0,-4-3 0,6 6 0,-2-3-1014,-4-3 1337,-2 6 0,-10-8 0,-1 5 0</inkml:trace>
  <inkml:trace contextRef="#ctx0" brushRef="#br0">21040 14520 7418,'0'-17'-17,"10"1"0,5 3 0,8 2 0,4-3 0,4-1 0,1-2 0,3 1 1,1 3-1,2 1 0,1 1 0,-3 0 360,0-1 1,-11 8 0,10-2 0,-5 5-216,-3 1 1,4 1 0,-8 5-73,-2 6 0,-2 9 1,-2 4-1,0 1-47,1 5 1,-9 2-1,-3 1 1,-4 2-53,-2 5 1,-2-5 0,-4 4 32,-5-4 0,-12-7 0,-6 0 0,-5 0-18,-7-3 1,-3-1 0,-7-7-14,-1-1 0,0-6 0,1-1 0,-1-3-55,0-3 1,2-4-1,3-5 56,1-7 1,7-9 0,1-4 0,7-2 31,8-3 0,10-3 1,3-1-1,3-1 117,3 1 1,4 1-1,8 5-96,9 5 1,4-2 0,11 0 0,7 0-78,3 0 0,2 2 0,4 8-132,-2 3 1,-8-1 0,2 7 195,-3 2 0,-3 2 0,0 2 0</inkml:trace>
  <inkml:trace contextRef="#ctx0" brushRef="#br0">21850 14641 7247,'2'-10'53,"4"4"1,5 6 0,5 4 0,-1 4 0,-2 1 264,-1 5 0,-1 7 0,9 2 1,1 0-1,2 0 0,0 2-676,1 1 1,-3-3 0,8 2 0,0-4 357,-2-5 0,5-3 0,-5 4 0</inkml:trace>
  <inkml:trace contextRef="#ctx0" brushRef="#br0">22229 14606 7569,'-7'10'112,"3"3"1,-8-3-1,-1 3 1,-2 6-1,-3 2 1,1 4-1,-2 2 1,-2 2 85,-2-1 0,-2-7 0,4 2 0,-2-3 0,2-3-429,2 0 0,2-6-722,-1 1 953,9-8 0,9 11 0,9-5 0</inkml:trace>
  <inkml:trace contextRef="#ctx0" brushRef="#br0">22557 14882 7569,'0'11'-128,"2"-1"1,1-1 1714,3 1-1242,0-6 1,-6-4-166,0-12 0,0-3 1,0-4-1,0-2-80,0-2 1,0-8 0,0 2 0,0-5-167,0-6 1,2-2 0,2-6 0,1 2-196,-1-2 1,4-2-1,-2-1 0,-2-1 1,-3 2-1,-1 2 1,0 4 156,0 2 0,-1 2 1,-3 8 299,-2 3 0,-2-2 0,4 8 6,-1 2 1,-1 2-117,6 2 1,2 7 0,4 5 0,5 3-110,4 2 0,10 0 1,4 0-64,4 0 0,-5 2 1,1 3-1,2 7-276,1 3 0,-3 2 1,-2 1-1,-2-1-301,-4 0 0,-4 2 663,-6 4 0,5-4 0,-7 6 0</inkml:trace>
  <inkml:trace contextRef="#ctx0" brushRef="#br0">22367 14537 7569,'25'0'30,"-4"0"0,8 0 1,3 0-1,7 0 1,7 0-1,3 0 0,1 0 34,-4 0 1,2 0 0,-8 0 0,-3 0-65,-7 0 0,3 0 0,-6 0 0</inkml:trace>
  <inkml:trace contextRef="#ctx0" brushRef="#br0">23711 14227 7569,'8'-9'2,"-6"-7"0,2 7 1,-8-1-1,-8 4 1,-5 5-1,-4 1 0,-4 1 1,-4 5-1,-5 8 476,-4 7 0,-8 4 1,6 7-1,1 1-91,3 3 1,1 10 0,3 0 0,3 4-137,6 1 1,12-5 0,5 0 0,4 0-172,2-2 1,8-2 0,5-9 0,8-3-55,8-1 1,11-8 0,6 0-96,4-7 1,9-7 0,2-7-1,3 0-282,-1 0 0,2-7 0,8-7 56,1-7 1,-7-8 0,-9-9 0,-7-6 82,-5-6 1,-11 2-1,-14-11 1,-8 2 182,-7-1 0,-8 3 1,-9 7 157,-12 2 1,-16 8 0,-7-2 0,-3 5-245,-3 6 1,-2 6 0,-1 10 114,-3 2 0,-7 7 0,4-4 0</inkml:trace>
  <inkml:trace contextRef="#ctx0" brushRef="#br0">15337 15261 7569,'-12'0'26,"2"-2"0,5-2 61,7-2 0,0-5 1,9 5-1,2 2-19,3 2 1,1 0 0,0-2-1,0-1 1,1 1-2,-1 2 1,6 2-1,0-2 1,0-2-32,2-1 0,-4-1 0,6 6 0,-1 0-9,1 0 1,-4 0 0,6 0 0,2 0-24,1 0 1,4 0-1,3 0-24,1 0 1,2 0-1,-4 0 1,3 0 17,-3 0 0,4 0 1,-2-2 28,-2-4 0,5 4 0,-3-5 0,0 1 36,2 0 0,-5 0 0,3 6-48,-4 0 1,-1-5 0,-1-1-1,1 2-27,-1 2 0,-1 2 0,-3 0 1,-1 0-11,2 0 0,1-2 0,3-2 6,-1-1 0,0-1 0,1 4 0,1-2 12,5-2 0,-5 1 1,6 5 36,0 0 0,-5-6 1,5 0-1,-2 2 69,0 2 0,0 2 1,-5-1 0,-1-5 1,1 4 0,-1-4 0,-1 4-67,-5 2 1,5 0 0,-4 0 0,1 0-25,-1 0 1,4 0-1,-5 0-18,5 0 0,3 0 0,2 0 0,3 0 2,-3 0 0,4 0 1,0 0-1,2 0 22,4 0 0,-6 0 0,0 0-13,1 0 0,-9 0 1,2 0-1,-7 0-9,-4 0 1,4 0-1,-6 0 10,-2 0 1,0 0-1,0 0 1,2 0 1,-2 0 1,-2 0-1,0 0-2,4 0 0,-2 0 1,6 2-1,0 2 2,0 2 1,-4 5 0,3-3 0,1 1-48,0 5 0,-4-5 0,4 1-1,-2-2 0,-2 3 0,-6-3 1,0-1 33,0 1 0,1 5 19,-1-1 1,-6-3-1,-1 3 1,-1-1 29,1-1 1,-6 5 0,4-5-1,-3 1-34,1 1 0,6-6-17,-7 5 1,7 1-1,-5 5-31,3 0 0,-6-6 0,3 1-12,1 1 0,-4-3 1,6 1 11,-3 3 0,-1 1 18,-6 2 56,0 1 0,0-7 1,0 1 37,0 1 1,-6-3-1,-1 1-65,-3 2 0,4-3 0,-3 1 1,-1 3-26,0 1 1,5 0 0,-7-1 0,1-3-28,1 3 1,-5-1 0,5 1 23,1-3 1,-7-5-1,5 3 1,-4 1 24,-3-1 1,1-3 0,0 4 0,0-3 1,-1 1 0,1-4 0,-2 2 2,-4-3 1,4 5 0,-6-2-19,0-2 1,6 0 0,-6-1-1,2 5-13,0 2 1,0-7 0,6 5 10,0 0 1,-2-6 0,-2 5-1,-2 1 1,0-6-1,5 6 1,1-3-27,0 1 1,0 0 0,-1-6-96,1 0 0,6 0 0,-1 0 0,-1 0 44,-3 0 1,-1 0 99,0 0 1,0 0-1,0 0 1,-1 0 7,1 0 0,6 0 0,-1 0 0,-1 0 80,-3 0 0,5 5-121,-1 1 0,1 0-31,-6-6 0,5 6 20,1-1 0,-1 1 16,-5-6 1,6 0-1,-1 0 6,-1 0 0,-3-6-9,-1 1 1,0-1-1,0 6 1,-1 0-62,1 0 0,-2 0 0,-2 0 45,-2 0 0,-2 0 1,4 0-1,-2 2 35,2 4 0,2-4 0,2 3 19,-1-3 0,1-2 0,0 2-48,0 4 1,5-4-1,1 4 1,-3-5-11,-1-1 1,3 0-1,1-1 35,-2-5 1,-3 4 0,-3-4 0,-2 4 16,-2 2 1,0 0 0,4 0 51,-4 0 0,4 0 1,-6 0-1,2 0-28,0 0 0,0 0 1,6 0-29,0 0 1,-6 0-1,0 0 1,2 0-51,1 0 0,3 0 0,-2 0 1,-2-2 21,-2-3 1,0 3 0,6-6 42,0 0 1,-6 6-1,0-3 1,2 3 69,1 2 1,3-2 0,-2-2-92,-4-2 0,4 1 1,-4 5-1,4 0-52,2 0 0,-6 0 0,0 0 0,2-2-61,1-4 1,1 4 0,-2-4 38,-2 4 1,-2 2 0,4 0 0,-2 0 28,2 0 0,0 0 0,0-2 49,-2-3 1,0 3 0,4-4-1,-2 4-9,-2 2 0,-2 0 0,4 0 0,-2 0-35,2 0 1,-4 0 0,0 0 21,-2 0 1,6 0 0,-2 0 0,4 0 13,2 0 1,0 0 0,-1 0-2,1 0 1,0-2-1,0-2 1,0-1 0,-1 1 0,1 2 0,0 2 0,-2 0 10,-4 0 1,2 0 0,-6 0 12,2 0 0,-6 0 1,3 0-1,-3 0-7,2 0 1,-3 6 0,5-1-8,0-1 1,0 4 0,6-2 0,-2-1-3,2 3 0,2-6 0,2 4-28,0-4 1,-1-2-1,-1 0 1,-2 0 38,-2 0 0,-2 0 1,4 0-1,-2 0 19,2 0 0,-4 0 0,0 0-20,-1 0 1,5 0-1,-4 0 1,2 0-21,0 0 1,0-2 0,5-2-11,1-2 0,6 0 0,1 4 1,1-1-14,-1-3 1,4-2 0,-3 2 1,1-5 1,-3 1 0,5-1 0,0-3 18,-2-1 0,5 0 1,-7 1-1,0 3 14,1-2 0,3-1 1,-3 1 70,1 1 1,0 3 0,4-5-31,-1 3 1,-1-1-106,6-5 0,0 0 0,0 0 1,2-1 11,4 1 0,3 0 0,10-2 1,2-2 42,2-2 1,8 0-1,0 6 18,7-1 0,6-5 0,8 1 0,-1 0 86,1 3 1,0 2 0,1 0-176,5 0 0,-5 5 1,7 3-1,-3 1-369,1 4 1,7 2 439,-2 2 0,4-7 0,2-3 0</inkml:trace>
  <inkml:trace contextRef="#ctx0" brushRef="#br0">15181 17018 7569,'-9'-2'-58,"3"-4"0,6-4 0,6 1 1,3 1-1,3 2 0,-3-1 553,-1-3 0,6 4 1,-3-3-285,4 1 1,3-3 0,-1 5 0,-2 0-142,-3-1 1,3 5 0,-4-4-55,5 4 0,-5 2 1,1 0-1,1 0-77,2 0 0,3 0 1,1 0-1,2 0 87,2 0 1,2 0 0,-2 0 33,5 0 0,3 0 1,0 0-1,-3 0-20,3 0 0,0 0 0,-1-2-37,-1-4 1,-2 4 0,3-5 0,-3 1 37,-2 0 1,4 1 0,-6 5-1,-2 0 0,-2 0 0,0 0 0,2 0 63,2 0 0,0 0 1,-4 0-1,2 0-12,2 0 1,6 0-1,-4-2-76,2-4 0,0 4 0,3-6 1,-1 3-41,2-1 0,-6-2 1,-1 4 7,1-1 1,-6-1-1,4 6 1,-3 0-26,-3 0 1,0 0 56,0 0 0,1 0-10,-1 0 0,0 6 0,-2 1-2,-3 3 0,3-6-24,-3 1 1,3 3-1,2-2 1,0 0 12,1-6 1,-7 0 37,1 0 16,-9 0 0,7 0-115,-4 0 1,-4 7 33,3 5 1,3-3 13,-2 3 0,5-1 1,-3 5-1,0-3 4,-1-2 1,7 1 43,-3 5 1,-1 0 0,1 1-15,3-1 0,-7-6 1,1-1-25,0-3 0,-7 1 181,5-2-71,-4 3 0,-2 9-81,0-1 1,0-6-1,0 1 84,0 1 0,0-3-108,0 1 1,2-7-25,4 2 1,-2 2 0,5-1-41,-1 3 0,3-5 0,-3 7 55,2 1 1,-7-3-1,3 1 0,-4 1 0,0 3 44,4-3 0,-4 3-3,3-4 0,-3 5 1,-2 1 48,0 0 1,2 0-72,4 1 1,-4-7 0,4 1 20,-4 1 0,-2-3 0,0 1 0,0-5-26,0 5 0,0-5-72,0 6 1,-8-3-1,-2 5-28,1-3 1,-1-1-1,4 3 69,-5-2 1,1-5-1,1 6 1,-1-1 29,1-1 0,-3 3 1,-5-5-12,0 1 0,-1-3-31,1 6 1,0-7-1,0 5-97,0-2 1,-1-3 44,1-5 0,0 6 0,0 0 56,-1-2 1,1-2 0,0-2 14,0 0 1,-1 0 0,1 1 49,0 5 1,0-4 0,0 4-5,-1-4 1,1-2 0,0 0-21,0 0 0,-1 0 1,1 0-62,0 0 1,0 0 37,-1 0 1,1-6 0,0 0-1,0 2 17,-1 3 0,7 1 0,0 0 0,-3 0 0,-1 0 0,-2 0 0,-1 0 21,1 0 1,0 0 0,0 0-24,-1 0 1,1 0 0,0 0-108,0 0 0,-1 0-82,1 0 1,0 0 144,0 0 1,0 0 0,-1 0 14,1 0 0,0 0 43,0 0 1,-1 0-1,1 0 1,0 0 18,0 0 1,-1 1-1,1 3-48,0 2 0,0 0 1,0-6-1,-1 0-117,1 0 1,0 0 76,0 0 0,-1 0 1,1 0 62,0 0 0,0-2 1,-1-2 39,1-2 1,6 1 0,-1 3 0,-1-2-13,-2-2 0,-3 0 1,1 4-1,0-1-1,0-3 1,-1-2-1,1 4-27,0-1 0,0-1 0,-1 6 0,-1 0-82,-4 0 1,4 0-1,-4 0 18,4 0 1,2 0 0,-2 0 15,-4 0 1,4-6 0,-4 0 37,3 3 0,9-1 0,-1-2 145,-1-6 1,3 3 6,-1-3 1,5 7-1,-5-7-76,-3-1 1,5 3 0,-3-1-148,-1-3 1,3 5-1,1-3 44,1-1 0,0 3 1,5-1-20,-3-3 0,0-1 42,6-2 1,0 0 0,0-1 14,0 1 1,0 0 0,0 0 1,0 0 1,0-1 0,0 1-1,2 0-16,4 0 0,-4-1 1,3 1-1,-3 0 1,-2 0 1,0 0 45,0-1 0,8 1 11,3 0 0,5 2 1,1 1-44,0 3 1,0 5-1,3-4 1,1 1 1,2-1 0,7 5 1,-3-5-2,0 2 0,5-5 0,-3 3 1,4 1 6,1 3 0,-1-2 0,-3 3-30,-1 1 1,-6 2 0,4 0 0,-2-2-220,-4-2 0,-2 1 0,-2 5-179,0 0 0,1 5 0,-1 1 416,0-2 0,0 6 0,1-1 0</inkml:trace>
  <inkml:trace contextRef="#ctx0" brushRef="#br0">17180 17862 7569,'-11'0'-60,"-1"-2"-179,-1-4 110,5 4 237,1-6 1,9 8-10,3 0 0,7 0 1,9 0-1,4 0-8,2 0 0,3 0 0,10 0 1,4 0-61,0 0 1,14-2 0,1-1-84,12-3 0,2-6 0,7 5 1,3-3 53,1-3 0,2 3 0,0 1 0,-4 1 9,-7 4 0,0 0 0,-16 0-39,-3-1 0,-1-1 1,-15 6-1,-1 0-49,-3 0 0,-9 0 1,-4 0-179,-4 0 0,-7 0 255,-1 0 0,-7 8 0,4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3240 10920 6386,'-12'0'316,"4"0"1,7 0-1,6 2-208,3 4 1,7-4-1,-1 3 1,5-3 0,4-2-72,-2 0 1,0 0 0,0 0 0,4 0-52,2 0 0,1 0 1,7 0-1,-1 0-8,1 0 0,5 0 0,2 0 0,2 0-26,4 0 1,-4 0 0,2 0 30,2 0 1,-4 0-1,0 0 1,0 0 11,0 0 1,-4 0 0,4 2 0,0 2 25,0 2 1,-3 0 0,3-6-24,-2 0 0,4 0 0,-4 0 0,2 0-39,4 0 0,1 5 1,3 1 20,0-2 0,0-2 0,-1-2 0,1 0 6,0 0 1,-3 0 0,-1 0-1,-4 0 32,-2 0 1,4 0 0,-3 0 28,1 0 0,2 0 0,5 0 0,-1 0 76,-4 0 0,9-2 1,-3-2-115,2-2 1,1 1-1,-1 3 1,1-2-55,1-2 0,-6-2 0,7 5 5,-3-3 0,-2-6 1,-1 7-1,1 1 37,0 2 0,-3 2 0,-1 0 18,-2 0 1,-2 0 0,4 0 0,-4 0 19,-2 0 1,6 0-1,-4 0 1,4 0-11,4 0 1,-10 0 0,10 0-51,-3 0 1,7 0 0,1 0 0,-1-2-17,-3-4 1,5 2 0,-1-5 20,-1 1 1,-1 1-1,1 3 1,1-2 13,-1 2 1,5-3 0,0 1 8,1 2 1,5-4-1,-4 3 1,4 1 55,2 2 1,0 0 0,0-2 0,2-2-43,3 3 1,-1-1 0,7 0-13,3-2 1,-5 0 0,3 4 0,-1-1 41,-1-3 1,-1-2 0,-5 4-1,3-1 72,3 1 0,-6 2 0,1 2-50,-3 0 0,-4 0 0,-2-2 0,-5-2-14,-7-2 1,1 1-1,-12 5-67,2 0 1,-11 0 0,-1 0 0,-5 0-586,-6 0-478,-2 0 1075,-9 0 0,-10 0 0,-10 0 0</inkml:trace>
  <inkml:trace contextRef="#ctx0" brushRef="#br0">15595 11075 6199,'-2'-9'-342,"-4"1"329,-5 0 1,1 6 262,-1-3-110,7 3-153,-4 2 1,16 0-1,3 0 4,5 0 0,1 0 0,0 0 0,0 0 0,1 0 0,-1 0 0,0 0 2,0 0 0,1 0 0,-1 0 0,2 0 13,4 0 1,-2 0 0,6 2-19,-2 3 1,5-3 0,-1 4 0,4-4-15,1-2 0,-5 6 0,0-1 0,1-1 3,3-2 1,1-2-1,-1 0 9,-5 0 0,5 2 1,-4 2 13,3 2 1,1-1 0,-3-5-1,-1 0 31,2 0 1,3 0 0,5 0 0,1 0 6,-2 0 0,-2 0 0,-1 0-19,-1 0 1,1 0 0,1 0 0,1 0-7,-3 0 0,4 0 0,-9-2-9,4-3 1,-1 3 0,-1-4 0,-2 4-10,1 2 0,1-2 0,-1-2 7,-1-1 0,-6-1 0,6 6 1,0 0 6,-3 0 1,5 0 0,-8 0 8,-2 0 0,4-2 0,0-2 0,0-2-2,0 3 0,-1 1 0,-2 2-14,1 0 1,5 0 0,-3 0-1,0 0-4,0 0 1,4 0-1,-6 0-41,-2 0 1,4 0 0,-1 0 0,1 0 1,0 0 0,4 0 0,-4 0 0,0 0 30,0 0 0,3 0 1,-3 0 36,2 0 1,-4-6-1,4 0-19,-2 2 0,3 3 0,-3 1 1,0 0 6,0 0 0,4 0 1,-4 0-1,0 0-7,0 0 0,-1 0 0,-1 0-31,6 0 1,-4 0-1,0-2 1,-2-2 17,0-2 0,6 0 1,-5 6 23,3 0 0,-4 0 0,4 0 0,0 0 9,0 0 1,-6 0 0,4 0 18,-1 0 1,-4-2-1,5-1-18,-1-3 0,-4 0 0,4 6 0,-1 0-6,0 0 0,6-6 0,-4 1 0,0 1-37,0 2 1,4 2 0,-7 0 10,0 0 1,-1 0 0,0 0 0,2 0 16,-2 0 0,4 0 1,-2 0-8,-2 0 0,4 0 1,-1 0-1,3 0-6,4 0 0,-4 0 0,1 0-14,3 0 1,-4-2 0,0-2-1,-1-2 5,1 3 1,-4 1-1,4 2 3,-2 0 1,-2 0 0,-4 0-1,2 0-12,2 0 1,0 0 0,-6 0 8,1 0 0,-1 2 0,0 1 0,0 3 8,0-2 1,-5-2-1,-1-2 1,3 0 1,1 0 0,-3 2 0,-1 2-10,3 1 0,1 1 0,4-6 0,2 0-31,2 0 0,2 0 0,-4 0 23,2 0 0,6 0 0,-6 0 0,0 0 50,2 0 1,-6 0-1,4 0 19,-4 0 1,4-2 0,0-2 0,0-1 105,2 1 1,-6 2-1,6 2-147,0 0 1,-4 0 0,5 0 0,-1 0-69,-4 0 1,6 0 0,0 0-60,0 0 1,3 0 0,-5 0 0,0 0-11,0 0 1,-2 6 0,-6-1 54,0-1 1,-1 0 0,-3 0 70,-1 2 0,-8-1 0,-4 3 0,-10 2 0</inkml:trace>
  <inkml:trace contextRef="#ctx0" brushRef="#br0">20161 11247 7569,'0'-17'818,"0"0"-536,0 0 1,0 9-1,0 8-190,0 10 0,0 7 0,0 4 0,0 4 37,0 2 1,0 1-1,0 7-83,0-1 0,0-3 1,0-1-1,2 3-205,4-2 1,-2-8 0,6 0-1,-3-4-179,-3-2 0,0-2-839,2-3 1177,-4 3 0,13-13 0,-6 6 0</inkml:trace>
  <inkml:trace contextRef="#ctx0" brushRef="#br0">20144 11316 7569,'-9'-7'-118,"3"-5"206,12 5 0,3-7 1,8 8-1,1 3 1,-1 1 47,0 2 1,6 0 0,0 0-11,-2 0 0,-2 0 1,-1 0-1,-1 2 5,0 3 1,-2-1-1,-1 8 1,-3 3-52,3 6 1,-5-2-1,1 6 1,-3-2-14,-3 0 1,4 6-1,-2-6 1,-3-2-105,-1-2 1,-2-2 0,-2 0 17,-3 0 0,-5-5 0,-9-2-39,-4-3 0,2 5 0,-8-5 0,-3 1-49,-7 0 1,1-1 0,-6-3 0,2 2 67,4-2 0,1-2 1,5-2 44,3 0 0,4 0 0,8 0 1,2-2 11,3-4 0,4-4 1,8-9-21,0-4 1,2 2-1,4-6 1,6 1 16,3-1 0,2-2 0,2-3 1,2 1 131,2 2 0,0 8 1,-5-2-149,-1 4 0,0 8 0,0 1-343,0 2-457,1-5 801,-1 11 0,0 2 0,0 10 0</inkml:trace>
  <inkml:trace contextRef="#ctx0" brushRef="#br0">19817 11282 7569,'-2'-10'-1035,"-2"6"1452,-2 8-326,1-2 1,5 8 0,0-4 104,0 5 1,0 4 0,0 4 69,0 4 1,0 4 0,0 8-1,0-1-66,0 1 1,0-1 0,0 0 0,0-1-243,0-4 1,0 1-1,0-7 1,0-2-335,0-2 1,7-3 375,5-5 0,3-3 0,2-8 0</inkml:trace>
  <inkml:trace contextRef="#ctx0" brushRef="#br0">19438 11316 7729,'0'19'104,"0"3"0,0 0 0,0 1 0,0 0 0,2 2 0,1 2 0,3 2 0,0-1 1,0-1-124,-1-2 0,9 4 1,-5-6-1,3-2-344,-1-2 363,1-2 0,5 0 0,0 1 0</inkml:trace>
  <inkml:trace contextRef="#ctx0" brushRef="#br0">18886 11316 7569,'-11'2'42,"1"4"0,3 5 1,3 7-1,2 3 1,2 2-1,0 0 1,0 0-1,0 2 203,0 1 0,0-5 1,0 4-1,2-2-437,3 0 0,-1 0 0,6-6 192,-2 1 0,5 6 0,-3 3 0</inkml:trace>
  <inkml:trace contextRef="#ctx0" brushRef="#br0">18128 11334 7569,'0'-12'863,"0"1"-814,0 7 0,0 4 0,0 11 95,0 5 0,0 1 0,0 0 1,-2 2-83,-4 4 1,5-2 0,-5 6 0,4-2-61,2-4 0,0-2 1,0-2-1,0 0-479,0 1 0,0-1 477,0 0 0,8-7 0,1-3 0</inkml:trace>
  <inkml:trace contextRef="#ctx0" brushRef="#br0">17628 11402 7663,'0'18'137,"-2"1"0,-1 4 1,-3 5-1,2 5 1,2 0-1,2-3 1,0-1-1,0 0 1,0-1-1,0-1 97,0-2 0,2-2 0,2-6-654,2 0 1,1-1 419,-1-5 0,-4 4 0,6-5 0</inkml:trace>
  <inkml:trace contextRef="#ctx0" brushRef="#br0">17146 11454 7375,'2'-15'31,"2"1"1,3 3 0,3-1 0,3 1 0,3 1 0,1 3 0,0 1 0,2 0 0,2 1 311,2 1 0,2 2 0,-4 2 0,2 0-324,-2 0 0,-2 0 1,-1 2-1,-1 2-106,0 1 1,-7 9 0,-5-3 0,-3 4 22,-2 3 0,-4 5 0,-5 0 0,-10 0 0,-6 1 1,-4-4-1,-5 3 1,-1-4 58,1-2 1,3-6 0,0-1 0,-1 0-69,1-1 0,8-5 1,0 2-68,4-4 0,4-4 0,1-4-79,3-6 0,7-5 0,-2-4 0,4-4 2,2-2 1,8-1 0,4-7 0,3 3 216,2 3 0,0 4 0,1 8 0,-1 0 0,0 0 0,8-1 0,2 1 0</inkml:trace>
  <inkml:trace contextRef="#ctx0" brushRef="#br0">16853 11385 7569,'-10'8'36,"5"3"1,3 7-1,2 3 1,0 4 0,0-1-1,0 3 1,0-2-1,0 2-36,0 0 1,0-6-1,0 2 1,0-4-1,0-2 0,7 0 0,3 0 0</inkml:trace>
  <inkml:trace contextRef="#ctx0" brushRef="#br0">20179 13831 8518,'0'12'68,"0"-1"0,0 2 0,0 3 0,0 3 0,0 2 0,0 4 1,0 0-1,0 1 0,0-1 0,0 2-22,0 0 1,0-6-1,0 2 1,0-4 0,0-2-214,0 1 0,0-7-945,0 1 1112,0-1 0,0-9 0,0-4 0</inkml:trace>
  <inkml:trace contextRef="#ctx0" brushRef="#br0">19662 13969 7569,'2'-15'37,"1"1"0,5 5 1,2-1-1,5 2 1,4-1-1,4 1 0,0-1 1,0 1-1,0 0 131,-2 4 1,-2 3 0,-1 1-1,-1 0-247,0 0 0,-6 1 1,1 5-1,-1 6 63,-1 3 1,-2 8 0,-8 2-55,0 2 1,-2 1 0,-4 7-1,-5-1 71,-5 1 1,-1-9-1,0-1 58,0 0 1,-3-8 0,-1 3-1,-2-9-24,2-3 0,2-3 0,2-5 0,0 0-37,-1 0 0,7-7 0,1-7-135,3-7 0,-5-5 0,6-9 0,3 3-125,1 3 0,4-4 0,3 5 128,7-5 0,-1 6 0,5 4 0,3 4-6,0 2 0,0 2 0,-2 3-94,1 6 234,-1 5 0,0-7 0,0-2 0</inkml:trace>
  <inkml:trace contextRef="#ctx0" brushRef="#br0">19265 14089 7569,'-9'-11'-183,"3"-1"1,4-1 0,2-2 0,2-2 435,4-1 0,-2 7 0,7-1 0,4 1 67,7 1 1,-1-5 0,5 5 0,1 1-26,0 3 0,-4-2 0,4 3-191,-2 1 1,3 2 0,-5 4 0,-2 2-138,-1 1 1,-5 9-1,-2-3-126,-1 5 1,-8 1 0,-1 0 0,-6 2-76,-9 4 1,-5-4-1,-6 4 1,-6-4 80,-3-1 0,-3-3 1,1-2 145,-1-1 1,1-8 0,1 1 28,5-3 0,-3-2 0,8 0 0,2-2-15,2-3 1,7-5 0,3-7-123,1 0 1,2-6-1,8-2 1,4-2-72,5-4 1,5 5 0,1 1 129,0 6 1,6-2-1,0 9 1,-2-1-116,-2 1 0,-1 5 171,-1 7 0,0 7 0,0 3 0</inkml:trace>
  <inkml:trace contextRef="#ctx0" brushRef="#br0">18748 14107 7569,'-9'-12'52,"5"1"0,8-1 0,7 1 1,7-1-1,5-1 0,3-2 0,3-3 1,-2 3-1,0 2 276,0 1 1,-6 8 0,2-1-317,-4 3 1,-8 9-1,-1 7 1,-1 5-67,1 4 1,-6 7 0,0-1-25,-8 4 0,-6 1 1,-7-1-1,-2-3 171,-4-1 0,4-10 0,-6 0 0,2-7 24,0-5 0,-6-1 1,4-6-132,-2 0 1,1-8-1,-3-5 1,6-8-91,4-8 0,2-9 1,1-2-61,5 2 0,3-5 0,8 3 0,2 4-53,4 5 0,11 1 0,14 7-103,7 2 1,4 7 319,4 3 0,11-1 0,-3-5 0</inkml:trace>
  <inkml:trace contextRef="#ctx0" brushRef="#br0">18025 13934 7569,'-16'-11'88,"3"1"1,3 1 0,3-1 0,7-3-103,9-2 0,3 3 0,11 2 1,-2 3 18,2 3 1,4-4-1,5 3 1,-1 1 134,-2 2 0,-3 2 1,3 0-43,-6 0 1,-4 7 0,-2 5 0,-1 3-100,-5 3 0,-3 6 0,-8 5 0,-2 4-4,-4 1 1,-5 1 0,-10-3 0,-4-3-35,-2-6 0,4-4 1,-4-4 20,2-3 0,0-5 1,4-7-1,-2-2-75,2-3 1,2-13-1,2-12-50,0-8 0,7-6 0,4-8 0,4 0 30,2 1 0,2 5 0,4 3 0,6 7-63,3 9 0,4 6 0,2 4 176,2 0 0,8 7 0,-4 3 0</inkml:trace>
  <inkml:trace contextRef="#ctx0" brushRef="#br0">17646 13814 7569,'2'-17'163,"3"1"0,7 5 0,3 5 0,2 4-120,1 2 0,-1 0 0,0 0 0,0 0 159,0 0 1,1 8 0,-1 3-1,0 5-102,0 1 1,-1 0 0,-5 2-57,-5 4 1,-4-4-1,-4 6 1,-4-2-112,-5 0 0,-12 0 0,-6-6 0,-4-1-23,-1-5 0,0 2 1,-1-7-1,3-2-28,3-2 1,-2-10 0,10-3 57,6-4 0,-1-5 0,11-1 0,1-4 88,2-1 0,4 3 1,4-4 87,5 2 1,10 2-1,2 6 1,0 0-254,2-1 1,-6 3 0,2 2 0,-5 3-893,-5 2 1029,-7 3 0,4 5 0,-8 0 0</inkml:trace>
  <inkml:trace contextRef="#ctx0" brushRef="#br0">17198 13728 7569,'-12'0'251,"2"2"1,3 5-1,1 9 1,0 7 0,1 3-1,1 5 126,2 2 1,2 1-1,0 0 1,0-1-433,0-4 0,0 1 0,0-7 0,2-2 55,4-2 0,3 6 0,8 2 0</inkml:trace>
  <inkml:trace contextRef="#ctx0" brushRef="#br0">16732 13762 7583,'10'-7'71,"5"-1"1,-3-4-1,3 5 1,2 1-1,2 0 1,2 2-1,2 2 1,-2 2 0,-1 0 123,-3 0 0,-6 8 1,-1 4-1,-2 3-233,-5 2 0,-1 6 0,-2 2 1,-2 0 37,-3 0 1,-5 3-1,-7-5 1,-2-2 71,-4-1 0,-4-3 1,-8-2-1,3-3-1,3-7 1,-1-3 0,7-4-73,2-3 0,-4-5 0,4-9 0,3-4-85,5-6 1,9-3 0,0-3-127,8 1 1,13-1-1,14 3 1,7 1-182,8 3 1,4 8 392,2 3 0,7-8 0,2 6 0</inkml:trace>
  <inkml:trace contextRef="#ctx0" brushRef="#br0">17956 16863 7569,'0'-18'121,"2"3"1,5 2-1,11 1 1,10 1 0,11-1-1,10 1 1,13-3-1,12 1 1,11-1 0,8 5 281,-41 5 0,0 0 1,2 1-1,1 1 1,3 2-1,1 1 1,-3 2-1,-1 0-210,-2 2 0,-1 2 0,-2 3 0,-2 3 0,32 15 0,-7 5-277,-8 1 1,-8 3-1,-11 3 1,-7 4-82,-9 0 1,-14 6 0,-18-4 0,-16 3-30,-14 3 0,-20-6 0,-17-2 0,-13-2 135,35-22 0,-2-2 1,-3 0-1,-3-1 0,-8-1 1,-2-2 30,-4 2 1,0-3 0,3-3 0,0-1 0,-3 1 0,0-3-1,2-2 1,0-2 119,2-1 0,0-2 0,0 0 0,1-2 0,5-1 1,2-2 22,1-2 0,2-3 1,6-3-1,3-4 1,-28-27-1,12-4-278,15-6 1,19-19 0,25-7-1,15-12 1,2 44 0,5 1 0,4-3 0,5 2 0,11 3 0,5 2 36,5-1 1,3 4-1,5 2 1,3 3-1,7-1 1,4 3-1,-1 3 1,1 3-120,3 2 1,-1 2-1,-1 2 1,0 4-1,-1 3 1,0 5 270,-2 2 0,-1 2-26,0 2 0,0 2 0,-2 5 0,0 2 0,-1 0 0,-2 1 0,-2 2 0,-1 1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19645 5925 7569,'0'-11'845,"1"3"0,3 6-749,2 10 0,5 7 0,-3 8 1,0 6-1,-1 5 124,-3 6 1,-2 4-1,-2 10 1,0 3 178,0 7 1,0 3 0,-2 1-137,-3 1 0,1-6 0,-6-1 0,1-3-286,-1-3 0,4-5 0,-3-5 1,-1-6-200,1-3 0,5-5 1,-2-3-1,2-8-1435,-2-8 1657,4-5 0,-5-8 0,7 0 0</inkml:trace>
  <inkml:trace contextRef="#ctx0" brushRef="#br0">20196 6562 7569,'-17'-5'247,"-1"-1"0,1 2 1,2 0-1,3-1-347,7-7 0,3 3 1,2-3 215,0-1 0,0 3 0,0-1 178,0-3 0,0 5 0,2-1 2,3 2 1,5 1 0,9 3 0,4-2-26,6 2 1,-2 1 0,3-1 0,5-2-242,3 2 1,4 2 0,-4 4-160,3 4 0,-1 2 0,-8 7 0,-1 0-74,-2 4 1,-8 4-1,0 0 84,-8 6 1,1 3-1,-9 3 1,-3 1 29,-5 4 1,-9-3 0,-11 3 77,-6-4 0,-3-3 1,-3-4-1,-1-6 135,-4-4 0,3-4 0,-5-4-60,0-5 0,6-4 1,-4-4-1,3-4-29,3-5 0,-1-14 1,3-9-29,3-10 1,4-2-1,10-4 1,1-6-73,3-3 0,7-4 0,0-6-125,8 0 0,8 0 1,11 2-1,7 2 34,8 2 0,6 2 0,8-2 90,0 5 0,5 10 1,1 4-1,-1 2-216,3 4 1,-7 9 0,3 6-506,-8 4 787,1 2 0,-20 0 0,4 0 0</inkml:trace>
  <inkml:trace contextRef="#ctx0" brushRef="#br0">19817 5340 7569,'-25'-10'131,"6"2"0,-4 8 0,2 2 0,0 4 0,-2 5 1,0 5-1,0 1 0,-2 2 0,0 2 0,-2 4-385,0 2 1,-1 2 0,-7 7-1,1 4 431,-1 6 1,-1 11 0,-2 8-1,-3 10 133,3 11 0,2 4 0,18-39 0,1 2 0,1 2 0,0 1 43,1 1 0,1 2 0,1 3 0,1 1-421,3-3 0,1 0 0,2-1 0,2-1 146,1-6 1,1-1 0,1-1 0,2 0-126,4 42 76,13-8 0,3-17 0,7-4 1,5-6 20,5-3 1,0-10-1,8-6-352,2-7 1,2 0 0,2-8-1,-1-2-264,1-2 1,6-4-1,-3-2-400,-5-1 1,2-8 965,-6 2 0,-1-10 0,3-2 0,0 2 0,-6 2 0,-3 2 0</inkml:trace>
  <inkml:trace contextRef="#ctx0" brushRef="#br0">21040 5426 7569,'-5'-10'326,"8"6"1,15 8 0,8 8-1,9 5 1,5 4 0,6 4-69,8 1 1,-1-3 0,10 6 0,3 4-166,1 5 14,1 6 0,-6 10 0,-7 3-82,-7 6 0,-6 12 1,-9 5-1,-6 4 7,-10 2 0,-2 4 0,-11 0 1,-6-2 76,-7 2 0,-16 0 0,-8-5-5,-5-5 0,-12 2 0,0-9 0,-5-4-13,-1-4 0,-3-12 0,1 1-206,3-6 0,1-10 1,4 0-1,5-7-648,4-8 1,5-10 0,3-3 20,5-2 0,-3-3 742,8-5 0,0-7 0,6-3 0</inkml:trace>
  <inkml:trace contextRef="#ctx0" brushRef="#br0">18628 5684 7569,'-15'-8'301,"3"8"1,6 10 0,4 7-1,4 4 1,4 4 0,6 2 0,3 3-1,2 5-591,0 5 0,-1-2 0,-5 6 0,-3 0 30,-1 0 0,-5 0 0,4 4 0,-6-4 9,-6-2 1,4 1 0,-3-5 0,3 2-177,2-2 1,0-3 426,0-7 0,-8 5 0,-1-6 0</inkml:trace>
  <inkml:trace contextRef="#ctx0" brushRef="#br0">18542 7079 7569,'-27'0'712,"2"0"1,8 0 0,1 2-713,5 4 0,3-4 0,8 5 0</inkml:trace>
  <inkml:trace contextRef="#ctx0" brushRef="#br0">18128 5667 7569,'-17'-17'203,"5"7"1,3 6-1,-1 8 1,3 7-1,-1 7 1,4 5-1,2 5-69,2 5 0,-2 1 1,-2 3-1,-3 3-320,-3 6 1,-1-2-1,-8 0 1,-3 0 331,0 0-123,-9-6 1,12 10-1,-4-8 210,4-2 1,7-1 0,1-3 0,-1 1-147,3-1 0,1-5 0,8 0 1,0-1-770,0-1 1,6-2 681,-1-8 0,9 0 0,-5 1 0</inkml:trace>
  <inkml:trace contextRef="#ctx0" brushRef="#br0">17766 7165 7569,'-27'-7'894,"3"5"1,8-2-1,7 6 1,9 4-895,9-3 0,14-1 0,4-2 0</inkml:trace>
  <inkml:trace contextRef="#ctx0" brushRef="#br0">4205 9835 7569,'-10'0'-145,"0"0"0,7-2 1,-5-2-1,0-3 0,-1-1 1,-1 0-1,-1 3 191,1-3 0,-5 6 1,5-6 126,1 1 1,-7 5-50,5-4-118,3 4 1,2 2 0,12 0 0,6 0-5,3 0 1,4 6 0,4 0 0,8-3 19,7-1 1,6-2-1,8 0 10,-1 0 0,1-5 1,2-3-1,1 0 17,3 1 1,5 1-1,-6 6 1,-3 0-51,-6 0 0,2 0 0,-6 0-44,0 0 1,-2 0 0,-8 0 0,1 0-33,-1 0 1,-5 6 0,-2-1-34,-2-1 0,-8-2 0,-6 0-130,3 4 0,-7-2 46,-1 7 1,-6-5 193,-6 5 0,-3 1 0,-8 5 0</inkml:trace>
  <inkml:trace contextRef="#ctx0" brushRef="#br0">5652 9801 7569,'-8'0'-55,"8"0"1,10 0-1,7-2 1,6-2 0,8-2-1,7 2 1,6 0 27,0-1 0,12 1 0,-5-8 0,5 1 116,3 1 0,-7-3 0,2 5 0,-6 1-77,-1-1 0,-6 2 0,-5 6-220,-5 0 1,-12 2 207,-2 4 0,0-4 0,-7 5 0</inkml:trace>
  <inkml:trace contextRef="#ctx0" brushRef="#br0">9219 8733 7569,'-9'-2'-637,"3"-4"1,6 4 704,6-4 1,-3-1-33,9 1 0,-3-2 0,5 4 0,-3-1-6,3 1 0,-5 2 1,3 2-35,1 0 1,3 0-1,1 2-35,0 4 1,-6-4 0,1 5 10,1 1 1,-3-6-1,0 5 1,-1-1 11,1 0 0,-7 7 23,3-1 0,-2-5 1,0 1 8,2 0 9,-1 1 1,-5 9-1,0-1 1,0 0 43,0 0 0,0-5-29,0-1 0,-2 1-7,-3 5 0,3-6-18,-4 1 1,-2-6 0,1 3-12,-3-1 1,4 0 0,-5-5 7,-2 3 1,3 2-1,-2-4 7,-1 1 0,4 1 1,-3-6 19,-1 0 1,-3 0-5,-1 0 1,6 0-14,-1 0 0,6 0-33,-5 0 0,5 0 1,-3-2 4,1-4 0,0 3 0,2-9 0,5 6 4,-5-5 0,4 5 0,2-5 1,0-3 0,0 5 0,0-3 1,0 6 0,0-5-13,0-2 0,0 3 0,2-1-27,4-3 0,3 1 0,6-1 24,-3 3 1,3 5-1,-3-3 1,1-1 9,-1 0 0,3 7 0,-5-5 1,1 2-38,1 0 1,-3-1-1,4 3-52,-1-2 0,-6 0 2,5 6 1,-5 0 0,5 0 92,3 0 0,1 0 0,2 0 0</inkml:trace>
  <inkml:trace contextRef="#ctx0" brushRef="#br0">13493 8664 7117,'-10'11'137,"4"1"0,4 1 0,2 2 0,0 3 0,-1-1-96,-5 0 0,4-5 1,-4-1-1,4 2-101,2 3 1,0-5 0,0 1-274,0 1 1,0 2 332,0 3 0,-7-9 0,-3-1 0</inkml:trace>
  <inkml:trace contextRef="#ctx0" brushRef="#br0">13475 8715 6725,'-11'0'-121,"-1"0"1,-1 0 0,0 2-1,-1 2 574,3 2 56,7 0-53,-4-6-213,8 0-150,0 0-251,8 0 102,-6 0 1,11-2-1,-5-2-157,1-2 0,3 0-123,5 6 1,0 0 335,1 0 0,-9-7 0,-1-3 0</inkml:trace>
  <inkml:trace contextRef="#ctx0" brushRef="#br0">13286 8991 7486,'-10'-2'69,"6"-2"0,8-1 1,8 1-1,3 2-51,2 2 0,1-6 1,1 0-1,2 3 99,2 1 0,7 0 0,-1-2 0,2-2-23,-3 2 0,3 2 0,-6 2-189,2 0 0,-4 2 0,4 2 0,-3 2-179,-2-2 1,-9 0 0,-2-1 273,3 3 0,1 7 0,2-3 0</inkml:trace>
  <inkml:trace contextRef="#ctx0" brushRef="#br0">5773 8784 7460,'-10'0'-114,"2"0"115,24 0 1,-5-2-1,12-1-14,-4-3 1,-3-2-1,-3 4 1,-3-3-112,-3-3 1,7 4-17,-3-5 1,-1 1 0,-1-3 57,-1 1 0,0 9 79,-3-3 46,-3 4 0,6 4 1,-8 4-1,0 5 13,0 4 0,0-3 1,0-1 10,0 3 1,0 1 0,0 2-70,0 1 1,0-1-1,0 0-67,0 0 1,6-5 0,0-1-221,-3 3 1,-1-5 288,-2 3 0,-7-1 0,-3 6 0</inkml:trace>
  <inkml:trace contextRef="#ctx0" brushRef="#br0">5738 9025 7569,'-11'0'-199,"1"-1"193,3-5 1,8 4 0,11-4 0,3 4 78,2 2 1,8-5 0,4-1 0,4 0-6,1-2 1,-3 6-1,1-5-92,5-1 1,1 6 0,-4-3 0,1 3-180,-1 2 1,-5 0 0,0 0 202,1 0 0,-5 0 0,0 0 0</inkml:trace>
  <inkml:trace contextRef="#ctx0" brushRef="#br0">17060 9336 7569,'0'-18'-30,"0"1"1,2 2 0,3 1 0,9 3 0,5-3 0,4 1 0,0 0 0,2 1 153,3-1 0,5 3 0,3 1 0,3 1-18,1 4 1,6 2 0,-6 2-1,0 2-67,2 4 1,-5 4-1,3 9 1,-4 2-80,-1 2 0,-3 2 0,-3-4 0,-6 3-114,-4 3 0,-9-6 0,-4 2 0,-5-4 100,-1-1 0,-7-1 0,-7 0 79,-7 0 1,-11 1-1,-10-1 1,-2 0 69,-4 0 0,0-1 0,0-3 1,4-3-40,2-3 1,-4 5-1,6-7-91,1-1 0,5-2 0,5-4 0,4-4-59,0-5 0,12-6 1,-2-4 1,5-2 1,4-6 0,6 4 0,0-2-26,0-3 0,8 3 0,4 0 41,3 2 0,8 4 0,0 8 0,-2 3-158,-2 3 0,4 1 234,0 6 0,8-8 0,-5-1 0</inkml:trace>
  <inkml:trace contextRef="#ctx0" brushRef="#br0">17542 9198 7267,'0'-12'-855,"-2"1"960,-3-3 1,1 7 45,-8 1 0,3 2 28,-3-2 0,-1 3-115,7-9 0,2 1-69,10-7 1,-2 7-1,7-1 1,3 1-48,1 1 1,2-5 0,0 5 0,3-1-44,3 0 1,-2-1 0,5-3 66,-1 3 1,0-1 0,-4 5 0,2 1 5,-2-1 0,-2-4 1,-1 7-13,-1 1 0,-6 2 0,1 0-220,1-4 150,3 4 0,-1-3 104,-4 10 0,5-3 0,-7 6 0</inkml:trace>
  <inkml:trace contextRef="#ctx0" brushRef="#br0">17990 8715 7569,'17'0'-437,"-1"-1"1,-3-3 0,-1-2 687,1 2 0,-3 10 0,-1 5-168,-1 5 0,0-5 0,-5 1-87,3 1 0,6 2 0,-7 3-9,-1-1 0,4-6 0,-1-1 0,1-1-221,0 1 0,-1-4 234,-1 5 0,4-7 0,7 4 0</inkml:trace>
  <inkml:trace contextRef="#ctx0" brushRef="#br0">18180 8750 7569,'-17'0'-34,"-1"2"0,1 2 1,0 3-1,0 1 0,1 2 1,3-3-59,1 1 1,1 5-45,-6-1 0,1-3-126,5 3 262,3-8 0,8 11 0,0-6 0</inkml:trace>
  <inkml:trace contextRef="#ctx0" brushRef="#br0">18094 8750 7569,'0'17'-263,"0"0"0,0 2 0,0 3 341,0 1 0,0-1 1,0-4-1,0-1-101,0 0 1,0 0 0,0 1 22,0-1 0,0-8 0,0-1 0</inkml:trace>
  <inkml:trace contextRef="#ctx0" brushRef="#br0">18007 8853 7569,'-7'10'-561,"7"-4"174,9-5 0,9-1 0,3 0 387,2 0 0,15 0 0,-2 0 0</inkml:trace>
  <inkml:trace contextRef="#ctx0" brushRef="#br0">17439 9370 6697,'-10'0'-417,"3"0"504,22 0 0,-11 2 0,9 2 0,-3 3 0,1 1-154,5 0 1,-5 3 0,0-5 66,3-2 0,1-2 0,2-2 0</inkml:trace>
  <inkml:trace contextRef="#ctx0" brushRef="#br0">17559 9353 7569,'-11'0'-45,"1"2"1,1 2-1,-1 1 1,-1 1 0,-1 0-1,3 1 1,-1 1-24,1 0 0,3 5 0,-6-1-101,-1 3 0,-2 0 169,-3-3 0,1 3 0,0-5 0</inkml:trace>
  <inkml:trace contextRef="#ctx0" brushRef="#br0">9185 11058 7205,'11'0'-148,"1"0"0,1-2 0,2-2 0,3-2 0,-1 3 337,0 1 0,0 4-122,1 3 1,-1 5 0,-2 7-1,-3 0 1,-5 1-9,1-1 0,-4-6 0,5 1-35,-1 1 1,3 3 0,-5 1 0,0 0-37,2 0 1,-7 0 0,5 1-71,-4-1 1,-2 0 72,0 0 1,-2 1-1,-4-3 1,-5-2 34,-4-1 0,-3-7 0,1 5 13,0-2 1,-2 3-1,-2-5 1,-2 0-9,2 1 1,2-5-1,1 6-16,1 0 1,0-7 0,0 5-13,-1-4 0,1-2 0,0 0-31,0 0 1,5-2 79,1-4 1,-1-3-1,-3-8 2,3-1 0,3 7 1,5-1-24,-2-1 1,1 4-1,3-3-10,-4-1-1,4 3 34,-4-1 0,4-1-47,2-5 0,8 0-17,3-1 1,-1 1-1,2 2 1,1 1-55,2 3 1,3 0 0,-1-5 0,0 3-82,0 1 1,0 3 0,1-5-46,-1 3 0,6 5 1,0-3-1,-2-1-139,-2 0 329,6 7 0,-6-13 0,6 7 0</inkml:trace>
  <inkml:trace contextRef="#ctx0" brushRef="#br0">17094 10369 7569,'-17'0'204,"5"0"1,5 2 0,5 4-1,10 3-2,5 1 1,-2 5 0,1-2-1,3 7-90,6 3 0,0 7 1,8-1-1,2 3 1,1 3-36,3-1 1,-1 7 0,3-1 0,1-2-74,2-2 1,6-3 0,-6-2 0,0-5-137,3-1 1,-5 0-1,6-4 1,-2 2-239,-4-2 1,-3-2-1,-7-1 79,-5-1 1,-3 0-1,-5 0 1,-4 0-100,-5 1 0,2-1 1,-2 0 389,-3 0 0,-8 1 0,-5-1 0</inkml:trace>
  <inkml:trace contextRef="#ctx0" brushRef="#br0">17783 10369 7569,'-26'0'16,"1"2"0,8 4 1,-1 5-1,1 4 1,-2 5-1,-2 3 1,-4 7-1,-4 7 49,-7 3 1,-1 8-1,-8-4 1,-5 2 22,-6-1 0,3-4 0,-5 3 0,5-2 13,1-4 0,6-4 0,4-3-119,5-2 0,7-8 0,13 2 0,1-4-441,5-2 459,3-7 0,8 5 0,0-5 0</inkml:trace>
  <inkml:trace contextRef="#ctx0" brushRef="#br0">12941 10972 7569,'0'-12'-246,"0"1"33,0-3-1,2 1 277,4 2 0,-2 3 0,7 8-61,3 0 1,1 0-1,2 0 1,0-2 8,1-4 0,5 4 1,0-3 10,-2 3 0,4 2 1,-1-2-1,3-2 33,4-2 0,1 0 1,5 5-1,1-3-1,2-2 1,8 0 0,-2 6-37,4 0 0,2 0 0,-1 0 0,1 0-15,0 0 0,5 0 0,2 0-16,3 0 0,-5 0 1,6 0-1,2 0 16,2 0 0,-3 0 1,-1-2-1,0-1 19,-2-3 0,4 0 1,-9 6-8,-6 0 1,-1 0 0,-8 0-1,-3 0 1,-4 0-1,-3 0 1,-4 0 21,-2 0 1,4-2 0,-7-2 0,0-1-11,-3 1 1,-2 2-53,0 2 1,0 0-60,1 0 1,-7 0-92,1 0-78,-9 0 125,5 0 100,-8 0 0,0-2 0,-2-2-13,-4-2 1,-3 1 0,-8 3 15,-1-4 0,1 4 1,-2-4-1,-4 4-19,-6 2 0,-5 0 0,-6 0 37,-6 0 1,-4 0-1,-2 2 1,1 2 41,-1 2 1,-2 2-1,-1-5 3,-3 3 0,1 6 0,5-5 0,-1 1-18,-5 0 1,10-1 0,-3-3 0,1 2-1,0-2 0,4 3 0,0 1-16,-2 1 1,-2-5-1,-1 4 1,-1-2-8,0-1 0,6 3 0,2-4-1,2 2 0,2-1 0,6-5 1,1 2 1,4 4 0,-1-4 0,7 4-3,2-4 0,-4-2 0,2 0 10,2 0 1,1 0 0,3 0 32,0 0 0,0-2 4,0-4 1,-1 4 120,1-4-162,8 4-115,1 2 0,10 0 103,4 0 1,3 0 0,10 0 0,4 0 1,6 0 1,5 0-1,7 0 1,5 0-6,3 0 0,5 0 0,3 0 64,7 0 1,5 0-1,3 0 1,5 0-18,1 0 0,1 0 0,3 0-83,-1 0 0,-1-2 0,6-1 0,0-5 45,1-2 1,-9 5 0,-1-5 0,-5 1 51,-3-1 0,2 6 0,-15-2 20,-7 4 1,-3 2 0,-9 0 0,-3 0 3,-7 0 1,-6 0 0,-4 0 43,1 0 0,-7 0-156,1 0 0,-9 2-121,3 4 1,-6-4 0,-4 6-1,-3-3 162,-3 1 0,-1 8 0,-7-5 0</inkml:trace>
  <inkml:trace contextRef="#ctx0" brushRef="#br0">7961 11179 7569,'17'0'-65,"1"0"0,1 0 0,2 0 0,2-2 0,0-2 0,0-2 0,2 2 0,0 0 0,-1 1 0,-1-3-81,2 2 1,-6 2-1,4 2 1,-3 0 4,-3 0 0,0 0 1,0 0-1,2 0 147,4 0 1,-3-2 0,3-2 0,-2-1-3,2 1 0,-4 2 0,6 2-4,0 0 1,-4 0 0,7 0-1,1 0-2,-2 0 0,5 0 0,-3 0 1,6-2 23,5-4 0,-2 4 1,6-3-11,-2 3 0,4-4 0,-4 0 1,0 2-10,1 2 1,2 2 0,-2 0-3,1 0 1,-4-2 0,4-1 0,0-3-1,0 2 0,-6 2 1,2 2-6,-3 0 0,-3-2 0,3-2 0,1-1 5,2 1 0,0 2 0,-5 2 0,-1 0 2,1 0 0,3 0 0,-2 0-3,-3 0 1,-4 0-1,1 0 1,-3 0-5,-2 0 0,-2 0 0,-4 0-7,4 0 1,-9 0-1,3 0 1,-2 0-3,0 0 1,3 0 0,-1 0 10,0 0 0,-5 0 1,-1 0 0,3 0 1,-5 0-1,3 0-1,1 0 1,2 0 1,3 0 0,-9-8 0,-1-1 0</inkml:trace>
  <inkml:trace contextRef="#ctx0" brushRef="#br0">8185 11230 7144,'17'0'-133,"1"0"1,-1 0 0,2 0-1,4 0 1,6 0 0,5-2-1,6-2 1,6-1 0,2 1 120,-2 2 1,12-4 0,-3 0 0,6 1 42,3-3 1,-1 4-1,6-5 1,2-1-7,3 1 0,-3 5 0,4-2 0,-2 2-16,1-2 1,-1 5-1,5-5-12,-1 4 1,-2 2 0,-6 0 0,0 0-13,-1 0 1,-4 0 0,-3 0 0,-2 0 6,-3 0 0,-8 0 1,-4 0 32,-2 0 0,-2-6 0,-7 0-4,-5 3 0,3-1 1,-6 0-1,0-2-2,0 2 0,-8 2 0,-6 2-72,3 0 0,-7-2-3,-1-3 1,-6 3 0,-6-4 24,-5 4 1,-4 2 0,-3 0 20,1 0 1,-6-2 0,-2-2 0,-2-1 8,-3 1 1,-3 2 0,-3 2 13,-4 0 0,1 0 0,-7 0 0,-3 0-6,-7 0 1,-5 6 0,-8 1-15,0 3 0,-6-4 0,-1 3 0,-1 1-4,1-1 0,-7-3 1,3 6 8,-4 1 0,5-5 1,4-1-1,6-1 26,6 0 1,0 0 0,10-5 11,3 5 0,10-4 1,-1 4-1,5-4-12,1-2 0,9 0 1,3 0-51,4 0-63,1 0-14,9 0 1,9 0 102,11 0 0,12 0 0,4 0 0</inkml:trace>
  <inkml:trace contextRef="#ctx0" brushRef="#br0">18731 12109 7347,'-11'-10'-15,"1"6"1,1 6 0,1 6 0,0 1 0,4 7 0,1 3 0,-1 6 0,-2 1 403,2 5 1,2-4-1,2 0 1,0-2-391,0-4 1,6 0 0,2-2-1,-1 0-553,1-4 0,0-7 554,-3 3 0,13-7 0,8 4 0</inkml:trace>
  <inkml:trace contextRef="#ctx0" brushRef="#br0">18886 11936 7569,'-27'-24'-41,"10"4"-447,10 3 0,9 11-95,3 12 583,5 4 0,7 7 0,0 0 0</inkml:trace>
  <inkml:trace contextRef="#ctx0" brushRef="#br0">19076 12315 7569,'-12'0'719,"1"0"1,7 8-738,-2 3 0,2-1 291,-1 2 0,3-7 335,-4 7-265,-4-8-478,9 3 1,-5-14-1,10-5 1,3-3-227,3-2 0,-4-1 1,3 1 76,-1 0 1,3 0 0,-3 1-1,0 3 21,-1 1 1,7 9 376,-3-3 1,5 4 0,1 2 26,0 0 0,-6 8 0,-1 3 83,-2 4 1,3-3 0,-5-1-1,0 1 27,1-3 0,-3 7-462,8-5 1,-1 3-504,6-3 0,1-3 714,-1-8 0,-8 0 0,-1 0 0</inkml:trace>
  <inkml:trace contextRef="#ctx0" brushRef="#br0">19507 11833 7569,'-10'2'0,"4"4"0,4 5-34,2 4 1,0 5 0,0 3-1,0 5 260,0 5 1,2-4 0,2-1 0,2 1-78,-2-2 1,3 3 0,-1-5-333,-2 2 0,-2-6 0,-2 2 0,0-4-618,0-2 801,0 1 0,0-1 0,0 0 0</inkml:trace>
  <inkml:trace contextRef="#ctx0" brushRef="#br0">19300 12178 7569,'13'-10'585,"3"4"0,3 4-514,0 2 1,8-5 0,-1-1 0,3 2-238,0 2 0,-6-4 0,4 1 166,-2 1 0,5 2 0,-3 2 0</inkml:trace>
  <inkml:trace contextRef="#ctx0" brushRef="#br0">20248 12160 7569,'-12'0'69,"3"-2"0,1-3 1,6-5-1,6 1 1,7 1-1,7 2 26,5 0 0,1-5 1,7 3-1,-2 1-78,1-1 0,9 0 0,1 4-33,-2-1 1,-7-1 0,-4 6-1,-1 0-123,1 0 1,-6 8 0,0 3 31,-7 4 1,-7 3-1,-7-1 1,0 2 53,0 4 0,-9-4 0,-6 6 0,-8-2 75,-4 0 0,4 2 0,-4-4 92,2 2 1,-4 0 0,6-6-26,2 0 1,2 0-1,4 1 1,1-3 99,3-4 0,7 5-171,-2-5 0,12-3 0,6-2-38,3-4 0,2-2 0,2 0-13,4 0 0,2 0 0,6-2 0,-4-2-60,-2-2 1,-1-5-1,-3 5 1,2 0-136,-1-2 0,-3 7-62,-2-5 1,0-2-412,0 2 701,-7 1 0,-10 5 0,-10 0 0</inkml:trace>
  <inkml:trace contextRef="#ctx0" brushRef="#br0">20265 12298 7569,'-10'-8'-274,"5"7"378,10-5 1,7 4 0,9 2-60,2 0 1,7 0 0,-1 0 0,6 0 0,3 0-136,2 0 1,6-6 0,-4 0 0,2 3-295,4 1 384,-6 2 0,8-8 0,-6-2 0</inkml:trace>
  <inkml:trace contextRef="#ctx0" brushRef="#br0">20989 12212 7569,'-8'-6'14,"8"0"0,11 3 0,10 1 0,4 2 0,6-2 0,-2-2 54,1-2 1,3 1 0,1 5 0,-1 0-269,-4 0 0,1 0 0,-7 1 200,-2 5 0,6 4 0,0 7 0</inkml:trace>
  <inkml:trace contextRef="#ctx0" brushRef="#br0">21075 12333 7569,'-27'9'-81,"2"-1"-78,8-8 0,17 2 0,11 2 185,14 1 0,8 1 0,1-6 1,3-2-99,3-4 0,-4 4 72,4-3 0,4-5 0,0 1 0</inkml:trace>
  <inkml:trace contextRef="#ctx0" brushRef="#br0">22005 12195 7461,'-9'7'85,"1"-3"1,8 8 0,0 1 0,0 2 0,0 3 0,0 1-1,0 4 1,0 5 0,0 5 0,2 1 113,4 1 0,-4-3 0,5 1 0,-1-2-278,0-1 1,5 5-1,-5-10 1,-2-1-251,-2 1 1,4-2 0,1-7-839,3-5 1167,-6 4 0,3-13 0,-7 6 0</inkml:trace>
  <inkml:trace contextRef="#ctx0" brushRef="#br0">21954 12143 7569,'2'-9'-105,"1"1"0,7 2 0,3-2 0,8 1 0,2-3 0,6 3 0,2-3 0,5 2 324,0 1 1,7-1-1,-1 4 1,0-2-103,0 3 1,-4 3 0,-7 5 0,-4 7-116,-2 3 1,-8 2-1,-8 1-24,-1-1 0,-4 0 0,-12 0 0,-9 2 41,-10 4 0,-5-3 1,-5 3-1,-3-4-6,-6-2 0,4-6 0,2-1 1,3-1-80,3 1 0,5-6-722,0 2 788,8-4 0,4-10 0,10-2 0</inkml:trace>
  <inkml:trace contextRef="#ctx0" brushRef="#br0">23229 11437 6910,'-10'17'139,"3"0"1,7 1-1,0 1 1,0 4 0,0 7-1,0 7 1,0 7 0,0 4-1,0 5 1,0 1-1,0 1 115,0 3 1,-6-3-1,0 6 1,2-1-212,2-5 0,2-1 1,0-4-1,0-5-98,0-4 0,0-7 0,0-5 0,0-6 0,0-4-295,0-2 0,2-7-36,4-5 1,-2-3 0,7-2-511,3 0 896,1-7 0,2-11 0,0-8 0</inkml:trace>
  <inkml:trace contextRef="#ctx0" brushRef="#br0">23487 11437 7195,'0'19'120,"0"4"1,0 6 0,-2 5 0,-1 6 0,-3 8 0,0 6 0,0 7 0,1 4 0,-1 8 46,-2 3 1,6-1 0,-4 2-1,5-5 1,1-7-196,0-3 1,0-5 0,0-5-88,0-1 1,7-7-1,3-5-255,-1-9 1,7-5 0,-7-8 369,1 1 0,5-1 0,-5 0 0</inkml:trace>
  <inkml:trace contextRef="#ctx0" brushRef="#br0">24263 11781 7569,'0'-7'475,"0"7"-85,0 9 1,-2 14 0,-2 4-1,-2 2-246,2-1 0,2 1 0,2 4 0,0-3-215,0-1 0,0-6 1,0 4-1,0 0-308,0-1 1,0-5-26,0 2 1,0-3 0,0-3-683,0 0 1086,0-7 0,0 5 0,0-6 0</inkml:trace>
  <inkml:trace contextRef="#ctx0" brushRef="#br0">24418 11816 7569,'-8'9'79,"4"7"1,-5-5-1,-1 4 1,1 3 0,-5-1-1,-3 0 1,-4 0 228,-2 1 0,-6 5 0,4 0 1,-2-2-195,-3-2 0,5-4 0,2-2 1,4-3-188,2-2 0,5 3 0,3-3-964,1 1-366,2-5 1403,6 4 0,8-16 0,1-1 0</inkml:trace>
  <inkml:trace contextRef="#ctx0" brushRef="#br0">24108 11936 8090,'17'6'208,"-2"2"0,0 1 0,1 5 1,3-1-1,0 1 0,0-3 209,-2 2 1,8-3 0,2 1 0,2 1-327,0-2 1,-3-3 0,5-7-1,-4 0-249,-2 0 1,-2 0 0,-6 0-1,0 0-1038,0 0 1,-5 0 1195,-1 0 0,-14-7 0,1-3 0</inkml:trace>
  <inkml:trace contextRef="#ctx0" brushRef="#br0">24762 12109 7569,'-9'7'124,"3"5"0,4 3 0,2 4 0,0 4 1,0 4-1,0 4 0,0 1 0,0 4 0,0 1 1,0-1 196,0-1 1,0 5 0,0 0 0,2-2-457,4-1 0,-4-3 0,4-1 0,-3-3 0,1-3-276,2-2 0,0-8 1,-6-5-915,0 1 908,7-5 1,-3-1 416,8-7 0,-1-7 0,6-3 0</inkml:trace>
  <inkml:trace contextRef="#ctx0" brushRef="#br0">24659 12040 7569,'2'-16'31,"4"3"0,5 3 0,4 3 144,3 3 1,7 0-1,3 0 1,5-3-74,1-3 0,3 6 0,1-1 0,2 3-35,-1 2 0,-3 0 1,-4 2-1,-1 1-83,-2 3 0,-14 9 0,0 1 0,-5 5-46,-6 0 0,-4 4 0,-6 0 94,-5 1 1,-12-5 0,-8 4-1,-7-2-29,-8 0 1,4-2 0,0-7-63,-1-3 0,9-1 0,-2 1 1,7-3-458,4 0 1,2-7 515,6 5 0,-1-4 0,1-2 0</inkml:trace>
  <inkml:trace contextRef="#ctx0" brushRef="#br0">25159 12040 7569,'-8'-17'-99,"6"5"0,-5 2 1,1 1 232,0-1 0,8 6-144,9-1 0,3 5 0,-1 4 10,-1 1 0,-1 16 0,6-1 0</inkml:trace>
  <inkml:trace contextRef="#ctx0" brushRef="#br0">25262 12246 7665,'-8'18'80,"5"1"0,-7 2 1,1 4-1,-1 2 1,-3 1-1,-3 1 0,1 0 1,1-1-1,3 1 1,-2 0-81,-3 1 0,-9-5 0,-1 0 0</inkml:trace>
  <inkml:trace contextRef="#ctx0" brushRef="#br0">24401 13245 7569,'-12'0'0,"1"0"0,-1-1 0,1-5 0,1-6 130,2-3 0,1 5 1,3 3-1,-4-1-187,-1-3 1,3 1 0,-6-1-24,-1-3 1,3 5 0,-1-3 83,-2-1 1,-1 3 0,1 1 0,3-1 21,3 0 1,-7 5-1,5-7 1,-3 1 28,1 1 0,5-5 1,-6 3-10,-1-3 1,3-2-1,1 0 1,-1-3 1,1-2 1,3 2 0,-4-4-1,3-1 0,-1 5 0,4-4 1,-3 1-10,-3 0 0,6-2 0,-4 4-55,1-2 0,5 0 1,-6 4-1,2-2 31,1-2 1,-1 0-1,6 5-35,0 1 0,0 0 0,0-2 1,0-2-1,0-2 1,0 0 0,0 6 21,0-1 1,0-5 0,0 1 0,0 0-3,0 3 1,0 0 0,0-2 13,0-2 1,0 0 0,0 6 0,0 0-11,0 0 0,2-1 0,2 1-11,1 0 1,3 0 0,-4-1 0,4 1-16,1 0 1,-3 0 0,4 0 18,-3-1 1,5-1 0,-7-2-1,1-2 44,2 2 0,-4 2 1,5 2-33,-1-1 0,3 7 1,-3 0-1,0-3 20,-1-1 0,7-2-16,-3-1 1,3 1 0,-1 0 0,-1 2-19,1 3 1,2-3 0,1 3-18,-5-3 1,4 4 0,-1-1 0,5-1 8,4-3 1,0 5-1,-6-1 10,0-1 0,1 3 0,-1 1 0,-2-1 12,-3 1 0,3 3 0,-4-4 7,5 3 0,1-1 1,0 4-1,0-1 23,1 1 1,-1 0 0,0 0-13,0-2 1,1 1-1,-1 3 1,0-2 25,0-2 0,2 0 0,2 6 0,2-2-1,-1-3 0,-3 3 0,0-4-37,4 4 1,-4 2 0,4 0-22,-4 0 1,-2 0 0,1 0-18,-1 0 1,-6 0-13,1 0 0,-7 0 17,7 0 1,-2 8 9,1 3 1,2-1 0,-5-1-23,2-1 0,-5 5 0,7-1-7,1 3 1,3-3 37,1-1 0,-6-7 78,1 2 1,-6 1 81,5-1 0,-7 2 0,4-4-21,-1 1 0,-5 3 0,4-2-29,-4 5 0,3-1-40,1 1 0,8 1 0,-5 5-53,1 0 0,3-5 0,-5-3 0,1 1 21,5-1 1,1 1-1,0 3-44,-3-1 1,3-6 0,-3 3-3,3-1 1,-3 5-1,-1-1-10,2 3 1,-3 2 0,0 0 12,-3 1 0,-2-4 0</inkml:trace>
  <inkml:trace contextRef="#ctx0" brushRef="#br0">25399 12178 10883,'-1'5'14,"-5"9"14,4 1 1,-5 2-14,-1 0 1,0 1-1,-5-1 1,3 0-21,3 0 1,-5 1 0,7-1 2,1 0 1,-4 0 0,2 0 0,1 1-1,-3-1 0,4-6 1,-5 1 11,1 1 0,0-3 0,4 1 0,-3 3 13,-3 1 1,4 0 0,-5-1-3,-2-3 0,3 1 1,-2 5-1,-1 0-12,-2 0 0,3 1 1,1-1-29,-3 0 0,-1 0 0,0 0 0,1 1-7,3-1 1,-1 0 0,-5-2-1,0 1 43,0 1 1,5-7-1,1 9 9,-3-4 0,-1 4 0,0-7 0,1 3 22,3 2 0,5-5 0,-4-1-33,3 3 0,-5-5 0,5 1 0,-3-1-32,-3 1 0,3-1 1,1 5 1,1-3 0,-6-5 0,3 4 0,-2-1-8,1 1 1,-3-5 18,3 7 1,-3-6 0,-2 3 0,-1-1 2,1-4 1,6 3-1,-1-1 1,-1-2-19,-2-2 0,3 0 1,1 2-19,-3 1 1,5 1 0,-3-6 15,-1 0 1,-3 2 0,-1 2 12,0 2 1,0-1-1,-1-5 19,1 0 0,0 0-14,0 0 0,0 0 0,-1 0 0,1 0-4,0 0 1,5 0 0,1 0 8,-3 0 0,-1 0 1,-2 0 11,0 0 1,5-2-11,1-3 1,-1 3-1,-3-6 1,2 2-28,1 1 1,1-7 0,-5 4-8,5-1 0,-5-1 1,5-3-1,-4 1 12,-3-1 0,1 0 0,2-1 5,3 3 0,-3 1 0,5-3 0,-1 1 2,-1-1 0,3 3 1,-5-1 15,3-3 0,5 5 0,-3-3 1,-1-1-7,1-2 1,5-2 0,-4-1-66,0 1 0,6-6 0,-5 0 0,1 0 21,0-2 0,1 4 0,3-6 10,-4 3 1,4-1-1,-4 4 1,2-4 44,-1-2 0,3 4 1,-4-4-1,4 0 14,2 1 0,0 3 0,0-4-29,0 2 0,0-4 1,0 4-1,0 0-104,0 1 1,0 1 0,0 5 73,0 1 0,0 6 0,0-1-20,0-1 1,6-2-1,2-3 10,1 1 1,1 6 0,3-1 40,-1-1 1,-1-3-1,4-1 1,-1 0 12,-3 0 1,1 0 0,5-1-31,0 1 1,0 0-1,1 0 1,-1-1-27,0 1 1,0 0-1,1 2 23,-1 3 0,0-3 0,0 3 0,1-3-6,-1-2 0,6 2 0,0 1 28,-2 3 1,4-1 0,-2-5 0,0 2 13,2 3 1,-4-3 0,5 5-80,-1 1 0,4-5 1,-6 7-1,0-1-109,2 0 1,-6 3-1,4 3 5,-4-4 1,4 4 0,0-4 0,-2 4 170,-2 2 0,6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7065 9473 7569,'-11'0'83,"-1"0"94,-1 0 0,7 0-77,6 0 1,8-2-1,9-1 1,0-3 36,0 2 1,3-4 0,1 3 0,3 1 9,3 2 1,-4 0 0,6-2 0,2-2 1,1 3 0,1 1 0,-1 2-130,3 0 1,-5-6 0,12 0-1,-1 2 22,-1 2 1,8 2-1,-2 0-111,3 0 1,-3 0 0,0 0 0,2 0 40,2 0 0,2 0 1,-1 0-1,1 0 65,0 0 1,0 0 0,1 0 25,5 0 0,-3 0 0,8 0 1,0 0 0,-1 0 1,3-5 0,-8-1-46,-1 2 1,-1-4 0,1 1 0,-1-1-10,-5 1 0,8-1 0,-7 4 0,3-2 4,0 2 1,-7 1 0,1-1 5,0-2 1,4 0-1,-12 6 1,0 0 9,2 0 1,-5 0 0,3 0-4,-4 0 0,1 0 1,1-2-1,4-1 3,2-3 0,0 0 1,4 6-1,-4 0-18,-2 0 0,4-6 0,-6 1-68,-1 1 0,-3 2 0,-1 0 0,-3-2 56,-3-2 1,-2 1-1,-6 5 8,2 0 0,0-6 1,-6 0-1,0 2-6,0 2 0,-5 2 1,-1 0-1,3 0 28,1 0 0,-4 0-10,1 0 1,-1 0-114,7 0 1,-7 0-161,1 0-54,-9 0-1,5 0 0,-10 0 85,-4 0 0,3 0 1,-9 0-1,-1 0-102,-3 0 0,-3 0 0,-2 0 246,-2 0 1,-7 0 0,1 0 0,-4 0 95,-1 0 0,-6 2 0,-2 2 0,-1 2 99,1-2 0,-4-2 0,4-2 60,-2 0 1,4 0-1,-4 0 1,0 0 19,0 0 1,6 0 0,-3 0-156,5 0 1,2 0-1,-1 0 1,1 0-67,-1 0 0,1 0 0,-1 0 0,1 0-70,-1 0 0,1 0 0,-1 2-23,1 3 0,5-3 1,0 4-1,-1-4 71,-3-2 1,-1 0 0,-1 2 32,1 4 0,5-5 0,0 5 0,1-2 47,1 2 0,-6-4 1,7 3-1,-3-1 4,0 2 1,2-4 0,-3 4-25,1-4 0,0-2 0,-3 0 0,1 0 0,2 0 0,1 0 0,-7 0 1,1 0 1,1 5 0,3 1 0,1-2-23,-2-2 1,4 0 0,1 2 0,-1 1-58,0-1 0,6-2 1,-4 0-17,0 4 0,4-4 0,-6 3 44,2-3 0,-3-2 0,3 0 0,-2 2 32,-4 4 1,4-4-1,1 4 1,-1-5 3,0-1 0,4 6 0,-6 0-3,-1-2 0,5 3 0,0-1 0,2-2-28,0-2 0,-2 4 1,4-1 9,-2-1 0,0-2 0,6-2 1,0 2 4,-1 4 0,1-4 0,0 3 0,0-3-10,-1-2 1,7 0 0,-1 0-31,-1 0 0,-2 6 0,-2 0 0,-1-2-23,1-2 1,0 3 0,0 1-16,-1-2 1,1-2 0,0-2-2,0 0 1,-1 0 44,1 0 1,6 0 46,-1 0 1,6 6 59,-5-1-16,0 1 1,-7-6 21,1 0 0,6 6 48,-1-1-88,8 1-118,-3-6 32,7 0 158,0 0 1,7 0-57,5 0 1,3 0 0,4-2-10,4-3 1,-2 3-1,8-4 1,2 2 41,1-2 0,10 3 0,4-7 1,4 0 14,2 1 0,1 3 0,5-5-37,5-3 1,-2 7-1,0 1 1,1 2-21,-1-2 0,-5 4 1,3-3-15,0 3 0,-3 2 0,5-2 0,0-2-10,1-2 0,1 0 0,8 6 0,1 0-5,3 0 1,0-1-1,-4-3 20,3-2 0,-1-2 0,7 4 0,1-1 40,-3 1 0,5-4 0,-9 3-1,-1 1 1,-8-4-1,-4 2 1,-1 2 11,-5 3 0,-7-1 1,-4-2-1,-2-2 28,-3 2 1,-9 2 0,-1 2-1,2 0-3,1 0 1,-3-2 0,0-1-116,1-3 1,3 0 0,-1 6 0,-1 0-139,-2 0 0,-8 0 1,2 0-29,-4 0 1,-2 0-1,0-2-130,1-4 0,-7 5-141,1-5 184,-9 4 1,3 2-248,-12 0 520,4 0 0,-20 0 0,2 0 0</inkml:trace>
  <inkml:trace contextRef="#ctx0" brushRef="#br0">7031 10507 7569,'-12'0'-282,"1"0"1,-3 0 256,-1 0 0,7 0 0,8 0 77,10 0 0,7 0 0,4 0 1,2 0-1,-2 0-24,-2 0 1,6 0 0,2 0-22,0 0 0,7 0 1,-1 0-1,5 0-4,0 0 1,7 6-1,2-1 1,7-1-8,3-2 1,9-2 0,-3 0 0,4 0 29,2 0 1,5 0-1,1 0-2,-2 0 1,3 0 0,-1 0-1,0 0-2,1 0 1,-5 0-1,4 0-14,-4 0 1,-4 0-1,-2 0 1,-4 0 19,-2 0 1,-1 0 0,-8 0 5,-4 0 1,3 0-1,-5 0 1,0 0 10,-3 0 1,-1 0 0,-4 0 0,-5 0 1,-4 0 1,1 0-57,-5 0 1,0 0-183,-5 0 141,-1 0 7,-8 0 1,-9 0-1,-11 0 1,-4 0-28,-3 0 0,-1 0 0,-4 0 26,-6 0 0,3 0 1,-3 0-1,-4 0-20,-5 0 1,0 0 0,-8 0 25,-2 0 0,-2 0 0,-2 2 0,1 2-12,-1 1 0,-5 1 1,-3-4 18,-1 4 1,4-4 0,-7 4 0,-1-3 16,-2 3 1,4-4-1,0 6 1,0-3 8,1 1 0,3 2 0,7-4 13,1 1 0,-7 3 0,1-4 0,1 2 43,3-3 1,1 5-1,2-2-15,4-2 1,-2-2-1,6-1 1,0 3-6,0 2 0,2 0 1,5-6-1,1 0 10,-1 0 1,1 0 0,0 0 3,-1 0 0,3 0 0,3 0 0,6 2 174,4 3-154,1-3 0,11 6-17,7-8 1,9 0 0,14 0-1,6 0 48,4 0 1,9 0 0,4-2-61,3-4 0,11-1 0,5-7 0,8 3-12,7-3 1,16-1-1,-46 7 1,1-1-8,2 0 0,0 1 0,-4-1 0,1 0 1,3 2-1,-1-1 0,-2 1 0,0 1-20,0-1 1,0 2-1,0 3 1,1 0-1,0-1 1,0 1-1,46 0-102,-5 2 1,0 0 0,-2 0 20,0 0 1,-6 6-1,8 1 1,-6 3-169,-5 3 0,-5 1 1,-9-1 251,-4-2 0,-3 1 0,-8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8237" cy="275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0270" y="3493014"/>
            <a:ext cx="7914066" cy="3308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00072" y="6987183"/>
            <a:ext cx="4292512" cy="366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0650" y="82550"/>
            <a:ext cx="4144963" cy="3108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Whew! We did Memory &amp;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</a:t>
            </a:r>
            <a:r>
              <a:rPr lang="en-US" baseline="0" dirty="0"/>
              <a:t> comparison:  War</a:t>
            </a:r>
            <a:endParaRPr lang="en-US" dirty="0"/>
          </a:p>
          <a:p>
            <a:r>
              <a:rPr lang="en-US" dirty="0"/>
              <a:t>Same suit:</a:t>
            </a:r>
            <a:r>
              <a:rPr lang="en-US" baseline="0" dirty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52 bits takes 7 bytes</a:t>
            </a:r>
          </a:p>
          <a:p>
            <a:r>
              <a:rPr lang="en-US" baseline="0" dirty="0"/>
              <a:t>17 bites takes 3 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arbitrariness</a:t>
            </a:r>
            <a:r>
              <a:rPr lang="en-US" baseline="0" dirty="0"/>
              <a:t> of binary encoding choices:  A is 1 instead of 0, ordering of suits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#define does text substitution</a:t>
            </a:r>
          </a:p>
          <a:p>
            <a:r>
              <a:rPr lang="en-US" dirty="0"/>
              <a:t>x &amp; 0  = 0</a:t>
            </a:r>
          </a:p>
          <a:p>
            <a:r>
              <a:rPr lang="en-US" dirty="0"/>
              <a:t>x &amp; 1 = x</a:t>
            </a:r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you don’t </a:t>
            </a:r>
            <a:r>
              <a:rPr lang="en-US" dirty="0" err="1"/>
              <a:t>wanna</a:t>
            </a:r>
            <a:r>
              <a:rPr lang="en-US" dirty="0"/>
              <a:t> use “==”</a:t>
            </a:r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0x0F = 0000_1111</a:t>
            </a:r>
          </a:p>
          <a:p>
            <a:r>
              <a:rPr lang="en-US" dirty="0"/>
              <a:t>Cast to unsigned because of two’s complement,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2" y="0"/>
            <a:ext cx="2022" cy="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21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fine-grained</a:t>
            </a:r>
            <a:r>
              <a:rPr lang="en-US" baseline="0" dirty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Same width, just shifted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possibility; some good things</a:t>
            </a:r>
          </a:p>
          <a:p>
            <a:r>
              <a:rPr lang="en-US" dirty="0"/>
              <a:t>0b0010 = 2 in signed or unsigned</a:t>
            </a:r>
          </a:p>
        </p:txBody>
      </p:sp>
    </p:spTree>
    <p:extLst>
      <p:ext uri="{BB962C8B-B14F-4D97-AF65-F5344CB8AC3E}">
        <p14:creationId xmlns:p14="http://schemas.microsoft.com/office/powerpoint/2010/main" val="767810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Binary goes up clockwise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addition should work now</a:t>
            </a:r>
          </a:p>
        </p:txBody>
      </p:sp>
    </p:spTree>
    <p:extLst>
      <p:ext uri="{BB962C8B-B14F-4D97-AF65-F5344CB8AC3E}">
        <p14:creationId xmlns:p14="http://schemas.microsoft.com/office/powerpoint/2010/main" val="3441343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shift negatives so 0 == 0</a:t>
            </a:r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Big negative shift!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8 + 2 = 10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-8 + 2 = -6</a:t>
            </a:r>
          </a:p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Memorize this trick. It’s very handy</a:t>
            </a:r>
          </a:p>
        </p:txBody>
      </p:sp>
    </p:spTree>
    <p:extLst>
      <p:ext uri="{BB962C8B-B14F-4D97-AF65-F5344CB8AC3E}">
        <p14:creationId xmlns:p14="http://schemas.microsoft.com/office/powerpoint/2010/main" val="312081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Unsigned: 8 + 2 + 1 = 11</a:t>
            </a:r>
          </a:p>
          <a:p>
            <a:r>
              <a:rPr lang="en-US" dirty="0"/>
              <a:t>Signed = -8 + 2 + 1 = -5</a:t>
            </a:r>
          </a:p>
        </p:txBody>
      </p:sp>
    </p:spTree>
    <p:extLst>
      <p:ext uri="{BB962C8B-B14F-4D97-AF65-F5344CB8AC3E}">
        <p14:creationId xmlns:p14="http://schemas.microsoft.com/office/powerpoint/2010/main" val="78114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out for &amp; vs &amp;&amp;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1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strlen</a:t>
            </a:r>
            <a:r>
              <a:rPr lang="en-US" dirty="0"/>
              <a:t>() loops over the string, counting the letters but not the null-terminator</a:t>
            </a:r>
          </a:p>
          <a:p>
            <a:r>
              <a:rPr lang="en-US" dirty="0"/>
              <a:t>Draw out memory</a:t>
            </a:r>
          </a:p>
        </p:txBody>
      </p:sp>
    </p:spTree>
    <p:extLst>
      <p:ext uri="{BB962C8B-B14F-4D97-AF65-F5344CB8AC3E}">
        <p14:creationId xmlns:p14="http://schemas.microsoft.com/office/powerpoint/2010/main" val="151291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Now, how do we use the </a:t>
            </a:r>
            <a:r>
              <a:rPr lang="en-US" dirty="0" err="1"/>
              <a:t>boolean</a:t>
            </a:r>
            <a:r>
              <a:rPr lang="en-US" dirty="0"/>
              <a:t> operators?</a:t>
            </a:r>
          </a:p>
          <a:p>
            <a:pPr lvl="1"/>
            <a:r>
              <a:rPr lang="en-US" dirty="0"/>
              <a:t>Typically on ”bit vectors”</a:t>
            </a:r>
            <a:r>
              <a:rPr lang="en-US" baseline="0" dirty="0"/>
              <a:t> (treat a byte, or multiple bytes) as a bit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90F41F-C57B-5544-8C32-2ABF1239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78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266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065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5757" y="-2231"/>
            <a:ext cx="952505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Integers I</a:t>
            </a:r>
          </a:p>
        </p:txBody>
      </p:sp>
    </p:spTree>
    <p:extLst>
      <p:ext uri="{BB962C8B-B14F-4D97-AF65-F5344CB8AC3E}">
        <p14:creationId xmlns:p14="http://schemas.microsoft.com/office/powerpoint/2010/main" val="35524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0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221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2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customXml" Target="../ink/ink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notesSlide" Target="../notesSlides/notesSlide11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13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image" Target="../media/image16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image" Target="../media/image12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15.jpe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59.xml"/><Relationship Id="rId7" Type="http://schemas.openxmlformats.org/officeDocument/2006/relationships/image" Target="../media/image1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177.xml"/><Relationship Id="rId21" Type="http://schemas.openxmlformats.org/officeDocument/2006/relationships/tags" Target="../tags/tag81.xml"/><Relationship Id="rId42" Type="http://schemas.openxmlformats.org/officeDocument/2006/relationships/tags" Target="../tags/tag102.xml"/><Relationship Id="rId63" Type="http://schemas.openxmlformats.org/officeDocument/2006/relationships/tags" Target="../tags/tag123.xml"/><Relationship Id="rId84" Type="http://schemas.openxmlformats.org/officeDocument/2006/relationships/tags" Target="../tags/tag144.xml"/><Relationship Id="rId138" Type="http://schemas.openxmlformats.org/officeDocument/2006/relationships/slideLayout" Target="../slideLayouts/slideLayout2.xml"/><Relationship Id="rId107" Type="http://schemas.openxmlformats.org/officeDocument/2006/relationships/tags" Target="../tags/tag167.xml"/><Relationship Id="rId11" Type="http://schemas.openxmlformats.org/officeDocument/2006/relationships/tags" Target="../tags/tag71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53" Type="http://schemas.openxmlformats.org/officeDocument/2006/relationships/tags" Target="../tags/tag113.xml"/><Relationship Id="rId58" Type="http://schemas.openxmlformats.org/officeDocument/2006/relationships/tags" Target="../tags/tag118.xml"/><Relationship Id="rId74" Type="http://schemas.openxmlformats.org/officeDocument/2006/relationships/tags" Target="../tags/tag134.xml"/><Relationship Id="rId79" Type="http://schemas.openxmlformats.org/officeDocument/2006/relationships/tags" Target="../tags/tag139.xml"/><Relationship Id="rId102" Type="http://schemas.openxmlformats.org/officeDocument/2006/relationships/tags" Target="../tags/tag162.xml"/><Relationship Id="rId123" Type="http://schemas.openxmlformats.org/officeDocument/2006/relationships/tags" Target="../tags/tag183.xml"/><Relationship Id="rId128" Type="http://schemas.openxmlformats.org/officeDocument/2006/relationships/tags" Target="../tags/tag188.xml"/><Relationship Id="rId5" Type="http://schemas.openxmlformats.org/officeDocument/2006/relationships/tags" Target="../tags/tag65.xml"/><Relationship Id="rId90" Type="http://schemas.openxmlformats.org/officeDocument/2006/relationships/tags" Target="../tags/tag150.xml"/><Relationship Id="rId95" Type="http://schemas.openxmlformats.org/officeDocument/2006/relationships/tags" Target="../tags/tag155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64" Type="http://schemas.openxmlformats.org/officeDocument/2006/relationships/tags" Target="../tags/tag124.xml"/><Relationship Id="rId69" Type="http://schemas.openxmlformats.org/officeDocument/2006/relationships/tags" Target="../tags/tag129.xml"/><Relationship Id="rId113" Type="http://schemas.openxmlformats.org/officeDocument/2006/relationships/tags" Target="../tags/tag173.xml"/><Relationship Id="rId118" Type="http://schemas.openxmlformats.org/officeDocument/2006/relationships/tags" Target="../tags/tag178.xml"/><Relationship Id="rId134" Type="http://schemas.openxmlformats.org/officeDocument/2006/relationships/tags" Target="../tags/tag194.xml"/><Relationship Id="rId139" Type="http://schemas.openxmlformats.org/officeDocument/2006/relationships/notesSlide" Target="../notesSlides/notesSlide13.xml"/><Relationship Id="rId80" Type="http://schemas.openxmlformats.org/officeDocument/2006/relationships/tags" Target="../tags/tag140.xml"/><Relationship Id="rId85" Type="http://schemas.openxmlformats.org/officeDocument/2006/relationships/tags" Target="../tags/tag145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59" Type="http://schemas.openxmlformats.org/officeDocument/2006/relationships/tags" Target="../tags/tag119.xml"/><Relationship Id="rId103" Type="http://schemas.openxmlformats.org/officeDocument/2006/relationships/tags" Target="../tags/tag163.xml"/><Relationship Id="rId108" Type="http://schemas.openxmlformats.org/officeDocument/2006/relationships/tags" Target="../tags/tag168.xml"/><Relationship Id="rId124" Type="http://schemas.openxmlformats.org/officeDocument/2006/relationships/tags" Target="../tags/tag184.xml"/><Relationship Id="rId129" Type="http://schemas.openxmlformats.org/officeDocument/2006/relationships/tags" Target="../tags/tag189.xml"/><Relationship Id="rId54" Type="http://schemas.openxmlformats.org/officeDocument/2006/relationships/tags" Target="../tags/tag114.xml"/><Relationship Id="rId70" Type="http://schemas.openxmlformats.org/officeDocument/2006/relationships/tags" Target="../tags/tag130.xml"/><Relationship Id="rId75" Type="http://schemas.openxmlformats.org/officeDocument/2006/relationships/tags" Target="../tags/tag135.xml"/><Relationship Id="rId91" Type="http://schemas.openxmlformats.org/officeDocument/2006/relationships/tags" Target="../tags/tag151.xml"/><Relationship Id="rId96" Type="http://schemas.openxmlformats.org/officeDocument/2006/relationships/tags" Target="../tags/tag156.xml"/><Relationship Id="rId140" Type="http://schemas.openxmlformats.org/officeDocument/2006/relationships/customXml" Target="../ink/ink10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49" Type="http://schemas.openxmlformats.org/officeDocument/2006/relationships/tags" Target="../tags/tag109.xml"/><Relationship Id="rId114" Type="http://schemas.openxmlformats.org/officeDocument/2006/relationships/tags" Target="../tags/tag174.xml"/><Relationship Id="rId119" Type="http://schemas.openxmlformats.org/officeDocument/2006/relationships/tags" Target="../tags/tag179.xml"/><Relationship Id="rId44" Type="http://schemas.openxmlformats.org/officeDocument/2006/relationships/tags" Target="../tags/tag104.xml"/><Relationship Id="rId60" Type="http://schemas.openxmlformats.org/officeDocument/2006/relationships/tags" Target="../tags/tag120.xml"/><Relationship Id="rId65" Type="http://schemas.openxmlformats.org/officeDocument/2006/relationships/tags" Target="../tags/tag125.xml"/><Relationship Id="rId81" Type="http://schemas.openxmlformats.org/officeDocument/2006/relationships/tags" Target="../tags/tag141.xml"/><Relationship Id="rId86" Type="http://schemas.openxmlformats.org/officeDocument/2006/relationships/tags" Target="../tags/tag146.xml"/><Relationship Id="rId130" Type="http://schemas.openxmlformats.org/officeDocument/2006/relationships/tags" Target="../tags/tag190.xml"/><Relationship Id="rId135" Type="http://schemas.openxmlformats.org/officeDocument/2006/relationships/tags" Target="../tags/tag195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39" Type="http://schemas.openxmlformats.org/officeDocument/2006/relationships/tags" Target="../tags/tag99.xml"/><Relationship Id="rId109" Type="http://schemas.openxmlformats.org/officeDocument/2006/relationships/tags" Target="../tags/tag169.xml"/><Relationship Id="rId34" Type="http://schemas.openxmlformats.org/officeDocument/2006/relationships/tags" Target="../tags/tag94.xml"/><Relationship Id="rId50" Type="http://schemas.openxmlformats.org/officeDocument/2006/relationships/tags" Target="../tags/tag110.xml"/><Relationship Id="rId55" Type="http://schemas.openxmlformats.org/officeDocument/2006/relationships/tags" Target="../tags/tag115.xml"/><Relationship Id="rId76" Type="http://schemas.openxmlformats.org/officeDocument/2006/relationships/tags" Target="../tags/tag136.xml"/><Relationship Id="rId97" Type="http://schemas.openxmlformats.org/officeDocument/2006/relationships/tags" Target="../tags/tag157.xml"/><Relationship Id="rId104" Type="http://schemas.openxmlformats.org/officeDocument/2006/relationships/tags" Target="../tags/tag164.xml"/><Relationship Id="rId120" Type="http://schemas.openxmlformats.org/officeDocument/2006/relationships/tags" Target="../tags/tag180.xml"/><Relationship Id="rId125" Type="http://schemas.openxmlformats.org/officeDocument/2006/relationships/tags" Target="../tags/tag185.xml"/><Relationship Id="rId141" Type="http://schemas.openxmlformats.org/officeDocument/2006/relationships/image" Target="../media/image19.png"/><Relationship Id="rId7" Type="http://schemas.openxmlformats.org/officeDocument/2006/relationships/tags" Target="../tags/tag67.xml"/><Relationship Id="rId71" Type="http://schemas.openxmlformats.org/officeDocument/2006/relationships/tags" Target="../tags/tag131.xml"/><Relationship Id="rId92" Type="http://schemas.openxmlformats.org/officeDocument/2006/relationships/tags" Target="../tags/tag152.xml"/><Relationship Id="rId2" Type="http://schemas.openxmlformats.org/officeDocument/2006/relationships/tags" Target="../tags/tag62.xml"/><Relationship Id="rId29" Type="http://schemas.openxmlformats.org/officeDocument/2006/relationships/tags" Target="../tags/tag89.xml"/><Relationship Id="rId24" Type="http://schemas.openxmlformats.org/officeDocument/2006/relationships/tags" Target="../tags/tag84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66" Type="http://schemas.openxmlformats.org/officeDocument/2006/relationships/tags" Target="../tags/tag126.xml"/><Relationship Id="rId87" Type="http://schemas.openxmlformats.org/officeDocument/2006/relationships/tags" Target="../tags/tag147.xml"/><Relationship Id="rId110" Type="http://schemas.openxmlformats.org/officeDocument/2006/relationships/tags" Target="../tags/tag170.xml"/><Relationship Id="rId115" Type="http://schemas.openxmlformats.org/officeDocument/2006/relationships/tags" Target="../tags/tag175.xml"/><Relationship Id="rId131" Type="http://schemas.openxmlformats.org/officeDocument/2006/relationships/tags" Target="../tags/tag191.xml"/><Relationship Id="rId136" Type="http://schemas.openxmlformats.org/officeDocument/2006/relationships/tags" Target="../tags/tag196.xml"/><Relationship Id="rId61" Type="http://schemas.openxmlformats.org/officeDocument/2006/relationships/tags" Target="../tags/tag121.xml"/><Relationship Id="rId82" Type="http://schemas.openxmlformats.org/officeDocument/2006/relationships/tags" Target="../tags/tag142.xml"/><Relationship Id="rId19" Type="http://schemas.openxmlformats.org/officeDocument/2006/relationships/tags" Target="../tags/tag79.xml"/><Relationship Id="rId14" Type="http://schemas.openxmlformats.org/officeDocument/2006/relationships/tags" Target="../tags/tag74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56" Type="http://schemas.openxmlformats.org/officeDocument/2006/relationships/tags" Target="../tags/tag116.xml"/><Relationship Id="rId77" Type="http://schemas.openxmlformats.org/officeDocument/2006/relationships/tags" Target="../tags/tag137.xml"/><Relationship Id="rId100" Type="http://schemas.openxmlformats.org/officeDocument/2006/relationships/tags" Target="../tags/tag160.xml"/><Relationship Id="rId105" Type="http://schemas.openxmlformats.org/officeDocument/2006/relationships/tags" Target="../tags/tag165.xml"/><Relationship Id="rId126" Type="http://schemas.openxmlformats.org/officeDocument/2006/relationships/tags" Target="../tags/tag186.xml"/><Relationship Id="rId8" Type="http://schemas.openxmlformats.org/officeDocument/2006/relationships/tags" Target="../tags/tag68.xml"/><Relationship Id="rId51" Type="http://schemas.openxmlformats.org/officeDocument/2006/relationships/tags" Target="../tags/tag111.xml"/><Relationship Id="rId72" Type="http://schemas.openxmlformats.org/officeDocument/2006/relationships/tags" Target="../tags/tag132.xml"/><Relationship Id="rId93" Type="http://schemas.openxmlformats.org/officeDocument/2006/relationships/tags" Target="../tags/tag153.xml"/><Relationship Id="rId98" Type="http://schemas.openxmlformats.org/officeDocument/2006/relationships/tags" Target="../tags/tag158.xml"/><Relationship Id="rId121" Type="http://schemas.openxmlformats.org/officeDocument/2006/relationships/tags" Target="../tags/tag181.xml"/><Relationship Id="rId3" Type="http://schemas.openxmlformats.org/officeDocument/2006/relationships/tags" Target="../tags/tag63.xml"/><Relationship Id="rId25" Type="http://schemas.openxmlformats.org/officeDocument/2006/relationships/tags" Target="../tags/tag85.xml"/><Relationship Id="rId46" Type="http://schemas.openxmlformats.org/officeDocument/2006/relationships/tags" Target="../tags/tag106.xml"/><Relationship Id="rId67" Type="http://schemas.openxmlformats.org/officeDocument/2006/relationships/tags" Target="../tags/tag127.xml"/><Relationship Id="rId116" Type="http://schemas.openxmlformats.org/officeDocument/2006/relationships/tags" Target="../tags/tag176.xml"/><Relationship Id="rId137" Type="http://schemas.openxmlformats.org/officeDocument/2006/relationships/tags" Target="../tags/tag197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62" Type="http://schemas.openxmlformats.org/officeDocument/2006/relationships/tags" Target="../tags/tag122.xml"/><Relationship Id="rId83" Type="http://schemas.openxmlformats.org/officeDocument/2006/relationships/tags" Target="../tags/tag143.xml"/><Relationship Id="rId88" Type="http://schemas.openxmlformats.org/officeDocument/2006/relationships/tags" Target="../tags/tag148.xml"/><Relationship Id="rId111" Type="http://schemas.openxmlformats.org/officeDocument/2006/relationships/tags" Target="../tags/tag171.xml"/><Relationship Id="rId132" Type="http://schemas.openxmlformats.org/officeDocument/2006/relationships/tags" Target="../tags/tag192.xml"/><Relationship Id="rId15" Type="http://schemas.openxmlformats.org/officeDocument/2006/relationships/tags" Target="../tags/tag75.xml"/><Relationship Id="rId36" Type="http://schemas.openxmlformats.org/officeDocument/2006/relationships/tags" Target="../tags/tag96.xml"/><Relationship Id="rId57" Type="http://schemas.openxmlformats.org/officeDocument/2006/relationships/tags" Target="../tags/tag117.xml"/><Relationship Id="rId106" Type="http://schemas.openxmlformats.org/officeDocument/2006/relationships/tags" Target="../tags/tag166.xml"/><Relationship Id="rId127" Type="http://schemas.openxmlformats.org/officeDocument/2006/relationships/tags" Target="../tags/tag187.xml"/><Relationship Id="rId10" Type="http://schemas.openxmlformats.org/officeDocument/2006/relationships/tags" Target="../tags/tag70.xml"/><Relationship Id="rId31" Type="http://schemas.openxmlformats.org/officeDocument/2006/relationships/tags" Target="../tags/tag91.xml"/><Relationship Id="rId52" Type="http://schemas.openxmlformats.org/officeDocument/2006/relationships/tags" Target="../tags/tag112.xml"/><Relationship Id="rId73" Type="http://schemas.openxmlformats.org/officeDocument/2006/relationships/tags" Target="../tags/tag133.xml"/><Relationship Id="rId78" Type="http://schemas.openxmlformats.org/officeDocument/2006/relationships/tags" Target="../tags/tag138.xml"/><Relationship Id="rId94" Type="http://schemas.openxmlformats.org/officeDocument/2006/relationships/tags" Target="../tags/tag154.xml"/><Relationship Id="rId99" Type="http://schemas.openxmlformats.org/officeDocument/2006/relationships/tags" Target="../tags/tag159.xml"/><Relationship Id="rId101" Type="http://schemas.openxmlformats.org/officeDocument/2006/relationships/tags" Target="../tags/tag161.xml"/><Relationship Id="rId122" Type="http://schemas.openxmlformats.org/officeDocument/2006/relationships/tags" Target="../tags/tag182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26" Type="http://schemas.openxmlformats.org/officeDocument/2006/relationships/tags" Target="../tags/tag86.xml"/><Relationship Id="rId47" Type="http://schemas.openxmlformats.org/officeDocument/2006/relationships/tags" Target="../tags/tag107.xml"/><Relationship Id="rId68" Type="http://schemas.openxmlformats.org/officeDocument/2006/relationships/tags" Target="../tags/tag128.xml"/><Relationship Id="rId89" Type="http://schemas.openxmlformats.org/officeDocument/2006/relationships/tags" Target="../tags/tag149.xml"/><Relationship Id="rId112" Type="http://schemas.openxmlformats.org/officeDocument/2006/relationships/tags" Target="../tags/tag172.xml"/><Relationship Id="rId133" Type="http://schemas.openxmlformats.org/officeDocument/2006/relationships/tags" Target="../tags/tag193.xml"/><Relationship Id="rId16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image" Target="../media/image20.png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notesSlide" Target="../notesSlides/notesSlide14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customXml" Target="../ink/ink11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image" Target="../media/image130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1990.xml"/><Relationship Id="rId8" Type="http://schemas.openxmlformats.org/officeDocument/2006/relationships/tags" Target="../tags/tag20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tags" Target="../tags/tag250.xml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29" Type="http://schemas.openxmlformats.org/officeDocument/2006/relationships/notesSlide" Target="../notesSlides/notesSlide15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image" Target="../media/image21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5" Type="http://schemas.openxmlformats.org/officeDocument/2006/relationships/image" Target="../media/image22.png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notesSlide" Target="../notesSlides/notesSlide17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23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10" Type="http://schemas.openxmlformats.org/officeDocument/2006/relationships/tags" Target="../tags/tag299.xml"/><Relationship Id="rId4" Type="http://schemas.openxmlformats.org/officeDocument/2006/relationships/tags" Target="../tags/tag293.xml"/><Relationship Id="rId9" Type="http://schemas.openxmlformats.org/officeDocument/2006/relationships/tags" Target="../tags/tag2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25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1.png"/><Relationship Id="rId14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customXml" Target="../ink/ink16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5.xml"/><Relationship Id="rId5" Type="http://schemas.openxmlformats.org/officeDocument/2006/relationships/image" Target="../media/image27.png"/><Relationship Id="rId4" Type="http://schemas.openxmlformats.org/officeDocument/2006/relationships/customXml" Target="../ink/ink17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331.xml"/><Relationship Id="rId21" Type="http://schemas.openxmlformats.org/officeDocument/2006/relationships/tags" Target="../tags/tag326.xml"/><Relationship Id="rId42" Type="http://schemas.openxmlformats.org/officeDocument/2006/relationships/tags" Target="../tags/tag347.xml"/><Relationship Id="rId47" Type="http://schemas.openxmlformats.org/officeDocument/2006/relationships/tags" Target="../tags/tag352.xml"/><Relationship Id="rId63" Type="http://schemas.openxmlformats.org/officeDocument/2006/relationships/tags" Target="../tags/tag368.xml"/><Relationship Id="rId68" Type="http://schemas.openxmlformats.org/officeDocument/2006/relationships/tags" Target="../tags/tag373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40" Type="http://schemas.openxmlformats.org/officeDocument/2006/relationships/tags" Target="../tags/tag345.xml"/><Relationship Id="rId45" Type="http://schemas.openxmlformats.org/officeDocument/2006/relationships/tags" Target="../tags/tag350.xml"/><Relationship Id="rId53" Type="http://schemas.openxmlformats.org/officeDocument/2006/relationships/tags" Target="../tags/tag358.xml"/><Relationship Id="rId58" Type="http://schemas.openxmlformats.org/officeDocument/2006/relationships/tags" Target="../tags/tag363.xml"/><Relationship Id="rId66" Type="http://schemas.openxmlformats.org/officeDocument/2006/relationships/tags" Target="../tags/tag371.xml"/><Relationship Id="rId74" Type="http://schemas.openxmlformats.org/officeDocument/2006/relationships/image" Target="../media/image28.png"/><Relationship Id="rId5" Type="http://schemas.openxmlformats.org/officeDocument/2006/relationships/tags" Target="../tags/tag310.xml"/><Relationship Id="rId61" Type="http://schemas.openxmlformats.org/officeDocument/2006/relationships/tags" Target="../tags/tag366.xml"/><Relationship Id="rId19" Type="http://schemas.openxmlformats.org/officeDocument/2006/relationships/tags" Target="../tags/tag32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tags" Target="../tags/tag348.xml"/><Relationship Id="rId48" Type="http://schemas.openxmlformats.org/officeDocument/2006/relationships/tags" Target="../tags/tag353.xml"/><Relationship Id="rId56" Type="http://schemas.openxmlformats.org/officeDocument/2006/relationships/tags" Target="../tags/tag361.xml"/><Relationship Id="rId64" Type="http://schemas.openxmlformats.org/officeDocument/2006/relationships/tags" Target="../tags/tag369.xml"/><Relationship Id="rId69" Type="http://schemas.openxmlformats.org/officeDocument/2006/relationships/tags" Target="../tags/tag374.xml"/><Relationship Id="rId8" Type="http://schemas.openxmlformats.org/officeDocument/2006/relationships/tags" Target="../tags/tag313.xml"/><Relationship Id="rId51" Type="http://schemas.openxmlformats.org/officeDocument/2006/relationships/tags" Target="../tags/tag356.xml"/><Relationship Id="rId72" Type="http://schemas.openxmlformats.org/officeDocument/2006/relationships/notesSlide" Target="../notesSlides/notesSlide23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46" Type="http://schemas.openxmlformats.org/officeDocument/2006/relationships/tags" Target="../tags/tag351.xml"/><Relationship Id="rId59" Type="http://schemas.openxmlformats.org/officeDocument/2006/relationships/tags" Target="../tags/tag364.xml"/><Relationship Id="rId67" Type="http://schemas.openxmlformats.org/officeDocument/2006/relationships/tags" Target="../tags/tag372.xml"/><Relationship Id="rId20" Type="http://schemas.openxmlformats.org/officeDocument/2006/relationships/tags" Target="../tags/tag325.xml"/><Relationship Id="rId41" Type="http://schemas.openxmlformats.org/officeDocument/2006/relationships/tags" Target="../tags/tag346.xml"/><Relationship Id="rId54" Type="http://schemas.openxmlformats.org/officeDocument/2006/relationships/tags" Target="../tags/tag359.xml"/><Relationship Id="rId62" Type="http://schemas.openxmlformats.org/officeDocument/2006/relationships/tags" Target="../tags/tag367.xml"/><Relationship Id="rId70" Type="http://schemas.openxmlformats.org/officeDocument/2006/relationships/tags" Target="../tags/tag375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49" Type="http://schemas.openxmlformats.org/officeDocument/2006/relationships/tags" Target="../tags/tag354.xml"/><Relationship Id="rId57" Type="http://schemas.openxmlformats.org/officeDocument/2006/relationships/tags" Target="../tags/tag362.xml"/><Relationship Id="rId10" Type="http://schemas.openxmlformats.org/officeDocument/2006/relationships/tags" Target="../tags/tag315.xml"/><Relationship Id="rId31" Type="http://schemas.openxmlformats.org/officeDocument/2006/relationships/tags" Target="../tags/tag336.xml"/><Relationship Id="rId44" Type="http://schemas.openxmlformats.org/officeDocument/2006/relationships/tags" Target="../tags/tag349.xml"/><Relationship Id="rId52" Type="http://schemas.openxmlformats.org/officeDocument/2006/relationships/tags" Target="../tags/tag357.xml"/><Relationship Id="rId60" Type="http://schemas.openxmlformats.org/officeDocument/2006/relationships/tags" Target="../tags/tag365.xml"/><Relationship Id="rId65" Type="http://schemas.openxmlformats.org/officeDocument/2006/relationships/tags" Target="../tags/tag370.xml"/><Relationship Id="rId73" Type="http://schemas.openxmlformats.org/officeDocument/2006/relationships/customXml" Target="../ink/ink18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39" Type="http://schemas.openxmlformats.org/officeDocument/2006/relationships/tags" Target="../tags/tag344.xml"/><Relationship Id="rId34" Type="http://schemas.openxmlformats.org/officeDocument/2006/relationships/tags" Target="../tags/tag339.xml"/><Relationship Id="rId50" Type="http://schemas.openxmlformats.org/officeDocument/2006/relationships/tags" Target="../tags/tag355.xml"/><Relationship Id="rId55" Type="http://schemas.openxmlformats.org/officeDocument/2006/relationships/tags" Target="../tags/tag360.xml"/><Relationship Id="rId7" Type="http://schemas.openxmlformats.org/officeDocument/2006/relationships/tags" Target="../tags/tag312.xml"/><Relationship Id="rId7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tags" Target="../tags/tag401.xml"/><Relationship Id="rId39" Type="http://schemas.openxmlformats.org/officeDocument/2006/relationships/notesSlide" Target="../notesSlides/notesSlide24.xml"/><Relationship Id="rId21" Type="http://schemas.openxmlformats.org/officeDocument/2006/relationships/tags" Target="../tags/tag396.xml"/><Relationship Id="rId34" Type="http://schemas.openxmlformats.org/officeDocument/2006/relationships/tags" Target="../tags/tag409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tags" Target="../tags/tag400.xml"/><Relationship Id="rId33" Type="http://schemas.openxmlformats.org/officeDocument/2006/relationships/tags" Target="../tags/tag408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tags" Target="../tags/tag395.xml"/><Relationship Id="rId29" Type="http://schemas.openxmlformats.org/officeDocument/2006/relationships/tags" Target="../tags/tag404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tags" Target="../tags/tag399.xml"/><Relationship Id="rId32" Type="http://schemas.openxmlformats.org/officeDocument/2006/relationships/tags" Target="../tags/tag407.xml"/><Relationship Id="rId37" Type="http://schemas.openxmlformats.org/officeDocument/2006/relationships/tags" Target="../tags/tag412.xml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tags" Target="../tags/tag398.xml"/><Relationship Id="rId28" Type="http://schemas.openxmlformats.org/officeDocument/2006/relationships/tags" Target="../tags/tag403.xml"/><Relationship Id="rId36" Type="http://schemas.openxmlformats.org/officeDocument/2006/relationships/tags" Target="../tags/tag411.xml"/><Relationship Id="rId10" Type="http://schemas.openxmlformats.org/officeDocument/2006/relationships/tags" Target="../tags/tag385.xml"/><Relationship Id="rId19" Type="http://schemas.openxmlformats.org/officeDocument/2006/relationships/tags" Target="../tags/tag394.xml"/><Relationship Id="rId31" Type="http://schemas.openxmlformats.org/officeDocument/2006/relationships/tags" Target="../tags/tag406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tags" Target="../tags/tag397.xml"/><Relationship Id="rId27" Type="http://schemas.openxmlformats.org/officeDocument/2006/relationships/tags" Target="../tags/tag402.xml"/><Relationship Id="rId30" Type="http://schemas.openxmlformats.org/officeDocument/2006/relationships/tags" Target="../tags/tag405.xml"/><Relationship Id="rId35" Type="http://schemas.openxmlformats.org/officeDocument/2006/relationships/tags" Target="../tags/tag410.xml"/><Relationship Id="rId8" Type="http://schemas.openxmlformats.org/officeDocument/2006/relationships/tags" Target="../tags/tag383.xml"/><Relationship Id="rId3" Type="http://schemas.openxmlformats.org/officeDocument/2006/relationships/tags" Target="../tags/tag378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tags" Target="../tags/tag438.xml"/><Relationship Id="rId39" Type="http://schemas.openxmlformats.org/officeDocument/2006/relationships/tags" Target="../tags/tag451.xml"/><Relationship Id="rId21" Type="http://schemas.openxmlformats.org/officeDocument/2006/relationships/tags" Target="../tags/tag433.xml"/><Relationship Id="rId34" Type="http://schemas.openxmlformats.org/officeDocument/2006/relationships/tags" Target="../tags/tag446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tags" Target="../tags/tag432.xml"/><Relationship Id="rId29" Type="http://schemas.openxmlformats.org/officeDocument/2006/relationships/tags" Target="../tags/tag441.xml"/><Relationship Id="rId41" Type="http://schemas.openxmlformats.org/officeDocument/2006/relationships/tags" Target="../tags/tag453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tags" Target="../tags/tag436.xml"/><Relationship Id="rId32" Type="http://schemas.openxmlformats.org/officeDocument/2006/relationships/tags" Target="../tags/tag444.xml"/><Relationship Id="rId37" Type="http://schemas.openxmlformats.org/officeDocument/2006/relationships/tags" Target="../tags/tag449.xml"/><Relationship Id="rId40" Type="http://schemas.openxmlformats.org/officeDocument/2006/relationships/tags" Target="../tags/tag452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28" Type="http://schemas.openxmlformats.org/officeDocument/2006/relationships/tags" Target="../tags/tag440.xml"/><Relationship Id="rId36" Type="http://schemas.openxmlformats.org/officeDocument/2006/relationships/tags" Target="../tags/tag448.xml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31" Type="http://schemas.openxmlformats.org/officeDocument/2006/relationships/tags" Target="../tags/tag443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tags" Target="../tags/tag439.xml"/><Relationship Id="rId30" Type="http://schemas.openxmlformats.org/officeDocument/2006/relationships/tags" Target="../tags/tag442.xml"/><Relationship Id="rId35" Type="http://schemas.openxmlformats.org/officeDocument/2006/relationships/tags" Target="../tags/tag447.xml"/><Relationship Id="rId43" Type="http://schemas.openxmlformats.org/officeDocument/2006/relationships/notesSlide" Target="../notesSlides/notesSlide25.xml"/><Relationship Id="rId8" Type="http://schemas.openxmlformats.org/officeDocument/2006/relationships/tags" Target="../tags/tag420.xml"/><Relationship Id="rId3" Type="http://schemas.openxmlformats.org/officeDocument/2006/relationships/tags" Target="../tags/tag415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tags" Target="../tags/tag437.xml"/><Relationship Id="rId33" Type="http://schemas.openxmlformats.org/officeDocument/2006/relationships/tags" Target="../tags/tag445.xml"/><Relationship Id="rId38" Type="http://schemas.openxmlformats.org/officeDocument/2006/relationships/tags" Target="../tags/tag45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tags" Target="../tags/tag479.xml"/><Relationship Id="rId3" Type="http://schemas.openxmlformats.org/officeDocument/2006/relationships/tags" Target="../tags/tag456.xml"/><Relationship Id="rId21" Type="http://schemas.openxmlformats.org/officeDocument/2006/relationships/tags" Target="../tags/tag474.xml"/><Relationship Id="rId34" Type="http://schemas.openxmlformats.org/officeDocument/2006/relationships/tags" Target="../tags/tag487.xml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tags" Target="../tags/tag478.xml"/><Relationship Id="rId33" Type="http://schemas.openxmlformats.org/officeDocument/2006/relationships/tags" Target="../tags/tag486.xml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29" Type="http://schemas.openxmlformats.org/officeDocument/2006/relationships/tags" Target="../tags/tag482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tags" Target="../tags/tag477.xml"/><Relationship Id="rId32" Type="http://schemas.openxmlformats.org/officeDocument/2006/relationships/tags" Target="../tags/tag485.xml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tags" Target="../tags/tag476.xml"/><Relationship Id="rId28" Type="http://schemas.openxmlformats.org/officeDocument/2006/relationships/tags" Target="../tags/tag481.xml"/><Relationship Id="rId36" Type="http://schemas.openxmlformats.org/officeDocument/2006/relationships/notesSlide" Target="../notesSlides/notesSlide26.xml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tags" Target="../tags/tag484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tags" Target="../tags/tag475.xml"/><Relationship Id="rId27" Type="http://schemas.openxmlformats.org/officeDocument/2006/relationships/tags" Target="../tags/tag480.xml"/><Relationship Id="rId30" Type="http://schemas.openxmlformats.org/officeDocument/2006/relationships/tags" Target="../tags/tag483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6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tags" Target="../tags/tag513.xml"/><Relationship Id="rId21" Type="http://schemas.openxmlformats.org/officeDocument/2006/relationships/tags" Target="../tags/tag508.xml"/><Relationship Id="rId34" Type="http://schemas.openxmlformats.org/officeDocument/2006/relationships/tags" Target="../tags/tag521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tags" Target="../tags/tag512.xml"/><Relationship Id="rId33" Type="http://schemas.openxmlformats.org/officeDocument/2006/relationships/tags" Target="../tags/tag520.xml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tags" Target="../tags/tag516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tags" Target="../tags/tag511.xml"/><Relationship Id="rId32" Type="http://schemas.openxmlformats.org/officeDocument/2006/relationships/tags" Target="../tags/tag519.xml"/><Relationship Id="rId37" Type="http://schemas.openxmlformats.org/officeDocument/2006/relationships/image" Target="../media/image29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tags" Target="../tags/tag510.xml"/><Relationship Id="rId28" Type="http://schemas.openxmlformats.org/officeDocument/2006/relationships/tags" Target="../tags/tag515.xml"/><Relationship Id="rId36" Type="http://schemas.openxmlformats.org/officeDocument/2006/relationships/notesSlide" Target="../notesSlides/notesSlide27.xml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tags" Target="../tags/tag518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tags" Target="../tags/tag509.xml"/><Relationship Id="rId27" Type="http://schemas.openxmlformats.org/officeDocument/2006/relationships/tags" Target="../tags/tag514.xml"/><Relationship Id="rId30" Type="http://schemas.openxmlformats.org/officeDocument/2006/relationships/tags" Target="../tags/tag517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95.xml"/><Relationship Id="rId3" Type="http://schemas.openxmlformats.org/officeDocument/2006/relationships/tags" Target="../tags/tag4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9" Type="http://schemas.openxmlformats.org/officeDocument/2006/relationships/tags" Target="../tags/tag560.xml"/><Relationship Id="rId21" Type="http://schemas.openxmlformats.org/officeDocument/2006/relationships/tags" Target="../tags/tag542.xml"/><Relationship Id="rId34" Type="http://schemas.openxmlformats.org/officeDocument/2006/relationships/tags" Target="../tags/tag555.xml"/><Relationship Id="rId42" Type="http://schemas.openxmlformats.org/officeDocument/2006/relationships/tags" Target="../tags/tag563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40.png"/><Relationship Id="rId7" Type="http://schemas.openxmlformats.org/officeDocument/2006/relationships/tags" Target="../tags/tag528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9" Type="http://schemas.openxmlformats.org/officeDocument/2006/relationships/tags" Target="../tags/tag550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32" Type="http://schemas.openxmlformats.org/officeDocument/2006/relationships/tags" Target="../tags/tag553.xml"/><Relationship Id="rId37" Type="http://schemas.openxmlformats.org/officeDocument/2006/relationships/tags" Target="../tags/tag558.xml"/><Relationship Id="rId40" Type="http://schemas.openxmlformats.org/officeDocument/2006/relationships/tags" Target="../tags/tag561.xml"/><Relationship Id="rId45" Type="http://schemas.openxmlformats.org/officeDocument/2006/relationships/tags" Target="../tags/tag566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36" Type="http://schemas.openxmlformats.org/officeDocument/2006/relationships/tags" Target="../tags/tag557.xml"/><Relationship Id="rId49" Type="http://schemas.openxmlformats.org/officeDocument/2006/relationships/tags" Target="../tags/tag5590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tags" Target="../tags/tag552.xml"/><Relationship Id="rId44" Type="http://schemas.openxmlformats.org/officeDocument/2006/relationships/tags" Target="../tags/tag565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tags" Target="../tags/tag551.xml"/><Relationship Id="rId35" Type="http://schemas.openxmlformats.org/officeDocument/2006/relationships/tags" Target="../tags/tag556.xml"/><Relationship Id="rId43" Type="http://schemas.openxmlformats.org/officeDocument/2006/relationships/tags" Target="../tags/tag564.xml"/><Relationship Id="rId48" Type="http://schemas.openxmlformats.org/officeDocument/2006/relationships/notesSlide" Target="../notesSlides/notesSlide28.xml"/><Relationship Id="rId8" Type="http://schemas.openxmlformats.org/officeDocument/2006/relationships/tags" Target="../tags/tag529.xml"/><Relationship Id="rId3" Type="http://schemas.openxmlformats.org/officeDocument/2006/relationships/tags" Target="../tags/tag524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33" Type="http://schemas.openxmlformats.org/officeDocument/2006/relationships/tags" Target="../tags/tag554.xml"/><Relationship Id="rId38" Type="http://schemas.openxmlformats.org/officeDocument/2006/relationships/tags" Target="../tags/tag559.xml"/><Relationship Id="rId46" Type="http://schemas.openxmlformats.org/officeDocument/2006/relationships/tags" Target="../tags/tag567.xml"/><Relationship Id="rId20" Type="http://schemas.openxmlformats.org/officeDocument/2006/relationships/tags" Target="../tags/tag541.xml"/><Relationship Id="rId41" Type="http://schemas.openxmlformats.org/officeDocument/2006/relationships/tags" Target="../tags/tag562.xml"/><Relationship Id="rId1" Type="http://schemas.openxmlformats.org/officeDocument/2006/relationships/tags" Target="../tags/tag522.xml"/><Relationship Id="rId6" Type="http://schemas.openxmlformats.org/officeDocument/2006/relationships/tags" Target="../tags/tag52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26" Type="http://schemas.openxmlformats.org/officeDocument/2006/relationships/tags" Target="../tags/tag593.xml"/><Relationship Id="rId21" Type="http://schemas.openxmlformats.org/officeDocument/2006/relationships/tags" Target="../tags/tag588.xml"/><Relationship Id="rId34" Type="http://schemas.openxmlformats.org/officeDocument/2006/relationships/tags" Target="../tags/tag601.xml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tags" Target="../tags/tag592.xml"/><Relationship Id="rId33" Type="http://schemas.openxmlformats.org/officeDocument/2006/relationships/tags" Target="../tags/tag600.xml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0" Type="http://schemas.openxmlformats.org/officeDocument/2006/relationships/tags" Target="../tags/tag587.xml"/><Relationship Id="rId29" Type="http://schemas.openxmlformats.org/officeDocument/2006/relationships/tags" Target="../tags/tag596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24" Type="http://schemas.openxmlformats.org/officeDocument/2006/relationships/tags" Target="../tags/tag591.xml"/><Relationship Id="rId32" Type="http://schemas.openxmlformats.org/officeDocument/2006/relationships/tags" Target="../tags/tag599.xml"/><Relationship Id="rId37" Type="http://schemas.openxmlformats.org/officeDocument/2006/relationships/notesSlide" Target="../notesSlides/notesSlide29.xml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tags" Target="../tags/tag590.xml"/><Relationship Id="rId28" Type="http://schemas.openxmlformats.org/officeDocument/2006/relationships/tags" Target="../tags/tag59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77.xml"/><Relationship Id="rId19" Type="http://schemas.openxmlformats.org/officeDocument/2006/relationships/tags" Target="../tags/tag586.xml"/><Relationship Id="rId31" Type="http://schemas.openxmlformats.org/officeDocument/2006/relationships/tags" Target="../tags/tag598.xml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tags" Target="../tags/tag589.xml"/><Relationship Id="rId27" Type="http://schemas.openxmlformats.org/officeDocument/2006/relationships/tags" Target="../tags/tag594.xml"/><Relationship Id="rId30" Type="http://schemas.openxmlformats.org/officeDocument/2006/relationships/tags" Target="../tags/tag597.xml"/><Relationship Id="rId35" Type="http://schemas.openxmlformats.org/officeDocument/2006/relationships/tags" Target="../tags/tag602.xml"/><Relationship Id="rId8" Type="http://schemas.openxmlformats.org/officeDocument/2006/relationships/tags" Target="../tags/tag575.xml"/><Relationship Id="rId3" Type="http://schemas.openxmlformats.org/officeDocument/2006/relationships/tags" Target="../tags/tag5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1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tags" Target="../tags/tag20.xml"/><Relationship Id="rId7" Type="http://schemas.openxmlformats.org/officeDocument/2006/relationships/image" Target="../media/image3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191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Data III &amp; Integers 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http://xkcd.com/257/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B75975F-2D2E-B449-AD4D-257C283D2A9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64E151-E63B-084A-895A-2B53519E88DB}"/>
                  </a:ext>
                </a:extLst>
              </p14:cNvPr>
              <p14:cNvContentPartPr/>
              <p14:nvPr/>
            </p14:nvContentPartPr>
            <p14:xfrm>
              <a:off x="5130360" y="626400"/>
              <a:ext cx="1104480" cy="642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64E151-E63B-084A-895A-2B53519E88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1000" y="617040"/>
                <a:ext cx="1123200" cy="6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Examples of useful operations:</a:t>
                </a:r>
              </a:p>
              <a:p>
                <a:pPr lvl="2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sz="1200" dirty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01010101</a:t>
            </a: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01010101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01010101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01010101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11110101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00000000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65F775-79E5-7047-88CA-1B880F1704A3}"/>
                  </a:ext>
                </a:extLst>
              </p14:cNvPr>
              <p14:cNvContentPartPr/>
              <p14:nvPr/>
            </p14:nvContentPartPr>
            <p14:xfrm>
              <a:off x="856080" y="3342240"/>
              <a:ext cx="7859520" cy="3088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65F775-79E5-7047-88CA-1B880F1704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6720" y="3332880"/>
                <a:ext cx="7878240" cy="31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Operations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alibri" panose="020F0502020204030204" pitchFamily="34" charset="0"/>
              </a:rPr>
              <a:t> (AND)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>
                <a:cs typeface="Calibri" panose="020F0502020204030204" pitchFamily="34" charset="0"/>
              </a:rPr>
              <a:t> (OR)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>
                <a:cs typeface="Calibri" panose="020F0502020204030204" pitchFamily="34" charset="0"/>
              </a:rPr>
              <a:t> (XOR)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/>
              <a:t>View arguments as bit vectors, apply operations bitwise</a:t>
            </a:r>
          </a:p>
          <a:p>
            <a:pPr lvl="1"/>
            <a:r>
              <a:rPr lang="en-US" dirty="0"/>
              <a:t>Apply to any “integral” data type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/>
              <a:t>Examples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 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78FCD2-DD56-E24C-AC6B-B41DAFA9D72D}"/>
                  </a:ext>
                </a:extLst>
              </p14:cNvPr>
              <p14:cNvContentPartPr/>
              <p14:nvPr/>
            </p14:nvContentPartPr>
            <p14:xfrm>
              <a:off x="1158840" y="3863160"/>
              <a:ext cx="6276960" cy="2443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78FCD2-DD56-E24C-AC6B-B41DAFA9D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9480" y="3853800"/>
                <a:ext cx="6295680" cy="24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Logical operators 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 (AND),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 (OR),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0</a:t>
            </a:r>
            <a:r>
              <a:rPr lang="en-US" dirty="0"/>
              <a:t> is False,  </a:t>
            </a:r>
            <a:r>
              <a:rPr lang="en-US" b="1" u="sng" dirty="0"/>
              <a:t>anything nonzero </a:t>
            </a:r>
            <a:r>
              <a:rPr lang="en-US" dirty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Always</a:t>
            </a:r>
            <a:r>
              <a:rPr lang="en-US" dirty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Early termination </a:t>
            </a:r>
            <a:r>
              <a:rPr lang="en-US" dirty="0"/>
              <a:t>(a.k.a. short-circuit evaluation)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= (42 == 6) || boom();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 = (42 == 6) &amp;&amp; boom();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endParaRPr lang="en-US" dirty="0"/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Examples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33092" y="4462828"/>
            <a:ext cx="4572000" cy="20141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6F7E41-348A-C446-8AF9-6DBA4579C0DC}"/>
                  </a:ext>
                </a:extLst>
              </p14:cNvPr>
              <p14:cNvContentPartPr/>
              <p14:nvPr/>
            </p14:nvContentPartPr>
            <p14:xfrm>
              <a:off x="1458360" y="1915920"/>
              <a:ext cx="7685640" cy="285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6F7E41-348A-C446-8AF9-6DBA4579C0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9000" y="1906560"/>
                <a:ext cx="7704360" cy="28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89"/>
            <a:ext cx="3733800" cy="13258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60369"/>
            <a:ext cx="571500" cy="178515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292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920240" y="1905000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1336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3622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4228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But before we get to integers….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Encode a standard deck of playing cards</a:t>
            </a:r>
          </a:p>
          <a:p>
            <a:r>
              <a:rPr lang="en-US" sz="2400" dirty="0"/>
              <a:t>52 cards in 4 suits</a:t>
            </a:r>
          </a:p>
          <a:p>
            <a:pPr lvl="1"/>
            <a:r>
              <a:rPr lang="en-US" sz="2000" dirty="0"/>
              <a:t>How do we encode suits, face cards?</a:t>
            </a:r>
          </a:p>
          <a:p>
            <a:r>
              <a:rPr lang="en-US" sz="2400" dirty="0"/>
              <a:t>What operations do we want to make easy to implement?</a:t>
            </a:r>
          </a:p>
          <a:p>
            <a:pPr lvl="1"/>
            <a:r>
              <a:rPr lang="en-US" sz="2000" dirty="0"/>
              <a:t>Which is the higher value card?</a:t>
            </a:r>
          </a:p>
          <a:p>
            <a:pPr lvl="1"/>
            <a:r>
              <a:rPr lang="en-US" sz="2000" dirty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4F1BB9-FFB7-2346-B887-61DAF9A2CD71}"/>
                  </a:ext>
                </a:extLst>
              </p14:cNvPr>
              <p14:cNvContentPartPr/>
              <p14:nvPr/>
            </p14:nvContentPartPr>
            <p14:xfrm>
              <a:off x="2509560" y="3329640"/>
              <a:ext cx="1237680" cy="51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4F1BB9-FFB7-2346-B887-61DAF9A2CD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0200" y="3320280"/>
                <a:ext cx="125640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/>
          </a:p>
          <a:p>
            <a:pPr lvl="1"/>
            <a:r>
              <a:rPr lang="en-US" dirty="0"/>
              <a:t>“One-hot” encoding  (similar to set notation)</a:t>
            </a:r>
          </a:p>
          <a:p>
            <a:pPr lvl="1"/>
            <a:r>
              <a:rPr lang="en-US" dirty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required</a:t>
            </a:r>
          </a:p>
          <a:p>
            <a:pPr lvl="2"/>
            <a:endParaRPr lang="en-US" dirty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suit (4), 1 bit per number (13):  2 bits set</a:t>
            </a:r>
          </a:p>
          <a:p>
            <a:endParaRPr lang="en-US" dirty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values, but still lots of bits used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5120640"/>
            <a:ext cx="8763000" cy="661577"/>
            <a:chOff x="211423" y="4754880"/>
            <a:chExt cx="8763000" cy="661577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EED4BFC-B990-0E42-997F-46F50AA59B5F}"/>
                  </a:ext>
                </a:extLst>
              </p14:cNvPr>
              <p14:cNvContentPartPr/>
              <p14:nvPr/>
            </p14:nvContentPartPr>
            <p14:xfrm>
              <a:off x="1811520" y="937080"/>
              <a:ext cx="7239960" cy="43462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EED4BFC-B990-0E42-997F-46F50AA59B5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02160" y="927720"/>
                <a:ext cx="7258680" cy="43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better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Fits in one byte (smaller than one-hot encodings)</a:t>
                </a:r>
              </a:p>
              <a:p>
                <a:pPr lvl="1"/>
                <a:r>
                  <a:rPr lang="en-US" dirty="0"/>
                  <a:t>How can we make value and suit comparisons easier?</a:t>
                </a:r>
              </a:p>
              <a:p>
                <a:pPr lvl="1"/>
                <a:endParaRPr lang="en-US" sz="1400" dirty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/>
                  <a:t>Separate binary encodings of suit (2 bits) and value (4 bits)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Also fits in one byte, and easy to do comparisons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53580"/>
            <a:chOff x="5110750" y="1886388"/>
            <a:chExt cx="2861912" cy="753580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01267"/>
            <a:chOff x="5104408" y="4419600"/>
            <a:chExt cx="2471510" cy="801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EB2E5-D729-7F44-BCEA-627CA30242C2}"/>
                  </a:ext>
                </a:extLst>
              </p14:cNvPr>
              <p14:cNvContentPartPr/>
              <p14:nvPr/>
            </p14:nvContentPartPr>
            <p14:xfrm>
              <a:off x="1135800" y="2170080"/>
              <a:ext cx="7679880" cy="4471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EB2E5-D729-7F44-BCEA-627CA30242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26440" y="2160720"/>
                <a:ext cx="7698600" cy="44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isSameSuit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927632" y="3429000"/>
              <a:ext cx="2455570" cy="353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SUIT_MASK = 0x30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Here we turns all </a:t>
            </a:r>
            <a:r>
              <a:rPr lang="en-US" i="1" dirty="0">
                <a:latin typeface="Calibri" pitchFamily="34" charset="0"/>
              </a:rPr>
              <a:t>but</a:t>
            </a:r>
            <a:r>
              <a:rPr lang="en-US" dirty="0">
                <a:latin typeface="Calibri" pitchFamily="34" charset="0"/>
              </a:rPr>
              <a:t> the bits of interest in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528880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isSameSuit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/>
                <a:cs typeface="Calibri"/>
              </a:rPr>
              <a:t>returns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DC0595-0C8E-9B45-8DCF-6B5641E78645}"/>
                  </a:ext>
                </a:extLst>
              </p14:cNvPr>
              <p14:cNvContentPartPr/>
              <p14:nvPr/>
            </p14:nvContentPartPr>
            <p14:xfrm>
              <a:off x="478440" y="1674360"/>
              <a:ext cx="6674760" cy="5171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DC0595-0C8E-9B45-8DCF-6B5641E7864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080" y="1665000"/>
                <a:ext cx="6693480" cy="51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Here we turns all </a:t>
            </a:r>
            <a:r>
              <a:rPr lang="en-US" i="1" dirty="0">
                <a:latin typeface="Calibri" pitchFamily="34" charset="0"/>
              </a:rPr>
              <a:t>but</a:t>
            </a:r>
            <a:r>
              <a:rPr lang="en-US" dirty="0">
                <a:latin typeface="Calibri" pitchFamily="34" charset="0"/>
              </a:rPr>
              <a:t> the bits of interest in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" y="1362456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isSameSuit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// 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5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6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55" name="Rectangle 54"/>
          <p:cNvSpPr/>
          <p:nvPr>
            <p:custDataLst>
              <p:tags r:id="rId7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8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^</a:t>
            </a: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!</a:t>
            </a:r>
          </a:p>
        </p:txBody>
      </p:sp>
      <p:sp>
        <p:nvSpPr>
          <p:cNvPr id="61" name="Rectangle 60"/>
          <p:cNvSpPr/>
          <p:nvPr>
            <p:custDataLst>
              <p:tags r:id="rId10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8C0237-D0FD-AC4A-9741-B7189F0DCD01}"/>
                  </a:ext>
                </a:extLst>
              </p14:cNvPr>
              <p14:cNvContentPartPr/>
              <p14:nvPr/>
            </p14:nvContentPartPr>
            <p14:xfrm>
              <a:off x="173520" y="2250720"/>
              <a:ext cx="7959600" cy="424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8C0237-D0FD-AC4A-9741-B7189F0DCD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160" y="2241360"/>
                <a:ext cx="7978320" cy="42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36035"/>
            <a:chOff x="3759799" y="3429000"/>
            <a:chExt cx="5112511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4996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Anonymous Pro" charset="0"/>
                  <a:cs typeface="Arial" panose="020B0604020202020204" pitchFamily="34" charset="0"/>
                </a:rPr>
                <a:t>VALUE_MASK = 0x0F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char)(card1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char)(card2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char</a:t>
            </a:r>
            <a:r>
              <a:rPr lang="en-US" sz="2000" kern="0" dirty="0"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char</a:t>
            </a:r>
            <a:r>
              <a:rPr lang="en-US" sz="2000" kern="0" dirty="0"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if</a:t>
            </a:r>
            <a:r>
              <a:rPr lang="en-US" sz="2000" kern="0" dirty="0">
                <a:latin typeface="Courier New"/>
                <a:cs typeface="Courier New"/>
              </a:rPr>
              <a:t> ( </a:t>
            </a:r>
            <a:r>
              <a:rPr lang="en-US" sz="2000" kern="0" dirty="0" err="1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kern="0" dirty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6DE9FD-D0A2-8343-8FB4-9E22B9C25957}"/>
                  </a:ext>
                </a:extLst>
              </p14:cNvPr>
              <p14:cNvContentPartPr/>
              <p14:nvPr/>
            </p14:nvContentPartPr>
            <p14:xfrm>
              <a:off x="5084280" y="4737240"/>
              <a:ext cx="2595960" cy="1873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6DE9FD-D0A2-8343-8FB4-9E22B9C259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74920" y="4727880"/>
                <a:ext cx="2614680" cy="18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due tonight, HW 1 on Wednesday</a:t>
            </a:r>
          </a:p>
          <a:p>
            <a:pPr lvl="2"/>
            <a:endParaRPr lang="en-US" dirty="0"/>
          </a:p>
          <a:p>
            <a:r>
              <a:rPr lang="en-US" dirty="0"/>
              <a:t>Lab 1a released</a:t>
            </a:r>
          </a:p>
          <a:p>
            <a:pPr lvl="1"/>
            <a:r>
              <a:rPr lang="en-US" dirty="0"/>
              <a:t>Workflow: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Edit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+mj-lt"/>
              <a:buAutoNum type="arabicParenR"/>
            </a:pPr>
            <a:r>
              <a:rPr lang="en-US" dirty="0"/>
              <a:t>Run the </a:t>
            </a:r>
            <a:r>
              <a:rPr lang="en-US" dirty="0" err="1"/>
              <a:t>Makefile</a:t>
            </a:r>
            <a:r>
              <a:rPr lang="en-US" dirty="0"/>
              <a:t>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) and check for compiler errors &amp; warnings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Run </a:t>
            </a:r>
            <a:r>
              <a:rPr lang="en-US" dirty="0" err="1"/>
              <a:t>ptest</a:t>
            </a:r>
            <a:r>
              <a:rPr lang="en-US" dirty="0"/>
              <a:t>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ptest</a:t>
            </a:r>
            <a:r>
              <a:rPr lang="en-US" dirty="0"/>
              <a:t>) and check for correct behavior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Run rule/syntax checker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python dlc.py</a:t>
            </a:r>
            <a:r>
              <a:rPr lang="en-US" dirty="0"/>
              <a:t>) and check output = “[]”</a:t>
            </a:r>
          </a:p>
          <a:p>
            <a:pPr lvl="1"/>
            <a:r>
              <a:rPr lang="en-US" dirty="0"/>
              <a:t>Due Wed 1/23, will overlap with Lab 1b</a:t>
            </a:r>
          </a:p>
          <a:p>
            <a:pPr lvl="2"/>
            <a:r>
              <a:rPr lang="en-US" dirty="0"/>
              <a:t>We grade just your </a:t>
            </a:r>
            <a:r>
              <a:rPr lang="en-US" i="1" dirty="0"/>
              <a:t>last</a:t>
            </a:r>
            <a:r>
              <a:rPr lang="en-US" dirty="0"/>
              <a:t>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7777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24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13</a:t>
            </a:r>
            <a:r>
              <a:rPr lang="en-US" sz="240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dirty="0"/>
              <a:t>Consequences of finite width representation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bits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>
                    <a:solidFill>
                      <a:srgbClr val="0070C0"/>
                    </a:solidFill>
                  </a:rPr>
                  <a:t>                </a:t>
                </a:r>
                <a:r>
                  <a:rPr lang="en-US" dirty="0">
                    <a:solidFill>
                      <a:srgbClr val="0070C0"/>
                    </a:solidFill>
                  </a:rPr>
                  <a:t>0 ...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0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(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018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26655"/>
            <a:chOff x="0" y="4568305"/>
            <a:chExt cx="9144000" cy="8266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CD7E36-E93F-884C-8FD0-F4CDF28A31AD}"/>
                  </a:ext>
                </a:extLst>
              </p14:cNvPr>
              <p14:cNvContentPartPr/>
              <p14:nvPr/>
            </p14:nvContentPartPr>
            <p14:xfrm>
              <a:off x="2343600" y="3788640"/>
              <a:ext cx="6341040" cy="2821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CD7E36-E93F-884C-8FD0-F4CDF28A31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4240" y="3779280"/>
                <a:ext cx="6359760" cy="28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ones 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00111111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01000111</a:t>
            </a: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63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EE910B2-0E36-5446-9C44-53F6ABF656DC}"/>
                  </a:ext>
                </a:extLst>
              </p14:cNvPr>
              <p14:cNvContentPartPr/>
              <p14:nvPr/>
            </p14:nvContentPartPr>
            <p14:xfrm>
              <a:off x="5665320" y="3769920"/>
              <a:ext cx="3058560" cy="1587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EE910B2-0E36-5446-9C44-53F6ABF656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5960" y="3760560"/>
                <a:ext cx="3077280" cy="16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Benefits: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D08179-8C90-1445-AB7A-2746EECBD08C}"/>
                  </a:ext>
                </a:extLst>
              </p14:cNvPr>
              <p14:cNvContentPartPr/>
              <p14:nvPr/>
            </p14:nvContentPartPr>
            <p14:xfrm>
              <a:off x="1172520" y="2170080"/>
              <a:ext cx="6730560" cy="4210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D08179-8C90-1445-AB7A-2746EECBD0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3160" y="2160720"/>
                <a:ext cx="6749280" cy="42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103313"/>
          </a:xfrm>
        </p:spPr>
        <p:txBody>
          <a:bodyPr/>
          <a:lstStyle/>
          <a:p>
            <a:r>
              <a:rPr lang="en-US" dirty="0"/>
              <a:t>MSB is the</a:t>
            </a:r>
            <a:r>
              <a:rPr lang="en-US" b="0" dirty="0"/>
              <a:t>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61C12-904D-8C44-8635-C24A5C4EBB34}"/>
              </a:ext>
            </a:extLst>
          </p:cNvPr>
          <p:cNvGrpSpPr/>
          <p:nvPr/>
        </p:nvGrpSpPr>
        <p:grpSpPr>
          <a:xfrm>
            <a:off x="517318" y="2905815"/>
            <a:ext cx="3641725" cy="3363913"/>
            <a:chOff x="304378" y="2899568"/>
            <a:chExt cx="3641725" cy="3363913"/>
          </a:xfrm>
        </p:grpSpPr>
        <p:grpSp>
          <p:nvGrpSpPr>
            <p:cNvPr id="42" name="Group 3"/>
            <p:cNvGrpSpPr>
              <a:grpSpLocks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304378" y="2899568"/>
              <a:ext cx="3641725" cy="3363913"/>
              <a:chOff x="2366" y="1413"/>
              <a:chExt cx="2294" cy="2119"/>
            </a:xfrm>
          </p:grpSpPr>
          <p:sp>
            <p:nvSpPr>
              <p:cNvPr id="43" name="Freeform 4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566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/>
                  </a:solidFill>
                  <a:latin typeface="Helvetica Neue Regular" charset="0"/>
                </a:endParaRPr>
              </a:p>
            </p:txBody>
          </p:sp>
          <p:sp>
            <p:nvSpPr>
              <p:cNvPr id="44" name="Text Box 5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610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45" name="Text Box 6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69" y="1828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134" y="224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47" name="Text Box 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50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915" y="1828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631" y="224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631" y="252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54" y="2739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50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53" name="Text Box 14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610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69" y="2935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55" name="Text Box 1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134" y="252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56" name="Text Box 17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22" y="2024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22" y="2739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915" y="2935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59" name="Text Box 2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754" y="2024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50" y="1413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249" y="1602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1</a:t>
                </a:r>
              </a:p>
            </p:txBody>
          </p:sp>
          <p:sp>
            <p:nvSpPr>
              <p:cNvPr id="62" name="Text Box 23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59" y="1858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2</a:t>
                </a:r>
              </a:p>
            </p:txBody>
          </p:sp>
          <p:sp>
            <p:nvSpPr>
              <p:cNvPr id="63" name="Text Box 24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549" y="2165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3</a:t>
                </a:r>
              </a:p>
            </p:txBody>
          </p:sp>
          <p:sp>
            <p:nvSpPr>
              <p:cNvPr id="64" name="Text Box 25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547" y="257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4</a:t>
                </a:r>
              </a:p>
            </p:txBody>
          </p:sp>
          <p:sp>
            <p:nvSpPr>
              <p:cNvPr id="65" name="Text Box 26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44" y="2909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5</a:t>
                </a:r>
              </a:p>
            </p:txBody>
          </p:sp>
          <p:sp>
            <p:nvSpPr>
              <p:cNvPr id="66" name="Text Box 27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227" y="318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6</a:t>
                </a:r>
              </a:p>
            </p:txBody>
          </p:sp>
          <p:sp>
            <p:nvSpPr>
              <p:cNvPr id="67" name="Text Box 28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874" y="337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7</a:t>
                </a:r>
              </a:p>
            </p:txBody>
          </p:sp>
          <p:sp>
            <p:nvSpPr>
              <p:cNvPr id="68" name="Text Box 29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044" y="337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8</a:t>
                </a:r>
              </a:p>
            </p:txBody>
          </p:sp>
          <p:sp>
            <p:nvSpPr>
              <p:cNvPr id="69" name="Text Box 3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708" y="318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9</a:t>
                </a:r>
              </a:p>
            </p:txBody>
          </p:sp>
          <p:sp>
            <p:nvSpPr>
              <p:cNvPr id="70" name="Text Box 31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500" y="2909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10</a:t>
                </a:r>
              </a:p>
            </p:txBody>
          </p:sp>
          <p:sp>
            <p:nvSpPr>
              <p:cNvPr id="71" name="Text Box 32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397" y="2577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</a:t>
                </a:r>
              </a:p>
            </p:txBody>
          </p:sp>
          <p:sp>
            <p:nvSpPr>
              <p:cNvPr id="72" name="Text Box 33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366" y="2165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12</a:t>
                </a:r>
              </a:p>
            </p:txBody>
          </p:sp>
          <p:sp>
            <p:nvSpPr>
              <p:cNvPr id="73" name="Text Box 34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480" y="1858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13</a:t>
                </a:r>
              </a:p>
            </p:txBody>
          </p:sp>
          <p:sp>
            <p:nvSpPr>
              <p:cNvPr id="74" name="Text Box 3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687" y="1602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14</a:t>
                </a:r>
              </a:p>
            </p:txBody>
          </p:sp>
          <p:sp>
            <p:nvSpPr>
              <p:cNvPr id="75" name="Text Box 3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019" y="1413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15</a:t>
                </a:r>
                <a:endParaRPr lang="en-US" sz="1600" b="0" dirty="0">
                  <a:solidFill>
                    <a:schemeClr val="bg2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437059" y="4379553"/>
              <a:ext cx="1463040" cy="34996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Calibri" pitchFamily="34" charset="0"/>
                </a:rPr>
                <a:t>Unsigned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48E2C6-E37F-C34F-9F6B-E13AD310F651}"/>
              </a:ext>
            </a:extLst>
          </p:cNvPr>
          <p:cNvGrpSpPr/>
          <p:nvPr/>
        </p:nvGrpSpPr>
        <p:grpSpPr>
          <a:xfrm>
            <a:off x="4975225" y="2889250"/>
            <a:ext cx="3787775" cy="3359150"/>
            <a:chOff x="4975225" y="2889250"/>
            <a:chExt cx="3787775" cy="3359150"/>
          </a:xfrm>
        </p:grpSpPr>
        <p:grpSp>
          <p:nvGrpSpPr>
            <p:cNvPr id="18439" name="Group 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975225" y="2889250"/>
              <a:ext cx="3787775" cy="3359150"/>
              <a:chOff x="2366" y="1413"/>
              <a:chExt cx="2386" cy="2116"/>
            </a:xfrm>
          </p:grpSpPr>
          <p:sp>
            <p:nvSpPr>
              <p:cNvPr id="18440" name="Freeform 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18441" name="Text Box 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9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8442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8443" name="Text 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8444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8445" name="Text Box 9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8446" name="Text Box 10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8447" name="Text Box 11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8448" name="Text Box 1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8449" name="Text Box 1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99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450" name="Text Box 14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8451" name="Text Box 15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18452" name="Text Box 1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18453" name="Text Box 17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18454" name="Text Box 1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18455" name="Text Box 1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18456" name="Text Box 2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18457" name="Text Box 21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18458" name="Text Box 2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18459" name="Text Box 23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18460" name="Text Box 24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18461" name="Text Box 25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18462" name="Text Box 26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18463" name="Text Box 27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18464" name="Text Box 28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8465" name="Text Box 29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044" y="337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0</a:t>
                </a:r>
              </a:p>
            </p:txBody>
          </p:sp>
          <p:sp>
            <p:nvSpPr>
              <p:cNvPr id="18466" name="Text Box 30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708" y="318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1</a:t>
                </a:r>
              </a:p>
            </p:txBody>
          </p:sp>
          <p:sp>
            <p:nvSpPr>
              <p:cNvPr id="18467" name="Text Box 3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500" y="2909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8468" name="Text Box 32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97" y="257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8469" name="Text Box 33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66" y="2165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8470" name="Text Box 34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480" y="1858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8471" name="Text Box 3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687" y="1602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8472" name="Text Box 36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019" y="1413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Sign and Magnitude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4E3F21-30B6-D049-A698-FC9A9A7FA084}"/>
                  </a:ext>
                </a:extLst>
              </p14:cNvPr>
              <p14:cNvContentPartPr/>
              <p14:nvPr/>
            </p14:nvContentPartPr>
            <p14:xfrm>
              <a:off x="2006640" y="3497040"/>
              <a:ext cx="1703520" cy="2065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4E3F21-30B6-D049-A698-FC9A9A7FA08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97280" y="3487680"/>
                <a:ext cx="1722240" cy="208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Two representations of 0  </a:t>
            </a:r>
            <a:r>
              <a:rPr lang="en-US" dirty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Two representations of 0  (bad for checking equality)</a:t>
            </a:r>
          </a:p>
          <a:p>
            <a:pPr lvl="1" eaLnBrk="1" hangingPunct="1"/>
            <a:r>
              <a:rPr lang="en-US" dirty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cs typeface="Calibri" panose="020F0502020204030204" pitchFamily="34" charset="0"/>
              </a:rPr>
              <a:t>Negatives “increment” in wrong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direction!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0001</a:t>
            </a: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/>
              <a:t>“Flip” negative encodings so incrementing works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“Shift” negative numbers to eliminate –0</a:t>
                </a:r>
              </a:p>
              <a:p>
                <a:endParaRPr lang="en-US" dirty="0"/>
              </a:p>
              <a:p>
                <a:r>
                  <a:rPr lang="en-US" dirty="0"/>
                  <a:t>MSB </a:t>
                </a:r>
                <a:r>
                  <a:rPr lang="en-US" i="1" dirty="0"/>
                  <a:t>still</a:t>
                </a:r>
                <a:r>
                  <a:rPr lang="en-US" dirty="0"/>
                  <a:t> indicates sign!</a:t>
                </a:r>
              </a:p>
              <a:p>
                <a:pPr lvl="1"/>
                <a:r>
                  <a:rPr lang="en-US" dirty="0"/>
                  <a:t>This is why we represent one</a:t>
                </a:r>
                <a:br>
                  <a:rPr lang="en-US" dirty="0"/>
                </a:br>
                <a:r>
                  <a:rPr lang="en-US" dirty="0"/>
                  <a:t>more negative than positive</a:t>
                </a:r>
                <a:br>
                  <a:rPr lang="en-US" dirty="0"/>
                </a:br>
                <a:r>
                  <a:rPr lang="en-US" dirty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subsequent labs (after Lab 0) have a “reflection” portion</a:t>
            </a:r>
          </a:p>
          <a:p>
            <a:pPr lvl="1"/>
            <a:r>
              <a:rPr lang="en-US" dirty="0"/>
              <a:t>The Reflection questions can be found on the lab specs and are intended to be done </a:t>
            </a:r>
            <a:r>
              <a:rPr lang="en-US" i="1" dirty="0"/>
              <a:t>after</a:t>
            </a:r>
            <a:r>
              <a:rPr lang="en-US" dirty="0"/>
              <a:t> you finish the lab</a:t>
            </a:r>
          </a:p>
          <a:p>
            <a:pPr lvl="1"/>
            <a:r>
              <a:rPr lang="en-US" dirty="0"/>
              <a:t>You will type up your responses in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.txt</a:t>
            </a:r>
            <a:r>
              <a:rPr lang="en-US" dirty="0"/>
              <a:t> file for submission on Canvas</a:t>
            </a:r>
          </a:p>
          <a:p>
            <a:pPr lvl="1"/>
            <a:r>
              <a:rPr lang="en-US" dirty="0"/>
              <a:t>These will be graded “by hand” (read by TAs)</a:t>
            </a:r>
          </a:p>
          <a:p>
            <a:pPr lvl="2"/>
            <a:endParaRPr lang="en-US" dirty="0"/>
          </a:p>
          <a:p>
            <a:r>
              <a:rPr lang="en-US" dirty="0"/>
              <a:t>Intended to check your understand of what you should have learned from the lab</a:t>
            </a:r>
          </a:p>
          <a:p>
            <a:pPr lvl="1"/>
            <a:r>
              <a:rPr lang="en-US" dirty="0"/>
              <a:t>Also great practice for short answer questions on the exams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38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4-bit Examples: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unsigned: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10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two’s complement: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-1*2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–6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-1 represented as: </a:t>
            </a:r>
            <a:br>
              <a:rPr lang="en-US" dirty="0"/>
            </a:br>
            <a:r>
              <a:rPr lang="en-US" dirty="0">
                <a:solidFill>
                  <a:srgbClr val="AB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111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AB0000"/>
                </a:solidFill>
              </a:rPr>
              <a:t>-2</a:t>
            </a:r>
            <a:r>
              <a:rPr lang="en-US" baseline="30000" dirty="0">
                <a:solidFill>
                  <a:srgbClr val="AB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(2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1)</a:t>
            </a:r>
          </a:p>
          <a:p>
            <a:pPr lvl="2"/>
            <a:r>
              <a:rPr lang="en-US" dirty="0"/>
              <a:t>MSB makes it super negative, add up </a:t>
            </a:r>
            <a:br>
              <a:rPr lang="en-US" dirty="0"/>
            </a:br>
            <a:r>
              <a:rPr lang="en-US" dirty="0"/>
              <a:t>all the other bits to get back up to -1</a:t>
            </a:r>
          </a:p>
          <a:p>
            <a:pPr lvl="2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>
                  <a:blip r:embed="rId50"/>
                  <a:stretch>
                    <a:fillRect t="-2532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Two’s Complement is So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same number of (+) and (–) numbers</a:t>
            </a:r>
          </a:p>
          <a:p>
            <a:r>
              <a:rPr lang="en-US" dirty="0"/>
              <a:t>Positive number encodings match unsigned</a:t>
            </a:r>
          </a:p>
          <a:p>
            <a:r>
              <a:rPr lang="en-US" dirty="0"/>
              <a:t>Simple arithmetic (x + -y = x – y)</a:t>
            </a:r>
          </a:p>
          <a:p>
            <a:r>
              <a:rPr lang="en-US" dirty="0"/>
              <a:t>Single zero</a:t>
            </a:r>
          </a:p>
          <a:p>
            <a:r>
              <a:rPr lang="en-US" dirty="0"/>
              <a:t>All zeros encoding = 0</a:t>
            </a:r>
          </a:p>
          <a:p>
            <a:r>
              <a:rPr lang="en-US" dirty="0"/>
              <a:t>Simple negation procedure:</a:t>
            </a:r>
          </a:p>
          <a:p>
            <a:pPr lvl="1"/>
            <a:r>
              <a:rPr lang="en-US" dirty="0"/>
              <a:t>Get negative representation </a:t>
            </a:r>
            <a:br>
              <a:rPr lang="en-US" dirty="0"/>
            </a:br>
            <a:r>
              <a:rPr lang="en-US" dirty="0"/>
              <a:t>of any integer by taking </a:t>
            </a:r>
            <a:br>
              <a:rPr lang="en-US" dirty="0"/>
            </a:br>
            <a:r>
              <a:rPr lang="en-US" dirty="0"/>
              <a:t>bitwise complement and </a:t>
            </a:r>
            <a:br>
              <a:rPr lang="en-US" dirty="0"/>
            </a:br>
            <a:r>
              <a:rPr lang="en-US" dirty="0"/>
              <a:t>then adding one!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4-bit number encoding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/>
              <a:t>What’s it mean as an </a:t>
            </a:r>
            <a:r>
              <a:rPr lang="en-US" b="1" dirty="0"/>
              <a:t>unsigned</a:t>
            </a:r>
            <a:r>
              <a:rPr lang="en-US" dirty="0"/>
              <a:t> 4-bit integer?</a:t>
            </a:r>
          </a:p>
          <a:p>
            <a:r>
              <a:rPr lang="en-US" dirty="0"/>
              <a:t>What about </a:t>
            </a:r>
            <a:r>
              <a:rPr lang="en-US" b="1" dirty="0"/>
              <a:t>signed</a:t>
            </a:r>
            <a:r>
              <a:rPr lang="en-US" dirty="0"/>
              <a:t>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Bit-level operators allow for fine-grained manipulations of data</a:t>
            </a:r>
          </a:p>
          <a:p>
            <a:pPr lvl="1"/>
            <a:r>
              <a:rPr lang="en-US" dirty="0"/>
              <a:t>Bitwise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/>
              <a:t>) </a:t>
            </a:r>
            <a:r>
              <a:rPr lang="en-US" b="1" dirty="0"/>
              <a:t>different than logical </a:t>
            </a:r>
            <a:r>
              <a:rPr lang="en-US" dirty="0"/>
              <a:t>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Especially useful with bit masks</a:t>
            </a:r>
          </a:p>
          <a:p>
            <a:r>
              <a:rPr lang="en-US" dirty="0"/>
              <a:t>Choice of </a:t>
            </a:r>
            <a:r>
              <a:rPr lang="en-US" i="1" dirty="0"/>
              <a:t>encoding scheme</a:t>
            </a:r>
            <a:r>
              <a:rPr lang="en-US" dirty="0"/>
              <a:t> is important</a:t>
            </a:r>
          </a:p>
          <a:p>
            <a:pPr lvl="1"/>
            <a:r>
              <a:rPr lang="en-US" dirty="0"/>
              <a:t>Tradeoffs based on size requirements and desired operations</a:t>
            </a:r>
          </a:p>
          <a:p>
            <a:r>
              <a:rPr lang="en-US" dirty="0"/>
              <a:t>Integers represented using unsigned and two’s complement representations</a:t>
            </a:r>
          </a:p>
          <a:p>
            <a:pPr lvl="1"/>
            <a:r>
              <a:rPr lang="en-US" dirty="0"/>
              <a:t>Limited by fixed bit width</a:t>
            </a:r>
          </a:p>
          <a:p>
            <a:pPr lvl="1"/>
            <a:r>
              <a:rPr lang="en-US" dirty="0"/>
              <a:t>We’ll examine arithmetic operations next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Memory, Data, and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b="1" dirty="0">
                <a:solidFill>
                  <a:srgbClr val="4B2A85"/>
                </a:solidFill>
              </a:rPr>
              <a:t>Strings</a:t>
            </a:r>
          </a:p>
          <a:p>
            <a:r>
              <a:rPr lang="en-US" dirty="0"/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ea typeface="ＭＳ Ｐゴシック" charset="0"/>
                <a:cs typeface="Roboto Regular" charset="0"/>
              </a:rPr>
              <a:t>Representing strings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53306" indent="-307718"/>
            <a:r>
              <a:rPr lang="en-US" b="0" dirty="0">
                <a:ea typeface="ＭＳ Ｐゴシック" charset="0"/>
                <a:cs typeface="Roboto Regular" charset="0"/>
              </a:rPr>
              <a:t>C-style string stored as a sequen</a:t>
            </a:r>
            <a:r>
              <a:rPr lang="en-US" dirty="0">
                <a:ea typeface="ＭＳ Ｐゴシック" charset="0"/>
                <a:cs typeface="Roboto Regular" charset="0"/>
              </a:rPr>
              <a:t>ce </a:t>
            </a:r>
            <a:r>
              <a:rPr lang="en-US" b="0" dirty="0">
                <a:ea typeface="ＭＳ Ｐゴシック" charset="0"/>
                <a:cs typeface="Roboto Regular" charset="0"/>
              </a:rPr>
              <a:t>of bytes (</a:t>
            </a:r>
            <a:r>
              <a:rPr lang="en-US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char*</a:t>
            </a:r>
            <a:r>
              <a:rPr lang="en-US" b="0" dirty="0">
                <a:ea typeface="ＭＳ Ｐゴシック" charset="0"/>
                <a:cs typeface="Roboto Regular" charset="0"/>
              </a:rPr>
              <a:t>)</a:t>
            </a:r>
          </a:p>
          <a:p>
            <a:pPr marL="659630" lvl="1" indent="-307718"/>
            <a:r>
              <a:rPr lang="en-US" b="0" dirty="0">
                <a:ea typeface="ＭＳ Ｐゴシック" charset="0"/>
                <a:cs typeface="Roboto Regular" charset="0"/>
              </a:rPr>
              <a:t>Elements are one-byte </a:t>
            </a:r>
            <a:r>
              <a:rPr lang="en-US" b="0" dirty="0">
                <a:solidFill>
                  <a:srgbClr val="FF0000"/>
                </a:solidFill>
                <a:ea typeface="ＭＳ Ｐゴシック" charset="0"/>
                <a:cs typeface="Roboto Regular" charset="0"/>
              </a:rPr>
              <a:t>ASCII codes </a:t>
            </a:r>
            <a:r>
              <a:rPr lang="en-US" b="0" dirty="0">
                <a:ea typeface="ＭＳ Ｐゴシック" charset="0"/>
                <a:cs typeface="Roboto Regular" charset="0"/>
              </a:rPr>
              <a:t>for each character</a:t>
            </a:r>
          </a:p>
          <a:p>
            <a:pPr marL="659630" lvl="1" indent="-307718"/>
            <a:r>
              <a:rPr lang="en-US" dirty="0">
                <a:ea typeface="ＭＳ Ｐゴシック" charset="0"/>
                <a:cs typeface="Roboto Regular" charset="0"/>
              </a:rPr>
              <a:t>No “String” keyword, unlike Java</a:t>
            </a:r>
            <a:endParaRPr lang="en-US" b="0" dirty="0">
              <a:ea typeface="ＭＳ Ｐゴシック" charset="0"/>
              <a:cs typeface="Roboto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1280160" y="2834640"/>
          <a:ext cx="6580907" cy="3695143"/>
        </p:xfrm>
        <a:graphic>
          <a:graphicData uri="http://schemas.openxmlformats.org/drawingml/2006/table">
            <a:tbl>
              <a:tblPr/>
              <a:tblGrid>
                <a:gridCol w="48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@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`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!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”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#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&amp;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’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(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*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[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{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,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&lt;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\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|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=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]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}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&gt;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^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~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/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_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0160" y="65297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ASCII: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American Standard Code for Information Interchange</a:t>
            </a:r>
          </a:p>
        </p:txBody>
      </p:sp>
    </p:spTree>
    <p:extLst>
      <p:ext uri="{BB962C8B-B14F-4D97-AF65-F5344CB8AC3E}">
        <p14:creationId xmlns:p14="http://schemas.microsoft.com/office/powerpoint/2010/main" val="304325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Null-Terminated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”Life is good" stored as a 13-byte array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Last character followed by a 0 byte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(a.k.a. "</a:t>
            </a:r>
            <a:r>
              <a:rPr lang="en-US" dirty="0">
                <a:solidFill>
                  <a:srgbClr val="FF0000"/>
                </a:solidFill>
              </a:rPr>
              <a:t>null terminator</a:t>
            </a:r>
            <a:r>
              <a:rPr lang="en-US" dirty="0"/>
              <a:t>")</a:t>
            </a:r>
          </a:p>
          <a:p>
            <a:pPr lvl="1"/>
            <a:r>
              <a:rPr lang="en-US" dirty="0"/>
              <a:t>Must take into account when allocating space in memory</a:t>
            </a:r>
          </a:p>
          <a:p>
            <a:pPr lvl="1"/>
            <a:r>
              <a:rPr lang="en-US" dirty="0"/>
              <a:t>Note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character 0 has non-zero value)</a:t>
            </a:r>
          </a:p>
          <a:p>
            <a:pPr>
              <a:spcBef>
                <a:spcPts val="1800"/>
              </a:spcBef>
            </a:pPr>
            <a:r>
              <a:rPr lang="en-US" dirty="0"/>
              <a:t>How do we compute the length of a string?</a:t>
            </a:r>
          </a:p>
          <a:p>
            <a:pPr lvl="1"/>
            <a:r>
              <a:rPr lang="en-US" dirty="0"/>
              <a:t>Traverse array until null terminator encountered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457200" y="2011680"/>
          <a:ext cx="8229600" cy="1098176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Decimal: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Hex: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0x4c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Text: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s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\0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06B1D3-86B6-5241-BCDF-A89293C306B8}"/>
                  </a:ext>
                </a:extLst>
              </p14:cNvPr>
              <p14:cNvContentPartPr/>
              <p14:nvPr/>
            </p14:nvContentPartPr>
            <p14:xfrm>
              <a:off x="1374480" y="1953360"/>
              <a:ext cx="7472160" cy="1287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06B1D3-86B6-5241-BCDF-A89293C306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120" y="1944000"/>
                <a:ext cx="7490880" cy="13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15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68D4-0C71-E74E-8149-4ADBE738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strlen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3031-5AC1-D545-B68B-9D935A6F6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957637"/>
            <a:ext cx="8366125" cy="2600325"/>
          </a:xfrm>
        </p:spPr>
        <p:txBody>
          <a:bodyPr/>
          <a:lstStyle/>
          <a:p>
            <a:r>
              <a:rPr lang="en-US" dirty="0"/>
              <a:t>A.  Not sure</a:t>
            </a:r>
          </a:p>
          <a:p>
            <a:r>
              <a:rPr lang="en-US" dirty="0"/>
              <a:t>B.  3</a:t>
            </a:r>
          </a:p>
          <a:p>
            <a:r>
              <a:rPr lang="en-US" dirty="0"/>
              <a:t>C.  4</a:t>
            </a:r>
          </a:p>
          <a:p>
            <a:r>
              <a:rPr lang="en-US" dirty="0"/>
              <a:t>D. 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7E73-42C8-FC48-BED2-5DAC050E1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6FA89AC-3165-C34F-BA7F-7537641AD82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8089" y="1600200"/>
            <a:ext cx="786384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s[5] = “foo”;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A3C6B0-E79D-C440-8198-82E5E7A6D00E}"/>
                  </a:ext>
                </a:extLst>
              </p14:cNvPr>
              <p14:cNvContentPartPr/>
              <p14:nvPr/>
            </p14:nvContentPartPr>
            <p14:xfrm>
              <a:off x="477720" y="936360"/>
              <a:ext cx="6543720" cy="4209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A3C6B0-E79D-C440-8198-82E5E7A6D0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360" y="927000"/>
                <a:ext cx="6562440" cy="42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21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12BC6E-FA2B-7145-A0C0-DB039CBB6426}"/>
                  </a:ext>
                </a:extLst>
              </p14:cNvPr>
              <p14:cNvContentPartPr/>
              <p14:nvPr/>
            </p14:nvContentPartPr>
            <p14:xfrm>
              <a:off x="2956320" y="2679480"/>
              <a:ext cx="5046480" cy="141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12BC6E-FA2B-7145-A0C0-DB039CBB64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6960" y="2670120"/>
                <a:ext cx="5065200" cy="14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537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AND: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OR: 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XOR: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NOT: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>
                    <a:cs typeface="Calibri" panose="020F0502020204030204" pitchFamily="34" charset="0"/>
                  </a:rPr>
                  <a:t>DeMorgan’s</a:t>
                </a:r>
                <a:r>
                  <a:rPr lang="en-US" dirty="0">
                    <a:cs typeface="Calibri" panose="020F0502020204030204" pitchFamily="34" charset="0"/>
                  </a:rPr>
                  <a:t> Law: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~B</a:t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	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~A | ~B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XOR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NOT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1FA9A8-4371-0E46-BA89-0CBD16B30A2B}"/>
                  </a:ext>
                </a:extLst>
              </p14:cNvPr>
              <p14:cNvContentPartPr/>
              <p14:nvPr/>
            </p14:nvContentPartPr>
            <p14:xfrm>
              <a:off x="4075560" y="4129560"/>
              <a:ext cx="2885040" cy="244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1FA9A8-4371-0E46-BA89-0CBD16B30A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6200" y="4120200"/>
                <a:ext cx="2903760" cy="24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39198</TotalTime>
  <Words>3189</Words>
  <Application>Microsoft Office PowerPoint</Application>
  <PresentationFormat>On-screen Show (4:3)</PresentationFormat>
  <Paragraphs>1161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UWTheme-351-Au18</vt:lpstr>
      <vt:lpstr>Data III &amp; Integers I CSE 351 Winter 2019</vt:lpstr>
      <vt:lpstr>Administrivia</vt:lpstr>
      <vt:lpstr>Lab Reflections</vt:lpstr>
      <vt:lpstr>Memory, Data, and Addressing</vt:lpstr>
      <vt:lpstr>Representing strings</vt:lpstr>
      <vt:lpstr>Null-Terminated Strings</vt:lpstr>
      <vt:lpstr>strlen()</vt:lpstr>
      <vt:lpstr>Examining Data Representations</vt:lpstr>
      <vt:lpstr>Boolean Algebra</vt:lpstr>
      <vt:lpstr>General Boolean Algebras</vt:lpstr>
      <vt:lpstr>Bit-Level Operations in C</vt:lpstr>
      <vt:lpstr>Contrast: 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Hardware/Software Interface CSE351 Spring 2011   April 4, 2011: Integers (and more about C pointers)</dc:title>
  <dc:creator>Ruth Anderson</dc:creator>
  <cp:lastModifiedBy>Max Willsey</cp:lastModifiedBy>
  <cp:revision>1247</cp:revision>
  <cp:lastPrinted>2018-10-03T00:13:26Z</cp:lastPrinted>
  <dcterms:created xsi:type="dcterms:W3CDTF">2014-04-04T04:13:44Z</dcterms:created>
  <dcterms:modified xsi:type="dcterms:W3CDTF">2019-01-14T19:57:54Z</dcterms:modified>
</cp:coreProperties>
</file>