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ink/ink3.xml" ContentType="application/inkml+xml"/>
  <Override PartName="/ppt/tags/tag5.xml" ContentType="application/vnd.openxmlformats-officedocument.presentationml.tags+xml"/>
  <Override PartName="/ppt/ink/ink4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ink/ink5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.xml" ContentType="application/vnd.openxmlformats-officedocument.presentationml.notesSlide+xml"/>
  <Override PartName="/ppt/ink/ink6.xml" ContentType="application/inkml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5.xml" ContentType="application/vnd.openxmlformats-officedocument.presentationml.tags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1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2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4" r:id="rId1"/>
  </p:sldMasterIdLst>
  <p:notesMasterIdLst>
    <p:notesMasterId r:id="rId41"/>
  </p:notesMasterIdLst>
  <p:handoutMasterIdLst>
    <p:handoutMasterId r:id="rId42"/>
  </p:handoutMasterIdLst>
  <p:sldIdLst>
    <p:sldId id="736" r:id="rId2"/>
    <p:sldId id="706" r:id="rId3"/>
    <p:sldId id="735" r:id="rId4"/>
    <p:sldId id="708" r:id="rId5"/>
    <p:sldId id="733" r:id="rId6"/>
    <p:sldId id="734" r:id="rId7"/>
    <p:sldId id="682" r:id="rId8"/>
    <p:sldId id="710" r:id="rId9"/>
    <p:sldId id="697" r:id="rId10"/>
    <p:sldId id="680" r:id="rId11"/>
    <p:sldId id="661" r:id="rId12"/>
    <p:sldId id="664" r:id="rId13"/>
    <p:sldId id="663" r:id="rId14"/>
    <p:sldId id="700" r:id="rId15"/>
    <p:sldId id="674" r:id="rId16"/>
    <p:sldId id="675" r:id="rId17"/>
    <p:sldId id="711" r:id="rId18"/>
    <p:sldId id="701" r:id="rId19"/>
    <p:sldId id="666" r:id="rId20"/>
    <p:sldId id="679" r:id="rId21"/>
    <p:sldId id="712" r:id="rId22"/>
    <p:sldId id="713" r:id="rId23"/>
    <p:sldId id="714" r:id="rId24"/>
    <p:sldId id="715" r:id="rId25"/>
    <p:sldId id="716" r:id="rId26"/>
    <p:sldId id="717" r:id="rId27"/>
    <p:sldId id="718" r:id="rId28"/>
    <p:sldId id="719" r:id="rId29"/>
    <p:sldId id="720" r:id="rId30"/>
    <p:sldId id="721" r:id="rId31"/>
    <p:sldId id="722" r:id="rId32"/>
    <p:sldId id="723" r:id="rId33"/>
    <p:sldId id="725" r:id="rId34"/>
    <p:sldId id="726" r:id="rId35"/>
    <p:sldId id="727" r:id="rId36"/>
    <p:sldId id="728" r:id="rId37"/>
    <p:sldId id="729" r:id="rId38"/>
    <p:sldId id="731" r:id="rId39"/>
    <p:sldId id="732" r:id="rId40"/>
  </p:sldIdLst>
  <p:sldSz cx="9144000" cy="6858000" type="letter"/>
  <p:notesSz cx="6997700" cy="9283700"/>
  <p:custDataLst>
    <p:tags r:id="rId4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on Holt" initials="BH" lastIdx="1" clrIdx="0">
    <p:extLst/>
  </p:cmAuthor>
  <p:cmAuthor id="2" name="Brandon Holt" initials="BH [2]" lastIdx="1" clrIdx="1">
    <p:extLst/>
  </p:cmAuthor>
  <p:cmAuthor id="3" name="Brandon Holt" initials="BH [3]" lastIdx="1" clrIdx="2">
    <p:extLst/>
  </p:cmAuthor>
  <p:cmAuthor id="4" name="Brandon Holt" initials="BH [4]" lastIdx="1" clrIdx="3">
    <p:extLst/>
  </p:cmAuthor>
  <p:cmAuthor id="5" name="Brandon Holt" initials="BH [5]" lastIdx="1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6F21"/>
    <a:srgbClr val="4B2A85"/>
    <a:srgbClr val="999999"/>
    <a:srgbClr val="065081"/>
    <a:srgbClr val="F6F5BD"/>
    <a:srgbClr val="99CCFF"/>
    <a:srgbClr val="FF9999"/>
    <a:srgbClr val="FFFF99"/>
    <a:srgbClr val="DCB834"/>
    <a:srgbClr val="DFC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1" autoAdjust="0"/>
    <p:restoredTop sz="91184" autoAdjust="0"/>
  </p:normalViewPr>
  <p:slideViewPr>
    <p:cSldViewPr snapToObjects="1">
      <p:cViewPr varScale="1">
        <p:scale>
          <a:sx n="81" d="100"/>
          <a:sy n="81" d="100"/>
        </p:scale>
        <p:origin x="88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"/>
    </p:cViewPr>
  </p:sorterViewPr>
  <p:notesViewPr>
    <p:cSldViewPr snapToObjects="1">
      <p:cViewPr varScale="1">
        <p:scale>
          <a:sx n="114" d="100"/>
          <a:sy n="114" d="100"/>
        </p:scale>
        <p:origin x="2160" y="168"/>
      </p:cViewPr>
      <p:guideLst>
        <p:guide orient="horz" pos="2923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Ceze" userId="20450811_tp_dropbox" providerId="OAuth2" clId="{4D3BEEEC-79C5-1149-B6DC-EB1D1267EE43}"/>
    <pc:docChg chg="modSld">
      <pc:chgData name="Luis Ceze" userId="20450811_tp_dropbox" providerId="OAuth2" clId="{4D3BEEEC-79C5-1149-B6DC-EB1D1267EE43}" dt="2019-01-06T21:35:22.810" v="90" actId="20577"/>
      <pc:docMkLst>
        <pc:docMk/>
      </pc:docMkLst>
      <pc:sldChg chg="modSp">
        <pc:chgData name="Luis Ceze" userId="20450811_tp_dropbox" providerId="OAuth2" clId="{4D3BEEEC-79C5-1149-B6DC-EB1D1267EE43}" dt="2019-01-06T21:19:12.602" v="11" actId="20577"/>
        <pc:sldMkLst>
          <pc:docMk/>
          <pc:sldMk cId="1446618996" sldId="674"/>
        </pc:sldMkLst>
        <pc:spChg chg="mod">
          <ac:chgData name="Luis Ceze" userId="20450811_tp_dropbox" providerId="OAuth2" clId="{4D3BEEEC-79C5-1149-B6DC-EB1D1267EE43}" dt="2019-01-06T21:19:12.602" v="11" actId="20577"/>
          <ac:spMkLst>
            <pc:docMk/>
            <pc:sldMk cId="1446618996" sldId="674"/>
            <ac:spMk id="3" creationId="{00000000-0000-0000-0000-000000000000}"/>
          </ac:spMkLst>
        </pc:spChg>
      </pc:sldChg>
      <pc:sldChg chg="modSp">
        <pc:chgData name="Luis Ceze" userId="20450811_tp_dropbox" providerId="OAuth2" clId="{4D3BEEEC-79C5-1149-B6DC-EB1D1267EE43}" dt="2019-01-06T21:35:22.810" v="90" actId="20577"/>
        <pc:sldMkLst>
          <pc:docMk/>
          <pc:sldMk cId="442058083" sldId="731"/>
        </pc:sldMkLst>
        <pc:spChg chg="mod">
          <ac:chgData name="Luis Ceze" userId="20450811_tp_dropbox" providerId="OAuth2" clId="{4D3BEEEC-79C5-1149-B6DC-EB1D1267EE43}" dt="2019-01-06T21:35:22.810" v="90" actId="20577"/>
          <ac:spMkLst>
            <pc:docMk/>
            <pc:sldMk cId="442058083" sldId="731"/>
            <ac:spMk id="3" creationId="{00000000-0000-0000-0000-000000000000}"/>
          </ac:spMkLst>
        </pc:spChg>
      </pc:sldChg>
      <pc:sldChg chg="delAnim">
        <pc:chgData name="Luis Ceze" userId="20450811_tp_dropbox" providerId="OAuth2" clId="{4D3BEEEC-79C5-1149-B6DC-EB1D1267EE43}" dt="2019-01-06T21:01:25.394" v="4" actId="27706"/>
        <pc:sldMkLst>
          <pc:docMk/>
          <pc:sldMk cId="3470122993" sldId="73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7201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06:15.35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ax="2496" units="cm"/>
          <inkml:channel name="Y" type="integer" max="1680" units="cm"/>
          <inkml:channel name="T" type="integer" max="2.14748E9" units="dev"/>
        </inkml:traceFormat>
        <inkml:channelProperties>
          <inkml:channelProperty channel="X" name="resolution" value="118.29384" units="1/cm"/>
          <inkml:channelProperty channel="Y" name="resolution" value="119.14893" units="1/cm"/>
          <inkml:channelProperty channel="T" name="resolution" value="1" units="1/dev"/>
        </inkml:channelProperties>
      </inkml:inkSource>
      <inkml:timestamp xml:id="ts1" timeString="2019-01-07T16:06:17.299"/>
    </inkml:context>
  </inkml:definitions>
  <inkml:trace contextRef="#ctx0" brushRef="#br0">20355 9749 1068 0,'0'0'0'16,"0"0"161"-16,0 0 1 15,0 0-37-15,0 0 1 16,0 0-20-16,26-33 1 16,-6 17-38-16,14-11 1 0,9-9-10 15,7-7 1-15,10 10-9 16,1 6 0-16,2 7-2 15,-19 10 0-15,-14 14-13 16,-7 12 0-16,0 14-11 16,-9 16 0-16,-14 17-17 31,-10 7 1-31,-10 6 18 0,-4 7 0 0,-2 16-10 16,-8 0 1-16,-3-6 7 0,4-10 0 15,10-11-12-15,9-15 1 16,4-28-15-16,10 1 0 15,0 10-43-15,-3-7 1 16,3-17-53-16,0-9 1 16,0 0-1499-16</inkml:trace>
  <inkml:trace contextRef="#ctx0" brushRef="#br0" timeOffset="481.978">20625 11235 1180 0,'-6'3'0'16,"2"4"-16"-16,1-4 1 16,0-6 16-16,6-4 0 15,4 4 148-15,-1 0 1 16,4-4-67-16,7 1 0 15,10 2 4-15,6 8 1 16,-3 2-18-16,-3 4 1 16,-14 7-11-16,-6-1 1 15,-4 1-10-15,-3-4 1 0,-6 4-14 16,-1-1 0-16,-3-6 2 16,-3-7 1-16,-1-3-16 15,4 0 1-15,3 0 0 16,4-3 0-16,-4 0-3 15,4-1 1-15,-7 4-15 16,3-3 0-16,1 0-1690 0</inkml:trace>
  <inkml:trace contextRef="#ctx1" brushRef="#br0">17665 13258 0,'0'0'15,"0"0"-15,0 0 0</inkml:trace>
  <inkml:trace contextRef="#ctx1" brushRef="#br0" timeOffset="45.518">13799 639 0,'0'0'0,"0"0"15,0 0-15</inkml:trace>
  <inkml:trace contextRef="#ctx0" brushRef="#br0" timeOffset="2483.524">1512 1592 1718 0,'0'0'0'0,"0"0"192"15,0 0 0-15,0 0-74 16,0 0 1-16,16 33-33 15,4 24 1-15,0 32-50 0,1 14 1 16,-11-1-6-16,-4-6 1 16,4-3-10-16,4-24 1 15,-1-32-6-15,-10-24 0 16,-3-3-13-16,17-23 0 16,16-30-5-16,8-20 0 15,-8-13-2-15,-3 3 0 16,-3 20 1-16,-4 10 1 15,-3 23 5-15,-6 13 1 16,-8 14 11-16,8 33 0 16,12 46 17-16,8 16 0 15,-11-2-6-15,0-18 0 16,1-25-5-16,3-18 1 16,6 4 3-16,-6-10 0 0,-11-13-32 15,1-16 0-15,10-8-65 16,-14-12 0-16,4-11-69 15,-4-19 1-15,1 3-1620 16</inkml:trace>
  <inkml:trace contextRef="#ctx0" brushRef="#br0" timeOffset="3082.476">2297 2234 1404 0,'3'4'0'0,"4"2"-22"16,3-2 0-16,7-8 21 15,3 4 1-15,-10 0 118 0,0 0 0 31,-4-6-34-31,1-4 0 0,-7-7 1 0,-13 4 1 16,-14-4-10-16,-6 11 0 16,-4 9-3-16,0 17 1 15,0 10-19-15,14 16 0 16,3 14-15-16,20-8 0 16,10-15-30-16,3-11 1 15,21 1 2-15,-1-11 0 16,7-9-17-1,4-14 1-15,2-16-53 16,1-16 0-16,-17-11-24 16,-6 4 1-16,-14 19 0 0,-10 7 1 15,0 10 8-15,0 4 1 0,0 2 35 16,0 4 0-16,0 4 32 16,16 16 1-16,8 29 1 31,-4 17 0-31,-7 4 22 15,-6-1 1-15,-7 11 10 0,0-7 1 16,0-21-4-16,3-5 0 16,0-11-7-16,-3-13 1 15,0-13-14-15,0-10 0 16,4-6 1-16,2-17 0 16,1-27-8-16,-4-13 1 0,4-3-2 15,20-4 1-15,10-2-2 16,13 9 1-16,7 16 1 15,-1 18 1-15,-2 9 43 16,-14 10 1-16,-20 6-5 0,-7 18 0 16,-13 19 9-16,-6 13 1 15,-28 10-9-15,-6-6 0 16,-7-4-15-16,4-9 0 16,3-14-3-16,10-13 0 31,13-10-52-31,7-7 1 0,3 4-1701 15</inkml:trace>
  <inkml:trace contextRef="#ctx0" brushRef="#br0" timeOffset="3426.123">2962 2363 1438 0,'3'4'0'0,"4"9"78"16,6 7 0-16,7 3-32 15,7 17 1-15,10 16 27 16,-4 3 1-16,-10 1-17 0,-13-10 0 15,-10-11-3-15,0-2 1 16,-10-4-8-16,-10-20 0 16,-3-16-10-16,-10-17 0 0,6-17-29 15,3-12 0-15,8-4-3 16,16-17 1-16,16-9-6 16,18-4 0-16,16 7-1 15,-3 13 1-15,3 14-1 16,-10 19 0-16,-17 13-1 15,-9 14 1-15,-8 6 0 0,-6 27 0 16,-6 43 1-16,-1 6 1 31,-3-12-1-31,3-18 1 16,-3-12-2-16,10-11 0 16,4-9-62-16,2-8 1 15,1 1-1373-15</inkml:trace>
  <inkml:trace contextRef="#ctx0" brushRef="#br0" timeOffset="3676.986">3613 2300 1281 0,'7'7'0'0,"3"-4"-17"16,3 4 1-16,1 0-90 16,2-1 0-16,4-2 193 15,10-8 1-15,17-12-60 16,0-4 0-16,-14 3 14 15,-13 1 1-15,-6-1-8 0,-8 7 1 0,-2 10-13 16,-4 20 1-16,-7 33 66 16,-6 33 1-16,-4 37 24 0,4 19 1 31,13 13-16-31,0-19 0 16,23-43-11-16,-6-1-1538 15</inkml:trace>
  <inkml:trace contextRef="#ctx0" brushRef="#br0" timeOffset="4926.889">4853 2142 1785 0,'0'0'0'0,"0"0"177"16,0 0 0-16,36 66-59 16,-6 0 0-16,1 13-26 15,-11 1 0-15,-4-11-56 16,-9-16 1-16,3-23-13 16,-7-13 1-16,1-14-6 15,2-6 1-15,11-4-20 16,6-20 0-16,7-29-22 15,-6-7 0-15,-4 0-3 0,-3 11 1 16,-1 12 7-16,1 13 0 16,6 4 12-16,-6 17 0 15,-4 16 1-15,8 23 1 16,9 29 3-16,-4-5 0 16,-12-31 0-16,-4-6 1 15,13 7 0-15,0-1 0 16,4-9-5-16,7-11 1 15,19-16-58-15,-9-6 0 16,-18-1-3-16,-2 7 1 16,-4-3 4-16,0-4 1 15,0-6 11-15,3-3 0 16,-6 3 25-16,0-1 0 16,-1-5 22-16,-9-8 0 15,-14-2 10-15,-3 9 1 16,-6 20 18-16,-8 20 0 15,1 20 2-15,-1 19 0 0,-6 17 6 16,17-6 0-16,16-4-14 16,14-9 1-16,10-8 4 0,6-9 0 15,11-13-15-15,6-17 1 16,10-20-12-16,-10-13 0 16,-7-10-2-16,-13 0 0 15,-13 6 0-15,-3 4 0 16,-1 7 0-16,-3-4 0 15,-3-7 0-15,-4 8 0 16,-3 15 1-16,-3 14 0 16,-1 10 2-16,-2 17 1 15,-1 19 2-15,7 4 1 0,7-7 8 16,13-3 0-16,20 3-1 16,3-10 1-16,11-17 10 15,-8-13 1-15,4-9 11 16,-6-14 0-16,3-16 0 15,-11-11 0-15,-9 1 2 16,-13 10 0 0,-11 12-5-16,-6 5 1 15,-1 2-20-15,-3 7 0 16,-3 10 16-16,0 0 0 16,4 0-32-16,-1 0-2021 15</inkml:trace>
  <inkml:trace contextRef="#ctx0" brushRef="#br0" timeOffset="5604.681">6433 2337 1236 0,'0'0'0'0,"0"0"191"16,0 0 0-16,0 0-74 15,0 0 0-15,0 0-52 0,0 0 0 16,0 0-19-16,0 0 0 15,0 0 4-15,13 66 0 16,4-30 3-16,3 1 0 16,3-1-3-16,4-6 0 15,-3-10-7-15,-1-14 1 16,10-15-2-16,-3-11 0 16,-6-10-25-16,-11-10 0 15,-3-16-4-15,0 6 0 16,-6 11-3-16,2 2 0 15,4-2-44-15,4-1-1734 16</inkml:trace>
  <inkml:trace contextRef="#ctx0" brushRef="#br0" timeOffset="6088.745">7709 2066 1628 0,'0'0'0'16,"0"0"87"-16,30 29 1 16,10 28-25-16,4-5 1 15,-14-5 45-15,7-11 0 16,19-13-68-16,8-9 1 16,-11-14-4-16,4-24 0 15,0-28-31-15,-7-11 0 0,-17 0-37 16,-9 10 0-16,-14 26-7 15,-10 7 0-15,-4 17 2 16,-6 16 0 0,-13 37 38-16,-4 20 1 15,4 22 53-15,6 21 0 16,-3 12 5-16,3 8 1 16,7-7-10-16,0-17 1 15,4-27-8-15,2-22 0 0,1-24-40 16,-4-22 1-16,1-1-1759 15</inkml:trace>
  <inkml:trace contextRef="#ctx0" brushRef="#br0" timeOffset="6371.908">8427 2535 1628 0,'17'4'0'16,"13"2"149"-16,20-6 0 15,17-13-50-15,3-13 0 16,-3-17-22-16,-13-10 1 16,-24-4-53-16,-20 1 1 15,-14 7-17-15,-12 12 1 16,-8 17 2-16,-2 17 1 16,-5 16-10-16,-5 17 1 15,6 23 2-15,10 10 1 16,3 3 0-16,14-10 0 15,9-29-7-15,14-11 1 16,17-3-28-16,6-16 0 16,4 0-1560-16</inkml:trace>
  <inkml:trace contextRef="#ctx0" brushRef="#br0" timeOffset="6806.867">9186 2221 1505 0,'10'-7'0'0,"13"-9"85"15,1-7 0-15,-8-10 23 16,-9 6 0-16,-10 4-36 15,-11 6 0-15,-9 8-38 16,-10 12 0-16,-8 23-8 0,1 21 0 16,0 25 14-16,7-2 1 15,19-24-3-15,4-6 1 16,20 0-24-16,-6-11 1 16,-1-12 6-16,14-10 0 15,16-17-22-15,7-10 0 16,0-10-17-16,-6 4 1 15,-11 2-36-15,-9 11 1 16,-4 7 5 0,-4 2 0-16,4 4 9 15,-6 0 1-15,9 0 1 0,14 13 0 16,3 4 31-16,3 6 1 16,-6 0 3-16,-7-3 0 15,0 0 9-15,-10-3 0 16,0-1 32-16,-3-3 1 15,-4-6 0-15,0-4 1 16,1 1 8-16,6-8 1 16,17-6 2-16,16-29 1 15,14-24-5-15,0-10 0 16,-4 4-18-16,-3 2 1 16,4 4-18-16,-11 4 1 15,0-1-1789-15</inkml:trace>
  <inkml:trace contextRef="#ctx0" brushRef="#br0" timeOffset="7221.86">10278 1563 1471 0,'4'-4'0'16,"6"1"194"-16,-10 0 0 0,0-1-71 15,3 14 1-15,10 23-22 16,7 30 1-16,11 43-36 16,-8 20 1-16,-13 9-27 0,-3 1 0 15,3-13-19-15,3-11 0 16,4-13-35-16,-1 1-1727 15</inkml:trace>
  <inkml:trace contextRef="#ctx0" brushRef="#br0" timeOffset="7349.617">10422 2760 1964 0,'0'4'0'16,"-7"2"129"-16,4-2 0 0,3 2-52 31,0-6 1-31,0 0-85 15,3-10 0-15,14 0-68 16,0 0-1461-16</inkml:trace>
  <inkml:trace contextRef="#ctx0" brushRef="#br0" timeOffset="7558.893">11010 1642 1662 0,'0'0'0'16,"0"0"180"-16,0 0 1 16,3 46-51-16,7 14 0 0,4 32-54 15,-1 21 0-15,-3 16-64 16,7 0 1-16,3-6-1 16,7-11 0-16,3-13-62 15,-7-13 0-15,0 0-1558 16</inkml:trace>
  <inkml:trace contextRef="#ctx0" brushRef="#br0" timeOffset="7684">11063 2995 1785 0,'4'4'0'15,"2"2"2"-15,1 1 1 16,3 0-8-16,-6-7 1 16,2-10-64-16,1 0-1037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53:13.3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15559 9068 1068 0,'39'0'0'16,"68"-2"83"-16,48 0 1 16,51 0-26-16,58-1 0 15,62 3-42-15,50 0 1 16,42 0-9-16,44 3 0 16,16 5-5-16,-3 5 0 15,10 8 2-15,-17-2 1 16,-28-4 7-16,-49 0 1 15,-39 4-6-15,-45-2 1 16,-46-6 0-16,-46-7 0 16,-47-6-6-16,-33-7 1 15,-34-1 2-15,0-1-945 0</inkml:trace>
  <inkml:trace contextRef="#ctx0" brushRef="#br0" timeOffset="777.232">3770 10529 956 0,'28'0'0'0,"49"2"121"16,35 2 1-16,21-4-50 31,35-2 0-31,27 2-26 16,45-2 0-16,61-5-45 15,34-5 1-15,47-5 27 0,11-1 0 16,-3 6-24-16,-6 3 0 16,-10 3-4-16,-41-1 1 15,-48 1-11-15,-40 2 1 16,-50 2-33-16,-38 0 0 0,0-1-837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55:20.1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4015 5498 1001 0,'21'0'0'15,"35"-2"76"-15,28-2 0 16,23 0-29-16,9 1 1 16,13 3-12-16,15-4 1 15,12-4-37-15,18-3 0 16,5 2 11-16,7-3 0 16,5-3 24-16,-17 0 0 15,-13 15-17-15,-15-6 0 16,-13-3 12-16,-4 1 0 15,-13 1-18 1,-11 3 0-16,-15 2 17 16,-8 0 0-16,-18-5-18 15,-10-1 0-15,-20 1 18 16,-10 3 0-16,-3 2-1 0,-4 0 0 0,-8 0-28 16,-7-2 1-16,-2-1-1117 15</inkml:trace>
  <inkml:trace contextRef="#ctx0" brushRef="#br0" timeOffset="674.807">7879 5183 945 0,'0'-2'0'16,"4"0"115"-16,0 0 0 16,-4 4-73-16,11 0 0 15,19 0 2-15,4-2 0 0,3-4 16 0,-3 0 0 32,1 2-25-32,-7 2 1 15,-7 0-7-15,-6 0 0 16,-6 0 6-16,1-2 0 0,-5 0-29 15,-5-1 1-15,4 3 4 16,-2-4-1099-16</inkml:trace>
  <inkml:trace contextRef="#ctx0" brushRef="#br0" timeOffset="1290.547">17070 5217 1382 0,'32'0'0'0,"52"3"83"15,0-1-1002-15</inkml:trace>
  <inkml:trace contextRef="#ctx0" brushRef="#br0" timeOffset="16593.579">8093 10293 1292 0,'0'0'0'0,"0"0"73"16,-43 0 1-16,-17 2-13 15,-19 4 1-15,-9 3 8 32,-7-1 0-32,-12 1-32 15,-4 1 1-15,-5 3 1 0,2-2 0 16,2-7-4-16,13 0 0 15,26 2-32-15,18-1 0 16,27-5-26-16,17-5 0 16,0 1-1220-16</inkml:trace>
  <inkml:trace contextRef="#ctx0" brushRef="#br0" timeOffset="16824.003">7265 10242 1236 0,'-7'2'0'15,"1"6"45"-15,-20 9 1 16,-25 13-28-16,-16 0 0 31,-12-1 30-31,-5 3 1 16,2 7-15-16,9-5 1 0,13-9 8 0,15-8 0 15,17-6 27-15,15-7 0 16,9-4-6-16,21 0 1 16,33 0-12-16,10 0 1 15,15 0-3-15,2 0 1 16,0 0-15-16,-14 2 1 15,-14 7-12-15,3-1-1493 16</inkml:trace>
  <inkml:trace contextRef="#ctx0" brushRef="#br0" timeOffset="26305.246">20505 12127 945 0,'0'0'0'0,"0"0"115"15,0 0 0-15,0 0-1 16,0 0 1-16,0 0-39 15,0 0 1-15,-24 9-26 16,9 2 1-16,-8 6-8 16,-1 2 0-16,2 2-9 0,5 2 1 15,2 5-12-15,-2 0 1 16,11-1 2 0,-5 1 0-16,-2 4-14 15,4 2 1-15,9 2-3 16,0-2 0-16,-6-4-1 15,6 2 0-15,6 4 5 16,3 0 0-16,0-2-12 16,6-2 1-16,8-5 2 15,-1-1 1-15,1-1-4 16,10-3 0-16,5-7-1 0,1-9 0 16,-5-8-2-16,1-7 0 15,1-6 3-15,-2-6 1 16,1-2 2-16,3-1 1 15,-5 1 1-15,-10-5 0 16,5-1 15-16,-11-10 1 0,-6-7-4 0,-5-3 0 16,-8 0-4-16,-6 2 1 15,-5 0-7-15,-4 7 0 16,-5 10 7-16,-1 5 0 16,-14 1 16-16,1 7 0 15,-1 7-32-15,3 3 1 16,2 3-13-16,1 2 0 31,-1 0-1540-31</inkml:trace>
  <inkml:trace contextRef="#ctx0" brushRef="#br0" timeOffset="27602.868">16574 12238 911 0,'0'0'0'0,"0"0"100"31,0 0 0-31,0 0-18 0,-19 13 0 16,4-5-3-16,2 1 0 15,-2-5-30-15,2 4 0 16,-8 9-5-16,-5 3 0 16,7 1 3-16,-1 2 1 15,1 7-12-15,-2 4 0 16,-1 2 3-16,1 2 1 0,8 3-15 0,2 3 1 16,7 3-9-16,8 0 0 15,11 0-7-15,9-5 1 16,17-3-7-16,8-10 1 15,11-12 16-15,0-12 0 16,-2-14-15-16,-4-10 1 16,-3-7 2-16,-10-8 1 15,-9-8 5-15,-8-11 1 32,-13-9-8-32,-11-4 0 0,-7-6 1 15,-4 4 0-15,-6 8-6 16,-4 11 1-16,-7 11 2 15,-11 8 0-15,-12 9 16 16,-5 11 0-16,0 16-24 0,-6 15 0 16,-9 11-8-16,4 0-1436 15</inkml:trace>
  <inkml:trace contextRef="#ctx0" brushRef="#br0" timeOffset="28699.848">12666 12278 811 0,'0'0'0'16,"0"0"145"-16,0 0 0 15,0 0-70-15,0 0 1 16,0 0-35-16,0 0 1 16,0 0 18-16,-24 24 0 15,13-14-14-15,-4 7 1 0,-6 7 1 16,-3 8 1-16,3 2-11 15,3 6 0-15,1 9-12 16,7 4 0-16,-1 2 0 16,9 5 0-16,12 4-12 15,14-5 1-15,10-12-5 16,11-13 1-16,16-15-1 16,1-15 0-16,11-10-2 15,0-13 0-15,-2-9-5 16,-5-12 1-16,-10-9 2 15,-15-6 0-15,-15-5 1 0,-20 1 0 16,-10 3 0-16,-9 1 1 16,-15-4-5-16,-4 3 1 15,-9 12 25-15,-2 10 0 16,4 10 6-16,-6 11 0 16,0 13-14-16,-4 7 0 15,4 3-1-15,4 7 0 16,-2 5-24-16,2 3 1 15,-2 9-17-15,-2 0-1412 16</inkml:trace>
  <inkml:trace contextRef="#ctx0" brushRef="#br0" timeOffset="29658.38">8724 12278 900 0,'0'0'0'16,"0"0"87"-16,0 0 1 31,0 0-32-31,-32 11 1 16,15 2-13-16,-4 10 0 0,-14 13-5 15,7 13 1-15,11 13 3 16,4 12 1-16,5 9-3 16,18 2 0-16,23-2 0 15,16-15 1-15,20-19-8 0,14-23 1 16,8-26-2-16,1-24 1 16,-2-14 4-16,-2-15 0 15,-9-13 17-15,-16-9 1 16,-20-3-8-16,-26-7 1 15,-21-9 17-15,-20 3 0 0,-21 6-8 16,-11 15 0-16,-6 18 10 16,-9 21 1-16,-13 18-16 15,-6 23 1-15,-9 24-9 16,5 15 1 0,10 11-46-16,0-1-1778 15</inkml:trace>
  <inkml:trace contextRef="#ctx0" brushRef="#br0" timeOffset="32986.239">7945 11111 833 0,'0'0'0'16,"0"0"75"-16,0 0 0 15,0 0-3-15,17 26 1 16,-8-1 0-16,-7 11 1 16,-2 9-32-16,-6 4 1 0,-7 2-1 15,-2 6 1-15,4 11 4 16,5 2 0-16,6 1-19 15,0-5 0-15,4-7-2 16,-2-6 0-16,5-4-22 16,-3-13 0-16,0-19-13 15,-2-10 0-15,-2-1-1039 16</inkml:trace>
  <inkml:trace contextRef="#ctx0" brushRef="#br0" timeOffset="33627.801">8076 11094 1079 0,'2'-2'0'31,"3"0"-8"-31,1 0 0 0,1-3 9 16,10-3 1-16,15-7 75 15,-4 2 0-15,-11 9-14 16,4-2 1-16,14-7 18 16,-1 2 0-16,-8 7-16 15,-5 0 0-15,-1-3-17 16,-3 1 1-16,-2 0-12 15,-4 1 1-15,1 5-15 16,-1 0 1-16,0 0 2 0,-5 0 0 16,3 0-20-16,0 0 1 15,1 0 10-15,1 3 0 16,4 3-10-16,-2 2 0 16,-2 3-5-16,-1 6 1 15,1 13 3-15,-11 12 0 0,-4 9-4 16,-3 9 0-16,-3 10-2 15,3 7 1-15,7 6-3 16,0-1 0-16,0-3-9 16,5-2 1-16,-3-5-1 15,-2-6 1-15,-11-9-8 16,-2-6 1-16,-13-6 8 16,-8-9 0-16,-5-6 7 0,-1-9 0 15,-10-4 2-15,-6-2 0 16,-6-2 4-16,-4-3 1 31,-5-1 18-31,4-3 1 16,5 3-13-16,10-1 1 15,7-6-3-15,9 1 0 16,14 1-10-16,-1 0-1347 0</inkml:trace>
  <inkml:trace contextRef="#ctx0" brushRef="#br0" timeOffset="34913.684">19981 14039 1102 0,'0'0'0'0,"-6"61"98"15,-1-5 0-15,3 10-8 16,4 6 1-16,4 7-37 0,3-3 1 16,3-6-36-16,5-14 1 15,-8-14-2-15,-1-14 1 16,1-9-18-16,1-13 1 15,-1 1-1073-15</inkml:trace>
  <inkml:trace contextRef="#ctx0" brushRef="#br0" timeOffset="35476.201">19790 14124 1203 0,'0'0'0'16,"6"0"41"-16,3-9 1 15,4-10-19-15,4-6 1 16,0-1 111-16,0-8 1 16,-2-6-53-16,3-5 0 15,-3 0-10-15,-7 7 0 16,-3 15-18-16,-5 8 1 15,0 2-17-15,-5 2 1 16,5 9-24-16,0 9 1 16,5 16-5-16,10 18 1 15,15 16-4-15,13 5 1 16,-3-5-10-16,5-2 0 16,-6-6-5-16,-11-13 0 15,-13-17 1-15,-15-8 0 16,-4-9 4-16,-18-4 0 15,-25-9 19-15,-17 5 1 16,-3 2 6-16,5 0 0 16,12 4-12-16,14-3 1 0,21 1-35 15,-2 0-1499-15</inkml:trace>
  <inkml:trace contextRef="#ctx0" brushRef="#br0" timeOffset="41744.022">18240 13514 1203 0,'0'0'0'0,"0"21"114"0,0 13 0 16,4 23-15-16,3 11 1 15,-1 5-25-15,5 1 1 16,-4-12-36-16,-1-3 0 16,5-1-5-16,-7-7 0 15,0-11-26-15,-2-10 0 16,-2-15-3-16,0-9 1 16,0-2-1299-16</inkml:trace>
  <inkml:trace contextRef="#ctx0" brushRef="#br0" timeOffset="42378.572">18105 13767 1035 0,'0'0'0'0,"0"0"85"15,2 0 0-15,2-7-28 16,7-6 0-16,6-10 38 0,0-2 1 16,-10 5-20-16,-3-3 0 15,3-11-14-15,-1-2 0 16,-2 4-1-16,1 2 0 15,1-2-15-15,1 5 1 16,3 8-10-16,-5 6 0 16,-3 6-13-16,4 7 1 15,5 5-8-15,6 10 0 0,5 14-7 16,-1 14 1-16,0 8-7 16,1-2 1-16,-3-7-2 15,-2-10 0-15,-6-13-4 16,-7-6 1-1,-4-7 8-15,-6-1 0 0,-11-3 16 16,-13-4 1 0,-7-3 18-16,-10-1 0 15,-4-2 7-15,-5 3 1 16,11 12-14-16,6 10 0 16,18 10-27-16,1 1-1727 15</inkml:trace>
  <inkml:trace contextRef="#ctx0" brushRef="#br0" timeOffset="45702.392">18397 15342 1203 0,'0'0'0'15,"0"0"176"-15,0 0 0 16,0 0-53-16,0 0 1 16,0 0-32-16,0 0 1 15,4 28-41-15,-8 12 1 0,-3 13-10 16,3 5 1-16,-7 3 3 15,5 3 1-15,-5 4-12 16,5-2 0-16,1-2-11 16,5-3 1-16,5 5-10 0,-1-8 1 15,3-11-12-15,-5-3 0 16,-9-1-9-16,-10-3 0 16,-4-8-75-16,-7-6 1 31,-7-7-24-31,-3-7 1 0,3-5 10 15,7-3 0-15,7-2 27 16,8-2 1-16,2 0 64 16,5-2 0-16,2-2 56 0,8 0 1 15,-2-1 34-15,9-1 0 16,12 2 7-16,5-1 1 16,0 8-19-16,9-1 1 0,4 2-16 15,-3 0 0-15,1 0-34 16,-1 3 0-16,3 3-56 15,-2 5-1745-15</inkml:trace>
  <inkml:trace contextRef="#ctx0" brushRef="#br0" timeOffset="45846.461">18687 16314 1774 0,'6'-9'0'15,"16"-12"136"-15,5-9 1 16,8-8-51-16,3-5 1 15,5 3-58-15,-2 2 0 32,4-1-46-32,-8 3 1 15,-14 7-4-15,-5 3 1 16,-3 5-1456-16</inkml:trace>
  <inkml:trace contextRef="#ctx0" brushRef="#br0" timeOffset="46018.428">18753 15959 1684 0,'7'10'0'0,"10"12"143"16,2 7 1-16,5 7-54 15,-1 3 0-15,10 1 13 16,-6 9 1-16,6 0-61 16,-3-2 0-16,2-7-37 15,2-2 1-15,-6-2-11 16,7-2-1656-16</inkml:trace>
  <inkml:trace contextRef="#ctx0" brushRef="#br0" timeOffset="46667.411">19745 15595 1371 0,'0'0'0'0,"0"0"104"15,0-23 0-15,0 16-32 16,0-1 0-16,-4 1-2 16,4 3 1-16,0 0-33 0,0 4 1 15,-3-2-14-15,-1 4 1 16,-7 11 3-16,1 16 0 15,-1 22-16-15,0 15 1 16,5 15 5-16,-1 6 1 16,7 5 13-16,0-3 0 15,5-10-6-15,-3-9 0 16,4-11 6-16,-6-8 1 16,9-12-2-16,-7-12 0 15,-2-10-10-15,0-6 0 0,-11-7 6 16,5-4 0-16,-11-2-15 15,-5 0 0-15,-12-2-8 16,6-1 1 0,6 5 2-16,5 0 1 15,7 0 4-15,-1 0 1 0,9 0 9 16,4 0 1-16,2-10-17 16,11 3 1-16,2-1-3 15,3 4 0-15,5 4-16 16,-1-2-1766-16</inkml:trace>
  <inkml:trace contextRef="#ctx0" brushRef="#br0" timeOffset="47423.195">17087 15570 1550 0,'0'0'0'0,"28"0"207"0,0-3 1 15,15-3-78-15,9 0 1 16,4-3-31-16,-1 3 1 16,-10-3-78-16,-2 3 1 15,-15 4-13-15,-6 2 0 16,-16 2-41-16,5 0-1640 15</inkml:trace>
  <inkml:trace contextRef="#ctx0" brushRef="#br0" timeOffset="47599.589">17276 15257 1796 0,'0'0'0'0,"-23"55"139"16,1 1 0-16,-1 9-57 15,-3 10 1-15,-2 10 3 16,0-2 1-16,11-9-51 0,6-10 1 16,9-13-13-16,2-6 1 15,2-16-23-15,5 1-1724 16</inkml:trace>
  <inkml:trace contextRef="#ctx0" brushRef="#br0" timeOffset="49577.041">7827 10173 990 0,'0'0'0'15,"0"0"119"1,0 0 1-16,0 0-41 16,-17 24 0-16,13-3-32 0,-7 11 0 15,2 8-36-15,-1 7 0 16,1 6 7-16,3 0 0 16,-5-1 6-16,4-1 1 15,-3 2 12-15,-1 0 1 16,0-2-26-16,1 0 1 15,-8-2 19-15,6-7 0 16,-4-3-27-16,6-10 0 16,8-14-6-16,-3-8 1 0,5-1-1141 0</inkml:trace>
  <inkml:trace contextRef="#ctx0" brushRef="#br0" timeOffset="49878.155">7572 10665 1203 0,'0'2'0'15,"0"2"58"-15,0 7 0 16,4 8-16-16,3 8 1 31,-1 16-15-31,-2 6 0 16,3 6-28-16,-3 0 1 0,2-8 1 16,1-11 1-16,-3-17 3 15,3-8 1-15,-3-5 26 16,2-3 0-16,11-8-8 15,5-10 1-15,6-14 13 16,6-12 1-16,-6-6 4 16,-6-1 0-16,-5 5 2 15,-7 7 1-15,-3 10-5 16,-7 7 0-16,4 9-7 0,-4 3 1 16,0 5-12-16,0 0-1371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57:00.2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6393 8949 1259 0,'0'0'0'0,"0"0"98"15,0 0 0-15,41 0-39 16,-7 0 0-16,9 2 12 16,7 2 1-16,-9-2-33 15,-3-2 1-15,5 0-23 16,-4 2 0-16,-11 3-9 15,2-3 1-15,4 0-1214 0</inkml:trace>
  <inkml:trace contextRef="#ctx0" brushRef="#br0" timeOffset="861.068">18976 8932 1068 0,'0'0'0'16,"56"0"61"-16,-2 0 0 15,4 2-25-15,-2 0 1 16,-7-4 46-16,-4-2 1 16,-6 4-48-16,-1 4 1 15,-5 0-1-15,-10-4 0 16,-6-2-18-16,-2 0 1 16,-8 2-7-16,-5 0 0 15,2-2-11-15,-4 0 0 16,0 0-5-16,0-1-1042 15</inkml:trace>
  <inkml:trace contextRef="#ctx0" brushRef="#br0" timeOffset="2854.771">6451 10301 1001 0,'0'0'0'16,"43"-13"70"-16,-8 5 1 31,3-1-8-31,-6 3 0 16,5 4-59-16,-7 0 0 0,0 0-781 0</inkml:trace>
  <inkml:trace contextRef="#ctx0" brushRef="#br0" timeOffset="6159.631">14499 10037 1359 0,'0'0'0'0,"38"-4"114"0,-3 0 1 16,-1 0-31-16,5 2 1 15,-7 2-45-15,-9 0 1 16,-1-3-45-16,-9 3 1 16,-9 3-28-16,3-1-1139 15</inkml:trace>
  <inkml:trace contextRef="#ctx0" brushRef="#br0" timeOffset="7093.621">8435 5067 979 0,'0'0'0'16,"0"0"140"-16,-28-7 1 15,23 5-92-15,3 2 1 16,2 0-13-16,13 2 0 15,30 7-17-15,15 1 0 16,17 1 2-16,5-5 1 16,8-4-14-16,-5-4 0 0,-3-2 2 15,-7-2 0 1,-11-3-8-16,-13 3 1 16,-12 4-10-16,-11 4 1 15,-1 0-981-15</inkml:trace>
  <inkml:trace contextRef="#ctx0" brushRef="#br0" timeOffset="7694.677">14934 5217 911 0,'0'0'0'16,"-4"0"78"-16,2 0 0 16,-2 0-80-16,14-2 1 15,23 0 29-15,14 2 0 16,17 4 38-16,9 3 0 15,5-1-25-15,-10-2 1 16,-8 1-2-16,-12-3 0 16,-12-4-4-16,-8 0 0 15,-11 4-23-15,-6 4 1 16,-9 1-1-16,2-5-979 0</inkml:trace>
  <inkml:trace contextRef="#ctx0" brushRef="#br0" timeOffset="9003.992">13073 6572 990 0,'45'-4'0'0,"78"-5"86"16,55-6 0-16,35-2-15 16,14-4 1-16,13 0-35 15,-12-1 0 1,-15 1-24-16,-25 2 0 16,-27 4 22-16,-32 4 1 15,-21 3-25-15,-25 2 0 16,-33 1 2-16,-22 1 0 15,-3 0-976-15</inkml:trace>
  <inkml:trace contextRef="#ctx0" brushRef="#br0" timeOffset="12599.243">16227 7909 631 0,'0'0'0'16,"0"0"48"-16,-26 13 0 15,7-2-2-15,-9 8 0 16,-9 10 11-16,-1 10 1 16,3 10-19-16,3 6 0 15,-2 2-21-15,-1 9 0 16,-3 9-5-16,3 12 1 15,3 13-4-15,9 6 0 16,8 2-2-16,19 1 0 16,13-7 0-16,22-11 0 15,21-16 0-15,13-22 0 16,13-25 25-16,8-20 0 16,7-16-8-16,-2-20 1 0,2-23 7 15,-11-13 1-15,-7-12 15 16,-7-18 0-16,-18-17 3 15,-13-10 1-15,-24-2 24 16,-10 2 0-16,-16 2-28 16,-14 6 1-16,-13 13 12 15,-17 15 1 1,-14 15-6-16,-14 19 1 0,-17 21-14 16,-3 22 1-16,-2 16-45 15,13 9 1-15,1 0-1406 16</inkml:trace>
  <inkml:trace contextRef="#ctx0" brushRef="#br0" timeOffset="25679.853">14924 10875 1236 0,'0'0'0'15,"10"-25"135"-15,-3 3 0 16,-1 1-36-16,-1 2 1 16,1 2-22-16,-6 2 0 15,-2 4-38-15,-2 3 1 16,4 6-7-16,-5 15 1 16,-3 21-11-16,-3 23 1 15,7 30 2-15,4 15 0 16,6 0-5-16,-2-8 0 15,7-11-13-15,-9-13 1 16,-2-11 8-16,-6-10 0 16,-5-13-10-16,-2-10 0 15,-12-11 1-15,-10-15 0 16,1-13 6-16,2-2 0 16,8 2-7-16,7 7 0 15,6 4 16-15,7 0 1 0,4-5 17 16,11-5 1-16,14-10-5 15,12 1 0-15,6 2-4 16,2 6 0-16,0 7-10 16,0 2 1-16,-13 6-20 15,0 8 0-15,-2 1-1798 16</inkml:trace>
  <inkml:trace contextRef="#ctx0" brushRef="#br0" timeOffset="25846.439">15175 11375 1751 0,'6'-5'0'16,"16"-5"117"-16,12-5 1 16,9 2-26-16,2-4 1 15,9-8 4-15,-7-3 0 16,-2 7-57-16,-13 6 1 16,-4 9-22-16,-11 3 1 15,-6 3-71-15,-4-2 1 16,1 0-1558-16</inkml:trace>
  <inkml:trace contextRef="#ctx0" brushRef="#br0" timeOffset="25951.074">15347 11120 1191 0,'-5'4'0'16,"-5"6"0"-16,3 1 0 16,11-2-115-16,-1 1 1 15,1 1-428-15</inkml:trace>
  <inkml:trace contextRef="#ctx0" brushRef="#br0" timeOffset="26214.048">15312 11179 1035 0,'0'0'0'0,"0"0"-66"15,0 0 0-15,0-2 168 16,2 2 1-16,5 4 100 15,8 7 0-15,8 8-47 0,10 13 1 16,1 8-23-16,3 3 1 16,-7-1-27-16,-3-1 0 15,1-5-36-15,-2-6 0 16,-9-11-33-16,-4-11 1 16,-6-8-34-16,1-17 0 15,-1 0-1737-15</inkml:trace>
  <inkml:trace contextRef="#ctx0" brushRef="#br0" timeOffset="26782.568">16167 10833 1091 0,'0'-3'0'0,"6"-3"119"15,5-5 0-15,-5-6-41 16,-6 0 0-16,0 3-36 16,0-1 1-16,-2 0-35 15,-4-2 0-15,-5 2 1 16,-8 4 1-16,-9 5 5 15,-7 4 1-15,1 10 17 0,6 11 1 16,7 13-8-16,14 13 0 16,14 10-1-16,14 13 1 15,18 13-11-15,1 0 1 16,-1-11-5-16,-7-6 0 16,-15-7-10-16,-17-4 1 15,-12-4-1-15,-16-13 0 16,-9-12-1-16,-1-14 0 15,-1-7 2-15,11-10 0 16,9-8 16-16,8-15 1 16,11-14 4-16,17-9 1 15,28-7-16-15,7-8 1 16,8-8 1-16,-4 1 1 16,-11 11 13-16,-13 11 1 15,-11 11-19-15,-14 12 0 16,-7 11 10-16,-11 6 1 0,0 2-9 15,-10 7 1-15,-13 6-9 16,4 15 0-16,-3 22-26 16,12 9 1-16,4 1-1333 15</inkml:trace>
  <inkml:trace contextRef="#ctx0" brushRef="#br0" timeOffset="27002.605">16557 11154 1606 0,'7'-3'0'15,"3"-3"40"-15,18 2 0 16,17 4 29-16,3 0 0 16,-1-2 59-16,-2 0 0 15,-2 2-61-15,-9-5 1 16,-6-5-20-16,-11-3 0 15,-6 2-54-15,-11-6 0 16,0 0-1539-16</inkml:trace>
  <inkml:trace contextRef="#ctx0" brushRef="#br0" timeOffset="27181.833">16823 10807 1561 0,'-4'6'0'16,"0"9"35"-16,-9 24 0 15,-2 31 37-15,-9 15 0 16,3 6 49-16,8 1 1 15,7-12-55-15,6-5 1 0,8-11-49 16,7-9 1-16,2-10-62 16,5-26 0-16,-5 0-1359 15</inkml:trace>
  <inkml:trace contextRef="#ctx0" brushRef="#br0" timeOffset="27415.9">17070 11375 1516 0,'11'12'0'0,"10"22"-13"16,14 5 1-16,10-7 8 0,4-15 0 16,3-22 146-16,-3-16 1 15,-10-17-44-15,-7-11 1 16,-15-8-26-16,-10-7 0 16,-12-6-9-16,-8 2 0 15,-10 8-24-15,-9 18 1 16,-7 20-25-16,-4 27 0 15,-13 26-4-15,0 20 0 16,11 11-14-16,7 6 0 16,14 7-39-16,13-5 1 15,1 0-1512-15</inkml:trace>
  <inkml:trace contextRef="#ctx0" brushRef="#br0" timeOffset="27947.825">17849 11111 1718 0,'0'0'0'0,"0"0"-1"15,7 4 1 1,10 7 151-16,11-3 0 0,0-5-3 16,11-1 1-16,10 0-38 15,-4 2 1-15,-11 0-39 16,-6 1 1-16,0 1-74 16,-11 2 1-16,5 1-1837 15</inkml:trace>
  <inkml:trace contextRef="#ctx0" brushRef="#br0" timeOffset="28083.401">17856 11273 1807 0,'-4'4'0'0,"-3"7"168"0,1-1 0 16,6-1-50-16,13-1 0 15,8 3-56-15,13-5 1 16,5-8-63-16,8-2 0 16,1-3-2-16,5-5 0 15,-1-1-1693-15</inkml:trace>
  <inkml:trace contextRef="#ctx0" brushRef="#br0" timeOffset="28567.17">18798 10960 1135 0,'0'-8'0'15,"0"-14"62"-15,-6-7 1 16,-1-5-54-16,-3 2 1 15,-5 10-7-15,-9 8 1 16,-19 3 5-16,-2 9 1 16,-11 12 31-16,11 12 0 0,13 12 13 15,15 19 0-15,10 23 18 16,14 12 0-16,10 1-6 16,2-2 0-16,-6-4-12 15,-6-2 0-15,-14 2-14 16,-10-9 0-16,-11-21-22 15,0-19 0-15,5-17-18 16,-10-32 0-16,-10-36-6 0,9-10 0 16,13 1-11-1,21 9 0-15,17 11 1 0,15 1 1 16,24-3 10-16,17-5 1 16,15-4 1-16,-5-4 0 15,-20-11 24-15,-14-4 0 16,-15 2 30-16,-12 15 0 15,-11 16-15-15,-16 12 0 16,-8 6-9-16,-19 12 0 16,-24 14-18-16,-1 18 1 15,3 22-9-15,-2 0-1466 16</inkml:trace>
  <inkml:trace contextRef="#ctx0" brushRef="#br0" timeOffset="36032.371">15722 10114 1348 0,'0'0'0'15,"-23"17"91"-15,-5 2 0 16,-4 7-29-16,-3 1 0 0,-3 1-12 16,-1 4 0-16,2 8-35 15,-1 3 1-15,-1-1 25 16,7-8 0-16,8-10-8 15,3-3 0-15,6 2-25 16,2-4 0-16,7-6 12 16,1-6 0-16,5-5-20 15,-4 0-1312-15</inkml:trace>
  <inkml:trace contextRef="#ctx0" brushRef="#br0" timeOffset="36546.683">16551 10131 934 0,'0'0'0'16,"0"0"169"-1,0 0 1-15,0 0-72 16,0 0 0-16,0 0-37 16,0 0 0-16,28 17 4 0,4 2 0 15,4 9-22-15,14 1 0 0,10 1-6 16,9 2 0-16,8 11-11 16,0-1 0-16,-10-4-10 15,-12-1 1-15,-14-3 1 16,-13-5 1-16,-6-7-11 15,-12-7 1-15,-5-5 0 0,-3-6 1 16,-2-1-7-16,4-1-1355 16</inkml:trace>
  <inkml:trace contextRef="#ctx0" brushRef="#br0" timeOffset="57603.069">11734 12346 374 0,'0'0'0'16,"0"0"30"-16,0 0 0 15,0 0 23-15,0 0 1 16,-26 9 12-16,13-1 0 15,-2 3-9-15,-4 6 0 16,-3 6-11-16,1 5 0 16,10-2-8-16,1-3 0 15,-3-4-23-15,-2 2 1 16,4 3 5-16,-2 3 0 16,2 7-7-16,1-2 1 15,3-6 11-15,1-1 0 16,1 5-6-16,1 2 0 15,4-2 6-15,-2 2 0 0,4 6-12 16,7 0 1 0,4-4-5-16,4-4 1 0,4-2-7 15,3-7 1-15,4-4-5 0,4-4 1 16,-4-5-1-16,0-2 0 16,15-1-3-16,-3-7 0 15,6-7-4-15,-8-2 0 16,-10 1-2-16,6-3 1 15,3-4 4-15,-3-2 1 16,1 2 3-16,3-4 0 16,1-9 2-16,0-6 1 15,-16-3 10-15,-6 1 1 16,-2 0 20 0,-8 4 1-16,-3 4 5 15,-2 0 1-15,-2-8 9 16,-2 2 1-16,-4 6 8 15,-5-4 1-15,-4-15-9 16,-7 3 1-16,5 9-2 16,-11 5 0-16,-2 1-2 0,-8 1 1 15,-5 4-1-15,-7 9 0 16,-8 13-11-16,-4 10 0 16,-9 11-3-16,5 5 1 0,6 3-13 15,-3 1-1477-15</inkml:trace>
  <inkml:trace contextRef="#ctx0" brushRef="#br0" timeOffset="71362.181">11474 10875 1147 0,'0'0'0'0,"0"0"125"16,0 0 0-16,-2 21-26 15,-2 5 0-15,4 8-29 16,0 8 0-16,4 5-30 16,-2 6 0-16,3 5 6 15,-5 3 0-15,6 5 0 16,-2-2 1-16,-4-4-17 0,5-5 0 16,-5-2-5-16,2-10 1 15,2-18-22-15,-2-8 0 16,-4-2-13-16,-4-4 0 15,-3-1-1387-15</inkml:trace>
  <inkml:trace contextRef="#ctx0" brushRef="#br0" timeOffset="71709.137">11350 11290 1169 0,'0'2'0'16,"0"2"0"-16,2 13 1 15,2 17 65-15,7 4 1 16,-5-6-5-16,5 0 1 16,0 6-14-16,6 1 0 15,4-5 6-15,-3-7 1 16,-3-10 1-16,-7-6 0 16,-3-7 5-16,-1-6 0 15,2-6 0-15,7-16 1 16,2-20 12-16,-2-10 0 15,-9-3-9 1,1 2 1-16,-10 6-7 16,1 13 0-16,4 14-19 0,-2 10 0 15,-2 5-12-15,-3 1-1735 16</inkml:trace>
  <inkml:trace contextRef="#ctx0" brushRef="#br0" timeOffset="76053.24">16574 14183 1852 0,'0'0'0'0,"0"0"189"0,39-6 1 0,-7 6-71 0,3-6 0 16,10-3-31-16,-11-2 0 31,-8 5-87-31,-13 4 1 16,-3 0-2-16,-5-2 0 15,-3-1-5-15,-2 5 0 16,-2 5-69-16,-3-1-1669 16</inkml:trace>
  <inkml:trace contextRef="#ctx0" brushRef="#br0" timeOffset="79602.609">11390 10648 1023 0,'0'0'0'16,"0"0"106"-16,16 34 1 16,-4-17-13-16,8-3 1 0,3-1-23 0,10-6 0 15,3-9-31-15,1-9 1 32,-7-8 5-32,-3-7 0 15,-1-6-6-15,-6-2 1 16,-10 2-7-16,-5-2 0 15,-5-6-11-15,-5 2 1 16,-5 12 2-16,-8 5 0 0,-16 4-14 16,-7 6 1-16,-2 13 5 15,3 7 1-15,3 2 3 16,7 6 1-16,-2 10-17 16,10 3 1-16,12-2-8 15,3-3 0-15,1 1-1418 16</inkml:trace>
  <inkml:trace contextRef="#ctx0" brushRef="#br0" timeOffset="80264.575">10905 10520 1113 0,'0'0'0'0,"0"0"88"15,0 0 0-15,0 0-55 16,0 0 0-16,0 0 59 16,0 0 0-1,-6 34 2-15,2 4 0 16,1 7-30-16,3 4 1 15,0 6-12-15,-4-10 1 0,4-22-20 16,-2 1-1352 0</inkml:trace>
  <inkml:trace contextRef="#ctx0" brushRef="#br0" timeOffset="81121.834">10401 10537 967 0,'0'0'0'16,"0"0"156"-16,0 0 1 15,0 0-60-15,0 0 0 0,0 0-43 16,0 0 1-16,0 0 7 16,24-19 0-16,-1 4-3 15,3 2 1-15,2 9-4 16,-9 2 1-16,-4 2-11 16,-8 2 1-16,-3 7-16 15,-11 10 0-15,-12 17-16 16,0 6 1-1,-7 1-5-15,2-7 0 0,7-8-1 0,2-7 0 16,9-6-2-16,6-7 0 16,0-1 15-16,0-3 1 15,11-2 6-15,1-4 0 16,3-4 0-16,9-5 0 16,2-4-8-16,-3 2 1 15,-8 7 5-15,-6 2 0 16,2 1-46-16,-3 1-1627 31</inkml:trace>
  <inkml:trace contextRef="#ctx0" brushRef="#br0" timeOffset="82065.412">9991 10520 1292 0,'0'0'0'16,"0"0"169"-16,0 0 0 15,0 0-71-15,0 0 1 16,0 0-63-16,26-28 1 16,-7 13-37-16,2 3 1 15,-10 7-1-15,0 5 0 16,0 5-8-16,-9 10 1 15,-9 17-10-15,-10 6 1 16,-4 2 12-16,1-8 1 16,10-11 4-16,5-6 1 15,5-6 9-15,11-9 0 16,11-9-1-16,1-1 0 0,5-1-9 31,0 7 1-31,-11 10 1 16,-6 11 1-16,-7 9 8 0,-12 5 0 15,-5 4 26-15,-9-1 1 16,1 0 2-16,-3-3 1 16,-4-1-2-16,-4-4 0 15,-2-9-13-15,2 0-1491 16</inkml:trace>
  <inkml:trace contextRef="#ctx0" brushRef="#br0" timeOffset="84082.707">10955 10909 1169 0,'0'0'0'15,"0"0"116"-15,0 0 1 16,0 0-25-16,10 43 1 16,3 6-14-16,-2 8 1 15,0 0-45-15,0-1 0 0,-7-1-9 16,-4-8 0-16,-4-11-9 16,-3-6 0-16,-4-5-17 15,1-6 0-15,-3 0-1247 16</inkml:trace>
  <inkml:trace contextRef="#ctx0" brushRef="#br0" timeOffset="84471.558">10493 10952 990 0,'0'0'0'0,"5"0"97"16,-1 0 0-16,-4 0-34 15,2 6 0-15,2 13 34 0,-4 9 1 16,0 8-31-16,-4 11 0 16,4 8-7-16,-2 9 0 15,-7 10-12-15,1 1 0 16,-1-7 1-16,3-7 0 16,1-3-19-16,3-12 0 15,-2-14-15-15,2-10 1 0,-3-1-1369 16</inkml:trace>
  <inkml:trace contextRef="#ctx0" brushRef="#br0" timeOffset="84804.625">10030 11045 1326 0,'0'0'0'15,"0"0"122"-15,0 15 0 16,0 23-44-16,0 15 1 15,-3 11 22-15,-1 9 1 16,0 9-44-16,-3 4 1 0,1-1-19 16,0-7 1-16,6-5-9 15,0-1-1472-15</inkml:trace>
  <inkml:trace contextRef="#ctx0" brushRef="#br0" timeOffset="90140.678">11912 10639 855 0,'0'0'0'15,"0"0"94"-15,0 0 0 16,30-15 6 0,-8 2 1-16,10 5-14 0,-2 4 1 15,2 2-58-15,9-1 0 16,8-1-18-16,11-4 1 15,9-5-14-15,2 0-947 16</inkml:trace>
  <inkml:trace contextRef="#ctx0" brushRef="#br0" timeOffset="91317.81">15694 14704 1001 0,'0'0'0'15,"33"11"81"-15,-8-3 1 16,5 1-28-16,3-7 1 16,-3-2 0-16,-2 0 0 15,4 0-55-15,0 0 0 0,-8-2 0 16,-1-2 0-16,-8 4-19 16,-2 0 1-16,-2 0-812 15</inkml:trace>
  <inkml:trace contextRef="#ctx0" brushRef="#br0" timeOffset="91559.028">15800 14496 889 0,'-7'4'0'16,"1"7"-37"-16,-5 10 0 16,-4 13 55-16,2 4 0 15,7 11 46-15,1 0 1 16,1 4-18-16,8-2 1 15,1-2 2-15,1-6 1 16,0-9-12-16,-1-7 1 0,-3-8 1 16,2-4 0-16,-4-4-16 15,0-7 1-15,0 3-9 16,0-5 0-16,0 0-904 16</inkml:trace>
  <inkml:trace contextRef="#ctx0" brushRef="#br0" timeOffset="94468.698">17036 15189 1023 0,'0'0'0'0,"0"0"140"0,13-21 0 15,-5 12-50-15,-1-6 1 16,-1-8-17-16,1-5 1 16,3 3-33-16,-5 6 1 15,-5 6-9-15,0 4 1 16,0 3-1-16,0 0 0 15,0-1-12-15,-5 7 0 16,3 0-12-16,-6-2 1 16,1 4 0-16,-3 13 0 15,3 26-3-15,3 12 1 16,4 8-1-16,8 1 0 16,-1 2 0-16,6 2 0 15,-3 0 0-15,5-3 0 16,-2-5 7-16,-2-3 0 15,0-12-7-15,-5-14 0 16,-6-14 16-16,-6-8 1 0,2-7-5 16,-9 4 0-16,-9-2-11 15,-6 0 1-15,-10-4 8 16,-1 2 0-16,-6 4-10 31,6 7 0-31,11-7-5 0,16 0 1 16,1 1 17-16,11-1 0 15,0-2 0-15,13-2 0 16,8-2-6-16,16-4 0 16,3-5 13-16,5-2 0 15,-6 0-9-15,-5 7 1 16,-6-3 6-16,0 3 0 16,-11 2-18-16,-6 4 0 15,0 0-3-15,4 0-1702 16</inkml:trace>
  <inkml:trace contextRef="#ctx0" brushRef="#br0" timeOffset="104732.791">13294 14834 889 0,'0'0'0'16,"0"0"114"-16,0 0 1 16,0 0-15-16,0 0 1 15,0 0-23-15,0 0 1 16,0 0-28-16,0 0 1 15,-8 28-8-15,1 12 0 16,1 15-8-16,0 9 0 0,1 2-12 16,12-2 1-16,10-9 10 0,4-10 0 15,7-13-23-15,0-18 1 16,7-14-1-16,-8-14 1 16,6-18-9-1,-1-13 0-15,-9-12-4 0,-1-5 1 16,-1 5-1-16,-3 10 0 15,-12 23 1-15,-6 18 1 16,0 14 38-16,-6 22 0 0,-16 23 7 16,1 9 1-16,3 4 10 15,8 2 0-15,3 2-1 16,3-2 0-16,4-10-17 16,0-7 0-16,-6-11-29 15,6-10 0 1,-5 0-1652-16</inkml:trace>
  <inkml:trace contextRef="#ctx0" brushRef="#br0" timeOffset="105325.205">14172 14978 755 0,'0'-2'0'0,"0"-6"200"16,0-3 1-16,0-2-144 15,0-4 0-15,-6-4-21 16,-5-9 1-16,-6-12 11 0,-4 6 0 15,3 12-12-15,-9 9 0 16,-8 3 14-16,-3 7 1 16,-1 12-8-1,0 1 1-15,16-1 8 16,1 8 1-16,5 14-10 16,11 12 1-16,8 18-8 0,13 22 0 0,8 23-12 15,10 13 1-15,7 9-15 0,-7-5 0 16,-8-8-10-16,-16-11 0 15,-9-13-1-15,-9-10 1 16,-10-24-1-16,-5-21 0 16,1-19-4-16,-3-20 1 15,-2-18 9-15,11-24 1 16,13-31 34-16,14-22 0 16,27-15-4-16,10-4 1 15,13-11-3-15,0 9 0 16,-4 4-1-16,-15 15 1 15,-20 15-12-15,-21 19 0 32,-28 25 13-32,-23 28 1 15,-24 32-30-15,-9 24 1 0,-6 20-10 16,11 20 1-16,14 6-35 16,3 1-1587-16</inkml:trace>
  <inkml:trace contextRef="#ctx0" brushRef="#br0" timeOffset="106015.317">12030 15121 1561 0,'0'0'0'16,"67"-4"231"-16,-7-1 0 15,9-1-95-15,-7-2 0 16,-17 3-66-16,-7 1 1 15,-5 2-105-15,-16-4 0 16,4-1-1562-16</inkml:trace>
  <inkml:trace contextRef="#ctx0" brushRef="#br0" timeOffset="106178.759">12260 14715 1707 0,'0'13'0'15,"-7"18"73"-15,-3 23 0 16,3 22-37-16,-8 13 1 15,-2 14 93-15,0 5 1 16,0 0-67-16,4 1 0 16,2-16-13-16,0 1-1646 15</inkml:trace>
  <inkml:trace contextRef="#ctx0" brushRef="#br0" timeOffset="114150.148">10064 15146 867 0,'0'0'0'15,"-7"34"134"-15,1 3 0 16,2 7-30-16,8 7 0 16,13 9-29-16,11-5 1 15,11-4-13-15,17-17 0 16,10-15-23-16,7-14 0 15,7-25 1-15,1-16 1 16,-8-13-15-16,-6-12 0 16,-16-12-11-16,-14-7 1 0,-18-14 11 15,-15 3 0-15,-21-3-22 16,-15 15 0-16,-18 26 11 16,-7 24 0-16,-16 20 16 15,-9 20 1-15,-8 18-17 16,2 12 0-16,15 10 2 15,13 0 1-15,15 0-11 0,6 0 1 16,9 2-9-16,-2 0-1420 16</inkml:trace>
  <inkml:trace contextRef="#ctx0" brushRef="#br0" timeOffset="114627.606">8759 14961 1483 0,'0'0'0'0,"0"0"133"0,0 0 0 16,0 0-50-16,28 22 0 15,0-5-1-15,17 2 1 16,8 0-48-16,10-4 1 16,-1-4 3-16,-2-3 1 15,-9-2-22-15,-8-1 0 16,-8-1-16-16,-14-4 0 15,-8-4-30-15,-2-1-1474 16</inkml:trace>
  <inkml:trace contextRef="#ctx0" brushRef="#br0" timeOffset="114781.027">9132 14704 1639 0,'-2'30'0'0,"-9"38"105"16,-4 9 1-16,3 16-44 15,-3 1 1 1,2-7-56-16,2-2 0 16,4-6-20-16,-1-9 0 15,-3 0-1280-15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59:24.3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2068 11358 911 0,'0'21'0'15,"0"36"61"1,-6 18 0-16,1 1-16 0,1 1-674 16</inkml:trace>
  <inkml:trace contextRef="#ctx0" brushRef="#br0" timeOffset="3214.864">1950 11154 1595 0,'-9'31'0'0,"-4"52"145"15,-4 30 0-15,-2 17-43 16,6-3 1-16,9-10-65 16,12-19 1-16,5-28-57 15,2-25 0 1,-4-22-56-16,-2-40 1 15,1 0-1235-15</inkml:trace>
  <inkml:trace contextRef="#ctx0" brushRef="#br0" timeOffset="3658.319">2001 11196 1247 0,'0'-23'0'0,"5"-39"35"15,1-10 1-15,7 6 26 16,9 8 0-16,16 7 9 16,14 9 1-16,23 10-5 15,21 11 0-15,31 6-3 0,19 9 1 16,34 8-4-16,31 2 0 15,46 2-14-15,31-6 0 16,15-8-16-16,-20-9 0 16,-28-11-7-16,-36-8 1 15,-30-4-10-15,-36 8 1 16,-42 10 2-16,-33 12 1 16,-33 8-18-16,-35 21 0 15,-27 25 0-15,-15 29 0 16,-15 29-3-16,4 23 1 0,19 24-27 15,13 15 0-15,11 12 8 16,13 3 0-16,9 2 2 16,-1-18 0-1,-8-27 0-15,-13-17 0 16,-17-21 14-16,-22-19 1 16,-23-24 2-16,-28-25 1 15,-32-28 5-15,-33-15 1 0,-47-10 40 16,-45 2 0-1,-47 10-3-15,-23 20 1 16,-1 25 8-16,24 6 1 16,43-2 1-16,60-14 1 0,51-22-22 15,3 0-1732-15</inkml:trace>
  <inkml:trace contextRef="#ctx0" brushRef="#br0" timeOffset="12206.889">7887 7384 1919 0,'0'0'0'0,"0"0"225"16,0 0 0-16,0 0-84 16,0 0 0-16,20-21-67 15,18 14 0-15,12-1-73 16,-1 4 0-16,-17 6-1 15,-8 10 0-15,-7 14-15 16,-11 17 0-16,-16 14-2 16,-18 9 0-16,-13 6-1 15,2-6 0-15,16-19 2 16,8-15 1-16,10-20 5 0,14-18 1 16,15-17-25-16,10-5 0 15,5 3 29-15,4 10 1 16,-13 15-13-16,2 15 0 15,6 19 16-15,-5 8 0 16,-14 11 9-16,-10 5 1 16,-14 3 19-16,-10 1 0 15,-19-3 3-15,-5-1 0 16,-8-9 12-16,0-9 0 16,2-10-39-16,10-9 0 15,14-10-4-15,-3-1-1896 16</inkml:trace>
  <inkml:trace contextRef="#ctx0" brushRef="#br0" timeOffset="12409.861">8392 7941 1908 0,'0'0'0'0,"32"-6"184"16,7-9 1-16,23-15-70 15,15-8 0-15,7-5-95 16,-5-4 0-16,-1-1-48 16,-18-8 0-16,-15-5 0 15,0-1-1640-15</inkml:trace>
  <inkml:trace contextRef="#ctx0" brushRef="#br0" timeOffset="12550.654">8606 7620 1841 0,'3'17'0'15,"7"28"160"-15,7 10 1 16,9 7-55-16,9-1 1 16,5-1-64-16,10-7 0 15,-1-6-46-15,0-13 0 16,-14-19-5-16,-1-1-1648 16</inkml:trace>
  <inkml:trace contextRef="#ctx0" brushRef="#br0" timeOffset="13036.687">9645 7273 1415 0,'0'0'0'0,"-13"-36"76"16,-4 4 0-16,-8 3-37 15,-6 7 1-15,-11 7-41 16,7 9 0 0,14 10-20-16,10 20 0 0,5 25 21 0,12 14 0 15,15 14 5-15,14 6 1 16,10 4 12-16,4 9 0 16,-6 12 7-16,-13 1 1 15,-13-12-28-15,-17-12 1 16,-17-19-4-16,-17-23 1 15,-15-24-10-15,-7-23 1 16,6-24 21-16,10-14 0 16,16-9 60-16,20-15 0 15,21-21-8-15,21-7 0 16,18 3 4-16,0 3 1 16,4 14-12-16,-13 8 1 15,-19 13-39-15,-13 10 1 16,-15 14-2-16,-17 12 1 15,-17 10-14-15,-9 16 0 16,-2 18-11-16,6 3 1 16,11-4-71-16,0-1-1339 0</inkml:trace>
  <inkml:trace contextRef="#ctx0" brushRef="#br0" timeOffset="13398.196">10253 6893 1527 0,'0'0'0'16,"0"0"0"-16,0 0 1 15,0 0 48-15,0 32 1 16,-7 0 68-16,-3 17 1 16,5 25-49-16,10 7 0 0,10-3-5 15,-2 1-1437-15</inkml:trace>
  <inkml:trace contextRef="#ctx0" brushRef="#br0" timeOffset="14343.477">10871 7586 1830 0,'0'0'0'16,"52"0"209"-16,-10 2 1 0,1 2-66 15,2-2 1-15,11-2-73 16,-8-4 1-16,-12-4-80 15,-2-1-1820-15</inkml:trace>
  <inkml:trace contextRef="#ctx0" brushRef="#br0" timeOffset="14530.926">11032 7307 1807 0,'-4'5'0'0,"4"5"174"0,-7 12 0 16,-6 12-61-16,-2 10 0 15,9 9-28-15,2 15 0 16,-7 18-69-16,0 1 1 16,5-4 13-16,-5-15 0 15,0-24-59-15,1 1-1753 16</inkml:trace>
  <inkml:trace contextRef="#ctx0" brushRef="#br0" timeOffset="15950.045">11998 7029 1460 0,'0'0'0'0,"0"0"181"15,-11 36 1-15,-2 11-68 0,3 17 1 16,5 19-44-16,14 2 1 16,10-7-59-16,9-12 0 15,15-17-2-15,2-21 0 16,9-24-12-16,-3-21 1 16,-6-19-9-16,0-15 0 15,-10-15-18-15,-3-6 0 16,-8-1 20-16,-3 20 1 15,-10 26 9-15,-15 31 0 16,-9 30 46-16,-15 27 0 16,-7 31 7-16,-1 21 0 15,2 14 22-15,12 3 1 16,16-13-18-16,10-13 1 16,2-17-41-16,5-23 0 15,0-26-72-15,-5 0-1752 16</inkml:trace>
  <inkml:trace contextRef="#ctx0" brushRef="#br0" timeOffset="16627.007">12850 8001 1359 0,'0'0'0'0,"0"0"109"16,26-24 0-16,15-18-37 15,15-11 0-15,-1-5-1 16,1-4 0-16,0-1-10 15,-11 10 1-15,-11 21-7 16,-14 10 1-16,-18 5-59 16,-13-2 1-16,-2 0-1387 15</inkml:trace>
  <inkml:trace contextRef="#ctx0" brushRef="#br0" timeOffset="16767.725">12876 7705 1494 0,'0'15'0'15,"-2"23"-56"-15,6 13 0 16,7 5 63-16,17-5 0 15,10-9 146-15,12-12 0 16,8-13-59-16,2-19 1 16,8-20-33-16,-1 1-1347 15</inkml:trace>
  <inkml:trace contextRef="#ctx0" brushRef="#br0" timeOffset="17226.603">13883 7290 1225 0,'0'0'0'0,"-13"-31"89"15,2 5 0-15,-6 3-81 0,-5 6 0 16,5 6-9-16,-4 7 1 16,-3 6-5-16,1 6 0 15,-10 9 2-15,5 9 0 16,-4 10 25-16,11 11 0 15,12 8 41-15,11 9 1 32,13 8-9-32,9 11 0 0,8 17-3 0,-2-2 0 15,2-13-8-15,-14-13 0 16,-12-14-32-16,-12-18 0 16,-18-17-12-16,-15-16 0 31,-12-18-12-31,-3-19 0 15,9-19-29-15,13-12 0 0,15-12 40 0,17-3 1 16,21-7 0-16,20 4 0 16,19 13 3-16,11 7 0 15,4 4 74-15,0 4 0 16,-17 6-16-16,-13 7 1 16,-17 12-9-16,-19 9 1 15,-14 11-53-15,-23 12 1 16,1 1-1461-16</inkml:trace>
  <inkml:trace contextRef="#ctx0" brushRef="#br0" timeOffset="17550.789">14260 6884 1382 0,'-4'2'0'0,"-2"7"88"16,-5 8 1-16,-6 13-37 16,6 14 0-16,11 16 97 15,11-1 0-15,23-7-46 16,16-18 1-16,10-20-26 16,6-24 0-16,-4-28-9 15,-6-16 1-15,-13-5-27 16,-19-7 0-16,-11-4-14 15,-20 4 0-15,-14 13-14 16,-7 17 0-16,-9 19-13 0,-10 23 0 16,-4 22-9-16,-1 14 1 15,-2 11-80-15,16 0 0 16,-3 1-1576-16</inkml:trace>
  <inkml:trace contextRef="#ctx0" brushRef="#br0" timeOffset="18308.935">14917 7560 2054 0,'0'0'0'0,"39"-21"7"16,0 2 0-16,8 2 170 15,-4 4 1-15,-5 7-60 16,-8 4 0-16,-8 2-73 16,-5 0 0-16,-8 0-31 15,-7 2 1-15,-2 0-1919 16</inkml:trace>
  <inkml:trace contextRef="#ctx0" brushRef="#br0" timeOffset="18440.557">14840 7790 1942 0,'0'0'0'16,"0"2"132"-16,11 7 0 15,10 1-55-15,14-3 0 16,16-12-3-16,9-9 1 16,7-10-69-16,1-1 1 15,-1-1-7-15,0 1-1712 16</inkml:trace>
  <inkml:trace contextRef="#ctx0" brushRef="#br0" timeOffset="19885.421">16815 7063 1539 0,'0'0'0'0,"0"0"178"0,0 0 0 16,0 0-54-16,0 0 0 16,0 0-40-16,0 0 1 15,11-23-51-15,-7 18 1 16,0 1 3-16,-2 0 1 16,5 0-15-16,-3-1 1 15,0 1 2-15,-2 0 0 16,3 0-5-16,1-1 1 15,1 1-7-15,3-2 1 16,5-3 1-16,3 1 0 16,5-1-10-16,5 3 1 0,11 6 0 15,6 4 1-15,8 5-7 16,-1 5 1-16,-7 6 2 16,-8 5 0-16,-18 9-6 15,-15 9 1-15,-17 8-1 16,-17 4 1-16,-21 2-1 0,-9 1 0 15,-3-3 0-15,-3-4 0 16,8-6 0-16,11-7 0 16,21-8 10-16,11-9 1 15,4-6 23-15,22-2 0 16,12-3-16-16,14-3 0 16,10-12 12-16,9-5 0 15,0-5-31-15,0-2 1 16,-7-2-10-16,-4-3 0 15,-2-1-47-15,-2-5 1 16,-3-6-58-16,-10 3 1 16,5-1-1624-16</inkml:trace>
  <inkml:trace contextRef="#ctx0" brushRef="#br0" timeOffset="21697.23">17815 6850 1494 0,'0'0'0'0,"0"0"168"0,0 0 0 15,9 22-60-15,-16 3 0 0,-3 28-28 16,-3 20 0-16,2 14-31 15,15 2 0-15,13-10-14 16,13-20 1-16,13-23-9 0,9-23 0 16,12-21-11-16,-1-24 1 15,-5-21-30-15,-5-13 0 16,-12-7-21-16,-13 3 0 16,-7 15 13-16,-10 15 0 31,-11 20 9-31,-11 25 0 15,-17 18 34-15,-6 34 0 0,-9 41 33 16,5 17 1-16,3 4-8 16,14-4 1-16,14-7-5 15,14-12 1-15,8-15-45 16,8-22 0-16,3-31-50 16,2-32 1-16,0 0-1679 15</inkml:trace>
  <inkml:trace contextRef="#ctx0" brushRef="#br0" timeOffset="21931.676">18592 7358 1774 0,'4'3'0'0,"7"1"-7"0,9-2 0 16,12-2 70-16,11 0 1 16,12 2 99-16,3 2 1 15,3-4-59-15,-6-4 1 16,-10 2-23-16,-6 0 0 16,-17-5-45-16,-16 3 0 15,5 0-1859-15</inkml:trace>
  <inkml:trace contextRef="#ctx0" brushRef="#br0" timeOffset="22134.769">18770 7063 1931 0,'5'2'0'16,"-3"2"186"-16,9 22 1 15,-1 31-76-15,1 24 0 16,-15 19 43-16,-9 4 0 15,-2-4-85-15,-5 0 1 0,-1 4-24 16,-3-12 0-16,-1-31-45 16,-3 1-2121-16</inkml:trace>
  <inkml:trace contextRef="#ctx0" brushRef="#br0" timeOffset="23023.232">19444 6918 1673 0,'0'0'0'16,"0"0"153"-16,28-23 1 15,-21 19-52-15,-7 8 1 32,-7 7-18-32,-10 29 0 15,-15 41-67-15,-2 19 0 16,12 10 30-16,16-6 0 15,19-18-32-15,17-23 1 16,10-29-4-16,5-25 0 16,11-20-20-16,0-16 0 15,-2-14-39-15,-7-6 0 0,-8-6 31 16,-1 4 0-16,-10 13 15 16,-11 17 0-16,-17 21 24 0,-6 32 1 15,-16 41 42-15,1 14 0 16,-9 7 0-16,4 4 1 15,18 4-8-15,3-13 0 16,12-23-13-16,-1-19 1 16,-2-23-50-16,1-24 1 15,-3 0-2024-15</inkml:trace>
  <inkml:trace contextRef="#ctx0" brushRef="#br0" timeOffset="23270.547">20410 7239 1863 0,'11'0'0'16,"21"0"168"-16,9 3 1 15,13 5 7-15,2 1 1 0,-1-1-56 16,-3-2 0-16,-20 1-69 16,-8 1 1-16,-3 7-52 15,3 0-1997-15</inkml:trace>
  <inkml:trace contextRef="#ctx0" brushRef="#br0" timeOffset="23415.667">20376 7537 2155 0,'6'4'0'16,"14"5"188"-16,10-5 0 16,13-6-77-16,15-9 0 15,8-8-156 1,7-2 0-16,4 0-55 0,12-1 0 16,-4 1-1568-16</inkml:trace>
  <inkml:trace contextRef="#ctx0" brushRef="#br0" timeOffset="23819.345">21411 7063 1628 0,'0'-2'0'0,"-5"0"160"15,5 0 0-15,0-1-42 16,24 3 1-16,19 0-25 16,15 3 0-16,13 3-43 0,2 2 0 15,-13 3-30-15,-15 4 0 16,-17 2-7-16,-22 2 1 16,-17 5-5-16,-23 12 1 15,-22 15-10-15,0 8 0 16,-4 5 2-16,13 0 0 0,9 0 15 15,10-7 0-15,13-6 37 16,12-6 0-16,10-7 13 16,6-8 1-16,23-7-11 15,1-10 1-15,6-11-11 16,8-8 0-16,5-7-41 16,11-8 1-16,6-13-49 15,-3-13 0-15,3 0-2032 16</inkml:trace>
  <inkml:trace contextRef="#ctx0" brushRef="#br0" timeOffset="24287.333">22439 7214 1404 0,'-7'-4'0'16,"7"-7"41"-16,-4-2 0 16,-2 3-28-16,4 1 0 15,-3-1 20-15,-1 1 0 16,-5 7-18-16,0 0 1 15,-10-3 18-15,-1 1 0 16,-1 0 15-16,1 2 0 31,1 2 10-31,12 0 0 0,1-2-14 16,6 2 0-16,-3 2-2 16,1 11 0-16,-2 16-15 15,6 25 0-15,15 18-3 16,4 15 1-16,13 17-11 0,-10 7 0 15,-10 8 13-15,-12-9 0 16,-8-18 1-16,-12-24 0 16,3-28 8-16,-13-21 1 15,-23-19-15-15,8-25 1 16,6-26 4-16,22-21 0 16,17-22-15-16,21-6 1 15,24 2 22-15,18 3 0 0,18 1-25 16,-2 11 0-16,-12 24 19 15,-18 18 0-15,-25 18 28 16,-28 12 0-16,-31 9-5 16,-31 13 1-16,-46 16-10 0,-2 1-2074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00:25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11457 7620 1595 0,'0'0'0'0,"0"0"178"16,0 0 1-16,0 0-47 16,0 0 0-16,28 6-39 15,-17-3 0-15,6-6-41 0,4 3 1 16,7 7 1-16,4 3 1 16,-2 1-16-16,7-2 0 15,4-3-4-15,4-2 1 16,-7-6-21-16,1-2 0 0,-5 2 5 15,-1 4 0-15,1 4 4 16,0 3 1-16,-8-1-18 0,-2-6 0 16,4-2 10-16,4-2 0 15,0 0-9-15,-2 0 1 16,-6 0-6-16,-3-2 1 16,1-1 3-16,1 1 0 15,-1 2-4-15,-5 2 0 16,0 0-2-16,9-2 1 15,2 2 2-15,-5 0 1 16,-1 0 1-16,-5 0 0 16,-2 0 8-16,-2 0 1 31,-2 0 7-31,1 0 1 16,-3-4-9-16,-7 1 1 0,2 1-5 15,-4 2 0-15,-4 0 0 16,4-2 0-16,-2-2-36 15,-2 0-2132-15</inkml:trace>
  <inkml:trace contextRef="#ctx0" brushRef="#br0" timeOffset="1035.369">11551 5067 1427 0,'0'0'0'0,"0"0"155"16,0 0 0-16,0 0-42 15,0 0 0-15,22 34-11 16,-22 6 0-16,-4 13-58 15,2-2 0 1,-3-15-13-16,5-6 0 0,7-2-30 16,-3-11 0-16,2-15-66 15,5-23 1-15,-4-1-1399 16</inkml:trace>
  <inkml:trace contextRef="#ctx0" brushRef="#br0" timeOffset="1178.579">11680 5058 1393 0,'5'-2'0'0,"-1"-4"45"16,-2 1 0-16,-2 7 15 0,0 18 0 15,0 22 42-15,0 7 0 16,0 2-43-16,11-4 1 16,-1-7-6-16,8-6 1 15,-3-6-56-15,-2-7 1 16,4 0-1346-16</inkml:trace>
  <inkml:trace contextRef="#ctx0" brushRef="#br0" timeOffset="1840.476">11919 5260 1382 0,'0'0'0'0,"0"0"8"16,0 0 0-16,0 0 92 16,0 0 1-16,0-2 21 15,6-2 0-15,9 2-44 16,9-11 0-16,10-4 1 0,-2 0 0 16,-8 4-14-16,-3 4 0 15,1 5-17-15,-9 0 0 16,-3 0-16-16,1-1 0 15,-7 5-17-15,-1-4 0 16,1 2-4-16,2 0 0 16,1 0 15-16,-3 0 0 15,-4 0-20-15,4 2 0 16,-4-5 10-16,0 5 1 16,0 0-2-16,0 0 0 15,0 0 10-15,0 5 1 16,0-1-14-16,0 6 1 15,-4-3-3-15,4-1 1 0,-2 1 6 16,-2 1 0-16,-7 7-9 16,0 6 0-16,0 5 7 15,-6 8 1-15,-4 8-1 16,4 3 0-16,4-5-6 16,2 3 0-16,0 8 7 15,7-4 1-15,8-9 5 16,7-6 1-16,6-7-1 0,11-6 1 15,0-6 1-15,6-15 1 16,5-13-2-16,0-8 1 16,-5-5-9-16,-6 1 1 15,-11 7-11-15,-8 1 0 16,-14 4-9-16,-8-2 0 16,-6-2-64-16,-9 4 1 15,5 0-1980-15</inkml:trace>
  <inkml:trace contextRef="#ctx0" brushRef="#br0" timeOffset="2468.988">12030 5524 1774 0,'0'0'0'16,"0"0"102"-16,7-5 1 15,10-5-57-15,4-3 0 0,5 2 73 16,4 1 1-16,4-1-58 31,-1 3 1-31,-5 8-21 16,-1 0 1-16,-3 0-32 15,-5 0 0-15,-1 0-29 16,-6 0 0-16,-1 0-45 16,0 0 0-16,12-3 7 15,5 1 0-15,0-2 10 0,4-2 0 16,7-7 38-16,-5-2 1 16,-6 2 35-16,-2 3 0 15,-7-1 32-15,-8-6 0 16,-11-2-4-16,-2-2 1 15,-9 2-5-15,-6 4 1 16,-2 8-15-16,-1 3 1 16,5 8-12-16,-2 3 0 15,-4 12-12-15,2 6 1 0,3 3-5 16,16 8 0-16,7 11-7 0,10-7 1 16,5-12-2-16,5-15 0 15,6-15-47-15,-3-11 1 16,-5-8-30-16,-7-7 1 31,-1-6 7-31,-2 4 0 0,-7 11 9 16,3 10 0-16,4 7 21 15,2 11 1-15,5 12 34 0,-3 11 0 16,3 8 19-16,-5-1 1 16,-6-10 20-16,-3-7 0 15,-6-10-2-15,3-9 1 16,-3-1 1-16,-2-11 0 15,4-14 0 1,0-15 0-16,5-9-6 16,2 0 1-16,-1 4-12 0,1 9 1 15,0 11-14-15,0 8 1 16,-7 7-11-16,2 6 0 16,5 4-77-16,2 2 1 15,-2 0-1658-15</inkml:trace>
  <inkml:trace contextRef="#ctx0" brushRef="#br0" timeOffset="2890.718">13073 5441 1673 0,'0'6'0'16,"11"15"-104"-16,4 7 0 15,9 0 61-15,8-7 1 16,7-10 284-16,1-18 0 16,-1-8-98-16,-5-12 1 15,-12-10-17-15,-9-3 0 0,-15 0-27 16,-13 1 0-16,-13 8-43 0,0 9 0 16,-2 14-23-16,-7 14 1 15,-4 7-28-15,3 17 1 16,10 10-7-16,4 0-1935 31</inkml:trace>
  <inkml:trace contextRef="#ctx0" brushRef="#br0" timeOffset="4066.3">14054 5109 1337 0,'0'0'0'16,"0"0"218"-16,0 0 1 15,0 0-103-15,0 0 1 16,0 0-43-16,0 0 0 16,0 0-56-16,0 45 1 0,-2 4 7 15,-2 4 0-15,0-11-5 16,4 3 0-16,0 10 4 16,-3-8 1-16,-1-22-4 15,8-14 1-15,3-9-14 16,6-8 1-16,6-13 0 0,0-11 1 15,3-6-12-15,2-2 0 16,3 1-26-16,1 6 0 16,5 3 20-16,1 11 0 15,-2 19 7-15,-4 13 0 16,-11 10 0-16,-6 12 0 16,-7 9 0-16,-12 5 0 15,-12 5 0-15,-5-5 0 16,-6-13 0-16,6-10 0 15,8-14-4 1,6-3 0-16,-6-5-28 0,4-8 0 0,4-10-25 16,13-8 0-16,14-5-25 15,16 4 0-15,5-1-20 32,-1 5 1-32,7 3 15 0,-6 1 0 15,0 4 24-15,-5 3 1 16,-2-3 47-16,3-1 1 15,-8-9 22-15,1-1 1 16,-6 1 53-16,-9-2 0 16,-3-4-9-16,-10 1 1 15,-6 7 2-15,2 9 1 16,-9 6-13-16,-9 8 1 16,-12 15-9-16,6 5 0 15,7 3-3-15,14 5 0 16,7 11-12-16,13-2 0 15,15-11-4-15,0-7 0 16,0-6-18-16,0-8 0 16,4-15-31-16,-4-7 0 15,-2-2-40-15,-7-4 1 16,2-4-10-16,-6 4 0 0,-6 11 10 16,-5 6 1-16,11 2 60 15,5-4 0-15,7-9 31 16,6-4 1-16,1-4 33 15,0-5 1-15,-12 1-7 0,-5 0 0 16,-13 6-5-16,-10 4 0 16,-9-2-16-16,-2 2 0 15,-1 11-4-15,-3 9 1 16,-7 10-3 0,0 10 1-16,7 11 21 0,12 5 0 15,9 2 16-15,9-7 0 16,6-10 6-16,8-9 1 15,-1-7-9-15,1-7 1 16,-1-7-13-16,-5-9 0 16,5-10-40-16,5-3 1 15,6 3-36-15,-3 0-1810 0</inkml:trace>
  <inkml:trace contextRef="#ctx0" brushRef="#br0" timeOffset="4623.169">15405 4871 1483 0,'0'0'0'15,"0"0"178"-15,0 0 0 16,8 28-69-16,-8-1 1 16,2 24-18-16,3 0 1 15,-1 0-65-15,4-4 0 16,7-7-12-16,9-12 1 0,2-24-23 31,2-21 0-31,0 2-1554 16</inkml:trace>
  <inkml:trace contextRef="#ctx0" brushRef="#br0" timeOffset="4732.505">15643 4981 1651 0,'0'3'0'0,"0"1"78"16,0 15 0-16,0 26 58 15,0 16 0-15,-7 12 4 0,1 1 0 16,2-4-57-16,4 0-1735 15</inkml:trace>
  <inkml:trace contextRef="#ctx0" brushRef="#br0" timeOffset="17865.898">18712 7722 1247 0,'0'0'0'15,"0"0"130"-15,26 11 1 0,13-9-43 0,10 0 0 32,11-2-41-32,3 0 1 0,10 6-45 0,4 9 0 15,7 4 0-15,-5 5 0 16,-4 1 2-16,0-1 1 16,2-3-3-16,18-2 0 15,6 0-3-15,4-8 0 16,7-9-1-16,6-6 1 15,2-7-10-15,-2-2 1 16,-2 5-7-16,-13 4 1 0,-9 6 11 16,-6 4 0-16,-8 7 1 15,-20 2 0-15,-9 0 1 32,-12-1 1-32,-11 6 4 15,-17 7 1-15,-5 14 11 16,-12 10 0-16,1 8 1 0,-8 13 1 15,3 13 17-15,-7 9 0 16,2 6-16-16,2 13 0 16,13 18 11-16,0 1 0 15,6-8-17-15,-2 1 1 16,-4 7-2-16,0-5 0 16,0-12 6-16,-4-6 0 0,4-3-9 15,-6-6 0-15,6-11 1 16,0-4 0-16,6-6-6 15,1 0-1391-15</inkml:trace>
  <inkml:trace contextRef="#ctx0" brushRef="#br0" timeOffset="20952.407">11886 8872 699 0,'0'0'0'15,"0"0"77"-15,0 0 0 16,0 0-16-1,0 0 0-15,0 0-2 0,0 0 0 16,0 0-19-16,-6 24 1 16,6-16 5-16,-4 3 0 15,4-1-5-15,-3 1 1 16,-1 0-7-16,4 4 0 16,0 8 4-16,4 5 1 15,3-3-16-15,10 3 1 16,5 8-7-16,5-8 0 15,8-18 0-15,8-10 0 16,-2-8 6-16,-3-9 1 16,-3-5 12-16,-3-1 1 0,-15 0-17 15,-2-1 0-15,-9-3 15 16,-6 3 0-16,0 5-15 16,-10 0 0-16,-12-4 7 15,-6 1 0-15,5 7-7 16,-3 5 0-16,-2 6 5 15,0 6 0 1,-2 2-4-16,2 2 1 16,7 5-19-16,-1 8 1 15,3 11-6-15,-3 2 0 16,7-5-34-16,5 1-1335 16</inkml:trace>
  <inkml:trace contextRef="#ctx0" brushRef="#br0" timeOffset="22978.157">11528 8838 743 0,'0'0'0'16,"0"0"76"-16,0 0 1 15,0 0-8-15,0 0 0 16,0 0-20-16,0 0 1 16,0 0 5-16,0 0 0 15,0 0 5-15,0 0 0 16,0 0-4-16,0 0 1 15,0 0-6-15,2 34 1 16,-2-12-14-16,0 7 1 16,-2 10-4-16,-2-1 0 15,4-6-3-15,0 0 1 16,0 6-20-16,-3 0 1 0,6-8 7 0,3-9 0 16,-2-10-13-16,1-5 0 15,-3 1-1235-15</inkml:trace>
  <inkml:trace contextRef="#ctx0" brushRef="#br0" timeOffset="24236.859">10944 8889 990 0,'0'0'0'16,"0"0"108"-16,0 0 1 16,0-2-39-16,0-2 1 15,4 0 1-15,-2-3 1 16,3 3 6-16,-1 0 0 0,-2-5-13 16,7-1 0-16,2-3-5 15,1 0 0-15,10 5-14 16,-3 3 1-16,-4 3-11 0,7 0 1 15,1 0-23-15,3 2 1 16,-2 2 5-16,-7 4 0 16,-6 5-18-16,-5 2 1 15,-2 2 3-15,-10 6 0 16,-9 11-4-16,-7 4 0 31,-6 0-1-31,1-4 0 16,3-4-1-16,2-5 1 0,5-6 6 15,7-4 0-15,5-5 30 16,3-1 1-16,4-3-4 16,3-2 1-16,1-2-3 15,13-2 0-15,9 0 0 0,2 0 1 16,-8 0-12-16,1 2 0 16,-1 0 19-16,-1 0 0 15,1 0-19-15,-3-5 1 16,3-3-13-16,1-1-1825 15</inkml:trace>
  <inkml:trace contextRef="#ctx0" brushRef="#br0" timeOffset="29231.93">15873 11011 1124 0,'0'0'0'16,"-3"49"117"-16,6-4 1 16,7 6-22-16,7 2 0 15,11-2-22-15,9-9 0 16,4-12-33-16,2-15 0 16,-3-17 0-16,3-15 0 0,-2-13-1 15,-9-14 0-15,-8-14 6 16,-9-6 0-16,-15-2-11 15,-15 5 1-15,-9 5-11 16,-4 14 1-16,-4 12-10 0,-2 13 1 16,6 11 1-16,-4 12 1 15,-7 13-16-15,11 15 1 0,11 15-4 16,17 11 1-16,15 8-7 16,15 4 1-16,2 0-1483 31</inkml:trace>
  <inkml:trace contextRef="#ctx0" brushRef="#br0" timeOffset="29403.635">16405 11409 1471 0,'6'-9'0'15,"11"-10"93"-15,11-11 0 16,11-10-2-16,0-3 0 31,-1 1 0-31,-3 1 0 0,-1 7-48 0,-6 5 0 31,-11 5-5-31,-6 9 0 0,-5 5-59 0,-8 3 0 16,-2 1-1405-16</inkml:trace>
  <inkml:trace contextRef="#ctx0" brushRef="#br0" timeOffset="29553.112">16474 10969 1337 0,'0'0'0'16,"0"0"24"-16,4 2 1 31,9 2-25-31,4 13 0 0,4 21 137 0,1 18 1 15,-5 14-54-15,4 4 0 16,1 1-11-16,2-7 1 16,3-9-17-16,1-8 0 15,0-10-57-15,-11-14 0 16,5 1-1388-16</inkml:trace>
  <inkml:trace contextRef="#ctx0" brushRef="#br0" timeOffset="30266.681">17377 10713 1124 0,'0'-2'0'16,"0"-2"61"-16,0 0 1 16,0 2 10-1,0 0 1-15,0 2 13 16,0 2 1-16,0 0-19 15,-6 2 0-15,2 7-13 16,1 14 0-16,-1 20-8 16,8 10 0-16,3 9-16 0,8 8 0 15,-2 7 7-15,-3 2 1 16,3-5-1-16,-2-8 1 16,-11-15-6-16,-6-14 1 15,-1-16-1-15,-14-8 1 16,-7 0-2-16,-11-4 0 15,9-7-19-15,2-4 1 16,2-4 7-16,9 1 0 16,7 3 34-16,3 0 1 15,3-2-16-15,15-4 0 16,12-7 1-16,9-2 0 16,7-2 0-16,-5 0 0 0,-6 2-24 15,-2 9 0-15,-13 10-4 16,-2 3 0-16,-7 1-21 15,-2 1-1909-15</inkml:trace>
  <inkml:trace contextRef="#ctx0" brushRef="#br0" timeOffset="31636.365">14823 10935 1236 0,'0'0'0'15,"0"0"168"-15,32-7 1 16,-13 5-46-16,9 2 1 0,4 0-21 16,3 0 1-16,-9 0-44 15,-3-2 0-15,12 0-3 16,3 0 1-16,-3 0-33 16,-8-1 1-16,-12 1-27 15,-8 0 1-15,-1 2-10 16,-6 0 0-16,5 0-48 15,-5-2 0-15,0 0-1394 0</inkml:trace>
  <inkml:trace contextRef="#ctx0" brushRef="#br0" timeOffset="31813.006">15018 10722 1415 0,'0'0'0'16,"0"0"-48"-16,0 6 1 15,-4 14-24-15,2 7 1 0,-3 11 269 16,3 11 0-16,2 11-72 16,0 2 0-16,0-1-20 15,0-6 0-15,2-8-30 16,5-6 1-16,-3-9-51 16,0-1-1518-16</inkml:trace>
  <inkml:trace contextRef="#ctx0" brushRef="#br0" timeOffset="36883.787">13893 10713 867 0,'0'0'0'0,"0"0"100"16,0 0 1-16,22-27-27 15,-11 10 1-15,-1 0-15 16,1 2 0-16,2 0-15 15,2 2 0-15,2 5 7 16,7 6 0-16,-3 4-9 0,-4 11 1 16,1 10-15-16,-10 9 0 15,-8 4-20-15,-8 7 1 16,-10 8 2-16,-5 6 0 16,-9 2 3-16,4-3 0 15,0-9-1-15,4-5 1 16,7-10 19-16,2-9 0 15,11-10 6-15,2-7 1 16,4-1 4-16,2-5 0 16,11-2-4-16,4-5 1 15,9-6-14-15,0 1 0 16,0 1 12-16,-7 5 0 16,1 1-2-16,-5 3 1 15,0 4-15-15,-2 3 1 16,-8-1-7-16,-1-2 1 15,-6 0-18-15,4 0-1621 16</inkml:trace>
  <inkml:trace contextRef="#ctx0" brushRef="#br0" timeOffset="39795.53">12631 10665 1348 0,'0'0'0'16,"0"0"152"-16,0 0 1 15,11 44-33-15,-5 3 0 16,-3 23-24-16,1 9 1 15,-4 2-47-15,0-1 1 16,0-3-13-16,0-5 0 16,6-10-10-16,5-13 0 15,-5-13-37-15,-6-13 0 16,5 1-1537-16</inkml:trace>
  <inkml:trace contextRef="#ctx0" brushRef="#br0" timeOffset="40056.809">12996 11179 1460 0,'4'-2'0'0,"3"-4"28"15,10-7 0-15,4-8 11 16,12-16 1-16,12-14 50 15,4 0 1-15,1 7-43 16,-10 5 0-16,-12 8-9 16,-6 7 1-16,-9 9-32 15,-3 3 0-15,-10 5-36 16,0 5 0-16,0 0-1226 0</inkml:trace>
  <inkml:trace contextRef="#ctx0" brushRef="#br0" timeOffset="40306.748">13045 10977 1158 0,'0'0'0'16,"0"0"-2"-16,5 7 0 16,1 7 44-16,5 8 1 15,6 1 76-15,7-2 1 16,2-4-10-16,1 2 0 15,1 7 9-15,0 2 0 16,0-1-30-16,-4 1 1 16,-3 2-27-16,-4 4 0 15,-2 0-42-15,-8-7 0 16,4 1-1554-16</inkml:trace>
  <inkml:trace contextRef="#ctx0" brushRef="#br0" timeOffset="41586.322">11382 11045 1751 0,'0'0'0'16,"45"-4"145"-16,-11 0 1 15,1-1-14-15,-3 1 1 16,-2 0-93-16,2 0 1 16,-8-1-75-16,-9 3 0 0,-5 0-52 15,-7 0 0-15,1 0-1345 16</inkml:trace>
  <inkml:trace contextRef="#ctx0" brushRef="#br0" timeOffset="41755.832">11511 10731 1449 0,'-5'12'0'16,"1"18"0"-16,-2 10 0 16,-1 14 48-16,12 3 1 0,1 5 113 15,0 4 1-15,1 2-66 0,-3-3 1 16,3-5-23-16,-1-13 0 15,-8-17-57-15,-9-13 0 16,0 0-1527-16</inkml:trace>
  <inkml:trace contextRef="#ctx0" brushRef="#br0" timeOffset="45884.8">10229 10614 1169 0,'0'0'0'0,"0"0"144"0,0 0 1 16,0 0-53-16,0 0 1 15,0 0-11-15,0 0 1 16,0 0-24-16,0 0 0 16,0 0-4-1,-21 12 1-15,10 27 1 16,9 12 0-16,4 6-12 16,9 3 0-16,4-1-25 0,8-6 0 15,10-10 1-15,3-13 0 16,3-11-21-16,-1-19 0 15,1-24-51-15,0-14 1 16,-5-15-29-16,-2-9 0 16,-8-2 17-16,-7 9 1 15,-13 23 11-15,1 13 1 16,-3 6 48-16,-9 20 0 0,-14 20 54 16,1 20 0-16,1 23 38 0,2 13 0 15,0 9-9-15,6-3 1 16,5-8-11-16,6-11 1 15,10-11-22-15,3 1-1738 16</inkml:trace>
  <inkml:trace contextRef="#ctx0" brushRef="#br0" timeOffset="46638.385">9160 10682 1438 0,'0'0'0'16,"7"46"167"-16,-3 3 1 31,-4 19-46-31,6 7 0 16,-1-1-57-16,-1-4 1 15,-2-2-59-15,7 0 0 16,-1 0-14-16,3 0-1430 16</inkml:trace>
  <inkml:trace contextRef="#ctx0" brushRef="#br0" timeOffset="46863.229">9512 11281 1561 0,'0'0'0'0,"39"-49"113"16,0 0 1-16,14-6-43 15,-1-2 1-15,-7 4-68 0,-11 12 1 16,-15 18-18-16,-6 10 1 0,-6 7-44 16,-9 12 1-16,-3 0-1118 15</inkml:trace>
  <inkml:trace contextRef="#ctx0" brushRef="#br0" timeOffset="47002.633">9544 10926 1483 0,'0'2'0'16,"0"7"-5"-16,11 8 0 16,17 15 83-16,4 12 0 15,3 12 108-15,3 3 1 16,-3 1-43-16,-3-5 1 15,-2-8-51-15,2-1-1703 16</inkml:trace>
  <inkml:trace contextRef="#ctx0" brushRef="#br0" timeOffset="48404.681">18524 11011 1516 0,'0'0'0'0,"34"-4"193"16,0 0 0-16,11-1-90 16,-6 5 0-16,-7 7-91 15,-2-1-1422-15</inkml:trace>
  <inkml:trace contextRef="#ctx0" brushRef="#br0" timeOffset="48532.805">18457 11307 1707 0,'2'0'0'15,"2"2"151"-15,24 0 1 16,35-6-49-16,20-7 1 16,18-12-104-16,-2-1-1483 15</inkml:trace>
  <inkml:trace contextRef="#ctx0" brushRef="#br0" timeOffset="50837.675">19234 10824 1460 0,'0'0'0'0,"0"0"159"15,0 0 0-15,0 0-38 16,0 0 0-16,0 0-28 16,0 0 0-16,4 45-40 0,-4 10 1 15,5 15-10-15,7-2 0 16,16-13-24-16,11-21 0 16,6-23 1-16,4-24 0 15,3-25-21-15,-3-13 0 16,-6-6-16-16,-13-1 1 15,-2 11 5-15,-6 16 0 16,-22 16 4-16,0 21 1 0,-13 24 1 16,-6 21 1-16,1 23 3 15,1 7 1-15,15-9 8 16,8-10 0-16,12-9-9 16,5-8 0-16,-1-1-1645 0</inkml:trace>
  <inkml:trace contextRef="#ctx0" brushRef="#br0" timeOffset="50988.047">20009 11094 1751 0,'11'-2'0'16,"17"0"112"-16,10 0 0 15,-3 2-66-15,3 0 1 0,-1-5 17 0,-3 1 0 16,-6 0-60-16,-4 0 1 15,-3-1-1479-15</inkml:trace>
  <inkml:trace contextRef="#ctx0" brushRef="#br0" timeOffset="51162.115">20103 10850 1763 0,'0'2'0'15,"-2"2"135"-15,-6 17 0 16,-5 28 24-16,2 13 0 15,7 10-58-15,-3 2 1 16,14-3-66-16,3-12 1 16,8-14-25-16,3-13 1 0,-4-7-60 15,0-10 1-15,-2 0-1694 16</inkml:trace>
  <inkml:trace contextRef="#ctx0" brushRef="#br0" timeOffset="51509.654">20533 10790 1763 0,'8'-2'0'15,"16"-7"34"-15,19-5 0 16,15-6-28-16,-2 3 0 16,-1 9 102-16,-10 10 1 15,-17 9-61-15,-17 10 0 16,-17 13-14-16,-11 6 0 15,-22 9-11-15,-6 6 1 16,-9 9-14-16,9 0 0 16,11-2 47-16,6-5 0 15,17-6 4-15,11-6 1 0,11-7-5 16,17-8 0-16,6-9-5 16,5-12 1-16,6-14-15 15,4-7 1-15,3-14-61 16,8-12 0-16,0 0-1883 15</inkml:trace>
  <inkml:trace contextRef="#ctx0" brushRef="#br0" timeOffset="51631.342">21190 10977 1875 0,'10'-2'0'0,"25"-4"80"16,14 4 0-1,3 8-12-15,8 5 0 16,-11-1 27-16,-8 3 0 15,-13 8-55-15,-13 0 1 16,-15-1-35-16,-32-1 1 16,8 0-1669-16</inkml:trace>
  <inkml:trace contextRef="#ctx0" brushRef="#br0" timeOffset="51764.24">21129 11307 1819 0,'9'2'0'0,"4"6"85"0,15-3 0 15,10-8-35-15,12 1 0 16,1 0 24-16,5-4 0 15,11-13-64-15,-1-15 1 16,7-17-11-16,0 0-1514 16</inkml:trace>
  <inkml:trace contextRef="#ctx0" brushRef="#br0" timeOffset="52044.598">22010 10739 1583 0,'-7'6'0'0,"-4"9"144"0,-10 21 0 15,-13 30-48-15,-5 17 0 16,5 7-14-16,12 1 0 16,20-2-8-16,21-12 0 15,20-18-10-15,10-23 0 16,3-25-9-16,1-19 1 16,-12-18-38-16,-13-12 0 0,-19-11 14 0,-18 9 0 31,-8 16-22-31,-24 18 0 15,-30 16-5-15,5 12 0 16,16 5 3-16,27 7 1 16,40 7-2-16,-2-1-1903 15</inkml:trace>
  <inkml:trace contextRef="#ctx0" brushRef="#br0" timeOffset="71787.777">16935 12644 1796 0,'0'0'0'15,"0"0"211"-15,0 0 1 16,-15 45-69-16,9-11 1 15,-1 8-72-15,3-4 1 16,8-8-68-16,3-6 0 16,-1-9-44-16,3-11 1 15,-3 0-1720-15</inkml:trace>
  <inkml:trace contextRef="#ctx0" brushRef="#br0" timeOffset="72006.533">17064 12610 1527 0,'6'-6'0'0,"16"-7"60"16,1 0 0-16,-1 5-49 15,-5 3 0-15,-2 3 64 16,-2 4 1-16,-7 7-58 16,-1 6 0-16,-10 10 30 15,-8 9 0-15,-4 5-11 16,-4-1 0-16,-1 0-12 16,12-4 1-16,3-6 25 15,14-7 0-15,8-6-5 0,8-9 0 16,5-6-4-16,0-6 0 15,4-7-13-15,3-4 0 16,1 0-1659-16</inkml:trace>
  <inkml:trace contextRef="#ctx0" brushRef="#br0" timeOffset="72487.531">17824 12389 1539 0,'0'2'0'0,"0"7"167"15,0-1 0-15,0 3-35 16,-2 14 1-16,-3 20-14 0,5 2 0 16,-2-9-66-1,2-4 1-15,0-4-44 0,2-5 1 16,3-6-15-16,-3-8 1 15,2 0-1690-15</inkml:trace>
  <inkml:trace contextRef="#ctx0" brushRef="#br0" timeOffset="72882.864">17927 12346 1606 0,'2'-2'0'15,"9"0"84"-15,6 0 1 16,0 0-60-16,2 4 1 15,1 6 50-15,-3 3 0 16,-6 6-57-16,-11 2 1 16,-11 5 10-16,-6-1 0 15,-5-2-14-15,-4-2 1 0,1 1-12 16,7-3 0-16,3-7 18 16,13-1 1-16,4-5-4 15,13-6 0-15,13-9-5 16,17 1 1-16,5 5-11 15,-9 5 0-15,-13 5 18 0,-18 9 1 16,-10 12 12 0,-13 6 1-1,-12 4 5-15,-3 2 0 16,-7-2 9-16,7-8 1 0,5-11 2 16,1-6 1-16,-1-3-22 15,1-6 1-15,7 0-34 0,9 3 0 16,2 5-47-16,-3 1-1786 15</inkml:trace>
  <inkml:trace contextRef="#ctx0" brushRef="#br0" timeOffset="73895.024">18712 12389 1449 0,'0'0'0'0,"0"0"135"16,0 0 0-16,0 0-47 15,0 0 0-15,-15 36 40 16,11-4 0-16,-4 13-65 15,-1 1 0-15,9-5-14 16,-2-9 1-16,-3-9-23 16,10-6 0-16,-3 0-1670 15</inkml:trace>
  <inkml:trace contextRef="#ctx0" brushRef="#br0" timeOffset="74224.842">18876 12397 1539 0,'-5'3'0'16,"5"1"133"-16,-6 6 1 0,-7 12-48 16,-2 12 0-16,8 15-31 15,7 2 1-15,3-5-55 16,18-9 1-16,5-18 3 16,4-13 1-16,-2-12-6 31,-7-13 0-31,-4-11-2 0,1-6 1 0,-1-7-1 15,-6 9 0-15,-1 15 2 0,-10 8 1 16,0 9 32-16,-6 17 0 16,-11 25 13-16,-5 20 1 31,-1 17 0-31,3 3 0 16,7-10-16-16,9-12 0 0,13-16-55 15,-1-16 1-15,3-1-1571 16</inkml:trace>
  <inkml:trace contextRef="#ctx0" brushRef="#br0" timeOffset="74595.278">19650 12372 1740 0,'0'2'0'15,"0"2"-11"-15,0 5 1 16,0 4 65-16,-4 14 1 16,-13 24 105-16,-4 13 0 15,3 6-73-15,1-2 0 16,6-10-9-16,5-14 1 16,6-16-40-16,6-22 1 15,5-14-89-15,0-1-1662 16</inkml:trace>
  <inkml:trace contextRef="#ctx0" brushRef="#br0" timeOffset="74956.981">19857 12389 1572 0,'0'0'0'0,"21"15"98"16,-4-11 0-16,7-12-41 15,4-3 1-15,-3 2-12 0,-1 3 1 16,-2-5-30-16,-5 1 0 16,-11 3 17-16,-2 3 1 15,-8 2-32-15,-2 2 0 16,-5 2-3-16,-11 7 0 16,-1 5-9-16,-3 8 0 15,18 1-10-15,8 1 1 16,8-5 9-16,14 2 0 0,12 4-1 15,-2 9 0-15,-4 13 6 16,-6 4 1-16,-10 5 15 16,-3-8 0-16,-13-14 16 15,-7-10 0-15,-6-9-21 16,-5-9 0-16,5-8-1 0,-11-24 0 31,5 1-1395-31</inkml:trace>
  <inkml:trace contextRef="#ctx0" brushRef="#br0" timeOffset="75084.969">20028 12312 1729 0,'13'2'0'0,"21"3"109"0,12-3 0 15,3-2-53-15,7-4 1 16,4-5-137-16,2 1-1225 16</inkml:trace>
  <inkml:trace contextRef="#ctx0" brushRef="#br0" timeOffset="132308.23">12135 15189 2155 0,'0'0'0'0,"0"0"255"0,0 0 1 16,30 6-92-16,-2-10 1 15,11 2-69-15,6 2 0 16,11-2-59-16,0 2 1 16,10 4-16-16,-1 0 0 15,-3-2-4-15,-6 5 1 16,-5-1-1-16,-1 3 0 15,-5-3-10-15,-7 0 1 16,-3 1 0-16,-14-5 1 16,-4-2-7-16,-12 0 1 15,1 2-5-15,-2-2-2385 16</inkml:trace>
  <inkml:trace contextRef="#ctx0" brushRef="#br0" timeOffset="133611.405">14969 14258 1079 0,'0'0'0'0,"0"0"331"0,0 51 0 16,0 15-124-16,0 4 0 15,0-2-67-15,11-15 1 16,-1-19-70-16,5-15 0 16,2-4-71-1,1-21 1-15,-1-22-44 0,0-12 1 16,0-7-48-16,-2-6 1 15,-2-5 7-15,-2 7 1 16,0 15 9-16,-5 13 1 16,-6 10 54-16,0 21 1 0,0 24 55 15,0 19 0-15,-6 22 25 16,6 3 1 0,0-6 0-16,4-10 0 15,-2-9-10-15,4-2-1651 16</inkml:trace>
  <inkml:trace contextRef="#ctx0" brushRef="#br0" timeOffset="134528.144">15548 14519 1404 0,'0'0'0'15,"0"0"164"-15,0 0 0 32,0 0-56-32,28-15 1 0,-13 11-36 15,5-2 0-15,8-5-29 16,-1 0 0-16,-7 7-5 16,-12 4 1-16,3 0-6 15,-7 0 1-15,7 2-11 16,-4 3 1-16,-3-5 2 15,-2 4 0-15,7 0-14 16,-3-2 1-16,-2 0 15 0,-2 0 0 16,-2-2-18-16,5 0 0 15,-3 0 0-15,-2 0 0 16,0 7 15-16,0-3 0 16,0 0-14-16,0 1 0 15,0 1 6-15,-7 9 0 16,1 8-10-16,-11 11 1 15,-9 9 30-15,2-5 1 16,3-10-22-16,10-1 1 0,5 9 11 16,2 5 0-16,8-7-10 15,2-4 0-15,11-9 7 16,5-6 0 0,6-7-5-16,0-1 0 15,4-14-6-15,-4 1 1 16,-5-7-12-16,-5-2 0 0,-8-2-10 15,-1 2 1-15,-9 5-92 0,0-1-1932 16</inkml:trace>
  <inkml:trace contextRef="#ctx0" brushRef="#br0" timeOffset="135092.853">15559 14757 1830 0,'0'0'0'0,"7"0"120"15,3 2 0-15,12 3-68 16,6-5 1-16,6 0-15 15,9 0 1-15,2-7-38 16,0-1 0-16,-2 4 14 16,-2-3 0-16,-3-8-16 0,3-4 1 15,-9 9-48-15,3 1 0 16,-14 1 3-16,3 1 1 16,8 5 1-16,2 4 0 15,3 2 31-15,-9-4 0 16,-9-12 12-16,-8-1 0 15,-7 2 29-15,-4-1 0 16,-4-3 3-16,-7-7 0 16,-6 3-10-16,-11 0 0 15,-6 6 25-15,1 13 0 16,-1 15 14-16,11 13 1 0,8 10 5 16,8 3 1-16,14-1-14 15,10-2 0-15,11 3-8 16,10-7 0-16,1-13-40 0,-5-6 1 31,-8-15-13-31,-9-11 1 16,5-4-47-16,-10 0 1 0,-1 5-1 15,-4 3 1-15,-3 7 7 16,7 7 0-16,2 10 24 16,-3 6 0-16,1 9 19 15,0 0 1-15,-1-4 5 16,1-11 0-16,-4-11 35 0,-1-6 0 15,5-15-9-15,4-8 0 16,4-18 7-16,-2-3 1 16,3-1-6-16,-7 0 1 15,-3 5-12-15,5 10 1 16,5 17-26-16,-3 11 1 0,-2 9-89 16,2-1-1693-1</inkml:trace>
  <inkml:trace contextRef="#ctx0" brushRef="#br0" timeOffset="135299.238">16669 14740 1673 0,'0'0'0'15,"11"30"103"-15,4-6 0 16,4-10-56-16,7-1 0 16,8-11 10-16,5-8 0 15,-5-7 5-15,-6-2 0 16,-17 0 14-16,-11-6 0 15,-5-13-2-15,-12 6 1 16,-11 7-12-16,-6 15 1 0,-9 16-16 16,-2 14 0-16,17 10-35 15,15 2 1-15,24-4-19 16,0 0-1883-16</inkml:trace>
  <inkml:trace contextRef="#ctx0" brushRef="#br0" timeOffset="135932.176">17465 14834 1897 0,'0'0'0'0,"0"0"155"15,35 28 0-15,-7-14-30 16,10-1 0-16,12-9-28 16,-1-8 1-16,-8-9-56 15,2-10 0-15,-3-11-1 0,-5 2 1 16,-25 9-36-16,-5-1 0 16,-10-3 0-16,-1 3 0 15,-5 12-11-15,-6 9 1 16,-17 8-42-16,-5 16 0 15,11 13 2-15,7 17 0 0,10 6-3 16,11 3 0-16,15-9 4 16,9-11 1-16,14-10 0 15,5-17 1-15,2-15 1 16,0-11 0-16,-4-10 30 16,6-9 0-16,1-13 9 15,1-4 1-15,0-2 41 16,-8 2 0-16,-2 7 9 15,-5 10 0-15,-6 13-1 16,-6 8 0-16,-5 7-11 16,-13 8 1-16,0 0-39 0,-14 3 0 15,-1-1-1806-15</inkml:trace>
  <inkml:trace contextRef="#ctx0" brushRef="#br0" timeOffset="136106.96">17961 14647 1863 0,'0'0'0'16,"0"0"146"-16,0 6 0 16,0 9-8-16,7 6 0 15,10 7-33-15,8 2 0 16,-1 2-49-16,8 6 1 16,3-6 0-1,-1-2 0-15,0-3-17 16,-6-10 1-16,-2-6-36 15,-5-15 1-15,-1-3-2046 16</inkml:trace>
  <inkml:trace contextRef="#ctx0" brushRef="#br0" timeOffset="136513.178">18581 14445 1651 0,'0'0'0'15,"0"6"179"-15,5 3 0 16,1 14-61-16,5 7 0 16,0 8 11-16,2 5 1 0,-3 8-61 15,5-7 1-15,2-14-37 16,5-15 1-16,2-9-13 15,-3-23 0-15,-4-29-81 16,-2-5 0-16,-2 0-1734 31</inkml:trace>
  <inkml:trace contextRef="#ctx0" brushRef="#br0" timeOffset="136622.673">18788 14470 1684 0,'4'-2'0'0,"0"-6"65"16,-2 8 1-16,3 15 12 15,-3 12 0-15,-2 18 38 16,4 4 1-16,7 0-52 0,2 0-1587 15</inkml:trace>
  <inkml:trace contextRef="#ctx0" brushRef="#br0" timeOffset="144916.22">9656 16492 1908 0,'0'0'0'15,"54"0"167"-15,8 0 1 16,43 2-57-16,24 3 1 16,21-5-44-16,9-5 0 15,2 3-12-15,-2 0 1 0,-2 4-10 0,-5 0 0 16,-12-2-3-16,-12 0 0 15,-22 11-23-15,-12 2 0 16,-17-3-2-16,-17 5 1 16,-19-4-21-16,4 4-2052 15</inkml:trace>
  <inkml:trace contextRef="#ctx0" brushRef="#br0" timeOffset="149866.77">11324 15317 777 0,'0'0'0'16,"0"0"69"-16,0 0 0 16,0 0-6-16,9 23 0 15,-3 2-10-15,5 5 1 16,-5 0 1-16,11-5 0 16,9-5-7-16,2-8 1 15,2-7 6-15,-2-10 0 16,4-5 0-16,0-7 1 0,-8-5-1 15,-7 1 1-15,-6 2-11 16,-7-6 0-16,-8-16-15 16,0 5 0-16,-3 13-5 15,-6 8 1-15,-8 0 7 16,-11 4 1-16,-7 9-15 16,-2 13 1-16,3 14-2 15,-1 7 1-15,7 0-22 16,4 0 0-16,0 4-1336 0</inkml:trace>
  <inkml:trace contextRef="#ctx0" brushRef="#br0" timeOffset="150610.937">10860 15189 1012 0,'0'0'0'16,"0"0"32"-16,5 4 1 0,-3 9-10 15,2 8 1-15,-4 9 109 16,0 8 0-16,0 7-9 16,0-3 1-16,0 1-15 15,4-7 0-15,-8-4-26 16,-7 0 0-16,1-2-29 15,-1-1-1437-15</inkml:trace>
  <inkml:trace contextRef="#ctx0" brushRef="#br0" timeOffset="153749.129">14473 17804 1365 0,'0'0'68'0,"0"0"0"16,0 0-4-16,0 0 1 16,0 0-8-16,0 0 1 0,-13 36-13 15,7-6 1-15,-3 4 3 16,3 6 0-16,1 1-1 16,5 3 1-16,-2-3-12 15,-2-1 0 1,2 5-3-16,2-7 1 15,0-2-3-15,0-2 1 16,2-4-1-16,4 0 0 16,-6 0-19-16,-6-5 1 15,-1-6 17-15,1-12 0 0,-9-3-26 16,2 0 0-16,-4-2 5 16,-2-4 0-16,-5-2-7 15,3-5 1-15,3 3 2 0,1 2 1 16,11 4-4-16,1-4 0 15,1 1 24-15,15-5 0 16,10-7 9-16,22-6 0 16,9-3-5-16,8 7 0 15,-2 5 2-15,-9 5 1 16,-10 3-12-16,-5 4 0 16,-12 0-12-16,-16 4 1 15,-6 3-10 1,0 1-1898-16</inkml:trace>
  <inkml:trace contextRef="#ctx0" brushRef="#br0" timeOffset="156867.02">12543 18004 1768 0,'0'0'93'15,"62"-23"0"-15,-16 6-16 16,-8 2 0-16,-6 0-58 16,-8 6 1-16,-9 3-6 0,-4 2 1 15,-5-3-10-15,-2-1 0 16,-1 4 2-16,-3-3 1 15,-3 7-8-15,-5-4 1 0,-5 4-1 16,-8 0 0-16,-3 4-1 16,-2 3 1-16,3 7 0 15,-1 1 0-15,5 11 0 16,-1-3 0-16,-1-2 2 16,-1-1 0-16,1 3 0 15,8-2 0-15,-2 3 8 0,6 1 0 16,1-4-2-16,1-6 1 31,3 0 6-31,4-6 0 16,4-7-12-16,1 2 1 15,-3-4 3-15,9-4 0 0,16-3-7 16,16 3 0-16,9-6-12 16,4 5 0-16,0 10-23 0,-11 1 1 15,-7 7 14-15,-10 8 1 16,-13 4 8-16,-13 9 0 15,-8 3 9-15,-7-3 1 16,-13 0 4-16,-2-9 0 16,0-4 35-16,-4-1 1 15,4-16-8-15,5 2 0 16,-5-2-9-16,11-4 1 16,6 0-12-16,11-4 0 15,0-2-42-15,11-13 0 16,-1 4-1507-16</inkml:trace>
  <inkml:trace contextRef="#ctx0" brushRef="#br0" timeOffset="157285.625">13297 18368 1887 0,'4'-5'-18'15,"47"-35"0"-15,5-5 19 16,-11 11 1-16,-12 9 20 0,-10 10 1 15,-1 4-4 1,-7 3 1-16,-5 1-13 0,-7-1 0 16,-3 6-36-16,-7-3 0 15,3 5-1212-15</inkml:trace>
  <inkml:trace contextRef="#ctx0" brushRef="#br0" timeOffset="157461.132">13286 18074 1867 0,'0'0'-17'16,"15"34"1"-16,-2-2 15 16,2 6 0-16,2-2 103 15,7 5 0-15,-3-3-11 16,1-4 1-16,-1-4-15 0,-4-5 1 16,-4-8-43-16,4-2-1662 15</inkml:trace>
  <inkml:trace contextRef="#ctx0" brushRef="#br0" timeOffset="158126.705">11605 18074 2010 0,'0'0'135'15,"28"-15"0"-15,13 0-60 16,4 0 1 0,0 1-76-16,-6 3 0 15,-7 2-3-15,-4 7 0 16,-5 2-4-16,-5 0 0 15,-10 0-44-15,-6-4 0 16,3 4-1501-16</inkml:trace>
  <inkml:trace contextRef="#ctx0" brushRef="#br0" timeOffset="158286.954">11708 17866 2151 0,'-13'38'11'15,"-15"47"0"-15,3 0-8 16,5-10 0-16,5-10 14 0,5-9 0 16,-1-7-8-16,4-5-1496 15</inkml:trace>
  <inkml:trace contextRef="#ctx0" brushRef="#br0" timeOffset="159327.425">11350 18125 1706 0,'0'0'168'0,"13"-25"1"0,8 3-68 15,5-1 0-15,8-3-60 16,5 7 1-16,-1 9 5 16,3 5 1-16,9 10-23 0,1-5 1 31,-2-7 1-31,-3-5 0 0,-1-3-36 0,0 2-1701 16</inkml:trace>
  <inkml:trace contextRef="#ctx0" brushRef="#br0" timeOffset="166648.248">10158 17919 1878 0,'0'0'84'0,"0"36"1"16,-6 13-32-16,-1 6 0 15,3-4 2-15,-2-2 0 16,1-8-12-16,-5-3 0 0,-3-6-6 15,2 2 0-15,5-5-37 16,1-5 0-16,10-18-62 16,-3 5-1529-16</inkml:trace>
  <inkml:trace contextRef="#ctx0" brushRef="#br0" timeOffset="167155.174">10519 17870 1359 0,'0'0'90'15,"0"0"0"-15,0 0-39 16,0 0 0-16,0 0-33 16,0 0 0-16,0 0 17 15,-21 26 0-15,10-7 1 16,-6 17 0-16,-11 13 2 16,4 10 1-16,3 7 0 0,10-2 1 15,11 2 17-15,11-7 0 16,17 5 3-16,6-13 1 31,9-17-10-31,2-10 1 16,-4-18-7-16,-3-17 0 15,-3-14-9-15,-14-13 0 16,-4-7-35-16,-12 0 0 16,-10 5 1-16,-14 10 1 15,-13 5-3-15,-9 14 0 16,-6 17 3-16,6 9 1 15,2 19 3-15,7 2 0 0,15 7 1 16,0-3-1712-16</inkml:trace>
  <inkml:trace contextRef="#ctx0" brushRef="#br0" timeOffset="167920.037">9356 18319 2211 0,'0'0'148'0,"55"-34"0"31,10-7-78-31,-7 5 1 16,-9 13-71-16,-10 1 0 0,-11 3-36 16,-5 4 1-16,-12 5 15 15,-7 1 0-15,-2 7-79 16,-4-2 1-16,-2 4-1477 16</inkml:trace>
  <inkml:trace contextRef="#ctx0" brushRef="#br0" timeOffset="168076.108">9532 18044 2019 0,'2'15'-31'0,"8"60"0"16,-3 10 9-16,-3-5 0 15,3-5 75-15,-1-11 1 16,-6-20 1-16,-6-14 1 16,3-13-44-16,-1 2-1440 15</inkml:trace>
  <inkml:trace contextRef="#ctx0" brushRef="#br0" timeOffset="168455.219">8452 18015 1930 0,'0'0'105'0,"0"0"0"15,15 29-52-15,-9 1 0 16,-4 11 37-16,-2 7 1 16,-2 3-24-16,-2-2 0 15,-7 2-11-15,5-8 0 16,-1-7-35-16,3-6 0 16,11-15-68-16,-3 0-1774 15</inkml:trace>
  <inkml:trace contextRef="#ctx0" brushRef="#br0" timeOffset="168717.943">8651 18208 2244 0,'3'15'67'16,"29"36"0"-16,17-6-63 15,3-20 1-15,4-25 57 16,-7-15 0-16,-4-17-7 15,-11-6 0-15,-8 2-4 16,-19-9 0-16,-12-8-4 0,-18-2 1 16,-10 14-18-16,-12 22 0 15,-4 28-15-15,-5 25 1 16,-4 17-5-16,13 8 0 16,22 1 6-16,1-1-2048 0</inkml:trace>
  <inkml:trace contextRef="#ctx0" brushRef="#br0" timeOffset="170029.378">15619 18134 2424 0,'30'-5'107'0,"37"1"1"15,-5 4-70-15,-15 4 0 16,-17 11-79-16,-15 0 0 16,-12 4-55-16,-21 7 0 15,1-3-1555-15</inkml:trace>
  <inkml:trace contextRef="#ctx0" brushRef="#br0" timeOffset="170157.373">15546 18397 2182 0,'0'2'-15'0,"-4"18"1"15,8-6 28-15,9-9 1 16,15-5 22-16,17-5 0 0,9 1-5 16,4-2 0-16,6-3-21 15,1 3-1580-15</inkml:trace>
  <inkml:trace contextRef="#ctx0" brushRef="#br0" timeOffset="170454.18">16422 18040 2096 0,'0'0'100'0,"0"0"0"15,2 34-54-15,-13 2 1 16,-6 9 4-16,-2 8 1 16,-7 17-5-16,3 0 0 15,1 5 1-15,9-11 1 16,5-13-34-16,12-7 0 16,7-18-41-16,-1 4-1810 15</inkml:trace>
  <inkml:trace contextRef="#ctx0" brushRef="#br0" timeOffset="170985.111">16841 18063 1658 0,'0'0'113'0,"0"0"1"16,-50 41-53-16,22-5 0 16,-6 7-56-16,6 3 1 15,7 10 51-15,10 3 1 16,11 5-2-16,11-9 0 16,12-6 5-16,16-13 0 15,10-10-14-15,5-18 1 16,-3-12-10-16,-5-15 0 15,-8-13-22-15,-14-8 1 0,-14-3-19 16,-16 7 0-16,0 10-9 16,-22 7 0-16,-26 4-7 15,-8 24 0-15,2 19 19 16,8 16 0-16,9 5 7 0,15 0 1 16,15-9 8-16,20-10 0 15,19-4-26-15,14-11 1 16,12-11-54-1,4-8 0-15,-3-1-1574 16</inkml:trace>
  <inkml:trace contextRef="#ctx0" brushRef="#br0" timeOffset="171409.876">17315 18282 2379 0,'0'15'-115'0,"4"56"0"15,13-10 116-15,7-18 1 16,10-18 80-16,9-18 1 0,2-22 21 15,1-11 0-15,-12-10-1 16,-15-13 0-16,-17-6-50 16,-8 6 1-16,-5 13-33 0,-17 2 0 15,-13 4-16-15,-12 15 1 16,-5 15-3-16,-2 19 0 16,0 17-3-16,15 5 0 15,17 3-1 1,17 5 0-16,15 2-3 15,20-2 0-15,21-15-40 0,4 2-1909 16</inkml:trace>
  <inkml:trace contextRef="#ctx0" brushRef="#br0" timeOffset="171531.967">17927 18308 2467 0,'17'-4'90'0,"52"-11"0"15,-5 4-60-15,-6 3 0 16,-9 12-145-16,-4 4 0 16,1-5 6-16,-4 1-1487 15</inkml:trace>
  <inkml:trace contextRef="#ctx0" brushRef="#br0" timeOffset="171696.815">18045 18204 2235 0,'-7'36'118'0,"-8"51"1"0,9 5-91 15,12-14 0-15,12-12-130 16,3-21 1-16,7-20-27 0,0 1-1340 16</inkml:trace>
  <inkml:trace contextRef="#ctx0" brushRef="#br0" timeOffset="172079.037">18627 18149 1665 0,'0'0'90'16,"49"-26"0"-16,-17 7-83 15,-15 4 1-15,-10 11-14 16,-18 4 1-16,-17 4-8 16,-11 2 0-16,-8 7 7 15,4 2 1 1,15 2 10-16,11-2 0 16,28 4 20-16,17-4 1 15,17 8-13-15,15 5 1 16,2 2 39-16,1 8 1 15,-10 2-15-15,-14 1 0 16,-16 3 7-16,-16-3 0 16,-20-3 29-16,-13-6 1 15,-12-9-6-15,-7-3 1 16,-5-18-10-16,-8-9 0 0,-4-16-49 16,2-22 1-16,4 5-1795 15</inkml:trace>
  <inkml:trace contextRef="#ctx0" brushRef="#br0" timeOffset="172213.695">18736 18089 2559 0,'13'-6'99'0,"51"-18"0"16,-1 9-28-16,-8 5 0 0,5 10-70 16,-2 0 0-16,5 6-1 15,1 7 1-15,5-3-1998 16</inkml:trace>
  <inkml:trace contextRef="#ctx0" brushRef="#br0" timeOffset="172466.489">19404 18308 2364 0,'8'0'147'0,"59"0"1"15,6-4-142 1,-7 4 1 0,-12 8-55-16,-15-1 0 15,-9-7-3-15,-15 0 0 16,4 0-1625-16</inkml:trace>
  <inkml:trace contextRef="#ctx0" brushRef="#br0" timeOffset="172592.828">19416 18508 2400 0,'0'0'72'16,"24"19"0"-16,23-4-33 16,11-13 1-16,20-13-104 15,10-10 1-15,15-17-1 16,0 2-1580-16</inkml:trace>
  <inkml:trace contextRef="#ctx0" brushRef="#br0" timeOffset="172854.482">20447 18055 2251 0,'0'0'108'0,"6"74"0"16,-21-3-47-16,-13 7 0 15,-6-3-20-15,0-1 1 16,6-8-7-16,0-15 1 16,13-13-12-16,6-16 1 15,16-18-62-15,-5 4-1850 16</inkml:trace>
  <inkml:trace contextRef="#ctx0" brushRef="#br0" timeOffset="173248.128">20593 18168 2103 0,'0'0'84'0,"45"-19"0"0,0 4-65 15,-6 4 1-15,-7 3-28 16,-9 3 0-16,-5 3 5 16,-10-2 0-16,-8 8 1 15,-8-2 0-15,-3 3 0 16,-17 3 1-16,-13 7-7 16,-2 2 0-16,-2 2 0 15,0 0 0-15,13-4 7 0,8 6 0 16,22 3 0-16,15-3 1 15,26-2 1-15,12 0 1 16,9 2 10-16,2 9 1 16,-1 6-4-16,-16 3 0 31,-13-10 16-31,-15 1 1 16,-15 6 3-16,-15-6 0 15,-19-4 14-15,-9-7 0 16,-12-4-4-16,-5-7 1 15,-7-8-23-15,10-8 0 16,-3 3-1787-16</inkml:trace>
  <inkml:trace contextRef="#ctx0" brushRef="#br0" timeOffset="173427.054">20704 18170 2315 0,'11'-2'42'0,"49"-7"0"16,3 5-49-16,-8-2 1 16,1-5-75-16,0-2 1 15,0 3 21-15,0-1 0 16,-5 0-1342-16</inkml:trace>
  <inkml:trace contextRef="#ctx0" brushRef="#br0" timeOffset="175674.009">21112 18115 1445 0,'0'0'59'0,"28"-15"0"15,-11 4-25-15,-6 5 0 16,-7 1 47-16,1 5 1 16,-10-4-12-16,1 4 1 15,2-4-4-15,-9 4 1 16,-10 4-12-16,-7 0 1 0,-11 3-11 15,1 3 0-15,3 3-4 16,3-2 0-16,8-5-16 16,1 3 0-16,-3 1-8 15,-2 1 0-15,0-3-8 0,0 3 0 16,-10 4 7-16,3 4 0 16,1 7-9-16,-5 10 0 15,7 2 7-15,4 7 1 31,0 1-8-31,9 12 1 16,4 3 0-16,15 8 0 16,6-8-1-16,12-12 0 0,10-23-5 15,8-12 1-15,5-5 8 16,2-13 0-16,-3-5-4 16,-1-8 0-16,0-13 7 15,-11-8 0-15,-11-2-7 16,-11-1 1-16,-12 12 0 15,-11 3 0-15,-7 7-6 16,-12 8 1-16,-16 11-6 16,-4 11 0-16,18 8-47 15,14 7 0-15,-2-1-1733 0</inkml:trace>
  <inkml:trace contextRef="#ctx0" brushRef="#br0" timeOffset="176248.856">21490 18134 2257 0,'0'0'-2'15,"24"-11"1"-15,1-2 1 16,-1 3 1-16,15-5 39 0,-5 4 0 16,-13 0 3-16,-3 11 0 0,-8 0-5 15,-5 0 0-15,-5-4-16 16,-5 4 0-16,-1 4-4 15,-9 3 1-15,-2 1-19 16,-11 9 0-16,-11 3-1 16,-6 3 0-16,-4-2-25 15,4-2 1-15,4 7 12 16,9-3 0-16,8-2 7 16,13 5 1-16,22-3 1 15,8-1 0-15,18-3-2 0,14-4 0 16,12 2 5-16,3 2 1 31,1 6 0-31,-5-1 0 16,-13 1 6-16,-14 5 1 15,-20 4 2-15,-20 2 1 16,-22 2 6-16,-8-6 1 16,-16-2-9-16,-3-7 1 15,-8-8-8-15,0-8 0 16,-9-7-5-16,8-11 0 0,14-4-42 15,0-4-1647 1</inkml:trace>
  <inkml:trace contextRef="#ctx0" brushRef="#br0" timeOffset="176377.069">21797 18104 2143 0,'28'0'48'16,"49"-4"0"-16,0 8-133 15,3-4-1351-15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04:28.0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14449 6538 1516 0,'0'0'0'16,"24"38"159"-16,2-6 1 16,4-2-53-16,8-9 0 15,25-8-28-15,-3-15 0 16,0-18-47-16,-9-14 0 0,-6-12 28 16,-6-7 0-16,-17-3-16 15,-12 1 0-15,-16 0-7 16,-13 6 0-16,-5 11-11 31,-15 12 0-31,-6 13 0 0,-6 18 0 16,-3 14-4-16,9 15 1 15,6 10-19-15,11 5 1 16,11 2-4-16,13 9 0 16,19 16-1-16,6 5 0 15,7-4-65-15,0-16 1 16,0 1-1694-16</inkml:trace>
  <inkml:trace contextRef="#ctx0" brushRef="#br0" timeOffset="165.641">14851 6833 1550 0,'6'-8'0'0,"20"-13"25"0,8-13 1 16,11-9-26-16,7-2 0 16,2 3 115-16,-3 4 1 15,-6 6-46-15,-6 4 1 16,-11 5-36-16,-13 4 0 15,-2-1-1388-15</inkml:trace>
  <inkml:trace contextRef="#ctx0" brushRef="#br0" timeOffset="317.521">15053 6368 1673 0,'0'4'0'0,"-3"7"142"0,3 10 1 16,3 17-38-16,7 15 1 15,1 15 17-15,0 9 1 16,6 8-58-16,0-4 0 0,11-18-33 16,-7-16 0-16,-3-21-35 15,-3-1-1777-15</inkml:trace>
  <inkml:trace contextRef="#ctx0" brushRef="#br0" timeOffset="1446.817">16021 6234 1035 0,'0'0'0'15,"0"0"152"-15,0 0 0 16,0 0-64-16,0 0 0 15,-5-26-18-15,-12 24 0 16,-21 4-24-16,-12 11 1 16,-12 17-20-16,2 12 0 15,-2 11 13-15,12 7 1 16,12 2 26-16,14 4 0 0,20 6 0 16,12-4 1-16,12-11-3 15,7-8 1-15,10-11-6 16,4-8 0-16,-3-13-8 15,-3-17 0-15,1-15-19 16,-8-8 0-16,-9-5-32 16,-4 5 0-16,-8 10-31 31,-3 5 0-31,-2-1-1677 0</inkml:trace>
  <inkml:trace contextRef="#ctx0" brushRef="#br0" timeOffset="2418.079">16781 6444 1259 0,'0'0'0'0,"0"0"70"16,0 0 0-16,0 0 39 15,10 0 0-15,1 0-52 16,13 0 0-16,14-2-11 15,12 0 1-15,-1 2 17 16,2 0 1-16,-1 0 8 16,-1-2 1-16,-8-2-19 0,-7 2 1 15,-1 8-9-15,-10-2 0 16,-1-6-26-16,-7 0 0 31,-2 2-19-31,-3 0 0 0,1-2-4 0,-5 0 0 16,3 0-36-16,-3-1 1 31,1 1-1487-31</inkml:trace>
  <inkml:trace contextRef="#ctx0" brushRef="#br0" timeOffset="2841.012">17343 6268 1539 0,'0'0'0'0,"0"0"8"0,0 0 0 15,0 0 60-15,0 0 1 16,0 2 43-16,4 4 0 31,7 3-59-31,8 1 0 16,13 5-10-16,9 2 1 15,-2-2-19-15,0 2 1 16,-5 4-22-16,-8 1 0 0,-9-5-3 0,-4 0 0 16,-13 0-1-16,-13 2 1 15,-9 6 5-15,-6-1 0 16,-12-5 37-16,1-4 1 31,13-7 4-31,7-1 0 16,2-1-1-16,2-2 1 0,8-6-26 15,1 0 0-15,2 2-20 16,4 0-1703-16</inkml:trace>
  <inkml:trace contextRef="#ctx0" brushRef="#br0" timeOffset="5303.914">18320 6327 1751 0,'0'0'0'0,"0"0"190"0,0 0 0 15,21 43-65-15,-10-11 1 16,-5 6-38-16,-1 11 1 15,-10 17-76-15,5 4 0 16,5-6 0-16,-1-11 0 16,2-15-9-16,7-14 1 0,-2-1-1790 15</inkml:trace>
  <inkml:trace contextRef="#ctx0" brushRef="#br0" timeOffset="5643.851">18581 6393 1673 0,'11'-4'0'0,"15"-9"103"0,10-2 0 32,14 0-39-32,-1 9 0 15,-4 10 35-15,-6 11 1 16,-11 6-56-16,-17 9 1 16,-16 9-13-16,-18 9 0 0,-16 16-20 15,-2 6 0-15,-6 3 7 0,6-5 1 16,7-11 2-16,12-12 0 15,12-11 16-15,16-9 1 16,11-6 3-16,11-12 1 16,11-11 8-16,6-7 1 15,2-6 2-15,-10-2 1 16,6 2-5 0,-11 4 0-16,-9 9-36 0,-1 2 1 15,-5-3-41-15,0 1-2002 16</inkml:trace>
  <inkml:trace contextRef="#ctx0" brushRef="#br0" timeOffset="23429.34">14372 8441 1393 0,'0'0'0'0,"32"10"174"15,-2-3 0-15,-2-9-64 16,4-13 0-16,7-17-19 15,0-15 0-15,-11-15-43 0,-11-6 0 16,-11-2-6-16,-8 2 0 16,-13 11-13-16,-9 10 0 15,-3 17-4-15,-10 13 1 16,-8 11-11-16,-2 16 0 16,0 20 13-16,6 15 0 15,9 14-26-15,12 5 0 16,18-2 5-16,13-7 0 15,17-6-24-15,15-6 1 16,8-5-53-16,-6-11 0 0,5 1-1525 0</inkml:trace>
  <inkml:trace contextRef="#ctx0" brushRef="#br0" timeOffset="24414.237">14892 7824 1180 0,'4'2'0'16,"0"2"-56"-16,-2 3 0 15,-4 1 17-15,-2 9 0 16,0 13 191-16,-3 13 1 16,-6 10-46-16,-2 6 0 0,4 1-2 15,1-7 0-15,3-6-16 16,7-11 1-16,5-11-30 0,5-16 1 16,14-18-19-16,4-14 0 15,10-13-37-15,3-4 0 16,2 3-5-16,-4 12 0 31,-11 10-7-31,0 13 0 16,-11 13-4-16,-6 14 0 0,-7 18 11 15,-8 3 1-15,-7 3 23 16,0-6 1-16,-6-11 13 16,-5-9 0-16,-8-6 6 15,-6-6 0-15,2-5 14 0,6-6 0 16,6-6-20-16,5-1 1 15,0-1-37-15,13 1 0 0,4 1-47 16,4 0-1608-16</inkml:trace>
  <inkml:trace contextRef="#ctx0" brushRef="#br0" timeOffset="25713.502">15508 7816 1393 0,'0'0'0'0,"0"0"179"15,6 23 1-15,-6 15-47 16,0 13 1-16,-4 13-43 16,-3 10 1-16,-3 12-36 15,7 1 0-15,6-4-18 16,3-11 1-16,5-17-21 0,4-17 0 15,-4-16-30-15,1-18 0 16,10-19-78-16,1-15 1 16,3 1-1399-16</inkml:trace>
  <inkml:trace contextRef="#ctx0" brushRef="#br0" timeOffset="25935.549">15714 8347 1348 0,'8'11'0'16,"7"12"-44"-16,13 1 1 15,15-7-14-15,4-13 1 16,3-19 185-16,-5-15 1 16,-11-10-32-16,-6-9 0 15,-13-9-10-15,-19 1 0 16,-13 8-14-16,-11 15 1 0,0 15-24 16,-11 10 1-16,-8 9-14 15,-2 13 0-15,6 15 1 16,8 14 1-16,12 14-7 15,8 5 1-15,19-1-31 0,9-9 1 16,15-13-3-16,6-12 1 16,-2-1-1520-16</inkml:trace>
  <inkml:trace contextRef="#ctx0" brushRef="#br0" timeOffset="26479.072">16386 7941 1348 0,'0'0'0'16,"0"0"79"-16,0 4 1 15,-3 9-20-15,-7 13 0 0,-5 18 72 16,2 16 0 0,-2 21-59-16,8-3 1 15,5-14-15-15,4-11 0 16,5-10-26-16,1-14 1 16,-1-14-35-16,6-19 0 15,2 0-1485-15</inkml:trace>
  <inkml:trace contextRef="#ctx0" brushRef="#br0" timeOffset="26749.334">16551 8247 1449 0,'4'15'0'15,"9"21"85"-15,4 5 0 0,11-1-31 16,6-6 0-16,5-13 28 16,0-10 1-16,-1-13-6 15,-3-17 1-15,-7-22-24 16,-11-12 1-16,-13-13 0 15,-6 0 0-15,-13 9-21 16,0 17 0-16,-2 18 4 16,-7 14 1-16,-15 6-24 15,-6 14 0-15,0 18 22 16,11 15 0-16,15 10-25 16,12 0 1-16,14-10-14 0,8-9 1 15,19-8-59-15,0-1-1621 16</inkml:trace>
  <inkml:trace contextRef="#ctx0" brushRef="#br0" timeOffset="27004.924">17171 8077 1796 0,'4'0'0'0,"9"0"94"15,9-2 0-15,6 0-32 16,6 0 0-16,3 0 32 16,-3 4 0-16,0 4-47 15,-6-2 0-15,-11-4 1 16,-2-2 1-16,-2 4-32 0,-2 3 0 16,-7-3-34-16,3-2 0 15,-3 0-1669-15</inkml:trace>
  <inkml:trace contextRef="#ctx0" brushRef="#br0" timeOffset="27165.691">17283 8205 1919 0,'4'0'0'16,"3"0"0"-16,10 0 0 16,8 0 122-16,3 0 0 0,-4 0 55 15,-3 0 0-15,12 2-44 16,-3 4 1-16,-5 3-43 15,-5-3 0-15,-3-2-56 16,-6-2 0 0,-1 1-2132-16</inkml:trace>
  <inkml:trace contextRef="#ctx0" brushRef="#br0" timeOffset="37576.175">18386 7958 1292 0,'0'0'0'15,"0"0"113"-15,26-19 0 16,-20 10-33-16,-6-3 1 0,5-7-14 16,-10-1 0-16,-1 8-41 15,-16 7 0-15,-10 8 20 16,-9 3 0-16,-1 7 0 0,3 2 0 15,0 4-17-15,11 2 0 16,5 0-12-16,6 9 0 16,12 15-6-16,16 8 0 15,17 4-1-15,17 7 0 16,11 8-2-16,0 1 0 16,-3-8-9-16,-18-1 0 15,-14-9-35-15,-14-14 1 16,-12-18-1-16,-14-10 0 15,-26-4 11-15,-9-12 1 16,-2-9-12-16,7-14 1 16,15-16 34-16,12-12 1 0,20-11 1 15,13-14 0-15,12-8 2 16,5 6 1-16,7 19 4 16,-7 18 1-16,-18 16 29 15,-3 11 1-15,-7 8-12 0,-7 7 0 16,-10 4-11-16,-7 7 1 15,-1 6-5-15,14 12 1 16,11 18-13-16,17 4 0 16,2 0-1431-1</inkml:trace>
  <inkml:trace contextRef="#ctx0" brushRef="#br0" timeOffset="37833.429">18747 8222 1527 0,'2'2'0'0,"6"2"13"15,3-2 0-15,2-2 67 16,15 4 0-16,11 7 68 0,1-2 0 15,3-7-63-15,-4-2 0 16,-9-5-26-16,-2-3 1 16,-7-7-25-16,-10-2 0 0,-4 0-113 15,-14-8 0-15,1-1-1401 16</inkml:trace>
  <inkml:trace contextRef="#ctx0" brushRef="#br0" timeOffset="37967.917">18976 8026 1359 0,'0'0'0'0,"-4"-4"2"15,-2 4 0-15,4 2 49 16,-9 13 0-16,-11 19 99 15,1 11 1-15,14 8-33 16,7 4 1-16,13 3-18 16,9-5 0-16,10-13-25 15,-2-12 0 1,2-13-89-16,-15-19 0 0,5 0-1556 16</inkml:trace>
  <inkml:trace contextRef="#ctx0" brushRef="#br0" timeOffset="38251.276">19172 8043 1595 0,'11'-2'0'0,"12"-4"61"16,9-3 0-16,11-4-36 15,2 1 1-15,0 1 86 16,-6 5 1-16,-15 6-58 0,-14 6 0 16,-5 7-2-16,-16 10 0 15,-17 13 1-15,-8 13 0 16,-12 9-22-16,3 7 1 15,9 6 17 1,16-3 0-16,12-9 13 16,19-10 1-16,16-15-13 15,8-15 0-15,1-15-11 16,3-12 0-16,2-11-30 16,4-9 1-16,0-6-58 15,-6-6 1-15,-1-1-1814 16</inkml:trace>
  <inkml:trace contextRef="#ctx0" brushRef="#br0" timeOffset="38391.874">19790 8128 1707 0,'4'4'0'0,"9"9"9"15,4 2 0-15,11-2 23 16,9-5 1-16,8 1 106 16,2-1 0-16,0-1-58 15,-10-1 0-15,-9-4-25 16,-9 0 1-16,-17 0-15 15,-4 5 0-15,-2-1-1683 16</inkml:trace>
  <inkml:trace contextRef="#ctx0" brushRef="#br0" timeOffset="38518.121">19863 8381 1919 0,'4'7'0'0,"3"12"96"0,8 0 0 16,4-4-22-16,7-7 0 15,8-10-10-15,5-4 1 16,2-5-64-16,4 0-1613 15</inkml:trace>
  <inkml:trace contextRef="#ctx0" brushRef="#br0" timeOffset="38854.299">20788 8001 1740 0,'0'0'0'0,"0"0"228"0,0 0 0 16,7 38-79 0,-7 2 1-16,-7 24-53 0,-4 15 1 31,1 6-77-31,-1-4 0 16,9-16-3-16,8-18 1 0,1-21-20 15,10-24 0-15,-2 0-1895 16</inkml:trace>
  <inkml:trace contextRef="#ctx0" brushRef="#br0" timeOffset="39117.935">21029 8298 1841 0,'4'26'0'16,"7"31"132"-16,1 11 1 16,21-2-5-16,7-13 1 15,21-12-34-15,1-20 1 16,2-17-43-16,-6-19 1 15,-13-17 13-15,-13-17 0 0,-21-12-25 0,-17-5 1 16,-20 4-30-16,-4 15 1 16,-7 18-7-16,-10 18 1 31,-13 22-5-31,0 21 1 16,8 19-7-16,18 0 0 0,23-9-12 0,-4 1-1986 15</inkml:trace>
  <inkml:trace contextRef="#ctx0" brushRef="#br0" timeOffset="41781.31">8145 11923 1247 0,'24'2'0'16,"40"5"69"-16,22 1 0 16,8 1-11-16,1-5 0 15,-7-4-57-15,-2-6 1 16,6-3-15-16,-2 1-926 15</inkml:trace>
  <inkml:trace contextRef="#ctx0" brushRef="#br0" timeOffset="46898.022">2285 11079 1326 0,'0'28'0'15,"2"33"116"-15,-2 18 1 16,-11 15-40-16,-2 6 1 16,-2 6-34-16,-4-4 1 15,4-8-35-15,4-12 0 16,9-14 30-16,9-14 0 16,5-16-19-16,10-13 0 0,6-10 8 15,6-10 0-15,13-10-16 16,11 1 0-16,-2 2 6 15,6 6 1-15,16 7-6 16,-1 2 1-16,17-3-15 0,3 1 0 16,8 2-1-16,11-1 1 15,19-7-10-15,9-5 1 16,11-7-8-16,12-6 1 16,13-8 1-16,24 0 0 15,9 6-2-15,6 7 1 16,4 5 0-16,5 8 1 15,6 7 5-15,6 3 1 16,9 4-1-16,4-2 1 16,7-6 5-16,15-2 1 15,10-3-9-15,9-6 0 16,20-9-3-16,1-3 1 16,-1-1 13-16,-1-2 0 15,5 2 0-15,-3-4 0 0,-3-4 0 16,-3 0 1-16,-9 2 10 15,1 0 1-15,-12-5 7 32,-9 1 0-32,-6 1-2 0,-12 3 1 15,-19-2 9-15,-18 4 0 16,-25 9-14-16,-26 1 1 16,-24 3-3-16,-21 2 1 15,-18 2 6-15,-16 0 0 16,-12-4-9-16,-12-1 0 15,-15 1 1-15,-4-2 0 16,-5-7-1-16,-6-4 0 16,-3-4 0-16,-3-9 0 15,3-8 0-15,-6-7 0 16,-2-2-5-16,-4-2 1 16,-6 0 8-16,-5-2 0 15,-9-2 10-15,-8-2 1 0,-13 0-10 16,-13-1 1-16,-11 1 4 15,-10 4 1-15,-15 2-11 16,-12 5 1-16,-9 5 0 16,-16 3 1-16,-20 2-2 0,-7-2 0 15,-8-2-5-15,-12 4 1 16,-8 10 2 0,-12 7 0-16,-12 0-3 0,-13 2 0 15,-3 5 2-15,-3-1 0 16,-7-2 2-16,0 1 0 15,-7 1 0-15,-4-2 1 16,-6-4 0-16,0-4 0 16,-3-2 0-16,-12-3 0 15,-7-2 0-15,-1-1 0 16,-10-1 0-16,-12 6 0 16,-16 10 0-16,-7 5 0 15,-10 5-5-15,-15 4 1 16,-3 2 2-16,-10 2 0 15,-14 3-3-15,1 3 0 16,-7 5-2-16,-6 8 1 0,-22 12 14 16,-8 7 1-16,-5 5 5 15,-7 4 1-15,-13 6-9 0,12-4 1 16,10-2 3-16,23-4 1 16,19 0-11-16,29-2 1 15,38-3-9-15,23 7 0 16,33 11-34-16,0-1-1768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06:20.2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5453 8687 1483 0,'0'0'0'0,"0"0"189"0,0 0 0 16,45-63-44-16,2 5 1 15,5-8-56-15,8 5 0 16,-4 12-57-16,2 8 1 16,-5 9-26-16,-1 0-1634 15</inkml:trace>
  <inkml:trace contextRef="#ctx0" brushRef="#br0" timeOffset="1240.22">9349 6782 1158 0,'0'0'0'0,"0"0"126"16,0 0 1-16,0 0-22 16,0 0 0-16,0 0-28 15,0 0 1-15,0 0-36 16,-4 22 0-16,-3-10-7 15,5 10 1-15,-6 18-2 16,1 13 0-16,3 9-2 16,4 12 0-16,4 11-19 15,3 2 1-15,3-4 17 16,1-10 0-16,0-14-21 0,-5-10 1 16,-6-11 8-16,-2-8 1 15,-6-9-12-15,-3-6 0 16,-13-6 8-16,-4-9 1 15,-12-5 5-15,1 1 1 16,11 4-9-16,7 4 1 16,5 1 25-16,10-1 1 15,6 2-4-15,6 5 0 16,22 2 1-16,20-9 1 16,7-17 12-16,8 1 1 15,3 7 7-15,-4 3 0 0,-12 0-20 16,-12-2 1-16,-7 2-4 15,-4 8 1-15,1 11-37 16,0 0-2025-16</inkml:trace>
  <inkml:trace contextRef="#ctx0" brushRef="#br0" timeOffset="8399.63">10107 6699 1516 0,'0'0'0'0,"0"0"181"16,0 0 1-16,0 0-48 0,23 15 1 16,-12 21-42-16,-4 15 0 15,-3 11-45-15,-4 8 1 16,0 13-1-16,0 11 0 15,0 6-6-15,0-11 1 16,0-21-8-16,0-21 1 16,0-20-12-16,0 1-1875 15</inkml:trace>
  <inkml:trace contextRef="#ctx0" brushRef="#br0" timeOffset="14096.649">10571 7324 1651 0,'0'0'0'15,"34"28"156"-15,9-9 1 0,17-10-44 16,9-24 1-16,8-28-27 15,0-18 0-15,-10-20-56 16,-16-4 0-16,-12 8-16 16,-22 5 0-16,-21 2-2 15,-20 10 1-15,-8 18 2 16,-13 21 1-16,-11 25-9 0,4 21 0 16,-1 20 1-16,6 12 0 15,14 9-10-15,12 9 0 16,19 5-10-16,15 1 1 15,19-4-17-15,13-18 0 16,0 1-1649-16</inkml:trace>
  <inkml:trace contextRef="#ctx0" brushRef="#br0" timeOffset="14297.834">11517 6750 1684 0,'-4'15'0'15,"-7"13"71"-15,-2 17 0 16,7 16-25-16,-3 16 0 16,7 21 108-16,-2 14 1 15,8 9-68-15,3-4 1 16,10-12-36-16,-2-1-1713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07:01.3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6657 12508 1203 0,'0'0'0'0,"28"6"131"16,17-4 0-16,26-4-45 15,13 0 0-15,-5 2-17 0,-4 0 0 32,-10-2-62-32,-5 0 0 15,-15-2-1-15,-2-1 0 16,-2-1-6-16,-3 0-1171 16</inkml:trace>
  <inkml:trace contextRef="#ctx0" brushRef="#br0" timeOffset="4393.576">23521 12559 833 0,'21'-2'0'16,"24"0"52"-16,9 2 1 16,-3 2-52-16,1 2 1 15,-3 0-528-15</inkml:trace>
  <inkml:trace contextRef="#ctx0" brushRef="#br0" timeOffset="5069.872">20872 12525 1247 0,'0'0'0'16,"-4"0"-43"-16,4 2 0 15,0 2 59-15,10 1 1 16,5-5 78-16,20 0 1 0,14 2-48 15,7 2 1-15,-5 0-7 16,-6 0 0-16,5 1-1037 0</inkml:trace>
  <inkml:trace contextRef="#ctx0" brushRef="#br0" timeOffset="5493.943">18129 12465 1203 0,'4'3'0'0,"4"1"11"16,20 2 0-16,39 5 8 15,14-3 1-15,5-3-7 0,2-5 1 16,7-7-15-16,-5 3 1 16,-13 8-1-16,3 0-786 15</inkml:trace>
  <inkml:trace contextRef="#ctx0" brushRef="#br0" timeOffset="5856.379">15806 12533 1315 0,'0'0'0'15,"26"15"30"-15,8-6 0 16,22-9 58-16,10 0 0 16,7 0-90-16,0 0 1 15,-8-4-43-15,-14-1 0 16,5 1-871-16</inkml:trace>
  <inkml:trace contextRef="#ctx0" brushRef="#br0" timeOffset="6306.254">13535 12491 1281 0,'11'-2'0'0,"12"0"8"15,3 0 1-15,-2-1 6 16,4-1 1-16,10 4 85 0,3-2 0 16,4 0-58-16,-2 0 1 15,8 0-11-15,-1-3 1 16,-5 1-34-16,-2 0-1084 15</inkml:trace>
  <inkml:trace contextRef="#ctx0" brushRef="#br0" timeOffset="31554.231">12614 13414 1191 0,'0'0'0'16,"-15"27"124"-16,2 9 1 15,2 30-19-15,7 5 1 16,8 1-24-16,9 0 1 16,22-2-13-16,14-10 0 15,18-16-12-15,12-20 0 16,7-22 5-16,0-23 0 15,-3-24 0-15,-10-19 0 16,-17-14-17-16,-17-10 0 16,-28-1 2-16,-16 2 0 15,-18 4-12-15,-16 11 0 16,-12 19-3-16,-20 25 0 16,-19 30-20-16,-1 26 1 15,-7 21 15-15,3 21 0 16,16 21-51-16,-5 1-1853 0</inkml:trace>
  <inkml:trace contextRef="#ctx0" brushRef="#br0" timeOffset="41363.389">15293 13033 1091 0,'0'0'0'16,"0"0"141"-16,0 0 1 16,15 43-37-16,-11-9 0 15,-2 12-21-15,5 14 0 16,-7 12-45-16,4 11 1 16,-4 9 12-16,4-1 0 15,-4-8-4-15,-4-11 0 16,4-14-6-16,-4-7 0 15,-3-15-6-15,5-9 0 16,-6-1-21-16,1-11 1 16,-3-5-14-16,3-1-1487 15</inkml:trace>
  <inkml:trace contextRef="#ctx0" brushRef="#br0" timeOffset="44801.401">7492 10790 676 0,'0'0'0'0,"0"0"52"16,0 0 1-16,0 0-15 0,0 0 0 15,0 0-4-15,0 0 1 16,0 0 3-16,-21-4 1 15,14 4 4-15,1 0 1 16,-3-2-3-16,1 0 0 16,-1-1-6-16,3 1 1 15,-5 2-12-15,0 0 1 16,5 0-15-16,2 0 0 16,1 0 18-16,-1 0 0 0,0 0 0 15,-3 0 0-15,5 0 4 16,-2 0 0-16,0 0-11 0,-3 0 0 15,3 0-3-15,-5 0 1 16,1 0-1-16,6 0 0 16,-3 0-3-16,5 0 0 15,-2 0 1-15,2 0 1 16,0 0-13-16,0 0 0 16,0 0 3-16,-2 0 1 15,0 0-1-15,-2 0 1 16,4 0-5-1,0 0 0-15,0 0 3 16,0 0 0-16,0 0-3 16,0 0 0-16,0 0 2 15,0 0 0-15,0 0-2 16,0 0 0-16,0 0 2 0,0 0 0 0,0 0-5 16,0 0 1-16,0 0-1 15,0 2 0-15,0 7-8 16,0-1-1123-16</inkml:trace>
  <inkml:trace contextRef="#ctx0" brushRef="#br0" timeOffset="45430.675">7366 10841 811 0,'0'0'0'0,"0"0"150"16,0 0 1-16,-30-8-80 0,12 8 1 15,3 0-31-15,3 0 0 16,-3 2-10-16,4 4 0 15,9 3-21-15,4 3 0 16,9 7 2-16,10 18 1 16,3 18-4-16,-3 9 1 15,-6 2-7-15,-8-3 1 16,-7-7-2-16,-11-10 0 16,-11-5-1-16,-6-11 1 15,-4-11-1-15,-2-9 0 16,4-8 21-16,11-6 0 15,10-4 21-15,15-16 0 16,18-16 1-16,15-13 0 0,12-9-3 16,3-2 1-16,-3 1-1 15,-8 3 1-15,-19 15-16 16,-13 3 0-16,-16-7-21 0,-8 9 0 16,-8 18-1-16,-9 12 1 15,-13 8-11-15,-6 14 1 16,-1 22-64-16,-6 13 0 15,5 0-1090-15</inkml:trace>
  <inkml:trace contextRef="#ctx0" brushRef="#br0" timeOffset="45794.058">6468 12221 1348 0,'5'-4'0'15,"5"-5"-38"-15,31-14 0 16,37-22 55-16,16-12 0 15,11-9 136-15,13-2 0 16,9-2-55-16,-3-3 1 16,3-3-8-16,-9 1 1 31,-13 9-19-31,-15 11 0 16,-23 15-23-16,-22 10 1 0,-24 15-29 15,-14 17 0-15,-3 15-28 16,-15 7 0-16,5-1-1518 15</inkml:trace>
  <inkml:trace contextRef="#ctx0" brushRef="#br0" timeOffset="48195.243">6752 13193 1158 0,'0'0'0'0,"26"-9"98"16,-3 1 1-16,11-5-28 16,1 0 0-16,-3 2-15 0,-8 1 1 15,-3-3-42-15,-4 5 1 16,-6 3 14-16,0 1 0 16,-7 2-11-16,-4 0 1 15,-4 0-10-15,-1-3 1 16,-12-1 7-16,-6 4 0 15,-10 12-4-15,-1 8 1 16,-5 3 10-16,9 2 1 16,5 3-6-16,8-3 0 15,6-4 6-15,9 0 0 16,4 7-12-16,15 6 1 16,11 0 3-16,17 2 1 15,9 4-16-15,4 4 1 16,2 3 3-16,-5-2 1 15,-9-3-5-15,-19 0 0 16,-16 1 2 0,-22-3 1-16,-12-2 1 15,-16-6 0-15,-10-7 15 16,-3-6 1-16,-3-8 8 0,-1-9 0 16,-4-9-29-16,4-6 0 15,11-4-1-15,4-10 0 16,11-8-42-16,0 1-1399 0</inkml:trace>
  <inkml:trace contextRef="#ctx0" brushRef="#br0" timeOffset="48419.035">6717 13184 1505 0,'0'0'0'16,"0"0"96"-16,46-21 1 15,5-3-55-15,9 3 1 32,2 6 5-32,-2 9 1 15,3 8-48-15,-14 11 0 16,-4 12 17-16,-2 1-1263 0</inkml:trace>
  <inkml:trace contextRef="#ctx0" brushRef="#br0" timeOffset="52377.001">18959 10799 1046 0,'0'0'0'0,"0"0"114"16,-10 38 1-16,-3 2-24 16,-2 15 1-16,-7 11-20 0,-1 2 1 15,-5 0-15-15,0 1 0 16,6 1-14-16,1-2 0 31,1-9-31-31,5-12 0 16,5-17-12-16,8-15 0 15,2-13-64-15,2-28 0 16,2-33-3-16,0-9 0 0,-2 6 5 16,-2 17 1-16,5 20 6 15,-10 25 0-15,-1 23 63 16,-5 20 1-16,-4 18 42 16,7 10 0-16,8-1-6 0,2-6 0 15,9-11 3-15,-1-15 1 16,7-17-7-16,-2-12 0 15,-2-14-2-15,5-12 1 16,-1-17-2-16,4-8 0 16,-4-7-6-16,1-2 1 15,1 0-27-15,0 6 1 16,-8 16-9-16,0-1-1318 16</inkml:trace>
  <inkml:trace contextRef="#ctx0" brushRef="#br0" timeOffset="55213.891">18013 13184 990 0,'0'0'0'0,"0"0"136"16,0 0 1-16,0 0-21 16,0 0 0-16,21 15-32 15,-14 19 1-15,-3 17-32 16,-4 13 1-16,0 12-4 16,-4 5 0-16,4-2-8 15,4-11 1-15,2-4-8 0,1-13 1 16,-3-13-12-16,-4-10 1 15,0-11-15-15,0 0-1395 16</inkml:trace>
  <inkml:trace contextRef="#ctx0" brushRef="#br0" timeOffset="58311.935">7561 12718 564 0,'0'0'0'0,"0"0"113"16,0 0 1-16,0 0 15 16,22-21 1-16,-22 21-32 15,4 9 0-15,-8 14-23 16,-7 17 0-16,0 16-23 16,2 5 0-16,9-1-13 15,9-9 0-15,6-11-14 16,9-14 1-16,-3-18 0 0,3-16 0 15,14-16-12-15,5-10 1 16,-8-10 3-16,-10-3 1 16,-7 7-4-16,-8 8 0 15,-1 8-6-15,-9 7 1 32,4 9 15-32,-15 12 1 15,-10 11-14-15,-7 15 0 16,-6 19-2-16,2 6 0 15,-3 2-9-15,-3 1 1 16,-1-1-1243-16</inkml:trace>
  <inkml:trace contextRef="#ctx0" brushRef="#br0" timeOffset="58731.919">7213 12982 1180 0,'0'0'0'16,"0"0"45"-16,2 0 0 15,3 0-7-15,1 9 1 16,9 10 55-16,-13 8 1 16,-10 7-30-16,-18 13 1 15,-8 15-12-15,-11 16 1 16,-9 25-7-16,-8 3 1 16,2-11-12-16,-3-5 0 15,1-7-22-15,2-9 1 16,4-10-3-16,5-11 0 15,12-13-13-15,5-10 0 16,8-9-4-16,7-8 0 16,8-11-41-16,0 0-1239 15</inkml:trace>
  <inkml:trace contextRef="#ctx0" brushRef="#br0" timeOffset="59520.647">6870 14428 1471 0,'0'0'0'16,"0"0"166"-16,0 0 0 15,11 32-43-15,-7 12 0 0,-4 24-35 16,-4 15 1-16,4 11-53 15,-7 6 0-15,3 10-11 16,2-8 1-16,-3-19 0 16,3-17 0-16,4-19-12 15,-2-13 1-15,0-8-5 0,0-9 1 16,0-11-11-16,0 0-1659 16</inkml:trace>
  <inkml:trace contextRef="#ctx0" brushRef="#br0" timeOffset="65274.612">20582 13184 755 0,'0'0'0'0,"0"0"94"16,0 0 0-16,0 0-10 31,-24 2 1-31,7 5-2 16,-4 3 0-16,-11 14-25 0,4 7 1 15,6 12-2-15,-1 10 1 16,5 15-2-16,8 7 1 16,14-1-12-16,15-8 0 15,20-15-15-15,17-15 0 16,15-17-5-16,6-17 1 0,2-17-11 16,1-16 0-16,-5-20 3 15,-13-15 1 1,-10-15-4-16,-20-8 0 0,-21-11 1 15,-26 6 1-15,-26 13 8 16,-21 22 1-16,-24 23-20 16,-15 23 1-16,-13 23 10 15,2 18 0-15,9 15-9 16,13 3 1-16,24 1-6 16,-3 4-1377-16</inkml:trace>
  <inkml:trace contextRef="#ctx0" brushRef="#br0" timeOffset="70116.035">22900 13016 1550 0,'0'0'0'0,"0"21"190"16,-6 15 1-1,-9 33-75-15,-2 13 0 0,6 12-32 16,0 2 0-16,5-3-34 15,-5-3 1-15,5-20-23 16,-1-9 0-16,3-8-17 16,4-6 0-16,-4-17-17 15,-3 0-1692-15</inkml:trace>
  <inkml:trace contextRef="#ctx0" brushRef="#br0" timeOffset="70994.112">6595 15172 1371 0,'0'0'0'15,"0"0"143"-15,45-36 1 16,11-11-48-16,11-8 1 0,3-5-45 0,-5 5 0 16,1 4-49-16,-6 0 0 15,3-2-3-15,-8 0 1 16,6-1-1293-16</inkml:trace>
  <inkml:trace contextRef="#ctx0" brushRef="#br0" timeOffset="71182.3">7589 14258 1247 0,'-6'21'0'0,"-5"22"108"16,-2 10 0-16,-2 8-53 15,4 3 1-15,5-6-58 16,6-3 1-16,6-4-38 15,5 2 1-15,-3-2-903 16</inkml:trace>
  <inkml:trace contextRef="#ctx0" brushRef="#br0" timeOffset="71820.934">6795 16069 1326 0,'0'2'0'0,"-5"7"13"16,-5 14 1 0,-7 24 6-16,4 17 0 15,8 12 114-15,12 3 1 16,4 6-34-16,16-15 0 16,12-15-18-16,10-25 0 15,3-17 4-15,8-26 1 16,-2-27-23-16,-2-15 0 15,-13-11-17-15,-20-13 0 16,-12-10-35-16,-24 4 1 16,-19 10-1-16,-13 24 1 15,-22 28-14-15,-10 27 0 0,-7 30-5 16,1 21 1-16,3 26-30 16,7 8 1-16,17-4 6 15,20-4 0-15,23-8-7 16,24-12 1-1,23-16-27-15,1 4-1431 0</inkml:trace>
  <inkml:trace contextRef="#ctx0" brushRef="#br0" timeOffset="71980.393">7374 15840 1516 0,'-15'6'0'15,"-17"13"97"-15,-15 17 1 0,-18 22-43 16,-14 18 0-16,-9 18-21 15,-13 12 0-15,-11 24 4 16,1 10 0-16,-1 5-3 16,16 3 1-16,12 12-26 15,0-3-1365-15</inkml:trace>
  <inkml:trace contextRef="#ctx0" brushRef="#br0" timeOffset="73143.742">12520 14961 1270 0,'0'0'0'0,"0"0"116"15,0 0 0-15,0 0-8 16,51 17 1-16,22 5-48 0,32 1 1 16,58 3-50-1,48-9 1-15,74-15 29 16,106-13 1-16,88-14-1 16,79-14 1-16,71-12-17 15,55 2 0-15,53 5-8 0,42 18 1 16,37 26-9-16,-14 19 1 15,-10 22-1-15,-45 8 0 16,-66 6 5-16,-52-4 0 16,-54-2-7-16,-81-13 0 15,-82-6 1-15,-88-11 0 16,-73-11-6-16,-73-8 1 16,-49-6-5-16,-2 0-1497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08:55.8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20181 12550 1270 0,'0'0'0'15,"0"0"138"-15,38 3 1 16,-3 5-43-16,3-2 0 16,7-1-29-16,0-1 0 0,-2 0-54 15,13 0 0 1,6 1 7-16,11-5 0 0,15-5-17 16,7-3 1-16,-5-9 3 15,-2-4 1-15,-4 2-5 16,-5 6 0-16,-2 9-1 15,1 6 0-15,5 4-2 0,1 5 0 16,-7 1 1-16,-4-3 0 31,-6-7 6-31,-11-6 1 0,-11-5-5 0,0 1 1 16,-6 4 3-16,-1-1 0 16,1-3 31-16,-9-1 0 0,-9 3-12 31,1 2 0-31,-9 4-9 15,-9 0 0-15,2 0 3 16,-6 0 0-16,5 2-17 0,-1 4 1 16,2 3-9-16,-3-1-1475 15</inkml:trace>
  <inkml:trace contextRef="#ctx0" brushRef="#br0" timeOffset="1341.463">16540 12661 643 0,'0'0'0'16,"43"0"60"-16,-6 0 0 15,12 0-22-15,7 0 0 16,10 0-4-16,14 0 1 16,12-2 10-16,9-2 0 15,17-3 16 1,9-3 1-16,12-3-5 0,7-2 0 15,15 0-5-15,0 2 0 16,-11 7-29-16,-8 2 1 16,-9 4 29-16,-15 4 0 15,-19 4 15-15,-9 3 1 16,-8 0-17-16,-14-3 0 16,-1-6-1-16,-5 0 1 15,-2-2-3-15,-10-2 1 0,-10 0-13 16,-3-2 0-16,-14 0-28 15,-5 2 1-15,-12 6-15 16,3 0-1333-16</inkml:trace>
  <inkml:trace contextRef="#ctx0" brushRef="#br0" timeOffset="2781.681">12781 12601 676 0,'0'0'0'0,"0"0"187"16,0 0 0-16,20 7-137 15,8-3 0-15,8 2-35 16,16 1 0-16,14-3-15 15,18-4 0-15,21 0 0 0,20-6 0 16,25-7 1 0,22-4 1-16,17-4 38 0,-5 4 0 15,1 8-4-15,-3 11 1 16,-8 11 8-16,0 6 0 16,2 11-34-16,-9-2 0 15,-8-5-10-15,-4-8 0 16,-20-11 0-16,-8-4 0 15,-22-4 11-15,-26 0 0 16,-29-1 10-16,-22 1 1 16,-11 0-9-16,-13 0 1 15,-13 2 13-15,1-1-1032 16</inkml:trace>
  <inkml:trace contextRef="#ctx0" brushRef="#br0" timeOffset="27306.527">13447 13142 1236 0,'0'0'0'16,"-28"61"101"-16,11 1 1 15,10 17 35-15,7 3 0 16,11-1-43-16,13-6 0 16,21-16-25-16,11-12 0 15,17-13-13-15,10-15 0 16,5-15-16-16,2-19 0 16,-2-21 6-16,-8-13 1 0,-14-10-20 15,-10-9 0-15,-13-7 0 16,-15-1 0-16,-17 4-24 15,-20 6 1-15,-14 6 4 32,-16 11 1-32,-17 15-6 0,-17 17 1 15,-17 21-7-15,-4 18 1 16,-1 16-12-16,7 11 1 16,15 13-33-16,17 1 1 15,1 1-1530-15</inkml:trace>
  <inkml:trace contextRef="#ctx0" brushRef="#br0" timeOffset="27568.103">14132 12693 1561 0,'0'0'0'16,"0"2"46"-16,-5 13 1 15,-5 13 32-15,-8 27 1 32,-12 36 5-32,-19 26 1 15,-22 19-31-15,-8 13 0 0,-16 13-3 16,1-3 0-16,-13 1-6 16,-3-7 0-16,9-24-16 15,17-22 0-15,11-20-27 0,1 0-1588 0</inkml:trace>
  <inkml:trace contextRef="#ctx0" brushRef="#br0" timeOffset="41822.366">17004 13735 1729 0,'10'-22'0'16,"18"-24"193"-16,7-16 0 16,1-15-68-16,5-16 0 0,8-24-48 15,1-4 0-15,-5 2-49 16,0 10 0-16,-6 18-14 16,-7 21 1-16,-13 27 4 15,-2 22 1-15,3 19-20 16,-8 21 0-16,-1 26 0 15,2 23 0-15,-4 23 0 16,-3 13 0-16,7 17 0 16,-2-4 1-16,4-12-1 15,-5-14 0-15,-3-12 0 16,-1-11 0-16,-6-17-28 0,-13-15 0 16,-12-13-53-16,-14-12 0 15,5-1-1559-15</inkml:trace>
  <inkml:trace contextRef="#ctx0" brushRef="#br0" timeOffset="41947.398">17182 13565 1673 0,'0'0'0'16,"0"0"19"-16,11-7 1 15,17-6 60-15,14-1 0 16,6-1 54-16,8 2 0 16,10-2-21-16,1 2 0 15,-5 3-38-15,2 5 0 16,-6 10-57-16,-2-1-1739 15</inkml:trace>
  <inkml:trace contextRef="#ctx0" brushRef="#br0" timeOffset="46764.445">6494 12255 1382 0,'24'-21'0'0,"-1462"-24"116"16,3009-10 1-16,-1477-13 3 15,14-7 0-15,3-3-50 16,5-3 1-16,-8 2-49 15,-14 9 1-15,-12 13-17 0,-20 10 0 16,-17 11-2-16,-11 0 1 16,-6-5-52-16,-17-8 0 15,4 0-1249-15</inkml:trace>
  <inkml:trace contextRef="#ctx0" brushRef="#br0" timeOffset="47023.772">7572 10858 1124 0,'0'-2'0'0,"4"0"15"15,0 0 0-15,-4 0-2 16,3 2 1-16,1 2 108 16,-2 13 1-16,2 21-45 0,-4 13 1 15,-4 10-13-15,-2 9 0 16,-5 9-2-16,0-3 0 31,11-4-17-31,0-12 0 16,11-16-35-16,-3-14 1 15,-1-13-23-15,-1 0-1274 16</inkml:trace>
  <inkml:trace contextRef="#ctx0" brushRef="#br0" timeOffset="47476.427">8205 10495 777 0,'0'0'0'0,"0"0"164"16,0 0 0 0,0 0-92-16,0 0 1 15,0 0-31-15,0 0 1 16,0 0-5-16,0 0 0 16,0 0 3-16,0 0 1 15,0 0 3-15,0 0 0 0,0 0-15 16,19-9 0-16,-14 9-5 15,-5 0 1-15,0-2-17 16,-5 0 0-16,5 2-4 16,-2 0-1114-16</inkml:trace>
  <inkml:trace contextRef="#ctx0" brushRef="#br0" timeOffset="49124.736">6428 12246 1964 0,'0'0'0'16,"0"0"190"-16,0 0 1 15,0 0-78-15,51-25 0 16,16-26-31-16,23-17 1 15,9-11-46-15,8-4 1 16,15-4-1-16,5 0 1 16,-3 2-12-1,-1 4 0-15,-12 7-8 16,-12 8 1-16,-9 8-1 16,-19 14 0-16,-26 14-10 15,-17 11 1-15,-11 6-5 16,-6 5 0-16,-5 1-1 15,-6 3 0-15,0 0-11 16,-2-1 1-16,2 1-90 0,0 0-1921 16</inkml:trace>
  <inkml:trace contextRef="#ctx0" brushRef="#br0" timeOffset="49624.274">8340 10622 1449 0,'0'0'0'0,"0"0"157"16,0 0 1-16,0 0-55 16,7 28 1-16,-9 4-10 15,-3 17 1 1,1 21-37-16,-2 6 0 15,-5-1-19-15,0-7 1 16,-2-11-10-16,2-8 0 16,7-15-29-16,4-13 0 0,0-14-56 15,9-14 1-15,-3 1-1497 16</inkml:trace>
  <inkml:trace contextRef="#ctx0" brushRef="#br0" timeOffset="50131.858">8714 10588 1035 0,'0'0'0'16,"0"0"-33"-16,0 0 1 15,0 0 13-15,0 0 1 16,0 0 129-16,0 0 1 16,0 0-9-16,-5 2 1 15,-1 9-15-15,-5 8 1 0,-12 13-12 16,-1 8 1-16,-2 11-10 16,-2 11 1-16,7 14 6 15,8 5 0-15,9-6-16 16,8-16 1-16,7-21-13 15,6-14 0-15,7-11-10 16,3-18 0 0,12-16-14-16,4-15 1 15,-2-13-24-15,-13-6 1 0,-7-1-8 0,-14 12 0 32,-10 16-11-32,-14 13 0 15,-13 13 6-15,-11 15 1 16,-1 19 10-16,-4 17 1 15,1 10 8-15,11 3 0 0,13-9-4 16,14-10 0-16,14-14-5 0,18-9 0 16,-1-1-1543-16</inkml:trace>
  <inkml:trace contextRef="#ctx0" brushRef="#br0" timeOffset="50395.014">9049 10909 1460 0,'0'15'0'0,"-3"19"108"0,6 4 1 15,14 3-38-15,11-5 0 16,10-6 6-16,1-11 1 16,6-17-28-16,-2-15 0 15,-2-15-2-15,-9-3 0 0,-15-1 2 16,-13-7 0-16,-19-10-13 15,-15 3 1-15,-13 14-22 0,-6 15 1 16,-13 15 25 0,-5 17 1-16,1 16-22 0,10 12 0 15,0 6-2-15,7 4 1 16,1 0-1748-16</inkml:trace>
  <inkml:trace contextRef="#ctx0" brushRef="#br0" timeOffset="52458.697">6996 12906 1169 0,'0'0'0'16,"0"0"150"-16,0 0 0 16,33 2-28-16,-16 2 0 15,4 0-33-15,3-4 0 16,10 0-37-16,-8-2 0 15,-13 0-8-15,-2 0 0 16,-5-2-25-16,-2 1 1 16,-1 1-14-16,-3 0 1 15,0-2 2-15,-3 0 0 16,-3-3-6-16,-9 1 0 16,-2 4-1-16,0 4 0 15,-5 2-1-15,5 0 1 0,6-1 1 16,0-1 1-16,1 4-2 15,-7 7 0-15,-1 6 3 16,-3 2 0-16,-1-2-3 16,3-4 1-16,4-4 2 15,4 6 0-15,5 10 2 16,2-1 0-16,4-11 0 16,8-7 1-16,12 1-5 15,16 2 1-15,16 6-2 16,3 4 0-16,8 0-10 15,-3 5 1-15,-9 5-4 0,-8 3 1 16,-15 0 0-16,-11-2 0 16,-17 0 6-16,-17-2 0 15,-11 0 4-15,-6-3 0 16,-16-3 13-16,-1-7 1 16,-5-9 4-16,0-8 0 15,3-8-2-15,3-13 1 16,5-20-26-16,7-8 1 15,3 0-1505-15</inkml:trace>
  <inkml:trace contextRef="#ctx0" brushRef="#br0" timeOffset="52570.476">6870 13073 1371 0,'11'-2'0'0,"6"-2"87"16,15-9 1-16,17-14-37 31,7-1 0-31,4 5-3 16,5 6 0-16,1 2-46 0,5 0-1132 15</inkml:trace>
  <inkml:trace contextRef="#ctx0" brushRef="#br0" timeOffset="60674.059">20258 13108 1505 0,'0'0'0'15,"0"0"186"-15,0 0 0 16,28-15-51-16,-5 6 0 0,10 3-48 16,1-3 1-16,0-1-58 15,3-1 0-15,-3 2-6 16,1 3 1 0,-14-2-1-16,-6-1 1 0,-6 5-24 0,-5 4 0 15,-4 0-1-15,-4 0 0 16,-3 0-4-16,-6 2 1 15,-12 11-6-15,-10 8 1 16,-8 4-8-16,2 3 1 16,3 2 6-16,3 4 1 15,10 4 4-15,12 5 1 16,6-9 0-16,14-5 0 16,16-5 1-1,14-9 1-15,14-7 0 0,12 1 0 16,3 4 0-16,1 4 1 15,-1 6-7-15,-10 5 0 16,-4 3-8-16,-20 8 1 16,-19 3 10-16,-20 3 1 15,-14-5 0-15,-16-4 0 16,-10-2-8-16,-4-8 0 16,6-13-28-16,-7-15 1 15,-2-1-1459-15</inkml:trace>
  <inkml:trace contextRef="#ctx0" brushRef="#br0" timeOffset="60835.472">20453 13099 1572 0,'11'2'0'15,"13"2"75"-15,14 1 1 16,25-3 5-16,7-4 0 16,14-7 24-16,0-4 1 15,4-2-52-15,-2-2 0 16,-3-4-7-16,1 0-1556 15</inkml:trace>
  <inkml:trace contextRef="#ctx0" brushRef="#br0" timeOffset="65796.838">7024 16295 1695 0,'0'0'0'0,"11"65"212"15,-4-3 0 1,-7 10-62-16,0 7 0 16,0 2-66-16,0 4 0 15,-7-2-74-15,7-7 0 16,0-1-4-16,0-20 0 16,0-25-64-16,4 0-1683 0</inkml:trace>
  <inkml:trace contextRef="#ctx0" brushRef="#br0" timeOffset="66127.913">7486 16214 1662 0,'-4'2'0'16,"4"2"113"-16,-13 7 0 16,-13 8-37-16,-4 19 1 15,4 20-19-15,5 14 1 16,4 15-27-16,4 4 0 0,8 5 10 15,12-4 0-15,14-10-1 16,11-16 0-16,9-15 6 16,4-21 0-16,-2-26-18 15,-4-10 0-15,-15-13-20 16,-14-19 1-16,-10-28-8 16,-10 6 0-16,-18 16-1 15,-7 14 1-15,-10 23-3 16,-4 18 0-16,-1 15-5 0,5 14 1 15,13 9-10-15,13 0 0 16,15-5-19-16,21-7 1 16,21-8 7-16,-3 1-1617 15</inkml:trace>
  <inkml:trace contextRef="#ctx0" brushRef="#br0" timeOffset="66670.259">8033 16390 1684 0,'0'0'0'16,"0"0"115"-16,24-10 1 15,12-1-38 1,-1-4 0-16,-7 4-47 0,-7-1 0 15,3-1-31-15,-7 2 1 16,-6 3 5-16,-5 4 1 16,-6 4 8-16,-6 0 0 15,-12 4-11-15,-5 2 1 16,-3-2 2-16,-2 1 1 16,7 5 5-16,4 1 1 0,4 0-11 15,-2-3 1-15,4 1-1 16,-6 3 0-16,-5 7-2 15,-1 5 1-15,-1 1-1 16,-2 1 0-16,7-1 0 0,0-5 0 16,10-6 2-16,5-3 0 15,4 0-3-15,0-3 0 16,6 3-3-16,5 4 0 31,13 0-4-31,14 4 0 0,16-2 6 16,8 2 0-16,5 0 1 15,-5 7 0-15,-8 1 0 16,-14 1 0-16,-16-1 6 16,-13 1 1-16,-18 4 16 15,-10 0 1-15,-11 6-17 16,-6-6 0-16,-9-13-2 16,-6-8 0-16,-3-11-5 15,0 0-1557-15</inkml:trace>
  <inkml:trace contextRef="#ctx0" brushRef="#br0" timeOffset="67090.615">8495 17192 1707 0,'0'0'0'15,"0"0"129"1,0 38 0-16,0-12-42 0,-5 5 1 16,1 14 14-16,-2 8 0 15,1-2-60-15,-1-2 0 16,0-4-11-16,1-9 0 15,-1-6-34-15,6-11 0 16,0 0-1680-16</inkml:trace>
  <inkml:trace contextRef="#ctx0" brushRef="#br0" timeOffset="67550.557">8759 17511 1947 0,'0'0'63'0,"34"38"0"16,5-6-27-16,-1-13 0 16,5-8 17-16,-2-11 0 15,-9-15-1-15,-4-15 0 16,-4-6-8-16,-13-9 1 15,-18-8-12-15,-10 2 1 16,-15 11-19-16,-9 10 0 16,-15 15 4-16,-8 15 1 15,-3 25-12-15,-1 12 0 16,12 5-4-16,11 5 0 16,19 2-32-16,2 0-1724 0</inkml:trace>
  <inkml:trace contextRef="#ctx0" brushRef="#br0" timeOffset="67959.965">9705 16888 1684 0,'0'0'0'0,"0"0"99"15,0 0 0-15,35-19-36 16,3-7 0-16,23-4 14 16,5 1 0-16,3 3-52 0,2 1 1 31,-9 5 0-31,-11 6 0 0,-14 9-24 0,-3-1-1523 15</inkml:trace>
  <inkml:trace contextRef="#ctx0" brushRef="#br0" timeOffset="68132.553">9888 16941 1785 0,'6'2'0'15,"14"2"154"-15,12-4 1 16,17-8-53-16,18-3 1 15,10-4-62-15,9-2 0 16,13-2-44-16,-3 0-1601 16</inkml:trace>
  <inkml:trace contextRef="#ctx0" brushRef="#br0" timeOffset="69440.922">11350 16737 1751 0,'0'0'0'0,"21"27"162"16,3-3 0-16,10-3-20 15,11-8 0-15,22-7-25 16,6-12 0-16,-2-13-67 16,-1-15 1-16,-7-17-11 0,-12-15 0 15,-6-17-38-15,-19-13 0 16,-20-4-1-16,-16 2 0 15,-12 13-3-15,-12 19 0 16,-7 32-5-16,-13 32 0 16,-3 24-18-1,-8 22 1-15,7 20 23 16,4 6 1-16,9 7-3 16,13 1 0-16,19 7-3 0,24 0 0 0,19-10-26 15,26 1 0-15,-2-1-1761 16</inkml:trace>
  <inkml:trace contextRef="#ctx0" brushRef="#br0" timeOffset="69679.53">12007 17007 1751 0,'2'0'0'16,"2"-4"117"-1,7-7 1-15,12-8-26 16,20-15 1-16,26-22-2 0,15-5 1 16,4-7-25-16,-9 2 0 15,-6 2-20-15,-13 9 1 16,-15 8-22-16,-17 13 0 16,-13 15-56-1,-23 2 0-15,-20-7-67 16,-13 5 1-16,2 0-1511 15</inkml:trace>
  <inkml:trace contextRef="#ctx0" brushRef="#br0" timeOffset="69868.73">12260 16399 1438 0,'-2'0'0'0,"-7"6"3"15,3-2 1-15,-1 7 12 16,3 2 1-16,8 4 151 0,7 17 1 16,6 19-30-16,0 13 1 0,-6 13-12 15,0 6 0-15,2 6-15 16,4-6 0-16,4-15-33 15,1-10 0-15,6-20-38 16,-5-2-1946-16</inkml:trace>
  <inkml:trace contextRef="#ctx0" brushRef="#br0" timeOffset="71054.924">13123 16847 1539 0,'0'0'0'16,"0"0"184"-16,6-23 0 15,1-7-48-15,8-10 0 16,2-11-48-16,4-15 0 16,3-17-52-16,4-6 0 15,-2-7-21-15,-3 5 1 16,5 5 5-16,0 14 0 16,-4 28-20-16,-9 12 0 0,-9 13-1 15,1 8 0-15,-3 7 0 16,2 19 1-16,-1 14 1 15,5 20 1-15,-3 17 2 16,3 11 1-16,1 12 17 16,2 0 1-1,2 1 18-15,2-5 1 16,0-15-30-16,-2-6 1 16,-6-16 0-16,-9-7 1 15,-6-9-16-15,-5-13 1 16,0 0-1850-16</inkml:trace>
  <inkml:trace contextRef="#ctx0" brushRef="#br0" timeOffset="71249.779">13224 16603 1875 0,'0'0'0'16,"0"0"91"-16,6-4 0 16,16-1-43-16,3-1 1 15,10-3 76-15,5 3 0 0,10 2-52 0,6 0 1 16,-5-3-23-16,7 1 1 15,0 2-29-15,-2-1 1 16,0-3-61-16,-7-3 1 16,0 1-1755-16</inkml:trace>
  <inkml:trace contextRef="#ctx0" brushRef="#br0" timeOffset="71753.938">14014 16220 1550 0,'2'0'0'15,"2"-2"129"-15,13-2 0 0,18-5-44 16,7 3 1-16,4-3-42 16,-6-1 1-16,-1 3-8 15,-11-1 1-15,-11 6-20 16,-13 0 1-16,1 2-16 15,-14 4 0-15,-10 9 0 16,-9-1 1-16,-4-1-5 16,-3-2 1-16,-8 1-9 15,5 5 0-15,-3 0 9 0,7 4 0 16,-3 4 3-16,3-1 1 16,2 3 3-16,4 1 1 15,4 8 8-15,11-5 1 16,2 1 5-16,7-4 1 15,11-1-9-15,10-1 1 16,15-9-5-16,17-9 0 16,14-2-6-16,14 0 1 15,13 3-2-15,0 3 0 0,-4 7-2 16,-13 5 1-16,-17 3 6 16,-15 5 1-16,-16 0-1 15,-18 6 0 1,-18 6 15-16,-17-5 1 15,-6-8-11-15,-16 1 0 16,-5-9-3-16,-12-10 0 16,-12-13-13-16,-3-2-1665 15</inkml:trace>
  <inkml:trace contextRef="#ctx0" brushRef="#br0" timeOffset="71925.773">14061 16269 1774 0,'15'4'0'15,"13"3"158"-15,13 1 1 16,14-4-51-16,10-6 1 16,10-8-38-16,11-1 0 15,10-8-41-15,12 0 0 16,1-7 2-16,3 1-1759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10:25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24173 4913 1135 0,'0'0'0'0,"26"0"74"15,-2 3 0-15,1 1-21 0,-5 0-875 16</inkml:trace>
  <inkml:trace contextRef="#ctx0" brushRef="#br0" timeOffset="12791.425">21881 4652 1270 0,'0'0'0'15,"0"0"160"-15,0 0 1 16,0 0-43-16,0 0 0 16,0 0-28-16,0 0 1 15,0 0-30-15,-11 36 1 16,5 13-11-16,-5 17 1 0,7 8-19 16,1 5 0-16,3 6-17 15,0-4 1-15,3-9-6 16,1-10 0-16,7-11-14 15,-5-11 0-15,0-14-80 32,-6-16 0-32,0 3-1375 0</inkml:trace>
  <inkml:trace contextRef="#ctx0" brushRef="#br0" timeOffset="13019.491">21786 5243 1348 0,'0'15'0'15,"0"17"-49"-15,7 8 0 16,8 7 49-16,6-5 1 16,9-5 138-16,-2-12 1 0,4-8-35 15,1-13 0-15,-10-12 4 16,-6-11 0-16,-6-9-15 16,-4-6 1-16,-3-4-27 0,-2-3 0 15,7 3-18-15,-3 0 0 16,0 6-18-16,5 9 0 15,-4 6-66-15,3 0-1596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15:26.0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15705 3976 732 0,'0'0'0'0,"0"0"92"15,0 0 0-15,0 0-32 16,0 0 1-16,0 0-12 15,0 0 0-15,-6 21-17 16,6-8 1-16,-7 4-12 16,-4 6 0-16,5 1 8 15,-3-3 0 1,7-6-23-16,-2 4 1 16,-2 9-2-16,1-1 0 0,5-1 2 15,-2-7 1 1,-2-2-1-16,4 0 0 0,0 4-4 0,0 5 0 15,6 8 3-15,-1-2 0 16,1-7-3-16,0 3 0 16,5-3 2-16,-7 1 0 15,3-9-2-15,-1-5 0 16,-6-1-2-16,5 0 1 16,-5-3-1-16,0 1 1 0,0-3-1 15,0 1 0-15,0-1-1 16,0 0 1-16,0-6-1 15,0 5 0-15,0 1-1 16,0 0 1-16,0-1-3 16,0-1 0-16,0 0 1 15,6 0 0-15,-2 1 2 0,1 1 0 16,-3-4 0-16,4 2 0 31,-1 1-1-31,-1-3 0 16,-2 0-7-16,2-2 0 15,3-2-26-15,-3 0 0 16,0-1-764-16</inkml:trace>
  <inkml:trace contextRef="#ctx0" brushRef="#br0" timeOffset="754.005">15754 3950 531 0,'0'0'0'0,"0"0"20"16,0 0 0-16,0 0-1 15,0 0 1-15,0 0 23 0,0-4 0 16,5 2-4-16,-3 0 1 15,2 0 16-15,3 2 0 16,3-5-6-16,5-1 0 16,-4 6-12-16,-2 2 0 15,-5 7-3-15,2 1 1 0,-1 7-4 16,1 11 1-16,1 17-11 16,1-5 0-16,-6-17-12 15,3 1 1-15,-5 3 7 16,4-1 1-16,-2-7-11 31,-2 2 0-31,-2 5 1 16,-2-1 0-16,-1-1-6 0,3 10 1 15,-2 13-2-15,0-1 0 16,1-14-1-16,6 2 1 16,1 13-1-16,2-2 0 15,-1-11-1-15,1-5 1 16,-2 1-1-16,-1-11 1 15,-3-8-1-15,0-5 0 16,0-1-13-16,-7-5 0 16,5 0-803-16</inkml:trace>
  <inkml:trace contextRef="#ctx0" brushRef="#br0" timeOffset="-71463.805">21975 870 1283 0,'28'-5'78'0,"67"-5"1"0,12-1-49 16,-2 0 0-16,0-1-30 0,-8 5 0 16,-3 1-3-16,-6 6 0 15,-8-4 0-15,-5 4 1 16,-19 0-4-16,-11 0 1 15,-15-5-3-15,-13-1 1 16,-13 2 4-16,-17 8 0 0,-19 2 1 16,-17 3 0-16,-18 2 0 15,-8 3 1-15,-6 3 0 16,-3 7 0-16,0-5-2 16,0-2 0-16,16-4 1 15,3-3 0-15,3-5 2 0,6 1 0 31,13-2 1-31,9-4 0 16,6-4 3-16,4-2 0 16,7 1 3-16,2 5 1 15,9 0 0-15,8 5 0 16,9 1 0-16,17-2 0 16,25 7-5-16,10 0 1 15,20-7 15-15,7-4 1 16,16 6-13-16,-6 3 0 15,6-5 9-15,-1-4 1 16,2 2-2-16,5-2 0 0,-1-6 0 16,-16 1 1-16,-24-1-15 15,-26 6 1-15,-13 2 2 16,-26-2 1-16,-21-2-3 0,-23 2 0 16,-35 0 3-16,-22 6 0 15,-16 9-7-15,-18-4 1 16,-6 2-20-16,-9-3 0 15,4 1 6-15,-4-3 1 16,16 3 9-16,16 0 0 16,22-11 4-16,19-7 0 0,37 3 1 15,23 0 0-15,32-7 7 16,25-4 0-16,27-4 8 16,21-2 1-16,18 6-7 15,16 2 0-15,3 3 0 16,-2 3 1-16,-11-1-7 15,-2 6 1-15,-19 2-4 16,-14 0 1-16,-16 0-2 16,-24 2 1-1,-24 2-4-15,-38 4 1 16,-35-1-5-16,-29-1 1 16,-12-1-1-16,-17-1 0 15,-16 6-7-15,-5-1 0 16,2-7 11-16,4 2 1 15,15 1 0-15,24-5 1 16,26-5 2-16,23-1 1 16,18 8 14-16,30 2 1 15,27 1 1-15,24-5 0 16,24-5 0-16,21 1 0 16,24 2-8-16,4-2 0 15,2-1 7-15,-8 5 1 0,-9-6-9 16,-17 6 0-16,-28 0 1 15,-20 0 0-15,-31-4-6 16,-26 0 1-16,-29 4-2 16,-18 0 0-16,-16 4-10 15,-1 0-1152-15</inkml:trace>
  <inkml:trace contextRef="#ctx0" brushRef="#br0" timeOffset="-70462.678">22310 1667 1147 0,'0'25'0'16,"6"35"91"-16,-1 14 1 15,-5 16-23-15,0 1 0 16,11-8-31-16,1-9 1 16,6-8-34-16,1-10 0 15,-2-22-1-15,-4-24 0 16,4-20-4-16,-2-35 1 15,-2-38-3-15,-9-23 0 16,3-18-11-16,-9 14 0 16,-7 18 3-16,3 29 1 0,-1 26-1 15,3 18 1-15,4 19 9 16,-11 26 0-16,-2 33 5 16,-4 26 0-1,0 20 10-15,0 5 1 0,-3 1 24 0,3 1 0 16,6-12-4-16,5-10 1 15,2-10-14-15,4-16 1 16,8-28-19-16,-1-16 1 16,4-1-1137-16</inkml:trace>
  <inkml:trace contextRef="#ctx0" brushRef="#br0" timeOffset="-68745.765">22205 1811 1191 0,'0'-6'0'16,"0"-2"74"-16,4-16 0 16,9-23-29-16,2-12 1 15,7-16 8-15,-3-5 1 16,7-5-37-16,-5 10 0 15,-10 11 29-15,-3 20 0 16,3 14-7-16,-11 9 1 16,7 6-24-16,-5 11 0 15,0 8 5-15,4 21 0 16,5 26-14-16,4 22 0 16,9 14-7-16,4 6 0 0,6 1-1 0,5-9 0 15,-3-15-2-15,-6-10 1 16,-8-16-1-16,-10-18 0 15,-12-11 0-15,-6-15 1 16,-22-15 0-16,-11-11 0 16,-12-8 2-16,-9-4 0 15,2 10 26-15,2 9 0 0,9 9 21 16,13 5 1-16,3 1 2 16,-1 8 1-16,4 11 2 15,5 0 1-15,8-4-10 16,8 4 0-16,7 0-33 15,7-1 1-15,10 1-6 16,11-10 1 0,6-3-8-16,9-4 0 15,-2-7-42-15,-3 3 1 16,1 6 3-16,-5 2 0 16,-8 6-8-16,-13-3 0 15,-9-5 9-15,-8 4 1 16,-2 2 2-16,-16-2 0 15,-23 7 1-15,4 0 1 16,5-11 10-16,2-5 0 0,-5-5 4 16,11-1 0-16,4 7 16 0,14 4 1 15,5 0 4-15,5 4 0 16,5 7 11-16,12-3 1 16,15-1 11-16,7-14 0 15,1-12-13-15,-1-4 0 16,-5-3 5-16,-12 5 1 15,1 13-16-15,-14 5 1 16,-9 3-4-16,0-4 1 0,-4 4-1 16,2 4 0-16,-7-1-22 15,3 1 0-15,-5 0-2 16,0-4 1-16,-8 0-2 16,4-11 1-16,0-12 9 31,8-13 0-31,14-13-4 15,8 0 1-15,0 2 14 0,-7-2 1 16,1 5 2-16,-9 3 1 16,-9 3 1-16,9 10 1 15,0 14 11-15,0 1 0 16,0 11-4-16,9 2 1 16,-7 0-1-16,9 10 1 15,0 5-2-15,-5 11 0 0,0 10 0 16,-1 9 0-16,-5 3 0 15,0 1 0-15,0-2-5 16,4-9 1-16,2-12-2 16,5-20 0-16,2-12-1 15,2-13 1-15,2-11-1 16,-2-2 0-16,-8 2 2 16,-5-4 0-16,2 0-1 15,3 13 0-15,-7 6-1 16,8 11 1-16,-6 8-1 0,9 11 0 15,-4 4 0-15,-7 17 0 16,8 13-1-16,-1 6 1 16,3 5-1-16,-3-9 1 15,6-15-1-15,-3-6 1 16,-5-7 1-16,5-4 0 16,-7-4 3-16,1-13 0 15,-8-4 2-15,1-13 0 16,-7-14 1-16,-1-1 0 0,-6 4-5 15,0 7 1-15,2 9-2 16,4 5 0-16,4 1-1 16,-3 15 1-16,-29 23-1 15,-2 0 0-15,20-19 2 16,4 0 0-16,2-1-1 16,-3-3 0-16,1-5 3 15,6 3 0 1,1-5 1-16,-3 3 1 15,2 1 0-15,0-6 1 16,1-2 7-16,-1-6 0 16,-2-9-7-16,7-8 0 15,8 1 1-15,6-12 0 16,1-2-1-16,6-4 0 16,-2 2-5-16,-9-3 1 15,3-4-2-15,-7-3 0 0,0 3-1 16,-7 9 1-16,7 15-1 15,0 12 0-15,7 3-1 16,-3 8 1-16,13 2-1 16,0 0 1-16,0 1-1 0,11-10 0 15,4-10-3-15,-4-4 1 16,5-2 0-16,-16 6 0 16,-4 11 4-16,-13 19 1 15,-2 21 10-15,-7 17 1 16,0 17 3-16,1 9 0 15,8 12-8-15,15-10 0 16,23-13-5-16,-3 2-1450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12:02.3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12365 3857 553 0,'0'0'0'15,"0"0"78"-15,0 0 1 16,0 0 3-16,-6-21 1 0,6 21 1 16,0 0 0-16,0 0-11 15,0 0 0-15,0 0-6 16,0 0 0-16,0 0-7 15,-5 8 0 1,5 7-14-16,-2 8 1 0,-2 9-4 16,0 4 0-16,4-6-3 15,0 0 1-15,0-5-7 16,-3 9 1-16,-1 3-12 16,0-1 1-16,4-9 17 15,0-3 0-15,0 8-19 16,4 4 1-16,0 4-5 15,-4-4 1-15,-4-8 8 16,4 6 0-16,4 11-21 16,-4-1 1-16,-4-10 10 0,4 5 0 15,7 9 6-15,-3-3 1 16,0-11-2-16,-2-4 0 16,-2 10-7-16,0 1 1 15,-2-7-6-15,-2-2 1 16,4 2-1-16,0 0 0 15,0-5 5-15,0 1 0 16,0 4-7-16,0-2 0 16,0-9 1-16,0 5 0 15,0 10-1-15,0 1 0 16,0-5 0-16,0-2 0 16,0-11 0-16,0-2 0 15,0 0 0-15,0 0 0 16,0-4-5-16,0-4 1 15,0-3-2-15,0-4 0 0,-4 1 3 16,4-1 0-16,0 0-5 16,0-2 1-16,0 0-14 15,0 1-1595-15</inkml:trace>
  <inkml:trace contextRef="#ctx0" brushRef="#br0" timeOffset="1547.333">10324 3746 743 0,'0'0'0'0,"0"0"82"16,0 0 0-16,0 0-6 0,0 0 0 15,0 0 3-15,0 0 1 16,-5 34-12-16,5-8 0 0,0 4-3 16,-2 6 0-16,0 4-6 15,0 3 1-15,-2-1-8 16,4 3 0-16,0 8-14 31,0 2 1-31,0 5-4 0,0-11 0 0,-3-5-21 16,-1 3 1-16,4 8 5 31,-4 1 0-31,-3-8 13 16,7 4 1-16,0 5-16 0,0-2 0 15,-2-8 0-15,2 0 1 16,2 4-1-16,5-2 0 16,-3-9-10-16,0 3 1 15,3 8 7-15,-1 0 1 16,-6-9-3-16,5 1 1 15,-5 3-6-15,-5-3 0 16,5-15 0-16,-4-1 1 16,-2 3-7-16,6-4 1 15,-3-16-2-15,3-3 0 16,-4-1-5-16,4-2 0 0,-4-4-41 16,-3 0-1408-16</inkml:trace>
  <inkml:trace contextRef="#ctx0" brushRef="#br0" timeOffset="3369.531">8252 3653 822 0,'0'0'0'0,"0"0"84"15,0 0 1-15,0 0-11 16,0 0 1-16,0 34-6 16,-2-13 1-16,-2 7-12 15,2-3 1-15,-3 5-3 16,1 4 1-16,-2 2-6 0,1 2 0 15,3 3-13-15,-2-1 1 32,4 9 1-32,0 2 1 15,0-4-7-15,6 2 0 0,3 6-12 16,-3-2 1-16,1-12 6 16,-1-1 0-16,-6 5-9 15,0-1 0-15,0-6-2 16,0 5 0-16,-6 12 8 15,4 5 0-15,-3-5-19 16,-1-2 0-16,-3 3 10 16,3 3 0-16,-1 9-2 15,7 2 0-15,-4 0 0 16,4-4 1-16,11-4-7 16,0-2 1-16,-1-3 6 0,3-2 1 15,-8-2-3-15,-1-10 1 16,-2-15 0-16,-4-1 1 15,-7 7-12-15,3-2 1 16,4-11-5-16,-3 1-1544 16</inkml:trace>
  <inkml:trace contextRef="#ctx0" brushRef="#br0" timeOffset="11255.781">13286 3172 1247 0,'0'0'0'0,"0"0"114"0,0 0 0 16,0 0-41-16,0 0 0 16,0 0-31-16,0 0-1110 15</inkml:trace>
  <inkml:trace contextRef="#ctx0" brushRef="#br0" timeOffset="11556.241">11468 3527 1091 0,'0'0'0'16,"0"0"1"-16,0 0 1 31,0 0-2-31,0 0 0 16,0 0-641-16</inkml:trace>
  <inkml:trace contextRef="#ctx0" brushRef="#br0" timeOffset="11904.675">9512 3342 1057 0,'0'0'0'16,"0"0"-198"-16,0 0 0 0,0 0 198 15,0 0 0-15,0 0 2 16,0 0 0-16,-34-32-2 16,4 3-319-16</inkml:trace>
  <inkml:trace contextRef="#ctx0" brushRef="#br0" timeOffset="12097.621">7510 3306 486 0,'0'0'0'0,"-11"30"54"16,0-5 1-16,5-3-322 16</inkml:trace>
  <inkml:trace contextRef="#ctx0" brushRef="#br0" timeOffset="13448.691">9605 5311 1113 0,'0'0'0'0,"0"0"127"0,0 0 0 16,0 0-18-16,0 0 0 15,0 0-31-15,0 0 0 16,0 0-13-16,0 0 1 15,-5 43 14-15,-5 5 0 16,3 12-1-16,11 2 0 0,7-1-10 16,6-5 0-16,3-10-19 15,8-12 0-15,-3-12-35 16,3-16 0-16,2-12-12 0,-2-18 0 16,4-18-39-16,-8-16 0 15,-5-5-53-15,-6-1 1 16,2 2 14-16,-4 15 0 31,-5 22 26-31,-6 14 1 16,-4 13 47-16,-2 20 0 15,-9 22 51-15,2 22 1 16,-4 28 28-16,-1 12 0 16,-1 7 0-16,6-3 0 15,7-3-21-15,-3-1-1720 0</inkml:trace>
  <inkml:trace contextRef="#ctx0" brushRef="#br0" timeOffset="20959.271">10476 5524 1471 0,'0'0'0'16,"0"0"149"-16,0 34 0 16,0 29-30-16,4 10 1 15,3-5-45-15,-9-4 0 16,-3-3-62-16,1-6 1 0,4-10 8 16,0-11 0-16,4-6-15 15,-4-9 1-15,5-11-8 0,1-14 0 16,7-15-16-16,2-11 1 15,2-8-32-15,0-1 1 16,1 9 6-16,3 9 1 16,13 2 4-16,5 6 1 15,-7 2 9-15,-4 11 1 16,-4 8 7-16,-3 7 0 16,3 6 15-16,-3 4 1 15,1 1 1-15,-1-3 0 16,3-8 8-16,4-7 0 15,17-8 19-15,-7-13 0 16,1-12 4-16,-18-5 0 0,-14 0-11 16,-11 4 0-16,-7 9-9 15,-2 6 0-15,-8 9-6 16,-7 13 1-16,-5 14-3 16,6 13 0-16,7 13-3 15,5 4 0-15,15-2-15 16,15-2 0-16,-2 0-1356 15</inkml:trace>
  <inkml:trace contextRef="#ctx0" brushRef="#br0" timeOffset="21084.373">11109 6072 1326 0,'2'-6'0'15,"13"-7"82"-15,7-4 1 16,6-2-35-16,2-4 0 16,4-3 32-16,-2 0 0 15,1 3-42-15,-10 4 1 16,-8 2-39-16,-6 4 0 15,-1 0-1188-15</inkml:trace>
  <inkml:trace contextRef="#ctx0" brushRef="#br0" timeOffset="21256.08">11126 5751 1695 0,'3'4'0'15,"1"9"145"-15,2 13 0 16,-1 12-49-16,1 7 0 15,5 6 31-15,6-2 1 0,4-5-68 16,7-6 0-16,7-12-6 16,3-1-1829-16</inkml:trace>
  <inkml:trace contextRef="#ctx0" brushRef="#br0" timeOffset="22090.676">12773 5624 1740 0,'0'21'0'16,"0"34"183"-16,0 0 1 16,0-12-78-16,0 4 0 15,8 8-56-15,1-4 1 16,-5-21-52-16,3-11 0 15,-3-6-57-15,3-18 0 16,-1 1-1489-16</inkml:trace>
  <inkml:trace contextRef="#ctx0" brushRef="#br0" timeOffset="22231.329">12857 5549 710 0,'4'0'0'0,"-4"0"-353"16</inkml:trace>
  <inkml:trace contextRef="#ctx0" brushRef="#br0" timeOffset="31922.944">13140 5558 1102 0,'0'0'0'16,"0"0"148"-16,0 0 1 15,21 0-14-15,-10-2 0 16,2 2-5-16,13-7 1 16,4 1-63-16,-2-1 1 15,-11 3-17-15,-2 0 0 16,-2-2-18-16,-5-1 0 15,-5 3-33-15,-3 4 0 16,-7 2-1-16,-17 13 0 16,-18 17-4-16,-8 10 1 15,3 9-5-15,4-4 0 0,15-19 7 16,15-3 0-16,9-1 1 16,17-3 0-1,15 0 1-15,15-4 1 16,2-8-2-16,4-3 1 15,-8-2-1-15,-5 3 0 16,-12 5 0-16,-13 1 0 16,-5-4 1-16,-12 8 1 15,-5 19 3-15,-10-2 0 16,1-11-2-16,-8-8 0 0,-15-6-6 16,0-11 1-16,-2-1-1494 0</inkml:trace>
  <inkml:trace contextRef="#ctx0" brushRef="#br0" timeOffset="32094.639">13174 5549 1595 0,'5'-4'0'16,"12"-7"50"-16,6-4 0 16,10 1 20-16,9-3 1 15,-1-3 30-15,2 1 0 16,-4 0-55-16,-5 6 0 15,-4 7-12-15,-4 6 1 0,-2-4-1505 16</inkml:trace>
  <inkml:trace contextRef="#ctx0" brushRef="#br0" timeOffset="34728.224">13960 5541 1483 0,'0'0'0'0,"0"0"155"16,4 23 1-16,3 11-46 16,-1 13 1-16,-8 14-38 15,-4 3 1-15,-5 0-62 0,-4-7 1 16,4-10 7-16,5-8 0 16,1-10-12-16,10-10 1 15,1-12-8-15,15-20 0 16,14-21-2-16,10-9 0 15,4-5-4-15,-4 1 0 16,0 9 1-16,-12 12 1 16,-16 13 0-16,-11 11 0 15,-1 9 6-15,-5 14 0 16,-5 17 30-16,5 11 0 16,0 4 2-16,0-2 0 0,5-2-12 15,-1-9 1-15,-4-12 4 16,-4-9 0-16,4-4-28 15,0-6 0-15,0-5-62 16,0-6 1-16,0 0-1517 0</inkml:trace>
  <inkml:trace contextRef="#ctx0" brushRef="#br0" timeOffset="35204.808">14209 5987 1292 0,'2'0'0'16,"2"0"-8"-1,1 0 0-15,-3 0 24 0,4 2 1 16,5 5 111-16,4 5 1 15,-4 8-45-15,-5 1 0 16,-6-2-16-16,-11 2 1 16,-21 7-3-16,-9 2 0 15,-8-3-19-15,-7-5 0 0,5-8-27 16,1-5 0-16,16-9-18 16,6-4 1-16,7-3-5 15,6 3 1-15,8 4-48 16,22-2 0-16,-2 0-1302 15</inkml:trace>
  <inkml:trace contextRef="#ctx0" brushRef="#br0" timeOffset="35385.764">14432 5887 1427 0,'0'2'0'16,"0"3"-36"-16,-4 12 1 15,-3 17 43-15,3 4 1 16,8-4 123-16,-4 0 0 16,0 6-63-1,5-1 0-15,-3-14-31 16,4-10 0-16,-1 0-1247 16</inkml:trace>
  <inkml:trace contextRef="#ctx0" brushRef="#br0" timeOffset="35740.159">14505 5811 1415 0,'0'0'0'16,"0"0"42"-16,0 0 0 15,0 0 30-15,7 6 0 16,-1 9 26-16,9 6 1 16,9 7-40-16,-7 2 1 15,2-3-12-15,-6-1 1 16,-2-1-44-16,2-6 0 15,-5-6-11-15,-6-6 0 16,3-3-29-16,5-4 0 0,8-9 28 16,3-1 0-16,1-5-6 15,-3-4 1-15,7 0 16 16,-7 4 0-16,-4 10 63 16,-2 18 0-16,2 17 15 0,6 10 0 15,-8 11 26-15,4 0 0 16,-2-6-10-16,-2-11 1 15,-8-13-23-15,-1-6 0 16,-4-2-17-16,0 0-2036 16</inkml:trace>
  <inkml:trace contextRef="#ctx0" brushRef="#br0" timeOffset="40874.761">5537 6884 1079 0,'0'0'0'16,"0"0"129"-16,0 0 1 0,0 0-34 15,-7 30 1-15,-3 6 11 16,-1 15 1-16,9 7-26 16,8 3 0-16,16 5-3 15,12-6 1-15,5-22-5 16,10-17 0-16,3-14-19 15,3-24 0-15,-5-28-5 16,-9-14 0-16,-7-7-39 16,-19-2 1-16,-15 0 0 15,-13 8 1-15,-17 13-6 0,-11 17 0 16,-8 16-6-16,-7 16 1 16,0 15 8-16,7 12 0 15,12 12-12-15,7 1 1 16,5-1-1-16,14-3 1 15,13-4-11-15,13 2 0 16,6 9-54-16,3 0-1607 16</inkml:trace>
  <inkml:trace contextRef="#ctx0" brushRef="#br0" timeOffset="41357.615">6144 6884 1203 0,'0'0'0'16,"0"0"153"-16,0 0 1 0,0 0-52 15,0 0 0-15,0 0-22 16,-17 54 0-16,13-3-10 0,-3 6 0 31,1 5 4-31,2-1 1 16,8-1-19-16,2-11 0 15,1-17-9-15,-3-13 0 16,-4-11-52-16,0-8 0 0,0 0-1585 16</inkml:trace>
  <inkml:trace contextRef="#ctx0" brushRef="#br0" timeOffset="42421.55">6479 6986 923 0,'0'0'0'15,"0"0"134"-15,0-2 1 16,-6-2-51-16,6 0 1 16,0 2-14-16,-5 4 1 15,-1 2 27-15,-5 5 0 16,-2 3-25-16,-2 16 1 15,9 19 6-15,6 8 1 0,11 2-12 16,12-6 0-16,5-10-10 16,0-14 1-16,4-10-3 15,3-12 0-15,-1-18-13 16,-2-15 0-16,0-16-15 16,-14-7 0-16,-12-7-21 15,-12 1 0-15,-12 6 3 0,-7 13 0 16,-5 12-9-16,-5 13 1 15,-1 15-2-15,-3 11 0 16,5 13-2-16,6 10 0 16,0 8-9-16,11-1 0 15,12-9-37-15,10-2 0 16,12 0 2-16,4-5 1 16,1 1-1575-16</inkml:trace>
  <inkml:trace contextRef="#ctx0" brushRef="#br0" timeOffset="42682.324">6795 7248 1483 0,'6'8'0'0,"11"14"54"16,7-1 1-16,4-6-22 0,10-11 0 31,12-12 42-31,1-12 0 15,-12-11-36-15,-11-12 0 16,-13-8 24-16,-9 0 0 16,-12 8-15-16,-11 12 0 0,-15 7-10 15,-9 16 1-15,-6 16 7 16,1 18 0-16,6 14-11 16,7 7 0-16,12 4-20 15,4 0-1607-15</inkml:trace>
  <inkml:trace contextRef="#ctx0" brushRef="#br0" timeOffset="46389.392">7922 6944 1135 0,'0'0'0'15,"0"0"141"-15,0 0 0 16,0 0-34-16,0 0 0 16,0 0-11-16,0 0 0 15,6 45-21-15,-8-3 0 0,2 7-9 16,0 2 1-16,0 2-13 15,-4 0 1-15,4-4-21 16,-5-11 1-16,10-14-10 16,-5-9 1-16,0-11-60 15,0-4 1-15,0 0-1488 16</inkml:trace>
  <inkml:trace contextRef="#ctx0" brushRef="#br0" timeOffset="46690.172">8196 6918 1270 0,'0'3'0'16,"0"1"43"-16,0 0 0 16,0 0-12-16,0 5 0 15,9 8 108-15,-3 6 0 16,-1 5-33-16,-5 10 0 16,0 13-33-16,0 0 1 15,0-6-17-15,0-9 1 0,2-6-24 16,-2-5 1-16,4 1-1535 15</inkml:trace>
  <inkml:trace contextRef="#ctx0" brushRef="#br0" timeOffset="47186.218">8598 7029 990 0,'0'-2'0'0,"0"0"130"15,0 0 1-15,0 4-33 16,-2 8 0-16,-5 9-23 0,-1 13 0 15,-3 13-15-15,9 6 1 16,4 0 6-16,13-6 0 16,6-11-8-16,14-13 0 15,10-13-13-15,6-16 1 16,-1-13 2-16,-12-13 0 16,-5-11-7-16,-10-6 0 15,-12-6-32-15,-11 1 1 16,-13 5 2-16,-13 7 1 15,-4 12-5-15,-6 13 0 16,-3 17-6-16,5 10 1 0,-1 9 8 16,7 9 0-16,3 8-12 15,12 8 1-15,13 9-11 16,6 4 1-16,11 1-43 16,5-12 0-16,2 1-1433 15</inkml:trace>
  <inkml:trace contextRef="#ctx0" brushRef="#br0" timeOffset="47361.299">9031 6944 1595 0,'-4'13'0'16,"-4"10"33"-16,-1 13 0 15,3 15-30-15,6 9 1 16,4 10 112-16,-2-2 1 15,7-9-70-15,-3-12 0 16,0-15-29-16,1 0-1348 16</inkml:trace>
  <inkml:trace contextRef="#ctx0" brushRef="#br0" timeOffset="48211.59">10064 6910 1583 0,'0'0'0'15,"0"0"183"-15,0 30 1 0,0 8-52 0,0 11 1 16,-7 6-40-16,5 2 0 16,-2-1-57-16,4-9 1 15,4-11-22-15,3-11 1 16,-1-8-43-16,9-15 0 15,-2 0-1632-15</inkml:trace>
  <inkml:trace contextRef="#ctx0" brushRef="#br0" timeOffset="48524.174">10289 7324 1393 0,'9'9'0'15,"12"14"90"-15,7 1 0 16,0-9-32-16,7-13 1 15,7-11 18-15,-1-14 1 16,2-18-29-16,-15-7 1 31,-6-6-2-31,-16-1 1 0,-12 0-10 16,-9 6 0-16,-7 9-4 0,-2 10 1 16,-8 13-22-16,4 10 1 0,0 12 15 31,-2 7 0-31,-4 14-19 0,2 12 0 0,10 9-6 15,12 4 1-15,10 2-6 16,4 0 0-16,7-4-64 16,-1 0-1442-16</inkml:trace>
  <inkml:trace contextRef="#ctx0" brushRef="#br0" timeOffset="48760.974">10826 6978 1595 0,'0'0'0'16,"0"0"44"-16,-4 25 0 0,2 1-15 15,-3 12 0-15,1 15 81 16,2 5 0-16,2 1-55 16,0-3 0-16,0-5 3 15,2-13 1-15,-2-19-56 16,4-13 1-16,1 1-1471 16</inkml:trace>
  <inkml:trace contextRef="#ctx0" brushRef="#br0" timeOffset="49057.838">11133 7214 1427 0,'6'13'0'16,"16"19"82"-16,6 4 0 16,10-2-29-16,7-11 0 15,1-12 23-15,-1-16 0 16,-2-12-17-16,-9-12 0 15,-8-12-9-15,-13-8 1 16,-18-2 1-16,-12 0 0 16,-17 5-8-16,-7 9 0 0,-13 16-3 15,3 15 1-15,-3 14-16 16,9 16 0-16,11 12-16 16,12 4 0-16,20 1-22 15,-2-1-1611 1</inkml:trace>
  <inkml:trace contextRef="#ctx0" brushRef="#br0" timeOffset="49757.5">12142 6944 1539 0,'0'0'0'0,"0"0"184"15,0 0 0-15,0 38-48 16,0 5 0-16,0 27-37 15,-4 9 0 1,4 3-60-16,4-3 0 0,0-13-12 0,5-17 0 16,1-19-50-16,5-24 1 15,3 0-1646-15</inkml:trace>
  <inkml:trace contextRef="#ctx0" brushRef="#br0" timeOffset="49916.713">12382 6910 1595 0,'0'2'0'16,"0"2"55"-16,-2 15 1 16,-2 22 49-16,4 14 1 15,-5 15-20-15,5 7 1 16,0 4-47 0,5-7 1-16,1-14-38 15,1-18 0-15,-3 1-1456 16</inkml:trace>
  <inkml:trace contextRef="#ctx0" brushRef="#br0" timeOffset="50253.162">12623 7341 1483 0,'8'11'0'15,"12"15"43"-15,12 3 1 16,6-3-26-16,7-13 1 15,1-18 82-15,-1-16 0 16,-2-19-37-16,-16-11 1 16,-14-9-11-16,-13 1 0 15,-17 6-16-15,-11 12 0 16,0 13-11-16,-10 14 0 0,-7 14-4 16,-5 10 1-16,14 11 21 15,4 13 0-15,4 11-12 0,13 6 0 16,12 4-18-16,10-4 0 15,10-6-15-15,11-7 0 16,15-4-53-16,-2 0-1534 16</inkml:trace>
  <inkml:trace contextRef="#ctx0" brushRef="#br0" timeOffset="50450.911">13140 7003 1707 0,'0'0'0'16,"-4"39"101"-16,4 5 0 0,0 20-48 31,0 13 1-31,4 16 4 16,0 7 1-16,-2 4-58 0,-2 1-1422 15</inkml:trace>
  <inkml:trace contextRef="#ctx0" brushRef="#br0" timeOffset="68744.432">7510 8534 1527 0,'0'0'0'15,"51"15"121"-15,3-6 1 16,14-9 5-16,8-15 1 0,-8-13-48 15,-12-17 0-15,-7-16-58 16,-14-9 1-16,-14-5 20 16,-19 5 0-16,-10 11-20 15,-18 12 1-15,-8 19-6 0,-9 15 0 32,-2 18 9-32,0 12 0 15,-1 17 3-15,6 10 0 0,3 12-17 16,20 3 0-16,13 5 7 15,14 0 0-15,16-5-17 16,4-8 1-16,2 0-1764 16</inkml:trace>
  <inkml:trace contextRef="#ctx0" brushRef="#br0" timeOffset="68936.805">7928 8594 1639 0,'4'0'0'16,"3"0"172"-16,10-7 1 16,17-8-24-16,3-8 1 15,-3-2-59-15,1-7 0 16,1-9-72-16,-12 3 1 16,-7 13-20-16,-11-3 1 15,-12-6-69-15,-7 0 0 16,-2 0-1529-16</inkml:trace>
  <inkml:trace contextRef="#ctx0" brushRef="#br0" timeOffset="69084.186">8033 8196 1449 0,'0'2'0'0,"7"3"16"16,-1 9 1-16,5 16 59 15,6 13 0-15,2 8 48 16,1 6 1-16,-5 3-11 16,2-1 0-16,0-4-34 15,0-6 1-15,-6-8-22 0,0-1-1628 16</inkml:trace>
  <inkml:trace contextRef="#ctx0" brushRef="#br0" timeOffset="69776.005">8664 8086 1012 0,'0'0'0'0,"0"0"189"15,0 0 1-15,0 0-79 16,0 0 1-16,0 0-51 16,0 0 0-16,22-5-18 15,-18 5 0-15,-2 0 11 16,3 15 1-16,-5 26 21 0,0 16 0 16,0 11 7-16,10 0 1 15,7-6-9-15,5-15 1 16,2-20-19-16,8-16 1 15,9-15-40-15,-3-20 1 16,-6-20-45-16,-10-12 0 16,-5-10-68-16,-4-2 1 15,-7 9 13-15,3 14 0 16,-7 20 8-16,-2 12 0 16,0 11 55-16,0 4 0 15,9 4 41-15,-3 24 1 16,-4 30 52-16,-2 18 0 15,-6 14 16-15,-5 1 1 0,0-8-4 16,-2-6 0-16,3-5-12 16,10-6 1-16,6-4-26 15,-2 0-1940-15</inkml:trace>
  <inkml:trace contextRef="#ctx0" brushRef="#br0" timeOffset="76840.121">9467 8239 1763 0,'0'0'0'16,"9"34"196"0,-7 2 1-16,4 15-64 15,5 4 0-15,-2 5-59 16,-3-5 0-16,-2-8-69 0,-1-9 0 15,1-12-13-15,-2-12 0 16,-2 1-1735-16</inkml:trace>
  <inkml:trace contextRef="#ctx0" brushRef="#br0" timeOffset="77126.553">9409 8162 1527 0,'-4'0'0'16,"4"0"88"-16,0-2 0 0,6 0-30 16,16 2 1-16,23 4-25 15,17 9 0-15,5 8 4 16,-1 9 0-16,-6 6 15 16,-15 4 0-16,-17 1 2 15,-21 4 0-15,-20 10-28 16,-19 4 0-16,-9 3 20 15,-8-2 0-15,-7-12-13 16,-4-9 0-16,8-14-20 16,-2 1-1642-16</inkml:trace>
  <inkml:trace contextRef="#ctx0" brushRef="#br0" timeOffset="79837.959">10064 8713 1651 0,'0'0'0'16,"32"-51"151"-16,-8 0 0 0,8-19-45 0,0-11 1 16,-2-6-39-16,-2 6 1 15,-6 17-62-15,-1 17 1 16,-8 18 2-16,-5 12 1 31,-1 8-1-31,4 20 0 16,12 23-2-16,5 21 0 15,0 24 7-15,4 8 0 16,-2 2-1-16,-2-6 1 16,-2-15-6-16,-5-15 0 0,-8-15-8 0,-2-12 0 15,-11-11-46-15,0 0-1582 0</inkml:trace>
  <inkml:trace contextRef="#ctx0" brushRef="#br0" timeOffset="79959.142">10176 8509 1729 0,'0'0'0'0,"0"0"109"16,0 0 0-16,0 0-53 16,0 0 1-16,55 0 37 0,-5-11 0 0,16-4-30 15,5-6 0-15,2-7-1 16,4 5 1-16,3 12-40 15,4 1-1740-15</inkml:trace>
  <inkml:trace contextRef="#ctx0" brushRef="#br0" timeOffset="81902.823">11092 8281 1729 0,'2'26'0'0,"5"35"193"0,3 14 0 16,5 8-63-16,-2-11 1 16,-2-23-64-16,6-7 1 15,0 3-64-15,-2-9 0 16,-8-23-38-16,-1 0-1650 16</inkml:trace>
  <inkml:trace contextRef="#ctx0" brushRef="#br0" timeOffset="82158.477">10944 8137 1774 0,'0'0'0'16,"0"0"125"-16,54 23 0 0,4-2-41 16,19 5 1-16,17 1-28 15,3 3 0-15,6 8-21 16,-17 5 0-16,-26 4 12 0,-21 2 0 15,-27 0 0-15,-22-1 1 16,-35 6-11-16,-18 9 0 16,-25 16-11-16,-8 4 0 15,-3 0-27-15,5 0-1847 16</inkml:trace>
  <inkml:trace contextRef="#ctx0" brushRef="#br0" timeOffset="94990.067">13541 1733 1606 0,'0'0'0'0,"7"23"174"0,4 3 1 16,6 14-55-16,8 9 0 16,6-4-30-16,7-5 0 15,7-10-28-15,9-11 0 16,4-13-12-16,2-12 1 15,-4-22-12-15,-11-16 1 16,-7-14 1-16,-10-12 0 0,-17-4-32 16,-15-1 0-16,-13 5 4 15,-11 13 0-15,-13 16-4 16,-8 20 0-16,-12 21-9 16,-1 19 0-16,2 17 0 15,2 5 0-15,9 3-2 16,14 1 0-1,20 4 0-15,24-4 0 16,17-5-25-16,10-4 0 16,9-6-54-16,5 0-1749 15</inkml:trace>
  <inkml:trace contextRef="#ctx0" brushRef="#br0" timeOffset="95685.413">14097 2016 1415 0,'0'0'0'16,"0"0"126"-16,24-37 0 16,4-1-42-16,0-7 0 15,6-6-14-15,3 7 0 16,-3 6-36-16,-4 6 0 16,-9 13-2-16,-10 4 1 15,-4 4-32-15,-14 17 0 16,3 3-1404-16</inkml:trace>
  <inkml:trace contextRef="#ctx0" brushRef="#br0" timeOffset="95852.658">14132 1716 1617 0,'0'2'0'16,"10"2"80"-16,3 5 1 0,9 6 31 15,1 6 0-15,5 9 28 16,-6-1 1-16,-7 1-60 15,-5 0 1-15,-1-9-26 16,0 3-1753-16</inkml:trace>
  <inkml:trace contextRef="#ctx0" brushRef="#br0" timeOffset="96470.6">14791 1531 2372 0,'0'0'124'0,"10"85"0"15,-3 0-67-15,1-9 1 16,-1-18-58-16,-7-18 0 15,0-19-4-15,0-12 0 16,-4 2-1862-16</inkml:trace>
  <inkml:trace contextRef="#ctx0" brushRef="#br0" timeOffset="96786.39">14746 1527 1919 0,'6'-5'41'0,"48"-24"1"15,8 3-40-15,-2 7 0 16,-2 19-33-16,-9 15 0 16,-10 8 37-16,-15 3 1 15,-16 3 35-15,-16 8 1 16,-10 22 11-16,-5 5 1 15,-5-5 0-15,-4-3 1 16,4-20 6-16,0-2 0 16,-11-4-22-16,5-9 1 15,2-13-35-15,8-8 0 0,3-10-25 16,3 6 1-16,6-5-1634 16</inkml:trace>
  <inkml:trace contextRef="#ctx0" brushRef="#br0" timeOffset="97056.763">15209 1631 1737 0,'0'0'0'16,"9"25"0"-16,-3 22 39 0,1 6 1 16,-7-8 58-16,4-5 0 15,-2-6-7-15,2-8 0 16,-4-7-21-16,0-6 1 31,0-9-17-31,0-10 1 0,-6-9-71 16,-9-19 1-16,4-3-1615 15</inkml:trace>
  <inkml:trace contextRef="#ctx0" brushRef="#br0" timeOffset="97228.461">15181 1612 1983 0,'11'0'5'16,"45"-20"0"-16,10 1 9 15,-1 2 1-15,-12 2 78 0,-5 3 0 16,-8-1-20-16,-7 4 1 15,-12 3-9-15,-8 6 0 16,-13 0-68-16,-4 2 1 16,-3 2-1678-16</inkml:trace>
  <inkml:trace contextRef="#ctx0" brushRef="#br0" timeOffset="97400.293">15321 1701 1785 0,'4'-4'0'15,"11"-7"59"-15,4-2 0 16,14-4 17-16,1-2 1 16,-6 8 50-16,-2 7 1 15,-7 4-68-15,2 0 0 16,1 9-26-16,-1-3-1703 16</inkml:trace>
  <inkml:trace contextRef="#ctx0" brushRef="#br0" timeOffset="97556.658">15329 1896 1785 0,'0'0'0'0,"0"0"182"16,7 0 1-16,14 0-58 15,3-4 0-15,8-2-32 16,-4 2 1-16,-6 4-62 16,-5 4 1-16,-4 0-10 15,8-2 1-15,3 2-24 16,-3 1-1845-16</inkml:trace>
  <inkml:trace contextRef="#ctx0" brushRef="#br0" timeOffset="98258.939">15821 1931 1259 0,'0'0'0'0,"0"0"238"16,0 0 0-16,0 0-99 15,11-24 1-15,-5 7-55 16,5-21 1-16,6-13-16 0,0-9 0 15,0 1-14-15,5-1 0 16,-5 9-11-16,0 7 0 16,-2 14-13-16,2 6 0 15,-6 14-24-15,2 10 0 16,-4 4-2-16,-3 11 0 16,7 25 1-16,-2 11 1 31,4 24-1-31,-2 3 0 15,2-3 7-15,-3-20 1 0,-1-21-14 16,-6-13 0-16,-3-10-41 16,-9-13 0-16,-4-13-65 15,-8-15 0-15,-2 0-1507 16</inkml:trace>
  <inkml:trace contextRef="#ctx0" brushRef="#br0" timeOffset="98352.684">15961 1741 1427 0,'-5'0'0'0,"-1"-10"43"15,-1 1 0-15,7 3-35 16,0 6 1-16,7 6 91 15,4 5 1-15,6 16-49 0,15-1 1 0,2-11-8 0,9-15 1 16,-2 0-1312-16</inkml:trace>
  <inkml:trace contextRef="#ctx0" brushRef="#br0" timeOffset="98523.937">16267 1667 1460 0,'0'6'0'0,"0"13"91"16,0 20 1-16,7 12 15 15,4 4 0-15,6 4-24 16,-2-10 0-16,-2-17-45 16,-3-17 0-16,5-11-39 15,-8-21 1-15,-7-14-84 16,-4-10 1-16,-3 1-1186 16</inkml:trace>
  <inkml:trace contextRef="#ctx0" brushRef="#br0" timeOffset="98760.574">16227 1597 1433 0,'2'-5'-38'16,"26"-31"0"-16,8 2 9 16,9 11 0-16,7 10 77 0,-1 13 1 15,3 15 42-15,-13 15 0 16,-9 17-3-16,-17 12 0 16,-13 16-12-16,-13-1 0 15,-12-4-12-15,-9-10 0 16,-7-20 5-16,-2-10 1 15,-15-11-11-15,3-13 0 0,8-12-19 16,10-9 1-16,18 0-47 16,2 0-1589-16</inkml:trace>
  <inkml:trace contextRef="#ctx0" brushRef="#br0" timeOffset="99308.318">16787 1656 1315 0,'0'0'0'16,"0"0"154"-16,0 0 0 15,11 41-52-15,-3-12 0 16,1 8-10-16,6 7 1 16,-2 5-28-16,-5-13 1 0,-6-10-20 15,3-9 0-15,-5-7-38 16,0-3 1-16,0 1-1518 15</inkml:trace>
  <inkml:trace contextRef="#ctx0" brushRef="#br0" timeOffset="100075.448">16753 1567 1931 0,'0'0'48'0,"6"-4"1"16,9-3-13-16,13 3 1 15,15-2 2-15,2-3 1 16,-4-1 15-16,-9-3 0 16,-8 6-22-16,-7 1 1 15,-9 6-32-15,-6 0 0 16,3 0-1-16,-3 0 0 0,-2 0-1 16,0 0 1-16,-2 0-1 15,-3 0 0-15,-1 0 10 16,6 0 1-16,-4 0 14 15,4 0 1-15,-2 0 5 16,-3 0 0-16,1 0-11 16,2-2 0-16,-2 2-2 15,4 0 1-15,-3 0-1 16,3 0 0-16,0 0-3 0,0 0 0 16,0-2 1-16,0 2 1 15,0 0-2-15,0 0 1 16,0-4 0-16,3 4 1 31,7-7-8-31,1 3 0 16,2 0 7-16,2-1 1 0,9 3-9 0,3 4 0 15,-5 7-5-15,-7 6 1 16,-6-5-1-16,-9 5 0 0,-3 9-2 16,-7 8 1-16,-12-3-1 15,1-3 0-15,-7-7-1 16,0-8 1-16,-6 1 6 31,6-1 0-31,0-5 7 16,11-1 1-16,6-1 9 0,4-2 1 15,3 2-12-15,13-10 0 16,19-5-3-16,12 3 1 16,12 1-10-16,8 14 1 15,0 1-3-15,-4 9 0 16,-9-2-4-16,-15 0 0 15,-14 0-29-15,-18 6 1 16,-13 9 16-16,-13 8 0 16,-13 3 6-16,-6-5 0 15,7-13 11-15,1-4 0 16,-10-8 0-16,2-3 0 16,17-5-1-16,11-8 0 15,6-5-33-15,11-12 1 16,0 3-1859-16</inkml:trace>
  <inkml:trace contextRef="#ctx0" brushRef="#br0" timeOffset="100430.989">17405 1641 1628 0,'0'0'0'0,"0"11"137"0,0 10 1 15,11 24-41-15,0 10 0 16,4 5 1-16,-7-3 1 15,1-10-39-15,-7-9 1 16,2-21-15-16,-4-8 0 16,-4-5-13-16,-2-13 1 15,-5-16-33-15,-6-15 0 16,-5-16-44-16,-1-8 1 0,5 1-47 0,3 7 0 16,5 16 8-16,3 10 1 15,7 11 3-15,11 4 0 16,10 5 41-16,3-1 1 15,4 2 35-15,0 3 1 16,6-2 50-16,5 1 1 16,-7-3 10-16,2 1 1 15,-1 3-10-15,-3 6 0 16,-5 0-13-16,-7 4 1 16,-12 2-42-16,-2-1 1 31,3-3-1577-31</inkml:trace>
  <inkml:trace contextRef="#ctx0" brushRef="#br0" timeOffset="100648.255">17326 1786 1595 0,'13'-11'0'0,"8"-4"72"16,1 1 0-16,5-1 32 15,-3 10 0-15,-2 10 0 16,1 1 0-16,9 3-31 16,3 1 0-16,1-6-27 0,1-8 0 15,-1-11-36-15,-6 0 0 16,-4 1-62-16,-9 3 1 0,5-2-1502 16</inkml:trace>
  <inkml:trace contextRef="#ctx0" brushRef="#br0" timeOffset="100923.559">17455 1990 1695 0,'4'0'0'16,"2"0"-62"-16,11 2 0 15,16 11 124 1,1-7 1-16,-2-6 149 0,-2-6 1 16,2-3-86-16,-4-1 0 15,0 3-28-15,-4 3 1 16,2-9-34-16,-3-4 1 16,5-6-72-16,-4-3 0 15,-3 1-1838-15</inkml:trace>
  <inkml:trace contextRef="#ctx0" brushRef="#br0" timeOffset="101373.83">17995 1701 1606 0,'0'0'0'16,"0"0"73"-16,0 6 1 15,7 13-31-15,-3 11 0 0,7 15 71 16,-5 10 0-16,5-4-46 15,-4-8 1-15,-7-16-8 16,4-3 1-16,-4-9-16 16,0-9 0-16,0-2-15 15,0-10 0-15,0-9-33 16,-4-15 1-16,1-12-43 16,-5-1 0-16,-1-6-33 15,-6 11 0-15,-6 12-6 0,4 9 1 16,-1-2 11-16,8 4 1 15,5 5 30-15,3-3 0 32,4-4 37-32,3-2 1 0,1-2 1 15,9 1 0-15,-2 6 12 16,8-6 0-16,12-1 42 0,1 2 0 16,5 4 4-16,-1 0 0 15,-3-8 4-15,-1 2 1 16,-2 2-4-16,-4 8 0 15,-4 5-12-15,-9 1 0 16,-9 5-15-16,1 5 0 16,-7 1-56-16,-7 2 1 15,-4-1-1618-15</inkml:trace>
  <inkml:trace contextRef="#ctx0" brushRef="#br0" timeOffset="101541.443">18021 1775 1662 0,'13'-8'0'0,"21"-13"74"0,5 1 0 16,4 10-12-16,-2 6 1 15,-7-7-29-15,-6 0 1 16,-17 13-37-16,-7 7 0 16,3-3-1318-16</inkml:trace>
  <inkml:trace contextRef="#ctx0" brushRef="#br0" timeOffset="101702.008">18002 1896 1572 0,'0'0'0'0,"0"0"120"15,11 0 1-15,6 5-20 16,11-5 1-16,4-5 17 16,2-9 1-16,-2-8-65 0,3-1 0 15,3 2-13-15,1-9 0 16,4 0-1699-16</inkml:trace>
  <inkml:trace contextRef="#ctx0" brushRef="#br0" timeOffset="102071.119">18498 1835 1684 0,'0'17'0'16,"10"27"155"-16,1 12 0 15,0 12-58-15,0-7 1 16,2-7-20-16,2-14 1 15,-5-14-71-15,-8-22 1 16,-2-8-3-16,-2-22 0 16,-6-19-7-16,-1-14 0 0,-2-7-62 15,-4-13 0-15,5-14-30 16,-3 1 0-16,-2 14 5 16,8 18 1-16,3 20 14 0,8 14 0 15,7 3 37-15,6 8 1 16,0 2 56-16,9 5 0 15,-2-7 38-15,4-6 0 16,4 1 29-16,2-3 1 16,7-3 3-16,-2 5 1 15,-1 2-14-15,-3 8 0 16,-3 11-14-16,-4 5 0 16,-13 1-28-16,-9 13 0 15,-6 11-37-15,-6-5 0 0,-3 5-1735 16</inkml:trace>
  <inkml:trace contextRef="#ctx0" brushRef="#br0" timeOffset="102245.943">18541 1801 1964 0,'10'-9'0'15,"14"-6"101"-15,8-2 0 16,13 3 9-16,-4 1 1 15,8 6 35-15,-6-3 0 16,-2 1-75-16,4-6 1 16,0 1-13-16,-2-1-2040 15</inkml:trace>
  <inkml:trace contextRef="#ctx0" brushRef="#br0" timeOffset="103338.424">13842 2715 1415 0,'0'0'0'0,"17"23"154"16,5 3 0-16,10 10-58 16,4 2 0-16,3-8-16 15,-1-15 1-15,8-13-32 16,-1-10 1-16,2-12-9 15,-11-14 1-15,-3-4 0 16,-16 2 0-16,-19-4-32 0,-20 1 1 16,-17 3 2-16,-10 6 0 15,-7 16-12-15,0 18 0 16,1 11 0 0,5 4 0-16,12 6 2 15,10 5 0-15,8-4-2 0,16 8 1 16,21 12-2-16,18 3 0 15,14-15-39-15,7-6 0 16,0 0-1524-16</inkml:trace>
  <inkml:trace contextRef="#ctx0" brushRef="#br0" timeOffset="103909.636">14421 3002 1359 0,'0'0'0'31,"0"0"19"-31,7-4 1 0,14-7 28 16,7-12 1-16,7-7 52 0,3-6 0 15,1-5-10-15,-7 1 1 32,-2 2-19-32,-4 2 0 15,-7 17-18-15,-8 4 0 16,-11 6-58-16,-2 7 0 0,-7 4-42 0,-8 2 1 16,4 1-1307-16</inkml:trace>
  <inkml:trace contextRef="#ctx0" brushRef="#br0" timeOffset="104090.766">14473 2673 1303 0,'0'-3'0'16,"4"1"28"-16,3 2 0 15,-7 0 10-15,6 11 0 16,-2 4 117-16,7 10 1 16,6 20-36-1,1 4 1-15,3 8-15 0,3 3 0 16,3-1-28-16,-5-6 0 15,-1-16-36-15,-3 1-1660 16</inkml:trace>
  <inkml:trace contextRef="#ctx0" brushRef="#br0" timeOffset="104923.447">15336 2604 1359 0,'0'0'0'0,"0"0"137"16,0 0 0-16,0 0-26 15,0 0 1-15,-28-8-41 16,7 8 0-16,-7 4-33 16,-7 7 0-16,-3 12 6 15,3 1 1-15,7 5-10 16,7 12 1-16,-1 14-2 0,12 5 0 15,10-5-2-15,4-6 1 16,13-9-11-16,5-8 0 16,12-9 6-16,0-12 0 15,3-15-21-15,-3-7 0 16,5-6-2-16,-1-6 0 0,8-15-68 16,-1 1 0-16,0-3-1531 15</inkml:trace>
  <inkml:trace contextRef="#ctx0" brushRef="#br0" timeOffset="105221.581">15514 2849 1337 0,'4'4'0'15,"-2"0"61"-15,9 11 1 0,6 15-29 0,9 2 0 16,8-6 36-16,7-12 0 16,9-5-2-16,5-18 1 15,-3-8-10-15,-5-10 0 16,-6-9 8-16,-13-11 0 31,-11 0-13-31,-8 0 1 0,-18 7-31 16,-8 2 1-16,-17 4-12 15,-1 12 1-15,7 14-8 16,-4 10 0-16,-13 9-5 16,-4 6 1-16,10 6-1 15,5 11 0-15,1 11-1 16,10 6 1-16,12 4-8 15,7-2 0-15,8-2-32 0,7-10 1 16,2-1-1387-16</inkml:trace>
  <inkml:trace contextRef="#ctx0" brushRef="#br0" timeOffset="105489.36">15838 2494 1348 0,'0'2'0'0,"0"2"68"15,0 5 1-15,-6-3-23 16,-9 18 0-16,-9 16 32 16,-8 15 0-16,4 13-7 15,0 13 0-15,0 15-23 16,0-1 0-16,11-12-12 15,6-19 0-15,1-28-31 0,3-10 0 16,5-16-9-16,-2-5 1 16,4-1-1352-16</inkml:trace>
  <inkml:trace contextRef="#ctx0" brushRef="#br0" timeOffset="105924.472">16072 2724 1404 0,'7'6'0'0,"8"13"57"0,2 11 1 16,0 14 22-16,0 3 0 15,-6 0 50-15,-5-7 0 16,-1-10-52-16,-5-11 1 15,0-10-12-15,0-5 0 16,0-2-15-16,-5-10 0 16,-1-22-30-16,-5-10 1 15,-6-16-36-15,0-3 1 16,-5-5-66-16,1 9 0 16,12 25 3-16,1 11 1 15,6 12 5-15,2 3 1 0,2-2 28 16,8 2 1-16,12 4 27 15,6 0 0-15,4 0 11 16,2 0 1-16,1-13 20 16,3 0 0-16,-3 4 7 15,3-1 0-15,-3 6-12 16,-7-3 1-16,-7 3-11 0,-10 4 1 16,-5 0-10-16,-2 4 0 15,1-4-1268-15</inkml:trace>
  <inkml:trace contextRef="#ctx0" brushRef="#br0" timeOffset="106159.16">16149 2800 1438 0,'3'0'0'0,"1"0"61"16,7 0 0-16,12 0 83 15,5-2 0-15,-6 2-17 16,3 0 1-16,3 2-39 16,0 2 1-16,0 1-32 15,2-5 1-15,13 6-64 16,-2 2-1611-16</inkml:trace>
  <inkml:trace contextRef="#ctx0" brushRef="#br0" timeOffset="106728.856">16703 2664 1527 0,'0'0'0'0,"0"0"183"16,0 0 0-16,0 0-65 15,0 0 1-15,9 36-52 16,-3 9 0-16,5 8-38 15,-5 2 0-15,1 1 2 16,4-12 0-16,-5-18-10 16,-6-7 0-16,4-9-3 15,-4-5 1-15,0-10-14 0,0-12 0 16,-4-17-31-16,-5-14 1 16,-6-14-36-16,-2 0 0 31,0 7-12-31,0 15 1 0,6 18 10 0,5 7 1 15,1 3 41-15,12 1 0 16,4 5 19-16,6 1 0 16,11-5 16-16,6-5 1 15,9 4 21-15,-2-2 0 16,-9 11-5-16,2 2 0 0,-6 0 6 16,0-4 0-16,-6 8-37 31,-5-4 0-31,-9 2-3 15,-6 1 0-15,-2-1-1493 32</inkml:trace>
  <inkml:trace contextRef="#ctx0" brushRef="#br0" timeOffset="106913.285">16703 2758 1382 0,'15'-5'0'16,"13"-7"94"-16,7-1 1 16,3 2-20-16,-4 7 1 15,-6 4-46-15,-8 0 0 16,-3 4-30-16,-6 3 0 0,-3-5-6 0,-3 6 0 16,-1-4-1142-16</inkml:trace>
  <inkml:trace contextRef="#ctx0" brushRef="#br0" timeOffset="107307.739">16781 2960 1751 0,'0'0'0'16,"6"0"-56"-16,3-3 0 16,3-1 190-16,3 0 0 0,3 2-6 15,5 4 0-15,14 2-53 16,-1 3 1-16,-8 1-64 16,0-2 1-1,0-3-24-15,0-6 0 16,-2 1-1547-16</inkml:trace>
  <inkml:trace contextRef="#ctx0" brushRef="#br0" timeOffset="107911.791">17225 2741 1147 0,'0'0'0'15,"0"0"86"-15,2 2 0 0,2 4-24 16,3 0 0-16,3 11 47 0,1 24 1 16,6 23-38-16,1 6 0 15,-8-9-16-15,1-12 1 16,-5-17 14-16,-1-8 1 16,-5-14-25-16,4-5 1 31,-2-10-16-31,-2-10 1 15,0-17-30-15,-6-12 1 16,-9-16-27-16,-2-3 1 16,-3-1-40-16,1 8 0 15,8 20-5-15,5 9 0 16,4 14 24-16,4-2 0 0,13 2 35 16,2-2 0-16,7 1 5 0,8 1 1 15,2 4 5-15,5-6 0 16,-1-8 21-16,1 2 1 15,-9 4 24-15,-2 4 0 16,-9 2-32-16,-6 5 0 0,-6 4-10 16,-3 2 1-16,0 2-11 15,-8 4 0-15,4-1-1329 16</inkml:trace>
  <inkml:trace contextRef="#ctx0" brushRef="#br0" timeOffset="110198.768">16480 2664 1393 0,'0'0'0'0,"28"-4"163"0,-9 2 0 15,-2 2-84-15,-6 0 1 16,-2-2-41-16,-1-1 0 15,-1 3-1326-15</inkml:trace>
  <inkml:trace contextRef="#ctx0" brushRef="#br0" timeOffset="110414.741">16456 2639 1225 0,'0'0'0'0,"0"0"94"16,0 4 1-16,0 6-39 15,0 12 1-15,0 27 36 16,-4 6 0-16,2 13-38 15,-2 2 1-15,8-4-11 16,-2-19 1-16,-2-13-12 0,4-11 0 16,-4-12-19-16,0-5 0 15,0-2-18-15,-4-8 1 16,-2 2-1324-16</inkml:trace>
  <inkml:trace contextRef="#ctx0" brushRef="#br0" timeOffset="110557.014">16351 2883 1415 0,'0'2'0'16,"0"2"20"-16,4 1 0 0,3-1 48 16,8-4 0-16,13 2 82 15,8-4 1-15,7-2-37 16,0-7 1-16,-2 0-21 16,-2 7 0-16,-5 11-26 31,-2 3 0-31,-2 3-1722 0</inkml:trace>
  <inkml:trace contextRef="#ctx0" brushRef="#br0" timeOffset="111258.829">17431 2794 923 0,'0'-5'0'0,"0"-1"174"15,0 2 0-15,0-3-87 16,0 5 0-16,0 2-34 15,0-2 1-15,0 2-28 16,2-4 0-16,2 4 5 16,9-4 0-16,2-1-11 0,2 3 0 15,7 2 32-15,-2 0 1 16,-1 0-7 0,-4 0 0-16,0 0 2 0,0-4 0 15,-6 4-11-15,0 0 0 16,0 4-21-16,-5-2 1 15,3 3-15-15,-1-1 1 16,1 0-1407-16</inkml:trace>
  <inkml:trace contextRef="#ctx0" brushRef="#br0" timeOffset="111404.393">17242 3079 1371 0,'13'-3'0'16,"19"-1"93"-16,13-6 0 16,9-3-30-16,4-2 1 15,4 0-2-15,-2 0 0 16,7 0-57-16,-5 0-1185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14:46.2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8647 13962 811 0,'22'-2'0'16,"23"-4"122"-16,17 1 1 16,22 8-41-16,21-1 0 15,17-4-25-15,7-1 1 16,0-1-30-16,-3 0 0 16,-7 0 5-16,-10 2 1 15,-19 4-22-15,-6-2 1 16,-15-5-1-16,-20 3 1 15,-17 2-17-15,-15 0 1 16,5 0-943-16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15:18.8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20299 7637 1135 0,'0'0'0'15,"47"0"107"-15,4-2 1 16,33-2-36-16,6-1 0 16,3 1-21-16,-3 0-1030 0</inkml:trace>
  <inkml:trace contextRef="#ctx0" brushRef="#br0" timeOffset="23466.143">18369 13033 1259 0,'34'2'0'15,"54"7"75"-15,39 1 1 16,32-3 6-16,28-3 1 0,21 2-31 15,19 1 0-15,3-5-50 16,-9-2 1-16,-13-2 6 16,-8-3 0-1,-20 3 24-15,-25-2 1 16,-26-4-9-16,-24-1 1 16,-26 3-2-16,-23 1 1 15,-24 1-21-15,-15 2 1 16,-17 6 4-16,0 1-1245 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16:23.6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13335 7722 822 0,'35'4'0'16,"42"7"51"-16,41-5 0 15,37-1-12-15,36-3 1 0,47 0 46 16,56-2 0-16,47-9-39 16,16 3 1-16,16 8-9 15,-14 0 0-15,-14 2 20 16,-29 5 1-16,-42 6-17 15,-35 2 0-15,-42 0-13 16,-47 0 0-16,-40-2-14 16,-37 0 1-1,-24-3-12-15,-4 1-1064 16</inkml:trace>
  <inkml:trace contextRef="#ctx0" brushRef="#br0" timeOffset="7148.323">12850 9414 1214 0,'22'-6'0'16,"18"-7"104"-16,21-6 1 31,18-4-47-31,9-3 0 15,6-1-3-15,5-3 0 16,4-4-18-16,0 0 0 16,-6 0 23-16,-18 2 0 0,-14 2-15 15,-18 5 0-15,-9 6-13 0,-10 6 1 16,-13 6-25-16,-8 3 1 16,-7 2-10-16,4 0-1330 15</inkml:trace>
  <inkml:trace contextRef="#ctx0" brushRef="#br0" timeOffset="10484.87">8896 10986 1147 0,'35'-5'0'0,"55"-3"142"16,38-3 0-16,23 1-51 16,10-1 0-16,4-2-26 15,-6-2 0-15,-9-2-43 16,-10-2 1-16,-18 2 28 16,-21 2 1-16,-20 0-12 15,-25 3 1-15,-28 5-31 0,-17 9 1 31,-15 7-10-31,-20 12 0 16,-30 17-3-16,-1 1-1313 16</inkml:trace>
  <inkml:trace contextRef="#ctx0" brushRef="#br0" timeOffset="21843.409">10030 12127 1180 0,'77'-2'0'16,"118"-4"89"-16,61-3 1 16,29-6-31-16,22 3 1 15,11 3-1-15,17 1 0 16,-3-3-37-16,-18-2 0 16,-18-2 5-16,-34-2 0 0,-30-2-12 15,-46 0 1-15,-42 2 3 16,-43 2 1-16,-36 3-19 31,-3-1-1145-31</inkml:trace>
  <inkml:trace contextRef="#ctx0" brushRef="#br0" timeOffset="28107.348">11049 13329 1236 0,'80'-7'0'0,"136"-8"101"16,57 0 1-16,34 3-10 15,15 3 0-15,2 7-19 16,-6 2 1-16,-18 0-42 15,-36-2 1-15,-36 0-9 16,-50 0 1-16,-38 4-20 0,-40 6 0 16,-33 3-14-16,4 0-1225 15</inkml:trace>
  <inkml:trace contextRef="#ctx0" brushRef="#br0" timeOffset="29705.792">13200 6106 1326 0,'0'0'0'16,"13"36"122"-16,-2 26 0 15,6 49-38-15,0 20 1 16,2 10-39-16,-2-5 0 15,1-11-46-15,-5-14 0 16,-5-18 3-16,-1-20 0 16,-1-1-1201-16</inkml:trace>
  <inkml:trace contextRef="#ctx0" brushRef="#br0" timeOffset="30273.986">13099 6353 1415 0,'0'-2'0'0,"2"-5"87"0,15-1 0 15,26-5-28-15,20-2 0 16,27 2 7-16,21-1 1 16,33-6-49-16,24-3 0 15,27-5 13-15,39-4 0 16,34 1 1-16,22-3 0 16,17 0-12-16,21-9 0 15,22-6 9-15,9-4 0 16,-3-2-27-16,-10 4 1 15,-20 8-3-15,-28 9 1 16,-25 11-3-16,-33 10 1 16,-29 7-6-16,-33 6 1 15,-32 6-3-15,-24 7 0 16,-27 4 1-16,-18 4 0 16,-17 5 4-16,-15 10 1 0,-15 13 1 15,-13 12 0-15,-8 12 5 16,-7 12 0-16,-2 15 12 15,4 8 0-15,1 11 1 16,1 6 1-16,1 5 8 16,3 2 1-16,-3-9-20 15,4-12 1-15,-1-18 10 0,-3-10 0 16,-14-19-9-16,-14-13 1 16,-24-13 0-16,-33-8 0 15,-44-6-6-15,-28 1 1 16,-46 7 25-16,-44 2 0 15,-35-2-12-15,-14-2 0 16,-6 1 35-16,6-1 1 16,25-2-13-16,32-13 1 15,41-17-14-15,-2 0-1767 16</inkml:trace>
  <inkml:trace contextRef="#ctx0" brushRef="#br0" timeOffset="172246.83">14104 7569 687 0,'38'4'0'16,"57"7"87"-16,40 2 1 16,43-3-9-16,22-6 1 15,45-4 0-15,25-8 1 16,20-11-23-16,4-15 1 15,11-17-2-15,-24-13 1 16,-21-8-2-16,-26-5 1 16,-22-4-7-16,-38-6 1 15,-39-4 4-15,-36-5 0 16,-32-2 0-16,-40-4 0 0,-37-15-22 16,-40-4 1-16,-51 0-30 15,-32 10 1-15,-45 18 0 16,-34 10 0-16,-39 15-34 31,-39 19 0-31,-32 21-3 16,-30 24 0-16,-28 25-1 0,13 20 0 0,32 18-12 15,34 26 1-15,50 30 4 16,62 15 0-16,65 12 5 16,64 3 1-16,70-1 30 15,57-18 0-15,57-22-1 16,48-19 0-16,34-25 4 15,33-16 1-15,18-12 21 16,1-15 0-16,-7-10 13 0,-36-1 0 16,-42 5-21-16,-44 3 0 15,-39 8 0-15,3-1-1062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18:00.2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16662 3198 1606 0,'0'0'0'0,"35"-9"152"15,-1 3 0-15,-2 2-48 16,3 4 1-16,-7 4-49 16,-3 0 0-16,-1 11-56 0,-9 0 0 15,-13 0 3-15,-15 14 0 16,-15 29 2-16,-8 10 1 16,2 6 32-16,6-10 0 15,4-9 8-15,7-10 1 16,6-15 5-16,7-7 0 15,4-4-8-15,6-2 0 0,9-2 4 16,9-6 0-16,8-11-18 16,9-11 0-16,2-15-27 15,2-10 1-15,0-9-53 16,0-2 0-16,2 0-1777 16</inkml:trace>
  <inkml:trace contextRef="#ctx0" brushRef="#br0" timeOffset="469.306">17294 3121 1091 0,'0'-2'0'0,"0"0"130"16,0-2 0-16,4-1-44 16,2 1 0-16,1 2-30 0,1-7 1 15,-1 3-4-15,-1 2 1 16,-6-3-13-16,4 10 1 16,-1 1 5-16,-10 15 0 15,-6 17 1-15,-4 19 0 16,6 13 5-16,7-2 1 15,15-6-11-15,6-15 1 16,7-22-15-16,12-17 0 16,3-25-20-16,2-11 1 15,1-10-16-15,-5-5 0 16,-9-6-20-16,-7 11 0 0,-4 17 18 16,-6 12 1-16,-6 11 7 15,-10 11 0-15,-6 23 37 0,-6 21 0 16,-11 26 0-16,1 8 1 15,5 0-3-15,5-12 0 16,15-18-26-16,2-14 0 31,0-17-51-31,-5-11 1 16,5 2-1551-16</inkml:trace>
  <inkml:trace contextRef="#ctx0" brushRef="#br0" timeOffset="2442.914">18028 3028 1393 0,'0'0'0'0,"0"0"157"16,0 0 0-16,0 0-39 15,0 0 0-15,0 0-44 16,0 0 0-16,13 31-59 16,-31 14 1-16,-10 23 5 0,-2 9 0 15,-2-5-7-15,4-10 1 16,13-20-6-16,5-12 1 15,10-9-9-15,10-14 0 16,18-14 0-16,11-6 0 16,17-4-1-16,-1 3 0 0,6-1 0 0,-1 6 0 15,-13 11 2-15,-11 13 0 32,-12 15 3-32,-7 10 1 15,-10 11 17-15,-14-4 1 16,-4-2-4-16,-10-5 0 0,-3-6-4 15,-4-2 1-15,1 0-7 16,-1-11 0-16,6-12-10 16,11-24 0-16,3 0-1599 15</inkml:trace>
  <inkml:trace contextRef="#ctx0" brushRef="#br0" timeOffset="2571.231">18524 3527 1617 0,'2'11'0'16,"2"14"119"-16,-4 12 1 15,-6 9-33-15,-3-10 0 16,7-10-73-16,-3-5 1 16,3 0-19-16,-2-6 0 15,0 2-1355-15</inkml:trace>
  <inkml:trace contextRef="#ctx0" brushRef="#br0" timeOffset="2680.586">18524 3610 1427 0,'0'0'0'0,"0"0"88"15,0-2 0-15,0 0-86 16,0-4 1-16,0 1-109 16,0 1-841-16</inkml:trace>
  <inkml:trace contextRef="#ctx0" brushRef="#br0" timeOffset="2937.045">18931 2800 1214 0,'0'0'0'16,"0"0"65"-16,13 23 0 31,-13-3 58-31,5 20 0 16,1 30 3-16,3 11 1 15,-14 13-36-15,-1 5 0 0,-9 6-16 16,4-5 1-16,-6-9-17 15,6-21 0-15,5-27-54 16,1-24 0-16,-1 2-1553 16</inkml:trace>
  <inkml:trace contextRef="#ctx0" brushRef="#br0" timeOffset="3079.875">18770 3349 1628 0,'7'-2'0'0,"8"-3"121"15,8-5 0-15,5-1-23 16,11 2 1-16,0 7-2 0,12 0 1 15,16 0-55-15,16 0 0 16,29 0-6-16,0 2-1646 16</inkml:trace>
  <inkml:trace contextRef="#ctx0" brushRef="#br0" timeOffset="3671.888">20677 3391 1483 0,'0'0'0'15,"0"0"206"-15,0 0 0 16,0 0-74 0,0 0 0-16,0 0-66 15,-11-19 1-15,4 8-44 16,-8 3 1-16,-19 2-21 0,-15 10 0 15,-7 21 4-15,0 18 1 16,9 10 0-16,21 6 0 16,20 1-1-16,18-9 1 15,16-11 0-15,22-12 0 0,12-13-5 16,5-9 1-16,8-1-2 16,-2-12 0-16,-5-6-3 15,-1-1 1-15,-5-3-2 16,-13-3 1-16,-3 1-1 15,-14-10 1-15,-4-3 0 0,-15-7 0 16,-9-1 10-16,-11 0 1 16,-14 10 17-16,-7 11 0 15,-17 4 5-15,-4 8 0 16,-3 18 4-16,3 8 1 16,10 9-14-16,7 10 1 15,8 7-6-15,18-5 1 16,19 1-22-1,15-7 0-15,15-17-79 16,6-9 1-16,-2-4-1640 16</inkml:trace>
  <inkml:trace contextRef="#ctx0" brushRef="#br0" timeOffset="3941.304">21378 3113 1449 0,'0'4'0'16,"0"-2"-8"-16,5 13 0 16,3 15 37-16,1 10 0 15,-9 13 148-15,-4 9 0 16,-7 12-67-16,0 9 1 15,-6-4-15-15,4-3 1 16,-4-1-28-16,-2-1 1 16,-5-8-75-16,9 2-1610 15</inkml:trace>
  <inkml:trace contextRef="#ctx0" brushRef="#br0" timeOffset="4407.284">21539 3746 1628 0,'3'13'0'0,"5"19"132"0,5 0 0 16,9-2-42-16,1-7 0 16,14-8-33-16,3-11 1 15,10-12-13-15,-9-18 0 16,4-14-1-16,-17-14 1 16,-18-3-3-16,-10 0 1 15,-10-1-31-15,-8 14 0 0,1 18 1 16,-4 13 0-16,4 11-13 15,-11 15 0-15,-17 17-2 16,6 8 1-16,20-4-17 16,10 6 0-16,20 7-7 15,12 0 1-15,-1-7 2 16,10-10 0-16,2-9-4 16,1-10 1-16,-7 0-14 0,-9-1 1 31,0 3 37-31,-8-2 1 15,0-5 0-15,-1-6 1 16,12-13 21-16,2-6 1 0,-1-11 1 0,7-6 1 16,-4-8-1-16,4-5 1 31,0 4 8-31,4 5 1 16,9 4 2-16,9 6 0 0,2 6-21 15,8 1 0-15,6 6-15 16,-1-2-1735-16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7:18:19.4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21456 2485 956 0,'0'0'0'16,"0"0"93"-16,0 0 1 15,-26 9-28-15,13-5 0 16,-15 7-2-16,-6 4 0 15,-5 10-20-15,-6 5 0 16,2 4 8-16,-2 9 0 16,0 5-9-16,-4 12 1 0,-7 4-15 15,0 6 0-15,7 4 16 16,10 7 1-16,11-2-6 16,11 6 0-16,13 0-24 15,14 4 1-15,16-4 5 0,8-4 0 16,18 2-14-16,8-7 0 15,13-8 8-15,9-10 1 16,1-16 5-16,3-14 1 16,2-15-15-16,2-13 0 15,-12-19 18-15,-5-15 0 0,4-17-24 16,-4-11 0-16,-7-10 5 16,-5-9 0-16,-10-8 16 15,-8-9 1-15,-13 2-18 16,-8 0 0-16,-12 3 3 15,-10 1 1-15,-10 7 5 16,-12 5 1-16,-6 1-8 16,-10 5 0-16,-8 8 7 15,-9 8 1-15,-8 11-1 16,-7 13 0 0,1 11 0-16,-8 12 1 15,-3 11-12-15,5 9 1 16,11 8-5-16,16 6 0 15,12 3-59-15,-1-1-1513 16</inkml:trace>
  <inkml:trace contextRef="#ctx0" brushRef="#br0" timeOffset="240.394">22065 2260 1740 0,'0'0'0'16,"0"0"71"-16,0 0 1 15,39 15-108-15,-5-9 1 16,16-6-40-16,-12-6 0 15,5 0-992-15</inkml:trace>
  <inkml:trace contextRef="#ctx0" brushRef="#br0" timeOffset="409.062">22512 2479 1180 0,'0'0'0'15,"0"11"-62"-15,4-5 1 16,7 3-92-16,0-1-345 16</inkml:trace>
  <inkml:trace contextRef="#ctx0" brushRef="#br0" timeOffset="518.277">22684 2800 1012 0,'0'0'0'0,"0"0"-97"16,0 0 1-16,0 0-339 16</inkml:trace>
  <inkml:trace contextRef="#ctx0" brushRef="#br0" timeOffset="647.138">22651 3198 1415 0,'0'0'0'16,"0"0"-216"-16,0 0-504 16</inkml:trace>
  <inkml:trace contextRef="#ctx0" brushRef="#br0" timeOffset="783.447">22548 3602 1102 0,'0'0'0'16,"0"0"-149"-16,0 0-386 15</inkml:trace>
  <inkml:trace contextRef="#ctx0" brushRef="#br0" timeOffset="919.667">22194 4042 777 0,'0'0'0'0,"0"0"-172"15,0 0-102-15</inkml:trace>
  <inkml:trace contextRef="#ctx0" brushRef="#br0" timeOffset="1040.114">21769 4305 934 0,'0'0'0'0,"0"0"-122"16,0 0 1-16,0 0-218 15</inkml:trace>
  <inkml:trace contextRef="#ctx0" brushRef="#br0" timeOffset="1168.24">21179 4465 1348 0,'0'0'0'0,"0"0"-229"0,0 0 1 15,0 0-261-15</inkml:trace>
  <inkml:trace contextRef="#ctx0" brushRef="#br0" timeOffset="1324.873">20687 4482 1583 0,'0'0'0'16,"0"0"-91"-16,0 0 0 15,0 0-9-15,0 0 0 16,0-36-40-16,0 0-476 0</inkml:trace>
  <inkml:trace contextRef="#ctx0" brushRef="#br0" timeOffset="1449.882">20387 4271 1158 0,'-5'-2'0'0,"-1"2"-53"16,0-8 0-16,-1-5 52 16,-1-6 0-16,8-7-152 15,-7-3 0-15,5-1-225 0</inkml:trace>
  <inkml:trace contextRef="#ctx0" brushRef="#br0" timeOffset="1590.586">20058 3857 1124 0,'0'-2'0'16,"0"0"-9"-16,-6-1 0 16,2-5-66-16,4-9 0 15,0-13-33-15,-3-10 0 16,-1 1-267-16</inkml:trace>
  <inkml:trace contextRef="#ctx0" brushRef="#br0" timeOffset="1702.781">19940 3493 1415 0,'0'-2'0'16,"0"-9"-20"-16,7-6 1 15,10-10-97-15,0-14 0 0,4 3-562 16</inkml:trace>
  <inkml:trace contextRef="#ctx0" brushRef="#br0" timeOffset="1843.315">20069 2953 1348 0,'6'-6'0'16,"5"-3"-122"-16,6-1 0 15,-2-9-41-15,-4-1 1 16,0 1-243-16</inkml:trace>
  <inkml:trace contextRef="#ctx0" brushRef="#br0" timeOffset="2011.039">20387 2604 1404 0,'0'0'0'16,"6"-4"-88"-16,5-2 0 0,10-13 120 15,14-3 0-15,-1-7-207 0,-6 1 1 16,0 0-354-16</inkml:trace>
  <inkml:trace contextRef="#ctx0" brushRef="#br0" timeOffset="2137.932">20977 2241 1292 0,'0'4'0'0,"11"0"90"15,2 3 1-15,2-3-54 16,-2-8 0-16,-9-3-63 15,2-1 0-15,1-3-35 16,3 1 1-16,8-3-791 16</inkml:trace>
  <inkml:trace contextRef="#ctx0" brushRef="#br0" timeOffset="2252.231">21514 2045 1191 0,'4'2'0'15,"9"3"35"-15,2 3 0 16,-2-1-55-16,-3-3 1 15,1-4-136-15,4-7 1 16,-2 3-351-16</inkml:trace>
  <inkml:trace contextRef="#ctx0" brushRef="#br0" timeOffset="2380.003">21746 2156 1225 0,'2'0'0'15,"2"0"66"-15,2 0 1 0,-1-4-201 16,1 2-604-16</inkml:trace>
  <inkml:trace contextRef="#ctx0" brushRef="#br0" timeOffset="13666.274">8581 6791 1427 0,'0'0'0'0,"0"0"121"16,36-4 1-16,-2-5-50 15,18 3 1-15,21 1-34 16,11 5 0-16,4 3-41 15,-5 1 1-15,1 0-5 16,0-2 1-16,0 0 4 16,-3-4 1-16,-1-4-3 15,-7 2 0 1,-11 4 3-16,-6 0 1 16,-7-3 22-16,-4 6 1 15,-6 3-10-15,-1 7 1 16,1 10 3-16,-5 7 1 0,-1 8-4 15,-6 9 1-15,1 8-7 16,0 7 1-16,-4 4-1 16,-3 0 1-16,1-3-2 15,-1 3 0-15,-1 13 0 16,1 4 0-16,3 0-5 16,-3 4 1-16,7 11-2 15,4 6 0-15,3 2-1 16,-1 5 1-16,5 4 1 0,-1 6 1 15,-6 6-4-15,-8 5 1 16,-3 9 0-16,-3 3 1 16,-12 9 3-16,-2 7 0 15,-4-5-3-15,0-4 1 0,0 2-1 16,0 2 0-16,5 2 2 16,-3 3 1-16,2 2 1 15,3 10 0-15,3 11 1 16,3 4 1-1,-4 2 7-15,-7-2 0 16,2 0 7-16,-4-2 1 16,-4 0-15-16,-7-4 0 15,5-3 18-15,-1-3 0 16,3-7-6-16,4 0 0 16,0 0 5-16,-2 2 1 15,-2 2-4-15,-3-4 1 16,-4-7-7-16,-4-1 1 15,2 1 1-15,3-1 0 16,-7-5-3-16,2-8 0 16,2-7 1-16,2-6 1 15,4-4-2-15,1-3 1 0,2 3 18 16,4 2 1-16,0-7-17 16,0 1 0-16,-5-1 11 15,5-1 0-15,-2 3-17 16,-2 1 1-16,0-9-2 0,-3-4 0 15,-3-5-1-15,-1-1 0 16,4 1-2-16,1-6 0 16,2 0-5-16,4-8 1 15,4 4-2-15,0 2 0 16,3 4-1-16,-1-1 1 0,1-6-1 16,3-3 0-16,1-11-1 15,-5-6 1-15,-1 2-1 31,-1-7 1-31,-2 1-1 0,-2-5 1 16,0-11-1-16,0-4 1 16,0-1 1-16,-2-8 0 15,-2 3-1-15,-1 2 1 0,3-2-1 16,-2-4 1-16,0 0 6 16,2-1 1-16,2 3-6 0,0 2 1 15,2 0 2-15,-2-9 0 16,4-4-3-16,-8-6 0 15,-3-7-1-15,1-3 0 16,-1-6 2-16,-8-3 1 16,-2 4-3-16,-4 0 0 15,-7 2 3-15,-7 2 0 16,1 0 2-16,-9-4 0 16,-6 0-4-16,-7-4 0 15,-6-5 16-15,-5 2 1 16,-10-3-7-16,-7-5 1 15,1-5-10-15,-1 1 1 16,-2 4-2-16,-2-4-2112 0</inkml:trace>
  <inkml:trace contextRef="#ctx0" brushRef="#br0" timeOffset="16163.858">13352 6876 1326 0,'28'-2'0'16,"26"-5"122"-16,15 1 0 15,14 2-27-15,12 4 1 16,10 2-59-16,2 2 1 15,-8 2-38-15,2 1 0 16,-7-3 5-16,-3-2 1 0,-8 0-6 0,-5-4 1 16,-1-4-36-16,0-1-1145 15</inkml:trace>
  <inkml:trace contextRef="#ctx0" brushRef="#br0" timeOffset="21099.754">13679 7333 1539 0,'0'0'0'15,"0"0"172"-15,0 0 1 16,36-9-40-16,3 12 1 16,6 5-53-16,11 1 0 15,8-5-55-15,-2-2 0 16,5 2 14-16,-1-2 0 15,-3 0-27-15,-7-2 1 16,-11-4 8-16,-2-2 0 16,-13-7-19-16,-5-2 1 15,-12 2-1-15,-2 5 0 16,-5 2-3-16,-6 1 0 16,0 3-15-16,-2 2 0 15,-2 0-1680-15</inkml:trace>
  <inkml:trace contextRef="#ctx0" brushRef="#br0" timeOffset="22152.831">10725 7350 1023 0,'0'0'0'0,"0"0"146"0,-4 0 0 15,4 0-60-15,-2-2 0 16,4-2 32-16,4-1 1 16,5 1-17-16,10 4 0 15,18 6-17 1,0 1 1-16,-5-3-24 16,0-2 0-16,5 0 15 0,4 0 0 15,-2-4-17-15,-5-2 0 16,-12 2-25-16,-1 0 1 15,5-7-25 1,-2 1-1766-16</inkml:trace>
  <inkml:trace contextRef="#ctx0" brushRef="#br0" timeOffset="25106.333">11262 7265 1247 0,'0'0'0'16,"0"0"181"-16,0 0 0 16,0 0-71-16,28 11 0 15,-7-9 3-15,3 2 0 16,4 2-47-16,-1 5 0 16,6 2-12-16,-1-1 0 15,-8-1 3-15,-1-2 0 0,-1-5-24 16,5-6 0-16,8-7-32 15,3 1-1678-15</inkml:trace>
  <inkml:trace contextRef="#ctx0" brushRef="#br0" timeOffset="32418.588">17543 12406 855 0,'0'0'0'0,"0"0"116"0,0 0 1 16,23 6-12-16,-1-1 1 15,-1-5-22-15,3 0 1 31,4 0-42-31,6-3 0 0,-2-1-1 16,2-2 1-16,-1 2-8 16,-3 4 0-16,-2 0-27 15,-3-5 0-15,-12 1-10 16,-8-2 0-16,1-1-1109 16</inkml:trace>
  <inkml:trace contextRef="#ctx0" brushRef="#br0" timeOffset="33876.964">15259 12482 721 0,'0'0'0'16,"0"0"96"-16,0 0 1 16,0-2-65-16,0 0 1 15,4 0 16-15,2 0 1 16,1 0-15-16,4 2 1 0,-5 2-15 16,5 2 0-16,6 5 16 15,4-3 0-15,1-4-16 16,10 0 0-16,9 3-3 0,8-3 0 15,1-9-8-15,-3-1 0 16,0 1 16-16,-6-5 0 16,2-12 3-16,-5-1 0 15,-3 4-8 1,-5 1 0-16,-9 3 14 0,-10 0 1 16,-5 2-6-16,-6 1 0 15,5-1 2-15,-10-4 1 16,-5-5-1-1,-3 3 0-15,2 6-19 16,-2-2 1-16,-6-6 23 16,-5-1 0-16,7 5-25 15,-9 4 0-15,-4 2 0 0,-2 1 0 16,2-1 4-16,-7 2 1 16,-8 5-9-16,-4 6 0 15,2 6 16-15,2 3 1 16,-3-1-19-16,1 1 1 15,0 1 2-15,2 3 1 16,6 0-7-16,3 2 1 16,-1 6-2-16,7 7 1 15,13 8-2-15,15 4 1 16,13 1 1-16,21-7 1 16,13-9-2-16,11-10 0 15,10-11-1-15,1-10 1 16,2-9-10-16,-3 0-1369 0</inkml:trace>
  <inkml:trace contextRef="#ctx0" brushRef="#br0" timeOffset="41556.641">18893 12786 743 0,'0'0'0'0,"0"0"104"0,0 0 1 15,0 0-14-15,0 0 1 32,0 0 4-32,0 0 1 15,0 0-1-15,0 0 0 16,0 0-24-16,0 0 1 16,0 0-10-16,0 0 1 15,34-6-16-15,-12 4 0 0,10-4-5 16,2-3 0-16,0 3-16 15,3-1 0-15,-7 1 7 16,-4 2 1-16,-9 4-28 0,-4 2 0 16,-2 2-7-16,4 0-1404 15</inkml:trace>
  <inkml:trace contextRef="#ctx0" brushRef="#br0" timeOffset="50212.064">11296 7722 1348 0,'0'0'0'16,"0"0"91"-16,49 4 0 16,-4 7-41-16,16 2 1 0,1-5-49 15,4 1-1047-15</inkml:trace>
  <inkml:trace contextRef="#ctx0" brushRef="#br0" timeOffset="106721.621">19406 1237 2131 0,'0'17'112'0,"6"62"0"16,9 0-60-16,13-13 1 16,6-22 2-16,22-20 1 15,7-26-20-15,-3-24 0 16,-15-14-1-16,-13-20 0 15,-15-16-25-15,-13-3 0 16,-19 4-8-16,-13 16 1 16,-4 19-3-16,-2 14 0 15,6 22-1-15,-6 27 0 16,-16 28-25-16,5 24 0 16,11 10 5-16,12-5 0 0,18-5-19 15,15-16 0-15,0 1-1702 16</inkml:trace>
  <inkml:trace contextRef="#ctx0" brushRef="#br0" timeOffset="106837.053">19822 1388 2045 0,'20'-21'65'0,"29"-34"0"16,-4 2-66-16,-17 19 1 16,-7 17-141-16,-4 8 1 15,-1 3-1100-15</inkml:trace>
  <inkml:trace contextRef="#ctx0" brushRef="#br0" timeOffset="106979.611">19796 1214 1835 0,'0'13'80'16,"11"53"0"-16,6 8-73 16,9-12 1-1,8-13-167-15,7-15 0 16,2-5-930-16</inkml:trace>
  <inkml:trace contextRef="#ctx0" brushRef="#br0" timeOffset="107465.88">20309 1023 1759 0,'0'0'63'0,"-6"10"1"15,0 1-11-15,-5 12 0 16,-4 24 53-16,8 2 0 16,14-9-25-16,19-16 1 15,8-11-21-15,11-13 1 16,0-15-58-16,0-11 1 0,-6-10-34 16,-11-4 0-16,-9-1-26 15,-6 11 0-15,0 7-1 16,-9 12 0-16,-4 1 51 0,0 10 0 15,0 10 15-15,-6 24 1 16,-9 32 41-16,2 15 1 16,-2 8-6-16,2-10 0 15,9-24-4-15,10-10 0 16,3-15-37-16,3-13 0 16,14-19-18-16,-2-17 0 15,4-3-1686-15</inkml:trace>
  <inkml:trace contextRef="#ctx0" brushRef="#br0" timeOffset="107669.541">20799 978 1814 0,'4'0'34'15,"15"40"1"-15,-1 9-41 16,-8 7 1-16,-5 3 81 0,-5-4 0 15,0 1 12-15,0-7 0 16,-5-7-21-16,5-8 0 0,-2-15-13 16,-2-4 1-16,0-11-46 15,4-12 1-15,0-3-1677 16</inkml:trace>
  <inkml:trace contextRef="#ctx0" brushRef="#br0" timeOffset="107875.878">20816 1044 1979 0,'11'-4'94'0,"45"-13"1"16,-1-2-55-16,-12-5 1 15,2 7-46-15,-10 2 0 16,-3 11-12-16,-13 4 0 0,-4 0 1 15,-13 0 1-15,7 4-48 16,-9 0 1-16,0 3-1295 16</inkml:trace>
  <inkml:trace contextRef="#ctx0" brushRef="#br0" timeOffset="108142.164">20810 1259 1959 0,'2'-5'-45'16,"47"-16"1"-16,18-4 17 15,-1-1 0-15,-6 7 93 16,-8 4 0-1,-14 7-9-15,-3 5 1 16,-18 6-20-16,-17 9 0 16,0-1-1463-16</inkml:trace>
  <inkml:trace contextRef="#ctx0" brushRef="#br0" timeOffset="108272.762">20904 1418 2139 0,'6'0'102'15,"55"0"0"-15,12 0-100 16,-7-11 0-16,3-14-144 16,2 2-1332-16</inkml:trace>
  <inkml:trace contextRef="#ctx0" brushRef="#br0" timeOffset="110427.808">21932 889 1863 0,'0'0'86'0,"-23"63"1"16,-12 37-42-16,7 0 1 15,18-12-4-15,14-10 0 16,9-18-8-16,21-11 0 16,5-24 5-16,10-14 1 15,7-18-22-15,-4-16 0 16,-10-17 2-16,-14-5 0 16,-6-6-21-16,-20 6 0 15,-15 11-8-15,-8 13 1 16,-3 12-9-16,-8 24 0 15,-18 19 16-15,1 11 0 0,8 2 0 16,20 2 0-16,10-5 0 16,28-7 0-16,15-8-20 15,14-16 0-15,-1 0-1549 16</inkml:trace>
  <inkml:trace contextRef="#ctx0" brushRef="#br0" timeOffset="110610.355">22409 1093 1888 0,'0'15'41'0,"-15"51"0"15,8 4-1-15,3-2 0 32,8-13-6-32,1-15 1 0,1-10-3 15,0-15 0-15,-1-8-17 16,1-14 1-16,-1-23-42 15,-5-10 1-15,2 0-1418 0</inkml:trace>
  <inkml:trace contextRef="#ctx0" brushRef="#br0" timeOffset="110785.709">22420 1023 1762 0,'8'0'12'0,"41"-9"1"15,7-1-12-15,0-1 0 16,-7-4 8-16,1 2 1 15,-5 7 33-15,-11-1 1 16,-6-1-31-16,-6 2 1 0,-12 6-18 16,-10 6 1-16,0 2-1254 15</inkml:trace>
  <inkml:trace contextRef="#ctx0" brushRef="#br0" timeOffset="110997.608">22432 1259 1891 0,'11'0'46'0,"41"4"1"0,-3 0-38 15,-10-4 0-15,-1 0 37 16,-3 0 0-16,-3-4-20 31,-2 0 0-31,2-1-1456 16</inkml:trace>
  <inkml:trace contextRef="#ctx0" brushRef="#br0" timeOffset="114744.865">23308 1008 2003 0,'0'0'102'0,"39"-19"1"15,10 4-56-15,3 4 1 0,-3 0-46 16,0 7 1-16,-14 0 20 16,-1 4 1-16,-19 0-24 15,-13 4 0-15,-2 0-2 16,-19 18 1-16,-35 27-9 15,5 6 1-15,4-4-8 0,6-11 1 16,11-6 17-16,11-4 0 16,0 0 38-16,17 0 1 15,11-1-3-15,6-9 0 16,17-14-3-16,9-12 0 16,13-9-38-16,6-9 1 15,5-12-77-15,-1-8 0 16,-3-5-1507-16</inkml:trace>
  <inkml:trace contextRef="#ctx0" brushRef="#br0" timeOffset="114876.58">23922 984 2012 0,'-13'41'-56'0,"-25"52"1"15,-7 12 40-15,2-10 1 16,15-10 22-16,11-6 0 15,17-17 25-15,-7 1-1294 16</inkml:trace>
  <inkml:trace contextRef="#ctx0" brushRef="#br0" timeOffset="115494.772">23147 1860 1427 0,'0'0'0'15,"0"0"222"-15,28 11 0 16,4-7-128-16,18-4 0 16,12-8-46-16,4-3 0 0,12-4 1 0,-5 0 0 15,-7-4-20-15,-14 4 0 16,-9 5-25-16,2-1-1561 15</inkml:trace>
  <inkml:trace contextRef="#ctx0" brushRef="#br0" timeOffset="115883.139">21943 1801 1561 0,'0'0'0'16,"0"0"220"-16,43 10 0 0,-2-10-87 15,8-4 1-15,13 0-93 16,-6-2 0-16,4-3-43 15,-4 3 1-15,-11-5-13 0,-6 7 1 16,-1-3-1547-16</inkml:trace>
  <inkml:trace contextRef="#ctx0" brushRef="#br0" timeOffset="116176.297">20470 2079 1751 0,'0'0'0'0,"0"0"145"16,11 2 1-16,13 3-36 31,23-5 0-31,28-15-13 0,20-6 1 15,23-9-44-15,19-4 0 16,9 4-39-16,4 5 0 16,-4 14 2-16,4 2-1796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32:47.5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1778 5624 1651 0,'-6'34'0'16,"-14"61"123"-16,-7 48 0 15,-4 31-68-15,-7 20 1 16,-5 3-61-16,-4-5 1 16,4-12-50-16,8-1 0 15,3-3 54-15,11-3 0 16,4-8 11-16,14-1 0 15,6 4 17-15,14 4 0 16,11 7-15-16,8 0 1 0,16-3 6 16,10-6 0-16,19-13-25 15,10-12 1-15,16-15-45 16,13-16 0-16,26-20 10 16,11-11 1-16,8-11 19 15,9-6 1-15,17-8-4 16,9-1 0-16,12 7 14 15,11 2 0-15,3-5 7 16,6-5 0-16,12-7 1 16,5-9 0-16,5-10-1 0,-1-7 1 15,0-4-1-15,-8-6 1 16,0-5-3-16,-5-3 1 16,0-3 0-16,5-6 0 15,6-9-3-15,9-17 0 16,4-17 2-16,-2-14 1 15,0-18 2-15,0-10 0 16,-5-7 0-16,-8-4 0 16,-13-2 1-16,-4-6 0 15,-13-9 3-15,-6-9 0 16,-14-6 3-16,-5-12 0 0,-18-9 1 16,-11-7 0-1,-11-6 0-15,-18 1 0 16,-18 3-5-16,-26 11 1 15,-30 13 2-15,-27 6 0 16,-18 2 7-16,-24 3 0 0,-16 3 20 16,-16-1 1-16,-17-5-17 15,-10-2 0-15,-12 1 19 16,-10-1 1-16,-12 2-7 16,-12 9 0-16,-21 8-16 15,-13 9 1-15,-9 8 21 16,-21 9 1-16,-21 6-18 0,-7 5 1 15,-21-1-15 1,-5 3 0-16,-6 2 4 16,-7 10 1-16,-8 13-7 15,-11 0 1-15,-13-4-2 0,-8 4 0 16,0 19 2-16,4 5 1 16,4 4 7-16,2 2 0 15,7-11-9-15,4 4 1 16,0 7 3-16,0 8 0 15,-12 1-4-15,-3 20 0 16,-11 18-1-16,-17 30 0 0,-6 29-1 16,-7 32 1-16,1 30-1 15,10 29 0-15,15 31-1 0,13 29 1 16,19 21-1-16,7 0-1555 16</inkml:trace>
  <inkml:trace contextRef="#ctx0" brushRef="#br0" timeOffset="2662.307">11006 2809 1527 0,'0'0'0'15,"0"0"127"-15,-45 38 0 16,-11 32-43-16,-10 26 0 16,-14 19-47-16,-3 10 1 15,5 9-74-15,-1 0 0 16,2-9 30-16,8-14 0 15,5-18-42-15,6-22 0 16,-2-35-19-16,14-34 1 16,-3 0-1038-16</inkml:trace>
  <inkml:trace contextRef="#ctx0" brushRef="#br0" timeOffset="2802.808">9869 3712 1292 0,'-18'30'0'16,"-22"51"57"-16,1 31 0 15,18 27-22-15,25 1 0 0,37-25 39 16,32-24 0-16,25-23-21 15,10-32 1-15,12-27-16 16,-2 2-1185-16</inkml:trace>
  <inkml:trace contextRef="#ctx0" brushRef="#br0" timeOffset="12719.254">20488 1303 1673 0,'0'0'108'0,"0"0"0"16,0 0-75-16,0 0 0 15,-41 41-43-15,-4 18 0 16,-15 20-6-16,-11 21 1 15,-9 21-3-15,1 28 0 16,8 34 33-16,9 12 1 16,8 9 9-16,20-10 1 15,10-24-11-15,7-40 0 16,2-41-21-16,2-44 0 0,-2-1-1290 16</inkml:trace>
  <inkml:trace contextRef="#ctx0" brushRef="#br0" timeOffset="12883.939">19640 2434 1494 0,'-11'17'0'15,"-28"28"-1"-15,-1 38 0 16,5 47 61-16,31 29 1 16,38 22 60-16,48-13 1 0,49-36-33 31,23-49 1-31,3-54-78 16,-17-56 0-16,-25-50-13 15,-29-53 0-15,-26-63-15 0,-4 2-1335 16</inkml:trace>
  <inkml:trace contextRef="#ctx0" brushRef="#br0" timeOffset="21818.598">13569 2673 631 0,'0'0'0'0,"0"0"305"0,0 0 1 16,0 0-127-16,-21 14 1 16,-18 25-58-16,-12 22 1 15,-27 22-52-15,-16 15 0 16,-24 10-51-16,-15 5 0 0,-20 4-8 16,-12 4 1-16,-5 3-12 15,5-10 0-15,13-18 2 16,21-21 1-16,28-31-24 15,15-20 0-15,11-22-32 16,14-11 1-16,3-6 24 31,-9 13 0-31,-19 21-3 16,-12 32 0-16,-23 39 22 0,5 18 1 16,13 13 7-16,26-21 0 15,46-38 13-15,51-28 1 16,55-19 27-16,38-22 1 15,39-29-20-15,11-13 1 16,3-14-4-16,-16-3 1 16,-30 10-11-16,0 1-1324 15</inkml:trace>
  <inkml:trace contextRef="#ctx0" brushRef="#br0" timeOffset="89581.869">7726 15442 1371 0,'35'-2'0'15,"59"-2"138"-15,41 1 0 16,37 3-48-16,30 3 0 16,25 7-46-16,29 1 0 15,19 4-45-15,8-7 1 16,-6-1-1-16,-17-7 1 15,-18 0-3-15,-36 4 0 0,-47 4 1 16,-43 3 0-16,-32 2-3 31,-31 0 0-31,-29-3-17 16,0 5-1202-16</inkml:trace>
  <inkml:trace contextRef="#ctx0" brushRef="#br0" timeOffset="89998.612">7555 16677 1359 0,'38'-4'0'15,"63"-5"103"-15,43-1 1 16,58-5-39-16,47-2 0 16,60-6-2-16,36-3 1 15,22-4-52-15,-10 5 1 16,-22-3 7-16,-41 13 0 16,-43 20-19-16,0-1-1238 15</inkml:trace>
  <inkml:trace contextRef="#ctx0" brushRef="#br0" timeOffset="94303.22">7823 18049 1711 0,'150'-15'100'0,"39"6"1"16,51-1-49-16,31-1 0 15,25 2-6-15,7-5 1 16,4-3-5-16,-20-7 1 15,-23 3-42-15,-36-2 1 16,-37-3 7-16,-2 0-1484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34:44.3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6494 17158 1046 0,'0'0'0'0,"0"0"120"15,24-2 0-15,42-7 0 16,18 5 1-16,17 8-14 15,21 0 1-15,26 7-51 16,26 0 0-16,35 4-15 0,67-11 1 16,70-4-24-16,51-7 1 15,41-5-8-15,15 5 0 16,11 3-3-16,-14 15 1 16,-14 4-2-16,-13 12 0 15,-4 5-5-15,-24 6 1 16,-26-2-2-16,-43-2 0 15,-40-12-2-15,-40 1 0 0,-46-6-1 16,-28-8 0 0,-31-3-4-16,3 3-1348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35:03.4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1456 4214 1539 0,'0'0'0'16,"0"0"172"-1,0 0 1-15,0 0-62 0,0 0 1 16,22 21-48-16,10-2 1 15,26 15-48-15,13-2 0 16,-3-8 9-16,5-16 0 16,13-6-13-16,11-12 1 15,19-12-3-15,8-5 0 16,9 1 6-16,7 1 0 16,-5 10-3-16,-4 11 1 15,-6 8 0-15,3 6 1 16,12-3-12-16,10 1 1 15,11-6 2-15,13-4 1 16,4-13-5-16,5-4 0 16,1 2-1-16,1 2 0 0,-3 5-1 0,9 3 1 15,5 5 1-15,3 4 1 16,7 11 7-16,-10 2 0 16,-12 2-7-16,-12 2 0 31,-22-6 3-31,-10-2 0 15,-18-1 0-15,-4-6 1 16,-6-4 14-16,-1-4 1 16,1-2-2-16,4 2 0 15,-4 4-6-15,-7 2 1 0,-11 2-6 16,-8 4 1-16,-11 3 6 16,-17-7 0-16,-8-1-9 15,-1-3 0-15,-2 2 1 0,-4 4 0 16,-4 3-6-16,-1-3 1 15,7 0-6-15,0-4 0 16,7-4-41-16,-3 0 0 16,-4 6 21-16,1 3-1801 15</inkml:trace>
  <inkml:trace contextRef="#ctx0" brushRef="#br0" timeOffset="3471.529">14421 3984 1539 0,'0'0'0'0,"0"0"161"0,46-4 1 16,5 0-48-16,9 8 1 15,13 11-45-15,15 6 0 16,24 13-35-16,23-2 1 15,37-4-4-15,38-13 0 16,52-20-25-16,17-5 1 16,0-5 4-1,-21 0 1-15,-29 9-10 0,-40 6 1 16,-39 2 2-16,-27 4 1 16,-29 7-4-16,-14 2 0 15,-24 0-16-15,-18 0 0 16,-21-9-23-16,5 2-1562 0</inkml:trace>
  <inkml:trace contextRef="#ctx0" brushRef="#br0" timeOffset="10954.682">14372 9918 1639 0,'56'-8'0'15,"94"-13"161"-15,56-5 1 16,43 1-54-16,32-1 0 0,20 3-72 0,27 6 0 16,18 6-41-16,17 0 0 15,10-4-5-15,29-8 0 31,16-9 0-31,18-8 0 16,-7-7-5-16,-23 7 0 16,-15 12 31-16,-46 9 1 0,-40 8 17 15,-52 13 0-15,-49 13-22 16,-41 9 1-16,-40 10-6 16,-22 4 1-16,-18 9-4 15,-1-1-1561-15</inkml:trace>
  <inkml:trace contextRef="#ctx0" brushRef="#br0" timeOffset="30048.885">14415 17126 1729 0,'62'-4'0'16,"106"4"187"-16,61 4 1 16,38 11-53-16,39 2 0 0,29 6-34 15,39-8 0-15,21-15-54 16,11-8 1-16,-14-3 0 15,-20-4 0-15,-25 0-17 16,-42 4 0-16,-41 16 2 16,-47 5 1-16,-49 10-12 15,-42-3 0-15,-42-5-12 16,-22 3 0-16,-10 6-9 16,1 1-2042-16</inkml:trace>
  <inkml:trace contextRef="#ctx0" brushRef="#br0" timeOffset="31022.595">9210 16558 1270 0,'51'0'0'0,"82"-4"127"16,24 4 0-16,-3 8-56 15,-18 3 1-15,-14 4-40 16,-2 4-1127-16</inkml:trace>
  <inkml:trace contextRef="#ctx0" brushRef="#br0" timeOffset="42757.672">9579 4837 2166 0,'21'-4'0'15,"42"-18"167"-15,20 1 0 16,16 6-55-16,-5 7 1 16,-10 6-59-16,0-1 0 15,12-5-122-15,-1 2-1826 16</inkml:trace>
  <inkml:trace contextRef="#ctx0" brushRef="#br0" timeOffset="80379.34">19462 16983 923 0,'34'-21'0'15,"65"-30"45"-15,36-34 0 16,26-28 9-16,13-21 0 0,4-17-20 16,-19-2 0-16,-20-6-16 15,-31 17 1-15,-35 18 67 16,-41 16 0-16,-37 4-11 15,-44 12 1-15,-37 13 32 0,-34 9 0 16,-26 11-27-16,-17 8 1 16,-13 4-44-16,0 0-1333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37:49.0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4">
        <inkml:traceFormat>
          <inkml:channel name="X" type="integer" max="2496" units="cm"/>
          <inkml:channel name="Y" type="integer" max="1680" units="cm"/>
          <inkml:channel name="T" type="integer" max="2.14748E9" units="dev"/>
        </inkml:traceFormat>
        <inkml:channelProperties>
          <inkml:channelProperty channel="X" name="resolution" value="118.29384" units="1/cm"/>
          <inkml:channelProperty channel="Y" name="resolution" value="119.14893" units="1/cm"/>
          <inkml:channelProperty channel="T" name="resolution" value="1" units="1/dev"/>
        </inkml:channelProperties>
      </inkml:inkSource>
      <inkml:timestamp xml:id="ts1" timeString="2019-01-07T16:39:01.123"/>
    </inkml:context>
  </inkml:definitions>
  <inkml:trace contextRef="#ctx0" brushRef="#br0">1289 7122 631 0,'38'-2'0'0,"61"-2"59"16,41 0 0-16,29 2-38 15,18 0 0-15,0-5-8 16,-9-1 0-16,-13-3 34 16,-23-2 0-16,-15-2-11 0,-16 3 0 15,-21 1 9-15,-19 3 0 16,-36 1-3-16,-18 3 0 15,-11 4-7-15,-2 0-749 16</inkml:trace>
  <inkml:trace contextRef="#ctx0" brushRef="#br0" timeOffset="60094.899">8383 9363 1135 0,'0'0'0'0,"47"-14"96"0,1 1 0 16,7 2-32-16,3 3 0 15,-2-1-42-15,-11-1 0 16,-8-5-22-16,-1 0-945 15</inkml:trace>
  <inkml:trace contextRef="#ctx0" brushRef="#br0" timeOffset="60539.611">8169 11154 1449 0,'0'0'0'16,"55"-39"51"-16,-12 12 0 16,-2 3-9-16,-4 3 0 15,3-4-78-15,5-1 1 16,-6 5-39-16,0-1-864 0</inkml:trace>
  <inkml:trace contextRef="#ctx0" brushRef="#br0" timeOffset="60852.823">7816 11806 1471 0,'0'0'0'16,"0"0"87"-16,26 9 1 15,9-9-4-15,20-4 0 16,29-9-45-16,11-6 0 0,5-3-39 31,1 1-1239-31</inkml:trace>
  <inkml:trace contextRef="#ctx1" brushRef="#br0">9139 15478 0,'0'0'0,"0"0"16,0 0-16,0 0 0,0 0 0</inkml:trace>
  <inkml:trace contextRef="#ctx0" brushRef="#br0" timeOffset="90053.367">23755 6716 1247 0,'0'0'0'16,"55"-4"119"-16,12-4 1 16,21-7-63-16,9-4 1 15,1-5-33-15,-14 3 1 16,-22 8-26-16,-17 9 0 0,-17 8-2 15,-17 13 1-15,-13 17-4 16,-13 19 0-16,-15 24 2 16,-7 10 0-16,-1 5 3 15,10 1 0-15,11 5 0 16,6-7 1-16,11-14 2 0,11-11 1 16,-1-11 3-16,-3-10 0 15,-7-18 31-15,-7-8 1 16,-3-6 18-16,-10 0 1 15,-27 4 2-15,-15 8 0 16,-11 10 9-16,-4 3 1 16,4 4-22-16,17-3 1 0,13-10-5 15,2 1-1550-15</inkml:trace>
  <inkml:trace contextRef="#ctx0" brushRef="#br0" timeOffset="116850.89">10124 16535 1539 0,'0'0'0'0,"-67"8"156"0,5 7 0 15,-21 11-54-15,-5 3 0 32,-3 12 9-32,14 4 1 15,15 3-80-15,23 8 0 0,28-1-5 16,29 5 0 0,37 3-9-16,23-1 0 15,29 2-14-15,9-5 1 16,2-3-5-16,-13-1 0 15,-21-6-6-15,-22-3 1 16,-30-3-5-16,-32-3 1 0,-30 7 5 16,-23-4 0-16,-25-7 3 15,-12-6 1-15,-15-7 6 16,-2-8 1-16,2-2 19 16,8-5 0-16,20 3-28 15,23-7 1-15,26-4-61 16,37-15 0-16,38-15-2 0,2-4-1463 15</inkml:trace>
  <inkml:trace contextRef="#ctx0" brushRef="#br0" timeOffset="117163.411">10083 16624 1292 0,'-4'-2'0'0,"0"-7"85"16,-3-1 0-1,7-9-33-15,7-11 1 16,3-4-1-16,1 4 1 16,0 13-14-16,-5 9 1 0,-6 8 32 0,-13 19 0 15,-12 32 4-15,-14 27 0 16,-6 37-2-16,-4 34 0 16,-3 32-6-16,7 8 0 15,11-4 3-15,12-11 1 16,18-21-12-16,12-27 0 15,5-37-25-15,5-29 1 16,-12-31-31-16,-6-37 0 16,0-3-1832-16</inkml:trace>
  <inkml:trace contextRef="#ctx0" brushRef="#br0" timeOffset="117451.358">10141 16365 1718 0,'0'0'0'16,"0"-2"180"-16,4-3 1 15,-1 1-54-15,5 0 1 16,-1 12-24-16,6 18 1 15,2 27-53-15,-5 24 1 16,-10 29-4-16,-6 21 1 16,-5 35-6-16,-4 2 0 15,4-7-8-15,-2-12 0 16,3-9-21-16,-1-17 1 16,5-19-10-16,-5-24 1 0,-4-23-41 15,2-2-1974-15</inkml:trace>
  <inkml:trace contextRef="#ctx0" brushRef="#br0" timeOffset="117724.333">10442 16214 1819 0,'0'0'0'0,"0"0"113"16,-11-22 0-16,-6 40-52 0,-11 26 1 15,-4 45-61-15,-3 33 1 16,1 50-1-16,2 30 0 16,2 40 49-16,4 9 1 15,5-13 21-15,8-27 1 16,6-37-7-16,-1-29 0 16,-1-26-10-16,0-24 0 15,3-24-39-15,0 1-1847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45:04.2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4002 6512 990 0,'24'-4'0'16,"42"-4"97"-16,24 1 0 15,20 5-23-15,14 4 0 16,24 2-19-16,22 5 1 16,25 4-44-16,39-3 0 15,35-3 0-15,12-7 1 0,-6-2-4 16,-18-1 1-16,-19 1-7 16,-27 7 1-16,-31 7-2 15,-34 1 0-15,-30 0 3 16,-26-5 0-16,-23-1-11 15,-22-5 0 1,-19 2-34-16,-3 0-890 16</inkml:trace>
  <inkml:trace contextRef="#ctx0" brushRef="#br0" timeOffset="5121.036">5771 7722 1583 0,'53'-6'0'0,"98"-11"133"16,53-2 0-16,40 2-51 16,23 0 1-16,16 2-80 15,-8 2 1-15,-7 0-24 16,-30-2 1-16,-36 0-36 15,-30 7 0-15,-33 12 13 16,-31-4 0 0,-20-11-16-16,2 1-1060 0</inkml:trace>
  <inkml:trace contextRef="#ctx0" brushRef="#br0" timeOffset="7022.587">8085 6529 1516 0,'36'-4'0'0,"65"-4"137"0,41-5 0 16,36-2-46-16,37 0 0 16,36 0-57-16,24 2 1 15,14 3-41-15,1-5 1 16,6-6-5-16,-8-5 1 15,-24-2 5-15,-24 3 0 16,-29 4-3-16,-27 2 0 16,-27-1 0-16,2 1-1300 15</inkml:trace>
  <inkml:trace contextRef="#ctx0" brushRef="#br0" timeOffset="11813.353">9227 8906 1550 0,'34'0'0'15,"54"0"101"-15,39 2 0 16,32 3-27-16,30-3 0 15,32-2-73-15,21-2 0 16,14-5-19-16,23 1 0 16,28 0-4-16,15-1 0 15,30 1 13-15,21 2 0 16,11-1 4-16,11 5 1 16,7 7 3-16,-1 3 1 15,5 3 20-15,4 2 0 16,2 0 6-16,-6-2 0 0,-16-1-11 15,-12 3 1-15,-22 2 3 16,-27 2 1-16,-26 3-12 16,-20-5 0-16,-19-5 8 15,-19 3 1-15,-29 2 5 0,-20-2 1 16,-29 0-15-16,-12-2 0 16,-20-5 18-16,-17 1 0 15,-13 1-14-15,-15 1 1 16,-6-5 22-16,-9 1 0 15,-17 3-24-15,-2 3 0 16,-7 2 19-16,-4-2 0 16,-6 0-12-16,-5-3 1 15,-8-3-1-15,-9-1 0 16,-4 2-1-16,-8-1 0 16,-1-5 17-16,-2 0 0 15,-2 0-7-15,6 3 0 0,5 1-3 16,0 0 1-16,0-1-9 0,-1-3 1 15,-3 0 1-15,-1 2 1 16,3 5-11-16,-3 3 1 16,7 5-5-16,-2 11 0 31,-7 19 3-31,-10 16 0 16,-9 25-4-16,-7 22 0 15,-6 33 2-15,5 16 0 16,-1 18 2-16,3 12 0 0,-1 15-7 15,5 9 1-15,6 8-1 16,1-4 1-16,3-7-3 16,3-10 0-1,2-13-5-15,2-11 1 16,2-10-9-16,-2-13 0 0,0-10 6 16,0-18 1-16,-7-16-1 15,1-20 0-15,-1-19 1 16,-8-12 0-16,9-12 4 15,-11-10 1-15,-11-10 3 16,-15-5 1-16,-19 0 12 16,-18-4 1-16,-29 0-4 15,-26-4 1-15,-41-6 6 16,-30-5 0-16,-35-2-2 0,-10-4 0 16,28-3-11-16,42 9 0 15,55 13-1-15,-1 0-1873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47:00.27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1">
        <inkml:traceFormat>
          <inkml:channel name="X" type="integer" max="2496" units="cm"/>
          <inkml:channel name="Y" type="integer" max="1680" units="cm"/>
          <inkml:channel name="T" type="integer" max="2.14748E9" units="dev"/>
        </inkml:traceFormat>
        <inkml:channelProperties>
          <inkml:channelProperty channel="X" name="resolution" value="118.29384" units="1/cm"/>
          <inkml:channelProperty channel="Y" name="resolution" value="119.14893" units="1/cm"/>
          <inkml:channelProperty channel="T" name="resolution" value="1" units="1/dev"/>
        </inkml:channelProperties>
      </inkml:inkSource>
      <inkml:timestamp xml:id="ts1" timeString="2019-01-07T16:49:01.428"/>
    </inkml:context>
  </inkml:definitions>
  <inkml:trace contextRef="#ctx0" brushRef="#br0">6016 8001 1225 0,'38'-3'0'15,"31"1"105"-15,34 0 1 16,43 0-30-16,26-2 0 15,23-3-46-15,22-1 0 16,36-5-26-16,15-2 1 16,5-2 2-16,-18 0 0 15,-25 5-7-15,-45 5 1 0,-52 5-1 16,-45 0 0-16,0 0-1074 16</inkml:trace>
  <inkml:trace contextRef="#ctx0" brushRef="#br0" timeOffset="13392.387">6417 5641 1415 0,'0'0'0'16,"0"0"176"-16,6-26 1 15,-1 18-26-15,-5 5 0 16,0 6-40-16,0 28 1 15,0 46-34-15,0 29 1 16,0 24-17-16,0 23 1 16,-5 21 1-16,5 3 1 15,0-18-18-15,0-12 1 16,5-15-16 0,-1-19 0-16,-4-31-32 0,-4-24 0 0,-1-26-49 15,-5-32 0-15,3 0-1845 16</inkml:trace>
  <inkml:trace contextRef="#ctx0" brushRef="#br0" timeOffset="13632.539">6256 6623 1572 0,'0'0'0'0,"0"0"75"31,0 10 1-31,6 20-34 0,-1 19 0 16,1 21 38-16,-2 11 0 15,3 4-30-15,-3-15 1 16,0-25-2-16,3-15 0 15,6-5 8-15,2-8 0 16,2-15-1-16,4-29 0 16,9-41-6-16,3-24 0 15,-5-20-7-15,-5 5 1 0,-12 22-25 16,-5 24 1-16,-6 29-8 16,0 0-1805-16</inkml:trace>
  <inkml:trace contextRef="#ctx0" brushRef="#br0" timeOffset="16681.306">8005 6742 1169 0,'0'0'0'0,"0"0"139"16,0 0 0-16,0 0-48 16,0 0 1-16,-17-21-16 15,2 16 0-15,2 3-36 16,-19 9 1-16,-17 10 4 15,-7 12 1-15,-2 14-5 0,-4 6 1 16,-3 4-7-16,10 13 0 16,14 19-11-16,13 17 1 15,19 19-8-15,20 7 0 16,28 4 1-16,23-9 1 16,19-13-11-16,16-27 1 15,6-36-8-15,4-32 0 16,9-32 8-16,-4-38 0 0,-9-41 4 15,-15-19 1 1,-15-10-13-16,-17-16 0 16,-20-20 8-16,-19-5 0 15,-21 4 5-15,-19 20 1 0,-20 27-1 16,-18 30 1-16,-14 34-6 16,-17 28 1-16,-11 27-10 15,2 24 0-15,9 23-4 16,19 15 0-16,23 8-30 15,23-12 1-15,-3-1-1522 16</inkml:trace>
  <inkml:trace contextRef="#ctx0" brushRef="#br0" timeOffset="16938.805">8785 5152 1180 0,'0'0'0'0,"2"0"95"15,-2 10 1-15,0 20-30 16,-7 21 0-16,-10 28 34 16,-9 25 0-16,-8 19-14 15,-7 13 1-15,-4 0-51 16,2-10 1-1,9-16-41-15,8-25 1 0,-2 0-1274 16</inkml:trace>
  <inkml:trace contextRef="#ctx0" brushRef="#br0" timeOffset="17144.424">8536 5717 1539 0,'-11'30'0'15,"-8"38"105"-15,-7 21 1 16,-2 24-43-16,6 2 0 15,12-13 30-15,3-21 0 16,5-37-25-16,9-18 0 16,10-16-15-16,17-25 0 31,22-29-5-31,15-28 0 16,8-26-35-16,11-13 1 15,9-8-11-15,-5 0-1646 0</inkml:trace>
  <inkml:trace contextRef="#ctx0" brushRef="#br0" timeOffset="80577.373">9014 963 1934 0,'0'0'104'15,"-10"-23"0"-15,-8 8-45 16,-14 19 0-16,-15 15-37 16,-7 26 1-16,-2 21 15 15,11 19 0-15,7 13-6 16,21 2 0-16,12-20 12 0,22-9 0 15,16-20-4-15,12-13 1 16,11-23-24-16,4-15 0 16,-5-19-19-16,-3-15 1 15,-13-9-56-15,-7-2 0 16,-2-4-1662-16</inkml:trace>
  <inkml:trace contextRef="#ctx0" brushRef="#br0" timeOffset="80578.373">8924 1263 1848 0,'0'0'27'16,"-11"15"0"-16,14 4-38 16,18 2 1-1,18-2 11-15,12-4 0 16,3-4 48-16,-9-7 1 16,-4 0 12-16,-11 7 0 15,-11 4-3-15,-10 10 1 16,-9 24-19-16,-11 7 1 15,-15-1 5-15,-2 4 1 16,5-3-1-16,5-12 0 16,8-18-18-16,3-11 0 15,3-9-19-15,8-12 0 0,9-16-30 16,4-12 0-16,0 5-1702 16</inkml:trace>
  <inkml:trace contextRef="#ctx0" brushRef="#br0" timeOffset="81591.775">9478 1048 1960 0,'0'0'-2'0,"-7"-25"0"16,-8 6-46-16,-4 8 1 0,-13 7 143 31,-7 4 1-31,-10 6-17 16,-3 13 1-16,-8 15-3 0,2 15 0 0,5 17 8 16,12 0 0-16,15 8-28 15,20-6 0-15,12-6-17 16,22-9 1-16,19-12-1 15,9-12 1-15,11-7-8 16,1-3 0-16,-1-4-1 16,-5-11 0-16,-8-4 5 15,-16-4 0-15,-18-1-15 16,-10 5 1-16,-3 0-14 16,-3 0 1-16,-8 0-5 0,4-6 0 15,-7-7-41-15,7-2 0 16,-2 0-2069-16</inkml:trace>
  <inkml:trace contextRef="#ctx0" brushRef="#br0" timeOffset="81592.775">9740 923 2044 0,'-7'-5'46'0,"-42"-29"0"15,0 9-37-15,-9 21 0 16,-15 19 72-16,-2 14 1 15,6 20-28-15,2 17 0 16,11 17-1-16,7 17 0 16,15 11 6-16,17-5 0 31,21-13-9-31,20-18 0 16,16-16-7-16,20-14 0 15,24-24-1-15,6-12 0 16,5-13-2-16,-14-11 0 15,-12 0-6-15,-13-7 1 0,-18 3-27 16,-14 0 1-16,-13 13-3 16,-7 2 1-16,-4 8-42 15,0 2 1-15,-11 3-31 16,-6 6 0-16,0 2-1930 16</inkml:trace>
  <inkml:trace contextRef="#ctx0" brushRef="#br0" timeOffset="86570.228">3352 18125 2089 0,'0'0'127'0,"49"19"1"16,-15-8-70-16,-16-3 0 16,-10-3-121-16,-6-3 0 15,3-2-1508-15</inkml:trace>
  <inkml:trace contextRef="#ctx1" brushRef="#br0">16443 3198 0,'0'0'0,"12"0"15</inkml:trace>
  <inkml:trace contextRef="#ctx0" brushRef="#br0" timeOffset="123253.517">11238 963 1475 0,'0'0'72'15,"0"0"0"-15,-11 26 2 16,7-5 0-16,-7 17-20 16,3 11 1-16,-3 6-10 15,2 5 0-15,3 12 3 16,-5 0 1-16,5-6-12 15,-1-17 0-15,3-21-3 16,4-5 1-16,0-8-3 16,0 0 1-16,0-4-11 0,0-3 0 15,0-1-4-15,4-7 0 16,3-11 0-16,8-4 0 16,-2-10-3-16,2-3 0 15,4 0-6-15,3-1 1 16,5-1 6-16,1 0 1 15,7 0 5-15,3 0 1 16,7-4-9-16,-2-2 1 16,-2 7 20-16,-2-1 0 15,-13 0-34-15,-7 0 1 16,-8 11-2-16,-11 8 1 16,-7 11-36-16,-10 15 1 15,-5-4-1697-15</inkml:trace>
  <inkml:trace contextRef="#ctx0" brushRef="#br0" timeOffset="123582.794">11373 1303 1814 0,'0'0'57'0,"15"26"0"15,15 14-21-15,7-2 0 16,8-12-1-16,-4-3 0 16,-3-6 14-16,-5-2 1 15,1 0-2-15,-6 0 1 16,-5 0-16-16,-8-2 0 15,-4-3-17-15,-4-3 1 16,-1-3-15-16,-2-4 0 16,9 0-33-16,-2-4 0 15,4-3-1520-15</inkml:trace>
  <inkml:trace contextRef="#ctx0" brushRef="#br0" timeOffset="124008.265">12015 1284 2194 0,'4'0'-52'0,"46"-15"1"16,19-2 40-16,-3-2 1 15,-10-2 38-15,-2 6 0 16,-14 11 8-16,-5-1 1 16,-16 5-5-16,-6 0 0 15,4 0-38-15,-8-4 0 16,-1 2-1503-16</inkml:trace>
  <inkml:trace contextRef="#ctx0" brushRef="#br0" timeOffset="124320.693">12331 1114 1764 0,'2'0'53'0,"30"-6"1"15,7 1-53-15,-1 5 0 16,-14 7-1-16,-7 1 1 16,-6 3 37-16,0 8 0 15,-5 7 8-15,-6 3 1 16,-6 5-4-16,-16 3 0 16,-6 3 5-16,0-6 0 15,11-11-12-15,0-8 1 16,0-8-28-16,2-3 0 15,6-4 4-15,9-4 0 16,13-11-13-16,-2 0-1577 16</inkml:trace>
  <inkml:trace contextRef="#ctx0" brushRef="#br0" timeOffset="125054.03">12721 1531 1770 0,'0'0'103'0,"0"0"0"16,-6-38-50-16,8 12 0 15,2-14-2-15,7-14 0 16,0-7-8-16,0-3 1 16,-3-2-2-16,-4 7 0 0,3 18-13 15,1 11 0-15,1 16-20 16,-5 1 0-16,1 11 10 15,-3 19 1-15,9 25-17 16,-1 13 0-16,1 1 3 16,2-7 1-16,-2-17-4 15,4-13 0-15,8-9 2 16,5-10 1-16,4-19-6 16,3-13 1-16,-1-12-1 15,5-10 1-15,-7 10-4 0,-9 8 1 16,-5 14 1-16,-8 8 1 15,-10 9 1-15,0 20 1 16,-2 15 10-16,-2 15 0 16,4 10 28-16,0 0 0 15,0-4-21-15,0-8 1 16,0-3 0-16,0-10 0 16,0-13-11-16,0-2 1 15,0-2-13-15,0-3 0 16,-4 1-92-16,4-7 1 15,-2 2-1610-15</inkml:trace>
  <inkml:trace contextRef="#ctx0" brushRef="#br0" timeOffset="125355.85">13548 1284 2297 0,'0'0'-137'16,"47"4"1"-16,5 1 129 0,-1-5 0 15,-2 0 114-15,-6 0 0 16,-6-5-14-16,-5 5 1 16,-8-4-23-16,-5 8 0 15,-13 1-72-15,-1-5 1 16,-3 4-1734-16</inkml:trace>
  <inkml:trace contextRef="#ctx0" brushRef="#br0" timeOffset="125646.328">13762 1218 1871 0,'0'0'32'16,"9"-15"0"-1,12-4-33-15,12 9 1 16,7 3 3-16,6 7 0 15,-8 2 33-15,-1 7 0 16,-14 6-6-16,-6 4 0 0,-10 2 16 16,-7 0 0-16,-13 13 11 15,-4-4 1-15,-5 4-8 16,1-8 0-16,4-7 5 16,-5-9 0-16,-1 1-22 15,8-7 0-15,8 1-33 16,12-5 0-16,-3 0-1737 15</inkml:trace>
  <inkml:trace contextRef="#ctx0" brushRef="#br0" timeOffset="126191.539">14728 1159 1215 0,'0'0'131'0,"-15"-19"1"16,-2 2-61-16,6 2 1 15,-6 10-25-15,0-1 1 16,0 6-1-16,-15 6 1 16,-9 9-2-16,2 11 1 15,5 12-5-15,6 5 0 16,2 10 5-16,9 2 0 16,15-10-11-16,8-5 0 15,16-2-21-15,8-12 1 0,13-11-9 16,-2-13 0-16,-3-8-16 15,-3-9 1-15,-14-7-78 16,-6-1 0-16,-2-3-1242 16</inkml:trace>
  <inkml:trace contextRef="#ctx0" brushRef="#br0" timeOffset="126429.7">14585 1369 1454 0,'-3'0'-4'0,"-12"9"1"15,13-1-52-15,15-1 1 16,26-12 66-16,17 1 1 0,-1 2 44 15,-5-2 1-15,-22 4 17 16,-11 6 0-16,-4 13 16 16,-13 11 1-16,-13 8-3 15,-2-2 0-15,-2-12-12 16,-1 1 1 0,-3 1-15-16,4-1 1 0,6-16-27 15,5-3 0-15,4-2-51 16,4-8 1-16,4-2-1546 15</inkml:trace>
  <inkml:trace contextRef="#ctx0" brushRef="#br0" timeOffset="127070.122">15147 1259 2187 0,'0'0'-84'0,"17"0"0"16,11-5 90-16,11 3 1 16,6 2 83-16,0 0 0 15,4 0 12-15,-6-4 1 16,-2 0-23-16,-5 2 0 15,-6-3-38-15,-4-3 0 0,-6 4-52 16,-3 2 0-16,-7-9-79 16,5 2-1645-16</inkml:trace>
  <inkml:trace contextRef="#ctx0" brushRef="#br0" timeOffset="127314.6">15465 1108 2032 0,'0'0'39'0,"34"10"0"16,13-5-38-1,-6 5 0-15,-7 5-1 0,-8 0 0 16,-15 0 12-16,-15 4 0 16,-18 17 34-16,-12 9 1 15,-5-9-13-15,0-6 1 16,9-7-26-16,5-4 0 15,3-2-6 1,14-2 0-16,5-11-34 16,23-4 0-16,-1 0-1484 15</inkml:trace>
  <inkml:trace contextRef="#ctx0" brushRef="#br0" timeOffset="127658.944">16072 1167 1731 0,'0'0'-37'15,"7"30"1"-15,3 17 37 0,1 12 1 16,0 5 117-16,-5-4 1 16,-6-20-32-16,-2-10 0 15,-2-11-22-15,-7-8 1 0,-2-7-54 16,-19-13 1-16,4 1-1511 31</inkml:trace>
  <inkml:trace contextRef="#ctx0" brushRef="#br0" timeOffset="127878.292">15855 1089 2083 0,'11'0'37'0,"51"4"1"15,13-8 6-15,1-7 0 16,-6 2 17-16,-3 3 1 16,-9-5-3-16,-4 7 0 15,-14 11-38-15,-12 5 0 16,-13-1-20-16,-8-5 1 16,-7 3-50-16,0 1-1635 15</inkml:trace>
  <inkml:trace contextRef="#ctx0" brushRef="#br0" timeOffset="128546.005">16753 1318 2264 0,'0'0'5'15,"49"0"1"-15,13-4-6 16,3 2 1-16,-14-2 3 16,-10-1 0-16,-5 5 3 15,-1 0 1-15,-1 0 10 16,-6-4 0-16,-7-2-73 0,-14 1 1 15,4 1-1436-15</inkml:trace>
  <inkml:trace contextRef="#ctx0" brushRef="#br0" timeOffset="129033.505">17133 1159 1639 0,'0'0'-80'16,"-18"-11"1"-16,8 3 11 15,7 8 1-15,6 4 176 16,12 4 1-16,6 7-24 16,9 6 1-16,7 3-10 15,-1 1 0-15,-4-3-29 16,-6 3 0-16,-13 3-26 15,-7-3 0-15,-6-10 13 0,-6 0 0 32,-5-4-17-32,-6 4 1 15,-11-1 22-15,0 1 1 16,5-8-20-16,3 1 1 16,3-3-13-16,6-5 1 15,3 2-12-15,-1 2-1534 16</inkml:trace>
  <inkml:trace contextRef="#ctx0" brushRef="#br0" timeOffset="129916.894">17650 1284 1403 0,'0'0'134'0,"0"0"1"15,0 0-56-15,0 0 1 16,26 30-54-16,-18 12 0 16,1 20 3-16,-3-2 0 15,1-20-23-15,-3-6 1 16,-2 0 10-16,2-13 0 15,1-6-16-15,-10-11 0 16,1-8-1-16,-13-11 0 16,-7-21-5-16,3-19 0 15,-1-17-4-15,12-5 0 16,3-2 0-16,18 3 0 0,13 8 5 16,8 6 1-16,13 13 1 15,4 20 0-15,3 14 0 16,-14 15 1-16,-5 19 1 15,-16 11 0-15,-17 10 5 0,-7 7 0 16,-14 6 3-16,-3-4 1 16,-8-9 0-16,0-10 0 15,-3 0 14-15,1-9 1 16,13-13 12-16,-1-5 1 16,-1-6-16-16,1-9 0 15,16-5-22-15,10-2 1 16,-2-1-1422-16</inkml:trace>
  <inkml:trace contextRef="#ctx0" brushRef="#br0" timeOffset="130245.175">18169 1299 2194 0,'9'-2'0'15,"53"-11"1"-15,9 3 86 0,-13 3 0 16,-4 3-66-16,-14 8 0 16,-12 3 0-16,-4 3 0 15,-5 3-23-15,-10-7 1 16,-5-1-72-16,0-5 0 16,-1 4-1475-16</inkml:trace>
  <inkml:trace contextRef="#ctx0" brushRef="#br0" timeOffset="130517.349">18453 1167 1721 0,'0'0'-23'16,"-7"2"1"-16,12 7 18 16,7 1 0-16,23 5 4 15,3 0 0-15,1 0 55 16,-7 0 1-16,-19 0 4 0,-6 4 0 15,-14-4-6-15,-6 6 0 16,-8 3-14-16,-7-3 0 16,-11 2 1-16,7-2 0 15,4-10-37-15,5-2 0 16,1-9-3-16,5 0 1 16,10 0-3-16,7-5 1 15,5 5-1455-15</inkml:trace>
  <inkml:trace contextRef="#ctx0" brushRef="#br0" timeOffset="131274.669">18976 1344 1679 0,'0'0'52'0,"7"29"0"16,4 12 4-1,-5-3 1-15,-6-8-4 0,0-9 1 16,0-2-10-16,0-4 0 16,0-11-12-16,0 1 0 15,0-3-15-15,-2-2 0 16,-2-2-18-16,1-7 1 15,-5-21-43-15,1-14 1 16,-3-22-13-16,3-4 0 16,-3-5-12-16,3 7 1 15,1 28 6-15,-3 10 1 16,9 19 40-16,0 5 1 16,0 4 17-16,11 4 0 15,4 4 10-15,4-1 0 16,7 5 44-16,2-5 1 0,6-5-14 15,1-5 0-15,1 5 24 16,-2 0 0 0,7-4 4-16,-2 0 0 15,-11 2-15-15,-7-3 1 16,-10 10-37-16,-5-3 0 16,-1 2-51-16,-3-4-1495 15</inkml:trace>
  <inkml:trace contextRef="#ctx0" brushRef="#br0" timeOffset="131414.1">18976 1278 2079 0,'39'-11'40'0,"34"-8"1"31,-6 8-41-31,-12 3 1 0,-20 6-102 16,-14 4 1-16,-10 2 2 0,-33 7 1 15,1 4-1047-15</inkml:trace>
  <inkml:trace contextRef="#ctx0" brushRef="#br0" timeOffset="131571.546">18942 1456 1715 0,'0'0'0'0,"28"0"0"15,6 0 40-15,5 0 1 16,2 3 48-16,-9 1 1 15,-11-4-14-15,-8 4 1 16,-8 0-38-16,-1 3 0 16,-2 1-1514-16</inkml:trace>
  <inkml:trace contextRef="#ctx0" brushRef="#br0" timeOffset="131967.863">19730 1352 2550 0,'8'0'41'0,"48"-8"1"16,7 1 15-16,-8 3 1 15,-14-2-70-15,-2 1 0 0,-3 10 4 16,-6-3 0-16,-8 2-24 16,-9 0 0-16,-3-4-1771 15</inkml:trace>
  <inkml:trace contextRef="#ctx0" brushRef="#br0" timeOffset="132264.67">19992 1167 1939 0,'0'0'52'0,"-11"0"1"16,11 0-47-16,11 2 0 16,10 11 14-16,11 2 0 15,7 11 17-15,-2-1 1 16,-10 1 4-16,-7-3 1 15,-9-8-1-15,-9 0 0 16,-9-5-14-16,-19 9 0 16,-14 13 12-16,1-2 0 15,5-11-7-15,12-4 0 16,1-4-20-16,1-3 1 0,12-6-19 16,8 3 0-16,0-5-1735 15</inkml:trace>
  <inkml:trace contextRef="#ctx0" brushRef="#br0" timeOffset="132790.003">20498 1078 1738 0,'0'0'130'0,"11"19"1"15,4 9-39-15,2 6 0 16,11 0-12-16,2 6 0 16,2 1-15-16,3-3 1 15,-9-13-53-15,-3-3 0 0,5-10-3 16,-4-16 1-16,12-15-50 15,1-11 0-15,-1-4-1614 16</inkml:trace>
  <inkml:trace contextRef="#ctx0" brushRef="#br0" timeOffset="133003.967">20928 1044 1963 0,'-24'30'0'0,"-25"44"0"16,-3 11 11-16,3 0 0 0,6 4 73 15,-2-3 0-15,4-6 15 0,5-12 0 16,12-27-24-16,7-11 1 16,6-11-31-1,5-4 1-15,1-5-63 16,5-3-1735-16</inkml:trace>
  <inkml:trace contextRef="#ctx0" brushRef="#br0" timeOffset="133431.804">21044 1422 2016 0,'0'0'103'15,"23"-4"1"-15,16-2-56 16,-1 1 0-16,14 1-6 0,-3 0 1 16,7 2-9-16,-2-2 0 15,-18 4-11-15,-3 4 1 16,5 2-24-16,-6-2 0 15,-8-8-63-15,4 0-1599 16</inkml:trace>
  <inkml:trace contextRef="#ctx0" brushRef="#br0" timeOffset="133690.267">21402 1303 1946 0,'0'0'68'0,"32"-15"1"16,7 5-61-16,2 6 1 16,-5 8-6-16,-6 6 0 15,-13 5 15-15,-6 4 1 16,-7-4 19-16,-19 11 1 16,-19 18-17-16,-5 5 1 31,-6 2 18-31,7-12 1 15,16-18-28-15,14-6 1 16,3 0 6-16,10-15 0 0,14-19-46 16,2 4-1591-16</inkml:trace>
  <inkml:trace contextRef="#ctx0" brushRef="#br0" timeOffset="134445.385">21874 1225 1718 0,'0'0'94'15,"0"0"0"-15,0 0-45 16,0 0 1-16,0 0-27 16,0 0 1-16,17-22-4 15,1 22 0-15,5 0 7 16,-1 5 0-16,-5-1-14 16,4-2 1-16,14-4-3 0,-3 2 0 15,7 0-1-15,-5 2 0 31,-2 7-10-31,-10 5 0 16,-16 8 7-16,-6 7 0 16,-11 5 7-16,-10 11 1 15,-14 15 0-15,1 1 1 16,-2 7 29-16,6-6 1 16,-3-5-3-16,16-6 1 15,6-17-4-15,5-8 1 16,0-15-13-16,1-7 0 15,1-4-27-15,-7-15 1 0,-2-4-1778 16</inkml:trace>
  <inkml:trace contextRef="#ctx0" brushRef="#br0" timeOffset="134601.944">21898 1541 2194 0,'4'0'88'0,"48"3"1"16,-3-3-11-16,-6-7 1 15,-6-1-29-15,-1-3 0 16,-6 0-6-16,-4 5 0 16,-7 4-7-16,3 6 1 15,-1 5-76-15,-8-3 1 16,2 3-1820-16</inkml:trace>
  <inkml:trace contextRef="#ctx0" brushRef="#br0" timeOffset="134870.599">22409 1582 1962 0,'11'0'35'16,"46"-15"0"-16,4 4-46 16,-16-4 1-16,-17-4 18 15,-11-6 0-15,-11-1 24 16,-12-1 1-16,-5 10-13 16,-10 4 0-16,-3 17 13 15,-4 11 0-15,-21 15-22 16,4 10 0-16,4 5 36 0,19-1 1 15,16 1 12-15,19-7 1 16,15-1 0-16,17-12 1 16,8-10-15-16,5-15 0 15,9-4-14-15,6-7 0 16,4-10-67-16,0-3-1800 16</inkml:trace>
  <inkml:trace contextRef="#ctx0" brushRef="#br0" timeOffset="135462.222">21932 1811 1124 0,'0'0'0'16,"0"0"223"-16,0 0 1 16,0 0-111-16,0 0 1 15,28 5-43-15,-17-1 1 16,4-2-11-16,-2 2 0 16,8-4 3-16,1 5 0 15,1-5 10-15,-1 0 0 16,-1 0-1-16,1 0 0 15,-3 0-23-15,7-5 1 16,4 5-26-16,-2-4-1804 16</inkml:trace>
  <inkml:trace contextRef="#ctx0" brushRef="#br0" timeOffset="136413.914">22973 1212 1575 0,'0'0'157'16,"0"0"0"-16,0 0-64 16,24-9 0-16,-13 24-55 15,-7 26 1-15,-4 27-3 16,0 12 0-16,0 6 7 16,0-6 1-16,0-5-10 0,-4-7 0 15,-3-13-10-15,3-10 1 16,4-24-47-16,-6 2-1603 15</inkml:trace>
  <inkml:trace contextRef="#ctx0" brushRef="#br0" timeOffset="136679.609">23375 1178 1779 0,'0'0'50'0,"0"0"1"16,-32 51-45-16,19-2 0 16,-2 15 6-16,2 6 1 0,-2 4 21 15,6 3 0-15,-2-3-6 16,3-10 0-16,1-24-2 15,1-10 0-15,2-9-26 16,-3-12 0-16,-4 1-1390 16</inkml:trace>
  <inkml:trace contextRef="#ctx0" brushRef="#br0" timeOffset="137094.481">23051 1552 1940 0,'2'4'15'0,"30"26"0"15,11 0-12-15,8-13 1 16,16 2 3-16,2-13 0 16,-3-8 21-16,-6-6 0 15,-8-3-16-15,-14-4 1 16,-12 0-24-16,-13-6 1 16,-2-7-15-1,-11 7 1-15,0 11-1 16,0 5 1-16,-4 1 14 0,-3 4 1 15,5 4 12-15,-13 7 0 16,-13 19 18-16,-4 4 0 16,15 0 4-16,6-5 1 15,11-3-4-15,15-9 1 16,9-4-7-16,3-3 1 0,-1-5 10 0,-2 5 0 16,8-3 3-16,-4-3 0 15,-4-4-17-15,-3 0 0 16,-8 4 7-16,-5 0 0 15,-8-1-29-15,3 1-1523 16</inkml:trace>
  <inkml:trace contextRef="#ctx0" brushRef="#br0" timeOffset="137573.319">24094 1363 1672 0,'0'0'98'16,"0"0"0"-16,-4 21-48 16,-3 17 1-16,-4 26 12 15,1 8 0-15,7 11 5 16,-1 7 0-16,-2-5-9 0,-5-5 1 16,-6-5-12-16,6-11 1 15,-2-24-42-15,5-10 1 16,1-15-66-16,-4-11 0 15,1 2-1522-15</inkml:trace>
  <inkml:trace contextRef="#ctx0" brushRef="#br0" timeOffset="137737.455">23937 1971 1337 0,'7'4'0'15,"-7"0"15"-15,6 13 1 16,-2 13-10-16,-4 15 1 16,-10 14 122-16,3 5 1 15,7-6-27-15,7-10 1 0,-1-14 1 16,9-12 0-16,9-10-12 15,4-16 0-15,-1-15-8 16,1-17 0-16,5-9-32 16,-12-4 0-16,3-10-52 15,-7 8 1 1,0-4-1714-16</inkml:trace>
  <inkml:trace contextRef="#ctx0" brushRef="#br0" timeOffset="138398.627">22512 2883 1404 0,'0'0'0'15,"-7"0"141"-15,7 0 1 16,0 0-50-16,7 4 1 16,-7 7 14-16,4 14 0 15,7 20-25-15,0 15 1 16,-5 10-9-16,-12 4 0 16,-1 1-10-16,-4-5 0 15,-4-6-16-15,5-13 0 16,3-26-16-16,1-10 0 0,1-7-24 15,-1-5 0-15,6-3-6 16,0-11 0-16,0-15-5 16,11-8 0-16,6-2-21 15,7 2 1-15,-3 4 0 0,-4 7 1 16,5 8 12-16,-5 2 1 16,0 5-2-16,-2 6 1 15,-2 8 6-15,4-2 1 16,0-4 0-16,-2 3 1 15,-2-1 2-15,-9 4 0 0,3 11 1 16,-3 11 0-16,-4 2 9 16,0 4 0-16,0 4 14 31,7-4 1-31,-1-7-12 0,5-5 0 16,4-3-3-16,-2-9 1 15,8-10-11-15,1-14 0 16,-5-1-1827-16</inkml:trace>
  <inkml:trace contextRef="#ctx0" brushRef="#br0" timeOffset="138736.456">23025 3402 1751 0,'4'4'0'15,"3"11"112"-15,3 6 0 0,7 3-49 16,5-3 1-16,6-6 87 15,-2-11 1-15,-3-13-75 16,-1-5 0-16,-3-12-22 16,-8-10 0-16,-7-13-30 15,-8 0 1-15,-7 7-26 16,-2 14 0-16,2 17-3 16,-6 22 0-1,-28 31-5-15,0 16 1 16,9 10 7-16,12 2 0 0,13-6 4 0,11-2 0 15,22-14-1-15,8-11 1 16,17-18-4-16,4-26 1 16,5-27-54-16,0-10 1 15,0-5-1726-15</inkml:trace>
  <inkml:trace contextRef="#ctx0" brushRef="#br0" timeOffset="138902.18">23564 3104 1460 0,'4'4'0'16,"-2"7"11"-16,-2 8 0 16,0 15-8-16,-6 7 0 15,-9 18 152-15,-3 11 1 16,-9 9-49-16,7 6 0 16,5-11-16-16,0-3 0 15,9-16-17-15,-1-17 1 0,18-10-41 16,6-28 1-16,-2 0-1665 15</inkml:trace>
  <inkml:trace contextRef="#ctx0" brushRef="#br0" timeOffset="139139.614">23965 2994 1673 0,'0'4'0'15,"0"6"148"-15,0 12 0 16,-4 12-53-16,-3 15 1 15,-10 6 3-15,2 19 1 16,-8 11-40-16,-5 7 0 16,0 1-14-16,4-8 0 15,5-10-7-15,6-11 0 16,13-13-13-16,0-17 0 16,6-30-30-16,5-23 1 15,-5 0-1838-15</inkml:trace>
  <inkml:trace contextRef="#ctx0" brushRef="#br0" timeOffset="139401.927">23493 3468 1628 0,'0'0'0'0,"0"0"104"0,8 0 0 32,1 0-9-32,12-5 1 0,7-3 88 15,5-1 0-15,-1 3-67 16,4 0 1-16,7-1-28 16,2 1 0-16,0 4-18 0,5 2 1 15,-5 2-58-15,0 2 0 16,-2 3-2074-16</inkml:trace>
  <inkml:trace contextRef="#ctx0" brushRef="#br0" timeOffset="139813.771">24356 3536 1774 0,'0'0'0'16,"0"0"91"-16,0 0 1 15,-5-5-32-15,3-1 1 16,-15-9 4-16,-4 0 0 0,-1 7-60 16,-12 12 0-16,-26 11 13 15,-3 10 1-15,3 16-9 16,15 8 0-16,11 6 0 16,19-10 0-16,19-13-9 15,13-13 0-15,18-9-1 16,8-12 0-16,8-13-7 0,9-6 1 15,-8-2 2-15,-5 4 0 16,-6 10 1-16,-7 13 0 16,-2 13 25-16,-14 11 0 15,-12 12 62-15,3 14 1 16,-7 5 2-16,4-2 1 16,-2 1 0-16,3-11 1 15,4-9-16-15,4-17 0 16,4-12-22-16,2-1-2145 15</inkml:trace>
  <inkml:trace contextRef="#ctx0" brushRef="#br0" timeOffset="175493.475">9538 11687 1527 0,'24'-2'0'16,"40"0"110"-16,28 0 0 15,35 0-30-15,34 2 1 16,41 4-23-16,66 0 0 16,88 1-54-1,74-5 0 1,48-9-4-16,42-8 0 0,29-9-1 15,-16-1 1-15,-5 1-4 16,-32 14 0-16,-33 16-11 16,-46 6 1-16,-42 5 6 15,-53 0 0-15,-49 2-8 16,-48-6 1-16,-36-3-24 0,-4 1-1212 16</inkml:trace>
  <inkml:trace contextRef="#ctx0" brushRef="#br0" timeOffset="190496.565">2821 13811 1169 0,'33'-2'0'16,"44"-6"211"-16,37-3 1 15,36-2-88-15,17-6 0 16,22-11-29-16,7 1 1 16,-1 5-52-16,-17 5 0 15,-15 0-26-15,-21 4 0 16,-18 9-30-16,-1-3-1416 16</inkml:trace>
  <inkml:trace contextRef="#ctx0" brushRef="#br0" timeOffset="204915.519">10708 14876 1046 0,'0'0'0'16,"0"0"97"-16,24-8 1 15,3 2-33-15,12-3 1 16,6 1-23-16,4 1 0 16,3 11 17-16,4-1 0 15,15-3-18 1,8 0 0-16,16 2 0 15,14 0 1-15,16 6-13 16,14-1 0-16,28 8-22 0,18-1 0 16,32 10 4-1,38 1 0-15,31-1-9 0,38-7 1 16,32 2 2-16,28-6 0 16,33-5-3-16,19 7 0 15,21 4 7-15,7 2 1 16,29 5-3-16,-5-3 1 15,-10-1-1-15,-14-3 1 16,-18-4-1-16,-34-5 0 16,-27 1-5-16,-46-3 1 15,-54 3 8-15,-36 0 0 16,-40 8-4-16,-33 0 0 16,-37 0 0-16,-34-2 1 15,-30 0-6-15,-19 4 1 0,-11 11-2 16,-2 0-1334-16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312" units="cm"/>
          <inkml:channel name="Y" type="integer" max="896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0.90045" units="1/cm"/>
          <inkml:channelProperty channel="Y" name="resolution" value="635.46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7T16:51:44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6936 5175 1718 0,'26'0'0'0,"26"0"147"16,31 2 0 0,29 4-89-16,34 1 1 15,32-3-57-15,37-6 0 16,55-9-44-16,35-10 0 15,13-13 10-15,6-2 0 16,-6 4 8-16,-22 4 1 0,-17 7 26 16,-24 4 0-16,-14-2 16 15,-18 4 1-15,-19 4-5 0,-24 1 0 16,-15-3-4-16,-23 2 0 16,-20 3-10-16,5-1-1348 15</inkml:trace>
  <inkml:trace contextRef="#ctx0" brushRef="#br0" timeOffset="15665.082">6973 7307 1774 0,'62'-2'0'0,"118"-4"164"0,59-11 1 16,44-11-78-16,37-8 0 16,23-8-54-16,14-1 1 15,-3 7-44-15,0 1 0 16,-13-1-3-16,-12 8 1 16,-27 11 8-16,-31 7 0 15,-31 7-9-15,-27 5 0 16,-29 5 5-16,5-1-1505 15</inkml:trace>
  <inkml:trace contextRef="#ctx0" brushRef="#br0" timeOffset="24366.128">13501 9482 1236 0,'64'0'0'0,"108"0"129"16,51 5 1-16,26 5-49 15,13 3 1-15,6 4-42 16,5 2 0-16,-9 0-47 16,-20-2 1-16,-3 0-1108 0</inkml:trace>
  <inkml:trace contextRef="#ctx0" brushRef="#br0" timeOffset="61062.554">8606 16399 1382 0,'0'0'0'16,"0"0"72"-16,30 0 0 0,13 10 15 15,9 1 1-15,14-3-40 16,12-3 1-16,18 1-48 15,10-2 1-15,12-12 5 16,4-7 0-16,5-2-4 16,1 2 1-16,-1 7-4 15,-15-3 1-15,-18-8-1 16,-19 4 0-16,-19 0-1 16,-17 4 0-16,-22 5 2 15,-17 2 0-15,-19 8 8 0,-24-2 1 0,-20 0 15 16,-8 5 1-1,-12 14-6-15,-12 2 0 16,-1-12-3-16,-5-5 0 16,0-1 1-16,-2-1 0 15,13 2 6-15,4 3 1 16,4-1-4-16,14 3 0 0,3 6 4 16,9 2 1-16,18 0-12 15,14-4 1-15,13-4-5 16,18-1 1-16,21-1-1 15,19-7 0-15,26-8-2 16,21-3 0-16,20-12-5 0,13 2 1 31,8-3 8-31,-6 7 0 16,-13-4-4-16,-11 4 0 16,-26 1 7-16,-25 7 0 15,-30-1-12-15,-29 3 1 16,-29-5-1-16,-28 10 0 0,-37 4-3 15,-19 11 0-15,-22 4 0 16,-5-2 0-16,1-2 1 16,21-2 0-16,27-7 14 15,25-2 0-15,37-4 9 16,23-4 1-16,24 2-3 16,36-2 0-16,46-1 3 0,16 1 1 15,22 4-12-15,7 0 1 16,-1-2-10-16,1-2 0 15,-18 0-4-15,-10-1 0 16,-18-5-48-16,3 1-1642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6818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3052" y="1"/>
            <a:ext cx="3066818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63575"/>
            <a:ext cx="4721225" cy="3541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255" y="4427401"/>
            <a:ext cx="5120640" cy="41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4065" rIns="0" bIns="4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4798"/>
            <a:ext cx="3066818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0" tIns="44065" rIns="88130" bIns="44065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3052" y="8854798"/>
            <a:ext cx="3066818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0" tIns="44065" rIns="88130" bIns="44065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879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indent="-182880" algn="l" rtl="0" eaLnBrk="0" fontAlgn="base" hangingPunct="0">
      <a:spcBef>
        <a:spcPct val="30000"/>
      </a:spcBef>
      <a:spcAft>
        <a:spcPct val="0"/>
      </a:spcAft>
      <a:buFont typeface=".AppleSystemUIFont" charset="-120"/>
      <a:buChar char="–"/>
      <a:defRPr sz="1400" kern="1200">
        <a:solidFill>
          <a:schemeClr val="tx1"/>
        </a:solidFill>
        <a:latin typeface="Helvetica Neue" charset="0"/>
        <a:ea typeface="Helvetica Neue" charset="0"/>
        <a:cs typeface="Helvetica Neue" charset="0"/>
      </a:defRPr>
    </a:lvl1pPr>
    <a:lvl2pPr marL="457200" indent="-194310" algn="l" rtl="0" eaLnBrk="0" fontAlgn="base" hangingPunct="0">
      <a:spcBef>
        <a:spcPts val="0"/>
      </a:spcBef>
      <a:spcAft>
        <a:spcPct val="0"/>
      </a:spcAft>
      <a:buFont typeface=".AppleSystemUIFont" charset="-120"/>
      <a:buChar char="–"/>
      <a:defRPr sz="1400" kern="1200">
        <a:solidFill>
          <a:schemeClr val="tx1"/>
        </a:solidFill>
        <a:latin typeface="Helvetica Neue" charset="0"/>
        <a:ea typeface="Helvetica Neue" charset="0"/>
        <a:cs typeface="Helvetica Neue" charset="0"/>
      </a:defRPr>
    </a:lvl2pPr>
    <a:lvl3pPr marL="640080" indent="-19431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400" kern="1200">
        <a:solidFill>
          <a:schemeClr val="tx1"/>
        </a:solidFill>
        <a:latin typeface="Helvetica Neue" charset="0"/>
        <a:ea typeface="Helvetica Neue" charset="0"/>
        <a:cs typeface="Helvetica Neue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 Neue" charset="0"/>
        <a:ea typeface="Helvetica Neue" charset="0"/>
        <a:cs typeface="Helvetica Neue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 Neue" charset="0"/>
        <a:ea typeface="Helvetica Neue" charset="0"/>
        <a:cs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r.org/2016/04/17/474525392/attention-students-put-your-laptops-away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This comic illustrates how complex</a:t>
            </a:r>
            <a:r>
              <a:rPr lang="en-US" baseline="0" dirty="0"/>
              <a:t> computer systems are, and all the things that have to happen for a program to execute</a:t>
            </a:r>
          </a:p>
          <a:p>
            <a:r>
              <a:rPr lang="en-US" baseline="0" dirty="0"/>
              <a:t>By the end of this course, you’ll understand, mm, almost half of that, but it’s the good bits</a:t>
            </a:r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43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Ones digit, Tens digit, Hundreds digit,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C353-C064-48F2-9AA4-8E67F0D81FC7}" type="slidenum">
              <a:rPr lang="en-US" smtClean="0"/>
              <a:t>21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40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C353-C064-48F2-9AA4-8E67F0D81FC7}" type="slidenum">
              <a:rPr lang="en-US" smtClean="0"/>
              <a:t>23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dirty="0"/>
              <a:t>Base 2 is too hard for humans to read, so we use base 16 as a convenient way to hold what is effectively binary data in our brains.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C353-C064-48F2-9AA4-8E67F0D81FC7}" type="slidenum">
              <a:rPr lang="en-US" smtClean="0"/>
              <a:t>33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87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3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All program fragments are equivalent </a:t>
            </a:r>
          </a:p>
          <a:p>
            <a:r>
              <a:rPr lang="en-US" sz="2400" u="sng" dirty="0"/>
              <a:t>You’d</a:t>
            </a:r>
            <a:r>
              <a:rPr lang="en-US" sz="2400" dirty="0"/>
              <a:t> rather write C! (more human-friendly)</a:t>
            </a:r>
          </a:p>
          <a:p>
            <a:r>
              <a:rPr lang="en-US" sz="2400" dirty="0"/>
              <a:t>Hardware executes strings of bits</a:t>
            </a:r>
          </a:p>
          <a:p>
            <a:pPr lvl="1"/>
            <a:r>
              <a:rPr lang="en-US" sz="2000" dirty="0"/>
              <a:t>In reality everything is voltages</a:t>
            </a:r>
          </a:p>
          <a:p>
            <a:pPr lvl="1"/>
            <a:r>
              <a:rPr lang="en-US" sz="2000" dirty="0"/>
              <a:t>The machine instructions are actually much shorter than the number of bits we would need to represent the characters in the assembly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3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11263" y="146050"/>
            <a:ext cx="7289800" cy="5467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85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000" dirty="0"/>
              <a:t>Not just a course for hardware enthusiasts!</a:t>
            </a:r>
          </a:p>
          <a:p>
            <a:pPr lvl="1"/>
            <a:r>
              <a:rPr lang="en-US" sz="1800" dirty="0"/>
              <a:t>What </a:t>
            </a:r>
            <a:r>
              <a:rPr lang="en-US" sz="1800" b="1" dirty="0"/>
              <a:t>every</a:t>
            </a:r>
            <a:r>
              <a:rPr lang="en-US" sz="1800" dirty="0"/>
              <a:t> programmer needs to know (plus many more details)</a:t>
            </a:r>
          </a:p>
        </p:txBody>
      </p:sp>
    </p:spTree>
    <p:extLst>
      <p:ext uri="{BB962C8B-B14F-4D97-AF65-F5344CB8AC3E}">
        <p14:creationId xmlns:p14="http://schemas.microsoft.com/office/powerpoint/2010/main" val="234031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1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18288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.AppleSystemUIFont" charset="-120"/>
              <a:buChar char="–"/>
              <a:tabLst/>
              <a:defRPr/>
            </a:pPr>
            <a:r>
              <a:rPr lang="en-US" dirty="0">
                <a:hlinkClick r:id="rId3"/>
              </a:rPr>
              <a:t>http://www.npr.org/2016/04/17/474525392/attention-students-put-your-laptops-away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47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1520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80000"/>
              </a:lnSpc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77440"/>
            <a:ext cx="7772400" cy="1752600"/>
          </a:xfrm>
        </p:spPr>
        <p:txBody>
          <a:bodyPr/>
          <a:lstStyle>
            <a:lvl1pPr marL="0" indent="0" algn="r">
              <a:buNone/>
              <a:defRPr sz="32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7CBE8339-D2AD-46DC-A898-FD1E949067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6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18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7CBE8339-D2AD-46DC-A898-FD1E949067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48200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7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38912"/>
            <a:ext cx="84052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83889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83661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4B2A85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7CBE8339-D2AD-46DC-A898-FD1E949067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-15072"/>
            <a:ext cx="9144000" cy="228600"/>
          </a:xfrm>
          <a:prstGeom prst="rect">
            <a:avLst/>
          </a:prstGeom>
          <a:solidFill>
            <a:srgbClr val="4B2A8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 dirty="0"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6" y="25342"/>
            <a:ext cx="2150721" cy="1690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1583" y="-2231"/>
            <a:ext cx="1332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CSE351</a:t>
            </a:r>
            <a:r>
              <a:rPr lang="en-US" sz="900" b="0" i="0" baseline="0" dirty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, </a:t>
            </a:r>
            <a:r>
              <a:rPr lang="en-US" sz="900" b="0" i="0" dirty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Winter  2019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830459" y="-2231"/>
            <a:ext cx="14830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0" i="0" dirty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L01:  Introduction, Binary</a:t>
            </a:r>
          </a:p>
        </p:txBody>
      </p:sp>
    </p:spTree>
    <p:extLst>
      <p:ext uri="{BB962C8B-B14F-4D97-AF65-F5344CB8AC3E}">
        <p14:creationId xmlns:p14="http://schemas.microsoft.com/office/powerpoint/2010/main" val="14161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p:hf hdr="0" ftr="0" dt="0"/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60000"/>
        <a:buFont typeface="Wingdings" panose="05000000000000000000" pitchFamily="2" charset="2"/>
        <a:buChar char="v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9224" indent="-28575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80000"/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17043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–"/>
        <a:defRPr sz="2000">
          <a:solidFill>
            <a:schemeClr val="tx1"/>
          </a:solidFill>
          <a:latin typeface="Calibri" pitchFamily="34" charset="0"/>
        </a:defRPr>
      </a:lvl4pPr>
      <a:lvl5pPr marL="144475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s.uw.edu/35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sapp.cs.cmu.ed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24.jpeg"/><Relationship Id="rId5" Type="http://schemas.openxmlformats.org/officeDocument/2006/relationships/hyperlink" Target="http://csapp.cs.cmu.edu/3e/errata.html" TargetMode="External"/><Relationship Id="rId4" Type="http://schemas.openxmlformats.org/officeDocument/2006/relationships/hyperlink" Target="http://csapp.cs.cmu.edu/3e/changes3e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hyperlink" Target="http://cs.uw.edu/35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hyperlink" Target="http://xkcd.com/676/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ustomXml" Target="../ink/ink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customXml" Target="../ink/ink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customXml" Target="../ink/ink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customXml" Target="../ink/ink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hyperlink" Target="http://www.asciitabl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customXml" Target="../ink/ink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customXml" Target="../ink/ink3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customXml" Target="../ink/ink4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customXml" Target="../ink/ink5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tags" Target="../tags/tag34.xml"/><Relationship Id="rId39" Type="http://schemas.openxmlformats.org/officeDocument/2006/relationships/image" Target="../media/image20.png"/><Relationship Id="rId3" Type="http://schemas.openxmlformats.org/officeDocument/2006/relationships/tags" Target="../tags/tag11.xml"/><Relationship Id="rId21" Type="http://schemas.openxmlformats.org/officeDocument/2006/relationships/tags" Target="../tags/tag29.xml"/><Relationship Id="rId34" Type="http://schemas.openxmlformats.org/officeDocument/2006/relationships/slideLayout" Target="../slideLayouts/slideLayout2.xml"/><Relationship Id="rId42" Type="http://schemas.openxmlformats.org/officeDocument/2006/relationships/customXml" Target="../ink/ink6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tags" Target="../tags/tag33.xml"/><Relationship Id="rId33" Type="http://schemas.openxmlformats.org/officeDocument/2006/relationships/tags" Target="../tags/tag41.xml"/><Relationship Id="rId38" Type="http://schemas.openxmlformats.org/officeDocument/2006/relationships/image" Target="../media/image19.png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tags" Target="../tags/tag28.xml"/><Relationship Id="rId29" Type="http://schemas.openxmlformats.org/officeDocument/2006/relationships/tags" Target="../tags/tag37.xml"/><Relationship Id="rId41" Type="http://schemas.openxmlformats.org/officeDocument/2006/relationships/image" Target="../media/image22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32" Type="http://schemas.openxmlformats.org/officeDocument/2006/relationships/tags" Target="../tags/tag40.xml"/><Relationship Id="rId37" Type="http://schemas.openxmlformats.org/officeDocument/2006/relationships/image" Target="../media/image18.png"/><Relationship Id="rId40" Type="http://schemas.openxmlformats.org/officeDocument/2006/relationships/image" Target="../media/image21.jpeg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tags" Target="../tags/tag36.xml"/><Relationship Id="rId36" Type="http://schemas.openxmlformats.org/officeDocument/2006/relationships/image" Target="../media/image17.png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31" Type="http://schemas.openxmlformats.org/officeDocument/2006/relationships/tags" Target="../tags/tag39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tags" Target="../tags/tag35.xml"/><Relationship Id="rId30" Type="http://schemas.openxmlformats.org/officeDocument/2006/relationships/tags" Target="../tags/tag38.xml"/><Relationship Id="rId35" Type="http://schemas.openxmlformats.org/officeDocument/2006/relationships/notesSlide" Target="../notesSlides/notesSlide4.xml"/><Relationship Id="rId4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1FD41-3B5B-794A-AE44-74FF8C193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68020-1B36-A846-837C-0C0732E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5867400" cy="479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C52DF-3499-8C4C-A1B0-2830B110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143000"/>
            <a:ext cx="2102224" cy="210222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5ED520-1DE7-4D71-A5A5-D8D920C67EC2}"/>
                  </a:ext>
                </a:extLst>
              </p14:cNvPr>
              <p14:cNvContentPartPr/>
              <p14:nvPr/>
            </p14:nvContentPartPr>
            <p14:xfrm>
              <a:off x="544320" y="230040"/>
              <a:ext cx="6960600" cy="4543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5ED520-1DE7-4D71-A5A5-D8D920C67E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4960" y="220680"/>
                <a:ext cx="6979320" cy="45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DDD0CF-8DA4-4424-8BB8-99D8AF2884AC}"/>
                  </a:ext>
                </a:extLst>
              </p14:cNvPr>
              <p14:cNvContentPartPr/>
              <p14:nvPr/>
            </p14:nvContentPartPr>
            <p14:xfrm>
              <a:off x="5631480" y="284040"/>
              <a:ext cx="2771280" cy="1413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DDD0CF-8DA4-4424-8BB8-99D8AF2884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22120" y="274680"/>
                <a:ext cx="2790000" cy="143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6293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Introduction</a:t>
            </a:r>
          </a:p>
          <a:p>
            <a:r>
              <a:rPr lang="en-US" b="1" dirty="0">
                <a:solidFill>
                  <a:srgbClr val="4B2A85"/>
                </a:solidFill>
              </a:rPr>
              <a:t>Course Policies</a:t>
            </a:r>
          </a:p>
          <a:p>
            <a:pPr lvl="1"/>
            <a:r>
              <a:rPr lang="en-US" sz="2100" dirty="0">
                <a:solidFill>
                  <a:srgbClr val="4B2A85"/>
                </a:solidFill>
              </a:rPr>
              <a:t>https://courses.cs.washington.edu/courses/cse351/19wi/syllabus/</a:t>
            </a:r>
          </a:p>
          <a:p>
            <a:r>
              <a:rPr lang="en-US" dirty="0"/>
              <a:t>Binary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1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Course Website:  </a:t>
            </a:r>
            <a:r>
              <a:rPr lang="en-US" sz="2400" dirty="0">
                <a:hlinkClick r:id="rId3"/>
              </a:rPr>
              <a:t>http://cs.uw.edu/351</a:t>
            </a:r>
            <a:endParaRPr lang="en-US" sz="2400" dirty="0"/>
          </a:p>
          <a:p>
            <a:pPr lvl="1"/>
            <a:r>
              <a:rPr lang="en-GB" dirty="0"/>
              <a:t>Schedule, policies, materials, videos, assignments, etc.</a:t>
            </a:r>
          </a:p>
          <a:p>
            <a:pPr lvl="2"/>
            <a:endParaRPr lang="en-GB" dirty="0"/>
          </a:p>
          <a:p>
            <a:r>
              <a:rPr lang="en-GB" dirty="0"/>
              <a:t>Discussion in Piazza (link in course Website):  </a:t>
            </a:r>
          </a:p>
          <a:p>
            <a:pPr lvl="1"/>
            <a:r>
              <a:rPr lang="en-GB" dirty="0"/>
              <a:t>Announcements made here</a:t>
            </a:r>
          </a:p>
          <a:p>
            <a:pPr lvl="1"/>
            <a:r>
              <a:rPr lang="en-GB" dirty="0"/>
              <a:t>Ask and answer questions – s</a:t>
            </a:r>
            <a:r>
              <a:rPr lang="en-US" dirty="0" err="1"/>
              <a:t>taff</a:t>
            </a:r>
            <a:r>
              <a:rPr lang="en-US" dirty="0"/>
              <a:t> will monitor and contribute</a:t>
            </a:r>
          </a:p>
          <a:p>
            <a:pPr lvl="2"/>
            <a:endParaRPr lang="en-US" dirty="0"/>
          </a:p>
          <a:p>
            <a:r>
              <a:rPr lang="en-US" dirty="0"/>
              <a:t>Canvas (link in course Website):</a:t>
            </a:r>
          </a:p>
          <a:p>
            <a:pPr lvl="1"/>
            <a:r>
              <a:rPr lang="en-US" dirty="0"/>
              <a:t>Assignment submissions and gradebook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67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/>
              <a:t>Computer Systems: A Programmer’s Perspective</a:t>
            </a:r>
          </a:p>
          <a:p>
            <a:pPr lvl="1"/>
            <a:r>
              <a:rPr lang="en-GB" dirty="0"/>
              <a:t>Randal E. Bryant and David R. </a:t>
            </a:r>
            <a:r>
              <a:rPr lang="en-GB" dirty="0" err="1"/>
              <a:t>O’Hallaron</a:t>
            </a:r>
            <a:r>
              <a:rPr lang="en-GB" dirty="0"/>
              <a:t> </a:t>
            </a:r>
          </a:p>
          <a:p>
            <a:pPr lvl="1"/>
            <a:r>
              <a:rPr lang="en-US" dirty="0"/>
              <a:t>Website:  </a:t>
            </a:r>
            <a:r>
              <a:rPr lang="en-GB" dirty="0">
                <a:hlinkClick r:id="rId3"/>
              </a:rPr>
              <a:t>http://csapp.cs.cmu.edu</a:t>
            </a:r>
            <a:endParaRPr lang="en-GB" dirty="0"/>
          </a:p>
          <a:p>
            <a:pPr lvl="1"/>
            <a:r>
              <a:rPr lang="en-GB" dirty="0"/>
              <a:t>Must be (North American) </a:t>
            </a:r>
            <a:r>
              <a:rPr lang="en-GB" u="sng" dirty="0">
                <a:solidFill>
                  <a:srgbClr val="FF0000"/>
                </a:solidFill>
              </a:rPr>
              <a:t>3rd edition</a:t>
            </a:r>
          </a:p>
          <a:p>
            <a:pPr marL="1049401" lvl="2" indent="-384175" defTabSz="457200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hlinkClick r:id="rId4"/>
              </a:rPr>
              <a:t>http://csapp.cs.cmu.edu/3e/changes3e.html</a:t>
            </a:r>
            <a:endParaRPr lang="en-GB" dirty="0"/>
          </a:p>
          <a:p>
            <a:pPr marL="1049401" lvl="2" indent="-384175" defTabSz="457200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hlinkClick r:id="rId5"/>
              </a:rPr>
              <a:t>http://csapp.cs.cmu.edu/3e/errata.html</a:t>
            </a:r>
            <a:r>
              <a:rPr lang="en-GB" dirty="0"/>
              <a:t> </a:t>
            </a:r>
          </a:p>
          <a:p>
            <a:pPr marL="784225" lvl="1" indent="-384175" defTabSz="457200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This book really matters for the course!</a:t>
            </a:r>
          </a:p>
          <a:p>
            <a:pPr marL="1049401" lvl="2" indent="-384175" defTabSz="457200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Lecture readings</a:t>
            </a:r>
          </a:p>
          <a:p>
            <a:pPr marL="1049401" lvl="2" indent="-384175" defTabSz="457200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Practice problems and homework</a:t>
            </a:r>
          </a:p>
          <a:p>
            <a:pPr marL="384175" indent="-384175" defTabSz="457200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A good C book – any will do</a:t>
            </a:r>
          </a:p>
          <a:p>
            <a:pPr marL="784225" lvl="1" indent="-384175" defTabSz="457200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i="1" dirty="0"/>
              <a:t>The C Programming Language</a:t>
            </a:r>
            <a:r>
              <a:rPr lang="en-GB" dirty="0"/>
              <a:t>  (Kernighan and Ritchie)</a:t>
            </a:r>
          </a:p>
          <a:p>
            <a:pPr marL="784225" lvl="1" indent="-384175" defTabSz="457200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i="1" dirty="0"/>
              <a:t>C: A Reference Manual  </a:t>
            </a:r>
            <a:r>
              <a:rPr lang="en-GB" dirty="0"/>
              <a:t>(Harbison and Steele)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8" y="1949246"/>
            <a:ext cx="1896532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1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4175" indent="-384175" defTabSz="457200"/>
            <a:r>
              <a:rPr lang="en-GB" b="1" dirty="0"/>
              <a:t>Homework:</a:t>
            </a:r>
            <a:r>
              <a:rPr lang="en-GB" dirty="0"/>
              <a:t>  20% total</a:t>
            </a:r>
          </a:p>
          <a:p>
            <a:pPr marL="690499" lvl="1" indent="-384175" defTabSz="457200"/>
            <a:r>
              <a:rPr lang="en-GB" dirty="0" err="1"/>
              <a:t>Autograded</a:t>
            </a:r>
            <a:r>
              <a:rPr lang="en-GB" dirty="0"/>
              <a:t>; 20 submission attempts</a:t>
            </a:r>
          </a:p>
          <a:p>
            <a:pPr marL="690499" lvl="1" indent="-384175" defTabSz="457200"/>
            <a:r>
              <a:rPr lang="en-GB" i="1" dirty="0"/>
              <a:t>Group work okay</a:t>
            </a:r>
          </a:p>
          <a:p>
            <a:pPr marL="955675" lvl="2" indent="-384175" defTabSz="457200"/>
            <a:endParaRPr lang="en-GB" i="1" dirty="0"/>
          </a:p>
          <a:p>
            <a:pPr marL="384175" indent="-384175" defTabSz="457200"/>
            <a:r>
              <a:rPr lang="en-GB" b="1" dirty="0"/>
              <a:t>Labs:</a:t>
            </a:r>
            <a:r>
              <a:rPr lang="en-GB" dirty="0"/>
              <a:t>  35% total</a:t>
            </a:r>
          </a:p>
          <a:p>
            <a:pPr marL="690499" lvl="1" indent="-384175" defTabSz="457200"/>
            <a:r>
              <a:rPr lang="en-GB" dirty="0"/>
              <a:t>Graded by TAs; last submission graded</a:t>
            </a:r>
          </a:p>
          <a:p>
            <a:pPr marL="690499" lvl="1" indent="-384175" defTabSz="457200"/>
            <a:r>
              <a:rPr lang="en-GB" i="1" dirty="0"/>
              <a:t>Individual work only</a:t>
            </a:r>
          </a:p>
          <a:p>
            <a:pPr marL="955675" lvl="2" indent="-384175" defTabSz="457200"/>
            <a:endParaRPr lang="en-GB" i="1" dirty="0"/>
          </a:p>
          <a:p>
            <a:pPr marL="384175" indent="-384175" defTabSz="457200"/>
            <a:r>
              <a:rPr lang="en-GB" b="1" dirty="0"/>
              <a:t>Exams:</a:t>
            </a:r>
            <a:r>
              <a:rPr lang="en-GB" dirty="0"/>
              <a:t>  Midterm (15%) and Final (25%)</a:t>
            </a:r>
          </a:p>
          <a:p>
            <a:pPr marL="690499" lvl="1" indent="-384175" defTabSz="457200"/>
            <a:r>
              <a:rPr lang="en-GB" dirty="0"/>
              <a:t>Many old exams on course website</a:t>
            </a:r>
          </a:p>
          <a:p>
            <a:pPr marL="955675" lvl="2" indent="-384175" defTabSz="457200"/>
            <a:endParaRPr lang="en-GB" dirty="0"/>
          </a:p>
          <a:p>
            <a:pPr marL="384175" indent="-384175" defTabSz="457200"/>
            <a:r>
              <a:rPr lang="en-US" b="1" dirty="0"/>
              <a:t>EPA:</a:t>
            </a:r>
            <a:r>
              <a:rPr lang="en-US" dirty="0"/>
              <a:t>  Effort, Participation, and Altruism (5%)</a:t>
            </a:r>
          </a:p>
          <a:p>
            <a:pPr marL="955675" lvl="2" indent="-384175" defTabSz="45720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60B3168-F29B-4D60-8D84-C4D3FB338110}"/>
                  </a:ext>
                </a:extLst>
              </p14:cNvPr>
              <p14:cNvContentPartPr/>
              <p14:nvPr/>
            </p14:nvContentPartPr>
            <p14:xfrm>
              <a:off x="1440720" y="2247120"/>
              <a:ext cx="5663880" cy="2481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60B3168-F29B-4D60-8D84-C4D3FB3381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1360" y="2237760"/>
                <a:ext cx="5682600" cy="249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479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Collaboration and Academic Integrity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2" y="1362456"/>
            <a:ext cx="8366760" cy="4974336"/>
          </a:xfrm>
        </p:spPr>
        <p:txBody>
          <a:bodyPr>
            <a:normAutofit/>
          </a:bodyPr>
          <a:lstStyle/>
          <a:p>
            <a:r>
              <a:rPr lang="en-US" dirty="0"/>
              <a:t>All submissions are expected to be yours and yours alone</a:t>
            </a:r>
          </a:p>
          <a:p>
            <a:r>
              <a:rPr lang="en-US" dirty="0"/>
              <a:t>You are encouraged to discuss your assignments with other students (</a:t>
            </a:r>
            <a:r>
              <a:rPr lang="en-US" i="1" dirty="0"/>
              <a:t>ideas</a:t>
            </a:r>
            <a:r>
              <a:rPr lang="en-US" dirty="0"/>
              <a:t>), but we expect that what you turn in is yours</a:t>
            </a:r>
          </a:p>
          <a:p>
            <a:r>
              <a:rPr lang="en-US" dirty="0"/>
              <a:t>It is NOT acceptable to copy solutions from other students or to copy (or start your) solutions from the Web (including </a:t>
            </a:r>
            <a:r>
              <a:rPr lang="en-US" dirty="0" err="1"/>
              <a:t>Github</a:t>
            </a:r>
            <a:r>
              <a:rPr lang="en-US" dirty="0"/>
              <a:t>) </a:t>
            </a:r>
          </a:p>
          <a:p>
            <a:r>
              <a:rPr lang="en-US" dirty="0">
                <a:solidFill>
                  <a:srgbClr val="FF0000"/>
                </a:solidFill>
              </a:rPr>
              <a:t>Our goal is that *YOU* learn the material so you will be prepared for exams, interviews, and the future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3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Encourage class-wide learning!</a:t>
            </a:r>
          </a:p>
          <a:p>
            <a:pPr>
              <a:spcBef>
                <a:spcPts val="1800"/>
              </a:spcBef>
            </a:pPr>
            <a:r>
              <a:rPr lang="en-US" dirty="0"/>
              <a:t>Effort</a:t>
            </a:r>
          </a:p>
          <a:p>
            <a:pPr lvl="1"/>
            <a:r>
              <a:rPr lang="en-US" dirty="0"/>
              <a:t>Attending office hours, completing all assignments</a:t>
            </a:r>
          </a:p>
          <a:p>
            <a:pPr lvl="1"/>
            <a:r>
              <a:rPr lang="en-US" dirty="0"/>
              <a:t>Keeping up with Piazza activity</a:t>
            </a:r>
          </a:p>
          <a:p>
            <a:r>
              <a:rPr lang="en-US" dirty="0"/>
              <a:t>Participation</a:t>
            </a:r>
          </a:p>
          <a:p>
            <a:pPr lvl="1"/>
            <a:r>
              <a:rPr lang="en-US" dirty="0"/>
              <a:t>Making the class more interactive by asking questions in lecture, section, office hours, and on Piazza</a:t>
            </a:r>
          </a:p>
          <a:p>
            <a:pPr lvl="1"/>
            <a:r>
              <a:rPr lang="en-US" dirty="0"/>
              <a:t>Peer instruction</a:t>
            </a:r>
          </a:p>
          <a:p>
            <a:r>
              <a:rPr lang="en-US" dirty="0"/>
              <a:t>Altruism</a:t>
            </a:r>
          </a:p>
          <a:p>
            <a:pPr lvl="1"/>
            <a:r>
              <a:rPr lang="en-US" dirty="0"/>
              <a:t>Helping others in section, office hours, and on Piazza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Increase real-time learning in lecture, test your understanding, increase student interactions</a:t>
            </a:r>
          </a:p>
          <a:p>
            <a:pPr lvl="1"/>
            <a:r>
              <a:rPr lang="en-US" dirty="0"/>
              <a:t>Lots of research supports its effectiveness</a:t>
            </a:r>
          </a:p>
          <a:p>
            <a:pPr>
              <a:spcBef>
                <a:spcPts val="1800"/>
              </a:spcBef>
            </a:pPr>
            <a:r>
              <a:rPr lang="en-US" dirty="0"/>
              <a:t>Multiple choice question at end of lecture “segment”</a:t>
            </a:r>
          </a:p>
          <a:p>
            <a:pPr lvl="1"/>
            <a:r>
              <a:rPr lang="en-US" dirty="0"/>
              <a:t>1 minute to decide on your own</a:t>
            </a:r>
          </a:p>
          <a:p>
            <a:pPr lvl="1"/>
            <a:r>
              <a:rPr lang="en-US" dirty="0"/>
              <a:t>2-4 minutes in pairs to reach consensus</a:t>
            </a:r>
          </a:p>
          <a:p>
            <a:pPr lvl="1"/>
            <a:r>
              <a:rPr lang="en-US" dirty="0"/>
              <a:t>Learn through discussion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1147" y="1235460"/>
            <a:ext cx="90185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26" name="Picture 6" descr="https://i.ytimg.com/vi/PA2XKMKbfZk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40" y="3413760"/>
            <a:ext cx="260096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0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fun topics that we will touch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Which of the following seems the most interesting to you?</a:t>
            </a:r>
          </a:p>
          <a:p>
            <a:pPr marL="514350" indent="-514350">
              <a:spcBef>
                <a:spcPts val="1800"/>
              </a:spcBef>
              <a:buSzPct val="80000"/>
              <a:buFont typeface="+mj-lt"/>
              <a:buAutoNum type="alphaLcParenR"/>
            </a:pPr>
            <a:r>
              <a:rPr lang="en-US" sz="2400" dirty="0"/>
              <a:t>What is a GFLOP and why is it used in computer benchmarks?</a:t>
            </a:r>
          </a:p>
          <a:p>
            <a:pPr marL="514350" indent="-514350">
              <a:buSzPct val="80000"/>
              <a:buFont typeface="+mj-lt"/>
              <a:buAutoNum type="alphaLcParenR"/>
            </a:pPr>
            <a:r>
              <a:rPr lang="en-US" sz="2400" dirty="0"/>
              <a:t>How and why does running many programs for a long time eat into your memory (RAM)?</a:t>
            </a:r>
          </a:p>
          <a:p>
            <a:pPr marL="514350" indent="-514350">
              <a:buSzPct val="80000"/>
              <a:buFont typeface="+mj-lt"/>
              <a:buAutoNum type="alphaLcParenR"/>
            </a:pPr>
            <a:r>
              <a:rPr lang="en-US" sz="2400" dirty="0"/>
              <a:t>What is stack overflow and how does it happen?</a:t>
            </a:r>
          </a:p>
          <a:p>
            <a:pPr marL="514350" indent="-514350">
              <a:buSzPct val="80000"/>
              <a:buFont typeface="+mj-lt"/>
              <a:buAutoNum type="alphaLcParenR"/>
            </a:pPr>
            <a:r>
              <a:rPr lang="en-US" sz="2400" dirty="0"/>
              <a:t>Why does your computer slow down when you run out of </a:t>
            </a:r>
            <a:r>
              <a:rPr lang="en-US" sz="2400" i="1" dirty="0"/>
              <a:t>disk</a:t>
            </a:r>
            <a:r>
              <a:rPr lang="en-US" sz="2400" dirty="0"/>
              <a:t> space?</a:t>
            </a:r>
          </a:p>
          <a:p>
            <a:pPr marL="514350" indent="-514350">
              <a:buSzPct val="80000"/>
              <a:buFont typeface="+mj-lt"/>
              <a:buAutoNum type="alphaLcParenR"/>
            </a:pPr>
            <a:r>
              <a:rPr lang="en-US" sz="2400" dirty="0"/>
              <a:t>What was the flaw behind the original Internet worm, the Heartbleed bug, and the </a:t>
            </a:r>
            <a:r>
              <a:rPr lang="en-US" sz="2400" dirty="0" err="1"/>
              <a:t>Cloudbleed</a:t>
            </a:r>
            <a:r>
              <a:rPr lang="en-US" sz="2400" dirty="0"/>
              <a:t> bug?</a:t>
            </a:r>
          </a:p>
          <a:p>
            <a:pPr marL="514350" indent="-514350">
              <a:buSzPct val="80000"/>
              <a:buFont typeface="+mj-lt"/>
              <a:buAutoNum type="alphaLcParenR"/>
            </a:pPr>
            <a:r>
              <a:rPr lang="en-US" sz="2400" dirty="0"/>
              <a:t>What is the meaning behind the different CPU specifications? (e.g. # of cores, # and size of cache, supported memory types)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7FD9FAF-6498-4EC3-BDE9-802BAF55E230}"/>
                  </a:ext>
                </a:extLst>
              </p14:cNvPr>
              <p14:cNvContentPartPr/>
              <p14:nvPr/>
            </p14:nvContentPartPr>
            <p14:xfrm>
              <a:off x="1015560" y="307800"/>
              <a:ext cx="7809120" cy="6233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7FD9FAF-6498-4EC3-BDE9-802BAF55E2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6200" y="298440"/>
                <a:ext cx="7827840" cy="625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2584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Success in 351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Attend all lectures and sections</a:t>
            </a:r>
          </a:p>
          <a:p>
            <a:pPr lvl="1"/>
            <a:r>
              <a:rPr lang="en-US" sz="2000" dirty="0"/>
              <a:t>Avoid devices during lecture please</a:t>
            </a:r>
          </a:p>
          <a:p>
            <a:r>
              <a:rPr lang="en-US" sz="2400" dirty="0"/>
              <a:t>Do the textbook readings ahead of time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Learn by doing</a:t>
            </a:r>
          </a:p>
          <a:p>
            <a:pPr lvl="1"/>
            <a:r>
              <a:rPr lang="en-US" sz="2000" dirty="0"/>
              <a:t>Can answer many questions by writing small programs</a:t>
            </a:r>
          </a:p>
          <a:p>
            <a:r>
              <a:rPr lang="en-US" sz="2400" dirty="0"/>
              <a:t>Visit Piazza often</a:t>
            </a:r>
          </a:p>
          <a:p>
            <a:pPr lvl="1"/>
            <a:r>
              <a:rPr lang="en-US" sz="2000" dirty="0"/>
              <a:t>Ask questions and try to answer fellow students’ questions</a:t>
            </a:r>
          </a:p>
          <a:p>
            <a:r>
              <a:rPr lang="en-US" sz="2400" dirty="0"/>
              <a:t>Go to office hours</a:t>
            </a:r>
          </a:p>
          <a:p>
            <a:pPr lvl="1"/>
            <a:r>
              <a:rPr lang="en-US" sz="2000" dirty="0"/>
              <a:t>Even if you don’t have specific questions in mind</a:t>
            </a:r>
          </a:p>
          <a:p>
            <a:r>
              <a:rPr lang="en-US" sz="2400" dirty="0"/>
              <a:t>Find a study and homework group</a:t>
            </a:r>
          </a:p>
          <a:p>
            <a:r>
              <a:rPr lang="en-US" sz="2400" dirty="0"/>
              <a:t>Start assignments early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Don’t be afraid to ask questions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5F68F9-3CE3-461F-916E-251050460CF1}"/>
                  </a:ext>
                </a:extLst>
              </p14:cNvPr>
              <p14:cNvContentPartPr/>
              <p14:nvPr/>
            </p14:nvContentPartPr>
            <p14:xfrm>
              <a:off x="2496960" y="1762560"/>
              <a:ext cx="3177360" cy="4185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5F68F9-3CE3-461F-916E-251050460C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7600" y="1753200"/>
                <a:ext cx="3196080" cy="420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3482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Admin</a:t>
            </a:r>
          </a:p>
          <a:p>
            <a:pPr lvl="1"/>
            <a:r>
              <a:rPr lang="en-US" dirty="0"/>
              <a:t>Explore/read website </a:t>
            </a:r>
            <a:r>
              <a:rPr lang="en-US" i="1" dirty="0"/>
              <a:t>thoroughly</a:t>
            </a:r>
            <a:r>
              <a:rPr lang="en-US" dirty="0"/>
              <a:t>:  </a:t>
            </a:r>
            <a:r>
              <a:rPr lang="en-US" dirty="0">
                <a:hlinkClick r:id="rId2"/>
              </a:rPr>
              <a:t>http://cs.uw.edu/351</a:t>
            </a:r>
            <a:endParaRPr lang="en-US" dirty="0"/>
          </a:p>
          <a:p>
            <a:pPr lvl="1"/>
            <a:r>
              <a:rPr lang="en-US" dirty="0"/>
              <a:t>Check that you are enrolled in Piazza; read posts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Get your machine set up for this class (VM or </a:t>
            </a:r>
            <a:r>
              <a:rPr lang="en-US" b="1" dirty="0" err="1">
                <a:solidFill>
                  <a:srgbClr val="FF0000"/>
                </a:solidFill>
              </a:rPr>
              <a:t>attu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  <a:r>
              <a:rPr lang="en-US" b="1" i="1" dirty="0">
                <a:solidFill>
                  <a:srgbClr val="FF0000"/>
                </a:solidFill>
              </a:rPr>
              <a:t>as soon as possible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endParaRPr lang="en-US" dirty="0"/>
          </a:p>
          <a:p>
            <a:r>
              <a:rPr lang="en-US" dirty="0"/>
              <a:t>Assignments</a:t>
            </a:r>
          </a:p>
          <a:p>
            <a:pPr lvl="1"/>
            <a:r>
              <a:rPr lang="en-US" dirty="0"/>
              <a:t>Pre-Course Survey due Friday (1/11)</a:t>
            </a:r>
          </a:p>
          <a:p>
            <a:pPr lvl="1"/>
            <a:r>
              <a:rPr lang="en-US" dirty="0"/>
              <a:t>Lab 0 due Monday (1/14)</a:t>
            </a:r>
          </a:p>
          <a:p>
            <a:pPr lvl="1"/>
            <a:r>
              <a:rPr lang="en-US" dirty="0"/>
              <a:t>HW 1 due next Wednesday (1/16)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04AFB9-2994-4317-BEF0-3C9D72DEE750}"/>
                  </a:ext>
                </a:extLst>
              </p14:cNvPr>
              <p14:cNvContentPartPr/>
              <p14:nvPr/>
            </p14:nvContentPartPr>
            <p14:xfrm>
              <a:off x="1357200" y="3261240"/>
              <a:ext cx="6667200" cy="531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A04AFB9-2994-4317-BEF0-3C9D72DEE7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7840" y="3251880"/>
                <a:ext cx="6685920" cy="55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500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04800" y="304800"/>
            <a:ext cx="7772400" cy="1470025"/>
          </a:xfrm>
        </p:spPr>
        <p:txBody>
          <a:bodyPr/>
          <a:lstStyle/>
          <a:p>
            <a:pPr marL="0" indent="0"/>
            <a:r>
              <a:rPr lang="en-US" dirty="0"/>
              <a:t>The Hardware/Software Interface</a:t>
            </a:r>
            <a:br>
              <a:rPr lang="en-US" dirty="0"/>
            </a:br>
            <a:r>
              <a:rPr lang="en-US" sz="2000" b="0" dirty="0"/>
              <a:t>CSE 351 Winter 2019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04800" y="1737360"/>
            <a:ext cx="3505200" cy="4572000"/>
          </a:xfrm>
        </p:spPr>
        <p:txBody>
          <a:bodyPr/>
          <a:lstStyle/>
          <a:p>
            <a:pPr algn="l"/>
            <a:r>
              <a:rPr lang="en-US" sz="2000" b="1" dirty="0"/>
              <a:t>Instructors:</a:t>
            </a:r>
            <a:r>
              <a:rPr lang="en-US" sz="2000" dirty="0"/>
              <a:t> </a:t>
            </a:r>
          </a:p>
          <a:p>
            <a:pPr algn="l"/>
            <a:r>
              <a:rPr lang="en-US" sz="2000" dirty="0"/>
              <a:t>Max </a:t>
            </a:r>
            <a:r>
              <a:rPr lang="en-US" sz="2000" dirty="0" err="1"/>
              <a:t>Willsey</a:t>
            </a:r>
            <a:endParaRPr lang="en-US" sz="2000" dirty="0"/>
          </a:p>
          <a:p>
            <a:pPr algn="l"/>
            <a:r>
              <a:rPr lang="en-US" sz="2000" dirty="0"/>
              <a:t>Luis Ceze</a:t>
            </a:r>
          </a:p>
          <a:p>
            <a:pPr algn="l"/>
            <a:endParaRPr lang="en-US" sz="1000" dirty="0"/>
          </a:p>
          <a:p>
            <a:pPr algn="l"/>
            <a:r>
              <a:rPr lang="en-US" sz="2000" b="1" dirty="0"/>
              <a:t>Teaching Assistants:</a:t>
            </a:r>
          </a:p>
          <a:p>
            <a:pPr algn="l"/>
            <a:r>
              <a:rPr lang="en-US" sz="2000" dirty="0"/>
              <a:t>Britt Henderson</a:t>
            </a:r>
          </a:p>
          <a:p>
            <a:pPr algn="l"/>
            <a:r>
              <a:rPr lang="en-US" sz="2000" dirty="0"/>
              <a:t>Lukas </a:t>
            </a:r>
            <a:r>
              <a:rPr lang="en-US" sz="2000" dirty="0" err="1"/>
              <a:t>Joswiak</a:t>
            </a:r>
            <a:endParaRPr lang="en-US" sz="2000" dirty="0"/>
          </a:p>
          <a:p>
            <a:pPr algn="l"/>
            <a:r>
              <a:rPr lang="en-US" sz="2000" dirty="0"/>
              <a:t>Josie Lee</a:t>
            </a:r>
          </a:p>
          <a:p>
            <a:pPr algn="l"/>
            <a:r>
              <a:rPr lang="en-US" sz="2000" dirty="0"/>
              <a:t>Wei Lin</a:t>
            </a:r>
          </a:p>
          <a:p>
            <a:pPr algn="l"/>
            <a:r>
              <a:rPr lang="en-US" sz="2000" dirty="0"/>
              <a:t>Daniel </a:t>
            </a:r>
            <a:r>
              <a:rPr lang="en-US" sz="2000" dirty="0" err="1"/>
              <a:t>Snitkovsky</a:t>
            </a:r>
            <a:endParaRPr lang="en-US" sz="2000" dirty="0"/>
          </a:p>
          <a:p>
            <a:pPr algn="l"/>
            <a:r>
              <a:rPr lang="en-US" sz="2000" dirty="0"/>
              <a:t>Luis Vega</a:t>
            </a:r>
          </a:p>
          <a:p>
            <a:pPr algn="l"/>
            <a:r>
              <a:rPr lang="en-US" sz="2000" dirty="0"/>
              <a:t>Kory Watson</a:t>
            </a:r>
          </a:p>
          <a:p>
            <a:pPr algn="l"/>
            <a:r>
              <a:rPr lang="en-US" sz="2000" dirty="0"/>
              <a:t>Ivy Yu</a:t>
            </a:r>
          </a:p>
        </p:txBody>
      </p:sp>
      <p:pic>
        <p:nvPicPr>
          <p:cNvPr id="4" name="Picture 2" descr="Abstra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87500"/>
            <a:ext cx="4826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4319" y="6421755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anose="020F0502020204030204" pitchFamily="34" charset="0"/>
                <a:ea typeface="Helvetica Neue Light" charset="0"/>
                <a:cs typeface="Calibri" panose="020F0502020204030204" pitchFamily="34" charset="0"/>
                <a:hlinkClick r:id="rId6"/>
              </a:rPr>
              <a:t>http://xkcd.com/676/</a:t>
            </a:r>
            <a:r>
              <a:rPr lang="en-US" sz="1400" b="0" dirty="0">
                <a:latin typeface="Calibri" panose="020F0502020204030204" pitchFamily="34" charset="0"/>
                <a:ea typeface="Helvetica Neue Light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9517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Introduction</a:t>
            </a:r>
          </a:p>
          <a:p>
            <a:r>
              <a:rPr lang="en-US" dirty="0"/>
              <a:t>Course Policies</a:t>
            </a:r>
          </a:p>
          <a:p>
            <a:r>
              <a:rPr lang="en-US" b="1" dirty="0">
                <a:solidFill>
                  <a:srgbClr val="4B2A85"/>
                </a:solidFill>
              </a:rPr>
              <a:t>Binary</a:t>
            </a:r>
          </a:p>
          <a:p>
            <a:pPr marL="644652" lvl="1"/>
            <a:r>
              <a:rPr lang="en-US" b="1" dirty="0">
                <a:solidFill>
                  <a:srgbClr val="4B2A85"/>
                </a:solidFill>
              </a:rPr>
              <a:t>Decimal, Binary, and Hexadecimal</a:t>
            </a:r>
          </a:p>
          <a:p>
            <a:pPr marL="644652" lvl="1"/>
            <a:r>
              <a:rPr lang="en-US" b="1" dirty="0">
                <a:solidFill>
                  <a:srgbClr val="4B2A85"/>
                </a:solidFill>
              </a:rPr>
              <a:t>Base Conversion</a:t>
            </a:r>
          </a:p>
          <a:p>
            <a:pPr marL="644652" lvl="1"/>
            <a:r>
              <a:rPr lang="en-US" b="1" dirty="0">
                <a:solidFill>
                  <a:srgbClr val="4B2A85"/>
                </a:solidFill>
              </a:rPr>
              <a:t>Binary Encoding</a:t>
            </a:r>
          </a:p>
          <a:p>
            <a:pPr lvl="1"/>
            <a:endParaRPr lang="en-US" b="1" dirty="0">
              <a:solidFill>
                <a:srgbClr val="4B2A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64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Decimal Numbering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Ten </a:t>
                </a:r>
                <a:r>
                  <a:rPr lang="en-US" dirty="0">
                    <a:solidFill>
                      <a:srgbClr val="FF0000"/>
                    </a:solidFill>
                  </a:rPr>
                  <a:t>symbols</a:t>
                </a:r>
                <a:r>
                  <a:rPr lang="en-US" dirty="0"/>
                  <a:t>:  0, 1, 2, 3, 4, 5, 6, 7, 8, 9</a:t>
                </a:r>
              </a:p>
              <a:p>
                <a:endParaRPr lang="en-US" dirty="0"/>
              </a:p>
              <a:p>
                <a:r>
                  <a:rPr lang="en-US" dirty="0"/>
                  <a:t>Represent larger numbers as a sequence of </a:t>
                </a:r>
                <a:r>
                  <a:rPr lang="en-US" dirty="0">
                    <a:solidFill>
                      <a:srgbClr val="FF0000"/>
                    </a:solidFill>
                  </a:rPr>
                  <a:t>digits</a:t>
                </a:r>
              </a:p>
              <a:p>
                <a:pPr lvl="1"/>
                <a:r>
                  <a:rPr lang="en-US" dirty="0"/>
                  <a:t>Each digit is one of the available symbols</a:t>
                </a:r>
              </a:p>
              <a:p>
                <a:endParaRPr lang="en-US" dirty="0"/>
              </a:p>
              <a:p>
                <a:r>
                  <a:rPr lang="en-US" u="sng" dirty="0"/>
                  <a:t>Example</a:t>
                </a:r>
                <a:r>
                  <a:rPr lang="en-US" dirty="0"/>
                  <a:t>:  7061 in decimal (base 10)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7061</a:t>
                </a:r>
                <a:r>
                  <a:rPr lang="en-US" baseline="-25000" dirty="0"/>
                  <a:t>10</a:t>
                </a:r>
                <a:r>
                  <a:rPr lang="en-US" dirty="0"/>
                  <a:t> = (</a:t>
                </a:r>
                <a:r>
                  <a:rPr lang="en-US" dirty="0">
                    <a:solidFill>
                      <a:srgbClr val="0070C0"/>
                    </a:solidFill>
                  </a:rPr>
                  <a:t>7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10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3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0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10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6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10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1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10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0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91"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3EE282-0441-4056-8A1E-CD46683FA332}"/>
                  </a:ext>
                </a:extLst>
              </p14:cNvPr>
              <p14:cNvContentPartPr/>
              <p14:nvPr/>
            </p14:nvContentPartPr>
            <p14:xfrm>
              <a:off x="1445400" y="1858320"/>
              <a:ext cx="6060960" cy="4056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3EE282-0441-4056-8A1E-CD46683FA33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6040" y="1848960"/>
                <a:ext cx="6079680" cy="407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4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Octal Numbering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Eight symbols:  0, 1, 2, 3, 4, 5, 6, 7</a:t>
                </a:r>
              </a:p>
              <a:p>
                <a:pPr lvl="1"/>
                <a:r>
                  <a:rPr lang="en-US" dirty="0"/>
                  <a:t>Notice that we no longer use 8 or 9</a:t>
                </a:r>
              </a:p>
              <a:p>
                <a:r>
                  <a:rPr lang="en-US" dirty="0"/>
                  <a:t>Base comparison:</a:t>
                </a:r>
              </a:p>
              <a:p>
                <a:pPr lvl="1"/>
                <a:r>
                  <a:rPr lang="en-US" dirty="0"/>
                  <a:t>Base 10:	</a:t>
                </a:r>
                <a:r>
                  <a:rPr lang="en-US" sz="20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0, 1, 2, 3, 4, 5, 6, 7, </a:t>
                </a:r>
                <a:r>
                  <a:rPr lang="en-US" sz="2000" dirty="0">
                    <a:solidFill>
                      <a:srgbClr val="FF0000"/>
                    </a:solidFill>
                    <a:latin typeface="Consolas" panose="020B0609020204030204" pitchFamily="49" charset="0"/>
                    <a:cs typeface="Courier New" panose="02070309020205020404" pitchFamily="49" charset="0"/>
                  </a:rPr>
                  <a:t> 8</a:t>
                </a:r>
                <a:r>
                  <a:rPr lang="en-US" sz="20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,  9, 10, 11, 12…</a:t>
                </a:r>
                <a:endParaRPr lang="en-US" dirty="0">
                  <a:latin typeface="Consolas" panose="020B0609020204030204" pitchFamily="49" charset="0"/>
                </a:endParaRPr>
              </a:p>
              <a:p>
                <a:pPr lvl="1"/>
                <a:r>
                  <a:rPr lang="en-US" dirty="0"/>
                  <a:t>Base 8:	</a:t>
                </a:r>
                <a:r>
                  <a:rPr lang="en-US" sz="2000" dirty="0">
                    <a:latin typeface="Consolas" panose="020B0609020204030204" pitchFamily="49" charset="0"/>
                  </a:rPr>
                  <a:t>0, 1, 2, 3, 4, 5, 6, 7, </a:t>
                </a:r>
                <a:r>
                  <a:rPr lang="en-US" sz="2000" dirty="0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10</a:t>
                </a:r>
                <a:r>
                  <a:rPr lang="en-US" sz="2000" dirty="0">
                    <a:latin typeface="Consolas" panose="020B0609020204030204" pitchFamily="49" charset="0"/>
                  </a:rPr>
                  <a:t>, 11, 12, 13, 14…</a:t>
                </a:r>
                <a:endParaRPr lang="en-US" sz="2000" dirty="0"/>
              </a:p>
              <a:p>
                <a:pPr lvl="1"/>
                <a:endParaRPr lang="en-US" dirty="0"/>
              </a:p>
              <a:p>
                <a:r>
                  <a:rPr lang="en-US" u="sng" dirty="0"/>
                  <a:t>Example</a:t>
                </a:r>
                <a:r>
                  <a:rPr lang="en-US" dirty="0"/>
                  <a:t>:  What is 7061</a:t>
                </a:r>
                <a:r>
                  <a:rPr lang="en-US" baseline="-25000" dirty="0"/>
                  <a:t>8</a:t>
                </a:r>
                <a:r>
                  <a:rPr lang="en-US" dirty="0"/>
                  <a:t> in base 10?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7061</a:t>
                </a:r>
                <a:r>
                  <a:rPr lang="en-US" baseline="-25000" dirty="0"/>
                  <a:t>8</a:t>
                </a:r>
                <a:r>
                  <a:rPr lang="en-US" dirty="0"/>
                  <a:t> = (</a:t>
                </a:r>
                <a:r>
                  <a:rPr lang="en-US" dirty="0">
                    <a:solidFill>
                      <a:srgbClr val="0070C0"/>
                    </a:solidFill>
                  </a:rPr>
                  <a:t>7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8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3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0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8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6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8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1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8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0</a:t>
                </a:r>
                <a:r>
                  <a:rPr lang="en-US" dirty="0"/>
                  <a:t>) = 3633</a:t>
                </a:r>
                <a:r>
                  <a:rPr lang="en-US" baseline="-25000" dirty="0"/>
                  <a:t>10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1"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 descr="http://static.tvtropes.org/pmwiki/pub/images/Four_Fingered_Hands_33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18" y="293550"/>
            <a:ext cx="1926241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8BCA96C-3135-408B-985D-D349ADB06761}"/>
                  </a:ext>
                </a:extLst>
              </p14:cNvPr>
              <p14:cNvContentPartPr/>
              <p14:nvPr/>
            </p14:nvContentPartPr>
            <p14:xfrm>
              <a:off x="2301480" y="1820880"/>
              <a:ext cx="4708800" cy="3919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8BCA96C-3135-408B-985D-D349ADB067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2120" y="1811520"/>
                <a:ext cx="4727520" cy="393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47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Warmup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34</a:t>
            </a:r>
            <a:r>
              <a:rPr lang="en-US" baseline="-25000" dirty="0"/>
              <a:t>8</a:t>
            </a:r>
            <a:r>
              <a:rPr lang="en-US" dirty="0"/>
              <a:t> in base 10?</a:t>
            </a:r>
          </a:p>
          <a:p>
            <a:pPr lvl="2"/>
            <a:endParaRPr lang="en-US" dirty="0"/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FF9900"/>
                </a:solidFill>
              </a:rPr>
              <a:t>32</a:t>
            </a:r>
            <a:r>
              <a:rPr lang="en-US" b="1" baseline="-25000" dirty="0">
                <a:solidFill>
                  <a:srgbClr val="FF9900"/>
                </a:solidFill>
              </a:rPr>
              <a:t>10</a:t>
            </a: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00B050"/>
                </a:solidFill>
              </a:rPr>
              <a:t>34</a:t>
            </a:r>
            <a:r>
              <a:rPr lang="en-US" b="1" baseline="-25000" dirty="0">
                <a:solidFill>
                  <a:srgbClr val="00B050"/>
                </a:solidFill>
              </a:rPr>
              <a:t>10</a:t>
            </a: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FF3399"/>
                </a:solidFill>
              </a:rPr>
              <a:t>7</a:t>
            </a:r>
            <a:r>
              <a:rPr lang="en-US" b="1" baseline="-25000" dirty="0">
                <a:solidFill>
                  <a:srgbClr val="FF3399"/>
                </a:solidFill>
              </a:rPr>
              <a:t>10</a:t>
            </a: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00B0F0"/>
                </a:solidFill>
              </a:rPr>
              <a:t>28</a:t>
            </a:r>
            <a:r>
              <a:rPr lang="en-US" b="1" baseline="-25000" dirty="0">
                <a:solidFill>
                  <a:srgbClr val="00B0F0"/>
                </a:solidFill>
              </a:rPr>
              <a:t>10</a:t>
            </a: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996633"/>
                </a:solidFill>
              </a:rPr>
              <a:t>35</a:t>
            </a:r>
            <a:r>
              <a:rPr lang="en-US" b="1" baseline="-25000" dirty="0">
                <a:solidFill>
                  <a:srgbClr val="996633"/>
                </a:solidFill>
              </a:rPr>
              <a:t>10</a:t>
            </a:r>
          </a:p>
          <a:p>
            <a:pPr lvl="2"/>
            <a:endParaRPr lang="en-US" dirty="0"/>
          </a:p>
          <a:p>
            <a:r>
              <a:rPr lang="en-US" dirty="0"/>
              <a:t>Think on your own for a minute, then discuss with your neighbor(s)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023B43F-5A6D-4B40-AE9D-12CE878BBC48}"/>
                  </a:ext>
                </a:extLst>
              </p14:cNvPr>
              <p14:cNvContentPartPr/>
              <p14:nvPr/>
            </p14:nvContentPartPr>
            <p14:xfrm>
              <a:off x="675000" y="2424960"/>
              <a:ext cx="7441200" cy="2089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023B43F-5A6D-4B40-AE9D-12CE878BBC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5640" y="2415600"/>
                <a:ext cx="7459920" cy="21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3035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and Hexadecimal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Binary is base 2</a:t>
                </a:r>
              </a:p>
              <a:p>
                <a:pPr lvl="1"/>
                <a:r>
                  <a:rPr lang="en-US" dirty="0"/>
                  <a:t>Symbols:  0, 1</a:t>
                </a:r>
              </a:p>
              <a:p>
                <a:pPr lvl="1"/>
                <a:r>
                  <a:rPr lang="en-US" dirty="0"/>
                  <a:t>Convention:  2</a:t>
                </a:r>
                <a:r>
                  <a:rPr lang="en-US" baseline="-25000" dirty="0"/>
                  <a:t>10</a:t>
                </a:r>
                <a:r>
                  <a:rPr lang="en-US" dirty="0"/>
                  <a:t> = 10</a:t>
                </a:r>
                <a:r>
                  <a:rPr lang="en-US" baseline="-25000" dirty="0"/>
                  <a:t>2</a:t>
                </a:r>
                <a:r>
                  <a:rPr lang="en-US" dirty="0"/>
                  <a:t> = </a:t>
                </a:r>
                <a:r>
                  <a:rPr lang="en-US" dirty="0">
                    <a:solidFill>
                      <a:srgbClr val="FF0000"/>
                    </a:solidFill>
                  </a:rPr>
                  <a:t>0b</a:t>
                </a:r>
                <a:r>
                  <a:rPr lang="en-US" dirty="0"/>
                  <a:t>10</a:t>
                </a:r>
              </a:p>
              <a:p>
                <a:r>
                  <a:rPr lang="en-US" u="sng" dirty="0"/>
                  <a:t>Example</a:t>
                </a:r>
                <a:r>
                  <a:rPr lang="en-US" dirty="0"/>
                  <a:t>:  What is 0b110 in base 10?</a:t>
                </a:r>
              </a:p>
              <a:p>
                <a:pPr lvl="1"/>
                <a:r>
                  <a:rPr lang="en-US" dirty="0"/>
                  <a:t>0b</a:t>
                </a:r>
                <a:r>
                  <a:rPr lang="en-US" dirty="0">
                    <a:solidFill>
                      <a:srgbClr val="0070C0"/>
                    </a:solidFill>
                  </a:rPr>
                  <a:t>110</a:t>
                </a:r>
                <a:r>
                  <a:rPr lang="en-US" dirty="0"/>
                  <a:t> = </a:t>
                </a:r>
                <a:r>
                  <a:rPr lang="en-US" dirty="0">
                    <a:solidFill>
                      <a:srgbClr val="0070C0"/>
                    </a:solidFill>
                  </a:rPr>
                  <a:t>110</a:t>
                </a:r>
                <a:r>
                  <a:rPr lang="en-US" baseline="-25000" dirty="0"/>
                  <a:t>2</a:t>
                </a:r>
                <a:r>
                  <a:rPr lang="en-US" dirty="0"/>
                  <a:t> = (</a:t>
                </a:r>
                <a:r>
                  <a:rPr lang="en-US" dirty="0">
                    <a:solidFill>
                      <a:srgbClr val="0070C0"/>
                    </a:solidFill>
                  </a:rPr>
                  <a:t>1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2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1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2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0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2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0</a:t>
                </a:r>
                <a:r>
                  <a:rPr lang="en-US" dirty="0"/>
                  <a:t>) = 6</a:t>
                </a:r>
                <a:r>
                  <a:rPr lang="en-US" baseline="-25000" dirty="0"/>
                  <a:t>10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Hexadecimal (</a:t>
                </a:r>
                <a:r>
                  <a:rPr lang="en-US" dirty="0">
                    <a:solidFill>
                      <a:srgbClr val="FF0000"/>
                    </a:solidFill>
                  </a:rPr>
                  <a:t>hex</a:t>
                </a:r>
                <a:r>
                  <a:rPr lang="en-US" dirty="0"/>
                  <a:t>, for short) is base 16</a:t>
                </a:r>
              </a:p>
              <a:p>
                <a:pPr lvl="1"/>
                <a:r>
                  <a:rPr lang="en-US" dirty="0"/>
                  <a:t>Symbols?  0, 1, 2, 3, 4, 5, 6, 7, 8, 9, …?</a:t>
                </a:r>
              </a:p>
              <a:p>
                <a:pPr lvl="1"/>
                <a:r>
                  <a:rPr lang="en-US" dirty="0"/>
                  <a:t>Convention:  16</a:t>
                </a:r>
                <a:r>
                  <a:rPr lang="en-US" baseline="-25000" dirty="0"/>
                  <a:t>10</a:t>
                </a:r>
                <a:r>
                  <a:rPr lang="en-US" dirty="0"/>
                  <a:t> = 10</a:t>
                </a:r>
                <a:r>
                  <a:rPr lang="en-US" baseline="-25000" dirty="0"/>
                  <a:t>16</a:t>
                </a:r>
                <a:r>
                  <a:rPr lang="en-US" dirty="0"/>
                  <a:t> = </a:t>
                </a:r>
                <a:r>
                  <a:rPr lang="en-US" dirty="0">
                    <a:solidFill>
                      <a:srgbClr val="FF0000"/>
                    </a:solidFill>
                  </a:rPr>
                  <a:t>0x</a:t>
                </a:r>
                <a:r>
                  <a:rPr lang="en-US" dirty="0"/>
                  <a:t>10</a:t>
                </a:r>
              </a:p>
              <a:p>
                <a:r>
                  <a:rPr lang="en-US" u="sng" dirty="0"/>
                  <a:t>Example</a:t>
                </a:r>
                <a:r>
                  <a:rPr lang="en-US" dirty="0"/>
                  <a:t>:  What is 0xA5 in base 10?</a:t>
                </a:r>
              </a:p>
              <a:p>
                <a:pPr lvl="1"/>
                <a:r>
                  <a:rPr lang="en-US" dirty="0"/>
                  <a:t>0x</a:t>
                </a:r>
                <a:r>
                  <a:rPr lang="en-US" dirty="0">
                    <a:solidFill>
                      <a:srgbClr val="0070C0"/>
                    </a:solidFill>
                  </a:rPr>
                  <a:t>A5</a:t>
                </a:r>
                <a:r>
                  <a:rPr lang="en-US" dirty="0"/>
                  <a:t> = </a:t>
                </a:r>
                <a:r>
                  <a:rPr lang="en-US" dirty="0">
                    <a:solidFill>
                      <a:srgbClr val="0070C0"/>
                    </a:solidFill>
                  </a:rPr>
                  <a:t>A5</a:t>
                </a:r>
                <a:r>
                  <a:rPr lang="en-US" baseline="-25000" dirty="0"/>
                  <a:t>16</a:t>
                </a:r>
                <a:r>
                  <a:rPr lang="en-US" dirty="0"/>
                  <a:t> = (</a:t>
                </a:r>
                <a:r>
                  <a:rPr lang="en-US" dirty="0">
                    <a:solidFill>
                      <a:srgbClr val="0070C0"/>
                    </a:solidFill>
                  </a:rPr>
                  <a:t>10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16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5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16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0</a:t>
                </a:r>
                <a:r>
                  <a:rPr lang="en-US" dirty="0"/>
                  <a:t>) = 165</a:t>
                </a:r>
                <a:r>
                  <a:rPr lang="en-US" baseline="-25000" dirty="0"/>
                  <a:t>10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1" t="-110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1391" y="4581144"/>
            <a:ext cx="334906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en-US" sz="2400" b="0" dirty="0">
                <a:latin typeface="Calibri" pitchFamily="34" charset="0"/>
              </a:rPr>
              <a:t>9,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A, B, C, D, E, F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7EB279-7A01-44FF-8DF5-72C1305F6735}"/>
                  </a:ext>
                </a:extLst>
              </p14:cNvPr>
              <p14:cNvContentPartPr/>
              <p14:nvPr/>
            </p14:nvContentPartPr>
            <p14:xfrm>
              <a:off x="3038760" y="1753560"/>
              <a:ext cx="4928400" cy="4995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7EB279-7A01-44FF-8DF5-72C1305F67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9400" y="1744200"/>
                <a:ext cx="4947120" cy="501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177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Instruction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Which of the following orderings is correct?</a:t>
            </a:r>
          </a:p>
          <a:p>
            <a:pPr lvl="2"/>
            <a:endParaRPr lang="en-US" dirty="0"/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FF9900"/>
                </a:solidFill>
              </a:rPr>
              <a:t>0xC &lt; 0b1010 &lt; 11</a:t>
            </a:r>
            <a:endParaRPr lang="en-US" b="1" baseline="-25000" dirty="0">
              <a:solidFill>
                <a:srgbClr val="FF9900"/>
              </a:solidFill>
            </a:endParaRP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00B050"/>
                </a:solidFill>
              </a:rPr>
              <a:t>0xC &lt; 11 &lt; 0b1010</a:t>
            </a:r>
            <a:endParaRPr lang="en-US" b="1" baseline="-25000" dirty="0">
              <a:solidFill>
                <a:srgbClr val="00B050"/>
              </a:solidFill>
            </a:endParaRP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FF3399"/>
                </a:solidFill>
              </a:rPr>
              <a:t>11 &lt; 0b1010 &lt; 0xC</a:t>
            </a:r>
            <a:endParaRPr lang="en-US" b="1" baseline="-25000" dirty="0">
              <a:solidFill>
                <a:srgbClr val="FF3399"/>
              </a:solidFill>
            </a:endParaRP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00B0F0"/>
                </a:solidFill>
              </a:rPr>
              <a:t>0b1010 &lt; 11 &lt; 0xC</a:t>
            </a:r>
            <a:endParaRPr lang="en-US" b="1" baseline="-25000" dirty="0">
              <a:solidFill>
                <a:srgbClr val="00B0F0"/>
              </a:solidFill>
            </a:endParaRP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>
                <a:solidFill>
                  <a:srgbClr val="996633"/>
                </a:solidFill>
              </a:rPr>
              <a:t>0b1010 &lt; 0xC &lt; 11</a:t>
            </a:r>
            <a:endParaRPr lang="en-US" b="1" baseline="-25000" dirty="0">
              <a:solidFill>
                <a:srgbClr val="996633"/>
              </a:solidFill>
            </a:endParaRPr>
          </a:p>
          <a:p>
            <a:pPr lvl="2"/>
            <a:endParaRPr lang="en-US" dirty="0"/>
          </a:p>
          <a:p>
            <a:r>
              <a:rPr lang="en-US" dirty="0"/>
              <a:t>Think on your own for a minute, then discuss with your neighbor(s)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0CC201A-0DA8-4997-9BEA-5D695D158F42}"/>
                  </a:ext>
                </a:extLst>
              </p14:cNvPr>
              <p14:cNvContentPartPr/>
              <p14:nvPr/>
            </p14:nvContentPartPr>
            <p14:xfrm>
              <a:off x="126360" y="2234160"/>
              <a:ext cx="7600320" cy="2123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0CC201A-0DA8-4997-9BEA-5D695D158F4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000" y="2224800"/>
                <a:ext cx="7619040" cy="214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258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Base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Can convert from any base </a:t>
                </a:r>
                <a:r>
                  <a:rPr lang="en-US" i="1" dirty="0"/>
                  <a:t>to</a:t>
                </a:r>
                <a:r>
                  <a:rPr lang="en-US" dirty="0"/>
                  <a:t> base 10</a:t>
                </a:r>
              </a:p>
              <a:p>
                <a:pPr lvl="1"/>
                <a:r>
                  <a:rPr lang="en-US" dirty="0"/>
                  <a:t>0b</a:t>
                </a:r>
                <a:r>
                  <a:rPr lang="en-US" dirty="0">
                    <a:solidFill>
                      <a:srgbClr val="0070C0"/>
                    </a:solidFill>
                  </a:rPr>
                  <a:t>110</a:t>
                </a:r>
                <a:r>
                  <a:rPr lang="en-US" dirty="0"/>
                  <a:t> = </a:t>
                </a:r>
                <a:r>
                  <a:rPr lang="en-US" dirty="0">
                    <a:solidFill>
                      <a:srgbClr val="0070C0"/>
                    </a:solidFill>
                  </a:rPr>
                  <a:t>110</a:t>
                </a:r>
                <a:r>
                  <a:rPr lang="en-US" baseline="-25000" dirty="0"/>
                  <a:t>2</a:t>
                </a:r>
                <a:r>
                  <a:rPr lang="en-US" dirty="0"/>
                  <a:t> = (</a:t>
                </a:r>
                <a:r>
                  <a:rPr lang="en-US" dirty="0">
                    <a:solidFill>
                      <a:srgbClr val="0070C0"/>
                    </a:solidFill>
                  </a:rPr>
                  <a:t>1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2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1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2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0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2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0</a:t>
                </a:r>
                <a:r>
                  <a:rPr lang="en-US" dirty="0"/>
                  <a:t>) = 6</a:t>
                </a:r>
                <a:r>
                  <a:rPr lang="en-US" baseline="-25000" dirty="0"/>
                  <a:t>10</a:t>
                </a:r>
              </a:p>
              <a:p>
                <a:pPr lvl="1"/>
                <a:r>
                  <a:rPr lang="en-US" dirty="0"/>
                  <a:t>0x</a:t>
                </a:r>
                <a:r>
                  <a:rPr lang="en-US" dirty="0">
                    <a:solidFill>
                      <a:srgbClr val="0070C0"/>
                    </a:solidFill>
                  </a:rPr>
                  <a:t>A5</a:t>
                </a:r>
                <a:r>
                  <a:rPr lang="en-US" dirty="0"/>
                  <a:t> = </a:t>
                </a:r>
                <a:r>
                  <a:rPr lang="en-US" dirty="0">
                    <a:solidFill>
                      <a:srgbClr val="0070C0"/>
                    </a:solidFill>
                  </a:rPr>
                  <a:t>A5</a:t>
                </a:r>
                <a:r>
                  <a:rPr lang="en-US" baseline="-25000" dirty="0"/>
                  <a:t>16</a:t>
                </a:r>
                <a:r>
                  <a:rPr lang="en-US" dirty="0"/>
                  <a:t> = (</a:t>
                </a:r>
                <a:r>
                  <a:rPr lang="en-US" dirty="0">
                    <a:solidFill>
                      <a:srgbClr val="0070C0"/>
                    </a:solidFill>
                  </a:rPr>
                  <a:t>10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16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/>
                  <a:t>) + (</a:t>
                </a:r>
                <a:r>
                  <a:rPr lang="en-US" dirty="0">
                    <a:solidFill>
                      <a:srgbClr val="0070C0"/>
                    </a:solidFill>
                  </a:rPr>
                  <a:t>5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16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0</a:t>
                </a:r>
                <a:r>
                  <a:rPr lang="en-US" dirty="0"/>
                  <a:t>) = 165</a:t>
                </a:r>
                <a:r>
                  <a:rPr lang="en-US" baseline="-25000" dirty="0"/>
                  <a:t>10</a:t>
                </a:r>
              </a:p>
              <a:p>
                <a:endParaRPr lang="en-US" dirty="0"/>
              </a:p>
              <a:p>
                <a:r>
                  <a:rPr lang="en-US" dirty="0"/>
                  <a:t>We learned to think in base 10, so this is fairly natural for us</a:t>
                </a:r>
              </a:p>
              <a:p>
                <a:endParaRPr lang="en-US" dirty="0"/>
              </a:p>
              <a:p>
                <a:r>
                  <a:rPr lang="en-US" b="1" dirty="0"/>
                  <a:t>Challenge:</a:t>
                </a:r>
                <a:r>
                  <a:rPr lang="en-US" dirty="0"/>
                  <a:t>  Convert into other bases (</a:t>
                </a:r>
                <a:r>
                  <a:rPr lang="en-US" i="1" dirty="0"/>
                  <a:t>e.g. </a:t>
                </a:r>
                <a:r>
                  <a:rPr lang="en-US" dirty="0"/>
                  <a:t>2, 16)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1" t="-1103" r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8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Convert 13</a:t>
            </a:r>
            <a:r>
              <a:rPr lang="en-US" baseline="-25000" dirty="0"/>
              <a:t>10</a:t>
            </a:r>
            <a:r>
              <a:rPr lang="en-US" dirty="0"/>
              <a:t> into binary</a:t>
            </a:r>
          </a:p>
          <a:p>
            <a:endParaRPr lang="en-US" dirty="0"/>
          </a:p>
          <a:p>
            <a:r>
              <a:rPr lang="en-US" dirty="0"/>
              <a:t>Hints: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3</a:t>
            </a:r>
            <a:r>
              <a:rPr lang="en-US" dirty="0"/>
              <a:t> = 8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2</a:t>
            </a:r>
            <a:r>
              <a:rPr lang="en-US" dirty="0"/>
              <a:t> = 4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1</a:t>
            </a:r>
            <a:r>
              <a:rPr lang="en-US" dirty="0"/>
              <a:t> = 2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0</a:t>
            </a:r>
            <a:r>
              <a:rPr lang="en-US" dirty="0"/>
              <a:t> = 1</a:t>
            </a:r>
          </a:p>
          <a:p>
            <a:endParaRPr lang="en-US" dirty="0"/>
          </a:p>
          <a:p>
            <a:r>
              <a:rPr lang="en-US" dirty="0"/>
              <a:t>Discuss with your neighbor(s)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36C5C17-9AEF-4C2B-A722-6B6D0B1FD980}"/>
                  </a:ext>
                </a:extLst>
              </p14:cNvPr>
              <p14:cNvContentPartPr/>
              <p14:nvPr/>
            </p14:nvContentPartPr>
            <p14:xfrm>
              <a:off x="1963080" y="2411640"/>
              <a:ext cx="2183400" cy="716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36C5C17-9AEF-4C2B-A722-6B6D0B1FD98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3720" y="2402280"/>
                <a:ext cx="2202120" cy="73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4448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from Decimal to Binary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decimal number N:</a:t>
                </a:r>
              </a:p>
              <a:p>
                <a:pPr lvl="1"/>
                <a:r>
                  <a:rPr lang="en-US" dirty="0"/>
                  <a:t>List increasing powers of 2 from </a:t>
                </a:r>
                <a:r>
                  <a:rPr lang="en-US" i="1" dirty="0"/>
                  <a:t>right to left</a:t>
                </a:r>
                <a:r>
                  <a:rPr lang="en-US" dirty="0"/>
                  <a:t> until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N</a:t>
                </a:r>
              </a:p>
              <a:p>
                <a:pPr lvl="1"/>
                <a:r>
                  <a:rPr lang="en-US" dirty="0"/>
                  <a:t>Then from </a:t>
                </a:r>
                <a:r>
                  <a:rPr lang="en-US" i="1" dirty="0"/>
                  <a:t>left to right</a:t>
                </a:r>
                <a:r>
                  <a:rPr lang="en-US" dirty="0"/>
                  <a:t>, ask is that (power of 2)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N?</a:t>
                </a:r>
              </a:p>
              <a:p>
                <a:pPr lvl="2"/>
                <a:r>
                  <a:rPr lang="en-US" dirty="0"/>
                  <a:t>If </a:t>
                </a:r>
                <a:r>
                  <a:rPr lang="en-US" b="1" dirty="0"/>
                  <a:t>YES</a:t>
                </a:r>
                <a:r>
                  <a:rPr lang="en-US" dirty="0"/>
                  <a:t>, put a 1 below and subtract that power from N</a:t>
                </a:r>
              </a:p>
              <a:p>
                <a:pPr lvl="2"/>
                <a:r>
                  <a:rPr lang="en-US" dirty="0"/>
                  <a:t>If </a:t>
                </a:r>
                <a:r>
                  <a:rPr lang="en-US" b="1" dirty="0"/>
                  <a:t>NO</a:t>
                </a:r>
                <a:r>
                  <a:rPr lang="en-US" dirty="0"/>
                  <a:t>, put a 0 below and keep going</a:t>
                </a:r>
              </a:p>
              <a:p>
                <a:endParaRPr lang="en-US" dirty="0"/>
              </a:p>
              <a:p>
                <a:r>
                  <a:rPr lang="en-US" u="sng" dirty="0"/>
                  <a:t>Example</a:t>
                </a:r>
                <a:r>
                  <a:rPr lang="en-US" dirty="0"/>
                  <a:t>:  13 to binary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1"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5" name="Shape 160"/>
          <p:cNvGraphicFramePr/>
          <p:nvPr>
            <p:extLst/>
          </p:nvPr>
        </p:nvGraphicFramePr>
        <p:xfrm>
          <a:off x="4206240" y="4068295"/>
          <a:ext cx="4572000" cy="10057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458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2</a:t>
                      </a:r>
                      <a:r>
                        <a:rPr lang="en" sz="2400" b="0" baseline="3000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4</a:t>
                      </a: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=16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2</a:t>
                      </a:r>
                      <a:r>
                        <a:rPr lang="en" sz="2400" b="0" baseline="3000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3</a:t>
                      </a: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=8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2</a:t>
                      </a:r>
                      <a:r>
                        <a:rPr lang="en" sz="2400" b="0" baseline="3000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2</a:t>
                      </a: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=4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2</a:t>
                      </a:r>
                      <a:r>
                        <a:rPr lang="en" sz="2400" b="0" baseline="3000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1</a:t>
                      </a: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=2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2</a:t>
                      </a:r>
                      <a:r>
                        <a:rPr lang="en" sz="2400" b="0" baseline="3000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0</a:t>
                      </a: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=1</a:t>
                      </a: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58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sz="2400" b="1" dirty="0">
                        <a:solidFill>
                          <a:schemeClr val="accent3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sz="2400" b="1" dirty="0">
                        <a:solidFill>
                          <a:schemeClr val="accent3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sz="2400" b="1" dirty="0">
                        <a:solidFill>
                          <a:schemeClr val="accent3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sz="2400" b="1" dirty="0">
                        <a:solidFill>
                          <a:schemeClr val="accent3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sz="2400" b="1" dirty="0">
                        <a:solidFill>
                          <a:schemeClr val="accent3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E7EF8A3-A643-4F7C-8E9F-5E5937BD5062}"/>
                  </a:ext>
                </a:extLst>
              </p14:cNvPr>
              <p14:cNvContentPartPr/>
              <p14:nvPr/>
            </p14:nvContentPartPr>
            <p14:xfrm>
              <a:off x="2285280" y="3879720"/>
              <a:ext cx="6579000" cy="2282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E7EF8A3-A643-4F7C-8E9F-5E5937BD50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5920" y="3870360"/>
                <a:ext cx="6597720" cy="230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08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from Decimal to Base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decimal number N:</a:t>
                </a:r>
              </a:p>
              <a:p>
                <a:pPr lvl="1"/>
                <a:r>
                  <a:rPr lang="en-US" dirty="0"/>
                  <a:t>List increasing powers of </a:t>
                </a:r>
                <a:r>
                  <a:rPr lang="en-US" dirty="0">
                    <a:solidFill>
                      <a:srgbClr val="FF0000"/>
                    </a:solidFill>
                  </a:rPr>
                  <a:t>B</a:t>
                </a:r>
                <a:r>
                  <a:rPr lang="en-US" dirty="0"/>
                  <a:t> from </a:t>
                </a:r>
                <a:r>
                  <a:rPr lang="en-US" i="1" dirty="0"/>
                  <a:t>right to left</a:t>
                </a:r>
                <a:r>
                  <a:rPr lang="en-US" dirty="0"/>
                  <a:t> until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N</a:t>
                </a:r>
              </a:p>
              <a:p>
                <a:pPr lvl="1"/>
                <a:r>
                  <a:rPr lang="en-US" dirty="0"/>
                  <a:t>Then from </a:t>
                </a:r>
                <a:r>
                  <a:rPr lang="en-US" i="1" dirty="0"/>
                  <a:t>left to right</a:t>
                </a:r>
                <a:r>
                  <a:rPr lang="en-US" dirty="0"/>
                  <a:t>, ask is that (power of </a:t>
                </a:r>
                <a:r>
                  <a:rPr lang="en-US" dirty="0">
                    <a:solidFill>
                      <a:srgbClr val="FF0000"/>
                    </a:solidFill>
                  </a:rPr>
                  <a:t>B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N?</a:t>
                </a:r>
              </a:p>
              <a:p>
                <a:pPr lvl="2"/>
                <a:r>
                  <a:rPr lang="en-US" dirty="0"/>
                  <a:t>If </a:t>
                </a:r>
                <a:r>
                  <a:rPr lang="en-US" b="1" dirty="0"/>
                  <a:t>YES</a:t>
                </a:r>
                <a:r>
                  <a:rPr lang="en-US" dirty="0"/>
                  <a:t>, put </a:t>
                </a:r>
                <a:r>
                  <a:rPr lang="en-US" i="1" dirty="0">
                    <a:solidFill>
                      <a:srgbClr val="FF0000"/>
                    </a:solidFill>
                  </a:rPr>
                  <a:t>how many</a:t>
                </a:r>
                <a:r>
                  <a:rPr lang="en-US" dirty="0">
                    <a:solidFill>
                      <a:srgbClr val="FF0000"/>
                    </a:solidFill>
                  </a:rPr>
                  <a:t> of that power go into N </a:t>
                </a:r>
                <a:r>
                  <a:rPr lang="en-US" dirty="0"/>
                  <a:t>and subtract from N</a:t>
                </a:r>
              </a:p>
              <a:p>
                <a:pPr lvl="2"/>
                <a:r>
                  <a:rPr lang="en-US" dirty="0"/>
                  <a:t>If </a:t>
                </a:r>
                <a:r>
                  <a:rPr lang="en-US" b="1" dirty="0"/>
                  <a:t>NO</a:t>
                </a:r>
                <a:r>
                  <a:rPr lang="en-US" dirty="0"/>
                  <a:t>, put a 0 below and keep going</a:t>
                </a:r>
              </a:p>
              <a:p>
                <a:endParaRPr lang="en-US" dirty="0"/>
              </a:p>
              <a:p>
                <a:r>
                  <a:rPr lang="en-US" u="sng" dirty="0"/>
                  <a:t>Example</a:t>
                </a:r>
                <a:r>
                  <a:rPr lang="en-US" dirty="0"/>
                  <a:t>:  165 to hex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1"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Shape 160"/>
          <p:cNvGraphicFramePr/>
          <p:nvPr>
            <p:extLst/>
          </p:nvPr>
        </p:nvGraphicFramePr>
        <p:xfrm>
          <a:off x="4389120" y="4068295"/>
          <a:ext cx="3749040" cy="10057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8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58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16</a:t>
                      </a:r>
                      <a:r>
                        <a:rPr lang="en" sz="2400" b="0" baseline="3000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2</a:t>
                      </a: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=256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16</a:t>
                      </a:r>
                      <a:r>
                        <a:rPr lang="en" sz="2400" b="0" baseline="3000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1</a:t>
                      </a: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=16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16</a:t>
                      </a:r>
                      <a:r>
                        <a:rPr lang="en" sz="2400" b="0" baseline="3000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0</a:t>
                      </a:r>
                      <a:r>
                        <a:rPr lang="en" sz="2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=1</a:t>
                      </a: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58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sz="2400" b="1" dirty="0">
                        <a:solidFill>
                          <a:schemeClr val="accent3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sz="2400" b="1" dirty="0">
                        <a:solidFill>
                          <a:schemeClr val="accent3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sz="2400" b="1" dirty="0">
                        <a:solidFill>
                          <a:schemeClr val="accent3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4188F3B-1614-4849-8C72-5B32A41E1043}"/>
                  </a:ext>
                </a:extLst>
              </p14:cNvPr>
              <p14:cNvContentPartPr/>
              <p14:nvPr/>
            </p14:nvContentPartPr>
            <p14:xfrm>
              <a:off x="1828800" y="3773520"/>
              <a:ext cx="6111360" cy="2575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4188F3B-1614-4849-8C72-5B32A41E10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9440" y="3764160"/>
                <a:ext cx="6130080" cy="259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341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Introductions:  Course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27" y="1361661"/>
            <a:ext cx="8366125" cy="4972050"/>
          </a:xfrm>
          <a:ln>
            <a:noFill/>
          </a:ln>
        </p:spPr>
        <p:txBody>
          <a:bodyPr/>
          <a:lstStyle/>
          <a:p>
            <a:r>
              <a:rPr lang="en-US" dirty="0"/>
              <a:t>Instructors:  just call us Max and Luis (2 of us!  </a:t>
            </a:r>
            <a:r>
              <a:rPr lang="en-US" dirty="0">
                <a:sym typeface="Wingdings" pitchFamily="2" charset="2"/>
              </a:rPr>
              <a:t>)</a:t>
            </a:r>
            <a:endParaRPr lang="en-US" dirty="0"/>
          </a:p>
          <a:p>
            <a:pPr lvl="1"/>
            <a:r>
              <a:rPr lang="en-US" dirty="0"/>
              <a:t>PhD Student and Professor at UW </a:t>
            </a:r>
          </a:p>
          <a:p>
            <a:pPr lvl="1"/>
            <a:r>
              <a:rPr lang="en-US" dirty="0"/>
              <a:t>N</a:t>
            </a:r>
            <a:r>
              <a:rPr lang="en-US" baseline="30000" dirty="0"/>
              <a:t>th</a:t>
            </a:r>
            <a:r>
              <a:rPr lang="en-US" dirty="0"/>
              <a:t> time teaching 351, Luis helped design it</a:t>
            </a:r>
          </a:p>
          <a:p>
            <a:pPr lvl="1"/>
            <a:r>
              <a:rPr lang="en-US" dirty="0"/>
              <a:t>Learn more about us and the staff on the course website!</a:t>
            </a:r>
            <a:endParaRPr lang="en-US" sz="1400" dirty="0"/>
          </a:p>
          <a:p>
            <a:r>
              <a:rPr lang="en-US" dirty="0"/>
              <a:t>Super </a:t>
            </a:r>
            <a:r>
              <a:rPr lang="en-US" dirty="0" err="1"/>
              <a:t>TeAm</a:t>
            </a:r>
            <a:r>
              <a:rPr lang="en-US" dirty="0"/>
              <a:t>:</a:t>
            </a:r>
          </a:p>
          <a:p>
            <a:pPr lvl="1"/>
            <a:endParaRPr lang="en-US" dirty="0"/>
          </a:p>
          <a:p>
            <a:pPr marL="363474" lvl="1" indent="0">
              <a:buNone/>
            </a:pPr>
            <a:endParaRPr lang="en-US" dirty="0"/>
          </a:p>
          <a:p>
            <a:pPr marL="363474" lvl="1" indent="0">
              <a:buNone/>
            </a:pPr>
            <a:endParaRPr lang="en-US" dirty="0"/>
          </a:p>
          <a:p>
            <a:pPr lvl="1"/>
            <a:r>
              <a:rPr lang="en-US" sz="2000" dirty="0"/>
              <a:t>Available in section, office hours, and on Piazza</a:t>
            </a:r>
          </a:p>
          <a:p>
            <a:pPr lvl="1"/>
            <a:r>
              <a:rPr lang="en-US" sz="2000" dirty="0"/>
              <a:t>An invaluable source of information and help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Get to know us</a:t>
            </a:r>
          </a:p>
          <a:p>
            <a:pPr lvl="1"/>
            <a:r>
              <a:rPr lang="en-US" dirty="0"/>
              <a:t>We are here to help you succeed!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D9A45D-9FE7-644A-A846-DF2F1AFB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19778"/>
            <a:ext cx="977900" cy="97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52601-AF0F-904D-97BA-B96B1E833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0" y="219778"/>
            <a:ext cx="977900" cy="97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F510F4-5F5F-5A4F-97E0-3A81FA05B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74" y="4080652"/>
            <a:ext cx="7453745" cy="8976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B7EAA2-C12F-B449-A95B-9C1FF631C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3151417"/>
            <a:ext cx="3962400" cy="9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22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Converting Binary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Hexadecimal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248" t="-4000" b="-2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6875" y="1362075"/>
                <a:ext cx="5669280" cy="4972050"/>
              </a:xfrm>
            </p:spPr>
            <p:txBody>
              <a:bodyPr/>
              <a:lstStyle/>
              <a:p>
                <a:r>
                  <a:rPr lang="en-US" dirty="0"/>
                  <a:t>Hex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Binary</a:t>
                </a:r>
              </a:p>
              <a:p>
                <a:pPr lvl="1"/>
                <a:r>
                  <a:rPr lang="en-US" dirty="0"/>
                  <a:t>Substitute hex digits, then drop any </a:t>
                </a:r>
                <a:r>
                  <a:rPr lang="en-US" dirty="0">
                    <a:solidFill>
                      <a:srgbClr val="FF0000"/>
                    </a:solidFill>
                  </a:rPr>
                  <a:t>leading zeros</a:t>
                </a:r>
              </a:p>
              <a:p>
                <a:pPr lvl="1"/>
                <a:r>
                  <a:rPr lang="en-US" u="sng" dirty="0"/>
                  <a:t>Example</a:t>
                </a:r>
                <a:r>
                  <a:rPr lang="en-US" dirty="0"/>
                  <a:t>:  0x2D to binary</a:t>
                </a:r>
              </a:p>
              <a:p>
                <a:pPr lvl="2"/>
                <a:r>
                  <a:rPr lang="en-US" dirty="0"/>
                  <a:t>0x2 is 0b0010, 0xD is 0b1101</a:t>
                </a:r>
              </a:p>
              <a:p>
                <a:pPr lvl="2"/>
                <a:r>
                  <a:rPr lang="en-US" dirty="0"/>
                  <a:t>Drop two leading zeros, answer is 0b101101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Binary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Hex</a:t>
                </a:r>
              </a:p>
              <a:p>
                <a:pPr lvl="1"/>
                <a:r>
                  <a:rPr lang="en-US" dirty="0"/>
                  <a:t>Pad with </a:t>
                </a:r>
                <a:r>
                  <a:rPr lang="en-US" dirty="0">
                    <a:solidFill>
                      <a:srgbClr val="FF0000"/>
                    </a:solidFill>
                  </a:rPr>
                  <a:t>leading zeros </a:t>
                </a:r>
                <a:r>
                  <a:rPr lang="en-US" dirty="0"/>
                  <a:t>until multiple of 4, then substitute each group of 4</a:t>
                </a:r>
              </a:p>
              <a:p>
                <a:pPr lvl="1"/>
                <a:r>
                  <a:rPr lang="en-US" u="sng" dirty="0"/>
                  <a:t>Example</a:t>
                </a:r>
                <a:r>
                  <a:rPr lang="en-US" dirty="0"/>
                  <a:t>:  0b101101</a:t>
                </a:r>
              </a:p>
              <a:p>
                <a:pPr lvl="2"/>
                <a:r>
                  <a:rPr lang="en-US" dirty="0"/>
                  <a:t>Pad to 0b 0010 1101</a:t>
                </a:r>
              </a:p>
              <a:p>
                <a:pPr lvl="2"/>
                <a:r>
                  <a:rPr lang="en-US" dirty="0"/>
                  <a:t>Substitute to get 0x2D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875" y="1362075"/>
                <a:ext cx="5669280" cy="4972050"/>
              </a:xfrm>
              <a:blipFill rotWithShape="0">
                <a:blip r:embed="rId3"/>
                <a:stretch>
                  <a:fillRect l="-430" t="-1103" r="-2688" b="-9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126480" y="1362456"/>
          <a:ext cx="2743200" cy="5181600"/>
        </p:xfrm>
        <a:graphic>
          <a:graphicData uri="http://schemas.openxmlformats.org/drawingml/2006/table">
            <a:tbl>
              <a:tblPr firstRow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16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A2B65DC-9C77-40C0-B821-7B59DBDC518B}"/>
                  </a:ext>
                </a:extLst>
              </p14:cNvPr>
              <p14:cNvContentPartPr/>
              <p14:nvPr/>
            </p14:nvContentPartPr>
            <p14:xfrm>
              <a:off x="7842960" y="1674720"/>
              <a:ext cx="893880" cy="306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A2B65DC-9C77-40C0-B821-7B59DBDC51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3600" y="1665360"/>
                <a:ext cx="912600" cy="32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995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Binary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Hex Practice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248" t="-4000" b="-2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669280" cy="4972050"/>
          </a:xfrm>
        </p:spPr>
        <p:txBody>
          <a:bodyPr/>
          <a:lstStyle/>
          <a:p>
            <a:r>
              <a:rPr lang="en-US" dirty="0"/>
              <a:t>Convert 0b100110110101101</a:t>
            </a:r>
          </a:p>
          <a:p>
            <a:pPr lvl="1"/>
            <a:r>
              <a:rPr lang="en-US" dirty="0"/>
              <a:t>How many digits?</a:t>
            </a:r>
          </a:p>
          <a:p>
            <a:pPr lvl="1"/>
            <a:r>
              <a:rPr lang="en-US" dirty="0"/>
              <a:t>Pad:</a:t>
            </a:r>
          </a:p>
          <a:p>
            <a:pPr lvl="1"/>
            <a:r>
              <a:rPr lang="en-US" dirty="0"/>
              <a:t>Substitute: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126480" y="1362456"/>
          <a:ext cx="2743200" cy="5181600"/>
        </p:xfrm>
        <a:graphic>
          <a:graphicData uri="http://schemas.openxmlformats.org/drawingml/2006/table">
            <a:tbl>
              <a:tblPr firstRow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16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55E4D28-C660-444B-837D-BA428C34B7EF}"/>
                  </a:ext>
                </a:extLst>
              </p14:cNvPr>
              <p14:cNvContentPartPr/>
              <p14:nvPr/>
            </p14:nvContentPartPr>
            <p14:xfrm>
              <a:off x="1982520" y="475920"/>
              <a:ext cx="4843080" cy="2758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55E4D28-C660-444B-837D-BA428C34B7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3160" y="466560"/>
                <a:ext cx="4861800" cy="277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0483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669280" cy="4972050"/>
          </a:xfrm>
        </p:spPr>
        <p:txBody>
          <a:bodyPr/>
          <a:lstStyle/>
          <a:p>
            <a:r>
              <a:rPr lang="en-US" dirty="0"/>
              <a:t>Why does all of this matter?</a:t>
            </a:r>
            <a:endParaRPr lang="en-US" b="1" dirty="0"/>
          </a:p>
          <a:p>
            <a:pPr lvl="1"/>
            <a:r>
              <a:rPr lang="en-US" i="1" dirty="0"/>
              <a:t>Humans</a:t>
            </a:r>
            <a:r>
              <a:rPr lang="en-US" dirty="0"/>
              <a:t> think about numbers in </a:t>
            </a:r>
            <a:r>
              <a:rPr lang="en-US" b="1" dirty="0"/>
              <a:t>base 10</a:t>
            </a:r>
            <a:r>
              <a:rPr lang="en-US" dirty="0"/>
              <a:t>, but </a:t>
            </a:r>
            <a:r>
              <a:rPr lang="en-US" i="1" dirty="0"/>
              <a:t>computers</a:t>
            </a:r>
            <a:r>
              <a:rPr lang="en-US" dirty="0"/>
              <a:t> “think” about numbers in </a:t>
            </a:r>
            <a:r>
              <a:rPr lang="en-US" b="1" dirty="0"/>
              <a:t>base 2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Binary encoding </a:t>
            </a:r>
            <a:r>
              <a:rPr lang="en-US" dirty="0"/>
              <a:t>is what allows computers to do all of the amazing things that they do!</a:t>
            </a:r>
          </a:p>
          <a:p>
            <a:pPr lvl="1"/>
            <a:endParaRPr lang="en-US" dirty="0"/>
          </a:p>
          <a:p>
            <a:r>
              <a:rPr lang="en-US" dirty="0"/>
              <a:t>You should have this table memorized by the end of the class</a:t>
            </a:r>
          </a:p>
          <a:p>
            <a:pPr lvl="1"/>
            <a:r>
              <a:rPr lang="en-US" dirty="0"/>
              <a:t>Might as well start now!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126480" y="1362456"/>
          <a:ext cx="2743200" cy="5181600"/>
        </p:xfrm>
        <a:graphic>
          <a:graphicData uri="http://schemas.openxmlformats.org/drawingml/2006/table">
            <a:tbl>
              <a:tblPr firstRow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16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0011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1100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1101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1110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1111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120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AMAZING FACT:  You can represent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anything</a:t>
                </a:r>
                <a:r>
                  <a:rPr lang="en-US" b="1" dirty="0">
                    <a:solidFill>
                      <a:srgbClr val="FF0000"/>
                    </a:solidFill>
                  </a:rPr>
                  <a:t> countable using numbers!</a:t>
                </a:r>
              </a:p>
              <a:p>
                <a:pPr lvl="1"/>
                <a:r>
                  <a:rPr lang="en-US" dirty="0"/>
                  <a:t>Need to agree on an </a:t>
                </a:r>
                <a:r>
                  <a:rPr lang="en-US" dirty="0">
                    <a:solidFill>
                      <a:srgbClr val="FF0000"/>
                    </a:solidFill>
                  </a:rPr>
                  <a:t>encoding</a:t>
                </a:r>
              </a:p>
              <a:p>
                <a:pPr lvl="1"/>
                <a:r>
                  <a:rPr lang="en-US" dirty="0"/>
                  <a:t>Kind of like learning a new language</a:t>
                </a:r>
              </a:p>
              <a:p>
                <a:pPr lvl="1"/>
                <a:endParaRPr lang="en-US" dirty="0"/>
              </a:p>
              <a:p>
                <a:r>
                  <a:rPr lang="en-US" u="sng" dirty="0"/>
                  <a:t>Examples</a:t>
                </a:r>
                <a:r>
                  <a:rPr lang="en-US" dirty="0"/>
                  <a:t>:</a:t>
                </a:r>
              </a:p>
              <a:p>
                <a:pPr marL="644652" lvl="1"/>
                <a:r>
                  <a:rPr lang="en-US" dirty="0"/>
                  <a:t>Decimal Integers:  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0b0,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0b1, 2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0b10, etc.</a:t>
                </a:r>
              </a:p>
              <a:p>
                <a:pPr marL="644652" lvl="1"/>
                <a:r>
                  <a:rPr lang="en-US" dirty="0"/>
                  <a:t>English Letters:  CSE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0x435345, yay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0x796179</a:t>
                </a:r>
              </a:p>
              <a:p>
                <a:pPr marL="644652" lvl="1"/>
                <a:r>
                  <a:rPr lang="en-US" dirty="0"/>
                  <a:t>Emoticons:  😃 0x0, 😞 0x1, 😎 0x2, 😇 0x3, 😈 0x4, 🙋 0x5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91"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C48C47-A02A-4E41-ABD8-411CAEBA935C}"/>
                  </a:ext>
                </a:extLst>
              </p14:cNvPr>
              <p14:cNvContentPartPr/>
              <p14:nvPr/>
            </p14:nvContentPartPr>
            <p14:xfrm>
              <a:off x="3112920" y="5014800"/>
              <a:ext cx="509760" cy="11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C48C47-A02A-4E41-ABD8-411CAEBA93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03560" y="5005440"/>
                <a:ext cx="528480" cy="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016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With N binary digits, how many “things” can you represent?</a:t>
                </a:r>
              </a:p>
              <a:p>
                <a:pPr lvl="1"/>
                <a:r>
                  <a:rPr lang="en-US" dirty="0"/>
                  <a:t>Need N binary digits to represent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things, where 2</a:t>
                </a:r>
                <a:r>
                  <a:rPr lang="en-US" baseline="30000" dirty="0"/>
                  <a:t>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:r>
                  <a:rPr lang="en-US" u="sng" dirty="0"/>
                  <a:t>Example</a:t>
                </a:r>
                <a:r>
                  <a:rPr lang="en-US" dirty="0"/>
                  <a:t>:  5 binary digits for alphabet because 2</a:t>
                </a:r>
                <a:r>
                  <a:rPr lang="en-US" baseline="30000" dirty="0"/>
                  <a:t>5</a:t>
                </a:r>
                <a:r>
                  <a:rPr lang="en-US" dirty="0"/>
                  <a:t> = 32 &gt; 26</a:t>
                </a:r>
              </a:p>
              <a:p>
                <a:endParaRPr lang="en-US" dirty="0"/>
              </a:p>
              <a:p>
                <a:r>
                  <a:rPr lang="en-US" dirty="0"/>
                  <a:t>A binary digit is known as a </a:t>
                </a:r>
                <a:r>
                  <a:rPr lang="en-US" dirty="0">
                    <a:solidFill>
                      <a:srgbClr val="FF0000"/>
                    </a:solidFill>
                  </a:rPr>
                  <a:t>bit</a:t>
                </a:r>
              </a:p>
              <a:p>
                <a:r>
                  <a:rPr lang="en-US" dirty="0"/>
                  <a:t>A group of 4 bits (1 hex digit) is called a </a:t>
                </a:r>
                <a:r>
                  <a:rPr lang="en-US" dirty="0">
                    <a:solidFill>
                      <a:srgbClr val="FF0000"/>
                    </a:solidFill>
                  </a:rPr>
                  <a:t>nibble</a:t>
                </a:r>
              </a:p>
              <a:p>
                <a:r>
                  <a:rPr lang="en-US" dirty="0"/>
                  <a:t>A group of 8 bits (2 hex digits) is called a </a:t>
                </a:r>
                <a:r>
                  <a:rPr lang="en-US" dirty="0">
                    <a:solidFill>
                      <a:srgbClr val="FF0000"/>
                    </a:solidFill>
                  </a:rPr>
                  <a:t>byte</a:t>
                </a:r>
              </a:p>
              <a:p>
                <a:pPr lvl="1"/>
                <a:r>
                  <a:rPr lang="en-US" dirty="0"/>
                  <a:t>1 bit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2 things, 1 nibble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16 things, 1 byte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256 things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1"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1E2B926-21BA-48F9-902C-E5C49D827D6B}"/>
                  </a:ext>
                </a:extLst>
              </p14:cNvPr>
              <p14:cNvContentPartPr/>
              <p14:nvPr/>
            </p14:nvContentPartPr>
            <p14:xfrm>
              <a:off x="6612840" y="2742480"/>
              <a:ext cx="951480" cy="1966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1E2B926-21BA-48F9-902C-E5C49D827D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03480" y="2733120"/>
                <a:ext cx="970200" cy="198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62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 What’s It Mean?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chemeClr val="bg1"/>
                  </a:buClr>
                </a:pPr>
                <a:r>
                  <a:rPr lang="en-US" i="1" dirty="0">
                    <a:solidFill>
                      <a:schemeClr val="bg1"/>
                    </a:solidFill>
                  </a:rPr>
                  <a:t>A sequence of bits can have many meanings!</a:t>
                </a:r>
              </a:p>
              <a:p>
                <a:pPr lvl="2"/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Consider the hex sequence 0x4E6F21</a:t>
                </a:r>
              </a:p>
              <a:p>
                <a:pPr lvl="1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Common interpretations include:</a:t>
                </a:r>
              </a:p>
              <a:p>
                <a:pPr lvl="2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The decimal number 5140257</a:t>
                </a:r>
              </a:p>
              <a:p>
                <a:pPr lvl="2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The characters “No!”</a:t>
                </a:r>
              </a:p>
              <a:p>
                <a:pPr lvl="2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The background color of this slide</a:t>
                </a:r>
              </a:p>
              <a:p>
                <a:pPr lvl="2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The real number 7.203034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-39</a:t>
                </a:r>
              </a:p>
              <a:p>
                <a:pPr lvl="1"/>
                <a:endParaRPr lang="en-US" dirty="0"/>
              </a:p>
              <a:p>
                <a:pPr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It is up to the program/programmer to decide how to </a:t>
                </a:r>
                <a:r>
                  <a:rPr lang="en-US" dirty="0">
                    <a:solidFill>
                      <a:srgbClr val="FF0000"/>
                    </a:solidFill>
                  </a:rPr>
                  <a:t>interpret</a:t>
                </a:r>
                <a:r>
                  <a:rPr lang="en-US" dirty="0">
                    <a:solidFill>
                      <a:schemeClr val="bg1"/>
                    </a:solidFill>
                  </a:rPr>
                  <a:t> the sequence of bits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1" t="-1103" r="-1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FFFD3A-FB24-4C48-9956-C0F908AFAD8A}"/>
                  </a:ext>
                </a:extLst>
              </p14:cNvPr>
              <p14:cNvContentPartPr/>
              <p14:nvPr/>
            </p14:nvContentPartPr>
            <p14:xfrm>
              <a:off x="3202560" y="2055240"/>
              <a:ext cx="3625560" cy="2743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FFFD3A-FB24-4C48-9956-C0F908AFAD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3200" y="2045880"/>
                <a:ext cx="3644280" cy="27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3922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Encoding – Colors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6875" y="1362075"/>
                <a:ext cx="8366125" cy="2743200"/>
              </a:xfrm>
            </p:spPr>
            <p:txBody>
              <a:bodyPr/>
              <a:lstStyle/>
              <a:p>
                <a:r>
                  <a:rPr lang="en-US" dirty="0"/>
                  <a:t>RGB – Red, Green, Blue</a:t>
                </a:r>
              </a:p>
              <a:p>
                <a:pPr lvl="1"/>
                <a:r>
                  <a:rPr lang="en-US" dirty="0"/>
                  <a:t>Additive color model (light):  byte (8 bits) for each color</a:t>
                </a:r>
              </a:p>
              <a:p>
                <a:pPr lvl="1"/>
                <a:r>
                  <a:rPr lang="en-US" dirty="0"/>
                  <a:t>Commonly seen in hex (in HTML, photo editing, etc.)</a:t>
                </a:r>
              </a:p>
              <a:p>
                <a:pPr lvl="1"/>
                <a:r>
                  <a:rPr lang="en-US" u="sng" dirty="0"/>
                  <a:t>Examples</a:t>
                </a:r>
                <a:r>
                  <a:rPr lang="en-US" dirty="0"/>
                  <a:t>:  </a:t>
                </a:r>
                <a:r>
                  <a:rPr lang="en-US" b="1" dirty="0">
                    <a:solidFill>
                      <a:srgbClr val="0000FF"/>
                    </a:solidFill>
                  </a:rPr>
                  <a:t>Blue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0x</a:t>
                </a:r>
                <a:r>
                  <a:rPr lang="en-US" dirty="0">
                    <a:solidFill>
                      <a:srgbClr val="FF0000"/>
                    </a:solidFill>
                  </a:rPr>
                  <a:t>00</a:t>
                </a:r>
                <a:r>
                  <a:rPr lang="en-US" dirty="0">
                    <a:solidFill>
                      <a:srgbClr val="00FF00"/>
                    </a:solidFill>
                  </a:rPr>
                  <a:t>00</a:t>
                </a:r>
                <a:r>
                  <a:rPr lang="en-US" dirty="0">
                    <a:solidFill>
                      <a:srgbClr val="0000FF"/>
                    </a:solidFill>
                  </a:rPr>
                  <a:t>FF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FFD700"/>
                    </a:solidFill>
                  </a:rPr>
                  <a:t>Gold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0x</a:t>
                </a:r>
                <a:r>
                  <a:rPr lang="en-US" dirty="0">
                    <a:solidFill>
                      <a:srgbClr val="FF0000"/>
                    </a:solidFill>
                  </a:rPr>
                  <a:t>FF</a:t>
                </a:r>
                <a:r>
                  <a:rPr lang="en-US" dirty="0">
                    <a:solidFill>
                      <a:srgbClr val="00FF00"/>
                    </a:solidFill>
                  </a:rPr>
                  <a:t>D7</a:t>
                </a:r>
                <a:r>
                  <a:rPr lang="en-US" dirty="0">
                    <a:solidFill>
                      <a:srgbClr val="0000FF"/>
                    </a:solidFill>
                  </a:rPr>
                  <a:t>00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chemeClr val="bg1"/>
                    </a:solidFill>
                    <a:effectLst>
                      <a:glow rad="63500">
                        <a:schemeClr val="tx1"/>
                      </a:glow>
                    </a:effectLst>
                  </a:rPr>
                  <a:t>White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0x</a:t>
                </a:r>
                <a:r>
                  <a:rPr lang="en-US" dirty="0">
                    <a:solidFill>
                      <a:srgbClr val="FF0000"/>
                    </a:solidFill>
                  </a:rPr>
                  <a:t>FF</a:t>
                </a:r>
                <a:r>
                  <a:rPr lang="en-US" dirty="0">
                    <a:solidFill>
                      <a:srgbClr val="00FF00"/>
                    </a:solidFill>
                  </a:rPr>
                  <a:t>FF</a:t>
                </a:r>
                <a:r>
                  <a:rPr lang="en-US" dirty="0">
                    <a:solidFill>
                      <a:srgbClr val="0000FF"/>
                    </a:solidFill>
                  </a:rPr>
                  <a:t>FF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FF1493"/>
                    </a:solidFill>
                  </a:rPr>
                  <a:t>Deep Pink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0x</a:t>
                </a:r>
                <a:r>
                  <a:rPr lang="en-US" dirty="0">
                    <a:solidFill>
                      <a:srgbClr val="FF0000"/>
                    </a:solidFill>
                  </a:rPr>
                  <a:t>FF</a:t>
                </a:r>
                <a:r>
                  <a:rPr lang="en-US" dirty="0">
                    <a:solidFill>
                      <a:srgbClr val="00FF00"/>
                    </a:solidFill>
                  </a:rPr>
                  <a:t>14</a:t>
                </a:r>
                <a:r>
                  <a:rPr lang="en-US" dirty="0">
                    <a:solidFill>
                      <a:srgbClr val="0000FF"/>
                    </a:solidFill>
                  </a:rPr>
                  <a:t>93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875" y="1362075"/>
                <a:ext cx="8366125" cy="2743200"/>
              </a:xfrm>
              <a:blipFill rotWithShape="0">
                <a:blip r:embed="rId2"/>
                <a:stretch>
                  <a:fillRect l="-291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8" y="4932997"/>
            <a:ext cx="2743200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1" y="3749040"/>
            <a:ext cx="2381219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06" y="3977640"/>
            <a:ext cx="2529461" cy="228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8D2A3F7-BBA0-45A8-ACC7-07156A2B0A7B}"/>
                  </a:ext>
                </a:extLst>
              </p14:cNvPr>
              <p14:cNvContentPartPr/>
              <p14:nvPr/>
            </p14:nvContentPartPr>
            <p14:xfrm>
              <a:off x="5998320" y="1008000"/>
              <a:ext cx="2086200" cy="401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8D2A3F7-BBA0-45A8-ACC7-07156A2B0A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8960" y="998640"/>
                <a:ext cx="2104920" cy="42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8639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Encoding – Characters/Text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ASCII Encoding (</a:t>
            </a:r>
            <a:r>
              <a:rPr lang="en-US" dirty="0">
                <a:hlinkClick r:id="rId2"/>
              </a:rPr>
              <a:t>www.asciitable.com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American Standard Code for Information Interchange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2" descr="Ascii 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68" y="2286000"/>
            <a:ext cx="669873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D3A8C1B-8C8F-4651-B42C-AC1FDE294138}"/>
                  </a:ext>
                </a:extLst>
              </p14:cNvPr>
              <p14:cNvContentPartPr/>
              <p14:nvPr/>
            </p14:nvContentPartPr>
            <p14:xfrm>
              <a:off x="3089160" y="320040"/>
              <a:ext cx="5523120" cy="6396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D3A8C1B-8C8F-4651-B42C-AC1FDE2941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9800" y="310680"/>
                <a:ext cx="5541840" cy="64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9852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8912"/>
            <a:ext cx="8405982" cy="762000"/>
          </a:xfrm>
          <a:noFill/>
        </p:spPr>
        <p:txBody>
          <a:bodyPr/>
          <a:lstStyle/>
          <a:p>
            <a:r>
              <a:rPr lang="en-US" dirty="0"/>
              <a:t>Binary Encoding – Files and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lowest level, all digital data is stored as bits!</a:t>
            </a:r>
          </a:p>
          <a:p>
            <a:endParaRPr lang="en-US" dirty="0"/>
          </a:p>
          <a:p>
            <a:r>
              <a:rPr lang="en-US" dirty="0"/>
              <a:t>Layers of abstraction keep everything comprehensible</a:t>
            </a:r>
          </a:p>
          <a:p>
            <a:pPr lvl="1"/>
            <a:r>
              <a:rPr lang="en-US" dirty="0"/>
              <a:t>Data/files are groups of bits interpreted by program</a:t>
            </a:r>
          </a:p>
          <a:p>
            <a:pPr lvl="1"/>
            <a:r>
              <a:rPr lang="en-US" dirty="0"/>
              <a:t>Program is actually groups of bits being interpreted by </a:t>
            </a:r>
            <a:r>
              <a:rPr lang="en-US"/>
              <a:t>your CPU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58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Humans think about numbers in decimal; computers think about numbers in binary</a:t>
            </a:r>
          </a:p>
          <a:p>
            <a:pPr lvl="1"/>
            <a:r>
              <a:rPr lang="en-US" dirty="0"/>
              <a:t>Base conversion to go between them</a:t>
            </a:r>
          </a:p>
          <a:p>
            <a:pPr lvl="1"/>
            <a:r>
              <a:rPr lang="en-US" dirty="0"/>
              <a:t>Hexadecimal is more human-readable than binary</a:t>
            </a:r>
          </a:p>
          <a:p>
            <a:pPr lvl="2"/>
            <a:endParaRPr lang="en-US" dirty="0"/>
          </a:p>
          <a:p>
            <a:r>
              <a:rPr lang="en-US" dirty="0"/>
              <a:t>All information on a computer is binary</a:t>
            </a:r>
          </a:p>
          <a:p>
            <a:pPr lvl="2"/>
            <a:endParaRPr lang="en-US" dirty="0"/>
          </a:p>
          <a:p>
            <a:r>
              <a:rPr lang="en-US" dirty="0"/>
              <a:t>Binary encoding can represent </a:t>
            </a:r>
            <a:r>
              <a:rPr lang="en-US" i="1" dirty="0"/>
              <a:t>anything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Computer/program needs to know how to interpret the bits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AC9EA-ADE4-436F-AE9B-41FB0EC88C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84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Introductions: 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~160 students registered, split across two lectures</a:t>
            </a:r>
          </a:p>
          <a:p>
            <a:pPr lvl="2"/>
            <a:endParaRPr lang="en-US" dirty="0"/>
          </a:p>
          <a:p>
            <a:r>
              <a:rPr lang="en-US" dirty="0"/>
              <a:t>CSE majors, EE majors, and more</a:t>
            </a:r>
          </a:p>
          <a:p>
            <a:pPr lvl="1"/>
            <a:r>
              <a:rPr lang="en-US" dirty="0"/>
              <a:t>Most of you will find almost everything in the course new</a:t>
            </a:r>
          </a:p>
          <a:p>
            <a:pPr lvl="2"/>
            <a:endParaRPr lang="en-US" dirty="0"/>
          </a:p>
          <a:p>
            <a:r>
              <a:rPr lang="en-US" dirty="0"/>
              <a:t>Get to know each other and help each other out!</a:t>
            </a:r>
          </a:p>
          <a:p>
            <a:pPr lvl="1"/>
            <a:r>
              <a:rPr lang="en-US" dirty="0"/>
              <a:t>Learning is much more fun with friends</a:t>
            </a:r>
          </a:p>
          <a:p>
            <a:pPr lvl="1"/>
            <a:r>
              <a:rPr lang="en-US" dirty="0"/>
              <a:t>Working well with others is a valuable life skill</a:t>
            </a:r>
          </a:p>
          <a:p>
            <a:pPr lvl="1"/>
            <a:r>
              <a:rPr lang="en-US" dirty="0"/>
              <a:t>Diversity of perspectives expands your horizons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62000" y="1280160"/>
            <a:ext cx="7911265" cy="2928100"/>
            <a:chOff x="334317" y="3021106"/>
            <a:chExt cx="8725660" cy="3229522"/>
          </a:xfrm>
        </p:grpSpPr>
        <p:sp>
          <p:nvSpPr>
            <p:cNvPr id="5" name="Text Box 5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71477" y="3021106"/>
              <a:ext cx="3307422" cy="30175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4702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050" b="0" dirty="0">
                  <a:latin typeface="Helvetica Neue Light" charset="0"/>
                </a:rPr>
                <a:t>1000001101111100001001000001110000000000</a:t>
              </a:r>
            </a:p>
            <a:p>
              <a:r>
                <a:rPr lang="en-US" sz="1050" b="0" dirty="0">
                  <a:latin typeface="Helvetica Neue Light" charset="0"/>
                </a:rPr>
                <a:t>0111010000011000</a:t>
              </a:r>
            </a:p>
            <a:p>
              <a:r>
                <a:rPr lang="en-US" sz="1050" b="0" dirty="0">
                  <a:latin typeface="Helvetica Neue Light" charset="0"/>
                </a:rPr>
                <a:t>10001011010001000010010000010100</a:t>
              </a:r>
            </a:p>
            <a:p>
              <a:r>
                <a:rPr lang="en-US" sz="1050" b="0" dirty="0">
                  <a:latin typeface="Helvetica Neue Light" charset="0"/>
                </a:rPr>
                <a:t>10001011010001100010010100010100</a:t>
              </a:r>
            </a:p>
            <a:p>
              <a:r>
                <a:rPr lang="en-US" sz="1050" b="0" dirty="0">
                  <a:latin typeface="Helvetica Neue Light" charset="0"/>
                </a:rPr>
                <a:t>100011010000010000000010</a:t>
              </a:r>
            </a:p>
            <a:p>
              <a:r>
                <a:rPr lang="en-US" sz="1050" b="0" dirty="0">
                  <a:latin typeface="Helvetica Neue Light" charset="0"/>
                </a:rPr>
                <a:t>1000100111000010</a:t>
              </a:r>
            </a:p>
            <a:p>
              <a:r>
                <a:rPr lang="en-US" sz="1050" b="0" dirty="0">
                  <a:latin typeface="Helvetica Neue Light" charset="0"/>
                </a:rPr>
                <a:t>110000011111101000011111</a:t>
              </a:r>
            </a:p>
            <a:p>
              <a:r>
                <a:rPr lang="en-US" sz="1050" b="0" dirty="0">
                  <a:latin typeface="Helvetica Neue Light" charset="0"/>
                </a:rPr>
                <a:t>11110111011111000010010000011100</a:t>
              </a:r>
            </a:p>
            <a:p>
              <a:r>
                <a:rPr lang="en-US" sz="1050" b="0" dirty="0">
                  <a:latin typeface="Helvetica Neue Light" charset="0"/>
                </a:rPr>
                <a:t>10001001010001000010010000011000</a:t>
              </a:r>
            </a:p>
            <a:p>
              <a:endParaRPr lang="en-US" sz="1050" b="0" dirty="0">
                <a:latin typeface="Helvetica Neue Light" charset="0"/>
              </a:endParaRPr>
            </a:p>
            <a:p>
              <a:r>
                <a:rPr lang="en-US" sz="1050" b="0" dirty="0">
                  <a:latin typeface="Helvetica Neue Light" charset="0"/>
                </a:rPr>
                <a:t>1000001101111100001001000001110000000000</a:t>
              </a:r>
            </a:p>
            <a:p>
              <a:r>
                <a:rPr lang="en-US" sz="1050" b="0" dirty="0">
                  <a:latin typeface="Helvetica Neue Light" charset="0"/>
                </a:rPr>
                <a:t>0111010000011000</a:t>
              </a:r>
            </a:p>
            <a:p>
              <a:r>
                <a:rPr lang="en-US" sz="1050" b="0" dirty="0">
                  <a:latin typeface="Helvetica Neue Light" charset="0"/>
                </a:rPr>
                <a:t>10001011010001000010010000010100</a:t>
              </a:r>
            </a:p>
            <a:p>
              <a:r>
                <a:rPr lang="en-US" sz="1050" b="0" dirty="0">
                  <a:latin typeface="Helvetica Neue Light" charset="0"/>
                </a:rPr>
                <a:t>10001011010001100010010100010100</a:t>
              </a:r>
            </a:p>
            <a:p>
              <a:r>
                <a:rPr lang="en-US" sz="1050" b="0" dirty="0">
                  <a:latin typeface="Helvetica Neue Light" charset="0"/>
                </a:rPr>
                <a:t>100011010000010000000010</a:t>
              </a:r>
            </a:p>
            <a:p>
              <a:r>
                <a:rPr lang="en-US" sz="1050" b="0" dirty="0">
                  <a:latin typeface="Helvetica Neue Light" charset="0"/>
                </a:rPr>
                <a:t>1000100111000010</a:t>
              </a:r>
            </a:p>
            <a:p>
              <a:r>
                <a:rPr lang="en-US" sz="1050" b="0" dirty="0">
                  <a:latin typeface="Helvetica Neue Light" charset="0"/>
                </a:rPr>
                <a:t>110000011111101000011111</a:t>
              </a:r>
            </a:p>
            <a:p>
              <a:r>
                <a:rPr lang="en-US" sz="1050" b="0" dirty="0">
                  <a:latin typeface="Helvetica Neue Light" charset="0"/>
                </a:rPr>
                <a:t>11110111011111000010010000011100</a:t>
              </a:r>
            </a:p>
          </p:txBody>
        </p:sp>
        <p:sp>
          <p:nvSpPr>
            <p:cNvPr id="6" name="Left-Right Arrow 5"/>
            <p:cNvSpPr/>
            <p:nvPr/>
          </p:nvSpPr>
          <p:spPr bwMode="auto">
            <a:xfrm>
              <a:off x="3649184" y="4283996"/>
              <a:ext cx="1942933" cy="762000"/>
            </a:xfrm>
            <a:prstGeom prst="left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63"/>
            <a:stretch/>
          </p:blipFill>
          <p:spPr>
            <a:xfrm>
              <a:off x="5847611" y="3023334"/>
              <a:ext cx="3212366" cy="322729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317" y="3581400"/>
              <a:ext cx="3314867" cy="22109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9103844">
              <a:off x="3376714" y="4435275"/>
              <a:ext cx="2423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HW/SW Interface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4044" y="3832796"/>
              <a:ext cx="3291840" cy="164262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CSE351!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Our goal is to teach you the key abstractions “under the hood”</a:t>
            </a:r>
            <a:endParaRPr lang="en-US" sz="1000" dirty="0"/>
          </a:p>
          <a:p>
            <a:pPr lvl="1"/>
            <a:r>
              <a:rPr lang="en-US" dirty="0"/>
              <a:t>How does your source code become something that your computer understands?</a:t>
            </a:r>
          </a:p>
          <a:p>
            <a:pPr lvl="1"/>
            <a:r>
              <a:rPr lang="en-US" dirty="0"/>
              <a:t>What happens as your computer is executing one or more processes?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21F3F42-3C7F-4338-82E9-BCF70F16C89F}"/>
                  </a:ext>
                </a:extLst>
              </p14:cNvPr>
              <p14:cNvContentPartPr/>
              <p14:nvPr/>
            </p14:nvContentPartPr>
            <p14:xfrm>
              <a:off x="509400" y="469080"/>
              <a:ext cx="6880320" cy="6028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21F3F42-3C7F-4338-82E9-BCF70F16C8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040" y="459720"/>
                <a:ext cx="6899040" cy="604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8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62000" y="1280160"/>
            <a:ext cx="7911265" cy="2928100"/>
            <a:chOff x="334317" y="3021106"/>
            <a:chExt cx="8725660" cy="3229522"/>
          </a:xfrm>
        </p:grpSpPr>
        <p:sp>
          <p:nvSpPr>
            <p:cNvPr id="5" name="Text Box 5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71477" y="3021106"/>
              <a:ext cx="3307422" cy="30175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4702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050" b="0" dirty="0">
                  <a:latin typeface="Helvetica Neue Light" charset="0"/>
                </a:rPr>
                <a:t>1000001101111100001001000001110000000000</a:t>
              </a:r>
            </a:p>
            <a:p>
              <a:r>
                <a:rPr lang="en-US" sz="1050" b="0" dirty="0">
                  <a:latin typeface="Helvetica Neue Light" charset="0"/>
                </a:rPr>
                <a:t>0111010000011000</a:t>
              </a:r>
            </a:p>
            <a:p>
              <a:r>
                <a:rPr lang="en-US" sz="1050" b="0" dirty="0">
                  <a:latin typeface="Helvetica Neue Light" charset="0"/>
                </a:rPr>
                <a:t>10001011010001000010010000010100</a:t>
              </a:r>
            </a:p>
            <a:p>
              <a:r>
                <a:rPr lang="en-US" sz="1050" b="0" dirty="0">
                  <a:latin typeface="Helvetica Neue Light" charset="0"/>
                </a:rPr>
                <a:t>10001011010001100010010100010100</a:t>
              </a:r>
            </a:p>
            <a:p>
              <a:r>
                <a:rPr lang="en-US" sz="1050" b="0" dirty="0">
                  <a:latin typeface="Helvetica Neue Light" charset="0"/>
                </a:rPr>
                <a:t>100011010000010000000010</a:t>
              </a:r>
            </a:p>
            <a:p>
              <a:r>
                <a:rPr lang="en-US" sz="1050" b="0" dirty="0">
                  <a:latin typeface="Helvetica Neue Light" charset="0"/>
                </a:rPr>
                <a:t>1000100111000010</a:t>
              </a:r>
            </a:p>
            <a:p>
              <a:r>
                <a:rPr lang="en-US" sz="1050" b="0" dirty="0">
                  <a:latin typeface="Helvetica Neue Light" charset="0"/>
                </a:rPr>
                <a:t>110000011111101000011111</a:t>
              </a:r>
            </a:p>
            <a:p>
              <a:r>
                <a:rPr lang="en-US" sz="1050" b="0" dirty="0">
                  <a:latin typeface="Helvetica Neue Light" charset="0"/>
                </a:rPr>
                <a:t>11110111011111000010010000011100</a:t>
              </a:r>
            </a:p>
            <a:p>
              <a:r>
                <a:rPr lang="en-US" sz="1050" b="0" dirty="0">
                  <a:latin typeface="Helvetica Neue Light" charset="0"/>
                </a:rPr>
                <a:t>10001001010001000010010000011000</a:t>
              </a:r>
            </a:p>
            <a:p>
              <a:endParaRPr lang="en-US" sz="1050" b="0" dirty="0">
                <a:latin typeface="Helvetica Neue Light" charset="0"/>
              </a:endParaRPr>
            </a:p>
            <a:p>
              <a:r>
                <a:rPr lang="en-US" sz="1050" b="0" dirty="0">
                  <a:latin typeface="Helvetica Neue Light" charset="0"/>
                </a:rPr>
                <a:t>1000001101111100001001000001110000000000</a:t>
              </a:r>
            </a:p>
            <a:p>
              <a:r>
                <a:rPr lang="en-US" sz="1050" b="0" dirty="0">
                  <a:latin typeface="Helvetica Neue Light" charset="0"/>
                </a:rPr>
                <a:t>0111010000011000</a:t>
              </a:r>
            </a:p>
            <a:p>
              <a:r>
                <a:rPr lang="en-US" sz="1050" b="0" dirty="0">
                  <a:latin typeface="Helvetica Neue Light" charset="0"/>
                </a:rPr>
                <a:t>10001011010001000010010000010100</a:t>
              </a:r>
            </a:p>
            <a:p>
              <a:r>
                <a:rPr lang="en-US" sz="1050" b="0" dirty="0">
                  <a:latin typeface="Helvetica Neue Light" charset="0"/>
                </a:rPr>
                <a:t>10001011010001100010010100010100</a:t>
              </a:r>
            </a:p>
            <a:p>
              <a:r>
                <a:rPr lang="en-US" sz="1050" b="0" dirty="0">
                  <a:latin typeface="Helvetica Neue Light" charset="0"/>
                </a:rPr>
                <a:t>100011010000010000000010</a:t>
              </a:r>
            </a:p>
            <a:p>
              <a:r>
                <a:rPr lang="en-US" sz="1050" b="0" dirty="0">
                  <a:latin typeface="Helvetica Neue Light" charset="0"/>
                </a:rPr>
                <a:t>1000100111000010</a:t>
              </a:r>
            </a:p>
            <a:p>
              <a:r>
                <a:rPr lang="en-US" sz="1050" b="0" dirty="0">
                  <a:latin typeface="Helvetica Neue Light" charset="0"/>
                </a:rPr>
                <a:t>110000011111101000011111</a:t>
              </a:r>
            </a:p>
            <a:p>
              <a:r>
                <a:rPr lang="en-US" sz="1050" b="0" dirty="0">
                  <a:latin typeface="Helvetica Neue Light" charset="0"/>
                </a:rPr>
                <a:t>11110111011111000010010000011100</a:t>
              </a:r>
            </a:p>
          </p:txBody>
        </p:sp>
        <p:sp>
          <p:nvSpPr>
            <p:cNvPr id="6" name="Left-Right Arrow 5"/>
            <p:cNvSpPr/>
            <p:nvPr/>
          </p:nvSpPr>
          <p:spPr bwMode="auto">
            <a:xfrm>
              <a:off x="3649184" y="4283996"/>
              <a:ext cx="1942933" cy="762000"/>
            </a:xfrm>
            <a:prstGeom prst="left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63"/>
            <a:stretch/>
          </p:blipFill>
          <p:spPr>
            <a:xfrm>
              <a:off x="5847611" y="3023334"/>
              <a:ext cx="3212366" cy="322729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317" y="3581400"/>
              <a:ext cx="3314867" cy="22109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9103844">
              <a:off x="3376714" y="4435275"/>
              <a:ext cx="2423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HW/SW Interface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4044" y="3832796"/>
              <a:ext cx="3291840" cy="164262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CSE351!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This is an </a:t>
            </a:r>
            <a:r>
              <a:rPr lang="en-US" i="1" dirty="0"/>
              <a:t>introduction</a:t>
            </a:r>
            <a:r>
              <a:rPr lang="en-US" dirty="0"/>
              <a:t> that will:</a:t>
            </a:r>
          </a:p>
          <a:p>
            <a:pPr lvl="1"/>
            <a:r>
              <a:rPr lang="en-US" dirty="0"/>
              <a:t>Profoundly change/augment your view of computers and programs </a:t>
            </a:r>
          </a:p>
          <a:p>
            <a:pPr lvl="1"/>
            <a:r>
              <a:rPr lang="en-US" dirty="0"/>
              <a:t>Leave you impressed that computers ever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1DC9D8D-D883-46BC-B130-3AD88C106536}"/>
                  </a:ext>
                </a:extLst>
              </p14:cNvPr>
              <p14:cNvContentPartPr/>
              <p14:nvPr/>
            </p14:nvContentPartPr>
            <p14:xfrm>
              <a:off x="2337840" y="6171480"/>
              <a:ext cx="2631600" cy="1076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1DC9D8D-D883-46BC-B130-3AD88C1065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8480" y="6162120"/>
                <a:ext cx="2650320" cy="12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453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 Many Forms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46320" y="1051560"/>
            <a:ext cx="4114800" cy="4972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4B2A85"/>
                </a:solidFill>
              </a:rPr>
              <a:t>High Level Language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B2A85"/>
                </a:solidFill>
              </a:rPr>
              <a:t>(</a:t>
            </a:r>
            <a:r>
              <a:rPr lang="en-US" i="1" dirty="0">
                <a:solidFill>
                  <a:srgbClr val="4B2A85"/>
                </a:solidFill>
              </a:rPr>
              <a:t>e.g.</a:t>
            </a:r>
            <a:r>
              <a:rPr lang="en-US" dirty="0">
                <a:solidFill>
                  <a:srgbClr val="4B2A85"/>
                </a:solidFill>
              </a:rPr>
              <a:t> C, Java)</a:t>
            </a:r>
          </a:p>
          <a:p>
            <a:pPr marL="0" indent="0">
              <a:buNone/>
            </a:pPr>
            <a:endParaRPr lang="en-US" dirty="0">
              <a:solidFill>
                <a:srgbClr val="4B2A85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B2A8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4B2A85"/>
                </a:solidFill>
              </a:rPr>
              <a:t>Assembly Language</a:t>
            </a:r>
          </a:p>
          <a:p>
            <a:pPr marL="0" indent="0">
              <a:buNone/>
            </a:pPr>
            <a:endParaRPr lang="en-US" dirty="0">
              <a:solidFill>
                <a:srgbClr val="4B2A85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B2A85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B2A85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B2A8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4B2A85"/>
                </a:solidFill>
              </a:rPr>
              <a:t>Machine Code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188720"/>
            <a:ext cx="411480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lIns="90000" tIns="4572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300" dirty="0">
                <a:latin typeface="Courier New" panose="02070309020205020404" pitchFamily="49" charset="0"/>
                <a:ea typeface="Anonymous Pro" panose="02060609030202000504" pitchFamily="49" charset="0"/>
                <a:cs typeface="Courier New" panose="02070309020205020404" pitchFamily="49" charset="0"/>
              </a:rPr>
              <a:t>if</a:t>
            </a:r>
            <a:r>
              <a:rPr lang="en-US" sz="1300" b="0" dirty="0">
                <a:latin typeface="Courier New" panose="02070309020205020404" pitchFamily="49" charset="0"/>
                <a:ea typeface="Anonymous Pro" panose="02060609030202000504" pitchFamily="49" charset="0"/>
                <a:cs typeface="Courier New" panose="02070309020205020404" pitchFamily="49" charset="0"/>
              </a:rPr>
              <a:t> (</a:t>
            </a:r>
            <a:r>
              <a:rPr lang="en-US" sz="1300" b="0" dirty="0" err="1">
                <a:latin typeface="Courier New" panose="02070309020205020404" pitchFamily="49" charset="0"/>
                <a:ea typeface="Anonymous Pro" panose="02060609030202000504" pitchFamily="49" charset="0"/>
                <a:cs typeface="Courier New" panose="02070309020205020404" pitchFamily="49" charset="0"/>
              </a:rPr>
              <a:t>x</a:t>
            </a:r>
            <a:r>
              <a:rPr lang="en-US" sz="1300" b="0" dirty="0">
                <a:latin typeface="Courier New" panose="02070309020205020404" pitchFamily="49" charset="0"/>
                <a:ea typeface="Anonymous Pro" panose="02060609030202000504" pitchFamily="49" charset="0"/>
                <a:cs typeface="Courier New" panose="02070309020205020404" pitchFamily="49" charset="0"/>
              </a:rPr>
              <a:t> != 0) </a:t>
            </a:r>
            <a:r>
              <a:rPr lang="en-US" sz="1300" b="0" dirty="0" err="1">
                <a:latin typeface="Courier New" panose="02070309020205020404" pitchFamily="49" charset="0"/>
                <a:ea typeface="Anonymous Pro" panose="02060609030202000504" pitchFamily="49" charset="0"/>
                <a:cs typeface="Courier New" panose="02070309020205020404" pitchFamily="49" charset="0"/>
              </a:rPr>
              <a:t>y</a:t>
            </a:r>
            <a:r>
              <a:rPr lang="en-US" sz="1300" b="0" dirty="0">
                <a:latin typeface="Courier New" panose="02070309020205020404" pitchFamily="49" charset="0"/>
                <a:ea typeface="Anonymous Pro" panose="02060609030202000504" pitchFamily="49" charset="0"/>
                <a:cs typeface="Courier New" panose="02070309020205020404" pitchFamily="49" charset="0"/>
              </a:rPr>
              <a:t> = (</a:t>
            </a:r>
            <a:r>
              <a:rPr lang="en-US" sz="1300" b="0" dirty="0" err="1">
                <a:latin typeface="Courier New" panose="02070309020205020404" pitchFamily="49" charset="0"/>
                <a:ea typeface="Anonymous Pro" panose="02060609030202000504" pitchFamily="49" charset="0"/>
                <a:cs typeface="Courier New" panose="02070309020205020404" pitchFamily="49" charset="0"/>
              </a:rPr>
              <a:t>y+z)/x</a:t>
            </a:r>
            <a:r>
              <a:rPr lang="en-US" sz="1300" b="0" dirty="0">
                <a:latin typeface="Courier New" panose="02070309020205020404" pitchFamily="49" charset="0"/>
                <a:ea typeface="Anonymous Pro" panose="020606090302020005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2315" y="2103120"/>
            <a:ext cx="4114800" cy="2103120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lIns="90000" tIns="5823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    </a:t>
            </a:r>
            <a:r>
              <a:rPr lang="en-US" sz="130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cmpl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	$0, -4(%ebp)</a:t>
            </a:r>
          </a:p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    </a:t>
            </a:r>
            <a:r>
              <a:rPr lang="en-US" sz="130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je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	.L2</a:t>
            </a:r>
          </a:p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    </a:t>
            </a:r>
            <a:r>
              <a:rPr lang="en-US" sz="130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movl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	-12(%ebp), %</a:t>
            </a:r>
            <a:r>
              <a:rPr lang="en-US" sz="1300" b="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eax</a:t>
            </a:r>
            <a:endParaRPr lang="en-US" sz="1300" b="0" dirty="0">
              <a:latin typeface="Courier New" panose="02070309020205020404" pitchFamily="49" charset="0"/>
              <a:ea typeface="Anonymous Pro" charset="0"/>
              <a:cs typeface="Courier New" panose="02070309020205020404" pitchFamily="49" charset="0"/>
            </a:endParaRPr>
          </a:p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    </a:t>
            </a:r>
            <a:r>
              <a:rPr lang="en-US" sz="130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movl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	-8(%ebp), %</a:t>
            </a:r>
            <a:r>
              <a:rPr lang="en-US" sz="1300" b="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edx</a:t>
            </a:r>
            <a:endParaRPr lang="en-US" sz="1300" b="0" dirty="0">
              <a:latin typeface="Courier New" panose="02070309020205020404" pitchFamily="49" charset="0"/>
              <a:ea typeface="Anonymous Pro" charset="0"/>
              <a:cs typeface="Courier New" panose="02070309020205020404" pitchFamily="49" charset="0"/>
            </a:endParaRPr>
          </a:p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    </a:t>
            </a:r>
            <a:r>
              <a:rPr lang="en-US" sz="130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leal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	(%</a:t>
            </a:r>
            <a:r>
              <a:rPr lang="en-US" sz="1300" b="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edx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,%</a:t>
            </a:r>
            <a:r>
              <a:rPr lang="en-US" sz="1300" b="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eax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), %</a:t>
            </a:r>
            <a:r>
              <a:rPr lang="en-US" sz="1300" b="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eax</a:t>
            </a:r>
            <a:endParaRPr lang="en-US" sz="1300" b="0" dirty="0">
              <a:latin typeface="Courier New" panose="02070309020205020404" pitchFamily="49" charset="0"/>
              <a:ea typeface="Anonymous Pro" charset="0"/>
              <a:cs typeface="Courier New" panose="02070309020205020404" pitchFamily="49" charset="0"/>
            </a:endParaRPr>
          </a:p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    </a:t>
            </a:r>
            <a:r>
              <a:rPr lang="en-US" sz="130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movl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	%</a:t>
            </a:r>
            <a:r>
              <a:rPr lang="en-US" sz="1300" b="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eax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, %</a:t>
            </a:r>
            <a:r>
              <a:rPr lang="en-US" sz="1300" b="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edx</a:t>
            </a:r>
            <a:endParaRPr lang="en-US" sz="1300" b="0" dirty="0">
              <a:latin typeface="Courier New" panose="02070309020205020404" pitchFamily="49" charset="0"/>
              <a:ea typeface="Anonymous Pro" charset="0"/>
              <a:cs typeface="Courier New" panose="02070309020205020404" pitchFamily="49" charset="0"/>
            </a:endParaRPr>
          </a:p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    </a:t>
            </a:r>
            <a:r>
              <a:rPr lang="en-US" sz="130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sarl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	$31, %</a:t>
            </a:r>
            <a:r>
              <a:rPr lang="en-US" sz="1300" b="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edx</a:t>
            </a:r>
            <a:endParaRPr lang="en-US" sz="1300" b="0" dirty="0">
              <a:latin typeface="Courier New" panose="02070309020205020404" pitchFamily="49" charset="0"/>
              <a:ea typeface="Anonymous Pro" charset="0"/>
              <a:cs typeface="Courier New" panose="02070309020205020404" pitchFamily="49" charset="0"/>
            </a:endParaRPr>
          </a:p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    </a:t>
            </a:r>
            <a:r>
              <a:rPr lang="en-US" sz="130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idivl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	-4(%ebp)</a:t>
            </a:r>
          </a:p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    </a:t>
            </a:r>
            <a:r>
              <a:rPr lang="en-US" sz="130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movl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	%</a:t>
            </a:r>
            <a:r>
              <a:rPr lang="en-US" sz="1300" b="0" dirty="0" err="1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eax</a:t>
            </a: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, -8(%ebp)</a:t>
            </a:r>
          </a:p>
          <a:p>
            <a:pPr>
              <a:tabLst>
                <a:tab pos="1028700" algn="l"/>
              </a:tabLst>
            </a:pPr>
            <a:r>
              <a:rPr lang="en-US" sz="1300" b="0" dirty="0">
                <a:latin typeface="Courier New" panose="02070309020205020404" pitchFamily="49" charset="0"/>
                <a:ea typeface="Anonymous Pro" charset="0"/>
                <a:cs typeface="Courier New" panose="02070309020205020404" pitchFamily="49" charset="0"/>
              </a:rPr>
              <a:t>.L2:</a:t>
            </a: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4846320"/>
            <a:ext cx="4114800" cy="187452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470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300" b="0" dirty="0">
                <a:latin typeface="Courier New" panose="02070309020205020404" pitchFamily="49" charset="0"/>
                <a:cs typeface="Courier New" panose="02070309020205020404" pitchFamily="49" charset="0"/>
              </a:rPr>
              <a:t>1000001101111100001001000001110000000000</a:t>
            </a:r>
          </a:p>
          <a:p>
            <a:r>
              <a:rPr lang="en-US" sz="1300" b="0" dirty="0">
                <a:latin typeface="Courier New" panose="02070309020205020404" pitchFamily="49" charset="0"/>
                <a:cs typeface="Courier New" panose="02070309020205020404" pitchFamily="49" charset="0"/>
              </a:rPr>
              <a:t>0111010000011000</a:t>
            </a:r>
          </a:p>
          <a:p>
            <a:r>
              <a:rPr lang="en-US" sz="1300" b="0" dirty="0">
                <a:latin typeface="Courier New" panose="02070309020205020404" pitchFamily="49" charset="0"/>
                <a:cs typeface="Courier New" panose="02070309020205020404" pitchFamily="49" charset="0"/>
              </a:rPr>
              <a:t>10001011010001000010010000010100</a:t>
            </a:r>
          </a:p>
          <a:p>
            <a:r>
              <a:rPr lang="en-US" sz="1300" b="0" dirty="0">
                <a:latin typeface="Courier New" panose="02070309020205020404" pitchFamily="49" charset="0"/>
                <a:cs typeface="Courier New" panose="02070309020205020404" pitchFamily="49" charset="0"/>
              </a:rPr>
              <a:t>10001011010001100010010100010100</a:t>
            </a:r>
          </a:p>
          <a:p>
            <a:r>
              <a:rPr lang="en-US" sz="1300" b="0" dirty="0">
                <a:latin typeface="Courier New" panose="02070309020205020404" pitchFamily="49" charset="0"/>
                <a:cs typeface="Courier New" panose="02070309020205020404" pitchFamily="49" charset="0"/>
              </a:rPr>
              <a:t>100011010000010000000010</a:t>
            </a:r>
          </a:p>
          <a:p>
            <a:r>
              <a:rPr lang="en-US" sz="1300" b="0" dirty="0">
                <a:latin typeface="Courier New" panose="02070309020205020404" pitchFamily="49" charset="0"/>
                <a:cs typeface="Courier New" panose="02070309020205020404" pitchFamily="49" charset="0"/>
              </a:rPr>
              <a:t>1000100111000010</a:t>
            </a:r>
          </a:p>
          <a:p>
            <a:r>
              <a:rPr lang="en-US" sz="1300" b="0" dirty="0">
                <a:latin typeface="Courier New" panose="02070309020205020404" pitchFamily="49" charset="0"/>
                <a:cs typeface="Courier New" panose="02070309020205020404" pitchFamily="49" charset="0"/>
              </a:rPr>
              <a:t>110000011111101000011111</a:t>
            </a:r>
          </a:p>
          <a:p>
            <a:r>
              <a:rPr lang="en-US" sz="1300" b="0" dirty="0">
                <a:latin typeface="Courier New" panose="02070309020205020404" pitchFamily="49" charset="0"/>
                <a:cs typeface="Courier New" panose="02070309020205020404" pitchFamily="49" charset="0"/>
              </a:rPr>
              <a:t>11110111011111000010010000011100</a:t>
            </a:r>
          </a:p>
          <a:p>
            <a:r>
              <a:rPr lang="en-US" sz="1300" b="0" dirty="0">
                <a:latin typeface="Courier New" panose="02070309020205020404" pitchFamily="49" charset="0"/>
                <a:cs typeface="Courier New" panose="02070309020205020404" pitchFamily="49" charset="0"/>
              </a:rPr>
              <a:t>10001001010001000010010000011000</a:t>
            </a:r>
          </a:p>
        </p:txBody>
      </p:sp>
      <p:cxnSp>
        <p:nvCxnSpPr>
          <p:cNvPr id="11" name="Straight Arrow Connector 10"/>
          <p:cNvCxnSpPr>
            <a:stCxn id="8" idx="2"/>
            <a:endCxn id="9" idx="0"/>
          </p:cNvCxnSpPr>
          <p:nvPr/>
        </p:nvCxnSpPr>
        <p:spPr bwMode="auto">
          <a:xfrm>
            <a:off x="2514600" y="1463040"/>
            <a:ext cx="5115" cy="640080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  <p:sp>
        <p:nvSpPr>
          <p:cNvPr id="7" name="Rounded Rectangle 6"/>
          <p:cNvSpPr/>
          <p:nvPr/>
        </p:nvSpPr>
        <p:spPr bwMode="auto">
          <a:xfrm>
            <a:off x="1783080" y="1630680"/>
            <a:ext cx="1463040" cy="304800"/>
          </a:xfrm>
          <a:prstGeom prst="roundRect">
            <a:avLst/>
          </a:prstGeom>
          <a:solidFill>
            <a:srgbClr val="99CC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Calibri" charset="0"/>
                <a:ea typeface="Calibri" charset="0"/>
                <a:cs typeface="Calibri" charset="0"/>
              </a:rPr>
              <a:t>Compiler</a:t>
            </a:r>
          </a:p>
        </p:txBody>
      </p:sp>
      <p:cxnSp>
        <p:nvCxnSpPr>
          <p:cNvPr id="12" name="Straight Arrow Connector 11"/>
          <p:cNvCxnSpPr>
            <a:stCxn id="9" idx="2"/>
            <a:endCxn id="10" idx="0"/>
          </p:cNvCxnSpPr>
          <p:nvPr/>
        </p:nvCxnSpPr>
        <p:spPr bwMode="auto">
          <a:xfrm flipH="1">
            <a:off x="2514600" y="4206240"/>
            <a:ext cx="5115" cy="640080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  <p:sp>
        <p:nvSpPr>
          <p:cNvPr id="6" name="Rounded Rectangle 5"/>
          <p:cNvSpPr/>
          <p:nvPr/>
        </p:nvSpPr>
        <p:spPr bwMode="auto">
          <a:xfrm>
            <a:off x="1783080" y="4373880"/>
            <a:ext cx="1463040" cy="304800"/>
          </a:xfrm>
          <a:prstGeom prst="roundRect">
            <a:avLst/>
          </a:prstGeom>
          <a:solidFill>
            <a:srgbClr val="99CC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Calibri" charset="0"/>
                <a:ea typeface="Calibri" charset="0"/>
                <a:cs typeface="Calibri" charset="0"/>
              </a:rPr>
              <a:t>Assembler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97153F9-57F2-42D2-80DF-6A39651EF7C2}"/>
                  </a:ext>
                </a:extLst>
              </p14:cNvPr>
              <p14:cNvContentPartPr/>
              <p14:nvPr/>
            </p14:nvContentPartPr>
            <p14:xfrm>
              <a:off x="524160" y="1431360"/>
              <a:ext cx="7095960" cy="4781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97153F9-57F2-42D2-80DF-6A39651EF7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800" y="1422000"/>
                <a:ext cx="7114680" cy="48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00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7018" y="304800"/>
            <a:ext cx="2538582" cy="762000"/>
          </a:xfrm>
        </p:spPr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434490"/>
            <a:ext cx="3733800" cy="13208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car *</a:t>
            </a:r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c = malloc(sizeof(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car</a:t>
            </a:r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c-&gt;miles = 100;</a:t>
            </a:r>
          </a:p>
          <a:p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c-&gt;gals = 17;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 mpg = get_mpg(c);</a:t>
            </a:r>
          </a:p>
          <a:p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free(c);</a:t>
            </a:r>
          </a:p>
        </p:txBody>
      </p:sp>
      <p:sp>
        <p:nvSpPr>
          <p:cNvPr id="10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3400" y="1425714"/>
            <a:ext cx="2438400" cy="13208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Car c = new Car();</a:t>
            </a:r>
          </a:p>
          <a:p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c.setMiles(100);</a:t>
            </a:r>
          </a:p>
          <a:p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c.setGals(17);</a:t>
            </a:r>
          </a:p>
          <a:p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float mpg =</a:t>
            </a:r>
            <a:b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c.getMPG();</a:t>
            </a:r>
          </a:p>
        </p:txBody>
      </p:sp>
      <p:sp>
        <p:nvSpPr>
          <p:cNvPr id="11" name="Rectangle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05000" y="2938884"/>
            <a:ext cx="3471081" cy="13824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get_mpg: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pushq</a:t>
            </a:r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%rbp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movq</a:t>
            </a:r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%rsp, %rbp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...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popq</a:t>
            </a:r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%rbp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2147855" y="5669280"/>
            <a:ext cx="1204945" cy="10559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4267200" y="5727354"/>
            <a:ext cx="1828800" cy="932688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8"/>
            </p:custDataLst>
          </p:nvPr>
        </p:nvSpPr>
        <p:spPr bwMode="auto">
          <a:xfrm>
            <a:off x="1752600" y="5649630"/>
            <a:ext cx="7010400" cy="105597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9"/>
            </p:custDataLst>
          </p:nvPr>
        </p:nvSpPr>
        <p:spPr>
          <a:xfrm>
            <a:off x="4343400" y="103438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Java:</a:t>
            </a:r>
          </a:p>
        </p:txBody>
      </p:sp>
      <p:sp>
        <p:nvSpPr>
          <p:cNvPr id="23" name="TextBox 22"/>
          <p:cNvSpPr txBox="1"/>
          <p:nvPr>
            <p:custDataLst>
              <p:tags r:id="rId10"/>
            </p:custDataLst>
          </p:nvPr>
        </p:nvSpPr>
        <p:spPr>
          <a:xfrm>
            <a:off x="457200" y="101878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C:</a:t>
            </a:r>
          </a:p>
        </p:txBody>
      </p:sp>
      <p:sp>
        <p:nvSpPr>
          <p:cNvPr id="24" name="TextBox 23"/>
          <p:cNvSpPr txBox="1"/>
          <p:nvPr>
            <p:custDataLst>
              <p:tags r:id="rId11"/>
            </p:custDataLst>
          </p:nvPr>
        </p:nvSpPr>
        <p:spPr>
          <a:xfrm>
            <a:off x="457200" y="2873514"/>
            <a:ext cx="1412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Assembly language:</a:t>
            </a:r>
          </a:p>
        </p:txBody>
      </p:sp>
      <p:sp>
        <p:nvSpPr>
          <p:cNvPr id="25" name="TextBox 24"/>
          <p:cNvSpPr txBox="1"/>
          <p:nvPr>
            <p:custDataLst>
              <p:tags r:id="rId12"/>
            </p:custDataLst>
          </p:nvPr>
        </p:nvSpPr>
        <p:spPr>
          <a:xfrm>
            <a:off x="451488" y="4430696"/>
            <a:ext cx="1412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Machine code:</a:t>
            </a:r>
          </a:p>
        </p:txBody>
      </p:sp>
      <p:sp>
        <p:nvSpPr>
          <p:cNvPr id="27" name="Rectangle 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05000" y="4473714"/>
            <a:ext cx="3471081" cy="95154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0111010000011000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100011010000010000000010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1000100111000010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110000011111101000011111</a:t>
            </a:r>
          </a:p>
        </p:txBody>
      </p:sp>
      <p:sp>
        <p:nvSpPr>
          <p:cNvPr id="29" name="TextBox 28"/>
          <p:cNvSpPr txBox="1"/>
          <p:nvPr>
            <p:custDataLst>
              <p:tags r:id="rId14"/>
            </p:custDataLst>
          </p:nvPr>
        </p:nvSpPr>
        <p:spPr>
          <a:xfrm>
            <a:off x="457200" y="5561798"/>
            <a:ext cx="1412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Computer system:</a:t>
            </a:r>
          </a:p>
        </p:txBody>
      </p:sp>
      <p:sp>
        <p:nvSpPr>
          <p:cNvPr id="30" name="TextBox 29"/>
          <p:cNvSpPr txBox="1"/>
          <p:nvPr>
            <p:custDataLst>
              <p:tags r:id="rId15"/>
            </p:custDataLst>
          </p:nvPr>
        </p:nvSpPr>
        <p:spPr>
          <a:xfrm>
            <a:off x="5550125" y="4030586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OS: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62600" y="4401458"/>
            <a:ext cx="3048000" cy="1097280"/>
            <a:chOff x="5562600" y="4401458"/>
            <a:chExt cx="3048000" cy="1097280"/>
          </a:xfrm>
        </p:grpSpPr>
        <p:grpSp>
          <p:nvGrpSpPr>
            <p:cNvPr id="7" name="Group 6"/>
            <p:cNvGrpSpPr/>
            <p:nvPr/>
          </p:nvGrpSpPr>
          <p:grpSpPr>
            <a:xfrm>
              <a:off x="5568724" y="4401458"/>
              <a:ext cx="3041876" cy="1097280"/>
              <a:chOff x="5568724" y="4401458"/>
              <a:chExt cx="3041876" cy="109728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8724" y="4401458"/>
                <a:ext cx="1213076" cy="109728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39"/>
              <a:stretch>
                <a:fillRect/>
              </a:stretch>
            </p:blipFill>
            <p:spPr>
              <a:xfrm>
                <a:off x="7835900" y="4486341"/>
                <a:ext cx="774700" cy="89774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000" y="4473714"/>
                <a:ext cx="822960" cy="914400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>
              <p:custDataLst>
                <p:tags r:id="rId32"/>
              </p:custDataLst>
            </p:nvPr>
          </p:nvSpPr>
          <p:spPr bwMode="auto">
            <a:xfrm>
              <a:off x="5562600" y="4419600"/>
              <a:ext cx="3048000" cy="1055970"/>
            </a:xfrm>
            <a:prstGeom prst="rect">
              <a:avLst/>
            </a:prstGeom>
            <a:noFill/>
            <a:ln w="190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cxnSp>
        <p:nvCxnSpPr>
          <p:cNvPr id="32" name="Straight Arrow Connector 31"/>
          <p:cNvCxnSpPr>
            <a:stCxn id="9" idx="2"/>
          </p:cNvCxnSpPr>
          <p:nvPr>
            <p:custDataLst>
              <p:tags r:id="rId16"/>
            </p:custDataLst>
          </p:nvPr>
        </p:nvCxnSpPr>
        <p:spPr bwMode="auto">
          <a:xfrm>
            <a:off x="2324100" y="2755364"/>
            <a:ext cx="571500" cy="18352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7" name="Straight Arrow Connector 36"/>
          <p:cNvCxnSpPr>
            <a:stCxn id="10" idx="2"/>
          </p:cNvCxnSpPr>
          <p:nvPr>
            <p:custDataLst>
              <p:tags r:id="rId17"/>
            </p:custDataLst>
          </p:nvPr>
        </p:nvCxnSpPr>
        <p:spPr bwMode="auto">
          <a:xfrm flipH="1">
            <a:off x="4876800" y="2746588"/>
            <a:ext cx="685800" cy="192296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0" name="Straight Arrow Connector 39"/>
          <p:cNvCxnSpPr>
            <a:endCxn id="27" idx="0"/>
          </p:cNvCxnSpPr>
          <p:nvPr>
            <p:custDataLst>
              <p:tags r:id="rId18"/>
            </p:custDataLst>
          </p:nvPr>
        </p:nvCxnSpPr>
        <p:spPr bwMode="auto">
          <a:xfrm>
            <a:off x="3640541" y="4191000"/>
            <a:ext cx="0" cy="282714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4" name="Straight Arrow Connector 43"/>
          <p:cNvCxnSpPr/>
          <p:nvPr>
            <p:custDataLst>
              <p:tags r:id="rId19"/>
            </p:custDataLst>
          </p:nvPr>
        </p:nvCxnSpPr>
        <p:spPr bwMode="auto">
          <a:xfrm>
            <a:off x="3640541" y="5384082"/>
            <a:ext cx="0" cy="282714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5" name="Straight Arrow Connector 44"/>
          <p:cNvCxnSpPr/>
          <p:nvPr>
            <p:custDataLst>
              <p:tags r:id="rId20"/>
            </p:custDataLst>
          </p:nvPr>
        </p:nvCxnSpPr>
        <p:spPr bwMode="auto">
          <a:xfrm>
            <a:off x="6781800" y="5384082"/>
            <a:ext cx="0" cy="282714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47" name="Picture 4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7074125" y="5776393"/>
            <a:ext cx="774475" cy="803518"/>
          </a:xfrm>
          <a:prstGeom prst="rect">
            <a:avLst/>
          </a:prstGeom>
        </p:spPr>
      </p:pic>
      <p:sp>
        <p:nvSpPr>
          <p:cNvPr id="34" name="TextBox 33"/>
          <p:cNvSpPr txBox="1"/>
          <p:nvPr>
            <p:custDataLst>
              <p:tags r:id="rId22"/>
            </p:custDataLst>
          </p:nvPr>
        </p:nvSpPr>
        <p:spPr>
          <a:xfrm>
            <a:off x="6949440" y="1033272"/>
            <a:ext cx="21336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&amp; data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Integers &amp; floats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x86 assembly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Procedures &amp; stacks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Executables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 &amp; structs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&amp; caches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memory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allocation</a:t>
            </a:r>
          </a:p>
          <a:p>
            <a:r>
              <a:rPr lang="en-US" sz="1800" b="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Java vs. C</a:t>
            </a:r>
          </a:p>
        </p:txBody>
      </p:sp>
      <p:sp>
        <p:nvSpPr>
          <p:cNvPr id="41" name="Rectangle 40"/>
          <p:cNvSpPr/>
          <p:nvPr>
            <p:custDataLst>
              <p:tags r:id="rId23"/>
            </p:custDataLst>
          </p:nvPr>
        </p:nvSpPr>
        <p:spPr bwMode="auto">
          <a:xfrm>
            <a:off x="5522975" y="4114799"/>
            <a:ext cx="3136392" cy="140817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>
            <p:custDataLst>
              <p:tags r:id="rId24"/>
            </p:custDataLst>
          </p:nvPr>
        </p:nvSpPr>
        <p:spPr bwMode="auto">
          <a:xfrm>
            <a:off x="4225470" y="5727354"/>
            <a:ext cx="1870530" cy="93268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>
            <p:custDataLst>
              <p:tags r:id="rId25"/>
            </p:custDataLst>
          </p:nvPr>
        </p:nvSpPr>
        <p:spPr bwMode="auto">
          <a:xfrm>
            <a:off x="6858000" y="5702485"/>
            <a:ext cx="1145032" cy="95164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48640" y="1719072"/>
            <a:ext cx="3520440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1920240" y="1956816"/>
            <a:ext cx="329184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1800383" y="2209800"/>
            <a:ext cx="201168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548640" y="2438400"/>
            <a:ext cx="621792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Rectangle 42"/>
          <p:cNvSpPr/>
          <p:nvPr>
            <p:custDataLst>
              <p:tags r:id="rId26"/>
            </p:custDataLst>
          </p:nvPr>
        </p:nvSpPr>
        <p:spPr bwMode="auto">
          <a:xfrm>
            <a:off x="411479" y="2880359"/>
            <a:ext cx="5029200" cy="149047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>
            <p:custDataLst>
              <p:tags r:id="rId27"/>
            </p:custDataLst>
          </p:nvPr>
        </p:nvSpPr>
        <p:spPr bwMode="auto">
          <a:xfrm>
            <a:off x="411479" y="1097279"/>
            <a:ext cx="3822192" cy="170078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>
            <p:custDataLst>
              <p:tags r:id="rId28"/>
            </p:custDataLst>
          </p:nvPr>
        </p:nvSpPr>
        <p:spPr bwMode="auto">
          <a:xfrm>
            <a:off x="4297680" y="1097280"/>
            <a:ext cx="2542032" cy="170078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/>
          <p:cNvSpPr/>
          <p:nvPr>
            <p:custDataLst>
              <p:tags r:id="rId29"/>
            </p:custDataLst>
          </p:nvPr>
        </p:nvSpPr>
        <p:spPr bwMode="auto">
          <a:xfrm>
            <a:off x="411480" y="4425696"/>
            <a:ext cx="5029200" cy="105156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997964" y="3218688"/>
            <a:ext cx="749808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2414016" y="3410712"/>
            <a:ext cx="548640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2416648" y="4059936"/>
            <a:ext cx="438912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2414016" y="4261104"/>
            <a:ext cx="329184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53"/>
          <p:cNvSpPr/>
          <p:nvPr>
            <p:custDataLst>
              <p:tags r:id="rId30"/>
            </p:custDataLst>
          </p:nvPr>
        </p:nvSpPr>
        <p:spPr bwMode="auto">
          <a:xfrm>
            <a:off x="512064" y="1499616"/>
            <a:ext cx="1097280" cy="71323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>
            <p:custDataLst>
              <p:tags r:id="rId31"/>
            </p:custDataLst>
          </p:nvPr>
        </p:nvSpPr>
        <p:spPr bwMode="auto">
          <a:xfrm>
            <a:off x="2194560" y="5724144"/>
            <a:ext cx="1097280" cy="93268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548640" y="2697480"/>
            <a:ext cx="960120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1634282" y="1719072"/>
            <a:ext cx="2468880" cy="0"/>
          </a:xfrm>
          <a:prstGeom prst="line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6108DCC-282F-4B3C-9414-9AD6A38A36A3}"/>
                  </a:ext>
                </a:extLst>
              </p14:cNvPr>
              <p14:cNvContentPartPr/>
              <p14:nvPr/>
            </p14:nvContentPartPr>
            <p14:xfrm>
              <a:off x="464040" y="2378880"/>
              <a:ext cx="8316720" cy="4266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6108DCC-282F-4B3C-9414-9AD6A38A36A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54680" y="2369520"/>
                <a:ext cx="8335440" cy="428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491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3" grpId="6" animBg="1"/>
      <p:bldP spid="33" grpId="7" animBg="1"/>
      <p:bldP spid="35" grpId="0" animBg="1"/>
      <p:bldP spid="35" grpId="1" animBg="1"/>
      <p:bldP spid="43" grpId="0" animBg="1"/>
      <p:bldP spid="43" grpId="1" animBg="1"/>
      <p:bldP spid="46" grpId="0" animBg="1"/>
      <p:bldP spid="48" grpId="0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Course Perspective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393192" y="1362456"/>
            <a:ext cx="8366760" cy="4974336"/>
          </a:xfrm>
        </p:spPr>
        <p:txBody>
          <a:bodyPr/>
          <a:lstStyle/>
          <a:p>
            <a:r>
              <a:rPr lang="en-US" sz="2400" dirty="0"/>
              <a:t>CSE351 will make you a better programmer</a:t>
            </a:r>
          </a:p>
          <a:p>
            <a:pPr lvl="1"/>
            <a:r>
              <a:rPr lang="en-US" sz="2000" dirty="0"/>
              <a:t>Purpose is to show how software really works</a:t>
            </a:r>
          </a:p>
          <a:p>
            <a:pPr lvl="2"/>
            <a:r>
              <a:rPr lang="en-US" dirty="0"/>
              <a:t>Understanding of some of the abstractions that exist between programs and the hardware they run on, why they exist, and how they build upon each other</a:t>
            </a:r>
          </a:p>
          <a:p>
            <a:pPr lvl="1"/>
            <a:r>
              <a:rPr lang="en-US" sz="2000" dirty="0"/>
              <a:t>Understanding the underlying system makes you more effective</a:t>
            </a:r>
          </a:p>
          <a:p>
            <a:pPr lvl="2"/>
            <a:r>
              <a:rPr lang="en-US" dirty="0"/>
              <a:t>Better debugging</a:t>
            </a:r>
          </a:p>
          <a:p>
            <a:pPr lvl="2"/>
            <a:r>
              <a:rPr lang="en-US" dirty="0"/>
              <a:t>Better basis for evaluating performance</a:t>
            </a:r>
          </a:p>
          <a:p>
            <a:pPr lvl="2"/>
            <a:r>
              <a:rPr lang="en-US" dirty="0"/>
              <a:t>How multiple activities work in concert (e.g. OS and user programs)</a:t>
            </a:r>
          </a:p>
          <a:p>
            <a:pPr lvl="1"/>
            <a:r>
              <a:rPr lang="en-US" sz="2000" dirty="0"/>
              <a:t>“Stuff everybody learns and uses and forgets not knowing”</a:t>
            </a:r>
          </a:p>
          <a:p>
            <a:pPr lvl="2"/>
            <a:endParaRPr lang="en-US" dirty="0"/>
          </a:p>
          <a:p>
            <a:r>
              <a:rPr lang="en-US" sz="2400" dirty="0"/>
              <a:t>CSE351 presents a world-view that will empower you</a:t>
            </a:r>
          </a:p>
          <a:p>
            <a:pPr lvl="1"/>
            <a:r>
              <a:rPr lang="en-US" sz="2000" dirty="0"/>
              <a:t>The intellectual and software tools to understand the trillions+ of 1s and 0s that are “flying around” when your program runs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7CBE8339-D2AD-46DC-A898-FD1E949067F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844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UWTheme-410-Wi17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4B2A85"/>
      </a:hlink>
      <a:folHlink>
        <a:srgbClr val="DED4FF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000" smtClean="0">
            <a:solidFill>
              <a:srgbClr val="C00000"/>
            </a:solidFill>
            <a:latin typeface="Calibri" charset="0"/>
            <a:ea typeface="Calibri" charset="0"/>
            <a:cs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WTheme-410-Wi17" id="{255B3179-66E6-44F9-A103-339F42195FA0}" vid="{DEA3E254-4CF8-413F-9D2D-C0988EDD5E1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UWTheme-410-Wi17</Template>
  <TotalTime>37505</TotalTime>
  <Words>2796</Words>
  <Application>Microsoft Office PowerPoint</Application>
  <PresentationFormat>Letter Paper (8.5x11 in)</PresentationFormat>
  <Paragraphs>660</Paragraphs>
  <Slides>39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.AppleSystemUIFont</vt:lpstr>
      <vt:lpstr>Arial</vt:lpstr>
      <vt:lpstr>Arial Narrow</vt:lpstr>
      <vt:lpstr>Calibri</vt:lpstr>
      <vt:lpstr>Cambria Math</vt:lpstr>
      <vt:lpstr>Consolas</vt:lpstr>
      <vt:lpstr>Courier New</vt:lpstr>
      <vt:lpstr>Helvetica Neue</vt:lpstr>
      <vt:lpstr>Helvetica Neue Light</vt:lpstr>
      <vt:lpstr>Roboto</vt:lpstr>
      <vt:lpstr>Roboto Regular</vt:lpstr>
      <vt:lpstr>Times New Roman</vt:lpstr>
      <vt:lpstr>Wingdings</vt:lpstr>
      <vt:lpstr>UWTheme-410-Wi17</vt:lpstr>
      <vt:lpstr>PowerPoint Presentation</vt:lpstr>
      <vt:lpstr>The Hardware/Software Interface CSE 351 Winter 2019</vt:lpstr>
      <vt:lpstr>Introductions:  Course Staff</vt:lpstr>
      <vt:lpstr>Introductions:  You!</vt:lpstr>
      <vt:lpstr>Welcome to CSE351!</vt:lpstr>
      <vt:lpstr>Welcome to CSE351!</vt:lpstr>
      <vt:lpstr>Code in Many Forms</vt:lpstr>
      <vt:lpstr>Roadmap</vt:lpstr>
      <vt:lpstr>Course Perspective</vt:lpstr>
      <vt:lpstr>Lecture Outline</vt:lpstr>
      <vt:lpstr>Bookmarks</vt:lpstr>
      <vt:lpstr>Textbooks</vt:lpstr>
      <vt:lpstr>Grading</vt:lpstr>
      <vt:lpstr>Collaboration and Academic Integrity</vt:lpstr>
      <vt:lpstr>EPA</vt:lpstr>
      <vt:lpstr>Peer Instruction</vt:lpstr>
      <vt:lpstr>Some fun topics that we will touch on</vt:lpstr>
      <vt:lpstr>Tips for Success in 351</vt:lpstr>
      <vt:lpstr>To-Do List</vt:lpstr>
      <vt:lpstr>Lecture Outline</vt:lpstr>
      <vt:lpstr>Decimal Numbering System</vt:lpstr>
      <vt:lpstr>Octal Numbering System</vt:lpstr>
      <vt:lpstr>Warmup Question</vt:lpstr>
      <vt:lpstr>Binary and Hexadecimal</vt:lpstr>
      <vt:lpstr>Peer Instruction Question</vt:lpstr>
      <vt:lpstr>Converting to Base 10</vt:lpstr>
      <vt:lpstr>Challenge Question</vt:lpstr>
      <vt:lpstr>Converting from Decimal to Binary</vt:lpstr>
      <vt:lpstr>Converting from Decimal to Base B</vt:lpstr>
      <vt:lpstr>Converting Binary ↔ Hexadecimal</vt:lpstr>
      <vt:lpstr>Binary → Hex Practice</vt:lpstr>
      <vt:lpstr>Base Comparison</vt:lpstr>
      <vt:lpstr>Numerical Encoding</vt:lpstr>
      <vt:lpstr>Binary Encoding</vt:lpstr>
      <vt:lpstr>So What’s It Mean?</vt:lpstr>
      <vt:lpstr>Binary Encoding – Colors</vt:lpstr>
      <vt:lpstr>Binary Encoding – Characters/Text</vt:lpstr>
      <vt:lpstr>Binary Encoding – Files and Programs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 1st Lecture, Jan. 12th</dc:title>
  <dc:creator>Markus Pueschel</dc:creator>
  <dc:description>Redesign of slides created by Randal E. Bryant and David R. O'Hallaron</dc:description>
  <cp:lastModifiedBy>Luis Ceze</cp:lastModifiedBy>
  <cp:revision>951</cp:revision>
  <cp:lastPrinted>2019-01-06T22:09:26Z</cp:lastPrinted>
  <dcterms:created xsi:type="dcterms:W3CDTF">2014-03-31T07:03:45Z</dcterms:created>
  <dcterms:modified xsi:type="dcterms:W3CDTF">2019-01-07T19:31:29Z</dcterms:modified>
</cp:coreProperties>
</file>