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4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5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6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notesSlides/notesSlide7.xml" ContentType="application/vnd.openxmlformats-officedocument.presentationml.notesSlid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8.xml" ContentType="application/vnd.openxmlformats-officedocument.presentationml.notesSlide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notesSlides/notesSlide11.xml" ContentType="application/vnd.openxmlformats-officedocument.presentationml.notesSlide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notesSlides/notesSlide12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notesSlides/notesSlide13.xml" ContentType="application/vnd.openxmlformats-officedocument.presentationml.notesSlide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notesSlides/notesSlide14.xml" ContentType="application/vnd.openxmlformats-officedocument.presentationml.notesSlide+xml"/>
  <Override PartName="/ppt/ink/ink30.xml" ContentType="application/inkml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notesSlides/notesSlide15.xml" ContentType="application/vnd.openxmlformats-officedocument.presentationml.notesSlide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notesSlides/notesSlide16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notesSlides/notesSlide17.xml" ContentType="application/vnd.openxmlformats-officedocument.presentationml.notesSlide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notesSlides/notesSlide18.xml" ContentType="application/vnd.openxmlformats-officedocument.presentationml.notesSlide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notesSlides/notesSlide19.xml" ContentType="application/vnd.openxmlformats-officedocument.presentationml.notesSlide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notesSlides/notesSlide20.xml" ContentType="application/vnd.openxmlformats-officedocument.presentationml.notesSlide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notesSlides/notesSlide23.xml" ContentType="application/vnd.openxmlformats-officedocument.presentationml.notesSlide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notesSlides/notesSlide24.xml" ContentType="application/vnd.openxmlformats-officedocument.presentationml.notesSlide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notesSlides/notesSlide25.xml" ContentType="application/vnd.openxmlformats-officedocument.presentationml.notesSlide+xml"/>
  <Override PartName="/ppt/ink/ink45.xml" ContentType="application/inkml+xml"/>
  <Override PartName="/ppt/ink/ink46.xml" ContentType="application/inkml+xml"/>
  <Override PartName="/ppt/ink/ink47.xml" ContentType="application/inkml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notesSlides/notesSlide26.xml" ContentType="application/vnd.openxmlformats-officedocument.presentationml.notesSlide+xml"/>
  <Override PartName="/ppt/ink/ink48.xml" ContentType="application/inkml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notesSlides/notesSlide27.xml" ContentType="application/vnd.openxmlformats-officedocument.presentationml.notesSlide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notesSlides/notesSlide28.xml" ContentType="application/vnd.openxmlformats-officedocument.presentationml.notesSlide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notesSlides/notesSlide29.xml" ContentType="application/vnd.openxmlformats-officedocument.presentationml.notesSlide+xml"/>
  <Override PartName="/ppt/ink/ink49.xml" ContentType="application/inkml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notesSlides/notesSlide30.xml" ContentType="application/vnd.openxmlformats-officedocument.presentationml.notesSlide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notesSlides/notesSlide31.xml" ContentType="application/vnd.openxmlformats-officedocument.presentationml.notesSlide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notesSlides/notesSlide32.xml" ContentType="application/vnd.openxmlformats-officedocument.presentationml.notesSlide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notesSlides/notesSlide33.xml" ContentType="application/vnd.openxmlformats-officedocument.presentationml.notesSlide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notesSlides/notesSlide34.xml" ContentType="application/vnd.openxmlformats-officedocument.presentationml.notesSlide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notesSlides/notesSlide35.xml" ContentType="application/vnd.openxmlformats-officedocument.presentationml.notesSlide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ink/ink139.xml" ContentType="application/inkml+xml"/>
  <Override PartName="/ppt/notesSlides/notesSlide38.xml" ContentType="application/vnd.openxmlformats-officedocument.presentationml.notesSlide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49"/>
  </p:notesMasterIdLst>
  <p:handoutMasterIdLst>
    <p:handoutMasterId r:id="rId50"/>
  </p:handoutMasterIdLst>
  <p:sldIdLst>
    <p:sldId id="285" r:id="rId2"/>
    <p:sldId id="258" r:id="rId3"/>
    <p:sldId id="269" r:id="rId4"/>
    <p:sldId id="309" r:id="rId5"/>
    <p:sldId id="318" r:id="rId6"/>
    <p:sldId id="330" r:id="rId7"/>
    <p:sldId id="331" r:id="rId8"/>
    <p:sldId id="332" r:id="rId9"/>
    <p:sldId id="333" r:id="rId10"/>
    <p:sldId id="334" r:id="rId11"/>
    <p:sldId id="335" r:id="rId12"/>
    <p:sldId id="299" r:id="rId13"/>
    <p:sldId id="327" r:id="rId14"/>
    <p:sldId id="328" r:id="rId15"/>
    <p:sldId id="329" r:id="rId16"/>
    <p:sldId id="263" r:id="rId17"/>
    <p:sldId id="265" r:id="rId18"/>
    <p:sldId id="296" r:id="rId19"/>
    <p:sldId id="267" r:id="rId20"/>
    <p:sldId id="268" r:id="rId21"/>
    <p:sldId id="297" r:id="rId22"/>
    <p:sldId id="298" r:id="rId23"/>
    <p:sldId id="308" r:id="rId24"/>
    <p:sldId id="284" r:id="rId25"/>
    <p:sldId id="286" r:id="rId26"/>
    <p:sldId id="287" r:id="rId27"/>
    <p:sldId id="288" r:id="rId28"/>
    <p:sldId id="289" r:id="rId29"/>
    <p:sldId id="295" r:id="rId30"/>
    <p:sldId id="290" r:id="rId31"/>
    <p:sldId id="292" r:id="rId32"/>
    <p:sldId id="293" r:id="rId33"/>
    <p:sldId id="294" r:id="rId34"/>
    <p:sldId id="266" r:id="rId35"/>
    <p:sldId id="259" r:id="rId36"/>
    <p:sldId id="260" r:id="rId37"/>
    <p:sldId id="261" r:id="rId38"/>
    <p:sldId id="282" r:id="rId39"/>
    <p:sldId id="275" r:id="rId40"/>
    <p:sldId id="276" r:id="rId41"/>
    <p:sldId id="278" r:id="rId42"/>
    <p:sldId id="280" r:id="rId43"/>
    <p:sldId id="279" r:id="rId44"/>
    <p:sldId id="283" r:id="rId45"/>
    <p:sldId id="277" r:id="rId46"/>
    <p:sldId id="281" r:id="rId47"/>
    <p:sldId id="270" r:id="rId4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5BD"/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11" autoAdjust="0"/>
    <p:restoredTop sz="77556"/>
  </p:normalViewPr>
  <p:slideViewPr>
    <p:cSldViewPr snapToGrid="0">
      <p:cViewPr varScale="1">
        <p:scale>
          <a:sx n="81" d="100"/>
          <a:sy n="81" d="100"/>
        </p:scale>
        <p:origin x="987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F2FED-7586-4860-AB36-36D591355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2233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09T17:51:45.0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18400 5540 172 0,'0'0'16'0,"0"0"-16"15,0 0 0-15,0 0 0 16,0 0 190-16,0 0 35 0,0 0 7 0,0 0 2 15,0 0-76-15,0 0-15 0,0 0-3 0,0 0-1 0,0 0-29 0,0 0-6 16,0 0 0-16,0 0-1 0,0 0 5 0,0 0 0 16,0 0 1-16,0 0 0 0,0 0-16 0,0 0-3 15,0 0-1-15,0 0 0 0,0 0-19 0,0 0-4 16,0 0-1-16,0 0 0 16,0 0-14-16,0 0-3 0,0 0-1 0,0 0 0 15,0 0-14-15,0 0-2 0,0 11-1 0,0-3 0 0,0-8-30 0,0 0 0 16,0 0 0-16,0 8 0 0,5-1 33 0,-5 1 1 15,0-8 0-15,-5 8 0 0,5-8-13 0,0 0-2 0,0 0-1 0,0 0 0 16,0 11-2-16,0-3-1 0,0 4 0 0,0-1 0 16,0-11-5-16,5 8-1 0,-5-8 0 0,0 8 0 15,0 3-1-15,0-3 0 0,0-8 0 0,0 8 0 16,0 3 1-16,0-3 0 0,0 4 0 0,0-5 0 16,0 5 2-16,0-8 0 15,-5 3 0-15,5-7 0 0,0 8-2 0,0-8 0 0,5 8 0 0,-5 0 0 16,0-8-9-16,0 0 12 0,0 7-12 0,0-7 12 15,0 12-3-15,4-4 0 0,-4 3 0 0,0-11 0 16,0 8-9-16,0-8 0 0,0 0 0 0,4 12 0 16,-4-5 0-16,0-7 0 0,-4 8 0 0,4 0 0 0,4-1 0 0,-4-7 12 15,0 8-4-15,0 4 0 0,0-12-8 0,-4 4-9 16,4 7 9-16,0-11-13 0,0 8 13 0,0 0 0 16,0-8 0-16,4 7 10 0,-4-7-10 0,0 8 0 15,0-8 0-15,0 8 0 0,0-8 0 0,0 7 0 16,0-7 8-16,0 0-8 0,0 0 0 0,0 12 0 15,0-12 9-15,0 0-9 0,0 8 0 0,0-8 8 16,0 0-8-16,0 0 0 0,-4 8 0 0,0-1 8 16,4-7-8-16,0 12 0 0,0-12 0 0,0 8 9 15,0-8-9-15,4 7 0 0,-4-7 8 0,0 8-8 16,0 4 0-16,0-12 0 0,0 3 0 0,0-3 0 16,0 12 0-16,0-12 0 0,-4 8 0 0,4-8 0 15,0 0 0-15,0 7 0 0,0-7 0 0,0 0 0 16,0 0 0-16,0 0 0 0,0 0 0 0,0 0 0 15,0 0 0-15,0 0 0 0,0 0-12 0,0 0-4 16,0 8 0-16,4 0 0 16,-4 0-164-16,4-1-34 0,-4 5-6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7T20:21:04.9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13 745 2304 0 0,'0'0'101'0'0,"-1"2"1"0"0,-2 5 334 0 0,-1 3 7108 0 0,2 1-3728 0 0,0 15-105 0 0,2-24-2595 0 0,0-2-156 0 0,0 8 441 0 0,1-5 4131 0 0,1-4-5424 0 0,0 1-1 0 0,0-1 0 0 0,0 0 1 0 0,0 0-1 0 0,-1 1 1 0 0,1-1-1 0 0,0 0 0 0 0,-1-1 1 0 0,1 1-1 0 0,0 0 0 0 0,-1 0 1 0 0,0-1-1 0 0,1 1 1 0 0,-1 0-1 0 0,0-1 0 0 0,1 0 1 0 0,-1 1-1 0 0,0-1 1 0 0,0-1-108 0 0,4-5 313 0 0,0 0 1 0 0,-1-1-1 0 0,3-6-313 0 0,32-85 907 0 0,-16 51-687 0 0,-2 5-32 0 0,8-25-188 0 0,-22 49 6 0 0,-1 5 8 0 0,-1 0 1 0 0,0 0-1 0 0,-1-1 1 0 0,1-13-15 0 0,-3 17 14 0 0,1 1 1 0 0,0-1-1 0 0,0 1 0 0 0,2-1-14 0 0,-1-2 7 0 0,18-36 20 0 0,-15 35-15 0 0,0 1 1 0 0,-2-1-1 0 0,2-5-12 0 0,-4 10 0 0 0,1-1 0 0 0,0 1 0 0 0,2-2 0 0 0,5-12 0 0 0,-2 3 46 0 0,6-18 76 0 0,-14 37-122 0 0,0 0 0 0 0,0 0 0 0 0,0 1 0 0 0,0-1 0 0 0,0 1 0 0 0,0-1 0 0 0,0 1 0 0 0,0-1 0 0 0,1 1 0 0 0,-1 0 0 0 0,1-2 0 0 0,0 3 0 0 0,-1-1 0 0 0,0 0 0 0 0,0 0 0 0 0,0 0 0 0 0,0 0 0 0 0,-1 0 0 0 0,1 0 0 0 0,0 0 0 0 0,0-1 0 0 0,-1 1 0 0 0,1 0 0 0 0,0 0 0 0 0,-1 0 0 0 0,1-1 0 0 0,-1 1 0 0 0,0 0 0 0 0,1-1 0 0 0,-2 1 0 0 0,7-6 0 0 0,10-7 0 0 0,-16 14 0 0 0,1-1 1 0 0,0 1-1 0 0,0 0 0 0 0,0 0 0 0 0,0-1 0 0 0,0 1 1 0 0,0 0-1 0 0,0 0 0 0 0,0 0 0 0 0,-1 0 1 0 0,1 0-1 0 0,0 0 0 0 0,0 1 0 0 0,0-1 1 0 0,0 0-1 0 0,0 0 0 0 0,0 1 0 0 0,0-1 1 0 0,-1 0-1 0 0,1 1 0 0 0,0-1 0 0 0,0 1 1 0 0,0-1-1 0 0,0 1 0 0 0,0 0 7 0 0,7 4 60 0 0,-4-1-60 0 0,-1 0 1 0 0,1 0-1 0 0,-1 1 1 0 0,0-1-1 0 0,0 1 1 0 0,0 0-1 0 0,-1-1 0 0 0,0 1 1 0 0,0 0-1 0 0,0 1-7 0 0,4 8 6 0 0,23 47 6 0 0,-1 8 133 0 0,-18-42 10 0 0,12 21-155 0 0,-9-21 101 0 0,5 18-101 0 0,-11-25-45 0 0,1-1 0 0 0,0 1-1 0 0,2-1 1 0 0,0-1 0 0 0,1 0-1 0 0,1 0 1 0 0,7 7 45 0 0,21 29 248 0 0,29 31-88 0 0,-58-76-160 0 0,-9-7 0 0 0,0-1 0 0 0,0 1 0 0 0,0 0 0 0 0,0 0 0 0 0,-1 0 0 0 0,1 0 0 0 0,-1 0 0 0 0,2 2 0 0 0,18 22 0 0 0,-9-12 0 0 0,-1-3 0 0 0,-9-9 0 0 0,0 0 0 0 0,0 0 0 0 0,0 0 0 0 0,0 0 0 0 0,0 0 0 0 0,1 3 0 0 0,2 6 0 0 0,-6-9 0 0 0,5 14 0 0 0,-3-3 11 0 0,-2-10 31 0 0,-2 1-20 0 0,2-2-17 0 0,0 0 0 0 0,0-1 0 0 0,0 0 1 0 0,0 1-1 0 0,-1-1 0 0 0,1 0 0 0 0,-1 0 1 0 0,1 1-1 0 0,-1-1 0 0 0,1 0 0 0 0,-1-1 1 0 0,0 1-1 0 0,1 0 0 0 0,-1 0 0 0 0,-2 0-5 0 0,-27 4 50 0 0,14-3-8 0 0,10-1-28 0 0,-1-1-1 0 0,1 0 0 0 0,-1-1 0 0 0,1 1 1 0 0,-1-2-1 0 0,1 1 0 0 0,0-1 1 0 0,0 0-1 0 0,-5-2-13 0 0,-26-6 35 0 0,-32-2-70 0 0,-14 2 35 0 0,59 9-330 0 0,-1 0-1 0 0,-14 3 331 0 0,22-2-63 0 0,1 0 1 0 0,-5-2 62 0 0,-17 0 257 0 0,-2 1-53 0 0,-14-4-204 0 0,6 1-516 0 0,16-1 799 0 0,-11 0 323 0 0,-7 5-646 0 0,50 0-222 0 0,1 0-92 0 0,0 0-19 0 0,0-8-2396 0 0,0 1 114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4:51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1714 1379 11832 0 0,'0'0'540'0'0,"0"0"-6"0"0,0 0-166 0 0,0 0 566 0 0,-5-4 1571 0 0,-84-59 4564 0 0,49 34-5717 0 0,-6-5 833 0 0,-17-18-2185 0 0,-187-155 2106 0 0,175 148-1873 0 0,-158-127-4 0 0,169 140-229 0 0,37 27 0 0 0,-24-20 0 0 0,-141-129 64 0 0,65 61-53 0 0,75 67 106 0 0,-30-16-117 0 0,9 10 125 0 0,34 18-23 0 0,6 3-20 0 0,0 1-8 0 0,24 15-38 0 0,-2 2 1 0 0,-10-7-37 0 0,-4-5 43 0 0,22 16-33 0 0,-1 0-1 0 0,1 0 1 0 0,-1 1-1 0 0,0-1 0 0 0,0 1 1 0 0,0 0-1 0 0,0 0 1 0 0,0 0-1 0 0,-2 0-9 0 0,4 2 7 0 0,1 0 0 0 0,0-1 0 0 0,0 1 0 0 0,0 0 0 0 0,0-1 0 0 0,0 1 0 0 0,0-1 1 0 0,0 1-1 0 0,0-1 0 0 0,0 0 0 0 0,0 1 0 0 0,1-1 0 0 0,-1 0 0 0 0,0 1 0 0 0,0-1 0 0 0,1 0 0 0 0,-1 0 0 0 0,0 0 0 0 0,1 0 0 0 0,-1 0 0 0 0,1 0-7 0 0,-6-5 91 0 0,-1 3-3 0 0,6 3-8 0 0,1-15 57 0 0,2 12-39 0 0,9 1-57 0 0,-10 2-36 0 0,0 0 0 0 0,1 1 0 0 0,-1-1 0 0 0,0 0 0 0 0,0 1 0 0 0,0-1 0 0 0,0 1 0 0 0,0-1 1 0 0,0 1-1 0 0,0-1 0 0 0,1 2-5 0 0,-1-2 4 0 0,0 1 1 0 0,0 0 0 0 0,0-1-1 0 0,0 1 1 0 0,0-1-1 0 0,0 1 1 0 0,0-1 0 0 0,0 0-1 0 0,1 1 1 0 0,-1-1-1 0 0,1 0-4 0 0,31 5 83 0 0,42 2-19 0 0,-57-6-50 0 0,-1 1-1 0 0,0 0 1 0 0,6 3-14 0 0,28 3 23 0 0,-4 4-23 0 0,-11-2 51 0 0,-30-8-33 0 0,0 0 0 0 0,0 0-1 0 0,0-1 1 0 0,0 1 0 0 0,6-1-18 0 0,-10-1 11 0 0,-1 0 0 0 0,0 1 0 0 0,1-1 0 0 0,-1 0 0 0 0,1 0 0 0 0,-1 1 0 0 0,0-1 0 0 0,1 1 0 0 0,-1 0 0 0 0,1 0-11 0 0,12 3 425 0 0,-10-16-303 0 0,-4 11-121 0 0,0-1 0 0 0,0 0-1 0 0,0 1 1 0 0,-1-1 0 0 0,1 0-1 0 0,0 0 1 0 0,-1 1 0 0 0,1-1-1 0 0,-1 1 1 0 0,0-1 0 0 0,1 1-1 0 0,-1-1 1 0 0,0 1 0 0 0,0-1-1 0 0,0 1 1 0 0,0-1 0 0 0,0 1-1 0 0,0 0 1 0 0,0 0 0 0 0,-1-1-1 0 0,-1-1-1 0 0,0 0 1 0 0,0 0 0 0 0,-1 1-1 0 0,1-1 1 0 0,-1 1-1 0 0,1-1 1 0 0,-2 1 0 0 0,-4-2 0 0 0,-22-10 0 0 0,-13-2 0 0 0,34 13 0 0 0,-1 0 0 0 0,0 0 0 0 0,0 2 0 0 0,0-1 0 0 0,0 1 0 0 0,-2 1 0 0 0,8 0 0 0 0,0 1 0 0 0,0 0 0 0 0,0 0 0 0 0,1 0 0 0 0,-1 0 0 0 0,0 1 0 0 0,1 0 0 0 0,-1 0 0 0 0,1 0 0 0 0,-1 1 0 0 0,1-1 0 0 0,0 1 0 0 0,-3 3 0 0 0,-1 0 0 0 0,0 1 0 0 0,1 1 0 0 0,0-1 0 0 0,0 2 0 0 0,-6 7 0 0 0,-14 33 60 0 0,13-17-34 0 0,8-14 20 0 0,-3 15 19 0 0,5-17-43 0 0,-2 42 55 0 0,5-33-131 0 0,1-21 23 0 0,0-1 0 0 0,0 1 1 0 0,-1 0-1 0 0,1 0 0 0 0,-1 0 0 0 0,0-1 0 0 0,0 1 0 0 0,0 0 0 0 0,0-1 0 0 0,-1 1 31 0 0,4 0-640 0 0,-1-3-2414 0 0,-1-1 359 0 0</inkml:trace>
  <inkml:trace contextRef="#ctx0" brushRef="#br0" timeOffset="1994.67">2298 1279 20383 0 0,'0'0'464'0'0,"0"0"68"0"0,0 0 32 0 0,0 0-72 0 0,0 0-221 0 0,0 0 298 0 0,1-3-72 0 0,2-7 410 0 0,-2 6-574 0 0,-1 0 0 0 0,1-1-1 0 0,-1 1 1 0 0,0-1 0 0 0,0 1-1 0 0,0-1 1 0 0,-1 1 0 0 0,0 0-1 0 0,0-3-332 0 0,-2-16 835 0 0,2 18-730 0 0,1 0 0 0 0,0 0 0 0 0,1 0-1 0 0,-1 1 1 0 0,1-1 0 0 0,0 0 0 0 0,0 0-1 0 0,0 1 1 0 0,1-1 0 0 0,0 1-1 0 0,1-3-104 0 0,-2 4 62 0 0,0 0-1 0 0,0 0 0 0 0,0 0 1 0 0,0 0-1 0 0,-1 0 0 0 0,1 0 1 0 0,-1 0-1 0 0,1 0 0 0 0,-1-2-61 0 0,2-13 312 0 0,-1 13-239 0 0,0-4 107 0 0,1 0 1 0 0,1 1-1 0 0,1-6-180 0 0,-3 12 27 0 0,0 0-1 0 0,0-1 0 0 0,0 1 0 0 0,1 0 0 0 0,-1 0 0 0 0,0 0 1 0 0,1 0-1 0 0,0 0 0 0 0,-1 1 0 0 0,1-1 0 0 0,0 0 1 0 0,0 1-1 0 0,0-1 0 0 0,0 1 0 0 0,1-1-26 0 0,0 0 10 0 0,8-4 24 0 0,1 1 0 0 0,-1-1 0 0 0,1 2 0 0 0,0 0 0 0 0,0 0 0 0 0,1 1 0 0 0,9-1-34 0 0,-15 3 9 0 0,1 0 0 0 0,-1 1 0 0 0,1 0 1 0 0,-1 0-1 0 0,1 1 0 0 0,-1 0 0 0 0,1 0 0 0 0,1 1-9 0 0,-6-1-4 0 0,0 0 1 0 0,0 1-1 0 0,-1-1 1 0 0,1 0-1 0 0,0 1 1 0 0,-1 0-1 0 0,1 0 1 0 0,-1 0-1 0 0,1 0 1 0 0,-1 0-1 0 0,0 0 1 0 0,0 0-1 0 0,0 1 0 0 0,0-1 1 0 0,0 1-1 0 0,-1-1 1 0 0,1 1-1 0 0,-1 0 1 0 0,0 0-1 0 0,0 0 1 0 0,1 1 3 0 0,0 5 39 0 0,1 1 1 0 0,-1 0-1 0 0,-1 0 1 0 0,0 0-1 0 0,-1 1 1 0 0,1-1-1 0 0,-2 0 1 0 0,0 0 0 0 0,-1 7-40 0 0,-5 21 142 0 0,-10 32-142 0 0,15-62 22 0 0,-10 30 96 0 0,-2 0 1 0 0,-2-1 0 0 0,-2 1-119 0 0,13-26 14 0 0,-2 2 16 0 0,-1-1-1 0 0,-7 9-29 0 0,-1 3 16 0 0,4-8-16 0 0,0-1 0 0 0,-10 11 0 0 0,8-11 0 0 0,-10 10 8 0 0,14-16 0 0 0,1 1 0 0 0,-8 11-8 0 0,11-15 7 0 0,-12 19-49 0 0,17-24-138 0 0,1-2-62 0 0,0 0-13 0 0,2-1 42 0 0,62-16 163 0 0,-37 10 57 0 0,17-6 482 0 0,26-13-489 0 0,-22 8 415 0 0,6 0-415 0 0,-50 16 0 0 0,19 0 0 0 0,-2 4 32 0 0,-19 0-11 0 0,9 2-10 0 0,5 4-11 0 0,-15-5 0 0 0,1-1 0 0 0,12 13-1189 0 0,-12-4-905 0 0,-2-11 2081 0 0,0 7-1811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5:01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1 238 16471 0 0,'0'0'754'0'0,"0"0"-17"0"0,0 0-264 0 0,0 0 639 0 0,0 0 332 0 0,0 0 70 0 0,0 0-93 0 0,0 0-440 0 0,0 0-189 0 0,0 0-37 0 0,0-5 345 0 0,0-2-932 0 0,0 0 0 0 0,1 0 0 0 0,0 0-1 0 0,0 0 1 0 0,0 0 0 0 0,1 0 0 0 0,0 0 0 0 0,1 1 0 0 0,0-2-168 0 0,-2 5 27 0 0,1 0 0 0 0,0 0-1 0 0,0 0 1 0 0,0 0 0 0 0,0 0 0 0 0,1 0 0 0 0,-1 0 0 0 0,1 1 0 0 0,-1 0-1 0 0,1-1 1 0 0,0 1 0 0 0,0 0 0 0 0,0 0 0 0 0,0 0 0 0 0,1 1 0 0 0,-1-1-1 0 0,0 1 1 0 0,1 0 0 0 0,1-1-27 0 0,3 0 48 0 0,0 0 0 0 0,1 0 0 0 0,0 1 0 0 0,-1 0 0 0 0,1 1 0 0 0,4 0-48 0 0,-9 0 16 0 0,0 1 0 0 0,0-1 0 0 0,0 1-1 0 0,0 0 1 0 0,0 1 0 0 0,0-1 0 0 0,0 1 0 0 0,-1-1 0 0 0,1 1 0 0 0,0 0 0 0 0,-1 1 0 0 0,0-1 0 0 0,0 0 0 0 0,3 3-16 0 0,-2-1 31 0 0,-1 0-1 0 0,0 0 1 0 0,0 0 0 0 0,0 0 0 0 0,0 0 0 0 0,-1 0-1 0 0,1 1 1 0 0,-1-1 0 0 0,0 1 0 0 0,-1 0 0 0 0,1 0-1 0 0,-1-1 1 0 0,0 1 0 0 0,0 0 0 0 0,0 0 0 0 0,-1 0 0 0 0,0 0-1 0 0,0 0 1 0 0,0 3-31 0 0,-1-1 48 0 0,1 0 0 0 0,-2 1 0 0 0,1-1 0 0 0,-1 0 0 0 0,0 1 0 0 0,0-1 0 0 0,-1 0 0 0 0,0-1 0 0 0,-1 1 0 0 0,1 0 0 0 0,-1-1 0 0 0,-4 5-48 0 0,5-8 57 0 0,0 0 0 0 0,0 0 1 0 0,0 0-1 0 0,0 0 0 0 0,-1-1 0 0 0,1 0 0 0 0,-1 0 1 0 0,0 1-58 0 0,-18 11 149 0 0,20-12-132 0 0,1-1-8 0 0,-1 0 0 0 0,1 0 0 0 0,-1 1 0 0 0,0-1 0 0 0,0 0 0 0 0,0-1 0 0 0,0 1 0 0 0,0 0 0 0 0,0 0 0 0 0,0-1 0 0 0,0 1 0 0 0,0-1 0 0 0,-1 0-9 0 0,0 1 16 0 0,-5 3 51 0 0,3-1-3 0 0,4-2-56 0 0,0 0 0 0 0,0 0 1 0 0,0 1-1 0 0,0-1 0 0 0,0 0 0 0 0,0 0 1 0 0,0 0-1 0 0,0 1 0 0 0,1-1 0 0 0,-1 1 1 0 0,0-1-1 0 0,1 0 0 0 0,-1 1 0 0 0,1-1 1 0 0,-1 2-9 0 0,0 1 15 0 0,0 2 39 0 0,1-5-51 0 0,1 0 0 0 0,-1 0 0 0 0,0-1 0 0 0,1 1 0 0 0,-1-1 0 0 0,1 1 0 0 0,-1 0 0 0 0,1-1 0 0 0,-1 1 0 0 0,1-1-1 0 0,-1 1 1 0 0,1-1 0 0 0,-1 1 0 0 0,1-1 0 0 0,0 1 0 0 0,-1-1 0 0 0,1 0 0 0 0,0 1 0 0 0,-1-1 0 0 0,1 0 0 0 0,0 0 0 0 0,0 0 0 0 0,-1 1-1 0 0,1-1 1 0 0,0 0 0 0 0,0 0 0 0 0,-1 0 0 0 0,1 0 0 0 0,0 0 0 0 0,-1 0 0 0 0,1 0 0 0 0,0-1-3 0 0,25 0 41 0 0,-21-1-41 0 0,1 1 0 0 0,0 1 0 0 0,-1-1 0 0 0,1 1 0 0 0,0 0 0 0 0,-1 0 0 0 0,1 1 0 0 0,0 0 0 0 0,-1 0 0 0 0,1 0 0 0 0,-1 0 0 0 0,1 1 0 0 0,-1 0 0 0 0,0 0 0 0 0,1 1 0 0 0,-1-1 0 0 0,3 3 0 0 0,-7-4 0 0 0,-1-1 0 0 0,1 1 0 0 0,0-1 0 0 0,-1 1 0 0 0,1-1 0 0 0,0 1 0 0 0,-1-1 0 0 0,1 1 0 0 0,-1 0 0 0 0,1-1 0 0 0,-1 1 0 0 0,1 0 0 0 0,-1-1 0 0 0,0 1 0 0 0,1 0 0 0 0,-1 0 0 0 0,0-1 0 0 0,1 1 0 0 0,-1 0 0 0 0,0 0 0 0 0,0 0 0 0 0,0-1 0 0 0,0 1 0 0 0,0 0 0 0 0,0 0 0 0 0,0 0 0 0 0,-7 22 0 0 0,0-6 0 0 0,6-14 4 0 0,0 0 1 0 0,-1 1-1 0 0,1-1 0 0 0,-1 0 0 0 0,0 0 1 0 0,0 0-1 0 0,0 0 0 0 0,-1-1 1 0 0,1 1-1 0 0,-1 0 0 0 0,1-1 0 0 0,-1 0 1 0 0,0 0-1 0 0,0 1 0 0 0,0-2 1 0 0,0 1-1 0 0,0 0 0 0 0,0-1 0 0 0,-1 1 1 0 0,1-1-1 0 0,-3 1-4 0 0,-4 1-262 0 0,0 0 0 0 0,-1-1 0 0 0,1 0 1 0 0,-1-1-1 0 0,0 0 0 0 0,-5 0 262 0 0,9-4-3017 0 0,7 3 1798 0 0,-1-1-8592 0 0</inkml:trace>
  <inkml:trace contextRef="#ctx0" brushRef="#br0" timeOffset="805.199">425 129 7368 0 0,'0'0'568'0'0,"0"0"74"0"0,0 0 1705 0 0,0 0 785 0 0,0 0 158 0 0,0 0-246 0 0,0 0-1172 0 0,-9 0 3348 0 0,7-1-5135 0 0,0 1 0 0 0,1-1 1 0 0,-1 0-1 0 0,1 1 0 0 0,-1-1 0 0 0,1 0 0 0 0,0 0 0 0 0,-1 0 0 0 0,1 0 1 0 0,0 0-1 0 0,-1 0 0 0 0,1 0 0 0 0,0 0 0 0 0,0-1 0 0 0,0 1 0 0 0,0 0 1 0 0,0-1-1 0 0,0 1 0 0 0,1 0 0 0 0,-1-1 0 0 0,0 0 0 0 0,1 1 0 0 0,-1-1 1 0 0,1 1-1 0 0,-1-1 0 0 0,1 1 0 0 0,0-1 0 0 0,0 0 0 0 0,0 1 0 0 0,0-1 1 0 0,0 0-1 0 0,0 1 0 0 0,0-1 0 0 0,0 0 0 0 0,1-1-85 0 0,1-11 259 0 0,-2 13-245 0 0,0 0 1 0 0,0 0-1 0 0,0-1 1 0 0,0 1-1 0 0,0 0 1 0 0,0 0-1 0 0,1 0 0 0 0,-1-1 1 0 0,0 1-1 0 0,1 0 1 0 0,-1 0-1 0 0,1-1-14 0 0,2-2 29 0 0,-1 0 1 0 0,2 1-1 0 0,-1-1 0 0 0,0 1 0 0 0,1-1 1 0 0,-1 1-1 0 0,1 0 0 0 0,0 0 1 0 0,0 1-1 0 0,0-1 0 0 0,1 1 0 0 0,-1 0 1 0 0,0 0-1 0 0,1 1 0 0 0,0-1 0 0 0,-1 1 1 0 0,1 0-1 0 0,0 0 0 0 0,0 0 1 0 0,-1 1-1 0 0,1-1 0 0 0,3 1-29 0 0,8 0 27 0 0,-14 0-20 0 0,1-1-1 0 0,0 1 1 0 0,-1 0-1 0 0,1 0 0 0 0,0 0 1 0 0,-1 1-1 0 0,1-1 1 0 0,-1 1-1 0 0,1-1 1 0 0,0 1-1 0 0,-1 0 1 0 0,1 0-1 0 0,-1 0 1 0 0,0 0-1 0 0,2 2-6 0 0,-1-1 1 0 0,0-1 5 0 0,0 1 0 0 0,0 0 0 0 0,0 0 0 0 0,0 0 0 0 0,-1 0 1 0 0,1 0-1 0 0,-1 1 0 0 0,0-1 0 0 0,0 1 0 0 0,0 0 1 0 0,0-1-1 0 0,1 3-6 0 0,-1-1 10 0 0,0 1 1 0 0,-1-1-1 0 0,1 0 1 0 0,-1 1-1 0 0,0 0 1 0 0,0-1-1 0 0,-1 1 1 0 0,1 0 0 0 0,-1-1-1 0 0,0 1 1 0 0,0 0-1 0 0,-1-1 1 0 0,1 1-1 0 0,-1 0 1 0 0,0-1-1 0 0,-1 1 1 0 0,1-1-1 0 0,-1 1 1 0 0,0-1-1 0 0,0 0 1 0 0,0 2-11 0 0,-4 10 116 0 0,5-13-98 0 0,0-1 0 0 0,0 1 0 0 0,0 0 0 0 0,0-1 0 0 0,0 1 0 0 0,0-1 0 0 0,-1 0 0 0 0,1 1 0 0 0,-1-1 0 0 0,0 0-18 0 0,-21 27 166 0 0,16-19-111 0 0,-1 0 0 0 0,0-1 1 0 0,-1 0-1 0 0,0 0 1 0 0,-6 4-56 0 0,5-5 22 0 0,0 3 16 0 0,14-11-29 0 0,11-4-7 0 0,22-4-4 0 0,-16 7 2 0 0,24 1 0 0 0,-42 1 0 0 0,0-1 0 0 0,0 0 0 0 0,0 1 0 0 0,0 0 0 0 0,0 0 0 0 0,0 0 0 0 0,0 0 0 0 0,-1 0 0 0 0,1 1 0 0 0,0-1 0 0 0,-1 1 0 0 0,2 0 0 0 0,-2 0 0 0 0,-1 1 0 0 0,1-1 0 0 0,-1 0 0 0 0,1 1 0 0 0,-1-1 0 0 0,0 1 0 0 0,0-1 0 0 0,0 1 0 0 0,0 0 0 0 0,-1-1 0 0 0,1 1 0 0 0,-1 0 0 0 0,1-1 0 0 0,-1 1 0 0 0,0 0 0 0 0,0 0 0 0 0,0 0 0 0 0,-1-1 0 0 0,1 1 0 0 0,-1 2 0 0 0,-4 7 0 0 0,-1-4 0 0 0,-1-1 0 0 0,1 1 0 0 0,-1-2 0 0 0,-1 1 0 0 0,0-1 0 0 0,0 0 0 0 0,-1 1 0 0 0,3-3 0 0 0,2-2 0 0 0,0 1 0 0 0,-1-1 0 0 0,1 0 0 0 0,-1 0 0 0 0,-2 0 0 0 0,-10 5 0 0 0,10-4-233 0 0,1-1 0 0 0,-1 1 0 0 0,1-2 0 0 0,-1 1 0 0 0,-3 0 233 0 0,-13 2-1120 0 0,14-3-627 0 0,1-1-77 0 0</inkml:trace>
  <inkml:trace contextRef="#ctx0" brushRef="#br0" timeOffset="2155.314">1079 557 3224 0 0,'0'-1'240'0'0,"0"-5"461"0"0,2-1 6037 0 0,3-2-3079 0 0,-4 5-1338 0 0,0 2 2005 0 0,-1 2-2073 0 0,0 0-904 0 0,0 0-182 0 0,0 0-122 0 0,0 0-341 0 0,0 0-147 0 0,0 0-27 0 0,0 0-53 0 0,0 0-185 0 0,0 0-79 0 0,0 0-18 0 0,0 0-16 0 0,0 0-57 0 0,0 0-24 0 0,0 0-9 0 0,0 0-4 0 0,-1 2-10 0 0,0 5-26 0 0,-1-1 6 0 0,0 0-1 0 0,1 0 1 0 0,0 0-1 0 0,1 0 0 0 0,-1 2-54 0 0,3 22 283 0 0,1 0-1 0 0,2-1 1 0 0,7 27-283 0 0,4 26 188 0 0,-7-5-182 0 0,-3-1-1 0 0,-3 29-5 0 0,1-78 0 0 0,-3-24 0 0 0,-1-1 0 0 0,1 1 0 0 0,0 0 0 0 0,-1 0 0 0 0,0 0 0 0 0,0 0 0 0 0,1 0 0 0 0,-2 0 0 0 0,1 0 0 0 0,0 0 0 0 0,-1 0 0 0 0,1 0 0 0 0,-1 1 0 0 0,-2 2 3 0 0,2-4 3 0 0,1-1-1 0 0,-1 1 1 0 0,1 0 0 0 0,-1 0-1 0 0,1 0 1 0 0,0 0 0 0 0,0 0-1 0 0,0 0 1 0 0,0 0 0 0 0,0 0-1 0 0,1 1-5 0 0,-1 13 215 0 0,0-14-144 0 0,0-2-6 0 0,0 0-1 0 0,0 0 0 0 0,0 0 0 0 0,0 0 0 0 0,0 0-7 0 0,-1-3-30 0 0,-5-12-22 0 0,4 11-5 0 0,0-1 0 0 0,0 1-1 0 0,1 0 1 0 0,0-1 0 0 0,-1-3 0 0 0,1 3 0 0 0,1 3 0 0 0,0-1 0 0 0,0 1 0 0 0,-1 0 0 0 0,1 0 0 0 0,-1-1 0 0 0,1 1 0 0 0,-1 0 0 0 0,0 0 0 0 0,0-1 0 0 0,-1-2 0 0 0,0 1 0 0 0,0-1 0 0 0,1 1 0 0 0,0-1 0 0 0,0 0 0 0 0,0 0 0 0 0,1 0 0 0 0,-1-2 0 0 0,-1-10 0 0 0,0-1 0 0 0,1 0 0 0 0,1-3 0 0 0,-2-22 0 0 0,1 29 0 0 0,1 0 0 0 0,1-1 0 0 0,0 1 0 0 0,2-11 0 0 0,0 7 0 0 0,-1-1 0 0 0,-1-2 0 0 0,-1 13 0 0 0,1 0 0 0 0,0 1 0 0 0,2-8 0 0 0,1-9 0 0 0,-2 9-57 0 0,1 0 0 0 0,1 0 0 0 0,0 0-1 0 0,1 1 1 0 0,0 0 0 0 0,1 0 0 0 0,1 0 0 0 0,3-3 57 0 0,-6 12 24 0 0,0-1 1 0 0,1 1 0 0 0,-1 1-1 0 0,1-1 1 0 0,0 1-1 0 0,0 0 1 0 0,1 0 0 0 0,0 0-1 0 0,-1 1 1 0 0,1-1-1 0 0,0 2 1 0 0,0-1 0 0 0,2 0-25 0 0,-1 1 12 0 0,0 0 1 0 0,1 0-1 0 0,-1 1 0 0 0,0 0 1 0 0,1 0-1 0 0,-1 1 1 0 0,1 0-1 0 0,6 1-12 0 0,-8-1 3 0 0,-1 1 1 0 0,1 0-1 0 0,-1 0 0 0 0,1 0 0 0 0,-1 1 0 0 0,0 0 0 0 0,0 0 0 0 0,0 0 1 0 0,0 1-1 0 0,0 0 0 0 0,-1 0 0 0 0,4 2-3 0 0,2 4 0 0 0,-6-7 0 0 0,-1 0 0 0 0,0 1 0 0 0,1 0 0 0 0,-2-1 0 0 0,1 1 0 0 0,0 0 0 0 0,0 1 0 0 0,-1-1 0 0 0,0 0 0 0 0,1 1 0 0 0,-1-1 0 0 0,-1 1 0 0 0,1 0 0 0 0,0 0 0 0 0,-1-1 0 0 0,1 4 0 0 0,-1 0 0 0 0,0-2 0 0 0,0 1 0 0 0,0-1 0 0 0,0 1 0 0 0,-1-1 0 0 0,1 1 0 0 0,-2-1 0 0 0,1 1 0 0 0,0 0 0 0 0,-1-1 0 0 0,0 1 0 0 0,-1 2 0 0 0,-3 5 0 0 0,0 0 0 0 0,0 0 0 0 0,-1-1 0 0 0,-1 1 0 0 0,0-1 0 0 0,0-1 0 0 0,-1 1 0 0 0,-2 0 0 0 0,8-10 0 0 0,-5 6-6 0 0,0 0 0 0 0,0-1-1 0 0,-1 0 1 0 0,0-1 0 0 0,-1 1 0 0 0,-4 1 6 0 0,-2 3-309 0 0,14-10 271 0 0,-1 1 1 0 0,1-1 0 0 0,0 0-1 0 0,-1 0 1 0 0,1 0-1 0 0,-1 0 1 0 0,1-1 0 0 0,-1 1-1 0 0,0 0 1 0 0,0 0 37 0 0,-23 7 86 0 0,19-6 5 0 0,-1 1-1 0 0,0-1 1 0 0,1-1-1 0 0,-1 1 1 0 0,0-1-1 0 0,0 0 1 0 0,-2-1-91 0 0,-4 1-94 0 0,-11-1-269 0 0,1-4 476 0 0,22 4 68 0 0,1 0-278 0 0,0 0-119 0 0,0 0-28 0 0,0 0 64 0 0,0 0 284 0 0,1-1 120 0 0,15-7-42 0 0,-6 2-52 0 0,-1 2 0 0 0,1-1 0 0 0,6-1-130 0 0,-5 3-79 0 0,1 0 1 0 0,-1 1-1 0 0,1 0 0 0 0,0 1 1 0 0,0 1-1 0 0,7-1 79 0 0,25 0-382 0 0,-26-1 663 0 0,1 2 0 0 0,0 0 0 0 0,12 3-281 0 0,-19-2 6 0 0,-1 0-6 0 0,0 1 1 0 0,0 0-1 0 0,0 0 1 0 0,-1 1 0 0 0,1 0-1 0 0,-1 1 1 0 0,0 0-1 0 0,0 1 1 0 0,3 1-1 0 0,-8-3 0 0 0,0 0 0 0 0,0 1 0 0 0,0 0 0 0 0,-1-1 0 0 0,1 1 0 0 0,-1 1 0 0 0,0-1 0 0 0,0 1 0 0 0,0 0 0 0 0,-1-1 0 0 0,1 2 0 0 0,-1-1 0 0 0,0 0 0 0 0,-1 1 0 0 0,1-1 0 0 0,-1 1 0 0 0,-1-1 0 0 0,1 1 0 0 0,-1 0 0 0 0,1 4 0 0 0,0 11-52 0 0,0-11-72 0 0,-1 0 0 0 0,-1 0-1 0 0,0 8 125 0 0,0-14-13 0 0,-1 0 0 0 0,0 0-1 0 0,1 0 1 0 0,-2 0-1 0 0,1 0 1 0 0,0 0 0 0 0,-1 0-1 0 0,0 0 1 0 0,0 0-1 0 0,0-1 1 0 0,0 1 13 0 0,-3 2 62 0 0,2 0 2 0 0,-1 0-1 0 0,0-1 1 0 0,0 0 0 0 0,0 0 0 0 0,-1 0-1 0 0,1 0 1 0 0,-1-1 0 0 0,-4 3-64 0 0,-6 5-123 0 0,13-9 68 0 0,-1-1-1 0 0,0 1 0 0 0,0-1 0 0 0,0 0 0 0 0,0 0 1 0 0,-2 1 55 0 0,-69 30 113 0 0,65-30-141 0 0,-1-1-1 0 0,1 0 1 0 0,-1-1-1 0 0,0 0 1 0 0,1-1-1 0 0,-1 0 1 0 0,0 0-1 0 0,-7-2 29 0 0,7 0 54 0 0,-1-1 0 0 0,1 0-1 0 0,0-1 1 0 0,0 0 0 0 0,0 0 0 0 0,1-1 0 0 0,-1-1 0 0 0,-4-3-54 0 0,-22-12 77 0 0,15 12-101 0 0,-10-7-137 0 0,9 8-490 0 0,21 8 755 0 0,1 0 120 0 0,0 0 28 0 0,0 0-65 0 0,9-23-4025 0 0,-8 22 473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5:13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392 1 2304 0 0,'0'0'761'0'0,"2"1"2358"0"0,1 1 10566 0 0,-5-1-5815 0 0,-13 1-4036 0 0,-11-1-7028 0 0,14-1 5206 0 0,-27-1-1402 0 0,18 0-379 0 0,1 1 0 0 0,-1 1 0 0 0,-1 1-231 0 0,-7 1 146 0 0,11-1-92 0 0,0 1 1 0 0,1 0-1 0 0,-17 5-54 0 0,23-4 13 0 0,-1-1-1 0 0,-1 0 1 0 0,1-1 0 0 0,0-1-1 0 0,-1 0 1 0 0,-9-1-13 0 0,16 0-16 0 0,4 0-59 0 0,3 1 68 0 0,-1-1 0 0 0,1 0 0 0 0,-1 0-1 0 0,1 0 1 0 0,-1 1 0 0 0,1-1 0 0 0,-1 0-1 0 0,0 0 1 0 0,1 1 0 0 0,-1-1 0 0 0,1 0-1 0 0,-1 1 1 0 0,0-1 0 0 0,1 1-1 0 0,-1-1 1 0 0,0 0 0 0 0,1 1 0 0 0,-1-1-1 0 0,0 1 1 0 0,0-1 0 0 0,1 1 0 0 0,-1-1 7 0 0,7 9-455 0 0,1-2-296 0 0,0-1 1 0 0,1 0 0 0 0,4 1 750 0 0,-4-2-1927 0 0,1 0 1 0 0,0-1-1 0 0,5 1 1927 0 0,-1-1-2672 0 0</inkml:trace>
  <inkml:trace contextRef="#ctx0" brushRef="#br0" timeOffset="354.053">392 187 3224 0 0,'2'1'240'0'0,"13"6"5221"0"0,-15-6-5224 0 0,0-1 0 0 0,0 0 0 0 0,0 0 1 0 0,0 0-1 0 0,0 0 0 0 0,0 1 0 0 0,0-1 1 0 0,0 0-1 0 0,0 0 0 0 0,0 0 0 0 0,0 0 0 0 0,0 0 1 0 0,0 1-1 0 0,0-1 0 0 0,0 0 0 0 0,0 0 1 0 0,0 0-1 0 0,0 0 0 0 0,0 0 0 0 0,-1 1 1 0 0,1-1-1 0 0,0 0 0 0 0,0 0 0 0 0,0 0 1 0 0,0 0-1 0 0,0 0 0 0 0,0 0 0 0 0,0 0 1 0 0,0 1-1 0 0,-1-1 0 0 0,1 0 0 0 0,0 0 1 0 0,0 0-1 0 0,0 0 0 0 0,0 0 0 0 0,0 0 0 0 0,-1 0 1 0 0,1 0-1 0 0,0 0 0 0 0,0 0 0 0 0,0 0 1 0 0,0 0-1 0 0,0 0 0 0 0,-1 0 0 0 0,1 0 1 0 0,0 0-238 0 0,-15 3 11262 0 0,6-2-9994 0 0,6-1-4861 0 0,-30 4 4416 0 0,-1-1 0 0 0,0-2 0 0 0,-15-1-823 0 0,13 0 228 0 0,13 1-85 0 0,1 1 0 0 0,0 1 0 0 0,-3 2-143 0 0,18-4 13 0 0,-25 8 80 0 0,24-5-82 0 0,5-3 31 0 0,-4 1-47 0 0,6-1-75 0 0,1-1-15 0 0,0 0-194 0 0,0 0-840 0 0,0 0-373 0 0,0 0-67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5:07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1 613 17767 0 0,'0'0'399'0'0,"0"0"60"0"0,0 0 25 0 0,0 0-47 0 0,0 0-89 0 0,0 0 697 0 0,0 0 335 0 0,0 0 70 0 0,0 0-114 0 0,0 0-532 0 0,0 0-238 0 0,0 0-43 0 0,0 0-10 0 0,3-4 511 0 0,-1 0-833 0 0,0 0 0 0 0,0 0 0 0 0,-1-1 0 0 0,0 1 0 0 0,0 0 0 0 0,0-1 0 0 0,0 1 0 0 0,-1-2-191 0 0,4-14 399 0 0,0 10-166 0 0,-1 1-1 0 0,2-1 1 0 0,2-4-233 0 0,-2 5 164 0 0,-1 0-1 0 0,0 0 1 0 0,1-6-164 0 0,-2 8 25 0 0,0 0 0 0 0,1 0 0 0 0,-1 1 0 0 0,2-1 0 0 0,-1 1 0 0 0,0 0 0 0 0,1 0 0 0 0,0 0 0 0 0,1 0 0 0 0,-1 1 0 0 0,1 0 0 0 0,0 0 0 0 0,1 1 0 0 0,-1 0 0 0 0,1 0 0 0 0,-1 0 1 0 0,1 1-1 0 0,0 0 0 0 0,1 0 0 0 0,-1 1 0 0 0,0 0 0 0 0,4-1-25 0 0,-8 3 3 0 0,-1 0 0 0 0,1 0 1 0 0,0 0-1 0 0,-1 0 0 0 0,1 0 0 0 0,0 1 1 0 0,0-1-1 0 0,-1 1 0 0 0,1-1 1 0 0,-1 1-1 0 0,1 0 0 0 0,0 0 0 0 0,-1 0 1 0 0,0 1-1 0 0,1-1 0 0 0,-1 1 1 0 0,0-1-1 0 0,0 1 0 0 0,0 0 0 0 0,0-1 1 0 0,0 1-1 0 0,0 0 0 0 0,0 1 1 0 0,0-1-1 0 0,-1 0 0 0 0,1 0 0 0 0,-1 2-3 0 0,3 2 0 0 0,0 1 0 0 0,-1 0-1 0 0,0 1 1 0 0,-1-1 0 0 0,0 0-1 0 0,0 1 1 0 0,0-1-1 0 0,-1 1 1 0 0,0 1 0 0 0,1 4 0 0 0,-1 0 0 0 0,-1 0 0 0 0,0 0 0 0 0,-1 0 0 0 0,0 0 0 0 0,-2 4 0 0 0,-5 32 0 0 0,6-30 0 0 0,-2 0 0 0 0,0-1 0 0 0,-5 14 0 0 0,-9 15-21 0 0,-3-1-1 0 0,-1-1 1 0 0,-10 13 21 0 0,18-32 11 0 0,11-18 6 0 0,-2 1 1 0 0,1-1-1 0 0,-1 0 1 0 0,-1 0-1 0 0,1 0 1 0 0,-1-1-1 0 0,-6 6-17 0 0,8-10 51 0 0,3-2-29 0 0,-1 0 1 0 0,1 0 0 0 0,0 1-1 0 0,0-1 1 0 0,0 0 0 0 0,0 0-1 0 0,0 1 1 0 0,1-1 0 0 0,-1 1-1 0 0,0 0-22 0 0,-2 3 81 0 0,15-4-63 0 0,-7-2-124 0 0,0 0 0 0 0,-1-1-1 0 0,1 1 1 0 0,-1-1-1 0 0,1 0 1 0 0,1-2 106 0 0,12-4-226 0 0,6-2 375 0 0,-13 5 1 0 0,0 1 0 0 0,0 0 0 0 0,0 1 0 0 0,1 0 0 0 0,1 1-150 0 0,16-3 0 0 0,-20 3 0 0 0,1 1 0 0 0,0 0 0 0 0,3 0 0 0 0,-4 1-3261 0 0,-9 0-310 0 0</inkml:trace>
  <inkml:trace contextRef="#ctx0" brushRef="#br0" timeOffset="774.737">453 111 15664 0 0,'0'0'718'0'0,"0"0"-19"0"0,0 0-174 0 0,0 0 926 0 0,0 0 453 0 0,0 0 89 0 0,-11 0 4032 0 0,10 0-5973 0 0,1 0 0 0 0,-1 0 0 0 0,0-1 0 0 0,0 1 1 0 0,0 0-1 0 0,0-1 0 0 0,0 1 0 0 0,0-1 0 0 0,1 1 0 0 0,-1-1 0 0 0,0 0 0 0 0,0 1 0 0 0,1-1 0 0 0,-1 0 0 0 0,0 1 0 0 0,1-1 1 0 0,-1 0-1 0 0,1 0 0 0 0,-1 1 0 0 0,1-1 0 0 0,-1 0 0 0 0,1 0 0 0 0,-1 0 0 0 0,1 0 0 0 0,0 0 0 0 0,0 0 0 0 0,-1 0 0 0 0,1 0 1 0 0,0 0-1 0 0,0 1 0 0 0,0-1 0 0 0,0 0 0 0 0,0 0 0 0 0,0 0 0 0 0,0 0 0 0 0,0 0 0 0 0,1 0 0 0 0,-1 0 0 0 0,0 0 0 0 0,1 0 0 0 0,-1 0 1 0 0,0 0-1 0 0,1 0 0 0 0,-1 1 0 0 0,1-1 0 0 0,0 0 0 0 0,-1 0 0 0 0,1 0-52 0 0,0 0 37 0 0,0-1-11 0 0,1 0 0 0 0,-1 0 0 0 0,0 0 0 0 0,1 0 0 0 0,0 0 0 0 0,0 1 0 0 0,-1-1 0 0 0,1 1-1 0 0,0-1 1 0 0,0 1 0 0 0,0-1 0 0 0,0 1 0 0 0,1 0 0 0 0,0 0-26 0 0,4-3 13 0 0,-1 1 0 0 0,1 0 0 0 0,0 1 0 0 0,0 0 0 0 0,1 0 1 0 0,-1 0-1 0 0,0 1 0 0 0,1 0 0 0 0,-1 0 0 0 0,1 1 0 0 0,4 0-13 0 0,-6 0 0 0 0,-1 0 0 0 0,1 0 0 0 0,0 0 0 0 0,-1 0 0 0 0,1 1 0 0 0,-1 0 0 0 0,1 0 0 0 0,-1 1 0 0 0,1 0 0 0 0,-1-1 0 0 0,0 2 0 0 0,0-1 0 0 0,0 1 0 0 0,4 2 0 0 0,-9-5 0 0 0,1 0 0 0 0,0 1 0 0 0,-1-1 0 0 0,1 0 0 0 0,-1 1 0 0 0,1-1 0 0 0,-1 1 0 0 0,1-1 0 0 0,-1 1 0 0 0,1-1 0 0 0,-1 1 0 0 0,0-1 0 0 0,1 1 0 0 0,-1-1 0 0 0,0 1 0 0 0,1-1 0 0 0,-1 1 0 0 0,0-1 0 0 0,0 1 0 0 0,1 0 0 0 0,-1-1 0 0 0,0 1 0 0 0,0 0 0 0 0,0-1 0 0 0,0 1 0 0 0,0 0 0 0 0,0-1 0 0 0,0 1 0 0 0,0 0 0 0 0,0 0 0 0 0,0 6 2 0 0,1 0-1 0 0,-1 0 1 0 0,0 0-1 0 0,-1 0 1 0 0,0-1-1 0 0,0 1 1 0 0,0 0-1 0 0,-1-1 1 0 0,0 1 0 0 0,0-1-1 0 0,-1 1 1 0 0,-2 3-2 0 0,0 0 5 0 0,-1 0 0 0 0,0-1 0 0 0,-1 0 0 0 0,0 0-1 0 0,0 0 1 0 0,0-1 0 0 0,-5 3-5 0 0,9-8 17 0 0,0-1 0 0 0,-1 1 0 0 0,1-1 0 0 0,-1 0 0 0 0,1 0 0 0 0,-1 0 0 0 0,0-1 0 0 0,-1 1-17 0 0,-9 5 11 0 0,6-4 0 0 0,5-3 31 0 0,-3 0-43 0 0,5 0-70 0 0,1 0-57 0 0,0 0-21 0 0,0 0 42 0 0,0 0 190 0 0,0 0 80 0 0,13 0 171 0 0,43 0-303 0 0,-19 1-40 0 0,-29-2 3 0 0,1 1 1 0 0,-1 1-1 0 0,0-1 0 0 0,0 1 1 0 0,1 1-1 0 0,0 0 6 0 0,-7-2-1 0 0,0 1 0 0 0,0 0 0 0 0,0 0 1 0 0,0 0-1 0 0,0 0 0 0 0,0 0 0 0 0,0 0 0 0 0,-1 1 0 0 0,1-1 1 0 0,0 1-1 0 0,-1-1 0 0 0,1 1 0 0 0,-1-1 0 0 0,0 1 0 0 0,1 0 1 0 0,-1 0-1 0 0,0 0 0 0 0,0-1 0 0 0,0 1 0 0 0,0 0 0 0 0,-1 0 1 0 0,1 1-1 0 0,0-1 0 0 0,-1 0 0 0 0,1 1 1 0 0,-1 2-7 0 0,1-1 0 0 0,-1 1 0 0 0,0 0 0 0 0,-1 0 0 0 0,1 0 0 0 0,-1 0 0 0 0,0 0-1 0 0,0-1 1 0 0,0 1 0 0 0,0 0 0 0 0,-1-1 0 0 0,0 1 0 0 0,0-1 0 0 0,0 1 0 0 0,-1-1 0 0 0,0 0 0 0 0,1 0 0 0 0,-1 0 0 0 0,-1-1 0 0 0,1 1-1 0 0,0-1 1 0 0,-1 1 0 0 0,0-1 0 0 0,0 0 0 0 0,0-1 0 0 0,0 1 0 0 0,0 0 0 0 0,0-1 0 0 0,-1 0 0 0 0,1 0 0 0 0,-1-1 0 0 0,0 1 0 0 0,1-1 0 0 0,-1 0-1 0 0,0 0 1 0 0,-4 0 7 0 0,3-1-87 0 0,-21-1-651 0 0,10-3-2681 0 0,11 0 1254 0 0</inkml:trace>
  <inkml:trace contextRef="#ctx0" brushRef="#br0" timeOffset="1474.865">803 99 4144 0 0,'0'0'319'0'0,"0"0"275"0"0,0 0 1941 0 0,0 0 874 0 0,0 0 170 0 0,0 0-282 0 0,0 0-1319 0 0,0 0-583 0 0,0 0-120 0 0,-5 0 1838 0 0,4 0-3019 0 0,1-1 0 0 0,-1 1 0 0 0,0 0 0 0 0,0 0 0 0 0,1 0 0 0 0,-1 0 0 0 0,0-1 0 0 0,1 1 0 0 0,-1 0 0 0 0,0-1 0 0 0,1 1 0 0 0,-1 0 0 0 0,1-1 0 0 0,-1 1 0 0 0,1-1 0 0 0,-1 1 0 0 0,1-1 0 0 0,-1 1 0 0 0,1-1 0 0 0,-1 0 0 0 0,1 1 0 0 0,-1-1 0 0 0,1 1 0 0 0,0-1 0 0 0,-1 0 0 0 0,1 1 0 0 0,0-1 0 0 0,0 0 0 0 0,0 1 0 0 0,-1-1 0 0 0,1 0 0 0 0,0 0 0 0 0,0 1 0 0 0,0-1 0 0 0,0 0 0 0 0,0 1 0 0 0,0-1 0 0 0,0 0 0 0 0,1 0 0 0 0,-1 1 0 0 0,0-1 0 0 0,0 0 0 0 0,1 1-94 0 0,-1-2 38 0 0,1 0 0 0 0,0 1-1 0 0,0-1 1 0 0,0 1 0 0 0,0-1-1 0 0,0 1 1 0 0,0 0 0 0 0,1 0-1 0 0,-1-1 1 0 0,0 1 0 0 0,1 0-1 0 0,-1 0 1 0 0,1 0 0 0 0,-1 0-1 0 0,1 0 1 0 0,1 0-38 0 0,27-11 104 0 0,-21 9-86 0 0,0 1 1 0 0,0 0-1 0 0,0 1 1 0 0,0 0-1 0 0,0 0 0 0 0,0 1 1 0 0,4 0-19 0 0,-8 1 12 0 0,-1-1 0 0 0,0 1 0 0 0,1-1 1 0 0,-1 1-1 0 0,0 0 0 0 0,0 1 0 0 0,0-1 0 0 0,0 1 1 0 0,0 0-1 0 0,0 0 0 0 0,0 0 0 0 0,0 0 0 0 0,-1 1 1 0 0,1 0-1 0 0,-1-1 0 0 0,2 4-12 0 0,-2-4 52 0 0,-1 1 1 0 0,0 0-1 0 0,-1 0 0 0 0,1 0 1 0 0,0 0-1 0 0,-1 0 0 0 0,0 0 0 0 0,0 0 1 0 0,0 1-1 0 0,0-1 0 0 0,0 0 1 0 0,0 1-1 0 0,-1-1 0 0 0,0 3-52 0 0,0 0-9 0 0,0 0-1 0 0,0-1 1 0 0,-1 1-1 0 0,0 0 1 0 0,0-1-1 0 0,-1 1 1 0 0,1-1-1 0 0,-3 5 10 0 0,2-5 15 0 0,0 0-1 0 0,0 0 1 0 0,0-1 0 0 0,0 1 0 0 0,-1-1-1 0 0,0 1 1 0 0,0-1 0 0 0,0 0 0 0 0,0 0-1 0 0,-1 0 1 0 0,0-1 0 0 0,1 1-1 0 0,-1-1 1 0 0,-1 0 0 0 0,1 0 0 0 0,0 0-1 0 0,-1-1 1 0 0,1 0 0 0 0,-1 1 0 0 0,0-1-1 0 0,0-1 1 0 0,0 1 0 0 0,-2-1-15 0 0,0 0 53 0 0,6-1 12 0 0,1 0 7 0 0,0 0 4 0 0,13-1 2 0 0,25-5-11 0 0,-25 5-28 0 0,-10 1-38 0 0,0 0 0 0 0,0 0 0 0 0,-1 0 0 0 0,1 0 0 0 0,0 0 0 0 0,0 0 0 0 0,-1 1 0 0 0,1-1 1 0 0,0 1-1 0 0,2 1-1 0 0,13 3 0 0 0,-12-1 0 0 0,-4-2 0 0 0,0 0 0 0 0,-1 0 0 0 0,1 0 0 0 0,-1 1 0 0 0,1-1 0 0 0,-1 1 0 0 0,0-1 0 0 0,0 1 0 0 0,0-1 0 0 0,0 1 0 0 0,-1 0 0 0 0,1 0 0 0 0,-1-1 0 0 0,1 1 0 0 0,-1 0 0 0 0,0 0 0 0 0,0-1 0 0 0,-1 1 0 0 0,1 0 0 0 0,0 0 0 0 0,-1-1 0 0 0,0 2 0 0 0,-1 6 0 0 0,0-1 0 0 0,-1 1 0 0 0,-1-1 0 0 0,1 0 0 0 0,-5 7 0 0 0,5-12-4 0 0,0 0 0 0 0,0 0 1 0 0,0 0-1 0 0,0 0 0 0 0,0-1 0 0 0,-1 1 0 0 0,0-1 1 0 0,1 0-1 0 0,-1 0 0 0 0,0 0 0 0 0,-1-1 1 0 0,1 0-1 0 0,0 0 0 0 0,-1 0 0 0 0,1 0 0 0 0,-1 0 1 0 0,0-1-1 0 0,1 0 0 0 0,-3 0 4 0 0,6 0-76 0 0,0-1 0 0 0,-1 0-1 0 0,1 0 1 0 0,0 0 0 0 0,-1 0 0 0 0,1 0 0 0 0,0 0-1 0 0,-1-1 1 0 0,1 1 0 0 0,0 0 0 0 0,-1-1-1 0 0,1 1 1 0 0,0 0 0 0 0,0-1 0 0 0,-1 0 0 0 0,1 1-1 0 0,0-1 1 0 0,0 0 0 0 0,0 0 76 0 0,-17-18-2649 0 0,9 7 1186 0 0</inkml:trace>
  <inkml:trace contextRef="#ctx0" brushRef="#br0" timeOffset="2194.993">1663 108 5528 0 0,'0'0'249'0'0,"0"0"-1"0"0,1-2-156 0 0,0 1-59 0 0,0 0 1 0 0,0 0-1 0 0,0 0 0 0 0,0 0 0 0 0,0 0 1 0 0,0 0-1 0 0,0-1 0 0 0,-1 1 0 0 0,1 0 1 0 0,0-1-1 0 0,-1 1 0 0 0,1-1-33 0 0,0-8 3370 0 0,3 2 7713 0 0,-5 8-4000 0 0,-2 3-5721 0 0,-4 1-1132 0 0,1 1 0 0 0,1 0 0 0 0,-1 0 0 0 0,1 0 0 0 0,-1 1 0 0 0,-1 4-230 0 0,-29 40 359 0 0,21-27-178 0 0,-12 21-40 0 0,1 1 0 0 0,3 1 0 0 0,2 2 0 0 0,1 0 0 0 0,-3 19-141 0 0,-2 0 301 0 0,-28 51-301 0 0,29-68 67 0 0,-6 20 69 0 0,3 2 0 0 0,0 14-136 0 0,18-53 23 0 0,-2 21-23 0 0,-2 10 34 0 0,8-14-35 0 0,5-46-905 0 0,0-5-844 0 0,0-14-1419 0 0,0-2-6734 0 0</inkml:trace>
  <inkml:trace contextRef="#ctx0" brushRef="#br0" timeOffset="3193.269">1835 648 2760 0 0,'-1'1'207'0'0,"-9"13"10007"0"0,7-9-4117 0 0,-1-1-5764 0 0,3-4 1435 0 0,1 0-110 0 0,-3 6 554 0 0,2-5 2647 0 0,-1-5-4745 0 0,0 0 0 0 0,0 0 1 0 0,1-1-1 0 0,0 1 0 0 0,0 0 0 0 0,0-1 0 0 0,0 1 0 0 0,1-1 0 0 0,-1 0 0 0 0,1 1 0 0 0,0-1 0 0 0,1 1 0 0 0,-1-1 0 0 0,1 1 0 0 0,0-1 0 0 0,0 1 0 0 0,0-1 0 0 0,1 1 0 0 0,-1 0 0 0 0,1 0 0 0 0,1-2-114 0 0,8-17 135 0 0,5-8-66 0 0,-6 16-40 0 0,-9 12-25 0 0,1 0 1 0 0,0 0-1 0 0,0 0 1 0 0,0 1-1 0 0,0-1 1 0 0,0 1-1 0 0,2-2-4 0 0,14-13 0 0 0,-10 10 0 0 0,-1 1 0 0 0,1-1 0 0 0,0 2 0 0 0,0-1 0 0 0,1 1 0 0 0,5-4 0 0 0,-10 7 0 0 0,-1 0 0 0 0,0 0 0 0 0,1 1 0 0 0,-1-1 0 0 0,1 1 0 0 0,0 0 0 0 0,0-1 0 0 0,-1 2 0 0 0,1-1 0 0 0,0 0 0 0 0,0 1 0 0 0,0 0 0 0 0,2 0 0 0 0,4-1 0 0 0,1 1 0 0 0,-1 0 0 0 0,0 1 0 0 0,0 0 0 0 0,3 1 0 0 0,-9-1 0 0 0,-1 0 0 0 0,0 0 0 0 0,0 0 0 0 0,0 0 0 0 0,0 0 0 0 0,0 1 0 0 0,-1-1 0 0 0,1 1 0 0 0,0 0 0 0 0,-1 0 0 0 0,1 0 0 0 0,-1 0 0 0 0,1 0 0 0 0,-1 1 0 0 0,0-1 0 0 0,0 1 0 0 0,6 8 0 0 0,-1 0 0 0 0,0 1 0 0 0,0 1 0 0 0,-4-8 0 0 0,-1 0 0 0 0,-1 0 0 0 0,1 0 0 0 0,-1 0 0 0 0,0 0 0 0 0,0 0 0 0 0,0 1 0 0 0,-1-1 0 0 0,1 2 0 0 0,-1 6 0 0 0,0 1 0 0 0,-1-1 0 0 0,0 0 0 0 0,-1 1 0 0 0,0-1 0 0 0,-1 0 0 0 0,-1 2 0 0 0,-5 8 0 0 0,-1-2 0 0 0,-1 1 0 0 0,-1-1 0 0 0,-4 3 0 0 0,-1 5 0 0 0,6-13 0 0 0,-1-1 0 0 0,0 0 0 0 0,-1-1 0 0 0,-12 11 0 0 0,14-14 0 0 0,-11 10 0 0 0,-1-2 0 0 0,-1 0 0 0 0,-1-2 0 0 0,5-1 0 0 0,86-20 0 0 0,102-16 0 0 0,-93 14 0 0 0,-69 6 13 0 0,23 8-77 0 0,-27-7-194 0 0,-2-1-74 0 0,0 0-11 0 0,-1 0-432 0 0,-7 5-1809 0 0,0 2-777 0 0</inkml:trace>
  <inkml:trace contextRef="#ctx0" brushRef="#br0" timeOffset="4834.924">2448 273 10624 0 0,'0'11'1133'0'0,"0"-7"-527"0"0,0-1 1 0 0,0 0-1 0 0,-1 1 0 0 0,1-1 1 0 0,-1 1-1 0 0,1-1 1 0 0,-2 2-607 0 0,1-1 4804 0 0,1 3 5141 0 0,-9-28-9346 0 0,5 11-523 0 0,1-1 0 0 0,0 0-1 0 0,0 1 1 0 0,1-2-76 0 0,-7-29 29 0 0,4 23-43 0 0,2 0-1 0 0,0 0 1 0 0,1 0 0 0 0,1 0 0 0 0,1-8 14 0 0,0 24-643 0 0,0-3 1165 0 0,2 4-6870 0 0,10 1 4029 0 0</inkml:trace>
  <inkml:trace contextRef="#ctx0" brushRef="#br0" timeOffset="5399.37">2634 78 11976 0 0,'-6'6'1274'0'0,"2"-6"-1757"0"0,-10-2 9521 0 0,11-1-7569 0 0,2 2-238 0 0,1 2-1100 0 0,0-1 0 0 0,-1 0 0 0 0,1 0 1 0 0,0 0-1 0 0,-1 0 0 0 0,1 0 1 0 0,-1-1-1 0 0,1 1 0 0 0,0 0 0 0 0,-1 0 1 0 0,1 0-1 0 0,-1 0 0 0 0,1 0 1 0 0,0 0-1 0 0,-1-1 0 0 0,1 1 0 0 0,0 0 1 0 0,-1 0-1 0 0,1 0 0 0 0,0-1 1 0 0,0 1-1 0 0,-1 0 0 0 0,1-1 0 0 0,0 1 1 0 0,0 0-1 0 0,-1 0 0 0 0,1-1 1 0 0,0 1-1 0 0,0-1 0 0 0,0 1 0 0 0,-1 0 1 0 0,1-1-1 0 0,0 1 0 0 0,0 0 0 0 0,0-1 1 0 0,0 1-1 0 0,0-1 0 0 0,0 1 1 0 0,0 0-1 0 0,0-1 0 0 0,0 1 0 0 0,0 0 1 0 0,0-1-132 0 0,0-1 228 0 0,13-15 170 0 0,-9 13-389 0 0,0 0-1 0 0,0 0 1 0 0,1 0-1 0 0,-1 0 1 0 0,1 0-1 0 0,0 1 1 0 0,0 0-1 0 0,0 0 1 0 0,0 0-1 0 0,1 1 1 0 0,-1 0-1 0 0,1 0 1 0 0,0 0-1 0 0,-1 1 1 0 0,1 0-1 0 0,0 0 1 0 0,0 0-1 0 0,0 0 1 0 0,0 1-1 0 0,-1 0 1 0 0,1 1-1 0 0,0-1 1 0 0,0 1-1 0 0,4 1-8 0 0,2 1 10 0 0,-7-2-10 0 0,-1 0 0 0 0,1 0 0 0 0,0 1 1 0 0,-1-1-1 0 0,0 1 0 0 0,1 0 0 0 0,3 3 0 0 0,-1 2 0 0 0,-6-5 6 0 0,0 1-1 0 0,0-1 1 0 0,0 1 0 0 0,0-1-1 0 0,-1 1 1 0 0,1-1-1 0 0,-1 1 1 0 0,0 0 0 0 0,0-1-1 0 0,0 1 1 0 0,0 0-1 0 0,0 1-5 0 0,-8 33 108 0 0,7-30-94 0 0,-2 1 30 0 0,0 0 0 0 0,0 0-1 0 0,0 0 1 0 0,-1-1 0 0 0,0 1-1 0 0,-1-1 1 0 0,0 0 0 0 0,0 0-1 0 0,-1 0-43 0 0,-8 9 111 0 0,-1 0-1 0 0,-17 13-110 0 0,26-24 16 0 0,-1 1-1 0 0,0-1 1 0 0,0 1 0 0 0,-1-2 0 0 0,1 1 0 0 0,-1-1-1 0 0,-6 2-15 0 0,12-5-73 0 0,2-1 25 0 0,0 0 101 0 0,0 0 47 0 0,0 0 11 0 0,0 0-7 0 0,14-5-32 0 0,1-3-72 0 0,-12 6 0 0 0,1 0 0 0 0,0 0 0 0 0,0 1 0 0 0,-1-1 0 0 0,1 1 0 0 0,1-1 0 0 0,27-6-13 0 0,-20 4 0 0 0,0 0 0 0 0,1 2 0 0 0,-1 0 0 0 0,1 0 0 0 0,0 1 0 0 0,8 0 13 0 0,-18 2-42 0 0,-2 0 39 0 0,0 0 0 0 0,-1 0 0 0 0,1-1 0 0 0,0 1 0 0 0,-1 0 0 0 0,1 0 1 0 0,-1 0-1 0 0,1 0 0 0 0,-1 0 0 0 0,1 0 0 0 0,-1-1 0 0 0,0 1 0 0 0,0 0 0 0 0,1 0 0 0 0,-1 0 1 0 0,0 0-1 0 0,0 0 0 0 0,0 0 0 0 0,0 1 0 0 0,0-1 0 0 0,0 0 0 0 0,0 0 0 0 0,-1 0 1 0 0,1 0-1 0 0,0-1 0 0 0,-1 2 3 0 0,0 7 0 0 0,0-6 0 0 0,1 0-1 0 0,-1 0 1 0 0,0-1-1 0 0,0 1 1 0 0,1 0-1 0 0,-2 0 0 0 0,1-1 1 0 0,0 1-1 0 0,-1-1 1 0 0,1 1-1 0 0,-1-1 1 0 0,0 1-1 0 0,0-1 1 0 0,0 0-1 0 0,0 0 1 0 0,0 0-1 0 0,-2 2 1 0 0,-3 1-27 0 0,1 0 0 0 0,-1 0 0 0 0,0-1 0 0 0,0 0 0 0 0,-7 3 27 0 0,8-5 100 0 0,2 1-444 0 0,0-2 0 0 0,0 1-1 0 0,-1 0 1 0 0,1-1 0 0 0,0 0-1 0 0,-1 0 1 0 0,1 0 0 0 0,-1-1-1 0 0,-1 1 345 0 0,-5-1-1601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5:23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230 450 19951 0 0,'0'0'918'0'0,"0"0"-25"0"0,0 0-344 0 0,0 0 666 0 0,0 0 353 0 0,0 0 68 0 0,0 0-126 0 0,3-4 52 0 0,-1 0-1431 0 0,-1 0 1 0 0,-1 1-1 0 0,1-1 1 0 0,0 0-1 0 0,-1 0 0 0 0,0 1 1 0 0,0-1-1 0 0,0 0 1 0 0,0 0-1 0 0,-1 1 1 0 0,1-1-1 0 0,-1 0 0 0 0,0 1 1 0 0,0-2-132 0 0,-3-16 282 0 0,-11-83 89 0 0,7 60-373 0 0,5 31 5 0 0,0 0 0 0 0,1-1 0 0 0,1 0 1 0 0,0-1-4 0 0,-4-96 53 0 0,10 74-81 0 0,-5 36-108 0 0,0 1-11 0 0,8-1-3433 0 0,-8 1 3538 0 0,0 0-1 0 0,0 1 0 0 0,0-1 0 0 0,0 0 0 0 0,1 0 0 0 0,-1 0 0 0 0,0 0 0 0 0,0 0 1 0 0,0 0-1 0 0,0 0 0 0 0,0 0 0 0 0,1 0 0 0 0,-1 0 0 0 0,0 0 0 0 0,0 1 1 0 0,0-1-1 0 0,0 0 0 0 0,1 0 0 0 0,-1 0 0 0 0,0 0 0 0 0,0 0 0 0 0,0 0 0 0 0,0 0 1 0 0,1 0-1 0 0,-1 0 0 0 0,0-1 0 0 0,0 1 0 0 0,0 0 0 0 0,0 0 0 0 0,1 0 0 0 0,-1 0 1 0 0,0 0-1 0 0,0 0 0 0 0,0 0 0 0 0,0 0 43 0 0,0 0-46 0 0,1 0 0 0 0,-1-1 0 0 0,0 1 0 0 0,0 0 0 0 0,0 0 0 0 0,1 0 0 0 0,-1 0 0 0 0,0 0 0 0 0,0 0 0 0 0,0 0 0 0 0,1 0-1 0 0,-1 0 1 0 0,0 0 0 0 0,0 0 0 0 0,1 0 0 0 0,-1 0 0 0 0,0 0 0 0 0,0 0 0 0 0,0 0 0 0 0,1 0 0 0 0,-1 0 0 0 0,0 0 0 0 0,0 0 0 0 0,0 1 0 0 0,1-1 0 0 0,-1 0 0 0 0,0 0 0 0 0,0 0 0 0 0,0 0 0 0 0,1 0 0 0 0,-1 0 0 0 0,0 1 0 0 0,0-1 0 0 0,0 0 0 0 0,0 0 46 0 0,3 3-520 0 0,1 1-879 0 0,1 0 0 0 0,-1 1 1 0 0,0 0-1 0 0,-1 0 0 0 0,1 0 1 0 0,1 4 1398 0 0,11 16-5981 0 0,-10-15 1429 0 0</inkml:trace>
  <inkml:trace contextRef="#ctx0" brushRef="#br0" timeOffset="329.124">318 193 1376 0 0,'4'2'146'0'0,"0"0"0"0"0,0 0 0 0 0,-1 0-1 0 0,1 1 1 0 0,0-1 0 0 0,-1 1 0 0 0,0 0 0 0 0,1 0 0 0 0,-1 1-146 0 0,21 16 8401 0 0,-11-11-4557 0 0,-3-2 2380 0 0,-9-6-5925 0 0,0 0 0 0 0,0 0 1 0 0,0 1-1 0 0,0-1 0 0 0,-1 0 0 0 0,1 0 1 0 0,-1 1-1 0 0,1-1 0 0 0,-1 1 0 0 0,1-1 1 0 0,-1 0-1 0 0,0 1 0 0 0,1 0-299 0 0,0 4 714 0 0,0-4-455 0 0,-1-1-52 0 0,1-1 0 0 0,-1 1-1 0 0,0-1 1 0 0,0 0 0 0 0,0 1-1 0 0,1-1 1 0 0,-1 1 0 0 0,0-1-1 0 0,0 0 1 0 0,0 1 0 0 0,0-1 0 0 0,0 1-1 0 0,0-1 1 0 0,0 1 0 0 0,0-1-1 0 0,0 0 1 0 0,0 1 0 0 0,0-1-1 0 0,0 1 1 0 0,0-1 0 0 0,0 1-1 0 0,0-1 1 0 0,-1 0-207 0 0,-3 4-364 0 0,1-2 457 0 0,0 0-1 0 0,-1 0 1 0 0,1-1-1 0 0,-1 1 1 0 0,0-1-1 0 0,0 0 1 0 0,1 0-1 0 0,-1 0 1 0 0,0 0-1 0 0,0-1 1 0 0,0 0-1 0 0,-3 0-92 0 0,-10 0 193 0 0,0-1 1 0 0,-7-2-194 0 0,-5 0 136 0 0,7 0 44 0 0,-21-5-180 0 0,26 4 17 0 0,0 1-1 0 0,0 1 1 0 0,-10 0-17 0 0,-15-2 56 0 0,36 2-51 0 0,0 1 0 0 0,0 1 0 0 0,0-1 0 0 0,0 1 0 0 0,0 0 0 0 0,0 0 0 0 0,0 1 0 0 0,0-1 0 0 0,0 1 0 0 0,-1 1-5 0 0,5 0 7 0 0,1-2-7 0 0,1 0-1 0 0,-1 1 1 0 0,0-1-1 0 0,1 0 1 0 0,-1 1-1 0 0,0-1 1 0 0,1 0 0 0 0,-1 0-1 0 0,0 1 1 0 0,1-1-1 0 0,-1 0 1 0 0,0 0-1 0 0,0 0 1 0 0,1 0-1 0 0,-1 0 1 0 0,0 0-1 0 0,1 0 1 0 0,-1 0 0 0 0,0 0-1 0 0,1-1 1 0 0,-1 1 0 0 0,-1 0-206 0 0,2 0-590 0 0,2 1-233 0 0,6 5-39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5:22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19 237 4144 0 0,'0'0'319'0'0,"1"-9"702"0"0,-2 1 6344 0 0,-3-5 180 0 0,1 2 934 0 0,1 12-6217 0 0,1 7-2622 0 0,-3 14 594 0 0,0 23 12 0 0,5-3-194 0 0,3-1 0 0 0,1 0 0 0 0,2 0 0 0 0,9 24-52 0 0,-10-41 7 0 0,-2-10 5 0 0,0 0-1 0 0,-1 1 0 0 0,-1 0 1 0 0,0-1-1 0 0,-1 4-11 0 0,0-6 0 0 0,0 0 0 0 0,1 0 0 0 0,1-1 0 0 0,0 1 0 0 0,2 3 0 0 0,3 13 0 0 0,-7-20 11 0 0,-1-7 50 0 0,0-1 40 0 0,0 0-3 0 0,0 0-9 0 0,0 0-1 0 0,0 0 0 0 0,0 0 0 0 0,0 0 0 0 0,-1-1 0 0 0,0-1-68 0 0,-1 0 15 0 0,1-1 0 0 0,-1 0 0 0 0,1 0 0 0 0,-1 0-1 0 0,1 0 1 0 0,0 0 0 0 0,0-3-35 0 0,0 3 12 0 0,0 0 0 0 0,0-1 0 0 0,0 1 0 0 0,0 0 0 0 0,0-1 0 0 0,-1 0-12 0 0,-5-13 16 0 0,-12-83-16 0 0,13 52-2 0 0,2 13 15 0 0,1 2 12 0 0,1 1 1 0 0,1-1 0 0 0,4-26-26 0 0,-1 45 0 0 0,0 0 0 0 0,0 0 0 0 0,2 0 0 0 0,-1 1 0 0 0,2 0 0 0 0,0 0 0 0 0,1 0 0 0 0,0 0 0 0 0,0 1 0 0 0,2 0 0 0 0,-1 0 0 0 0,2 1 0 0 0,-1 0 0 0 0,2 0 0 0 0,-1 1 0 0 0,1 0 0 0 0,1 1 0 0 0,6-4 0 0 0,-10 8 0 0 0,-1 1 0 0 0,1 1 0 0 0,0 0 0 0 0,1 0 0 0 0,-1 0 0 0 0,0 1 0 0 0,1 0 0 0 0,4-1 0 0 0,-6 2 0 0 0,-1 0 0 0 0,0 1 0 0 0,0-1 0 0 0,1 1 0 0 0,-1 0 0 0 0,0 1 0 0 0,0-1 0 0 0,1 1 0 0 0,-1 0 0 0 0,0 0 0 0 0,0 1 0 0 0,0-1 0 0 0,1 2 0 0 0,-4-2 0 0 0,0 1 0 0 0,0-1 0 0 0,-1 1 0 0 0,1-1 0 0 0,0 1 0 0 0,-1 0 0 0 0,0 0 0 0 0,1 0 0 0 0,-1 0 0 0 0,0 0 0 0 0,0 0 0 0 0,0 0 0 0 0,0 0 0 0 0,0 0 0 0 0,-1 0 0 0 0,1 3 0 0 0,1 1 0 0 0,0 1 0 0 0,-1 0 0 0 0,0-1 0 0 0,-1 1 0 0 0,0 1 0 0 0,-1 13 0 0 0,-1 0 0 0 0,-1 0 0 0 0,-1 0 0 0 0,-1 0 0 0 0,-1 0 0 0 0,-1-1 0 0 0,0 0 0 0 0,-4 3 0 0 0,6-11-67 0 0,-1 0 0 0 0,-1-1 0 0 0,0 0 0 0 0,0-1 0 0 0,-1 1 0 0 0,0-1 0 0 0,-1-1 0 0 0,0 0 0 0 0,-1 0 0 0 0,0 0 0 0 0,0-1 0 0 0,-10 5 67 0 0,15-11-41 0 0,-1 0 0 0 0,1 0 0 0 0,-1 0 0 0 0,0-1 0 0 0,1 0 0 0 0,-1 0 0 0 0,0 0 0 0 0,0-1 0 0 0,0 0 0 0 0,0 0 0 0 0,-2 0 41 0 0,1 0-670 0 0,6 0-570 0 0,1 0-274 0 0,0 0-1587 0 0,0 0-6134 0 0</inkml:trace>
  <inkml:trace contextRef="#ctx0" brushRef="#br0" timeOffset="394.421">466 686 5528 0 0,'0'0'422'0'0,"0"0"269"0"0,0 0 2157 0 0,0 0 972 0 0,0 0 196 0 0,1-1 480 0 0,3-6-3307 0 0,-3 2-688 0 0,0 0-1 0 0,-1 1 1 0 0,1-1-1 0 0,-1 0 1 0 0,0 0-1 0 0,0 1 1 0 0,0-1-1 0 0,-1 0 1 0 0,-1-4-501 0 0,-12-46 1339 0 0,9 37-977 0 0,-8-27 173 0 0,-22-89 433 0 0,28 99-692 0 0,1 0 0 0 0,-1-31-276 0 0,6 48 60 0 0,0 0 29 0 0,0-1 0 0 0,1 1 0 0 0,1-1 0 0 0,1 1 0 0 0,1-6-89 0 0,-1 18 40 0 0,-1 0-1 0 0,1-1 0 0 0,0 1 1 0 0,0 0-1 0 0,1 0 0 0 0,0 0 0 0 0,0 1 1 0 0,0-1-1 0 0,1 1 0 0 0,3-4-39 0 0,-4 6 23 0 0,0-1 0 0 0,0 1 0 0 0,1 1 0 0 0,-1-1 0 0 0,1 0 0 0 0,0 1 0 0 0,-1 0 0 0 0,1 0 0 0 0,0 0 0 0 0,1 0 0 0 0,-1 1 0 0 0,0-1 0 0 0,0 1-1 0 0,1 0 1 0 0,-1 0 0 0 0,2 1-23 0 0,5-1 9 0 0,0 1 0 0 0,-1 0 0 0 0,1 0 0 0 0,0 1 0 0 0,-1 1 0 0 0,1 0 1 0 0,-1 0-1 0 0,1 1 0 0 0,-1 0 0 0 0,0 1 0 0 0,0 0 0 0 0,0 1 0 0 0,-1 0 0 0 0,5 4-9 0 0,-7-5 5 0 0,0 0 1 0 0,-1 1-1 0 0,0 0 1 0 0,0 1-1 0 0,0 0 1 0 0,-1-1-1 0 0,0 2 1 0 0,0-1-1 0 0,0 1 1 0 0,-1-1-1 0 0,0 1 1 0 0,0 0-1 0 0,0 1 1 0 0,-1-1-1 0 0,-1 1 1 0 0,1-1-1 0 0,-1 1 1 0 0,0 0-1 0 0,0 6-5 0 0,-1 5 0 0 0,-1-1 0 0 0,-1 1 0 0 0,-1-1 0 0 0,0 1 0 0 0,-1-1 0 0 0,-1 0 0 0 0,-1 0 0 0 0,-2 4 0 0 0,3-12-7 0 0,-1 0-1 0 0,0 0 1 0 0,0-1 0 0 0,-1 0-1 0 0,0 0 1 0 0,-1 0-1 0 0,0-1 1 0 0,0 0 0 0 0,-1 0-1 0 0,-8 6 8 0 0,9-8-10 0 0,-1 0-1 0 0,0 0 0 0 0,-1-1 1 0 0,1 0-1 0 0,-1 0 1 0 0,0-1-1 0 0,0-1 0 0 0,0 1 1 0 0,-1-1-1 0 0,1-1 0 0 0,-1 0 1 0 0,-2 0 10 0 0,10-1-114 0 0,0-1 0 0 0,0 0 0 0 0,-1 0 0 0 0,1 0 0 0 0,0 0 0 0 0,0 0 0 0 0,-1-1 0 0 0,1 1 0 0 0,0-1 0 0 0,0 0 0 0 0,0 1 0 0 0,0-1 0 0 0,0 0 0 0 0,0 0 1 0 0,0 0-1 0 0,0 0 0 0 0,0-1 0 0 0,0 1 0 0 0,1-1 0 0 0,-1 1 0 0 0,0-1 0 0 0,1 1 0 0 0,-1-1 0 0 0,1 0 114 0 0,-4-10-1392 0 0</inkml:trace>
  <inkml:trace contextRef="#ctx0" brushRef="#br0" timeOffset="1049.184">879 665 11976 0 0,'0'0'922'0'0,"0"0"-199"0"0,0 0 1393 0 0,0 0 674 0 0,0-1 140 0 0,4-7-325 0 0,-3 6-2241 0 0,0-1 0 0 0,1 0 1 0 0,-1 0-1 0 0,0 0 0 0 0,0 0 1 0 0,-1 0-1 0 0,1-1 0 0 0,-1 1 1 0 0,1 0-1 0 0,-1 0 0 0 0,0 0 1 0 0,0-2-365 0 0,-12-63 1674 0 0,8 35-498 0 0,-9-28-1176 0 0,-2-3 430 0 0,4-2-1 0 0,-3-51-429 0 0,12 90 121 0 0,2 1 0 0 0,0-3-121 0 0,1-6 121 0 0,-1 34-117 0 0,0 0 0 0 0,0 0 0 0 0,0 0 0 0 0,0 0 1 0 0,0 0-1 0 0,0 0 0 0 0,0 0 0 0 0,1 0 0 0 0,-1 0 0 0 0,0 1 1 0 0,1-1-1 0 0,-1 0 0 0 0,0 0 0 0 0,1 0 0 0 0,-1 0 0 0 0,1 0 1 0 0,-1 1-1 0 0,1-1 0 0 0,0 0-4 0 0,1 0 5 0 0,-1 1 1 0 0,1-1-1 0 0,-1 1 1 0 0,0-1-1 0 0,1 1 1 0 0,-1 0-1 0 0,1-1 1 0 0,-1 1-1 0 0,1 0 1 0 0,-1 0-1 0 0,1 0 1 0 0,-1 1-1 0 0,1-1 1 0 0,-1 0-1 0 0,1 0 1 0 0,-1 1-1 0 0,1-1 1 0 0,-1 1-1 0 0,1-1 1 0 0,-1 1-1 0 0,0 0-5 0 0,6 1 4 0 0,-1 1 0 0 0,0 0 0 0 0,-1 1 0 0 0,1-1 0 0 0,-1 1 0 0 0,1 0 0 0 0,-1 1-1 0 0,0-1 1 0 0,3 5-4 0 0,8 9 15 0 0,-2 1-1 0 0,2 4-14 0 0,-1-3 3 0 0,-2 0-3 0 0,-1 1 0 0 0,2 3 0 0 0,4 10 0 0 0,4 6 0 0 0,11 33 0 0 0,-7-15 0 0 0,-19-45 0 0 0,-4-6 0 0 0,1 0 0 0 0,-1 1 0 0 0,0-1 0 0 0,-1 1 0 0 0,0-1 0 0 0,0 1 0 0 0,-1 1 0 0 0,0-7 0 0 0,-4-10 0 0 0,-1-15 0 0 0,-4-68 0 0 0,3 24 0 0 0,-4-57 0 0 0,8 96 0 0 0,-1 1 0 0 0,-4-21 0 0 0,0 14-24 0 0,6 30 211 0 0,-1-1-3215 0 0,1 5 565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5:18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30 267 5064 0 0,'0'0'389'0'0,"0"2"-250"0"0,-1 4-646 0 0,-3 9 11929 0 0,4-14-7834 0 0,0-1-1474 0 0,0 0-649 0 0,0 0-126 0 0,0 0-113 0 0,0 0-371 0 0,-14-15 1586 0 0,12 13-2331 0 0,1 0-1 0 0,0 0 1 0 0,0 0-1 0 0,0 0 1 0 0,0 0 0 0 0,0 0-1 0 0,1 0 1 0 0,-1-1-1 0 0,1 1 1 0 0,-1 0 0 0 0,1 0-1 0 0,0-1 1 0 0,0 1-110 0 0,0-34 639 0 0,1 17-403 0 0,0 10-190 0 0,-1 0 1 0 0,2 0-1 0 0,-1 0 0 0 0,1 0 1 0 0,1 0-1 0 0,-1 1 0 0 0,1-1 1 0 0,1 1-1 0 0,0-1 0 0 0,0 1 1 0 0,1 0-1 0 0,0 1 0 0 0,0-1 1 0 0,0 1-1 0 0,1 0 0 0 0,1 0 1 0 0,-1 1-1 0 0,1-1 0 0 0,0 2 1 0 0,3-3-47 0 0,-3 4 0 0 0,1 0 1 0 0,-1 1-1 0 0,1 0 1 0 0,0 1 0 0 0,0 0-1 0 0,0 0 1 0 0,0 0 0 0 0,0 1-1 0 0,1 0 1 0 0,-1 1-1 0 0,5 0 0 0 0,1 0 0 0 0,1 1 0 0 0,-1 1 0 0 0,0 0-1 0 0,1 1 1 0 0,-1 1 0 0 0,4 1 0 0 0,-11-2 0 0 0,0 0 0 0 0,0 0 0 0 0,0 1 0 0 0,-1 0 0 0 0,1 1 0 0 0,-1-1 0 0 0,0 1 0 0 0,0 0 0 0 0,0 1 0 0 0,-1-1 0 0 0,0 1 0 0 0,0 0 0 0 0,-1 1 0 0 0,1-1 0 0 0,-1 1 0 0 0,-1 0 0 0 0,1 0 0 0 0,-1 0 0 0 0,0 0 0 0 0,-1 0 0 0 0,0 1 0 0 0,0-1 0 0 0,0 1 0 0 0,-1 0 0 0 0,0-1 0 0 0,-1 2 0 0 0,0 2 0 0 0,0-1 0 0 0,-1 1 0 0 0,0-1 0 0 0,0 1 0 0 0,-1-1 0 0 0,-1 0 0 0 0,0 0 0 0 0,0 0 0 0 0,-1 0 0 0 0,0 0 0 0 0,-2 1 0 0 0,-17 23 0 0 0,-2 0 0 0 0,-1-2 0 0 0,-1 0 0 0 0,-19 14 0 0 0,23-25 0 0 0,-23 15 0 0 0,15-12 0 0 0,-5 2 0 0 0,21-16 0 0 0,1 1 0 0 0,0 0 0 0 0,1 1 0 0 0,-6 8 0 0 0,18-20 0 0 0,1 0 0 0 0,0 0 0 0 0,0 1 0 0 0,0-1 0 0 0,0 0 0 0 0,0 0 0 0 0,0 1 0 0 0,0-1 0 0 0,0 0 0 0 0,0 0 0 0 0,0 1 0 0 0,0-1 0 0 0,0 0 0 0 0,0 0 0 0 0,0 1 0 0 0,0-1 0 0 0,0 0 0 0 0,0 0 0 0 0,0 1 0 0 0,0-1 0 0 0,0 0 0 0 0,0 0 0 0 0,0 1 0 0 0,1-1 0 0 0,-1 0 0 0 0,0 0 0 0 0,0 0 0 0 0,0 1 0 0 0,0-1 0 0 0,0 0 0 0 0,1 0 0 0 0,-1 0 0 0 0,0 1 0 0 0,0-1 0 0 0,1 0 0 0 0,-1 0 0 0 0,0 0 0 0 0,0 0 0 0 0,0 0 0 0 0,1 0 0 0 0,-1 1 0 0 0,0-1 0 0 0,0 0 0 0 0,1 0 0 0 0,-1 0 0 0 0,0 0 0 0 0,14 4 0 0 0,-13-4 0 0 0,8 2 0 0 0,1 0 0 0 0,1-1 0 0 0,-1 0 0 0 0,0-1 0 0 0,0 0 0 0 0,8-1 0 0 0,10 0 0 0 0,20 1 0 0 0,0-3 0 0 0,0-1 0 0 0,37-10 0 0 0,-71 12-205 0 0,-12 2 57 0 0,0 0 1 0 0,1 0 0 0 0,-1-1-1 0 0,0 1 1 0 0,1-1-1 0 0,-1 1 1 0 0,0-1 0 0 0,0 0-1 0 0,0 0 1 0 0,1 0 0 0 0,-1 0-1 0 0,0 0 1 0 0,0 0 0 0 0,0-1-1 0 0,-1 1 1 0 0,1 0 0 0 0,0-1-1 0 0,0 0 1 0 0,-1 1 0 0 0,1-1-1 0 0,-1 0 1 0 0,0 0-1 0 0,1-1 148 0 0,4-9-2005 0 0</inkml:trace>
  <inkml:trace contextRef="#ctx0" brushRef="#br0" timeOffset="433.908">698 288 5064 0 0,'0'-1'389'0'0,"3"-19"1036"0"0,-1 9 4019 0 0,-2 10-1698 0 0,0 1-311 0 0,0-12 1194 0 0,-2 10-1163 0 0,0 2-3383 0 0,0 1 1 0 0,0-1 0 0 0,0 1-1 0 0,0 0 1 0 0,0-1 0 0 0,1 1-1 0 0,-1 0 1 0 0,0 0 0 0 0,0 0-1 0 0,1 0 1 0 0,-1 0 0 0 0,0 1-1 0 0,1-1 1 0 0,-1 0 0 0 0,1 1-1 0 0,0-1 1 0 0,0 1 0 0 0,-1 0-1 0 0,1-1 1 0 0,0 1 0 0 0,0 0-1 0 0,0 0 1 0 0,1 0 0 0 0,-1-1-1 0 0,0 2-83 0 0,-4 9 476 0 0,1-1 0 0 0,1 1-1 0 0,-2 8-475 0 0,5-19 11 0 0,-2 13 83 0 0,1 0 1 0 0,0 0-1 0 0,1 0 1 0 0,0 0-1 0 0,1-1 0 0 0,1 1 1 0 0,1 0-1 0 0,2 9-94 0 0,-3-13 13 0 0,0-1-30 0 0,1 0 1 0 0,0 0-1 0 0,0 0 0 0 0,1 0 0 0 0,0-1 1 0 0,1 1-1 0 0,0-1 0 0 0,5 7 17 0 0,-6-10 51 0 0,0 0 0 0 0,0 0 0 0 0,0 0 0 0 0,1-1 0 0 0,0 1 0 0 0,0-1 0 0 0,0 0-1 0 0,0 0 1 0 0,1-1 0 0 0,0 0 0 0 0,-1 0 0 0 0,1 0 0 0 0,3 0-51 0 0,-6-2-11 0 0,1 0-1 0 0,0-1 1 0 0,-1 0 0 0 0,1 0-1 0 0,-1 0 1 0 0,1 0-1 0 0,-1 0 1 0 0,1-1 0 0 0,0 0-1 0 0,-1 0 1 0 0,0 0 0 0 0,1 0-1 0 0,-1 0 1 0 0,0-1 0 0 0,1 1-1 0 0,-1-1 1 0 0,0 0-1 0 0,0 0 1 0 0,0 0 0 0 0,0 0-1 0 0,-1-1 1 0 0,1 1 11 0 0,3-4-42 0 0,0 0 1 0 0,0 0-1 0 0,-1-1 1 0 0,1 1-1 0 0,-2-1 1 0 0,1 0-1 0 0,-1-1 1 0 0,0 1-1 0 0,0-1 42 0 0,3-8 0 0 0,-1-1 0 0 0,-1 1 0 0 0,0-1 0 0 0,-1 0 0 0 0,-1 0 0 0 0,0-1 0 0 0,-1 1 0 0 0,-1 0 0 0 0,-1-1 0 0 0,-1 1 0 0 0,0-1 0 0 0,-1 1 0 0 0,-1-4 0 0 0,0 7 0 0 0,0 1 0 0 0,-1-1 0 0 0,-1 1 0 0 0,0 0 0 0 0,-2-5 0 0 0,3 11 0 0 0,-1-1 0 0 0,1 1 0 0 0,-1 0 0 0 0,0 1 0 0 0,0-1 0 0 0,-1 1 0 0 0,0 0 0 0 0,0 1 0 0 0,-6-5 0 0 0,9 8 0 0 0,0 0 0 0 0,0 0 0 0 0,-1 0 0 0 0,1 0 0 0 0,-1 0 0 0 0,1 1 0 0 0,-1-1 0 0 0,0 1 0 0 0,0 0 0 0 0,0 0 0 0 0,1 0 0 0 0,-1 1 0 0 0,0-1 0 0 0,0 1 0 0 0,-2 0 0 0 0,5 0 0 0 0,-5 0 0 0 0,1 0 0 0 0,0 0 0 0 0,0 1 0 0 0,0 0 0 0 0,0 0 0 0 0,0 0 0 0 0,0 0 0 0 0,0 1 0 0 0,0 0 0 0 0,0 0 0 0 0,1 0 0 0 0,-5 3 0 0 0,4-2 0 0 0,-5 6-218 0 0,10-6-477 0 0,0-3 295 0 0,0 2-1055 0 0,0-2-65 0 0</inkml:trace>
  <inkml:trace contextRef="#ctx0" brushRef="#br0" timeOffset="1434.168">1393 590 11976 0 0,'0'0'546'0'0,"0"0"-10"0"0,1 1-344 0 0,2 5 132 0 0,-2-5 1244 0 0,-1-1 533 0 0,0 0 106 0 0,0 0-126 0 0,0 0-619 0 0,0 0-277 0 0,0 0-53 0 0,0 0-73 0 0,0 0-265 0 0,-5-21 1150 0 0,4 11-1553 0 0,0 1 0 0 0,0-1-1 0 0,-3-8-390 0 0,2 9 231 0 0,0-1 0 0 0,1 0 0 0 0,-1-9-231 0 0,0-33 510 0 0,-3-1-1 0 0,-8-33-509 0 0,-5-50 197 0 0,14 112-187 0 0,2 15 33 0 0,1 0 1 0 0,0 0-1 0 0,1 0 0 0 0,0-2-43 0 0,8 23-239 0 0,-4-3 247 0 0,-1 1 0 0 0,1-1 0 0 0,-2 1 0 0 0,1 0 0 0 0,-1 0 0 0 0,-1 0 0 0 0,1 7-8 0 0,1 11 212 0 0,4 22-153 0 0,-2 0 0 0 0,-3 40-59 0 0,3-3-547 0 0,-1-38 1247 0 0,-3-39-615 0 0,-1-9-84 0 0,0-1-1 0 0,0 1 0 0 0,0-1 1 0 0,0 0-1 0 0,0 1 0 0 0,0-1 1 0 0,0 1-1 0 0,0-1 0 0 0,0 0 1 0 0,0 1-1 0 0,0-1 1 0 0,0 0-1 0 0,0 1 0 0 0,1-1 1 0 0,-1 0-1 0 0,0 1 0 0 0,0-1 1 0 0,0 0-1 0 0,1 1 0 0 0,-1-1 1 0 0,0 0-1 0 0,0 1 0 0 0,1-1 1 0 0,-1 0-1 0 0,0 0 0 0 0,1 0 1 0 0,-1 1-1 0 0,0-1 1 0 0,1 0-1 0 0,-1 0 0 0 0,0 0 1 0 0,1 0-1 0 0,-1 1 0 0 0,0-1 1 0 0,1 0-1 0 0,-1 0 0 0 0,1 0 1 0 0,-1 0-1 0 0,4-3-3 0 0,1-2 3 0 0,0-1 0 0 0,0 1 0 0 0,-1-1 0 0 0,0 1 0 0 0,0-1 0 0 0,0 0 0 0 0,0-1 0 0 0,32-38 0 0 0,-33 40 0 0 0,0 0 0 0 0,0 0 0 0 0,0 0 0 0 0,1 0 0 0 0,0 1 0 0 0,0 0 0 0 0,0-1 0 0 0,1 1 0 0 0,-1 1 0 0 0,1-1 0 0 0,0 1 0 0 0,0 0 0 0 0,0 0 0 0 0,4-1 0 0 0,5-1 0 0 0,-7 3 0 0 0,0-1 0 0 0,0 1 0 0 0,0 1 0 0 0,0-1 0 0 0,0 2 0 0 0,1-1 0 0 0,-6 1 0 0 0,1 0 0 0 0,0 0 0 0 0,0 1 0 0 0,0-1 0 0 0,0 1 0 0 0,0 0 0 0 0,-1 0 0 0 0,1 0 0 0 0,0 0 0 0 0,-1 0 0 0 0,1 1 0 0 0,-1-1 0 0 0,1 1 0 0 0,-1 0 0 0 0,0 0 0 0 0,1-1 0 0 0,-1 2 0 0 0,0-1 0 0 0,0-1 0 0 0,-1 1 0 0 0,1 0 0 0 0,-1 0 0 0 0,0 0 0 0 0,1 0 0 0 0,-1 1 0 0 0,0-1 0 0 0,0 0 0 0 0,0 0 0 0 0,-1 1 0 0 0,1-1 0 0 0,0 0 0 0 0,-1 1 0 0 0,0-1 0 0 0,1 1 0 0 0,-1-1 0 0 0,0 0 0 0 0,0 1 0 0 0,0-1 0 0 0,-1 1 0 0 0,1-1 0 0 0,-1 1 0 0 0,-1 6 0 0 0,-1 1 0 0 0,0-1 0 0 0,0 0 0 0 0,-1 0 0 0 0,-1 1 0 0 0,4-9 0 0 0,-1 2 0 0 0,0 0 0 0 0,0 1 0 0 0,0-1 0 0 0,-1 0 0 0 0,0-1 0 0 0,1 1 0 0 0,-1 0 0 0 0,0-1 0 0 0,0 1 0 0 0,-1-1 0 0 0,0 0 0 0 0,-40 22 0 0 0,34-19 0 0 0,2-1-28 0 0,0-1 1 0 0,0 0-1 0 0,0 0 1 0 0,-1-1-1 0 0,1 0 0 0 0,-1 0 1 0 0,1-1-1 0 0,-1 0 1 0 0,0-1-1 0 0,0 0 28 0 0,-6 3-422 0 0,14-3 317 0 0,0 0 0 0 0,0 1 0 0 0,-1-1 0 0 0,1 0 0 0 0,0 0 0 0 0,0 0 0 0 0,0 0 0 0 0,0 0 1 0 0,0 0-1 0 0,0 0 0 0 0,-1 0 0 0 0,1 0 0 0 0,0 0 0 0 0,0-1 0 0 0,0 1 0 0 0,0-1 0 0 0,0 1 0 0 0,-1-1 105 0 0,1 0-1557 0 0,1 1-1623 0 0,0 0-6231 0 0</inkml:trace>
  <inkml:trace contextRef="#ctx0" brushRef="#br0" timeOffset="1766.334">1874 595 4144 0 0,'0'0'191'0'0,"0"0"689"0"0,0 0 2790 0 0,0 0 1223 0 0,0 0 246 0 0,0 0-553 0 0,0 0-2515 0 0,0 0-1108 0 0,2-1-218 0 0,-1 0-692 0 0,0 0 0 0 0,-1 0 1 0 0,1 0-1 0 0,0 0 0 0 0,0 0 0 0 0,-1 0 0 0 0,1 0 1 0 0,-1 0-1 0 0,1 0 0 0 0,-1 0 0 0 0,1 0 1 0 0,-1-1-1 0 0,0 1 0 0 0,1 0 0 0 0,-1 0 0 0 0,0-1 1 0 0,0 1-1 0 0,0 0 0 0 0,0 0 0 0 0,0-1 1 0 0,0 1-1 0 0,0 0 0 0 0,-1 0 0 0 0,1 0 0 0 0,-1-1-53 0 0,-10-39 280 0 0,8 32-250 0 0,-2-11-44 0 0,0 0 1 0 0,2 0-1 0 0,0-1 0 0 0,1 1 1 0 0,1-18 13 0 0,2 27-383 0 0,0-1 0 0 0,0 1 0 0 0,2-5 383 0 0,2-12-1955 0 0,-4 25 1560 0 0,-1 0 0 0 0,1 1 0 0 0,0-1 0 0 0,0 1 0 0 0,0-1 0 0 0,0 1 0 0 0,0-1 1 0 0,1 1-1 0 0,-1 0 0 0 0,1 0 0 0 0,1-2 395 0 0,14-11-7182 0 0,-8 10 1014 0 0</inkml:trace>
  <inkml:trace contextRef="#ctx0" brushRef="#br0" timeOffset="2115.343">2047 450 16759 0 0,'0'0'382'0'0,"0"0"54"0"0,7 8 570 0 0,-2-3-601 0 0,2-4 5262 0 0,-1-7-777 0 0,-2-2-5869 0 0,-4 3 1073 0 0,1 1 0 0 0,0 0 0 0 0,-1-1 1 0 0,1 1-1 0 0,-1 0 0 0 0,-1-1 0 0 0,1 1 1 0 0,-1 0-1 0 0,1-2-94 0 0,-2-15 233 0 0,1 15-218 0 0,1 1-1 0 0,-1-1 1 0 0,0 1 0 0 0,0-1 0 0 0,-2-3-15 0 0,-3-19 150 0 0,1 1 369 0 0,-1-1 1 0 0,-6-13-520 0 0,-4-18 688 0 0,3-16-1814 0 0,12 68 1165 0 0,2 6-4016 0 0,0 1-4268 0 0,7 3 340 0 0</inkml:trace>
  <inkml:trace contextRef="#ctx0" brushRef="#br0" timeOffset="2477.375">2159 267 6448 0 0,'0'0'297'0'0,"0"0"-9"0"0,2 1-188 0 0,14 7 2296 0 0,-14-6-1336 0 0,1-1 2844 0 0,-3-1 198 0 0,0 0-386 0 0,0 0-1776 0 0,0 0-777 0 0,0 0-156 0 0,0 0-90 0 0,0 0-261 0 0,0 0-118 0 0,0 0-23 0 0,0 0-3 0 0,0 0 0 0 0,0 0 0 0 0,0 0 0 0 0,-14-3 104 0 0,-60 10-408 0 0,67-7-226 0 0,-1 1 1 0 0,1 0-1 0 0,-1 1 1 0 0,1 0-1 0 0,0 0 1 0 0,-1 0 17 0 0,-28 8-47 0 0,-1-1 59 0 0,36-9-29 0 0,1 0-319 0 0,0 0-167 0 0,0 0-37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5:15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1 605 14688 0 0,'14'18'1565'0'0,"-6"-16"-1265"0"0,-8-2 1117 0 0,0 0 486 0 0,3-1 1648 0 0,7-5-893 0 0,-2-9-109 0 0,-6 11-2327 0 0,0 1 0 0 0,-1-1 0 0 0,1 0 0 0 0,-1 0 0 0 0,0 0 0 0 0,0 0-1 0 0,0-1-221 0 0,4-22 351 0 0,1 0 0 0 0,2 1-1 0 0,0-1 1 0 0,5-6-351 0 0,-6 16 89 0 0,1 1 1 0 0,0 0-1 0 0,1 1 0 0 0,1 0 1 0 0,1 0-1 0 0,0 1 0 0 0,3-2-89 0 0,-9 12 11 0 0,-1 0-1 0 0,1 0 1 0 0,0 1-1 0 0,0-1 1 0 0,0 1-1 0 0,1 0 0 0 0,-1 1 1 0 0,1-1-1 0 0,0 1 1 0 0,-1 0-1 0 0,1 1 1 0 0,2-1-11 0 0,2 0 18 0 0,0 0 0 0 0,0 1 0 0 0,0 0 1 0 0,0 1-1 0 0,0 0 0 0 0,10 2-18 0 0,-14-1 6 0 0,0 0 0 0 0,0 1 1 0 0,0 0-1 0 0,0 0 0 0 0,0 1 0 0 0,0 0 0 0 0,-1 0 0 0 0,0 0 1 0 0,1 1-1 0 0,-1-1 0 0 0,2 3-6 0 0,-1 0 9 0 0,0-1-1 0 0,0 1 1 0 0,-1 0-1 0 0,1 0 1 0 0,-1 0-1 0 0,-1 1 1 0 0,0 0-1 0 0,4 6-8 0 0,-4-4 1 0 0,-1 0-1 0 0,0 0 1 0 0,-1 0-1 0 0,0 0 1 0 0,0 1-1 0 0,-1-1 1 0 0,0 0-1 0 0,-1 1 1 0 0,0-1 0 0 0,-1 5-1 0 0,-1 7-20 0 0,-1-1 0 0 0,-1 1 0 0 0,-1-1 1 0 0,-2 3 19 0 0,0-1-4 0 0,-2 0 0 0 0,0-1 1 0 0,-1 0-1 0 0,-1 0 0 0 0,-12 15 4 0 0,-2-1 2 0 0,-1-2 0 0 0,-23 22-2 0 0,18-20 0 0 0,9-10 0 0 0,-1-1 0 0 0,-2 0 0 0 0,3-4 18 0 0,15-13 1 0 0,0 0 0 0 0,0-1 0 0 0,-7 4-19 0 0,-3-3 54 0 0,11-6-44 0 0,2 3 43 0 0,22-14 8 0 0,-14 9-58 0 0,13-5 0 0 0,0 1 0 0 0,1 1 0 0 0,0 0 0 0 0,0 2 1 0 0,16-1-4 0 0,-21 1 0 0 0,8 0 0 0 0,5-1 0 0 0,0 1 0 0 0,0 1 0 0 0,1 1 0 0 0,20 3 0 0 0,-40-3 13 0 0,17 4-91 0 0,-22-3-258 0 0,-2-1-103 0 0,0-2-2041 0 0,0-5-8128 0 0</inkml:trace>
  <inkml:trace contextRef="#ctx0" brushRef="#br0" timeOffset="684.217">617 182 4144 0 0,'0'0'191'0'0,"0"0"638"0"0,0 0 2577 0 0,0 0 1128 0 0,0 0 223 0 0,0 0-471 0 0,0 0-2162 0 0,0 0-952 0 0,0 0-188 0 0,0 0-96 0 0,0-15 771 0 0,0 8-1253 0 0,1 0 0 0 0,0 1 0 0 0,1-1 0 0 0,-1 1 0 0 0,2-5-406 0 0,2-4 346 0 0,-4 12-243 0 0,0-1 1 0 0,1 0-1 0 0,0 0 0 0 0,0 1 1 0 0,2-4-104 0 0,4-6 148 0 0,-5 7-88 0 0,0 0 0 0 0,1-1 0 0 0,0 1 0 0 0,0 1 0 0 0,0-1 1 0 0,2-1-61 0 0,-3 5 9 0 0,-1 0 1 0 0,1 0 0 0 0,-1 0-1 0 0,1 0 1 0 0,0 0 0 0 0,0 0-1 0 0,0 1 1 0 0,0-1 0 0 0,0 1-1 0 0,0 0 1 0 0,0 0 0 0 0,0 0-1 0 0,0 1 1 0 0,3-1-10 0 0,5-1 2 0 0,-3 1 5 0 0,-1 0 0 0 0,0 0 0 0 0,0 1 0 0 0,1 0 0 0 0,5 1-7 0 0,-11-1 1 0 0,0 1 0 0 0,0-1 1 0 0,0 1-1 0 0,0 0 0 0 0,0-1 0 0 0,0 1 1 0 0,0 0-1 0 0,-1 0 0 0 0,1 0 0 0 0,0 0 0 0 0,0 1 1 0 0,-1-1-1 0 0,1 0 0 0 0,-1 1 0 0 0,1-1 1 0 0,-1 1-1 0 0,1 0 0 0 0,-1-1 0 0 0,0 1 1 0 0,0 0-1 0 0,0 0 0 0 0,0 0-1 0 0,1 2 0 0 0,0 0 0 0 0,-1 1 0 0 0,0-1 0 0 0,0 1 0 0 0,0-1 0 0 0,0 0 0 0 0,-1 1 0 0 0,1 0 0 0 0,-1-1 0 0 0,0 1 0 0 0,-1-1 0 0 0,1 1 0 0 0,-1 2 0 0 0,-3 9 0 0 0,0 0 0 0 0,-1 0 0 0 0,-2 2 0 0 0,0 4 0 0 0,-1-2 0 0 0,-9 17 0 0 0,9-20 0 0 0,-26 42 0 0 0,32-55 16 0 0,-1 3 89 0 0,11 3-34 0 0,1-1-74 0 0,1-1-31 0 0,-1 1 1 0 0,2-2-1 0 0,7 6 34 0 0,-15-11-16 0 0,0 0 0 0 0,0-1 0 0 0,1 1-1 0 0,-1-1 1 0 0,0 0 0 0 0,0 0 0 0 0,1 0 0 0 0,-1 0 0 0 0,0-1-1 0 0,1 0 1 0 0,-1 1 0 0 0,1-1 0 0 0,-1 0 0 0 0,1 0 0 0 0,-1-1-1 0 0,2 0 17 0 0,-2 0-112 0 0,-1 0 0 0 0,1 0 0 0 0,-1 0 0 0 0,1 0 0 0 0,-1-1-1 0 0,0 1 1 0 0,0-1 0 0 0,1 1 0 0 0,-1-1 0 0 0,0 0 0 0 0,-1 0-1 0 0,1 0 1 0 0,0 0 112 0 0,19-30-4397 0 0,-12 15 1879 0 0</inkml:trace>
  <inkml:trace contextRef="#ctx0" brushRef="#br0" timeOffset="1019.272">1046 128 17423 0 0,'0'0'795'0'0,"0"0"-16"0"0,0 9 655 0 0,-2-3 19 0 0,0 1 0 0 0,1 0 0 0 0,-1 0 0 0 0,1 4-1453 0 0,1-1 369 0 0,0 0-1 0 0,0 0 1 0 0,1 0-1 0 0,0 0 1 0 0,1 1-369 0 0,-1-6 165 0 0,1 1 1 0 0,0-1-1 0 0,0 0 1 0 0,0 0 0 0 0,1 0-1 0 0,-1 0 1 0 0,1 0-1 0 0,0-1 1 0 0,0 1-1 0 0,1-1 1 0 0,0 1-1 0 0,3 2-165 0 0,-5-6 69 0 0,0 1-1 0 0,-1-1 0 0 0,1 0 0 0 0,0 1 1 0 0,1-1-1 0 0,-1 0 0 0 0,0 0 0 0 0,0-1 1 0 0,0 1-1 0 0,1 0 0 0 0,-1-1 0 0 0,0 1 1 0 0,1-1-1 0 0,-1 0 0 0 0,0 0 0 0 0,1 0 1 0 0,-1 0-1 0 0,0 0 0 0 0,1 0 0 0 0,-1-1 1 0 0,0 1-1 0 0,1-1 0 0 0,-1 0 0 0 0,0 1 1 0 0,0-1-1 0 0,1-1-68 0 0,1 0 57 0 0,0 0 1 0 0,0 0-1 0 0,-1 0 1 0 0,1-1-1 0 0,-1 0 0 0 0,0 1 1 0 0,1-1-1 0 0,-2-1 1 0 0,1 1-1 0 0,0 0 1 0 0,0-1-1 0 0,-1 1 1 0 0,0-1-1 0 0,0 0-57 0 0,5-6 23 0 0,-6 9-23 0 0,-1 0 0 0 0,1 0-1 0 0,0 0 1 0 0,-1 0 0 0 0,1-1 0 0 0,0 1 0 0 0,-1 0-1 0 0,1 0 1 0 0,-1 0 0 0 0,0-1 0 0 0,1 1 0 0 0,-1 0-1 0 0,0-1 1 0 0,0 1 0 0 0,0-1 0 0 0,2-11 0 0 0,-1 11 0 0 0,-1 0 0 0 0,1 1 0 0 0,-1-1 0 0 0,0 0 0 0 0,1 0 0 0 0,-1 0 0 0 0,0 1 0 0 0,0-1 0 0 0,-1-1 0 0 0,0-3 3 0 0,0 1 0 0 0,-1 0-1 0 0,0 0 1 0 0,0-1 0 0 0,-1 2 0 0 0,1-1 0 0 0,-1 0-1 0 0,0 0 1 0 0,0 1 0 0 0,-1-1 0 0 0,0 0-3 0 0,2 3 2 0 0,0 0-1 0 0,-1 0 1 0 0,1 0 0 0 0,0 0 0 0 0,-1 0 0 0 0,1 1 0 0 0,-1-1-1 0 0,0 1 1 0 0,1 0 0 0 0,-1-1 0 0 0,0 1 0 0 0,0 0 0 0 0,0 1-1 0 0,0-1 1 0 0,0 1 0 0 0,0-1 0 0 0,0 1 0 0 0,0 0 0 0 0,0 0 0 0 0,0 0-1 0 0,-1 0-1 0 0,-2 2 1 0 0,1-1 0 0 0,0 1 0 0 0,-1 0 0 0 0,1 0 0 0 0,0 0 0 0 0,0 1 0 0 0,1 0 0 0 0,-1 0 0 0 0,0 0-1 0 0,-1 2 0 0 0,-21 13-206 0 0,25-18-290 0 0,2 0-147 0 0,0 0-1295 0 0,0 0-5335 0 0,0 0-2288 0 0</inkml:trace>
  <inkml:trace contextRef="#ctx0" brushRef="#br0" timeOffset="1711.42">1925 539 1376 0 0,'0'0'65'0'0,"1"1"-6"0"0,12 5 2804 0 0,-10-2 8567 0 0,-9-1 3752 0 0,-1-2-9765 0 0,2 0-5977 0 0,0 0-4522 0 0,-10 2 5234 0 0,0 0 0 0 0,0-1 0 0 0,0 0 0 0 0,-13-2-152 0 0,-63-4 213 0 0,73 2-213 0 0,-21-1 67 0 0,-5-1 134 0 0,-2 2-201 0 0,32 4-384 0 0,15 0-589 0 0,7 0 231 0 0,13 1-1773 0 0,-1 1-1 0 0,0 0 1 0 0,-1 2-1 0 0,4 1 2516 0 0,-5 1-3143 0 0</inkml:trace>
  <inkml:trace contextRef="#ctx0" brushRef="#br0" timeOffset="2048.52">1906 734 2304 0 0,'1'2'101'0'0,"2"-1"-63"0"0,11 13 47 0 0,-6-2 2991 0 0,-7-10-1643 0 0,-1 0 3671 0 0,1-1 1604 0 0,3 6-3199 0 0,-4-6 3864 0 0,-4 0-7277 0 0,0 0 0 0 0,1 0 1 0 0,-1 0-1 0 0,0-1 0 0 0,0 1 0 0 0,0-1 0 0 0,1 0 0 0 0,-1 0 0 0 0,0 0 1 0 0,-3-1-97 0 0,-9 0 231 0 0,-51-1 317 0 0,32 0-384 0 0,1 1-1 0 0,-12 3-163 0 0,18 5 119 0 0,11-2-94 0 0,16-4-24 0 0,1-1-1 0 0,-1 0 1 0 0,1 0 0 0 0,-1 0-1 0 0,1 0 1 0 0,-1 0 0 0 0,1 0-1 0 0,0 0 1 0 0,-1 0-1 0 0,1 1 1 0 0,-1-1 0 0 0,1 0-1 0 0,0 0 1 0 0,-1 1 0 0 0,1-1-1 0 0,0 0 1 0 0,-1 0 0 0 0,1 1-1 0 0,0-1 1 0 0,-1 1 0 0 0,1-1-1 0 0,0 1 0 0 0,-2 0-18 0 0,1 1 0 0 0,0-1 0 0 0,0 0-1 0 0,-1 0 1 0 0,1 1 0 0 0,0-1 0 0 0,-1 0-1 0 0,1 0 1 0 0,-1 0 0 0 0,0 0 0 0 0,1 0 0 0 0,-1-1-1 0 0,-1 1 19 0 0,-5 4-2602 0 0,8-5 1043 0 0</inkml:trace>
  <inkml:trace contextRef="#ctx0" brushRef="#br0" timeOffset="2570.123">1882 921 3224 0 0,'0'0'779'0'0,"0"0"2059"0"0,-1-1 1338 0 0,-6 2-1592 0 0,5-1 1952 0 0,-12 6 2994 0 0,23-17-1494 0 0,6-2-6036 0 0,-1-2 0 0 0,0 0 0 0 0,-1 0 0 0 0,-1-1 0 0 0,0-1 0 0 0,-1 0 0 0 0,-1 0 0 0 0,-1-1 0 0 0,0 0 0 0 0,-2-1 0 0 0,0 0 0 0 0,-1 0 0 0 0,-1-1 0 0 0,1-7 0 0 0,-5 16 5 0 0,0 0 1 0 0,-1-1-1 0 0,0 1 0 0 0,-1 0 1 0 0,0 0-1 0 0,-1 0 0 0 0,-1-2-5 0 0,1 5 163 0 0,-1 1 0 0 0,0-1 0 0 0,-1 1 0 0 0,0 0 0 0 0,-3-5-163 0 0,-3-5-48 0 0,5 7-26 0 0,-2 0-1 0 0,0 0 1 0 0,0 1-1 0 0,-1 0 1 0 0,-7-7 74 0 0,-13-10-330 0 0,-7-3 330 0 0,27 23-6 0 0,-38-22 6 0 0,45 27 0 0 0,0 0 0 0 0,0 1 0 0 0,0-1 0 0 0,0 0 0 0 0,-1 1 0 0 0,1-1 0 0 0,0 1 0 0 0,0-1 0 0 0,-1 1 0 0 0,0-1 0 0 0,1 1 0 0 0,0 0 0 0 0,0-1 0 0 0,-1 1 0 0 0,1 0 0 0 0,0-1 0 0 0,0 1 0 0 0,0-1 0 0 0,0 1 0 0 0,0-1 0 0 0,0 0 0 0 0,0 0 0 0 0,0 0 0 0 0,-9-3 0 0 0,5 1 0 0 0,5 2-21 0 0,-1 1 1 0 0,1 0-1 0 0,0 0 1 0 0,0-1-1 0 0,0 1 0 0 0,-1 0 1 0 0,1 0-1 0 0,0 0 1 0 0,0-1-1 0 0,-1 1 1 0 0,1 0-1 0 0,0 0 0 0 0,-1 0 1 0 0,1 0-1 0 0,0 0 1 0 0,-1-1-1 0 0,1 1 0 0 0,0 0 1 0 0,0 0-1 0 0,-1 0 1 0 0,1 0-1 0 0,0 0 0 0 0,-1 0 1 0 0,1 0-1 0 0,0 0 1 0 0,-1 0-1 0 0,1 0 1 0 0,0 0-1 0 0,-1 0 0 0 0,1 1 1 0 0,0-1-1 0 0,-1 0 1 0 0,1 0-1 0 0,0 0 0 0 0,-1 0 1 0 0,1 0-1 0 0,0 1 1 0 0,0-1-1 0 0,-1 0 0 0 0,1 0 1 0 0,0 1-1 0 0,0-1 1 0 0,-1 0 20 0 0,0 1-976 0 0,0 0-43 0 0,-2 5-5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5:33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5 140 3224 0 0,'0'2'240'0'0,"0"6"141"0"0,0-1 3111 0 0,0-6 811 0 0,0-1 213 0 0,0 0-411 0 0,0 0-1889 0 0,0 0-832 0 0,0 0-168 0 0,0 0-120 0 0,0 0-384 0 0,0 0-169 0 0,0 0-29 0 0,-2-9 271 0 0,1 3-695 0 0,0 0-1 0 0,1 1 1 0 0,0-1-1 0 0,0 0 1 0 0,0 0-1 0 0,1 0 1 0 0,0 1-1 0 0,0-1 1 0 0,0 0-1 0 0,1 1 1 0 0,0-1-1 0 0,0 1 1 0 0,0-1-1 0 0,1 1 1 0 0,0 0-1 0 0,0 0 1 0 0,0 0-1 0 0,0 1 1 0 0,1-1 0 0 0,0 1-1 0 0,3-4-89 0 0,-3 6 37 0 0,-1-1 0 0 0,1 1 0 0 0,-1-1 0 0 0,1 1 0 0 0,0 0 0 0 0,-1 1 0 0 0,1-1 0 0 0,0 1 0 0 0,0 0 0 0 0,3-1-37 0 0,2 0 66 0 0,0 0-1 0 0,1 1 1 0 0,-1 0-1 0 0,4 1-65 0 0,-6 0 20 0 0,-1 1-1 0 0,0 0 1 0 0,0 0 0 0 0,0 0-1 0 0,0 1 1 0 0,0 0-1 0 0,-1 0 1 0 0,1 1 0 0 0,0 0-1 0 0,-1 0 1 0 0,0 0 0 0 0,0 0-1 0 0,0 1 1 0 0,0 0-20 0 0,0 0 20 0 0,-1 0 1 0 0,1 0-1 0 0,-1 0 0 0 0,0 0 1 0 0,-1 1-1 0 0,1-1 0 0 0,-1 1 1 0 0,0 0-1 0 0,0 0 1 0 0,0 0-1 0 0,-1 1 0 0 0,0-1 1 0 0,0 1-1 0 0,1 5-20 0 0,-2-3 1 0 0,0 1 1 0 0,-1-1-1 0 0,0 1 0 0 0,0-1 1 0 0,-1 1-1 0 0,0-1 0 0 0,0 0 0 0 0,-1 1 1 0 0,0-1-1 0 0,-1 0 0 0 0,0 0 1 0 0,0 0-1 0 0,-2 3-1 0 0,-1 1 18 0 0,-1-1 0 0 0,0 1 1 0 0,-1-2-1 0 0,0 1 0 0 0,-1-1 0 0 0,0 0 0 0 0,0-1 1 0 0,-4 2-19 0 0,4-4 16 0 0,0 0 1 0 0,-1 0 0 0 0,0-1 0 0 0,0 0 0 0 0,-1-1-1 0 0,0-1 1 0 0,-10 4-17 0 0,19-8 18 0 0,-9 5 39 0 0,9-4-4 0 0,2-1 15 0 0,0 0 12 0 0,0 0-12 0 0,11-1 49 0 0,3-2-107 0 0,1 0-1 0 0,-1 0 1 0 0,1 2-1 0 0,0 0 1 0 0,0 1-1 0 0,-1 0 1 0 0,1 1-1 0 0,0 1 1 0 0,11 2-10 0 0,-19-2 4 0 0,-1-1-1 0 0,1 1 1 0 0,0 1 0 0 0,-1-1 0 0 0,0 1 0 0 0,1 1 0 0 0,-1-1-1 0 0,-1 1 1 0 0,3 1-4 0 0,-5-3 1 0 0,-1 1 0 0 0,0-1 0 0 0,1 0 0 0 0,-1 1 0 0 0,0 0 0 0 0,0-1 0 0 0,-1 1 0 0 0,1 0 0 0 0,0 0 0 0 0,-1 0 0 0 0,0 0 0 0 0,0 0-1 0 0,0 0 1 0 0,0 1 0 0 0,0-1 0 0 0,0 0 0 0 0,-1 0 0 0 0,0 1 0 0 0,0-1 0 0 0,0 1-1 0 0,0-1 0 0 0,0 0 0 0 0,0 0 0 0 0,-1 0 0 0 0,0 1 0 0 0,1-1 0 0 0,-1 0 0 0 0,0 0 0 0 0,-1 0 0 0 0,1 0 0 0 0,0 0 0 0 0,-1 0 0 0 0,0-1 0 0 0,1 1 0 0 0,-1 0 0 0 0,-1-1 0 0 0,-3 5 0 0 0,-1 0 0 0 0,0 0 0 0 0,0-1 0 0 0,-4 2 0 0 0,6-5 5 0 0,-1 0 1 0 0,1 0-1 0 0,-1-1 1 0 0,0 1-1 0 0,0-2 1 0 0,0 1-1 0 0,0 0 1 0 0,-1-1-1 0 0,1 0 1 0 0,0-1-1 0 0,0 1 1 0 0,-4-1-6 0 0,-30 4 22 0 0,38-4-22 0 0,-1 1 0 0 0,0-1 0 0 0,0 0 0 0 0,0 0 0 0 0,0 0 0 0 0,1-1 0 0 0,-1 1 0 0 0,0-1 0 0 0,0 0 0 0 0,0 1 0 0 0,1-1 0 0 0,-1 0 0 0 0,0 0 0 0 0,1 1 0 0 0,-1 0 0 0 0,0-1 0 0 0,0 1 0 0 0,1 0 0 0 0,-1 0 0 0 0,0 1 0 0 0,-1-1 0 0 0,2 2 23 0 0,-1-1-17 0 0,-18-6-194 0 0,15 4-1748 0 0,6 1 767 0 0</inkml:trace>
  <inkml:trace contextRef="#ctx0" brushRef="#br0" timeOffset="1066.099">520 515 4144 0 0,'0'0'319'0'0,"0"0"395"0"0,0 0 2443 0 0,0 0 1091 0 0,0 0 215 0 0,0 0-393 0 0,0 0-1824 0 0,-5-7 478 0 0,1-25-313 0 0,4 26-2208 0 0,0 0 0 0 0,-1 1 0 0 0,0-1 0 0 0,0 0 0 0 0,-1-1-203 0 0,-4-9 145 0 0,2 1 1 0 0,0-1-1 0 0,0 0 0 0 0,2 0 1 0 0,0 0-1 0 0,0-14-145 0 0,0-19 134 0 0,0 23 50 0 0,2-16-184 0 0,1 34 57 0 0,0-1 1 0 0,0 1-1 0 0,1-1 0 0 0,0 1 0 0 0,0 0 0 0 0,4-8-57 0 0,2-6 161 0 0,-6 16-105 0 0,0-1 0 0 0,1 1 0 0 0,0 0 0 0 0,0 0 0 0 0,0 0 0 0 0,1 1 0 0 0,0-1 0 0 0,0 1 1 0 0,0-1-1 0 0,1 1-56 0 0,0 1 31 0 0,0 0 0 0 0,0 0-1 0 0,1 1 1 0 0,-1 0 0 0 0,1 0 0 0 0,0 0 0 0 0,0 1 0 0 0,0 0 0 0 0,0 0 0 0 0,1 1 0 0 0,-1-1 0 0 0,0 1 0 0 0,1 0 0 0 0,-1 1 0 0 0,1 0 0 0 0,-1 0 0 0 0,2 0-31 0 0,-3 1 4 0 0,0-1 0 0 0,0 1 0 0 0,0 0 1 0 0,0 0-1 0 0,0 0 0 0 0,0 1 1 0 0,0-1-1 0 0,-1 1 0 0 0,1 1 0 0 0,0-1 1 0 0,-1 1-1 0 0,0-1 0 0 0,1 1 1 0 0,-1 0-1 0 0,0 1 0 0 0,-1-1 1 0 0,1 1-1 0 0,0 0 0 0 0,-1 0 0 0 0,0 0 1 0 0,1 2-5 0 0,-1-1 3 0 0,-1-1 1 0 0,0 1 0 0 0,0 0 0 0 0,-1 0-1 0 0,0 0 1 0 0,0 0 0 0 0,0 0 0 0 0,0 0-1 0 0,-1 1 1 0 0,1-1 0 0 0,-2 3-4 0 0,0 10 11 0 0,-1-1 0 0 0,-4 14-11 0 0,1-3 46 0 0,4-22-31 0 0,-1 0 0 0 0,0 0 1 0 0,0 0-1 0 0,-1 0 0 0 0,1-1 0 0 0,-1 1 1 0 0,0-1-1 0 0,-1 0 0 0 0,-1 3-15 0 0,-9 9 135 0 0,-15 15-135 0 0,23-26 0 0 0,-1 0 1 0 0,0 0-1 0 0,0-1 0 0 0,-1 0 1 0 0,0 0-1 0 0,0 0 0 0 0,0-1 0 0 0,0-1 1 0 0,0 1-1 0 0,-1-2 0 0 0,0 1 1 0 0,1-1-1 0 0,-6 1 0 0 0,1 0 0 0 0,-12 1 0 0 0,20-5 0 0 0,6-6 0 0 0,2 4 0 0 0,-1 0 0 0 0,1 0 0 0 0,0 1 0 0 0,0-1 0 0 0,0 1 0 0 0,1 0 0 0 0,-1 0 0 0 0,0 0 0 0 0,1 0 0 0 0,-1 0 0 0 0,1 1 0 0 0,0-1 0 0 0,-1 1 0 0 0,1 0 0 0 0,0 0 0 0 0,0 1 0 0 0,2-1 0 0 0,14-1 0 0 0,0 0 0 0 0,0 2 0 0 0,1 0 0 0 0,-3 1 0 0 0,-8-1 0 0 0,-4-1 0 0 0,0 1 0 0 0,-1-1 0 0 0,1 2 0 0 0,0-1 0 0 0,-1 1 0 0 0,1 0 0 0 0,-1 0 0 0 0,1 0 0 0 0,-1 1 0 0 0,0 0 0 0 0,1 0 0 0 0,-1 0 0 0 0,0 0 0 0 0,0 1 0 0 0,0 0 0 0 0,3 3 0 0 0,-7-6 0 0 0,0 1 0 0 0,0 0 0 0 0,0 0 0 0 0,0 0 0 0 0,0 0 0 0 0,0 0 0 0 0,0 0 0 0 0,0 0 0 0 0,0 0 0 0 0,0 1 0 0 0,-1-1 0 0 0,1 0 0 0 0,0 0 0 0 0,-1 1 0 0 0,1-1 0 0 0,-1 0 0 0 0,0 1 0 0 0,1-1 0 0 0,-1 1 0 0 0,0-1 0 0 0,0 0 0 0 0,0 1 0 0 0,0 1 0 0 0,1 4 0 0 0,-1-5-28 0 0,0 1 0 0 0,0 0 0 0 0,0-1 0 0 0,0 1 0 0 0,0-1 0 0 0,-1 1 0 0 0,1 0 0 0 0,-1-1-1 0 0,1 1 1 0 0,-1-1 0 0 0,0 1 0 0 0,0-1 0 0 0,0 0 0 0 0,-1 1 0 0 0,1-1 0 0 0,-1 1 28 0 0,-1 1-51 0 0,0 0 1 0 0,0 0-1 0 0,0 0 0 0 0,-1-1 0 0 0,1 1 1 0 0,-1-1-1 0 0,-3 3 51 0 0,0-2 47 0 0,0 0 1 0 0,-1-1-1 0 0,1 0 0 0 0,-1 0 0 0 0,0-1 1 0 0,1 1-1 0 0,-1-2 0 0 0,0 1 1 0 0,0-1-1 0 0,0 0 0 0 0,-1-1 1 0 0,1 0-1 0 0,0 0 0 0 0,0-1 0 0 0,0 0 1 0 0,0-1-1 0 0,-5-1-47 0 0,-8 1-77 0 0,18 2 55 0 0,0 0 0 0 0,-1-1 0 0 0,1 1-1 0 0,0 0 1 0 0,0-1 0 0 0,0 0-1 0 0,0 0 1 0 0,1 0 0 0 0,-1 0 0 0 0,0 0-1 0 0,0-1 1 0 0,0 1 22 0 0,3 0-248 0 0,-1 1 1 0 0,1-1-1 0 0,-1 1 0 0 0,0-1 0 0 0,1 0 1 0 0,-1 1-1 0 0,1-1 0 0 0,-1 0 0 0 0,1 1 1 0 0,-1-1-1 0 0,1 0 0 0 0,0 1 0 0 0,-1-1 1 0 0,1 0-1 0 0,0 0 0 0 0,-1 0 248 0 0,1-5-2140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5:25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28 266 3680 0 0,'0'0'284'0'0,"0"0"437"0"0,0 0 2532 0 0,0 0 1130 0 0,0 0 227 0 0,-2-1-416 0 0,-12-6-497 0 0,13 7-2437 0 0,-5-13 1156 0 0,6 11-2313 0 0,-1 1 1 0 0,0-1-1 0 0,1 0 1 0 0,-1 0 0 0 0,1 0-1 0 0,0 0 1 0 0,-1 0-1 0 0,1 0 1 0 0,0 0-1 0 0,0 0 1 0 0,0 1-1 0 0,0-1 1 0 0,1-1-104 0 0,-2-15 410 0 0,1 15-371 0 0,0 0 0 0 0,-1 1 0 0 0,1-1 0 0 0,0 1 0 0 0,1-1 0 0 0,-1 0 0 0 0,0 1 0 0 0,1-1 0 0 0,-1 1 0 0 0,1-1 0 0 0,0 1 0 0 0,0-1 0 0 0,1-1-39 0 0,5-17 177 0 0,-7 18-160 0 0,1 0 0 0 0,0 0 0 0 0,0 1 0 0 0,0-1 1 0 0,1 0-1 0 0,-1 1 0 0 0,1-1 0 0 0,-1 1 0 0 0,1 0 1 0 0,0 0-1 0 0,0-1 0 0 0,0 1 0 0 0,0 0 0 0 0,2-1-17 0 0,6-5 71 0 0,0 0-1 0 0,9-4-70 0 0,-13 9 20 0 0,0 0 0 0 0,0 1 0 0 0,-1-1 0 0 0,1 2 0 0 0,1-1 0 0 0,-1 0 0 0 0,0 1 0 0 0,0 0 0 0 0,5 1-20 0 0,7-1 70 0 0,-1 1 0 0 0,16 2-70 0 0,-19 0 15 0 0,-1 1-1 0 0,0 1 1 0 0,0 0 0 0 0,0 0-1 0 0,-1 1 1 0 0,3 2-15 0 0,-12-5 2 0 0,1-1-1 0 0,0 2 1 0 0,0-1-1 0 0,-1 0 1 0 0,1 1-1 0 0,-1 0 1 0 0,0-1-1 0 0,0 1 1 0 0,0 0-1 0 0,0 1 1 0 0,0-1-1 0 0,-1 1 1 0 0,1-1-1 0 0,-1 1 1 0 0,0 0-1 0 0,0 0 1 0 0,-1-1-1 0 0,1 1 1 0 0,-1 1 0 0 0,0-1-1 0 0,0 1-1 0 0,0 0 2 0 0,0 1 0 0 0,-1 0 0 0 0,0 0 1 0 0,0 0-1 0 0,-1-1 0 0 0,0 1 0 0 0,0 0 0 0 0,0 0 0 0 0,0-1 0 0 0,-1 1 0 0 0,0-1 1 0 0,0 1-1 0 0,-1-1 0 0 0,1 0 0 0 0,-3 3-2 0 0,5-7 0 0 0,-6 10 0 0 0,-1-1 0 0 0,0 1 0 0 0,0-1 0 0 0,-1 0 0 0 0,0 0 0 0 0,-1-1 0 0 0,0 0 0 0 0,0 0 0 0 0,-2-2 1 0 0,-18 15 65 0 0,19-13-18 0 0,0 0 0 0 0,-1-2 0 0 0,0 1 0 0 0,-6 2-48 0 0,0 0 61 0 0,13-7-44 0 0,0-1 0 0 0,-1 0-1 0 0,1-1 1 0 0,-1 1 0 0 0,1-1 0 0 0,-1 0 0 0 0,-2 0-17 0 0,-11 4 34 0 0,4-4 64 0 0,12-3 28 0 0,10-1-74 0 0,14-4-33 0 0,0 1-1 0 0,1 2 1 0 0,-1 0-1 0 0,1 1 1 0 0,0 1-1 0 0,0 2 1 0 0,1 0-1 0 0,6 2-18 0 0,-23-2-2 0 0,-1 1-1 0 0,0 0 1 0 0,-1 1 0 0 0,1-1 0 0 0,0 1-1 0 0,0 0 1 0 0,-1 1 0 0 0,1-1-1 0 0,-1 1 1 0 0,0 0 0 0 0,1 1 0 0 0,-1-1-1 0 0,-1 1 1 0 0,4 3 2 0 0,-5-5-1 0 0,-1 1-1 0 0,0-1 1 0 0,1 1 0 0 0,-1 0-1 0 0,0 0 1 0 0,0 0 0 0 0,-1 1-1 0 0,1-1 1 0 0,-1 0 0 0 0,0 1-1 0 0,1-1 1 0 0,-1 0 0 0 0,-1 1-1 0 0,1 0 1 0 0,0-1 0 0 0,-1 1-1 0 0,0-1 1 0 0,0 1 0 0 0,0 0-1 0 0,0-1 1 0 0,-1 1 0 0 0,1-1-1 0 0,-1 1 1 0 0,-1 2 1 0 0,-1 9 0 0 0,3-13 0 0 0,0 0 0 0 0,0 0 0 0 0,-1 0 0 0 0,1 0 0 0 0,-1 0 0 0 0,0 0 0 0 0,1 0 0 0 0,-1 0 0 0 0,0 0 0 0 0,-1 1 0 0 0,-3 4 0 0 0,-1 0 0 0 0,0 0 0 0 0,0-1 0 0 0,0 0 0 0 0,-1 0 0 0 0,0 0 0 0 0,0-1 0 0 0,0 0 0 0 0,-1 0 0 0 0,0-1 0 0 0,0 0 0 0 0,0-1 0 0 0,0 1 0 0 0,0-2 0 0 0,-1 1 0 0 0,1-1 0 0 0,-1 0 0 0 0,-8 0 0 0 0,3-1 2 0 0,2 0-11 0 0,-1 0 1 0 0,1-1-1 0 0,-1 0 1 0 0,-3-1 8 0 0,-7-2-158 0 0,-2 1-1549 0 0,8-3-5858 0 0,8 2-2396 0 0</inkml:trace>
  <inkml:trace contextRef="#ctx0" brushRef="#br0" timeOffset="809.835">799 660 21191 0 0,'0'0'480'0'0,"0"0"67"0"0,0 0 32 0 0,0 0-58 0 0,0 0-200 0 0,0 0 425 0 0,1-2 224 0 0,0 1-794 0 0,-1-1 0 0 0,1 1 0 0 0,0-1 0 0 0,-1 1 0 0 0,0-1 0 0 0,1 1 0 0 0,-1-1 0 0 0,0 0 0 0 0,0 1 0 0 0,0-1 0 0 0,0 1 0 0 0,0-1-1 0 0,0 1 1 0 0,-1-1 0 0 0,1 0 0 0 0,0 0-176 0 0,-11-29 1176 0 0,4 16-651 0 0,4 2-426 0 0,-1 1 1 0 0,1 0-1 0 0,1-1 0 0 0,1 0 0 0 0,-1 1 1 0 0,2-1-1 0 0,0 0 0 0 0,0 0 1 0 0,1 0-1 0 0,1 1 0 0 0,0-2-99 0 0,2-21 29 0 0,-4 31-24 0 0,0-1 0 0 0,0 1 0 0 0,1-1 0 0 0,-1 0 0 0 0,1 1 0 0 0,0 0 0 0 0,0-1 0 0 0,1 1 0 0 0,0-1 0 0 0,-1 1 0 0 0,1 0-5 0 0,1-1 12 0 0,0 0 0 0 0,1 0 0 0 0,-1 1 0 0 0,1-1 0 0 0,0 1 0 0 0,0-1 0 0 0,0 1 0 0 0,3-1-12 0 0,-4 3 6 0 0,-1 0 0 0 0,1 0 0 0 0,0 1 0 0 0,0-1 0 0 0,1 1 0 0 0,-1 0 0 0 0,0 0 0 0 0,0 0 0 0 0,1 0 0 0 0,-1 1 0 0 0,0-1 0 0 0,1 1 0 0 0,-1 0 0 0 0,0 0 0 0 0,1 0 0 0 0,-1 1-6 0 0,5-1 28 0 0,0 1 0 0 0,0 0-1 0 0,0 0 1 0 0,0 1 0 0 0,-1 0 0 0 0,1 1-1 0 0,-1 0 1 0 0,0 0 0 0 0,1 0 0 0 0,-1 1-1 0 0,-1 0 1 0 0,1 1 0 0 0,-1-1 0 0 0,1 1-1 0 0,-1 0 1 0 0,-1 1 0 0 0,4 3-28 0 0,-2 0 0 0 0,-1 1 0 0 0,0 0 0 0 0,0 0 0 0 0,-1 0 0 0 0,0 1 0 0 0,-1 0 0 0 0,0 0 0 0 0,-1 0 0 0 0,0 0 0 0 0,-1 0 0 0 0,0 1 0 0 0,-1-1 0 0 0,0 1 0 0 0,-1 0 0 0 0,0-5 0 0 0,1 0 0 0 0,0-1 0 0 0,0 1 0 0 0,1 1 0 0 0,3 26 0 0 0,-6-29 0 0 0,-2-5 0 0 0,-2-5 0 0 0,5 5 0 0 0,-2-4 0 0 0,0 0 0 0 0,0 1 0 0 0,1-1 0 0 0,-1 0 0 0 0,1 0 0 0 0,0 0 0 0 0,0 0 0 0 0,0 0 0 0 0,0-3 0 0 0,0-39 0 0 0,1 31 0 0 0,1 11 0 0 0,-1 0 0 0 0,1 0 0 0 0,0 0 0 0 0,0 0 0 0 0,0 0 0 0 0,0 0 0 0 0,1 1 0 0 0,0-1 0 0 0,-1 1 0 0 0,1-1 0 0 0,1 1 0 0 0,-1-1 0 0 0,1 0 0 0 0,5-6 0 0 0,1 0 0 0 0,0 1 0 0 0,5-4 0 0 0,-10 9 3 0 0,0 1 1 0 0,0 0-1 0 0,0 0 0 0 0,0 1 1 0 0,1-1-1 0 0,-1 1 0 0 0,1 0 1 0 0,0 0-1 0 0,0 0 0 0 0,0 1 0 0 0,-1 0 1 0 0,1 0-1 0 0,0 0 0 0 0,1 0 1 0 0,-1 1-1 0 0,1 0-3 0 0,-3 0 1 0 0,0 0 0 0 0,0 1 0 0 0,0-1-1 0 0,0 1 1 0 0,0-1 0 0 0,0 1 0 0 0,-1 0 0 0 0,1 0 0 0 0,0 1 0 0 0,-1-1-1 0 0,1 0 1 0 0,0 1 0 0 0,-1 0 0 0 0,0 0 0 0 0,1-1 0 0 0,-1 1 0 0 0,0 0-1 0 0,0 1 1 0 0,0-1 0 0 0,0 0 0 0 0,0 1 0 0 0,-1-1 0 0 0,1 1-1 0 0,-1-1 1 0 0,0 1 0 0 0,1 0 0 0 0,0 2-1 0 0,1 7-97 0 0,0-1-1 0 0,-1 1 1 0 0,0 0 0 0 0,0 0-1 0 0,-1 0 1 0 0,-1 0 0 0 0,0 0-1 0 0,-1 0 1 0 0,0 0 0 0 0,-1 0-1 0 0,0-1 1 0 0,-1 1 0 0 0,0 0-1 0 0,-1-1 1 0 0,-2 6 97 0 0,6-17-346 0 0,-4 7 244 0 0,3-6-5066 0 0,1-1-3903 0 0</inkml:trace>
  <inkml:trace contextRef="#ctx0" brushRef="#br0" timeOffset="1644.602">1509 399 1376 0 0,'-1'-1'107'0'0,"0"-1"567"0"0,0 0-1 0 0,-1 1 1 0 0,1-1 0 0 0,0 1 0 0 0,-1-1 0 0 0,1 1 0 0 0,-1 0 0 0 0,1-1 0 0 0,-1 1-1 0 0,0 0 1 0 0,0 0 0 0 0,1 0 0 0 0,-1 0 0 0 0,0 1 0 0 0,0-1 0 0 0,0 0 0 0 0,0 1 0 0 0,0-1-1 0 0,0 1 1 0 0,0 0 0 0 0,-2 0-674 0 0,-27-1 7015 0 0,14 4-6371 0 0,10-1-370 0 0,1 1 0 0 0,0 0 0 0 0,0 0 0 0 0,0 0 0 0 0,1 1 0 0 0,-1 0 0 0 0,1 0 0 0 0,0 0 0 0 0,0 0 0 0 0,1 1 0 0 0,-1 0 0 0 0,-3 4-274 0 0,-2 6 186 0 0,0 0 1 0 0,1 0 0 0 0,1 0-1 0 0,-2 6-186 0 0,8-18 24 0 0,1 1 0 0 0,-1 0 0 0 0,1 0 0 0 0,0 0 0 0 0,0 1 0 0 0,0-1 0 0 0,1 0 0 0 0,-1 0-1 0 0,1 1 1 0 0,0-1 0 0 0,0 0 0 0 0,0 0 0 0 0,1 0 0 0 0,0 1 0 0 0,0-1 0 0 0,1 3-24 0 0,1-1 173 0 0,-3-4-127 0 0,1 0-1 0 0,-1-1 1 0 0,1 1-1 0 0,0 0 1 0 0,0-1-1 0 0,0 1 1 0 0,0-1-1 0 0,0 1 1 0 0,0-1-1 0 0,0 1 1 0 0,0-1-1 0 0,0 0 1 0 0,1 0-1 0 0,-1 1 1 0 0,1-1-1 0 0,-1 0 1 0 0,1 0-1 0 0,-1-1 1 0 0,1 1-1 0 0,0 0 1 0 0,-1 0-1 0 0,1-1 1 0 0,1 1-46 0 0,5 0 183 0 0,1 0 0 0 0,-1 0 0 0 0,0-1 0 0 0,1 0 0 0 0,-1-1 0 0 0,1 1-183 0 0,1-2 119 0 0,-4 2-63 0 0,0-1 0 0 0,-1 0-1 0 0,1 0 1 0 0,0 0 0 0 0,0-1 0 0 0,-1 0-1 0 0,1 0 1 0 0,-1 0 0 0 0,1-1-1 0 0,-1 0 1 0 0,0 0 0 0 0,0 0-1 0 0,0 0 1 0 0,1-2-56 0 0,-4 1 2 0 0,1 0 0 0 0,0 0-1 0 0,-1 0 1 0 0,0 0 0 0 0,0 0-1 0 0,0 0 1 0 0,0-1 0 0 0,-1 1 0 0 0,0-1-1 0 0,1 0-1 0 0,1-5-1 0 0,-2 4 1 0 0,0 1 0 0 0,0-1 0 0 0,0 1 0 0 0,0-5 0 0 0,-1 4 0 0 0,1 1 0 0 0,-1-1 0 0 0,1 1 0 0 0,2-5 0 0 0,-3 11 0 0 0,0-1 0 0 0,0 0 0 0 0,0 0 0 0 0,0 0 0 0 0,0 0 0 0 0,0 0 0 0 0,0 0 0 0 0,0 0 0 0 0,0 0 0 0 0,0 1 0 0 0,0-1 0 0 0,0 0 0 0 0,1 0 0 0 0,-1 0 0 0 0,0 0 0 0 0,0 0 0 0 0,0 0 0 0 0,0 0 0 0 0,0 0 0 0 0,0 0 0 0 0,0 0 0 0 0,1 0 0 0 0,-1 0 0 0 0,0 0 0 0 0,0 0 0 0 0,0 0 0 0 0,0 0 0 0 0,0 0 0 0 0,0 0 0 0 0,0 0 0 0 0,1 0 0 0 0,-1 0 0 0 0,0 0 0 0 0,0 0 0 0 0,0 0 0 0 0,0 0 0 0 0,0 0 0 0 0,0 0 0 0 0,1 0 0 0 0,-1 0 0 0 0,0 0 0 0 0,0 0 0 0 0,0 0 0 0 0,0 0 0 0 0,0 0 0 0 0,0 0 0 0 0,0 0 0 0 0,0-1 0 0 0,0 1 0 0 0,1 0 0 0 0,-1 0 0 0 0,0 0 0 0 0,0 0 0 0 0,0 0 0 0 0,0 0 0 0 0,0 0 0 0 0,0-1 0 0 0,0 1 0 0 0,0 0 0 0 0,0 0 0 0 0,0 0 0 0 0,0 0 0 0 0,0 0 0 0 0,0 0 0 0 0,0 0 0 0 0,0-1 0 0 0,0 1 0 0 0,3 6 0 0 0,14 38 24 0 0,7 20 16 0 0,-20-46-18 0 0,-1 0-1 0 0,0 0 0 0 0,-2 0 1 0 0,0 2-22 0 0,1 20 38 0 0,1-8 39 0 0,-3-1 0 0 0,0 1 0 0 0,-3 2-77 0 0,-1-5 122 0 0,-2-1 1 0 0,0 1 0 0 0,-5 6-123 0 0,10-31 18 0 0,1-2-12 0 0,-1 0 0 0 0,0 0 1 0 0,0 0-1 0 0,0-1 0 0 0,0 1 1 0 0,0 0-1 0 0,0-1 0 0 0,0 1 1 0 0,0 0-1 0 0,-1-1 0 0 0,1 1 1 0 0,-1-1-1 0 0,1 0 0 0 0,-2 1-6 0 0,2 0 3 0 0,-1-1-1 0 0,1 0 0 0 0,-1 1 1 0 0,1-1-1 0 0,-1 0 0 0 0,1 0 1 0 0,-1 0-1 0 0,0-1 0 0 0,1 1 1 0 0,-1 0-1 0 0,0 0 0 0 0,1-1 1 0 0,-1 1-1 0 0,0-1 0 0 0,0 0 1 0 0,0 0-1 0 0,0 1 0 0 0,0-1 1 0 0,1 0-1 0 0,-1-1 0 0 0,0 1 1 0 0,0 0-1 0 0,0 0 0 0 0,0-1 1 0 0,1 1-1 0 0,-1-1 0 0 0,0 1 1 0 0,0-1-1 0 0,1 0 0 0 0,-1 0 1 0 0,0 0-1 0 0,1 0 1 0 0,-2-1-3 0 0,0-1-88 0 0,-1 0 0 0 0,0 0 1 0 0,1 0-1 0 0,-1-1 0 0 0,1 1 1 0 0,0-1-1 0 0,0 0 0 0 0,1 0 1 0 0,-1 0-1 0 0,1-1 0 0 0,0 1 1 0 0,-1-3 87 0 0,-19-43-3741 0 0,20 29 1923 0 0</inkml:trace>
  <inkml:trace contextRef="#ctx0" brushRef="#br0" timeOffset="2263.946">1738 701 18223 0 0,'0'0'836'0'0,"0"0"-18"0"0,0 0-308 0 0,2 0 660 0 0,-1-1-1002 0 0,0 1 0 0 0,1 0 0 0 0,-1-1 0 0 0,0 1 1 0 0,0-1-1 0 0,0 1 0 0 0,-1-1 0 0 0,1 0 0 0 0,0 1 0 0 0,0-1 1 0 0,0 0-1 0 0,0 0 0 0 0,-1 1 0 0 0,1-1 0 0 0,0 0 0 0 0,-1 0 1 0 0,1 0-1 0 0,0 0 0 0 0,-1 0 0 0 0,1 0 0 0 0,-1 0 1 0 0,0 0-1 0 0,1 0 0 0 0,-1 0 0 0 0,0 0 0 0 0,0 0 0 0 0,1-1-168 0 0,-1-5 620 0 0,0 1-1 0 0,0-1 1 0 0,0 1-1 0 0,-1-6-619 0 0,-1-10 320 0 0,1 7 14 0 0,0 0 1 0 0,-4-15-335 0 0,2 15 128 0 0,1 0 0 0 0,0-16-128 0 0,1 14 8 0 0,1 11-3 0 0,0 1-1 0 0,-1-1 1 0 0,2 0 0 0 0,-1 0-1 0 0,1 0 1 0 0,0-2-5 0 0,0 4 13 0 0,0 1 1 0 0,1 0-1 0 0,-1 0 0 0 0,1 0 0 0 0,-1 0 1 0 0,1 0-1 0 0,0 1 0 0 0,0-1 0 0 0,0 0 1 0 0,0 1-1 0 0,0 0 0 0 0,1-1 1 0 0,-1 1-1 0 0,1 0 0 0 0,1-1-13 0 0,-3 2 9 0 0,1 0-1 0 0,0 0 1 0 0,-1 0 0 0 0,1 1-1 0 0,0-1 1 0 0,0 0-1 0 0,-1 1 1 0 0,1-1 0 0 0,0 1-1 0 0,0-1 1 0 0,0 1 0 0 0,0 0-1 0 0,0 0 1 0 0,0 0-1 0 0,-1 0 1 0 0,1 0 0 0 0,0 0-1 0 0,0 0 1 0 0,1 1-9 0 0,1 0 6 0 0,0 1 0 0 0,0-1 1 0 0,0 1-1 0 0,0 0 0 0 0,-1 0 1 0 0,1 0-1 0 0,-1 1 0 0 0,1-1 1 0 0,0 2-7 0 0,4 3 10 0 0,1 2 1 0 0,-2-1 0 0 0,1 1 0 0 0,-1 0 0 0 0,0 1-1 0 0,2 4-10 0 0,-4-3 2 0 0,1 0-1 0 0,-1 0 1 0 0,-1 0 0 0 0,0 1-1 0 0,-1 0 1 0 0,0 0-1 0 0,0 8-1 0 0,1-8 0 0 0,0 5 0 0 0,-2 52 312 0 0,-2-68-216 0 0,0-1-3 0 0,0 0-10 0 0,0 0-3 0 0,0 0 0 0 0,0 0 8 0 0,0 0 32 0 0,0 0 9 0 0,-1-1-114 0 0,0 1 0 0 0,1-1 1 0 0,-1 1-1 0 0,0-1 0 0 0,1 1 0 0 0,-1-1 0 0 0,1 0 0 0 0,-1 1 0 0 0,1-1 0 0 0,-1 0 0 0 0,1 1 0 0 0,-1-1 0 0 0,1 0 0 0 0,0 0 0 0 0,-1 1 0 0 0,1-1 0 0 0,0 0 0 0 0,0 0 1 0 0,-1 0-16 0 0,-3-14-33 0 0,4 11 9 0 0,-1 1 1 0 0,0 0 0 0 0,0-1-1 0 0,0 1 1 0 0,-1 0 0 0 0,0-3 23 0 0,0 4 10 0 0,1-1 1 0 0,0 0-1 0 0,0 0 1 0 0,0 0-1 0 0,0 1 1 0 0,0-1-1 0 0,1-1-10 0 0,-11-43 207 0 0,8 37-161 0 0,1 0-1 0 0,0 0 1 0 0,0 0 0 0 0,1-1 0 0 0,0-3-46 0 0,0-5 81 0 0,0 14-63 0 0,1-1 1 0 0,0 1-1 0 0,0-1 1 0 0,1-3-19 0 0,1-15 51 0 0,-3 19-38 0 0,2-1 0 0 0,-1 1 1 0 0,1 0-1 0 0,0 0 0 0 0,1-4-13 0 0,1-3 6 0 0,-2 7 9 0 0,1-1 0 0 0,0 0 0 0 0,0 1 0 0 0,0-1 0 0 0,1 1 0 0 0,0 0 0 0 0,2-4-15 0 0,-4 8 3 0 0,0 0 1 0 0,0 0-1 0 0,0 0 0 0 0,-1 0 1 0 0,1 1-1 0 0,0-1 0 0 0,0 0 1 0 0,0 1-1 0 0,0-1 0 0 0,0 1 1 0 0,1-1-1 0 0,-1 1 0 0 0,0-1 1 0 0,0 1-1 0 0,0 0 0 0 0,0-1 0 0 0,1 1-3 0 0,0 0 2 0 0,0 0 0 0 0,0 0 0 0 0,0 1-1 0 0,-1-1 1 0 0,1 0 0 0 0,0 1 0 0 0,0 0 0 0 0,0-1-1 0 0,0 1 1 0 0,0 0 0 0 0,-1 0 0 0 0,1 0-1 0 0,0 0 1 0 0,-1 0-2 0 0,5 3 18 0 0,0 1-1 0 0,-1 0 1 0 0,0 0 0 0 0,0 0 0 0 0,0 0-1 0 0,-1 1 1 0 0,4 5-18 0 0,1 4 62 0 0,0-1 0 0 0,5 14-62 0 0,19 55 0 0 0,-19-44 0 0 0,13 22 0 0 0,5 9 0 0 0,-30-65-90 0 0,-1-3-121 0 0,1 0 0 0 0,-1 1-1 0 0,0-1 1 0 0,1 0 0 0 0,-1 0 0 0 0,1 0-1 0 0,1 1 212 0 0,-3-3-44 0 0,1 0 0 0 0,-1 1-1 0 0,1-1 1 0 0,-1 0 0 0 0,1 0-1 0 0,0 1 1 0 0,-1-1-1 0 0,1 0 1 0 0,-1 0 0 0 0,1 0-1 0 0,-1 0 1 0 0,1 0 0 0 0,0 1-1 0 0,-1-1 1 0 0,1 0 0 0 0,-1 0-1 0 0,1-1 1 0 0,0 1 0 0 0,-1 0-1 0 0,1 0 1 0 0,-1 0-1 0 0,1 0 1 0 0,0 0 0 0 0,-1-1-1 0 0,1 1 1 0 0,-1 0 0 0 0,1-1-1 0 0,-1 1 1 0 0,1 0 0 0 0,-1-1-1 0 0,1 1 1 0 0,-1 0 0 0 0,1-1-1 0 0,-1 1 1 0 0,0-1 44 0 0,18-16-3681 0 0,-9 6 699 0 0</inkml:trace>
  <inkml:trace contextRef="#ctx0" brushRef="#br0" timeOffset="2593.067">2299 636 15344 0 0,'0'0'704'0'0,"0"0"-15"0"0,0 0-188 0 0,0 0 859 0 0,0 0 425 0 0,0 0 82 0 0,0 0-147 0 0,3-7 31 0 0,-2 0-1451 0 0,-1 0 1 0 0,0 1 0 0 0,0-1-1 0 0,0 0 1 0 0,-1 0 0 0 0,0 0-1 0 0,-1-3-300 0 0,0 2 126 0 0,1 0-1 0 0,0 0 1 0 0,0 0-1 0 0,1 0 0 0 0,1-5-125 0 0,-1-15 194 0 0,0 1 0 0 0,-1 0 0 0 0,-2-1 0 0 0,-1 1 0 0 0,-3-8-194 0 0,2 5 104 0 0,-18-82 72 0 0,19 93-117 0 0,-1 0 1 0 0,-2-2-60 0 0,-1-7 34 0 0,6 18-34 0 0,-1-1 0 0 0,2 1 0 0 0,0 0 0 0 0,0 0 0 0 0,1-5 0 0 0,0 15-2 0 0,0 0 0 0 0,0-1-1 0 0,0 1 1 0 0,0 0 0 0 0,0 0 0 0 0,0 0 0 0 0,0 0-1 0 0,0 0 1 0 0,0 0 0 0 0,0 0 0 0 0,0-1-1 0 0,0 1 1 0 0,0 0 0 0 0,0 0 0 0 0,0 0 0 0 0,0 0-1 0 0,0 0 1 0 0,0 0 0 0 0,0 0 0 0 0,0 0-1 0 0,0 0 1 0 0,0-1 0 0 0,1 1 0 0 0,-1 0 0 0 0,0 0-1 0 0,0 0 1 0 0,0 0 0 0 0,0 0 0 0 0,0 0-1 0 0,0 0 1 0 0,0 0 0 0 0,0 0 0 0 0,1 0 0 0 0,-1 0-1 0 0,0 0 1 0 0,0 0 0 0 0,0 0 0 0 0,0 0-1 0 0,0 0 1 0 0,0 0 0 0 0,1 0 0 0 0,-1 0 0 0 0,0 0-1 0 0,0 0 1 0 0,0 0 0 0 0,0 0 0 0 0,0 0 0 0 0,0 0-1 0 0,0 0 1 0 0,0 0 0 0 0,1 0 0 0 0,-1 0-1 0 0,0 0 1 0 0,0 0 2 0 0,10 7-244 0 0,7 10-323 0 0,31 76-7443 0 0,-39-80 5887 0 0</inkml:trace>
  <inkml:trace contextRef="#ctx0" brushRef="#br0" timeOffset="2930.394">2425 373 3680 0 0,'2'1'167'0'0,"32"12"26"0"0,-27-10 3292 0 0,-5-2-1704 0 0,-1-1 0 0 0,1 1 0 0 0,0-1 0 0 0,-1 1 0 0 0,1-1 0 0 0,-1 0 0 0 0,1 1 0 0 0,0-1 0 0 0,0 0-1781 0 0,-2 0 2313 0 0,0 0-1069 0 0,0 0-216 0 0,0 0-124 0 0,0 0-356 0 0,0 0-151 0 0,-1-4 314 0 0,0 2-669 0 0,0 1 1 0 0,0-1-1 0 0,0 1 0 0 0,-1 0 0 0 0,1-1 0 0 0,0 1 1 0 0,-1 0-1 0 0,1 0 0 0 0,-1 0 0 0 0,0 0 1 0 0,1 1-1 0 0,-1-1 0 0 0,0 0 0 0 0,1 1 0 0 0,-1-1 1 0 0,0 1-1 0 0,-1-1-42 0 0,-34-6 267 0 0,21 7-233 0 0,0 0 1 0 0,0 0-1 0 0,0 2 0 0 0,0 0 0 0 0,-8 2-34 0 0,-40 4 56 0 0,25-5-56 0 0,1-3 0 0 0,-14-2 0 0 0,27 2-66 0 0,-12-3-196 0 0,27 2 1090 0 0,6 4-3751 0 0,4-2 2378 0 0,0 0-1 0 0,1 0 1 0 0,-1-1 0 0 0,0 1-1 0 0,1 0 1 0 0,-1 0 0 0 0,1-1 0 0 0,-1 1-1 0 0,1 0 1 0 0,-1-1 0 0 0,1 1-1 0 0,-1-1 1 0 0,1 1 0 0 0,0-1 0 0 0,-1 1-1 0 0,1-1 1 0 0,0 1 0 0 0,0-1 545 0 0,12 10-8489 0 0</inkml:trace>
  <inkml:trace contextRef="#ctx0" brushRef="#br0" timeOffset="2931.394">2570 660 4608 0 0,'0'0'408'0'0,"8"5"-328"0"0,1 2-80 0 0,-9-7 0 0 0,0 0 4096 0 0,0 0 800 0 0,10 0 159 0 0,-10 0 33 0 0,0 0-3488 0 0,0 0-688 0 0,0 0-144 0 0,0 0-24 0 0,0 0-576 0 0,0 0-168 0 0,0 0 72 0 0,-5-7-7656 0 0,-9-7-1535 0 0</inkml:trace>
  <inkml:trace contextRef="#ctx0" brushRef="#br0" timeOffset="3885.61">3055 610 20991 0 0,'0'0'960'0'0,"0"0"-21"0"0,0 0-434 0 0,0 0 405 0 0,-1-2 238 0 0,-1-2-665 0 0,1 0 1 0 0,-1 0-1 0 0,1 0 1 0 0,0-1 0 0 0,0 1-1 0 0,1 0 1 0 0,-1-3-484 0 0,-3-18 792 0 0,-22-75 449 0 0,14 55-832 0 0,-3-29-409 0 0,-2-9 87 0 0,13 60-64 0 0,1 1 0 0 0,1-2 0 0 0,1 1 0 0 0,1-18-23 0 0,1 13 48 0 0,-1 27 11 0 0,13 46 70 0 0,4 26-65 0 0,-1 11-64 0 0,-12-44 0 0 0,-2 0 0 0 0,-2 34 0 0 0,-1-24 0 0 0,1-26 3 0 0,-2 0-1 0 0,0-1 1 0 0,-2 1 0 0 0,-1 3-3 0 0,6-23 387 0 0,1-4-154 0 0,7-11-85 0 0,10-20-103 0 0,-17 28-42 0 0,1 0 0 0 0,0 0 1 0 0,0 0-1 0 0,0 0 0 0 0,0 1 0 0 0,1-1 0 0 0,0 1 1 0 0,0 0-1 0 0,0 0 0 0 0,2-1-3 0 0,7-5 11 0 0,0 1-1 0 0,1 1 1 0 0,2-1-11 0 0,-7 5 0 0 0,0 1 0 0 0,-1 0 0 0 0,2 1 0 0 0,-1 0 0 0 0,0 0 0 0 0,0 1 0 0 0,5-1 0 0 0,-4 1 0 0 0,-3 0 0 0 0,0 0 0 0 0,1 1 0 0 0,-1-1 0 0 0,0 2 0 0 0,1-1 0 0 0,-1 1 0 0 0,0 0 0 0 0,0 0 0 0 0,1 1 0 0 0,-1 0 0 0 0,0 0 0 0 0,5 3 0 0 0,0 3 0 0 0,-10-7 0 0 0,-1 1 0 0 0,0-1 0 0 0,0 0 0 0 0,1 1 1 0 0,-1-1-1 0 0,0 1 0 0 0,0-1 0 0 0,0 1 0 0 0,-1-1 0 0 0,1 1 0 0 0,0 0 0 0 0,-1-1 1 0 0,1 1-1 0 0,-1 0 0 0 0,1 0 0 0 0,-1 0 0 0 0,0-1 0 0 0,0 1 0 0 0,0 0 0 0 0,0 0 0 0 0,0 0 1 0 0,0 1-1 0 0,-1 3-2 0 0,-1-1 1 0 0,0 1 0 0 0,0 0 0 0 0,0-1-1 0 0,-1 1 1 0 0,0 0 1 0 0,-1 2-6 0 0,-1 0 0 0 0,0-1-1 0 0,-1 0 0 0 0,0 0 1 0 0,0 0-1 0 0,-1-1 0 0 0,1 0 1 0 0,-1 0-1 0 0,-5 3 7 0 0,9-7 0 0 0,0 0 0 0 0,-1 0 0 0 0,1-1 1 0 0,-1 1-1 0 0,1-1 0 0 0,-1 1 0 0 0,0-1 0 0 0,-1 0 0 0 0,-14 5-17 0 0,6-2-294 0 0,-1-1 0 0 0,1 0 0 0 0,-1-1 0 0 0,0-1 1 0 0,1 0-1 0 0,-1-1 0 0 0,-12-1 311 0 0,0 1-3717 0 0,25 0 1898 0 0</inkml:trace>
  <inkml:trace contextRef="#ctx0" brushRef="#br0" timeOffset="4220.747">3457 713 3680 0 0,'0'0'167'0'0,"0"0"601"0"0,0 0 2421 0 0,0 0 1061 0 0,0 0 211 0 0,0 0-461 0 0,0 0-2097 0 0,0 0-924 0 0,0 0-181 0 0,0 0-111 0 0,0 0-328 0 0,-1-7 54 0 0,-4-11-186 0 0,1 0-1 0 0,-1-8-226 0 0,-4-20 12 0 0,5 28-568 0 0,2 0-1 0 0,-1-5 557 0 0,-1-14-1472 0 0,3 30 311 0 0,0-1 1 0 0,1 0-1 0 0,0 0 1 0 0,0 0-1 0 0,2-7 1161 0 0,2 2-6675 0 0</inkml:trace>
  <inkml:trace contextRef="#ctx0" brushRef="#br0" timeOffset="4563.799">3667 585 5064 0 0,'3'1'232'0'0,"10"3"36"0"0,-10-2-316 0 0,-3-1 81 0 0,1 0 0 0 0,-1-1 0 0 0,1 1 1 0 0,-1 0-1 0 0,1-1 0 0 0,-1 1 0 0 0,1-1 0 0 0,0 1 0 0 0,-1-1 0 0 0,1 1 0 0 0,0-1 0 0 0,-1 0 0 0 0,1 1 1 0 0,0-1-1 0 0,0 0 0 0 0,-1 1 0 0 0,1-1 0 0 0,0 0 0 0 0,0 0-33 0 0,7 4 3035 0 0,-6-3 1038 0 0,-2-1 197 0 0,0 0-414 0 0,0 0-1894 0 0,0 0-834 0 0,1 0-844 0 0,0 0 1 0 0,0 0-1 0 0,1-1 0 0 0,-1 1 1 0 0,0-1-1 0 0,0 1 1 0 0,0-1-1 0 0,0 1 1 0 0,0-1-1 0 0,1 0 1 0 0,-1 1-285 0 0,-1-2 43 0 0,1 1 1 0 0,0 0-1 0 0,0-1 1 0 0,-1 1-1 0 0,1-1 1 0 0,-1 1-1 0 0,1-1 1 0 0,-1 1 0 0 0,0-1-1 0 0,0 0 1 0 0,1 1-1 0 0,-1-1 1 0 0,0 1-1 0 0,-1-1 1 0 0,1 0-1 0 0,0 1 1 0 0,0-1-44 0 0,-8-31 232 0 0,6 25-142 0 0,-12-68 217 0 0,3 25-96 0 0,2-6-211 0 0,-7-33 98 0 0,10 41-87 0 0,1 10 0 0 0,3 27-5 0 0,0 0 0 0 0,1 0 0 0 0,1 0-1 0 0,0 0 1 0 0,0 1 0 0 0,1-1 0 0 0,1 0 0 0 0,0 0 0 0 0,1-4-6 0 0,2-7-57 0 0,-5 20 34 0 0,0 0 1 0 0,1 1-1 0 0,0-1 1 0 0,-1 0-1 0 0,1 0 1 0 0,0 1-1 0 0,0-1 23 0 0,0 1-230 0 0,-1 2-53 0 0,0 0-6 0 0,1 1 155 0 0,0-1 0 0 0,0 0 0 0 0,-1 0 0 0 0,1 0 0 0 0,0 1 0 0 0,0-1 0 0 0,0 0 1 0 0,0 1-1 0 0,-1-1 0 0 0,1 1 0 0 0,0-1 0 0 0,0 1 0 0 0,-1-1 0 0 0,1 1 0 0 0,0 0 0 0 0,-1-1 0 0 0,1 1 0 0 0,0 0 1 0 0,-1-1-1 0 0,1 1 0 0 0,-1 1 134 0 0,10 18-5599 0 0,-8-16 2443 0 0,3 5-4099 0 0</inkml:trace>
  <inkml:trace contextRef="#ctx0" brushRef="#br0" timeOffset="4919.08">3816 311 3680 0 0,'12'5'1656'0'0,"5"5"-3560"0"0,-2-1 2066 0 0,-5-4 4339 0 0,0-2 3598 0 0,0-2 5163 0 0,-14-14-12551 0 0,3 11-683 0 0,-1 0-1 0 0,0 1 1 0 0,1-1-1 0 0,-1 0 1 0 0,0 0-1 0 0,0 1 1 0 0,0 0-1 0 0,0-1 1 0 0,0 1-1 0 0,-1 0 1 0 0,1 0-1 0 0,0 0 1 0 0,-1 0-1 0 0,1 0 1 0 0,0 1-1 0 0,-1-1 1 0 0,1 1-1 0 0,-3-1-27 0 0,-7 0 54 0 0,-1 0-1 0 0,1 1 0 0 0,-6 1-53 0 0,-1 0 49 0 0,9-1-30 0 0,-1 0 0 0 0,0 1 0 0 0,1 0 0 0 0,0 1 0 0 0,-1 1 0 0 0,1-1 0 0 0,-6 4-19 0 0,-16 3 10 0 0,-7 3 44 0 0,16-3-43 0 0,8-4-935 0 0,15-6-85 0 0,-3-3-42 0 0</inkml:trace>
  <inkml:trace contextRef="#ctx0" brushRef="#br0" timeOffset="5380.65">4218 358 3224 0 0,'-2'-2'240'0'0,"-7"-9"21"0"0,8 8 442 0 0,0 1-1 0 0,0 0 0 0 0,-1 0 0 0 0,1 0 1 0 0,-1 1-1 0 0,0-1 0 0 0,1 0 0 0 0,-1 0 0 0 0,0 1 1 0 0,-1-1-703 0 0,-23-10 8111 0 0,-1 2-3785 0 0,23 9-4013 0 0,0 1 0 0 0,1-1 0 0 0,-1 1 0 0 0,0 0 0 0 0,0 0 0 0 0,0 0 0 0 0,1 0 0 0 0,-1 0 0 0 0,0 1 0 0 0,0 0 0 0 0,1 0 0 0 0,-1 0 0 0 0,1 0 0 0 0,-3 1-313 0 0,3-1 113 0 0,0 1-1 0 0,0-1 1 0 0,1 0 0 0 0,-1 1-1 0 0,0 0 1 0 0,1-1 0 0 0,-1 1-1 0 0,1 0 1 0 0,0 0 0 0 0,0 0-1 0 0,-1 1 1 0 0,0 1-113 0 0,-2 1 146 0 0,3-3-108 0 0,1 0 1 0 0,-1 0-1 0 0,1 0 1 0 0,-1 0 0 0 0,1 0-1 0 0,0 0 1 0 0,-1 0-1 0 0,1 0 1 0 0,0 1-1 0 0,1-1 1 0 0,-1 0-1 0 0,0 1 1 0 0,1-1-1 0 0,-1 1-38 0 0,1-1 16 0 0,-1 0 0 0 0,1 0 0 0 0,0 0-1 0 0,0-1 1 0 0,0 1 0 0 0,1 0 0 0 0,-1 0 0 0 0,0 0-1 0 0,1 0 1 0 0,-1-1 0 0 0,1 1 0 0 0,-1 0-1 0 0,1-1 1 0 0,0 1 0 0 0,0 0 0 0 0,0-1-1 0 0,0 1 1 0 0,0-1 0 0 0,0 1 0 0 0,0-1-1 0 0,1 1-15 0 0,4 5 61 0 0,1-1-1 0 0,0 0 1 0 0,0 0-1 0 0,0-1-60 0 0,11 9 137 0 0,39 28 379 0 0,-49-35-443 0 0,-7-5-1 0 0,-1-2 4 0 0,1 2 16 0 0,0 0-76 0 0,0 0 1 0 0,-1 1-1 0 0,1-1 0 0 0,-1 1 1 0 0,1-1-1 0 0,-1 1 0 0 0,0 0 1 0 0,0-1-1 0 0,0 1 0 0 0,0-1 1 0 0,-1 1-1 0 0,1-1 0 0 0,-1 1 1 0 0,1-1-1 0 0,-1 1 0 0 0,0-1 0 0 0,0 0 1 0 0,0 1-1 0 0,0-1 0 0 0,0 0 1 0 0,-1 0-1 0 0,0 2-16 0 0,-5 4 30 0 0,0 1 0 0 0,0-1 0 0 0,-1 0 1 0 0,-5 4-31 0 0,11-11 0 0 0,-1 2-4 0 0,0-1 0 0 0,0 0-1 0 0,0 0 1 0 0,0-1 0 0 0,0 1 0 0 0,0-1 0 0 0,-1 0 0 0 0,1 1-1 0 0,-1-1 1 0 0,1-1 0 0 0,-1 1 0 0 0,1 0 0 0 0,-1-1-1 0 0,1 0 1 0 0,-1 0 0 0 0,1 0 0 0 0,-1 0 0 0 0,1-1 0 0 0,-1 1-1 0 0,1-1 1 0 0,-1 0 0 0 0,1 0 0 0 0,-1 0 0 0 0,1 0-1 0 0,0-1 1 0 0,0 1 0 0 0,0-1 0 0 0,0 0 0 0 0,-3-1 4 0 0,4 0-337 0 0,-1 1 1 0 0,1 0-1 0 0,-1-1 0 0 0,1 0 1 0 0,0 1-1 0 0,0-1 1 0 0,0 0 336 0 0,-4-14-8040 0 0,6 4-1058 0 0</inkml:trace>
  <inkml:trace contextRef="#ctx0" brushRef="#br0" timeOffset="6306.021">4516 394 9472 0 0,'0'0'432'0'0,"0"0"-6"0"0,0 1-276 0 0,-15 21 1363 0 0,4-8 5532 0 0,10-14-6871 0 0,1 0-1 0 0,0 1 1 0 0,0-1 0 0 0,-1 0-1 0 0,1 0 1 0 0,0 0 0 0 0,-1 1-1 0 0,1-1 1 0 0,0 0 0 0 0,0 0-1 0 0,-1 0 1 0 0,1 0-1 0 0,0 0 1 0 0,-1 0 0 0 0,1 0-1 0 0,0 0 1 0 0,-1 0 0 0 0,1 0-1 0 0,0 0 1 0 0,-1 0 0 0 0,1 0-1 0 0,0 0 1 0 0,-1 0 0 0 0,1 0-1 0 0,0 0 1 0 0,-1 0 0 0 0,1-1-1 0 0,0 1 1 0 0,-1 0-1 0 0,1 0 1 0 0,0 0 0 0 0,0-1-1 0 0,-1 1 1 0 0,1 0 0 0 0,0 0-1 0 0,0 0 1 0 0,-1-1 0 0 0,1 1-1 0 0,0 0 1 0 0,0-1 0 0 0,0 1-1 0 0,0 0 1 0 0,-1 0-1 0 0,1-1 1 0 0,0 1-174 0 0,-4-8 2805 0 0,2 2-3418 0 0,0 0 822 0 0,1 1-1 0 0,0-1 0 0 0,0 0 1 0 0,0 1-1 0 0,1-1 0 0 0,0 0 1 0 0,0 0-1 0 0,1 0-208 0 0,2-5 189 0 0,0 0 0 0 0,1 0-1 0 0,1 1 1 0 0,0 0 0 0 0,2-4-189 0 0,-5 12 64 0 0,6-1 0 0 0,13-1-8 0 0,-15 6-3 0 0,0 0-34 0 0,2 0-18 0 0,-1 0 0 0 0,1 1 0 0 0,-1 0 0 0 0,0 0 0 0 0,0 1 0 0 0,0 0 0 0 0,0 0 0 0 0,-1 1 0 0 0,0-1 0 0 0,0 2 0 0 0,6 4-1 0 0,-6-6 24 0 0,0 0 1 0 0,0 0-1 0 0,0-1 1 0 0,0 0 0 0 0,1-1-1 0 0,0 1 1 0 0,-1-1-1 0 0,1-1 1 0 0,6 2-25 0 0,-11-3 19 0 0,1 0 1 0 0,-1 1-1 0 0,0-1 0 0 0,0-1 1 0 0,0 1-1 0 0,1 0 1 0 0,-1 0-1 0 0,0-1 0 0 0,0 1 1 0 0,0-1-1 0 0,0 0 0 0 0,0 0 1 0 0,0 0-1 0 0,2-1-19 0 0,26-19 111 0 0,-14 8-400 0 0,-11 10 312 0 0,0 0 0 0 0,-1-1-1 0 0,1 0 1 0 0,-1 0 0 0 0,0 0-1 0 0,0-1 1 0 0,0 1 0 0 0,-1-1-1 0 0,1 0 1 0 0,-1 0 0 0 0,0 0-1 0 0,-1 0 1 0 0,2-4-23 0 0,-3 0-739 0 0,-1 7-7852 0 0,0 2-1378 0 0</inkml:trace>
  <inkml:trace contextRef="#ctx0" brushRef="#br0" timeOffset="6880.779">4544 601 3224 0 0,'0'0'143'0'0,"0"0"563"0"0,0 0 2265 0 0,0 0 990 0 0,-1 1 1927 0 0,-5 2-3204 0 0,5-2 1001 0 0,1-2 3939 0 0,5-2-7494 0 0,0-1 1 0 0,0 1 0 0 0,0 0 0 0 0,1 0-1 0 0,-1 0 1 0 0,5 0-131 0 0,19-11 321 0 0,-26 12-297 0 0,0 0 0 0 0,0 0-1 0 0,0 1 1 0 0,1 0 0 0 0,-1-1 0 0 0,0 1 0 0 0,1 1 0 0 0,-1-1-1 0 0,1 0 1 0 0,-1 1 0 0 0,1 0 0 0 0,0 0 0 0 0,-1 0 0 0 0,1 0-1 0 0,2 1-23 0 0,1 2 11 0 0,5 3-9 0 0,-12-3-6 0 0,0-2 6 0 0,0-1-1 0 0,0 0 1 0 0,0 0-1 0 0,0 0 0 0 0,0 0 1 0 0,0 1-1 0 0,0-1 1 0 0,0 0-1 0 0,0 0 0 0 0,0 0 1 0 0,0 0-1 0 0,0 1 1 0 0,0-1-1 0 0,0 0 0 0 0,1 0 1 0 0,-1 0-1 0 0,0 0 1 0 0,0 1-1 0 0,0-1 1 0 0,0 0-1 0 0,0 0 0 0 0,0 0 1 0 0,0 0-1 0 0,0 0 1 0 0,0 1-1 0 0,1-1 0 0 0,-1 0 1 0 0,0 0-1 0 0,0 0 1 0 0,0 0-1 0 0,0 0 0 0 0,0 0 1 0 0,1 0-1 0 0,-1 0 1 0 0,0 0-1 0 0,0 0 1 0 0,0 0-1 0 0,0 1 0 0 0,1-1-1 0 0,1 1 9 0 0,11 10 57 0 0,-10-7-13 0 0,0 4-31 0 0,-1-5 20 0 0,-1-3-50 0 0,-1 1 0 0 0,1 0 0 0 0,0-1-1 0 0,-1 1 1 0 0,1-1 0 0 0,0 0 0 0 0,0 1-1 0 0,0-1 1 0 0,0 0 0 0 0,-1 1 0 0 0,1-1-1 0 0,0 0 1 0 0,0 0 0 0 0,0 0 0 0 0,0 0 0 0 0,0 0-1 0 0,0 0 1 0 0,0 0 0 0 0,-1 0 0 0 0,1 0-1 0 0,0 0 1 0 0,0 0 0 0 0,0-1 0 0 0,0 1-1 0 0,0 0 1 0 0,-1-1 0 0 0,1 1 0 0 0,0-1-1 0 0,0 1 1 0 0,0-1 0 0 0,-1 1 0 0 0,1-1-1 0 0,0 1 1 0 0,-1-1 0 0 0,1 0 0 0 0,0 1-1 0 0,-1-1 1 0 0,1 0 0 0 0,-1 1 8 0 0,12-13-564 0 0,-9 11 428 0 0,-1-1-1 0 0,0 1 1 0 0,0-1 0 0 0,0 1-1 0 0,0-1 1 0 0,0 0-1 0 0,0 0 137 0 0,8-18-2010 0 0,4-4-553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7T20:21:12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0 946 4144 0 0,'0'0'191'0'0,"0"0"415"0"0,0 0 1642 0 0,0 0 715 0 0,0 0 143 0 0,0 0-246 0 0,0 0-1147 0 0,0 0-507 0 0,0 0-101 0 0,0 0-37 0 0,0 0-92 0 0,8-3 885 0 0,-5 1-1588 0 0,1-1-1 0 0,-1 1 1 0 0,0 0-1 0 0,0-1 1 0 0,0 1-1 0 0,0-1 1 0 0,-1 0-1 0 0,1 0 0 0 0,-1 0 1 0 0,1 0-1 0 0,-1 0 1 0 0,0-1-1 0 0,0 1 1 0 0,1-4-273 0 0,7-9 442 0 0,-8 13-355 0 0,0 0-1 0 0,0 0 1 0 0,0 0-1 0 0,0 0 1 0 0,-1 0-1 0 0,1-1-86 0 0,22-70 817 0 0,-7 16-218 0 0,-3 24-323 0 0,-7 14-141 0 0,1 0-1 0 0,2 1 0 0 0,7-12-134 0 0,-13 24 29 0 0,-1 0 0 0 0,1 0 0 0 0,-1 0 1 0 0,0-3-30 0 0,8-16 79 0 0,3-7 47 0 0,-12 26-89 0 0,1-1 0 0 0,0 1 1 0 0,0 0-1 0 0,1 0 0 0 0,0 0 0 0 0,0 0 1 0 0,1 1-1 0 0,0 0 0 0 0,4-5-37 0 0,0 3 20 0 0,-1 0 0 0 0,-1-1 1 0 0,1 0-1 0 0,-1 0 0 0 0,-1 0 0 0 0,0-1 0 0 0,0 1 0 0 0,3-11-20 0 0,4-10 98 0 0,-2 0 0 0 0,3-16-98 0 0,15-55-149 0 0,-17 54 229 0 0,-8 2-16 0 0,1 19-64 0 0,-2 20 0 0 0,1 1 0 0 0,-3 0 11 0 0,-1 6 31 0 0,0 8-43 0 0,0-6-14 0 0,0 0 0 0 0,0-1 0 0 0,1 1 1 0 0,0 0-1 0 0,-1 0 0 0 0,1 0 0 0 0,0 0 0 0 0,1 1 15 0 0,4 15 227 0 0,-4-13-219 0 0,0 0-1 0 0,0 0 1 0 0,1 0 0 0 0,-1-1 0 0 0,1 1-1 0 0,1 0 1 0 0,0-1-8 0 0,9 19 79 0 0,4 12 5 0 0,59 136 99 0 0,-63-143-141 0 0,0-1-1 0 0,2-1 1 0 0,1-1-1 0 0,2 0 1 0 0,3 3-42 0 0,24 32-143 0 0,-43-59 78 0 0,0 0 0 0 0,0 0 0 0 0,0 0-1 0 0,0 0 1 0 0,0 0 0 0 0,1 0 0 0 0,-1 0 0 0 0,3 0 65 0 0,17 16-60 0 0,12 16 587 0 0,12 13-1054 0 0,-34-32 649 0 0,-1 0 0 0 0,-1 1 0 0 0,0 0 0 0 0,-1 0 0 0 0,-1 1 0 0 0,5 14-122 0 0,-4-18 0 0 0,-8-12 0 0 0,0 1 0 0 0,0-1 0 0 0,0 0 0 0 0,0 0 0 0 0,0 1 0 0 0,-1-1 0 0 0,1 0 0 0 0,0 1 0 0 0,-1-1 0 0 0,1 1 0 0 0,-1-1 0 0 0,1 2 0 0 0,7 25-114 0 0,-6-24 74 0 0,0 0 0 0 0,-1-1 0 0 0,0 1 0 0 0,0 0 1 0 0,0 1-1 0 0,-1-1 0 0 0,1 0 40 0 0,5 11-400 0 0,-4-12 453 0 0,0 3-53 0 0,-1 1 0 0 0,1 0 0 0 0,-1-1 0 0 0,0 1 0 0 0,0 0 0 0 0,-1 4 0 0 0,0 22 719 0 0,-1-28-679 0 0,-1-4-9 0 0,1 10-17 0 0,0-2-14 0 0,-6-1 0 0 0,1-5 0 0 0,0 0 0 0 0,-1 0 0 0 0,1 0 0 0 0,-1-1 0 0 0,0 0 0 0 0,0 0 0 0 0,0-1 0 0 0,0 0 0 0 0,0 0 0 0 0,0-1 0 0 0,0 0 0 0 0,0 0 0 0 0,-74 8-899 0 0,65-8 1225 0 0,-114-3 101 0 0,106 1-533 0 0,0-1-1 0 0,0-1 1 0 0,0-1-1 0 0,-7-4 107 0 0,-38-15 566 0 0,37 12-857 0 0,-1 1 0 0 0,-31-6 291 0 0,20 10-313 0 0,-16-1 313 0 0,56 7 65 0 0,0 0 1 0 0,0 0-1 0 0,0 0 1 0 0,0-1-1 0 0,1 1 1 0 0,-1-1-1 0 0,0 0 1 0 0,1 0-1 0 0,-1 0 1 0 0,1-1-1 0 0,0 1 1 0 0,-1-2-66 0 0,-20-12 88 0 0,23 16-86 0 0,0-1 0 0 0,0 1 0 0 0,0 0-1 0 0,0-1 1 0 0,0 1 0 0 0,0 0 0 0 0,0 0 0 0 0,0 0-1 0 0,-1 0 1 0 0,1 0 0 0 0,0 0 0 0 0,0 0-1 0 0,0 1-1 0 0,-5-1 4 0 0,-1-1-4 0 0,3-4-37 0 0,4 4-155 0 0,0 1-62 0 0,-5-19-1834 0 0,1 6 364 0 0,1 4-69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5:41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230 26 13360 0 0,'0'0'1026'0'0,"-2"-1"-668"0"0,-2-2 143 0 0,0 0 0 0 0,0 1 1 0 0,-1 0-1 0 0,1 0 0 0 0,-1 0 1 0 0,0 0-1 0 0,1 1 0 0 0,-1 0 1 0 0,0 0-1 0 0,-4-1-501 0 0,-8 0 2913 0 0,-1 1 0 0 0,-9 0-2913 0 0,6 2 994 0 0,1 1 0 0 0,-3 1-994 0 0,20-2 58 0 0,-1 0-1 0 0,1 0 0 0 0,0 0 1 0 0,0 0-1 0 0,0 1 1 0 0,-1-1-1 0 0,2 1 0 0 0,-4 1-57 0 0,5-2 7 0 0,0 0 0 0 0,0-1 0 0 0,0 1 0 0 0,-1 0 0 0 0,1 0 0 0 0,0 0 0 0 0,0 0 0 0 0,0 1 0 0 0,1-1-1 0 0,-1 0 1 0 0,0 0 0 0 0,0 0 0 0 0,1 1 0 0 0,-1-1 0 0 0,0 0 0 0 0,1 1 0 0 0,-1-1 0 0 0,1 1 0 0 0,0-1-1 0 0,-1 1-6 0 0,2 4 28 0 0,0 0-1 0 0,0 0 0 0 0,0 0 1 0 0,1 0-1 0 0,-1-1 0 0 0,1 1 1 0 0,1 0-1 0 0,-1-1 0 0 0,1 0 0 0 0,0 1 1 0 0,0-1-1 0 0,1 0 0 0 0,-1-1 1 0 0,1 1-1 0 0,0 0 0 0 0,0-1 0 0 0,3 2-27 0 0,14 12 127 0 0,0-1 0 0 0,2-1 0 0 0,9 5-127 0 0,4 4 270 0 0,-27-20-91 0 0,-1 1-1 0 0,1 1 1 0 0,-1 0-1 0 0,-1 0 1 0 0,1 0-1 0 0,-2 1 1 0 0,1 0-1 0 0,1 2-178 0 0,-8-9 216 0 0,-8 20 122 0 0,7-18-292 0 0,-9 11 62 0 0,5-8-64 0 0,-4 2-10 0 0,-19 7 47 0 0,1-3-65 0 0,-17 8-91 0 0,43-20 38 0 0,0 1 0 0 0,0-1 0 0 0,0 0 0 0 0,0 0 0 0 0,0 1 0 0 0,0-1 0 0 0,0 0 1 0 0,0 0-1 0 0,0 0 0 0 0,0 0 0 0 0,0 0 0 0 0,0 0 0 0 0,0 0 0 0 0,0 0 0 0 0,0-1 0 0 0,0 1 0 0 0,0 0 0 0 0,0-1 0 0 0,1 1 0 0 0,-1-1 0 0 0,0 1 0 0 0,0-1 0 0 0,0 1 37 0 0,-6-5-4126 0 0,6 5 3636 0 0,0 0-9076 0 0</inkml:trace>
  <inkml:trace contextRef="#ctx0" brushRef="#br0" timeOffset="524.601">430 168 3680 0 0,'2'-2'167'0'0,"3"-3"677"0"0,-3 3 2739 0 0,-2 2 1200 0 0,0 0 237 0 0,2 2 425 0 0,6 5-4274 0 0,-6-5-950 0 0,0 1 0 0 0,0-1 0 0 0,0 1 1 0 0,0 0-1 0 0,-1-1 0 0 0,1 1 0 0 0,-1 0 1 0 0,0 0-1 0 0,0 1 0 0 0,0-1 0 0 0,0 0 1 0 0,0 0-1 0 0,-1 0 0 0 0,1 4-221 0 0,1 10 459 0 0,-2 0 0 0 0,1 4-459 0 0,-1-16 99 0 0,2 60 917 0 0,5 20-1016 0 0,-2-35 168 0 0,8 36 22 0 0,-2-12-33 0 0,-5-39-52 0 0,-3-25-51 0 0,-1 0-1 0 0,-1 1 1 0 0,0 8-54 0 0,0-12 59 0 0,0-1 0 0 0,0 1 0 0 0,0 0 0 0 0,1 1-59 0 0,3 21 271 0 0,-5-27-167 0 0,0-2 0 0 0,0 0-4 0 0,0 0-17 0 0,0 0-10 0 0,0 0-1 0 0,-2-2-56 0 0,1 0 0 0 0,0 0 1 0 0,0 0-1 0 0,0 0 0 0 0,0 0 0 0 0,0 0 0 0 0,0-1 0 0 0,0 1-16 0 0,0 0 23 0 0,-6-18 45 0 0,1 1 0 0 0,1-2 1 0 0,0-2-69 0 0,-4-15 83 0 0,-4-16 9 0 0,2 0 0 0 0,-4-52-92 0 0,13 75 22 0 0,0-1 0 0 0,3 1 0 0 0,0 0-1 0 0,3 0 1 0 0,6-30-22 0 0,-8 49 20 0 0,2 0 0 0 0,0 1 0 0 0,0-1 0 0 0,1 1 0 0 0,1 0 0 0 0,0 0 0 0 0,0 0 0 0 0,4-3-20 0 0,-6 8 16 0 0,1 0 0 0 0,-1 1 0 0 0,1 0 0 0 0,0 0 0 0 0,1 0 0 0 0,-1 1 0 0 0,1-1-1 0 0,0 1 1 0 0,0 1 0 0 0,0-1 0 0 0,0 1 0 0 0,1 0 0 0 0,-1 1 0 0 0,7-3-16 0 0,-6 4 1 0 0,-1-1-1 0 0,1 1 1 0 0,0 0-1 0 0,0 1 1 0 0,-1-1 0 0 0,1 2-1 0 0,0-1 1 0 0,1 1-1 0 0,-5-1 0 0 0,1 1 0 0 0,0 0 0 0 0,-1 1 0 0 0,1-1 0 0 0,0 1 0 0 0,-1-1 0 0 0,0 1-1 0 0,1 0 1 0 0,-1 0 0 0 0,0 1 0 0 0,0-1 0 0 0,0 1 0 0 0,0-1 0 0 0,1 3 0 0 0,1 1 0 0 0,0 0 0 0 0,0 0 0 0 0,-1 1 0 0 0,0 0 0 0 0,0 0 0 0 0,-1 0 0 0 0,0 0 0 0 0,0 1 0 0 0,-1-1 0 0 0,1 5 0 0 0,1 4 0 0 0,-2 0 0 0 0,0 0 0 0 0,-1 0 0 0 0,0 10 0 0 0,-2-18 0 0 0,0 0 0 0 0,0 0 0 0 0,-1 0 0 0 0,0 0 0 0 0,0-1 0 0 0,-1 1 0 0 0,1-1 0 0 0,-2 1 0 0 0,1-1 0 0 0,-1 0 0 0 0,-1-1 0 0 0,1 1 0 0 0,-1-1 0 0 0,0 1 0 0 0,0-1 0 0 0,-1-1 0 0 0,-2 3 0 0 0,-5 4-169 0 0,0-1 0 0 0,-1 0 0 0 0,-10 5 169 0 0,20-13-74 0 0,0-1 1 0 0,-1 1-1 0 0,1-1 0 0 0,-1 0 1 0 0,1 0-1 0 0,-1-1 1 0 0,0 0-1 0 0,0 1 1 0 0,1-1-1 0 0,-1-1 1 0 0,0 1-1 0 0,0-1 0 0 0,0 0 1 0 0,0 0-1 0 0,-2-1 74 0 0,-3-2-1813 0 0,1-2-507 0 0</inkml:trace>
  <inkml:trace contextRef="#ctx0" brushRef="#br0" timeOffset="1293.541">1243 121 11520 0 0,'0'0'528'0'0,"0"0"-16"0"0,0-2-452 0 0,-1 1 1 0 0,1-1 0 0 0,0 1 0 0 0,-1-1-1 0 0,1 1 1 0 0,-1-1 0 0 0,0 1 0 0 0,1 0-1 0 0,-1-1 1 0 0,0 1 0 0 0,0 0 0 0 0,0-1 0 0 0,0 1-1 0 0,0 0 1 0 0,0 0 0 0 0,0 0-61 0 0,-12-9 4909 0 0,8 8-3458 0 0,0 0 0 0 0,0 1 1 0 0,0-1-1 0 0,0 1 0 0 0,-5-1-1451 0 0,2 1 208 0 0,0 0 0 0 0,-1 1-1 0 0,1 0 1 0 0,0 0-1 0 0,0 1 1 0 0,-1 0 0 0 0,1 0-1 0 0,0 1 1 0 0,-7 2-208 0 0,8-1 41 0 0,0 1 0 0 0,0 0 0 0 0,1 0 1 0 0,0 0-1 0 0,-1 1 0 0 0,2 0 0 0 0,-1 0 0 0 0,1 0 0 0 0,-1 1 1 0 0,1-1-1 0 0,1 2 0 0 0,-4 4-41 0 0,-2 4 37 0 0,1 2 1 0 0,0-1-1 0 0,1 1 1 0 0,-3 10-38 0 0,7-18 30 0 0,2 0 0 0 0,-1 0 1 0 0,1 0-1 0 0,0 0 0 0 0,1 0 0 0 0,0 0 1 0 0,1 0-1 0 0,-1 0 0 0 0,2 1 1 0 0,-1-1-1 0 0,3 9-30 0 0,-2-12 98 0 0,1 0 0 0 0,0 0-1 0 0,0 0 1 0 0,1 0 0 0 0,-1-1 0 0 0,1 1 0 0 0,1 0 0 0 0,-1-1 0 0 0,1 0 0 0 0,0 0 0 0 0,0 0 0 0 0,0-1-1 0 0,1 1 1 0 0,-1-1 0 0 0,1 0 0 0 0,0 0 0 0 0,5 2-98 0 0,-4-2 86 0 0,0-1-1 0 0,0 0 1 0 0,0 0 0 0 0,1 0-1 0 0,-1-1 1 0 0,1 0-1 0 0,0-1 1 0 0,-1 1 0 0 0,1-1-1 0 0,0 0 1 0 0,0-1-1 0 0,0 0 1 0 0,0 0 0 0 0,4-1-86 0 0,-6 0 18 0 0,1 0-1 0 0,-1 0 1 0 0,1-1 0 0 0,-1 0 0 0 0,0 0-1 0 0,0 0 1 0 0,0-1 0 0 0,0 1 0 0 0,0-1 0 0 0,0-1-1 0 0,-1 1 1 0 0,0-1 0 0 0,1 1 0 0 0,-1-1 0 0 0,0 0-1 0 0,-1-1 1 0 0,1 1 0 0 0,-1-1 0 0 0,0 0 0 0 0,0 1-1 0 0,0-1 1 0 0,-1 0 0 0 0,1-3-18 0 0,-1 3 0 0 0,0 0 0 0 0,-1-1 0 0 0,0 1 0 0 0,0 0 0 0 0,0-1 0 0 0,-1-1 0 0 0,4-15 0 0 0,-2 9 0 0 0,1 0 0 0 0,-2-1 0 0 0,1 1 0 0 0,-2-6 0 0 0,0-126 144 0 0,0 145-64 0 0,0 0 0 0 0,0 0 0 0 0,0 0 0 0 0,0 0 0 0 0,0 0 0 0 0,0 0 3 0 0,2 2 10 0 0,0 1-61 0 0,1 2-23 0 0,0-1 0 0 0,0 1 1 0 0,0 0-1 0 0,0 0 0 0 0,-1 0 0 0 0,0 0 0 0 0,0 0 0 0 0,0 2-9 0 0,10 51 19 0 0,-7-30-10 0 0,1 0 1 0 0,1-1-1 0 0,11 27-9 0 0,2-9 0 0 0,-18-38-136 0 0,-2-6-571 0 0,0-1-247 0 0,0-2-1897 0 0,0-8-7397 0 0</inkml:trace>
  <inkml:trace contextRef="#ctx0" brushRef="#br0" timeOffset="1892.942">1742 151 6912 0 0,'0'0'314'0'0,"0"0"-6"0"0,-5-4 3556 0 0,2 2-2391 0 0,0 1-1 0 0,1 0 0 0 0,-1-1 1 0 0,0 1-1 0 0,0 0 0 0 0,0 1 1 0 0,-1-1-1 0 0,1 0 0 0 0,-1 1-1472 0 0,-2-1 919 0 0,0 1 0 0 0,0 0-1 0 0,0 1 1 0 0,-6 0-919 0 0,3 1 104 0 0,-1 0 1 0 0,1 1-1 0 0,-1 0 0 0 0,1 0 0 0 0,0 1 1 0 0,-2 1-105 0 0,2 0 53 0 0,1 0 0 0 0,0 0 0 0 0,1 1 0 0 0,-1 0 0 0 0,1 0 0 0 0,0 0 0 0 0,0 1 0 0 0,1 0 0 0 0,0 1 0 0 0,1 0 0 0 0,-1-1 0 0 0,1 2 0 0 0,0 0-53 0 0,2-2 82 0 0,-1 1 0 0 0,1 0-1 0 0,1 0 1 0 0,0 1 0 0 0,0-1 0 0 0,0 1 0 0 0,1-1-1 0 0,0 1 1 0 0,1-1 0 0 0,0 1 0 0 0,0-1-1 0 0,2 5-81 0 0,-1-8 110 0 0,0 0 0 0 0,1 0-1 0 0,0 1 1 0 0,0-1 0 0 0,1 0 0 0 0,-1-1-1 0 0,1 1 1 0 0,0 0 0 0 0,0-1-1 0 0,1 0 1 0 0,-1 0 0 0 0,1 0-1 0 0,0 0 1 0 0,4 3-110 0 0,0-1 83 0 0,0 0 0 0 0,1 0-1 0 0,0-1 1 0 0,0 0 0 0 0,0-1-1 0 0,1 0 1 0 0,4 1-83 0 0,5 2 27 0 0,-13-4-29 0 0,0-1 0 0 0,0 0 1 0 0,0 0-1 0 0,0-1 0 0 0,0 0 1 0 0,0 0-1 0 0,0 0 0 0 0,1-1 2 0 0,-5 0-3 0 0,2 0-29 0 0,-1 0 0 0 0,1 0 0 0 0,0 0-1 0 0,0 0 1 0 0,-1-1 0 0 0,1 0 0 0 0,0 1 0 0 0,-1-1-1 0 0,1-1 1 0 0,0 1 0 0 0,1-1 32 0 0,1-2 3 0 0,-2 3-185 0 0,-1-1 1 0 0,1 0 0 0 0,-1 0 0 0 0,1 0 0 0 0,-1-1 0 0 0,0 1 0 0 0,0-1 0 0 0,0 0 0 0 0,0 1 0 0 0,0-2 0 0 0,0 1 181 0 0,15-22-5277 0 0,-12 17 1327 0 0,3-9-5185 0 0</inkml:trace>
  <inkml:trace contextRef="#ctx0" brushRef="#br0" timeOffset="2302.846">1906 175 5984 0 0,'3'11'134'0'0,"5"16"369"0"0,-5-11-290 0 0,0-4 1785 0 0,-1 0 3279 0 0,-2-12-4714 0 0,0 1 0 0 0,0 0 0 0 0,0 0 0 0 0,1-1 0 0 0,-1 1 0 0 0,0 0 0 0 0,0 0 0 0 0,1-1-1 0 0,-1 1 1 0 0,1 0 0 0 0,-1-1 0 0 0,1 1 0 0 0,-1 0 0 0 0,1-1 0 0 0,-1 1 0 0 0,1-1 0 0 0,0 1-563 0 0,10 7 2989 0 0,-8-6-3060 0 0,1 2 493 0 0,2 1 86 0 0,0 0 0 0 0,0 1 1 0 0,1-2-1 0 0,1 2-508 0 0,-6-5 71 0 0,0 0 0 0 0,0 0 0 0 0,1 0 0 0 0,-1 0 0 0 0,1 0 0 0 0,-1-1 0 0 0,0 1 0 0 0,1-1 0 0 0,-1 1 0 0 0,1-1 1 0 0,-1 0-1 0 0,1 0 0 0 0,-1 0 0 0 0,1-1 0 0 0,1 1-71 0 0,1-1 93 0 0,0-1 0 0 0,1 1 0 0 0,-1-1 0 0 0,0 0 0 0 0,0 0 0 0 0,-1-1 0 0 0,1 0 0 0 0,-1 0 0 0 0,3-1-93 0 0,6-7 241 0 0,-2 1 1 0 0,7-7-242 0 0,-10 8 105 0 0,-4 5-51 0 0,0-1 0 0 0,-1 1 1 0 0,1-1-1 0 0,-1 0 0 0 0,0 0 0 0 0,-1 0 1 0 0,1 0-1 0 0,-1-1 0 0 0,1-1-54 0 0,-3 5 6 0 0,1-1 0 0 0,-1 0-1 0 0,0 0 1 0 0,0 1 0 0 0,0-1 0 0 0,0 0-1 0 0,-1 0 1 0 0,1 0 0 0 0,-1 1 0 0 0,0-1-1 0 0,1 0 1 0 0,-1 1 0 0 0,0-1 0 0 0,-1 1-1 0 0,1-1 1 0 0,0 1 0 0 0,-1-1 0 0 0,1 1-1 0 0,-1 0 1 0 0,0 0 0 0 0,0 0 0 0 0,0 0-1 0 0,0 0 1 0 0,0 0 0 0 0,-1 0-6 0 0,-7-4 0 0 0,6 3 0 0 0,0 1 0 0 0,0-1 0 0 0,0 1 0 0 0,-1 0 0 0 0,1 1 0 0 0,0-1 0 0 0,-1 1 0 0 0,1 0 0 0 0,-1 0 0 0 0,1 0 0 0 0,-1 0 0 0 0,0 1 0 0 0,1 0 0 0 0,-1 0 0 0 0,-3 0 0 0 0,-3 2 0 0 0,1 1 0 0 0,0-1 0 0 0,1 2 0 0 0,-1-1 0 0 0,1 1 0 0 0,-2 1 0 0 0,6-2 0 0 0,0 0 0 0 0,0 0 0 0 0,0 0 0 0 0,0 1 0 0 0,1-1 0 0 0,-1 1 0 0 0,1 0 0 0 0,0 1 0 0 0,0-1 0 0 0,0 1 0 0 0,-1 2 0 0 0,-6 11 22 0 0,1 1-1 0 0,1 0 1 0 0,-2 6-22 0 0,9-19 6 0 0,0 0 1 0 0,0 0-1 0 0,1 0 1 0 0,0 0-1 0 0,0 0 1 0 0,0 1-1 0 0,1-1 1 0 0,0 0-1 0 0,0 0 1 0 0,0 1-1 0 0,1-1 1 0 0,0 0-1 0 0,1 2-6 0 0,0 1 30 0 0,1 0 0 0 0,0 0 0 0 0,1 0 0 0 0,0 0 0 0 0,1-1 0 0 0,-1 0 0 0 0,1 0 0 0 0,1 0-1 0 0,0 0 1 0 0,0-1 0 0 0,0 0 0 0 0,1 0 0 0 0,0-1 0 0 0,4 3-30 0 0,11 8 0 0 0,-10-7 0 0 0,1 0 0 0 0,9 4 0 0 0,-17-11 0 0 0,1 0 0 0 0,-1-1 0 0 0,1 0 0 0 0,0 0 0 0 0,0 0 0 0 0,0 0 0 0 0,-1-1 0 0 0,7 0 0 0 0,-7 0-8 0 0,0 0 1 0 0,0-1-1 0 0,0 0 0 0 0,0 0 0 0 0,0-1 1 0 0,0 1-1 0 0,0-1 0 0 0,0 0 0 0 0,0-1 1 0 0,0 1-1 0 0,0-1 0 0 0,-1 0 0 0 0,1 0 1 0 0,-1 0-1 0 0,1-1 0 0 0,-1 1 1 0 0,0-1-1 0 0,0 0 0 0 0,0 0 0 0 0,1-2 8 0 0,4-3-89 0 0,-5 5-212 0 0,0-1 1 0 0,0 1 0 0 0,0-1 0 0 0,-1 0 0 0 0,1 0 0 0 0,-1 0 0 0 0,0 0 0 0 0,-1-1 0 0 0,1 1 0 0 0,-1-1 0 0 0,1 0 0 0 0,-1 0 0 0 0,-1 0 300 0 0,5-12-1919 0 0</inkml:trace>
  <inkml:trace contextRef="#ctx0" brushRef="#br0" timeOffset="2692.799">2494 204 16559 0 0,'0'0'760'0'0,"0"0"-21"0"0,0 0-192 0 0,0 0 947 0 0,0 0 472 0 0,0 0 91 0 0,0-3 677 0 0,-1 1 2124 0 0,-2-4-4773 0 0,2 5 44 0 0,1 1 65 0 0,0 0 19 0 0,0 0-86 0 0,0 0-373 0 0,0 0-148 0 0,0 0-22 0 0,0 0-192 0 0,0 0-780 0 0,1 2-343 0 0,3 8-69 0 0</inkml:trace>
  <inkml:trace contextRef="#ctx0" brushRef="#br0" timeOffset="3039.969">2480 425 14280 0 0,'0'0'1272'0'0,"0"0"-1016"0"0,0 0-256 0 0,0 0 0 0 0,0 0 2303 0 0,0 0 417 0 0,0 0 88 0 0,0 0 8 0 0,0 0-1952 0 0,0 0-400 0 0,0 0-80 0 0,0 0-8 0 0,0 0-1304 0 0,0 0-256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5:38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206 951 23039 0 0,'0'0'1058'0'0,"0"0"-30"0"0,5-4-618 0 0,-4 3-353 0 0,0-1 0 0 0,0 1 0 0 0,-1-1 0 0 0,1 0 0 0 0,0 1 0 0 0,-1-1 0 0 0,1 0 0 0 0,-1 0 0 0 0,0 1 0 0 0,0-1-1 0 0,1 0 1 0 0,-1 0 0 0 0,0 1-57 0 0,-1-30 1416 0 0,0 14-715 0 0,1-14 198 0 0,-2 1-1 0 0,-1-1 0 0 0,-6-21-898 0 0,-52-302 688 0 0,38 127-688 0 0,17 175-169 0 0,1-45 169 0 0,5 96-94 0 0,0 1-87 0 0,0 0-40 0 0,0 0-10 0 0,0 0-138 0 0,0 0-577 0 0,1 2-248 0 0,18 58-6439 0 0,-14-43 4911 0 0</inkml:trace>
  <inkml:trace contextRef="#ctx0" brushRef="#br0" timeOffset="348.07">389 491 9216 0 0,'3'21'706'0'0,"-3"-20"-696"0"0,0-1 1 0 0,0 1-1 0 0,0-1 0 0 0,0 1 0 0 0,0-1 0 0 0,0 1 0 0 0,1-1 0 0 0,-1 1 0 0 0,0-1 0 0 0,0 1 1 0 0,1-1-1 0 0,-1 0 0 0 0,0 1 0 0 0,0-1 0 0 0,1 1 0 0 0,-1-1 0 0 0,1 0 0 0 0,-1 1 0 0 0,0-1 0 0 0,1 0 1 0 0,-1 1-1 0 0,1-1 0 0 0,-1 0 0 0 0,1 0 0 0 0,-1 0 0 0 0,1 1 0 0 0,-1-1-10 0 0,2 1-3 0 0,14 18 4802 0 0,-5-5-148 0 0,-10-13-1534 0 0,-1-1-1206 0 0,0 0-530 0 0,-1 11 1044 0 0,0-9-2311 0 0,0 0-1 0 0,0-1 0 0 0,0 1 1 0 0,0-1-1 0 0,0 0 0 0 0,0 1 1 0 0,0-1-1 0 0,-1 0 0 0 0,1 0 1 0 0,0 1-1 0 0,-1-1 0 0 0,1 0 1 0 0,-1 0-1 0 0,1-1 0 0 0,-1 1 1 0 0,1 0-1 0 0,-1 0 0 0 0,0-1 1 0 0,1 1-1 0 0,-1-1 0 0 0,0 0 1 0 0,0 1-114 0 0,-7 0 158 0 0,1 0 0 0 0,0-1 1 0 0,-1 0-1 0 0,-3 0-158 0 0,-3-1 221 0 0,-6 0-82 0 0,-1-1 0 0 0,1-1-1 0 0,-9-3-138 0 0,11 2 88 0 0,1 1 0 0 0,-1 1 0 0 0,1 0-1 0 0,-1 1 1 0 0,-8 2-88 0 0,10 0 5 0 0,5-1 7 0 0,0 1 0 0 0,0 1 0 0 0,1 0-1 0 0,-1 0 1 0 0,-10 5-12 0 0,0-2-165 0 0,20-5-22 0 0,2 0-5 0 0,0 0-165 0 0,0 0-662 0 0</inkml:trace>
  <inkml:trace contextRef="#ctx0" brushRef="#br0" timeOffset="836.761">556 632 6912 0 0,'0'-1'164'0'0,"-1"0"1"0"0,1 0-1 0 0,-1 0 0 0 0,1 0 1 0 0,-1 0-1 0 0,1 0 1 0 0,-1 0-1 0 0,0 0 1 0 0,1 0-1 0 0,-1 1 0 0 0,0-1 1 0 0,0 0-1 0 0,0 0 1 0 0,1 1-1 0 0,-1-1 1 0 0,0 0-1 0 0,-1 0-164 0 0,1 1 396 0 0,0 0 0 0 0,0 0-1 0 0,0 0 1 0 0,0 0 0 0 0,0 0 0 0 0,1 0 0 0 0,-1 1-1 0 0,0-1 1 0 0,0 0 0 0 0,0 0 0 0 0,0 1-1 0 0,0-1 1 0 0,0 0 0 0 0,0 1 0 0 0,0-1 0 0 0,1 1-1 0 0,-1-1 1 0 0,0 1 0 0 0,0 0 0 0 0,1-1 0 0 0,-1 1-1 0 0,0 0 1 0 0,1-1-396 0 0,-3 3 566 0 0,0 0 0 0 0,1 0 1 0 0,-1 0-1 0 0,1 0 0 0 0,0 1 0 0 0,0-1 0 0 0,0 0 1 0 0,1 1-1 0 0,-1 0 0 0 0,1-1 0 0 0,-1 3-566 0 0,-9 46 2331 0 0,6-21-1214 0 0,4-27-997 0 0,0 1 0 0 0,0 0 0 0 0,0 0 0 0 0,1 0 0 0 0,0 0 1 0 0,0 0-1 0 0,0 0 0 0 0,0 0 0 0 0,1 0 0 0 0,0 0 0 0 0,1 3-120 0 0,1 2 211 0 0,-2-4-102 0 0,1 0 0 0 0,-1 0 0 0 0,1-1 0 0 0,1 1 0 0 0,-1-1 0 0 0,1 0 0 0 0,0 0 0 0 0,0 1 0 0 0,2 1-109 0 0,3 3 173 0 0,1-1 1 0 0,0 0-1 0 0,0 0 0 0 0,1-1 1 0 0,0 0-1 0 0,4 2-173 0 0,-10-7 33 0 0,0-1 1 0 0,0 1-1 0 0,0-1 1 0 0,1 0-1 0 0,-1 0 1 0 0,1-1-1 0 0,0 1 1 0 0,-1-1-1 0 0,1 0 1 0 0,0-1-1 0 0,0 1 1 0 0,0-1-1 0 0,-1 0 1 0 0,1 0-1 0 0,0 0 1 0 0,0-1-1 0 0,0 1 1 0 0,0-1-34 0 0,0-1 5 0 0,-1 1 1 0 0,0-1-1 0 0,0 0 0 0 0,0 0 1 0 0,-1 0-1 0 0,1 0 1 0 0,0-1-1 0 0,-1 0 1 0 0,0 1-1 0 0,1-1 0 0 0,-1 0 1 0 0,0-1-1 0 0,1-1-5 0 0,1-1 8 0 0,-1 0 0 0 0,0-1 0 0 0,0 1 0 0 0,-1-1-1 0 0,0 0 1 0 0,0 0 0 0 0,0-1-8 0 0,2-11 0 0 0,-2 0 0 0 0,0 0 0 0 0,0 0 0 0 0,-2 0 0 0 0,-1 0 0 0 0,0-1 0 0 0,-2-9 0 0 0,1 17 0 0 0,-1 1 0 0 0,0 0 0 0 0,0 0 0 0 0,-1-1 0 0 0,-1 2 0 0 0,0-1 0 0 0,0 0 0 0 0,-1 0 0 0 0,-7-11 0 0 0,-1 1 0 0 0,0 0 0 0 0,-6-5 0 0 0,18 24 0 0 0,-1 0 0 0 0,1 0 0 0 0,-1 0 0 0 0,0 0 0 0 0,0 0 0 0 0,0 0 0 0 0,-2-1 0 0 0,1 1 0 0 0,-1 1 0 0 0,0-1 0 0 0,0 1 0 0 0,0-1 0 0 0,0 1 0 0 0,0 0 0 0 0,-3 0 0 0 0,-2 1 0 0 0,7 2-81 0 0,0-1 1 0 0,1 0-1 0 0,-1 1 1 0 0,0-1-1 0 0,1 1 1 0 0,0-1-1 0 0,-1 1 1 0 0,1 0-1 0 0,0 0 0 0 0,0 0 1 0 0,0-1-1 0 0,0 1 1 0 0,0 0-1 0 0,1 0 1 0 0,-1 0-1 0 0,0 0 0 0 0,1 1 1 0 0,0-1-1 0 0,-1 0 1 0 0,1 0-1 0 0,0 0 1 0 0,0 0-1 0 0,0 0 1 0 0,0 0-1 0 0,1 1 0 0 0,-1 0 81 0 0,1 6-849 0 0,1 0 0 0 0,0 0-1 0 0,0-1 1 0 0,1 1 0 0 0,3 7 849 0 0,3 7-6637 0 0,4-2-1904 0 0</inkml:trace>
  <inkml:trace contextRef="#ctx0" brushRef="#br0" timeOffset="1179.845">1013 919 7832 0 0,'14'8'215'0'0,"-12"-6"-127"0"0,1 0 1 0 0,0 0-1 0 0,-1-1 0 0 0,1 1 1 0 0,0-1-1 0 0,0 0 0 0 0,2 1-88 0 0,6 2 15 0 0,-10-4 62 0 0,0 1 0 0 0,-1-1 0 0 0,1 0 0 0 0,-1 0 0 0 0,1 1 0 0 0,0-1 0 0 0,-1 0 0 0 0,1 0 0 0 0,0 0 0 0 0,-1 0 0 0 0,1 1 0 0 0,0-1 0 0 0,-1 0 0 0 0,1 0 0 0 0,0 0 0 0 0,-1-1 0 0 0,1 1-77 0 0,9-8 6618 0 0,-3 1-1454 0 0,3-4-524 0 0,-9 9-4432 0 0,0 1 0 0 0,0-1 0 0 0,0 0 0 0 0,-1 0 0 0 0,1 0 0 0 0,0 0 0 0 0,-1 0 0 0 0,1 0 0 0 0,-1 0 0 0 0,1 0 0 0 0,-1 0-208 0 0,1-16 355 0 0,0-1 1 0 0,-2 0-1 0 0,0 1 0 0 0,-1-1 0 0 0,0 1 1 0 0,-6-16-356 0 0,-8-26 317 0 0,-11-22-317 0 0,19 58 66 0 0,-31-80 48 0 0,14 40-91 0 0,-10-45-23 0 0,24 74 0 0 0,8 25-3 0 0,0 0 0 0 0,0 0 0 0 0,1 1 0 0 0,0-1-1 0 0,0-1 1 0 0,1-2 3 0 0,1 13-6 0 0,0 0-1 0 0,0 0 1 0 0,0 0-1 0 0,0 0 0 0 0,0-1 1 0 0,0 1-1 0 0,0 0 1 0 0,0 0-1 0 0,0 0 0 0 0,0 0 1 0 0,0 0-1 0 0,0-1 1 0 0,1 1-1 0 0,-1 0 0 0 0,0 0 1 0 0,0 0-1 0 0,0 0 0 0 0,0 0 1 0 0,0 0-1 0 0,0 0 1 0 0,0-1-1 0 0,0 1 0 0 0,0 0 1 0 0,1 0-1 0 0,-1 0 1 0 0,0 0-1 0 0,0 0 0 0 0,0 0 1 0 0,0 0-1 0 0,0 0 1 0 0,0 0-1 0 0,1 0 0 0 0,-1 0 1 0 0,0 0-1 0 0,0 0 1 0 0,0 0-1 0 0,0 0 0 0 0,0 0 1 0 0,1 0-1 0 0,-1 0 1 0 0,0 0-1 0 0,0 0 0 0 0,0 0 1 0 0,0 0-1 0 0,0 0 1 0 0,1 0-1 0 0,-1 0 0 0 0,0 0 1 0 0,0 0-1 0 0,0 0 1 0 0,0 0-1 0 0,0 0 0 0 0,1 0 1 0 0,-1 0-1 0 0,0 0 0 0 0,0 0 1 0 0,0 1-1 0 0,0-1 1 0 0,0 0-1 0 0,0 0 7 0 0,14 11-535 0 0,12 17-1518 0 0,-12-7-124 0 0,-11-15 144 0 0,0-2 0 0 0,1 1 0 0 0,-1 0 0 0 0,4 2 2033 0 0,6 6-7799 0 0</inkml:trace>
  <inkml:trace contextRef="#ctx0" brushRef="#br0" timeOffset="1520.933">1234 565 2760 0 0,'1'0'2750'0'0,"3"3"-4877"0"0,-2-2 4328 0 0,-1 0 5224 0 0,-1-1 7562 0 0,-59-8-13043 0 0,-25-2-640 0 0,-53-14-1304 0 0,107 18 76 0 0,-4-2-237 0 0,-1 2 0 0 0,1 1-1 0 0,-18 1 162 0 0,52 4-56 0 0,-1 0-1 0 0,1 0 0 0 0,0 0 1 0 0,-1 0-1 0 0,1 0 0 0 0,0 0 0 0 0,0 0 1 0 0,-1 0-1 0 0,1 0 0 0 0,0 0 1 0 0,-1 0-1 0 0,1 0 0 0 0,0 0 1 0 0,-1 1-1 0 0,1-1 0 0 0,0 0 0 0 0,0 0 1 0 0,-1 0-1 0 0,1 0 0 0 0,0 0 1 0 0,0 1-1 0 0,-1-1 0 0 0,1 0 1 0 0,0 0-1 0 0,0 0 0 0 0,0 1 0 0 0,-1-1 1 0 0,1 0-1 0 0,0 0 0 0 0,0 1 1 0 0,0-1-1 0 0,0 0 0 0 0,-1 0 1 0 0,1 1-1 0 0,0-1 0 0 0,0 0 0 0 0,0 1 1 0 0,0-1-1 0 0,0 0 0 0 0,0 1 1 0 0,0-1-1 0 0,0 0 0 0 0,0 0 1 0 0,0 1-1 0 0,0-1 0 0 0,0 0 0 0 0,0 1 1 0 0,0-1 56 0 0,8 17-4212 0 0,2-5-4595 0 0</inkml:trace>
  <inkml:trace contextRef="#ctx0" brushRef="#br0" timeOffset="1983.782">1462 703 3224 0 0,'5'-4'59'0'0,"10"-4"165"0"0,-15 8-90 0 0,1 0 1 0 0,0 0 0 0 0,0-1 0 0 0,0 1 0 0 0,-1-1 0 0 0,1 1 0 0 0,0 0 0 0 0,0-1 0 0 0,-1 0 0 0 0,1 1 0 0 0,0-1 0 0 0,-1 1 0 0 0,1-1 0 0 0,-1 0-1 0 0,1 1 1 0 0,-1-1 0 0 0,1 0 0 0 0,-1 0 0 0 0,1 1 0 0 0,-1-1 0 0 0,0 0 0 0 0,1 0 0 0 0,-1 0 0 0 0,0 1 0 0 0,0-1 0 0 0,0 0 0 0 0,0 0 0 0 0,0 0-135 0 0,1-1 1398 0 0,-1 0 1 0 0,0 0 0 0 0,0 0 0 0 0,-1 0 0 0 0,1 0 0 0 0,0 0 0 0 0,-1 0 0 0 0,1 0 0 0 0,-1-1-1399 0 0,0 1 195 0 0,0 1 1 0 0,0-1-1 0 0,0 0 0 0 0,0 1 0 0 0,-1-1 0 0 0,1 1 0 0 0,0-1 0 0 0,-1 1 0 0 0,1 0 0 0 0,-1-1 0 0 0,1 1 0 0 0,-1 0 0 0 0,0 0 1 0 0,0 0-1 0 0,1 0 0 0 0,-1 1 0 0 0,0-1 0 0 0,0 0 0 0 0,0 1 0 0 0,0-1 0 0 0,0 1-195 0 0,-7-1 172 0 0,1-1 0 0 0,-1 2 0 0 0,0-1 0 0 0,-2 2-172 0 0,8-1 57 0 0,-2 0-27 0 0,0 1-1 0 0,0 0 1 0 0,1 0 0 0 0,-1 0 0 0 0,1 0 0 0 0,-1 1 0 0 0,1 0 0 0 0,-1 0 0 0 0,1 0 0 0 0,0 1 0 0 0,0-1 0 0 0,0 1 0 0 0,0 0-1 0 0,1 0 1 0 0,-1 0 0 0 0,1 1 0 0 0,0-1 0 0 0,-3 4-30 0 0,2-1 83 0 0,-1 0 0 0 0,0 0 0 0 0,1 1 0 0 0,1 0 0 0 0,-1 0 0 0 0,1 0 0 0 0,0 0-1 0 0,0 1 1 0 0,1-1 0 0 0,0 1 0 0 0,0 2-83 0 0,2-6 65 0 0,0 0 0 0 0,0 0 0 0 0,1 1-1 0 0,-1-1 1 0 0,1 0 0 0 0,1 4-65 0 0,2 11 203 0 0,-4-15-128 0 0,1 1 1 0 0,0-1-1 0 0,0 1 0 0 0,1-1 0 0 0,-1 0 0 0 0,1 0 0 0 0,0 1 1 0 0,0-1-1 0 0,1-1 0 0 0,-1 1 0 0 0,1 0 0 0 0,0 0 0 0 0,1 0-75 0 0,-2-1 94 0 0,1 0-1 0 0,-1-1 1 0 0,1 0 0 0 0,0 0-1 0 0,0 0 1 0 0,-1 0-1 0 0,1 0 1 0 0,0 0 0 0 0,1-1-1 0 0,-1 1 1 0 0,0-1-1 0 0,0 0 1 0 0,1 0-1 0 0,-1 0 1 0 0,0 0 0 0 0,1-1-1 0 0,2 1-93 0 0,-1-1 125 0 0,-1 0 1 0 0,1-1-1 0 0,-1 1 0 0 0,1-1 0 0 0,-1 0 1 0 0,5-1-126 0 0,-7 1 21 0 0,-1 1 0 0 0,1-1 1 0 0,0 0-1 0 0,-1 0 0 0 0,1 0 1 0 0,-1 0-1 0 0,1 0 1 0 0,-1 0-1 0 0,0 0 0 0 0,1-1 1 0 0,-1 1-1 0 0,0 0 0 0 0,0-1 1 0 0,0 1-1 0 0,0-1 0 0 0,0 0 1 0 0,0 1-1 0 0,0-2-21 0 0,11-20 74 0 0,-8 19-66 0 0,-2-1 0 0 0,1 0-1 0 0,-1 0 1 0 0,1 0 0 0 0,-1-1 0 0 0,-1 1-1 0 0,1 0 1 0 0,-1-2-8 0 0,4-14 0 0 0,-5 21 0 0 0,0 0 0 0 0,0 0 0 0 0,0 0 0 0 0,0 0 0 0 0,0 0 0 0 0,1-1 0 0 0,-1 1 0 0 0,0 0 0 0 0,0 0 0 0 0,0 0 0 0 0,0 0 0 0 0,0 0 0 0 0,0 0 0 0 0,0 0 0 0 0,0-1 0 0 0,0 1 0 0 0,1 0 0 0 0,-1 0 0 0 0,0 0 0 0 0,0 0 0 0 0,0 0 0 0 0,0 0 0 0 0,0 0 0 0 0,1 0 0 0 0,-1 0 0 0 0,0 0 0 0 0,0 0 0 0 0,0 0 0 0 0,0 0 0 0 0,0 0 0 0 0,1 0 0 0 0,-1 0 0 0 0,0 0 0 0 0,0 0 0 0 0,0 0 0 0 0,0 0 0 0 0,0 0 0 0 0,1 0 0 0 0,-1 0 0 0 0,0 0 0 0 0,0 0 0 0 0,0 0 0 0 0,0 0 0 0 0,0 0 0 0 0,0 0 0 0 0,1 0 0 0 0,-1 0 0 0 0,0 1 0 0 0,0-1 0 0 0,0 0 0 0 0,0 0 0 0 0,0 0 0 0 0,0 0 0 0 0,0 0 0 0 0,0 0 0 0 0,1 1 0 0 0,-1-1 0 0 0,0 0 0 0 0,0 0 0 0 0,0 0 0 0 0,0 0 0 0 0,0 0 0 0 0,0 1 0 0 0,0-1 0 0 0,0 0 0 0 0,0 0 0 0 0,7 13 5 0 0,-5-10 1 0 0,4 8 5 0 0,2-1 0 0 0,-1 1-1 0 0,1-1 1 0 0,9 8-11 0 0,9 12 10 0 0,-25-30 2 0 0,0 1 1 0 0,0 0-1 0 0,0-1 0 0 0,0 1 0 0 0,0-1 1 0 0,0 1-1 0 0,0-1 0 0 0,0 1 0 0 0,0-1 1 0 0,0 0-1 0 0,0 1 0 0 0,0-1 1 0 0,0 0-1 0 0,0 0 0 0 0,1 0 0 0 0,-1 0 1 0 0,0 0-1 0 0,0 0 0 0 0,0 0 0 0 0,0 0 1 0 0,0 0-1 0 0,0 0 0 0 0,0-1 1 0 0,0 1-1 0 0,1-1 0 0 0,-1 1 0 0 0,0 0 1 0 0,0-1-1 0 0,0 0 0 0 0,-1 1 0 0 0,2-1-12 0 0,1-1 27 0 0,0 0 0 0 0,0 0-1 0 0,-1 0 1 0 0,1 0 0 0 0,-1 0-1 0 0,1 0 1 0 0,-1-1-1 0 0,0 1 1 0 0,0-1 0 0 0,1-1-27 0 0,4-11-141 0 0,-1 0 0 0 0,-1-1 0 0 0,3-10 141 0 0,-1 2-48 0 0,-3 7 48 0 0,0-1 0 0 0,-2 0 0 0 0,1-2 0 0 0,1-13 0 0 0,6-50 0 0 0,-3-1 0 0 0,-4-57 0 0 0,-3 133 0 0 0,-1-15 0 0 0,1 22 0 0 0,0 1 0 0 0,0-1 0 0 0,0 1 0 0 0,0 0 0 0 0,0-1 0 0 0,0 1 0 0 0,-1 0 0 0 0,1-1 0 0 0,0 1 0 0 0,0 0 0 0 0,0-1 0 0 0,-1 1 0 0 0,1 0 0 0 0,0-1 0 0 0,0 1 0 0 0,-1 0 0 0 0,1 0 0 0 0,0-1 0 0 0,-1 1 0 0 0,1 0 0 0 0,0 0 0 0 0,-1 0 0 0 0,1-1 0 0 0,-1 1 2 0 0,0 0 0 0 0,1 0-1 0 0,-1 0 1 0 0,0 0 0 0 0,1 0-1 0 0,-1 0 1 0 0,0 0 0 0 0,1 0 0 0 0,-1 0-1 0 0,0 0 1 0 0,1 0 0 0 0,-1 0-1 0 0,0 1 1 0 0,1-1 0 0 0,-1 0 0 0 0,1 0-1 0 0,-1 1 1 0 0,0-1 0 0 0,1 0 0 0 0,-1 1-1 0 0,1-1 1 0 0,-1 1 0 0 0,1-1-1 0 0,-1 0 1 0 0,1 1 0 0 0,-1-1 0 0 0,1 1-1 0 0,0 0 1 0 0,-1 0-2 0 0,-8 20 98 0 0,5-11-51 0 0,0-2-12 0 0,1 1 1 0 0,1 0 0 0 0,-1-1 0 0 0,1 1 0 0 0,1 0-1 0 0,-1 0 1 0 0,2 0 0 0 0,-1 0 0 0 0,2 6-36 0 0,1 17 130 0 0,1-1 1 0 0,3 6-131 0 0,1 6 118 0 0,-3-9-57 0 0,3 0 0 0 0,1-1-1 0 0,1 0 1 0 0,1-1 0 0 0,8 14-61 0 0,22 28 64 0 0,-38-69-63 0 0,5 5 2 0 0,12-1-26 0 0,-17-8-63 0 0,-2-1-198 0 0,-1-12-2368 0 0,-3 0 1061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5:54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18 287 2760 0 0,'0'0'615'0'0,"0"0"1539"0"0,-1 2 675 0 0,-6 15 4853 0 0,6-15-6131 0 0,0-1-73 0 0,-6 13 1098 0 0,6-12-1503 0 0,1 0-17 0 0,4 27 2409 0 0,-4-29-3371 0 0,1 1 0 0 0,-1 0 0 0 0,0 0 0 0 0,1-1 0 0 0,-1 1 0 0 0,1 0 0 0 0,-1 0 0 0 0,1-1 0 0 0,0 1 0 0 0,-1-1 0 0 0,1 1 0 0 0,0 0 0 0 0,-1-1 0 0 0,1 1 0 0 0,0-1 0 0 0,0 0 0 0 0,-1 1 0 0 0,1-1 0 0 0,0 0 0 0 0,1 1-94 0 0,3 2 464 0 0,-2-1-360 0 0,0-1 0 0 0,0 1-1 0 0,0 0 1 0 0,1-1 0 0 0,-1 0-1 0 0,1 1 1 0 0,-1-1 0 0 0,1-1 0 0 0,-1 1-1 0 0,1 0 1 0 0,-1-1 0 0 0,1 0-1 0 0,-1 0 1 0 0,1 0 0 0 0,0 0-1 0 0,-1-1 1 0 0,1 1 0 0 0,-1-1 0 0 0,3 0-104 0 0,6-3 129 0 0,1-1 1 0 0,-1 0 0 0 0,0-1 0 0 0,8-5-130 0 0,-15 8 35 0 0,3-2 8 0 0,-1 0-1 0 0,1-1 1 0 0,-1 0-1 0 0,3-4-42 0 0,1 1 37 0 0,-3 0-20 0 0,-1 0 0 0 0,1-1-1 0 0,-2 0 1 0 0,1 0 0 0 0,2-7-17 0 0,-5 9 8 0 0,-2 0 0 0 0,1 0 0 0 0,-1 0 0 0 0,0 0 0 0 0,-1 0 0 0 0,0 0 0 0 0,0-1 0 0 0,-1-5-8 0 0,0 11 1 0 0,-1 1 1 0 0,1-1-1 0 0,-1 1 1 0 0,1 0-1 0 0,-1-1 0 0 0,0 1 1 0 0,0 0-1 0 0,0 0 1 0 0,0 0-1 0 0,0 0 0 0 0,-1 0 1 0 0,1 0-1 0 0,0 0 0 0 0,-1 0 1 0 0,0 0-1 0 0,1 0 1 0 0,-1 1-1 0 0,0-1 0 0 0,0 1 1 0 0,0-1-1 0 0,0 1 1 0 0,0 0-1 0 0,-2-1-1 0 0,1 0 2 0 0,-1 1 0 0 0,1 0 0 0 0,0-1 0 0 0,0 1 0 0 0,0 0 0 0 0,-1 1 0 0 0,1-1 0 0 0,0 0 0 0 0,-1 1 0 0 0,1 0 0 0 0,-1 0 0 0 0,1 0 0 0 0,0 0 0 0 0,-1 1 0 0 0,1-1 0 0 0,-4 2-2 0 0,1 0 3 0 0,-1 1 0 0 0,1 0 0 0 0,-1 1 0 0 0,1-1 0 0 0,0 1 0 0 0,1 0 0 0 0,-1 1 0 0 0,1-1 0 0 0,-1 1 0 0 0,1 0 1 0 0,1 0-1 0 0,-1 1 0 0 0,1 0 0 0 0,0 0 0 0 0,0 0 0 0 0,1 0 0 0 0,-1 0 0 0 0,1 1 0 0 0,1-1 0 0 0,-1 1 0 0 0,1 3-3 0 0,-7 13 14 0 0,7-18-6 0 0,0 1 0 0 0,0-1 0 0 0,1 0-1 0 0,0 0 1 0 0,-1 3-8 0 0,1 12 2 0 0,1 0-1 0 0,1 0 0 0 0,1 0 1 0 0,0 0-1 0 0,2 0 0 0 0,0 0 1 0 0,1-1-1 0 0,2 4-1 0 0,-4-14-338 0 0,1 0-1 0 0,-1 0 1 0 0,2 0-1 0 0,-1-1 1 0 0,1 1 0 0 0,1-1-1 0 0,0 0 1 0 0,0 0 0 0 0,0-1-1 0 0,1 0 1 0 0,0 0 338 0 0,-2-2-337 0 0,0-1 0 0 0,1 0 1 0 0,-1 0-1 0 0,1 0 0 0 0,0-1 0 0 0,0 0 0 0 0,0 0 1 0 0,1 0-1 0 0,-1-1 0 0 0,0 0 0 0 0,1 0 1 0 0,0 0-1 0 0,-1-1 0 0 0,1 0 0 0 0,0-1 1 0 0,0 1 336 0 0,17-1-3458 0 0</inkml:trace>
  <inkml:trace contextRef="#ctx0" brushRef="#br0" timeOffset="465.754">439 611 2760 0 0,'1'1'125'0'0,"9"9"-345"0"0,-8-6 1283 0 0,7 5 2675 0 0,-4-5 7433 0 0,0-4-4558 0 0,4-7-2781 0 0,-1-9-5642 0 0,-6 11 3598 0 0,0-18-1415 0 0,0 0 0 0 0,-1 0 0 0 0,-1 0 0 0 0,-1 0 0 0 0,-4-20-373 0 0,0 1 135 0 0,-3-10-84 0 0,5 36-33 0 0,0-1 1 0 0,1 0 0 0 0,0-6-19 0 0,-3-18 53 0 0,5 41-54 0 0,0 0 0 0 0,0 0 0 0 0,0 0 1 0 0,0-1-1 0 0,0 1 0 0 0,0 0 0 0 0,0 0 0 0 0,0-1 0 0 0,0 1 0 0 0,0 0 0 0 0,0 0 0 0 0,0 0 0 0 0,0-1 0 0 0,1 1 0 0 0,-1 0 0 0 0,0 0 0 0 0,0 0 0 0 0,0-1 0 0 0,0 1 0 0 0,0 0 0 0 0,0 0 0 0 0,1 0 0 0 0,-1 0 0 0 0,0-1 0 0 0,0 1 0 0 0,0 0 0 0 0,1 0 0 0 0,-1 0 0 0 0,0 0 0 0 0,0 0 0 0 0,0 0 0 0 0,1 0 0 0 0,-1-1 1 0 0,0 1-1 0 0,0 0 0 0 0,0 0 0 0 0,1 0 0 0 0,-1 0 0 0 0,0 0 0 0 0,0 0 0 0 0,1 0 0 0 0,-1 0 0 0 0,0 0 0 0 0,0 0 0 0 0,0 0 0 0 0,1 0 0 0 0,-1 1 0 0 0,0-1 0 0 0,0 0 0 0 0,1 0 0 0 0,-1 0 0 0 0,0 0 0 0 0,0 0 0 0 0,0 0 0 0 0,0 0 0 0 0,1 1 0 0 0,-1-1 0 0 0,0 0 0 0 0,0 0 0 0 0,0 0 0 0 0,0 0 0 0 0,1 1 0 0 0,-1-1 1 0 0,0 0-1 0 0,0 0 0 0 0,0 0 0 0 0,0 1 0 0 0,0-1 0 0 0,0 0 1 0 0,3 3-16 0 0,-1 0 0 0 0,0 0-1 0 0,0 0 1 0 0,0 0 0 0 0,0 0 0 0 0,0 1 0 0 0,-1-1 0 0 0,1 0 0 0 0,-1 1 0 0 0,1 1 16 0 0,8 40-43 0 0,-8-33 40 0 0,5 29-17 0 0,-3 1 0 0 0,-1-1 0 0 0,-3 34 20 0 0,-3-57 292 0 0,2-16-238 0 0,0 0 0 0 0,1 0 0 0 0,-1 0 0 0 0,1 0 0 0 0,0 0 0 0 0,0 1 0 0 0,0-1 1 0 0,0 0-1 0 0,0 0 0 0 0,0 0 0 0 0,0 1-54 0 0,-5-15 108 0 0,3 7-75 0 0,-1 0-1 0 0,1 0 1 0 0,0 0 0 0 0,0-1 0 0 0,1 1-1 0 0,0-1 1 0 0,0 1 0 0 0,0-1-1 0 0,0 1 1 0 0,1-1 0 0 0,0 1-1 0 0,0-1 1 0 0,1 0 0 0 0,0 1-1 0 0,0-4-32 0 0,5-21 76 0 0,-6 22-60 0 0,2 1 0 0 0,-1 0 1 0 0,1 0-1 0 0,0 0 1 0 0,1-2-17 0 0,1-1 4 0 0,4-10 39 0 0,1 1 1 0 0,0 0-1 0 0,12-17-43 0 0,-17 31 8 0 0,1-1-1 0 0,-1 1 0 0 0,0 0 1 0 0,1 0-1 0 0,0 1 0 0 0,0-1 1 0 0,1 1-1 0 0,-1 0 0 0 0,1 0 1 0 0,0 1-1 0 0,0 0 0 0 0,0 0 1 0 0,1 0-1 0 0,2 0-7 0 0,-3 1 0 0 0,-1 1 0 0 0,1-1 0 0 0,0 1 0 0 0,0 0 0 0 0,0 1 0 0 0,0-1 0 0 0,0 1 0 0 0,0 0 0 0 0,-1 1 0 0 0,1-1 0 0 0,0 1 0 0 0,0 0 0 0 0,0 1 0 0 0,1 0 0 0 0,-2 0 0 0 0,-1 0 0 0 0,1 1 0 0 0,0-1 0 0 0,-1 1 0 0 0,0 1 0 0 0,1-1 0 0 0,-1 0 0 0 0,0 1 0 0 0,-1 0 0 0 0,1 0 0 0 0,-1 0 0 0 0,0 0 0 0 0,0 0 0 0 0,0 1 0 0 0,2 4 0 0 0,3 7 0 0 0,-1 1 0 0 0,-1 0 0 0 0,0 0 0 0 0,-1 0 0 0 0,-1 1 0 0 0,-1 0 0 0 0,0-1 0 0 0,-1 19 0 0 0,2 7-220 0 0,0 18-411 0 0,-1-34 102 0 0,0-2-4028 0 0,-3-23 2286 0 0</inkml:trace>
  <inkml:trace contextRef="#ctx0" brushRef="#br0" timeOffset="799.862">1027 644 18543 0 0,'0'0'852'0'0,"0"0"-21"0"0,0 0-350 0 0,2-1 522 0 0,0-2-551 0 0,0 0 0 0 0,1 0 1 0 0,-1 0-1 0 0,0 0 0 0 0,0 0 0 0 0,-1 0 1 0 0,1-1-1 0 0,-1 1 0 0 0,1-1 0 0 0,-1 1 1 0 0,0-1-453 0 0,6-42 1874 0 0,-5 29-1435 0 0,-1 4-238 0 0,-1 1 1 0 0,-1 0-1 0 0,0 0 1 0 0,0 0-1 0 0,-3-7-201 0 0,-2-31 305 0 0,0-13 57 0 0,-8-28-362 0 0,4 29 60 0 0,4 25-50 0 0,1 12-15 0 0,2 0-1 0 0,0-23 6 0 0,0 27-114 0 0,2 18 67 0 0,1 1 1 0 0,-1 0 0 0 0,1-1-1 0 0,0 1 1 0 0,0 0 0 0 0,0 0-1 0 0,0-1 1 0 0,0 1 0 0 0,0 0-1 0 0,0-1 1 0 0,1 1 0 0 0,-1 0-1 0 0,1 0 1 0 0,0-1 0 0 0,0 1 46 0 0,0 0-536 0 0,-1 2-127 0 0,1 2-29 0 0,2 1 224 0 0,-1 0 0 0 0,1 0-1 0 0,-1 1 1 0 0,0-1 0 0 0,0 1-1 0 0,0-1 1 0 0,0 1 0 0 0,0 1 468 0 0,6 19-7579 0 0,-1-11 353 0 0</inkml:trace>
  <inkml:trace contextRef="#ctx0" brushRef="#br0" timeOffset="1133.968">1181 328 8288 0 0,'8'10'381'0'0,"-6"-8"-6"0"0,0 0-242 0 0,-2-2 81 0 0,1 1 1334 0 0,5 5-5050 0 0,-2-3 6907 0 0,-3-4 3769 0 0,-2-2 5316 0 0,0 2-12426 0 0,0-1 0 0 0,0 0 0 0 0,-1 0 0 0 0,1 1 0 0 0,-1-1 0 0 0,1 1 0 0 0,-1-1 0 0 0,1 1 0 0 0,-1-1 1 0 0,0 1-1 0 0,0 0 0 0 0,0 0 0 0 0,0 0-64 0 0,-2-2 55 0 0,-1 1 0 0 0,1 0 0 0 0,-1 0 0 0 0,0 1 0 0 0,-1-1-55 0 0,-41-7 166 0 0,-36-1-166 0 0,31 4 27 0 0,41 5-250 0 0,0 0 1 0 0,0 0-1 0 0,0 1 0 0 0,0 1 1 0 0,0 0-1 0 0,-1 0 223 0 0,8 2 215 0 0,3-2-1584 0 0,0-1-3310 0 0,1 0-4383 0 0</inkml:trace>
  <inkml:trace contextRef="#ctx0" brushRef="#br0" timeOffset="1515.947">1307 532 3680 0 0,'1'1'284'0'0,"15"14"411"0"0,-14-14 2351 0 0,-2-1 1065 0 0,0 0 213 0 0,0 0-411 0 0,0 0-1889 0 0,5-6 192 0 0,-4 4-2009 0 0,-1 0 0 0 0,1 0 1 0 0,0 0-1 0 0,-1-1 0 0 0,1 1 1 0 0,-1 0-1 0 0,1 0 0 0 0,-1-1 1 0 0,0 1-1 0 0,0 0 0 0 0,0-3-207 0 0,-4-28 752 0 0,2 22-526 0 0,0-3 4 0 0,-1 0 0 0 0,-4-9-230 0 0,-4-21 216 0 0,4 12-138 0 0,-1 1 0 0 0,-10-23-78 0 0,17 49 1 0 0,1 4-1 0 0,0 0-1 0 0,0 0 1 0 0,-1 0-1 0 0,1-1 0 0 0,0 1 1 0 0,-1 0-1 0 0,1 0 1 0 0,-1 1-1 0 0,1-1 0 0 0,-1 0 1 0 0,1 0-1 0 0,-1 0 1 0 0,0 0-1 0 0,0 0 0 0 0,1 1 1 0 0,-1-1-1 0 0,0 0 1 0 0,0 0-1 0 0,0 1 0 0 0,0-1 1 0 0,1 12-65 0 0,20 59-44 0 0,-14-52 127 0 0,0 1 0 0 0,-1 0 0 0 0,-1 0 0 0 0,0 11-18 0 0,1 8 713 0 0,9 36-713 0 0,-14-72 89 0 0,1 0 1 0 0,-1 1-1 0 0,0-1 0 0 0,0 0 1 0 0,0 1-1 0 0,0-1 0 0 0,-1 0 1 0 0,1 0-1 0 0,-1 1 0 0 0,1-1 1 0 0,-1 0-1 0 0,-1 2-89 0 0,2-2 184 0 0,0-2 0 0 0,0 0-5 0 0,0 0-23 0 0,0 0-11 0 0,5-12 270 0 0,-4-5-294 0 0,1 1 1 0 0,1-1 0 0 0,1 1-1 0 0,0 0 1 0 0,1 0 0 0 0,1 0-122 0 0,2-7 71 0 0,-4 13-48 0 0,0 0 1 0 0,1 0-1 0 0,1 1 1 0 0,0 0-1 0 0,0 0 0 0 0,0 0 1 0 0,1 1-1 0 0,1 0 1 0 0,0-1-24 0 0,9-5 52 0 0,-14 12-71 0 0,-1 0 0 0 0,1 0 0 0 0,-1 0 0 0 0,0 0 0 0 0,0 0 0 0 0,0 0 0 0 0,0 0 0 0 0,0-1 19 0 0,-1 1-119 0 0,-1 2-110 0 0,0 0-461 0 0,0 0-203 0 0,0 0-1210 0 0,-2 1-4919 0 0,-10 3-2104 0 0</inkml:trace>
  <inkml:trace contextRef="#ctx0" brushRef="#br0" timeOffset="1966.823">1667 594 13360 0 0,'0'0'1026'0'0,"0"0"-359"0"0,0 0 973 0 0,0 0 493 0 0,0-1 98 0 0,0-9-755 0 0,-1 0 1 0 0,-1 1 0 0 0,0-1 0 0 0,-3-8-1477 0 0,-4-28 1199 0 0,6 29-863 0 0,-1 0-1 0 0,-2-6-335 0 0,-4-19 252 0 0,-17-75-46 0 0,25 106-474 0 0,2 0-1 0 0,0 1 1 0 0,0-2 268 0 0,1-4-3745 0 0,-1 15 2250 0 0,0 1-437 0 0,2-1-188 0 0,9-4-36 0 0</inkml:trace>
  <inkml:trace contextRef="#ctx0" brushRef="#br0" timeOffset="2334.758">1816 287 5064 0 0,'0'0'232'0'0,"2"2"-14"0"0,9 9-2085 0 0,4-2 3900 0 0,-10-7-165 0 0,0 0 1 0 0,0 0 0 0 0,1 0-1 0 0,-1-1 1 0 0,1 1 0 0 0,-1-1-1 0 0,1-1 1 0 0,-1 1 0 0 0,2-1-1869 0 0,18-2 3401 0 0,-15 1-2966 0 0,0-1-1 0 0,1 0 1 0 0,-1-1-1 0 0,0 0 1 0 0,-1-1-1 0 0,1 0 1 0 0,0-1-1 0 0,-1 1 1 0 0,0-2 0 0 0,0 1-1 0 0,5-6-434 0 0,-12 9 35 0 0,0 0 1 0 0,0 0-1 0 0,0-1 1 0 0,0 1-1 0 0,-1 0 1 0 0,1-1-1 0 0,-1 1 0 0 0,1-1 1 0 0,-1 0-1 0 0,0 1 1 0 0,0-1-1 0 0,0 0 1 0 0,0 0-1 0 0,-1 1 0 0 0,1-1 1 0 0,-1 0-1 0 0,0-3-35 0 0,1 4 19 0 0,-1 0-1 0 0,0-1 1 0 0,-1 1-1 0 0,1 0 0 0 0,0 0 1 0 0,-1-1-1 0 0,1 1 0 0 0,-1 0 1 0 0,0 0-1 0 0,1 0 1 0 0,-1 0-1 0 0,0-1 0 0 0,-1 1 1 0 0,1 1-1 0 0,0-1 1 0 0,0 0-1 0 0,-1 0 0 0 0,1 0 1 0 0,-1 1-1 0 0,0-1 1 0 0,1 1-1 0 0,-1-1 0 0 0,0 1-18 0 0,-3-2-15 0 0,1 0-1 0 0,-1 1 0 0 0,0-1 1 0 0,-1 1-1 0 0,1 0 0 0 0,0 1 1 0 0,0-1-1 0 0,-1 1 1 0 0,1 0-1 0 0,-1 1 0 0 0,1-1 1 0 0,-1 1-1 0 0,1 0 0 0 0,-1 1 1 0 0,1-1-1 0 0,-1 1 0 0 0,1 0 1 0 0,-1 0-1 0 0,0 1 16 0 0,4-1 6 0 0,-1 0 1 0 0,1 0-1 0 0,0 0 1 0 0,0 1-1 0 0,0-1 1 0 0,0 0-1 0 0,0 1 1 0 0,0 0-1 0 0,0 0 0 0 0,0-1 1 0 0,1 1-1 0 0,-1 0 1 0 0,1 0-1 0 0,-1 0 1 0 0,1 1-7 0 0,-19 36 164 0 0,14-26-122 0 0,4-7-6 0 0,0 1 0 0 0,1-1 0 0 0,0 1 0 0 0,0-1 1 0 0,0 1-1 0 0,1-1 0 0 0,0 1 0 0 0,0-1 0 0 0,1 1 1 0 0,-1-1-1 0 0,1 1 0 0 0,2 5-36 0 0,0 7 127 0 0,-1-8-81 0 0,0-1 1 0 0,0 0-1 0 0,1 0 0 0 0,0 0 1 0 0,1 0-1 0 0,4 8-46 0 0,-5-12 20 0 0,0 0 0 0 0,1 0-1 0 0,0-1 1 0 0,0 1 0 0 0,1-1 0 0 0,-1 0 0 0 0,1-1 0 0 0,0 1-1 0 0,0-1 1 0 0,1 0 0 0 0,2 1-20 0 0,4 4 0 0 0,-8-6 0 0 0,1 0 0 0 0,0 0 0 0 0,0 0 0 0 0,0-1 0 0 0,0 1 0 0 0,5 0 0 0 0,2 1-57 0 0,0-1-1 0 0,0-1 1 0 0,11 2 57 0 0,-19-4-23 0 0,0 0 0 0 0,0 0 0 0 0,0 0 0 0 0,0 0 0 0 0,-1-1 0 0 0,1 0-1 0 0,0 1 1 0 0,0-2 0 0 0,0 1 0 0 0,0 0 0 0 0,-1-1 0 0 0,1 1 0 0 0,3-3 23 0 0,-6 3-54 0 0,0 1 0 0 0,0-1 0 0 0,0 0 0 0 0,0 0 0 0 0,0 0 0 0 0,0 0 1 0 0,-1 0-1 0 0,1 0 0 0 0,0 0 0 0 0,0 0 0 0 0,-1 0 0 0 0,1 0 0 0 0,-1 0 0 0 0,1 0 0 0 0,-1 0 0 0 0,1-1 0 0 0,-1 1 0 0 0,0 0 0 0 0,1 0 0 0 0,-1-1 1 0 0,0 1 53 0 0,0-3-437 0 0,0 1 1 0 0,0 0 0 0 0,-1 0 0 0 0,1 0 0 0 0,-1 0 0 0 0,0-1 0 0 0,0 0 436 0 0,-5-12-2015 0 0</inkml:trace>
  <inkml:trace contextRef="#ctx0" brushRef="#br0" timeOffset="3168.913">2511 204 13880 0 0,'0'0'630'0'0,"0"-1"-7"0"0,0-1-485 0 0,1-1-9 0 0,-1 0 0 0 0,0 0 0 0 0,0 0 0 0 0,-1 0 0 0 0,1 0 1 0 0,-1 0-1 0 0,1 0 0 0 0,-1 0 0 0 0,0 0 0 0 0,0 0 0 0 0,0 0 0 0 0,0 0 0 0 0,-2-1-129 0 0,-5-6 1965 0 0,7 8-1589 0 0,-1 0-1 0 0,1 0 1 0 0,-1 0 0 0 0,0 0 0 0 0,0 0-1 0 0,0 1 1 0 0,1-1 0 0 0,-1 1-1 0 0,-2-1-375 0 0,-4-3 792 0 0,3 2-280 0 0,-1 0 0 0 0,1 0-1 0 0,-1 0 1 0 0,1 1 0 0 0,-2 0-512 0 0,-1 0 455 0 0,-3-1 174 0 0,0 0 1 0 0,-1 1 0 0 0,1 0 0 0 0,-2 1-630 0 0,9 1 100 0 0,0 0 0 0 0,0 0 0 0 0,0 0-1 0 0,1 1 1 0 0,-1-1 0 0 0,0 1 0 0 0,0 0 0 0 0,1 0 0 0 0,-1 1-1 0 0,1-1 1 0 0,-1 1 0 0 0,1 0 0 0 0,0 0 0 0 0,-2 1-100 0 0,2-1 63 0 0,-1 0-21 0 0,1 0 0 0 0,0 1-1 0 0,0-1 1 0 0,0 1 0 0 0,0-1 0 0 0,1 1 0 0 0,-1 0 0 0 0,1 0 0 0 0,-1 0-42 0 0,2 0 73 0 0,1 0-59 0 0,1 0 0 0 0,-1-1 0 0 0,0 1 0 0 0,1 0 0 0 0,0-1 0 0 0,-1 1 0 0 0,1 0 0 0 0,0-1 0 0 0,1 1 1 0 0,-1-1-1 0 0,0 0 0 0 0,1 1 0 0 0,-1-1 0 0 0,1 0 0 0 0,-1 0 0 0 0,1 0 0 0 0,0 0 0 0 0,0 0 0 0 0,0 0 0 0 0,0-1 0 0 0,1 1-14 0 0,3 3 57 0 0,8 8 73 0 0,1-2 1 0 0,3 1-131 0 0,-9-6 76 0 0,0 1-1 0 0,0-1 1 0 0,-1 1 0 0 0,0 1-1 0 0,0 0 1 0 0,-1 0 0 0 0,0 0 0 0 0,1 2-76 0 0,-3-3 46 0 0,-4-5-29 0 0,1 0 1 0 0,-1 0-1 0 0,1 1 0 0 0,-1-1 1 0 0,0 0-1 0 0,0 1 1 0 0,0-1-1 0 0,0 1 0 0 0,0-1 1 0 0,-1 1-1 0 0,1 0 0 0 0,-1-1 1 0 0,1 1-1 0 0,-1 0 0 0 0,0 0-17 0 0,0 2 14 0 0,0 1-1 0 0,0 0 1 0 0,-1 0-1 0 0,0-1 0 0 0,0 1 1 0 0,0 0-1 0 0,-1-1 1 0 0,1 1-1 0 0,-1-1 0 0 0,-1 0 1 0 0,1 0-1 0 0,-1 0 0 0 0,0 0 1 0 0,0 0-1 0 0,0 0 1 0 0,-1-1-1 0 0,0 1 0 0 0,0-1 1 0 0,0 0-1 0 0,0 0 1 0 0,0 0-1 0 0,-2 0-13 0 0,3-2 0 0 0,-1 1 0 0 0,1-1 0 0 0,-1 0 0 0 0,1 0 0 0 0,-1-1 0 0 0,0 1 0 0 0,0-1 0 0 0,0 1 0 0 0,0-1 0 0 0,0-1 0 0 0,0 1 0 0 0,0 0 0 0 0,0-1 0 0 0,0 0 0 0 0,0 0 0 0 0,0 0 0 0 0,0 0 0 0 0,0-1 0 0 0,0 0 0 0 0,0 0 0 0 0,0 0 0 0 0,0 0 0 0 0,0 0 0 0 0,1-1 0 0 0,-4-1 0 0 0,5 1-30 0 0,0 1 0 0 0,1 0 0 0 0,-1-1 0 0 0,1 1 0 0 0,0-1 0 0 0,-1 0-1 0 0,1 1 1 0 0,0-1 0 0 0,0 0 0 0 0,0 0 0 0 0,0 0 0 0 0,0 1 0 0 0,1-1 0 0 0,-1 0 0 0 0,1 0 0 0 0,-1 0 0 0 0,1-1 30 0 0,-2-5-1247 0 0,1 0 1 0 0,1-1-1 0 0,0-5 1247 0 0,0 1-10205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5:48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4 679 16783 0 0,'0'0'770'0'0,"0"0"-18"0"0,0 0-206 0 0,0 0 908 0 0,0 0 450 0 0,0 0 89 0 0,0 0-145 0 0,0 0-691 0 0,0 0-298 0 0,0 0-57 0 0,0 0-80 0 0,0 0-277 0 0,0-4 183 0 0,0-3-380 0 0,0 3-131 0 0,0 1 1 0 0,1 0-1 0 0,-2-1 0 0 0,1 1 1 0 0,0-1-1 0 0,-1-1-117 0 0,0 4 10 0 0,1-1 1 0 0,-1 1-1 0 0,1-1 1 0 0,0 1-1 0 0,-1 0 0 0 0,1-1 1 0 0,0 1-1 0 0,0-1 1 0 0,0 1-1 0 0,0-1 0 0 0,0 1 1 0 0,1-1-1 0 0,-1 1 1 0 0,0 0-1 0 0,1-1 0 0 0,-1 1 1 0 0,0 0-1 0 0,1-1 1 0 0,0 0-11 0 0,1-1 16 0 0,0 0-1 0 0,0 0 1 0 0,0 1 0 0 0,0-1 0 0 0,0 1 0 0 0,1-1 0 0 0,-1 1 0 0 0,1 0 0 0 0,0 0-16 0 0,2-2 16 0 0,1 0-1 0 0,0 0 1 0 0,1 1 0 0 0,-1 0 0 0 0,0 0-1 0 0,1 0 1 0 0,0 1 0 0 0,4-1-16 0 0,3 1 13 0 0,0 0 0 0 0,0 1 1 0 0,0 0-1 0 0,0 1 0 0 0,6 1-13 0 0,-13 0 5 0 0,0 0 0 0 0,0 0-1 0 0,0 1 1 0 0,0-1-1 0 0,0 2 1 0 0,0-1 0 0 0,-1 1-1 0 0,1 0 1 0 0,-1 0-1 0 0,0 1 1 0 0,3 1-5 0 0,-6-2 3 0 0,0-1 1 0 0,0 1-1 0 0,0 0 0 0 0,0-1 1 0 0,0 1-1 0 0,0 0 1 0 0,-1 1-1 0 0,0-1 0 0 0,1 0 1 0 0,-1 1-1 0 0,-1-1 0 0 0,1 1 1 0 0,0 0-1 0 0,-1-1 1 0 0,0 1-1 0 0,0 0 0 0 0,0 0 1 0 0,0 0-1 0 0,0 0-3 0 0,-1 0 7 0 0,-1 0 1 0 0,1 0-1 0 0,0 0 0 0 0,-1 0 1 0 0,0-1-1 0 0,0 1 1 0 0,0 0-1 0 0,0-1 0 0 0,-1 1 1 0 0,0 0-8 0 0,-2 5 24 0 0,-1 0 0 0 0,1-1 1 0 0,-6 7-25 0 0,-4 2 39 0 0,-1-1 1 0 0,0 0 0 0 0,-1-1-1 0 0,-1-1 1 0 0,0-1 0 0 0,-1 0 0 0 0,0-1-1 0 0,-1-1 1 0 0,-7 3-40 0 0,10-5-133 0 0,9-5 0 0 0,0 0 1 0 0,0-1 0 0 0,-1 0 0 0 0,1 0 0 0 0,-1 0-1 0 0,-4 0 133 0 0,5-2-14 0 0,6-1 159 0 0,1 0 79 0 0,0 0 28 0 0,0 0-65 0 0,0 0-290 0 0,0 0-121 0 0,3 1-28 0 0,5 0 323 0 0,0 0-1 0 0,1 0 1 0 0,-1 0 0 0 0,0-1-1 0 0,1 0 1 0 0,-1-1 0 0 0,8-1-71 0 0,-2 0 63 0 0,-1 1 1 0 0,1 1-1 0 0,3 0-63 0 0,4 1 9 0 0,-1-1-1 0 0,5-2-8 0 0,-5 1 5 0 0,0 0 0 0 0,8 2-5 0 0,-22-1 0 0 0,4 1 0 0 0,0 0 0 0 0,0 1 0 0 0,0-1 0 0 0,4 3 0 0 0,-10-3 0 0 0,-1 0 0 0 0,0 1 0 0 0,0-1 0 0 0,0 1 0 0 0,0 0 0 0 0,0 0 0 0 0,0 0 0 0 0,0 0 0 0 0,0 1 0 0 0,-1-1 0 0 0,1 0 0 0 0,-1 1 0 0 0,0 0 0 0 0,2 2 0 0 0,-4-3 0 0 0,1-1 0 0 0,-1 1 0 0 0,1 0 0 0 0,-1-1 0 0 0,0 1 0 0 0,1 0 0 0 0,-1-1 0 0 0,0 1 0 0 0,0 0 0 0 0,0-1 0 0 0,0 1 0 0 0,-1 0 0 0 0,1-1 0 0 0,0 1 0 0 0,-1 0 0 0 0,1-1 0 0 0,-1 1 0 0 0,0-1 0 0 0,1 1 0 0 0,-1-1 0 0 0,0 1 0 0 0,-1 2 0 0 0,0-1 0 0 0,0 1 0 0 0,0-1 0 0 0,-1 1 0 0 0,1-1 0 0 0,-1 0 0 0 0,0 0 0 0 0,0 0 0 0 0,-2 1 0 0 0,-6 4 0 0 0,-1-1 0 0 0,0 0 0 0 0,-1-1 0 0 0,-11 5 0 0 0,-56 16 0 0 0,70-24 0 0 0,0-1 0 0 0,0 0 0 0 0,0-1 0 0 0,0 0 0 0 0,0-1 0 0 0,-1 0 0 0 0,1-1 0 0 0,0 0 0 0 0,-6-1 0 0 0,15 2-65 0 0,0 0-1 0 0,0 0 1 0 0,0-1-1 0 0,0 1 1 0 0,0 0-1 0 0,0 0 1 0 0,0-1 0 0 0,0 1-1 0 0,0 0 1 0 0,1-1-1 0 0,-1 1 1 0 0,0-1-1 0 0,0 1 1 0 0,0-1 65 0 0,0 0-1035 0 0,1 1-1871 0 0,0 0-7277 0 0</inkml:trace>
  <inkml:trace contextRef="#ctx0" brushRef="#br0" timeOffset="1133.961">565 629 4144 0 0,'0'0'319'0'0,"0"0"289"0"0,0 0 1994 0 0,0 0 895 0 0,0 0 177 0 0,0 0-277 0 0,0 0-1301 0 0,0 0-575 0 0,0 0-118 0 0,0 0-119 0 0,0 0-400 0 0,0 0-174 0 0,0 0-35 0 0,0 0-50 0 0,0 0-168 0 0,0 0-69 0 0,0 0-17 0 0,0 0-26 0 0,0 2-94 0 0,14 30 376 0 0,-3 0-1 0 0,5 19-626 0 0,-9-27 356 0 0,9 20-356 0 0,-7-20 200 0 0,5 21-200 0 0,-8-20 35 0 0,1-1 28 0 0,-2 0-1 0 0,2 19-62 0 0,2 13 71 0 0,-4-38-34 0 0,0 4 18 0 0,-4-3 225 0 0,0-19-41 0 0,-3-3-175 0 0,0 0 1 0 0,0 0-1 0 0,0 0 1 0 0,1-1-1 0 0,-1 1 1 0 0,1 0-1 0 0,0-2-64 0 0,-7-14 131 0 0,4 9-105 0 0,1 0-1 0 0,-1 0 1 0 0,2-1-1 0 0,-1 0 1 0 0,1-1-26 0 0,-5-23 27 0 0,1 7 10 0 0,0 0 0 0 0,2 0-37 0 0,-2-16 7 0 0,-4-26 24 0 0,10 60-29 0 0,-1 0 1 0 0,1 0 0 0 0,1 0 0 0 0,0 0-1 0 0,1 0 1 0 0,0-1-3 0 0,4-15 0 0 0,-5 18 0 0 0,0 0 0 0 0,1-1 0 0 0,1 2 0 0 0,-1-1 0 0 0,1 0 0 0 0,0 0 0 0 0,1 1 0 0 0,0 0 0 0 0,0 0 0 0 0,1-2 0 0 0,1 3 0 0 0,-3 1 0 0 0,1 0 0 0 0,0 0 0 0 0,0 1 0 0 0,0-1 0 0 0,1 1 0 0 0,0 0 0 0 0,0 1 0 0 0,0-1 0 0 0,0 1 0 0 0,0 0 0 0 0,1 0 0 0 0,3-1 0 0 0,-1 1-55 0 0,1 0-1 0 0,-1 1 1 0 0,1 0-1 0 0,0 0 1 0 0,-1 1 0 0 0,1 0-1 0 0,0 1 1 0 0,0 0 0 0 0,0 0-1 0 0,0 1 1 0 0,0 0-1 0 0,0 0 1 0 0,3 2 55 0 0,-1 0 71 0 0,-1 0-1 0 0,1 1 1 0 0,-1 1-1 0 0,1-1 1 0 0,-1 2-1 0 0,-1-1 1 0 0,1 1-1 0 0,-1 1 1 0 0,2 1-71 0 0,-9-6 3 0 0,1 1 0 0 0,0 0 0 0 0,-1 0 0 0 0,0 1 1 0 0,0-1-1 0 0,0 0 0 0 0,0 1 0 0 0,0-1 0 0 0,0 1 0 0 0,-1 0 0 0 0,0-1 1 0 0,0 1-1 0 0,0 0 0 0 0,0 0 0 0 0,-1 0 0 0 0,1 2-3 0 0,-1 0 4 0 0,0 0-1 0 0,0 0 1 0 0,-1 0-1 0 0,0 0 1 0 0,0 0-1 0 0,0-1 1 0 0,-1 1-1 0 0,0 0 1 0 0,0-1-1 0 0,-1 4-3 0 0,-4 8 0 0 0,5-13 0 0 0,0 1 0 0 0,1-1 0 0 0,-1 0 0 0 0,-1 0 0 0 0,1 0 0 0 0,-1 0 0 0 0,1 0 0 0 0,-1 0 0 0 0,0-1 0 0 0,-1 1 0 0 0,-13 12 0 0 0,8-8 0 0 0,0 0 0 0 0,0 0 0 0 0,-1 0 0 0 0,0-1 0 0 0,-1-1 0 0 0,1 0 0 0 0,-1 0 0 0 0,0-1 0 0 0,-3 0 0 0 0,-12 4 0 0 0,0-1 0 0 0,-1-2 0 0 0,-1-1 0 0 0,23-4 0 0 0,-1 0 0 0 0,0 0 0 0 0,0 0 0 0 0,1 0 0 0 0,-6 3 0 0 0,44-9 0 0 0,-12 3 0 0 0,1 0 0 0 0,-1 1 0 0 0,1 0 0 0 0,11 3 0 0 0,12-1 0 0 0,-25 0 0 0 0,0 0 0 0 0,0 2 0 0 0,0 0 0 0 0,18 6 0 0 0,-33-7 0 0 0,1-1 0 0 0,-1 1 0 0 0,0 1 0 0 0,0-1 0 0 0,4 3 0 0 0,-7-4 0 0 0,-1 0 0 0 0,1 1 0 0 0,0-1 0 0 0,0 0 0 0 0,-1 1 0 0 0,1-1 0 0 0,-1 1 0 0 0,0-1 0 0 0,1 1 0 0 0,-1 0 0 0 0,0-1 0 0 0,0 1 0 0 0,0 0 0 0 0,0 0 0 0 0,0 0 0 0 0,0 0 0 0 0,0 2 0 0 0,-1 7 0 0 0,-1-4 0 0 0,0-1 0 0 0,0 0 0 0 0,0 0 0 0 0,-1 1 0 0 0,1-1 0 0 0,-2 0 0 0 0,1-1 0 0 0,-1 1 0 0 0,0 0 0 0 0,0-1 0 0 0,0 1 0 0 0,-1-1 0 0 0,0 0 0 0 0,0 0 0 0 0,0-1 0 0 0,0 1 0 0 0,-1-1 0 0 0,0 0 0 0 0,-1 1 0 0 0,-2 0 0 0 0,-7 5 0 0 0,-1-1 0 0 0,0 0 0 0 0,-13 4 0 0 0,18-9 0 0 0,4-1 0 0 0,0-1 0 0 0,-1 1 0 0 0,1-1 0 0 0,-1-1 0 0 0,0 1 0 0 0,3-2-16 0 0,-7 2-281 0 0,1-1 0 0 0,0-1 1 0 0,-5 0 296 0 0,13 0-85 0 0,1 0 0 0 0,-1 0 0 0 0,0-1 1 0 0,1 1-1 0 0,-1-1 0 0 0,0 1 0 0 0,1-1 1 0 0,-1 0-1 0 0,1 0 0 0 0,-1-1 0 0 0,1 1 0 0 0,0 0 1 0 0,-1-1-1 0 0,1 1 0 0 0,0-1 0 0 0,-2-2 85 0 0,-4-6-1265 0 0</inkml:trace>
  <inkml:trace contextRef="#ctx0" brushRef="#br0" timeOffset="3080.496">1484 833 3224 0 0,'0'0'143'0'0,"-10"9"742"0"0,6-6 5981 0 0,-4 4 1816 0 0,-2 0-5133 0 0,-3 3-1196 0 0,12-8-1785 0 0,1-2-21 0 0,0 0-65 0 0,0 0-30 0 0,0 0-4 0 0,0 0 0 0 0,0 0-1 0 0,0 0-6 0 0,0 0-1 0 0,0 0-11 0 0,0 0-45 0 0,0 0-21 0 0,0 0-3 0 0,0 0-23 0 0,0 0-94 0 0,0 0-40 0 0,0 0-10 0 0,0 0-22 0 0,0 0-93 0 0,0 0-227 0 0,0 0-756 0 0,1-2-305 0 0,6-5-55 0 0</inkml:trace>
  <inkml:trace contextRef="#ctx0" brushRef="#br0" timeOffset="3879.782">1909 679 16495 0 0,'0'0'760'0'0,"0"0"-21"0"0,0 0-230 0 0,-7 9 4275 0 0,7-9-4511 0 0,-1 1 0 0 0,1-1 0 0 0,-1 0 0 0 0,1 0 0 0 0,-1 0 0 0 0,1 0 0 0 0,-1 0 0 0 0,1 0 0 0 0,-1 0 0 0 0,1 0 0 0 0,-1 0 0 0 0,1 0 0 0 0,-1 0 0 0 0,1 0 0 0 0,0 0 0 0 0,-1-1 0 0 0,1 1 0 0 0,-1 0 0 0 0,1 0 0 0 0,-1 0 0 0 0,1-1 0 0 0,-1 1 0 0 0,1 0 0 0 0,0-1 0 0 0,-1 1-273 0 0,-7-13 1417 0 0,7 11-1418 0 0,0-1 0 0 0,0 0 0 0 0,0 1-1 0 0,1-1 1 0 0,-1 0 0 0 0,1 1-1 0 0,0-1 1 0 0,0 0 0 0 0,0 0-1 0 0,0-2 2 0 0,2-10 264 0 0,0-1 0 0 0,-2 1 0 0 0,0-12-264 0 0,0 13 102 0 0,1 10-89 0 0,-1 0 0 0 0,1 1 0 0 0,0-1 0 0 0,0 0 0 0 0,1 1 0 0 0,-1-1 0 0 0,1 1 0 0 0,-1-1 0 0 0,1 1 1 0 0,0 0-1 0 0,1 0 0 0 0,-1 0 0 0 0,0 0 0 0 0,2-1-13 0 0,9-10 74 0 0,1 1 1 0 0,5-4-75 0 0,-16 14 1 0 0,3-3 0 0 0,0 1 0 0 0,1 1 0 0 0,-1-1 0 0 0,1 1 0 0 0,0 0 0 0 0,0 1 0 0 0,0-1 0 0 0,1 1 0 0 0,-1 1 0 0 0,1-1 0 0 0,0 1 1 0 0,-1 1-1 0 0,1 0 0 0 0,0 0 0 0 0,0 0 0 0 0,0 1 0 0 0,0 0 0 0 0,0 0 0 0 0,0 1 0 0 0,0 0 0 0 0,-1 1 0 0 0,1 0 0 0 0,0 0-1 0 0,1 0 0 0 0,-1 1 0 0 0,0 0 0 0 0,0 1 0 0 0,0-1 0 0 0,-1 2 0 0 0,0-1 0 0 0,1 1 0 0 0,-1 0 0 0 0,-1 0 0 0 0,1 1 0 0 0,-1 0 0 0 0,0 0 0 0 0,0 0 0 0 0,-1 1 0 0 0,2 3 0 0 0,-3-4 0 0 0,0 0 0 0 0,0 1 0 0 0,-1 0 0 0 0,0-1 0 0 0,0 1 0 0 0,-1 0 0 0 0,0 0 0 0 0,0 1 0 0 0,-1-1 0 0 0,0 0 0 0 0,0 0 0 0 0,0 1 0 0 0,-1-1 0 0 0,0 1 0 0 0,-1-1 0 0 0,0 0 0 0 0,0 1 0 0 0,-1 0 0 0 0,-6 22 0 0 0,-1-1 0 0 0,-2 0 0 0 0,-13 25 0 0 0,-6 4 0 0 0,-13 16 0 0 0,24-46 0 0 0,-1-1 0 0 0,-7 6 0 0 0,5-6 0 0 0,16-21-79 0 0,1 0 0 0 0,-1-1-1 0 0,-1 1 1 0 0,1-1 0 0 0,-4 2 79 0 0,4-4-50 0 0,1 1 0 0 0,0-1 0 0 0,1 1 0 0 0,-1 1 0 0 0,0-1 0 0 0,1 1 0 0 0,0-1 0 0 0,-2 4 50 0 0,5-6 224 0 0,1-2 28 0 0,0 0-28 0 0,14 3-128 0 0,-6-1-96 0 0,0-1 0 0 0,0 0 0 0 0,0 0 0 0 0,0-1 0 0 0,0 0 0 0 0,0-1 0 0 0,2 0 0 0 0,57-11 0 0 0,-13 1 0 0 0,-41 9 0 0 0,12-2 0 0 0,0 0 0 0 0,22-8 0 0 0,-31 6 32 0 0,-11 4-77 0 0,1 0 0 0 0,-1 0-1 0 0,1 1 1 0 0,0 0-1 0 0,-1 0 1 0 0,2 0 45 0 0,-4 1-1248 0 0,-3 0-443 0 0,0 0-90 0 0</inkml:trace>
  <inkml:trace contextRef="#ctx0" brushRef="#br0" timeOffset="4580.907">2694 156 13560 0 0,'0'0'621'0'0,"0"0"-12"0"0,-6-7-367 0 0,3 5 351 0 0,0 1 1 0 0,0 0-1 0 0,-1 0 1 0 0,1 0-1 0 0,0 0 1 0 0,-1 0-1 0 0,1 1 1 0 0,-1-1-1 0 0,1 1 1 0 0,-1 0-1 0 0,1 0 1 0 0,-1 0-1 0 0,1 1 1 0 0,0-1-1 0 0,-1 1 1 0 0,0 0-594 0 0,-7 2 609 0 0,1 0 0 0 0,0 0-1 0 0,0 1 1 0 0,-6 4-609 0 0,14-7 147 0 0,-2 7 129 0 0,3-7-251 0 0,0 0 0 0 0,0 0 0 0 0,1-1 0 0 0,-1 1 0 0 0,0 0 0 0 0,1 0 0 0 0,-1 0 0 0 0,0 0 0 0 0,1 0 0 0 0,-1 0 1 0 0,1 1-1 0 0,0-1 0 0 0,-1 0 0 0 0,1 0 0 0 0,0 0 0 0 0,0 0 0 0 0,0 0 0 0 0,-1 1 0 0 0,1-1 0 0 0,0 0 0 0 0,1 0 0 0 0,-1 0 0 0 0,0 1 0 0 0,0-1 0 0 0,1 0-25 0 0,1 8 228 0 0,2-1 0 0 0,-1 0 1 0 0,1 0-1 0 0,0 0 0 0 0,1 0 0 0 0,0-1 0 0 0,0 1 0 0 0,0-1 0 0 0,1 0 0 0 0,2 0-228 0 0,11 18 583 0 0,-15-21-491 0 0,0 0 0 0 0,0 0-1 0 0,0 0 1 0 0,1-1 0 0 0,1 1-92 0 0,-1 0 100 0 0,0 0 0 0 0,0 0 1 0 0,-1 0-1 0 0,1 1 0 0 0,-1 0-100 0 0,10 9 188 0 0,-13-13-166 0 0,1 1-1 0 0,0-1 1 0 0,-1 1 0 0 0,1 0 0 0 0,-1-1-1 0 0,1 1 1 0 0,-1 0 0 0 0,0 0-1 0 0,0 0 1 0 0,0 0 0 0 0,0 0 0 0 0,0 0-1 0 0,0 0 1 0 0,-1 0 0 0 0,1 2-22 0 0,0-1 8 0 0,-1 0 0 0 0,0-1 0 0 0,-1 1 0 0 0,1 0 0 0 0,0 0 0 0 0,-1 0 0 0 0,0-1 0 0 0,1 1 0 0 0,-1 0 0 0 0,0-1 0 0 0,0 1 0 0 0,-1 0 0 0 0,1-1 0 0 0,0 0 0 0 0,-1 1 0 0 0,0-1 0 0 0,1 0 0 0 0,-1 0 0 0 0,0 0 0 0 0,0 0 0 0 0,0 0 0 0 0,-1 0-8 0 0,-4 5-9 0 0,-1-1 0 0 0,1-1-1 0 0,-2 1 1 0 0,1-1 0 0 0,0-1 0 0 0,-4 2 9 0 0,9-5-112 0 0,0 0 1 0 0,0 0-1 0 0,0 0 1 0 0,0-1-1 0 0,0 1 1 0 0,0-1-1 0 0,0 0 1 0 0,-3 0 111 0 0,4 0-204 0 0,1 0 0 0 0,-1 0 0 0 0,1 0 0 0 0,-1 0 0 0 0,0-1 0 0 0,1 1 0 0 0,-1-1 0 0 0,1 1 0 0 0,-1-1 0 0 0,1 1 0 0 0,-1-1 0 0 0,1 0 0 0 0,0 0 0 0 0,-1 1 0 0 0,1-1 0 0 0,0 0 0 0 0,-1-1 204 0 0,-6-7-1752 0 0</inkml:trace>
  <inkml:trace contextRef="#ctx0" brushRef="#br0" timeOffset="4918.002">2955 11 26519 0 0,'0'0'604'0'0,"0"0"85"0"0,0 0 42 0 0,0 0-92 0 0,0 0-335 0 0,-5-5 676 0 0,2 4-819 0 0,0 0 0 0 0,0 0-1 0 0,0 0 1 0 0,0 0 0 0 0,-1 1 0 0 0,1-1 0 0 0,0 1 0 0 0,0 0 0 0 0,-3 0-161 0 0,-29 2 245 0 0,4 3-442 0 0,0 1 1 0 0,0 2-1 0 0,1 1 0 0 0,-19 9 197 0 0,38-13-1091 0 0,1 0 1 0 0,0 0-1 0 0,-8 6 1091 0 0,13-8-1083 0 0,-3 2-551 0 0</inkml:trace>
  <inkml:trace contextRef="#ctx0" brushRef="#br0" timeOffset="5248.121">3044 522 3224 0 0,'0'0'941'0'0,"0"0"2744"0"0,0 0 1203 0 0,0 0 243 0 0,0 0-469 0 0,0 0-2160 0 0,0 0-949 0 0,0 0-193 0 0,0 0-155 0 0,4-6 39 0 0,-3 1-1103 0 0,0 0 0 0 0,0-1 0 0 0,0 1 0 0 0,-1 0 0 0 0,0 0 0 0 0,0 0 0 0 0,-1 0 0 0 0,1-1 0 0 0,-1 1 0 0 0,0-2-141 0 0,-1-3 130 0 0,-4-26-2 0 0,4 26-211 0 0,0-1-1 0 0,0 0 0 0 0,1-8 84 0 0,-1-59 972 0 0,1 4-4018 0 0,1 72-4265 0 0,0 2-2340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5:59.3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428 13 1840 0 0,'5'3'160'0'0,"16"-2"1456"0"0,-16-1 1234 0 0,-3 0 2200 0 0,-1 0 1672 0 0,5 0-4170 0 0,-2 0 492 0 0,-3 0 4088 0 0,-33-1-6703 0 0,-16-4-429 0 0,16 1 260 0 0,-18 2-260 0 0,-67-2 11 0 0,91 3 28 0 0,-17 1-25 0 0,-71 14-14 0 0,104-12-12 0 0,20 8-88 0 0,-2-6-360 0 0,0 0 0 0 0,0 0 0 0 0,0 0 0 0 0,0-1 0 0 0,1 0 0 0 0,-1 0 0 0 0,1-1 0 0 0,0 0 0 0 0,6 0 460 0 0,31 8-5652 0 0,-33-5 42 0 0,-2-1-1403 0 0</inkml:trace>
  <inkml:trace contextRef="#ctx0" brushRef="#br0" timeOffset="336.129">451 188 1840 0 0,'0'2'133'0'0,"1"-1"231"0"0,0 0 0 0 0,0 1 1 0 0,-1-1-1 0 0,1 0 0 0 0,0 1 0 0 0,0-1 0 0 0,0 0 0 0 0,0 0 0 0 0,0 0 0 0 0,1 0 0 0 0,-1 0-364 0 0,0 0 4494 0 0,-1-1 223 0 0,0 0-421 0 0,0 0-1955 0 0,0 0-860 0 0,0 0-175 0 0,0 0-141 0 0,0 0-461 0 0,0 0-199 0 0,0 0-38 0 0,-1-1-38 0 0,-31-11 375 0 0,25 10-715 0 0,-1 0 0 0 0,1 0 0 0 0,0 1 0 0 0,-1 0 0 0 0,1 0 0 0 0,-1 1-1 0 0,0 0 1 0 0,-4 1-89 0 0,-3-1 124 0 0,-19 1 141 0 0,0 2 0 0 0,0 1 1 0 0,0 2-1 0 0,-31 9-265 0 0,56-12 69 0 0,7-2-44 0 0,0 0 0 0 0,0-1 1 0 0,-1 1-1 0 0,1-1 1 0 0,0 1-1 0 0,-1-1 1 0 0,1 0-1 0 0,-1 1-25 0 0,1-2 18 0 0,0 1 0 0 0,-10 5 22 0 0,10-4-45 0 0,2-1-266 0 0,1-2-132 0 0,4-7-2382 0 0,-1 2-3120 0 0,2-1-3369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6:07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4112 756 19351 0 0,'0'0'886'0'0,"0"0"-21"0"0,0 0-342 0 0,0 0 606 0 0,0 0 324 0 0,0 0 69 0 0,0 0-125 0 0,0-5-1 0 0,-1-4-1135 0 0,0-1-1 0 0,-1 0 1 0 0,0 1 0 0 0,-1-1 0 0 0,0 1 0 0 0,0 0 0 0 0,-1 0-1 0 0,-2-2-260 0 0,1-2 368 0 0,-1 0 0 0 0,1-1-1 0 0,-1-8-367 0 0,0-5 0 0 0,3 14 0 0 0,0 1 0 0 0,1 0 0 0 0,0-1 0 0 0,1 1 0 0 0,0-1 0 0 0,1-10 0 0 0,4-18 0 0 0,-4 26 0 0 0,1 0 0 0 0,1 1 0 0 0,0-1 0 0 0,1 1 0 0 0,0-1 0 0 0,1 1 0 0 0,4-8 0 0 0,-4 13 0 0 0,0 1 0 0 0,1 0 0 0 0,0 0 0 0 0,0 0 0 0 0,1 1 0 0 0,0-1 0 0 0,0 2 0 0 0,0-1 0 0 0,1 0 0 0 0,0 1 0 0 0,0 0 0 0 0,1 1 0 0 0,0 0 0 0 0,0 0 0 0 0,0 1 0 0 0,0 0 0 0 0,1 0 0 0 0,0 1 0 0 0,0 0 0 0 0,0 0 0 0 0,0 1 0 0 0,7-1 0 0 0,-12 3 4 0 0,0 0 0 0 0,0 0 0 0 0,0 0 0 0 0,0 0 0 0 0,0 1 0 0 0,0-1 0 0 0,0 1 0 0 0,0 0 0 0 0,0 1 0 0 0,0-1 0 0 0,-1 1 0 0 0,1-1 0 0 0,0 1 0 0 0,-1 0 0 0 0,0 0 0 0 0,1 1 0 0 0,-1-1 0 0 0,0 1 0 0 0,0 0 0 0 0,0-1 0 0 0,0 1 0 0 0,-1 1 0 0 0,1-1 0 0 0,0 1-4 0 0,0 1 2 0 0,0 0 0 0 0,-1 0 0 0 0,1 1 0 0 0,-1-1 0 0 0,0 0 0 0 0,-1 1 0 0 0,1-1 1 0 0,-1 1-1 0 0,0 0 0 0 0,0-1 0 0 0,-1 1 0 0 0,1 0 0 0 0,-2-1 0 0 0,1 1 0 0 0,0 0 0 0 0,-2 5-2 0 0,0 0-5 0 0,-1 1 0 0 0,0-1 0 0 0,-1-1 0 0 0,0 1 0 0 0,0 0-1 0 0,-1-1 1 0 0,-1 0 0 0 0,-1 3 5 0 0,2-6 22 0 0,0 0 1 0 0,-1 0-1 0 0,0-1 0 0 0,0 1 1 0 0,0-1-1 0 0,-1-1 1 0 0,0 1-1 0 0,0-1 0 0 0,0-1 1 0 0,0 1-1 0 0,-1-1 0 0 0,0 0 1 0 0,0-1-1 0 0,0 0 0 0 0,0 0 1 0 0,0-1-1 0 0,-9 1-22 0 0,-1 1-95 0 0,0-2 0 0 0,-1 0 0 0 0,1-1 0 0 0,-7-1 95 0 0,23 0 0 0 0,0 0 0 0 0,1 0 0 0 0,-1 0 0 0 0,0 0 0 0 0,0-1 0 0 0,0 1 0 0 0,0-1 0 0 0,0 1 0 0 0,0-1 0 0 0,1 0 0 0 0,-1 1 0 0 0,-1-2 0 0 0,3 2 0 0 0,0 0 0 0 0,0 0 0 0 0,0 0 0 0 0,0 0 0 0 0,0 0 0 0 0,0 0 0 0 0,0 0 0 0 0,-1 0 0 0 0,1 0 0 0 0,0 0 0 0 0,0 0 0 0 0,0 0 0 0 0,0-1 0 0 0,0 1 0 0 0,0 0 0 0 0,0 0 0 0 0,0 0 0 0 0,0 0 0 0 0,0 0 0 0 0,0 0 0 0 0,0 0 0 0 0,0 0 0 0 0,-1-1 0 0 0,1 1 0 0 0,0 0 0 0 0,0 0 0 0 0,0 0 0 0 0,0 0 0 0 0,0 0 0 0 0,0 0 0 0 0,0 0 0 0 0,0-1 0 0 0,0 1 0 0 0,0 0 0 0 0,0 0 0 0 0,0 0 0 0 0,0 0 0 0 0,1 0 0 0 0,-1 0 0 0 0,0 0 0 0 0,0-2 0 0 0,1 1 0 0 0,0-1 0 0 0,0 1 0 0 0,0 0 0 0 0,1 0 0 0 0,-1-1 0 0 0,0 1 0 0 0,0 0 0 0 0,1 0 0 0 0,-1 0 0 0 0,0 0 0 0 0,1 0 0 0 0,-1 1 0 0 0,1-1 0 0 0,-1 0 0 0 0,1 1 0 0 0,-1-1 0 0 0,1 1 0 0 0,0 0 0 0 0,1-1 0 0 0,6 0 0 0 0,1-1 0 0 0,0 2 0 0 0,3-1 0 0 0,6 0 0 0 0,0 0 0 0 0,-1 0 0 0 0,1 1 0 0 0,-1 1 0 0 0,1 0 0 0 0,4 3 0 0 0,15 3 0 0 0,-1 1 0 0 0,0 3 0 0 0,-32-10 0 0 0,0 1 0 0 0,0 0 0 0 0,0 1 0 0 0,0-1 0 0 0,-1 1 0 0 0,1 0 0 0 0,-1 0 0 0 0,1 0 0 0 0,-1 1 0 0 0,0 0 0 0 0,-1-1 0 0 0,1 2 0 0 0,-1-1 0 0 0,1 0 0 0 0,1 4 0 0 0,-3-4 0 0 0,0-1 0 0 0,0 1 0 0 0,0 0 0 0 0,0 0 0 0 0,-1 1 0 0 0,0-1 0 0 0,0 0 0 0 0,0 0 0 0 0,0 1 0 0 0,-1-1 0 0 0,1 0 0 0 0,-1 1 0 0 0,0-1 0 0 0,-1 1 0 0 0,1-1 0 0 0,-1 0 0 0 0,0 0 0 0 0,0 1 0 0 0,-1 1 0 0 0,-2 8-2 0 0,3-10 4 0 0,0 0 0 0 0,-1 0 0 0 0,1 0 0 0 0,-1 0 0 0 0,1-1 0 0 0,-1 1 0 0 0,0-1 0 0 0,-1 1 0 0 0,1-1 0 0 0,-1 0 0 0 0,1 0-1 0 0,-1 0 1 0 0,0 0 0 0 0,-2 2-2 0 0,-3 0 42 0 0,0 0 0 0 0,0 0 0 0 0,0-1 0 0 0,-1 0 0 0 0,1 0 0 0 0,-1-1 0 0 0,0 0 0 0 0,0-1 0 0 0,0 0 0 0 0,0 0 0 0 0,-3-1-42 0 0,-19 2-307 0 0,-1-2-1 0 0,-22-3 308 0 0,2 1 508 0 0,42 1-761 0 0,0-1-1 0 0,0-1 1 0 0,0 1 0 0 0,0-2-1 0 0,1 1 1 0 0,-1-1 253 0 0,5-1-7466 0 0,4 3-2503 0 0</inkml:trace>
  <inkml:trace contextRef="#ctx0" brushRef="#br0" timeOffset="-2090.41">2385 574 4144 0 0,'-1'3'14035'0'0,"0"-3"-5943"0"0,-3-10-4085 0 0,0-10-7307 0 0,3 13 5489 0 0,2-11-1897 0 0,0 1 1 0 0,1-1-1 0 0,1 0 0 0 0,0 1 0 0 0,2 0 0 0 0,3-11-292 0 0,-4 18 67 0 0,-1 1-1 0 0,1 0 1 0 0,1-1-1 0 0,0 1 1 0 0,0 1-1 0 0,1-1 1 0 0,0 1-1 0 0,0 0 0 0 0,1 0 1 0 0,0 1-1 0 0,1 0 1 0 0,2-2-67 0 0,-3 4 30 0 0,0 0 1 0 0,0 1 0 0 0,0 0-1 0 0,0 0 1 0 0,0 1 0 0 0,1 0-1 0 0,-1 0 1 0 0,1 1 0 0 0,0 0-1 0 0,0 0 1 0 0,0 1 0 0 0,0 0-1 0 0,0 0 1 0 0,0 1 0 0 0,0 0-1 0 0,0 1 1 0 0,8 1-31 0 0,-4 0 13 0 0,-1 1 0 0 0,0 1 1 0 0,0 0-1 0 0,0 1 0 0 0,-1 0 0 0 0,0 0 1 0 0,6 5-14 0 0,-12-7 2 0 0,0 0 1 0 0,0 0 0 0 0,0 0-1 0 0,-1 0 1 0 0,1 1 0 0 0,-1 0 0 0 0,0 0-1 0 0,0 0 1 0 0,0 0 0 0 0,-1 0-1 0 0,1 0 1 0 0,-1 1 0 0 0,0-1-1 0 0,0 1 1 0 0,-1 0 0 0 0,1-1 0 0 0,-1 1-1 0 0,0 0 1 0 0,0 1-3 0 0,-1 3 0 0 0,0 1 0 0 0,0-1 0 0 0,-1 0 0 0 0,0 1 0 0 0,0-1 0 0 0,-1 0 0 0 0,0 0 0 0 0,-1 0 0 0 0,-1 3 0 0 0,-5 10 0 0 0,-1-1 0 0 0,-1 0 0 0 0,-2 2 0 0 0,-14 19 0 0 0,12-18 0 0 0,-8 15 0 0 0,3-2 17 0 0,-2-1 0 0 0,-1-1 0 0 0,-2 0 0 0 0,-1-2 0 0 0,-16 14-17 0 0,15-20 159 0 0,-11 7-159 0 0,54-21 71 0 0,-12-11-66 0 0,0-1 1 0 0,1 0 0 0 0,-1 0 0 0 0,1 0-1 0 0,-1 0 1 0 0,1-1 0 0 0,-1 1-1 0 0,1-1 1 0 0,-1 0 0 0 0,1-1 0 0 0,3 0-6 0 0,7 1 6 0 0,71-5-6 0 0,-50 3 0 0 0,0-1 0 0 0,0-1 0 0 0,4-3 0 0 0,17-10-75 0 0,-56 17 51 0 0,-1 0 0 0 0,0 0 0 0 0,1 0 0 0 0,-1 0 0 0 0,0 0 0 0 0,1-1 0 0 0,-1 1 0 0 0,0 0 0 0 0,1 0 0 0 0,-1 0 0 0 0,0-1 0 0 0,0 1 0 0 0,1 0 0 0 0,-1 0 0 0 0,0-1 0 0 0,0 1 0 0 0,1 0 0 0 0,-1 0 0 0 0,0-1 0 0 0,0 1 0 0 0,0 0 0 0 0,0-1 0 0 0,0 1 0 0 0,1 0 0 0 0,-1-1 0 0 0,0 1 0 0 0,0 0 0 0 0,0-1 0 0 0,0 1 0 0 0,0 0 0 0 0,0-1 0 0 0,0 1 0 0 0,0 0 0 0 0,0-1 0 0 0,0 1 0 0 0,0 0 0 0 0,0-1 0 0 0,-1 1 24 0 0,-3-10-2488 0 0,-4 0-8077 0 0</inkml:trace>
  <inkml:trace contextRef="#ctx0" brushRef="#br0" timeOffset="-1505.963">3154 92 9216 0 0,'0'0'706'0'0,"1"-1"-463"0"0,5-14 52 0 0,-6 13 297 0 0,0 1 1 0 0,0-1-1 0 0,0 1 0 0 0,0-1 1 0 0,0 1-1 0 0,0-1 0 0 0,0 1 1 0 0,0-1-1 0 0,-1 1 0 0 0,1-1 1 0 0,0 1-1 0 0,-1-1 0 0 0,0 1 0 0 0,1 0 1 0 0,-1-1-1 0 0,0 1 0 0 0,0 0 1 0 0,1-1-1 0 0,-1 1 0 0 0,0 0 1 0 0,0 0-1 0 0,0 0 0 0 0,-1 0 1 0 0,1 0-1 0 0,0 0 0 0 0,-1 0-592 0 0,0 0 236 0 0,1 0 1 0 0,-1 0-1 0 0,0 0 0 0 0,0 0 0 0 0,0 1 0 0 0,0-1 1 0 0,0 0-1 0 0,-2 1-236 0 0,-3-1 153 0 0,1 1 0 0 0,0 0 0 0 0,-1 0 0 0 0,1 1 0 0 0,0 0 0 0 0,-1 0 0 0 0,1 0 0 0 0,0 1 0 0 0,0 0 0 0 0,0 0 0 0 0,0 1 0 0 0,0 0 0 0 0,1 0 0 0 0,-1 0 0 0 0,1 0 0 0 0,-5 5-153 0 0,7-7 19 0 0,1 2 0 0 0,-1-1 1 0 0,1 0-1 0 0,-1 1 1 0 0,1-1-1 0 0,0 1 1 0 0,0-1-1 0 0,0 1 1 0 0,0 0-1 0 0,1 0 0 0 0,-1 0 1 0 0,1 0-1 0 0,0 0 1 0 0,-1 0-1 0 0,2 1 1 0 0,-1-1-1 0 0,0 0 0 0 0,0 0 1 0 0,1 1-1 0 0,0-1 1 0 0,0 1-1 0 0,0-1 1 0 0,0 0-1 0 0,0 1 1 0 0,1-1-1 0 0,-1 0 0 0 0,1 0 1 0 0,0 1-1 0 0,0-1 1 0 0,0 0-1 0 0,1 0 1 0 0,-1 0-1 0 0,1 1-19 0 0,7 9 159 0 0,0 1 0 0 0,0-2 0 0 0,1 1 0 0 0,1-1 0 0 0,0 0 0 0 0,1-1 0 0 0,0-1 0 0 0,7 5-159 0 0,22 21 512 0 0,-40-33-413 0 0,0-2-97 0 0,-1 0 0 0 0,-1 1 0 0 0,1-1 1 0 0,0 0-1 0 0,0 0 0 0 0,0 1 0 0 0,-1-1 1 0 0,1 0-1 0 0,0 0 0 0 0,-1 0 0 0 0,1 0 1 0 0,-1 1-1 0 0,0-1 0 0 0,1 0 1 0 0,-1 0-1 0 0,0 0 0 0 0,1 0 0 0 0,-1 0 1 0 0,0 0-1 0 0,-1 0-2 0 0,-1 2 0 0 0,1 0 0 0 0,0-1 0 0 0,0 0 0 0 0,-1 0 0 0 0,1 0-1 0 0,-1 0 1 0 0,1 0 0 0 0,-1 0 0 0 0,0-1 0 0 0,0 1 0 0 0,0-1 0 0 0,0 0 0 0 0,0 0-1 0 0,0 0 1 0 0,0 0 0 0 0,0-1 0 0 0,0 1 0 0 0,0-1 0 0 0,-1 0 0 0 0,-10 3-11 0 0,12-3-43 0 0,1 1 0 0 0,-1-1 1 0 0,0 0-1 0 0,0 0 0 0 0,0 0 1 0 0,0-1-1 0 0,0 1 0 0 0,1 0 0 0 0,-1-1 1 0 0,0 1-1 0 0,0-1 0 0 0,0 1 1 0 0,1-1-1 0 0,-1 0 0 0 0,0 0 1 0 0,1 0-1 0 0,-1 0 0 0 0,1 0 1 0 0,-1 0-1 0 0,1-1 0 0 0,-1 1 0 0 0,1 0 1 0 0,0-1-1 0 0,-1 0 54 0 0,0 0-415 0 0,0-1 0 0 0,1 1 0 0 0,-1-1 0 0 0,0 0 1 0 0,1 1-1 0 0,0-1 0 0 0,-1 0 0 0 0,1 0 0 0 0,0 0 0 0 0,1 0 0 0 0,-1 0 0 0 0,0 0 0 0 0,1 0 1 0 0,0-2 414 0 0,0-12-2234 0 0</inkml:trace>
  <inkml:trace contextRef="#ctx0" brushRef="#br0" timeOffset="-1162.347">3401 33 6912 0 0,'3'0'314'0'0,"41"-11"116"0"0,-45 11 13544 0 0,-3-1-7062 0 0,-2 1-4967 0 0,-13-1-4801 0 0,12 2 4761 0 0,-14 0-1693 0 0,-18 3-201 0 0,18 0 213 0 0,0-1 0 0 0,-9-1-224 0 0,7 0 416 0 0,-17 3-416 0 0,16 0-12 0 0,-16 3-610 0 0,16-1-2544 0 0,23-6-3532 0 0,1-1-1979 0 0</inkml:trace>
  <inkml:trace contextRef="#ctx0" brushRef="#br0" timeOffset="-834.662">3584 334 15664 0 0,'0'0'718'0'0,"0"2"-19"0"0,-1 15 1770 0 0,1-17-2350 0 0,0 0-1 0 0,0 0 1 0 0,0 0-1 0 0,0 0 0 0 0,0 0 1 0 0,0 0-1 0 0,0 0 0 0 0,0 0 1 0 0,0 0-1 0 0,0 0 1 0 0,0 1-1 0 0,0-1 0 0 0,0 0 1 0 0,0 0-1 0 0,0 0 0 0 0,0 0 1 0 0,0 0-1 0 0,0 0 1 0 0,0 0-1 0 0,-1 0 0 0 0,1 0 1 0 0,0 0-1 0 0,0 0 0 0 0,0 1 1 0 0,0-1-1 0 0,0 0 1 0 0,0 0-1 0 0,0 0 0 0 0,0 0 1 0 0,0 0-1 0 0,0 0 0 0 0,0 0 1 0 0,0 0-1 0 0,0 0 1 0 0,0 0-1 0 0,-1 0 0 0 0,1 0 1 0 0,0 0-1 0 0,0 0 0 0 0,0 0 1 0 0,0 0-1 0 0,0 0 1 0 0,0 0-1 0 0,0 0 0 0 0,0 0 1 0 0,0 0-1 0 0,0 0 0 0 0,-1 0 1 0 0,1 0-1 0 0,0 0 1 0 0,0 0-1 0 0,0 0 0 0 0,0 0 1 0 0,0 0-1 0 0,0 0 0 0 0,0 0 1 0 0,0 0-1 0 0,0 0-118 0 0,-4-8 5727 0 0,3 1-8156 0 0,1-26 4426 0 0,-6-28-1997 0 0,2 36 0 0 0,2 14 0 0 0,1-1 0 0 0,-1 1 0 0 0,2 0 0 0 0,0-32-151 0 0,0 23-2866 0 0,0 20 1865 0 0</inkml:trace>
  <inkml:trace contextRef="#ctx0" brushRef="#br0" timeOffset="-5137.262">105 698 2760 0 0,'0'0'883'0'0,"0"0"2664"0"0,0 0 1168 0 0,0 0 233 0 0,0 0-468 0 0,0 0-2158 0 0,0 0-950 0 0,0 0-188 0 0,1-2-100 0 0,1-3-657 0 0,1 0 0 0 0,-1-1-1 0 0,-1 0 1 0 0,1 1 0 0 0,-1-1 0 0 0,0 0 0 0 0,0 1-1 0 0,0-6-426 0 0,2-16 446 0 0,1-2-155 0 0,2-11-7 0 0,-2 25-197 0 0,4-13 152 0 0,1 0 1 0 0,7-14-240 0 0,-13 35 30 0 0,1-1 0 0 0,0 1 1 0 0,0 0-1 0 0,0 1 0 0 0,1-1 0 0 0,0 1 0 0 0,0 0 1 0 0,1 0-1 0 0,0 1 0 0 0,0-1 0 0 0,3-1-30 0 0,1 0 13 0 0,1 1 0 0 0,-1 0 0 0 0,1 0 0 0 0,0 1 0 0 0,1 1 0 0 0,7-3-13 0 0,-12 5 5 0 0,0 1 1 0 0,1 0-1 0 0,-1 0 1 0 0,1 0 0 0 0,-1 1-1 0 0,1 0 1 0 0,-1 0-1 0 0,1 1 1 0 0,-1 0-1 0 0,0 0 1 0 0,5 2-6 0 0,-5-1 0 0 0,-1 1 0 0 0,1 0 0 0 0,-1 0 0 0 0,0 0 0 0 0,0 1 0 0 0,0 0 0 0 0,0 0 0 0 0,-1 0 0 0 0,1 1 0 0 0,-1 0 0 0 0,0 0 0 0 0,0 0 0 0 0,-1 1 0 0 0,0-1 0 0 0,0 1 0 0 0,0 0 0 0 0,-1 1 0 0 0,1-1 0 0 0,-2 0 0 0 0,1 1 0 0 0,-1 0 0 0 0,0-1 0 0 0,0 1 0 0 0,-1 0 0 0 0,1 0 0 0 0,-2 0 0 0 0,1 0 0 0 0,-1 0 0 0 0,0 0 0 0 0,-1 7 0 0 0,-3 3 0 0 0,0 0 0 0 0,-1-1 0 0 0,-1 1 0 0 0,0-1 0 0 0,-2 0 0 0 0,0 0 0 0 0,0-1 0 0 0,-4 4 0 0 0,-21 27 0 0 0,-34 39 0 0 0,58-75 0 0 0,-65 79 0 0 0,13-26 0 0 0,34-36-92 0 0,21-23 50 0 0,1 1-1 0 0,1-1 1 0 0,-1 1 0 0 0,1 0 0 0 0,-1 0 0 0 0,1 0-1 0 0,1 1 1 0 0,-1 0 0 0 0,-1 4 42 0 0,4-8-248 0 0,1-2 67 0 0,0 0 278 0 0,0 0 119 0 0,0 0 28 0 0,143 0 100 0 0,-44-9-344 0 0,-15 5 0 0 0,-79 4-18 0 0,-1 0 0 0 0,1 0 0 0 0,-1-1 1 0 0,0 0-1 0 0,1 1 0 0 0,-1-2 0 0 0,0 1 0 0 0,3-2 18 0 0,-5 3-201 0 0,0-1 0 0 0,0-1-1 0 0,0 1 1 0 0,0 0 0 0 0,0 0 0 0 0,-1-1-1 0 0,1 1 1 0 0,0-1 0 0 0,-1 1 0 0 0,1-1-1 0 0,-1 0 1 0 0,0 0 0 0 0,1 0 0 0 0,-1 0 0 0 0,0 1-1 0 0,0-2 1 0 0,1 0 201 0 0,1-10-10548 0 0</inkml:trace>
  <inkml:trace contextRef="#ctx0" brushRef="#br0" timeOffset="-4588.73">871 71 21391 0 0,'0'0'984'0'0,"0"0"-25"0"0,-6-10 2089 0 0,5 9-2947 0 0,0-1 0 0 0,0 1 0 0 0,0-1 0 0 0,0 1 0 0 0,-1 0 0 0 0,1 0 0 0 0,0 0 0 0 0,-1-1 0 0 0,1 1 0 0 0,-1 0 1 0 0,1 1-1 0 0,-1-1 0 0 0,0 0 0 0 0,1 0 0 0 0,-1 1 0 0 0,0-1 0 0 0,1 1 0 0 0,-1-1 0 0 0,0 1 0 0 0,0 0 0 0 0,0 0 0 0 0,1 0 0 0 0,-1 0 0 0 0,0 0 0 0 0,0 0 0 0 0,0 0-101 0 0,-1 1 147 0 0,-1-1-1 0 0,1 1 0 0 0,-1 0 1 0 0,1 0-1 0 0,0 0 0 0 0,-1 1 0 0 0,1-1 1 0 0,0 1-1 0 0,0 0 0 0 0,0 0 0 0 0,0 0 1 0 0,0 0-1 0 0,0 1-146 0 0,-8 7 7 0 0,7-8 1 0 0,0 1 0 0 0,1 0 1 0 0,-1 0-1 0 0,1 1 0 0 0,0-1 1 0 0,0 1-1 0 0,0 0 0 0 0,0-1 1 0 0,1 1-1 0 0,-1 0 0 0 0,1 1 1 0 0,0-1-1 0 0,1 0 0 0 0,-1 1 1 0 0,1-1-1 0 0,-1 3-8 0 0,1 1 23 0 0,1 0-1 0 0,0 1 0 0 0,0-1 1 0 0,0 0-1 0 0,1 1 1 0 0,1-1-1 0 0,-1 0 1 0 0,2 0-1 0 0,-1 0 1 0 0,1 0-1 0 0,0-1 1 0 0,0 1-1 0 0,3 3-22 0 0,2 6 75 0 0,-4-8 45 0 0,0-1-1 0 0,0 0 0 0 0,0-1 0 0 0,5 5-119 0 0,-7-8 58 0 0,1 0-1 0 0,-1 0 0 0 0,0 0 1 0 0,0 0-1 0 0,0 1 1 0 0,0 1-58 0 0,5 13 183 0 0,-6-18-176 0 0,0 0 0 0 0,0 0 0 0 0,-1 0 0 0 0,1 0-1 0 0,-1 0 1 0 0,1 0 0 0 0,-1 0 0 0 0,1 1 0 0 0,-1-1 0 0 0,0 0 0 0 0,1 0 0 0 0,-1 1-1 0 0,0-1 1 0 0,0 0 0 0 0,0 0 0 0 0,0 1 0 0 0,0-1 0 0 0,0 0 0 0 0,0 0 0 0 0,-1 0-1 0 0,1 2-6 0 0,-1 0 29 0 0,-4 8-18 0 0,-3-2-11 0 0,5-8-110 0 0,0 1 1 0 0,0-1-1 0 0,0 1 0 0 0,0-1 0 0 0,0 0 1 0 0,0 0-1 0 0,-1 0 0 0 0,1-1 0 0 0,0 1 1 0 0,0-1-1 0 0,-1 0 0 0 0,-1 1 110 0 0,3-2-261 0 0,0 1-1 0 0,0 0 1 0 0,0 0-1 0 0,0-1 1 0 0,0 1-1 0 0,0-1 0 0 0,0 1 1 0 0,0-1-1 0 0,1 0 1 0 0,-1 0-1 0 0,0 0 1 0 0,0 0-1 0 0,1 0 1 0 0,-1 0-1 0 0,1 0 1 0 0,-1-1-1 0 0,1 1 0 0 0,-1-1 1 0 0,1 1-1 0 0,0-1 1 0 0,-1 0 261 0 0,-7-9-1751 0 0</inkml:trace>
  <inkml:trace contextRef="#ctx0" brushRef="#br0" timeOffset="-4238.666">1033 42 14744 0 0,'10'-3'1895'0'0,"7"-3"-2179"0"0,-12 5 5069 0 0,1-1 5019 0 0,-20-3-9111 0 0,6 2-551 0 0,-81-13 515 0 0,88 16-656 0 0,-11-1 17 0 0,0-1 0 0 0,0 2-1 0 0,0 0 1 0 0,0 0-1 0 0,0 1 1 0 0,-4 1-18 0 0,4 1 21 0 0,10-1-31 0 0,1 0-109 0 0,0-1-194 0 0,-3 2 340 0 0,0-2-3806 0 0,4-1-6520 0 0</inkml:trace>
  <inkml:trace contextRef="#ctx0" brushRef="#br0" timeOffset="-3741.88">1128 246 7368 0 0,'0'0'333'0'0,"0"0"0"0"0,0 0 287 0 0,-1-2 1991 0 0,0-1-870 0 0,-1-1-1 0 0,1 1 1 0 0,0-1 0 0 0,-1 1-1 0 0,2-1 1 0 0,-1-1-1741 0 0,0 0 757 0 0,0 0 0 0 0,0 0 0 0 0,1 0 0 0 0,0 0 0 0 0,0 0 0 0 0,0 0 0 0 0,1-3-757 0 0,4-20 1459 0 0,-5 22-1277 0 0,1 0 0 0 0,0 0 0 0 0,0 1 0 0 0,1-1-1 0 0,0 0 1 0 0,0 1 0 0 0,0-1 0 0 0,0 1 0 0 0,1 0 0 0 0,2-3-182 0 0,-1 1 90 0 0,1 1 1 0 0,0 0 0 0 0,0 0 0 0 0,1 1 0 0 0,0-1-1 0 0,0 1 1 0 0,0 1 0 0 0,1-1 0 0 0,-1 1-1 0 0,1 0 1 0 0,0 0 0 0 0,0 1 0 0 0,0 0-1 0 0,1 0 1 0 0,2 0-91 0 0,-5 2-1 0 0,4-1 46 0 0,1 0-1 0 0,-1 0 1 0 0,1 1 0 0 0,-1 0 0 0 0,1 1-1 0 0,-1 0 1 0 0,9 1-45 0 0,-5 4 67 0 0,-12-4-64 0 0,1 0 0 0 0,-1 0 0 0 0,1 0 1 0 0,-1 0-1 0 0,1 1 0 0 0,-1-1 0 0 0,0 0 1 0 0,1 1-1 0 0,-1-1 0 0 0,0 1 0 0 0,0-1 1 0 0,0 1-1 0 0,0-1 0 0 0,-1 1 0 0 0,1 0 0 0 0,0 0 1 0 0,-1 0-4 0 0,1 1-15 0 0,0 1 0 0 0,0 0 0 0 0,-1 0 0 0 0,1 0 1 0 0,-1 0-1 0 0,0 0 0 0 0,0-1 0 0 0,-1 3 15 0 0,-1 7-49 0 0,-1 1-1 0 0,0-1 1 0 0,-1 0-1 0 0,-2 4 50 0 0,5-16 3 0 0,-7 24-3 0 0,-1-1 0 0 0,-1 0 0 0 0,-2 0 0 0 0,0-1 0 0 0,-2-1 0 0 0,-9 13 0 0 0,3-7-18 0 0,-11 22 18 0 0,2-4 290 0 0,23-40-294 0 0,2 0-147 0 0,4-5 148 0 0,0-1 0 0 0,0 0 0 0 0,0 0 0 0 0,0 1 0 0 0,0-1-1 0 0,0 0 1 0 0,0 0 0 0 0,0 1 0 0 0,1-1 0 0 0,-1 0 0 0 0,0 0-1 0 0,0 0 1 0 0,0 1 0 0 0,1-1 0 0 0,-1 0 0 0 0,0 0 0 0 0,0 0-1 0 0,0 0 1 0 0,1 0 0 0 0,-1 1 0 0 0,0-1 0 0 0,0 0 0 0 0,1 0-1 0 0,-1 0 1 0 0,0 0 0 0 0,0 0 0 0 0,1 0 0 0 0,-1 0 0 0 0,0 0-1 0 0,0 0 1 0 0,1 0 0 0 0,-1 0 3 0 0,10 1 113 0 0,-1 1 1 0 0,1-2-1 0 0,0 0 1 0 0,0 0-1 0 0,3-1-113 0 0,34 0 353 0 0,-38 3-451 0 0,0-2 0 0 0,0 1 0 0 0,1-1 0 0 0,-1-1 0 0 0,0 1 0 0 0,0-2 1 0 0,0 1-1 0 0,0-1 0 0 0,8-3 98 0 0,-15 4-131 0 0,-2 1 40 0 0,0 0-1379 0 0,-2-1-5835 0 0,-5-6-2504 0 0</inkml:trace>
  <inkml:trace contextRef="#ctx0" brushRef="#br0" timeOffset="-3119.658">1731 910 8752 0 0,'10'0'1179'0'0,"-4"0"1072"0"0,0 1 0 0 0,-1-2 0 0 0,1 1 0 0 0,0-1 0 0 0,-1 1 0 0 0,1-2 0 0 0,1 0-2251 0 0,-5 2 405 0 0,-1-1-1 0 0,0 1 1 0 0,0-1 0 0 0,0 1 0 0 0,1-1-1 0 0,-1 0 1 0 0,0 0 0 0 0,0 0 0 0 0,0 0-1 0 0,0 0 1 0 0,0 0 0 0 0,-1 0 0 0 0,1 0-1 0 0,0 0 1 0 0,0 0 0 0 0,-1 0 0 0 0,1-1-405 0 0,0 0-173 0 0,0 0 1 0 0,-1 0-1 0 0,1 0 0 0 0,-1 0 1 0 0,1 0-1 0 0,-1 0 1 0 0,0 0-1 0 0,0-2 173 0 0,0-6 189 0 0,0 2-101 0 0,0 1-1 0 0,0-1 0 0 0,-1 1 1 0 0,0-1-1 0 0,0 1 1 0 0,-1-1-88 0 0,-21-109 169 0 0,16 89-234 0 0,-2-26 65 0 0,-4-21-87 0 0,11 64-304 0 0,0 0-1 0 0,1 0 1 0 0,1-1-1 0 0,0-7 392 0 0,0 12-830 0 0,0 10 685 0 0,1 0-1 0 0,0-1 1 0 0,0 1 0 0 0,0-1 0 0 0,0 0-1 0 0,0 1 1 0 0,1-1 145 0 0,0 3-284 0 0,12 45-5557 0 0,-5-25 1062 0 0,-4-12 2209 0 0</inkml:trace>
  <inkml:trace contextRef="#ctx0" brushRef="#br0" timeOffset="-2769.593">1810 682 3224 0 0,'6'2'58'0'0,"0"0"0"0"0,-1 0 0 0 0,1 0 0 0 0,2 2-58 0 0,10 5 80 0 0,15 6 7108 0 0,-24-10-3559 0 0,-1-1 0 0 0,1 0 0 0 0,5 1-3629 0 0,7 2 4024 0 0,-19-6-2630 0 0,-2-1-135 0 0,0 0-432 0 0,0 0-187 0 0,0 0-37 0 0,0 0-61 0 0,0 0-212 0 0,0 0-90 0 0,-7 0 184 0 0,-50-5-47 0 0,23 1-300 0 0,-31-4-2 0 0,47 5-61 0 0,1 0-1 0 0,-4-1-13 0 0,8 0 9 0 0,0 2 1 0 0,0 0-1 0 0,0 0 0 0 0,-2 1-9 0 0,-1-2 0 0 0,13 2 0 0 0,0 0 0 0 0,0 0 0 0 0,0 0 0 0 0,0 1 0 0 0,0-1 0 0 0,0 1 0 0 0,0 0 0 0 0,0 0 0 0 0,-1 0 0 0 0,-3 0-61 0 0,5 0-257 0 0,2 0-106 0 0,0 0-21 0 0,0 0-196 0 0,0 0-814 0 0,0 0-353 0 0</inkml:trace>
  <inkml:trace contextRef="#ctx0" brushRef="#br0" timeOffset="2959.957">1 1457 3224 0 0,'5'-5'816'0'0,"-4"-4"889"0"0,-1-18 12665 0 0,0 16-11170 0 0,2 5-1132 0 0,-1 0-698 0 0,-4 4 2308 0 0,-2 23-3294 0 0,4-13-337 0 0,1 1-1 0 0,0-1 1 0 0,0 0 0 0 0,0 1 0 0 0,1-1-1 0 0,1 1 1 0 0,-1-1 0 0 0,1 0-1 0 0,1 0 1 0 0,1 4-47 0 0,3 13 173 0 0,-1 1-115 0 0,-3-8-17 0 0,1-1 1 0 0,1 0-1 0 0,1 0 1 0 0,2 4-42 0 0,-5-16 0 0 0,-1 3 0 0 0,3 16 0 0 0,-4-13 0 0 0,-4-14 32 0 0,1 1 0 0 0,0-1 0 0 0,1 0 0 0 0,-1 1 0 0 0,0-1 0 0 0,1 0 0 0 0,-1 0 0 0 0,1 0 0 0 0,0 0 0 0 0,0 0 0 0 0,0-2-32 0 0,-3-51 442 0 0,2-39-442 0 0,2 81 38 0 0,5-32 32 0 0,-2 22-15 0 0,-2 17-44 0 0,0 1 0 0 0,1-1-1 0 0,0 1 1 0 0,-1 0 0 0 0,2 0-1 0 0,-1 0 1 0 0,3-4-11 0 0,-2 6 0 0 0,-1 0-1 0 0,1 0 1 0 0,0 1 0 0 0,0-1 0 0 0,0 1-1 0 0,0 0 1 0 0,1 0 0 0 0,-1 0 0 0 0,1 0-1 0 0,0 1 1 0 0,-1-1 0 0 0,1 1 0 0 0,1 0-1 0 0,-1 0 1 0 0,0 1 0 0 0,0-1 0 0 0,1 1-1 0 0,-1 0 1 0 0,1 0 0 0 0,-1 0 0 0 0,1 1-1 0 0,-1-1 1 0 0,1 1 0 0 0,-1 0 0 0 0,1 1-1 0 0,-1-1 1 0 0,1 1 0 0 0,-1 0 0 0 0,1 0-1 0 0,-1 0 1 0 0,3 2 0 0 0,2 1 0 0 0,-4 5 0 0 0,-4-5-25 0 0,0 0-1 0 0,0 0 1 0 0,0 0-1 0 0,0 0 1 0 0,-1 0 0 0 0,0 1-1 0 0,0-1 1 0 0,0 0-1 0 0,-1 0 1 0 0,1 1-1 0 0,-1-1 1 0 0,0 0 0 0 0,0 0-1 0 0,0 0 1 0 0,-1 0-1 0 0,0 1 26 0 0,-2 6-86 0 0,-1-1 0 0 0,-1 0 0 0 0,1-1 0 0 0,-2 1 0 0 0,-3 4 86 0 0,4-7 5 0 0,1-1 0 0 0,-1 0 1 0 0,0-1-1 0 0,-1 1 0 0 0,1-1 1 0 0,-1-1-1 0 0,0 1 0 0 0,-5 1-5 0 0,11-5-225 0 0,-1 0-1 0 0,0-1 0 0 0,0 1 1 0 0,0-1-1 0 0,0 1 0 0 0,0-1 1 0 0,0 0-1 0 0,0 0 0 0 0,0 0 1 0 0,0 0 225 0 0,1 0-440 0 0,0 0-1518 0 0,1 0-81 0 0</inkml:trace>
  <inkml:trace contextRef="#ctx0" brushRef="#br0" timeOffset="3862.543">395 1383 2760 0 0,'0'0'515'0'0,"0"0"1119"0"0,0 0 491 0 0,0 0 98 0 0,0 0-27 0 0,0 0-177 0 0,0 0-78 0 0,5 10 4659 0 0,0-6-5926 0 0,0-1 1 0 0,0 0 0 0 0,0 0 0 0 0,0 0 0 0 0,1-1 0 0 0,-1 1-1 0 0,1-1 1 0 0,-1-1 0 0 0,1 1 0 0 0,3 0-675 0 0,-6-1 89 0 0,0-1 1 0 0,0 0-1 0 0,-1 1 0 0 0,1-1 0 0 0,0 0 1 0 0,0 0-1 0 0,0-1 0 0 0,0 1 1 0 0,-1-1-1 0 0,1 1 0 0 0,0-1 1 0 0,0 0-1 0 0,-1 0 0 0 0,1 0 1 0 0,0 0-1 0 0,-1-1 0 0 0,0 1 1 0 0,1-1-1 0 0,-1 1 0 0 0,0-1 0 0 0,1 0 1 0 0,-1 0-1 0 0,0 0 0 0 0,0 0-89 0 0,8-8 125 0 0,-9 9-115 0 0,0 1 0 0 0,0-1 0 0 0,0 0 0 0 0,-1 1-1 0 0,1-1 1 0 0,0 0 0 0 0,0 0 0 0 0,-1 0-1 0 0,1 0 1 0 0,0 0 0 0 0,-1 0 0 0 0,1 0-1 0 0,-1 0 1 0 0,1 0 0 0 0,-1 0 0 0 0,1 0 0 0 0,-1 0-1 0 0,0 0 1 0 0,1 0 0 0 0,-1 0 0 0 0,0 0-1 0 0,0-1 1 0 0,0 1 0 0 0,0 0 0 0 0,0 0-1 0 0,0 0 1 0 0,0 0 0 0 0,-1 0-10 0 0,-1-10 11 0 0,2 9-8 0 0,0 1 0 0 0,0-1 0 0 0,-1 1 0 0 0,1-1 0 0 0,0 1 0 0 0,-1-1 0 0 0,1 1 0 0 0,-1 0-1 0 0,0-1 1 0 0,1 1 0 0 0,-1 0 0 0 0,0-1 0 0 0,0 1 0 0 0,0 0 0 0 0,0 0 0 0 0,0 0 0 0 0,0 0 0 0 0,0 0-3 0 0,-12-14 0 0 0,11 13 0 0 0,1 0 0 0 0,-1 0 0 0 0,0 0 0 0 0,0 0 0 0 0,0 0 0 0 0,0 0 0 0 0,0 1 0 0 0,0-1 0 0 0,0 1 0 0 0,0 0 0 0 0,0-1 0 0 0,-1 1 0 0 0,-1 0 0 0 0,0-1 0 0 0,1 1 0 0 0,-1 0 0 0 0,0 0 0 0 0,0 0 0 0 0,0 1 0 0 0,0-1 0 0 0,0 1 0 0 0,0 0 0 0 0,0 0 0 0 0,0 0 0 0 0,-1 1 0 0 0,2 0 0 0 0,1 0 0 0 0,-1-1 0 0 0,0 1 0 0 0,1 0 0 0 0,0 1 0 0 0,-1-1 0 0 0,1 0 0 0 0,0 1 0 0 0,-1 0 0 0 0,1-1 0 0 0,0 1 0 0 0,0 0 0 0 0,1 0 0 0 0,-1 0 0 0 0,0 0 0 0 0,0 0 0 0 0,1 1 0 0 0,-1 0 0 0 0,-1 2 1 0 0,0 1-1 0 0,0-1 1 0 0,1 1-1 0 0,0-1 1 0 0,0 1 0 0 0,0 0-1 0 0,1 0 1 0 0,0 0-1 0 0,0 0 1 0 0,1 0 0 0 0,-1 0-1 0 0,1 0 1 0 0,1 0-1 0 0,-1 1 1 0 0,1-1 0 0 0,0 0-1 0 0,0 0 1 0 0,2 4-1 0 0,4 18 28 0 0,-5-20-20 0 0,1 0 1 0 0,-1 0-1 0 0,3 6-8 0 0,2 1 16 0 0,1-1 0 0 0,0 0 0 0 0,0 0 0 0 0,3 2-16 0 0,-7-11 5 0 0,0 0 1 0 0,1 0-1 0 0,-1-1 0 0 0,1 1 1 0 0,0-1-1 0 0,0 0 0 0 0,0 0 1 0 0,0-1-1 0 0,1 0 0 0 0,0 0 1 0 0,-1 0-1 0 0,2 0-5 0 0,-1-1 0 0 0,1 0 0 0 0,0-1 0 0 0,0 1 0 0 0,0-1 0 0 0,0-1 0 0 0,0 1 0 0 0,0-1 0 0 0,0 0 0 0 0,0-1 0 0 0,0 0 0 0 0,0 0 0 0 0,-1 0 0 0 0,1-1 0 0 0,0 0 0 0 0,0 0 0 0 0,0-1 0 0 0,-3 1 6 0 0,-1 0-1 0 0,1 0 1 0 0,-1-1-1 0 0,0 1 1 0 0,1-1-1 0 0,-1 0 1 0 0,-1 0-1 0 0,1 0 1 0 0,0 0-1 0 0,-1-1 1 0 0,1 1-1 0 0,0-3-5 0 0,3-5 23 0 0,0 0 1 0 0,-1 0-1 0 0,2-8-23 0 0,-2 4-83 0 0,-2 0 1 0 0,0 0-1 0 0,-1 0 0 0 0,0 0 1 0 0,-1 0-1 0 0,-2-15 83 0 0,5-31-336 0 0,-4 59 267 0 0,0 2-22 0 0,0 0-2 0 0,1 2 73 0 0,1 0 1 0 0,-1 0-1 0 0,0 0 1 0 0,0 0-1 0 0,0 0 1 0 0,0 0-1 0 0,0 1 1 0 0,-1-1 19 0 0,1 0-7 0 0,4 11-1 0 0,-1 1 0 0 0,-1-1-1 0 0,-1 1 1 0 0,1 0 0 0 0,-2 0 0 0 0,0 0-1 0 0,-1 3 9 0 0,3 29-14 0 0,-2-1 11 0 0,-1-14 23 0 0,0-29 63 0 0,0-2 0 0 0,0 0-6 0 0,0 0 15 0 0,0 0 4 0 0,0 0 0 0 0,0 0 0 0 0,0 0 1 0 0,1-2 6 0 0,2-1-54 0 0,0-1 0 0 0,0 1 0 0 0,-1-1 0 0 0,0 1 0 0 0,0-1 0 0 0,0 0 0 0 0,0 0 0 0 0,1-4-49 0 0,4-8 128 0 0,-2 4-60 0 0,1 0 0 0 0,1 1 0 0 0,0-1 0 0 0,0 1 0 0 0,1 1 0 0 0,0 0 0 0 0,1 0 0 0 0,6-5-68 0 0,1 1 46 0 0,-6 3-32 0 0,1 2-1 0 0,1 0 0 0 0,-1 0 0 0 0,1 1 0 0 0,5-2-13 0 0,-12 7-127 0 0,-5 2-525 0 0,0 1-205 0 0,0 0-1892 0 0,0 0-7434 0 0</inkml:trace>
  <inkml:trace contextRef="#ctx0" brushRef="#br0" timeOffset="4780.527">1487 1247 6448 0 0,'0'0'498'0'0,"0"0"190"0"0,0 0 2016 0 0,0 0 914 0 0,0 0 181 0 0,0 0-340 0 0,0 0-1582 0 0,0 0-695 0 0,0 0-138 0 0,0 0-102 0 0,0 0-320 0 0,0 2-140 0 0,5 69 1041 0 0,-4-56-1389 0 0,1 0 0 0 0,0 0 0 0 0,1 3-134 0 0,4 28 179 0 0,-4-18-61 0 0,2 1 0 0 0,4 12-118 0 0,-3-11 104 0 0,4 28-104 0 0,-7-28 2 0 0,0-5 119 0 0,-2 0 0 0 0,0 7-121 0 0,-1-31 76 0 0,0-1-4 0 0,0 0 0 0 0,0 0 1 0 0,0 0 6 0 0,0 0 1 0 0,0 0 0 0 0,0 0-1 0 0,-1-1-6 0 0,-5-10-29 0 0,1-1 0 0 0,1 1 0 0 0,0 0 0 0 0,1-1 0 0 0,0 0 0 0 0,0 0 0 0 0,1 0 0 0 0,1 0 0 0 0,0 0 0 0 0,1-2-44 0 0,-3-28 51 0 0,2 30-20 0 0,0 0 1 0 0,0 1-1 0 0,2-1 0 0 0,0-3-31 0 0,1-7 60 0 0,0-1 82 0 0,2 1 0 0 0,5-20-142 0 0,-7 35 29 0 0,0 1 1 0 0,0 0-1 0 0,1 0 0 0 0,-1 0 1 0 0,2 0-1 0 0,-1 0 0 0 0,0 1 1 0 0,1-1-1 0 0,0 1 0 0 0,1 0 1 0 0,-1 0-1 0 0,2 0-29 0 0,3-4 59 0 0,1 1-1 0 0,1 0 1 0 0,-1 1-1 0 0,1 0 1 0 0,1 1-1 0 0,7-4-58 0 0,-16 9 13 0 0,0 0 0 0 0,1-1 0 0 0,-1 1 0 0 0,1 0-1 0 0,-1 1 1 0 0,1-1 0 0 0,-1 1 0 0 0,1-1 0 0 0,-1 1-1 0 0,1 0 1 0 0,-1 0 0 0 0,1 1 0 0 0,-1-1 0 0 0,1 1-1 0 0,-1 0 1 0 0,1 0 0 0 0,-1 0 0 0 0,1 0-1 0 0,-1 0 1 0 0,0 1 0 0 0,0 0 0 0 0,0-1 0 0 0,0 1-1 0 0,0 0 1 0 0,0 1 0 0 0,0-1-13 0 0,-1 0 2 0 0,-1-1 0 0 0,1 1 0 0 0,-1-1-1 0 0,1 1 1 0 0,-1 0 0 0 0,0 0 0 0 0,1 0 0 0 0,-1 0 0 0 0,0 0-1 0 0,0 0 1 0 0,0 0 0 0 0,-1 0 0 0 0,1 0 0 0 0,-1 0 0 0 0,1 0-1 0 0,-1 0 1 0 0,1 1 0 0 0,-1 1-2 0 0,-1 2 0 0 0,1-1 1 0 0,-1 1-1 0 0,0 0 1 0 0,-1-1-1 0 0,1 1 1 0 0,-1-1-1 0 0,-1 1 0 0 0,-3 6 0 0 0,0 1 0 0 0,-1-1 0 0 0,-1 0 0 0 0,0 0 0 0 0,-1-1 0 0 0,0 0 0 0 0,-1 1 0 0 0,0-1 0 0 0,3-3-12 0 0,-1-1-1 0 0,1 0 1 0 0,-1 0-1 0 0,-1-1 1 0 0,1 0-1 0 0,-2 0 13 0 0,4-3-354 0 0,0 0-1 0 0,-1 0 1 0 0,1-1 0 0 0,-1 0-1 0 0,0 0 1 0 0,-3 0 354 0 0,5 0-735 0 0,4-1-4253 0 0,1-1-4183 0 0</inkml:trace>
  <inkml:trace contextRef="#ctx0" brushRef="#br0" timeOffset="5178.978">1926 1574 6912 0 0,'0'0'528'0'0,"0"0"122"0"0,0 0 1782 0 0,0-2 822 0 0,-2-28 4144 0 0,-4-16-3919 0 0,-2 6-886 0 0,-9-25-2593 0 0,15 55 216 0 0,-1 0 0 0 0,2 1 0 0 0,-1-1 0 0 0,1-9-216 0 0,2 21 13 0 0,-1 0 0 0 0,1 1 0 0 0,0-1 0 0 0,-1 0 0 0 0,1 0 0 0 0,0 0 0 0 0,0 0 0 0 0,1 0-1 0 0,-1 0 1 0 0,2 2-13 0 0,5 10 16 0 0,-3-3-14 0 0,-1-3 1 0 0,1 1 1 0 0,-2 0-1 0 0,0 0 0 0 0,0 1 1 0 0,2 8-4 0 0,-4-9 85 0 0,1 1 1 0 0,-2-1 0 0 0,1 1-1 0 0,-1-1 1 0 0,0 1 0 0 0,-1-1-1 0 0,0 1 1 0 0,-1 0-86 0 0,1-2 184 0 0,1-6 8 0 0,0-2 35 0 0,0 0 18 0 0,0 0 3 0 0,0 2-5 0 0,0 6-23 0 0,0-6-11 0 0,0-2-1 0 0,0 0-12 0 0,0 0-49 0 0,0 0-19 0 0,1-2-7 0 0,7-22 155 0 0,-8 19-242 0 0,1 1 0 0 0,1 0 0 0 0,-1 0 0 0 0,0 0-1 0 0,3-3-33 0 0,0 0 37 0 0,-1-1 0 0 0,0 1 0 0 0,0-1 0 0 0,1-2-37 0 0,-2 3 15 0 0,0 0 0 0 0,0 1 1 0 0,1-1-1 0 0,1 1 0 0 0,-1 0 0 0 0,3-4-15 0 0,-5 9-1 0 0,31-41 91 0 0,-27 37-145 0 0,0 0 0 0 0,-1 0 0 0 0,2 1 0 0 0,-1-1 0 0 0,0 1 0 0 0,5-2 55 0 0,0 2-1164 0 0,0 3-371 0 0</inkml:trace>
  <inkml:trace contextRef="#ctx0" brushRef="#br0" timeOffset="5849.317">2360 1309 3680 0 0,'0'0'284'0'0,"0"0"325"0"0,0 0 2060 0 0,-2 0 2875 0 0,-10 3-299 0 0,5-1-4508 0 0,0 1-1 0 0,0 0 0 0 0,1 0 1 0 0,0 1-1 0 0,-1-1 0 0 0,1 1 1 0 0,1 1-1 0 0,-1-1 0 0 0,0 1 1 0 0,1 1-737 0 0,-11 7 952 0 0,14-11-801 0 0,0 1 1 0 0,0-1-1 0 0,0 0 0 0 0,0 1 0 0 0,0 0 0 0 0,1-1 0 0 0,-1 1 1 0 0,1 0-1 0 0,0 0 0 0 0,-1 0 0 0 0,1 0 0 0 0,1 0 0 0 0,-1 0 1 0 0,0 0-1 0 0,1 0 0 0 0,-1 0 0 0 0,1 1 0 0 0,0-1 0 0 0,0 0 1 0 0,0 0-1 0 0,1 3-151 0 0,0-3 120 0 0,0-1-1 0 0,1 1 1 0 0,-1-1 0 0 0,0 1 0 0 0,1-1 0 0 0,0 0-1 0 0,-1 1 1 0 0,1-1 0 0 0,0 0 0 0 0,0 0 0 0 0,0 0-120 0 0,25 21 903 0 0,-20-19-818 0 0,0 1 0 0 0,0-1 0 0 0,0 0-1 0 0,0-1 1 0 0,1 0 0 0 0,-1 0 0 0 0,8 2-85 0 0,-12-4 25 0 0,1 0 1 0 0,0-1-1 0 0,0 1 0 0 0,0-1 0 0 0,0 0 1 0 0,-1 1-1 0 0,1-2 0 0 0,0 1 1 0 0,0 0-1 0 0,0-1 0 0 0,0 0 1 0 0,0 0-1 0 0,-1 0 0 0 0,1 0 0 0 0,0 0 1 0 0,-1-1-1 0 0,3-1-25 0 0,-4 2 0 0 0,0-1 0 0 0,-1 1 0 0 0,1 0 0 0 0,0-1 0 0 0,-1 1 0 0 0,1-1 0 0 0,-1 0 0 0 0,1 1 0 0 0,-1-1 0 0 0,0 0 0 0 0,0 0 0 0 0,0 0 0 0 0,0 0 0 0 0,0 0 0 0 0,0 0 0 0 0,-1 0 0 0 0,1-2 0 0 0,0 0 0 0 0,-1 1 0 0 0,0-1 0 0 0,0 0 0 0 0,0 1 0 0 0,0-1 0 0 0,0 0 0 0 0,-1 1 0 0 0,0-1 0 0 0,0 0 0 0 0,0 0 0 0 0,-2-5 0 0 0,-1 1 0 0 0,1 0 0 0 0,-1 0 0 0 0,-1 0 0 0 0,0 0 0 0 0,0 1 0 0 0,0-1 0 0 0,-4-2 0 0 0,5 5-18 0 0,-1 0 0 0 0,0 0 0 0 0,0 0 0 0 0,0 1 0 0 0,-1 0 0 0 0,1 0 0 0 0,-1 0 0 0 0,-3-1 18 0 0,8 4-64 0 0,0 1 14 0 0,0 0 0 0 0,1 0 0 0 0,-1 0 0 0 0,0 0 0 0 0,1 0 0 0 0,-1 0 0 0 0,1 0 0 0 0,-1 0 0 0 0,0 0 0 0 0,1 1 0 0 0,-1-1 0 0 0,0 0 0 0 0,1 0 0 0 0,-1 0 0 0 0,1 1 0 0 0,-1-1 0 0 0,1 0 0 0 0,-1 1 0 0 0,1-1 0 0 0,-1 1 0 0 0,1-1 0 0 0,-1 0 0 0 0,1 1 0 0 0,-1 0 50 0 0,0 2-435 0 0,0 1 1 0 0,0 0-1 0 0,0 0 0 0 0,1 0 0 0 0,-1 0 1 0 0,1 0-1 0 0,0 0 0 0 0,0-1 0 0 0,1 1 1 0 0,-1 0-1 0 0,1 0 0 0 0,0 0 0 0 0,0 0 1 0 0,1 1 434 0 0,1 4-2578 0 0</inkml:trace>
  <inkml:trace contextRef="#ctx0" brushRef="#br0" timeOffset="6197.485">2842 1362 1840 0 0,'0'0'83'0'0,"-7"-13"10"0"0,5 11 189 0 0,0-1 0 0 0,0 1 0 0 0,0 0 0 0 0,0 0 0 0 0,0-1 0 0 0,-1 2 0 0 0,0-1 0 0 0,1 0 1 0 0,-2 0-283 0 0,0 0 968 0 0,0 0 1 0 0,0 1 0 0 0,0-1 0 0 0,0 1 0 0 0,0 0 0 0 0,0 0 0 0 0,0 1 0 0 0,0-1 0 0 0,0 1 0 0 0,-4 0-969 0 0,2 0 1395 0 0,0 1 0 0 0,0 0-1 0 0,0 0 1 0 0,0 0 0 0 0,0 1 0 0 0,1 0-1 0 0,-5 2-1394 0 0,5-2 534 0 0,0 1 0 0 0,0-1 0 0 0,1 1 0 0 0,-1 0 0 0 0,0 1-534 0 0,2-1 102 0 0,0 0 0 0 0,1 0 0 0 0,-1 0 1 0 0,1 0-1 0 0,0 0 0 0 0,0 1 0 0 0,0-1 1 0 0,0 0-1 0 0,1 1 0 0 0,-1 0 1 0 0,1-1-1 0 0,0 1 0 0 0,0 0 0 0 0,0 0 1 0 0,1-1-1 0 0,-1 1 0 0 0,1 0 0 0 0,0 0 1 0 0,0 0-1 0 0,0 0 0 0 0,1 0 1 0 0,0 0-1 0 0,-1-1 0 0 0,1 1 0 0 0,0 0 1 0 0,1 0-1 0 0,-1-1 0 0 0,1 1 1 0 0,-1-1-1 0 0,1 1 0 0 0,1 0-102 0 0,10 19 582 0 0,-11-19-463 0 0,0 1 0 0 0,1-1 0 0 0,0 1 0 0 0,0-1 0 0 0,0 0 0 0 0,0 0 0 0 0,3 3-119 0 0,10 7 356 0 0,0 0-1 0 0,14 8-355 0 0,-23-17 72 0 0,0-1-1 0 0,1 1 0 0 0,0-2 0 0 0,-1 1 0 0 0,1-1 1 0 0,1 0-1 0 0,-1-1 0 0 0,3 1-71 0 0,-10-3-62 0 0,1 0 0 0 0,0 0 0 0 0,-1 0 0 0 0,1 0 0 0 0,-1 0 0 0 0,1 0 0 0 0,-1 0 0 0 0,1 0 0 0 0,-1-1 0 0 0,1 1 0 0 0,-1-1 0 0 0,1 1 0 0 0,-1-1 0 0 0,1 1 0 0 0,-1-1 0 0 0,0 0 0 0 0,1 0 0 0 0,-1 0 0 0 0,1 0 62 0 0,2-3-573 0 0,0 0 1 0 0,0 0 0 0 0,-1 0-1 0 0,3-4 573 0 0,-2 3-432 0 0,7-7-1908 0 0</inkml:trace>
  <inkml:trace contextRef="#ctx0" brushRef="#br0" timeOffset="6631.04">3023 1412 1376 0 0,'11'8'136'0'0,"-4"-6"1833"0"0,-1 0 0 0 0,1 0 0 0 0,0-1 0 0 0,0 0 0 0 0,0 0 0 0 0,-1-1-1 0 0,1 0 1 0 0,0 0 0 0 0,0 0 0 0 0,0-1 0 0 0,5-1-1969 0 0,17-6 3993 0 0,-2-2-4438 0 0,-22 7 654 0 0,0 0 0 0 0,-1-1 1 0 0,1 1-1 0 0,-1-1 0 0 0,1 0 0 0 0,-1 0 1 0 0,1-2-210 0 0,9-8 487 0 0,-13 13-441 0 0,1-1 1 0 0,-1 1-1 0 0,0-1 1 0 0,0 1-1 0 0,0-1 1 0 0,0 0-1 0 0,0 1 1 0 0,0-1-1 0 0,0 0 1 0 0,0 0-1 0 0,-1 1 1 0 0,1-1 0 0 0,-1 0-1 0 0,1 0 1 0 0,-1 0-1 0 0,0 0 1 0 0,0 0-1 0 0,0 0-46 0 0,0 0 13 0 0,-1-1 0 0 0,0 1 0 0 0,0-1 0 0 0,0 1 0 0 0,0 0 0 0 0,-1 0 1 0 0,1 0-1 0 0,-1 0 0 0 0,1 0 0 0 0,-1 0 0 0 0,1 0 0 0 0,-1 0 0 0 0,0 1 0 0 0,0-1 0 0 0,-1 0-13 0 0,2 1 0 0 0,1 0 0 0 0,-1 1 0 0 0,1-1 0 0 0,-1 0 0 0 0,0 1 0 0 0,1-1 0 0 0,-1 1 0 0 0,0-1 0 0 0,0 1 0 0 0,1-1 0 0 0,-1 1 0 0 0,0 0 0 0 0,0-1 0 0 0,0 1 0 0 0,1 0 0 0 0,-1 0 0 0 0,0-1 0 0 0,0 1 0 0 0,0 0 0 0 0,-2 0 0 0 0,0-2 7 0 0,0 1 1 0 0,0 0-1 0 0,0 0 0 0 0,0 0 0 0 0,0 1 1 0 0,0-1-1 0 0,0 1 0 0 0,0-1 0 0 0,-1 1 1 0 0,1 0-1 0 0,0 0 0 0 0,0 1 0 0 0,0-1 1 0 0,-3 1-8 0 0,1 1 28 0 0,0-1 1 0 0,0 1 0 0 0,0 0 0 0 0,0 0-1 0 0,0 1 1 0 0,1-1 0 0 0,-1 1 0 0 0,-3 3-29 0 0,3-2 26 0 0,0 1 1 0 0,0-1-1 0 0,0 1 1 0 0,1 0-1 0 0,0 0 1 0 0,0 0-1 0 0,0 0 1 0 0,0 1-1 0 0,1-1 1 0 0,0 1-1 0 0,0 0 1 0 0,1 0-1 0 0,0 0 1 0 0,0 1-1 0 0,0 0-26 0 0,1-4 28 0 0,0 4 79 0 0,-1 1 0 0 0,1-1 1 0 0,1 1-1 0 0,-1 0 1 0 0,1-1-1 0 0,0 1 0 0 0,1 0 1 0 0,0-1-1 0 0,0 1 1 0 0,1 0-108 0 0,-1-4 57 0 0,0 0 1 0 0,0 1-1 0 0,1-1 1 0 0,-1 0-1 0 0,1-1 1 0 0,0 1-1 0 0,0 0 1 0 0,1-1-1 0 0,-1 1 1 0 0,1-1-1 0 0,0 1 1 0 0,-1-1-1 0 0,1 0 1 0 0,1 0-1 0 0,-1-1 1 0 0,0 1-1 0 0,2 0-57 0 0,5 3 23 0 0,-1-1 25 0 0,0-1 1 0 0,0 1 0 0 0,9 2-49 0 0,-14-6 8 0 0,0 0-1 0 0,0-1 1 0 0,0 1 0 0 0,0-1 0 0 0,1 0 0 0 0,-1 0 0 0 0,0 0 0 0 0,0 0 0 0 0,0-1 0 0 0,0 1 0 0 0,2-1-8 0 0,11-3-90 0 0,-14 4 32 0 0,0-1 0 0 0,1 1 0 0 0,-1-1 0 0 0,0 0 0 0 0,1 1 0 0 0,-1-2 0 0 0,0 1-1 0 0,0 0 1 0 0,0-1 0 0 0,0 1 0 0 0,0-1 0 0 0,0 0 0 0 0,-1 0 0 0 0,1 0 0 0 0,-1 0 0 0 0,1 0 0 0 0,-1-1 0 0 0,0 1 0 0 0,0-1 58 0 0,-1 2-130 0 0,-1 0 0 0 0,1 0-1 0 0,-1 0 1 0 0,1 0 0 0 0,-1 0 0 0 0,0 0 0 0 0,0 0 0 0 0,1 0 0 0 0,-1-1 0 0 0,0 1 0 0 0,0 0 0 0 0,0 0 0 0 0,0 0-1 0 0,0 0 1 0 0,-1 0 0 0 0,1 0 0 0 0,0 0 0 0 0,0 0 0 0 0,-1 0 0 0 0,1 0 0 0 0,-1-1 130 0 0,-4-10-2547 0 0</inkml:trace>
  <inkml:trace contextRef="#ctx0" brushRef="#br0" timeOffset="7404.97">3617 1241 7368 0 0,'0'0'568'0'0,"0"0"-517"0"0,0-1 0 0 0,-1 0 0 0 0,1 0 0 0 0,0 0 0 0 0,0 0-1 0 0,-1 1 1 0 0,1-1 0 0 0,0 0 0 0 0,-1 0 0 0 0,1 1 0 0 0,-1-1 0 0 0,1 0 0 0 0,-1 1 0 0 0,0-1-51 0 0,-7-5 2934 0 0,4 4-1246 0 0,1 0-1 0 0,0 0 0 0 0,-1 0 0 0 0,1 0 0 0 0,-1 1 1 0 0,0-1-1688 0 0,-18 0 2820 0 0,3 1-1511 0 0,13 0-1001 0 0,-1 1 0 0 0,0 0 0 0 0,0 0 0 0 0,0 1-1 0 0,0 0 1 0 0,1 0 0 0 0,-1 1 0 0 0,0-1-308 0 0,-5 2 309 0 0,10-3-252 0 0,0 0 1 0 0,0 1-1 0 0,0-1 1 0 0,0 0-1 0 0,0 1 1 0 0,0 0 0 0 0,0-1-1 0 0,0 1 1 0 0,0 0-58 0 0,-30 15 641 0 0,31-15-520 0 0,1-1 6 0 0,0 0 1 0 0,1 12 136 0 0,0-9-210 0 0,1 0-1 0 0,-1 0 1 0 0,1 0-1 0 0,-1 0 1 0 0,1 0-1 0 0,0 0 1 0 0,0 0 0 0 0,0-1-1 0 0,0 1 1 0 0,1-1-1 0 0,-1 1 1 0 0,1-1-1 0 0,-1 0 1 0 0,1 0 0 0 0,1 1-54 0 0,8 5 375 0 0,1-1 1 0 0,12 5-376 0 0,-9-5 145 0 0,-9-4-80 0 0,0 0-1 0 0,0 1 0 0 0,-1-1 1 0 0,1 1-1 0 0,-1 0 1 0 0,6 5-65 0 0,-11-7 4 0 0,1-1 0 0 0,-1 1 1 0 0,1 0-1 0 0,-1-1 1 0 0,0 1-1 0 0,0 0 0 0 0,0 0 1 0 0,0 0-1 0 0,0 0 1 0 0,0 0-1 0 0,0 0 0 0 0,-1 0 1 0 0,1 0-1 0 0,-1 0 1 0 0,1 0-1 0 0,-1 0 0 0 0,0 1 1 0 0,0-1-1 0 0,0 0 1 0 0,0 0-1 0 0,0 0 0 0 0,0 1 1 0 0,-1-1-1 0 0,1 0 1 0 0,-1 0-1 0 0,1 0 0 0 0,-1 0 1 0 0,0 0-1 0 0,0 0 0 0 0,0 0 1 0 0,0 0-1 0 0,0 0 1 0 0,0-1-1 0 0,-2 2-4 0 0,-1 3-1 0 0,-1-1-1 0 0,0 0 1 0 0,0 0 0 0 0,0 0-1 0 0,-1 0 1 0 0,1-1 0 0 0,-1 0-1 0 0,-1 0 1 0 0,-3 1 1 0 0,4-2-98 0 0,3-1-54 0 0,-1 0 0 0 0,1 0 0 0 0,-1-1 1 0 0,0 1-1 0 0,1-1 0 0 0,-1 0 0 0 0,0 0 0 0 0,0-1 1 0 0,1 1-1 0 0,-1-1 0 0 0,-3 1 152 0 0,0-1-514 0 0,7 0-3034 0 0,-1 0-3658 0 0,1 0-1261 0 0</inkml:trace>
  <inkml:trace contextRef="#ctx0" brushRef="#br0" timeOffset="7766.042">3877 1238 22287 0 0,'0'0'506'0'0,"0"0"71"0"0,0 0 32 0 0,0 0-65 0 0,0-2-353 0 0,0 0-98 0 0,0 0 0 0 0,0 0 0 0 0,-1 0-1 0 0,1 0 1 0 0,-1 1 0 0 0,0-1 0 0 0,1 0 0 0 0,-1 0 0 0 0,0 0 0 0 0,0 0 0 0 0,0 1-1 0 0,0-1 1 0 0,0 0 0 0 0,-1 1 0 0 0,1-1 0 0 0,0 1 0 0 0,-1-1 0 0 0,1 1-1 0 0,-1 0 1 0 0,0 0 0 0 0,1-1 0 0 0,-1 1 0 0 0,0 0 0 0 0,0 1 0 0 0,0-1 0 0 0,0 0-1 0 0,0 0-92 0 0,-1 0 144 0 0,-1 0-1 0 0,1 0 0 0 0,-1 0 0 0 0,1 0 1 0 0,-1 1-1 0 0,0-1 0 0 0,1 1 0 0 0,-1 0 0 0 0,0 0 1 0 0,0 1-1 0 0,1-1 0 0 0,-1 1 0 0 0,0-1 1 0 0,1 1-1 0 0,-2 1-143 0 0,-2 0 78 0 0,-10 7 152 0 0,11-5-192 0 0,5-4-32 0 0,0 0 0 0 0,0 1 0 0 0,0-1 0 0 0,1 1 0 0 0,-1-1 0 0 0,0 1 0 0 0,1-1 0 0 0,-1 1 0 0 0,0-1 0 0 0,1 1 0 0 0,-1 0 0 0 0,1-1 0 0 0,-1 1 0 0 0,1 0 0 0 0,-1 0 0 0 0,1-1 0 0 0,0 1 0 0 0,-1 0 0 0 0,1 0 0 0 0,0 0 0 0 0,-1 0 0 0 0,1-1 0 0 0,0 1 0 0 0,0 0 0 0 0,0 1-6 0 0,-1 1 18 0 0,0 1 0 0 0,0-1 0 0 0,1 1 0 0 0,-1-1 0 0 0,1 1 0 0 0,0 0 0 0 0,0-1 0 0 0,0 1-1 0 0,1-1 1 0 0,-1 1 0 0 0,1-1 0 0 0,0 1 0 0 0,0-1 0 0 0,0 1 0 0 0,0-1 0 0 0,1 0 0 0 0,-1 1 0 0 0,1-1 0 0 0,0 0 0 0 0,0 0 0 0 0,0 0 0 0 0,0-1 0 0 0,2 3-18 0 0,4 4 45 0 0,3 2 132 0 0,0 1 0 0 0,2 5-177 0 0,-11-14 36 0 0,0 1 0 0 0,0-1 0 0 0,0 0 0 0 0,0 0 0 0 0,-1 1 0 0 0,1-1 0 0 0,-1 1 0 0 0,0-1 0 0 0,0 1 0 0 0,0 0 0 0 0,-1-1 0 0 0,1 3-36 0 0,-1 4 94 0 0,0 1-38 0 0,0 0-1 0 0,0-1 1 0 0,-1 1-1 0 0,-3 8-55 0 0,4-17 0 0 0,-1 1 0 0 0,1-1 0 0 0,-1 1-1 0 0,0-1 1 0 0,0 1 0 0 0,0-1 0 0 0,-1 0 0 0 0,1 0 0 0 0,0 0 0 0 0,-1 0 0 0 0,0 0-1 0 0,1 0 1 0 0,-1 0 0 0 0,0 0 0 0 0,0 0 0 0 0,0-1 0 0 0,0 1 0 0 0,0-1-1 0 0,0 0 1 0 0,-1 1 0 0 0,1-1 0 0 0,-1 0 0 0 0,2-1-69 0 0,0 1 0 0 0,-1-1 0 0 0,1 0 0 0 0,-1 0-1 0 0,1 0 1 0 0,-1 0 0 0 0,1 0 0 0 0,0 0 0 0 0,-1 0 0 0 0,1 0 0 0 0,-1-1 0 0 0,1 1 0 0 0,0 0-1 0 0,-1-1 1 0 0,1 1 0 0 0,0-1 0 0 0,-1 0 0 0 0,1 1 0 0 0,0-1 0 0 0,0 0 0 0 0,0 0-1 0 0,0 0 1 0 0,-1 0 69 0 0,0 0-286 0 0,0-1 0 0 0,0 0-1 0 0,1 0 1 0 0,-1 0 0 0 0,0 0-1 0 0,1-1 1 0 0,-1 1 0 0 0,1 0-1 0 0,0-1 1 0 0,-2-1 286 0 0,2-9-2195 0 0</inkml:trace>
  <inkml:trace contextRef="#ctx0" brushRef="#br0" timeOffset="8263.675">4093 1329 5064 0 0,'0'0'389'0'0,"0"0"250"0"0,0 0 1974 0 0,0 1 2031 0 0,0 5-3517 0 0,0-5 3016 0 0,0-1 4620 0 0,-1-14-7229 0 0,1-8-416 0 0,1 13-921 0 0,-1 1 0 0 0,1-1 1 0 0,-2 1-1 0 0,1 0 0 0 0,-1-1 1 0 0,-2-4-198 0 0,-2-31 493 0 0,5 15-495 0 0,-1 16 6 0 0,1-1 0 0 0,0 1 1 0 0,1-1-1 0 0,2-8-4 0 0,-3 22-19 0 0,0 0 1 0 0,0 0 0 0 0,0 0 0 0 0,0 0 0 0 0,0-1-1 0 0,0 1 1 0 0,0 0 0 0 0,0 0 0 0 0,0 0 0 0 0,0 0-1 0 0,0 0 1 0 0,0 0 0 0 0,0 0 0 0 0,0 0-1 0 0,0-1 1 0 0,0 1 0 0 0,0 0 0 0 0,0 0 0 0 0,0 0-1 0 0,0 0 1 0 0,1 0 0 0 0,-1 0 0 0 0,0 0 0 0 0,0 0-1 0 0,0 0 1 0 0,0 0 0 0 0,0-1 0 0 0,0 1-1 0 0,0 0 1 0 0,0 0 0 0 0,0 0 0 0 0,0 0 0 0 0,0 0-1 0 0,1 0 1 0 0,-1 0 0 0 0,0 0 0 0 0,0 0-1 0 0,0 0 1 0 0,0 0 0 0 0,0 0 0 0 0,0 0 0 0 0,0 0-1 0 0,0 0 1 0 0,1 0 0 0 0,-1 0 0 0 0,0 0 0 0 0,0 0-1 0 0,0 0 1 0 0,0 0 0 0 0,0 0 0 0 0,0 0-1 0 0,0 0 1 0 0,0 0 0 0 0,1 0 0 0 0,-1 0 0 0 0,0 0-1 0 0,0 0 1 0 0,0 0 0 0 0,0 0 0 0 0,0 0 0 0 0,0 0-1 0 0,0 1 1 0 0,0-1 0 0 0,0 0 0 0 0,0 0 18 0 0,6 10-955 0 0,3 16-1034 0 0,5 59-6926 0 0,-8-45 5664 0 0</inkml:trace>
  <inkml:trace contextRef="#ctx0" brushRef="#br0" timeOffset="8612.741">4102 1524 20239 0 0,'5'21'448'0'0,"-5"-21"88"0"0,5 9 16 0 0,-2 3 24 0 0,-3-12-464 0 0,0 8-112 0 0,0-8 0 0 0,0 0 0 0 0,0 0 640 0 0,6 9 112 0 0,-6-9 16 0 0,0 0 8 0 0,0 0-616 0 0,0 0-160 0 0,0 0 0 0 0,0 0-6800 0 0,0 0-1391 0 0</inkml:trace>
  <inkml:trace contextRef="#ctx0" brushRef="#br0" timeOffset="8963.801">4290 1374 5984 0 0,'0'0'273'0'0,"0"0"-5"0"0,0 0 417 0 0,0 0 2387 0 0,0 0 1062 0 0,0 0 213 0 0,0 0-397 0 0,0 0-1841 0 0,8-8 1316 0 0,-3-29-1578 0 0,-4 30-1611 0 0,0 1-1 0 0,0-1 1 0 0,-1 0 0 0 0,0 0 0 0 0,0-1-236 0 0,0-16 438 0 0,7-26-382 0 0,12-49-56 0 0,-18 97-1 0 0,0-1 0 0 0,0 1 1 0 0,0-1-1 0 0,1 1 0 0 0,-1 0 0 0 0,0-1 1 0 0,2 0 0 0 0,-2 1 10 0 0,1 0-1 0 0,-1 0 1 0 0,1 0 0 0 0,-1-1 0 0 0,0 1 0 0 0,0-1 0 0 0,0 0-10 0 0,0-4-13 0 0,-1 6-333 0 0,0 1-171 0 0,0 0-40 0 0,0 0-63 0 0,8 14-1168 0 0,-4-5 295 0 0,-1 1 0 0 0,-1-1 0 0 0,0 1 0 0 0,0 0-1 0 0,0 0 1 0 0,-1 10 1493 0 0,-1-3-7207 0 0</inkml:trace>
  <inkml:trace contextRef="#ctx0" brushRef="#br0" timeOffset="9297.909">4359 1486 2760 0 0,'1'9'248'0'0,"2"-2"323"0"0,-1 0 3548 0 0,-2 10 10856 0 0,0-9-11053 0 0,-1-2-4307 0 0,1-1-5556 0 0,0-5-2768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6:18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9 2760 0 0,'1'7'1618'0'0,"2"-5"11769"0"0,0-4 1245 0 0,-1 0-10801 0 0,-2 1-9643 0 0,1-11 4494 0 0,-1 11 491 0 0</inkml:trace>
  <inkml:trace contextRef="#ctx0" brushRef="#br0" timeOffset="460.768">394 42 5984 0 0,'-1'1'170'0'0,"-1"2"-87"0"0,-8-2 821 0 0,9-1 1781 0 0,1 0 933 0 0,0 0 181 0 0,0 0-288 0 0,0 0-1362 0 0,0 0-595 0 0,7-2 659 0 0,3-5 208 0 0,-10 7-1585 0 0,0 0-92 0 0,0 0-371 0 0,0 0-165 0 0,0 0-30 0 0,0 0-85 0 0,0 0-321 0 0,0 0-144 0 0,0 0-2007 0 0,0 0-7902 0 0</inkml:trace>
  <inkml:trace contextRef="#ctx0" brushRef="#br0" timeOffset="1406.241">238 316 13824 0 0,'0'0'629'0'0,"0"0"-12"0"0,0-4 926 0 0,0 2-1239 0 0,0 0 1 0 0,0 1-1 0 0,0-1 0 0 0,-1 0 1 0 0,1 0-1 0 0,-1 1 0 0 0,1-1 1 0 0,-1 0-1 0 0,0 1 0 0 0,0-1 1 0 0,1 1-1 0 0,-1-1 1 0 0,0 1-1 0 0,0-1 0 0 0,-1 1 1 0 0,1-1-1 0 0,0 1 0 0 0,0 0 1 0 0,-1 0-1 0 0,1 0 0 0 0,0 0 1 0 0,-1 0-1 0 0,1 0 0 0 0,-1 0 1 0 0,-1-1-305 0 0,-4-1 588 0 0,-1 0 0 0 0,1 1-1 0 0,-1 0 1 0 0,0 0 0 0 0,-2 0-588 0 0,1 0 282 0 0,3 1-241 0 0,0 0-1 0 0,0 1 1 0 0,0-1-1 0 0,0 1 1 0 0,0 0 0 0 0,0 1-1 0 0,0 0 1 0 0,0-1-1 0 0,0 2 1 0 0,0-1-1 0 0,1 1 1 0 0,-1 0 0 0 0,0 0-1 0 0,1 0 1 0 0,0 1-1 0 0,-1 0 1 0 0,1 0-1 0 0,0 1 1 0 0,0-1 0 0 0,1 1-1 0 0,-4 3-40 0 0,-1 0 178 0 0,8-7-169 0 0,0 0 0 0 0,1 0 1 0 0,-1 1-1 0 0,1-1 1 0 0,-1 1-1 0 0,1-1 0 0 0,-1 0 1 0 0,1 1-1 0 0,-1-1 1 0 0,1 1-1 0 0,-1-1 0 0 0,1 1 1 0 0,-1-1-1 0 0,1 1 0 0 0,0-1 1 0 0,-1 1-1 0 0,1-1 1 0 0,0 1-1 0 0,0 0 0 0 0,-1-1 1 0 0,1 1-1 0 0,0 0-9 0 0,-5 16 341 0 0,4-14-244 0 0,0 1 0 0 0,0-1 1 0 0,0 1-1 0 0,0-1 0 0 0,1 1 0 0 0,-1 2-97 0 0,2 6 151 0 0,0-1-1 0 0,1 1 1 0 0,0-1-1 0 0,1 0 1 0 0,0 0 0 0 0,1 0-1 0 0,0 0 1 0 0,1 0-1 0 0,0-1 1 0 0,1 0-1 0 0,0 0 1 0 0,0 0-1 0 0,1-1 1 0 0,4 4-151 0 0,-3 0 0 0 0,-7-11 0 0 0,0-1 0 0 0,0 1 0 0 0,0 0 0 0 0,0 0 0 0 0,1 0 0 0 0,-1-1 0 0 0,0 1 0 0 0,1-1 0 0 0,0 1 0 0 0,-1-1 0 0 0,1 1 0 0 0,16 11 0 0 0,-14-10 0 0 0,0 1 0 0 0,0-1 0 0 0,1 0 0 0 0,-1-1 0 0 0,1 1 0 0 0,0-1 0 0 0,0 0 0 0 0,1 1 0 0 0,7 0 0 0 0,-5-1 0 0 0,0 0 0 0 0,0 0 0 0 0,1-1 0 0 0,-1 0 0 0 0,4 0 0 0 0,5-1 0 0 0,-7 0 0 0 0,-1 1 0 0 0,0-2 0 0 0,1 1 0 0 0,-1-1 0 0 0,0-1 0 0 0,0 0 0 0 0,6-2 0 0 0,-12 3 0 0 0,34-15-3 0 0,-34 14 5 0 0,-1 0-1 0 0,1 0 0 0 0,-1 0 1 0 0,1 0-1 0 0,-1 0 0 0 0,0-1 1 0 0,0 1-1 0 0,0 0 0 0 0,0-1 1 0 0,1-1-2 0 0,11-10 64 0 0,-7 1-44 0 0,-5 10-13 0 0,0 0 0 0 0,0 0 0 0 0,0 0 0 0 0,-1-1-1 0 0,1 1 1 0 0,-1-1 0 0 0,0 1 0 0 0,0-1 0 0 0,0 0 0 0 0,0 1 0 0 0,-1-1 0 0 0,1 0 0 0 0,-1 0 0 0 0,0-2-7 0 0,-2-11 22 0 0,2 14-14 0 0,0 0-1 0 0,0 1 1 0 0,-1-1-1 0 0,1 0 1 0 0,-1 0-1 0 0,1 0 1 0 0,-2-1-8 0 0,-26-65 357 0 0,26 63-336 0 0,-1 1-1 0 0,0 1 1 0 0,0-1 0 0 0,0 0-1 0 0,-1 1 1 0 0,0 0 0 0 0,0-1-1 0 0,0 2 1 0 0,0-1 0 0 0,0 0-1 0 0,-1 1 1 0 0,-4-3-21 0 0,-7-3 9 0 0,12 6-2 0 0,1 1 1 0 0,-1 0-1 0 0,0 0 1 0 0,1 0-1 0 0,-1 0 1 0 0,0 1-1 0 0,0 0 1 0 0,0-1-1 0 0,-2 1-7 0 0,-6-2 41 0 0,10 2-34 0 0,0 0 0 0 0,0 1-1 0 0,0-1 1 0 0,0 1 0 0 0,-1-1-1 0 0,1 1 1 0 0,0 0 0 0 0,0 0-1 0 0,0 0 1 0 0,-2 0-7 0 0,-75 17 0 0 0,67-17-628 0 0,10-4-3029 0 0,2 4 3317 0 0,0 0-9907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6:45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341 60 4144 0 0,'-10'-13'440'0'0,"6"10"533"0"0,1 0 1 0 0,-1 1-1 0 0,0-1 1 0 0,0 1-1 0 0,0 0 1 0 0,0 0-1 0 0,-1 0 0 0 0,1 1 1 0 0,-1-1-1 0 0,1 1 1 0 0,-1 0-1 0 0,1 0 1 0 0,-1 1-1 0 0,1 0 1 0 0,-2-1-974 0 0,-3 1 1819 0 0,0 0 0 0 0,0 1 0 0 0,0 0 0 0 0,-3 0-1819 0 0,-16 7 946 0 0,18-5-658 0 0,-1 1 0 0 0,1 1-1 0 0,0-1 1 0 0,1 2 0 0 0,-1 0-1 0 0,1 0 1 0 0,0 0 0 0 0,-1 3-288 0 0,-11 7 139 0 0,16-13-110 0 0,1 1-1 0 0,-1-1 0 0 0,1 1 0 0 0,0 0 1 0 0,0 0-1 0 0,1 1 0 0 0,-3 2-28 0 0,-3 6 0 0 0,6-9 0 0 0,-1 0 0 0 0,1 0 0 0 0,0 1 0 0 0,1 0 0 0 0,-1-1 0 0 0,1 1 0 0 0,0 0 0 0 0,0 0 0 0 0,0 0 0 0 0,1 0 0 0 0,-1 2 0 0 0,2-6-2 0 0,0 1 1 0 0,0 0-1 0 0,0-1 1 0 0,0 1-1 0 0,-1 0 0 0 0,1-1 1 0 0,-1 1-1 0 0,1 0 1 0 0,-1-1-1 0 0,0 1 2 0 0,1-1-6 0 0,1 0 1 0 0,-1 0-1 0 0,1-1 0 0 0,-1 1 0 0 0,1 0 1 0 0,-1-1-1 0 0,1 1 0 0 0,-1 0 1 0 0,1-1-1 0 0,-1 1 0 0 0,1-1 0 0 0,0 1 1 0 0,-1-1-1 0 0,1 1 0 0 0,0-1 6 0 0,-1 0-7 0 0,3 3 1 0 0,1-1 1 0 0,-1 1-1 0 0,1-1 0 0 0,-1 0 1 0 0,1-1-1 0 0,0 1 1 0 0,0-1-1 0 0,-1 1 0 0 0,1-1 1 0 0,0 0-1 0 0,0-1 1 0 0,2 1 5 0 0,11 1 72 0 0,0-1 1 0 0,7-1-73 0 0,13 1 143 0 0,-8 2-35 0 0,-6-2 146 0 0,0 2 0 0 0,11 3-254 0 0,-27-5 82 0 0,0 1-1 0 0,0 0 1 0 0,0 1-1 0 0,-1-1 1 0 0,1 1 0 0 0,-1 1-1 0 0,0-1 1 0 0,0 1-1 0 0,0 0 1 0 0,1 2-82 0 0,-5-4 32 0 0,1 0 0 0 0,-1 0 0 0 0,0 1 0 0 0,0-1 0 0 0,-1 1 1 0 0,1-1-1 0 0,0 1 0 0 0,-1 0 0 0 0,0 0 0 0 0,0-1 0 0 0,0 1 0 0 0,0 0 0 0 0,0 0 0 0 0,0 0 0 0 0,-1 0 0 0 0,1 0 0 0 0,-1 1 0 0 0,0-1 1 0 0,0 0-1 0 0,0 1-32 0 0,0 1 20 0 0,-1 0 1 0 0,0-1-1 0 0,0 1 1 0 0,0-1-1 0 0,0 1 1 0 0,-1-1-1 0 0,0 1 1 0 0,0-1-1 0 0,0 0 1 0 0,0 0-1 0 0,-1 0 1 0 0,0 0-1 0 0,0 0-20 0 0,-1 1 2 0 0,-1 0-1 0 0,0 0 1 0 0,0 0 0 0 0,-1-1-1 0 0,1 0 1 0 0,-1 0 0 0 0,0 0-1 0 0,-4 1-1 0 0,-8 3-1 0 0,1-1 0 0 0,-10 2 1 0 0,12-4 1 0 0,7-3-176 0 0,1 0 0 0 0,-1-1 0 0 0,1 0 0 0 0,-1 0 0 0 0,0 0 0 0 0,0-1 0 0 0,-7-1 175 0 0,-14-2-9891 0 0,19 0 664 0 0</inkml:trace>
  <inkml:trace contextRef="#ctx0" brushRef="#br0" timeOffset="681.178">481 172 8288 0 0,'0'0'381'0'0,"0"0"-6"0"0,0 0 46 0 0,0 0 1087 0 0,0 0 499 0 0,-1 8 2088 0 0,-1-2-3465 0 0,1 0 0 0 0,0 0 0 0 0,0-1-1 0 0,1 1 1 0 0,0 0 0 0 0,0 0-1 0 0,0 0 1 0 0,1 0 0 0 0,0-1-1 0 0,0 3-629 0 0,2 4 661 0 0,0-1-1 0 0,1 1 1 0 0,1-1-1 0 0,2 6-660 0 0,-4-13 242 0 0,0 1 1 0 0,0-1-1 0 0,1 0 0 0 0,-1 0 1 0 0,1 0-1 0 0,0 0 1 0 0,0 0-1 0 0,0-1 0 0 0,2 1-242 0 0,11 10 900 0 0,-14-12-754 0 0,0 0 0 0 0,1-1 0 0 0,-1 1 0 0 0,0-1 0 0 0,1 0 0 0 0,-1 0 0 0 0,1 0 0 0 0,-1-1 0 0 0,1 1 0 0 0,-1-1 0 0 0,1 0-1 0 0,-1 1 1 0 0,2-2-146 0 0,-1 1 77 0 0,0-1 0 0 0,0 1-1 0 0,0-1 1 0 0,-1 0-1 0 0,1-1 1 0 0,-1 1 0 0 0,1-1-1 0 0,-1 1 1 0 0,3-3-77 0 0,-2 2 8 0 0,-1-1 0 0 0,0-1 0 0 0,1 1 1 0 0,-1 0-1 0 0,-1-1 0 0 0,1 1 0 0 0,0-1 1 0 0,-1 0-1 0 0,0 0 0 0 0,0 0 0 0 0,0 0 1 0 0,0 0-1 0 0,-1-1 0 0 0,1 1 0 0 0,-1 0 1 0 0,0-1-1 0 0,-1 1 0 0 0,1-1 0 0 0,-1 0-8 0 0,1-7 16 0 0,0 1 1 0 0,-1 0-1 0 0,-1-1 0 0 0,0 1 0 0 0,0-1 0 0 0,-4-9-16 0 0,4 13 0 0 0,-5-9 0 0 0,3 13 12 0 0,2 29 224 0 0,2 4-175 0 0,2 0 1 0 0,1 0-1 0 0,1 0 0 0 0,1 0 1 0 0,8 21-62 0 0,-3-27-341 0 0,-10-22 20 0 0,-1 0 1 0 0,1 0-1 0 0,0 1 0 0 0,0-1 1 0 0,-1 0-1 0 0,1 0 1 0 0,0 0-1 0 0,0 0 0 0 0,0 0 1 0 0,0 0-1 0 0,0 0 0 0 0,0-1 1 0 0,1 1-1 0 0,-1 0 1 0 0,0-1-1 0 0,0 1 0 0 0,1 0 1 0 0,0-1 320 0 0,5 0-9691 0 0</inkml:trace>
  <inkml:trace contextRef="#ctx0" brushRef="#br0" timeOffset="1169.871">864 189 20039 0 0,'0'0'919'0'0,"0"0"-20"0"0,1 1-577 0 0,3 5 197 0 0,1-1-1 0 0,-2 1 0 0 0,1 0 0 0 0,-1 0 0 0 0,0 0 0 0 0,0 0 1 0 0,0 1-1 0 0,-1-1 0 0 0,0 1 0 0 0,1 6-518 0 0,9 26 1137 0 0,10 31-373 0 0,-12-38-647 0 0,0-1 0 0 0,4 4-117 0 0,20 52 40 0 0,-17-42 74 0 0,6 9-114 0 0,-18-45 19 0 0,2 7 140 0 0,0 0 0 0 0,3 9-159 0 0,-9-20 50 0 0,1 0-1 0 0,-1 0 0 0 0,0 0 0 0 0,-1 0 0 0 0,1 0 0 0 0,-1 0 1 0 0,0 0-1 0 0,0 0 0 0 0,-1 0 0 0 0,0 5-49 0 0,1-6 97 0 0,0 1 0 0 0,0-1 0 0 0,0 1 1 0 0,1-1-1 0 0,0 1 0 0 0,0-1 0 0 0,0 3-97 0 0,-10-17 83 0 0,4 3-70 0 0,1 0 1 0 0,1 0 0 0 0,-1 0-1 0 0,-2-8-13 0 0,-6-13-1 0 0,-11-21 54 0 0,3-2 1 0 0,-9-36-54 0 0,27 80 10 0 0,-4-12 17 0 0,2-1-1 0 0,0 0 0 0 0,1 0 0 0 0,1 0 1 0 0,1-17-27 0 0,1-1 166 0 0,3-1 0 0 0,4-22-166 0 0,-5 49 28 0 0,1 0 0 0 0,0 1 0 0 0,0 0-1 0 0,2-1 1 0 0,-1 1 0 0 0,1 1-1 0 0,3-5-27 0 0,8-12 145 0 0,1 2-1 0 0,7-7-144 0 0,-21 29 20 0 0,0-1 0 0 0,0 1 0 0 0,0 0 0 0 0,0 0-1 0 0,0 0 1 0 0,1 0 0 0 0,-1 1 0 0 0,1 0 0 0 0,3-3-20 0 0,-5 5 6 0 0,-1-1 1 0 0,0 1-1 0 0,1-1 0 0 0,-1 1 1 0 0,1-1-1 0 0,-1 1 0 0 0,1 0 0 0 0,-1 0 1 0 0,0 0-1 0 0,1 0 0 0 0,-1 0 1 0 0,1 0-1 0 0,-1 0 0 0 0,1 0 1 0 0,-1 1-1 0 0,1-1 0 0 0,-1 0 1 0 0,0 1-1 0 0,1-1 0 0 0,-1 1 1 0 0,0 0-1 0 0,1-1 0 0 0,-1 1 0 0 0,0 0 1 0 0,0 0-1 0 0,0 0 0 0 0,0 0 1 0 0,0 0-1 0 0,0 0 0 0 0,0 0 1 0 0,1 1-7 0 0,2 3 2 0 0,-1 1 0 0 0,1 0 0 0 0,-1 0 0 0 0,-1 0 0 0 0,1 0 0 0 0,-1 0 0 0 0,0 0-1 0 0,0 1 1 0 0,-1-1 0 0 0,1 1 0 0 0,-2-1 0 0 0,1 1 0 0 0,-1 0 0 0 0,0-1 0 0 0,0 3-2 0 0,-1 6 1 0 0,0 0 0 0 0,-2 0-1 0 0,1 0 1 0 0,-2 0-1 0 0,0-1 1 0 0,-2 4-1 0 0,-21 44 0 0 0,26-60-74 0 0,0 1 0 0 0,-1-1 0 0 0,1 0 0 0 0,0 0-1 0 0,-1 1 1 0 0,1-1 0 0 0,-1 0 0 0 0,0-1 0 0 0,0 1 0 0 0,0 0 0 0 0,0 0 0 0 0,0-1 0 0 0,0 1-1 0 0,0-1 1 0 0,-1 0 0 0 0,1 1 0 0 0,-2 0 74 0 0,0-1-512 0 0,0 0 0 0 0,1 0 0 0 0,-1 0 0 0 0,0-1 0 0 0,1 1 0 0 0,-1-1 0 0 0,-2 0 512 0 0,-8 0-10180 0 0</inkml:trace>
  <inkml:trace contextRef="#ctx0" brushRef="#br0" timeOffset="1863.072">1293 770 19351 0 0,'0'0'886'0'0,"0"0"-21"0"0,0 0-336 0 0,0 0 637 0 0,6-14 3379 0 0,-7 3-3934 0 0,0-1 0 0 0,-1 0 0 0 0,0 1 0 0 0,0-1 1 0 0,-1 1-1 0 0,-2-4-611 0 0,-10-24 188 0 0,-4-5-188 0 0,-1-4 223 0 0,5 9-172 0 0,2 0-1 0 0,2-1 0 0 0,2 0 0 0 0,1-1 0 0 0,-2-38-50 0 0,9 66 20 0 0,1-1 0 0 0,1 1-1 0 0,0 0 1 0 0,1 0 0 0 0,0-1 0 0 0,1 1-1 0 0,0 1 1 0 0,1-1 0 0 0,0 0 0 0 0,1 1-1 0 0,1 0 1 0 0,0 0 0 0 0,1 1 0 0 0,0-1-1 0 0,0 1 1 0 0,1 1 0 0 0,6-6-20 0 0,-11 13 28 0 0,1-1 0 0 0,0 1 0 0 0,1 0 0 0 0,-1 0 0 0 0,0 0 0 0 0,1 1-1 0 0,-1-1 1 0 0,1 1 0 0 0,0 0 0 0 0,0 1 0 0 0,0-1 0 0 0,0 1 0 0 0,0 0 0 0 0,0 0 0 0 0,1 1-28 0 0,-3-1 7 0 0,0 1 1 0 0,0 0-1 0 0,0 0 1 0 0,1 0-1 0 0,-1 0 0 0 0,0 1 1 0 0,0-1-1 0 0,1 1 1 0 0,-1 0-1 0 0,0 0 1 0 0,0 0-1 0 0,0 0 1 0 0,0 1-1 0 0,0-1 0 0 0,-1 1 1 0 0,1 0-1 0 0,0 0 1 0 0,-1 0-1 0 0,1 0 1 0 0,-1 0-1 0 0,0 0 0 0 0,1 1 1 0 0,-1-1-1 0 0,0 2-7 0 0,4 6 7 0 0,-1 0-1 0 0,-1 0 0 0 0,0 0 1 0 0,0 0-1 0 0,-1 1 0 0 0,0 0 1 0 0,-1 0-1 0 0,0-1 0 0 0,-1 1 1 0 0,0 0-1 0 0,-1 1 0 0 0,0-1 1 0 0,-1 8-7 0 0,-2 5-4 0 0,0-1 0 0 0,-2 0 1 0 0,0 0-1 0 0,-2-1 0 0 0,0 0 0 0 0,-2 1 4 0 0,4-12-387 0 0,-1-1 0 0 0,0 0-1 0 0,0 0 1 0 0,-1-1 0 0 0,0 0-1 0 0,-1 0 1 0 0,0-1 0 0 0,-8 8 387 0 0,14-15-508 0 0,-1 1-302 0 0,2-1-2549 0 0,1-1-5850 0 0</inkml:trace>
  <inkml:trace contextRef="#ctx0" brushRef="#br0" timeOffset="2218.16">1630 165 6912 0 0,'0'0'314'0'0,"0"0"-6"0"0,-11-5 3332 0 0,10 5-2936 0 0,0 0 0 0 0,0 0 0 0 0,0 0-1 0 0,0 0 1 0 0,0 1 0 0 0,0-1 0 0 0,0 1-1 0 0,0-1 1 0 0,0 0 0 0 0,0 1 0 0 0,0 0-1 0 0,0-1 1 0 0,0 1 0 0 0,1-1-1 0 0,-1 1 1 0 0,0 0 0 0 0,0 0-704 0 0,-12 18 3730 0 0,9-10-3308 0 0,0 0-1 0 0,1 0 0 0 0,-2 7-421 0 0,3-5 246 0 0,1-1 0 0 0,-1 1-1 0 0,2-1 1 0 0,-1 1 0 0 0,2 0-1 0 0,0 6-245 0 0,0-9 128 0 0,0-1-1 0 0,0 1 0 0 0,1 0 1 0 0,0-1-1 0 0,0 1 0 0 0,1-1 1 0 0,0 0-1 0 0,0 0 0 0 0,2 2-127 0 0,-1-3 97 0 0,0-1 0 0 0,1 0 0 0 0,-1 0 0 0 0,1 0 0 0 0,0-1 0 0 0,0 1 0 0 0,1-1 0 0 0,-1-1 0 0 0,1 1 0 0 0,0-1 0 0 0,0 0 0 0 0,0 0 0 0 0,1 0 0 0 0,-1-1 0 0 0,0 0 0 0 0,1 0 0 0 0,0-1 0 0 0,-1 0 0 0 0,1 0 0 0 0,2 0-97 0 0,-4-1 5 0 0,1-1 0 0 0,0 1 0 0 0,-1-1 0 0 0,1 0 1 0 0,0 0-1 0 0,-1-1 0 0 0,0 0 0 0 0,1 0 0 0 0,2-1-5 0 0,-6 2 1 0 0,0 0 0 0 0,0 0 0 0 0,0 0 0 0 0,-1-1 1 0 0,1 1-1 0 0,0 0 0 0 0,0-1 0 0 0,-1 0 0 0 0,1 1 0 0 0,-1-1 1 0 0,0 0-1 0 0,1 1 0 0 0,-1-1 0 0 0,0 0 0 0 0,0 0 0 0 0,0 0 1 0 0,0 0-1 0 0,0 0 0 0 0,-1-1 0 0 0,1 1 0 0 0,-1 0 0 0 0,1 0 1 0 0,-1 0-1 0 0,0-1 0 0 0,0 0-1 0 0,2-15 0 0 0,-2 14 0 0 0,1 0 0 0 0,-1 1 0 0 0,0-1 0 0 0,0 0 0 0 0,0 1 0 0 0,-1-1 0 0 0,1 1 0 0 0,-2-3 0 0 0,2 4 0 0 0,-2-8 0 0 0,-1-1 0 0 0,-1 0 0 0 0,0 1 0 0 0,0 0 0 0 0,-1 0 0 0 0,-5-8 0 0 0,4 9 0 0 0,0 1 0 0 0,0 0 0 0 0,-1 0 0 0 0,0 0 0 0 0,0 1 0 0 0,-1 0 0 0 0,0 1 0 0 0,0 0 0 0 0,0 0 0 0 0,-1 0 0 0 0,0 1 0 0 0,0 1 0 0 0,0-1 0 0 0,-1 1 0 0 0,1 1 0 0 0,-1 0 0 0 0,0 0 0 0 0,-2 1 0 0 0,10 1-47 0 0,0 1 0 0 0,0 0 0 0 0,1 0 0 0 0,-1-1-1 0 0,0 1 1 0 0,0 0 0 0 0,0 1 0 0 0,1-1 0 0 0,-1 0 0 0 0,0 0 0 0 0,0 1 0 0 0,0-1-1 0 0,1 1 1 0 0,-1 0 0 0 0,0-1 0 0 0,1 1 0 0 0,-1 0 0 0 0,1 0 0 0 0,-1 0 0 0 0,1 0-1 0 0,-1 0 1 0 0,1 0 0 0 0,-1 1 0 0 0,1-1 0 0 0,0 0 0 0 0,0 1 0 0 0,0-1 0 0 0,0 1 0 0 0,0-1-1 0 0,0 1 1 0 0,0-1 0 0 0,0 1 0 0 0,1 0 0 0 0,-1-1 0 0 0,1 1 0 0 0,-1 0 0 0 0,1 0-1 0 0,0 0 1 0 0,-1-1 0 0 0,1 1 0 0 0,0 2 47 0 0,0-2-286 0 0,0 0 0 0 0,0 1 0 0 0,1-1 1 0 0,-1 0-1 0 0,1 0 0 0 0,-1 1 0 0 0,1-1 0 0 0,0 0 0 0 0,0 0 0 0 0,0 1 286 0 0,7 12-1633 0 0</inkml:trace>
  <inkml:trace contextRef="#ctx0" brushRef="#br0" timeOffset="2647.919">2115 139 18863 0 0,'0'0'862'0'0,"0"0"-18"0"0,-5-4-510 0 0,0-1 18 0 0,0 1 0 0 0,0 1 0 0 0,-1-1 0 0 0,1 1 0 0 0,-1 0 0 0 0,0 0 0 0 0,0 1 0 0 0,0 0 0 0 0,0 0 0 0 0,-1 0 0 0 0,1 1-1 0 0,-4-1-351 0 0,1 1 308 0 0,-1 0 0 0 0,0 1 0 0 0,0 1 0 0 0,0-1 0 0 0,1 2 0 0 0,-1-1 0 0 0,0 1 0 0 0,0 1-308 0 0,4-2 2 0 0,0 1 0 0 0,0-1 0 0 0,0 1 0 0 0,1 1-1 0 0,-1-1 1 0 0,1 1 0 0 0,-1 0 0 0 0,1 0 0 0 0,0 1-2 0 0,4-4 0 0 0,1 0 0 0 0,-1 1 0 0 0,1-1 0 0 0,-1 0 0 0 0,1 1 0 0 0,-1-1 0 0 0,1 1 0 0 0,0-1 0 0 0,-1 1 0 0 0,1-1 0 0 0,0 1 0 0 0,-1-1 0 0 0,1 1 0 0 0,0-1 0 0 0,0 1 0 0 0,-1-1 0 0 0,1 1 0 0 0,0 0 0 0 0,0-1 0 0 0,0 1 0 0 0,0-1 0 0 0,0 1 0 0 0,0 0 0 0 0,0-1 0 0 0,0 1 0 0 0,0-1 0 0 0,0 1 0 0 0,0 0 0 0 0,0-1 0 0 0,0 1 0 0 0,0-1 0 0 0,1 1 0 0 0,-1-1 0 0 0,0 1 0 0 0,0 0 0 0 0,1-1 0 0 0,-1 1 0 0 0,0-1 0 0 0,1 1 0 0 0,-1-1 0 0 0,0 0 0 0 0,1 1 0 0 0,-1-1 0 0 0,1 1 0 0 0,-1-1 0 0 0,1 0 0 0 0,-1 1 0 0 0,1-1 0 0 0,-1 0 0 0 0,1 1 0 0 0,0-1 0 0 0,1 2 0 0 0,8 7 24 0 0,0 0-1 0 0,1-1 0 0 0,0 0 1 0 0,1 0-1 0 0,-1-2 0 0 0,9 5-23 0 0,-3-2 654 0 0,-1 0 0 0 0,15 12-654 0 0,-24-15 250 0 0,0 0 0 0 0,-1 0 0 0 0,1 0 1 0 0,-1 1-1 0 0,-1 0 0 0 0,1 1 0 0 0,-1-1 0 0 0,3 8-250 0 0,-6-11 42 0 0,0 1 1 0 0,0-1-1 0 0,0 1 0 0 0,-1 0 0 0 0,1-1 1 0 0,-1 1-1 0 0,-1 0 0 0 0,1 0 0 0 0,0 0 1 0 0,-1 0-1 0 0,0 0 0 0 0,-1 0 1 0 0,1-1-1 0 0,-1 1 0 0 0,0 0 0 0 0,-1 4-42 0 0,2-8 1 0 0,-1 3 9 0 0,0 0 1 0 0,0 0-1 0 0,0 0 1 0 0,-1-1-1 0 0,0 1 1 0 0,1 0-1 0 0,-1-1 0 0 0,-1 1 1 0 0,1-1-1 0 0,0 0 1 0 0,-1 1-1 0 0,0-1 1 0 0,0 0-1 0 0,-2 1-10 0 0,1-1-106 0 0,1 0 0 0 0,-2 0 0 0 0,1-1 0 0 0,0 0 0 0 0,0 0 0 0 0,-1 0 0 0 0,1 0 0 0 0,-1-1 0 0 0,0 1 0 0 0,1-1 0 0 0,-1-1 0 0 0,-1 1 106 0 0,4-1-83 0 0,-1 0 0 0 0,0 0 0 0 0,1 0 0 0 0,-1 0 1 0 0,0 0-1 0 0,1-1 0 0 0,-1 0 0 0 0,0 1 0 0 0,1-1 0 0 0,-1 0 0 0 0,1 0 0 0 0,-1 0 0 0 0,1-1 0 0 0,0 1 0 0 0,-1-1 1 0 0,1 1-1 0 0,0-1 0 0 0,0 0 0 0 0,0 0 0 0 0,0 1 0 0 0,1-1 0 0 0,-1-1 83 0 0,1 1-286 0 0,0 0 0 0 0,0 1 0 0 0,0-2-1 0 0,0 1 1 0 0,1 0 0 0 0,-1 0 0 0 0,1 0 0 0 0,0 0-1 0 0,-1 0 1 0 0,1 0 0 0 0,0 0 0 0 0,0-1 0 0 0,0 1 0 0 0,1 0-1 0 0,-1 0 1 0 0,0 0 0 0 0,1-1 286 0 0,3-14-1759 0 0</inkml:trace>
  <inkml:trace contextRef="#ctx0" brushRef="#br0" timeOffset="3005.253">2218 268 20503 0 0,'5'-3'313'0'0,"0"0"-1"0"0,1 0 0 0 0,-1 1 1 0 0,0-1-1 0 0,1 1 1 0 0,-1 1-1 0 0,4-2-312 0 0,-2 2 44 0 0,-1-1 0 0 0,0 0 0 0 0,1 0 0 0 0,-1-1 1 0 0,2-1-45 0 0,8-3 851 0 0,-12 5-673 0 0,0 0 0 0 0,0-1 0 0 0,0 0 0 0 0,0 0 0 0 0,-1 0 0 0 0,1 0 0 0 0,-1-1 0 0 0,0 1 0 0 0,0-1 0 0 0,0 0 0 0 0,0 0 0 0 0,0 0 0 0 0,-1 0 0 0 0,0 0 0 0 0,0-1 0 0 0,0 1 1 0 0,1-5-179 0 0,-2 6 99 0 0,0 0 0 0 0,0 0 0 0 0,0 0 1 0 0,0-1-1 0 0,0 1 0 0 0,-1 0 1 0 0,0-1-1 0 0,0 1 0 0 0,0 0 1 0 0,0-1-1 0 0,0 1 0 0 0,0 0 0 0 0,-1-1 1 0 0,0 1-1 0 0,1 0 0 0 0,-1 0 1 0 0,-1-1-1 0 0,1 1 0 0 0,0 0 1 0 0,-1 0-1 0 0,1 0 0 0 0,-1 0 1 0 0,0 1-1 0 0,0-1 0 0 0,-1 0-99 0 0,-2-2 22 0 0,0 1 1 0 0,0 0-1 0 0,-1 0 0 0 0,1 0 1 0 0,-1 0-1 0 0,0 1 0 0 0,-3-1-22 0 0,7 3 7 0 0,0 1-1 0 0,1-1 1 0 0,-1 1-1 0 0,0-1 1 0 0,0 1 0 0 0,1 0-1 0 0,-1 0 1 0 0,0-1-1 0 0,0 1 1 0 0,0 1-1 0 0,1-1 1 0 0,-1 0 0 0 0,0 0-1 0 0,0 1 1 0 0,0-1-1 0 0,1 1 1 0 0,-1-1 0 0 0,0 1-1 0 0,1 0 1 0 0,-1 0-1 0 0,0 0 1 0 0,1 0-1 0 0,-1 0 1 0 0,1 0 0 0 0,0 0-1 0 0,-1 0 1 0 0,1 0-1 0 0,0 1 1 0 0,0-1 0 0 0,-1 1-1 0 0,1 0-6 0 0,-5 8 86 0 0,1 0-1 0 0,0 0 0 0 0,0 0 1 0 0,1 1-1 0 0,0 0 1 0 0,1 0-1 0 0,1 0 1 0 0,-1 1-1 0 0,2-1 1 0 0,-1 6-86 0 0,1 7 214 0 0,0-1 0 0 0,2 0 0 0 0,1 14-214 0 0,0-25 100 0 0,0 0 1 0 0,1 1-1 0 0,0-1 1 0 0,0 0-1 0 0,1-1 1 0 0,1 1-1 0 0,2 3-100 0 0,-5-11 15 0 0,1 0 0 0 0,-1 0 0 0 0,1 0 0 0 0,0 0 0 0 0,0 0 1 0 0,1-1-1 0 0,-1 1 0 0 0,1-1 0 0 0,0 0 0 0 0,-1 0 0 0 0,1-1 0 0 0,0 1 0 0 0,1-1 0 0 0,-1 0 0 0 0,0 0 0 0 0,1 0 1 0 0,-1-1-1 0 0,4 2-15 0 0,3-1-8 0 0,-1-1 0 0 0,1 1 0 0 0,0-2 0 0 0,-1 0 0 0 0,1 0 0 0 0,0 0 0 0 0,6-3 8 0 0,-11 2-29 0 0,0 0 0 0 0,-1-1 1 0 0,1 1-1 0 0,0-1 0 0 0,1-2 29 0 0,11-6-2151 0 0,-17 9 1339 0 0,0 0-1 0 0,0 0 0 0 0,0 0 1 0 0,0 0-1 0 0,0 0 1 0 0,0 0-1 0 0,0 0 0 0 0,0-1 1 0 0,0 1-1 0 0,0-1 813 0 0,0-9-9314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6:48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1195 218 13392 0 0,'0'0'612'0'0,"0"0"-15"0"0,-9 17 1637 0 0,8-16-1745 0 0,1 0 292 0 0,-1 0 0 0 0,1 0-1 0 0,-1 1 1 0 0,0-1 0 0 0,1 0 0 0 0,-1-1 0 0 0,0 1-1 0 0,0 0 1 0 0,0 0 0 0 0,0 0 0 0 0,0 0 0 0 0,0 0-781 0 0,0-1 115 0 0,0 0 1 0 0,1 0-1 0 0,-1 0 1 0 0,0 0-1 0 0,1-1 1 0 0,-1 1-1 0 0,0 0 1 0 0,1 0-1 0 0,-1 0 1 0 0,0-1-1 0 0,1 1 1 0 0,-1 0-1 0 0,1 0 0 0 0,-1-1 1 0 0,0 1-1 0 0,1-1 1 0 0,-1 1-1 0 0,1-1 1 0 0,-1 1-1 0 0,1-1 1 0 0,0 1-1 0 0,-1-1 1 0 0,1 1-1 0 0,-1-1 1 0 0,1 1-1 0 0,0-1 1 0 0,-1 0-1 0 0,1 0-115 0 0,-3-4 174 0 0,1-1 1 0 0,0 1-1 0 0,0-1 0 0 0,0 0 1 0 0,0 0-1 0 0,1 0 0 0 0,0 0 0 0 0,1 0-174 0 0,-3-8 170 0 0,2 8-112 0 0,0 0 0 0 0,0 0 0 0 0,1-1 0 0 0,0 1 0 0 0,0 0-1 0 0,1 0 1 0 0,-1 0 0 0 0,1 0 0 0 0,1-1 0 0 0,-1 1 0 0 0,1 0 0 0 0,0 1 0 0 0,0-1 0 0 0,3-4-58 0 0,0 3 26 0 0,1 0 0 0 0,0 0 1 0 0,0 1-1 0 0,0 0 1 0 0,1 0-1 0 0,0 1 0 0 0,0 0 1 0 0,0 0-1 0 0,1 0 0 0 0,6-2-26 0 0,-11 5 9 0 0,1 1-1 0 0,0-1 1 0 0,0 1-1 0 0,0 0 0 0 0,0 0 1 0 0,0 0-1 0 0,0 0 1 0 0,0 1-1 0 0,0 0 0 0 0,0 0 1 0 0,1 0-1 0 0,-1 0 1 0 0,0 1-1 0 0,0-1 0 0 0,0 1 1 0 0,0 0-1 0 0,0 0 1 0 0,0 1-1 0 0,-1-1 0 0 0,1 1 1 0 0,0 0-1 0 0,-1 0 1 0 0,1 0-1 0 0,1 1-8 0 0,-2 1 0 0 0,0-1 0 0 0,1 0 0 0 0,-1 1 0 0 0,-1 0 0 0 0,1-1 0 0 0,-1 1 0 0 0,1 0 0 0 0,-1 1 0 0 0,0-1 0 0 0,0 0 0 0 0,-1 1 0 0 0,0-1 0 0 0,1 1 0 0 0,-1-1 0 0 0,-1 1 0 0 0,1-1 0 0 0,-1 1 0 0 0,1 0 0 0 0,-2-1 0 0 0,1 2 0 0 0,-1 16 0 0 0,-1-1 0 0 0,-1 0 0 0 0,-4 17 0 0 0,-1-5 0 0 0,-2 0 0 0 0,-1 0 0 0 0,-1-1 0 0 0,-2-1 0 0 0,-1 0 0 0 0,-1-1 0 0 0,-2-1 0 0 0,-17 22 0 0 0,2-10-37 0 0,33-41 36 0 0,-1 0 0 0 0,1 0 0 0 0,0 0 1 0 0,0 0-1 0 0,0 1 0 0 0,0-1 1 0 0,0 0-1 0 0,0 0 0 0 0,0 0 0 0 0,0 0 1 0 0,0 0-1 0 0,0 0 0 0 0,0 0 1 0 0,0 1-1 0 0,0-1 0 0 0,0 0 0 0 0,0 0 1 0 0,0 0-1 0 0,0 0 0 0 0,0 0 0 0 0,0 0 1 0 0,0 0-1 0 0,0 1 0 0 0,0-1 1 0 0,0 0-1 0 0,0 0 0 0 0,0 0 0 0 0,0 0 1 0 0,0 0-1 0 0,0 0 0 0 0,0 0 0 0 0,0 0 1 0 0,0 1-1 0 0,1-1 0 0 0,-1 0 1 0 0,0 0-1 0 0,0 0 0 0 0,0 0 0 0 0,0 0 1 0 0,0 0-1 0 0,0 0 0 0 0,0 0 1 0 0,0 0-1 0 0,0 0 1 0 0,9 3 13 0 0,13 1 40 0 0,-16-3-55 0 0,-2 0 3 0 0,1-1-1 0 0,0 0 1 0 0,-1 0 0 0 0,1-1 0 0 0,0 1 0 0 0,-1-1 0 0 0,1 0-1 0 0,14-2-1 0 0,10 0 1 0 0,27-7 0 0 0,-24 3 0 0 0,34-4 0 0 0,-64 10-20 0 0,5 1-1646 0 0,4 0-1296 0 0,-23 0-7286 0 0</inkml:trace>
  <inkml:trace contextRef="#ctx0" brushRef="#br0" timeOffset="850.083">1863 562 6912 0 0,'0'0'528'0'0,"0"0"241"0"0,0 0 2279 0 0,0 0 1037 0 0,1-3 3898 0 0,3-7-5734 0 0,-3 3-1725 0 0,-1-1-1 0 0,1 1 1 0 0,-1-1 0 0 0,-1 1 0 0 0,1-1 0 0 0,-1 1-1 0 0,0-1 1 0 0,-2-4-524 0 0,1 2 160 0 0,-29-130 1053 0 0,9 40-1055 0 0,3 4-94 0 0,11 48-64 0 0,2 5 0 0 0,6 35 0 0 0,0 8 0 0 0,0-1 0 0 0,0 1 0 0 0,0 0 0 0 0,0 0 0 0 0,0-1 0 0 0,1 1 0 0 0,-1 0 0 0 0,0 0 0 0 0,0 0 0 0 0,0-1 0 0 0,0 1 0 0 0,0 0 0 0 0,0 0 0 0 0,1 0 0 0 0,-1-1 0 0 0,0 1 0 0 0,0 0 0 0 0,0 0 0 0 0,0 0 0 0 0,1 0 0 0 0,-1 0 0 0 0,0-1 0 0 0,0 1 0 0 0,1 0 0 0 0,-1 0 0 0 0,0 0 0 0 0,0 0 0 0 0,0 0 0 0 0,1 0 0 0 0,-1 0 0 0 0,1 1 0 0 0,1 0 0 0 0,-1 0 0 0 0,0 0 0 0 0,0 0 0 0 0,0 0 0 0 0,0 0 0 0 0,0 0 0 0 0,0 1 0 0 0,0-1 0 0 0,0 0 0 0 0,-1 1 0 0 0,1-1 0 0 0,0 1 0 0 0,-1-1 0 0 0,12 26 0 0 0,-11-24 0 0 0,12 35 12 0 0,-2 0 1 0 0,-1 1-1 0 0,-2 0 1 0 0,-1 1-1 0 0,-3 0 1 0 0,-1 1-13 0 0,3 17 54 0 0,-3-34-32 0 0,-1-1 1 0 0,-1 1-1 0 0,-1 0 1 0 0,-2 6-23 0 0,2-5 168 0 0,0-25-59 0 0,0 0 3 0 0,0 0 0 0 0,0 0 1 0 0,0 0 6 0 0,0 0 1 0 0,0 0 0 0 0,1-2-20 0 0,6-7-82 0 0,0 0 1 0 0,1 0-1 0 0,0 1 1 0 0,1 0-1 0 0,-1 0 1 0 0,4-1-19 0 0,12-11 6 0 0,-18 14-6 0 0,-1 1-1 0 0,2 0 1 0 0,-1 1 0 0 0,0-1 0 0 0,1 1 0 0 0,0 1 0 0 0,5-3 0 0 0,-8 4 0 0 0,13-4 0 0 0,-1 0 0 0 0,1 1 0 0 0,12-1 0 0 0,0-2 0 0 0,-16 9 0 0 0,-11 0 0 0 0,-1 0 0 0 0,1 0 0 0 0,0 1 0 0 0,0-1 0 0 0,0 1 0 0 0,-1-1 0 0 0,1 1 0 0 0,0-1 0 0 0,-1 1 0 0 0,0 0 0 0 0,1-1 0 0 0,-1 1 0 0 0,0 0 0 0 0,0 0 0 0 0,0 0 0 0 0,0 0 0 0 0,0 0 0 0 0,-1 1 0 0 0,1-1 0 0 0,0 0 0 0 0,-1 0 0 0 0,0 0 0 0 0,1 1 0 0 0,-1-1 0 0 0,0 0 0 0 0,0 0 0 0 0,-1 0 0 0 0,1 1 0 0 0,0 6 0 0 0,-1 0 0 0 0,-1 1 0 0 0,0-1 0 0 0,0 0 0 0 0,0 0 0 0 0,-2 2 0 0 0,2-6 0 0 0,-1 0 0 0 0,1-1 0 0 0,-1 0 0 0 0,0 1 0 0 0,0-1 0 0 0,0 0 0 0 0,-1 0 0 0 0,1 0 0 0 0,-1-1 0 0 0,0 0 0 0 0,0 1 0 0 0,0-1 0 0 0,0 0 0 0 0,-4 1 0 0 0,-10 5 0 0 0,0 0 0 0 0,0-1 0 0 0,-4 0 0 0 0,20-8 0 0 0,-12 5-456 0 0,0 0 0 0 0,-1-2-1 0 0,1 0 1 0 0,-9 1 456 0 0,17-4-261 0 0,0 1 0 0 0,0-1 0 0 0,0 0 0 0 0,0 0 1 0 0,0 0-1 0 0,0-1 0 0 0,0 0 0 0 0,0-1 0 0 0,1 1 0 0 0,-1-1 0 0 0,0 0 0 0 0,-1-1 261 0 0,-2-5-2732 0 0</inkml:trace>
  <inkml:trace contextRef="#ctx0" brushRef="#br0" timeOffset="1302.846">2326 612 15664 0 0,'0'0'718'0'0,"0"0"-19"0"0,0 0-154 0 0,0 0 1010 0 0,0 0 490 0 0,0 0 99 0 0,0 0-175 0 0,0 0-818 0 0,0 0-355 0 0,0 0-76 0 0,0 0-82 0 0,0-16 157 0 0,-1 4-716 0 0,-1 0 0 0 0,0-1-1 0 0,-1 1 1 0 0,0 0 0 0 0,-1 0 0 0 0,0 1-1 0 0,-6-11-78 0 0,2 3-335 0 0,1-1-1 0 0,-1-6 336 0 0,3 8-431 0 0,3 12-338 0 0,0-1 0 0 0,0 1 1 0 0,1 0-1 0 0,0-1 1 0 0,0-3 768 0 0,1 8-1428 0 0,6-2-2858 0 0,2-4-2933 0 0</inkml:trace>
  <inkml:trace contextRef="#ctx0" brushRef="#br0" timeOffset="1647.923">2490 576 5528 0 0,'0'0'249'0'0,"0"0"-1"0"0,0 0 483 0 0,0 0 2598 0 0,0 0 1155 0 0,0 0 232 0 0,0 0-466 0 0,0 0-2146 0 0,0 0-948 0 0,0 0-188 0 0,0 0-121 0 0,1-9-38 0 0,-1 5-721 0 0,0 1 1 0 0,1-1-1 0 0,-1 0 0 0 0,0 1 1 0 0,-1-1-1 0 0,1 1 0 0 0,-1-1 1 0 0,1 0-1 0 0,-1 1 0 0 0,0-1 1 0 0,0 1-1 0 0,-2-3-88 0 0,-1-8 153 0 0,-15-65 47 0 0,11 45 199 0 0,-1-1 0 0 0,-6-11-399 0 0,6 21-214 0 0,2 1 0 0 0,1-1 0 0 0,0 0 0 0 0,2-1 214 0 0,4 24-61 0 0,-1-1 0 0 0,1 1 0 0 0,0 0 0 0 0,0-1 0 0 0,0 1 0 0 0,0-1 0 0 0,1 1 0 0 0,-1-1 1 0 0,1 1-1 0 0,-1 0 0 0 0,1-1 0 0 0,0 1 0 0 0,0 0 0 0 0,0 0 0 0 0,0-1 0 0 0,0 1 61 0 0,0 1-472 0 0,-1 1-639 0 0,0 0 934 0 0,0 0-1 0 0,0 0 0 0 0,0 0 0 0 0,0 0 1 0 0,0-1-1 0 0,0 1 0 0 0,0 0 0 0 0,0 0 0 0 0,0 0 1 0 0,0 0-1 0 0,0 0 0 0 0,0-1 0 0 0,0 1 1 0 0,0 0-1 0 0,0 0 0 0 0,0 0 0 0 0,0 0 0 0 0,0 0 1 0 0,1 0-1 0 0,-1-1 0 0 0,0 1 0 0 0,0 0 1 0 0,0 0-1 0 0,0 0 0 0 0,0 0 0 0 0,0 0 0 0 0,0 0 1 0 0,0 0-1 0 0,0 0 0 0 0,1 0 0 0 0,-1-1 1 0 0,0 1-1 0 0,0 0 0 0 0,0 0 0 0 0,0 0 0 0 0,0 0 1 0 0,1 0-1 0 0,-1 0 0 0 0,0 0 0 0 0,0 0 1 0 0,0 0-1 0 0,0 0 0 0 0,0 0 178 0 0,7 2-7863 0 0,-4 0 7918 0 0,8 2-5603 0 0</inkml:trace>
  <inkml:trace contextRef="#ctx0" brushRef="#br0" timeOffset="2004.969">2592 339 5984 0 0,'0'0'464'0'0,"1"1"-306"0"0,6 1-1065 0 0,12 6 13243 0 0,-17-7-8594 0 0,-2-1-1604 0 0,0 0-702 0 0,0 0-144 0 0,0 0-143 0 0,0 0-469 0 0,0 0-205 0 0,0 0-40 0 0,-2 1-374 0 0,0-1 0 0 0,0 0 0 0 0,1 0 0 0 0,-1 0 0 0 0,0 0 0 0 0,0 0 0 0 0,0 0 0 0 0,0 0 0 0 0,1-1 0 0 0,-1 1 0 0 0,0-1 0 0 0,0 1 1 0 0,0-1-1 0 0,1 0 0 0 0,-2 0-61 0 0,-10-3 148 0 0,-21-1 29 0 0,17 2-69 0 0,-1 1 0 0 0,-16 0-108 0 0,20 1 5 0 0,-1 2 0 0 0,1 0-1 0 0,0 0 1 0 0,0 1 0 0 0,0 1 0 0 0,0 1-1 0 0,0 0 1 0 0,1 0 0 0 0,-9 5-5 0 0,3-2-1539 0 0,18-6-116 0 0,1-1-418 0 0</inkml:trace>
  <inkml:trace contextRef="#ctx0" brushRef="#br0" timeOffset="2800.988">2914 127 3224 0 0,'0'-1'240'0'0,"0"-1"231"0"0,1 1 0 0 0,-1 0-1 0 0,0-1 1 0 0,0 1 0 0 0,0 0 0 0 0,0-1 0 0 0,0 1 0 0 0,-1 0 0 0 0,1-1-1 0 0,0 1 1 0 0,0 0 0 0 0,-1 0 0 0 0,1-1 0 0 0,-1 1 0 0 0,0 0-471 0 0,0-2 1394 0 0,0 2 3280 0 0,1-2 1439 0 0,-1-10-1862 0 0,2 13-4187 0 0,-1 0-1 0 0,0 0 0 0 0,0 0 1 0 0,0 0-1 0 0,0 1 0 0 0,0-1 1 0 0,0 0-1 0 0,0 0 0 0 0,0 0 1 0 0,0 0-1 0 0,0 0 0 0 0,0 1 1 0 0,0-1-1 0 0,-1 0 0 0 0,1 0 1 0 0,0 0-1 0 0,0 0 1 0 0,0 0-1 0 0,0 1 0 0 0,0-1 1 0 0,0 0-1 0 0,0 0 0 0 0,0 0 1 0 0,0 0-1 0 0,0 0 0 0 0,-1 0 1 0 0,1 0-1 0 0,0 0 0 0 0,0 1 1 0 0,0-1-1 0 0,0 0 0 0 0,0 0 1 0 0,0 0-1 0 0,-1 0 1 0 0,1 0-1 0 0,0 0 0 0 0,0 0 1 0 0,0 0-1 0 0,0 0 0 0 0,0 0 1 0 0,-1 0-1 0 0,1 0 0 0 0,0 0 1 0 0,0 0-1 0 0,0 0 0 0 0,0 0 1 0 0,0 0-1 0 0,-1 0 1 0 0,1 0-1 0 0,0 0 0 0 0,0 0 1 0 0,0 0-1 0 0,0 0 0 0 0,0 0 1 0 0,-1 0-1 0 0,1 0 0 0 0,0-1 1 0 0,0 1-1 0 0,0 0 0 0 0,0 0 1 0 0,0 0-1 0 0,0 0 0 0 0,0 0 1 0 0,-1 0-1 0 0,1 0 1 0 0,0-1-1 0 0,0 1 0 0 0,0 0 1 0 0,0 0-1 0 0,0 0-63 0 0,-1 14 5 0 0,6 17 121 0 0,-3-17-109 0 0,1 1-1 0 0,1 0 1 0 0,1 3-17 0 0,2 4 5 0 0,2-1 1 0 0,1 2-6 0 0,37 80 53 0 0,-21-44-21 0 0,-3 0 0 0 0,2 15-32 0 0,-22-64 0 0 0,1-1 0 0 0,0 1 0 0 0,1-1 0 0 0,-1 0 0 0 0,6 7 0 0 0,7 6 488 0 0,-17-21-376 0 0,0-1-5 0 0,0 0-23 0 0,0 0-11 0 0,0 0-1 0 0,1-2-12 0 0,1-7-58 0 0,0 1-1 0 0,0-1 1 0 0,-1 0-1 0 0,-1 1 1 0 0,1-1-1 0 0,-1 0 1 0 0,-1 0-1 0 0,-1-6-1 0 0,-3-63 56 0 0,-3 3-56 0 0,2-31 0 0 0,3 31 0 0 0,2 47 0 0 0,3-19 0 0 0,0 1 0 0 0,-2 40 0 0 0,0-1 0 0 0,1 1 0 0 0,0 0 0 0 0,2-6 0 0 0,-2 11 0 0 0,4-7-32 0 0,-5 8-2 0 0,1-1-1 0 0,0 1 1 0 0,0-1 0 0 0,0 1-1 0 0,0-1 1 0 0,0 1 0 0 0,-1 0-1 0 0,1 0 1 0 0,0 0-1 0 0,0-1 1 0 0,0 1 0 0 0,0 0-1 0 0,0 0 1 0 0,0 0 0 0 0,0 0-1 0 0,0 1 1 0 0,0-1 0 0 0,0 0-1 0 0,0 0 1 0 0,0 0 0 0 0,0 1 34 0 0,19 8-2467 0 0,-9-1-153 0 0</inkml:trace>
  <inkml:trace contextRef="#ctx0" brushRef="#br0" timeOffset="3547.856">3297 650 4608 0 0,'0'0'353'0'0,"0"0"274"0"0,0 0 2010 0 0,0 0 903 0 0,0 0 185 0 0,0 0-237 0 0,0 0-1128 0 0,0 0-493 0 0,0 0-98 0 0,0 0-161 0 0,0 0-612 0 0,0 0-268 0 0,0 0-51 0 0,6-4 304 0 0,-4 3-931 0 0,0-1 0 0 0,-1 1 0 0 0,1-1-1 0 0,0 1 1 0 0,-1-1 0 0 0,0 0 0 0 0,1 1-1 0 0,-1-1 1 0 0,0 0 0 0 0,0 0-1 0 0,0 0 1 0 0,0 0 0 0 0,0 0 0 0 0,0 0-1 0 0,-1 0 1 0 0,1 0 0 0 0,-1-1 0 0 0,1 1-1 0 0,-1 0-49 0 0,1-8 74 0 0,0-1 0 0 0,-1 1 0 0 0,-1-9-74 0 0,0-3 89 0 0,-8-179 410 0 0,6 164-448 0 0,2 29-29 0 0,0 1 0 0 0,1-1 0 0 0,0 1-1 0 0,0 0 1 0 0,1-8-22 0 0,1-2 77 0 0,-1 0 0 0 0,-1-7-77 0 0,0 11 34 0 0,0 0-1 0 0,1 0 1 0 0,1-1-1 0 0,1-3-33 0 0,-2-1-5 0 0,-2-2 63 0 0,2 12-47 0 0,1 0 0 0 0,-1 4 42 0 0,0 1 11 0 0,2-1 0 0 0,-1 1 0 0 0,2-3-11 0 0,-1 1-63 0 0,-2 4-109 0 0,-1 1-72 0 0,0 0-22 0 0,0 0 60 0 0,0 0 263 0 0,2 0 221 0 0,-1 0-305 0 0,-1 0-1 0 0,1 0 1 0 0,-1 0-1 0 0,1 0 1 0 0,-1 0 0 0 0,1 0-1 0 0,-1 0 1 0 0,1 0 0 0 0,-1 0-1 0 0,1 0 1 0 0,-1 0 0 0 0,1 0-1 0 0,-1 0 1 0 0,1 0-1 0 0,-1 1 1 0 0,1-1 0 0 0,-1 0-1 0 0,1 0-25 0 0,5 8 11 0 0,1 0-11 0 0,-1 0 0 0 0,0 1 0 0 0,-1 0 0 0 0,0 1 0 0 0,0-1 0 0 0,0 3 0 0 0,3 6 0 0 0,86 173 0 0 0,-67-141 0 0 0,-15-29 0 0 0,-1 0 0 0 0,0 3 0 0 0,63 148-101 0 0,-73-170-427 0 0,-1-2-190 0 0,0 0-1286 0 0,-2-1-5271 0 0,-7-5-2258 0 0</inkml:trace>
  <inkml:trace contextRef="#ctx0" brushRef="#br0" timeOffset="3880.645">3601 458 3680 0 0,'0'0'524'0'0,"0"1"1"0"0,0-1-1 0 0,0 0 0 0 0,0 0 1 0 0,0 0-1 0 0,0 1 1 0 0,0-1-1 0 0,0 0 0 0 0,0 0 1 0 0,-1 0-1 0 0,1 1 0 0 0,0-1 1 0 0,0 0-1 0 0,0 0 1 0 0,0 0-1 0 0,0 0 0 0 0,0 1 1 0 0,-1-1-1 0 0,1 0 1 0 0,0 0-1 0 0,0 0 0 0 0,0 0 1 0 0,0 0-1 0 0,-1 0 0 0 0,1 0 1 0 0,0 1-1 0 0,0-1 1 0 0,0 0-1 0 0,-1 0 0 0 0,1 0 1 0 0,0 0-1 0 0,0 0-524 0 0,-12 0 7214 0 0,-19-7-7243 0 0,13 3 1543 0 0,4 2-1140 0 0,-1 1 0 0 0,1 1 0 0 0,-1 0 0 0 0,-6 1-374 0 0,14 0 61 0 0,1 0-9 0 0,1-1 1 0 0,0 1-1 0 0,-1 0 1 0 0,1 1-1 0 0,0-1 0 0 0,0 1 1 0 0,0 0-1 0 0,0 0-52 0 0,-53 19 147 0 0,56-20-199 0 0,0 1 0 0 0,0-1 0 0 0,-1-1 0 0 0,1 1 0 0 0,0 0 0 0 0,0 0 0 0 0,-1-1 0 0 0,1 1 0 0 0,0-1 0 0 0,-1 0 0 0 0,1 1 0 0 0,0-1 1 0 0,-1 0-1 0 0,1-1 0 0 0,-1 1 0 0 0,1 0 0 0 0,0-1 0 0 0,-2 0 52 0 0,3 1-955 0 0,-1-1 0 0 0,0 0 1 0 0,0 0-1 0 0,1 0 0 0 0,-1 0 0 0 0,1 0 1 0 0,-1-1-1 0 0,1 1 0 0 0,-2-2 955 0 0,-7-8-9362 0 0</inkml:trace>
  <inkml:trace contextRef="#ctx0" brushRef="#br0" timeOffset="4455.639">3919 255 20327 0 0,'-1'-16'1540'0'0,"0"13"-1340"0"0,0-1 0 0 0,0 1 0 0 0,-1 0 0 0 0,1-1 0 0 0,-1 1 0 0 0,0 0-1 0 0,0 0 1 0 0,0 0 0 0 0,0 0 0 0 0,0 0 0 0 0,0 1 0 0 0,-1-1 0 0 0,0 1-1 0 0,1-1 1 0 0,-1 1 0 0 0,0 0 0 0 0,0 0 0 0 0,0 0 0 0 0,0 1 0 0 0,-1-1 0 0 0,-2 0-200 0 0,0 0 342 0 0,-1 1 1 0 0,1 0-1 0 0,-1 0 1 0 0,0 1-1 0 0,0 0 1 0 0,1 0-1 0 0,-1 1 1 0 0,0-1-1 0 0,-3 2-342 0 0,-14 4 271 0 0,1 0 0 0 0,-1 2-271 0 0,13-5-26 0 0,4-1 26 0 0,0 1 0 0 0,1 0 0 0 0,-1 0 0 0 0,0 0 0 0 0,1 1 0 0 0,0 0 0 0 0,0 0 0 0 0,0 0 0 0 0,0 1 0 0 0,-1 1 0 0 0,5-3 0 0 0,0-1 0 0 0,0 1 0 0 0,0-1 0 0 0,0 1 0 0 0,1-1 0 0 0,-1 1 0 0 0,1 0 0 0 0,-1 0 0 0 0,1 0 0 0 0,0 0 0 0 0,0 0 0 0 0,0 0 0 0 0,1 0 0 0 0,-1 0 0 0 0,1 1 0 0 0,0-1 0 0 0,-1 0 0 0 0,1 0 0 0 0,1 0 0 0 0,-1 1 0 0 0,0-1 0 0 0,1 0 0 0 0,0 0 0 0 0,0 1 0 0 0,0 0 47 0 0,1 1 0 0 0,0 0 0 0 0,0-1 1 0 0,1 1-1 0 0,0-1 0 0 0,-1 0 0 0 0,1 1 0 0 0,0-1 0 0 0,1-1 0 0 0,-1 1 0 0 0,1 0 1 0 0,3 2-48 0 0,7 4 339 0 0,0-1 1 0 0,0 0-1 0 0,6 2-339 0 0,-4-3 232 0 0,-1 2 0 0 0,8 5-232 0 0,-6-2 0 0 0,-7-7 0 0 0,-1 1 0 0 0,-1 0 0 0 0,1 0 0 0 0,-1 1 0 0 0,0 0 0 0 0,1 3 0 0 0,-1 3 0 0 0,-7-11 0 0 0,-1 0 0 0 0,0-2 0 0 0,0 0 0 0 0,0 0 0 0 0,0 0 0 0 0,0 0 0 0 0,0 0 0 0 0,0 0 0 0 0,0 0 0 0 0,0 0 0 0 0,0 0 0 0 0,-1-1 0 0 0,1 1 0 0 0,0 0 0 0 0,-1 0 0 0 0,1 0 0 0 0,0 0 0 0 0,-1 0 0 0 0,1 0 0 0 0,-1-1 0 0 0,0 1 0 0 0,1 0 0 0 0,-1 0 0 0 0,0-1 0 0 0,1 1 0 0 0,-1 0 0 0 0,-1 0 0 0 0,-20 13 0 0 0,17-12-78 0 0,0-1 0 0 0,0 1 0 0 0,0-1 1 0 0,0 0-1 0 0,0 0 0 0 0,-1-1 0 0 0,1 1 0 0 0,0-1 0 0 0,-1 0 1 0 0,1-1-1 0 0,0 1 0 0 0,0-1 0 0 0,0 0 0 0 0,-1-1 0 0 0,1 1 0 0 0,0-1 1 0 0,0 0-1 0 0,1 0 0 0 0,-1 0 0 0 0,0-1 0 0 0,1 0 0 0 0,-1 0 0 0 0,1 0 78 0 0,3 2-421 0 0,-1-1-1 0 0,1 1 0 0 0,0-1 0 0 0,0 1 0 0 0,0-1 0 0 0,1 0 0 0 0,-1 1 1 0 0,0-1-1 0 0,1 0 0 0 0,-1-1 422 0 0,0-6-2183 0 0</inkml:trace>
  <inkml:trace contextRef="#ctx0" brushRef="#br0" timeOffset="4802.711">4086 234 15664 0 0,'0'0'718'0'0,"0"0"-19"0"0,0 0-143 0 0,0 0 1054 0 0,0 0 513 0 0,0 0 100 0 0,0 0-155 0 0,0 0-715 0 0,0 0-312 0 0,0 0-66 0 0,0 0-91 0 0,0 0-327 0 0,0 0-144 0 0,0 0-27 0 0,0 0-41 0 0,0 0-136 0 0,0 0-59 0 0,0 0-13 0 0,0 0-13 0 0,0 0-48 0 0,0 0-59 0 0,0 0-198 0 0,0 0-96 0 0,0 0-19 0 0,1 9-1171 0 0,4 12-2778 0 0,-1-4-5257 0 0</inkml:trace>
  <inkml:trace contextRef="#ctx0" brushRef="#br0" timeOffset="5150.858">4086 493 11520 0 0,'0'0'1024'0'0,"0"0"-824"0"0,0 0-200 0 0,0 0 0 0 0,0 0 2232 0 0,0 0 399 0 0,0 0 89 0 0,0 0 8 0 0,0 0-2664 0 0,0 0-544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7:06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18 450 5064 0 0,'0'0'389'0'0,"0"0"178"0"0,0 0 1673 0 0,0 0 764 0 0,0 0 150 0 0,0 0-129 0 0,0 0-651 0 0,0 0-286 0 0,0 0-59 0 0,0 0-172 0 0,0 0-674 0 0,0 0-301 0 0,1-1-60 0 0,1-1-676 0 0,0 0-1 0 0,-1 0 1 0 0,1 0 0 0 0,-1 0 0 0 0,0 0 0 0 0,0 0 0 0 0,0 0 0 0 0,0 0-1 0 0,0 0 1 0 0,0-1 0 0 0,0 1 0 0 0,-1 0 0 0 0,1 0 0 0 0,-1-1-1 0 0,1-1-145 0 0,0-40 1090 0 0,-1 30-1025 0 0,-3-34 303 0 0,-1-1-1 0 0,-10-41-367 0 0,10 67 12 0 0,1 12-17 0 0,1 0 1 0 0,0-1 0 0 0,1-9 4 0 0,-1-1 390 0 0,1 12-1352 0 0,0 0-4241 0 0,1 10-4705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7T20:21:17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3252 6448 0 0,'0'0'297'0'0,"0"0"-9"0"0,0 0-20 0 0,0 0 613 0 0,0 0 287 0 0,0 0 59 0 0,0 0-46 0 0,0 0-239 0 0,0 0-109 0 0,0 0-22 0 0,0 0 22 0 0,0 0 107 0 0,18-4 2665 0 0,9-11 420 0 0,-11 6-2080 0 0,0-1-1 0 0,10-7-1944 0 0,-18 8 129 0 0,1 2-31 0 0,4-9 110 0 0,46-35 668 0 0,-55 48-807 0 0,0-1 1 0 0,0 1-1 0 0,1 0 1 0 0,0 0-1 0 0,4-1-69 0 0,-1 0 88 0 0,0-1 0 0 0,0 0 1 0 0,0 0-1 0 0,7-7-88 0 0,-2 4 0 0 0,11-2 0 0 0,-6 0 82 0 0,-8 4 18 0 0,1 1-1 0 0,-1 0 1 0 0,1 1-1 0 0,0 0 1 0 0,8-1-100 0 0,-8-2 84 0 0,-3 2-31 0 0,71-34 110 0 0,-63 31-163 0 0,13-5 0 0 0,14-5 0 0 0,-35 16 17 0 0,0-1 1 0 0,0 0-1 0 0,-1-1 0 0 0,1 0 0 0 0,-1 0 1 0 0,4-4-18 0 0,-2 2 124 0 0,1 1 0 0 0,0 0 0 0 0,-1 0 0 0 0,2 1-124 0 0,28-14 160 0 0,5-4-186 0 0,-24 12-11 0 0,0 0 1 0 0,0 1-1 0 0,8-1 37 0 0,26-12 0 0 0,-4 5 0 0 0,-26 10 0 0 0,9-4 11 0 0,10-6 47 0 0,-34 14-57 0 0,0 0 0 0 0,0-1 0 0 0,0 0 1 0 0,-1 0-1 0 0,6-4-1 0 0,-1 1 13 0 0,0-1 1 0 0,0 2 0 0 0,6-2-14 0 0,19-9 12 0 0,-10 1-12 0 0,17-12 0 0 0,-20 13 25 0 0,7-6 14 0 0,-13 6-39 0 0,-3 1 0 0 0,1 0 0 0 0,1 2 0 0 0,13-8 0 0 0,12-1 0 0 0,22 0 0 0 0,-57 18 0 0 0,-1 0 0 0 0,0-1 0 0 0,5-3 0 0 0,-5 4 0 0 0,-1-1 0 0 0,1 1 0 0 0,0 0 0 0 0,0 0 0 0 0,3 0 0 0 0,0 0 0 0 0,0-1 0 0 0,-1 0 0 0 0,1 0 0 0 0,-1-1 0 0 0,3-2 0 0 0,-1 0 0 0 0,0 1 0 0 0,0 1 0 0 0,10-4 0 0 0,-8 4-17 0 0,0 0 0 0 0,-1-1 0 0 0,3-2 17 0 0,4-3 58 0 0,-7 6-44 0 0,4-3-1 0 0,0 0-1 0 0,-1-1 1 0 0,1-1 0 0 0,7-7-13 0 0,8-1 0 0 0,-14 8 13 0 0,-8 5 4 0 0,0-1 0 0 0,-1 0 0 0 0,3-3-17 0 0,-3 3 0 0 0,-1 1 0 0 0,1 0 0 0 0,0 0 0 0 0,3 0 0 0 0,11-8 0 0 0,-11 8 0 0 0,0-1 0 0 0,0 1 0 0 0,7-1 0 0 0,3-4 0 0 0,7-1 0 0 0,19-5 0 0 0,-13 3 0 0 0,-18 7-16 0 0,0 0-1 0 0,7-5 17 0 0,22-9-64 0 0,-34 15 88 0 0,-1 0 1 0 0,10-6-25 0 0,-9 5 32 0 0,-1 0 0 0 0,1 0 0 0 0,1 2-32 0 0,-3 0 0 0 0,3 0 0 0 0,0 0 0 0 0,0-1 0 0 0,-1-1 0 0 0,0 0 0 0 0,7-5 0 0 0,37-17 0 0 0,-49 25 0 0 0,-1 0 0 0 0,1 1 0 0 0,0 0 0 0 0,-1 0 0 0 0,2 0 0 0 0,-2 1 0 0 0,0-1 0 0 0,1 0 0 0 0,-1 0 0 0 0,0 0 0 0 0,0-1 0 0 0,0 0 0 0 0,0 0 0 0 0,7-5-30 0 0,1 0-1 0 0,-1 1 1 0 0,2 0 0 0 0,-1 1 0 0 0,1 1-1 0 0,-1 0 1 0 0,2 1 30 0 0,1 2 107 0 0,-14 2-88 0 0,1 0 1 0 0,0-1-1 0 0,-1 1 0 0 0,1-1 0 0 0,0 0 0 0 0,-1 1 0 0 0,1-1 0 0 0,0-1-19 0 0,14-4 2 0 0,0 0 0 0 0,0 1 1 0 0,1 1-1 0 0,0 0 0 0 0,7 1-2 0 0,1-2-16 0 0,17-11-260 0 0,-27 12 276 0 0,0 0 1 0 0,-1-1-1 0 0,1 0 1 0 0,-1-2 0 0 0,0 1-1 0 0,0-2 1 0 0,9-6-1 0 0,-12 6 79 0 0,-1 1 1 0 0,13-6-80 0 0,-12 7 63 0 0,0 0 0 0 0,9-8-63 0 0,-8 6 0 0 0,-1 0 0 0 0,2 1 0 0 0,7-4 0 0 0,-1 2 0 0 0,-1 1 0 0 0,0 0 0 0 0,16-3 0 0 0,23-9 0 0 0,-44 15 0 0 0,0 0 0 0 0,8-1 0 0 0,15-4 0 0 0,12-9 5 0 0,-29 10-30 0 0,20-5 25 0 0,-27 9-65 0 0,-1 0 0 0 0,0-1 0 0 0,1-1 65 0 0,20-9-89 0 0,2 2 89 0 0,-1-2 0 0 0,0-2 0 0 0,27-20 0 0 0,-31 15-4 0 0,-24 17 8 0 0,0 1-1 0 0,0 0 1 0 0,1 0-1 0 0,-1 1 1 0 0,1 0 0 0 0,0 0-1 0 0,5-1-3 0 0,56-26 315 0 0,-45 19-315 0 0,0 0 0 0 0,0-2 0 0 0,0-2 0 0 0,-15 11 0 0 0,0 1 0 0 0,1 0 0 0 0,-1 1 0 0 0,1-1 0 0 0,0 2 0 0 0,3-1 0 0 0,22-8 0 0 0,57-26 109 0 0,84-47-109 0 0,-135 63 19 0 0,-19 7 13 0 0,2 1 0 0 0,0 0 0 0 0,0 2 0 0 0,15-4-32 0 0,-1 3 6 0 0,126-46 52 0 0,3 0 70 0 0,-101 29-128 0 0,-58 26 5 0 0,-1 0 1 0 0,1 0-1 0 0,-1-1 1 0 0,0 0-1 0 0,1 0-5 0 0,-2 0 6 0 0,1 0-1 0 0,-1 1 0 0 0,1 0 0 0 0,0 0 1 0 0,0 0-1 0 0,0 1 0 0 0,4-1-5 0 0,4-1 0 0 0,0 0 0 0 0,0-2 0 0 0,-1 1 0 0 0,9-6 0 0 0,24-10 0 0 0,79-26 0 0 0,-117 44 0 0 0,0-1 0 0 0,-1 0 0 0 0,1 0 0 0 0,-1 0 0 0 0,2-2 0 0 0,-3 1 0 0 0,0 1 0 0 0,1 0 0 0 0,0 0 0 0 0,0 1 0 0 0,0 0 0 0 0,0 0 0 0 0,5-1 0 0 0,31-8 32 0 0,-1-2 0 0 0,31-16-32 0 0,-68 28 0 0 0,25-12 0 0 0,13-4 0 0 0,53-18 0 0 0,-24 8 0 0 0,26-7 0 0 0,-75 28 0 0 0,21-6 0 0 0,26-11 0 0 0,-46 16 0 0 0,7-2 0 0 0,-23 6 0 0 0,0 1 0 0 0,0 0 0 0 0,0 1 0 0 0,1-1 0 0 0,-3 2 0 0 0,0-1 0 0 0,0 0 0 0 0,0 0 0 0 0,0 0 0 0 0,-1-1 0 0 0,1 0 0 0 0,-1 0 0 0 0,5-3 0 0 0,-4 1 0 0 0,0 1 0 0 0,0 1 0 0 0,1-1 0 0 0,1 1 0 0 0,11-7 0 0 0,10-5 0 0 0,0 2 0 0 0,1 1 0 0 0,8-1 0 0 0,-13 6 0 0 0,0 2 0 0 0,0 0 0 0 0,17 0 0 0 0,-8 1 0 0 0,23-6 0 0 0,43-12 0 0 0,-44 8 0 0 0,-56 14 0 0 0,1 0 0 0 0,-1 0 0 0 0,1-1 0 0 0,-1 1 0 0 0,1 0 0 0 0,0 0 0 0 0,-1 0 0 0 0,1 0 0 0 0,-1 0 0 0 0,1 0 0 0 0,0 0 0 0 0,-1 0 0 0 0,1 0 0 0 0,-1 0 0 0 0,1 0 0 0 0,-1 0 0 0 0,1 0 0 0 0,0 0 0 0 0,-1 1 0 0 0,1-1 0 0 0,-1 0 0 0 0,1 0 0 0 0,-1 0 0 0 0,1 1 0 0 0,-1-1 0 0 0,1 0 0 0 0,-1 1 0 0 0,2 0 0 0 0,30 0 0 0 0,-29 0 0 0 0,-3-1 0 0 0,1 1 0 0 0,0-1 0 0 0,0 0 0 0 0,0 0 0 0 0,0 0 0 0 0,0 0 0 0 0,-1 0 0 0 0,1 0 0 0 0,0 0 0 0 0,0 0 0 0 0,0 0 0 0 0,0 0 0 0 0,0-1 0 0 0,-1 1 0 0 0,1 0 0 0 0,0 0 0 0 0,0-1 0 0 0,0 0 0 0 0,36-13 0 0 0,-9 4 0 0 0,-25 8 0 0 0,19-1 0 0 0,-9-2 0 0 0,-3 5 0 0 0,-5 0-11 0 0,-5 0 9 0 0,0 0 0 0 0,0 0-1 0 0,1 0 1 0 0,-1 0-1 0 0,0 1 1 0 0,0-1 0 0 0,0 0-1 0 0,0 0 1 0 0,1 0-1 0 0,-1 1 1 0 0,0-1 0 0 0,0 0-1 0 0,0 1 1 0 0,0-1-1 0 0,0 0 1 0 0,1 0-1 0 0,-1 1 1 0 0,0-1 0 0 0,0 0-1 0 0,0 0 1 0 0,0 1-1 0 0,0-1 1 0 0,0 0 0 0 0,0 1-1 0 0,0-1 1 0 0,0 0-1 0 0,0 1 1 0 0,0-1 0 0 0,0 0-1 0 0,-1 0 1 0 0,1 1-1 0 0,0-1 3 0 0,-1 8-29 0 0,1-7 28 0 0,-1 4-8 0 0,0 0 0 0 0,0 0 0 0 0,0 0 0 0 0,0 0 0 0 0,-1 0 0 0 0,0-1 0 0 0,-2 5 9 0 0,-2 4-13 0 0,6-11 13 0 0,-1 0 0 0 0,0 0 1 0 0,0 0-1 0 0,1 0 0 0 0,-2 0 0 0 0,1-1 1 0 0,0 1-1 0 0,0 0 0 0 0,-1 0 0 0 0,-13 22 0 0 0,5-6 0 0 0,-49 69 0 0 0,54-80 0 0 0,0 0 0 0 0,1 1 0 0 0,0 0 0 0 0,-1 1 0 0 0,1-1 0 0 0,0 0 0 0 0,0 0 0 0 0,-1-1 0 0 0,-1 2 0 0 0,-10 12 0 0 0,9-11 0 0 0,-1 0 0 0 0,0 0 0 0 0,-1-1 0 0 0,0 0 0 0 0,-1 0 0 0 0,2-2 0 0 0,-1 1 0 0 0,1 0 0 0 0,1 0 0 0 0,-1 0 0 0 0,1 1 0 0 0,1 0 0 0 0,0 1 0 0 0,-4 7 0 0 0,8-13 0 0 0,0-1 0 0 0,0 0 0 0 0,-1 1 0 0 0,1-1 0 0 0,-1 0 0 0 0,-2 2 0 0 0,-11 14 0 0 0,3 3 0 0 0,16-36 0 0 0,-2 8 0 0 0,0 1 0 0 0,0-1 0 0 0,0 1 0 0 0,1 0 0 0 0,0-1 0 0 0,0 1 0 0 0,0 0 0 0 0,1 0 0 0 0,0 0 0 0 0,0 0 0 0 0,10-10 0 0 0,-1-1 0 0 0,2-4 0 0 0,-3 3 0 0 0,0 2 0 0 0,9-9 0 0 0,52-62 0 0 0,-48 50 0 0 0,-19 31 13 0 0,0-1 0 0 0,0 0-1 0 0,-1-1 1 0 0,0 1 0 0 0,1-3-13 0 0,15-22 0 0 0,-19 28 0 0 0,0 1 0 0 0,0 0 0 0 0,1 0 0 0 0,-1 1 0 0 0,1-1 0 0 0,-1 0 0 0 0,1 0 0 0 0,1 0 0 0 0,27-31 0 0 0,-26 26 0 0 0,-4 0 0 0 0,-1 4 0 0 0,0 0 0 0 0,0 1 0 0 0,-1 0 0 0 0,1-1 0 0 0,-1 1 0 0 0,0 0 0 0 0,1-1 0 0 0,-1 1 0 0 0,0 0 0 0 0,0 0 0 0 0,-1 0 0 0 0,-13-16 0 0 0,14 16 0 0 0,0 0 0 0 0,0 0 0 0 0,1 0 0 0 0,-2 0 0 0 0,1 0 0 0 0,0 1 0 0 0,0-1 0 0 0,0 1 0 0 0,-1 0 0 0 0,-1-1 0 0 0,-11-8 0 0 0,10 7 0 0 0,0 0 0 0 0,-1 0 0 0 0,1 0 0 0 0,0 0 0 0 0,-1 1 0 0 0,-2-1 0 0 0,-21-9 0 0 0,11 3 0 0 0,0 1 0 0 0,-5-1 0 0 0,9 4 0 0 0,0-1 0 0 0,1 0 0 0 0,0-1 0 0 0,0 0 0 0 0,0-1 0 0 0,-6-5 4 0 0,0 1-1 0 0,-1 1 1 0 0,-16-6-4 0 0,14 0 64 0 0,19 16-22 0 0,-4-1-31 0 0,0-5 0 0 0,4 4 31 0 0,-6 1-31 0 0,2-1-24 0 0,6 3-71 0 0,0-1 0 0 0,0 1 0 0 0,0-1 1 0 0,0 0-1 0 0,1 1 0 0 0,-1-1 1 0 0,0 0-1 0 0,0 1 0 0 0,1-1 0 0 0,-1 0 1 0 0,1 0-1 0 0,-1 1 0 0 0,1-1 0 0 0,-1 0 1 0 0,1 0-1 0 0,-1 0 0 0 0,1 0 1 0 0,0 0-1 0 0,-1 0 0 0 0,1-1 84 0 0,0 2-80 0 0,0 0-1 0 0,-1-1 1 0 0,1 1 0 0 0,0 0-1 0 0,0 0 1 0 0,0-1 0 0 0,-1 1-1 0 0,1 0 1 0 0,0-1-1 0 0,0 1 1 0 0,-1 0 0 0 0,1 0-1 0 0,0 0 1 0 0,-1-1 0 0 0,1 1-1 0 0,0 0 1 0 0,-1 0 0 0 0,1 0-1 0 0,0 0 1 0 0,-1 0-1 0 0,1-1 1 0 0,0 1 0 0 0,-1 0-1 0 0,1 0 1 0 0,0 0 0 0 0,-1 0-1 0 0,1 0 1 0 0,-1 0 0 0 0,1 0-1 0 0,0 0 1 0 0,-1 0-1 0 0,1 1 81 0 0,-12 1-2463 0 0,12-1 2369 0 0,-11 2-2385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7:12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1 603 5984 0 0,'0'0'273'0'0,"0"0"-5"0"0,1 1-172 0 0,2 2-4871 0 0,-1 1 6804 0 0,1 0 15147 0 0,-1-7-8687 0 0,0-3-7767 0 0,-2 2-544 0 0,1-1 0 0 0,-1 0 0 0 0,0 1 0 0 0,0-1 0 0 0,-1 0 0 0 0,1 1 0 0 0,-2-4-178 0 0,-1-17 499 0 0,-4-159 237 0 0,6 166-736 0 0,1 0 0 0 0,2-14 0 0 0,0 14 0 0 0,-1-1 0 0 0,-2-12 0 0 0,-1-14 0 0 0,1 0 0 0 0,2-1 0 0 0,5-21 0 0 0,-6 63 8 0 0,0 3-12 0 0,0 0 0 0 0,0 1 0 0 0,0-1 0 0 0,0 0 0 0 0,0 1 1 0 0,0-1-1 0 0,0 1 0 0 0,1-1 0 0 0,-1 0 0 0 0,0 1 0 0 0,0-1 0 0 0,0 1 1 0 0,1-1-1 0 0,-1 1 0 0 0,0-1 0 0 0,1 1 0 0 0,-1-1 0 0 0,0 1 0 0 0,1-1 1 0 0,-1 1-1 0 0,1-1 4 0 0,0 1-379 0 0,-1 0-125 0 0,0 2-2032 0 0,5 13-8020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7:39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27 109 2760 0 0,'0'0'125'0'0,"0"0"530"0"0,0 0 2139 0 0,0 0 940 0 0,0 0 187 0 0,0 0-375 0 0,-1 1-1739 0 0,-19 21 957 0 0,19-18-2135 0 0,-1 27 563 0 0,1-22-884 0 0,0 0 0 0 0,1 0 0 0 0,0 0 0 0 0,0 0 0 0 0,1 0 0 0 0,2 7-308 0 0,0-6 364 0 0,0 1 1 0 0,0-1-1 0 0,2 0 0 0 0,-1 0 0 0 0,3 4-364 0 0,-4-9 149 0 0,0 0 1 0 0,1 0-1 0 0,-1-1 1 0 0,1 1-1 0 0,0-1 0 0 0,0 0 1 0 0,0 0-1 0 0,1 0 0 0 0,-1-1 1 0 0,1 1-1 0 0,1 0-149 0 0,3 1 252 0 0,-2-1-45 0 0,1 0 1 0 0,-1 0-1 0 0,1-1 0 0 0,-1 0 1 0 0,5 1-208 0 0,-10-3 51 0 0,0-1 0 0 0,0 0 0 0 0,0 1 0 0 0,1-1 0 0 0,-1 0 0 0 0,0 0 1 0 0,0 0-1 0 0,1 0 0 0 0,-1-1 0 0 0,0 1 0 0 0,0-1 0 0 0,1 1 0 0 0,-1-1 0 0 0,0 0 1 0 0,0 1-1 0 0,0-1 0 0 0,0 0 0 0 0,0-1 0 0 0,0 1 0 0 0,0 0 0 0 0,-1 0 0 0 0,2-1-51 0 0,-1-1-22 0 0,1 0 0 0 0,-1 0 1 0 0,0 1-1 0 0,0-1 0 0 0,0-1 0 0 0,0 1 0 0 0,0 0 0 0 0,-1 0 0 0 0,1-1 0 0 0,-1 1 0 0 0,0-1 0 0 0,0 1 0 0 0,0-1 0 0 0,-1 1 0 0 0,1-3 22 0 0,0-10 18 0 0,0 0-1 0 0,-1 1 0 0 0,-1-4-17 0 0,-1-11-24 0 0,-3-67 24 0 0,0 46 0 0 0,6 49 2 0 0,-1-2-6 0 0,-8-6 26 0 0,6 9 73 0 0,2 1-3 0 0,2 1-11 0 0,1 4-39 0 0,1 0 1 0 0,-1 0-1 0 0,0 1 1 0 0,-1-1-1 0 0,1 1 1 0 0,-1 0-1 0 0,0-1 1 0 0,1 7-43 0 0,3 8 49 0 0,3 6-15 0 0,-3-7 23 0 0,1 0-1 0 0,9 16-56 0 0,-6-16 6 0 0,-1 0 18 0 0,2-1-1 0 0,0 1-23 0 0,1-1-41 0 0,-9-12-85 0 0,1 0 0 0 0,0 0 0 0 0,0 0 0 0 0,1-1 0 0 0,0 1 0 0 0,-1-1 0 0 0,2 0-1 0 0,-1-1 1 0 0,3 3 126 0 0,-7-7-186 0 0,0 1 0 0 0,1-1-1 0 0,-1 1 1 0 0,0-1 0 0 0,0 0-1 0 0,0 1 1 0 0,0-1 0 0 0,0 0-1 0 0,0 0 1 0 0,0 0 0 0 0,1 0-1 0 0,-1 0 1 0 0,0 0-1 0 0,0 0 1 0 0,0 0 0 0 0,0-1-1 0 0,0 1 1 0 0,0 0 0 0 0,0-1-1 0 0,0 1 1 0 0,0 0 0 0 0,1-1-1 0 0,-1 0 1 0 0,-1 1 0 0 0,1-1-1 0 0,0 1 1 0 0,0-1 0 0 0,0 0-1 0 0,0 0 1 0 0,0 0 186 0 0,5-10-2375 0 0</inkml:trace>
  <inkml:trace contextRef="#ctx0" brushRef="#br0" timeOffset="572.47">416 104 2304 0 0,'0'0'101'0'0,"1"-2"1"0"0,11-24 4080 0 0,-11 24 523 0 0,-1 2 242 0 0,1-1-482 0 0,-1 1-4374 0 0,0 0 0 0 0,0-1 1 0 0,0 1-1 0 0,0 0 0 0 0,0 0 0 0 0,1 0 0 0 0,-1 0 0 0 0,0 0 1 0 0,0-1-1 0 0,0 1 0 0 0,0 0 0 0 0,0 0 0 0 0,0 0 1 0 0,0 0-1 0 0,1 0 0 0 0,-1 0 0 0 0,0 0 0 0 0,0-1 0 0 0,0 1 1 0 0,0 0-1 0 0,1 0 0 0 0,-1 0 0 0 0,0 0 0 0 0,0 0 0 0 0,0 0 1 0 0,0 0-1 0 0,1 0 0 0 0,-1 0 0 0 0,0 0 0 0 0,0 0 1 0 0,0 0-1 0 0,0 0 0 0 0,1 0 0 0 0,-1 0 0 0 0,0 0 0 0 0,0 0 1 0 0,0 0-1 0 0,0 0 0 0 0,1 0 0 0 0,-1 0 0 0 0,0 1 0 0 0,0-1 1 0 0,0 0-1 0 0,0 0 0 0 0,1 0 0 0 0,-1 0 0 0 0,0 0 1 0 0,0 0-1 0 0,0 0 0 0 0,0 1 0 0 0,0-1-91 0 0,3 13 3904 0 0,-1-3-4604 0 0,5 35 1126 0 0,-4-21-74 0 0,6 19-352 0 0,2 0 198 0 0,-8-24-79 0 0,2-1-1 0 0,0 0 0 0 0,4 6-118 0 0,4 12 312 0 0,7 28-312 0 0,-8-23 184 0 0,8 16-184 0 0,0 4 93 0 0,-4-6-34 0 0,-6-20 108 0 0,-9-28-101 0 0,1-1-1 0 0,-1 0 1 0 0,1 0-1 0 0,1 1 1 0 0,-1-1-1 0 0,1 0-65 0 0,-3-6 14 0 0,1 0 0 0 0,-1 1 1 0 0,0-1-1 0 0,0 1 0 0 0,0-1 0 0 0,0 0 0 0 0,0 1 0 0 0,1-1 0 0 0,-1 1 1 0 0,0-1-1 0 0,0 0 0 0 0,0 1 0 0 0,0-1 0 0 0,0 1 0 0 0,0-1 0 0 0,0 0 1 0 0,-1 1-1 0 0,1-1 0 0 0,0 0 0 0 0,0 1 0 0 0,0-1 0 0 0,0 1 1 0 0,0-1-1 0 0,-1 0 0 0 0,1 1 0 0 0,0-1-14 0 0,-1 1-179 0 0,-11-25 385 0 0,2 4-106 0 0,4 7-106 0 0,0-1 1 0 0,0 0-1 0 0,2 0 1 0 0,-1 0-1 0 0,2-1 6 0 0,-13-38-27 0 0,4 15 47 0 0,1-1 0 0 0,3 0 0 0 0,1-1 0 0 0,-1-39-20 0 0,6 50 32 0 0,2 0 0 0 0,2 0 0 0 0,0 0 0 0 0,2 0 0 0 0,3-9-32 0 0,-5 29 26 0 0,0 0 1 0 0,0 0-1 0 0,1 1 0 0 0,0 0 0 0 0,0-1 1 0 0,1 1-1 0 0,0 0 0 0 0,1 0 0 0 0,0 1 1 0 0,0 0-1 0 0,0 0 0 0 0,1 0 0 0 0,2-2-26 0 0,-4 7 19 0 0,0-1-1 0 0,0 1 0 0 0,1 0 0 0 0,-1 0 1 0 0,1 0-1 0 0,-1 0 0 0 0,1 1 0 0 0,-1 0 1 0 0,1 0-1 0 0,0 0 0 0 0,0 0 0 0 0,-1 1 1 0 0,1 0-1 0 0,0 0 0 0 0,0 0 0 0 0,0 1 1 0 0,-1-1-1 0 0,1 1 0 0 0,1 1-18 0 0,11 6 53 0 0,-1 0 3 0 0,-14-8-54 0 0,0 1-1 0 0,1 0 0 0 0,-1 0 1 0 0,0-1-1 0 0,0 1 0 0 0,0 1 1 0 0,0-1-1 0 0,0 0 0 0 0,-1 0 1 0 0,1 1-1 0 0,0-1 0 0 0,0 1 1 0 0,-1-1-1 0 0,1 1 0 0 0,-1 0 1 0 0,0 0-1 0 0,1 0 0 0 0,-1-1 1 0 0,1 3-2 0 0,-1-1 2 0 0,0 0 0 0 0,-1 0 1 0 0,1 0-1 0 0,0 0 0 0 0,-1 0 1 0 0,0 0-1 0 0,0 0 0 0 0,0 0 0 0 0,0 0 1 0 0,0 0-1 0 0,0 0 0 0 0,-1 0 1 0 0,0 1-3 0 0,-1 4 3 0 0,0-1 0 0 0,-1 1 0 0 0,0-1 1 0 0,0 0-1 0 0,0 0 0 0 0,-1 0 0 0 0,0-1 0 0 0,-1 1 1 0 0,0-1-1 0 0,0 0 0 0 0,0 0-3 0 0,-36 29 0 0 0,28-25 0 0 0,0 1 0 0 0,-7 8 0 0 0,15-14-49 0 0,0 0 0 0 0,0-1 0 0 0,-1 0 0 0 0,0 0 0 0 0,-4 3 49 0 0,8-6-27 0 0,1 0 0 0 0,-1 0 0 0 0,1 0 1 0 0,-1 0-1 0 0,0-1 0 0 0,0 1 0 0 0,1 0 0 0 0,-1-1 1 0 0,0 0-1 0 0,0 1 0 0 0,0-1 0 0 0,0 0 0 0 0,0 0 1 0 0,1 0-1 0 0,-1 0 0 0 0,0 0 0 0 0,0 0 1 0 0,0-1-1 0 0,0 1 0 0 0,0 0 0 0 0,1-1 0 0 0,-2 0 27 0 0,-7-10-1934 0 0,8 8 1426 0 0,-6-9-927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7:29.3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515 3471 9848 0 0,'0'0'432'0'0,"0"0"96"0"0,0 0-424 0 0,0 0-104 0 0,0 0 0 0 0,0 0 0 0 0,0 0 664 0 0,0 0 104 0 0,0 0 32 0 0,0 0 0 0 0,0 0-656 0 0,0 0-144 0 0,0 0 0 0 0,0 0-5632 0 0</inkml:trace>
  <inkml:trace contextRef="#ctx0" brushRef="#br0" timeOffset="1">529 3604 8288 0 0,'0'0'368'0'0,"0"0"80"0"0,0 0-360 0 0,0 0-88 0 0,0 0 0 0 0,0 0 0 0 0</inkml:trace>
  <inkml:trace contextRef="#ctx0" brushRef="#br0" timeOffset="-28768.214">230 275 11544 0 0,'0'0'529'0'0,"0"0"-12"0"0,-8-4-307 0 0,3 1 780 0 0,-1-1 1 0 0,0 1-1 0 0,0 0 1 0 0,0 0-1 0 0,-1 0 1 0 0,1 1-1 0 0,-1 0 1 0 0,1 1-1 0 0,-1-1-990 0 0,4 2 239 0 0,0-1 1 0 0,0 1-1 0 0,0-1 1 0 0,0 1-1 0 0,1 0 1 0 0,-1 0-1 0 0,0 1 1 0 0,0-1-1 0 0,0 0 0 0 0,0 1 1 0 0,0 0-1 0 0,1 0 1 0 0,-1 0-1 0 0,0 0 1 0 0,0 0-1 0 0,1 0 1 0 0,-1 1-1 0 0,1-1 1 0 0,0 1-1 0 0,-1 0 0 0 0,1-1 1 0 0,-2 3-240 0 0,-6 7 614 0 0,8-9-538 0 0,1-1-1 0 0,0 0 1 0 0,-1 1-1 0 0,1-1 1 0 0,0 1 0 0 0,0-1-1 0 0,0 1 1 0 0,0-1-1 0 0,0 1 1 0 0,0 0-1 0 0,1 0 1 0 0,-1 0-1 0 0,0-1 1 0 0,1 3-76 0 0,-3 7 246 0 0,1 1-1 0 0,1-1 1 0 0,0 1 0 0 0,1 0 0 0 0,0 2-246 0 0,1-7 82 0 0,0 0 1 0 0,0 0 0 0 0,1 0-1 0 0,0 0 1 0 0,0 0 0 0 0,1 0 0 0 0,-1-1-1 0 0,1 1 1 0 0,1 0-83 0 0,8 15 249 0 0,1-1-1 0 0,1-1 0 0 0,1 0 1 0 0,0-1-1 0 0,2-1 1 0 0,0 0-249 0 0,-10-11 27 0 0,6 6 83 0 0,1-1 0 0 0,0 0-1 0 0,12 7-109 0 0,-22-17 12 0 0,0 1 0 0 0,0-1 0 0 0,0 0 0 0 0,0 0 0 0 0,0 0 0 0 0,1-1 1 0 0,-1 1-1 0 0,1-1 0 0 0,-1 0 0 0 0,1 0 0 0 0,-1-1 0 0 0,1 1 0 0 0,0-1 0 0 0,-1 0 0 0 0,1 0 0 0 0,-1-1 0 0 0,2 0-12 0 0,-1 0 3 0 0,-1-1-1 0 0,0 0 1 0 0,1 0-1 0 0,-1 0 1 0 0,0 0 0 0 0,0-1-1 0 0,0 1 1 0 0,-1-1-1 0 0,1 0 1 0 0,-1 0 0 0 0,0-1-1 0 0,1 1 1 0 0,-1-1-1 0 0,-1 1 1 0 0,1-2-3 0 0,3-3 8 0 0,-1 0-1 0 0,0 0 1 0 0,-1-1-1 0 0,0 0 1 0 0,0 0-1 0 0,1-6-7 0 0,0-5-19 0 0,-1 1 1 0 0,0-1-1 0 0,-2 1 0 0 0,-1-1 1 0 0,0 0-1 0 0,-1 0 0 0 0,-1 0 1 0 0,-1 0-1 0 0,-1 1 0 0 0,0-1 1 0 0,-2 1-1 0 0,-2-7 19 0 0,2 15-67 0 0,0 0 0 0 0,0 0 0 0 0,-1 0 0 0 0,0 0 0 0 0,-1 1 0 0 0,0 1 0 0 0,-4-5 67 0 0,7 9 109 0 0,0 1-90 0 0,0 0 1 0 0,0 0-1 0 0,0 0 1 0 0,-1 0-1 0 0,0 1 0 0 0,0 0 1 0 0,0 0-1 0 0,0 0 0 0 0,0 0 1 0 0,-1 1-1 0 0,1 0 1 0 0,-1 0-1 0 0,1 1 0 0 0,-1-1 1 0 0,0 1-1 0 0,-5 0-19 0 0,6 0-2 0 0,-1 1-1 0 0,1-1 1 0 0,0 1 0 0 0,-1 0-1 0 0,1 1 1 0 0,-1 0 0 0 0,1 0-1 0 0,0 0 1 0 0,-1 0 0 0 0,1 1-1 0 0,0 0 1 0 0,0 0 0 0 0,0 0-1 0 0,0 0 1 0 0,0 1 0 0 0,1 0-1 0 0,-1 0 1 0 0,0 1 2 0 0,3-2-93 0 0,1 0 1 0 0,0-1-1 0 0,-1 1 0 0 0,1 0 0 0 0,0 0 1 0 0,0 0-1 0 0,0 0 0 0 0,0 1 0 0 0,0-1 1 0 0,0 1 92 0 0,1-2-673 0 0,-1 0 1 0 0,1 0 0 0 0,0 0 0 0 0,0 0-1 0 0,0 0 1 0 0,-1 0 0 0 0,1 0 0 0 0,0 0 0 0 0,0 0-1 0 0,1 0 1 0 0,-1 0 0 0 0,0 0 0 0 0,0 0 672 0 0,7 9-9797 0 0</inkml:trace>
  <inkml:trace contextRef="#ctx0" brushRef="#br0" timeOffset="-27988.302">832 251 3680 0 0,'0'0'284'0'0,"-3"-11"438"0"0,0 7 4433 0 0,-1 1-3870 0 0,0 0 0 0 0,0 1 0 0 0,0-1 0 0 0,0 1 0 0 0,-1 0 0 0 0,1 0 0 0 0,0 1 0 0 0,-2-1-1285 0 0,2 1 238 0 0,0 0 0 0 0,0 0 0 0 0,0 1 0 0 0,0-1 0 0 0,0 1 0 0 0,0 0 0 0 0,0 1 0 0 0,0-1 0 0 0,0 0 0 0 0,0 1 0 0 0,1 0 0 0 0,-1 0 0 0 0,0 0 0 0 0,0 1 0 0 0,0-1 0 0 0,0 1-238 0 0,-5 3 573 0 0,-1 0 0 0 0,1 0 0 0 0,1 1 0 0 0,-7 5-573 0 0,13-9 117 0 0,-1 0 1 0 0,1 1 0 0 0,-1-1-1 0 0,1 1 1 0 0,0 0-1 0 0,0-1 1 0 0,0 1-1 0 0,0 0 1 0 0,1 1-1 0 0,-1-1 1 0 0,1 0 0 0 0,0 0-1 0 0,0 1 1 0 0,0-1-1 0 0,0 0 1 0 0,0 2-118 0 0,0 11 396 0 0,1-1 1 0 0,0 1 0 0 0,0 0-1 0 0,2-1 1 0 0,0 1 0 0 0,1-1-1 0 0,4 15-396 0 0,-1-11 155 0 0,1 0 0 0 0,1 0 0 0 0,0-1-1 0 0,1 0 1 0 0,1 0 0 0 0,1 0-155 0 0,-2-6 13 0 0,0 0 0 0 0,0 0 0 0 0,1-1 0 0 0,1-1 0 0 0,0 1 1 0 0,0-2-1 0 0,1 0 0 0 0,0 0 0 0 0,1-1 0 0 0,-1 0 0 0 0,7 1-13 0 0,-13-7 60 0 0,1-1 0 0 0,0 0 0 0 0,0 0 0 0 0,-1-1 0 0 0,1 0 0 0 0,0 0 0 0 0,0 0 0 0 0,0-1 0 0 0,-1 0 0 0 0,1 0 0 0 0,0-1 0 0 0,1 0-60 0 0,-1 0 3 0 0,-1-1-1 0 0,0 1 1 0 0,0-1-1 0 0,0-1 1 0 0,0 1-1 0 0,-1-1 1 0 0,1 0-1 0 0,-1 0 1 0 0,0 0-1 0 0,0-1 1 0 0,0 0-1 0 0,-1 0 1 0 0,1 0-1 0 0,-1 0 1 0 0,-1-1-1 0 0,1 0 1 0 0,-1 0-1 0 0,0 0 1 0 0,0 0-3 0 0,3-7 6 0 0,-1 0 0 0 0,-1 0 0 0 0,0 0 0 0 0,-1 0 0 0 0,0 0 0 0 0,-1-1 0 0 0,-1 0 0 0 0,0-13-6 0 0,0 15 0 0 0,-2-1 0 0 0,0 0 0 0 0,0 1 0 0 0,-1-1 0 0 0,-2-4 0 0 0,-2-10 0 0 0,4 16 0 0 0,0 1 0 0 0,-1-1 0 0 0,-3-6 0 0 0,-5-12 0 0 0,7 16 0 0 0,-1 0 0 0 0,-1 1 0 0 0,0-1 0 0 0,4 10 0 0 0,0-1 0 0 0,-1 1 0 0 0,1-1 0 0 0,-1 1 0 0 0,0 0 0 0 0,0 0 0 0 0,0 0 0 0 0,0 0 0 0 0,-1 0 0 0 0,1 1 0 0 0,-3-2 0 0 0,0 1 0 0 0,2 0 0 0 0,1 1 0 0 0,-1 0 0 0 0,0 0 0 0 0,0 0 0 0 0,0 1 0 0 0,0-1 0 0 0,0 1 0 0 0,0 0 0 0 0,0 0 0 0 0,0 1 0 0 0,-3-1 0 0 0,-7 2 0 0 0,0 0 0 0 0,0 1 0 0 0,1 0 0 0 0,-1 2 0 0 0,1-1 0 0 0,0 1 0 0 0,0 1 0 0 0,0 1 0 0 0,0 0 0 0 0,-8 5 0 0 0,2-4 0 0 0,14-5 0 0 0,0-1 0 0 0,0 1 0 0 0,0-1 0 0 0,1 1 0 0 0,-1 1 0 0 0,1-1 0 0 0,-1 1 0 0 0,-8 4 0 0 0,5-6-37 0 0,10-1-93 0 0,0-1 1 0 0,-1 0 0 0 0,1 1-1 0 0,0-1 1 0 0,-1 0 0 0 0,1 0-1 0 0,-1 0 1 0 0,1 0 0 0 0,-1 0-1 0 0,0 0 1 0 0,0 0 0 0 0,1-1-1 0 0,-1 1 1 0 0,0 0 0 0 0,0-1-1 0 0,0 1 1 0 0,0-1 0 0 0,1-1 129 0 0,-1-4-1555 0 0,8 1-69 0 0</inkml:trace>
  <inkml:trace contextRef="#ctx0" brushRef="#br0" timeOffset="-27187.442">165 1122 5984 0 0,'0'0'464'0'0,"0"-2"-306"0"0,-4-15 308 0 0,3 15 403 0 0,0-1 0 0 0,0 1 0 0 0,-1 0 0 0 0,1 0 0 0 0,-1 0 0 0 0,1 0 0 0 0,-1 0 1 0 0,0 0-1 0 0,-1 0-869 0 0,1 0 1332 0 0,-1-1 1 0 0,0 1-1 0 0,0 1 1 0 0,0-1 0 0 0,0 0-1 0 0,-3 0-1332 0 0,-11-3 774 0 0,14 5-603 0 0,-1-1 0 0 0,1 1 0 0 0,-1 0 0 0 0,1 0 0 0 0,0 0 0 0 0,-1 1 0 0 0,1-1 0 0 0,-1 1 0 0 0,1 0 1 0 0,0 0-1 0 0,-1 0 0 0 0,1 0 0 0 0,0 0 0 0 0,0 1 0 0 0,0 0 0 0 0,0-1 0 0 0,0 1 0 0 0,0 0 0 0 0,1 0 0 0 0,-1 1 0 0 0,1-1 0 0 0,-1 1 0 0 0,1-1 0 0 0,-1 3-171 0 0,-1 0 153 0 0,1 0 1 0 0,0 0-1 0 0,0 1 0 0 0,0-1 1 0 0,1 1-1 0 0,0 0 0 0 0,0 0 1 0 0,1 0-1 0 0,-1 0 1 0 0,1 0-1 0 0,0 0 0 0 0,1 0 1 0 0,0 4-154 0 0,0 1 133 0 0,0 0 0 0 0,1-1 0 0 0,0 1 0 0 0,1-1-1 0 0,0 0 1 0 0,1 1 0 0 0,0-1 0 0 0,0 0 0 0 0,1 0 0 0 0,0-1 0 0 0,1 1 0 0 0,0-1 0 0 0,1 0 0 0 0,0 0 0 0 0,0-1 0 0 0,1 0 0 0 0,1 1-133 0 0,2 2 73 0 0,1 1 0 0 0,0-1 0 0 0,1-1 0 0 0,0 0 0 0 0,1-1 0 0 0,0 0 0 0 0,0-1 0 0 0,1-1 0 0 0,2 1-73 0 0,-9-5-44 0 0,0-1 0 0 0,0 0 0 0 0,0 0-1 0 0,0-1 1 0 0,1 0 0 0 0,-1 0 0 0 0,5 0 44 0 0,-9-1-11 0 0,1 0 0 0 0,-1-1-1 0 0,0 1 1 0 0,0-1 0 0 0,1 0 0 0 0,-1 0-1 0 0,0 0 1 0 0,0 0 0 0 0,0 0 0 0 0,0-1-1 0 0,0 1 1 0 0,0-1 0 0 0,-1 0 0 0 0,1 0 0 0 0,0 0-1 0 0,-1 0 1 0 0,3-3 11 0 0,1-3 32 0 0,0 0 0 0 0,0 0 0 0 0,0-1 0 0 0,-1 0 0 0 0,0 0 1 0 0,-1 0-1 0 0,0-1 0 0 0,0 0 0 0 0,-1 0 0 0 0,-1 1 0 0 0,2-10-32 0 0,1-12 78 0 0,-2 1 1 0 0,-1-1-1 0 0,-2-12-78 0 0,0 26 0 0 0,-1 1 0 0 0,-1-1 0 0 0,0 1 0 0 0,-4-13 0 0 0,4 22 0 0 0,0 0 0 0 0,0 0 0 0 0,0 1 0 0 0,-1-1 0 0 0,0 1 0 0 0,-1 0 0 0 0,1 0 0 0 0,-1 0 0 0 0,0 0 0 0 0,-1 1 0 0 0,1-1 0 0 0,-4-2 0 0 0,2 4 0 0 0,0-1 0 0 0,0 1 0 0 0,-1 0 0 0 0,1 0 0 0 0,-4 0 0 0 0,7 2 0 0 0,0 1 0 0 0,0 0 0 0 0,0 0 0 0 0,0 0 0 0 0,-1 0 0 0 0,1 0 0 0 0,0 1 0 0 0,-1 0 0 0 0,1-1 0 0 0,0 1 0 0 0,0 0 0 0 0,-1 1 0 0 0,0-1 0 0 0,2 1-59 0 0,-1 0-1 0 0,1 0 1 0 0,0 0-1 0 0,-1 0 1 0 0,1 0-1 0 0,0 1 1 0 0,0-1-1 0 0,0 1 1 0 0,0-1 0 0 0,0 1-1 0 0,0 0 1 0 0,1 0-1 0 0,-1 0 1 0 0,1 0-1 0 0,-1 0 1 0 0,1 0-1 0 0,-1 0 60 0 0,0 2-240 0 0,1-1 0 0 0,-1 0 0 0 0,1 1-1 0 0,-1-1 1 0 0,1 1 0 0 0,0-1 0 0 0,0 1-1 0 0,1 0 1 0 0,-1-1 0 0 0,1 4 240 0 0,0 10-2939 0 0</inkml:trace>
  <inkml:trace contextRef="#ctx0" brushRef="#br0" timeOffset="-26575.081">846 1454 2304 0 0,'0'0'101'0'0,"0"0"769"0"0,0 0 3141 0 0,0 0 1381 0 0,0 0 279 0 0,0 0-555 0 0,0 0-2542 0 0,0 0-2393 0 0,-1 0 0 0 0,1 0-1 0 0,0 0 1 0 0,-1-1 0 0 0,1 1 0 0 0,-1 0 0 0 0,1 0-1 0 0,0 0 1 0 0,-1 0 0 0 0,1 0 0 0 0,0-1-1 0 0,-1 1 1 0 0,1 0 0 0 0,0 0 0 0 0,-1-1-1 0 0,1 1 1 0 0,0 0 0 0 0,-1-1 0 0 0,1 1-1 0 0,0 0 1 0 0,0-1-181 0 0,-2-4 363 0 0,0 0 0 0 0,1-1-1 0 0,0 1 1 0 0,0-1 0 0 0,0-1-363 0 0,-2-16 471 0 0,-2 1-258 0 0,0 0-1 0 0,2 0 1 0 0,1-4-213 0 0,-12-57 9 0 0,7 12-9 0 0,4 46 0 0 0,0 0 0 0 0,2 0 0 0 0,1 0 0 0 0,2-16 0 0 0,-1 36 0 0 0,-1-1 0 0 0,2 1 0 0 0,-1 0 0 0 0,1 0 0 0 0,0 0 0 0 0,0 0 0 0 0,0 0 0 0 0,1 0 0 0 0,-1 1 0 0 0,1-1 0 0 0,0 1 0 0 0,2-2 0 0 0,4 2 0 0 0,-8 4-15 0 0,-1 0-1 0 0,1 1 1 0 0,0-1-1 0 0,0 0 1 0 0,0 1-1 0 0,0-1 1 0 0,0 0-1 0 0,0 1 1 0 0,0-1-1 0 0,-1 1 1 0 0,1-1-1 0 0,0 1 1 0 0,0 0-1 0 0,-1-1 1 0 0,1 1-1 0 0,0 0 1 0 0,-1 0-1 0 0,1-1 1 0 0,-1 1-1 0 0,1 0 16 0 0,6 12-3078 0 0,-3-1-7510 0 0</inkml:trace>
  <inkml:trace contextRef="#ctx0" brushRef="#br0" timeOffset="-4749.915">622 9 2760 0 0,'0'0'652'0'0,"0"0"1697"0"0,0 0 746 0 0,0 0 147 0 0,0 0-202 0 0,0 0-960 0 0,4-6 583 0 0,-3 4 946 0 0,-1 2-6108 0 0</inkml:trace>
  <inkml:trace contextRef="#ctx0" brushRef="#br0" timeOffset="-4414.803">600 172 2760 0 0,'0'0'724'0'0,"0"0"1998"0"0,0 0 874 0 0,0 0 174 0 0,0 0-356 0 0,0 0-1630 0 0,0 0-715 0 0,0 0-143 0 0,0 0-124 0 0,0 0-406 0 0,0 0-178 0 0,0 0-33 0 0,0 0-62 0 0,0 0-231 0 0,0 0-99 0 0,0 8-2166 0 0,0-8 235 0 0</inkml:trace>
  <inkml:trace contextRef="#ctx0" brushRef="#br0" timeOffset="-4079.367">594 355 1376 0 0,'0'0'615'0'0,"0"0"2045"0"0,0 0 899 0 0,0 0 179 0 0,0 0-336 0 0,0 0-1547 0 0,0 0-683 0 0,0 0-138 0 0,0 0-123 0 0,0 0-398 0 0,0 0-175 0 0,0 0-33 0 0,1 1-44 0 0,3 5-146 0 0,-3-5-79 0 0,-1-1-157 0 0,0 0-67 0 0,0 0-18 0 0,-5 10-1880 0 0,4-8-12 0 0</inkml:trace>
  <inkml:trace contextRef="#ctx0" brushRef="#br0" timeOffset="-3735.626">589 606 12672 0 0,'0'0'578'0'0,"0"0"-14"0"0,0 0-192 0 0,0 0 526 0 0,0 0 264 0 0,0 0 57 0 0,0 0-109 0 0,0 0-503 0 0,0 0-226 0 0,0 0-42 0 0,0 9-1687 0 0,0-9 401 0 0</inkml:trace>
  <inkml:trace contextRef="#ctx0" brushRef="#br0" timeOffset="-3734.626">567 798 5984 0 0,'11'4'535'0'0,"-8"-2"4824"0"0,-3 3-2223 0 0,0 5-9598 0 0</inkml:trace>
  <inkml:trace contextRef="#ctx0" brushRef="#br0" timeOffset="-3386.561">572 960 4608 0 0,'0'0'353'0'0,"0"0"121"0"0,0 0 1368 0 0,0 0 629 0 0,0 0 121 0 0,0 0-182 0 0,0 0-874 0 0,0 0-384 0 0,0 0-80 0 0,0 0-123 0 0,0 0-455 0 0,0 0-204 0 0,0 0-39 0 0,0 7-1472 0 0,0-5-397 0 0</inkml:trace>
  <inkml:trace contextRef="#ctx0" brushRef="#br0" timeOffset="-3385.561">594 1126 14624 0 0,'0'0'648'0'0,"0"0"136"0"0,0 0-624 0 0,0 0-160 0 0,6 9 0 0 0,-6-9 0 0 0,0 0 711 0 0,0 0 121 0 0,0 0 16 0 0,0 0 8 0 0,0 0-600 0 0,0 0-128 0 0,0 0-16 0 0,0 0-8 0 0,0 0-1288 0 0,0 0-256 0 0</inkml:trace>
  <inkml:trace contextRef="#ctx0" brushRef="#br0" timeOffset="-17803.168">791 1794 11952 0 0,'0'0'546'0'0,"0"0"-10"0"0,-11-16 1395 0 0,11 15-1508 0 0,-1 0 1 0 0,1 0-1 0 0,-1 0 1 0 0,1 0-1 0 0,-1 1 1 0 0,0-1-1 0 0,1 0 1 0 0,-1 0-1 0 0,0 0 1 0 0,0 1-1 0 0,0-1 1 0 0,1 1-1 0 0,-1-1 1 0 0,0 0-1 0 0,0 1-423 0 0,-18-6 2677 0 0,12 5-2140 0 0,1 1 0 0 0,-1 0 0 0 0,0 0 0 0 0,-6 1-537 0 0,6 0 185 0 0,1 0 0 0 0,-1 0-1 0 0,1 1 1 0 0,-1 0 0 0 0,1 0 0 0 0,-2 1-185 0 0,5-1 68 0 0,0-1 1 0 0,0 1-1 0 0,0 0 1 0 0,1 0-1 0 0,-1 0 0 0 0,1 0 1 0 0,0 0-1 0 0,-1 1 1 0 0,1-1-1 0 0,0 1 0 0 0,0-1 1 0 0,0 1-1 0 0,1 0 0 0 0,-2 2-68 0 0,-3 7 320 0 0,4-10-246 0 0,0 0 1 0 0,1 1-1 0 0,0-1 1 0 0,0 0 0 0 0,-1 1-1 0 0,2 0 1 0 0,-1-1 0 0 0,0 1-1 0 0,0 0 1 0 0,1-1-1 0 0,-1 1 1 0 0,1 0-75 0 0,0 9 221 0 0,-1-8-134 0 0,1 0 0 0 0,0 0-1 0 0,0 0 1 0 0,1 1-1 0 0,-1-1 1 0 0,1 0-1 0 0,0 0 1 0 0,0 0-1 0 0,0 0 1 0 0,1 2-87 0 0,15 28 501 0 0,-5-7-80 0 0,2-1 0 0 0,5 7-421 0 0,-13-25 60 0 0,-1 0 1 0 0,2 0-1 0 0,-1-1 0 0 0,1 0 0 0 0,0 0 0 0 0,0 0 0 0 0,1-1 0 0 0,7 5-60 0 0,-4-4-52 0 0,15 9-359 0 0,19 8 411 0 0,-36-19-8 0 0,0-2-1 0 0,0 1 0 0 0,0-1 1 0 0,1 0-1 0 0,-1-1 1 0 0,1-1-1 0 0,2 1 9 0 0,-6-2 31 0 0,-1 1 0 0 0,1-2 1 0 0,0 1-1 0 0,-1-1 0 0 0,1 1 0 0 0,-1-1 0 0 0,1-1 1 0 0,-1 1-1 0 0,1-1 0 0 0,-1 0 0 0 0,0 0 0 0 0,0-1 0 0 0,0 0 1 0 0,0 0-1 0 0,-1 0 0 0 0,2-1-31 0 0,0-1 46 0 0,1-1-1 0 0,-2 1 1 0 0,1-1 0 0 0,-1-1 0 0 0,0 1-1 0 0,0-1 1 0 0,0 0 0 0 0,-1 0-1 0 0,0 0 1 0 0,2-6-46 0 0,1-5 0 0 0,0 0 0 0 0,-1 0 0 0 0,2-14 0 0 0,-6 21 0 0 0,-1 1 0 0 0,0-1 0 0 0,0 1 0 0 0,-1-1 0 0 0,-1 0 0 0 0,0 1 0 0 0,-1-9 0 0 0,-1 7 0 0 0,0 0 0 0 0,0 1 0 0 0,-1-1 0 0 0,-1 1 0 0 0,0-1 0 0 0,-1 0 0 0 0,-3-7-52 0 0,5 11-18 0 0,1 1 0 0 0,-2-1 0 0 0,1 1 0 0 0,-1 0 0 0 0,0 1 0 0 0,-1-2 70 0 0,3 5-14 0 0,-10-11 90 0 0,0 0-1 0 0,-8-5-75 0 0,17 16 22 0 0,0 0 0 0 0,-1 0-1 0 0,1 0 1 0 0,0 1 0 0 0,-1-1-1 0 0,0 1 1 0 0,1 0 0 0 0,-1 1 0 0 0,0-1-1 0 0,0 1 1 0 0,-3-1-22 0 0,-9-1-79 0 0,13 2 53 0 0,1 1-1 0 0,-1-1 1 0 0,1 1-1 0 0,-1-1 1 0 0,0 1-1 0 0,1 0 1 0 0,-1 0-1 0 0,0 0 1 0 0,1 1-1 0 0,-1-1 1 0 0,0 1-1 0 0,1 0 1 0 0,-1 0-1 0 0,1 1 1 0 0,-2 0 26 0 0,-30 18 561 0 0,24-12-585 0 0,11-7 18 0 0,-1-1-1 0 0,1 0 0 0 0,0 1 1 0 0,-1-1-1 0 0,1 0 0 0 0,0 1 1 0 0,-1-1-1 0 0,1 0 0 0 0,0 1 1 0 0,-1-1-1 0 0,1 0 0 0 0,-1 0 1 0 0,1 1-1 0 0,-1-1 0 0 0,1 0 1 0 0,-1 0-1 0 0,1 0 0 0 0,0 0 1 0 0,-1 0-1 0 0,1 0 0 0 0,-1 0 1 0 0,1 0-1 0 0,-1 0 7 0 0,-3-8-678 0 0,0-5-1625 0 0,-1 5 536 0 0</inkml:trace>
  <inkml:trace contextRef="#ctx0" brushRef="#br0" timeOffset="-16026.62">907 3176 13328 0 0,'0'0'612'0'0,"0"0"-15"0"0,0 0-86 0 0,0 0 1047 0 0,0 0 502 0 0,0 0 99 0 0,0 0-107 0 0,0 0-514 0 0,-5-5 2215 0 0,4 0-3270 0 0,-1 1-1 0 0,1-1 1 0 0,0 0-1 0 0,0 0 1 0 0,0 1-1 0 0,0-6-482 0 0,-1-5 453 0 0,0-4-5 0 0,-4-20 26 0 0,-8-36-185 0 0,-5-27-282 0 0,16 83 1 0 0,0 0 1 0 0,1 0 0 0 0,1-13-9 0 0,-2-20 7 0 0,-3-19-7 0 0,5 47-37 0 0,12 30-398 0 0,-10-4 252 0 0,1 0 0 0 0,0 0 0 0 0,-1 0 0 0 0,1 1 0 0 0,-1-1 0 0 0,0 0 0 0 0,1 1 0 0 0,-1-1 0 0 0,0 0 0 0 0,0 1 0 0 0,-1 0 0 0 0,1-1 0 0 0,-1 1 0 0 0,1 1 183 0 0,-1-2-307 0 0,5 18-2344 0 0</inkml:trace>
  <inkml:trace contextRef="#ctx0" brushRef="#br0" timeOffset="-3036.496">632 1359 4608 0 0,'0'0'353'0'0,"0"0"57"0"0,0 0 1096 0 0,0 0 501 0 0,0 0 103 0 0,0 0-146 0 0,0 0-709 0 0,0 0-315 0 0,0 0-63 0 0,0 0-109 0 0,0 0-411 0 0,0 0-182 0 0,0 0-42 0 0,0 0-53 0 0,0 0-201 0 0,0 0-87 0 0,0 0-1114 0 0,0 0-4402 0 0</inkml:trace>
  <inkml:trace contextRef="#ctx0" brushRef="#br0" timeOffset="-3035.496">529 1466 5984 0 0,'5'0'536'0'0,"-5"-4"-432"0"0,5 4-104 0 0,-5 0 0 0 0,0 0 2272 0 0,0 0 424 0 0,0 0 88 0 0,0 0 23 0 0,0 0-1791 0 0,0 0-360 0 0,0 0-72 0 0,0 0-8 0 0,0 0-480 0 0,0 0-96 0 0,0 0 0 0 0,0 0-5367 0 0,0 0-1065 0 0</inkml:trace>
  <inkml:trace contextRef="#ctx0" brushRef="#br0" timeOffset="-2702.387">594 1613 11664 0 0,'0'0'256'0'0,"0"0"48"0"0,0 0 16 0 0,0 0 8 0 0,0 0-264 0 0,0 0-64 0 0,0 0 0 0 0,0 0 0 0 0,0 0 448 0 0,0 0 80 0 0,-5 3 16 0 0,5-3 0 0 0,0 0-440 0 0,0 3-104 0 0,-3 3 0 0 0,3-6-4016 0 0,0 0-824 0 0</inkml:trace>
  <inkml:trace contextRef="#ctx0" brushRef="#br0" timeOffset="-2365.29">575 1737 5064 0 0,'0'0'232'0'0,"0"0"366"0"0,0 0 1416 0 0,0 0 618 0 0,0 0 120 0 0,0 0-268 0 0,0 0-1239 0 0,0 0-543 0 0,0 0-107 0 0,0 0-86 0 0,0 0-285 0 0,0 16-101 0 0,0-8-1567 0 0,0-8 553 0 0</inkml:trace>
  <inkml:trace contextRef="#ctx0" brushRef="#br0" timeOffset="-2364.29">553 1944 4144 0 0,'0'0'368'0'0,"0"0"-296"0"0,0 0-72 0 0,0 0 0 0 0,0 0 1568 0 0,0 0 304 0 0,0 0 56 0 0,0 0 16 0 0,0 0-1008 0 0,0 0-200 0 0,0 0-32 0 0,0 0-16 0 0,0 0-528 0 0,0 0-160 0 0,0 0 64 0 0,0 0-4104 0 0,-5 8-824 0 0</inkml:trace>
  <inkml:trace contextRef="#ctx0" brushRef="#br0" timeOffset="-2017.139">520 2101 6448 0 0,'0'0'288'0'0,"0"0"56"0"0,0 0-280 0 0,0 0-64 0 0,0 0 0 0 0,0 0 0 0 0,0 0 2112 0 0,0 0 400 0 0,0 0 80 0 0,0 0 23 0 0,0 0-2031 0 0,0 0-400 0 0,0 0-88 0 0,0 0-4839 0 0,0 0-977 0 0</inkml:trace>
  <inkml:trace contextRef="#ctx0" brushRef="#br0" timeOffset="-2016.139">520 2242 14192 0 0,'0'0'632'0'0,"0"0"128"0"0,0 0-608 0 0,0 0-152 0 0,0 0 0 0 0,0 0 0 0 0,0 0 799 0 0,0 0 129 0 0,0 0 24 0 0,0 0 8 0 0,0 0-608 0 0,0 0-112 0 0,0 0-24 0 0,0 0-8 0 0,0 0-744 0 0,0 0-144 0 0,0 9-32 0 0</inkml:trace>
  <inkml:trace contextRef="#ctx0" brushRef="#br0" timeOffset="-1661.173">510 2372 11720 0 0,'0'0'512'0'0,"0"0"120"0"0,0 0-504 0 0,0 0-128 0 0,0 0 0 0 0,0 0 0 0 0,0 0 816 0 0,0 0 144 0 0,0 0 24 0 0,0 0-5056 0 0,0 0-1016 0 0</inkml:trace>
  <inkml:trace contextRef="#ctx0" brushRef="#br0" timeOffset="-1660.173">520 2449 5528 0 0,'0'0'240'0'0,"0"0"56"0"0,0 0-232 0 0,0 0-64 0 0,0 0 0 0 0,0 0 0 0 0,0 0 2192 0 0,0 0 432 0 0,0 0 80 0 0,0 0 16 0 0,0 0-2848 0 0,0 0-576 0 0</inkml:trace>
  <inkml:trace contextRef="#ctx0" brushRef="#br0" timeOffset="-1317.475">515 2546 2304 0 0,'0'0'200'0'0,"0"0"-200"0"0,0 0 0 0 0,0 0 0 0 0,0 0 2280 0 0,0 0 416 0 0,0 0 88 0 0,0 0 8 0 0,0 0-1968 0 0,0 0-400 0 0,0 0-72 0 0,0 0-24 0 0,0 0-784 0 0,0 0-160 0 0</inkml:trace>
  <inkml:trace contextRef="#ctx0" brushRef="#br0" timeOffset="-1316.475">510 2703 5528 0 0,'0'0'488'0'0,"0"0"-392"0"0,0 0-96 0 0,0 0 0 0 0,0 0 1544 0 0,0 0 288 0 0,0 0 56 0 0,0 0 16 0 0,0 0-1008 0 0,0 0-208 0 0,0 0-40 0 0,0 0-8 0 0,0 0-640 0 0,0 0-176 0 0,0 0-16 0 0</inkml:trace>
  <inkml:trace contextRef="#ctx0" brushRef="#br0" timeOffset="-1000.325">534 2841 2304 0 0,'0'0'200'0'0,"0"0"-200"0"0,0 0 0 0 0,0 0 0 0 0,0 0 1808 0 0,0 0 320 0 0,0 0 64 0 0,0 0 16 0 0,0 0-1544 0 0,0 0-312 0 0,0 0-56 0 0</inkml:trace>
  <inkml:trace contextRef="#ctx0" brushRef="#br0" timeOffset="-999.325">534 2907 6448 0 0,'0'0'576'0'0,"0"0"-464"0"0,0 0-112 0 0,0 0 0 0 0,0 0 1632 0 0,0 0 312 0 0,0 0 56 0 0,0 0 16 0 0,0 0-1392 0 0,0 0-272 0 0,0 0-64 0 0,0 0-4512 0 0,0 0-912 0 0</inkml:trace>
  <inkml:trace contextRef="#ctx0" brushRef="#br0" timeOffset="-664.194">562 3036 4608 0 0,'0'0'408'0'0,"0"0"-328"0"0,0 0-80 0 0,0 0 0 0 0,0 0 864 0 0,0 0 160 0 0,0 0 32 0 0,0 0 8 0 0,0 0-584 0 0,0 0-112 0 0,0 0-24 0 0,0 0-4432 0 0</inkml:trace>
  <inkml:trace contextRef="#ctx0" brushRef="#br0" timeOffset="-331.113">548 3135 4608 0 0,'0'0'408'0'0,"0"0"-328"0"0,0 0-80 0 0,0 0 0 0 0,0 0 1944 0 0,0 0 368 0 0,0 0 80 0 0,0 0 8 0 0,0 0-1328 0 0,0 0-272 0 0,0 0-49 0 0,0 0-15 0 0,0 0-512 0 0,0 0-96 0 0,0 0-32 0 0,0 0-4863 0 0,0 0-985 0 0</inkml:trace>
  <inkml:trace contextRef="#ctx0" brushRef="#br0" timeOffset="-330.113">553 3302 5816 0 0,'0'0'256'0'0,"0"0"56"0"0,0 0-248 0 0,0 0-64 0 0,0 0 0 0 0,0 0 0 0 0,0 0 352 0 0,0 0 64 0 0,0 0 16 0 0,0 0 0 0 0,-5 7-432 0 0,5-7 0 0 0,0 0-88 0 0</inkml:trace>
  <inkml:trace contextRef="#ctx0" brushRef="#br0" timeOffset="5847.727">1733 3430 1376 0 0,'0'0'128'0'0,"0"0"1"0"0,0 0 6 0 0,0 0 1 0 0,0 0-5 0 0,0 0-23 0 0,0 0-11 0 0,0 0-1 0 0,0 0 113 0 0,0 0 477 0 0,0 0 207 0 0,0 0 40 0 0,0 0 58 0 0,0 0 202 0 0,0 0 88 0 0,0 0 21 0 0,0 0-42 0 0,0 0-184 0 0,0 0-79 0 0,0 0-18 0 0,0 0 2 0 0,0 0 23 0 0,0 0 10 0 0,3 0 2 0 0,4 0-399 0 0,-1 0 4064 0 0,-5 1-4471 0 0,-1 1 0 0 0,1 0 0 0 0,-1-1 0 0 0,1 1 0 0 0,-1 0 1 0 0,0 0-1 0 0,0 0 0 0 0,1-1 0 0 0,-1 1 0 0 0,0 0 1 0 0,-1 1-211 0 0,1 5 248 0 0,-2 1 0 0 0,1-1 0 0 0,-1 0 0 0 0,0 1 0 0 0,-1-1 0 0 0,-1 3-248 0 0,-4 15 578 0 0,5-19-488 0 0,0 0 0 0 0,0 0 1 0 0,-1 0-1 0 0,0 0 0 0 0,0 0 0 0 0,0-1 0 0 0,-1 0 1 0 0,0 0-91 0 0,-8 10 226 0 0,-2-1-1 0 0,-7 5-225 0 0,20-17 18 0 0,-20 17 146 0 0,0-1 0 0 0,-1-1 1 0 0,0-1-1 0 0,-2-1 0 0 0,-8 4-164 0 0,22-15-74 0 0,5-2 232 0 0,0 0 0 0 0,0 0 0 0 0,0 0-1 0 0,1 1 1 0 0,-1 0 0 0 0,-3 3-158 0 0,2-1 57 0 0,-1 0 0 0 0,0-1-1 0 0,0 0 1 0 0,-1-1-1 0 0,1 1 1 0 0,-4 0-57 0 0,-7 4 70 0 0,3-1-24 0 0,1-1 1 0 0,-1-1-1 0 0,0 0 1 0 0,0-1-1 0 0,0-1 1 0 0,-1 0-1 0 0,0-1 1 0 0,0-1-1 0 0,-5 0-46 0 0,18-2 21 0 0,0-1-1 0 0,1 0 0 0 0,-1 1 0 0 0,1-1 0 0 0,-1 0 0 0 0,1-1 0 0 0,-1 1-20 0 0,-19-6 86 0 0,17 5-35 0 0,1 0 0 0 0,-1 0 0 0 0,0-1 0 0 0,1 1-1 0 0,0-1 1 0 0,-4-3-51 0 0,-14-6 108 0 0,7 5-83 0 0,0-1-1 0 0,1-1 1 0 0,0 0-1 0 0,0 0 1 0 0,1-2-1 0 0,-2-2-24 0 0,6 5-84 0 0,1 1 0 0 0,-1 0 1 0 0,-1 0 83 0 0,-26-19-265 0 0,11 13 237 0 0,23 10 28 0 0,2 2 0 0 0,0 0 0 0 0,0 0 0 0 0,-1 0 0 0 0,1 0 0 0 0,0 0 0 0 0,-1 0 0 0 0,1 0 0 0 0,-1 0 0 0 0,1 1 0 0 0,-1-1 0 0 0,1 1 0 0 0,-1-1 0 0 0,0 1 0 0 0,0-1 10 0 0,1 1 0 0 0,0 0 0 0 0,0-1-1 0 0,0 1 1 0 0,0-1 0 0 0,-1 1 0 0 0,1-1 0 0 0,0 0 0 0 0,0 1-1 0 0,0-1 1 0 0,0 0 0 0 0,0-1-10 0 0,-15-7 205 0 0,-1-2 34 0 0,13 8-204 0 0,1 1 0 0 0,0 0 0 0 0,-1 0-1 0 0,1 0 1 0 0,-3-1-35 0 0,-17-13 75 0 0,22 15-22 0 0,1 1 10 0 0,19-13-15 0 0,-5 1-39 0 0,-9 9-69 0 0,0 1-1 0 0,0-1 1 0 0,0 1-1 0 0,0 0 1 0 0,0 0-1 0 0,1 1 1 0 0,-1 0-1 0 0,1 0 1 0 0,-1 0-1 0 0,1 0 1 0 0,-1 1-1 0 0,1 0 1 0 0,-1 0-1 0 0,1 1 1 0 0,-1-1-1 0 0,4 2 61 0 0,6 2 76 0 0,1-1 0 0 0,-1-1 0 0 0,0 0 0 0 0,1-1 0 0 0,8-1-76 0 0,-23 0 244 0 0,-1 0-63 0 0,3 0-339 0 0,-3 0 165 0 0,0 0 0 0 0,0 0 0 0 0,0 0 0 0 0,1 0 0 0 0,-1 0 1 0 0,0 0-1 0 0,1 0 0 0 0,-1 0 0 0 0,0 0 0 0 0,0 0 0 0 0,1 0 0 0 0,-1 0 0 0 0,0 0 0 0 0,0 0 0 0 0,1 0 0 0 0,-1 0 0 0 0,0 0 0 0 0,0 0 0 0 0,0 0 0 0 0,1 0 0 0 0,-1-1 0 0 0,0 1 1 0 0,0 0-1 0 0,1 0 0 0 0,-1 0 0 0 0,0-1-7 0 0,0 0 2 0 0,0 0 1 0 0,0-1 0 0 0,0 1 0 0 0,-1-1 0 0 0,1 1-1 0 0,0 0 1 0 0,-1-1 0 0 0,1 1 0 0 0,-1 0 0 0 0,1-1-1 0 0,-1 1 1 0 0,0 0 0 0 0,1 0 0 0 0,-1 0-1 0 0,0 0 1 0 0,0-1 0 0 0,0 1 0 0 0,0 0 0 0 0,0 0-1 0 0,0 1 1 0 0,0-1 0 0 0,0 0 0 0 0,-1 0-1 0 0,1 0 1 0 0,-1 0-3 0 0,-1 0 25 0 0,-17-10 18 0 0,17 10-43 0 0,0 0 0 0 0,0 1 0 0 0,0-1 0 0 0,-1 1 0 0 0,1 0 0 0 0,0 0 0 0 0,0 0 0 0 0,0 0 0 0 0,-1 0 0 0 0,1 1 0 0 0,0 0 0 0 0,0-1 0 0 0,0 1 0 0 0,0 0 0 0 0,0 1 0 0 0,0-1 0 0 0,0 0 0 0 0,1 1 0 0 0,-1 0 0 0 0,-1 1 0 0 0,-7 6 0 0 0,-5 5 0 0 0,9-3 0 0 0,0 0 0 0 0,1 0 0 0 0,1 1 0 0 0,-1 0 0 0 0,2 0 0 0 0,0 0 0 0 0,0 1 0 0 0,-1 11 0 0 0,1-6 0 0 0,2-15 0 0 0,1 1 0 0 0,1-1 0 0 0,-1 0 0 0 0,0 1 0 0 0,1-1 0 0 0,0 1 0 0 0,0-1 0 0 0,0 0 0 0 0,0 1 0 0 0,0 1 0 0 0,1-3 0 0 0,-1 0 0 0 0,0 0 0 0 0,0 0 0 0 0,0 0 0 0 0,-1 0 0 0 0,1 0 0 0 0,0 0 0 0 0,-1-1 0 0 0,1 1 0 0 0,-1 0 0 0 0,0 0 0 0 0,0 0 0 0 0,1 0 0 0 0,-1-1 0 0 0,0 1 0 0 0,0 0 0 0 0,-1 0 0 0 0,-2 6 0 0 0,6 1 6 0 0,4 10-36 0 0,-6-16 74 0 0,1 2-408 0 0,-1-4-3316 0 0,0-1 1824 0 0</inkml:trace>
  <inkml:trace contextRef="#ctx0" brushRef="#br0" timeOffset="6843.064">2149 3078 16416 0 0,'0'0'751'0'0,"-9"-9"273"0"0,-2 3-1084 0 0,5 2 1276 0 0,0 1 0 0 0,0-1-1 0 0,0 2 1 0 0,-3-2-1216 0 0,7 4 178 0 0,1-1 1 0 0,-1 1-1 0 0,0-1 1 0 0,0 1-1 0 0,1 0 0 0 0,-1 0 1 0 0,0 0-1 0 0,0 0 1 0 0,0 0-1 0 0,0 0 1 0 0,1 0-1 0 0,-1 1 1 0 0,0-1-1 0 0,0 1 1 0 0,1-1-1 0 0,-1 1 0 0 0,0 0 1 0 0,0 0-179 0 0,-22 10 1023 0 0,19-9-915 0 0,0 0-1 0 0,1 0 0 0 0,-1 0 1 0 0,1 1-1 0 0,0-1 0 0 0,0 1 0 0 0,-3 2-107 0 0,3-1 57 0 0,0-1-21 0 0,0 1-1 0 0,0-1 1 0 0,1 1 0 0 0,0-1 0 0 0,-1 1-1 0 0,1 0 1 0 0,1 0 0 0 0,-1 1-1 0 0,0-1 1 0 0,1 1 0 0 0,-1 2-36 0 0,2-5 10 0 0,0-1 0 0 0,0 1 0 0 0,1 0 0 0 0,-1 0 0 0 0,1 0 0 0 0,-1 0 0 0 0,1 0 0 0 0,0 0 0 0 0,-1-1 0 0 0,1 1 0 0 0,0 0 0 0 0,0 0 0 0 0,0 0 0 0 0,1 0 0 0 0,-1 1-10 0 0,1 4 19 0 0,0-5-3 0 0,-1 0 1 0 0,1 1-1 0 0,-1-1 0 0 0,1 0 1 0 0,0 1-1 0 0,0-1 0 0 0,0 0 0 0 0,0 0 1 0 0,0 0-1 0 0,1 0 0 0 0,-1 0 1 0 0,1 0-1 0 0,-1 0 0 0 0,1 0 0 0 0,0-1 1 0 0,0 1-1 0 0,-1-1 0 0 0,1 1 1 0 0,2 0-17 0 0,1 1 59 0 0,-1 0 1 0 0,1 0-1 0 0,0 0 1 0 0,0-1 0 0 0,0 0-1 0 0,0 0 1 0 0,0 0 0 0 0,3 0-60 0 0,3 0 209 0 0,0 1 1 0 0,-1 1-1 0 0,0 0 1 0 0,3 1-210 0 0,-4-1 195 0 0,0 0 0 0 0,0-1 0 0 0,0 0 0 0 0,0 0 0 0 0,8 0-195 0 0,19 5 592 0 0,-43 4-427 0 0,-32 46-154 0 0,36-54-90 0 0,0 1 0 0 0,-1 0-1 0 0,1-1 1 0 0,-1 1 0 0 0,0-1 0 0 0,0 0 0 0 0,-1-1-1 0 0,1 1 1 0 0,-1-1 0 0 0,0 1 79 0 0,3-3-779 0 0,-12 2-3568 0 0,14-3 1369 0 0</inkml:trace>
  <inkml:trace contextRef="#ctx0" brushRef="#br0" timeOffset="7442.133">2308 3048 3224 0 0,'0'0'779'0'0,"0"0"2059"0"0,0 0 901 0 0,0 0 182 0 0,0 0-284 0 0,0 0-1361 0 0,0 0-600 0 0,0 0-120 0 0,0 0-155 0 0,2 2-571 0 0,0 1-643 0 0,0 0 0 0 0,0 0 0 0 0,0 0 0 0 0,-1 0 0 0 0,1 0 1 0 0,-1 1-1 0 0,0-1 0 0 0,1 0 0 0 0,-2 1 0 0 0,1-1 0 0 0,0 1 0 0 0,0 2-186 0 0,3 14 443 0 0,4 12 189 0 0,1 17-633 0 0,-3-14 447 0 0,4 10-447 0 0,12 48 420 0 0,-11-43 283 0 0,11 28-703 0 0,-18-62 18 0 0,0 1-1 0 0,-1 0 1 0 0,0 2-18 0 0,1 10 53 0 0,-3 5-10 0 0,-1-23 0 0 0,0-10-41 0 0,0-1 0 0 0,0 0 0 0 0,0 0 0 0 0,0 0 1 0 0,0 1-1 0 0,0-1 0 0 0,0 0 0 0 0,0 0 0 0 0,0 0 1 0 0,0 0-1 0 0,0 1 0 0 0,0-1 0 0 0,-1 0 0 0 0,1 0 1 0 0,0 0-1 0 0,0 0 0 0 0,0 0 0 0 0,0 1 0 0 0,0-1 1 0 0,0 0-1 0 0,0 0 0 0 0,-1 0 0 0 0,1 0 0 0 0,0 0 1 0 0,0 0-1 0 0,0 0 0 0 0,0 0 0 0 0,-1 1 0 0 0,1-1 1 0 0,0 0-1 0 0,0 0 0 0 0,0 0 0 0 0,0 0 0 0 0,-1 0 0 0 0,1 0 1 0 0,0 0-1 0 0,0 0 0 0 0,0 0 0 0 0,-1 0 0 0 0,1 0 1 0 0,0 0-1 0 0,0 0 0 0 0,0 0 0 0 0,-1-1-2 0 0,-7-1 33 0 0,7 2-34 0 0,-2-2 8 0 0,0 0 1 0 0,0 0-1 0 0,0 0 0 0 0,0 0 1 0 0,1 0-1 0 0,-1 0 1 0 0,1-1-1 0 0,-1 0 1 0 0,1 1-1 0 0,0-1 1 0 0,0 0-1 0 0,0 0 0 0 0,-2-3-7 0 0,-3-8 16 0 0,-1-1 1 0 0,-1-7-17 0 0,6 13-1 0 0,-14-33 107 0 0,-12-44-106 0 0,21 56 18 0 0,1-1 0 0 0,2-1-1 0 0,1 1 1 0 0,1-1-1 0 0,2-15-17 0 0,0 28 31 0 0,2-1-1 0 0,1 1 0 0 0,0 0 0 0 0,2-4-30 0 0,-2 16 17 0 0,0-1 0 0 0,1 1 0 0 0,-1 0 0 0 0,1 0 0 0 0,0 0-1 0 0,1 0 1 0 0,0 1 0 0 0,0-1 0 0 0,0 1 0 0 0,1 0 0 0 0,5-5-17 0 0,-6 6 36 0 0,1 1 1 0 0,-1 0-1 0 0,1 0 0 0 0,0 0 0 0 0,0 0 1 0 0,0 1-1 0 0,0 0 0 0 0,1 0 1 0 0,-1 0-1 0 0,1 1 0 0 0,0 0 0 0 0,-1 0 1 0 0,1 1-1 0 0,2-1-36 0 0,-5 2 17 0 0,1-1 0 0 0,-1 1 0 0 0,0 0 0 0 0,0 1 0 0 0,1-1 0 0 0,-1 1 0 0 0,0-1 0 0 0,0 1 0 0 0,0 0 0 0 0,0 0 0 0 0,0 0 0 0 0,0 1 0 0 0,0-1 0 0 0,0 1 0 0 0,0-1 0 0 0,1 3-17 0 0,0-1 20 0 0,0 0-1 0 0,0 0 1 0 0,0 1 0 0 0,0-1-1 0 0,-1 1 1 0 0,0 0-1 0 0,0 0 1 0 0,0 0-1 0 0,0 0 1 0 0,1 4-20 0 0,-2-3 4 0 0,-1 0 0 0 0,1 1 0 0 0,-1-1 0 0 0,0 1 0 0 0,-1 0 0 0 0,1-1 0 0 0,-1 1 0 0 0,0 0 0 0 0,-1 3-4 0 0,1 0-84 0 0,-1 1-1 0 0,-1-1 1 0 0,0 0 0 0 0,0 0 0 0 0,-2 5 84 0 0,-20 40-403 0 0,22-49 412 0 0,0 0 0 0 0,0 0 1 0 0,-1 0-1 0 0,0-1 0 0 0,0 1 0 0 0,0-1 0 0 0,-1 0 0 0 0,1 0 1 0 0,-1 0-1 0 0,0 0-9 0 0,3-3-154 0 0,0 0 0 0 0,0 0 0 0 0,0 0 0 0 0,0 0 0 0 0,-1 0 0 0 0,1 0 0 0 0,0 0 0 0 0,-1 0 0 0 0,1 0 0 0 0,0-1 0 0 0,-1 1 0 0 0,1-1 0 0 0,-1 1 0 0 0,1-1 0 0 0,-1 0 0 0 0,1 1 0 0 0,-1-1 0 0 0,1 0 0 0 0,-1 0 0 0 0,1 0 0 0 0,-1 0 0 0 0,0 0 0 0 0,1 0 0 0 0,-1-1 0 0 0,1 1 0 0 0,-1 0 0 0 0,1-1 0 0 0,0 1 0 0 0,-1-1 0 0 0,1 0 0 0 0,-1 1 0 0 0,1-1 0 0 0,0 0 0 0 0,-1 0 0 0 0,0-1 154 0 0,-6-6-2786 0 0</inkml:trace>
  <inkml:trace contextRef="#ctx0" brushRef="#br0" timeOffset="7809.482">2701 3140 17767 0 0,'1'10'-1392'0'0,"2"0"6639"0"0,-2-9-2136 0 0,-2-2-323 0 0,-3-12-538 0 0,-57-144-135 0 0,37 78-1755 0 0,-26-54-146 0 0,30 59-203 0 0,19 70-406 0 0,0 0 0 0 0,1 0 0 0 0,-1-1 1 0 0,1 1-1 0 0,0 0 0 0 0,0-1 395 0 0,9 14-3203 0 0,4 3 583 0 0</inkml:trace>
  <inkml:trace contextRef="#ctx0" brushRef="#br0" timeOffset="8207.86">2888 3090 5984 0 0,'5'7'622'0'0,"-2"-3"-158"0"0,2 2 15037 0 0,-7-10-9044 0 0,0-1-9174 0 0,-4-14 2884 0 0,4 11-133 0 0,0 1 0 0 0,-1 0-1 0 0,-2-7-33 0 0,0 4 23 0 0,1 0-1 0 0,0 0 0 0 0,-1-9-22 0 0,-6-14-15 0 0,9 26-89 0 0,0 1-1 0 0,0-1 1 0 0,0 1-1 0 0,1-1 1 0 0,0 0-1 0 0,1 0 105 0 0,1-12-7415 0 0,-1 19 426 0 0</inkml:trace>
  <inkml:trace contextRef="#ctx0" brushRef="#br0" timeOffset="8561.589">3036 2995 16208 0 0,'0'0'743'0'0,"1"1"-17"0"0,3 4-274 0 0,-4-4 562 0 0,0-1 297 0 0,0 0 58 0 0,0 7 487 0 0,0-7 1623 0 0,0-7-3354 0 0,-2 1 0 0 0,1 0 1 0 0,-1 0-1 0 0,1-1 0 0 0,-2 1 0 0 0,1 0 0 0 0,-2-1-125 0 0,-8-27 276 0 0,-36-133 280 0 0,38 137-510 0 0,-7-26-28 0 0,14 43-8 0 0,1 0 0 0 0,0 0 1 0 0,0 0-1 0 0,1-6-10 0 0,1 19-71 0 0,0-1-1 0 0,0 1 1 0 0,0 0 0 0 0,0-1-1 0 0,0 1 1 0 0,0-1 0 0 0,0 1-1 0 0,0-1 1 0 0,0 1 0 0 0,0 0-1 0 0,0-1 1 0 0,0 1 0 0 0,1-1-1 0 0,-1 1 1 0 0,0 0 0 0 0,0-1-1 0 0,0 1 1 0 0,0 0 0 0 0,1-1-1 0 0,-1 1 1 0 0,0 0 0 0 0,0-1-1 0 0,1 1 1 0 0,-1 0 0 0 0,0-1-1 0 0,1 1 1 0 0,-1 0 0 0 0,0 0-1 0 0,1 0 1 0 0,-1-1 0 0 0,1 1-1 0 0,-1 0 1 0 0,0 0 0 0 0,1 0-1 0 0,-1 0 1 0 0,0-1 0 0 0,1 1 71 0 0,0 0 50 0 0,1 0-1278 0 0,-2 0-48 0 0,0 0-105 0 0,7 7-1823 0 0,-5-6 2668 0 0,11 6-1454 0 0</inkml:trace>
  <inkml:trace contextRef="#ctx0" brushRef="#br0" timeOffset="8908.54">3079 2770 4144 0 0,'1'1'25'0'0,"18"11"358"0"0,-10-4 2018 0 0,-3-5 6457 0 0,-6-3-8647 0 0,0 0 0 0 0,0 0 0 0 0,0 0 0 0 0,1 0 0 0 0,-1 0 0 0 0,0 0 0 0 0,0 0 0 0 0,0 0 0 0 0,0 0 1 0 0,0 0-1 0 0,0 0 0 0 0,0 1 0 0 0,0-1 0 0 0,1 0 0 0 0,-1 0 0 0 0,0 0 0 0 0,0 0 0 0 0,0 0 0 0 0,0 0 0 0 0,0 0 1 0 0,0 0-1 0 0,0 1 0 0 0,0-1 0 0 0,0 0 0 0 0,0 0 0 0 0,0 0 0 0 0,0 0 0 0 0,0 0 0 0 0,0 0 0 0 0,0 1 1 0 0,0-1-1 0 0,0 0 0 0 0,0 0 0 0 0,0 0 0 0 0,0 0 0 0 0,0 0 0 0 0,0 0 0 0 0,0 0 0 0 0,0 1 0 0 0,0-1 1 0 0,0 0-1 0 0,0 0 0 0 0,0 0-211 0 0,0 0 2 0 0,0 0 1041 0 0,0 0-111 0 0,0 0-334 0 0,0 0-146 0 0,0 0-32 0 0,0 0-31 0 0,0 0-113 0 0,0 0-54 0 0,-1 1-185 0 0,0 0 1 0 0,1-1-1 0 0,-1 1 1 0 0,0 0-1 0 0,1-1 1 0 0,-1 1 0 0 0,0 0-1 0 0,0-1 1 0 0,0 1-1 0 0,0-1 1 0 0,0 1-1 0 0,1-1 1 0 0,-1 0-1 0 0,0 1 1 0 0,0-1-1 0 0,0 0 1 0 0,0 0-1 0 0,0 1-37 0 0,-19 3 254 0 0,7-1-79 0 0,0 0-1 0 0,0 1 1 0 0,-5 2-175 0 0,-5 2 140 0 0,-23 10-1 0 0,-23 10-99 0 0,67-27-280 0 0,2-1-100 0 0,-2-3-73 0 0,0 0 0 0 0,0 1 1 0 0,0-1-1 0 0,1 0 0 0 0,-1 0 1 0 0,0-1 412 0 0,1-10-1931 0 0</inkml:trace>
  <inkml:trace contextRef="#ctx0" brushRef="#br0" timeOffset="11633.271">2795 2757 4144 0 0,'0'0'368'0'0,"3"0"-296"0"0,7-7-72 0 0,-10 7 0 0 0,6-5 4064 0 0,-3 1 800 0 0,-3 4 159 0 0,0 0 33 0 0,0 0-3584 0 0,0 0-712 0 0,0 0-152 0 0,0 0-24 0 0,0 0-1848 0 0,0 0-368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8:46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2022 1368 13704 0 0,'0'0'629'0'0,"0"0"-13"0"0,0 8-373 0 0,1-1 2000 0 0,0 9 5443 0 0,-1-14-4367 0 0,-2-8-1869 0 0,-5-20-956 0 0,1 0 0 0 0,2 0 0 0 0,0-1 0 0 0,1-21-494 0 0,4-5 388 0 0,0 17-219 0 0,-1 0 1 0 0,-2 1-1 0 0,-3-8-169 0 0,-4-43 5 0 0,-3 7-5 0 0,3-5 0 0 0,7 68 0 0 0,-6-75 0 0 0,7 82 0 0 0,1 1 0 0 0,0 0 0 0 0,1 0 0 0 0,0-5 0 0 0,2-21 0 0 0,0-172-968 0 0,3 129 968 0 0,2-26 27 0 0,-3 49 903 0 0,-7 19-916 0 0,-1-34-17 0 0,3 67 3 0 0,-1-5 0 0 0,-15-12 0 0 0,11 15 0 0 0,1 0 0 0 0,-1 0 0 0 0,0 1 0 0 0,-3-2 0 0 0,6 4 0 0 0,1 0 0 0 0,0 0 0 0 0,0 0 0 0 0,0 1 0 0 0,0-1 0 0 0,0 1 0 0 0,0-1 0 0 0,0 1 0 0 0,0-1 0 0 0,0 1 0 0 0,0 0 0 0 0,0-1 0 0 0,-1 1 0 0 0,-3-1 0 0 0,3 0 0 0 0,1 1 0 0 0,-1 0 0 0 0,0 0 0 0 0,0 0 0 0 0,1 0 0 0 0,-1 0 0 0 0,0 0 0 0 0,0 0 0 0 0,0 0 0 0 0,1 1 0 0 0,-1-1 0 0 0,0 1 0 0 0,1-1 0 0 0,-2 1 0 0 0,-20 10 0 0 0,18-8 0 0 0,-24 9 0 0 0,26-12 0 0 0,-12 5 0 0 0,11-3 0 0 0,0-1 0 0 0,0 1 0 0 0,0-1 0 0 0,0 0 0 0 0,0 0 0 0 0,-4 0 0 0 0,4-1 0 0 0,-1 1 0 0 0,1 0 0 0 0,-1 0 0 0 0,1 0 0 0 0,-4 2 0 0 0,3-1 0 0 0,0 0 0 0 0,0-1 0 0 0,0 0 0 0 0,-1 0 0 0 0,1 0 0 0 0,0 0 0 0 0,-2-1 0 0 0,-43 7 0 0 0,17-2-30 0 0,26-5 6 0 0,0 0-1 0 0,0 1 0 0 0,0 0 0 0 0,1 1 0 0 0,-1 0 1 0 0,1 0-1 0 0,-1 0 0 0 0,0 1 25 0 0,0-1-167 0 0,0 1 0 0 0,-1-2-1 0 0,0 1 1 0 0,0-1 167 0 0,-3 2 101 0 0,-63 9 695 0 0,21-8-796 0 0,49-4 0 0 0,-1 0 0 0 0,1 0 0 0 0,-1 0 0 0 0,1 0 0 0 0,-5-1 0 0 0,-20-1 0 0 0,24 3 0 0 0,-17 2 0 0 0,-1 0 0 0 0,-12-2 0 0 0,-59 6 0 0 0,84-5 0 0 0,7-1 0 0 0,0 0 0 0 0,0-1 0 0 0,0 1 0 0 0,0-1 0 0 0,0 0 0 0 0,0 1 0 0 0,0-1 0 0 0,0-1 0 0 0,-8 1 0 0 0,6 0 0 0 0,0 0 0 0 0,-1 0 0 0 0,1 0 0 0 0,0 1 0 0 0,-1 0 0 0 0,1 0 0 0 0,-2 1 0 0 0,4-2 0 0 0,-1 1 0 0 0,0-1 0 0 0,1 0 0 0 0,-1 0 0 0 0,0 0 0 0 0,1 0 0 0 0,-3-1 0 0 0,-21 0 0 0 0,-5 1 0 0 0,15-1 0 0 0,-12 1 0 0 0,17 1 0 0 0,-1 0 0 0 0,0-1 0 0 0,0 0 0 0 0,-7-2 0 0 0,-22-1 0 0 0,34 3 0 0 0,-1-1 0 0 0,1-1 0 0 0,0 1 0 0 0,0-1 0 0 0,-3-2 0 0 0,-30-6 0 0 0,11 4 0 0 0,23 4 0 0 0,-1 1 0 0 0,0-1 0 0 0,1 1 0 0 0,-7 1 0 0 0,-47-9 0 0 0,-18 4 0 0 0,63 4 0 0 0,1 0 0 0 0,-1-1 0 0 0,-1-1 0 0 0,-1 2 0 0 0,-2-3 0 0 0,-15-4 0 0 0,32 7 0 0 0,-1 0 0 0 0,0 1 0 0 0,0-1 0 0 0,1 1 0 0 0,-1 0 0 0 0,-1 0 0 0 0,-13-1 0 0 0,5 0 0 0 0,1 0 0 0 0,-1 0 0 0 0,1 1 0 0 0,-6 1 0 0 0,6 0 0 0 0,-1 0 0 0 0,1-1 0 0 0,-1-1 0 0 0,-5-1 0 0 0,-5 1 0 0 0,4 1 0 0 0,8 0 0 0 0,5 1 0 0 0,-10 2 0 0 0,13-1 0 0 0,1-1 0 0 0,-21-4 0 0 0,12 3-35 0 0,8 0-145 0 0,-4-2-336 0 0,-12 0 1212 0 0,18 2-876 0 0,1 0-62 0 0,-12 1 688 0 0,5 2-435 0 0,2 6-11 0 0,4-2-177 0 0,0 0 1 0 0,0 0-1 0 0,0 1 1 0 0,1-1-1 0 0,0 3 177 0 0,0-6-16 0 0,0 3 238 0 0,0-1 0 0 0,-1 1 0 0 0,0 0 0 0 0,-1 2-222 0 0,1-6 2 0 0,1-1-1 0 0,0 1 1 0 0,0 0-1 0 0,0-1 1 0 0,0 1-1 0 0,1 0 1 0 0,-1-1-1 0 0,1 1 0 0 0,-1 0-1 0 0,3 16-2 0 0,1 114 2 0 0,1-67 0 0 0,3 17 0 0 0,-2-38 0 0 0,-5-33 0 0 0,0 0 0 0 0,1 0 0 0 0,3 9 0 0 0,9 22 0 0 0,-13-33 0 0 0,0-1 0 0 0,0 1 0 0 0,-1-1 0 0 0,0 1 0 0 0,-1 5 0 0 0,0 13 0 0 0,9 61 0 0 0,-2-19 0 0 0,-6-63 0 0 0,1 1 0 0 0,0-1 0 0 0,1 1 0 0 0,1 4 0 0 0,-2-5 0 0 0,1 0 0 0 0,-1 1 0 0 0,0-1 0 0 0,0 4 0 0 0,1 5 0 0 0,-2-14 0 0 0,0 0 0 0 0,1 0 0 0 0,-1 1 0 0 0,0-1 0 0 0,0 0 0 0 0,0 0 0 0 0,-1 0 0 0 0,1 0 0 0 0,-1 2 0 0 0,0 4-86 0 0,0-1 0 0 0,1 1 1 0 0,0 0-1 0 0,0-1 0 0 0,0 1 0 0 0,1 0 0 0 0,1 3 86 0 0,2 27-324 0 0,-4-22 309 0 0,1 0 1 0 0,1 0 0 0 0,2 6 14 0 0,-4-21 0 0 0,1 0 0 0 0,-1 0 0 0 0,0 0 0 0 0,0 0 0 0 0,0 0 0 0 0,-1 0 0 0 0,1 0 0 0 0,0 0 0 0 0,0 0 0 0 0,-1 0 0 0 0,1 0 0 0 0,-1 1 0 0 0,1-1 0 0 0,0 0 0 0 0,-1 0 0 0 0,1 0 0 0 0,0 0 0 0 0,0 0 0 0 0,-1 0 0 0 0,1 0 0 0 0,0 0 0 0 0,0 0 0 0 0,0 0 0 0 0,0 0 0 0 0,0 0 0 0 0,1 0 0 0 0,-1 0 0 0 0,4 52 648 0 0,-4-52-424 0 0,0 15-128 0 0,0 22-96 0 0,0-38 0 0 0,0 1 0 0 0,0-1 0 0 0,0 1 0 0 0,0-1 0 0 0,-1 1 0 0 0,1 0 0 0 0,0-1 0 0 0,0 1 0 0 0,0-1 0 0 0,0 1 0 0 0,1-1 0 0 0,-1 1 0 0 0,0-1 0 0 0,0 1 0 0 0,0-1 0 0 0,0 1 0 0 0,0-1 0 0 0,1 1 0 0 0,-1-1 0 0 0,0 0 0 0 0,0 1 0 0 0,1-1 0 0 0,-1 1 0 0 0,0-1 0 0 0,1 1 0 0 0,0 1 0 0 0,-4 12 0 0 0,2-5 0 0 0,2-1 0 0 0,2 3 0 0 0,-2-1 0 0 0,-1 1 0 0 0,0-2 0 0 0,0 37 0 0 0,0-14 0 0 0,0-22 0 0 0,0-1-35 0 0,0-7-145 0 0,0-2-62 0 0,0 0-13 0 0,0 0 68 0 0,0 0 290 0 0,0 0 121 0 0,0 0 28 0 0,0 0-28 0 0,1 2-139 0 0,1 4-109 0 0,-1-5-156 0 0,-1-1-62 0 0,0 0-13 0 0,0 0 68 0 0,0 0 290 0 0,0 0-78 0 0,1 0-1 0 0,-1 0 1 0 0,1 0-1 0 0,0 0 1 0 0,-1 0-1 0 0,1 1 1 0 0,-1-1 0 0 0,1 0-1 0 0,-1 0 1 0 0,1 0-1 0 0,-1 1 1 0 0,1-1-1 0 0,-1 0 1 0 0,1 1-1 0 0,-1-1 1 0 0,1 0 0 0 0,-1 1-1 0 0,0-1 1 0 0,1 1-1 0 0,-1-1 1 0 0,1 0-25 0 0,9 8 269 0 0,9-2-255 0 0,-12-8-16 0 0,21 6 1 0 0,5 3 1 0 0,-30-7 0 0 0,12 5 0 0 0,18 3 0 0 0,-20-5 0 0 0,21 7 0 0 0,-30-8 0 0 0,-3-2 0 0 0,0 1 0 0 0,0-1 0 0 0,0 1 0 0 0,0-1 0 0 0,1 1 0 0 0,-1-1 0 0 0,0 0 0 0 0,0 0 0 0 0,1 0 0 0 0,-1 0 0 0 0,0 0 0 0 0,0 0 0 0 0,1 0 0 0 0,-1 0 0 0 0,1 0 0 0 0,3-1 0 0 0,3 1 0 0 0,15 10 0 0 0,-10-3 0 0 0,22 10 0 0 0,-18-8 0 0 0,-10-6 0 0 0,-1 1 0 0 0,1-2 0 0 0,0 1 0 0 0,0-1 0 0 0,0 0 0 0 0,0 0 0 0 0,0-1 0 0 0,1 0 0 0 0,104 19 0 0 0,-100-18 0 0 0,1-1 0 0 0,0 0 0 0 0,1-1 0 0 0,35 4 0 0 0,-39-2 0 0 0,0-2 0 0 0,1 1 0 0 0,-1-1 0 0 0,3-1 0 0 0,13 0 0 0 0,26-4 0 0 0,-40 5 0 0 0,-1-1 0 0 0,0-1 0 0 0,3 0 0 0 0,2-1 0 0 0,1 1 0 0 0,0 1 0 0 0,6 0 0 0 0,1 1 0 0 0,37 3 0 0 0,-38 2 0 0 0,-18-5 0 0 0,-2-1 0 0 0,25 3 0 0 0,10 5 0 0 0,-19-3 0 0 0,-1 0 0 0 0,14 5 0 0 0,34 22 0 0 0,-62-30 0 0 0,-1 0 0 0 0,1-1 0 0 0,0 0 0 0 0,0 0 0 0 0,-1 0 0 0 0,1 0 0 0 0,0 0 0 0 0,0-1 0 0 0,0 0 0 0 0,18-1 0 0 0,40 5 0 0 0,-46-1 0 0 0,-11 0 0 0 0,-1-2 0 0 0,1 1 0 0 0,0-1 0 0 0,0 1 0 0 0,3-1 0 0 0,-4-1 0 0 0,14 2 0 0 0,25 14 0 0 0,-8-11 0 0 0,12 0 0 0 0,-33-3 0 0 0,-11-3 0 0 0,-1 1 0 0 0,26 1 0 0 0,-25 1 0 0 0,-3 0 0 0 0,1-1 0 0 0,-1 0 0 0 0,1 1 0 0 0,0-1 0 0 0,-1 0 0 0 0,1 0 0 0 0,0 1 0 0 0,-1-1 0 0 0,1 0 0 0 0,0 0 0 0 0,-1 0 0 0 0,1 0 0 0 0,0 0 0 0 0,-1 0 0 0 0,1 0 0 0 0,0 0 0 0 0,0 0 0 0 0,-1 0 0 0 0,1-1 0 0 0,0 1 0 0 0,-1 0 0 0 0,1 0 0 0 0,0-1 0 0 0,4 0 0 0 0,18-1 0 0 0,-22 2 0 0 0,0 0 0 0 0,0 0 0 0 0,0 0 0 0 0,0 0 0 0 0,0 0 0 0 0,0 0 0 0 0,0 0 0 0 0,0 0 0 0 0,0 0 0 0 0,0 0 0 0 0,0 1 0 0 0,0-1 0 0 0,0 0 0 0 0,-1 1 0 0 0,1-1 0 0 0,0 0 0 0 0,0 1 0 0 0,0-1 0 0 0,0 1 0 0 0,0 0 0 0 0,-1-1 0 0 0,1 1 0 0 0,0-1 0 0 0,0 1 0 0 0,-1-1 0 0 0,1 1 0 0 0,0-1 0 0 0,0 0 0 0 0,0 1 0 0 0,-1-1 0 0 0,1 0 0 0 0,0 0 0 0 0,0 0 0 0 0,0 0 0 0 0,0 0 0 0 0,0 1 0 0 0,-1-2 0 0 0,1 1 0 0 0,0 0 0 0 0,0 0 0 0 0,0 0 0 0 0,12 0 0 0 0,-13 0 0 0 0,28 8 0 0 0,-17-7 0 0 0,3-2 0 0 0,4-4 0 0 0,15-2 0 0 0,-23 5 0 0 0,0-1 0 0 0,3-2 0 0 0,-4 2 0 0 0,0-1 0 0 0,0-1 0 0 0,-1 1 0 0 0,3 0 0 0 0,-2 0 0 0 0,-8 4 0 0 0,-1 0 0 0 0,1-1 0 0 0,-1 1 0 0 0,1 0 0 0 0,0 0 0 0 0,-1-1 0 0 0,1 1 0 0 0,-1 0 0 0 0,1-1 0 0 0,-1 1 0 0 0,1 0 0 0 0,-1-1 0 0 0,0 1 0 0 0,1-1 0 0 0,-1 1 0 0 0,1-1 0 0 0,-1 1 0 0 0,0-1 0 0 0,1 1 0 0 0,-1-1 0 0 0,0 1 0 0 0,0-1 0 0 0,1 0 0 0 0,0-2 0 0 0,6-8 0 0 0,-6 11 0 0 0,0-1 0 0 0,-1 0 0 0 0,1 1 0 0 0,-1-1 0 0 0,1 0 0 0 0,-1 0 0 0 0,1 0 0 0 0,-1 0 0 0 0,1 1 0 0 0,-1-1 0 0 0,0 0 0 0 0,1 0 0 0 0,-1 0 0 0 0,0 0 0 0 0,0 0 0 0 0,0 0 0 0 0,1 0 0 0 0,-1 0 0 0 0,0 0 0 0 0,0 0 0 0 0,-1 0 0 0 0,1 0 0 0 0,0 0 0 0 0,0 0 0 0 0,-1-3 0 0 0,0-23 0 0 0,-1 1 0 0 0,-2-1 0 0 0,0 1 0 0 0,-4-10 0 0 0,-11-83 0 0 0,16 100 0 0 0,1 0 0 0 0,1-1 0 0 0,0-1 0 0 0,0-21 0 0 0,0-77 0 0 0,1 64 0 0 0,0 51-166 0 0,0 1 0 0 0,0-1-1 0 0,0 0 1 0 0,-1 0 0 0 0,1 0 0 0 0,-1 0 0 0 0,0 1 0 0 0,0-1-1 0 0,-1 0 1 0 0,1 1 0 0 0,-1-1 166 0 0,1 3-1005 0 0,-6 1-2231 0 0,5 0-1557 0 0,2 0 991 0 0</inkml:trace>
  <inkml:trace contextRef="#ctx0" brushRef="#br0" timeOffset="1448.127">1872 972 2760 0 0,'0'0'484'0'0,"0"0"991"0"0,0 0 431 0 0,0 0 87 0 0,0 0-97 0 0,0 0-488 0 0,0 0-208 0 0,0 0-44 0 0,0 0-34 0 0,0 0-102 0 0,0 0-42 0 0,0 0-9 0 0,0 0-34 0 0,0 0-139 0 0,0 0-57 0 0,0 0-17 0 0,0 0-15 0 0,0 0-58 0 0,0 0-29 0 0,0 0-4 0 0,0 0-9 0 0,0 0-40 0 0,0 0-21 0 0,0 0-2 0 0,0 0-22 0 0,0 0-97 0 0,0 0-45 0 0,0 0-11 0 0,0 0-16 0 0,0 0-62 0 0,0 0-31 0 0,0 0-4 0 0,0 0-8 0 0,-10-4 533 0 0,-18-6-234 0 0,23 9-488 0 0,-1-1-1 0 0,1 0 0 0 0,0 0 0 0 0,0 0 0 0 0,0-1 0 0 0,0 0 0 0 0,0 0-58 0 0,3 2 26 0 0,0 0 0 0 0,0 0 0 0 0,0 0 0 0 0,0 0 0 0 0,0 0 0 0 0,-1 0 0 0 0,-1 0-26 0 0,-10-4 156 0 0,-3-1 22 0 0,1 0 0 0 0,-2 1 1 0 0,1 1-1 0 0,-1 0 0 0 0,-16 0-178 0 0,8 0 88 0 0,20 4-79 0 0,4 0-3 0 0,0 1 0 0 0,-1-1 1 0 0,1 0-1 0 0,0 0 0 0 0,-1 0 0 0 0,1-1 1 0 0,0 1-1 0 0,0 0 0 0 0,-3-1-6 0 0,-18-2 42 0 0,14 2-20 0 0,1 0 0 0 0,-1-1 1 0 0,1 1-1 0 0,-4-3-22 0 0,7 3-60 0 0,-1-1 0 0 0,1 1 1 0 0,-1 0-1 0 0,-5 1 60 0 0,-8-3-218 0 0,-30-1-320 0 0,7 1 737 0 0,-26-2 137 0 0,25 1-261 0 0,34 4-10 0 0,0-1-1 0 0,0 0 0 0 0,0 0 0 0 0,1-1 0 0 0,-8-2-64 0 0,-27-4-411 0 0,23 2 270 0 0,0 0 1 0 0,0 2-1 0 0,-19-2 141 0 0,-1-1-71 0 0,-25 3 71 0 0,34 2 369 0 0,1 1 0 0 0,-19 3-369 0 0,0-1 230 0 0,-57-5-241 0 0,81 7 22 0 0,20-3-11 0 0,-18 1 0 0 0,15 1 0 0 0,6-1 0 0 0,-1 0 0 0 0,1-1 0 0 0,0 0 0 0 0,-1 1 0 0 0,1-1 0 0 0,-1 0 0 0 0,1 0 0 0 0,0-1 0 0 0,-1 1 0 0 0,1 0 0 0 0,-3-1 0 0 0,1-1 0 0 0,-14 1 0 0 0,-6-2 0 0 0,6 2 0 0 0,11-1 0 0 0,-1-1 0 0 0,-4 0 0 0 0,2 3 0 0 0,0-1 0 0 0,0-3 0 0 0,6 2 0 0 0,0 0 0 0 0,0 1 0 0 0,0 0 0 0 0,0 0 0 0 0,-1 0 0 0 0,-2 0 0 0 0,-7-3 0 0 0,-18-5 0 0 0,29 6 0 0 0,2 3 0 0 0,1-1 0 0 0,-1 1 0 0 0,0-1 0 0 0,0 1 0 0 0,0-1 0 0 0,0 1 0 0 0,0-1 0 0 0,0 1 0 0 0,0 0 0 0 0,0-1 0 0 0,0 1 0 0 0,0 0 0 0 0,0 0 0 0 0,0 0 0 0 0,0 0 0 0 0,0 0 0 0 0,-28-8 0 0 0,26 7 0 0 0,-31-5 0 0 0,7 6 0 0 0,-10 0 0 0 0,29 0-35 0 0,6 0-145 0 0,2 0-62 0 0,0 0-13 0 0,15 7-1 0 0,-9-5-172 0 0,-4-2-408 0 0,0 0 0 0 0,0 1 0 0 0,-1-1 0 0 0,1 1 0 0 0,0-1 0 0 0,0 1-1 0 0,-1 0 1 0 0,1 0 0 0 0,0 0 0 0 0,1 0 836 0 0,10 12-9898 0 0</inkml:trace>
  <inkml:trace contextRef="#ctx0" brushRef="#br0" timeOffset="2183.16">999 425 1840 0 0,'0'0'447'0'0,"0"0"1202"0"0,0 0 523 0 0,-10 0 4273 0 0,4 1-5258 0 0,0-1 0 0 0,0 0-1 0 0,0 1 1 0 0,0 0 0 0 0,0 1 0 0 0,-4 1-1187 0 0,5-1 377 0 0,0 0 1 0 0,0 0-1 0 0,0 1 1 0 0,1-1-1 0 0,-1 1 1 0 0,1 0-1 0 0,0 1 0 0 0,0-1 1 0 0,0 1-1 0 0,0 0 1 0 0,1-1-1 0 0,0 2-377 0 0,-13 13 1327 0 0,-6 10 958 0 0,22-27-2244 0 0,0-1-1 0 0,0 1 1 0 0,0-1-1 0 0,0 1 1 0 0,0 0 0 0 0,0-1-1 0 0,0 1 1 0 0,0 0-1 0 0,0-1 1 0 0,0 1-1 0 0,0 0 1 0 0,1-1 0 0 0,-1 1-1 0 0,0-1 1 0 0,1 1-1 0 0,-1-1 1 0 0,0 1 0 0 0,1 0-41 0 0,-1 0 108 0 0,1 2 9 0 0,0-1 0 0 0,0 1-1 0 0,0 0 1 0 0,1-1 0 0 0,-1 1 0 0 0,1-1 0 0 0,-1 1 0 0 0,1-1 0 0 0,0 0 0 0 0,0 1 0 0 0,0-1-1 0 0,0 0 1 0 0,0 0 0 0 0,1-1 0 0 0,-1 1 0 0 0,1 0 0 0 0,0 0-117 0 0,7 3 366 0 0,0 0 0 0 0,1-1 1 0 0,10 4-367 0 0,-6-3 371 0 0,-6-2-331 0 0,0-1-1 0 0,-1 0 1 0 0,1 0-1 0 0,0-1 1 0 0,0 0-1 0 0,0-1 1 0 0,0 0-1 0 0,0 0 0 0 0,0-1 1 0 0,0 0-1 0 0,0-1 1 0 0,0 0-1 0 0,-1 0 1 0 0,1-1-1 0 0,-1 0 1 0 0,8-4-40 0 0,-6-1 0 0 0,-7 5 0 0 0,0 0 0 0 0,0-1 0 0 0,0 1 0 0 0,-1-1 0 0 0,1 0 0 0 0,-1 0 0 0 0,0 0 0 0 0,0 0 0 0 0,0-1 0 0 0,-1 1 0 0 0,0 0 0 0 0,0-1 0 0 0,0 1 0 0 0,0-1 0 0 0,-1 1 0 0 0,1-1 0 0 0,-1 1 0 0 0,0-1 0 0 0,-1 0 0 0 0,1 1 0 0 0,-1-3 0 0 0,-2-8 0 0 0,0 0 0 0 0,-1 1 0 0 0,-1 0 0 0 0,0 0 0 0 0,0 0 0 0 0,-2 0 0 0 0,4 9 0 0 0,0-1 0 0 0,0 1 0 0 0,-1-1 0 0 0,0 1 0 0 0,0 0 0 0 0,-4-4 0 0 0,7 8 0 0 0,-1-1 0 0 0,0 1 0 0 0,1-1 0 0 0,-1 1 0 0 0,0 0 0 0 0,0-1 0 0 0,0 1 0 0 0,1 0 0 0 0,-1 0 0 0 0,0 0 0 0 0,-1 1 0 0 0,1-1 0 0 0,0 0 0 0 0,0 1 0 0 0,0-1 0 0 0,0 1 0 0 0,0 0 0 0 0,-1 0 0 0 0,1 0 0 0 0,-1 0 0 0 0,-2 1-15 0 0,0 0 0 0 0,0 1 0 0 0,0 0 0 0 0,0 0 0 0 0,0 1 1 0 0,1-1-1 0 0,-1 1 0 0 0,1 0 0 0 0,0 0 0 0 0,0 0 0 0 0,0 1 0 0 0,0-1 0 0 0,1 1 0 0 0,-2 1 15 0 0,-6 9-125 0 0,0 1-1 0 0,1 0 1 0 0,-2 6 125 0 0,11-21-2 0 0,1 2-1703 0 0,0-2-5732 0 0,0 0-2457 0 0</inkml:trace>
  <inkml:trace contextRef="#ctx0" brushRef="#br0" timeOffset="3048.844">966 1450 4144 0 0,'0'0'319'0'0,"0"0"151"0"0,0 0 1418 0 0,0 0 640 0 0,0 0 127 0 0,0 0-57 0 0,0 0-354 0 0,0 0-159 0 0,0 0-33 0 0,0 0-164 0 0,0 0-673 0 0,0 0-300 0 0,0 0-62 0 0,0 0-60 0 0,0 0-202 0 0,0 0-89 0 0,0-13 809 0 0,-1 2-871 0 0,0-1 0 0 0,-1 1-1 0 0,-1-6-439 0 0,-3-10 525 0 0,3-8 11 0 0,2 22-326 0 0,-1 0 0 0 0,0 0-1 0 0,-1-1-209 0 0,-1 0 106 0 0,1-1 0 0 0,0 0 0 0 0,1-1-1 0 0,1 1 1 0 0,0 0 0 0 0,1-2-106 0 0,2 6-2482 0 0,2 10-3852 0 0,-4 1 4596 0 0,5 0-7795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8:56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2518 1371 11664 0 0,'0'0'530'0'0,"0"0"-7"0"0,0 0-67 0 0,0 0 949 0 0,0 0 458 0 0,0 0 90 0 0,0 0-85 0 0,0 0-440 0 0,0 0-196 0 0,0 0-43 0 0,0 0-94 0 0,0 0-375 0 0,1-1-487 0 0,1 0 0 0 0,-1 0 0 0 0,0 0 0 0 0,0-1 0 0 0,0 1 0 0 0,0 0 0 0 0,0 0 0 0 0,-1-1 0 0 0,2 0-233 0 0,0-28 1452 0 0,-1 23-1405 0 0,0-1 0 0 0,-1 0 0 0 0,0 0 0 0 0,0-4-47 0 0,-3-21 177 0 0,3 20 97 0 0,-2 0 1 0 0,1 0-1 0 0,-3-3-274 0 0,2 0 185 0 0,-1 1 0 0 0,2 0 0 0 0,0-1-1 0 0,1 0-184 0 0,-1-2 113 0 0,0 1 1 0 0,0 0-1 0 0,-2-2-113 0 0,-2-9 159 0 0,2 0 0 0 0,1-5-159 0 0,-1-10 123 0 0,0-32 49 0 0,3 44-24 0 0,-3-14-148 0 0,-2-59 88 0 0,0 14 46 0 0,5-41-134 0 0,1 54 34 0 0,0 57-25 0 0,-1 14-9 0 0,1 0 0 0 0,-1-1-1 0 0,-1 1 1 0 0,1-3 0 0 0,-2-4 0 0 0,1-1 0 0 0,1 1 0 0 0,1-13 0 0 0,0-5 0 0 0,0 24 0 0 0,3-5 0 0 0,-6-26 0 0 0,2 26-35 0 0,0 11-145 0 0,0-8 384 0 0,0 2-193 0 0,0 0-11 0 0,-2 1 0 0 0,0-1 0 0 0,-1-1 0 0 0,0 3 0 0 0,-3 1 0 0 0,3 4 0 0 0,-1-1 0 0 0,1 0 0 0 0,0 1 0 0 0,-1 0 0 0 0,1 0 0 0 0,-3 0 0 0 0,-7-1 0 0 0,9 0 0 0 0,-1 0 0 0 0,0 1 0 0 0,0-1 0 0 0,0 1 0 0 0,1 0 0 0 0,-1 0 0 0 0,-2 1 0 0 0,-9 0 0 0 0,2 0 0 0 0,11 0 0 0 0,-1-1 0 0 0,1 0 0 0 0,0 1 0 0 0,-1-2 0 0 0,1 1 0 0 0,0 0 0 0 0,-3-1 0 0 0,3 1 0 0 0,0 0 0 0 0,0 0 0 0 0,0 0 0 0 0,-1 1 0 0 0,1-1 0 0 0,0 1 0 0 0,0 0 0 0 0,0 0 0 0 0,0 0 0 0 0,-1 1 0 0 0,-8 2 0 0 0,-35 4 0 0 0,2-3 0 0 0,24-2 0 0 0,-5 1 0 0 0,-25 6 0 0 0,50-10 0 0 0,1 0 0 0 0,-1 0 0 0 0,1 0 0 0 0,-1 0 0 0 0,0 0 0 0 0,1 0 0 0 0,-1 0 0 0 0,1 0 0 0 0,-1 1 0 0 0,0-1 0 0 0,1 0 0 0 0,-1 0 0 0 0,1 0 0 0 0,-1 1 0 0 0,1-1 0 0 0,-1 0 0 0 0,0 1 0 0 0,1-1 0 0 0,-1 0 0 0 0,1 1 0 0 0,-1 0 0 0 0,-2 0 0 0 0,0-1 0 0 0,-14 5 0 0 0,13-3 0 0 0,2-2 0 0 0,0 1 0 0 0,0-1 0 0 0,0 1 0 0 0,0-1 0 0 0,1 0 0 0 0,-1 1 0 0 0,0-1 0 0 0,0 0 0 0 0,0 0 0 0 0,0 0 0 0 0,0-1 0 0 0,-5 1 0 0 0,-38 0 0 0 0,37 0 0 0 0,0 0 0 0 0,0 1 0 0 0,0 0 0 0 0,0 0 0 0 0,-1 1 0 0 0,-28-2 0 0 0,19 0-484 0 0,0-1 0 0 0,-5-2 484 0 0,-35-1 396 0 0,37 3 24 0 0,-4 2-268 0 0,-42 7-152 0 0,40-8 0 0 0,26 1 0 0 0,-1-1 0 0 0,1 0 0 0 0,0 0 0 0 0,-1 0 0 0 0,1-1 0 0 0,0 1 0 0 0,0 0 0 0 0,-1 0 0 0 0,1-1 0 0 0,0 1 0 0 0,0-1 0 0 0,0 1 0 0 0,-1-1 0 0 0,-3-1 0 0 0,-16-2 0 0 0,9 1 0 0 0,0 1 0 0 0,0 1 0 0 0,-10-1 0 0 0,10 2 0 0 0,8 1 0 0 0,0-1 0 0 0,0 0 0 0 0,0 0 0 0 0,0-1 0 0 0,0 1 0 0 0,0-1 0 0 0,-3-1 0 0 0,-15-3 0 0 0,18 4 0 0 0,1 0 0 0 0,0 0 0 0 0,-1 0 0 0 0,1 0 0 0 0,0 0 0 0 0,-2-1 0 0 0,3 1 0 0 0,-1 1 0 0 0,1-1 0 0 0,0 1 0 0 0,-1 0 0 0 0,1 0 0 0 0,0 0 0 0 0,-1 0 0 0 0,1 0 0 0 0,0 0 0 0 0,-1 1 0 0 0,-3-1 0 0 0,4 0 0 0 0,-5 1 0 0 0,-1-1 0 0 0,0 0 0 0 0,1-1 0 0 0,-1 1 0 0 0,0-2 0 0 0,1 1 0 0 0,-1-1 0 0 0,1 0 0 0 0,0 0 0 0 0,-1-1 0 0 0,-1-1 0 0 0,8 4 0 0 0,-14-8 0 0 0,-19-1 0 0 0,31 8 0 0 0,0 0 0 0 0,0 0 0 0 0,0 1 0 0 0,0-1 0 0 0,0 0 0 0 0,-3 1 0 0 0,-9-3 0 0 0,5 1 0 0 0,-1 0 0 0 0,0 1 0 0 0,-3 0 0 0 0,5 0 0 0 0,-1 0 0 0 0,1 0 0 0 0,-1-1 0 0 0,1 0 0 0 0,-1-1 0 0 0,-13-3 0 0 0,-28-8 0 0 0,-23 4 0 0 0,28 2 0 0 0,38 8 0 0 0,1-1 0 0 0,-1 0 0 0 0,1 0 0 0 0,-5-2 0 0 0,5 1 0 0 0,0 1 0 0 0,0-1 0 0 0,0 2 0 0 0,-4-1 0 0 0,-32-4 0 0 0,-31 5 0 0 0,64 2 0 0 0,7-2 0 0 0,1 1 0 0 0,-1 0 0 0 0,0 0 0 0 0,0-1 0 0 0,0 0 0 0 0,0 0 0 0 0,0 0 0 0 0,0 0 0 0 0,-1 0 0 0 0,-4 0 0 0 0,5 0 0 0 0,-1 0 0 0 0,1 0 0 0 0,-1 0 0 0 0,0 1 0 0 0,1 0 0 0 0,-1 0 0 0 0,1 0 0 0 0,-1 0 0 0 0,1 0 0 0 0,-1 1 0 0 0,2-2 0 0 0,-21 9 0 0 0,20-7 0 0 0,4-3 0 0 0,-31 8 0 0 0,19-3 0 0 0,-11-1 0 0 0,19-3 0 0 0,0-1 0 0 0,-13 4 0 0 0,-14 2 0 0 0,29-5 0 0 0,-1 0 0 0 0,0 0 0 0 0,1 0 0 0 0,-1 1 0 0 0,1-1 0 0 0,-1 0 0 0 0,1 1 0 0 0,-1 0 0 0 0,1-1 0 0 0,-1 1 0 0 0,1 0 0 0 0,0 0 0 0 0,-2 0 0 0 0,1 0 0 0 0,-1 0 0 0 0,1 0 0 0 0,-1 0 0 0 0,1 0 0 0 0,-1-1 0 0 0,1 1 0 0 0,-1-1 0 0 0,0 1 0 0 0,1-1 0 0 0,-2 0 0 0 0,-28 0 0 0 0,0 0 0 0 0,2 0 0 0 0,27-2 0 0 0,-17 1 0 0 0,-17 1 0 0 0,28 1 0 0 0,6-1 0 0 0,0 0 0 0 0,0 0 0 0 0,-1 0 0 0 0,1-1 0 0 0,0 1 0 0 0,0-1 0 0 0,0 0 0 0 0,0 1 0 0 0,-2-2 0 0 0,-46 1 0 0 0,50 1 0 0 0,-1 0 0 0 0,0 0 0 0 0,0 0 0 0 0,0 0 0 0 0,0 0 0 0 0,0 0 0 0 0,0 0 0 0 0,1-1 0 0 0,-1 1 0 0 0,0-1 0 0 0,0 1 0 0 0,-1-2 0 0 0,-18-5 0 0 0,-2 6 0 0 0,14 1 0 0 0,6 0 0 0 0,-6 4 0 0 0,-1-1 0 0 0,8-4 0 0 0,0 0 0 0 0,-6 0 0 0 0,3-2 0 0 0,1 2 0 0 0,-2 1 0 0 0,-3 0 0 0 0,-1 0 0 0 0,8 2 0 0 0,2-2 0 0 0,0 0 0 0 0,0 0 0 0 0,0 1 0 0 0,0-1 0 0 0,0 0 0 0 0,-1 0 0 0 0,1 1 0 0 0,0-1 0 0 0,0 0 0 0 0,0 0 0 0 0,-1 0 0 0 0,1 0 0 0 0,0 1 0 0 0,0-1 0 0 0,-1 0 0 0 0,1 0 0 0 0,0 0 0 0 0,0 0 0 0 0,-1 0 0 0 0,1 0 0 0 0,0 1 0 0 0,-1-1 0 0 0,1 0 0 0 0,0 0 0 0 0,0 0 0 0 0,-1 0 0 0 0,1 0 0 0 0,0 0 0 0 0,-1 0 0 0 0,1 0 0 0 0,-8 2 0 0 0,3 2 0 0 0,0 1 0 0 0,0-1 0 0 0,4-3 0 0 0,-1 0 0 0 0,1 0 0 0 0,0 1 0 0 0,0-1 0 0 0,0 0 0 0 0,0 1 0 0 0,0-1 0 0 0,0 1 0 0 0,0 0 0 0 0,0 0 0 0 0,-1 2 0 0 0,0 0 0 0 0,-1 4 0 0 0,4-5 0 0 0,-5 20 0 0 0,3-16 0 0 0,0 1 0 0 0,0 0 0 0 0,1 0 0 0 0,0-1 0 0 0,1 5 0 0 0,0 9 0 0 0,4 30 0 0 0,4 44-228 0 0,-4-18-116 0 0,-5-60 504 0 0,1-1-1 0 0,1 0 1 0 0,3 14-160 0 0,0 41-495 0 0,-1-18 987 0 0,6 23-401 0 0,-3-5-86 0 0,-4-55-5 0 0,2 13 0 0 0,-5-21 0 0 0,0 1 0 0 0,1 0 0 0 0,0 0 0 0 0,1 1 0 0 0,3 41 0 0 0,-3-48 0 0 0,-2-2 0 0 0,1 0 0 0 0,-1 0 0 0 0,1 0 0 0 0,-1 0 0 0 0,0 0 0 0 0,0 0 0 0 0,1 0 0 0 0,-1 0 0 0 0,0 0 0 0 0,0 0 0 0 0,0 0 0 0 0,0 0 0 0 0,0 0 0 0 0,0 0 0 0 0,0 0 0 0 0,-1 0 0 0 0,6 20 0 0 0,0 16 0 0 0,-1 8 0 0 0,6 27 0 0 0,-8-57 0 0 0,-3-12 0 0 0,8 29 0 0 0,-6-26 0 0 0,3 16 0 0 0,0 7 0 0 0,-2-14 0 0 0,-3 0 0 0 0,1 5 0 0 0,0 9 0 0 0,1-20 0 0 0,3-1 0 0 0,1 0 0 0 0,0 0 0 0 0,0 0 0 0 0,4-4 0 0 0,6 1 0 0 0,64 8 0 0 0,-63-10 0 0 0,-1-1 0 0 0,1 0 0 0 0,11-1 0 0 0,24 6-712 0 0,42 2 1413 0 0,-14-4-690 0 0,-37-5-11 0 0,-1 2 0 0 0,12 2 0 0 0,-27-1 0 0 0,-19-3 0 0 0,0 1 0 0 0,0 0 0 0 0,0 0 0 0 0,0 0 0 0 0,2 2 0 0 0,2 0 0 0 0,0-1 0 0 0,1 0 0 0 0,-1-1 0 0 0,1 0 0 0 0,0-1 0 0 0,10 0 0 0 0,-1-1 0 0 0,29 0 0 0 0,-9 1 0 0 0,26 2 0 0 0,-18 7 0 0 0,15 3 0 0 0,5-5 0 0 0,0-4 0 0 0,2-2 0 0 0,-53 0 0 0 0,2-1 0 0 0,-12-1 0 0 0,0 1 0 0 0,0 0 0 0 0,0 1 0 0 0,-1 0 0 0 0,1 0 0 0 0,0 0 0 0 0,-1 1 0 0 0,1 0 0 0 0,7 4 0 0 0,-3-2 0 0 0,1-1 0 0 0,-1 0 0 0 0,2 0 0 0 0,65 12 0 0 0,-61-12 0 0 0,-1-2 0 0 0,1-1 0 0 0,0 0 0 0 0,0-1 0 0 0,-1 0 0 0 0,18-5 0 0 0,-10 3 0 0 0,1 1 0 0 0,-1 1 0 0 0,20 3 0 0 0,3-1 0 0 0,-25 0 0 0 0,0 2 0 0 0,0 0 0 0 0,16 6 0 0 0,-22-6 0 0 0,0-1 0 0 0,4-3 0 0 0,16 1 0 0 0,-5 0 0 0 0,-28 0 0 0 0,0 0 0 0 0,-1 0 0 0 0,1 0 0 0 0,-1 1 0 0 0,1-1 0 0 0,-1 1 0 0 0,1 0 0 0 0,-1 0 0 0 0,1 0 0 0 0,27 7 0 0 0,-29-8 0 0 0,1 0 0 0 0,-1 1 0 0 0,1-1 0 0 0,-1 1 0 0 0,0-1 0 0 0,1 1 0 0 0,-1 0 0 0 0,0 0 0 0 0,1 0 0 0 0,-2 0 0 0 0,1-1 0 0 0,0 1 0 0 0,-1-1 0 0 0,1 0 0 0 0,0 1 0 0 0,0-1 0 0 0,0 0 0 0 0,-1 0 0 0 0,1 0 0 0 0,0 0 0 0 0,0-1 0 0 0,-1 1 0 0 0,23 2 0 0 0,7-1 0 0 0,25-1 0 0 0,-14 0 0 0 0,-36 1 0 0 0,-4-1 0 0 0,0 1 0 0 0,-1-1 0 0 0,1 0 0 0 0,-1 0 0 0 0,1 0 0 0 0,-1 0 0 0 0,1-1 0 0 0,0 1 0 0 0,-1 0 0 0 0,1-1 0 0 0,-1 1 0 0 0,2-1 0 0 0,-1 1 0 0 0,0-1 0 0 0,1 0 0 0 0,-1 0 0 0 0,0 0 0 0 0,1 0 0 0 0,-1-1 0 0 0,0 1 0 0 0,0 0 0 0 0,0-1 0 0 0,0 0 0 0 0,0 1 0 0 0,0-1 0 0 0,-1 0 0 0 0,1 0 0 0 0,-1 0 0 0 0,1 0 0 0 0,-1 0 0 0 0,0 0 0 0 0,1-2 0 0 0,2-7 0 0 0,0 0 0 0 0,-1 0 0 0 0,0-1 0 0 0,-1 1 0 0 0,0-2 0 0 0,1-23 0 0 0,-1-1 0 0 0,-2-14 0 0 0,-1 16 0 0 0,-7-52-883 0 0,3 69-1301 0 0,1 7-937 0 0,0 15-3035 0 0,-4-1 2807 0 0,8-2 2569 0 0,-2-1-2938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9:00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2480 1294 9416 0 0,'-3'4'141'0'0,"2"-3"-100"0"0,0 0 0 0 0,1-1-1 0 0,-1 1 1 0 0,1 0 0 0 0,-1 0 0 0 0,1 0 0 0 0,-1 0 0 0 0,1 0 0 0 0,0 0 0 0 0,-1 0 0 0 0,1 0 0 0 0,0 0-1 0 0,0 1 1 0 0,0-1 0 0 0,0 0 0 0 0,0 0 0 0 0,0 0 0 0 0,0 0 0 0 0,0 0 0 0 0,0 0 0 0 0,0 0-41 0 0,0 21 3345 0 0,0-20-1496 0 0,0-2-78 0 0,0 0-411 0 0,0 0-178 0 0,0 0-35 0 0,0 0-39 0 0,0 0-125 0 0,0 0-58 0 0,0 0-12 0 0,0 0-49 0 0,0 0-201 0 0,0 0-88 0 0,0 0-21 0 0,0 0-30 0 0,0 0-119 0 0,0 0-55 0 0,1-8 304 0 0,0 4-568 0 0,0 0 0 0 0,-1 1-1 0 0,0-1 1 0 0,1 0 0 0 0,-1 1-1 0 0,0-1 1 0 0,-1 1 0 0 0,1-1-1 0 0,-1 0-85 0 0,-1-17 255 0 0,1-19 570 0 0,-7-33-825 0 0,3 33 456 0 0,0-35-456 0 0,2 2 145 0 0,1 42-35 0 0,1 1 0 0 0,2-18-110 0 0,0 7 116 0 0,-1-6-116 0 0,0 12 76 0 0,4-31-76 0 0,1 1 11 0 0,-5 58-11 0 0,0 0 0 0 0,0 0 0 0 0,-1 0 0 0 0,0-4 0 0 0,0 4 0 0 0,0 1 0 0 0,1-1 0 0 0,0 1 0 0 0,0-1 0 0 0,0 0 0 0 0,7-76 0 0 0,-4 30 0 0 0,1 28 0 0 0,0-9 0 0 0,-3 22 1 0 0,0 1 0 0 0,0 0 0 0 0,1-4-1 0 0,1-3 50 0 0,2-5-38 0 0,-3 10-12 0 0,0 1-1 0 0,0-14 1 0 0,2 5 0 0 0,-4 13 0 0 0,0 0 0 0 0,0 3-25 0 0,-1-20 6 0 0,0 15 25 0 0,1 0 0 0 0,0 1 0 0 0,1-1 0 0 0,0 1 0 0 0,0-1 0 0 0,2-6-6 0 0,-3 16 0 0 0,0-1 0 0 0,1 1 0 0 0,-1 0 0 0 0,0-1-1 0 0,0 1 1 0 0,0-1 0 0 0,0 1 0 0 0,0 0 0 0 0,0-1 0 0 0,0 1 0 0 0,0 0 0 0 0,0-1 0 0 0,0 1-1 0 0,0 0 1 0 0,0-1 0 0 0,0 1 0 0 0,0-1 0 0 0,0 1 0 0 0,-1 0 0 0 0,1-1 0 0 0,0 1 0 0 0,0 0-1 0 0,0-1 1 0 0,-1 0 2 0 0,0-1-1 0 0,1 1 0 0 0,-1-1 0 0 0,1 1 0 0 0,-1-1 0 0 0,1 1 0 0 0,0-1 0 0 0,0 1 0 0 0,0-1 0 0 0,0 1 1 0 0,0-1-1 0 0,0 0-1 0 0,-2 1 42 0 0,-3-2-19 0 0,4 3-21 0 0,1 0 0 0 0,0 0 0 0 0,0 0 0 0 0,0 0-1 0 0,-1 0 1 0 0,1 0 0 0 0,0 0 0 0 0,0 0 0 0 0,0 0 0 0 0,-1 0 0 0 0,1 0 0 0 0,0 0 0 0 0,0 1 0 0 0,0-1-1 0 0,0 0 1 0 0,-1 0 0 0 0,1 0 0 0 0,0 0 0 0 0,0 0 0 0 0,0 1 0 0 0,0-1 0 0 0,0 0 0 0 0,0 0-1 0 0,-1 0 1 0 0,1 0 0 0 0,0 1 0 0 0,0-1 0 0 0,0 0 0 0 0,0 0 0 0 0,0 0 0 0 0,0 1-2 0 0,-3 4 62 0 0,0-3-58 0 0,1 1 0 0 0,0-1-1 0 0,-1 0 1 0 0,0 0-1 0 0,1 0 1 0 0,-1 0 0 0 0,0-1-1 0 0,0 1 1 0 0,0-1 0 0 0,0 1-1 0 0,0-1 1 0 0,-1 0-1 0 0,1 0 1 0 0,-2 0-4 0 0,5-1 0 0 0,-32 6 0 0 0,-20 3 0 0 0,20-4 0 0 0,-19 2 0 0 0,29-8 0 0 0,11 1 0 0 0,-1 0 0 0 0,1 0 0 0 0,-1 1 0 0 0,1 1 0 0 0,-4 0 0 0 0,-13-2 0 0 0,16 3 0 0 0,5 0 0 0 0,-1-1 0 0 0,0 0 0 0 0,0-1 0 0 0,0 0 0 0 0,-3 0 0 0 0,-17 4 0 0 0,-51 2 0 0 0,5-10 0 0 0,17 11 0 0 0,41-7 0 0 0,0 1 0 0 0,-11 2 0 0 0,11-1 0 0 0,-23 6 0 0 0,29-6 0 0 0,0-1 0 0 0,0 0 0 0 0,0 0 0 0 0,0-1 0 0 0,-3 0 0 0 0,-13 0 0 0 0,19 0 0 0 0,0-1 0 0 0,0 0 0 0 0,0 0 0 0 0,0-1 0 0 0,-2 0 0 0 0,-16-4 0 0 0,23 5 0 0 0,0-1 0 0 0,0 1 0 0 0,-1-1 0 0 0,1 1 0 0 0,0 0 0 0 0,-1 0 0 0 0,1 0 0 0 0,-1 0 0 0 0,1 0 0 0 0,-1 0 0 0 0,-25 2 0 0 0,-10-6 0 0 0,32 4 0 0 0,0-1 0 0 0,0 0 0 0 0,0 0 0 0 0,-4-2 0 0 0,4 1 0 0 0,0 1 0 0 0,0 0 0 0 0,0 0 0 0 0,-5 0 0 0 0,2 2 0 0 0,0-1 0 0 0,-1 2 0 0 0,1 0 0 0 0,-5 1 0 0 0,6-1 0 0 0,-1 0 0 0 0,1 0 0 0 0,-1-1 0 0 0,-4 0 0 0 0,-8-6 0 0 0,19 4 0 0 0,0 1 0 0 0,0-1 0 0 0,0 0 0 0 0,0 1 0 0 0,-1 0 0 0 0,1-1 0 0 0,0 1 0 0 0,0 0 0 0 0,0 0 0 0 0,-1 0 0 0 0,0 1 0 0 0,-18 2 0 0 0,1-1 0 0 0,-1-1 0 0 0,0 0 0 0 0,-17-3 0 0 0,-9 1 0 0 0,-32-8 0 0 0,32 6 0 0 0,-47-6 0 0 0,87 10 0 0 0,1-1 0 0 0,-1-1 0 0 0,1 1 0 0 0,-1-1 0 0 0,1 0 0 0 0,-1-1 0 0 0,1 0 0 0 0,-1 0 0 0 0,1 0 0 0 0,0-1 0 0 0,-1 0 0 0 0,0-1 0 0 0,0 1 0 0 0,0-1 0 0 0,0 1 0 0 0,-1 1 0 0 0,0-1 0 0 0,1 1 0 0 0,-1 1 0 0 0,0 0 0 0 0,0 0 0 0 0,-2 0 0 0 0,4 1 0 0 0,0-1 0 0 0,0 1 0 0 0,0-1 0 0 0,0-1 0 0 0,0 1 0 0 0,-4-2 0 0 0,5 1 0 0 0,-12-5 0 0 0,14 6 0 0 0,0-1 0 0 0,0 1 0 0 0,0 0 0 0 0,0 0 0 0 0,0 0 0 0 0,0 0 0 0 0,-1 1 0 0 0,0-1 0 0 0,-4 0-12 0 0,0 0 0 0 0,0 0 0 0 0,0-1-1 0 0,1 0 1 0 0,-1 0 0 0 0,-1-2 12 0 0,-28-7-142 0 0,33 11 84 0 0,1-1 6 0 0,-1 0 0 0 0,1 1-1 0 0,-1-1 1 0 0,1 1 0 0 0,-1 0-1 0 0,1 0 1 0 0,0 0 0 0 0,-1 1-1 0 0,1-1 1 0 0,-2 1 52 0 0,0 0 99 0 0,0 0 0 0 0,0-1 0 0 0,0 1 0 0 0,0-1 0 0 0,0-1 0 0 0,-1 1-99 0 0,1 0-73 0 0,1-1 0 0 0,-1 1 0 0 0,0 1 1 0 0,0-1-1 0 0,1 1 0 0 0,-1-1 0 0 0,-1 2 73 0 0,0-1 61 0 0,0 0 0 0 0,0 0 0 0 0,0-1-1 0 0,-1 1 1 0 0,1-1 0 0 0,0-1 0 0 0,-1 1 0 0 0,1-1 0 0 0,0 0-1 0 0,0-1 1 0 0,-4-1-61 0 0,4 3 8 0 0,1-1-1 0 0,-1 0 0 0 0,1 1 0 0 0,-6 0-7 0 0,6 1 3 0 0,0-1 0 0 0,1-1-1 0 0,-1 1 1 0 0,0-1 0 0 0,-4 0-3 0 0,-16-8 0 0 0,10 4 0 0 0,1 1 0 0 0,-1 0 0 0 0,-1 1 0 0 0,7 3 0 0 0,-1 2 0 0 0,-4 0 0 0 0,-23 7 0 0 0,25-6 0 0 0,0-2 0 0 0,0-1 0 0 0,3 4 0 0 0,2 3 0 0 0,-7 1 0 0 0,12-7 0 0 0,-3 9 0 0 0,3-7 0 0 0,0-1 0 0 0,-10 24 0 0 0,9-18 0 0 0,0 9 0 0 0,0 0 0 0 0,0 1 0 0 0,2-1 0 0 0,0 1 0 0 0,1 4 0 0 0,0-22 0 0 0,-5 79 0 0 0,5-50 0 0 0,1 0 0 0 0,3 5 0 0 0,-2-2 0 0 0,-2-21 0 0 0,0 0 0 0 0,2 0 0 0 0,0 6 0 0 0,33 146 0 0 0,-23-74 0 0 0,-7-54 0 0 0,-1-13 0 0 0,-3-11 0 0 0,1-1 0 0 0,0 0 0 0 0,1 0 0 0 0,2 5 0 0 0,-2-5 0 0 0,0 0 0 0 0,-1 0 0 0 0,0-1 0 0 0,-1 1 0 0 0,0 2 0 0 0,6 36 0 0 0,-1-11 0 0 0,-6-28 0 0 0,1 0 0 0 0,1 0 0 0 0,0 0 0 0 0,1 4 0 0 0,4 20 0 0 0,-5-25 0 0 0,-1 0 0 0 0,1 0 0 0 0,1 1 0 0 0,0 0 0 0 0,0-2 0 0 0,-1 1 0 0 0,1-1 0 0 0,-2 1 0 0 0,1-1 0 0 0,-1 5 0 0 0,0-3 0 0 0,1 0 0 0 0,0 0 0 0 0,0 0 0 0 0,1-1 0 0 0,0 1 0 0 0,0-1 0 0 0,2 4 0 0 0,-1 2 0 0 0,-2-7 0 0 0,0 0 0 0 0,0 0 0 0 0,1 0 0 0 0,-1 0 0 0 0,2 1 0 0 0,-1-3 0 0 0,-1 1 0 0 0,1 0 0 0 0,-2 0 0 0 0,1 0 0 0 0,0 0 0 0 0,-1 1 0 0 0,0 2 0 0 0,7 36 0 0 0,-3-34 0 0 0,-1-2 0 0 0,-2-1 0 0 0,1 9 0 0 0,-2-13 0 0 0,3 4 0 0 0,4 4 0 0 0,-8-9 0 0 0,2 7 0 0 0,0-8 7 0 0,-1 19-49 0 0,2-14-255 0 0,0-2-296 0 0,2 1 550 0 0,4-2 43 0 0,-9-4 0 0 0,1 1 0 0 0,0-1 0 0 0,0 0 0 0 0,0 0 0 0 0,0 1 0 0 0,-1-1 0 0 0,1 0 0 0 0,0 1 0 0 0,0-1 0 0 0,-1 1 0 0 0,1-1 0 0 0,0 1 0 0 0,-1-1 0 0 0,1 1 0 0 0,0 0 0 0 0,-1-1 0 0 0,1 1 0 0 0,-1 0 0 0 0,1 0 0 0 0,1 1 0 0 0,9-2 0 0 0,-1 1 0 0 0,-7-1 0 0 0,0 0 0 0 0,0 0 0 0 0,1 0 0 0 0,-1 0 0 0 0,0 0 0 0 0,0-1 0 0 0,0 0 0 0 0,0 1 0 0 0,0-1 0 0 0,1 0 0 0 0,-3 0 35 0 0,1 0 0 0 0,0 1 0 0 0,1 0-1 0 0,-1-1 1 0 0,0 1 0 0 0,0 0 0 0 0,0 0 0 0 0,2 0-35 0 0,16-1 345 0 0,-15 0-374 0 0,-1 1 0 0 0,0 0 0 0 0,1 1 0 0 0,-1-1 1 0 0,0 1-1 0 0,0 0 0 0 0,1 0 0 0 0,-1 0 0 0 0,2 1 29 0 0,14 4-323 0 0,15-1 310 0 0,1-2-1 0 0,-1-2 0 0 0,12-1 14 0 0,-46 0 0 0 0,21-1 0 0 0,9-4 0 0 0,-12 4 0 0 0,-1 1 0 0 0,0 1 0 0 0,1 0 0 0 0,15 4 0 0 0,-7-2 0 0 0,0 0 0 0 0,2-2 0 0 0,35-1 0 0 0,31-6 0 0 0,-57 4 0 0 0,38 2 0 0 0,-22 1 0 0 0,-43 0 0 0 0,1 0 0 0 0,0 1 0 0 0,8 2 0 0 0,-8-1 0 0 0,0-1 0 0 0,0-1 0 0 0,9 1 0 0 0,-5-1 222 0 0,0 0 0 0 0,7 3-222 0 0,-6-2 249 0 0,1 0-1 0 0,9 0-248 0 0,13-3 27 0 0,31-4-27 0 0,-55 3 0 0 0,1 2 0 0 0,-1 1 0 0 0,0 0 0 0 0,1 0 0 0 0,11 4 0 0 0,26 3 0 0 0,-12-3 0 0 0,-26-2 0 0 0,0-1 0 0 0,1-1 0 0 0,-1-1 0 0 0,0 0 0 0 0,14-2 0 0 0,-15 0 0 0 0,-5 0 0 0 0,0 0 0 0 0,1 0 0 0 0,1-1 0 0 0,9-3-272 0 0,1 0-1 0 0,1 2 273 0 0,27-7-259 0 0,-21 5 1020 0 0,25-3-761 0 0,-30 7 19 0 0,0 2-1 0 0,12 1-18 0 0,2 0 6 0 0,-28-1-6 0 0,0 1 0 0 0,1 1 0 0 0,3 1 0 0 0,1 0 0 0 0,6 2 0 0 0,-14-3 0 0 0,0-1 0 0 0,0 0 0 0 0,0 0 0 0 0,6 0 0 0 0,5-1 0 0 0,0 1 0 0 0,0 0 0 0 0,0 1 0 0 0,4 2 0 0 0,-11-2 0 0 0,-10-2 0 0 0,0 0 0 0 0,1 0 0 0 0,-1 1 0 0 0,0-1 0 0 0,1 1 0 0 0,-1-1 0 0 0,0 1 0 0 0,0-1 0 0 0,1 1 0 0 0,0 0 0 0 0,31 25 0 0 0,-32-25 0 0 0,-1-1 0 0 0,0 0 0 0 0,0 1 0 0 0,0-1 0 0 0,0 0 0 0 0,1 0 0 0 0,-1 1 0 0 0,0-1 0 0 0,0 0 0 0 0,1 0 0 0 0,-1 0 0 0 0,0 1 0 0 0,0-1 0 0 0,1 0 0 0 0,-1 0 0 0 0,0 0 0 0 0,1 0 0 0 0,-1 0 0 0 0,0 1 0 0 0,1-1 0 0 0,-1 0 0 0 0,0 0 0 0 0,1 0 0 0 0,-1 0 0 0 0,0 0 0 0 0,1 0 0 0 0,-1 0 0 0 0,0 0 0 0 0,0 0 0 0 0,1 0 0 0 0,0-1 0 0 0,6 3 0 0 0,-6-1 0 0 0,0-1 0 0 0,0 1 0 0 0,0-1 0 0 0,1 0 0 0 0,-1 1 0 0 0,0-1 0 0 0,0 0 0 0 0,0 0 0 0 0,1 0 0 0 0,-1 0 0 0 0,0 0 0 0 0,1 0 0 0 0,-1 0 0 0 0,-1 0 0 0 0,1 0 0 0 0,0 0 0 0 0,-1 0 0 0 0,1-1 0 0 0,0 1 0 0 0,-1 0 0 0 0,1 0 0 0 0,-1-1 0 0 0,1 1 0 0 0,-1 0 0 0 0,1-1 0 0 0,-1 1 0 0 0,1-1 0 0 0,-1 1 0 0 0,1-1 0 0 0,-1 1 0 0 0,1-1 0 0 0,-1 1 0 0 0,0-1 0 0 0,1 1 0 0 0,-1-1 0 0 0,0 1 0 0 0,1-1 0 0 0,-1 1 0 0 0,0-1 0 0 0,0 0 0 0 0,0 0 0 0 0,1 0 0 0 0,1-3 0 0 0,0 0 0 0 0,0-1 0 0 0,0 1 0 0 0,-1 0 0 0 0,0-1 0 0 0,0 1 0 0 0,0-1 0 0 0,0 0 0 0 0,0-3 0 0 0,-1-4 0 0 0,1 1 0 0 0,-2-1 0 0 0,0-5 0 0 0,-5-19 0 0 0,3 21 0 0 0,1-1 0 0 0,0-16 0 0 0,1 15-94 0 0,-1 1 0 0 0,0 0 0 0 0,-1 0-1 0 0,-1 0 1 0 0,-3-7 94 0 0,-1 0-733 0 0,-7-29-4297 0 0,14 49 4593 0 0,-1-8-2820 0 0,-1 3-2213 0 0,-4-3-2067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9:02.4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18 1840 0 0,'0'0'83'0'0,"0"0"325"0"0,0 0 1325 0 0,0 0 581 0 0,0 0 112 0 0,0 0-90 0 0,0 0-482 0 0,0 0-206 0 0,0 0-44 0 0,0-4 658 0 0,0 1 1109 0 0,-1-7-777 0 0,-1 16 1535 0 0,-4 14-3317 0 0,3-12-751 0 0,0 1 0 0 0,1 0 1 0 0,0 0-1 0 0,0 0 0 0 0,1 0 1 0 0,0 1-1 0 0,0-1 0 0 0,1 0-61 0 0,-3 28 119 0 0,1 1-95 0 0,3-29-12 0 0,-2 0 1 0 0,1 0 0 0 0,-2 1 0 0 0,1 0-13 0 0,-2 10 24 0 0,1 0 1 0 0,1 0 0 0 0,0 0-1 0 0,3 12-24 0 0,-1 9 30 0 0,-1-26 13 0 0,0 15 130 0 0,-1 0 0 0 0,-2 7-173 0 0,0-5 188 0 0,2-1 0 0 0,2 21-188 0 0,1-2 77 0 0,-2-4 3 0 0,0 308 499 0 0,0-263-451 0 0,0-91-128 0 0,0 1 1 0 0,0-1-1 0 0,0 0 1 0 0,0 0-1 0 0,0 1 0 0 0,0-1 1 0 0,0 0-1 0 0,0 0 1 0 0,1 1-1 0 0,-1-1 1 0 0,0 0-1 0 0,0 1 0 0 0,0-1 1 0 0,0 0-1 0 0,-1 0 1 0 0,1 1-1 0 0,0-1 0 0 0,0 0 1 0 0,0 0-1 0 0,0 1 1 0 0,0-1-1 0 0,0 0 0 0 0,0 0 1 0 0,0 1-1 0 0,-1-1 1 0 0,1 0-1 0 0,0 0 1 0 0,0 1-1 0 0,0-1 0 0 0,0 0 1 0 0,-1 0-1 0 0,1 0 1 0 0,0 1-1 0 0,0-1 0 0 0,-1 0 1 0 0,1 0 0 0 0,0 0 0 0 0,-1 1 0 0 0,1-1 0 0 0,0 0 0 0 0,-1 0 0 0 0,1 1 0 0 0,0-1 0 0 0,0 0 0 0 0,-1 0 1 0 0,1 1-1 0 0,0-1 0 0 0,0 0 0 0 0,0 1 0 0 0,0-1 0 0 0,-1 0 0 0 0,1 1 0 0 0,0-1 0 0 0,0 1 0 0 0,0-1 0 0 0,0 0 0 0 0,0 1 0 0 0,0-1 0 0 0,0 0 0 0 0,0 1 0 0 0,0-1 0 0 0,0 1 0 0 0,0-1 0 0 0,0 0 0 0 0,0 1-1 0 0,-2 65 30 0 0,1-61 23 0 0,5 16 0 0 0,-4-21-53 0 0,7 44 11 0 0,-4-35-95 0 0,-2-7-345 0 0,-1-2-125 0 0,0 0-1287 0 0,0-2-5328 0 0,3-8-2281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9:04.0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73 7424 0 0,'0'-40'1751'0'0,"0"14"2707"0"0,0 25-3517 0 0,0 1-11 0 0,0 0-18 0 0,0 0-67 0 0,0 0-28 0 0,0 0-8 0 0,0 0-35 0 0,0 0-148 0 0,0-4-188 0 0,0 2 360 0 0,0 3 4126 0 0,-5 59-3460 0 0,0-10-800 0 0,5-40-543 0 0,0 9 250 0 0,-1 1 0 0 0,-1 5-371 0 0,4 11 288 0 0,-4-5-45 0 0,2-23-140 0 0,0 0-1 0 0,-1 0 0 0 0,0-1 0 0 0,-2 8-102 0 0,3-14 26 0 0,0 1 0 0 0,-1 0 0 0 0,1-1 0 0 0,0 1-1 0 0,1-1 1 0 0,-1 1 0 0 0,0 0 0 0 0,0-1 0 0 0,1 1 0 0 0,-1-1 0 0 0,1 1 0 0 0,-1 0 0 0 0,1 0-26 0 0,3 12 108 0 0,-2-1-16 0 0,2 6 65 0 0,-1 1-1 0 0,-1 18-156 0 0,3 33 171 0 0,-5-64-168 0 0,0 11 59 0 0,1-1 0 0 0,0 0-1 0 0,1 0 1 0 0,0 0 0 0 0,5 14-62 0 0,-4-19 7 0 0,-2 0 1 0 0,1 0-1 0 0,-1 8-7 0 0,3 24 49 0 0,0-19 23 0 0,-1 0 0 0 0,-1 0 1 0 0,-1 1-1 0 0,-2 12-72 0 0,-3-17-17 0 0,3-20 10 0 0,1 1 1 0 0,-1 0 0 0 0,1 0 0 0 0,-1 0 0 0 0,1 0 0 0 0,0 0 0 0 0,-1-1 0 0 0,1 1-1 0 0,0 0 1 0 0,0 0 0 0 0,0 0 0 0 0,1 0 0 0 0,-1 0 0 0 0,0 0 0 0 0,1 1 6 0 0,0-2-16 0 0,-1 0 0 0 0,0 1 1 0 0,1-1-1 0 0,-1 1 0 0 0,0-1 1 0 0,0 0-1 0 0,0 1 0 0 0,0-1 1 0 0,0 1-1 0 0,0-1 0 0 0,0 1 1 0 0,0 0 15 0 0,-1 4-7 0 0,4 31-24 0 0,0-21 223 0 0,-2-1-1 0 0,0 0 1 0 0,0 7-192 0 0,-1-16 30 0 0,0 14-265 0 0,3-12-61 0 0,-2-7 304 0 0,0 1 62 0 0,-1-2 81 0 0,0 0 10 0 0,0 1-22 0 0,0 6-100 0 0,1 2 3 0 0,2 2-31 0 0,-2-1-11 0 0,-1 1 0 0 0,0-3 11 0 0,0-5 31 0 0,0 7-31 0 0,0-4 3 0 0,0 0 1 0 0,0 1-1 0 0,1-1 0 0 0,1 4-14 0 0,-1-2 7 0 0,2 16-13 0 0,-3-16-130 0 0,1-1-1 0 0,0 1 1 0 0,0 0-1 0 0,2 2 137 0 0,-2 5-60 0 0,-1-13 265 0 0,0-2 19 0 0,0 1-32 0 0,0 0-170 0 0,0 3-7 0 0,9 7-13 0 0,-8-10-4 0 0,0 0 2 0 0,-1-1-1 0 0,0 1 0 0 0,1-1 0 0 0,-1 0 1 0 0,1 1-1 0 0,-1-1 0 0 0,1 1 0 0 0,-1-1 1 0 0,1 0-1 0 0,-1 1 0 0 0,1-1 1 0 0,-1 0-1 0 0,1 0 0 0 0,0 1 0 0 0,-1-1 1 0 0,1 0-1 0 0,-1 0 0 0 0,1 0 0 0 0,0 0 1 0 0,-1 0-1 0 0,1 0 0 0 0,0 0 1 0 0,-1 0-1 0 0,1 0 0 0 0,-1 0 0 0 0,1 0 1 0 0,0 0 0 0 0,0 0-103 0 0,-1 0-4 0 0,1 0 51 0 0,-1 0-1 0 0,0 0 0 0 0,0 0 0 0 0,0 0 1 0 0,1 0-1 0 0,-1 1 0 0 0,0-1 1 0 0,0 0-1 0 0,0 0 0 0 0,1 0 0 0 0,-1 0 1 0 0,0 0-1 0 0,0 0 0 0 0,1 0 1 0 0,-1 0-1 0 0,0 0 0 0 0,0 0 0 0 0,1 0 1 0 0,-1 0-1 0 0,0 0 0 0 0,0 0 0 0 0,0-1 1 0 0,1 1-1 0 0,-1 0 0 0 0,0 0 1 0 0,0 0-1 0 0,0 0 0 0 0,1 0 0 0 0,-1 0 1 0 0,0 0-1 0 0,0-1 0 0 0,0 1 1 0 0,1 0 56 0 0,8-5-2244 0 0,-7 4 1437 0 0,3-5-6120 0 0,-4-2-1936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9:06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1196 523 1376 0 0,'0'0'208'0'0,"0"0"337"0"0,0 0 154 0 0,0 0 33 0 0,0 0-39 0 0,0 0-177 0 0,0 0-72 0 0,0 0-17 0 0,0 0 1 0 0,0 0 16 0 0,0 0 4 0 0,0 0 0 0 0,0 0 100 0 0,6-7 3582 0 0,-4 4 1673 0 0,-3 1 5091 0 0,-11-3-10623 0 0,0 1 1 0 0,0 0-1 0 0,-1 0 0 0 0,1 2 1 0 0,-1 0-1 0 0,-9-1-271 0 0,9 3 287 0 0,0 0 0 0 0,0 1 1 0 0,1 1-1 0 0,-1 0 0 0 0,-3 1-287 0 0,-30 5 157 0 0,37-5-122 0 0,0-1-1 0 0,0-1 0 0 0,-1 1 0 0 0,1-2 0 0 0,-1 1 1 0 0,0-1-1 0 0,-2-1-34 0 0,-3 1 91 0 0,-52-3 102 0 0,53 4-122 0 0,0 0 1 0 0,0 1-1 0 0,-2 1-71 0 0,14-2 13 0 0,-39 3-1 0 0,16 4-12 0 0,20-6 0 0 0,-6 1 0 0 0,-9 0 0 0 0,11-1 0 0 0,-1-2 0 0 0,1 1 0 0 0,-1-1 0 0 0,1-1 0 0 0,-1 1 0 0 0,1-2 0 0 0,-8-1 0 0 0,-17-1 0 0 0,20 2 0 0 0,1 4 0 0 0,5-2 0 0 0,-1 1 0 0 0,1 1 0 0 0,0 0 0 0 0,0 0 0 0 0,-5 2 0 0 0,-4 1 0 0 0,16-4 0 0 0,-1-1 0 0 0,1 1 0 0 0,0-1 0 0 0,-1 0 0 0 0,1 1 0 0 0,0-1 0 0 0,-1 0 0 0 0,1 0 0 0 0,0 0 0 0 0,-1 0 0 0 0,1 0 0 0 0,-1 0 0 0 0,1 0 0 0 0,-2-1 0 0 0,-4 0 0 0 0,-98 1 0 0 0,70-5 0 0 0,-34 1 0 0 0,62 4 0 0 0,0-1 0 0 0,0 0 0 0 0,0 0 0 0 0,0-1 0 0 0,-3-1 0 0 0,-12-3 0 0 0,19 5 0 0 0,-1-1 0 0 0,0 1 0 0 0,1-1 0 0 0,-1 0 0 0 0,1 0 0 0 0,-4-2 0 0 0,-1-2 0 0 0,4 4 0 0 0,0 1 0 0 0,0 0 0 0 0,1 0 0 0 0,-1 0 0 0 0,0 0 0 0 0,0 0 0 0 0,0 1 0 0 0,0-1 0 0 0,0 1 0 0 0,0 0 0 0 0,0 1 0 0 0,-2-1 0 0 0,-16 1 0 0 0,-4-1-191 0 0,24 0-762 0 0</inkml:trace>
  <inkml:trace contextRef="#ctx0" brushRef="#br0" timeOffset="1997.851">551 1 13160 0 0,'0'0'297'0'0,"0"0"39"0"0,0 0 20 0 0,0 0-29 0 0,-15 5-39 0 0,13-4-13 0 0,0 0 0 0 0,0-1 0 0 0,0 1 0 0 0,0 0 0 0 0,1 0 0 0 0,-1 0 0 0 0,0 1 0 0 0,0-1 0 0 0,1 0 0 0 0,-1 1 0 0 0,1-1 0 0 0,-1 1 1 0 0,1-1-1 0 0,-1 2-275 0 0,-16 27 2154 0 0,7-9-1556 0 0,7-14-195 0 0,1 0 0 0 0,-1 0 0 0 0,1 1 0 0 0,1 0 0 0 0,-1 0 0 0 0,1 0-1 0 0,1-1 1 0 0,-1 2 0 0 0,1 5-403 0 0,-2 7 1374 0 0,2-13-1180 0 0,1 1 0 0 0,-1-1 0 0 0,1 1 0 0 0,1-1 0 0 0,0 1 0 0 0,0-1 0 0 0,1 1 0 0 0,0-1 0 0 0,0 0 0 0 0,1 0 0 0 0,0 0 0 0 0,2 5-194 0 0,-3-9 120 0 0,0 0 0 0 0,0 0 0 0 0,1-1 0 0 0,-1 1 0 0 0,1-1 0 0 0,-1 1 0 0 0,1-1 0 0 0,0 0 0 0 0,1 0 0 0 0,-1 0 0 0 0,0 0 0 0 0,1 0 0 0 0,0-1 0 0 0,-1 0 0 0 0,1 0 0 0 0,0 0 0 0 0,0 0 0 0 0,0 0 0 0 0,1-1 0 0 0,-1 0 0 0 0,0 0 0 0 0,0 0 0 0 0,1 0 0 0 0,-1-1 0 0 0,2 0-120 0 0,2 0 8 0 0,-1 1-5 0 0,1-2 0 0 0,-1 1 0 0 0,0-1 0 0 0,1 0-3 0 0,-5 0 0 0 0,-1 1-1 0 0,1-1 1 0 0,-1 0 0 0 0,1 0-1 0 0,-1 0 1 0 0,0 0 0 0 0,1-1 0 0 0,-1 1-1 0 0,0-1 1 0 0,0 1 0 0 0,0-1-1 0 0,0 0 1 0 0,1 0 0 0 0,7-11 0 0 0,1 0 0 0 0,-2 0 0 0 0,7-11 0 0 0,-12 17 0 0 0,1-1 0 0 0,-1-1 0 0 0,-1 1 0 0 0,1 0 0 0 0,-1-1 0 0 0,-1 0 0 0 0,1-2 0 0 0,-3 5 0 0 0,0-1 0 0 0,0 0 0 0 0,-1 1 0 0 0,1-1 0 0 0,-1 0 0 0 0,-1 1 0 0 0,0-1 0 0 0,1 1 0 0 0,-2 0 0 0 0,-1-4 0 0 0,0 2 0 0 0,0 1 0 0 0,0 0 0 0 0,-1 0 0 0 0,0 0 0 0 0,-3-2 0 0 0,5 6 0 0 0,0-1 0 0 0,0 1 0 0 0,-1 0 0 0 0,1 0 0 0 0,-1 0 0 0 0,0 1 0 0 0,0-1 0 0 0,0 1 0 0 0,0 0 0 0 0,-3-1 0 0 0,3 1 0 0 0,0 1 0 0 0,0 0 0 0 0,0 0 0 0 0,0 1 0 0 0,0-1 0 0 0,-1 1 0 0 0,1 0 0 0 0,0 0 0 0 0,0 0 0 0 0,0 0 0 0 0,-3 1 0 0 0,4-1-14 0 0,1 1 0 0 0,0-1 1 0 0,-1 0-1 0 0,1 1 0 0 0,0 0 0 0 0,0-1 0 0 0,-1 1 0 0 0,1 0 0 0 0,0 0 1 0 0,0 0-1 0 0,0 0 0 0 0,0 1 0 0 0,0-1 0 0 0,0 1 0 0 0,0-1 1 0 0,1 1-1 0 0,-1-1 0 0 0,0 1 0 0 0,1 0 0 0 0,-1 0 0 0 0,1 0 1 0 0,0 0-1 0 0,0 0 0 0 0,0 0 0 0 0,0 0 0 0 0,0 0 0 0 0,0 1 1 0 0,0-1-1 0 0,0 1 14 0 0,-8 27-2928 0 0,4-10-7311 0 0</inkml:trace>
  <inkml:trace contextRef="#ctx0" brushRef="#br0" timeOffset="2662.879">570 1048 5528 0 0,'0'0'249'0'0,"0"0"-1"0"0,0 0 340 0 0,0 0 1999 0 0,0 0 890 0 0,0 0 184 0 0,0 0-269 0 0,0 0-1264 0 0,-4-13 2237 0 0,3-9-3214 0 0,-1 1-1 0 0,-2 0 1 0 0,0 0-1 0 0,-2-5-1150 0 0,0 0 678 0 0,-3-26-678 0 0,3-16 272 0 0,12 44-272 0 0,-4 19-149 0 0,-1 4-619 0 0,-1 1-240 0 0,0 0-43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9:08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1410 566 8000 0 0,'0'0'365'0'0,"0"0"-4"0"0,1-2-230 0 0,8-13 90 0 0,-9 15-267 0 0,3-3 122 0 0,-1-5 6613 0 0,-2 7-5560 0 0,0 1-17 0 0,3-7 558 0 0,-3 5 1321 0 0,-1 2 3296 0 0,-5 0-6133 0 0,0-1 1 0 0,-1 0-1 0 0,1 0 1 0 0,0-1-1 0 0,-1 1 1 0 0,1-2 0 0 0,0 1-1 0 0,0 0 1 0 0,1-1-1 0 0,-1 0 1 0 0,-4-4-155 0 0,5 4 67 0 0,1 0 0 0 0,-1 1 0 0 0,0-1 0 0 0,0 1 0 0 0,0 0 0 0 0,0 0 0 0 0,0 0 0 0 0,0 1 0 0 0,-1-1 0 0 0,1 2 0 0 0,-1-1 0 0 0,1 0 0 0 0,0 1 0 0 0,-5 0-67 0 0,-26-3 247 0 0,23 2-167 0 0,0 0 0 0 0,0 1 0 0 0,-10 1-80 0 0,13 0 38 0 0,0 0 1 0 0,0-1-1 0 0,0 0 1 0 0,0-1-1 0 0,0 0 1 0 0,0-1-1 0 0,-2 0-38 0 0,-3-2 23 0 0,1 1 1 0 0,-1 1-1 0 0,-10-1-23 0 0,8 2 82 0 0,-1-2 1 0 0,-10-2-83 0 0,-36-8 152 0 0,55 11-152 0 0,-1 1 0 0 0,0 0 0 0 0,1 0 0 0 0,-1 1 0 0 0,1 0 0 0 0,-8 1 0 0 0,-12 0 0 0 0,5 0 0 0 0,-23 4 0 0 0,23-2 0 0 0,-22 0 0 0 0,35-3 0 0 0,0-1 0 0 0,0-1 0 0 0,-5-1 0 0 0,5 1 0 0 0,1 0 0 0 0,-1 1 0 0 0,-5 0 0 0 0,-31-4 0 0 0,-69 5 0 0 0,64-9 0 0 0,27 14 0 0 0,12-2 0 0 0,1-1 0 0 0,-1 1 0 0 0,0-1 0 0 0,0-1 0 0 0,-5 0 0 0 0,-29 8 0 0 0,19-9-1191 0 0,29-1-162 0 0,2-7-71 0 0</inkml:trace>
  <inkml:trace contextRef="#ctx0" brushRef="#br0" timeOffset="2398.051">621 141 5064 0 0,'0'0'232'0'0,"-8"-11"32"0"0,3-1 672 0 0,-13-15 11745 0 0,13 20-12005 0 0,3 4 23 0 0,-1 1 0 0 0,1 0 0 0 0,0 1 0 0 0,-1-1 0 0 0,1 0 1 0 0,-1 1-1 0 0,1-1 0 0 0,-2 1-699 0 0,3 0 585 0 0,-1 3-75 0 0,0 1-324 0 0,-1 0 1 0 0,0 1 0 0 0,1-1 0 0 0,0 1-1 0 0,0 0 1 0 0,0 0 0 0 0,0 0 0 0 0,1 0 0 0 0,0 0-1 0 0,-1 0 1 0 0,1 0 0 0 0,1 0 0 0 0,-1 0 0 0 0,1 1-1 0 0,-1-1 1 0 0,1 0 0 0 0,1 0 0 0 0,-1 1-1 0 0,0-1 1 0 0,1 0 0 0 0,1 3-187 0 0,-2-5 48 0 0,1 1-1 0 0,0 0 1 0 0,0-1 0 0 0,0 1 0 0 0,0-1-1 0 0,1 0 1 0 0,-1 1 0 0 0,1-1-1 0 0,-1 0 1 0 0,1 0 0 0 0,0 0 0 0 0,0 0-1 0 0,0 0 1 0 0,0 0 0 0 0,1 0-48 0 0,4 4 210 0 0,1-1 0 0 0,0-1 0 0 0,8 4-210 0 0,-10-5 93 0 0,0-1-36 0 0,-1 0 1 0 0,1 0-1 0 0,-1-1 0 0 0,1 1 1 0 0,-1-1-1 0 0,1-1 1 0 0,0 1-1 0 0,-1-1 0 0 0,1 0 1 0 0,0-1-1 0 0,3 0-57 0 0,-2 1 26 0 0,0-2-1 0 0,1 1 1 0 0,-1-1-1 0 0,0 0 1 0 0,0-1-1 0 0,0 1 1 0 0,0-1-1 0 0,0-1 1 0 0,-1 1-26 0 0,9-6 4 0 0,-10 7-4 0 0,-1-1 0 0 0,1 1 0 0 0,-1-1 0 0 0,0 0 0 0 0,0 0 0 0 0,0 0 0 0 0,0-1 0 0 0,0 1 0 0 0,-1-1 0 0 0,0 0 0 0 0,1 0 0 0 0,-2 0 0 0 0,3-3 0 0 0,-1-2 0 0 0,0-1 0 0 0,-1 1 0 0 0,0-1 0 0 0,2-10 0 0 0,-4 17 0 0 0,-1-1 0 0 0,0 1 0 0 0,0 0 0 0 0,0-1 0 0 0,0 1 0 0 0,-1-1 0 0 0,1 1 0 0 0,-1 0 0 0 0,0-1 0 0 0,0 1 0 0 0,0 0 0 0 0,-1 0 0 0 0,1-1 0 0 0,-1 1 0 0 0,1 0 0 0 0,-2-1 0 0 0,1 2 0 0 0,1-1 0 0 0,-1 1 0 0 0,0 0 0 0 0,1-1 0 0 0,-1 1 0 0 0,0 0 0 0 0,0 0 0 0 0,0 0 0 0 0,-1 1 0 0 0,1-1 0 0 0,0 1 0 0 0,-1-1 0 0 0,1 1 0 0 0,-1 0 0 0 0,1-1 0 0 0,-1 1 0 0 0,0 1 0 0 0,0-1 0 0 0,1 0 0 0 0,-1 1 0 0 0,0-1 0 0 0,0 1 0 0 0,0 0 0 0 0,1 0 0 0 0,-1 0 0 0 0,0 0 0 0 0,0 1 0 0 0,0-1 0 0 0,1 1 0 0 0,-1-1 0 0 0,-2 2 0 0 0,-29 2-219 0 0,19 1-874 0 0</inkml:trace>
  <inkml:trace contextRef="#ctx0" brushRef="#br0" timeOffset="3214.867">747 997 4144 0 0,'0'0'191'0'0,"0"0"367"0"0,0 0 1442 0 0,0 0 633 0 0,0 0 130 0 0,0 0-139 0 0,0 0-666 0 0,0 0-292 0 0,0 0-60 0 0,0 0-64 0 0,0 0-246 0 0,0 0-103 0 0,0 0-17 0 0,0 0-68 0 0,0 0-260 0 0,0 0-118 0 0,5-14 1144 0 0,-5-2-1002 0 0,0 2-596 0 0,0 1 0 0 0,1-1 1 0 0,0 1-1 0 0,2-3-276 0 0,-2-8-65 0 0,-1 20 121 0 0,0 0 0 0 0,0 0 1 0 0,1 0-1 0 0,-1 0 0 0 0,1 0 0 0 0,0-2-56 0 0,0 4 22 0 0,-1-1 0 0 0,1 1 0 0 0,-1-1-1 0 0,0 1 1 0 0,0-1 0 0 0,0 1 0 0 0,0-3-22 0 0,0 2-6 0 0,0 1 1 0 0,0-1 0 0 0,0 1-1 0 0,0-1 1 0 0,0 1-1 0 0,0-1 1 0 0,1 1 0 0 0,0 0-1 0 0,-1-1 1 0 0,1 1 5 0 0,5-22-583 0 0,-2 6-821 0 0,-4 17 1183 0 0,0 0-1 0 0,1 0 0 0 0,-1 1 1 0 0,1-1-1 0 0,-1 0 1 0 0,1 0-1 0 0,0 0 1 0 0,-1 0-1 0 0,1 1 1 0 0,0-1-1 0 0,-1 0 1 0 0,1 1-1 0 0,0-1 222 0 0,0 0-2376 0 0</inkml:trace>
  <inkml:trace contextRef="#ctx0" brushRef="#br0" timeOffset="4075.661">145 474 11024 0 0,'0'0'505'0'0,"0"0"-9"0"0,8 1 704 0 0,-5-2 4865 0 0,3-7-4604 0 0,-2 2 5457 0 0,-4 6-6825 0 0,0 0 0 0 0,0 0 0 0 0,0-1 0 0 0,0 1 0 0 0,-1 0 0 0 0,1 0 0 0 0,0-1 1 0 0,0 1-1 0 0,-1 0 0 0 0,1 0 0 0 0,0 0 0 0 0,0 0 0 0 0,-1-1 0 0 0,1 1 0 0 0,0 0 1 0 0,0 0-1 0 0,-1 0 0 0 0,1 0 0 0 0,0 0 0 0 0,-1 0 0 0 0,1 0 0 0 0,0 0 1 0 0,-1 0-1 0 0,1 0 0 0 0,0 0 0 0 0,-1 0 0 0 0,1 0-93 0 0,-7-1 87 0 0,0 1-1 0 0,0 0 1 0 0,0 0 0 0 0,0 0 0 0 0,0 1-1 0 0,0 0 1 0 0,0 1 0 0 0,1 0-1 0 0,-1 0 1 0 0,-4 2-87 0 0,2-1 98 0 0,0 0-1 0 0,-1-1 1 0 0,1 0-1 0 0,-1-1 1 0 0,1 1-1 0 0,-3-2-97 0 0,11 0 1 0 0,1 0 1 0 0,-1 0-1 0 0,1-1 1 0 0,-1 1-1 0 0,1 0 0 0 0,-1-1 1 0 0,1 1-1 0 0,0 0 1 0 0,-1-1-1 0 0,1 1 0 0 0,0 0 1 0 0,-1-1-1 0 0,1 1 1 0 0,0-1-1 0 0,-1 1 0 0 0,1-1 1 0 0,0 1-1 0 0,0-1 1 0 0,-1 1-1 0 0,1-1 0 0 0,0 1 1 0 0,0-1-1 0 0,0 1 1 0 0,0-1-2 0 0,-2-13-390 0 0,6-3-2469 0 0,-4 10 1142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7T20:21:29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0 100 6912 0 0,'0'0'528'0'0,"3"-22"14253"0"0,-3 21-11583 0 0,0 2-1364 0 0,-1 9-950 0 0,0-6-915 0 0,1-1 0 0 0,0 1 0 0 0,0-1 0 0 0,1 1 0 0 0,-1-1 0 0 0,2 4 31 0 0,0 1 76 0 0,-1 0-1 0 0,0 0 0 0 0,0 0 1 0 0,0 1-1 0 0,-1-1-75 0 0,2 21 167 0 0,-1 0 12 0 0,-2-22-59 0 0,2 0-1 0 0,-1 0 1 0 0,1 0-1 0 0,1 4-119 0 0,1 28 392 0 0,-2-31-460 0 0,-1 1 0 0 0,1-1-1 0 0,1 1 1 0 0,-1-1 68 0 0,3 18-153 0 0,-4-23 153 0 0,0 1 0 0 0,0 0 0 0 0,1-1 0 0 0,0 1 1 0 0,0-1-1 0 0,0 1 0 0 0,0-1 0 0 0,0 1 0 0 0,1 0 0 0 0,-2-3 0 0 0,1 0 0 0 0,0 0 0 0 0,-1 1 0 0 0,1-1 0 0 0,-1 0 0 0 0,1 1 0 0 0,-1-1 0 0 0,0 1 0 0 0,0-1 0 0 0,0 1 0 0 0,1 0 0 0 0,0 8 58 0 0,2-8-39 0 0,-3-2-14 0 0,0 0 0 0 0,1 0 0 0 0,-1 0 0 0 0,0 0 0 0 0,0 0 0 0 0,0 0 0 0 0,0 0-1 0 0,0 0 1 0 0,1 0 0 0 0,-1 1 0 0 0,0-1 0 0 0,0 0 0 0 0,0 0 0 0 0,0 0 0 0 0,0 0 0 0 0,0 0 0 0 0,1 0 0 0 0,-1 0 0 0 0,0 1 0 0 0,0-1 0 0 0,0 0 0 0 0,0 0 0 0 0,0 0 0 0 0,0 0 0 0 0,0 0 0 0 0,0 1 0 0 0,0-1 0 0 0,0 0 0 0 0,0 0 0 0 0,0 0 0 0 0,0 0 0 0 0,0 1-1 0 0,0-1 1 0 0,0 0 0 0 0,0 0 0 0 0,0 0 0 0 0,0 0 0 0 0,0 0 0 0 0,0 1 0 0 0,0-1 0 0 0,0 0-5 0 0,0-20 653 0 0,0 0 1 0 0,-2 0-1 0 0,0-1-653 0 0,-7-40 242 0 0,2 15-103 0 0,4-21 96 0 0,2 57-199 0 0,1 1-1 0 0,1 0 1 0 0,-1 0 0 0 0,1 0-1 0 0,1 0 1 0 0,0 0 0 0 0,0 0-1 0 0,0 0 1 0 0,1 1 0 0 0,1-1-1 0 0,0 1 1 0 0,3-7-36 0 0,-2 5 37 0 0,-4 8-32 0 0,-1 0 1 0 0,1 0-1 0 0,0 0 1 0 0,0 0 0 0 0,0 1-1 0 0,0-1 1 0 0,0 0 0 0 0,1 0-1 0 0,-1 1 1 0 0,0-1-1 0 0,1 1 1 0 0,0-1 0 0 0,-1 1-1 0 0,1 0 1 0 0,0-1-1 0 0,-1 1 1 0 0,2 0-6 0 0,11-6 6 0 0,-10 5-1 0 0,0 0 0 0 0,1 0 0 0 0,-1 0 0 0 0,1 0-1 0 0,-1 1 1 0 0,1 0 0 0 0,0 0 0 0 0,-1 0 0 0 0,1 0-1 0 0,0 1 1 0 0,0 0 0 0 0,2 0-5 0 0,2 1-11 0 0,0 0 0 0 0,1 1 0 0 0,-2 0 0 0 0,8 4 11 0 0,-12-5 1 0 0,-1 0 0 0 0,1 1 0 0 0,-1 0 0 0 0,1 0 0 0 0,-1 0 0 0 0,0 0 0 0 0,0 0 0 0 0,0 1 0 0 0,0-1 0 0 0,0 1 0 0 0,0 0 0 0 0,-1 0 0 0 0,1 0-1 0 0,4 7 39 0 0,-5-6-39 0 0,-2 10 11 0 0,1-11-9 0 0,-1-1 1 0 0,1 1-1 0 0,-1 0 1 0 0,0 0-1 0 0,0 0 1 0 0,-1 0-1 0 0,1 0 1 0 0,-1 0-1 0 0,1 0 1 0 0,-1 0-1 0 0,0-1 1 0 0,0 1-1 0 0,0 0 1 0 0,0-1-1 0 0,-1 1 1 0 0,1 0-1 0 0,-1-1 1 0 0,0 0 0 0 0,1 1-1 0 0,-1-1 1 0 0,-1 1-3 0 0,0 0 0 0 0,-10 11 15 0 0,0-2 0 0 0,-1 1 0 0 0,-1-2 0 0 0,0 0 1 0 0,0 0-1 0 0,-4 0-15 0 0,13-9 0 0 0,1 1 1 0 0,-1-1 0 0 0,1-1 0 0 0,-1 1 0 0 0,0-1-1 0 0,0 0 1 0 0,-3 0-1 0 0,2 0 0 0 0,-9-1 0 0 0,16 0 0 0 0,0 0 0 0 0,-1 0 0 0 0,1 0 0 0 0,0 0 0 0 0,0 0 0 0 0,0 0 0 0 0,0 0 0 0 0,0 0 0 0 0,-1-1 0 0 0,1 1 0 0 0,0 0 0 0 0,0 0 0 0 0,0 0 0 0 0,0 0 0 0 0,0 0 0 0 0,-1 0 0 0 0,1 0 0 0 0,0 0 0 0 0,0 0 0 0 0,0 0 0 0 0,0-1 0 0 0,0 1 0 0 0,0 0 0 0 0,0 0 0 0 0,0 0 0 0 0,0 0 0 0 0,-1 0 0 0 0,1 0 0 0 0,0-1 0 0 0,0 1 0 0 0,0 0 0 0 0,0 0 0 0 0,0 0 0 0 0,0 0 0 0 0,0 0 0 0 0,0-1 0 0 0,1 1 0 0 0,0-1 0 0 0,0 0 0 0 0,0 1 0 0 0,-1-1 0 0 0,1 1 0 0 0,0-1 0 0 0,0 1 0 0 0,0 0 0 0 0,0-1 0 0 0,0 1 0 0 0,0 0 0 0 0,0 0 0 0 0,2-1 0 0 0,7 0 0 0 0,0 0 0 0 0,0 1 0 0 0,0 0 0 0 0,10 1 0 0 0,5 0 0 0 0,-13 0-62 0 0,1 0 1 0 0,-1 1-1 0 0,0 1 1 0 0,0 0-1 0 0,8 3 62 0 0,10 3-164 0 0,-18-2-233 0 0,-7-3 298 0 0,-4-3 114 0 0,1-1-1 0 0,-1 1 1 0 0,0 0 0 0 0,0 0-1 0 0,1 0 1 0 0,-1 0-1 0 0,0 0 1 0 0,0 0 0 0 0,0 0-1 0 0,0 0 1 0 0,0 0 0 0 0,0 0-1 0 0,-1 0 1 0 0,1 1-1 0 0,0-1 1 0 0,-1 0 0 0 0,1 2-15 0 0,2 1 147 0 0,0 1-124 0 0,0-1 0 0 0,-1 1 0 0 0,1-1 1 0 0,-1 1-1 0 0,1 0 0 0 0,-1 0 0 0 0,-1 0 0 0 0,1 1 0 0 0,-1-1 0 0 0,0 0 0 0 0,0 0 1 0 0,-1 1-1 0 0,1-1 0 0 0,-1 1 0 0 0,-1 2-23 0 0,1 1 28 0 0,-1 0 0 0 0,0 0 0 0 0,-1 0 1 0 0,0-1-1 0 0,0 1 0 0 0,-1 0 0 0 0,0-1 0 0 0,-3 6-28 0 0,4-12 0 0 0,1 1 0 0 0,0 0 0 0 0,-1-1 0 0 0,0 1 0 0 0,0-1 0 0 0,0 0 0 0 0,0 0 0 0 0,0 1 0 0 0,0-1 0 0 0,0-1 0 0 0,-1 1 0 0 0,1 0 0 0 0,-1 0 0 0 0,1-1 0 0 0,-1 0 0 0 0,0 1 0 0 0,-1 0 0 0 0,-2 1 0 0 0,3-2 0 0 0,0 0 0 0 0,0 0 0 0 0,1 0 0 0 0,-1 0 0 0 0,0 0 0 0 0,0-1 0 0 0,0 1 0 0 0,0-1 0 0 0,0 0 0 0 0,0 0 0 0 0,0 0 0 0 0,-1 0 0 0 0,-19 0 0 0 0,20 0 0 0 0,-17 0 0 0 0,1 0 0 0 0,0-2 0 0 0,-1 0 0 0 0,-17-4 0 0 0,29 5 0 0 0,1 1-13 0 0,-1-16-5118 0 0,7 14-4965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9:14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1 931 4608 0 0,'0'0'208'0'0,"0"0"135"0"0,0 0 438 0 0,0 0 187 0 0,0 0 37 0 0,0 0 104 0 0,0 0 399 0 0,0 0 175 0 0,0 0 40 0 0,0 0-74 0 0,0 0-329 0 0,0 0-140 0 0,0 0-27 0 0,0 0-49 0 0,0 0-176 0 0,0 0-80 0 0,0 0-15 0 0,0 0-30 0 0,0 0-124 0 0,0 0-58 0 0,0 0-12 0 0,0 0-27 0 0,0 0-114 0 0,0 0-55 0 0,0 0-12 0 0,0 0-21 0 0,0 0-84 0 0,10 1 731 0 0,-6-1-976 0 0,0 1-1 0 0,0-1 1 0 0,0 0 0 0 0,0 0 0 0 0,0 0 0 0 0,-1-1 0 0 0,1 1-1 0 0,0-1 1 0 0,0 0 0 0 0,0 0 0 0 0,-1 0 0 0 0,1-1 0 0 0,0 1-51 0 0,1-1 68 0 0,28-7 324 0 0,-8 0 124 0 0,0 0 0 0 0,9-7-516 0 0,-31 14 33 0 0,-1 1 0 0 0,1-1 0 0 0,0 0 0 0 0,-1-1 0 0 0,1 1 0 0 0,0-1-33 0 0,-1 0 20 0 0,1 1 0 0 0,-1-1 1 0 0,1 1-1 0 0,0 0 1 0 0,-1 0-1 0 0,3-1-20 0 0,11-5 0 0 0,-1-2 0 0 0,6-5 0 0 0,-19 14 0 0 0,0-1 0 0 0,0 0 0 0 0,0 0 0 0 0,0 0 0 0 0,-1 0 0 0 0,1 0 0 0 0,-1 0 0 0 0,1 0 0 0 0,0-1 0 0 0,12-15 0 0 0,17-7 52 0 0,-19 17-5 0 0,0-1 0 0 0,-1 0 0 0 0,0-1-1 0 0,-1 0 1 0 0,0-1 0 0 0,-1 0 0 0 0,0 0 0 0 0,2-5-47 0 0,4-2 55 0 0,-13 16-42 0 0,0-1 0 0 0,1 0 0 0 0,-1 1 0 0 0,0-1 0 0 0,0 0 0 0 0,0 0 0 0 0,0-2-13 0 0,-1 2 6 0 0,0 0 0 0 0,1 0 0 0 0,-1 1 0 0 0,0-1 0 0 0,1 1 0 0 0,0-1 0 0 0,-1 1-1 0 0,1 0 1 0 0,0-1 0 0 0,0 1 0 0 0,1 0 0 0 0,0-1-6 0 0,0 0 6 0 0,0 0-1 0 0,0 0 1 0 0,0-1-1 0 0,0 1 1 0 0,-1-1-1 0 0,1 0-5 0 0,14-19-90 0 0,-14 20 26 0 0,-1 1-1 0 0,1-1 1 0 0,-1-1 0 0 0,0 1 0 0 0,0 0 0 0 0,0 0 0 0 0,1-4 64 0 0,7-9 265 0 0,-2 2 74 0 0,6-6-993 0 0,10-21 654 0 0,-22 37 0 0 0,1-2 0 0 0,0 1 0 0 0,0 0 0 0 0,0-1 0 0 0,1 1 0 0 0,-1 1 0 0 0,1-1 0 0 0,0 0 0 0 0,1 1 0 0 0,0-1 0 0 0,9-8 0 0 0,-4 2 0 0 0,-6 10 0 0 0,0 1 0 0 0,2-5 29 0 0,0 1 0 0 0,0-1 0 0 0,0 0 0 0 0,0 0-1 0 0,-1-1 1 0 0,0 0-29 0 0,-4 5 39 0 0,0 0 1 0 0,-1 1-1 0 0,1-1 0 0 0,-1 0 0 0 0,1 1 0 0 0,0-1 0 0 0,-1 1 0 0 0,1-1 0 0 0,0 1 0 0 0,0-1 0 0 0,0 1 0 0 0,-1-1 1 0 0,1 1-1 0 0,0 0-39 0 0,10-7 244 0 0,1-1-231 0 0,-10 7-13 0 0,1 0 0 0 0,-1 0 0 0 0,0 0-1 0 0,0 0 1 0 0,0-1 0 0 0,0 1-1 0 0,0-1 1 0 0,0 0 0 0 0,0 0 0 0 0,1-1 0 0 0,-1 1 0 0 0,1 0 0 0 0,-1 1 0 0 0,1-1 0 0 0,0 0 0 0 0,0 1 0 0 0,0 0 0 0 0,0-1 0 0 0,1 1 0 0 0,37-10 0 0 0,-15 4 0 0 0,-13 3 0 0 0,-1 0 0 0 0,0 0 0 0 0,1 1 0 0 0,6 0 0 0 0,24-3 0 0 0,-39 5 0 0 0,0 1 0 0 0,1-1 0 0 0,-1 0 0 0 0,0 0 0 0 0,0 0 0 0 0,1-1 0 0 0,-1 1 0 0 0,1-2 0 0 0,0 1 0 0 0,0 0 0 0 0,-1 0 0 0 0,1 1 0 0 0,0 0 0 0 0,2-1 0 0 0,83-18 0 0 0,-73 17 0 0 0,5 0 0 0 0,0 1 0 0 0,-1 1 0 0 0,8 0 0 0 0,-18 2 0 0 0,-6-1 0 0 0,-1 0 0 0 0,1 0 0 0 0,-1 0 0 0 0,1-1 0 0 0,-1 0 0 0 0,0 0 0 0 0,5-1 0 0 0,5-1 0 0 0,1 5 0 0 0,-6-1 0 0 0,4 3 0 0 0,-14-8 0 0 0,-7-5 0 0 0,-10-7 0 0 0,13 12 0 0 0,0-1 0 0 0,0 0 0 0 0,0 0 0 0 0,0-1 0 0 0,-2-4 0 0 0,2 4 0 0 0,0-1 0 0 0,0 1 0 0 0,-1 1 0 0 0,-2-3 0 0 0,-13-14 0 0 0,16 16 0 0 0,-1-1 0 0 0,0 1 0 0 0,0 0 0 0 0,-1 0 0 0 0,6 5 0 0 0,-2-3 0 0 0,26 5 0 0 0,-16 1 0 0 0,0 0 0 0 0,0 0 0 0 0,-1 1 0 0 0,1 0 0 0 0,-1 0 0 0 0,1 0 0 0 0,-1 1 0 0 0,0 0 0 0 0,-1 0 0 0 0,1 0 0 0 0,-1 1 0 0 0,1 1 0 0 0,33 24 0 0 0,-30-22 0 0 0,1 0 0 0 0,-1 4 0 0 0,-9-7 0 0 0,0-2 0 0 0,2 0 0 0 0,0 0 0 0 0,-1 12 0 0 0,-1-10 0 0 0,0 0 0 0 0,-1 1 0 0 0,0-1 0 0 0,0 0 0 0 0,0 0 0 0 0,0 0 0 0 0,-1-1 0 0 0,0 1 0 0 0,0 0 0 0 0,0 0 0 0 0,0-1 0 0 0,-1 0 0 0 0,-2 3 0 0 0,-23 39 0 0 0,8-21 0 0 0,5-7 0 0 0,1 0 0 0 0,0 1 0 0 0,2 0 0 0 0,0 1 0 0 0,-4 11 0 0 0,15-28 0 0 0,-1 1-1 0 0,1-1 1 0 0,-1 0-1 0 0,0 0 1 0 0,0 0-1 0 0,0 0 1 0 0,-1 1 0 0 0,-5 6-18 0 0,7-9-88 0 0,1-1-15 0 0,0 0 1 0 0,0 0-273 0 0,0 0-1150 0 0,0 1-508 0 0,0 6-98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9:16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9 2304 0 0,'-13'-7'412'0'0,"11"6"891"0"0,2 1 391 0 0,0 0 82 0 0,0 0-25 0 0,0 0-167 0 0,0 0-72 0 0,0 0-10 0 0,0 0-88 0 0,0 0-356 0 0,0 0-157 0 0,0 0-33 0 0,0 0-25 0 0,0 0-91 0 0,0 0-44 0 0,0 0-11 0 0,0 0-5 0 0,0 0-17 0 0,0 0-10 0 0,0 0-1 0 0,0 0 0 0 0,0 0 0 0 0,0 0 0 0 0,0 0 0 0 0,0 0-21 0 0,0 0-90 0 0,0 0-38 0 0,0 0-10 0 0,0 0-28 0 0,0 0-111 0 0,0 0-50 0 0,0 0-11 0 0,0 0 0 0 0,12 1 54 0 0,0 0 0 0 0,1 1-1 0 0,10 2-358 0 0,-18-3 131 0 0,6 3-51 0 0,8 2-73 0 0,-1 0 0 0 0,14 1-7 0 0,-23-6 26 0 0,-1 1 0 0 0,1 1 0 0 0,-1-1 0 0 0,1 1 0 0 0,4 3-26 0 0,29 13 137 0 0,10 5 1 0 0,-34-15-128 0 0,-13-7-2 0 0,0 1 1 0 0,0-1 0 0 0,0 1-1 0 0,0 0 1 0 0,-1 0-1 0 0,1 0 1 0 0,-1 1 0 0 0,0 0-1 0 0,0 0 1 0 0,2 2-9 0 0,5 8 17 0 0,0-1 0 0 0,1 0 0 0 0,2 1-17 0 0,21 23 55 0 0,-14-14-47 0 0,-15-17 5 0 0,1 1 0 0 0,-2 0 0 0 0,1 0 0 0 0,-1 1 0 0 0,0-1 0 0 0,1 3-13 0 0,8 21 43 0 0,-7-15-6 0 0,0-1 0 0 0,7 11-37 0 0,-10-19 0 0 0,0 0 0 0 0,-1 0 0 0 0,0 0 0 0 0,-1 0 0 0 0,1 1 0 0 0,6 18 0 0 0,-5-13-47 0 0,1 0 0 0 0,0 8 47 0 0,-2-9-57 0 0,0-1 0 0 0,0 0 0 0 0,2 0-1 0 0,0 2 58 0 0,13 27-139 0 0,10 18-88 0 0,-20-42 185 0 0,-6-12 48 0 0,0 0 0 0 0,0 0 0 0 0,1 0 0 0 0,-1 0 0 0 0,3 2-6 0 0,13 22 834 0 0,-14-20-789 0 0,16 15-47 0 0,2-1 2 0 0,-14-14 0 0 0,1 0 0 0 0,-1 1 0 0 0,6 9 0 0 0,3 2-3 0 0,-13-16 6 0 0,0 0 0 0 0,-1 0-1 0 0,0 0 1 0 0,0 0 0 0 0,1 2-3 0 0,29 45 53 0 0,-27-43-53 0 0,0 1 0 0 0,0-1 0 0 0,1 0 0 0 0,2 1 0 0 0,11 14 0 0 0,-18-20 0 0 0,0 0 0 0 0,1-1 0 0 0,-1 1 0 0 0,1-1 0 0 0,-1 1 0 0 0,1-1 0 0 0,0 0 0 0 0,0 0 0 0 0,0 0 0 0 0,0 0 0 0 0,0-1 0 0 0,3 2 0 0 0,17 7 0 0 0,-4 0 0 0 0,32 15 0 0 0,-20-11 7 0 0,-23-10-14 0 0,0 0 0 0 0,0-1 0 0 0,0 0 0 0 0,1 0 0 0 0,-1 0 0 0 0,6 0 7 0 0,3 0-315 0 0,-12-2 316 0 0,-1 0-1 0 0,1 0 1 0 0,-1-1 0 0 0,1 1-1 0 0,0-1 1 0 0,-1 0-1 0 0,1 0 1 0 0,0 0-1 0 0,-1-1 1 0 0,4 0-1 0 0,3 0 165 0 0,-9 1-157 0 0,0 0-1 0 0,0 0 1 0 0,0 0-1 0 0,0 0 1 0 0,0 0-1 0 0,0 0 1 0 0,0 0-1 0 0,0-1 1 0 0,0 1-1 0 0,0-1 1 0 0,1 0-8 0 0,17-5 0 0 0,-16 5 0 0 0,-1 0 0 0 0,1 0 0 0 0,0 1 0 0 0,0-1 0 0 0,-1 1 0 0 0,1 0 0 0 0,0 0 0 0 0,4 1 0 0 0,24-5 0 0 0,-27 4 22 0 0,21-8 47 0 0,-24 7-69 0 0,-1 1 0 0 0,0 0 1 0 0,0-1-1 0 0,0 0 1 0 0,0 1-1 0 0,0-1 1 0 0,1 0-1 0 0,-1 1 0 0 0,0-1 1 0 0,-1 0-1 0 0,1 0 1 0 0,0 0-1 0 0,0 0 0 0 0,0 0 1 0 0,0 0-1 0 0,-1 0 0 0 0,2-1 0 0 0,0 0 0 0 0,0-1 0 0 0,0 1 0 0 0,0 0 0 0 0,0 0 0 0 0,0 1 0 0 0,1-1-1 0 0,-1 0 1 0 0,1 1 0 0 0,-1 0 0 0 0,1-1 0 0 0,-1 1 0 0 0,2 0 0 0 0,7-2 0 0 0,-3 5-37 0 0,-6-1-154 0 0,-2-1-53 0 0,0 0-4 0 0,0 0 68 0 0,0 0 284 0 0,0 0 120 0 0,0 0 28 0 0,0-1-39 0 0,2-1-211 0 0,-1 1 0 0 0,-1-1 0 0 0,1 0-1 0 0,0 1 1 0 0,0-1 0 0 0,-1 0 0 0 0,1 0 0 0 0,0 0-1 0 0,-1 1 1 0 0,0-1 0 0 0,0 0 0 0 0,1 0-1 0 0,-1 0 1 0 0,0 0 0 0 0,0 0 0 0 0,-1 0 0 0 0,1 1-1 0 0,0-1 1 0 0,-1 0 0 0 0,1 0 0 0 0,-1 0-1 0 0,1 0 1 0 0,-1 1 0 0 0,0-1-2 0 0,-19-46 20 0 0,12 26 2 0 0,-1 0 0 0 0,-9-14-22 0 0,12 26 0 0 0,-25-39 0 0 0,19 30-18 0 0,9 14-9 0 0,0 1 1 0 0,-1-1 0 0 0,1 0 0 0 0,-1 1 0 0 0,0 0-1 0 0,0 0 1 0 0,0 0 0 0 0,-2-1 26 0 0,6 5-6 0 0,-10-8 70 0 0,9 5 50 0 0,7 3-58 0 0,-6 0-56 0 0,9 2 0 0 0,-1-1 0 0 0,0 1 0 0 0,0 0 0 0 0,1 1 0 0 0,-2 0 0 0 0,1 1 0 0 0,0-1 0 0 0,-1 1 0 0 0,1 1 0 0 0,16 8 0 0 0,-11-2 0 0 0,-1 0 0 0 0,-1 0 0 0 0,5 6 0 0 0,-15-15 0 0 0,6 5 0 0 0,-1 0 0 0 0,-1 1 0 0 0,1 0 0 0 0,-1 0 0 0 0,-1 0 0 0 0,1 1 0 0 0,-1-1 0 0 0,-1 1 0 0 0,0 0 0 0 0,1 5 0 0 0,0 29 0 0 0,-3-40 0 0 0,-1 0 0 0 0,0 0 0 0 0,0 0 0 0 0,0 0 0 0 0,-1 0 0 0 0,1 0 0 0 0,-1 0 0 0 0,1 0 0 0 0,-1 0 0 0 0,0 0 0 0 0,0 0 0 0 0,0 0 0 0 0,-1 0 0 0 0,-2 3 0 0 0,0 1 0 0 0,0-2 0 0 0,-1 1 0 0 0,-3 3 0 0 0,5-5 0 0 0,-53 61-228 0 0,0 7 228 0 0,53-67-95 0 0,0 0-1 0 0,0 0 1 0 0,1 0-1 0 0,-1 1 1 0 0,1-1-1 0 0,1 1 96 0 0,-10 20-3 0 0,9-20 123 0 0,-1 0 0 0 0,1 0-1 0 0,0 0 1 0 0,0 0 0 0 0,1 0 0 0 0,-1 5-120 0 0,2-9 48 0 0,0-2-160 0 0,0 0-628 0 0,0-1 523 0 0,-1 0-1 0 0,1 0 1 0 0,0 0 0 0 0,0 0 0 0 0,0 0 0 0 0,0 0-1 0 0,0-1 1 0 0,0 1 0 0 0,0 0 0 0 0,1 0 0 0 0,-1 0-1 0 0,0-1 218 0 0,1 2-600 0 0,2-12-6556 0 0,2-2-2119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9:22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832 27 3224 0 0,'0'0'143'0'0,"0"0"353"0"0,0 0 1378 0 0,0 0 601 0 0,0 0 117 0 0,0 0-174 0 0,0 0-839 0 0,0 0-366 0 0,0 0-77 0 0,0 0-47 0 0,0 0-137 0 0,0 0-65 0 0,0 0-14 0 0,0 0-30 0 0,0 0-124 0 0,0 0-58 0 0,0 0-12 0 0,0 0-19 0 0,0 0-80 0 0,0 0-35 0 0,0 0-10 0 0,0 0-35 0 0,0 0-146 0 0,0 0-62 0 0,0 0-7 0 0,-2 0-3 0 0,-8 3 10 0 0,8-3 9 0 0,0 2 1 0 0,0-1-196 0 0,0 0 0 0 0,0 1 1 0 0,0-1-1 0 0,-1 0 0 0 0,1-1 0 0 0,0 1 0 0 0,-1 0 0 0 0,1-1 0 0 0,-1 1 0 0 0,1-1 1 0 0,-3 1-77 0 0,-30-1 741 0 0,25 0-545 0 0,-50-3 773 0 0,-14 3-318 0 0,47-3-564 0 0,3-2 66 0 0,6 1-17 0 0,14 2-91 0 0,-1 1-1 0 0,1 0 1 0 0,-1 1 0 0 0,0-1 0 0 0,-1 1-45 0 0,-37-4 289 0 0,-49 4-197 0 0,-43 0-92 0 0,101-5 0 0 0,-54 5 0 0 0,84 0 0 0 0,-5-1 0 0 0,-6-6 0 0 0,10 6 0 0 0,-6 1 0 0 0,12-1 0 0 0,0 0 0 0 0,-4 1 0 0 0,-26-1 0 0 0,22 2 0 0 0,-8 3 0 0 0,3 3 0 0 0,5-3-16 0 0,5-3-65 0 0,2-1-309 0 0,0 0-1203 0 0,0 0-523 0 0,0 0-104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9:24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724 3 10368 0 0,'0'0'472'0'0,"0"0"-10"0"0,0 0-27 0 0,0 0 974 0 0,0 0 462 0 0,0 0 90 0 0,0 0-72 0 0,0 0-383 0 0,0 0-170 0 0,0 0-31 0 0,0 0-80 0 0,0 0-305 0 0,0 0-137 0 0,0 0-23 0 0,0 0-39 0 0,0 0-136 0 0,0 0-59 0 0,0 0-13 0 0,0 0-69 0 0,-9 3 171 0 0,7-4-489 0 0,0 0 0 0 0,0 0 0 0 0,0 1 0 0 0,0-1 0 0 0,0 1 0 0 0,0-1 0 0 0,0 1 0 0 0,-1 0 0 0 0,1 0 0 0 0,0 0 0 0 0,0 0 0 0 0,-1 0-126 0 0,-30 4-555 0 0,23-2 744 0 0,3-1-152 0 0,0 1-1 0 0,0 0 1 0 0,0 0-1 0 0,-2 2-36 0 0,-15 5 98 0 0,-48 20 232 0 0,65-27-284 0 0,1-1 1 0 0,0 0 0 0 0,0 0 0 0 0,-1-1 0 0 0,1 1-1 0 0,0-1 1 0 0,-1-1 0 0 0,0 0-47 0 0,-15 1 247 0 0,5 2-137 0 0,-9 5 28 0 0,2-5-122 0 0,17-3-1 0 0,-19-5 26 0 0,8-7-41 0 0,9 7 0 0 0,4 5 0 0 0,-3 1 0 0 0,1-1 0 0 0,6 0 0 0 0,-1-1 0 0 0,-11 1 0 0 0,-6-2 0 0 0,18 2 0 0 0,0 1 0 0 0,0-1 0 0 0,0 1 0 0 0,0 0 0 0 0,0-1 0 0 0,0 1 0 0 0,0 0 0 0 0,0 0 0 0 0,-1 0 0 0 0,1 0 0 0 0,0 0 0 0 0,0 0 0 0 0,0 0 0 0 0,0 1 0 0 0,0-1 0 0 0,0 0 0 0 0,-1 1 0 0 0,0-1 0 0 0,0 0 0 0 0,0 1 0 0 0,0-1 0 0 0,0 0 0 0 0,0 0 0 0 0,0 0 0 0 0,1 0 0 0 0,-1 0 0 0 0,0-1 0 0 0,0 1 0 0 0,0 0 0 0 0,0-1 0 0 0,0 0 0 0 0,0 1 0 0 0,0-2 0 0 0,1 2 0 0 0,0 0 0 0 0,1 0 0 0 0,-1 0 0 0 0,1 0 0 0 0,-1 0 0 0 0,0 0 0 0 0,1 0 0 0 0,-1 0 0 0 0,0 0 0 0 0,1 0 0 0 0,-1 0 0 0 0,1 1 0 0 0,-1-1 0 0 0,0 0 0 0 0,1 0 0 0 0,-1 1 0 0 0,0-1 0 0 0,-7 3 0 0 0,-9-4 0 0 0,3 1 0 0 0,0 0 0 0 0,1 1 0 0 0,-8 1 0 0 0,16-1 0 0 0,0-1 0 0 0,0 0 0 0 0,0 0 0 0 0,0-1 0 0 0,-1 0 0 0 0,-14 0 0 0 0,-26 4-99 0 0,45-3-413 0 0,15-1-2848 0 0,0-1-7069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9:34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42 5984 0 0,'4'0'2782'0'0,"7"0"15071"0"0,-8 0-18392 0 0,0 0-6815 0 0,-2 0-724 0 0</inkml:trace>
  <inkml:trace contextRef="#ctx0" brushRef="#br0" timeOffset="353.056">249 37 19207 0 0,'0'0'432'0'0,"0"0"66"0"0,0 0 24 0 0,0 0-54 0 0,0 0-166 0 0,0 0 420 0 0,0 0 218 0 0,0 0 42 0 0,0 0-73 0 0,0 0-340 0 0,10 6 879 0 0,-7-5-2151 0 0,1 1 1 0 0,-1-1-1 0 0,1 0 0 0 0,0 0 0 0 0,-1-1 0 0 0,1 1 1 0 0,0-1-1 0 0,2 1 703 0 0,-5-1-2010 0 0</inkml:trace>
  <inkml:trace contextRef="#ctx0" brushRef="#br0" timeOffset="703.552">421 1 8288 0 0,'4'12'736'0'0,"1"-9"-584"0"0,0 2-152 0 0,0-1 0 0 0,-5-1 2584 0 0,0-3 488 0 0,0 0 95 0 0,4 0 17 0 0,-4 0-2024 0 0,0 0-400 0 0,0 0-88 0 0,0 0-6920 0 0,0 0-1391 0 0</inkml:trace>
  <inkml:trace contextRef="#ctx0" brushRef="#br0" timeOffset="1119.439">0 710 5528 0 0,'0'0'422'0'0,"2"0"-276"0"0,5 3 376 0 0,-5-3 2108 0 0,-2 0 911 0 0,0 0 184 0 0,0 0-281 0 0,0 0-1313 0 0,0 0-578 0 0,0 0-118 0 0,0 0-147 0 0,0 0-520 0 0,0 0-234 0 0,0 0-43 0 0,0 0-61 0 0,0 0-214 0 0,0 0-96 0 0,0 0-21 0 0,1-2-100 0 0,-1 2-31 0 0,0-1 0 0 0,0 1 1 0 0,0 0-1 0 0,0 0 0 0 0,0-1 1 0 0,1 1-1 0 0,-1 0 0 0 0,0 0 1 0 0,0 0-1 0 0,0-1 0 0 0,0 1 1 0 0,0 0-1 0 0,0 0 0 0 0,0 0 1 0 0,0-1-1 0 0,1 1 0 0 0,-1 0 1 0 0,0 0-1 0 0,0 0 0 0 0,0 0 1 0 0,0-1-1 0 0,1 1 0 0 0,-1 0 1 0 0,0 0-1 0 0,0 0 0 0 0,0 0 0 0 0,1 0 1 0 0,-1 0-1 0 0,0 0 32 0 0,23-10-1689 0 0,-5 7-6899 0 0,-9 3 898 0 0</inkml:trace>
  <inkml:trace contextRef="#ctx0" brushRef="#br0" timeOffset="1468.505">230 686 6448 0 0,'0'0'498'0'0,"0"0"142"0"0,0 0 1815 0 0,0 0 825 0 0,0 0 164 0 0,0 0-298 0 0,0 0-1403 0 0,0 0-612 0 0,0 0-126 0 0,0 0-128 0 0,0 0-454 0 0,0 0-198 0 0,0 0-38 0 0,0 0-106 0 0,0 0-403 0 0,1 2-177 0 0,6 15-829 0 0,-6-16-491 0 0,-1-1-437 0 0</inkml:trace>
  <inkml:trace contextRef="#ctx0" brushRef="#br0" timeOffset="1469.505">402 665 17423 0 0,'0'0'768'0'0,"6"7"160"0"0,-6-7-736 0 0,0 0-192 0 0,0 0 0 0 0,3 14 0 0 0,2-11 1208 0 0,0 6 200 0 0,-5-9 48 0 0,0 0 8 0 0,0 0-928 0 0,0 0-184 0 0,0 0-40 0 0,0 0-8 0 0,0 0-1304 0 0,0 0-264 0 0,0 0-48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9:38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83 2760 0 0,'0'0'889'0'0,"0"0"2694"0"0,0 0 1178 0 0,0 0 235 0 0,0 0-484 0 0,0 0-2223 0 0,0 0-973 0 0,0 0-195 0 0,0 0-137 0 0,0 0-423 0 0,0 0-178 0 0,0 0-36 0 0,0 0-50 0 0,0 0-162 0 0,0 0-77 0 0,0 0-122 0 0,0 0-25 0 0,0 0-91 0 0,0 0-388 0 0,2-1-174 0 0,-1-1 425 0 0,2 0 36 0 0,1-1-2933 0 0,3-1 772 0 0</inkml:trace>
  <inkml:trace contextRef="#ctx0" brushRef="#br0" timeOffset="352.903">181 47 2304 0 0,'0'0'101'0'0,"0"0"654"0"0,0 0 2659 0 0,0 0 1165 0 0,0 0 233 0 0,0 0-472 0 0,0 0-2175 0 0,0 0-960 0 0,0 0-189 0 0,0 0-129 0 0,0 0-398 0 0,0 0-175 0 0,0 0-33 0 0,0 0-36 0 0,0 0-118 0 0,0 0-51 0 0,0 0-11 0 0,0 0-49 0 0,7 7-2709 0 0,0-2 793 0 0,3-2-83 0 0</inkml:trace>
  <inkml:trace contextRef="#ctx0" brushRef="#br0" timeOffset="701.971">307 0 3680 0 0,'11'0'160'0'0,"-11"0"40"0"0,3 5-200 0 0,2-1 0 0 0,0-1 0 0 0,4 2 0 0 0,-9-5 4176 0 0,0 0 792 0 0,5 0 159 0 0,-5 0 33 0 0,4 4-3720 0 0,-4-4-736 0 0,0 0-160 0 0,0 0-24 0 0,0 0-1136 0 0,5-9-232 0 0,0-3-48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9:36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17 5064 0 0,'0'0'232'0'0,"0"0"593"0"0,0 0 2366 0 0,0 0 1031 0 0,0 0 207 0 0,0 0-433 0 0,0 0-1977 0 0,0 0-866 0 0,0 0-175 0 0,0 0-105 0 0,0 0-311 0 0,-4 0 309 0 0,3 0-4217 0 0,1 0-3600 0 0,0 0-881 0 0</inkml:trace>
  <inkml:trace contextRef="#ctx0" brushRef="#br0" timeOffset="330.217">156 3 6448 0 0,'0'0'498'0'0,"0"0"166"0"0,0 0 1916 0 0,0 0 874 0 0,0 0 176 0 0,0 0-333 0 0,0 0-1525 0 0,0 0-666 0 0,0 0-136 0 0,0 0-90 0 0,0 0-254 0 0,0 0-108 0 0,0 0-26 0 0,0 0-59 0 0,0 0-229 0 0,0 0-98 0 0,0 0-18 0 0,0 0-170 0 0,0 0-673 0 0,2 2-260 0 0,10 6-1423 0 0,-5-2-3148 0 0,-6-4-2136 0 0</inkml:trace>
  <inkml:trace contextRef="#ctx0" brushRef="#br0" timeOffset="664.877">299 0 8752 0 0,'0'0'776'0'0,"0"0"-616"0"0,0 0-160 0 0,0 0 0 0 0,0 0 2792 0 0,0 0 536 0 0,10 9 95 0 0,-10-9 33 0 0,0 0-2120 0 0,9 8-424 0 0,-9-8-80 0 0,0 0-24 0 0,0 0-1368 0 0,0 0-272 0 0,0 0-64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10:57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26 108 5064 0 0,'0'0'389'0'0,"-2"-15"728"0"0,-6-5 11174 0 0,3 15-10154 0 0,2-2 359 0 0,1 2-88 0 0,-1 13-1399 0 0,2 1-885 0 0,0 0 0 0 0,0-1 0 0 0,1 1 0 0 0,1 0 0 0 0,-1 0 0 0 0,1 0-1 0 0,2 7-123 0 0,2 18 0 0 0,-2-8 192 0 0,2-1-1 0 0,1 0 1 0 0,2 8-192 0 0,0-6 186 0 0,-2 1-1 0 0,2 19-185 0 0,-7-42 2 0 0,0-1 0 0 0,1 1-1 0 0,-1 0 1 0 0,1 0 0 0 0,0 0-1 0 0,2 3-1 0 0,5 13 61 0 0,-7-17-51 0 0,6 11 67 0 0,-7-13 39 0 0,-1-2 4 0 0,0 0-7 0 0,0 0-1 0 0,0 0 0 0 0,0 0 0 0 0,0 0 0 0 0,0 0-5 0 0,0 0-23 0 0,0 0-11 0 0,0 0-1 0 0,0-2-38 0 0,0-1-1 0 0,0 1 1 0 0,0 0-1 0 0,-1 0 1 0 0,1 0-1 0 0,0 0 1 0 0,-1 0-1 0 0,0-1-33 0 0,-2-14 164 0 0,3 4-55 0 0,1 3-11 0 0,-1 0-1 0 0,-1 1 1 0 0,0-1 0 0 0,0 0-1 0 0,-1 0-97 0 0,-4-34 291 0 0,3 14-179 0 0,0-1 17 0 0,1 0 1 0 0,1-19-130 0 0,1 41 20 0 0,0 0 0 0 0,1 1 0 0 0,-1-1 0 0 0,2 1 1 0 0,-1-1-1 0 0,1 1 0 0 0,2-7-20 0 0,0 6 4 0 0,-4 6-1 0 0,1 0 0 0 0,0 1 1 0 0,0-1-1 0 0,0 0 0 0 0,0 1 1 0 0,0-1-1 0 0,0 1 1 0 0,1-1-1 0 0,-1 1 0 0 0,1-1 1 0 0,0 1-1 0 0,0 0 0 0 0,0 0 1 0 0,0 0-1 0 0,0 0 0 0 0,0 0 1 0 0,0 1-1 0 0,1-1-3 0 0,14-6 5 0 0,2-1 29 0 0,1 1 0 0 0,5-1-34 0 0,-19 7 7 0 0,1 0 0 0 0,-1 0 1 0 0,1 1-1 0 0,0 1 0 0 0,-1-1 1 0 0,1 1-1 0 0,0 0 0 0 0,0 0 1 0 0,0 1-8 0 0,5 2 42 0 0,-1 3-20 0 0,-9-4-18 0 0,0 1 0 0 0,0-1 1 0 0,0 0-1 0 0,-1 1 0 0 0,1-1 1 0 0,-1 1-1 0 0,0 0 0 0 0,1 0 1 0 0,-1-1-1 0 0,-1 1 0 0 0,1 0 1 0 0,0 0-1 0 0,-1 0 0 0 0,1 0 1 0 0,-1 0-1 0 0,0 0 0 0 0,0 0 1 0 0,0 0-1 0 0,0-1 0 0 0,-1 1 1 0 0,1 0-1 0 0,-1 0 1 0 0,0 0-1 0 0,0 2-4 0 0,-3 5 4 0 0,0-1 0 0 0,0 0 0 0 0,-1 0 0 0 0,0 0 0 0 0,0 0 0 0 0,-5 4-4 0 0,4-5-48 0 0,0-1 0 0 0,-1 0 0 0 0,0 0 0 0 0,-1-1 0 0 0,1 0 0 0 0,-1 0 1 0 0,0-1-1 0 0,-1 0 0 0 0,1 0 0 0 0,-1-1 0 0 0,-1 1 48 0 0,5-4-502 0 0,1 0-1 0 0,-1 0 1 0 0,1 0-1 0 0,-1 0 1 0 0,1-1-1 0 0,-1 0 1 0 0,0 0-1 0 0,1 0 1 0 0,-5-1 502 0 0,4-3-2818 0 0</inkml:trace>
  <inkml:trace contextRef="#ctx0" brushRef="#br0" timeOffset="592.365">473 84 3224 0 0,'0'0'143'0'0,"1"-1"-3"0"0,4-9 2093 0 0,-5 9-1135 0 0,0 0 1 0 0,1-1-1 0 0,-1 1 0 0 0,0 0 1 0 0,0 0-1 0 0,0 0 1 0 0,0 0-1 0 0,0-1 1 0 0,0 1-1 0 0,0 0 1 0 0,-1 0-1 0 0,1 0-1098 0 0,-1-5 2669 0 0,1 5-1414 0 0,0 1-249 0 0,0 0-108 0 0,0 0-24 0 0,0 0-50 0 0,0 0-201 0 0,0 0-89 0 0,0 0-19 0 0,0 0-31 0 0,0 0-119 0 0,0 2-55 0 0,1 11 58 0 0,1 0 0 0 0,0 0-1 0 0,4 11-367 0 0,3 24 335 0 0,-7-35-264 0 0,4 34 286 0 0,-1 37-357 0 0,0 8 79 0 0,-1-68-1791 0 0,-4-25 1471 0 0,0 0 0 0 0,0 0-1 0 0,0 0 1 0 0,0 1 0 0 0,0-1 0 0 0,0 0-1 0 0,0 0 1 0 0,1 0 0 0 0,-1 0 0 0 0,0 0-1 0 0,1 0 1 0 0,-1 1 0 0 0,1-1 0 0 0,-1 0-1 0 0,1 0 1 0 0,-1 0 0 0 0,1 0 241 0 0,4-7-1883 0 0</inkml:trace>
  <inkml:trace contextRef="#ctx0" brushRef="#br0" timeOffset="943.38">656 5 3680 0 0,'0'0'167'0'0,"8"4"26"0"0,-3-3 546 0 0,-4-1 3095 0 0,-1 0 1331 0 0,0 0 255 0 0,0 0-552 0 0,0 0-2536 0 0,0 0-1116 0 0,0 0-227 0 0,0 0-126 0 0,0 0-363 0 0,-3 0-362 0 0,1 1 1 0 0,-1-1-1 0 0,1 1 1 0 0,-1-1-1 0 0,1 1 1 0 0,-1 0-1 0 0,-2 1-138 0 0,3-1 38 0 0,-1 0 0 0 0,1 0 0 0 0,-1 0-1 0 0,0 0 1 0 0,0-1 0 0 0,0 1 0 0 0,1-1 0 0 0,-2 0-38 0 0,-65 4 417 0 0,8 1-289 0 0,52-4-113 0 0,-1 1-27 0 0,1-1 0 0 0,-1 1 0 0 0,-6 3 12 0 0,5-4-2099 0 0,7-1-5870 0 0,4 0-1373 0 0</inkml:trace>
  <inkml:trace contextRef="#ctx0" brushRef="#br0" timeOffset="1446.102">853 424 3680 0 0,'3'1'161'0'0,"-2"0"-125"0"0,-1-1 0 0 0,1 0-1 0 0,0 0 1 0 0,0 1-1 0 0,-1-1 1 0 0,1 1 0 0 0,0-1-1 0 0,-1 1 1 0 0,1-1-1 0 0,0 1 1 0 0,-1-1 0 0 0,1 1-1 0 0,-1-1 1 0 0,1 1-1 0 0,-1 0 1 0 0,1-1 0 0 0,-1 1-1 0 0,1 0 1 0 0,-1-1-1 0 0,0 1 1 0 0,1 0 0 0 0,-1 0-1 0 0,0 0 1 0 0,0 0-36 0 0,1 0 3242 0 0,-1-1 1141 0 0,0 0 227 0 0,0 0-419 0 0,0 0-1932 0 0,0 0-845 0 0,-2-8 946 0 0,2-6-1394 0 0,0 4-658 0 0,0 0 0 0 0,0-1 0 0 0,-1 1 0 0 0,0 0 0 0 0,-1-1 0 0 0,0 1-1 0 0,-3-8-307 0 0,-1 2-14 0 0,1 0-1 0 0,1-1 1 0 0,1 0 0 0 0,1 0-1 0 0,0 0 1 0 0,1 0-1 0 0,1-3 15 0 0,-2 2-339 0 0,2 15 176 0 0,-1 1 0 0 0,1-1 0 0 0,0 1 0 0 0,0 0 0 0 0,0-1 0 0 0,0 1 0 0 0,0-1 0 0 0,1 1 0 0 0,-1 0 0 0 0,1-2 163 0 0,1-5-1080 0 0,3-5-1377 0 0,3 4-5333 0 0,-3 2 495 0 0</inkml:trace>
  <inkml:trace contextRef="#ctx0" brushRef="#br0" timeOffset="1810.138">1072 34 17359 0 0,'0'0'795'0'0,"0"0"-16"0"0,1 1-497 0 0,5 1-46 0 0,-4-1 820 0 0,-2-1 354 0 0,0 0 59 0 0,0 0-66 0 0,0 0-346 0 0,0 0-156 0 0,0 0-33 0 0,0 0-85 0 0,0 0-343 0 0,0 0-154 0 0,0 0-28 0 0,0 0 26 0 0,-20 13 1153 0 0,6-8-1293 0 0,-1 0-1 0 0,0 0 1 0 0,1-1 0 0 0,-16 1-144 0 0,8-1 33 0 0,2-1-46 0 0,0-1 0 0 0,0 0 0 0 0,0-2 1 0 0,-1 0 12 0 0,-47 1-29 0 0,4 0 52 0 0,62-1-366 0 0,2 0-133 0 0,0 0-32 0 0,0 0-4 0 0,0 0 0 0 0,2 1 0 0 0,1 2 173 0 0,-1-1 1 0 0,1 0-1 0 0,0 1 1 0 0,0-1-1 0 0,0 0 0 0 0,1-1 1 0 0,-1 1-1 0 0,0 0 0 0 0,1-1 1 0 0,-1 0-1 0 0,1 0 0 0 0,-1 0 1 0 0,1 0-1 0 0,0-1 0 0 0,-1 1 1 0 0,1-1-1 0 0,0 0 0 0 0,-1 0 1 0 0,2 0 338 0 0,17 4-4606 0 0,-10-1 2677 0 0,5-2-365 0 0</inkml:trace>
  <inkml:trace contextRef="#ctx0" brushRef="#br0" timeOffset="2154.141">1072 238 12896 0 0,'0'0'594'0'0,"1"1"-16"0"0,1 5-129 0 0,-1-5 1744 0 0,4 2-3194 0 0,-2-2 3604 0 0,-3 0 7781 0 0,-7 1-10167 0 0,0 0 0 0 0,-1 0 0 0 0,1-1-1 0 0,0 0 1 0 0,-1 0 0 0 0,1 0 0 0 0,-1-1-1 0 0,1-1 1 0 0,-8 0-217 0 0,-34 1 1048 0 0,-38 11-1032 0 0,72-7-419 0 0,15-4 384 0 0,0 0 0 0 0,0 0 0 0 0,0 0 0 0 0,-1 0 0 0 0,1 0 0 0 0,0 0 0 0 0,0 1 0 0 0,0-1 0 0 0,0 0 0 0 0,0 0 0 0 0,0 0 0 0 0,0 0 0 0 0,0 0 0 0 0,0 0-1 0 0,0 0 1 0 0,0 0 0 0 0,0 0 0 0 0,0 1 0 0 0,-1-1 0 0 0,1 0 0 0 0,0 0 0 0 0,0 0 0 0 0,0 0 0 0 0,0 0 0 0 0,0 0 0 0 0,0 0 0 0 0,0 1 0 0 0,0-1 0 0 0,0 0 0 0 0,0 0-1 0 0,0 0 1 0 0,0 0 0 0 0,1 0 0 0 0,-1 0 0 0 0,0 0 0 0 0,0 0 0 0 0,0 1 0 0 0,0-1 0 0 0,0 0 0 0 0,0 0 0 0 0,0 0 0 0 0,0 0 0 0 0,0 0 0 0 0,0 0 0 0 0,0 0 0 0 0,0 0-1 0 0,0 0 1 0 0,0 0 0 0 0,1 1 0 0 0,-1-1 0 0 0,0 0 19 0 0,18 8-2237 0 0,-13-7 1729 0 0,20 12-1459 0 0,-3-1-2235 0 0,0-2-1 0 0,2 0 4203 0 0,-13-5-2171 0 0</inkml:trace>
  <inkml:trace contextRef="#ctx0" brushRef="#br0" timeOffset="2491.241">1165 433 6912 0 0,'0'0'528'0'0,"0"0"-4667"0"0,1 2 6018 0 0,3 6 19344 0 0,-5-5-18596 0 0,0 0-2531 0 0,-1 1 1 0 0,0-1-1 0 0,0 0 0 0 0,0 1 1 0 0,-1-1-1 0 0,1 0 1 0 0,-1 0-1 0 0,1-1 0 0 0,-1 1 1 0 0,0-1-1 0 0,0 1 0 0 0,-1-1 1 0 0,1 0-1 0 0,0 0 1 0 0,-1 0-1 0 0,1 0 0 0 0,-1-1 1 0 0,-1 1-97 0 0,-9 2 188 0 0,0-1 0 0 0,0 0 0 0 0,0-1 0 0 0,-7 0-188 0 0,2 0 142 0 0,-8 0-299 0 0,0-1 1 0 0,-3-2 156 0 0,-3 0 114 0 0,31 1-106 0 0,1-1-1 0 0,0 1 0 0 0,0-1 0 0 0,0 1 0 0 0,0-1 0 0 0,0 0 1 0 0,0 0-1 0 0,0 1 0 0 0,0-1 0 0 0,0 0 0 0 0,0 0 0 0 0,0 0 1 0 0,0 0-1 0 0,1 0 0 0 0,-1 0-7 0 0,0 0 12 0 0,-3-5-128 0 0,3 4-549 0 0,1 2-262 0 0,8-8-8126 0 0,-2-1 74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11:01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9 163 3680 0 0,'2'-9'192'0'0,"-1"5"153"0"0,0 1 0 0 0,0-1 0 0 0,-1 0 0 0 0,0 1 0 0 0,0-1 0 0 0,0 0 0 0 0,0 1 0 0 0,0-2-345 0 0,0 3 1022 0 0,-1 0-1 0 0,1-1 1 0 0,0 1 0 0 0,-1 0 0 0 0,1 0 0 0 0,-1 0-1 0 0,0 0 1 0 0,0 0 0 0 0,0 0-1022 0 0,-1-4 1529 0 0,1 5 7 0 0,1 1-86 0 0,-1 6 6337 0 0,0-1-7593 0 0,0 1-1 0 0,0-1 1 0 0,1 1-1 0 0,0 3-193 0 0,2 4 168 0 0,-1-6-88 0 0,0 1 0 0 0,1-1 0 0 0,0 0 0 0 0,0 0 0 0 0,1 3-80 0 0,22 44 506 0 0,19 28-38 0 0,-35-63-178 0 0,-4-5 270 0 0,-1 5-201 0 0,-3-17-439 0 0,-1-2-16 0 0,-14-3 215 0 0,12 0-92 0 0,-1 0 0 0 0,1 0-1 0 0,0-1 1 0 0,0 1 0 0 0,0 0 0 0 0,0-1 0 0 0,1 1 0 0 0,0-1 0 0 0,-1 0 0 0 0,1 1 0 0 0,0-1 0 0 0,1 0 0 0 0,-1 0 0 0 0,1 0-1 0 0,0 0 1 0 0,0-2-27 0 0,-6-35 94 0 0,7 33-81 0 0,0 0 1 0 0,0 0 0 0 0,0 0 0 0 0,1 0-1 0 0,1 0 1 0 0,-1 0 0 0 0,1 1 0 0 0,0-1-1 0 0,1 1 1 0 0,0 0 0 0 0,0 0-1 0 0,0 0 1 0 0,1 1 0 0 0,0-1 0 0 0,0 1-1 0 0,1 0 1 0 0,0 1 0 0 0,0-1 0 0 0,0 1-1 0 0,1 1 1 0 0,-1-1 0 0 0,1 1-1 0 0,0 0 1 0 0,0 0 0 0 0,1 1 0 0 0,-1 0-1 0 0,4 0-13 0 0,26-9 22 0 0,-27 13 20 0 0,2 7-31 0 0,-10-5-7 0 0,1 0 0 0 0,-1 0-1 0 0,0 0 1 0 0,-1 0 0 0 0,1 0 0 0 0,0 1-1 0 0,-1-1 1 0 0,0 1 0 0 0,0-1 0 0 0,0 1-1 0 0,0 0 1 0 0,0-1 0 0 0,-1 1 0 0 0,0 0-1 0 0,0-1 1 0 0,0 1 0 0 0,0 3-4 0 0,-2 5 0 0 0,0-7 0 0 0,0-1 0 0 0,0 0 0 0 0,-1 0 0 0 0,0 0 0 0 0,0 0 0 0 0,0 0 0 0 0,0-1 0 0 0,0 1 0 0 0,-4 2 0 0 0,-2 3 0 0 0,7-7 0 0 0,0 0 0 0 0,-1 0 0 0 0,1 0 0 0 0,0 0 0 0 0,-1 0 0 0 0,1-1 0 0 0,-1 1 0 0 0,1-1 0 0 0,-1 1 0 0 0,0-1 0 0 0,1 0 0 0 0,-14 5-504 0 0,-21 6-470 0 0,34-11-345 0 0,0 0 0 0 0,0-1 0 0 0,0 0 0 0 0,0 0 0 0 0,0 0-1 0 0,-1 0 1 0 0,1 0 1319 0 0,-7-3-9439 0 0</inkml:trace>
  <inkml:trace contextRef="#ctx0" brushRef="#br0" timeOffset="487.673">514 287 2760 0 0,'0'0'852'0'0,"0"0"2536"0"0,0 0 1108 0 0,0 0 221 0 0,0 0-455 0 0,0 0-2094 0 0,0 0-920 0 0,0 0-184 0 0,0 0-126 0 0,0 0-384 0 0,0 0-159 0 0,0 0-38 0 0,0 0-17 0 0,-1-8 464 0 0,-6-7-694 0 0,-5-11-791 0 0,6 3 1081 0 0,3 13-789 0 0,1 1 1 0 0,-1 0 0 0 0,2-1-1 0 0,0 1 1 0 0,0-1 0 0 0,0 0 388 0 0,1-15-3811 0 0,0 23 1947 0 0</inkml:trace>
  <inkml:trace contextRef="#ctx0" brushRef="#br0" timeOffset="853.935">668 9 17503 0 0,'0'0'803'0'0,"0"0"-18"0"0,0 0-261 0 0,0 0 750 0 0,0 0 380 0 0,0 0 77 0 0,0 0-116 0 0,0 0-563 0 0,0 0-247 0 0,0 0-49 0 0,0 0-71 0 0,-1 10 351 0 0,-1-8-980 0 0,0 0-1 0 0,0 0 1 0 0,0 0-1 0 0,0 0 1 0 0,0 0-1 0 0,0-1 1 0 0,-1 1-1 0 0,1-1 1 0 0,0 0 0 0 0,-1 0-1 0 0,1 0 1 0 0,-1 0-1 0 0,0 0 1 0 0,1 0-1 0 0,-1-1 1 0 0,-1 1-56 0 0,-7 1 114 0 0,0 0 1 0 0,0-1-1 0 0,-8-1-114 0 0,-93 0 520 0 0,101 0-456 0 0,9 0-68 0 0,2 0-285 0 0,0 0-126 0 0,0 0-1337 0 0,0 0-5498 0 0,0 0-2359 0 0</inkml:trace>
  <inkml:trace contextRef="#ctx0" brushRef="#br0" timeOffset="1303.864">799 322 6912 0 0,'0'0'528'0'0,"0"0"190"0"0,0 0 2066 0 0,0 0 942 0 0,0 0 185 0 0,0 0-343 0 0,0 0-1592 0 0,4-7 2164 0 0,-3 5-4000 0 0,1-1 0 0 0,-1 1 0 0 0,0 0 0 0 0,-1-1 0 0 0,1 1 0 0 0,0 0 0 0 0,-1-1 0 0 0,1 1 0 0 0,-1-1 0 0 0,0 1 0 0 0,0-1 0 0 0,0 1 0 0 0,0-1 0 0 0,0 1 0 0 0,-1-3-140 0 0,-1-4 122 0 0,-1 0-1 0 0,0 0 0 0 0,-3-7-120 0 0,3 10-8 0 0,0-1 1 0 0,1 0 0 0 0,0 1 0 0 0,0-1 0 0 0,0 0 0 0 0,1 0-1 0 0,0-5 7 0 0,1 4-82 0 0,-1-1 0 0 0,0 1-1 0 0,-1-1 1 0 0,0-2 82 0 0,-2-6-167 0 0,4 11-124 0 0,0 0 0 0 0,1 0 0 0 0,-1 0 0 0 0,1 0 0 0 0,0 0 0 0 0,2-4 291 0 0,-2 5-1204 0 0,0 1 1 0 0,1 0 0 0 0,0-1-1 0 0,0 1 1 0 0,0 0-1 0 0,1 0 1 0 0,2-3 1203 0 0,0 1-1915 0 0</inkml:trace>
  <inkml:trace contextRef="#ctx0" brushRef="#br0" timeOffset="1668.513">1018 1 1376 0 0,'5'3'-2130'0'0,"2"0"4791"0"0,-5-3-1134 0 0,-1 1-1 0 0,0-1 1 0 0,1 0 0 0 0,-1 1 0 0 0,1-1-1 0 0,-1 0 1 0 0,0 0 0 0 0,1 0-1 0 0,-1 0 1 0 0,1 0 0 0 0,-1 0-1 0 0,2 0-1526 0 0,-3-1 6647 0 0,-1 1-3448 0 0,-13 2-3481 0 0,7 0 411 0 0,-1-1 0 0 0,1 1 0 0 0,-1-1 0 0 0,1-1 0 0 0,0 0 0 0 0,-1 0 0 0 0,-6-1-129 0 0,-11 0 389 0 0,-13-5 156 0 0,20 3-593 0 0,12 2 19 0 0,1 0 0 0 0,-1 0-1 0 0,1 1 1 0 0,-1 0 0 0 0,0 0-1 0 0,1 1 1 0 0,-1-1 0 0 0,-3 2 29 0 0,4-1 173 0 0,-33 10-128 0 0,38-9-285 0 0,1-1-1 0 0,-1 1 1 0 0,0-1-1 0 0,1 1 0 0 0,0-1 1 0 0,-1 1-1 0 0,1-1 1 0 0,0 0-1 0 0,0 1 0 0 0,0-1 1 0 0,0 0 240 0 0,0 0-202 0 0,0 0 1 0 0,0 1-1 0 0,1-1 1 0 0,-1-1-1 0 0,1 1 1 0 0,-1 0-1 0 0,1 0 1 0 0,-1 0-1 0 0,1-1 1 0 0,-1 1-1 0 0,1-1 1 0 0,0 1-1 0 0,-1-1 1 0 0,1 0-1 0 0,0 0 1 0 0,-1 1 201 0 0,29 0-3301 0 0,-30-1 3162 0 0,3 0-536 0 0,0 0 0 0 0,0 1-1 0 0,0-1 1 0 0,0 1 0 0 0,0-1 0 0 0,0 1-1 0 0,-1 0 676 0 0,8 4-6639 0 0</inkml:trace>
  <inkml:trace contextRef="#ctx0" brushRef="#br0" timeOffset="2021.571">1037 151 6448 0 0,'0'0'498'0'0,"0"0"113"0"0,1 0 2991 0 0,5 2-3076 0 0,-5-1 4197 0 0,0 1 5087 0 0,-1-1-9636 0 0,0 0-63 0 0,0 0 0 0 0,0 0 0 0 0,0 0 0 0 0,0 0 1 0 0,0 0-1 0 0,0 0 0 0 0,0 0 0 0 0,0 0 0 0 0,0 0 0 0 0,0-1 0 0 0,0 1 0 0 0,-1 0 0 0 0,1 0 0 0 0,0 0 0 0 0,-1 0 1 0 0,1 0-1 0 0,-1 0 0 0 0,1 0 0 0 0,-1-1 0 0 0,1 1 0 0 0,-1 0 0 0 0,1 0 0 0 0,-1-1 0 0 0,0 1 0 0 0,0 0 1 0 0,1-1-1 0 0,-1 1 0 0 0,0 0 0 0 0,0-1 0 0 0,0 1 0 0 0,1-1 0 0 0,-1 0 0 0 0,0 1 0 0 0,0-1 0 0 0,0 0-111 0 0,-12 5 147 0 0,7-2-72 0 0,0 0 0 0 0,0-1 0 0 0,-1 0 0 0 0,1 0-1 0 0,-1-1 1 0 0,1 0 0 0 0,-4 0-75 0 0,-15 4 141 0 0,13-4-74 0 0,10-1-61 0 0,1 0 1 0 0,-1 0-1 0 0,1 0 1 0 0,0 0-1 0 0,-1 1 0 0 0,1-1 1 0 0,0 0-1 0 0,0 1 1 0 0,-1-1-1 0 0,1 1 0 0 0,0-1 1 0 0,0 1-1 0 0,-1 0-6 0 0,-11 0 9 0 0,11-1 52 0 0,2 0-11 0 0,0 0-128 0 0,0 0-72 0 0,0 0-18 0 0,0 0-122 0 0,0 0-483 0 0,0 0-215 0 0,0 0-41 0 0,0 0-110 0 0,0 0-421 0 0,9 0-2676 0 0,1-3-1215 0 0,-1 3-1265 0 0</inkml:trace>
  <inkml:trace contextRef="#ctx0" brushRef="#br0" timeOffset="2374.741">1060 292 6448 0 0,'1'1'1763'0'0,"7"2"-3921"0"0,-4 0 6047 0 0,-4-2 3016 0 0,-1 0 4808 0 0,-9 2-11471 0 0,0-1-1 0 0,0 0 0 0 0,0-1 0 0 0,0 0 1 0 0,-1-1-1 0 0,1 0 0 0 0,0-1 0 0 0,0 0 0 0 0,0 0-241 0 0,-39-2 388 0 0,8 3-73 0 0,23 3-225 0 0,14-2-26 0 0,4-1 3 0 0,0 0-79 0 0,0 0-320 0 0,0 0-144 0 0,0 0-1307 0 0,1-1-5356 0 0,4-2-2294 0 0</inkml:trace>
  <inkml:trace contextRef="#ctx0" brushRef="#br0" timeOffset="3103.727">369 80 2304 0 0,'0'0'101'0'0,"0"0"519"0"0,0 0 2095 0 0,0 0 918 0 0,0 0 188 0 0,0 0-294 0 0,0 0-1370 0 0,0 0-600 0 0,0 0-117 0 0,0 0-88 0 0,0 0-257 0 0,0 0-115 0 0,0 0-20 0 0,5 3 624 0 0,3-2-1186 0 0,-1-1 1 0 0,1 1-1 0 0,0-2 1 0 0,0 1-1 0 0,-1-1 0 0 0,1 0 1 0 0,0 0-1 0 0,0-1-398 0 0,0 0 94 0 0,-6 2-92 0 0,0 0 0 0 0,0 0 0 0 0,0 0 0 0 0,0 0 0 0 0,0 1-1 0 0,0-1 1 0 0,0 1 0 0 0,0-1 0 0 0,0 1 0 0 0,0 0 0 0 0,0 0 0 0 0,-1-1 0 0 0,1 1 0 0 0,0 1 0 0 0,-1-1 0 0 0,1 0-1 0 0,-1 0 1 0 0,1 0 0 0 0,-1 1 0 0 0,2 1-2 0 0,9 7-1619 0 0,-11-10 680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1T23:47:20.4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24249 9821 112 0,'-24'22'44'0,"15"-22"-24"0,9 0-13 15,0 0 15-15,0-3 15 16,0 3 10-16,0-3-3 16,0 1-2-16,0-1-23 0,0 3 0 0,0 0 1 15,0 0-11-15,6 0-2 16,0 0-5-16,12-5-2 16,0-6-2-16,6-7-1 15,11-4 2-15,-2-15 0 16,6 0 3-16,5-13 3 15,4-8-4-15,6-8-3 16,-4-3 3-16,-2-13 1 16,-3-8 0-16,-1-8 1 15,-2-5-2-15,0-3-1 16,-1-3 1-16,1-4-1 0,-3 2 2 16,-7-1 1-16,-2-1-1 15,6-6 1-15,-12 5 0 16,-4-13 1-16,7 8 0 15,-15-6 0 1,-3 6-2-16,-15 3 1 0,-3 2 4 16,-3 11 6-16,-12 0-3 15,-5 0 0-15,-7 2-4 16,9-2 1-16,-9-6-4 16,-2 1 0-16,-4 5-1 15,0 5 1-15,-11 8 0 16,-7 5 3-16,-2 3 1 15,-4 13 3-15,-14-5-3 16,-6 13-2-16,-1 11-2 16,1 11 0-16,15 7 0 15,5 5 1-15,10 1-2 16,-1-1-2-16,-3 6-2 16,1 3-1-16,-4 4 6 0,4 4 3 15,-4 10-3-15,13 3-2 16,-1 4 0-1,1 1-1-15,8-2-3 0,3-1 2 16,9-2-1-16,10-1 0 16,5-2-5-16,0 0-3 15,12 0-8-15,3 0-1 16,3-5 1-16,6-6 3 16,6-4 4-16,5-4 2 15,4-5 3-15,6-2 2 16,3-6-1-16,8 0 1 15,-5 6 3-15,3 5 2 16,-9 5 0-16,-7 3 2 0,-5 5-4 16,-6 2 0-16,-3 6 3 15,-18 8 1-15,-12 13-10 16,-14 9-5-16,-7 1 1 16,-9-2 2-16,1 6 5 15,5-9 2-15,6-2-1 16,13-5 2-16,11-1-8 15,15 1-2-15,15-4-5 16,14 4-3-16,28-6-42 16,29 3-20-16,-8-3-7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7T20:21:39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2846 1122 1376 0 0,'0'0'528'0'0,"0"0"1681"0"0,0 0 742 0 0,0 0 149 0 0,0 0-211 0 0,0 0-1014 0 0,0 0-445 0 0,0 0-87 0 0,0 0-97 0 0,0 0-320 0 0,0 2-138 0 0,0-2-716 0 0,0 0 1 0 0,0 0-1 0 0,0 0 0 0 0,0 1 1 0 0,0-1-1 0 0,0 0 1 0 0,0 0-1 0 0,0 0 0 0 0,0 0 1 0 0,0 1-1 0 0,0-1 1 0 0,0 0-1 0 0,0 0 1 0 0,0 0-1 0 0,0 0 0 0 0,0 0 1 0 0,0 1-1 0 0,0-1 1 0 0,0 0-1 0 0,0 0 0 0 0,-1 0 1 0 0,1 0-1 0 0,0 0 1 0 0,0 1-1 0 0,0-1 1 0 0,0 0-1 0 0,0 0 0 0 0,0 0 1 0 0,-1 0-1 0 0,1 0 1 0 0,0 0-1 0 0,0 0 0 0 0,0 0 1 0 0,0 0-1 0 0,0 0 1 0 0,-1 0-1 0 0,1 1 1 0 0,0-1-1 0 0,0 0 0 0 0,0 0 1 0 0,0 0-1 0 0,0 0 1 0 0,-1 0-1 0 0,1 0 1 0 0,0 0-1 0 0,0 0-72 0 0,-4-9 1063 0 0,-2-17-129 0 0,4 8-605 0 0,2 0 0 0 0,0-1 0 0 0,1-8-329 0 0,0 6 319 0 0,-1 1 1 0 0,-1-15-320 0 0,-7-65 1691 0 0,5-60-1691 0 0,3 159 53 0 0,0 1 11 0 0,0 0 0 0 0,0 0 0 0 0,0 0 0 0 0,0 0 0 0 0,0 0 0 0 0,-1-1 0 0 0,-3-1 0 0 0,-3 2 3 0 0,-54 3 562 0 0,41-1-470 0 0,18-2-144 0 0,-1 1 1 0 0,1-1 0 0 0,-1 0-1 0 0,1 0 1 0 0,-1 0 0 0 0,1 0-1 0 0,-1 0 1 0 0,1 0-1 0 0,-1-1 1 0 0,1 1 0 0 0,-3-1-16 0 0,4 0 6 0 0,-1 1 0 0 0,0 0 0 0 0,0-1 0 0 0,0 1 0 0 0,0 0 0 0 0,0 0 1 0 0,1 0-1 0 0,-1 1 0 0 0,0-1 0 0 0,0 0 0 0 0,0 1 0 0 0,-1 0-6 0 0,-12 1 64 0 0,-53 1 209 0 0,31 2 113 0 0,18-4-375 0 0,0 0-1 0 0,-10 3-10 0 0,11-1-2 0 0,-1-1 0 0 0,-10 0 2 0 0,-83 5 83 0 0,100-6 16 0 0,0 0 0 0 0,-11 3-99 0 0,11-2 105 0 0,1-1 0 0 0,-12 1-105 0 0,-130-2-419 0 0,100 7 591 0 0,25-6 99 0 0,0 0-1 0 0,1 2 1 0 0,-6 2-271 0 0,1 2 0 0 0,22-4 0 0 0,0-1 0 0 0,0 0 0 0 0,-1 0 0 0 0,1-1 0 0 0,0-1 0 0 0,-1 1 0 0 0,1-2 0 0 0,-5 0 0 0 0,-19-1-223 0 0,28 2 153 0 0,1 0 0 0 0,-1 0 0 0 0,1 0 0 0 0,-1-1 1 0 0,1 0-1 0 0,-1 0 0 0 0,0-1 70 0 0,-51-16 712 0 0,34 11-712 0 0,18 6 0 0 0,0 1 0 0 0,-30 0-968 0 0,33 0 967 0 0,1 0 1 0 0,-1 0-1 0 0,1 0 0 0 0,-1 0 1 0 0,0-1-1 0 0,1 1 0 0 0,-1-1 1 0 0,1 1-1 0 0,-1-1 0 0 0,-1 0 1 0 0,2 1 4 0 0,-1-1-1 0 0,1 0 0 0 0,-1 1 1 0 0,0-1-1 0 0,1 1 0 0 0,-1 0 1 0 0,0 0-1 0 0,1-1 0 0 0,-1 1 1 0 0,-1 0-4 0 0,2 0 17 0 0,-1 0 1 0 0,1 0 0 0 0,0 0-1 0 0,0 0 1 0 0,-1 1 0 0 0,1-1-1 0 0,0 0 1 0 0,0 0-1 0 0,-1 1 1 0 0,1-1 0 0 0,0 1-1 0 0,0-1 1 0 0,-1 1-18 0 0,1-1 20 0 0,1 1-1 0 0,0-1 1 0 0,-1 0 0 0 0,1 0-1 0 0,-1 1 1 0 0,1-1 0 0 0,-1 0 0 0 0,1 0-1 0 0,-1 0 1 0 0,0 0 0 0 0,1 0-1 0 0,-1 0 1 0 0,1 0 0 0 0,-1 0-1 0 0,1 0 1 0 0,-1 0 0 0 0,1 0-1 0 0,-1 0 1 0 0,0 0-20 0 0,-12-1 242 0 0,-27-3-146 0 0,39 4-96 0 0,0 0 0 0 0,1-1 0 0 0,-1 1 0 0 0,0 0 0 0 0,0 0 0 0 0,1 0 0 0 0,-1-1 0 0 0,0 1 0 0 0,0 0 0 0 0,1 0 0 0 0,-1 0 0 0 0,0 0 0 0 0,0 0 0 0 0,1 1 0 0 0,-1-1 0 0 0,0 0 0 0 0,0 0 0 0 0,1 0 0 0 0,-1 1 0 0 0,0-1 0 0 0,1 0 0 0 0,-1 1 0 0 0,0 0 0 0 0,-11 3 0 0 0,-15 1 0 0 0,-5 5-35 0 0,28-8-622 0 0,2-1 700 0 0,1-1 0 0 0,-1 1-1 0 0,1 0 1 0 0,-1 0 0 0 0,1 0 0 0 0,0 0 0 0 0,-1 0 0 0 0,1 0 0 0 0,0 0 0 0 0,0 0 0 0 0,0 1 0 0 0,0-1 0 0 0,0 0 0 0 0,0 1 0 0 0,0-1 0 0 0,0 1-43 0 0,-6 7 6 0 0,6-8-6 0 0,0 0 0 0 0,1-1 0 0 0,-1 1 0 0 0,0 0 0 0 0,1 0 0 0 0,-1 0 0 0 0,0 0 0 0 0,1 0-1 0 0,-1 0 1 0 0,1 0 0 0 0,-1 0 0 0 0,1 0 0 0 0,0 0 0 0 0,0 0 0 0 0,-1 0 0 0 0,1 0 0 0 0,0 1 0 0 0,-6 21 0 0 0,5-19 0 0 0,0 0 0 0 0,0 0 0 0 0,0 0 0 0 0,0-1 0 0 0,1 1 0 0 0,-1 2 0 0 0,1 12 0 0 0,0 0 0 0 0,-2-1 0 0 0,-1 6 0 0 0,0-12-34 0 0,-1 6-160 0 0,0 17 216 0 0,1-22 29 0 0,1 1 1 0 0,1-1-1 0 0,0 1 1 0 0,0 0-52 0 0,-2 9 0 0 0,2-12 0 0 0,1-3 0 0 0,11-36-2893 0 0,-10 16-4451 0 0,3-2-2346 0 0</inkml:trace>
  <inkml:trace contextRef="#ctx0" brushRef="#br0" timeOffset="2633.64">1 125 2304 0 0,'0'0'576'0'0,"0"0"1579"0"0,0 0 688 0 0,0 0 137 0 0,0 0-212 0 0,0 0-994 0 0,0 0-440 0 0,0 0-87 0 0,0 0-106 0 0,0 0-361 0 0,0 0-157 0 0,0 0-30 0 0,0 0-14 0 0,0 0-31 0 0,0 8 272 0 0,1-4 3106 0 0,1-3-3780 0 0,1 1 0 0 0,0 0-1 0 0,-1-1 1 0 0,1 1 0 0 0,0-1-1 0 0,0 0 1 0 0,0 0 0 0 0,0 0-1 0 0,0-1 1 0 0,0 1 0 0 0,0-1 0 0 0,0 1-1 0 0,0-1 1 0 0,0 0 0 0 0,0 0-1 0 0,0 0 1 0 0,0-1-146 0 0,1 1 155 0 0,22-7 62 0 0,-18 6-96 0 0,0 0-1 0 0,-1 0 1 0 0,1-1-1 0 0,-1 0 1 0 0,1 0-1 0 0,3-3-120 0 0,26-6 436 0 0,-22 7-323 0 0,0 0 0 0 0,-1-1 0 0 0,5-3-113 0 0,10-3 141 0 0,-10 3-91 0 0,-11 5-23 0 0,-1 0 1 0 0,1 1-1 0 0,-1-1 1 0 0,3 1-28 0 0,25-7 137 0 0,-23 6-99 0 0,-1 0 0 0 0,1 1 0 0 0,3 0-38 0 0,98-16 136 0 0,-18 3-23 0 0,-30 12-57 0 0,-19 1 97 0 0,1-2-153 0 0,-18 2 119 0 0,1 1 1 0 0,19 2-120 0 0,0 0 68 0 0,15 4-21 0 0,-31-2-30 0 0,14 3-9 0 0,2 2-8 0 0,-21-1 12 0 0,-1 1-1 0 0,1 1 1 0 0,23 13-12 0 0,3 0 5 0 0,-40-16-61 0 0,0 1-1 0 0,-1 1 1 0 0,0 1-1 0 0,0 0 1 0 0,-1 0-1 0 0,3 4 57 0 0,17 12 19 0 0,-22-17 27 0 0,0 1-1 0 0,-1 0 1 0 0,0 0 0 0 0,0 1 0 0 0,-1 0-1 0 0,-1 0 1 0 0,4 6-46 0 0,-7-8 0 0 0,1-1 0 0 0,0-1 0 0 0,1 1 0 0 0,2 1 0 0 0,16 22 0 0 0,-15-14 0 0 0,0 0 0 0 0,-1 0 0 0 0,1 6 0 0 0,8 7 0 0 0,-1-1 0 0 0,-12-20 0 0 0,0 1 0 0 0,1-4 0 0 0,4-5 0 0 0,-2-3 0 0 0,-5 2 0 0 0,1-1 0 0 0,0 1 0 0 0,-1-1 0 0 0,1 0 0 0 0,-1 1 0 0 0,0-1 0 0 0,1 0 0 0 0,-1-1 0 0 0,0 1 0 0 0,0 0 0 0 0,0 0 0 0 0,-1-1 0 0 0,1 0 0 0 0,-1 1 0 0 0,1-1 0 0 0,-1 0 0 0 0,0 1 0 0 0,0-1 0 0 0,0 0 0 0 0,0 0 0 0 0,0 0 0 0 0,-1-3 0 0 0,3-3 0 0 0,9-40 0 0 0,0-6 0 0 0,-12 45 0 0 0,1 2 0 0 0,2 1 0 0 0,-2 1 0 0 0,0 2 0 0 0,-3 15 0 0 0,-10 29 0 0 0,8-27 0 0 0,0-1 0 0 0,0 1 0 0 0,1 0 0 0 0,1 0 0 0 0,0 1 0 0 0,1 0 0 0 0,0-6 0 0 0,0 0 0 0 0,0 0 0 0 0,-1 0 0 0 0,0 0 0 0 0,-1 0 0 0 0,0-1 0 0 0,0 1 0 0 0,0-1 0 0 0,-2 1 0 0 0,3-5 0 0 0,1 0 0 0 0,-1-1 0 0 0,0 1 0 0 0,0-1 0 0 0,-1 0 0 0 0,1 0 0 0 0,0 0 0 0 0,-1 0 0 0 0,0 0 0 0 0,1 0 0 0 0,-1-1 0 0 0,0 1 0 0 0,-1 0 0 0 0,-3 1 0 0 0,0-1 0 0 0,0 1 0 0 0,0-1 0 0 0,-8 1 0 0 0,12-3 0 0 0,0 0 0 0 0,-1 0 0 0 0,1 0 0 0 0,0-1 0 0 0,-1 1 0 0 0,1-1 0 0 0,0 0 0 0 0,0 0 0 0 0,0 0 0 0 0,-1 0 0 0 0,-1-2 0 0 0,1 2 0 0 0,0-1 0 0 0,0 1 0 0 0,0 0 0 0 0,0 0 0 0 0,0 0 0 0 0,0 0 0 0 0,-3 0 0 0 0,0 1 0 0 0,0-1 0 0 0,0 0 0 0 0,0 0 0 0 0,0-1 0 0 0,0 1 0 0 0,-1-1 0 0 0,1 1 0 0 0,-1 0 0 0 0,0 1 0 0 0,-5 0 0 0 0,0 1 0 0 0,0 0 0 0 0,-11 4 0 0 0,19-4 4 0 0,3-1 1 0 0,-27-1-49 0 0,19-1-240 0 0,2-1-3950 0 0,1 1 2259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7T20:21:45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309 542 5064 0 0,'0'0'389'0'0,"0"0"-4"0"0,0 0 911 0 0,0 0 428 0 0,0 0 90 0 0,0 0-85 0 0,0 0-397 0 0,0 0-173 0 0,0 0-37 0 0,0 0-21 0 0,0 0-51 0 0,0 0-24 0 0,0 0-2 0 0,0 0 0 0 0,0 0 0 0 0,0 0 0 0 0,0 0 0 0 0,0 0-65 0 0,0 0-276 0 0,0 0-126 0 0,-8-10 837 0 0,4 5-1181 0 0,1 0-1 0 0,1-1 0 0 0,-1 1 0 0 0,1-1 0 0 0,0 0 0 0 0,0 1 0 0 0,1-1 1 0 0,-1-2-213 0 0,1 1 118 0 0,-1 0 0 0 0,0 0 0 0 0,-1 1 0 0 0,1-1 0 0 0,-4-4-118 0 0,-2-6 117 0 0,0-1-1 0 0,1 0 0 0 0,1-1 0 0 0,1 1 0 0 0,-3-17-116 0 0,3 14 39 0 0,-7-21 27 0 0,7 26 84 0 0,1 1 0 0 0,1-1-1 0 0,-1-2-149 0 0,3 7 123 0 0,-1 0-1 0 0,-1 0 1 0 0,-3-11-123 0 0,-19-39 0 0 0,21 39 1 0 0,4 20-3 0 0,-1-1 1 0 0,1 1-1 0 0,0 0 0 0 0,-1-1 1 0 0,0 1-1 0 0,1 0 0 0 0,-1-1 0 0 0,0 1 1 0 0,0 0-1 0 0,0-1 2 0 0,0 2-77 0 0,1 1-6 0 0,0 0 58 0 0,0 0 29 0 0,0 0 1 0 0,0 0 0 0 0,0 0-1 0 0,0 0 1 0 0,0 0-1 0 0,0 0 1 0 0,0 0-1 0 0,0 0 1 0 0,-1-1-1 0 0,1 1 1 0 0,0 0-1 0 0,0 0 1 0 0,0 0 0 0 0,0 0-1 0 0,0 0 1 0 0,0 0-1 0 0,0 0 1 0 0,0 0-1 0 0,0 0 1 0 0,0 0-1 0 0,0 0 1 0 0,0-1-1 0 0,0 1 1 0 0,0 0 0 0 0,0 0-1 0 0,1 0 1 0 0,-1 0-1 0 0,0 0 1 0 0,0 0-1 0 0,0 0 1 0 0,0 0-1 0 0,0 0 1 0 0,0 0-1 0 0,0 0 1 0 0,0 0 0 0 0,0 0-1 0 0,0 0 1 0 0,0-1-1 0 0,0 1 1 0 0,0 0-1 0 0,0 0 1 0 0,0 0-1 0 0,0 0 1 0 0,0 0-1 0 0,1 0 1 0 0,-1 0 0 0 0,0 0-1 0 0,0 0 1 0 0,0 0-1 0 0,0 0 1 0 0,0 0-1 0 0,0 0 1 0 0,0 0-1 0 0,0 0 1 0 0,0 0-1 0 0,0 0-4 0 0,27 21 64 0 0,-11-11-53 0 0,-8-6-11 0 0,1 0-11 0 0,-3 1 1 0 0,1-1-1 0 0,0-1 0 0 0,1 1 0 0 0,2 0 11 0 0,-3-1 32 0 0,1 0-1 0 0,-1 1 1 0 0,-1-1-1 0 0,4 3-31 0 0,-2 0 0 0 0,-6-7 0 0 0,-3-3 0 0 0,-5-7 0 0 0,3 5 0 0 0,1 3 0 0 0,0 0 0 0 0,0-1 0 0 0,0 1 0 0 0,-1 0 0 0 0,1 0 0 0 0,-1 1 0 0 0,1-1 0 0 0,-1 0 0 0 0,-2-1 0 0 0,-13-13 0 0 0,15 8 0 0 0,3 9 0 0 0,0-1 0 0 0,-1 1 0 0 0,1-1 0 0 0,0 1 0 0 0,0-1 0 0 0,0 1 0 0 0,0-1 0 0 0,0 1 0 0 0,-1-1 0 0 0,1 1 0 0 0,0-1 0 0 0,0 1 0 0 0,-1 0 0 0 0,1-1 0 0 0,0 1 0 0 0,-1-1 0 0 0,1 1 0 0 0,0 0 0 0 0,-1-1 0 0 0,1 1 0 0 0,-1 0 0 0 0,-1-2 18 0 0,0 1-1 0 0,-1 0 1 0 0,1 0-1 0 0,-1 0 1 0 0,1 0-1 0 0,-1 1 1 0 0,1-1-1 0 0,-1 1 1 0 0,1-1-1 0 0,-1 1 1 0 0,1 0 0 0 0,-1 0-1 0 0,0 0 1 0 0,1 0-1 0 0,-1 0-17 0 0,-2 1 14 0 0,0 0 0 0 0,0 1 0 0 0,0-1 1 0 0,0 1-1 0 0,0 0 0 0 0,1 0 0 0 0,-4 3-14 0 0,-7 4 1 0 0,0 2 1 0 0,1 0-1 0 0,0 1 0 0 0,0 1-1 0 0,12-12 1 0 0,-6 7 11 0 0,0 1-1 0 0,1 0 1 0 0,0 0-1 0 0,0 2-11 0 0,-11 14 18 0 0,12-11-36 0 0,6-13 12 0 0,0 0 0 0 0,-1 0 0 0 0,1 0-1 0 0,0 0 1 0 0,-1 0 0 0 0,1 0 0 0 0,-1 0 0 0 0,1 0 0 0 0,-1 0 0 0 0,1 0 0 0 0,-1 0 0 0 0,1 0 0 0 0,-1 0 6 0 0,0-1-138 0 0,1 0-19 0 0,0 0 40 0 0,0 0 179 0 0,0 0 82 0 0,0 0 15 0 0,1 6 201 0 0,-1-3-1379 0 0,0-2-2482 0 0,2-11 1845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09T17:19:56.4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4543 8416 784 0,'0'0'35'0,"0"0"7"16,0 0-34-16,0 0-8 0,0 0 0 0,0 0 0 15,0 0 91-15,0 0 16 0,0 0 3 0,0 0 1 16,5 0-19-16,-5 0-4 0,0 0-1 0,0 0 0 16,0 0-19-16,0 0-3 0,0 0-1 0,0 0 0 0,0 0 24 0,0 0 4 15,0 0 0-15,0 0 1 0,8 0-25 0,-8 0-4 16,0 0-2-16,0 0 0 0,0 0-13 0,0 0-2 15,0 0-1-15,0 0 0 0,0 0-2 0,0 0-1 16,0 0 0-16,0 0 0 0,0 0-5 0,0 0-1 16,0 0 0-16,0 0 0 0,0 8-9 0,0-8-1 15,5 7-1-15,-1 1 0 0,-4-8-10 0,0 8-3 16,0-8 0-16,-4 7 0 0,4-7-13 0,-5 12 0 16,5-4 0-16,0 3 0 0,0-3 31 0,-8 4 3 15,8-1 1-15,-5 1 0 0,5-1-16 0,0-3-3 16,0 4-1-16,-9-5 0 0,9 5-4 0,-4-4-1 0,4-8 0 0,0 15 0 15,0-3 2-15,0-1 1 0,0 1 0 0,-9-1 0 16,9 5-1-16,0-1-1 0,0-3 0 0,0 7 0 16,0-3-3-16,0 3 0 0,0 0 0 0,-4 1 0 15,4-1-8-15,0 4 0 0,0-4 0 0,-4 1 8 16,4-1-8-16,0 0 0 0,0 1 0 0,0-1 0 16,0 0 0-16,0 1 0 0,-9-5 8 0,9 4-8 15,0-7 28-15,-4 7 3 0,4-7 1 0,0 3 0 16,0-3-49-1,0-1-10-15,0 1-1 0,0 0-1 0,0-1 46 0,0 1 10 0,4-1 1 0,-4 1 1 16,0-1-29-16,0 1 0 0,0 0 0 0,0-1 0 16,0-3 0-16,0-8 0 0,0 11 0 0,0 1 0 15,0 0 0-15,9-5 0 0,-9 5 0 0,0 0 0 16,0-1-13-16,-9 1-9 0,9-1-2 0,0 1 0 16,0 3 24-16,0-3 0 0,0 7 0 0,0-3 0 0,0-1 0 0,0 4 0 15,0 5 0-15,0-5 0 0,0 0 0 0,9 0 0 16,-9 8 0-16,0-3 0 0,0-5 20 0,0 4 1 15,0-4 1-15,0 1 0 0,0-1-34 0,0-4-8 16,0 5 0-16,0-5-1 0,0 1 21 0,0-1 0 16,-9-3 0-16,9 3 0 0,0-7 0 0,0 3 0 15,0 5 0-15,0-5 0 0,-4 1 0 0,4-4 0 16,0 3 0-16,0 1 0 0,0-1 15 0,0-3 4 16,0 4 1-16,0-1 0 0,4 1-20 0,-4-4 0 15,0 3 0-15,0 1 0 0,0-1 0 0,0 1 0 16,0 0 0-16,9-1 0 0,-9-3 0 0,0 7 0 15,0 1 0-15,0-1 0 0,0 1 0 0,0-1 0 16,0 4 0-16,0 1 0 0,0-5 0 0,0 4-11 16,0 1 2-16,0-1 0 0,0 0 9 0,0 1 0 0,0-1 0 0,0 0 0 15,0 1 0-15,0-5 0 0,0 0 0 0,-9 1 0 16,9-1 0-16,0 1 0 0,0-5 0 0,-4 5 0 16,4-5 0-16,0-3 0 0,0 4 0 0,0-1 0 15,0 1 0-15,0-1 0 0,0 1 0 0,0 0 8 16,0-5-8-16,0 5 0 0,0-4 0 0,4 3 0 15,-4-3 0-15,0 4 0 0,0-1 0 0,9 1 8 16,-9-1-8-16,0 1 0 0,0-1 0 0,0 1 0 16,0 0 0-16,0 3 0 0,0 1 0 0,0 3 0 15,0-4 0-15,4 1 9 0,-4-1-9 0,0 4 0 16,0-3 0-16,0 3 0 0,0-3 0 0,0 3 0 16,0-4 11-16,0 5-11 0,0-1 10 0,4-4-10 15,-4-3 0-15,0 7 8 0,9-3-8 0,-9-1 0 0,0 1 0 0,0-1 0 16,0 1 0-16,0-5 0 0,0 5 0 15,4-5 0-15,-4 1 0 0,0-1 0 16,0-3 0-16,0 4 0 0,0-5 0 0,0 1 0 0,0 0 0 0,0 3 0 16,0-7 0-16,0 8 0 0,0-12 0 0,0 8 0 15,0 3-11-15,0-3 11 0,0-8 0 0,0 15 0 16,0-7 12-16,0 4-4 0,0-12-8 0,9 11 0 16,-9 5 0-16,0-9 0 0,0-7 0 0,0 16 0 15,5-5 0-15,-5 1 0 0,0 0 0 0,8-5 0 16,-8 5 0-16,0-4 0 0,0 7 0 0,0-3-9 15,0 3 0-15,0 0 0 0,0-3 9 0,0 3 12 0,0 5-2 16,0-5-1-16,0 1-9 0,0-5 0 0,0 5 0 0,0-1 0 16,0-3 0-16,0-1 0 0,0 1 0 0,0 3 0 15,0-3 0-15,0-4 0 0,0 3 0 0,0-3 0 16,0 4 0-16,0-5 0 0,0 1 0 0,0-4 0 16,0-4 0-16,5 8 0 0,-5-8 0 0,0 11 0 15,4-3 0-15,-4 0 8 0,0-8-8 0,0 3 0 16,0-3 0-16,0 12 8 0,0-12-8 0,0 4 0 15,0-4 8-15,0 8-8 0,9-1 0 0,-9-7 8 16,0 8-8-16,0 0 8 0,0-8-8 0,0 7 8 16,0-3-8-16,0-4 10 0,0 8-10 0,0-8 10 15,0 0-10-15,0 8 10 0,0-8-10 0,0 0 10 16,0 0-10-16,4 11 12 0,-4-11-12 0,0 0 12 16,0 0-12-16,0 8 12 0,0-8-12 0,0 0 12 15,9 4-12-15,-5 4 12 0,9-4-12 0,-13-4 12 0,0 0-12 0,4 3 8 16,5 5-8-16,4-8 8 0,-13 4-8 0,0-4 8 15,0 0-8-15,17 4 8 0,-12-4-8 0,3 4 10 16,1-4-10-16,4 0 10 0,-4 0-2 0,4 0-8 16,4 0 12-16,-12 0-4 0,-5 0-8 0,8 0 10 15,-8 0-10-15,18 0 10 0,-14 0-10 0,9 0-14 16,0 0 3-16,4 0 1 0,-4 0 21 0,0 0 4 16,0 0 1-16,0 0 0 0,5 0-16 0,-5 0 8 15,-4 0-8-15,4 0 0 0,0 0 8 0,0 0-8 16,4-4 0-16,-8 4 0 0,8 0 8 0,-13-4-8 15,9 4 0-15,-4 0 9 0,-9 0-9 0,0 0 0 16,18 0 0-16,-5 0 8 0,-5 0-8 0,5 0 0 16,-13 0 9-16,9 0-9 0,4 0 0 0,4 0 0 0,-12 0 0 15,3 0 8-15,1 4-8 0,4-4 0 0,-13 0 0 0,0 0 0 16,9 0 0-16,-1 4 0 0,5 0 0 0,1-4 0 16,-6 3 0-16,10-3 0 0,-14 4 0 0,9 0 8 15,0 0-8-15,0-4 0 0,0 4 0 0,4-4 0 16,-4 4 0-16,-4-4 0 0,4 4 0 0,9-4 2 15,-13 3-2-15,4-3 0 0,0 0 0 0,0 4 0 16,0-4 0-16,0 4 0 0,4-4 0 0,-4 4 0 16,0 0 0-16,9 0 0 0,-9-4 0 0,4 4 0 15,1-4 0-15,3 0 0 0,-8 3 0 0,5-3 0 16,-1 4 0-16,0-4 0 0,-4 4 0 0,5-4 0 16,-5 0 0-16,0 0 0 0,0 0 0 0,4 4 0 15,-4-4 0-15,0 0 0 0,0 4 0 0,0-4 0 0,5 0 0 0,-10 0 0 16,5 0 0-16,0 0 0 15,-4 0 0-15,4 4 0 0,5-4 0 0,-5 4 0 16,4-4 0-16,-4 0 0 0,4 0 0 0,-4 0 0 0,0 4 0 0,5-4 0 16,-5 3 0-16,4-3 0 0,1 4 0 0,-1-4 0 15,-4 0 0-15,-4 0 0 0,8 0 0 0,-4 0 0 16,0 0 0-16,-4 0 0 0,-9 0 0 0,8 0 0 16,5-4 0-16,-4 4 0 0,0-3 0 0,4 3 0 15,0-4 0-15,-4 0 0 0,4 4 0 0,-5-4 0 16,1 4 0-16,0 0 0 0,4 0 0 0,-5 0 0 15,1 0 0-15,4 0 0 0,-4 0 0 0,-5 0 0 16,5 0 0-16,-1 0 0 0,6 0 0 0,-10 0 0 0,5 0 0 16,-1 0 0-16,1-4 0 0,-5 4 0 0,-4 0 0 0,13 0 0 15,-13 0 0-15,13-4 0 0,-13 4 0 0,13-4 0 16,-4 4 0-16,-9 0 0 0,9-4 0 0,4 1 0 16,-13 3 0-16,8 0 0 0,5-4 0 0,-13 4 0 15,9-4 0-15,4 0 0 0,-13 4 0 0,9 0 0 16,-9 0 0-16,13-4 0 0,0 4 0 0,-4-4 0 15,-9 4 0-15,17 0 0 0,-4-4 0 0,-9 1 0 16,5 3 0-16,0 0 0 0,-9 0 0 0,13 0 0 16,0-4 0-16,0 4 0 0,0 0 0 0,-9 0 0 15,5 0 0-15,8 0 0 0,-12 0 0 0,3 4 0 16,1-4 0-16,0 0 0 0,4-4 0 0,-5 4 0 16,1 0 0-16,4 0 0 0,-9-4 0 0,5 4 0 15,-9 0 0-15,9 0 0 0,-1-4 0 0,5 4 0 16,-13 0 0-16,0 0 0 0,0 0 0 0,5-4 0 0,8 4 0 0,0-4 0 15,-4 4 0-15,-1-4 0 0,5 4 0 0,-8 0 0 16,3-3 0-16,5 3 0 0,-4 0 0 0,0 0 0 16,4-4 0-16,-5 4 0 0,-8 0 0 0,13 0 0 15,-4 0 0-15,4-4 0 0,-13 4 0 0,17 0 0 16,-8-4 0-16,0 4 0 0,4-4 0 0,-9 4 0 16,-4 0 0-16,13 0 0 0,0-4 0 0,0 4 0 15,-4-4 0-15,-9 4 0 0,13 0 0 0,0 0 0 16,-13 0 0-16,9-3 0 0,4 3 0 0,4-4 0 15,-8 4 0-15,0-4 0 0,-9 4 0 0,13 0 0 16,0 0 0-16,0 0 0 0,4 0 0 0,-8-4 0 16,4 4 0-16,-5-4 0 0,1 4 0 0,4 0 0 15,0-4 0-15,0 4 0 0,0 0 0 0,0-4 0 16,-4 1 0-16,4-1 0 0,0 4 0 0,-4 4 0 0,4-4 0 0,4 3 0 16,-13-3 0-16,9 0 0 0,0 0 0 0,0 0 0 15,-4 0 0-15,0 0 0 0,4 0 0 0,-9 0 0 16,9 0 0-16,0 0 0 0,0 0 0 0,0 0 0 15,5 0 0-15,-5 0 0 0,4 0 0 0,-4 0 0 16,-4 0 0-16,4 0 0 0,0 0 0 0,0 0 0 16,0 0 0-16,0 0 0 0,0 0 0 0,4 0 0 15,-8 0 0-15,4 0-8 0,0 0 8 0,-4 0 0 16,-1 0 0-16,5 0 0 0,-4-3 0 0,4 3 0 16,-4-4 0-16,4 4 0 0,0 0 0 0,-4 0 0 15,8-4 0-15,-8 4 0 0,-1 0 0 0,5 0 0 16,-4 0 0-16,4 0 0 0,0 0 0 0,0 0 0 15,0 0 0-15,0 0 0 0,0 4 0 0,0-4 0 16,-4 0 0-16,4 0 0 0,4 4 0 0,-4-4 0 0,0 0 0 16,5 0-8-16,-5 0 8 0,4 0 0 0,-4 0 0 0,-4 0 0 15,8 0 0-15,-4 0 0 0,0 0 0 0,-4 0-8 16,4 0 8-16,-4 0 0 0,4 0 0 0,4 0 0 16,-8 0 0-16,4-4 0 0,-5 4 0 0,5 0 0 15,5 0 0-15,-5 0 0 0,-4-4 0 0,4 4-8 16,-5 0 8-16,5 0 0 0,0 0 0 0,-4 0 0 15,0 0 0-15,-1 0 0 0,5 0 0 0,-13 0 0 16,9 0 0-16,0 0 0 0,4 0 0 0,0 0 0 16,-13 0 0-16,0 0 0 0,0 0 0 0,0 0 0 15,9 0 0-15,-9 0 0 0,0 0 0 0,0 0 0 0,8 0 0 0,-8 0 0 16,0 0 0-16,0 0-8 0,0 0 8 0,0 0 0 16,0 0 0-16,0 0 0 0,0 0 0 0,9 0 0 15,-9 0 0-15,0 0 0 0,0 0 0 0,0 0 0 16,0 0 0-16,0 0-8 0,0 0 8 0,0 0 0 15,0 0 0-15,0 0 0 0,0 0 0 0,0 0 0 16,0 0 0-16,0 0 0 0,0 0 0 0,0 0 0 16,13-4 0-16,-13 4 0 0,0-8 0 0,0 8 0 15,4-8 0-15,1 1-8 0,-5-1 8 0,0 4 0 16,0-4 0-16,0 1 0 0,0-1 0 0,0-4 0 16,-5 5 0-16,5-5 0 0,-4 1 0 0,4-1 0 15,-9 0 0-15,1 1-8 0,3-5 8 0,-3 5 0 16,-1-5 0-16,0 5 0 0,5-5 0 0,-5 5 0 15,-4-5 0-15,4 5 0 0,1-5 0 0,3 5 0 0,-3-1 0 0,3-3 0 16,-3 3 0-16,-1-3 0 0,5 3 0 0,-5 4 0 16,0-3 0-16,9 3 0 0,-8 0 0 0,-1 1 0 15,5-1 0-15,-1 4 0 0,1-4 0 0,4 8 0 16,0 0 0-16,0 0 0 0,0 0 0 0,0-4 0 16,0 4 0-16,0 0 0 0,-9-3 0 0,9-1 0 15,-8 0 0-15,8 4 0 0,0 0 0 0,0 0 0 16,0 0 0-16,0 0 0 0,0 0 0 0,0 0 0 15,0 0 0-15,0-8 0 0,0 8 0 0,0 0 0 16,0 0 0-16,0 0 0 0,0 0 0 0,0 0 0 16,0 0 0-16,0 0 0 0,0 0 0 0,17 0 0 15,-17 0 0-15,4 4 0 0,9-4 0 0,0 4 0 0,-4 0 0 0,0 0 0 16,4-1 0-16,0 5 0 0,-5 0 0 0,5-4 0 16,-4 0 0-16,0 3 0 0,4 1 0 0,-5 0 0 15,-8-8 0-15,9 11 0 0,4 1 0 0,-8-1 0 16,3 1 0-16,1-4 0 0,-9 3 0 0,9 1 0 15,-5 0 0-15,0-1 0 0,1 1 0 0,3 3 0 16,-3-3 0-16,3-1 0 0,-8 1 0 0,5-1 0 16,-1 1 0-16,0 0 0 0,-4-5 0 0,0 5 0 15,-4 0 0-15,4-5 0 0,0 5 0 0,0-1 0 16,-4 1 0-16,-1 0 0 0,5-1 0 0,-4-3 0 16,4 3 0-16,-4 5 0 0,-1-5 0 0,1 1 0 15,4-4 0-15,-4 3 0 0,-1-3 0 0,1 4 0 16,0-1 0-16,4 1 0 0,-9-1 0 0,0 1 0 15,5-4 0-15,-5 3 0 0,5-3 0 0,-5 4 0 16,0-5 0-16,1 5 0 0,8-12 0 0,-9 8 0 16,0-1 0-16,5 5 0 0,-5-4 0 0,1-1 0 0,3-3 0 0,-3 4 0 15,-1 0 0-15,5-4 0 0,4-4 0 0,-9 7 0 16,-4 5 0-16,4-4 0 0,1-1 0 0,3 1 0 16,-3 0 0-16,-1-1 0 0,0 1 0 0,1 0 0 15,3-4 0-15,1 3 0 0,-5 1 0 0,9-8 0 16,-4 4 0-16,-1 4 0 0,-3 0 0 0,8-8 8 15,0 0-8-15,0 0 0 0,0 0 0 0,-5 7 0 16,5-7 0-16,0 0 0 16,0 0-71-16,0 0-10 0,0 0-3 0,-4 8 0 15,0 0-304-15,4-8-60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09T17:55:58.3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7348 14412 1036 0,'5'4'92'0,"-5"-4"-73"16,0 0-19-16,0 0 0 0,0 0 325 0,0 0 62 15,0 0 12-15,0 0 2 0,0 0-233 0,0 0-46 16,0 0-10-16,0 0-1 0,0 0-38 0,0 0-7 15,0 0-2-15,0 0 0 0,13-8-1 0,-13 8-1 16,0-8 0-16,9 0 0 0,-5 1-30 0,0-5-7 16,9 4-1-16,-13-3 0 0,13 3-4 0,-8-7 0 15,3 3-1-15,10-3 0 0,-5-1-7 0,4 1 0 16,-4-5-1-16,9-3 0 0,-9 0-3 0,13-4-8 16,-9 0 12-16,9 0-4 0,-13 0-8 0,9 0 10 15,-5 0-10-15,5 4 10 0,-9-4-10 0,5 11 8 16,-5-3-8-16,4 4 8 0,0-1 0 0,1-3 0 15,-1 3 0-15,0-3 0 0,1 4 1 0,-1-12 0 16,1 3 0-16,-1 1 0 0,-4 0 0 0,0-4 0 0,-4 4 0 0,-5 0 0 16,0 7-9-16,-4-3 0 0,9 0 0 0,-18-1 8 15,9 5-5-15,-8-1-3 0,3 5 0 0,-3-5 0 16,-5 5 0-16,0 3 0 0,0 0 0 0,-1 5 0 16,-3-5 0-16,0 4 0 0,4 4 0 0,0 0 0 15,0-4 0-15,0 8 0 0,4-4 0 0,-4 4 0 16,4-4 0-16,5 4 0 0,-5 0 0 0,9-4 0 15,0 0 0-15,0 0 0 0,0 0 0 0,13 11 0 16,9-3 0-16,-9 0 0 0,9-5 0 0,4 1 0 0,4 0 0 0,5 0 0 16,-5 0 0-16,5-4 0 0,0 4 0 15,-1 0 0-15,1-4 0 0,0 3 0 0,-5-3 0 0,1 4 0 16,-5-4 0-16,0 4 0 0,-13 0 0 0,4 4 0 16,1-4 0-16,-10 3 0 0,-8-7 0 0,0 12 0 15,0 0 0-15,0-1 0 0,-13 5 0 0,5-1 0 16,-5 0 0-16,-5 1 0 0,1-1 0 0,-5 5 0 15,0 3 0-15,5-4 0 0,0 4 0 0,-1-3 0 16,1-1 0-16,0 0 0 0,-1 0 0 0,5 1 0 16,0-1 0-16,0-3 0 0,4-1 0 0,5-3 0 15,0-5 0-15,4-7 0 0,-5 8 0 0,5-8 0 16,0 0 0-16,13 0 0 16,5-4-113-16,-10-7-23 0,6-5-4 0</inkml:trace>
  <inkml:trace contextRef="#ctx0" brushRef="#br0" timeOffset="1047.125">8960 13817 1440 0,'0'0'128'15,"0"0"-103"-15,0 0-25 0,0 0 0 16,0 0 328-16,0 0 60 0,0 0 12 0,0 0 2 16,0-8-227-16,0 1-46 0,-5-1-9 0,1-8-1 15,-5 5-54-15,5-8-10 0,-1-1-3 0,1 1 0 16,-5-4-23-16,1 0-5 0,3-4 0 0,1 0-1 0,4 0-13 0,0 3-2 16,-13 1-8-16,9 0 12 0,8 4-12 0,-4-4 0 15,-4 7 0-15,4 1 0 16,4-1-65-16,-4 5-7 0,4-1 0 0,-4 4-1 15,9 1-115-15,-9 3-22 0,0 4-5 0</inkml:trace>
  <inkml:trace contextRef="#ctx0" brushRef="#br0" timeOffset="1467.633">9059 13547 2880 0,'0'0'64'0,"0"0"12"0,0 0 4 0,0 0 0 0,0-12-64 0,5 1-16 16,-5-1 0-16,0 1 0 0,4-1 101 0,0 0 18 15,-4-3 3-15,5-1 1 0,-5 1-67 0,4 3-12 0,0-3-4 0,1-4 0 16,-1 3-20-16,5 5-4 0,0-9 0 0,4 9-1 16,-9-5-7-16,9 5 0 0,0 3-8 0,0 0 12 15,0 1-12-15,9-1 11 0,-5 8-11 0,5 0 10 16,-5 4-10-16,5 3 0 0,-5 1 9 0,1 8-9 15,-5 3 0-15,-5-4 0 0,1 9 0 0,-5 3 0 16,-4 3 0-16,-4 5 0 0,-9 0 0 0,0 4 0 16,-4-1 0-16,-1-3-10 0,-3-4 10 0,-1 0 0 15,0-4-8-15,5 0 8 0,-1-8 0 0,1 0 0 16,8-3 0-16,-4-1 0 0,0-3 0 0,9-4 0 0,0-1 8 0,4 1 9 16,0-8 2-16,0 0 0 15,0 0 0-15,0 0 0 0,0 0 0 0,0 0 0 0,8-4-19 0,10 0 0 16,-1-3 0-16,13-1 9 0,-8 4-9 0,4-4 0 15,0-3 0-15,0 3 0 0,0 0 0 0,-4 0 0 16,4-3 0-16,-4 3 0 0,4 0 0 0,-9 5 0 16,1-5 0-16,-10 4 0 15,5 0-70-15,-4 4-14 0,-9 0-2 0</inkml:trace>
  <inkml:trace contextRef="#ctx0" brushRef="#br0" timeOffset="2166.843">10071 13555 1670 0,'0'0'148'0,"0"0"-118"15,0 0-30-15,0 0 0 0,-4-8 278 0,4-8 50 16,-4 1 9-16,4-4 3 0,-9-5-180 0,5-3-35 16,-1 0-7-16,1-3-2 0,4-1-59 0,-9 0-12 15,5 4-2-15,-1 4-1 0,-3-1-21 0,3 5-4 16,5 0-1-16,0 7 0 0,-4 1-8 0,4 11-8 16,0 0 9-16,0 0-9 0,0 0 9 0,0 0-9 15,4 11 8-15,1 9-8 0,-5-1 0 0,4 8 0 16,-4 0 8-16,0 4-8 0,4 4 0 0,-4-1 0 15,0-3 0-15,0 0 0 0,-4 0 0 0,4-8 0 16,0 0 0-16,0-3 0 0,0-5 0 0,0 0 8 16,0-7-8-16,0 4 0 0,0-12 22 0,0 0-1 15,0 0 0-15,0 0 0 0,0 0-7 0,0 0-2 0,4-8 0 0,5 0 0 16,0-3-8-16,-9-1-4 0,9-3 0 0,-1 3 0 16,5-3 0-16,0-1 0 0,0 5 0 0,9-5 0 15,0 1 0-15,4-1 0 0,-5 1 0 0,10-1 0 16,-9 1 0-16,4 3 0 0,-5 5 0 0,1-1 0 15,-5 4 0-15,1 4 0 0,-5 4 0 0,-13-4 0 16,0 0 0-16,9 8 0 0,-1-1 0 0,-8 5 0 16,0 0 0-16,-4 3 0 0,0 4 0 0,-5 1 0 15,-4-1 0-15,0 0 0 0,0 1 0 0,-5-1 0 16,-3 0 0-16,3 0 0 0,-12-3 0 0,4-1 0 16,8-3 0-16,-12 0 0 0,8-1 0 0,5-3 0 15,4 0-17-15,4-5-3 0,-4 1-1 0,9 0 0 16,4-4-279-16,0 0-56 0</inkml:trace>
  <inkml:trace contextRef="#ctx0" brushRef="#br0" timeOffset="2624.53">10558 13670 1497 0,'0'0'133'16,"0"0"-106"-16,4 8-27 0,-4-8 0 15,4 8 352-15,-4-8 66 0,0 0 13 0,0 0 2 0,0 0-286 16,0 0-58-16,0 0-11 0,0 0-2 0,0 0-45 0,0-8-9 15,-4-3-2-15,0-1 0 0,-1-3-11 0,5-5-9 16,-4-3 12-16,0 4-12 0,-1-1 8 0,5 1-8 16,-4-4 0-16,0 8 0 0,-1-5-16 0,5 5-8 15,-4-1 0-15,4 1-1 16,4 3-115-16,-4 1-22 0,0 3-5 0,0 4-721 16,0 4-144-16</inkml:trace>
  <inkml:trace contextRef="#ctx0" brushRef="#br0" timeOffset="2879.856">10792 13659 1440 0,'0'0'128'0,"0"0"-103"16,0 0-25-16,0 0 0 0,0 0 274 0,0 0 50 0,0 0 9 0,0 0 3 16,4-4-143-16,1-4-28 0,-1 1-5 0,0-5-2 15,1-4-99-15,-5 1-20 0,0 0-4 0,-5-9-1 16,5 5-18-16,0-4-3 0,-4-4-1 0,0 0 0 15,4 0-12-15,-5 0-16 0,5-4 3 0,-4 4 1 16,0 4 12-16,4 0 0 0,4-1 0 0,-4 9 0 16,0 0-20-16,4-1-2 0,-4 8 0 0,5 1 0 15,-5 7-67-15,0 0-14 0,0 0-2 0,0 0-1 16,0 0-38-16,0 0-7 0,0 0-1 0,0 0-610 16,8 7-122-16</inkml:trace>
  <inkml:trace contextRef="#ctx0" brushRef="#br0" timeOffset="3097.429">10953 13392 2804 0,'0'0'124'0,"0"0"26"0,0 0-120 0,0 0-30 16,0-3 0-16,0-1 0 0,-5-4 125 0,1 4 19 16,0-4 4-16,-1 5 1 0,-3-1-66 0,3 0-14 15,-8 4-2-15,9-4-1 0,-5 4-45 0,-4 4-9 16,-8-4-1-16,3 4-1 0,1-4-10 0,-1 4 0 15,-3-1 0-15,3 1 0 0,5-4 0 0,0 4 0 16,0-4 0-16,0 0-11 16,13 0-53-16,0 0-10 0,0 0-2 0,0 0-1 15,0 0-76-15,0 0-15 0,13 0-4 0,5 0-1132 0</inkml:trace>
  <inkml:trace contextRef="#ctx0" brushRef="#br0" timeOffset="3415.38">11027 13280 691 0,'0'0'61'0,"0"0"-49"0,0 0-12 0,0 0 0 16,-5 12 484-16,1 0 95 0,0-1 18 0,-1 1 4 16,1-1-397-16,4 1-80 0,0-12-16 0,0 12-4 15,-4-5-64-15,4-7-14 0,4 12-2 0,0-1-1 16,1-3-23-16,-1 4 8 0,0-1-8 0,5-3 0 15,0 4 0-15,-5-1 0 0,5 1 0 0,-1-1 0 0,1 1 0 0,-5 0 0 16,5 3 0-16,-5-3-8 0,-4-1 8 0,5 1-8 16,-5-1 8-16,0 1-8 0,0-1 8 0,-5 1 0 15,1 3-9-15,-5-3 9 0,5-4 0 0,-5 3 0 16,1 1-9-16,-5 0 9 0,4-5-19 0,-4-3 0 16,4 4 0-16,-4-4 0 15,0 0-57-15,0-4-11 0,0 0-2 0,4 0-807 16,1-4-162-16</inkml:trace>
  <inkml:trace contextRef="#ctx0" brushRef="#br0" timeOffset="4166.506">12056 13408 2106 0,'21'4'93'0,"-12"-4"19"0,0-4-89 0,4 4-23 0,-13 0 0 0,9 4 0 15,-1-4 209-15,-8 0 38 0,0 0 7 0,0 0 2 16,0 0-112-16,0 0-21 0,0 0-5 0,0 0-1 16,0 0-60-16,-8 0-12 0,-10-4-2 0,1 4-1 15,4 0-21-15,-5 0-4 0,-3 0-1 0,-1 0 0 16,-4 4-16-16,-4-4 10 0,3 0-10 0,-3 0 8 15,0 0-8-15,4 0 0 0,0 0 0 0,0 0 0 0,4 0 0 0,0 0 0 16,5 0 0-16,-1 0 0 0,5 0 0 0,0 0 0 16,5 0 0-16,-5 4 0 0,4-1 0 0,5 1 0 15,-1-4 0-15,1 4 0 16,0 0-16-16,4-4 2 0,0 0 0 0,0 0 0 16,0 0-12-16,0 0-2 0,17 4-1 0,-4-4 0 15,0 0-53-15,4 0-10 0,-4 4-3 0,0 0 0 16,0-1-51-16,0 5-10 0,0 0-3 0,0 0-684 15,5-1-137-15</inkml:trace>
  <inkml:trace contextRef="#ctx0" brushRef="#br0" timeOffset="4389.358">12073 13628 2509 0,'0'0'111'0,"4"4"23"0,5 0-107 0,-9-4-27 0,0 0 0 15,0 0 0-15,0 0 139 0,0 0 22 16,0 0 5-16,0 0 1 0,0 0-48 0,0 0-10 0,0 0-1 0,0 0-1 15,-17 0-60-15,4 4-12 0,0-4-3 0,-5 0 0 16,1-4-14-16,-5 4-3 0,1 4-1 0,-5-4 0 16,4 0-14-16,0 3 0 0,-4-3 8 0,4 0-8 15,1 4 0-15,3 0 0 0,5-4 0 0,-4 0 0 32,4 0-39-32,0 4-7 0,8-4-2 0,5 0 0 0,0 0-97 0,0 0-20 15,0 0-4-15,0 0-1213 0</inkml:trace>
  <inkml:trace contextRef="#ctx0" brushRef="#br0" timeOffset="4831.397">12030 13701 633 0,'0'0'28'0,"-5"8"6"0,-3 4-34 0,-5-5 0 16,8 1 0-16,-8 0 0 0,5-1 384 0,-1 1 69 16,0 0 15-16,1 0 2 0,3-5-261 0,5-3-52 15,-8 8-10-15,8-8-3 0,0 0-37 0,0 0-8 16,0 0-2-16,0 0 0 0,0 0-29 0,8 4-5 16,1 0-2-16,4-4 0 0,-4 0-32 0,4-4-6 15,0 0-2-15,0-7 0 0,0 3-21 0,0-4 9 16,8-3-9-16,5-4 0 0,-4-1 0 0,4 1 0 0,-4-4 0 0,0 4 0 15,4-9 22-15,-9 9-2 0,0-4-1 0,-8 4 0 16,0-4-5-16,-5-1-1 0,1 9 0 0,-1-4 0 16,-4-1 2-16,-4 5 0 0,-1-1 0 0,-8 1 0 15,0-4-15-15,-4 7 8 0,-1-3-8 0,1 3 0 16,-9 4 0-16,4-3 8 0,5 3-8 0,-5-4 4 16,5 5-4-16,-1 3 0 0,1-4 0 0,4 4 0 15,-4 0 0-15,4 4 0 0,0-3 0 0,0 3 0 16,4 0 0-16,0 0 0 0,1 0 0 0,3 0 0 15,1 0 0-15,0 0 0 0,4 0 0 0,0 0 0 16,0 0 0-16,0 0 0 0,0 0 0 0,17 0 0 16,-4-4-145-16,0 0-29 0</inkml:trace>
  <inkml:trace contextRef="#ctx0" brushRef="#br0" timeOffset="5533.252">12842 13346 2541 0,'0'0'112'0,"-5"8"24"15,1-4-108-15,4 0-28 0,-4-1 0 0,4-3 0 16,-5 0 144-16,5 0 24 16,0 0 5-16,0 0 1 0,0 0-82 0,0 0-16 0,5-7-3 0,8-5-1 15,-9 4-46-15,9-7-10 0,0-1-1 0,0 5-1 0,0-1-14 0,0 1 11 16,5-1-11-16,-5 1 10 0,4 3-10 0,0 0 10 16,1 4-10-16,3 4 10 0,-3 0-10 0,-9 4 8 15,4 0-8-15,0 4 8 0,-9-4-8 0,5 3 0 16,-9 5 0-16,0-1 0 0,-5 5 0 0,-3-5 0 15,-1 5 0-15,0-1 0 0,-4 1 0 0,-4-5 0 16,-1 5 0-16,5-5 0 0,-8 1 0 0,3-4 0 16,1-1 0-16,0-3 0 15,-1 4 14-15,1 0-2 0,4-1-1 0,0-3 0 0,0 4-11 0,0 0 12 16,8-4-12-16,5-4 12 0,0 0-1 0,0 0 0 16,0 0 0-16,0 0 0 15,13 7-2-15,5 1 0 0,-5-4 0 0,9 0 0 0,-5 0-9 0,5 0 8 16,-5-4-8-16,5 3 8 0,-5-3-8 0,5 4 0 15,-5-4 0-15,1 0 0 0,-5 0 0 0,0 4 0 0,0 0 0 0,-13-4 0 16,8 8 0-16,-8-8 0 0,0 0 0 0,0 11 0 16,-4 1 0-16,4 3 0 0,-13 1-9 0,4-1 9 15,-4 1 0-15,0-1 0 0,-4-3 0 0,-1 3 0 16,-3-3 0-16,3-1 0 0,-3 1 0 0,3-4 0 16,-3-5 0-16,3 5 0 0,-8-4 0 0,4 0 0 15,5-4-22-15,0 0-4 0,-1-4-1 0</inkml:trace>
  <inkml:trace contextRef="#ctx0" brushRef="#br0" timeOffset="6183.556">13715 13713 2808 0,'0'0'124'0,"0"0"26"0,0 0-120 15,0 0-30-15,0 0 0 0,0-12 0 16,0 1 135-16,-5-1 21 0,5-7 4 0,-4-4 0 0,0-4-70 0,-1-4-14 0,10 0-4 0,-10-4 0 16,-3-4-72-16,3 1-19 0,5-1-1 0,-4 5-1 15,0-1 21-15,-1 4 0 0,1 4 0 0,4 4 0 16,4 0 0-16,-4 7 0 0,0 5 0 0,0-1 0 15,0 4 0-15,0 8 0 0,0 0 0 0,0 0 0 16,0 0 0-16,5 20 0 0,8-1 0 0,-5 8 0 16,-8 4 0-16,5 3 0 0,-1 1 0 0,5 8 0 15,-9-5 0-15,4 9 0 0,-4-9 0 0,0 1 0 16,0-4 0-16,0-5 0 0,0-2 0 0,0-9 0 0,0 0 0 0,0-3 0 16,-4-5 0-16,-1-3 0 0,5-8 0 0,0 0 0 15,0 0 0-15,0 0 0 0,-4-4 0 0,0-4 0 16,-1 1 0-16,1-5 0 15,4 0 0-15,4-3 0 0,-4 0 0 0,0-1 0 0,-4-3 0 0,0 3 0 16,8-3 0-16,0 4 0 0,-4-5 0 0,5 1 0 16,-1 7 0-16,0 1 0 0,1-1 0 0,-5 12 0 15,0 0 0-15,0 0 0 0,13 0 0 0,-5 4 0 16,5 4 0-16,0 7 0 0,-4-3 0 0,4 3 0 16,-4 5 0-16,4-1 0 0,0 4 0 0,0-4 0 15,0 1 0-15,0-1 0 0,0-4 0 0,0 1 0 16,-4-5 0-16,4 1 0 15,-5-8-56-15,5 0-6 0,-4-4-2 0,-5 0-956 16,5-4-191-16</inkml:trace>
  <inkml:trace contextRef="#ctx0" brushRef="#br0" timeOffset="6500.871">13988 13659 2880 0,'0'0'64'0,"9"11"12"0,4 1 4 0,0 0 0 0,0-5-64 0,-4 1-16 0,4 0 0 0,0-4 0 15,0-1 105-15,0 1 19 0,4-4 3 0,0-4 1 16,1 1-103-16,-1-1-25 0,-4-4 0 0,5-4 0 15,-1-3 0-15,-4 3 0 0,-4-3 0 0,4 0 0 16,-9-1 0-16,5-3 0 0,-9-1 0 0,0 5 0 16,0 0 0-16,0-5 0 0,-9 9 0 0,5-5 0 15,-1 5 0-15,1 3 0 0,-9 4 0 0,0 0 0 16,0 0 0-16,0 8 0 0,-4 0 0 0,-1 4 0 16,5 0 56-16,0-1 7 0,-4 9 1 0,4-5 0 0,4 9-52 0,0-5-12 15,1 0 0-15,-1 1 0 0,5-1 0 0,4 5 0 16,-5-5 0-16,5 4 0 0,0-3 23 0,0-1 1 15,5 1 1-15,-1 3 0 0,5-7-40 0,4-1-8 16,-9 5-1-16,13-5-1 0,-4-3 25 0,5 0 0 16,-5 3 0-16,9-7 0 0,-5-4 0 0,0 0 0 15,1 0 0-15,3-4 0 16,-3-3-108-16,3-5-16 0,-3 0-3 0,-1-3-854 16,1-1-171-16</inkml:trace>
  <inkml:trace contextRef="#ctx0" brushRef="#br0" timeOffset="6686.456">14566 13481 1728 0,'0'0'153'0,"0"0"-122"16,0 0-31-16,0 12 0 0,-5-1 313 0,5 1 57 15,-4 0 11-15,0 3 3 0,-1-3-205 0,-3 3-41 16,-1 0-8-16,5 5-2 0,-9-5-113 0,4-3-23 0,-4 3-5 0,4 1-1 16,-4-5 22-16,0 5 5 0,0-5 1 0,4 5 0 31,1-5-62-31,-1-3-13 0,0 4-3 0,1-5 0 0,3 5-51 0,1-4-10 0,0-1-3 15,-1 1 0-15,5-8-153 0,0 0-31 0,0 0-7 0,9 8-1 16</inkml:trace>
  <inkml:trace contextRef="#ctx0" brushRef="#br0" timeOffset="6867.436">14566 13794 2188 0,'13'4'97'0,"-5"0"20"16,-3-4-93-16,3 0-24 0,1 0 0 0,0 0 0 0,-9 0 209 0,0 0 38 15,0 0 7-15,0 0 2 0,0 0-154 0,0 0-30 16,-13-8-7-16,4 0-1 0,-4 0 0 0,0 1 0 15,-4 3 0-15,-1-8 0 0,1 5-45 0,-5-5-10 16,1 0-1-16,-1-3-8 0,0 3 0 0,0-3 0 16,5 0-10-16,-5-1 10 0,5-3 0 0,4 3 13 15,0 1 0-15,0-4 0 16,4 3-72-16,1-3-14 0,3 7-3 0,1-7-950 16,-1 4-190-16</inkml:trace>
  <inkml:trace contextRef="#ctx0" brushRef="#br0" timeOffset="7685.711">15135 13524 2880 0,'0'0'64'0,"0"0"12"0,0 0 4 0,-9 0 0 0,0 4-64 0,1-1-16 16,-5 1 0-16,4 8 0 0,-4-1 105 0,0 5 19 16,4-1 3-16,0 5 1 0,-4-5-102 0,5 4-26 15,3-3 0-15,-3 3 8 0,-1-3-8 0,5-1 0 16,-1 0 8-16,5-3-8 0,0 3 0 0,0-3 9 15,0-4-9-15,5 3 0 0,3-7 0 0,1 4 0 16,0-8-10-16,4 4 10 0,4-4 10 0,-4-4 10 16,9 4 1-16,-5-4 1 0,1-4-10 0,-1-3-3 15,-4-1 0-15,4 1 0 0,-4-5 3 0,0-3 0 16,0 0 0-16,0-5 0 0,-4-3-12 0,4 0 0 0,-4 0 9 0,-5-7-9 16,5 3 0-16,-9 0 0 0,4 0 0 0,-4-4 8 15,-4 0-8-15,4 5 0 0,0 2 0 0,-4 5 8 16,4 0-8-16,-5 8 8 0,5-1-8 0,-4 5 8 15,4 3 0-15,0 8 1 0,0 0 0 0,0 0 0 16,0 0 5-16,0 0 1 0,-4 15 0 0,4 5 0 16,4 3-4-16,0 4-1 0,5 0 0 0,0 4 0 15,-1 0-10-15,5 0 0 0,-4 3 0 0,8-3 0 16,-4 0-34-16,-4-4-12 0,4 0-2 0,-4-8-1 16,-1-3-95-16,1-1-18 0,0-7-4 0,0 0-1 15,-9-8-44-15,8 0-9 0,1 4-1 0,0 0-1 0,-1-4 158 0,1 0 32 16,0 0 7-16,-1 0 1 0,-8 0 62 0,9 3 13 15,0-3 2-15,-9 0 1 0,0 0 110 0,0 0 23 16,0 0 4-16,0 0 1 0,0 0-103 0,8-7-20 16,-3-1-4-16,-5-4-1 0,4 1 0 0,-8-1 0 15,4-7 0-15,0 3 0 0,-5-3-40 0,1 0-9 16,0-4-2-16,-1 0 0 0,1 3-13 0,0-3-18 16,-1 4 4-16,1 3 1 0,0-3 61 0,4 7 13 15,0 5 3-15,0-5 0 0,0 12-52 0,0 0-12 16,0 0 0-16,13 0 0 15,4 4-48-15,-4 4-13 0,0-1-3 0,4 5 0 16,-4-4-167-16,5 7-33 0,-5-3-8 0</inkml:trace>
  <inkml:trace contextRef="#ctx0" brushRef="#br0" timeOffset="8116.131">15712 13558 2419 0,'0'0'53'0,"0"0"11"0,-4-7 3 0,-1-1 1 0,1-4-55 0,0 5-13 0,-5-5 0 0,5 4 0 15,-1 5 156-15,1-5 29 0,4 8 6 0,-4-4 1 16,4 4-154-16,0 0-30 0,0 0-8 0,0 0 0 16,0 0 52-16,0 0 10 0,0 0 2 0,0 12 0 15,4 3-64-15,-4-3 0 0,4 3-14 0,1 0 2 16,-1-3 12-16,5 3 16 0,-5-3-4 0,0 3-1 16,5-7-11-16,-4 0 0 0,-1 0 0 0,-4-8 0 15,0 0 0-15,0 0 0 0,0 0 0 0,0 0 0 0,0 0 0 0,0 0 0 16,9 4 0-16,-9-4 0 0,0 0 0 0,8 7 0 15,-8-7 0-15,5 8 0 0,3 0 0 0,1-1 0 16,-5 1 0-16,1 4 0 0,-1 3 0 0,5-3 0 16,-5 3 0-16,0 1 0 0,1-1 53 0,-1 0 9 15,-4 5 2-15,4-5 0 0,1 5-52 0,-1-1-12 16,-4 8 0-16,4 0 0 0,-4 0 0 0,0 0 0 16,0 0 0-16,5 0 0 0,-5 0 0 0,0-4 0 15,-5 0 0-15,5 1 0 0,0-1 0 0,-4-4 0 16,-5 0 0-16,9-3 0 0,-4-1 0 0,0-3 0 15,-1-5 0-15,1 1 0 0,4-8 0 0,0 0 0 16,-9 4 0-16,9-4 0 0,-4-8 0 0,0-3 0 16,4-5 0-16,0 1 0 15,0-4-48-15,0-5-13 0,4 1-3 0,5 0 0 16,-5-4-204-16,5 4-42 0</inkml:trace>
  <inkml:trace contextRef="#ctx0" brushRef="#br0" timeOffset="8386.632">15999 13852 2174 0,'8'4'96'0,"-8"0"20"0,5 3-92 16,-1-3-24-16,0 4 0 0,5 0 0 0,-4-1 64 0,-1 1 8 0,0 0 1 0,5-1 1 15,-9-7-74-15,4 4-19 0,1 0-1 0,-5-4-1 16,0 0-182-16,4-8-36 0,5 1-7 0,-1-1-2 16,-3 0 138-16,3-3 27 0,-3 3 6 0,3 0 1 15,-3 1 84-15,-1-5 16 0,0 4 4 0,1-3 1 0,-1-1 134 0,-4 1 26 16,4-1 6-16,-4 0 1 0,0-3-64 0,0-1-13 15,-4-3-3-15,0 0 0 0,-1-4-57 0,1 0-12 16,-5-1-3-16,1-3 0 0,3 4-24 16,-3 4-4-16,3 0-2 0,-3 3 0 0,8 5-14 0,0 3-10 15,0 4 2-15,0 4 0 16,0 0-131-16,0 0-25 0,8 12-6 0,1 3-1 16,4 0-57-16,0 5-12 0,-4-5-3 0,4 4 0 0</inkml:trace>
  <inkml:trace contextRef="#ctx0" brushRef="#br0" timeOffset="8578.371">16264 13771 748 0,'0'0'67'0,"0"0"-54"16,0 0-13-16,0 0 0 0,0 0 300 0,0 0 58 16,8-4 11-16,-8 4 3 0,0-8-181 0,5-3-36 15,-5-1-7-15,4-3-2 0,0-1-38 0,-4 1-7 16,5-5-1-16,-5-3-1 0,4 0-28 0,-4 0-6 16,0-4-1-16,-4 0 0 0,8 0-27 0,-4 0-5 0,-4 0-2 0,-1 4 0 15,-3-1-18-15,8 5-3 0,0 0-1 0,0 3 0 16,-5 5-8-16,5-1 0 0,-4 4 0 0,4 8 0 15,0 0-35-15,0 0-5 0,0 0-2 0,0 0 0 32,0 0-114-32,0 0-24 0,4 12-4 0,5 0-1045 0</inkml:trace>
  <inkml:trace contextRef="#ctx0" brushRef="#br0" timeOffset="8768.404">16442 13547 2448 0,'0'0'108'0,"0"0"23"16,8-4-105-16,-8 4-26 0,5 0 0 0,-5 0 0 15,4-8 160-15,-4 8 26 0,0 0 6 0,0-4 0 0,-9 1-87 0,9 3-17 16,0 0-4-16,-13-8-1 0,-8 8-45 0,-1 4-9 16,9-4-1-16,-9 4-1 0,-8-1-15 0,4 5-2 15,0 0-1-15,4 0 0 16,-4-1-45-16,4 1-8 0,5-4-3 0,4 4 0 16,4-5-57-16,5-3-11 0,4 0-2 0,0 0-1 15,8 8-143-15,6 0-29 0</inkml:trace>
  <inkml:trace contextRef="#ctx0" brushRef="#br0" timeOffset="9036.293">16550 13555 1324 0,'5'0'118'0,"-5"0"-94"16,0 0-24-16,0 0 0 0,4 0 252 0,-4 0 47 16,0 0 9-16,0 0 1 0,0 0-141 0,0 0-29 15,0 0-6-15,0 0-1 0,-9 11-45 0,1 1-10 0,-1 3-1 0,5 1-1 16,-1-1-38-16,-3 4-7 0,3-3-2 0,1 3 0 15,4-3-16-15,0-1-4 0,-4 0-8 0,4 1 12 16,0-1-2-16,4-3-1 0,-4 3 0 0,4-3 0 16,-4 0 22-16,5-5 4 0,-1 5 1 0,-4-12 0 15,0 11-5-15,0-3-1 0,0 4 0 0,-4-5 0 16,-5 1-20-16,0 4-10 0,0-5 10 0,1 1-10 16,-5 0 0-16,0-4 0 0,-5 0 0 0,1-1 0 15,4-3-64-15,-4-3-15 0,-5 3-3 0,5-4-1434 16</inkml:trace>
  <inkml:trace contextRef="#ctx0" brushRef="#br0" timeOffset="69533.211">5047 17454 2307 0,'0'0'102'0,"0"0"22"0,0 0-100 0,0 0-24 16,13-4 0-16,-13 4 0 0,0 0 181 0,0 0 31 15,0 0 7-15,0 0 1 0,0 0-117 0,0 0-23 16,0 0-5-16,0 0-1 0,-9 8-36 0,5 3-7 16,4 1-2-16,-17 3 0 0,4-3-9 0,-1 3-3 0,6-3 0 0,-1 3 0 15,-13 1-5-15,14-1-2 0,-5-3 0 0,4 7 0 16,-8-3 0-16,12 3 0 0,-8-4 0 0,13 5 0 15,-8-1-10-15,8 0-12 0,0 1 2 0,8 3 1 16,-8 4 31-16,13 0 6 0,-13 4 2 0,9 0 0 16,13 0-30-16,-5-4 8 0,-4 0-8 0,0-4 0 15,-4-4 0-15,4-3 0 0,9-5 0 0,-5-3 8 16,-4-4-8-16,-4-4 0 0,12-8 0 0,-8-4 0 16,5-3 0-16,3-4 0 0,1-8 0 0,-4 0 0 15,8-4-28-15,-5 4-3 0,1-4 0 0,0 4 0 16,-5 0 51-16,5 4 9 0,-9-4 3 0,-4 7 0 15,-1-3-24-15,-3 4-8 0,3-1 0 0,-3-3 0 0,-1 4 0 0,-4-4 0 16,0 0 0-16,0-1 0 16,-4-3 0-16,-1 0 0 0,-8 0 0 0,5 4 0 15,-1 0 0-15,0 4 0 0,-4-1 0 0,4 5 0 0,-4 7 0 0,0 1 0 16,-4 7 0-16,4 3 0 0,-4 5 0 0,8 8 0 16,-4-1 0-16,0 4 0 15,4 1-36-15,1-1-6 0,3 0-2 0,-8 1-1021 16,4-5-205-16</inkml:trace>
  <inkml:trace contextRef="#ctx0" brushRef="#br0" timeOffset="69999.132">5746 17647 288 0,'0'0'25'0,"0"0"-25"16,0 0 0-16,9-4 0 0,-9 4 586 0,4-4 112 15,-4 4 22-15,0 0 5 0,0 0-465 0,0 0-94 16,0 0-18-16,0 0-4 0,0 0-76 0,0 0-14 16,0 0-3-16,0 0-1 0,0 0-29 0,0 0-5 15,-4 4-2-15,-5 8 0 0,-4-5-28 0,4 9-6 16,-4-5 0-16,0 5-1 0,0 3 35 0,0 4 7 15,0 4 2-15,-4 0 0 0,4 8-23 0,0-4 0 16,-5 8 0-16,5-8 0 16,5-1-56-16,-1 1-5 0,5-7-2 0,-9-1 0 15,4-4-66-15,5-4-14 0,-1-3-2 0,5-4-1 16,0-8-108-16,0 0-22 0,5 7-4 0,3 1 0 0</inkml:trace>
  <inkml:trace contextRef="#ctx0" brushRef="#br0" timeOffset="70228.128">5789 18033 1094 0,'0'0'97'0,"0"0"-77"0,0 0-20 0,0 0 0 15,0 0 379-15,0 0 72 0,0 0 14 0,0 0 3 16,0-8-236-16,0 5-47 0,-4-5-9 0,4 0-3 16,-13 0-86-16,9 1-18 0,-5-1-3 0,5 0-1 15,-14-3-65-15,5-5-17 0,5 5-2 0,-5-5 0 16,-5 5 19-16,14-1 0 0,-13 0 0 0,4 5 0 15,-1-5 22-15,1 4 8 0,5 8 2 0,-1-7 0 16,0-5-32-16,1 4 0 0,-1 4 0 0,5-3 0 16,-5-1 0-16,5 4 0 0,-5-4 0 0,5 1 8 15,-1-1-22-15,5 0-2 0,0 4-1 0,0 4-1065 16,0 0-213-16</inkml:trace>
  <inkml:trace contextRef="#ctx0" brushRef="#br0" timeOffset="71315.188">5963 17516 1094 0,'0'0'97'0,"0"0"-77"15,0 0-20-15,0 0 0 0,0 0 312 0,0 0 60 16,0 0 11-16,0 0 2 0,0 0-193 0,0 0-40 0,0 0-7 0,0 0-1 15,0-8-48-15,0 4-10 0,0-4-2 0,0 1 0 16,5-5-28-16,-5 4-5 0,8-3-2 0,-8-1 0 16,5 1-18-16,-1-1-4 0,0 1-1 0,5-5 0 15,0 4-9-15,4-3-1 0,-5 3-1 0,5 1 0 16,-4-5-15-16,4 5 9 0,-4-1-9 0,4 1 8 16,4 3-8-16,5 0 0 0,-5 1 0 0,5-1 8 15,4 4-8-15,-4 4 0 0,-1 0 0 0,-3 4 0 16,4 0 0-16,-9 7 0 0,4 1 0 0,-8 3 0 15,4 5 0-15,-5-5 0 0,-3 4 0 0,3 4 0 16,-8-3 0-16,0-5 0 0,0 5 0 0,0-1 0 16,-8 0 0-16,3 0 0 0,-3-3 0 0,-1-1 0 15,0 1 0-15,-4-5 0 0,0 1 0 0,5 0 0 0,-6-1 0 0,-7 1 0 16,12-1 0-16,-13-3 12 0,5 0-4 0,4-4-8 16,-4 3 12-16,12-3-4 0,-8 0-8 0,5 0 0 15,-1 0 0-15,-4-4 7 0,4 4-7 0,0-4 0 16,1 3 0-16,3 1 0 0,5-4 0 0,0 0 0 15,0 0 0-15,0 0 0 0,0 0 0 0,0 0 0 16,0 0 0-16,0 0 0 0,0 0 0 0,0 0 0 16,0 0 0-16,5 0 0 0,-5 0 0 0,13-4 0 15,4 4 0-15,-4-3 0 0,5 3 0 0,-5 0 0 16,4-4 0-16,5 4 0 0,-5 0 0 0,5 4 0 16,-1-4 0-16,-7 0 0 0,-1 3 0 0,4-3 0 15,-8 4 0-15,4 0 0 0,-13-4 0 0,13 4 0 16,-5 0 0-16,1 4 0 0,-9-8 0 0,9 7 0 15,-5 1 0-15,5 4 0 0,-9-5 0 0,0 5 0 16,0-4 0-16,0 3 0 0,0 1 0 0,-9-4 0 0,5-1 0 16,-1 1 0-16,1 0 0 0,-5-1 0 0,9 1 0 0,-13 0 0 15,0 0 0-15,0-1 0 0,0 1 0 0,-4-4 0 16,-1 0 0-16,-3 0 0 0,3-1 0 0,-3 1 0 16,8 0 0-16,-13 0 0 0,13 0 0 0,-5 4 0 15,14-8 0-15,-9 0 0 0,4 0 0 0,0-4 0 16,1 0 0-16,8 4 0 0,0 0 0 0,-5-4 0 15,-3-4-196-15,-1-3-40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01:02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102 383 5984 0 0,'0'0'464'0'0,"-11"-6"158"0"0,9 7 506 0 0,-1 0-1 0 0,1-1 1 0 0,0 1-1 0 0,0 0 1 0 0,0 0-1 0 0,-1 0 1 0 0,1 1-1 0 0,0-1 1 0 0,-1 1-1128 0 0,-11 8 3250 0 0,13-8-3220 0 0,-4 1 315 0 0,1 0 0 0 0,0 1 0 0 0,0-1-1 0 0,1 1 1 0 0,-1 0 0 0 0,1 1 0 0 0,0-1 0 0 0,0 0-1 0 0,0 1 1 0 0,1 0 0 0 0,0-1 0 0 0,0 1 0 0 0,0 0 0 0 0,0 0-1 0 0,1 0 1 0 0,-1 3-345 0 0,2-7 29 0 0,-1 4 339 0 0,0 0 1 0 0,0 0-1 0 0,1 1 0 0 0,0-1 0 0 0,0 4-368 0 0,0-7 88 0 0,1 0-1 0 0,-1 0 1 0 0,0 0-1 0 0,1-1 1 0 0,0 1-1 0 0,-1 0 1 0 0,1-1-1 0 0,0 1 1 0 0,0 0-1 0 0,0-1 1 0 0,0 1-1 0 0,0-1 1 0 0,1 1-1 0 0,-1-1 1 0 0,0 0-1 0 0,1 1 1 0 0,-1-1-1 0 0,1 0-87 0 0,2 2 80 0 0,0-1 0 0 0,-1 0-1 0 0,1 0 1 0 0,0 0-1 0 0,0 0 1 0 0,0-1 0 0 0,1 1-1 0 0,-1-1 1 0 0,0-1-1 0 0,0 1 1 0 0,1 0 0 0 0,-1-1-1 0 0,0 0 1 0 0,1 0-1 0 0,-1 0 1 0 0,0 0 0 0 0,1-1-1 0 0,-1 0 1 0 0,0 0-1 0 0,0 0 1 0 0,1 0-1 0 0,-1-1 1 0 0,0 0 0 0 0,0 0-1 0 0,0 0 1 0 0,-1 0-1 0 0,1 0 1 0 0,-1-1 0 0 0,1 1-1 0 0,-1-1 1 0 0,0 0-1 0 0,0 0 1 0 0,3-3-80 0 0,-4 2 8 0 0,1 0 0 0 0,-1 0-1 0 0,0 0 1 0 0,0 0 0 0 0,0-1 0 0 0,-1 1-1 0 0,0-1 1 0 0,1 1 0 0 0,-1-1 0 0 0,-1 1 0 0 0,1-1-1 0 0,-1 1 1 0 0,0-1 0 0 0,0 0 0 0 0,0 1-1 0 0,0-1 1 0 0,-1 1 0 0 0,0-2-8 0 0,-3-10-4 0 0,0-1-1 0 0,-2 1 0 0 0,0-1 1 0 0,-1-1 4 0 0,4 11 6 0 0,2 4-34 0 0,-1 0 0 0 0,1 0 1 0 0,-1 0-1 0 0,0 1 0 0 0,0-1 0 0 0,0 1 1 0 0,0-1-1 0 0,0 1 0 0 0,0-1 0 0 0,-1 1 0 0 0,1 0 1 0 0,-1 0-1 0 0,0 0 0 0 0,1 1 0 0 0,-1-1 1 0 0,0 1-1 0 0,0-1 0 0 0,0 1 0 0 0,0 0 0 0 0,0 0 1 0 0,0 0-1 0 0,-1 1 0 0 0,1-1 0 0 0,0 1 1 0 0,0-1-1 0 0,0 1 0 0 0,-1 0 0 0 0,1 1 1 0 0,0-1-1 0 0,0 0 0 0 0,-1 1 0 0 0,1 0 0 0 0,0 0 1 0 0,0 0-1 0 0,0 0 0 0 0,-2 1 28 0 0,2-1-161 0 0,0 1 0 0 0,1-1 0 0 0,-1 1-1 0 0,0 0 1 0 0,1 0 0 0 0,-1 0 0 0 0,1 0 0 0 0,-2 3 161 0 0,5 3-635 0 0,0-5 415 0 0,-1 3-748 0 0,1 1 0 0 0,0 0 0 0 0,0 0 0 0 0,1-1 0 0 0,0 1 0 0 0,0 0 0 0 0,1-1 0 0 0,1 4 968 0 0,3 3-2784 0 0</inkml:trace>
  <inkml:trace contextRef="#ctx0" brushRef="#br0" timeOffset="352.692">300 597 5064 0 0,'0'0'232'0'0,"1"2"-14"0"0,4 2 512 0 0,-4-3 2818 0 0,-1-1 1221 0 0,0 0 235 0 0,0 0-532 0 0,3-9-1446 0 0,-3 3-2792 0 0,1 0 0 0 0,-1 1 0 0 0,-1-1 0 0 0,1 1 0 0 0,-1-1 0 0 0,0 1 0 0 0,0-1 0 0 0,-1 1 0 0 0,0-2-234 0 0,-5-21 298 0 0,-10-61 101 0 0,-6-36-221 0 0,20 98-142 0 0,1 0-1 0 0,1-1 0 0 0,2-22-35 0 0,-1 42 70 0 0,1-1 0 0 0,0 1 0 0 0,1 0 0 0 0,0 0 0 0 0,0 0 0 0 0,1 1 0 0 0,0-1 0 0 0,0 0 0 0 0,1 1 0 0 0,0 0-1 0 0,0 0 1 0 0,0 0 0 0 0,1 0 0 0 0,0 1 0 0 0,1-1-70 0 0,-3 4 33 0 0,1 0-1 0 0,-1 1 1 0 0,1-1 0 0 0,-1 1-1 0 0,1 0 1 0 0,0 0-1 0 0,0 0 1 0 0,0 0 0 0 0,0 0-1 0 0,0 1 1 0 0,1 0 0 0 0,-1 0-1 0 0,0 0 1 0 0,0 0 0 0 0,1 1-1 0 0,-1 0 1 0 0,1 0-1 0 0,-1 0 1 0 0,0 0 0 0 0,1 1-1 0 0,-1 0 1 0 0,0-1 0 0 0,1 2-1 0 0,-1-1-32 0 0,6 2 44 0 0,0 1 0 0 0,0 0-1 0 0,0 1 1 0 0,-1 0-1 0 0,0 0 1 0 0,0 1 0 0 0,0 0-1 0 0,-1 0 1 0 0,4 5-44 0 0,-7-6-90 0 0,0 0-1 0 0,0 1 1 0 0,-1 0-1 0 0,0-1 1 0 0,0 2 0 0 0,-1-1-1 0 0,1 0 1 0 0,-2 1 0 0 0,2 2 90 0 0,7 28-2794 0 0,-5-1-5447 0 0,-5-11-614 0 0</inkml:trace>
  <inkml:trace contextRef="#ctx0" brushRef="#br0" timeOffset="691.992">591 575 6448 0 0,'1'5'190'0'0,"-1"-4"-134"0"0,0 0 0 0 0,0 1 0 0 0,0-1 0 0 0,0 0 0 0 0,0 0 0 0 0,0 0 0 0 0,1 0 1 0 0,-1 0-1 0 0,0 0 0 0 0,1 0 0 0 0,-1 0 0 0 0,1 0 0 0 0,-1 0 0 0 0,1 0 0 0 0,-1-1 1 0 0,1 1-1 0 0,0 0 0 0 0,0 0-56 0 0,1 4 992 0 0,-3-1 7741 0 0,-3-5 293 0 0,1-2-7514 0 0,2 2-1446 0 0,1-1 0 0 0,0 1 0 0 0,-1 0 0 0 0,1 0 1 0 0,0 0-1 0 0,0-1 0 0 0,0 1 0 0 0,0 0 0 0 0,0 0 0 0 0,0 0 0 0 0,0-1-66 0 0,-1-13 382 0 0,-15-32 201 0 0,4-4-397 0 0,7 35-152 0 0,1 0 0 0 0,1 0-1 0 0,1-1 1 0 0,-1-14-34 0 0,-4-84 222 0 0,7 94-38 0 0,1 1 0 0 0,1 0 0 0 0,0 0 0 0 0,2 1 0 0 0,0-1 1 0 0,1 0-1 0 0,1 1 0 0 0,1 0 0 0 0,8-17-184 0 0,-12 33 42 0 0,-1-1 1 0 0,1 0-1 0 0,0 1 0 0 0,1-1 1 0 0,-1 1-1 0 0,0 0 0 0 0,1 0 0 0 0,0 0 1 0 0,-1 0-1 0 0,1 1 0 0 0,0 0 1 0 0,1 0-1 0 0,-1 0 0 0 0,0 0 1 0 0,3 0-43 0 0,-4 1 6 0 0,-1 0 0 0 0,1 0 1 0 0,-1 0-1 0 0,1 1 0 0 0,0-1 1 0 0,-1 1-1 0 0,1 0 0 0 0,0 0 1 0 0,-1 0-1 0 0,1 0 0 0 0,0 0 1 0 0,-1 1-1 0 0,1-1 0 0 0,-1 1 0 0 0,1 0 1 0 0,0-1-1 0 0,-1 1 0 0 0,0 1 1 0 0,1-1-1 0 0,-1 0 0 0 0,1 0 1 0 0,-1 1-1 0 0,0-1 0 0 0,0 1 1 0 0,0 0-1 0 0,0 0 0 0 0,0 0-6 0 0,0 0-69 0 0,-1 0 0 0 0,0 0-1 0 0,0 0 1 0 0,0 0-1 0 0,0 0 1 0 0,-1 0 0 0 0,1 0-1 0 0,0 0 1 0 0,-1 0 0 0 0,0 0-1 0 0,1 1 1 0 0,-1-1 0 0 0,0 0-1 0 0,0 0 1 0 0,0 1 69 0 0,-5 21-3514 0 0,1-11 1451 0 0</inkml:trace>
  <inkml:trace contextRef="#ctx0" brushRef="#br0" timeOffset="1036.861">735 427 20071 0 0,'0'0'61'0'0,"1"-1"-1"0"0,-1 1 0 0 0,0-1 0 0 0,0 1 0 0 0,0-1 0 0 0,0 1 0 0 0,0-1 1 0 0,0 1-1 0 0,0-1 0 0 0,0 1 0 0 0,0-1 0 0 0,0 0 0 0 0,0 1 1 0 0,0-1-1 0 0,-1 1 0 0 0,1-1 0 0 0,0 1 0 0 0,0-1 0 0 0,0 1 1 0 0,-1 0-1 0 0,1-1 0 0 0,0 1 0 0 0,-1-1 0 0 0,1 1 0 0 0,0-1 1 0 0,-1 1-1 0 0,1 0 0 0 0,0-1 0 0 0,-1 1 0 0 0,1 0 0 0 0,-1 0 0 0 0,1-1 1 0 0,-1 1-1 0 0,1 0 0 0 0,0 0 0 0 0,-1-1 0 0 0,1 1 0 0 0,-1 0 1 0 0,1 0-1 0 0,-1 0 0 0 0,0 0 0 0 0,1 0 0 0 0,-1 0 0 0 0,1 0-60 0 0,-32-2 1437 0 0,18 2-319 0 0,-35-4 1018 0 0,-45-2 123 0 0,66 7-2153 0 0,-1 1-1 0 0,1 1 1 0 0,-14 4-106 0 0,-10 5-2758 0 0,51-12-3954 0 0,1 0-2123 0 0</inkml:trace>
  <inkml:trace contextRef="#ctx0" brushRef="#br0" timeOffset="1370.056">933 281 12440 0 0,'0'0'957'0'0,"-3"-14"-240"0"0,1 10-47 0 0,2 3-480 0 0,0 1-1 0 0,0-1 0 0 0,0 1 1 0 0,0-1-1 0 0,0 1 0 0 0,-1-1 1 0 0,1 1-1 0 0,0-1 0 0 0,0 1 1 0 0,-1-1-1 0 0,1 1 1 0 0,0-1-1 0 0,-1 1 0 0 0,1 0 1 0 0,0-1-1 0 0,-1 1 0 0 0,1-1 1 0 0,-1 1-1 0 0,1 0 0 0 0,0-1 1 0 0,-1 1-1 0 0,1 0 0 0 0,-1 0 1 0 0,1-1-1 0 0,-1 1 0 0 0,1 0 1 0 0,-1 0-1 0 0,1 0 0 0 0,-1 0 1 0 0,0 0-1 0 0,1 0 0 0 0,-1-1-189 0 0,-13-2 3432 0 0,13 3-3306 0 0,0-1 0 0 0,0 1 1 0 0,0-1-1 0 0,-1 1 0 0 0,1 0 0 0 0,0-1 1 0 0,-1 1-1 0 0,1 0 0 0 0,0 0 1 0 0,-1 0-1 0 0,1 0 0 0 0,0 0 1 0 0,-1 1-127 0 0,-15 1 913 0 0,15-2-867 0 0,-1 0 0 0 0,1 1 1 0 0,-1-1-1 0 0,1 1 0 0 0,0-1 1 0 0,-1 1-1 0 0,1 0 0 0 0,0 0 1 0 0,-1 0-1 0 0,1 0 0 0 0,-1 1-46 0 0,1-1 89 0 0,1 0-74 0 0,0 0-1 0 0,0 0 0 0 0,0 0 0 0 0,1 0 0 0 0,-1 0 0 0 0,0 0 1 0 0,0 0-1 0 0,0 1 0 0 0,1-1 0 0 0,-1 0 0 0 0,1 0 0 0 0,-1 1 0 0 0,1 0-14 0 0,-1 0 11 0 0,0 1 0 0 0,0 0 0 0 0,1 0 0 0 0,0 0-1 0 0,-1-1 1 0 0,1 1 0 0 0,0 0 0 0 0,0 0-1 0 0,0 0 1 0 0,1 0 0 0 0,-1 0 0 0 0,1-1-1 0 0,0 1 1 0 0,-1 0 0 0 0,1-1 0 0 0,2 3-11 0 0,1 5 101 0 0,2-1 1 0 0,-1 0-1 0 0,1-1 0 0 0,2 2-101 0 0,-4-5 161 0 0,0 0 0 0 0,0 1 0 0 0,0 0 0 0 0,-1 0 0 0 0,1 0 0 0 0,-1 0-1 0 0,-1 0 1 0 0,1 1 0 0 0,-1-1 0 0 0,0 3-161 0 0,-1-2 283 0 0,0-4-195 0 0,-1 0 0 0 0,1 0 0 0 0,-1 0 0 0 0,0 1 1 0 0,0-1-1 0 0,0 0 0 0 0,-1 2-88 0 0,1-4 7 0 0,-1 1 1 0 0,1-1-1 0 0,-1 0 1 0 0,1 0-1 0 0,-1 0 0 0 0,0 0 1 0 0,1 0-1 0 0,-1 0 1 0 0,0 0-1 0 0,0 0 1 0 0,0 0-1 0 0,0 0 1 0 0,0 0-1 0 0,0 0 0 0 0,0 0 1 0 0,0-1-1 0 0,0 1 1 0 0,0 0-1 0 0,0-1 1 0 0,-1 1-1 0 0,1-1-7 0 0,-3 2 29 0 0,0 0-1 0 0,-1-1 1 0 0,1 1-1 0 0,-1-1 1 0 0,1 0-1 0 0,-1-1 1 0 0,1 1-1 0 0,-2-1-28 0 0,4 1-261 0 0,0-1-1 0 0,0-1 1 0 0,0 1 0 0 0,0 0-1 0 0,0 0 1 0 0,1-1-1 0 0,-1 1 1 0 0,0-1 0 0 0,0 0-1 0 0,0 1 1 0 0,0-1-1 0 0,1 0 1 0 0,-1 0 0 0 0,0 0-1 0 0,1 0 1 0 0,-1 0-1 0 0,1-1 1 0 0,-1 1 0 0 0,1 0-1 0 0,0-1 1 0 0,-1 0 261 0 0,-5-11-9394 0 0</inkml:trace>
  <inkml:trace contextRef="#ctx0" brushRef="#br0" timeOffset="1723.032">988 358 19175 0 0,'2'4'9'0'0,"-1"-1"106"0"0,-1-1 0 0 0,1 1 1 0 0,0-1-1 0 0,0 0 0 0 0,1 0 0 0 0,-1 0 0 0 0,0 0 0 0 0,1 0 0 0 0,-1 0 0 0 0,1 0 0 0 0,0 0 0 0 0,0 0 0 0 0,0-1 0 0 0,0 1 0 0 0,0-1 0 0 0,0 1 0 0 0,0-1 0 0 0,1 1-115 0 0,1 0 369 0 0,4 1 785 0 0,-1 1 1 0 0,2-1-1 0 0,-1-1 0 0 0,3 1-1154 0 0,-9-2 107 0 0,1-1 0 0 0,-1 1 0 0 0,0-1 0 0 0,1 0 0 0 0,-1 0 0 0 0,1 0 0 0 0,-1 0 0 0 0,0-1 0 0 0,1 1 0 0 0,-1-1 0 0 0,0 1 0 0 0,1-1 0 0 0,-1 0 0 0 0,0 0 0 0 0,0 0 0 0 0,0 0 0 0 0,0 0 0 0 0,1 0-107 0 0,3-4 69 0 0,-1 1-1 0 0,1-1 1 0 0,-1 0-1 0 0,0 0 1 0 0,-1 0-1 0 0,1 0 1 0 0,-1-1-1 0 0,0 0 1 0 0,0 0-69 0 0,-3 4 13 0 0,1 0 1 0 0,-1 0 0 0 0,-1-1-1 0 0,1 1 1 0 0,0 0 0 0 0,0 0-1 0 0,-1 0 1 0 0,1 0 0 0 0,-1-1-1 0 0,0 1 1 0 0,0 0 0 0 0,1-1-1 0 0,-1 1 1 0 0,-1 0 0 0 0,1 0 0 0 0,0-1-1 0 0,-1 1 1 0 0,1 0 0 0 0,-1 0-1 0 0,0 0 1 0 0,1-1 0 0 0,-1 1-1 0 0,0 0 1 0 0,0 0 0 0 0,-1 0-1 0 0,1 0 1 0 0,0 1 0 0 0,-1-1-1 0 0,1 0-13 0 0,-4-3 41 0 0,1 0 0 0 0,-1 1-1 0 0,-1-1 1 0 0,-1 0-41 0 0,6 4 5 0 0,-1 0 0 0 0,1 0 0 0 0,-1 0 0 0 0,0 0 0 0 0,0 0 0 0 0,0 0 0 0 0,0 0 0 0 0,0 1 0 0 0,1-1 0 0 0,-1 1 0 0 0,0-1 0 0 0,0 1 0 0 0,0 0 0 0 0,0 0 0 0 0,-2 0-5 0 0,3 0 7 0 0,-1 0-1 0 0,1 0 1 0 0,-1 1 0 0 0,1-1 0 0 0,-1 0 0 0 0,1 1 0 0 0,-1 0-1 0 0,1-1 1 0 0,-1 1 0 0 0,1 0 0 0 0,0-1 0 0 0,-1 1 0 0 0,1 0-1 0 0,0 0 1 0 0,0 0 0 0 0,0 1 0 0 0,0-1 0 0 0,0 0 0 0 0,0 0-1 0 0,0 0 1 0 0,0 1-7 0 0,-3 3 59 0 0,2-2-26 0 0,0 0 0 0 0,0 1 1 0 0,0-1-1 0 0,0 0 0 0 0,1 1 0 0 0,0-1 0 0 0,0 1 0 0 0,0 0 0 0 0,0-1 0 0 0,0 1 0 0 0,1 0 0 0 0,0 0 0 0 0,-1 3-33 0 0,1 10 275 0 0,1 1 0 0 0,1 4-275 0 0,-2-21 7 0 0,0 4 43 0 0,1 0-1 0 0,0 0 0 0 0,0 0 1 0 0,0 0-1 0 0,0 0 1 0 0,1 0-1 0 0,0 0 1 0 0,0-1-1 0 0,0 1 1 0 0,1 0-1 0 0,0-1 1 0 0,0 0-1 0 0,0 0 1 0 0,0 0-1 0 0,0 0 1 0 0,1 0-1 0 0,0-1 1 0 0,0 0-1 0 0,3 3-49 0 0,1-2 17 0 0,0 1 0 0 0,0-2 0 0 0,0 1 0 0 0,0-1 0 0 0,1 0-17 0 0,-3-2-31 0 0,-1 0 1 0 0,0 0 0 0 0,1-1 0 0 0,-1 0-1 0 0,0 0 1 0 0,1 0 0 0 0,-1 0-1 0 0,0-1 1 0 0,2 0 30 0 0,4-2-744 0 0,1 1 0 0 0,-1-2 1 0 0,0 1-1 0 0,6-5 744 0 0,-9 5-1228 0 0,0-1 0 0 0,-1-1-1 0 0,0 1 1 0 0,2-3 1228 0 0,5-5-2472 0 0</inkml:trace>
  <inkml:trace contextRef="#ctx0" brushRef="#br0" timeOffset="2069.108">1381 444 4608 0 0,'20'20'448'0'0,"-16"-16"5606"0"0,-1 0 3282 0 0,2-4-6180 0 0,-5 0-2877 0 0,0-1 1 0 0,1 1-1 0 0,-1-1 1 0 0,1 1-1 0 0,-1-1 0 0 0,0 1 1 0 0,1-1-1 0 0,-1 0 1 0 0,0 1-1 0 0,0-1 0 0 0,1 0 1 0 0,-1 1-1 0 0,0-1 0 0 0,0 0 1 0 0,0 1-1 0 0,0-1 1 0 0,0 0-1 0 0,0 1 0 0 0,0-1 1 0 0,0 0-1 0 0,0 1 1 0 0,0-1-280 0 0,0-24-287 0 0,0 19 849 0 0,-6-25-371 0 0,1 5-119 0 0,-8-87-54 0 0,0 11-31 0 0,11 81-24 0 0,0 14-4 0 0,2 0 1 0 0,-1 0-1 0 0,1 0 0 0 0,0 0 0 0 0,0 0 1 0 0,1 1-1 0 0,0-4 41 0 0,1 2-162 0 0,-2 5 35 0 0,0 0-1 0 0,1 0 1 0 0,0 0 0 0 0,-1 0 0 0 0,1 0-1 0 0,0 1 1 0 0,1-1 0 0 0,0-1 127 0 0,-2 3-383 0 0,1 1 100 0 0,-1 0 1 0 0,1 0-1 0 0,-1 0 1 0 0,1 1-1 0 0,-1-1 0 0 0,1 0 1 0 0,-1 0-1 0 0,1 0 0 0 0,-1 1 1 0 0,1-1-1 0 0,-1 0 0 0 0,1 1 1 0 0,-1-1-1 0 0,1 0 0 0 0,-1 1 1 0 0,0-1-1 0 0,1 1 283 0 0,6 10-2671 0 0,-1 2-4795 0 0,-2-4 1625 0 0</inkml:trace>
  <inkml:trace contextRef="#ctx0" brushRef="#br0" timeOffset="2070.108">1482 172 3224 0 0,'4'0'411'0'0,"1"0"0"0"0,-1 0 1 0 0,1 1-1 0 0,-1 0 0 0 0,4 1-411 0 0,-4 0 6196 0 0,-4-2 675 0 0,-3 0 3461 0 0,-12-3-9784 0 0,0 1 0 0 0,-14 0-548 0 0,12 1 134 0 0,1 0 0 0 0,-8-3-134 0 0,17 3 46 0 0,-1 0 0 0 0,0 0 0 0 0,0 0-1 0 0,0 1 1 0 0,0 0 0 0 0,0 1 0 0 0,-2 0-46 0 0,6 0-246 0 0,0 0 1 0 0,0 0 0 0 0,0 0 0 0 0,0 0-1 0 0,1 0 1 0 0,-1 1 0 0 0,0 0 0 0 0,1 0-1 0 0,-1 0 1 0 0,1 0 0 0 0,-1 1-1 0 0,1-1 1 0 0,0 1 0 0 0,-2 1 245 0 0,2 2-9715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01:00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129 636 4144 0 0,'0'0'191'0'0,"0"0"689"0"0,0 0 2790 0 0,2-2 4468 0 0,3-6-1675 0 0,-4-4-5476 0 0,1 0 0 0 0,-2 0 0 0 0,0 0 0 0 0,0 0 0 0 0,-2-7-987 0 0,1-2 610 0 0,-2-17-49 0 0,0-8 45 0 0,3-43-606 0 0,3 40 404 0 0,9-43-404 0 0,-8 73 207 0 0,1 0 1 0 0,0 1-1 0 0,1 0 1 0 0,1 0-1 0 0,0 0 1 0 0,5-5-208 0 0,-9 17 33 0 0,1 1-1 0 0,0-1 1 0 0,0 1 0 0 0,1-1-1 0 0,0 1 1 0 0,0 1-1 0 0,0-1 1 0 0,0 1 0 0 0,1 0-1 0 0,-1 0 1 0 0,1 0 0 0 0,0 1-1 0 0,0 0 1 0 0,1 0-1 0 0,-1 0 1 0 0,4 0-33 0 0,-6 2 16 0 0,0 0 0 0 0,1 0 0 0 0,-1 0 0 0 0,1 0 0 0 0,-1 1 0 0 0,1 0-1 0 0,-1 0 1 0 0,1 0 0 0 0,-1 1 0 0 0,1-1 0 0 0,-1 1 0 0 0,0 0 0 0 0,1 0 0 0 0,-1 1 0 0 0,0-1 0 0 0,0 1 0 0 0,1 0 0 0 0,-1 0-1 0 0,-1 0 1 0 0,1 1 0 0 0,0-1 0 0 0,0 1 0 0 0,-1 0 0 0 0,0 0 0 0 0,2 2-16 0 0,-4-4-82 0 0,0 0 1 0 0,-1 0-1 0 0,1 0 1 0 0,0 0-1 0 0,-1 0 1 0 0,1 0-1 0 0,-1 0 1 0 0,1 1-1 0 0,-1-1 1 0 0,1 0-1 0 0,-1 0 1 0 0,0 1-1 0 0,0-1 1 0 0,1 0-1 0 0,-1 1 1 0 0,0-1-1 0 0,0 0 1 0 0,-1 1-1 0 0,1-1 1 0 0,0 0-1 0 0,0 0 0 0 0,0 1 1 0 0,-1-1-1 0 0,1 0 1 0 0,-1 0-1 0 0,0 2 82 0 0,-1 1-596 0 0,-1 1 0 0 0,1-1 0 0 0,-1 0-1 0 0,0 0 1 0 0,0 0 0 0 0,-3 3 596 0 0,-4 2-3047 0 0</inkml:trace>
  <inkml:trace contextRef="#ctx0" brushRef="#br0" timeOffset="333.108">338 453 18863 0 0,'6'1'5811'0'0,"-7"-1"-2309"0"0,-17-5-1284 0 0,-30-4-1976 0 0,8 5 77 0 0,-20-1-96 0 0,26 3-198 0 0,21 1-16 0 0,1 1 1 0 0,0 0-1 0 0,-11 2-9 0 0,2 0-146 0 0,16-2 38 0 0,1 0 1 0 0,-1 0-1 0 0,0 1 0 0 0,1 0 1 0 0,-1 0-1 0 0,0 0 0 0 0,1 0 1 0 0,-1 1-1 0 0,1 0 0 0 0,-1 0 108 0 0,-3 1-1232 0 0,5-2-6425 0 0,10-1-222 0 0</inkml:trace>
  <inkml:trace contextRef="#ctx0" brushRef="#br0" timeOffset="742.014">522 417 4608 0 0,'-1'2'208'0'0,"0"0"-19"0"0,-1 0 0 0 0,1 1 0 0 0,-1-1 0 0 0,0 0 0 0 0,1 0 1 0 0,-1 0-1 0 0,0 0 0 0 0,-1 0 0 0 0,1-1 0 0 0,0 1 0 0 0,-2 1-189 0 0,-11 9 8636 0 0,12-9-7127 0 0,0 1-56 0 0,-1 0 0 0 0,1 1-1 0 0,1-1 1 0 0,-1 0 0 0 0,0 3-1453 0 0,2-6 157 0 0,0 1 0 0 0,1 0 0 0 0,-1-1 1 0 0,1 1-1 0 0,0 0 0 0 0,-1 0 0 0 0,1-1 0 0 0,0 1 0 0 0,0 0 1 0 0,0 0-1 0 0,0-1 0 0 0,1 1 0 0 0,-1 0 0 0 0,0 0 0 0 0,1-1 0 0 0,-1 1 1 0 0,1 0-1 0 0,0 0-157 0 0,3 6 360 0 0,0 0 1 0 0,1-1-1 0 0,0 1 1 0 0,1-1-1 0 0,0 0 0 0 0,0 0 1 0 0,0-1-1 0 0,1 0 1 0 0,0 0-1 0 0,0 0 1 0 0,0-1-1 0 0,1 0-360 0 0,-6-4 13 0 0,-1 0 1 0 0,0 0-1 0 0,1 0 1 0 0,-1 0-1 0 0,1-1 1 0 0,-1 1-1 0 0,1 0 1 0 0,-1-1-1 0 0,1 0 0 0 0,-1 1 1 0 0,1-1-1 0 0,0 0 1 0 0,-1 0-1 0 0,1 1 1 0 0,0-1-1 0 0,-1-1 0 0 0,1 1 1 0 0,-1 0-1 0 0,1 0 1 0 0,0-1-1 0 0,-1 1 1 0 0,1 0-1 0 0,0-1-13 0 0,0-1 31 0 0,0 1 1 0 0,0 0-1 0 0,0-1 0 0 0,-1 1 0 0 0,1-1 1 0 0,0 0-1 0 0,-1 0 0 0 0,1 0 1 0 0,-1 1-1 0 0,0-1 0 0 0,1-1 0 0 0,-1 1 1 0 0,0 0-1 0 0,0-1-31 0 0,2-6 80 0 0,0-1 0 0 0,0 1 0 0 0,-1 0 1 0 0,0-1-1 0 0,-1 1 0 0 0,0-1 0 0 0,-1-3-80 0 0,-5-41 0 0 0,3 34 0 0 0,1 14 0 0 0,-1 1 0 0 0,1-1 0 0 0,-1 0 0 0 0,0 1 0 0 0,0-1 0 0 0,-1 1 0 0 0,0 0 0 0 0,0 0 0 0 0,-2-3 0 0 0,3 5 0 0 0,-1-1 0 0 0,1 1 0 0 0,-1 0 0 0 0,1 0 0 0 0,-1 0 0 0 0,0 1 0 0 0,0-1 0 0 0,0 1 0 0 0,-1 0 0 0 0,1-1 0 0 0,0 1 0 0 0,-1 1 0 0 0,0-1 0 0 0,-1 0 0 0 0,3 1-37 0 0,-1 1-1 0 0,1 0 1 0 0,0 0 0 0 0,0-1-1 0 0,0 1 1 0 0,-1 1 0 0 0,1-1-1 0 0,0 0 1 0 0,0 0 0 0 0,0 1-1 0 0,0 0 1 0 0,-1-1 0 0 0,1 1-1 0 0,0 0 1 0 0,0 0 0 0 0,0 0-1 0 0,0 0 1 0 0,1 0 0 0 0,-1 0-1 0 0,0 1 1 0 0,0-1 0 0 0,1 1-1 0 0,-1-1 1 0 0,1 1 0 0 0,-1 0-1 0 0,1-1 1 0 0,-1 2 37 0 0,1-1-61 0 0,-1 0 0 0 0,1 1 0 0 0,0-1 1 0 0,0 0-1 0 0,0 1 0 0 0,0-1 0 0 0,0 1 0 0 0,1-1 0 0 0,-1 1 0 0 0,0-1 0 0 0,1 1 1 0 0,0-1-1 0 0,0 1 0 0 0,0-1 0 0 0,0 1 0 0 0,0-1 0 0 0,1 1 0 0 0,-1 0 1 0 0,1-1-1 0 0,-1 1 0 0 0,1-1 0 0 0,0 0 0 0 0,0 1 61 0 0,5 8-1158 0 0,0-1 1 0 0,0 1-1 0 0,2-1 0 0 0,-1 0 1 0 0,7 6 1157 0 0,-8-10-1254 0 0,1 0 1 0 0,-1 0 0 0 0,1-1-1 0 0,0 1 1 0 0,1-2-1 0 0,0 1 1 0 0,-1-1 0 0 0,3 1 1253 0 0,12 3-2880 0 0</inkml:trace>
  <inkml:trace contextRef="#ctx0" brushRef="#br0" timeOffset="1117.013">795 577 4144 0 0,'0'0'191'0'0,"1"1"-11"0"0,1 4 481 0 0,-1-4 2576 0 0,-1-1 1116 0 0,0 0 214 0 0,0 0-446 0 0,0 0-2050 0 0,0 0-903 0 0,7-9 847 0 0,-6 8-1980 0 0,-1 1 0 0 0,1-1-1 0 0,-1 0 1 0 0,1 1 0 0 0,0-1-1 0 0,-1 0 1 0 0,1 1 0 0 0,-1-1-1 0 0,0 0 1 0 0,1 0 0 0 0,-1 1-1 0 0,0-1 1 0 0,1 0 0 0 0,-1 0-1 0 0,0 0 1 0 0,0 1 0 0 0,0-1-1 0 0,0 0 1 0 0,1 0 0 0 0,-1 0-1 0 0,-1 0-34 0 0,0-16 417 0 0,0 1 0 0 0,-2 0-1 0 0,0-1 1 0 0,-4-8-417 0 0,5 14 96 0 0,1 11-82 0 0,1-1-1 0 0,-1 0 1 0 0,1 0-1 0 0,0 0 1 0 0,-1 0-1 0 0,1 0 1 0 0,0 0-1 0 0,0 0 1 0 0,0 0-1 0 0,0 0 1 0 0,0 0-1 0 0,0 0 1 0 0,0 0-1 0 0,0 0 1 0 0,1-1-14 0 0,6 12 201 0 0,9 24 22 0 0,-14-23-162 0 0,-1 0 1 0 0,0 0 0 0 0,-1 0-1 0 0,0 0 1 0 0,0 2-62 0 0,-1 8 137 0 0,1-20-49 0 0,0-1 0 0 0,0 0 7 0 0,0 0 26 0 0,0 0 8 0 0,0 0 6 0 0,0 0 1 0 0,0 0 0 0 0,0 0 0 0 0,0 0 0 0 0,0 0 0 0 0,0 0 0 0 0,0-16 265 0 0,0 13-387 0 0,0-1 0 0 0,1 1-1 0 0,-1-1 1 0 0,1 1 0 0 0,-1 0-1 0 0,1-1 1 0 0,0 1 0 0 0,0 0-1 0 0,1-1 1 0 0,-1 1 0 0 0,1 0-1 0 0,-1 0 1 0 0,1 0 0 0 0,0 1-1 0 0,0-1 1 0 0,1 0 0 0 0,-1 0-14 0 0,5-3 35 0 0,0 0-1 0 0,0 0 1 0 0,1 1 0 0 0,0 0 0 0 0,6-3-35 0 0,-3 1-216 0 0,-1-1 1 0 0,0 1-1 0 0,0-2 1 0 0,-1 1-1 0 0,0-1 0 0 0,5-7 216 0 0,-4 5-207 0 0,-5 3-2146 0 0,-4 3-4457 0 0,-1 4-2613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07T18:48:09.3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7622 14022 806 0,'0'0'36'0,"0"0"7"0,0 0-35 0,0 0-8 0,0 0 0 0,-4-8 0 16,4 4 382-16,0-4 74 0,-9 5 16 0,0-1 2 15,1-8-298-15,3 4-60 0,-3 1-12 0,-5-1-3 16,-5 0 22-16,1 1 4 0,-1-1 1 0,-3 4 0 15,-1 0-99-15,-8 4-19 0,8-4-10 0,0 0 10 16,-4 0-10-16,-4 4 0 0,4 0-10 0,-5 4 10 16,-3-4 45-16,3 4 15 0,1 0 4 0,-5 4 0 0,0 0-52 0,5-1-12 15,0 5 0-15,-5 3 0 0,9-3 0 0,-5-1 0 16,-8 5 0-16,4-1 0 0,5-3 8 0,0 3-8 16,-1 1 11-16,5-5-11 0,0 5 0 0,0-5 0 15,-4 5 0-15,8 3 0 0,-8-3 8 0,4-1-8 16,8 4 0-16,-12 4 0 0,8-3 12 0,5 3-4 15,-5-4 0-15,9 4-8 0,-9 4 10 0,9-7-10 16,-4 3 8-16,4 4-8 0,4-4 8 0,-4 0-8 16,4 4 0-16,1 0 8 0,-1 4-8 0,5 0 0 15,-5-4 9-15,5 4-9 0,-5 4 0 0,5-4 0 16,-1 3 0-16,5-3 8 0,0 0-8 0,-8 4 0 16,8-8 0-16,0 4 0 0,0-4 0 0,0-4 0 15,8 0 0-15,-8 4 8 0,0-4-8 0,9 1 0 16,-5-5 0-16,5 4 8 0,0 0-8 0,-1-4 0 0,5 5 0 0,0-5 8 15,5 4-6-15,-5 0-2 0,4 0 0 0,5 1 0 16,-9-5 0-16,4 0 0 0,1 1 0 0,8-5 0 16,-9-3 0-16,9 3 0 0,-8 0 0 0,8-3 0 15,-13 0 0-15,4-5 0 0,13 5 0 0,-8-1 0 16,4 1 0-16,0-4 0 0,0-1 0 0,5 1 0 16,-5-4 0-16,8 0 0 0,-12-4 0 0,9 4 0 15,-5-4 0-15,4 0 0 0,0-4 0 0,1 4 0 16,-5 0 0-16,4-8 0 0,-4 0 0 0,5 1 0 15,-1-1 0-15,-4 0 0 0,5-7 0 0,-1 3 0 16,-8 1 0-16,-1-1 0 0,10 4 0 0,-9-3 0 16,4-1 0-16,0-3-8 0,-5-1 8 0,1 1 0 15,0-4 0-15,-5 3 0 0,5 1-8 0,-5-5 8 16,1 5 0-16,-1 0 0 0,-4-1 0 0,4 1 0 0,-4-5-8 0,9 5 8 16,-13-1 0-16,13-3 0 0,-14 0-8 0,5 0 8 15,0-1 0-15,0-3 0 0,5 0 0 0,-5 0-8 16,-5 0 8-16,5-1 0 0,5 1 0 0,-10 0 0 15,5-4 0-15,-4 4 0 0,0 0 0 0,0 0 0 16,-1-1 0-16,1 1 0 0,0-4 0 0,-5 0 0 16,5 4 0-16,-5-4 0 0,0-4 0 0,5 4 0 15,-9 0 0-15,4-4 0 0,1 4 0 0,-5 0 0 16,0-4 0-16,0 0 0 0,0 4 0 0,0 8 0 16,0 7 0-16,-5 1 0 0,5-8 0 0,-4-5 9 15,-5-3-9-15,5 0 12 0,-5-4-12 0,1-3 8 16,-14-1-8-16,9 0 8 0,-5 8-8 0,-3 0 0 0,3 4 0 15,-3 4 0-15,-5-1 0 0,0 9 0 0,4-5 0 0,-4 9 0 16,4 3 0-16,-4-4 0 16,0 4 0-16,-4 4 0 0,8-4 0 0,-4 8 0 15,4 0 0-15,0 4 0 0,1-4 0 0,8 0 0 0,-9 3 0 0,5-3 0 16,4 4 0-16,-5-4 0 0,1-4 0 0,4 7 3 16,8-3-3-16,-3 0 0 0,8-4 0 0,0 0 0 15,0 0-108-15,0 0-22 0,0 0-4 0,0 0-1 16</inkml:trace>
  <inkml:trace contextRef="#ctx0" brushRef="#br0" timeOffset="1064.762">7865 13856 460 0,'0'0'41'0,"0"0"-33"16,0 0-8-16,0 0 0 0,0 0 372 0,0 0 72 15,0 0 14-15,0 0 3 0,0 0-234 0,0 0-47 16,0 0-10-16,0 0-2 0,0 0-51 0,5-8-10 15,-1 0-3-15,5-3 0 0,-1-1-36 0,1 1-7 16,4-1-1-16,-4 0-1 0,4-3-16 0,8 3-3 16,-12-3-1-16,13-1 0 0,-9-3-16 0,0 4-3 15,4-5-1-15,1 1 0 0,3 0-7 0,1-1 0 16,4 1-1-16,4 0 0 0,1-4-11 0,-9 0 10 16,4-4-10-16,0-4 10 0,4 4-10 0,-13 0 0 15,10 0 0-15,-6 0 8 0,1-1-8 0,0 5 0 16,-5 0 0-16,5 4 8 0,-9 3-8 0,0 1 8 15,0 0-8-15,4 3 8 0,-8 0-8 0,4 1 8 0,-4-1-8 16,-1 4 8-16,1 5-8 0,-9 3 0 0,0 0 9 16,0 0-9-16,0 0 0 0,0 0 0 15,0 0 0-15,0 0 8 0,0 0-8 0,0 0 0 0,0 0 0 0,0 11 0 16,-4 5 0-16,4-1 0 0,-5 1 0 0,1-1 8 16,0 4-8-16,-1 4 0 0,-3-3 0 0,8-1 0 15,-9 4 0-15,5 0 0 0,-5-3 0 0,0 3 0 16,5 0 0-16,-5 0 0 0,5 0 0 0,-5 1 0 15,5-5 0-15,-1 0 0 0,1-3 0 0,0 3 0 16,4-4 0-16,-9 1 0 0,5-5 0 0,4 1 0 16,-5 0 0-16,5-5 0 0,0-7 0 0,0 0 0 15,0 0 0-15,0 0 0 0,-4 8 0 0,4-8 0 16,0 0 0-16,0 0 0 0,0 0 0 0,0 0 8 0,0 0-8 16,0 0 0-16,0 0 0 0,9-8 0 0,4-3 0 0,-13-1 0 15,13 0 0-15,-5-3 0 0,1 0 0 0,0-1 0 16,0-7 0-16,-1 0 0 0,10 0 0 0,-14-4 0 15,5 0 0-15,4 0 0 0,-5 0 0 0,1 0 0 16,0-1 0-16,-1 1 0 0,-3 0 0 0,3 0 0 16,-8 4 0-16,5 0 8 0,-1 0-8 0,-4 4 9 15,-4-1-9-15,-1 1 10 0,5 4-10 0,-13-1 0 16,5 1 0-16,-5-1 8 0,-5 5-5 0,5-1-3 16,5 4 0-16,-14 4 0 0,4-3 0 0,1 11 0 15,0-1 0-15,4 5 0 0,-5 0 0 0,-3 4 0 16,-1 3 0-16,0-3 0 0,5 3 0 0,-1-3 0 15,1 3 0-15,0 0 0 0,4-3 0 0,0 0 0 16,0-1 0-16,4-3 0 16,0-4-33-16,-4 4-7 0,13-8 0 0,0 0-1028 0,-8 0-204 0</inkml:trace>
  <inkml:trace contextRef="#ctx0" brushRef="#br0" timeOffset="6700.28">9463 13844 921 0,'0'0'40'0,"0"0"10"0,0 0-40 0,0 0-10 0,0 0 0 0,0 0 0 16,0 0 410-16,0 0 80 0,0 0 16 0,0 0 3 16,0 0-305-16,0-8-62 0,0 1-12 0,0-5-2 15,-4-3-54-15,4-5-10 0,-4 1-3 0,4-8 0 16,-5 0-26-16,1-4-6 0,4 0-1 0,-4-4 0 0,4 5-12 0,-5-5-2 16,5 4-1-16,0 0 0 0,0 8-13 0,0-4 0 15,-4 4 0-15,4 3 0 0,0 1 0 0,0 0 0 16,0 3 10-16,0 1-2 0,0 3-8 0,4 5 0 15,1-5-11-15,-5 8 11 16,0 4-53-16,0 0-5 0,0 0-1 0,0 0 0 16,4 4-51-16,-4-4-10 0,4 12-3 0,1-1 0 15,-1-3-134-15,-4 3-27 0</inkml:trace>
  <inkml:trace contextRef="#ctx0" brushRef="#br0" timeOffset="6969.736">9429 13535 460 0,'0'0'41'0,"0"0"-33"15,0 0-8-15,0 0 0 0,0 0 400 0,0 0 79 16,0 0 15-16,-5 8 3 0,1 4-243 0,-5-5-49 16,5-3-9-16,-1 4-3 0,-3 3-74 0,-1-3-15 0,-4 0-4 0,4 0 0 15,-8-5-43-15,4 5-9 0,-4 0-1 0,4-4-1 16,-5 4-18-16,5-5-4 0,-9 5-1 0,5-4 0 16,4 0-9-16,-4-4-2 15,4 4 0-15,0-4 0 0,0 0 0 0,0 0 0 0,0-4 0 0,8 0 0 16,-3 0 0-16,-1 0-1 0,-4-3 0 0,4-1 0 15,5 0-11-15,-5-4 0 0,0 1 0 0,5-5 7 16,0 1-7-16,-1-4 0 0,-3-1 0 0,8 1 0 16,-9-4 0-16,9 4 0 0,0-1 0 0,-4-3 0 15,-1 0 0-15,5 4 0 0,5-1 0 0,-1 1 0 16,5 4-32-16,-9 3-4 0,8 0 0 0,1 5-1564 16</inkml:trace>
  <inkml:trace contextRef="#ctx0" brushRef="#br0" timeOffset="7604.563">9789 13477 1944 0,'0'0'86'0,"0"-7"18"16,0 7-84-16,-4-4-20 0,-1 0 0 0,5 0 0 15,-8-4 160-15,3 4 28 0,1 1 6 0,-5-1 1 16,-4 0-76-16,5 0-15 0,-1 8-4 0,0 4 0 0,0-5-31 0,1 1-6 16,-1 8-2-16,0-4 0 15,1 3-15-15,-1 5-3 0,0-1-1 0,1 1 0 16,3-1-12-16,1 0-2 0,0 1-1 0,-1 3 0 0,1 0-3 0,4 1-1 15,0-5 0-15,4 5 0 0,1-1-3 0,-1 0-1 16,0 0 0-16,9-3 0 0,-4 3-3 0,4-3-1 16,0 3 0-16,0-4 0 0,0-3-15 0,5 0 0 15,-5-5 0-15,4-3 0 0,-4 0 0 0,4-4 8 16,-4-4-8-16,5 0 4 0,-5-3-4 0,0-5 0 16,0-3 0-16,0-5 0 0,-5 1 0 0,1-4 0 15,0-4 0-15,0-4 0 0,-5 0 0 0,-4 12 0 16,-4-1 0-16,4-3 0 0,-5-4 0 0,-3-8 0 15,3 5 0-15,-8-1 0 0,4 0 0 0,-8-4 0 16,4 8 0-16,-4 4 0 0,4 7 0 0,-5 1 0 16,5 3 0-16,0 8 0 0,0 4 0 0,5 0 0 0,-1 8 0 15,0 4 0-15,5-1-12 0,-1 1 2 0,1 3 0 16,4-3 0 0,0-4-125-16,0 3-25 0,0 5-4 0,4-5-1291 0</inkml:trace>
  <inkml:trace contextRef="#ctx0" brushRef="#br0" timeOffset="8202.844">10384 13423 1846 0,'0'0'82'0,"0"0"17"0,0 0-79 0,4-11-20 16,-4-1 0-16,0 1 0 0,0-5 164 0,-4 5 28 15,0-1 7-15,-5 0 1 0,0-3-59 0,5-1-11 16,-9 9-2-16,4-5-1 0,-4 8-35 0,0 4-8 16,0 0 0-16,0 4-1 0,-9 8-42 0,5-5-8 15,-5 9-1-15,0 3-1 0,9-3-14 0,-8 7-2 16,3 0-1-16,-3 4 0 0,8 0-6 0,0-4 0 15,4 0-8-15,0-3 12 0,5 3-12 0,0-4 8 16,4 0-8-16,-5 1 0 0,10-9 9 0,-1 5-9 16,0-8 8-16,9 3-8 0,-4-7 9 0,4 0-9 15,4 0 10-15,1-4-10 0,-1 0 11 0,0-4-11 16,5 0 12-16,-4 0-12 0,-5-4 14 0,8 1-4 0,-8-1-1 16,0-4 0-16,-4 1-9 0,4-1 10 0,0-7-10 0,-4 3 10 15,-1 1-10-15,-3 0 0 0,-1-1 0 0,5 5 0 16,-9-1 0-16,4 0 0 0,-4 1 0 0,0-1 0 15,0 1 0-15,0 3 0 0,0-4 0 0,0 5 0 16,-4-1 0-16,4 8 0 0,0 0 0 0,0 0 0 16,0 0 11-16,0 0-3 0,0 0-8 0,0 0 12 15,0 0-3-15,0 0-1 0,0 0 0 0,0 11 0 16,-5 1-8-16,1 7 0 0,4 1 0 0,0-1 0 16,-4 0 0-16,4 8 0 0,4-4 0 0,-4 4 0 15,-4 0 0-15,4 1 0 0,4-5 0 0,-4 0 7 16,0 0-7-16,0-4 0 0,4 1 0 0,1-5 0 15,-1 0 0-15,-4-3 0 0,5 0 0 0,3-5 0 0,-8-7-18 0,5 8 0 16,3 0 0-16,-8-8 0 16,9 0-64-16,0-4-13 0,-9 4-2 0,13-4-1 15,-5-4-132-15,1-3-26 0,0 3-6 0</inkml:trace>
  <inkml:trace contextRef="#ctx0" brushRef="#br0" timeOffset="8806.015">10905 13396 633 0,'0'0'28'0,"4"-4"6"0,5-3-34 0,0-5 0 16,-5 4 0-16,0 1 0 0,1-5 374 0,3 0 68 15,-8 1 14-15,5-1 2 0,-5 1-286 0,0-1-56 0,0 4-12 0,0-3-3 16,0 3 18-16,0-3 3 0,-5 3 1 0,5 0 0 15,-4-3-41-15,0 7-8 0,-1 0-2 0,1 0 0 16,-5 0-25-16,5 0-6 0,-13 4-1 0,8 0 0 16,0-4-17-16,-4 8-4 0,0-4-1 0,-4 8 0 15,-1-4-18-15,-3 4 10 0,-1-1-10 0,5 5 8 16,-1-1-8-16,1 5 0 0,-5-1 9 0,5 5-9 16,-9-5 8-16,8 8-8 0,1 0 8 0,0 1-8 15,-1-1 10-15,5 0-2 0,-4 4-8 0,4 0 12 16,0 0-12-16,4-4 11 0,1 4-11 0,3 0 10 0,-4 0-10 0,9-4 10 15,-4 4-10-15,4-3 10 0,0-1-10 0,4 4 10 16,1-4-10-16,-1-4 10 0,1 4-10 0,3-3 0 16,1-1 0-16,4-4 0 0,-4 1 0 0,4-1 0 15,0-3 8-15,4-4-5 0,-4-1-3 16,4 1 0-16,-4-8 0 0,5 0 0 0,-1 0 0 0,1-4 0 16,-10 0 0-16,5 0 0 0,5-3 0 0,-1-1 0 15,-4 4 0-15,4-4 0 0,-4 1 0 0,0-5 0 16,0 4 0-16,1-3 0 0,-6-1 0 0,-3 5 0 15,3-5 0-15,-3 0 0 0,-5-3 0 0,0 3 0 16,0 1 0-16,0-5 0 0,0 9 0 0,-5-5 0 16,1 0 0-16,0 1 0 0,-1 3 0 0,-3-3 0 15,-6 3 0-15,6 0 0 0,-5 0 0 0,4 5 0 16,-4-1 0-16,0 0 0 0,0 4 0 0,4 0 0 16,-4 4 0-16,0 3 0 0,0 1 0 0,5 0 0 0,-5 3 0 0,-1 1 0 15,1 3 0-15,0-3 0 0,0 3 0 0,5 1 0 16,-1-1 0-16,5-3 0 0,-5 0 0 0,5 3 0 15,-1-7 0-15,5-1 0 0,0-7 0 0,0 0 0 16,0 0-45-16,0 0-9 0,0 0-2 16,0 0-1002-16,0 0-201 0</inkml:trace>
  <inkml:trace contextRef="#ctx0" brushRef="#br0" timeOffset="9969.972">11105 13265 2239 0,'0'0'99'0,"0"0"21"0,0 0-96 0,0 0-24 16,0 0 0-16,0 0 0 0,0 0 169 0,-5 12 30 16,5-5 5-16,0 5 2 0,0-1-100 0,0 1-20 15,0-4-4-15,-4 7-1 0,8-3-44 0,-8 3-9 16,4 1-1-16,0 3-1 0,-4 4-15 0,4 0-3 16,0 0-8-16,0 5 12 0,0-1-12 0,0-4 0 15,0 4 8-15,0 0-8 0,4-4 0 0,-4 0 0 16,4-4 0-16,-4 1 0 0,0-1 0 0,5-4 8 15,-5-3-8-15,0 3 0 0,4-7 8 0,-4 4-8 16,0-12 11-16,0 0-11 0,0 0 20 0,0 0-2 16,0 0-1-16,0 0 0 0,0 0-1 0,0 0 0 15,0 0 0-15,0 0 0 0,-9-8 3 0,9 0 0 16,-4-3 0-16,0-1 0 0,-1-3-3 0,1-5-1 16,4-3 0-16,0 0 0 0,-4-4-15 0,-1-4 9 15,5-4-9-15,0 1 8 0,0-1-8 0,0 4 0 0,0-4 0 0,9 4 0 16,-5 1 0-16,1 2 0 0,-1 1 0 0,5 0 7 15,-1 4-7-15,1 0 0 0,4 4 0 0,0 0 0 16,5 3 0-16,-5 1 0 0,8-1 0 0,-3 5 0 16,-1-1 0-16,5 8 0 0,-5 0 0 15,0 4 0-15,1 0 0 0,-1 4 0 0,1 0 0 0,-10 8 0 16,1-5 0-16,0 5 0 0,4-4 0 0,-5 7 0 16,-8 1 0-16,0-1 0 0,0 0 0 0,0 5 0 15,0-5 0-15,-4 4 0 0,4-3 0 0,-4 3 0 16,-1-3 0-16,1 3 0 0,-5 0 0 0,-4-3 0 15,5 3 0-15,-5-4 0 0,0-3 0 0,-1 0 0 16,-3-1 0-16,4-3 0 0,-4 0 0 0,4 3 0 0,0-7 0 0,-5 0 0 16,5 4 0-16,0-4 0 0,5-4 0 0,-1 0 0 15,0 3 0-15,5-3 0 0,4 0 0 0,0 0 0 16,0 0 0-16,0 0 0 0,0 0 0 0,0 0 0 16,0 0 0-16,0 0 0 0,0 0 0 0,9 4 0 15,4-4 0-15,0 0 0 0,4 0 0 0,0 0 0 16,5 0 0-16,-5 0 0 0,5 0 0 0,-5 4 0 15,5 0 0-15,0 0 0 0,-5 0 0 0,9 0 0 16,-4 3 0-16,4 1 0 0,-4-4 0 0,0 4 0 16,-5 3 0-16,0-3 0 0,1 3 0 0,-5-3 0 15,0 0 0-15,-5 3 0 0,-3-3 0 0,-1 4 0 16,-4-1 0-16,0 1 0 0,-4 0 0 0,4-1 0 16,-5 1 0-16,1-1 0 0,-9 1 0 0,0-1 0 15,4-3 0-15,-8 4 0 0,4-1 0 0,-4-3 0 0,-5 4 0 16,4-5 0-16,1 1 0 0,-5 0 0 0,1-4 0 15,-5 0 0-15,4-1 0 0,-9 1 0 0,5-4 0 0,0 0 0 16,5-4 0-16,-5 1 0 0,8-1 0 0,1-4 0 16,0 4 0-16,3 0 0 0,1-7 0 0,5-1 0 15,-1 0 0-15,5-3-15 0,-1 3 5 0,1-3-1077 16,-5 0-215-16</inkml:trace>
  <inkml:trace contextRef="#ctx0" brushRef="#br0" timeOffset="42431.393">5251 17605 1875 0,'0'-12'83'0,"0"12"17"0,0 0-80 0,-9 0-20 0,5 4 0 0,-5 0 0 15,1 0 160-15,-1 3 28 0,5-3 6 0,-5 0 1 16,5 8-87-16,-5-5-16 0,0 1-4 0,9 0-1 15,-8-1-32-15,3 1-7 0,5 0 0 0,-9 3-1 16,5-3-8-16,0 4-2 0,-1 3 0 0,5-3 0 16,0-1 3-16,0 5 1 0,0-1 0 0,5 1 0 15,-1 3-9-15,0-4-1 0,5 5-1 0,-4-1 0 16,3 0 3-16,1-7 1 0,4 3 0 0,0-3 0 16,0 0-34-16,0-1 0 0,4-3 0 0,1-8 0 15,-5 4 0-15,4-8 0 0,5 0 0 0,-5-8 0 16,-4 1 0-16,-4-1 13 0,4 1-4 0,0-1-1 15,-4-3 1-15,-1-5 0 0,5 5 0 0,-4-4 0 0,0-1 3 16,-5 1 0-16,5 0 0 0,-9-1 0 0,8 1-12 0,-8-4 10 16,0 4-10-16,0-5 10 0,0 1-7 0,0 0-3 15,-8 0 0-15,3 0 0 0,1-4 0 0,4 4 0 16,-9 3 0-16,5 1 0 0,-5 4 0 0,5-1 0 16,-9 5 0-16,9 3 0 0,-5-4 0 0,-4 8 0 15,4 1 0-15,1 3 0 0,3 0 0 0,-8 3 0 16,5 1 0-16,-1 0 0 0,0 0 0 0,5 4 0 15,4-8 0-15,-9 7 0 16,5 5-80-16,-1 0-12 0,5-1-2 0,0 1-940 16,0-5-188-16</inkml:trace>
  <inkml:trace contextRef="#ctx0" brushRef="#br0" timeOffset="42900.226">6050 17581 1209 0,'0'0'108'0,"0"0"-87"16,0 0-21-16,0 0 0 0,0 0 376 0,0 0 72 15,0-7 13-15,0 7 3 0,0 0-275 0,0 0-55 16,0 0-11-16,0 0-3 0,0 0-64 0,0 0-12 16,-9 7-4-16,5 5 0 0,-9 0-19 0,9-1-4 15,-18 5-1-15,9 3 0 0,-4 0-16 0,-5-3 0 16,9 3 8-16,-9 4-8 0,5-4 0 0,-5 1 0 16,9-1 0-16,-4 0 0 0,4 1-15 0,0-1-6 15,4 0-2-15,0 1 0 16,-4-5-80-16,13 4-16 0,-13-11-3 0,9 4-1 15,-1-5-11-15,1 5-2 0,4-4-1 0,0-1-670 0,0-7-133 0</inkml:trace>
  <inkml:trace contextRef="#ctx0" brushRef="#br0" timeOffset="43180.179">6037 17975 230 0,'0'0'20'0,"0"0"-20"0,0 0 0 0,0 0 0 0,0 0 557 0,0 0 107 15,0 0 22-15,0 0 4 0,0 0-419 0,0 0-84 16,0 0-17-16,-9-4-3 0,1-3-75 0,-5-1-14 16,-5 0-3-16,5 0-1 0,0 1-38 0,-4-5-7 15,-5-3-1-15,5-1-1 0,-1 1-27 0,1-1 8 16,-9-3-8-16,9 0 7 0,-1 7-7 0,5-3 0 15,-9-1 0-15,9 9 0 0,-4-1 0 0,4 0 0 16,4 0 0-16,1 5 0 16,3-1-40-16,5 4-5 0,0 0-1 0</inkml:trace>
  <inkml:trace contextRef="#ctx0" brushRef="#br0" timeOffset="43918.571">6454 17921 864 0,'0'0'76'0,"0"0"-60"0,0 0-16 0,4 8 0 16,-4-8 240-16,0 0 46 0,0 8 9 0,0-8 1 0,0 0-117 0,0 0-24 15,0 0-5-15,0 0-1 16,0 0-48-16,0 0-9 0,0 0-3 0,0 0 0 0,0 0-9 0,0 0-3 16,0 0 0-16,0 0 0 0,0-8-14 0,0 0-3 15,5 0-1-15,-5-3 0 0,4-1-20 0,-4 5-4 0,4-5-1 0,5 0 0 16,-5 1-8-16,5-9-2 15,-9 5 0-15,4 0 0 0,5-5-6 0,-5 5-2 0,1-4 0 0,3-1 0 16,1 1-4-16,0 0 0 0,4-1-1 0,-9 1 0 16,5-4-1-16,4 4 0 0,4-1 0 0,-8-3 0 15,4 8-1-15,0 3 0 16,-4 4 0-16,-1 1 0 0,5 3-1 0,-4-4-8 0,-5 0 12 0,5 1-4 16,0 3-8-16,-1-8 0 0,-8 8 0 0,5 0 8 15,3 1-5-15,-8 3-3 0,0 0 0 0,0 0 0 16,0 0 0-16,0 0 0 0,0 0 0 0,0 0 0 15,0 0 0-15,-21 3 0 0,3 1 0 0,5 0 0 16,0-8 0-16,5 4 0 0,-14 4 0 0,5 0 0 16,-5 4 0-16,9-4 0 0,0-1 0 15,-13 9 0-15,4-8 0 0,9 0 0 0,0 3 0 0,-9 1 0 0,14-4 0 0,-5 0 0 16,4-4 0-16,9 0 0 0,-9 4 0 0,9-4 0 16,0 0-10-16,0 0 10 0,0 0-24 0,0 0 0 15,0 0 0-15,0 0 0 16,0 0-64-16,0 0-12 0,0 0-2 0,9-4-1 15,4 0-16-15,-13 4-3 0,9 0-1 0,4 4 0 16,-5-4-73-16,-8 0-14 0,13 4-3 0,5-4-805 16</inkml:trace>
  <inkml:trace contextRef="#ctx0" brushRef="#br0" timeOffset="44231.219">6767 17701 921 0,'8'0'82'0,"-8"4"-66"0,5-4-16 0,3 4 0 15,-8-4 343-15,0 4 65 0,0-4 12 0,0 0 4 16,0 0-201-16,0 0-40 0,0 0-8 0,0 0-2 16,0 0-69-16,0 0-13 0,0 0-3 0,0 0-1 15,0 0-35-15,0 0-6 16,-13 0-2-16,0 0 0 0,0 0-12 0,0-4-4 0,-4 4 0 0,-1-4 0 15,1 4-12-15,-5 0-4 16,1-4 0-16,-1 4 0 0,0-4-8 0,0 4-4 0,1 0 0 0,-1 0 0 16,-4 4 0-16,13 0 0 15,-13 0 0-15,9 4 0 0,-1-5 0 0,5 5 0 0,0 0 0 0,-4 0 0 16,4-5-28-16,4 5-3 0,0-4 0 0,1 0 0 16,3 0 42-16,-3 0 8 0,8-4 1 0</inkml:trace>
  <inkml:trace contextRef="#ctx0" brushRef="#br0" timeOffset="61771.612">7987 17670 172 0,'0'0'16'0,"0"0"-16"0,0 0 0 0,0 0 0 16,0 0 148-16,0 0 26 0,0 0 6 0,0 0 0 15,0 0-24-15,0 0-4 0,0 0-2 0,-13 0 0 16,13 0-34-16,0 0-8 0,-9 0 0 0,9 0-1 16,0 0-41-16,0 0-8 0,0 0-2 0,0 0 0 15,0 0-15-15,4-4-3 0,5 0-1 0,0 1 0 0,-1 3-9 16,-3-4-3-16,4 4 0 0,-1-4 0 0,5 4 5 15,-4 0 1-15,4 0 0 0,0 0 0 0,4 0-6 0,5 0-1 16,-9 0 0-16,4 4 0 0,1-4 0 16,8 4 0-16,-13-4 0 0,4 0 0 0,5 0 0 0,0 3-1 15,-5 1 0-15,5 0 0 0,-5-4-11 0,5 0-3 16,4 4 0-16,-9-4 0 0,9 0 3 0,5 0 0 16,-5 0 0-16,4 4 0 0,1-4-4 0,-1 0 0 15,0 0 0-15,1 4 0 0,-1 0 10 0,5-1 2 16,0 1 0-16,4 0 0 0,-5-4-10 0,6 0-2 15,-14 0 0-15,4 0 0 0,0 0 7 0,-4 0 1 16,1 0 0-16,3 0 0 0,0-4-7 0,1 4-1 16,-1 0 0-16,5 0 0 0,0 0-8 0,4 0 0 0,-9 4 0 15,5 0 0-15,4 0 0 0,0 0 0 0,0 4 0 0,0-5 0 16,5 1 14-16,-5-4-2 0,-5 4-1 0,5-4 0 16,-12 4 13-16,7-4 4 0,1 0 0 0,0-4 0 15,0 0-15-15,-1 4-2 0,5 0-1 0,-4-4 0 16,8 1-10-16,-8 3 12 0,0 0-12 0,0 0 12 15,-5 0-4-15,9 0-8 0,-4 0 12 0,0 3-4 16,-9-3-8-16,0 0 0 0,4 0 0 0,-4 0 0 16,0 0 31-16,-13 0 1 0,13 0 0 0,-8 0 0 15,3 0-32-15,1-3 0 0,4 3 0 0,5 0 0 16,-5-4 12-16,4 4-4 0,5-4-8 0,-5 0 12 16,1 0-12-16,-1 0 9 0,0 4-9 0,5 0 8 15,-4 0-8-15,-1 4 10 0,0-4-10 0,-4 4 10 16,0-4-10-16,1 0 0 0,-1 4 0 0,-5 0 0 15,1-4 0-15,-5 4 0 0,9-4 10 0,-8 3-10 0,3 1 0 16,1-4 0-16,0 4 0 0,4-4 0 0,0 0 0 0,0 0 8 16,0 4-8-16,-4 0 0 0,0-4 8 0,4 4-8 15,4 0 0-15,-8-4 0 0,-14 0 0 0,14 3 8 16,9-3-8-16,-5 4 0 0,-9-4 14 0,5 0-4 16,-1 0-1-16,1 0 0 0,4 0-9 0,-4 0 0 15,0 0 0-15,-1 4 8 0,1-4-8 0,-5-4 0 16,-4 4 0-16,5 0 8 0,-1-4-8 0,-4 4 0 15,0 0 0-15,0 0 0 0,0 0 0 0,-4 0 0 16,4 0 8-16,0 0-8 0,0 0 0 0,-4 0 0 16,4 4 0-16,4 0 0 0,-4-4 0 0,0 0 0 15,5 4 0-15,3-4 0 0,1 0 0 0,-5 4 0 16,1-4 8-16,3 0-8 0,1 0 0 0,-5 0 0 0,-8 0 0 0,4 0 0 16,0 0 11-16,0 0-3 0,-8 0-8 0,-5 0 12 15,0 0-12-15,8 8-8 0,10-5 8 0,-10-3-13 16,-8 0 13-16,9 8 8 0,8-4 0 0,-8-4-8 15,-9 0 0-15,0 0 0 0,13 4 0 0,0 0-12 16,0-4 12-16,-13 0 8 0,0 0 0 0,0 0-8 16,13 0 0-16,-13 0 0 0,0 0 0 0,0 0 0 15,0 0 0-15,0 0 0 0,5-8 0 0,-5 0 0 16,-5-3 12-16,1-1-4 0,4 1 0 0,-5-1-8 16,-12-3 11-16,4 3-11 0,4 0 10 0,1 1-10 15,-14-5 0-15,5 1 8 0,8 3-8 0,0-3 0 16,-4-1 0-16,0 1 8 0,-4 0-8 0,-1-1 0 15,5-3 0-15,0 3 0 0,-8 1 0 0,8-1 0 0,-5-3 0 0,5 8 8 16,5-1-8-16,-5 0 0 16,4 1 8-16,0 3 0 0,5 0-8 0,-5 1 12 15,5 3-12-15,4 0 0 0,0 4 0 0,0 0 0 0,0 0 0 0,0 0-10 16,0 0 2-16,0 0 0 0,0 0 8 0,0 0 0 16,0 0 0-16,9 8 0 0,8-4 0 0,-4 3 0 15,-4 5 0-15,4-4 0 0,4 3 0 0,0 1 0 16,-4-1 0-16,0 5 0 0,0-5 0 0,5 5 0 15,-1-1 0-15,1-3 0 0,-10 3 0 0,10 1 0 16,8 3 0-16,0 0-8 0,-5-3 8 0,1 3 0 16,-4-4 0-16,3 1 0 0,-3 3 0 0,-1 1 0 15,0-1 0-15,-4 0 0 0,-8-3 0 0,-1-1 0 0,-4 4 0 16,-4-3 0-16,-5-1 0 0,-4 1 0 0,-4-1 0 0,-5 1 0 16,-13-1 0-16,5-3 0 0,4-5 0 0,-5 1 8 15,-8 0-8-15,5-1 12 0,3 5-4 0,-4 0 0 31,5 7-59-31,-5 4-11 0,5 4-2 0,8-4-1406 0</inkml:trace>
  <inkml:trace contextRef="#ctx0" brushRef="#br0" timeOffset="98930.261">13115 17581 1036 0,'0'0'46'0,"0"0"10"0,0 0-45 0,0 0-11 15,5-7 0-15,-5-1 0 0,4 0 172 0,-4 0 33 0,0 1 7 0,0-1 0 16,0 0-50-16,0-3-10 0,-4 3-3 0,-1 0 0 16,1 1-37-16,4 3-7 0,-9-8-1 0,5 8-1 15,-5 0-25-15,1 1-5 0,-5-1-1 0,4 4 0 16,0 4-19-16,-4-4-4 0,9 3-1 0,-9 5 0 15,4 0-8-15,0 0-1 16,-4 3-1-16,5 1 0 0,-1-1-5 0,0 5-1 0,5-1 0 0,0 1 0 16,-5 3-12-16,5 4-4 0,-1 0 0 0,5-3 0 15,-4 3-6-15,4 0-2 0,4 4 0 0,1 0 0 16,-1-4-8-16,0 4 0 0,5 0 9 0,0-4-9 16,-1 4 8-16,5-7-8 0,5-1 8 0,-1 0-8 15,1-3 8-15,3-5-8 0,1 1 10 0,0-8-10 16,4 0 10-16,0-4-10 0,4 0 10 0,1-4-10 0,-5 0 12 0,0-8-4 15,-5 1-8-15,10-5 12 0,-5-3-12 0,4 0 0 16,1-4 0-16,-5-1 0 0,-5-3 0 0,1 0 0 16,0-4 0-16,-9 1 0 0,0 3 8 0,0-1-8 15,0-2 11-15,-9-1-11 0,-4 4 16 0,0-4-4 16,5 0-1-16,-10 4 0 0,-3-4 2 0,-5 4 1 16,0 0 0-16,-5 4 0 0,-4-4-14 0,5 4 0 15,-5 7 8-15,1 1-4 0,-1 3-4 0,-4 1 0 16,4 3 0-16,-4 4 0 0,4 0 0 0,1 8 0 15,-1-4 0-15,0 4 0 16,1 4-28-16,3-1-3 0,5 5 0 0,0 3 0 16,0-3-102-16,4 3-21 0,1 1-4 0</inkml:trace>
  <inkml:trace contextRef="#ctx0" brushRef="#br0" timeOffset="99439.363">13927 17589 2646 0,'13'-8'117'0,"-13"8"24"0,0 0-113 0,0 0-28 16,0 0 0-16,0 0 0 0,0 0 134 0,0 0 21 15,0 0 4-15,0 0 1 0,0 0-79 0,0 0-15 16,-4 4-3-16,-5 4-1 0,-4 4-41 0,5-1-8 16,-5 5-1-16,0 3-1 0,0-4-11 0,0 5 8 0,0-1-8 0,4 0 8 15,-4 4-8-15,0-3 0 0,4-1 0 0,0 4 0 16,1-4 0-16,-1 5-9 0,5-9 9 0,-5 4-13 31,5 1-14-31,-1-5-2 0,1 1-1 0,-5-5 0 16,9 1-65-16,-4-5-13 0,4 1-2 0,-4 0-1 15,4-8-70-15,0 0-15 0,0 0-2 0,0 0-922 0</inkml:trace>
  <inkml:trace contextRef="#ctx0" brushRef="#br0" timeOffset="99687.069">13940 17956 1900 0,'0'0'84'0,"0"0"18"0,0 0-82 0,5-8-20 16,-5 0 0-16,-5 1 0 0,5-1 273 0,-4-7 51 16,-5 3 9-16,1-3 3 0,-1-1-172 0,-4-3-35 15,0 3-6-15,-4-3-2 0,4 4-75 0,-5-5-15 16,5 5-3-16,-4-1-1 0,4-3-17 0,0 8-10 15,4-5 12-15,-4 4-12 0,0 1 0 0,0 3 0 16,4-3 0-16,1 3 0 16,-1 0-14-16,0 0-10 0,5 5-1 0,0-5-1 15,4 8-198-15,0 0-40 0</inkml:trace>
  <inkml:trace contextRef="#ctx0" brushRef="#br0" timeOffset="100483.409">14188 17608 2106 0,'0'0'93'0,"0"0"19"0,0 0-89 0,0 0-23 16,0 0 0-16,0 0 0 0,0 0 163 0,0 0 28 15,0 0 5-15,0 0 2 0,0 0-59 0,0 0-12 16,0 0-3-16,0 0 0 0,-9-3-48 0,5-1-9 16,4-4-3-16,-4 0 0 0,4 8-26 0,0-7-6 15,-5-1 0-15,5 0-1 0,5 0-15 0,-5 1-2 0,-5-5-1 0,10 4 0 16,-1-3-13-16,-4 3 9 15,4-4-9-15,1 5 8 0,-5-5-8 0,4 1 0 16,0 3 0-16,1-4 8 0,-1 5-8 0,5-5 0 16,-1 4 0-16,-3-3 0 0,3 3 0 0,1 0 0 0,0-3 0 0,4 3 0 15,-5-4 0-15,1 5 0 0,0 3 8 0,4 0-8 16,-4 0 0-16,4 4 0 0,0 4 0 0,0 0 0 16,0 0 0-16,0-1 0 0,0 5 0 0,0 4 0 15,-5-1 0-15,5 5-9 0,-8-1 9 0,3 5 0 16,-3-1-10-16,-5 0 10 0,0 0-8 0,0 5 8 15,-5-1 0-15,1 0-10 0,0 4 10 0,-5 0 0 16,0 4-8-16,1-4 8 0,-5 4 0 0,0 4 0 16,-5-1 0-16,5 1-8 0,-4 0 8 0,4 0 0 0,-4-5 0 0,3-3 0 15,-3-3 0-15,4 3 0 0,4-8 0 0,-4-4 0 16,0-3 0-16,0 0 0 0,5-1 0 0,-1-3 0 16,0-4 0-16,9-4 9 0,-4 4 1 0,4-4 0 15,0 0 0-15,0 0 0 0,0 0-10 0,0 0 0 16,0 0 0-16,0 0 8 0,9-8-5 0,-1 0-3 15,5 0 0-15,0-3 0 0,0 3 0 0,0 0 0 16,5-3 0-16,-1-1 0 0,1 1 0 0,3 3 0 16,5-4 0-16,0 1 0 0,5 3 0 0,-1-4 0 15,1 5 0-15,3-5 0 0,-8 4 0 0,5 1 0 16,-5-1 0-16,-5 4 0 0,-3 4-16 0,-1 0-2 16,-4 0-1-16,-4 0-1061 15,-9 0-213-15</inkml:trace>
  <inkml:trace contextRef="#ctx0" brushRef="#br0" timeOffset="114599.938">12677 15871 864 0,'0'0'76'0,"0"0"-60"0,0 0-16 0,-9 8 0 16,-4-8 279-16,4 7 53 0,1 1 10 0,-1 0 2 16,0 4-166-16,-4-1-34 15,0 5-6-15,5-1-2 0,-1 0-50 0,0 1-10 0,-4-1-3 0,4 1 0 16,5-1-31-16,-5 4-6 0,1 1-2 0,3 3 0 15,1 0-14-15,4 0-4 0,-4-3 0 0,4 3 0 16,0 0 0-16,4-4 0 0,-4 4 0 0,9-3 0 16,-5-1-16-16,9 0 10 0,4 1-10 0,1-5 8 15,-1 1 45-15,1-5 9 0,3 5 2 0,5-9 0 16,0-3-52-16,0 0-12 0,1-8 0 0,3 0 0 16,0-7 32-16,1 3 3 0,-1-7 1 0,-4-1 0 0,-8-7-7 15,8 0-1-15,-5 0 0 0,-3-4 0 0,-1 0-28 0,-8-4 0 16,4-4 0-16,-9 8 0 15,5-4 14-15,-9 4-3 0,-5 0-1 0,1 4 0 0,0 0-10 16,-5-1 12-16,-8 1-12 0,4 4 12 0,-9 4-12 0,5 3 0 16,-5 0 0-16,-4 5 0 0,0-1 0 0,0 4 0 15,-9 4 0-15,9 4 0 16,4 0-77-16,1 3-8 0,-1 5-2 0,0 4-933 16,9-1-186-16</inkml:trace>
  <inkml:trace contextRef="#ctx0" brushRef="#br0" timeOffset="115076.826">13428 16072 633 0,'0'0'56'0,"0"0"-44"15,0 0-12-15,0 0 0 0,9-4 441 0,-9 4 87 16,0 0 16-16,0 0 4 0,0 0-322 0,0 0-65 16,0 0-13-16,0 0-2 15,-5 8-76-15,-3-1-15 0,-1 5-3 0,-4 3-1 0,0 1-33 0,0 7-6 16,-4 0-2-16,-5 0 0 0,4 1-10 0,1-1 0 15,0 0 0-15,-1-4 8 0,5 0-8 0,-4 1 0 16,4-5-12-16,0 5 12 16,0-5-41-16,0 0-1 0,8-3 0 0,-3 0 0 15,3-1-69-15,5 1-13 0,-4-5-4 0,4-7 0 16,0 0-72-16,4 12-16 0,-4 0-2 0</inkml:trace>
  <inkml:trace contextRef="#ctx0" brushRef="#br0" timeOffset="115374.169">13424 16454 1382 0,'0'0'61'0,"0"0"13"16,0 0-59-16,0 0-15 0,0 0 0 0,0 0 0 16,0 0 336-16,0 0 64 0,0 0 12 0,0-8 4 15,0 1-236-15,-5-1-46 0,-3 0-10 0,3-3-1 16,-3-1-55-16,-1 0-10 0,0 1-2 0,-4-5-1 15,5 5-20-15,-6-5-4 0,-3 5-1 0,0-5 0 16,-1 1-13-16,1 3-2 0,4 1-1 0,-4-5 0 0,4 5-14 0,0-1 0 16,0 1 8-16,0-1-8 0,4-4 0 0,-4 9 0 15,8-1 0-15,-3 0 0 0,3 1 0 0,5 3 0 16,0 4 0-16,-4-8 0 0,0 4 0 0,4 4 0 16,4-8 0-16,0 5 8 15,1-5-52-15,3 4-9 0,1 0-2 0,0 4-1004 16,0 0-201-16</inkml:trace>
  <inkml:trace contextRef="#ctx0" brushRef="#br0" timeOffset="116816.791">13641 16191 1728 0,'0'0'76'0,"0"0"16"0,0 0-73 0,0 0-19 16,0 0 0-16,0 0 0 0,0 0 166 0,0 0 30 15,0 0 5-15,0 0 2 0,0-7-69 0,0-5-14 16,0 1-2-16,4-5-1 0,-4 1-42 0,4-1-9 15,1 1-2-15,3-1 0 0,-3-3 0 0,4 4 0 16,-9-5 0-16,8 5 0 0,-3-4 0 0,3-1 0 16,1 1 0-16,0 0 0 0,-5 3-51 0,5 1-13 15,4 3 0-15,0 1 0 0,-5 7 0 0,5 0 0 16,0 0 0-16,-4 8 0 0,0 0 0 0,4 3 0 16,-9 1 0-16,5 4 0 0,-5-1-15 0,1 1-5 15,-5 3-2-15,0 5 0 0,-5-1 35 0,5 0 7 16,-8 8 2-16,3 0 0 0,-4 0-22 0,1 0 0 15,-1 0 0-15,-4 0 0 0,4 0 0 0,-4-3 0 0,5-5 0 0,-1 4 0 16,-4-4 0-16,4-3 0 0,1-1 0 0,3 5 0 16,-3-5 0-16,3-3 0 0,-3 3 0 0,3-3 0 15,5-1 0-15,-4-3 0 0,0 4 0 0,4-1 0 16,4-3 0-16,-4 0 0 0,4 3 0 0,-4-11 0 16,0 0 0-16,9 4 0 0,-9-4 0 0,9 4 0 15,-9-4 0-15,13 4 0 0,0 0 0 0,4-4 0 16,0 0 29-16,1 0 2 0,3-4 0 0,1 0 0 15,0 0-31-15,0 0 8 0,4 0-8 0,-5 0 4 16,5 1-4-16,-4-1 0 0,-5 0 0 0,5-4 0 16,0 4-26-16,-9 0-5 0,-4 1-1 0,-1-5-1574 15</inkml:trace>
  <inkml:trace contextRef="#ctx0" brushRef="#br0" timeOffset="117499.871">14509 16427 2880 0,'0'0'64'0,"0"0"12"0,0 0 4 0,0 0 0 15,0 0-64-15,0 0-16 0,0 0 0 0,5-8 0 16,-5-3 101-16,0-1 18 0,0 1 3 0,0-9 1 16,0 5-67-16,-5-8-14 0,1 3-2 0,4-7-1 15,-4 0-21-15,4 0-4 0,-5 0-1 0,1 0 0 0,0-4-13 0,4 4 9 16,-5 0-9-16,1 4 8 0,0 0-8 0,4 4 0 16,0-1 0-16,-5 5 0 15,5-1 0-15,0 5 0 0,0 3 0 0,0 8 0 0,0 0 15 0,0 0-3 16,0 0 0-16,0 0 0 15,0 0-32-15,13 4-6 0,-8 8-2 0,3 3 0 16,-3-3-8-16,-1 3-3 0,-4 0 0 0,4 1 0 16,-4 3-23-16,0-3-5 0,0-1-1 0,-4 1 0 15,4-1-2-15,-4 0-1 0,-1-3 0 0,1 3 0 16,0-3 31-16,-5 0 7 0,5 3 1 0,-5-3 0 0,0-5 32 0,5 5 0 16,-9-4 0-16,4-1 0 0,-4 1 28 0,4 0 12 15,-4-4 2-15,0 3 1 0,0-3 37 0,0 0 8 16,0 0 2-16,0 0 0 0,0-4-17 0,0 0-3 15,0 0-1-15,0-4 0 0,0 0-21 0,0 0-4 16,0-3 0-16,4-1-1 0,-4-4-15 0,5 5-2 0,-5-5-1 0,4 0 0 16,-4 1-18-16,9-5-7 0,-1 1 0 0,1-1 0 15,4-3 0-15,-4 0 0 0,4 3 0 0,0-3 0 16,0 0 0-16,0-1 0 0,0 1 0 0,4 4 0 16,0-1 0-16,1 5 0 0,-1-1 0 0,0 4 0 15,5 1-91 1,-9 7-17-16,0 0-4 0</inkml:trace>
  <inkml:trace contextRef="#ctx0" brushRef="#br0" timeOffset="118083.711">14917 16049 1681 0,'0'0'74'0,"0"0"16"0,0 0-72 0,0 0-18 0,-8-8 0 0,-1 8 0 16,0-4 208-16,1 0 37 0,-1 0 8 0,5 4 2 16,-9 0-109-16,0 4-22 0,0 0-4 0,4 4 0 15,-4 3-60-15,0 1-12 0,0 0-3 0,4 3 0 16,-4-3-21-16,4 7-4 0,5 0 0 0,0 0-1 15,-1 1-8-15,1-1-2 0,0 0 0 0,-1 1 0 16,5-1-1-16,0 0 0 0,5 1 0 0,3-1 0 16,1 0 19-16,8-3 3 0,-3 3 1 0,3-4 0 15,5 1 6-15,-5-1 2 0,5-7 0 0,-1 4 0 0,1-5-31 0,-5-3-8 16,-3-4 0-16,3-4 0 0,0-3 27 16,-4-1 4-16,0-8 1 0,0 1 0 15,-4-4-52-15,0-8-9 0,-1 0-3 0,-3-4 0 0,-1 0 52 0,0 0 9 16,-4-4 3-16,0 4 0 0,-4 0-32 0,0 4 0 15,-5 0 0-15,0 4 0 0,1 4 0 0,-1 3 0 16,-4 1 0-16,0 3 8 0,4 5-8 0,-4 3 0 16,0 4 0-16,0 8 0 0,4-5-20 0,1 9-4 15,-1 0-1-15,0 7 0 16,5-4-99-16,0 5-19 0,-5-5-4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01:39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3 244 3224 0 0,'0'0'143'0'0,"0"-1"1741"0"0,-2-2-3983 0 0,2 2 2665 0 0,0 0 3433 0 0,1 1 9730 0 0,2 2-13603 0 0,-1-1-9 0 0,0 1 0 0 0,-1-1 1 0 0,2 0-1 0 0,-1 0 0 0 0,0 0 0 0 0,0 0 1 0 0,0 0-1 0 0,0 0 0 0 0,1-1 0 0 0,-1 1 0 0 0,0-1 1 0 0,0 1-1 0 0,1-1 0 0 0,-1 0 0 0 0,0 0 0 0 0,1 0 1 0 0,-1 0-1 0 0,2-1-117 0 0,4 0 341 0 0,0 1 0 0 0,0 0 0 0 0,1 1 0 0 0,1 0-341 0 0,19 0 625 0 0,71 6 639 0 0,-78-6-956 0 0,20-2 492 0 0,9 1-740 0 0,-10-2 458 0 0,28 3-518 0 0,-17 0 70 0 0,30 6 54 0 0,-44-7-135 0 0,-15 1 100 0 0,0-1 0 0 0,0-1 0 0 0,15-3-89 0 0,-11 0 43 0 0,1 1 0 0 0,4 2-43 0 0,24-3 121 0 0,39 0 59 0 0,-43 2-194 0 0,-33 1-27 0 0,1 0 1 0 0,6-2 40 0 0,46-4 287 0 0,-47 6-172 0 0,0-2-1 0 0,10-2-114 0 0,-7 1 53 0 0,0 2-1 0 0,0 0 1 0 0,1 2-1 0 0,5 2-52 0 0,21-1-2 0 0,185-1 66 0 0,-198 1-33 0 0,-10-1 93 0 0,13-1-124 0 0,-33 1 14 0 0,0 0 1 0 0,0 1 0 0 0,1 0-15 0 0,24 2-71 0 0,28 0 71 0 0,-38 0 0 0 0,0-2 0 0 0,6-2 0 0 0,8 1 0 0 0,41 4 0 0 0,-61-3 0 0 0,31 3 0 0 0,105 4 0 0 0,-6-4 88 0 0,-4-3-88 0 0,-17 6 0 0 0,-1 1 0 0 0,146-18 0 0 0,-202 8 44 0 0,-31 0 48 0 0,37 3-92 0 0,-38 1 9 0 0,-1-2 1 0 0,33-5-10 0 0,43 0-3 0 0,-75 3 3 0 0,34-5 0 0 0,-43 4 19 0 0,1 0-1 0 0,0 2 1 0 0,-1 2 0 0 0,14 2-19 0 0,91 0 261 0 0,-22 0-276 0 0,-108-3 14 0 0,65-5 1 0 0,27 0 47 0 0,-62 2-17 0 0,0 1-1 0 0,1 2 1 0 0,0 2-30 0 0,-4 0 267 0 0,27-2-267 0 0,-16-1-76 0 0,-6-4 59 0 0,-9 1 30 0 0,211-20 303 0 0,-156 11-139 0 0,-78 12-196 0 0,-6 0-67 0 0,-1 1-294 0 0,0 0-1259 0 0,0 0-541 0 0</inkml:trace>
  <inkml:trace contextRef="#ctx0" brushRef="#br0" timeOffset="1191.817">364 0 16847 0 0,'0'0'382'0'0,"0"0"54"0"0,0 0 22 0 0,0 0-46 0 0,0 0-106 0 0,0 0 547 0 0,0 0 274 0 0,0 0 51 0 0,0 0-60 0 0,0 0-281 0 0,-7 2 560 0 0,-1 2-878 0 0,0 0 0 0 0,1 1-1 0 0,0 1 1 0 0,0-1-1 0 0,0 1 1 0 0,-3 3-519 0 0,-12 12 649 0 0,-53 45 366 0 0,10-15-1194 0 0,54-43 285 0 0,1 0 0 0 0,1 1 0 0 0,-1 0 0 0 0,1 1-1 0 0,1-1 1 0 0,-1 3-106 0 0,8-11 48 0 0,0-1 0 0 0,1 1 0 0 0,-1 0 0 0 0,1 0 0 0 0,-1-1 0 0 0,1 1 0 0 0,-1 0 0 0 0,1 0 0 0 0,-1 0 0 0 0,1 0-1 0 0,0 0 1 0 0,0 0 0 0 0,-1-1 0 0 0,1 1 0 0 0,0 0 0 0 0,0 0 0 0 0,0 0 0 0 0,0 1-48 0 0,0 1 30 0 0,0-1 1 0 0,0 1-1 0 0,-1 0 0 0 0,1 0 1 0 0,-1-1-1 0 0,0 1 0 0 0,0 0 1 0 0,0-1-1 0 0,0 1-30 0 0,-1-1 80 0 0,-3 3-64 0 0,2 2-16 0 0,2 2 11 0 0,2 1 45 0 0,2-1 21 0 0,0-5-58 0 0,0 0 1 0 0,0 0-1 0 0,0-1 0 0 0,1 1 0 0 0,0-1 1 0 0,0 0-1 0 0,0 0 0 0 0,0 0 0 0 0,0-1-19 0 0,20 16 131 0 0,21 18 62 0 0,-19-17-209 0 0,-5-2-5 0 0,-2 2 1 0 0,0 0-1 0 0,3 6 21 0 0,-21-24 3 0 0,0 0-1 0 0,0 0 1 0 0,0 0 0 0 0,0 0 0 0 0,0 0 0 0 0,0 0 0 0 0,0 0-1 0 0,1 0 1 0 0,-1 0 0 0 0,0-1 0 0 0,0 1 0 0 0,1 0 0 0 0,-1-1-1 0 0,1 1 1 0 0,-1-1 0 0 0,0 1 0 0 0,1-1 0 0 0,0 0-3 0 0,2 1 13 0 0,-3-1-8 0 0,-1 0-192 0 0,0 0-90 0 0,0 0-1379 0 0,0 0-5745 0 0,0 0-2461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02:11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1845 245 22463 0 0,'0'0'514'0'0,"0"0"71"0"0,0 0 30 0 0,0 0-75 0 0,0 0-234 0 0,0 0 321 0 0,0 0 174 0 0,0 0 37 0 0,3-19 1008 0 0,-3 15-1803 0 0,0-1 0 0 0,0 0 1 0 0,1 0-1 0 0,0 0 0 0 0,0 1 0 0 0,0-1 0 0 0,0 0 0 0 0,1 1 0 0 0,-1-1 1 0 0,1 1-1 0 0,0 0 0 0 0,1-1 0 0 0,-1 1 0 0 0,1 0 0 0 0,0 0 0 0 0,0 1 1 0 0,0-1-1 0 0,0 0 0 0 0,1 1 0 0 0,-1 0 0 0 0,1 0 0 0 0,0 0 0 0 0,0 0 1 0 0,0 1-1 0 0,0-1 0 0 0,0 1 0 0 0,1 0 0 0 0,3-1-43 0 0,-4 2 17 0 0,-3 0 0 0 0,1 1 1 0 0,-1-1-1 0 0,1 0 1 0 0,-1 1 0 0 0,1-1-1 0 0,-1 1 1 0 0,1 0-1 0 0,-1-1 1 0 0,1 1 0 0 0,0 0-1 0 0,-1 0 1 0 0,1 0-1 0 0,-1 0 1 0 0,1 0 0 0 0,-1 1-1 0 0,1-1 1 0 0,0 0-1 0 0,-1 1 1 0 0,1-1 0 0 0,-1 1-1 0 0,0-1 1 0 0,1 1-1 0 0,-1 0 1 0 0,1 0 0 0 0,-1 0-1 0 0,0 0 1 0 0,0 0-1 0 0,1 0 1 0 0,-1 0 0 0 0,0 0-1 0 0,0 0 1 0 0,0 0-1 0 0,0 1-17 0 0,1 0 7 0 0,0 0 0 0 0,-1 0 0 0 0,1 1 0 0 0,0-1 0 0 0,-1 1-1 0 0,0 0 1 0 0,0-1 0 0 0,0 1 0 0 0,0 0 0 0 0,0 0-1 0 0,0 0 1 0 0,-1-1 0 0 0,1 1 0 0 0,-1 0 0 0 0,0 0 0 0 0,0 0-1 0 0,0 0 1 0 0,0 0 0 0 0,0 0 0 0 0,-1 0 0 0 0,1 0 0 0 0,-1 0-1 0 0,0-1 1 0 0,0 1 0 0 0,0 0-7 0 0,-1 2 2 0 0,0-1 1 0 0,0 1-1 0 0,-1-1 0 0 0,0 0 0 0 0,0 0 0 0 0,0 0 1 0 0,0 0-1 0 0,0-1 0 0 0,-1 1 0 0 0,0-1 1 0 0,-1 2-3 0 0,-11 6 17 0 0,1 0 1 0 0,-8 2-18 0 0,3-1 4 0 0,3-3 3 0 0,-16 8 61 0 0,27-14-12 0 0,5-3 21 0 0,1 0 4 0 0,0 0 6 0 0,0 0 1 0 0,18 4 160 0 0,33 5-116 0 0,-36-6-80 0 0,0 0 0 0 0,0 0 0 0 0,8 4-52 0 0,-12-3-3 0 0,-1 0-1 0 0,0 1 1 0 0,0 0 0 0 0,3 2 3 0 0,-11-5-3 0 0,-1-1 0 0 0,1 1 1 0 0,0-1-1 0 0,-1 1 1 0 0,1 0-1 0 0,-1-1 0 0 0,0 1 1 0 0,1 0-1 0 0,-1 0 0 0 0,0 0 1 0 0,0 0-1 0 0,0 0 0 0 0,0 1 1 0 0,-1-1-1 0 0,1 0 1 0 0,-1 0-1 0 0,1 0 0 0 0,-1 1 1 0 0,0-1-1 0 0,0 0 0 0 0,1 1 3 0 0,-1 3-5 0 0,-1 0 0 0 0,1 1 0 0 0,-1-1 0 0 0,0 0 0 0 0,0 0 0 0 0,-1 0 0 0 0,-1 4 5 0 0,2-8 0 0 0,-1 1 0 0 0,1-1 0 0 0,-1 1 0 0 0,1-1 0 0 0,-1 0 0 0 0,0 0 0 0 0,0 1 0 0 0,0-1 0 0 0,-1-1 0 0 0,1 1 0 0 0,0 0 0 0 0,-1 0 0 0 0,1-1 0 0 0,-1 1 0 0 0,0-1 0 0 0,-3 2 0 0 0,0 0 0 0 0,0-1 0 0 0,0 0 0 0 0,0 0 0 0 0,0-1 0 0 0,-3 1 0 0 0,4-1-4 0 0,1-1 0 0 0,-1 1 0 0 0,0-1-1 0 0,0 0 1 0 0,0 0 0 0 0,0-1 0 0 0,1 0 0 0 0,-1 0 0 0 0,0 0-1 0 0,0 0 1 0 0,1-1 0 0 0,-1 1 0 0 0,1-1 0 0 0,-1 0 0 0 0,1-1-1 0 0,0 1 5 0 0,-29-17-2866 0 0,19 8 1303 0 0</inkml:trace>
  <inkml:trace contextRef="#ctx0" brushRef="#br0" timeOffset="4498.315">225 1017 17623 0 0,'0'0'804'0'0,"0"0"-13"0"0,-7-3-474 0 0,3 2 69 0 0,1 0 0 0 0,0 1 1 0 0,0-1-1 0 0,-1 1 0 0 0,1-1 0 0 0,-1 1 0 0 0,1 0 0 0 0,0 0 0 0 0,-1 1 0 0 0,1-1 0 0 0,-3 2-386 0 0,-37 9 2724 0 0,30-7-2213 0 0,0 1 0 0 0,1 1 0 0 0,0 0 1 0 0,0 0-1 0 0,0 2-511 0 0,9-7 36 0 0,0 1 1 0 0,0 0 0 0 0,0 0-1 0 0,0 0 1 0 0,1 1 0 0 0,-1-1-1 0 0,1 1 1 0 0,-1 0 0 0 0,1-1-1 0 0,0 1 1 0 0,0 0-1 0 0,1 0 1 0 0,-1 0 0 0 0,0 1-1 0 0,1-1 1 0 0,0 0 0 0 0,0 0-1 0 0,0 1 1 0 0,0-1-1 0 0,0 1 1 0 0,1 1-37 0 0,0 1 121 0 0,0 0-1 0 0,0 0 0 0 0,1-1 1 0 0,0 1-1 0 0,0 0 1 0 0,0-1-1 0 0,1 1 1 0 0,0-1-1 0 0,0 0 0 0 0,0 1 1 0 0,1-1-1 0 0,0 0 1 0 0,0 0-1 0 0,0-1 1 0 0,0 1-1 0 0,1-1 1 0 0,0 1-1 0 0,4 3-120 0 0,-1-1-9 0 0,0-1 0 0 0,1 1 0 0 0,0-1 0 0 0,0-1 0 0 0,0 1 0 0 0,1-1 0 0 0,-1-1 0 0 0,9 4 9 0 0,-3-3 11 0 0,0 0-1 0 0,1 0 1 0 0,-1-1-1 0 0,1-1 1 0 0,3 0-11 0 0,-10-2-304 0 0,0-1 1 0 0,0 0-1 0 0,-1 0 0 0 0,1 0 1 0 0,0-1-1 0 0,0 0 0 0 0,0 0 0 0 0,-1-1 1 0 0,1 0-1 0 0,6-3 304 0 0,-3 0-1496 0 0</inkml:trace>
  <inkml:trace contextRef="#ctx0" brushRef="#br0" timeOffset="799.305">2770 297 17503 0 0,'0'0'803'0'0,"-11"-7"298"0"0,8 6-836 0 0,0-1 0 0 0,0 1-1 0 0,-1 0 1 0 0,1 0-1 0 0,0 0 1 0 0,-1 0 0 0 0,1 1-1 0 0,-1 0 1 0 0,1-1-1 0 0,0 1 1 0 0,-1 0-1 0 0,1 1 1 0 0,-2-1-265 0 0,-46 9 4196 0 0,43-7-4241 0 0,0 1 92 0 0,0 0 1 0 0,0 0-1 0 0,1 0 1 0 0,-1 1-1 0 0,1 1 1 0 0,0-1-1 0 0,0 1 1 0 0,0 0-1 0 0,1 0 1 0 0,-1 1-1 0 0,2 0 1 0 0,-1 0-1 0 0,-4 7-47 0 0,8-11 79 0 0,0 1 0 0 0,0 0-1 0 0,0 0 1 0 0,1 0 0 0 0,0 0 0 0 0,-1 1 0 0 0,1-1-1 0 0,0 0 1 0 0,0 1 0 0 0,1-1 0 0 0,-1 0-1 0 0,1 1 1 0 0,-1-1 0 0 0,1 1 0 0 0,0-1-1 0 0,0 1 1 0 0,1-1 0 0 0,-1 0 0 0 0,1 1 0 0 0,0-1-1 0 0,0 0 1 0 0,0 1 0 0 0,0-1 0 0 0,0 0-1 0 0,1 0 1 0 0,0 0-79 0 0,0 2 114 0 0,0-1 0 0 0,1 0-1 0 0,0-1 1 0 0,0 1 0 0 0,0 0 0 0 0,0-1 0 0 0,0 0-1 0 0,1 1 1 0 0,0-1 0 0 0,-1-1 0 0 0,1 1-1 0 0,0-1 1 0 0,0 1 0 0 0,1-1 0 0 0,-1 0-1 0 0,0 0 1 0 0,1-1 0 0 0,3 2-114 0 0,-1-2 0 0 0,0 0 0 0 0,0-1 0 0 0,0 1 0 0 0,0-1 0 0 0,0-1 0 0 0,0 1 0 0 0,0-1 0 0 0,0-1 0 0 0,0 1 0 0 0,0-1 0 0 0,0 0 0 0 0,-1 0 0 0 0,2-2 0 0 0,-4 2 0 0 0,1 0 0 0 0,-1 0 0 0 0,0-1 0 0 0,0 0 0 0 0,0 0 0 0 0,0 0 0 0 0,0 0 0 0 0,-1 0 0 0 0,1-1 0 0 0,-1 0 0 0 0,0 0 0 0 0,0 0 0 0 0,0 0 0 0 0,-1 0 0 0 0,1 0 0 0 0,-1-1 0 0 0,0 1 0 0 0,0-1 0 0 0,0-1 0 0 0,10-32 33 0 0,-6 19 26 0 0,0-1 1 0 0,1-12-60 0 0,1-17 29 0 0,-3 0-1 0 0,0-45-28 0 0,-5 73 37 0 0,0 5-15 0 0,0-1 1 0 0,-1 0 0 0 0,0 1-1 0 0,-3-11-22 0 0,3 20 0 0 0,1 7 0 0 0,0 0 0 0 0,0 0 0 0 0,0 0 0 0 0,0 0 0 0 0,0 0 0 0 0,-1 0 0 0 0,1-1 0 0 0,0 1 0 0 0,0 0 0 0 0,0 0 0 0 0,0 0 0 0 0,0 0 0 0 0,0 0 0 0 0,0 0 0 0 0,0 0 0 0 0,0 0 0 0 0,-1 0 0 0 0,1 0 0 0 0,0 0 0 0 0,0 0 0 0 0,0-1 0 0 0,0 1 0 0 0,0 0 0 0 0,0 0 0 0 0,-1 0 0 0 0,1 0 0 0 0,0 0 0 0 0,0 0 0 0 0,0 0 0 0 0,0 0 0 0 0,0 0 0 0 0,0 0 0 0 0,-1 0 0 0 0,1 1 0 0 0,0-1 0 0 0,0 0 0 0 0,0 0 0 0 0,0 0 0 0 0,0 0 0 0 0,0 0 0 0 0,0 0 0 0 0,-1 0 0 0 0,1 0 0 0 0,0 0 0 0 0,0 0 0 0 0,0 0 0 0 0,0 0 0 0 0,0 0 0 0 0,0 1 0 0 0,0-1 0 0 0,0 0 0 0 0,0 0 0 0 0,0 0 0 0 0,0 0 0 0 0,0 0 0 0 0,-1 0 0 0 0,1 0 0 0 0,0 1 0 0 0,0-1 0 0 0,0 0 0 0 0,0 0 0 0 0,-3 10 34 0 0,1 0 0 0 0,-1 1 0 0 0,2-1 0 0 0,-1 1 0 0 0,1-1-1 0 0,1 1 1 0 0,1 8-34 0 0,-1 25 138 0 0,5 32-138 0 0,-2-59-18 0 0,0 1-1 0 0,0-1 0 0 0,2 1 0 0 0,0-1 0 0 0,6 10 19 0 0,-3-5-454 0 0,-6-16 168 0 0,0 0 0 0 0,1 0 0 0 0,0 0 0 0 0,0 0 0 0 0,0 0 0 0 0,1-1 0 0 0,0 2 286 0 0,15 15-3663 0 0,-8-16 1581 0 0</inkml:trace>
  <inkml:trace contextRef="#ctx0" brushRef="#br0" timeOffset="1142.946">3009 466 4608 0 0,'0'0'208'0'0,"12"-9"16845"0"0,-10 6-15573 0 0,-1-1-1120 0 0,0 1 1 0 0,0 0 0 0 0,-1-1 0 0 0,1 1 0 0 0,-1-1 0 0 0,0 0 0 0 0,0 1-1 0 0,0-1 1 0 0,-1 1 0 0 0,1-1 0 0 0,-1 1 0 0 0,0-1 0 0 0,0 1-361 0 0,1-2 126 0 0,-4-11-43 0 0,0 0 1 0 0,-1 0-1 0 0,0 0 1 0 0,-1 1-1 0 0,-2-3-83 0 0,-2-8-285 0 0,10 25 212 0 0,-1 0 0 0 0,1 0-1 0 0,0 0 1 0 0,-1 0 0 0 0,1 0 0 0 0,0 0-1 0 0,0 0 1 0 0,0-1 0 0 0,0 1 0 0 0,0 0 0 0 0,0 0-1 0 0,0 0 1 0 0,0 0 0 0 0,0 0 0 0 0,0 0 0 0 0,1 0-1 0 0,-1 0 1 0 0,0 0 0 0 0,1 0 0 0 0,-1 0-1 0 0,1 0 1 0 0,0-1 73 0 0,-1 2-1130 0 0,0 0-249 0 0,1-1-1350 0 0,5-1-5216 0 0</inkml:trace>
  <inkml:trace contextRef="#ctx0" brushRef="#br0" timeOffset="1517.009">3357 325 4608 0 0,'1'0'-16'0'0,"0"0"1"0"0,-1-1-1 0 0,1 1 0 0 0,-1 0 1 0 0,1-1-1 0 0,0 1 1 0 0,-1 0-1 0 0,1-1 0 0 0,-1 1 1 0 0,1-1-1 0 0,-1 1 1 0 0,1 0-1 0 0,-1-1 0 0 0,1 1 1 0 0,-1-1-1 0 0,0 0 1 0 0,1 1-1 0 0,-1-1 0 0 0,1 0 16 0 0,-1 0 574 0 0,0 0 0 0 0,0 0 0 0 0,0 0 0 0 0,0 0 0 0 0,0 0 0 0 0,0 0 0 0 0,0 0 0 0 0,0 0 0 0 0,0 0 0 0 0,0 0 0 0 0,0-1 0 0 0,-1 1 0 0 0,1 0 0 0 0,0 0 1 0 0,-1 0-1 0 0,1 0 0 0 0,-1 0-574 0 0,-14-18 10218 0 0,5 11-9695 0 0,6 6-421 0 0,-1 1-1 0 0,1 0 1 0 0,0 0-1 0 0,-1 0 1 0 0,1 0-1 0 0,-1 0 1 0 0,0 1-1 0 0,1 0 1 0 0,-1 0-1 0 0,1 0 1 0 0,-1 1-1 0 0,1-1 1 0 0,-1 1-1 0 0,1 0 1 0 0,-1 0-1 0 0,1 1 1 0 0,0-1-1 0 0,-1 1 1 0 0,1 0-1 0 0,0 0 1 0 0,0 1-1 0 0,1-1 1 0 0,-1 1-1 0 0,0 0 1 0 0,1 0-1 0 0,-1 0 1 0 0,1 0-1 0 0,0 1 1 0 0,0-1-1 0 0,1 1 1 0 0,-1-1-1 0 0,-1 4-101 0 0,3-6 20 0 0,0 1 1 0 0,1-1-1 0 0,-1 1 0 0 0,0 0 1 0 0,1-1-1 0 0,-1 1 0 0 0,1 0 1 0 0,-1 0-1 0 0,1 0 0 0 0,0-1 1 0 0,0 1-1 0 0,0 0 0 0 0,0 0 1 0 0,0 0-1 0 0,0-1 0 0 0,1 1 1 0 0,-1 0-1 0 0,0 0 0 0 0,1-1 1 0 0,-1 1-1 0 0,1 0 0 0 0,0-1 1 0 0,0 1-1 0 0,-1 0 0 0 0,1-1 1 0 0,0 1-1 0 0,1-1 0 0 0,-1 1 0 0 0,0-1 1 0 0,0 0-1 0 0,0 0 0 0 0,1 1 1 0 0,0-1-21 0 0,1 2 87 0 0,0-1 0 0 0,0 0 0 0 0,1 0 1 0 0,-1 0-1 0 0,1 0 0 0 0,0 0 0 0 0,0-1 1 0 0,-1 1-1 0 0,1-1 0 0 0,0 0 0 0 0,0-1 1 0 0,0 1-1 0 0,0 0 0 0 0,1-1-87 0 0,1-1 113 0 0,1 1 0 0 0,-1-1 0 0 0,1 0 0 0 0,-1-1 0 0 0,0 1 0 0 0,0-1 0 0 0,0-1 0 0 0,0 1-1 0 0,0-1 1 0 0,0 0 0 0 0,-1 0 0 0 0,1-1 0 0 0,-1 0 0 0 0,0 0 0 0 0,0 0 0 0 0,0 0 0 0 0,-1-1 0 0 0,0 0 0 0 0,1 0 0 0 0,0-2-113 0 0,1 1 13 0 0,-6 6-13 0 0,0 0 0 0 0,0 0 0 0 0,1 0 0 0 0,-1 0 0 0 0,0 0 0 0 0,0-1 0 0 0,1 1 0 0 0,-1 0 0 0 0,0 0 0 0 0,0 0 0 0 0,1 0 0 0 0,-1 0 0 0 0,0 1 0 0 0,0-1 0 0 0,0 0 0 0 0,1 0 0 0 0,-1 0 0 0 0,0 0 0 0 0,0 0 0 0 0,1 0 0 0 0,-1 0 0 0 0,0 0 0 0 0,0 0 0 0 0,0 1 0 0 0,1-1 0 0 0,-1 0 0 0 0,0 0 0 0 0,0 0 0 0 0,0 0 0 0 0,0 1 0 0 0,1-1 0 0 0,-1 0 0 0 0,0 0 0 0 0,0 0 0 0 0,0 1 0 0 0,0-1 0 0 0,0 0 0 0 0,0 0 0 0 0,0 1 0 0 0,0-1 0 0 0,1 0 0 0 0,-1 0 0 0 0,0 1 0 0 0,0-1 0 0 0,0 0 0 0 0,0 0 0 0 0,0 1 0 0 0,0-1 0 0 0,7 14 5 0 0,-1-1-1 0 0,0 2 1 0 0,-1-1-1 0 0,0 1 1 0 0,-1 0-1 0 0,-1 0 1 0 0,1 10-5 0 0,-1-1 8 0 0,-2 1 0 0 0,0 0 0 0 0,-2 0 0 0 0,-1 9-8 0 0,1-20 24 0 0,-2 1 0 0 0,1-1 0 0 0,-2 0 0 0 0,1 0 0 0 0,-2 0 0 0 0,0-1 0 0 0,-1 0 0 0 0,0 1 0 0 0,-1-2 0 0 0,0 1 0 0 0,-5 4-24 0 0,10-14 1 0 0,-1-1-1 0 0,0 1 1 0 0,0 0-1 0 0,0-1 1 0 0,0 1-1 0 0,0-1 1 0 0,-1 0 0 0 0,1 0-1 0 0,-1 0 1 0 0,1-1-1 0 0,-1 1 1 0 0,0-1 0 0 0,0 0-1 0 0,1 0 1 0 0,-1 0-1 0 0,0 0 1 0 0,0-1-1 0 0,0 0 1 0 0,-1 0-1 0 0,-1 1-1 0 0,-1-1 1 0 0,0-1-1 0 0,1 1 0 0 0,-1-1 1 0 0,1 0-1 0 0,-1-1 1 0 0,1 0-1 0 0,0 0 0 0 0,0 0 1 0 0,0-1-1 0 0,-1 0 1 0 0,-1-1-38 0 0,-13-9-1663 0 0,10 0-212 0 0</inkml:trace>
  <inkml:trace contextRef="#ctx0" brushRef="#br0" timeOffset="2145.553">3635 473 19351 0 0,'0'0'439'0'0,"0"0"62"0"0,0 0 33 0 0,0 0-65 0 0,6-14 639 0 0,-5 8-767 0 0,0 0 1 0 0,0 0-1 0 0,-1 0 1 0 0,0 0-1 0 0,0 0 1 0 0,-1-5-342 0 0,0-12 568 0 0,0 17-825 0 0,1 0 0 0 0,-1 0 0 0 0,-1 0 0 0 0,1 0 0 0 0,-1-1 257 0 0,-2-7-2537 0 0,0 5 1139 0 0</inkml:trace>
  <inkml:trace contextRef="#ctx0" brushRef="#br0" timeOffset="2478.701">3671 290 17503 0 0,'0'0'399'0'0,"0"0"60"0"0,0 0 21 0 0,0 0-59 0 0,0 0-169 0 0,0 0 316 0 0,0 0 168 0 0,0 0 31 0 0,0 0-63 0 0,0 0-295 0 0,0 0-126 0 0,0 0-26 0 0,0 0-109 0 0,0 0-427 0 0,0 0-186 0 0,0 0-42 0 0,0 0-141 0 0,0 0-572 0 0,0 0-253 0 0,1 1-51 0 0,5 5-10 0 0</inkml:trace>
  <inkml:trace contextRef="#ctx0" brushRef="#br0" timeOffset="2809.831">3830 475 10592 0 0,'11'13'1104'0'0,"-8"-12"-710"0"0,-3-1 59 0 0,1 0-1 0 0,-1 0 1 0 0,0 0-1 0 0,1 0 0 0 0,-1-1 1 0 0,1 1-1 0 0,-1 0 1 0 0,1 0-1 0 0,-1 0 0 0 0,1 0 1 0 0,-1 0-1 0 0,0-1 1 0 0,1 1-1 0 0,-1 0 1 0 0,1 0-1 0 0,-1-1 0 0 0,0 1 1 0 0,1 0-1 0 0,-1-1 1 0 0,0 1-1 0 0,0 0 0 0 0,1-1-452 0 0,2-9 4136 0 0,-6-16-3259 0 0,2 21-255 0 0,-29-115 827 0 0,22 83-1385 0 0,2 10-37 0 0,1 0 1 0 0,2-1 0 0 0,-1-20-28 0 0,4 28 16 0 0,-1 13-41 0 0,1 1-1 0 0,0-1 1 0 0,0 1-1 0 0,0-1 0 0 0,1 0 1 0 0,0 1-1 0 0,0-1 0 0 0,1 1 1 0 0,0 0-1 0 0,0-1 0 0 0,2-2 26 0 0,-4 8-153 0 0,0 1-74 0 0,0 0-313 0 0,0-1 493 0 0,0 1-1 0 0,0 0 0 0 0,0 0 0 0 0,1 0 0 0 0,-1 0 0 0 0,0-1 0 0 0,0 1 0 0 0,0 0 0 0 0,0 0 0 0 0,0 0 0 0 0,0 0 0 0 0,0 0 0 0 0,0-1 0 0 0,0 1 0 0 0,1 0 0 0 0,-1 0 0 0 0,0 0 0 0 0,0 0 0 0 0,0 0 0 0 0,0 0 1 0 0,0 0-1 0 0,1 0 0 0 0,-1 0 0 0 0,0-1 0 0 0,0 1 0 0 0,0 0 0 0 0,0 0 0 0 0,1 0 0 0 0,-1 0 0 0 0,0 0 0 0 0,0 0 0 0 0,0 0 0 0 0,0 0 0 0 0,1 0 0 0 0,-1 0 0 0 0,0 0 0 0 0,0 0 0 0 0,0 0 0 0 0,0 0 0 0 0,1 1 1 0 0,-1-1-1 0 0,0 0 0 0 0,0 0 48 0 0,8 2-2912 0 0,0 1 1388 0 0</inkml:trace>
  <inkml:trace contextRef="#ctx0" brushRef="#br0" timeOffset="3147.927">3948 261 18079 0 0,'0'0'828'0'0,"0"0"-17"0"0,0 0-319 0 0,0 0 588 0 0,0 0 316 0 0,0 0 63 0 0,0 0-109 0 0,0 0-502 0 0,-12-3 883 0 0,-54-12-1102 0 0,56 12-837 0 0,0 1 0 0 0,0 0-1 0 0,0 1 1 0 0,-1 0 0 0 0,1 1-1 0 0,0 0 1 0 0,0 1 0 0 0,-1 0 0 0 0,-5 1 208 0 0,14-2-1639 0 0,2 0-80 0 0</inkml:trace>
  <inkml:trace contextRef="#ctx0" brushRef="#br0" timeOffset="3485.028">4208 261 5064 0 0,'0'0'389'0'0,"-11"-10"3499"0"0,3 3 6913 0 0,0 3-5931 0 0,6 4-4665 0 0,0-1 0 0 0,0 1 1 0 0,0 0-1 0 0,0 0 0 0 0,0 0 0 0 0,0 0 0 0 0,1 0 0 0 0,-1 0 1 0 0,0 0-1 0 0,0 1 0 0 0,0-1 0 0 0,0 1 0 0 0,-1 0-205 0 0,-4 1 128 0 0,0 1 0 0 0,0 0 0 0 0,0 0 0 0 0,0 1 0 0 0,1 0 0 0 0,-1 0 0 0 0,1 1 0 0 0,-3 3-128 0 0,5-2 69 0 0,4 12 86 0 0,0-18-152 0 0,0 1 1 0 0,0-1-1 0 0,0 0 0 0 0,0 1 0 0 0,0-1 0 0 0,0 0 1 0 0,1 1-1 0 0,-1-1 0 0 0,0 1 0 0 0,0-1 1 0 0,0 0-1 0 0,1 0 0 0 0,-1 1 0 0 0,0-1 0 0 0,0 0 1 0 0,1 1-1 0 0,-1-1 0 0 0,0 0 0 0 0,0 0 0 0 0,1 1 1 0 0,-1-1-4 0 0,1 1 12 0 0,12 16 201 0 0,-10-13-70 0 0,0-1 0 0 0,0 0 1 0 0,-1 0-1 0 0,1 1 0 0 0,-1 0 0 0 0,0-1 0 0 0,0 1 0 0 0,-1 0 0 0 0,1 0 0 0 0,-1 0 0 0 0,0 0 0 0 0,0 0 0 0 0,1 3-143 0 0,-2 2 422 0 0,0-8-397 0 0,0 0 0 0 0,1 0 0 0 0,-1 1 0 0 0,0-1 0 0 0,-1 0 0 0 0,1 0 0 0 0,0 0 1 0 0,0 0-1 0 0,0 0 0 0 0,-1 0 0 0 0,1 0 0 0 0,0 0 0 0 0,-1 0 0 0 0,1 0 0 0 0,-1 0 0 0 0,1 0 1 0 0,-1 0-1 0 0,0 0-25 0 0,0 1 13 0 0,0 0-1 0 0,-1 0 1 0 0,1 0 0 0 0,-1-1 0 0 0,1 1 0 0 0,-1 0 0 0 0,0-1 0 0 0,1 0-1 0 0,-1 1 1 0 0,0-1 0 0 0,0 0 0 0 0,0 0 0 0 0,0 0 0 0 0,0 0 0 0 0,-2 1-13 0 0,0-2-1 0 0,1 1 0 0 0,-1-1 0 0 0,0 1 0 0 0,0-1 0 0 0,1 0 1 0 0,-1-1-1 0 0,0 1 0 0 0,1 0 0 0 0,-3-2 1 0 0,-5 0-683 0 0,0-1 0 0 0,1 0 0 0 0,-1 0 0 0 0,-6-5 683 0 0,-5-2-1488 0 0</inkml:trace>
  <inkml:trace contextRef="#ctx0" brushRef="#br0" timeOffset="3835.09">3011 111 23815 0 0,'0'0'520'0'0,"0"0"112"0"0,0 0 16 0 0,0 0 24 0 0,0 0-536 0 0,0 0-136 0 0,0 0 0 0 0,0 0 0 0 0,0 0 168 0 0,0 0 8 0 0,0 0 0 0 0</inkml:trace>
  <inkml:trace contextRef="#ctx0" brushRef="#br0" timeOffset="-2698.891">41 652 4144 0 0,'0'0'319'0'0,"0"0"473"0"0,0 0 2767 0 0,0 0 1237 0 0,0 0 247 0 0,0 0-493 0 0,0 0-1792 0 0,1-7-1941 0 0,0-1-208 0 0,1 0 1 0 0,-1-1-1 0 0,-1 1 1 0 0,0-1-1 0 0,0 1 1 0 0,-1-4-610 0 0,-8-54 855 0 0,0 6-561 0 0,3 11-268 0 0,-3-6-26 0 0,3 15-3 0 0,5 26-78 0 0,-2-7-158 0 0,3 21 205 0 0,-1-1 0 0 0,1 1 1 0 0,0 0-1 0 0,0 0 0 0 0,0-1 0 0 0,0 1 0 0 0,0 0 0 0 0,-1 0 1 0 0,1-1-1 0 0,0 1 0 0 0,0 0 0 0 0,0 0 0 0 0,0-1 0 0 0,0 1 1 0 0,0 0-1 0 0,0-1 0 0 0,0 1 0 0 0,0 0 0 0 0,0 0 0 0 0,0-1 1 0 0,0 1-1 0 0,0 0 0 0 0,0-1 0 0 0,1 1 0 0 0,-1 0 0 0 0,0 0 1 0 0,0-1-1 0 0,0 1 34 0 0,7 2-1773 0 0,8 8-2844 0 0,-8-2-1460 0 0,0-1-1644 0 0</inkml:trace>
  <inkml:trace contextRef="#ctx0" brushRef="#br0" timeOffset="-2172.496">419 389 19951 0 0,'0'0'455'0'0,"0"0"61"0"0,-7-16 705 0 0,6 15-1168 0 0,0 0-1 0 0,0 0 1 0 0,0 1-1 0 0,0-1 1 0 0,0 0-1 0 0,0 0 0 0 0,0 1 1 0 0,0-1-1 0 0,0 1 1 0 0,0-1-1 0 0,0 1 1 0 0,0-1-1 0 0,0 1 1 0 0,0-1-1 0 0,-1 1 0 0 0,1 0 1 0 0,0 0-1 0 0,-1 0-52 0 0,0-1 237 0 0,0 1 1 0 0,-1 0-1 0 0,1 0 0 0 0,-1 0 0 0 0,1 0 0 0 0,-1 1 0 0 0,1-1 1 0 0,-2 1-238 0 0,-3 1 176 0 0,0 1 0 0 0,0 0 1 0 0,1 0-1 0 0,-1 1 1 0 0,1 0-1 0 0,0 0 0 0 0,0 0 1 0 0,0 1-1 0 0,0 0 1 0 0,1 0-1 0 0,0 1 1 0 0,-4 4-177 0 0,3-1 7 0 0,0 0 1 0 0,0 0-1 0 0,1 1 1 0 0,0-1-1 0 0,0 1 1 0 0,1 1-1 0 0,1-1 1 0 0,-2 5-8 0 0,5-10 91 0 0,-1 0 0 0 0,1 1 1 0 0,0-1-1 0 0,0 0 0 0 0,0 0 1 0 0,1 0-1 0 0,0 0 0 0 0,0 0 1 0 0,0 0-1 0 0,1 0 0 0 0,-1 0 0 0 0,1 0 1 0 0,0 0-1 0 0,1-1 0 0 0,-1 1 1 0 0,1-1-1 0 0,0 0 0 0 0,0 1 1 0 0,0-1-1 0 0,0-1 0 0 0,3 3-91 0 0,-3-4 74 0 0,-1 0 0 0 0,1-1 0 0 0,0 1 0 0 0,0-1 0 0 0,0 0 0 0 0,-1 1 1 0 0,1-2-1 0 0,0 1 0 0 0,0 0 0 0 0,0 0 0 0 0,1-1 0 0 0,-1 0 0 0 0,0 1 0 0 0,0-1 0 0 0,0 0 0 0 0,0-1 0 0 0,0 1 0 0 0,0-1 0 0 0,0 1 0 0 0,0-1 0 0 0,0 0 0 0 0,0 0 0 0 0,1 0-74 0 0,1-1 46 0 0,0 0 1 0 0,0-1-1 0 0,0 1 0 0 0,-1-1 0 0 0,1 0 0 0 0,-1-1 0 0 0,1 1 0 0 0,-1-1 0 0 0,0 0 0 0 0,0 0 0 0 0,-1 0 0 0 0,4-4-46 0 0,4-8 11 0 0,-1-1-1 0 0,-1-1 1 0 0,0 1 0 0 0,-1-2-1 0 0,-1 1 1 0 0,0-3-11 0 0,1-1 0 0 0,5-24 13 0 0,-12 41 57 0 0,-1 5 27 0 0,0 0 14 0 0,0 0-19 0 0,0 0-11 0 0,0 0-2 0 0,14 6 138 0 0,-11-3-200 0 0,0 1 1 0 0,0 1-1 0 0,0-1 0 0 0,0 0 0 0 0,-1 1 1 0 0,0-1-1 0 0,1 1-17 0 0,0 3 8 0 0,2 2-55 0 0,-2-3-12 0 0,0-1 0 0 0,1 1 1 0 0,0-1-1 0 0,0 0 0 0 0,0 0 0 0 0,1 0 59 0 0,5 10 248 0 0,-9-13-233 0 0,1-1 0 0 0,-1 1 0 0 0,1 0 1 0 0,-1-1-1 0 0,1 1 0 0 0,0 0 0 0 0,0-1 0 0 0,0 0 0 0 0,2 2-15 0 0,-3-3-485 0 0,3 3-3087 0 0,-4-4 1804 0 0</inkml:trace>
  <inkml:trace contextRef="#ctx0" brushRef="#br0" timeOffset="-1454.421">891 300 20127 0 0,'0'0'926'0'0,"0"0"-26"0"0,-11-7-366 0 0,6 6-10 0 0,0 0 0 0 0,0 0-1 0 0,0 0 1 0 0,0 1 0 0 0,0 0 0 0 0,0 0-1 0 0,0 0 1 0 0,0 0 0 0 0,0 1-1 0 0,0 0 1 0 0,0 0 0 0 0,-2 1-524 0 0,-11 1 304 0 0,14-2-288 0 0,0 0-1 0 0,1 0 0 0 0,-1 1 0 0 0,0-1 1 0 0,1 1-1 0 0,0-1 0 0 0,-1 1 1 0 0,1 0-1 0 0,-1 1-15 0 0,-11 6 33 0 0,15-8-33 0 0,-1-1 0 0 0,1 0 0 0 0,0 0 0 0 0,0 1 0 0 0,0-1 0 0 0,-1 0 0 0 0,1 0 0 0 0,0 1 0 0 0,0-1 0 0 0,0 0 0 0 0,-1 1 0 0 0,1-1 0 0 0,0 0 0 0 0,0 1 0 0 0,0-1 0 0 0,0 1 0 0 0,0-1 0 0 0,0 0 0 0 0,0 1 0 0 0,0-1 0 0 0,0 0 0 0 0,0 1 0 0 0,0-1 0 0 0,0 0 0 0 0,0 1 0 0 0,0-1 0 0 0,0 0 0 0 0,0 1 0 0 0,1-1 0 0 0,-1 0 0 0 0,0 1 0 0 0,0-1 0 0 0,0 0 0 0 0,0 1 0 0 0,1-1 0 0 0,-1 0 0 0 0,0 1 0 0 0,3 2 18 0 0,-1 0-1 0 0,1 0 1 0 0,0 0-1 0 0,-1 0 0 0 0,1 0 1 0 0,1-1-1 0 0,-1 1 1 0 0,0-1-1 0 0,0 0 1 0 0,1 0-1 0 0,0 0 1 0 0,-1-1-1 0 0,4 2-17 0 0,8 4 94 0 0,-5-1 120 0 0,-1 1-1 0 0,1-1 1 0 0,-1 2-1 0 0,-1-1 1 0 0,1 1-1 0 0,-1 0 1 0 0,0 1-1 0 0,-1 0 1 0 0,1 2-214 0 0,-6-8 28 0 0,0 0 0 0 0,-1 0-1 0 0,0 0 1 0 0,1 1 0 0 0,-1-1 0 0 0,0 0 0 0 0,0 1 0 0 0,-1-1 0 0 0,1 0 0 0 0,-1 1 0 0 0,0-1 0 0 0,1 1 0 0 0,-2-1-1 0 0,1 1 1 0 0,0 2-28 0 0,-1-5 12 0 0,1 1-1 0 0,-1 0 0 0 0,1 0 0 0 0,-1 0 1 0 0,1 0-1 0 0,-1-1 0 0 0,0 1 0 0 0,0 0 1 0 0,0-1-1 0 0,0 1 0 0 0,0 0 0 0 0,0-1 0 0 0,-1 1 1 0 0,1-1-1 0 0,0 0 0 0 0,-1 1 0 0 0,1-1 1 0 0,-1 0-1 0 0,0 0 0 0 0,1 0 0 0 0,-1 0 1 0 0,0 0-1 0 0,1-1 0 0 0,-1 1 0 0 0,0 0 1 0 0,0-1-1 0 0,0 1 0 0 0,0-1-11 0 0,-1 0-73 0 0,0 0-1 0 0,1 0 1 0 0,-1 0 0 0 0,0 0-1 0 0,0 0 1 0 0,0-1 0 0 0,1 0-1 0 0,-1 1 1 0 0,0-1 0 0 0,1 0-1 0 0,-1 0 1 0 0,-1-1 73 0 0,-1-1-250 0 0,-1 0 1 0 0,1 0-1 0 0,0 0 1 0 0,1-1-1 0 0,-3-1 250 0 0,3 2-517 0 0,-7-5-3526 0 0,9 0 1987 0 0</inkml:trace>
  <inkml:trace contextRef="#ctx0" brushRef="#br0" timeOffset="-1088.4">1153 527 10592 0 0,'0'0'818'0'0,"3"1"-1253"0"0,6 1 12489 0 0,-5-3-9776 0 0,-4 1-2186 0 0,1 0-1 0 0,-1-1 1 0 0,1 1-1 0 0,-1-1 1 0 0,1 1-1 0 0,-1 0 1 0 0,0-1-1 0 0,1 0 1 0 0,-1 1-1 0 0,1-1 1 0 0,-1 1-1 0 0,0-1 1 0 0,1 1-1 0 0,-1-1 1 0 0,0 0-1 0 0,0 1 1 0 0,0-1-1 0 0,0 1 0 0 0,1-1 1 0 0,-1 0-1 0 0,0 1 1 0 0,0-1-1 0 0,0 0 1 0 0,0 1-1 0 0,0-1 1 0 0,0 0-1 0 0,-1 1 1 0 0,1-1-92 0 0,-3-24 628 0 0,2 19-447 0 0,-13-49 267 0 0,7 17-394 0 0,-2 0-1 0 0,-2 1 1 0 0,-8-18-54 0 0,15 40 23 0 0,0 1 0 0 0,0-1-1 0 0,0-6-22 0 0,-3-14-88 0 0,7 32 53 0 0,-1-1 1 0 0,0 0-1 0 0,1 1 0 0 0,0-1 0 0 0,0 0 1 0 0,0-3 34 0 0,2-6-3970 0 0,-2 13 2496 0 0</inkml:trace>
  <inkml:trace contextRef="#ctx0" brushRef="#br0" timeOffset="-730.357">1240 345 1376 0 0,'1'1'107'0'0,"1"0"-5592"0"0,1 1 6882 0 0,3 1 18720 0 0,-6-1-10760 0 0,-5-2-7307 0 0,-22 0-1799 0 0,1-2-1 0 0,-7-2-250 0 0,-61-5 11 0 0,19 2 0 0 0,71 7 4 0 0,-1 0 0 0 0,1 0 0 0 0,-1 0 1 0 0,1 0-1 0 0,0 1 0 0 0,-1 0 0 0 0,-3 1-15 0 0,4 0-130 0 0,4-2-606 0 0,0 0-264 0 0,0 0-51 0 0</inkml:trace>
  <inkml:trace contextRef="#ctx0" brushRef="#br0" timeOffset="5328.67">638 1142 5064 0 0,'0'0'389'0'0,"1"-1"-49"0"0,-1 0 0 0 0,1 0 0 0 0,-1 0 0 0 0,1 0 0 0 0,-1 0 0 0 0,0 0 0 0 0,0 0 0 0 0,1-1 0 0 0,-1 1 0 0 0,0 0 0 0 0,0 0-340 0 0,-12-22 12519 0 0,5 14-9825 0 0,5 6-2523 0 0,-1 1 0 0 0,1 0 0 0 0,-1 0 0 0 0,0 0 0 0 0,0 0 0 0 0,0 1 0 0 0,0-1 0 0 0,0 1 0 0 0,-1 0 0 0 0,1 0-1 0 0,0 0 1 0 0,-1 0 0 0 0,1 0 0 0 0,0 1 0 0 0,-1-1 0 0 0,0 1-171 0 0,-8-1 192 0 0,0 1 1 0 0,0 0-1 0 0,-12 2-192 0 0,18-1 40 0 0,0 0-1 0 0,0 0 1 0 0,0 1 0 0 0,0 0-1 0 0,0 0 1 0 0,0 1 0 0 0,0-1-1 0 0,1 1 1 0 0,-1 1 0 0 0,1-1-1 0 0,0 1 1 0 0,0 0 0 0 0,0 0-1 0 0,0 0 1 0 0,1 1 0 0 0,0-1-1 0 0,0 1 1 0 0,0 0 0 0 0,0 2-40 0 0,1-3 28 0 0,0 0 0 0 0,1 0 1 0 0,0 1-1 0 0,0-1 1 0 0,1 1-1 0 0,-1 0 1 0 0,1-1-1 0 0,0 1 0 0 0,0 0 1 0 0,0 0-1 0 0,1 0 1 0 0,0 0-1 0 0,-1 0 1 0 0,2-1-1 0 0,-1 1 0 0 0,1 0 1 0 0,0 0-1 0 0,0 0 1 0 0,0 0-1 0 0,0-1 0 0 0,1 1 1 0 0,0-1-1 0 0,0 1 1 0 0,2 2-29 0 0,0 1 81 0 0,2 2 93 0 0,1 1 1 0 0,0-1-1 0 0,2 2-174 0 0,-7-9 37 0 0,1 0 0 0 0,0 0 1 0 0,1 0-1 0 0,-1 0 0 0 0,0-1 0 0 0,1 1 0 0 0,0-1 1 0 0,-1 0-1 0 0,1 0 0 0 0,0 0 0 0 0,0-1-37 0 0,2 2 10 0 0,-1-2-1 0 0,1 1 1 0 0,-1 0-1 0 0,1-1 1 0 0,-1 0 0 0 0,1 0-1 0 0,0-1 1 0 0,-1 0-1 0 0,1 0 1 0 0,0 0 0 0 0,0 0-1 0 0,-1-1 1 0 0,1 0-1 0 0,0 0 1 0 0,-1-1 0 0 0,1 0-1 0 0,-1 0 1 0 0,0 0-1 0 0,0 0 1 0 0,4-3-10 0 0,-3 1 0 0 0,-1 0-1 0 0,0 0 1 0 0,1-1 0 0 0,-1 1-1 0 0,-1-1 1 0 0,1 0-1 0 0,-1-1 1 0 0,0 1 0 0 0,0-1-1 0 0,2-5 1 0 0,3-3-11 0 0,-5 5-44 0 0,0 1 1 0 0,-1-1-1 0 0,0 0 0 0 0,-1 0 0 0 0,1 0 0 0 0,-2 0 0 0 0,0 0 0 0 0,1-4 55 0 0,-2 11-18 0 0,0-3-37 0 0,0-1 1 0 0,0 1-1 0 0,0 0 1 0 0,-2-6 54 0 0,0-12-1829 0 0,3 26 1802 0 0,-1-1-1 0 0,1 0 0 0 0,-1 1 0 0 0,1-1 0 0 0,0 0 0 0 0,0 0 0 0 0,0 0 0 0 0,0 0 0 0 0,0 0 0 0 0,1 0 0 0 0,-1 0 1 0 0,1 0 27 0 0,6 12-91 0 0,8 31 91 0 0,1-6-34 0 0,1 4-4 0 0,-13-37 38 0 0,4-5-10 0 0,-7-2 5 0 0,0 0 0 0 0,0 0 0 0 0,0 0 1 0 0,0 0-1 0 0,0 0 0 0 0,0 0 1 0 0,0 0-1 0 0,-1-1 0 0 0,1 1 1 0 0,0-1-1 0 0,-1 1 0 0 0,1-1 1 0 0,-1 1-1 0 0,0-1 0 0 0,1 0 1 0 0,-1 0-1 0 0,0 0 0 0 0,0 0 1 0 0,0 0-1 0 0,0 0 0 0 0,-1 0 0 0 0,1-1 5 0 0,3-7-27 0 0,-1 0-1 0 0,-1 0 0 0 0,2-10 28 0 0,-3 11-4 0 0,-1 0 1 0 0,1-1-1 0 0,-2-6 4 0 0,0-4 0 0 0,3 15 15 0 0,-2 4-41 0 0,1 0 1 0 0,-1 0-1 0 0,0 0 1 0 0,1 1-1 0 0,-1-1 1 0 0,0 0-1 0 0,0 0 1 0 0,1 0-1 0 0,-1 0 1 0 0,0 0-1 0 0,0 0 1 0 0,0 1-1 0 0,0-1 1 0 0,-1-1 25 0 0,7 28-221 0 0,-2-8 171 0 0,-1 2 5 0 0,-2 1 1 0 0,0-1 44 0 0,1 31 197 0 0,-3-31 351 0 0,1-18 355 0 0,2-6-229 0 0,2-3-566 0 0,6-14 398 0 0,-1 2-382 0 0,0 1-1 0 0,2 0 1 0 0,0 0-1 0 0,4-4-123 0 0,-9 16 11 0 0,1 0-1 0 0,-1 0 1 0 0,1 1 0 0 0,0-1-1 0 0,0 1 1 0 0,0 1 0 0 0,1 0-1 0 0,-1 0 1 0 0,1 0 0 0 0,0 1-1 0 0,4-1-10 0 0,-8 3 9 0 0,-1 0-1 0 0,1 1 0 0 0,0-1 0 0 0,-1 1 1 0 0,1 0-1 0 0,0 0 0 0 0,0 0 1 0 0,-1 1-1 0 0,1-1 0 0 0,0 1 0 0 0,-1 0 1 0 0,1 0-1 0 0,0 0 0 0 0,-1 0 0 0 0,0 1 1 0 0,1-1-1 0 0,-1 1 0 0 0,0 0 0 0 0,0 0 1 0 0,0 0-1 0 0,0 1 0 0 0,0-1 1 0 0,0 1-1 0 0,0-1 0 0 0,-1 1 0 0 0,0 0 1 0 0,1 0-1 0 0,-1 0 0 0 0,0 0 0 0 0,-1 1 1 0 0,1-1-1 0 0,0 1 0 0 0,-1-1 1 0 0,0 1-1 0 0,0-1 0 0 0,0 1 0 0 0,0-1 1 0 0,-1 1-1 0 0,1 0 0 0 0,-1 3-8 0 0,0 4-551 0 0,-1 28-56 0 0,-6-15-7973 0 0,1-14-281 0 0</inkml:trace>
  <inkml:trace contextRef="#ctx0" brushRef="#br0" timeOffset="6033.9">1554 1254 7368 0 0,'7'-9'784'0'0,"-6"6"32"0"0,0 0 0 0 0,0-1 0 0 0,0 1 1 0 0,0 0-1 0 0,-1 0 0 0 0,1 0 0 0 0,-1 0 1 0 0,0 0-1 0 0,0-1 0 0 0,0 1 0 0 0,-1-2-816 0 0,-4-36 6301 0 0,-9-46-3403 0 0,10 68-2585 0 0,1-1 1 0 0,0-11-314 0 0,-5-32 159 0 0,7 60-136 0 0,0-1 9 0 0,0-1-1 0 0,0 0 0 0 0,0 1 0 0 0,1-1 0 0 0,0 0 0 0 0,0 0 1 0 0,0 0-32 0 0,0 9 2 0 0,-1-1 0 0 0,1 0 0 0 0,0 0 0 0 0,0 1 0 0 0,0-1 0 0 0,0 0 0 0 0,0 0 0 0 0,1 1 0 0 0,0 0-2 0 0,1 19 45 0 0,-1 0 55 0 0,4 22-100 0 0,-2-22 368 0 0,0 22-368 0 0,0-10 271 0 0,-2-27-193 0 0,0-1-1 0 0,0 0 1 0 0,-1 0 0 0 0,0 0 0 0 0,-1 0-1 0 0,0 1 1 0 0,0-1-78 0 0,1-4 22 0 0,-1 0 0 0 0,1-1 0 0 0,0 1 0 0 0,0 0 0 0 0,0 0 0 0 0,0-1 0 0 0,0 2-22 0 0,1 9 1355 0 0,10-29-927 0 0,-9 12-386 0 0,-1 0 0 0 0,1 0-1 0 0,0 0 1 0 0,0 0-1 0 0,0 0 1 0 0,0 1-1 0 0,0-1 1 0 0,1 1-1 0 0,0 0 1 0 0,0 0 0 0 0,0 0-1 0 0,1-1-41 0 0,2-2 39 0 0,0 1-1 0 0,1 1 0 0 0,-1-1 1 0 0,1 1-1 0 0,0 0 1 0 0,3-1-39 0 0,-4 3 19 0 0,0 1 1 0 0,0-1-1 0 0,1 1 1 0 0,-1 1-1 0 0,1-1 0 0 0,-1 1 1 0 0,7 0-20 0 0,-9 0 10 0 0,4 0 3 0 0,-1 1 0 0 0,1 0 0 0 0,-1 0 0 0 0,0 1 0 0 0,1-1 0 0 0,6 4-13 0 0,-10-4 4 0 0,0 1 1 0 0,0 0 0 0 0,0 0 0 0 0,-1 0-1 0 0,1 0 1 0 0,0 1 0 0 0,-1-1-1 0 0,0 1 1 0 0,1 0 0 0 0,-1 0 0 0 0,0 0-1 0 0,-1 0 1 0 0,1 1-5 0 0,-2-3 1 0 0,-1 0-1 0 0,1 0 1 0 0,0 0-1 0 0,-1 1 1 0 0,1-1-1 0 0,-1 0 1 0 0,0 0-1 0 0,1 1 1 0 0,-1-1-1 0 0,0 0 1 0 0,0 0-1 0 0,0 1 1 0 0,0-1-1 0 0,0 0 1 0 0,0 1-1 0 0,0-1 1 0 0,0 0 0 0 0,-1 1-1 0 0,1-1 0 0 0,-1 2 2 0 0,0 0 1 0 0,0 0-1 0 0,-1-1 1 0 0,1 1-1 0 0,0-1 1 0 0,-1 1-1 0 0,0-1 1 0 0,0 0-1 0 0,0 1-2 0 0,-2 1 5 0 0,-1 1-1 0 0,0-1 1 0 0,0 0-1 0 0,0 0 1 0 0,0 0-1 0 0,-1-1 1 0 0,-5 3-5 0 0,-2 0 19 0 0,0-1-1 0 0,-1 0 1 0 0,-8 1-19 0 0,15-4-113 0 0,0-1-1 0 0,1 0 1 0 0,-1-1 0 0 0,0 0 0 0 0,0 0 0 0 0,1 0 0 0 0,-1-1 0 0 0,-5-1 113 0 0,7 1-398 0 0,0 0 1 0 0,1 0 0 0 0,-1-1-1 0 0,1 0 1 0 0,-1 0 0 0 0,1 0-1 0 0,-4-2 398 0 0,-1-3-2089 0 0</inkml:trace>
  <inkml:trace contextRef="#ctx0" brushRef="#br0" timeOffset="6498.821">1960 1099 4608 0 0,'1'2'353'0'0,"19"16"-62"0"0,0 1 6171 0 0,-17-16-4286 0 0,1 0 0 0 0,-1-1 1 0 0,1 1-1 0 0,0-1 0 0 0,2 1-2176 0 0,1 0 1453 0 0,-3-1-707 0 0,0 0-1 0 0,-1-1 0 0 0,1 0 1 0 0,0 0-1 0 0,4 1-745 0 0,-7-2 89 0 0,1 0 0 0 0,-1 0-1 0 0,1 0 1 0 0,-1 0 0 0 0,1 0 0 0 0,0 0 0 0 0,-1-1-1 0 0,1 1 1 0 0,-1 0 0 0 0,0-1 0 0 0,1 1 0 0 0,-1-1-1 0 0,1 0 1 0 0,-1 0 0 0 0,0 1 0 0 0,1-1-1 0 0,0-1-88 0 0,1-1 70 0 0,0 1-1 0 0,0-1 0 0 0,0 0 0 0 0,0 0 1 0 0,0 0-1 0 0,0 0 0 0 0,-1-1 1 0 0,1 1-1 0 0,0-3-69 0 0,-2 3 29 0 0,0 1 0 0 0,0-1 0 0 0,0 1 0 0 0,-1-1 0 0 0,1 0 0 0 0,-1 1 0 0 0,1-1 0 0 0,-1 0 0 0 0,0 1 0 0 0,0-1 0 0 0,0 0 0 0 0,-1 0 0 0 0,1 1 0 0 0,0-1 0 0 0,-2-1-29 0 0,1-1 0 0 0,0 0 0 0 0,-1 0 0 0 0,0 0 0 0 0,0 0 0 0 0,-1 1 0 0 0,1-1 0 0 0,-2-2 0 0 0,2 5 0 0 0,1 1 0 0 0,-1-1 0 0 0,1 0 0 0 0,-1 0 0 0 0,0 1 0 0 0,0-1 0 0 0,1 1 0 0 0,-1-1 0 0 0,0 1 0 0 0,-1 0 0 0 0,1-1 0 0 0,0 1 0 0 0,0 1 0 0 0,0-1 0 0 0,-1 0 0 0 0,1 0 0 0 0,-2 1 0 0 0,3-1 0 0 0,0 1 0 0 0,-1 0 0 0 0,1-1 0 0 0,-1 1 0 0 0,1 0 0 0 0,0 0 0 0 0,-1 0 0 0 0,1 0 0 0 0,-1 1 0 0 0,1-1 0 0 0,0 0 0 0 0,-1 0 0 0 0,1 1 0 0 0,-1-1 0 0 0,1 1 0 0 0,0-1 0 0 0,0 1 0 0 0,-1 0 0 0 0,1 0 0 0 0,0-1 0 0 0,0 1 0 0 0,0 0 0 0 0,0 0 0 0 0,0 0 0 0 0,0 0 0 0 0,0 0 0 0 0,0 0 0 0 0,0 1 0 0 0,0-1 0 0 0,1 0 0 0 0,-1 0 0 0 0,0 0 0 0 0,1 1 0 0 0,-1-1 0 0 0,1 0 0 0 0,0 1 0 0 0,-3 4 0 0 0,-1 2 51 0 0,1 1 0 0 0,0-1 0 0 0,1 1-1 0 0,0-1 1 0 0,0 1 0 0 0,1 0 0 0 0,0 0 0 0 0,1 3-51 0 0,-2 12 101 0 0,1-17 6 0 0,1 0 0 0 0,1 0 0 0 0,-1 1 0 0 0,3 6-107 0 0,-1 4 192 0 0,-1-13-157 0 0,-1 0 1 0 0,1 0-1 0 0,0 0 0 0 0,0-1 0 0 0,1 1 0 0 0,0 0 1 0 0,0-1-1 0 0,0 1 0 0 0,0-1 0 0 0,1 1 1 0 0,-1-1-1 0 0,1 0 0 0 0,0 0 0 0 0,1 0 1 0 0,-1-1-1 0 0,0 1 0 0 0,1-1 0 0 0,0 0 1 0 0,0 0-1 0 0,0 0 0 0 0,4 2-35 0 0,-3-3 9 0 0,1 0 0 0 0,-1-1 0 0 0,1 0 0 0 0,-1 0 0 0 0,1 0 0 0 0,-1-1 0 0 0,1 0 0 0 0,-1 0 0 0 0,1 0 0 0 0,-1-1 0 0 0,1 0 0 0 0,1 0-9 0 0,11-3-398 0 0,0-1 0 0 0,16-6 398 0 0,-31 10-332 0 0,0 0 1 0 0,0-1-1 0 0,0 1 0 0 0,0 0 1 0 0,0-1-1 0 0,0 0 0 0 0,0 1 0 0 0,-1-1 1 0 0,1-1 331 0 0,-2 2-2307 0 0</inkml:trace>
  <inkml:trace contextRef="#ctx0" brushRef="#br0" timeOffset="7538.754">2911 1133 9672 0 0,'0'-8'1004'0'0,"0"4"-464"0"0,0 0 0 0 0,-1 0 0 0 0,1 0 0 0 0,-1 0 0 0 0,0-1 0 0 0,0 1 1 0 0,-1 0-1 0 0,1 0 0 0 0,-1 1 0 0 0,0-1 0 0 0,0 0 0 0 0,0 1 0 0 0,-1-1 1 0 0,1 1-1 0 0,-1 0 0 0 0,0-1 0 0 0,0 1 0 0 0,0 1 0 0 0,0-1 0 0 0,0 0 0 0 0,-1 1 1 0 0,-1-1-541 0 0,2 1 137 0 0,0 0 0 0 0,-1 0 1 0 0,0 0-1 0 0,0 1 0 0 0,1-1 1 0 0,-1 1-1 0 0,0 0 0 0 0,0 0 1 0 0,0 1-1 0 0,0-1 1 0 0,0 1-1 0 0,0 0 0 0 0,0 0 1 0 0,0 0-1 0 0,0 1 0 0 0,0-1 1 0 0,0 1-1 0 0,0 0 0 0 0,0 0 1 0 0,0 0-1 0 0,0 1 1 0 0,1-1-1 0 0,-3 2-137 0 0,-2 2 47 0 0,0-1 0 0 0,0 2 0 0 0,1-1 0 0 0,0 1 0 0 0,0 0 0 0 0,0 1 0 0 0,1 0 1 0 0,0 0-1 0 0,0 0 0 0 0,0 1 0 0 0,1 0 0 0 0,0 0 0 0 0,1 0 0 0 0,0 0 0 0 0,0 1 0 0 0,1 0-47 0 0,0-1 56 0 0,1 0-1 0 0,0 0 0 0 0,0 0 1 0 0,1 1-1 0 0,-1 7-55 0 0,2-13 65 0 0,0 0 1 0 0,0 0-1 0 0,1 0 0 0 0,-1 0 0 0 0,1-1 0 0 0,-1 1 0 0 0,1 0 0 0 0,0 0 0 0 0,0 0 1 0 0,0-1-1 0 0,0 1 0 0 0,1 0 0 0 0,-1-1 0 0 0,1 1 0 0 0,-1-1 0 0 0,1 0 0 0 0,0 0 0 0 0,1 2-65 0 0,3 1 103 0 0,0 0 0 0 0,0-1-1 0 0,0 0 1 0 0,1 0-1 0 0,-1 0 1 0 0,1-1-1 0 0,0 0 1 0 0,0 0-1 0 0,0-1 1 0 0,0 0-1 0 0,1 0 1 0 0,-1 0-1 0 0,1-1 1 0 0,-1 0-1 0 0,1-1 1 0 0,-1 0-1 0 0,1 0 1 0 0,-1 0-1 0 0,1-1 1 0 0,-1 0-1 0 0,1-1 1 0 0,-1 0-1 0 0,0 0 1 0 0,0 0-1 0 0,0-1 1 0 0,0 0-1 0 0,1-1-102 0 0,-4 2 33 0 0,-1-1 0 0 0,1 1 0 0 0,-1-1 0 0 0,1 0 1 0 0,-1 0-1 0 0,0-1 0 0 0,0 1 0 0 0,0-1 0 0 0,-1 0 0 0 0,1 1 0 0 0,-1-1 0 0 0,0 0 0 0 0,0 0 0 0 0,0-1 0 0 0,0 1 0 0 0,-1 0 0 0 0,1-3-33 0 0,1-6-142 0 0,-1 0 1 0 0,0-1 0 0 0,0 1-1 0 0,-1 0 1 0 0,-1-4 141 0 0,4-21-328 0 0,-4 36 244 0 0,0 2 16 0 0,0 0 4 0 0,0 0 0 0 0,3 5 34 0 0,0 1 1 0 0,0-1-1 0 0,0 0 1 0 0,-1 1-1 0 0,0-1 1 0 0,0 1-1 0 0,0 0 0 0 0,-1 0 1 0 0,0 0-1 0 0,0 2 30 0 0,1-1-40 0 0,7 34-20 0 0,-1-8-72 0 0,1 20 132 0 0,-5-43-60 0 0,-3-9 52 0 0,-1 0 0 0 0,1 0 0 0 0,0 0 0 0 0,-1 0 0 0 0,1 0 0 0 0,-1 1 0 0 0,1-1 0 0 0,-1 0 0 0 0,0 0 0 0 0,1 0 0 0 0,-1 1 0 0 0,0-1 0 0 0,0 0 0 0 0,0 0 0 0 0,0 1 8 0 0,0-1-59 0 0,5-10 26 0 0,3-12 1 0 0,3-19 32 0 0,4-9 0 0 0,-7 24 0 0 0,-8 25 0 0 0,0-1 1 0 0,0 1-1 0 0,0 0 0 0 0,0 0 0 0 0,1-1 0 0 0,-1 1 1 0 0,0 0-1 0 0,0 0 0 0 0,0-1 0 0 0,0 1 0 0 0,0 0 1 0 0,0 0-1 0 0,1-1 0 0 0,-1 1 0 0 0,0 0 0 0 0,0 0 1 0 0,0 0-1 0 0,1 0 0 0 0,-1-1 0 0 0,0 1 1 0 0,0 0-1 0 0,1 0 0 0 0,-1 0 0 0 0,0 0 0 0 0,0 0 1 0 0,1 0-1 0 0,-1 0 0 0 0,0-1 0 0 0,0 1 0 0 0,1 0 1 0 0,-1 0-1 0 0,0 0 0 0 0,0 0 0 0 0,1 0 0 0 0,-1 0 1 0 0,0 0-1 0 0,1 0 0 0 0,-1 1 0 0 0,0-1 0 0 0,0 0 1 0 0,1 0-1 0 0,-1 0 0 0 0,0 0 0 0 0,0 0 1 0 0,1 0-1 0 0,-1 0 0 0 0,0 1 0 0 0,0-1 0 0 0,0 0 1 0 0,1 0-1 0 0,-1 0 0 0 0,13 6 54 0 0,-10-1-58 0 0,-2-3 7 0 0,4 7 22 0 0,0 1 0 0 0,0-1-1 0 0,-1 1 1 0 0,0-1 0 0 0,-1 1-1 0 0,0 0 1 0 0,-1 1 0 0 0,0-1 0 0 0,0 0-1 0 0,-1 1 1 0 0,0 4-25 0 0,-1-7 17 0 0,-1-3-15 0 0,1 1-1 0 0,0-1 1 0 0,1 0-1 0 0,-1 1 1 0 0,1-1-1 0 0,0 0 1 0 0,1 1-1 0 0,0 0-1 0 0,-1 2-382 0 0,0-1-708 0 0,2-4-6279 0 0,3 0-1506 0 0</inkml:trace>
  <inkml:trace contextRef="#ctx0" brushRef="#br0" timeOffset="7999.71">3321 1183 10136 0 0,'2'1'777'0'0,"3"4"-20"0"0,-4-4 335 0 0,1 1 0 0 0,-1-1 0 0 0,0 1 0 0 0,1-1 0 0 0,-1 1 0 0 0,0 0 0 0 0,0-1 0 0 0,0 1 0 0 0,-1 0 0 0 0,2 1-1092 0 0,0 4 1638 0 0,0 0 0 0 0,-1 0-1 0 0,1 8-1637 0 0,0-6 189 0 0,1 11 118 0 0,-2-13-260 0 0,0 0-1 0 0,0 0 1 0 0,1 0 0 0 0,1 3-47 0 0,3 11 45 0 0,-5-17-36 0 0,0-1 0 0 0,0 1 0 0 0,0 0 0 0 0,0-1 0 0 0,0 1 0 0 0,1-1 0 0 0,0 0 0 0 0,0 1 0 0 0,0-1 0 0 0,0 0 0 0 0,0 0 0 0 0,2 2-9 0 0,-2-4 6 0 0,0 0-1 0 0,0 0 1 0 0,-1-1-1 0 0,1 1 1 0 0,0 0 0 0 0,0-1-1 0 0,0 1 1 0 0,0-1-1 0 0,0 0 1 0 0,1 0-6 0 0,2 1 4 0 0,6-1 7 0 0,-8-1-27 0 0,0 0-1 0 0,0 0 1 0 0,0 0 0 0 0,0 0 0 0 0,-1 0 0 0 0,1-1 0 0 0,0 0-1 0 0,-1 1 1 0 0,1-1 0 0 0,-1 0 0 0 0,0 0 0 0 0,0 0-1 0 0,1 0 1 0 0,-1-1 0 0 0,-1 1 0 0 0,1-1 0 0 0,0 1 0 0 0,0-1-1 0 0,-1 0 1 0 0,0 1 0 0 0,1-1 0 0 0,-1 0 0 0 0,0 0-1 0 0,-1 0 1 0 0,2-2 16 0 0,1-8-10 0 0,-1 0 0 0 0,0 0-1 0 0,-1 0 1 0 0,0 0 0 0 0,-1-5 10 0 0,0 17 173 0 0,0 1-2 0 0,0 0-23 0 0,0 0-11 0 0,0 0-1 0 0,8 9 195 0 0,-5 0-172 0 0,-1-1 0 0 0,1 1 0 0 0,-1 0 0 0 0,-1 0 0 0 0,1 2-159 0 0,0 1 42 0 0,8 42 220 0 0,-2-15-15 0 0,3 41-247 0 0,-10-55 15 0 0,5 88 45 0 0,-6-90-51 0 0,1-10 5 0 0,-1 1 0 0 0,-1-1-1 0 0,0 0 1 0 0,-2 6-14 0 0,1-7 8 0 0,-9 29 88 0 0,10-38-90 0 0,0 0 0 0 0,0 0 0 0 0,-1 0 0 0 0,1 0 0 0 0,-1-1 0 0 0,0 1 0 0 0,0-1 0 0 0,0 1 0 0 0,0-1 0 0 0,0 0 0 0 0,-1 0 0 0 0,0 1-6 0 0,-2 1 5 0 0,0-1-1 0 0,-1 1 1 0 0,0-1-1 0 0,0 0 1 0 0,0-1-1 0 0,0 1 1 0 0,-3 0-5 0 0,6-3-12 0 0,-1 1 1 0 0,1 0 0 0 0,0-1-1 0 0,-1 1 1 0 0,1-1 0 0 0,-1 0 0 0 0,1 0-1 0 0,-1-1 1 0 0,1 1 0 0 0,-1-1-1 0 0,1 1 1 0 0,0-1 0 0 0,-1 0-1 0 0,-2-2 12 0 0,4 2-125 0 0,0 0-1 0 0,1 0 0 0 0,-1-1 0 0 0,0 1 1 0 0,1-1-1 0 0,-1 1 0 0 0,1-1 0 0 0,-1 0 1 0 0,1 1-1 0 0,0-1 0 0 0,0 0 0 0 0,-1 0 1 0 0,1 0-1 0 0,1 0 0 0 0,-1 0 0 0 0,0-1 126 0 0,-5-22-8230 0 0,6 1-536 0 0</inkml:trace>
  <inkml:trace contextRef="#ctx0" brushRef="#br0" timeOffset="8349.581">3743 1388 19175 0 0,'7'-9'2046'0'0,"-5"3"-1638"0"0,-1 1 1 0 0,0-1 0 0 0,0 0 0 0 0,0 0-1 0 0,-1 0 1 0 0,0 1 0 0 0,0-1-1 0 0,0 0 1 0 0,-1-2-409 0 0,0-12 810 0 0,0 1-305 0 0,-1 0 1 0 0,-2-6-506 0 0,-1-14 182 0 0,-5-61-37 0 0,5 59-146 0 0,3 28-23 0 0,0-1 0 0 0,1 0 1 0 0,0 0-1 0 0,1 0 0 0 0,1-1 24 0 0,3 7 324 0 0,-2 3-1960 0 0,-2 2-3693 0 0,0 3-2253 0 0</inkml:trace>
  <inkml:trace contextRef="#ctx0" brushRef="#br0" timeOffset="8688.676">3923 1229 19119 0 0,'0'0'878'0'0,"2"0"-21"0"0,5 4-378 0 0,-6-3 455 0 0,-1-1 260 0 0,0 0 48 0 0,0 0-91 0 0,0 0-410 0 0,-13 4 804 0 0,0-5-1331 0 0,1 0-1 0 0,-1-1 0 0 0,1-1 1 0 0,0 0-1 0 0,-9-3-213 0 0,8 1 42 0 0,-1 2 0 0 0,0 0-1 0 0,-14-2-41 0 0,7 3 3 0 0,10 1 23 0 0,0 0 0 0 0,0 0 0 0 0,0 1 0 0 0,0 1 0 0 0,-2 0-26 0 0,10 0 6 0 0,0-1 0 0 0,0 1 1 0 0,0 0-1 0 0,0 0 0 0 0,0 0 0 0 0,0 0 0 0 0,0 1 0 0 0,1-1 0 0 0,-1 1 0 0 0,0-1 1 0 0,1 1-1 0 0,-1 0 0 0 0,1 0 0 0 0,0 0 0 0 0,0 1 0 0 0,0-1 0 0 0,0 0 0 0 0,0 1 1 0 0,0-1-1 0 0,1 1 0 0 0,-1 0-6 0 0,-1 6-930 0 0,2-3-6355 0 0,1-6-1902 0 0</inkml:trace>
  <inkml:trace contextRef="#ctx0" brushRef="#br0" timeOffset="9421.715">4056 1010 5528 0 0,'3'-7'568'0'0,"0"-9"30"0"0,-3 14 436 0 0,0-1 1 0 0,0 0 0 0 0,0 0-1 0 0,0 1 1 0 0,-1-1-1 0 0,1 0 1 0 0,-1 0 0 0 0,1 1-1 0 0,-1-1 1 0 0,0 1-1 0 0,0-1 1 0 0,0 1-1 0 0,-1-1-1034 0 0,-1 1 5202 0 0,-3 8-3335 0 0,0 10-1896 0 0,4 20 886 0 0,2 0 0 0 0,4 35-857 0 0,0 22 701 0 0,-2-41-498 0 0,-1-27-16 0 0,0 0 0 0 0,-4 25-187 0 0,-1-4 64 0 0,4-40-47 0 0,0 0 0 0 0,0 0 1 0 0,0 0-1 0 0,1 0 0 0 0,0 0 0 0 0,0-1 0 0 0,1 1 0 0 0,0 0-17 0 0,-2-4 71 0 0,0-2 1 0 0,0 0 0 0 0,0 0 0 0 0,0 0 0 0 0,0 0 0 0 0,0 0 0 0 0,0 0-1 0 0,1-2-54 0 0,0-1 0 0 0,0 1 0 0 0,0 0 0 0 0,0 0-1 0 0,-1-1 1 0 0,1 1 0 0 0,-1-2-17 0 0,6-20 12 0 0,-5 19-12 0 0,1-1 0 0 0,-1 1-1 0 0,0-1 1 0 0,-1 1 0 0 0,0-1 0 0 0,2-6 7 0 0,0 0 1 0 0,0 0-1 0 0,1 0 0 0 0,0 1 0 0 0,1-1 1 0 0,0 1-1 0 0,1 0 0 0 0,4-7-7 0 0,1-6 6 0 0,-9 22 3 0 0,0 0 1 0 0,0 1-1 0 0,0-1 1 0 0,0 0-1 0 0,0 0 1 0 0,0 1-1 0 0,0-1 0 0 0,1 1 1 0 0,-1-1-1 0 0,0 1 1 0 0,1-1-1 0 0,0 1 1 0 0,-1 0-1 0 0,1 0 0 0 0,0-1-9 0 0,-1 2 128 0 0,1 1 3 0 0,0 0-97 0 0,1 0-1 0 0,-1 0 1 0 0,0 0-1 0 0,0 0 1 0 0,0 1 0 0 0,1-1-1 0 0,-2 1 1 0 0,1-1-1 0 0,0 1 1 0 0,0 0 0 0 0,0 0-1 0 0,-1 0 1 0 0,1 0-1 0 0,-1 0 1 0 0,1 0-34 0 0,1 5 60 0 0,1 1 0 0 0,-1 0 0 0 0,-1 0 0 0 0,1 0 0 0 0,0 6-60 0 0,8 32 76 0 0,6 40-440 0 0,-16-79 190 0 0,0 1-2760 0 0,3-2-4686 0 0,-3-5-1575 0 0</inkml:trace>
  <inkml:trace contextRef="#ctx0" brushRef="#br0" timeOffset="9794.083">4359 1286 13560 0 0,'0'0'621'0'0,"0"0"-12"0"0,0-1-391 0 0,0-4 51 0 0,0 4 1000 0 0,0 1 427 0 0,0 0 85 0 0,0 0-95 0 0,0 0-449 0 0,0 0-196 0 0,0 0-38 0 0,0 0-75 0 0,0 0-277 0 0,0 0-126 0 0,0 0-21 0 0,0 0-42 0 0,0 0-147 0 0,0 0-68 0 0,0 0-14 0 0,0 0-8 0 0,0 11 350 0 0,-3-1-317 0 0,1 1-1 0 0,1-1 1 0 0,0 0-1 0 0,0 1 1 0 0,1 0-258 0 0,0-7 71 0 0,0-1-54 0 0,0-1 0 0 0,0 0-1 0 0,1 1 1 0 0,-1-1 0 0 0,1 0 0 0 0,-1 1 0 0 0,1-1 0 0 0,0 0 0 0 0,0 0 0 0 0,0 0 0 0 0,0 0 0 0 0,0 0 0 0 0,1 2-17 0 0,-1-3-687 0 0,-1-1-217 0 0,0 0-1175 0 0,1-1-4787 0 0,6-3-2056 0 0</inkml:trace>
  <inkml:trace contextRef="#ctx0" brushRef="#br0" timeOffset="10133.657">4311 1113 8288 0 0,'0'0'736'0'0,"0"0"-584"0"0,8 6-152 0 0,3 4 0 0 0,-7-4 2816 0 0,7 4 544 0 0,-11-10 95 0 0,2 9 33 0 0,6-2-2632 0 0,-8-7-528 0 0,0 0-104 0 0,4 9-6512 0 0,-4 2-1303 0 0</inkml:trace>
  <inkml:trace contextRef="#ctx0" brushRef="#br0" timeOffset="10469.759">4510 1433 12176 0 0,'0'0'561'0'0,"0"0"-17"0"0,0 0-120 0 0,0 0 792 0 0,0 0 384 0 0,0 0 80 0 0,-3-1 1465 0 0,-8-5-1805 0 0,10 3-1113 0 0,-1 1 0 0 0,1-1 0 0 0,0 0 0 0 0,0 0-1 0 0,1 0 1 0 0,-1 1 0 0 0,1-1 0 0 0,-1 0 0 0 0,1 0 0 0 0,0 0 0 0 0,0 0 0 0 0,0-1-227 0 0,1-10 906 0 0,0 0 1 0 0,2-10-907 0 0,-3 22 66 0 0,1-1 1 0 0,0 1-1 0 0,0 0 1 0 0,0 0-1 0 0,0 0 0 0 0,1 0 1 0 0,-1 0-1 0 0,1 0 1 0 0,0-1-67 0 0,-1 2 44 0 0,1-1 1 0 0,-1 1-1 0 0,0-1 1 0 0,0 0-1 0 0,0 1 0 0 0,0-1 1 0 0,0 0-1 0 0,0 0 1 0 0,0 0-1 0 0,-1 0 1 0 0,1 1-1 0 0,-1-1 1 0 0,1-1-45 0 0,-1 2 21 0 0,1 0 1 0 0,0 0-1 0 0,0 0 0 0 0,0 0 1 0 0,-1 0-1 0 0,1 0 1 0 0,0 0-1 0 0,0 0 0 0 0,1 0 1 0 0,-1 1-1 0 0,0-1 1 0 0,0 0-1 0 0,0 1 0 0 0,1-1-21 0 0,5-3 142 0 0,-6 3-131 0 0,1-1 20 0 0,0 0 0 0 0,0 1 0 0 0,0-1 0 0 0,1 0 0 0 0,-1 1 0 0 0,0 0 0 0 0,1 0 1 0 0,-1-1-1 0 0,1 1 0 0 0,0 1 0 0 0,-1-1 0 0 0,3 0-31 0 0,-2 2 45 0 0,0 0-1 0 0,1 0 0 0 0,-1 1 1 0 0,0 0-1 0 0,0-1 0 0 0,0 1 1 0 0,0 0-1 0 0,0 1-44 0 0,-1-2 21 0 0,2 2 4 0 0,-1 0-1 0 0,0 1 1 0 0,1-1 0 0 0,-1 0 0 0 0,0 1-1 0 0,-1 0 1 0 0,1 0 0 0 0,0 0-1 0 0,-1 0 1 0 0,1 4-25 0 0,5 9-45 0 0,-2 0-1 0 0,1 5 46 0 0,7 19-185 0 0,-3-10-5108 0 0,-7-24-3664 0 0</inkml:trace>
  <inkml:trace contextRef="#ctx0" brushRef="#br0" timeOffset="10855.728">4993 1311 5984 0 0,'3'-10'622'0'0,"-2"7"769"0"0,-1 0-1 0 0,1 0 0 0 0,-1 0 0 0 0,0-1 1 0 0,0 1-1 0 0,0 0 0 0 0,0 0 0 0 0,-1 0 1 0 0,1 0-1 0 0,-2-3-1390 0 0,1 3 662 0 0,0-1 1 0 0,0 1-1 0 0,-1 0 0 0 0,1-1 1 0 0,-1 1-1 0 0,0 0 0 0 0,0 0 1 0 0,0 0-1 0 0,-1 0-662 0 0,1 0 67 0 0,0 1 1 0 0,0 0 0 0 0,0 0-1 0 0,0 0 1 0 0,-1 1-1 0 0,1-1 1 0 0,0 0-1 0 0,-1 1 1 0 0,0 0 0 0 0,1-1-1 0 0,-1 1 1 0 0,0 0-1 0 0,1 0 1 0 0,-1 1-1 0 0,0-1 1 0 0,0 0 0 0 0,0 1-1 0 0,0 0 1 0 0,1 0-1 0 0,-1 0 1 0 0,0 0-1 0 0,0 0 1 0 0,0 0 0 0 0,0 1-1 0 0,0 0-67 0 0,-9 2 20 0 0,1 0-1 0 0,-1 1 1 0 0,1 0-1 0 0,1 1 1 0 0,-10 4-20 0 0,16-6 11 0 0,1-1-1 0 0,-1 1 1 0 0,1 0 0 0 0,0 0 0 0 0,-1 0-1 0 0,1 0 1 0 0,1 1 0 0 0,-1-1-1 0 0,0 1 1 0 0,1-1 0 0 0,0 1 0 0 0,0 0-1 0 0,0 0 1 0 0,0 0 0 0 0,0 1-1 0 0,1-1 1 0 0,0 2-11 0 0,-1-1 44 0 0,1-1 0 0 0,1 1 0 0 0,-1 0 0 0 0,1 0 1 0 0,0 0-1 0 0,0 0 0 0 0,0 0 0 0 0,1 0 0 0 0,-1 0 0 0 0,1 0 0 0 0,1 0 0 0 0,1 4-44 0 0,-2-6 72 0 0,0 1-1 0 0,1-1 1 0 0,0 0-1 0 0,0 0 1 0 0,0 0-1 0 0,0 0 1 0 0,0 0-1 0 0,1-1 1 0 0,-1 1-1 0 0,1-1 1 0 0,-1 1-1 0 0,1-1 1 0 0,0 0-1 0 0,0 0 1 0 0,0 0-1 0 0,0 0 1 0 0,1-1-1 0 0,-1 1-71 0 0,0-1 41 0 0,1 0 0 0 0,-1 1 0 0 0,1-1 0 0 0,-1-1-1 0 0,0 1 1 0 0,1 0 0 0 0,0-1 0 0 0,-1 0 0 0 0,1 0 0 0 0,-1 0 0 0 0,1 0-1 0 0,-1 0 1 0 0,1-1 0 0 0,-1 1 0 0 0,1-1 0 0 0,-1 0 0 0 0,0 0 0 0 0,1-1-1 0 0,-1 1 1 0 0,0-1 0 0 0,0 1 0 0 0,0-1 0 0 0,0 0 0 0 0,0 0 0 0 0,0 0-1 0 0,0-1 1 0 0,-1 1 0 0 0,1-1 0 0 0,-1 1 0 0 0,0-1 0 0 0,0 0 0 0 0,0 0 0 0 0,0 0-1 0 0,1-3-40 0 0,15-33 13 0 0,-13 25-14 0 0,1 1 1 0 0,1 0 0 0 0,0 0-1 0 0,1-1 1 0 0,-4 11 11 0 0,4 2 71 0 0,-5 2-51 0 0,-3 0 26 0 0,4 5-38 0 0,0-1 0 0 0,0 1-1 0 0,-1 0 1 0 0,1 0 0 0 0,-2 0-1 0 0,1 1 1 0 0,-1-1 0 0 0,0 1-1 0 0,0-1 1 0 0,0 1 0 0 0,-1 0-1 0 0,0-1 1 0 0,-1 8-19 0 0,7 50 25 0 0,-3-45-9 0 0,-2-1 0 0 0,-1 1 1 0 0,0 0-1 0 0,-1 0 0 0 0,-1 0 0 0 0,-1 0 1 0 0,-1 2-17 0 0,1-12 15 0 0,-1 0 0 0 0,0 0 1 0 0,0 0-1 0 0,-1 0 0 0 0,0-1 1 0 0,0 0-1 0 0,-1 0 0 0 0,0 0 1 0 0,-1 0-1 0 0,0-1 0 0 0,0 0 1 0 0,0 0-1 0 0,-1 0 0 0 0,0-1 1 0 0,0 0-1 0 0,-2 0-15 0 0,-1 2 8 0 0,0 0 1 0 0,0-1-1 0 0,-1-1 0 0 0,0 0 0 0 0,0 0 1 0 0,-1-1-1 0 0,1 0 0 0 0,-1-1 1 0 0,-6 1-9 0 0,15-5-61 0 0,0 1 1 0 0,0 0-1 0 0,0-1 1 0 0,0 0-1 0 0,0 1 1 0 0,0-1 0 0 0,-1-1-1 0 0,1 1 1 0 0,0 0-1 0 0,0-1 1 0 0,0 0-1 0 0,0 1 1 0 0,0-1-1 0 0,0 0 1 0 0,1 0 0 0 0,-1-1-1 0 0,0 1 1 0 0,0-1-1 0 0,1 1 1 0 0,-1-1-1 0 0,1 0 1 0 0,-1 0-1 0 0,1 0 1 0 0,0 0 0 0 0,0-1-1 0 0,0 1 1 0 0,-1-2 60 0 0,-8-8-923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01:30.1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 84 4608 0 0,'0'1'-2'0'0,"1"-1"1"0"0,-1 0-1 0 0,0 0 0 0 0,0 0 0 0 0,0 1 1 0 0,0-1-1 0 0,1 0 0 0 0,-1 0 1 0 0,0 0-1 0 0,0 1 0 0 0,0-1 1 0 0,1 0-1 0 0,-1 0 0 0 0,0 0 1 0 0,0 0-1 0 0,1 0 0 0 0,-1 1 1 0 0,0-1-1 0 0,0 0 0 0 0,1 0 1 0 0,-1 0-1 0 0,0 0 0 0 0,0 0 1 0 0,1 0-1 0 0,-1 0 0 0 0,0 0 1 0 0,1 0-1 0 0,-1 0 0 0 0,0 0 1 0 0,0 0-1 0 0,1 0 0 0 0,-1 0 1 0 0,0 0-1 0 0,0-1 0 0 0,1 1 1 0 0,-1 0-1 0 0,0 0 0 0 0,0 0 0 0 0,1 0 1 0 0,-1 0-1 0 0,0-1 0 0 0,0 1 1 0 0,0 0-1 0 0,1 0 0 0 0,-1 0 1 0 0,0-1-1 0 0,0 1 0 0 0,0 0 1 0 0,0 0-1 0 0,1 0 0 0 0,-1-1 1 0 0,0 1-1 0 0,0 0 0 0 0,0-1 1 0 0,0 1-1 0 0,0 0 0 0 0,0-1 2 0 0,5-9 1837 0 0,-4 4 4002 0 0,-1 6-1879 0 0,0 0-349 0 0,-6-4-321 0 0,3 3-3053 0 0,-1 0 1 0 0,0 0 0 0 0,1 0-1 0 0,-1 1 1 0 0,0 0 0 0 0,0-1-1 0 0,1 1 1 0 0,-1 1 0 0 0,0-1-1 0 0,0 0 1 0 0,-1 1-238 0 0,-1 0 119 0 0,1 1 0 0 0,-1-1 0 0 0,0 1 0 0 0,1 0 0 0 0,0 0 0 0 0,-1 0 1 0 0,-1 2-120 0 0,-2 2 356 0 0,1 0 1 0 0,-1 0 0 0 0,-5 6-357 0 0,11-10 10 0 0,1 1 0 0 0,-1 0 0 0 0,1 0 0 0 0,0 0 0 0 0,0 0 0 0 0,0 0 0 0 0,0 1 0 0 0,1-1 0 0 0,-1 0 0 0 0,1 1 0 0 0,0-1 0 0 0,-1 3-10 0 0,-2 13 317 0 0,1 0-1 0 0,1 0 1 0 0,0 1-1 0 0,2-1 1 0 0,0 0 0 0 0,1 1-1 0 0,1 3-316 0 0,0-9 120 0 0,1-1 1 0 0,0 0-1 0 0,0 0 1 0 0,2 0-1 0 0,-1-1 0 0 0,2 1 1 0 0,0-1-1 0 0,0 0 1 0 0,1 0-1 0 0,7 8-120 0 0,-9-14 59 0 0,1 0 0 0 0,0 0 0 0 0,0-1 1 0 0,0 1-1 0 0,1-1 0 0 0,0-1 0 0 0,0 1 0 0 0,0-1 0 0 0,0-1 0 0 0,1 1 0 0 0,-1-1 0 0 0,1 0 0 0 0,0-1 1 0 0,0 0-1 0 0,0 0 0 0 0,0-1 0 0 0,0 0 0 0 0,6 0-59 0 0,-10-1 2 0 0,0 0 0 0 0,1 0 0 0 0,-1-1 0 0 0,0 0 0 0 0,1 0 1 0 0,-1 0-1 0 0,0 0 0 0 0,0 0 0 0 0,0-1 0 0 0,0 0 0 0 0,0 0 0 0 0,-1 0 0 0 0,1 0 0 0 0,1-2-2 0 0,-1 0 5 0 0,1 0-1 0 0,-1 0 1 0 0,0 0-1 0 0,-1-1 1 0 0,1 1 0 0 0,-1-1-1 0 0,0 0 1 0 0,0 0-1 0 0,2-5-4 0 0,2-9 11 0 0,0-1 0 0 0,-1 0-1 0 0,-2 0 1 0 0,0-1 0 0 0,0-7-11 0 0,-4 25 0 0 0,5-27 32 0 0,-1-1 0 0 0,-2 0 0 0 0,-1 0 0 0 0,-2-6-32 0 0,0 26 15 0 0,0 0-1 0 0,-1 0 1 0 0,-1 1 0 0 0,1-1-1 0 0,-2 1 1 0 0,-1-4-15 0 0,2 8 4 0 0,0 0 0 0 0,0 0 0 0 0,0 0 0 0 0,-1 0 0 0 0,0 1 0 0 0,0 0 0 0 0,-1 0 0 0 0,1 0 0 0 0,-1 0 0 0 0,-4-3-4 0 0,5 6 0 0 0,0-1 0 0 0,0 1 0 0 0,0 0 0 0 0,0 0 0 0 0,-1 0 0 0 0,1 1 0 0 0,0-1 0 0 0,-1 1 0 0 0,1 0 0 0 0,-1 1 0 0 0,0-1 0 0 0,1 1 0 0 0,-1-1 0 0 0,0 2 0 0 0,1-1 0 0 0,-1 0 0 0 0,1 1 0 0 0,-3 0 0 0 0,-1 1 0 0 0,1 0 0 0 0,-1 0 0 0 0,1 1 0 0 0,0 0 0 0 0,0 0 0 0 0,0 0 0 0 0,0 1 0 0 0,0 0 0 0 0,1 1 0 0 0,-6 4 0 0 0,10-7-240 0 0,-1 1 0 0 0,1-1 0 0 0,0 1 0 0 0,0-1 0 0 0,0 1 0 0 0,0 0 0 0 0,1 0 0 0 0,-1 0 0 0 0,1 0 0 0 0,-1 0 0 0 0,1 0 0 0 0,0 0 0 0 0,0 3 240 0 0,0-3-505 0 0,1 1 1 0 0,-1-1 0 0 0,1 1 0 0 0,0-1 0 0 0,0 1 0 0 0,0-1 0 0 0,1 1 0 0 0,-1-1 0 0 0,1 0 0 0 0,0 1 0 0 0,0-1-1 0 0,0 0 1 0 0,0 1 0 0 0,1-1 0 0 0,-1 0 0 0 0,1 0 0 0 0,0 0 0 0 0,0 0 0 0 0,0 0 0 0 0,2 1 504 0 0,9 9-8357 0 0</inkml:trace>
  <inkml:trace contextRef="#ctx0" brushRef="#br0" timeOffset="499.667">618 171 4144 0 0,'0'0'319'0'0,"0"-2"189"0"0,2-2 739 0 0,-1 0 0 0 0,0 0 0 0 0,0 0 0 0 0,0 0 0 0 0,-1 0 1 0 0,0 0-1 0 0,1-1 0 0 0,-1 1 0 0 0,-1 0 0 0 0,0-4-1247 0 0,1 7 393 0 0,0-1 0 0 0,-1 1 0 0 0,1-1 0 0 0,-1 1 0 0 0,0-1 0 0 0,1 1 0 0 0,-1 0-1 0 0,0-1 1 0 0,0 1 0 0 0,0 0 0 0 0,0-1 0 0 0,0 1 0 0 0,0 0-393 0 0,-1 0 133 0 0,1 0 1 0 0,-1 0-1 0 0,0 0 1 0 0,1 0-1 0 0,-1 0 1 0 0,0 0-1 0 0,0 0 0 0 0,0 0 1 0 0,1 1-1 0 0,-1-1 1 0 0,0 1-1 0 0,-2 0-133 0 0,2-1 95 0 0,0 1 0 0 0,1 0 0 0 0,-1 1 0 0 0,0-1 0 0 0,0 0-1 0 0,1 0 1 0 0,-1 1 0 0 0,0-1 0 0 0,1 1 0 0 0,-1 0 0 0 0,0-1-1 0 0,1 1 1 0 0,-1 0 0 0 0,1 0 0 0 0,-1 0 0 0 0,1 0 0 0 0,-1 0 0 0 0,1 0-1 0 0,0 1 1 0 0,0-1 0 0 0,-1 0 0 0 0,1 1 0 0 0,0-1 0 0 0,0 0 0 0 0,0 1-1 0 0,1 0 1 0 0,-1-1 0 0 0,0 1 0 0 0,0 0-95 0 0,-3 9 388 0 0,0-1 1 0 0,0 1-1 0 0,1 0 1 0 0,0 5-389 0 0,-1-1 335 0 0,3-6-239 0 0,0-1 0 0 0,0 1 0 0 0,0-1 0 0 0,1 1 0 0 0,1-1 0 0 0,-1 1 0 0 0,2 1-96 0 0,0 17 177 0 0,-1-8-3 0 0,0-1 0 0 0,2 0 0 0 0,0 0 0 0 0,3 9-174 0 0,-4-19 72 0 0,1 0-1 0 0,0 0 0 0 0,0-1 0 0 0,1 1 0 0 0,0-1 0 0 0,0 0 0 0 0,1 0 1 0 0,0 0-1 0 0,0-1 0 0 0,1 0 0 0 0,0 1-71 0 0,3 2 122 0 0,1-1 0 0 0,-1 0 0 0 0,1-1 0 0 0,0 0 0 0 0,1-1 0 0 0,9 5-122 0 0,-15-9 39 0 0,0 0-1 0 0,0 0 1 0 0,1 0-1 0 0,-1-1 0 0 0,1 1 1 0 0,-1-1-1 0 0,1-1 0 0 0,0 1 1 0 0,-1-1-1 0 0,1 0 1 0 0,0 0-1 0 0,0-1 0 0 0,-1 1 1 0 0,1-1-1 0 0,4-2-38 0 0,-6 2 2 0 0,-1 0 0 0 0,1-1 0 0 0,-1 1 0 0 0,1-1 0 0 0,-1 0 0 0 0,0 0 0 0 0,0 0 0 0 0,0-1 0 0 0,0 1 0 0 0,-1-1 0 0 0,1 1 0 0 0,-1-1 0 0 0,1 0 0 0 0,-1 0-1 0 0,0 0 0 0 0,2-3 4 0 0,-1 0 0 0 0,0 0 0 0 0,-1 0 0 0 0,1-1 0 0 0,-1 1 1 0 0,0-1-1 0 0,-1 1 0 0 0,1-3-5 0 0,0-11 11 0 0,0-1-1 0 0,-2 0 1 0 0,0 0-1 0 0,-1 0 1 0 0,-2-1-11 0 0,1-3 0 0 0,-2 1 0 0 0,-1-1 0 0 0,-6-16 0 0 0,8 32 0 0 0,0-1 0 0 0,-1 1 0 0 0,0 0 0 0 0,0 0 0 0 0,-1 1 0 0 0,0-1 0 0 0,-1 1 0 0 0,0 0 0 0 0,0 0 0 0 0,-6-4 0 0 0,6 7 0 0 0,0 0 0 0 0,-1 0 0 0 0,0 1 0 0 0,1 0 0 0 0,-2 0 0 0 0,1 1 0 0 0,0 0 0 0 0,-1 0 0 0 0,1 1 0 0 0,-1 0 0 0 0,0 0 0 0 0,0 1 0 0 0,0-1 0 0 0,0 2 0 0 0,0-1 0 0 0,0 1 0 0 0,0 1 0 0 0,0 0 0 0 0,-4 0 0 0 0,10 0-57 0 0,0 0-1 0 0,-1 0 1 0 0,1 0 0 0 0,0 0-1 0 0,0 0 1 0 0,0 0 0 0 0,0 1-1 0 0,0-1 1 0 0,0 1 0 0 0,1-1-1 0 0,-1 1 1 0 0,0 0 0 0 0,1 0-1 0 0,-1-1 1 0 0,1 1 0 0 0,0 0-1 0 0,0 0 1 0 0,-1 1 0 0 0,1-1-1 0 0,1 0 1 0 0,-1 0 0 0 0,0 0-1 0 0,0 1 1 0 0,1-1 0 0 0,-1 0-1 0 0,1 1 1 0 0,0-1 0 0 0,0 0-1 0 0,0 1 1 0 0,0-1 0 0 0,0 1-1 0 0,0-1 1 0 0,1 0 0 0 0,-1 1-1 0 0,1-1 1 0 0,0 1 57 0 0,3 4-659 0 0,0 0-1 0 0,1 0 1 0 0,-1 0 0 0 0,2 0-1 0 0,-1-1 1 0 0,4 4 659 0 0,12 8-7220 0 0,-1-4-1107 0 0</inkml:trace>
  <inkml:trace contextRef="#ctx0" brushRef="#br0" timeOffset="61391.255">1205 78 3224 0 0,'0'0'608'0'0,"0"0"1344"0"0,0 0 588 0 0,0 0 116 0 0,0 0-122 0 0,0 0-623 0 0,0 0-278 0 0,0 0-53 0 0,-5-17 5317 0 0,4 16-6794 0 0,0 0 1 0 0,0 1-1 0 0,0-1 0 0 0,0 0 0 0 0,0 0 1 0 0,0 1-1 0 0,-1-1 0 0 0,1 1 0 0 0,0-1 1 0 0,0 1-1 0 0,-1-1 0 0 0,1 1 0 0 0,0 0 0 0 0,-1 0 1 0 0,1-1-1 0 0,0 1 0 0 0,-1 0 0 0 0,0 0-103 0 0,-1 1 145 0 0,0-1-1 0 0,0 1 1 0 0,0 0-1 0 0,0-1 1 0 0,0 1-1 0 0,0 0 1 0 0,1 1-1 0 0,-3 0-144 0 0,-1 1 128 0 0,0 1 1 0 0,1 0-1 0 0,-1 0 0 0 0,1 0 1 0 0,0 1-1 0 0,0 0 0 0 0,-2 3-128 0 0,-24 33 291 0 0,27-35-231 0 0,1 1 0 0 0,-1 0 0 0 0,1-1 0 0 0,1 1 0 0 0,-1 1 1 0 0,1-1-1 0 0,1 0 0 0 0,-1 0 0 0 0,1 4-60 0 0,0-3 100 0 0,0 0 0 0 0,0 0 0 0 0,1 0-1 0 0,1 3-99 0 0,-1 5 110 0 0,-1-3-44 0 0,1-9-36 0 0,0 0 0 0 0,0 0 0 0 0,0 0 0 0 0,0 1 0 0 0,2 2-30 0 0,-1 6 46 0 0,2 6 66 0 0,8 26 89 0 0,-8-37-144 0 0,0 3 22 0 0,2-1 0 0 0,-1 1-1 0 0,1-1 1 0 0,3 3-79 0 0,2 5 114 0 0,-9-15-93 0 0,0 0-1 0 0,1 0 1 0 0,-1 0-1 0 0,1-1 1 0 0,0 1-1 0 0,0 0 0 0 0,0-1 1 0 0,0 1-1 0 0,0-1 1 0 0,1 0-1 0 0,-1 0 1 0 0,1 0-1 0 0,2 2-20 0 0,-3-3 26 0 0,1 1-1 0 0,0-1 1 0 0,-1 0-1 0 0,1 0 1 0 0,0 0 0 0 0,0-1-1 0 0,2 1-25 0 0,-4-1 7 0 0,0 1 0 0 0,0-1 0 0 0,1 0 0 0 0,-1 0 0 0 0,0 0 0 0 0,0 0 0 0 0,0 0 0 0 0,1-1 0 0 0,-1 1 0 0 0,0 0 0 0 0,0 0 0 0 0,0-1 0 0 0,0 1 0 0 0,0-1 0 0 0,1 1 0 0 0,-1-1 0 0 0,0 1 0 0 0,0-1-7 0 0,3-2 10 0 0,0 1 0 0 0,0-1 0 0 0,0 1 0 0 0,1 0 0 0 0,-1 1 1 0 0,1-1-1 0 0,-1 1 0 0 0,3-1-10 0 0,10-3 5 0 0,34-14 48 0 0,-51 19-53 0 0,1-1 0 0 0,0 0 0 0 0,0 1 0 0 0,0 0 0 0 0,1-1 0 0 0,-1 1 0 0 0,0 0 0 0 0,0-1 0 0 0,0 1 0 0 0,0 0 0 0 0,0 0 0 0 0,0 0 0 0 0,1 0 0 0 0,-1 0 0 0 0,0 0 0 0 0,0 0 0 0 0,6 3 0 0 0,1-2 0 0 0,-5-1 0 0 0,-3 0 0 0 0,0 0 0 0 0,1 0 0 0 0,-1 1 0 0 0,1-1 0 0 0,-1 0 0 0 0,1 0 0 0 0,-1 0 0 0 0,1 0 0 0 0,0 0 0 0 0,-1 0 0 0 0,1 0 0 0 0,-1 0 0 0 0,1 0 0 0 0,-1 0 0 0 0,1-1 0 0 0,-1 1 0 0 0,1 0 0 0 0,-1 0 0 0 0,0 0 0 0 0,1-1 0 0 0,-1 1 0 0 0,1 0 0 0 0,-1 0 0 0 0,1-1 0 0 0,-1 1 0 0 0,0 0 0 0 0,1-1 0 0 0,-1 1 0 0 0,0-1 0 0 0,1 1 0 0 0,7-9 0 0 0,-3 2 0 0 0,1 0 0 0 0,-1 1 0 0 0,-1-1 0 0 0,1-1 0 0 0,-1 0 0 0 0,9-13 0 0 0,-9 13 0 0 0,-1 1 0 0 0,1-1 0 0 0,-1-1 0 0 0,-1 1 0 0 0,1 0 0 0 0,-2-1 0 0 0,1-1 0 0 0,9-67 0 0 0,-8 41 0 0 0,0 1 0 0 0,-6 4 0 0 0,3 28 0 0 0,-1-1-1 0 0,1 0 1 0 0,-1 1-1 0 0,0-1 1 0 0,0 1 0 0 0,-1-1-1 0 0,0-1 1 0 0,-4-11 56 0 0,4 12-44 0 0,0 0 1 0 0,0-1-1 0 0,-1 1 0 0 0,0 0 0 0 0,0 1 0 0 0,0-1 0 0 0,-1-1-12 0 0,-3-3-10 0 0,3 3 14 0 0,-1 0 1 0 0,1 0-1 0 0,-1 0 1 0 0,0 1-1 0 0,-1 0 1 0 0,1 0-1 0 0,-1 0 1 0 0,0 1-1 0 0,-4-3-4 0 0,6 4 2 0 0,0 1 1 0 0,1 0-1 0 0,-1-1 0 0 0,0 1 1 0 0,0 1-1 0 0,0-1 0 0 0,0 1 1 0 0,0-1-1 0 0,0 1 1 0 0,0 0-1 0 0,0 0 0 0 0,0 1 1 0 0,0-1-1 0 0,0 1 0 0 0,0 0 1 0 0,0 0-1 0 0,0 0-2 0 0,-18 8 0 0 0,0 1 0 0 0,1 0 0 0 0,-1 2 0 0 0,-11 9 0 0 0,30-18-16 0 0,2-3-65 0 0,1 0-213 0 0,0 0-802 0 0,0 0-353 0 0,0 0-71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02:35.0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3 1376 0 0,'0'0'110'0'0,"0"0"60"0"0,0 1 1013 0 0,-1-1-690 0 0,0 1 14 0 0,-1 0-232 0 0,-4 3 644 0 0,6-4-636 0 0,-1 0 0 0 0,1 1-1 0 0,-1-1 1 0 0,1 0 0 0 0,-1 0-1 0 0,1 0 1 0 0,-1 1 0 0 0,1-1-1 0 0,-1 0 1 0 0,1 0 0 0 0,-1 0-1 0 0,0 0 1 0 0,1 0 0 0 0,-1 0-1 0 0,1 0 1 0 0,-1 0 0 0 0,1 0 0 0 0,-1 0-1 0 0,1 0 1 0 0,-1-1 0 0 0,0 1-283 0 0,-5-4 1726 0 0,5 3-662 0 0,1 1-10 0 0,0 0-14 0 0,0 0-39 0 0,0 0-10 0 0,0 0-6 0 0,0 0-53 0 0,0 0-218 0 0,0 0-98 0 0,0 0-22 0 0,0 0-23 0 0,2 0-90 0 0,61 4 1635 0 0,5-13-397 0 0,-59 10-1284 0 0,-8-1-421 0 0,0 0 1 0 0,-1 0-1 0 0,1 0 1 0 0,0 0-1 0 0,-1 0 0 0 0,1 0 1 0 0,0 0-1 0 0,0 0 1 0 0,-1 0-1 0 0,1 0 0 0 0,0 0 1 0 0,-1-1-1 0 0,1 1 0 0 0,0 0 1 0 0,-1 0-1 0 0,2-1-14 0 0,0 1 152 0 0,2 3-44 0 0,-2-3-173 0 0,-2 0-32 0 0,0 0-115 0 0,0 0-514 0 0,0 0-223 0 0,0 0-46 0 0</inkml:trace>
  <inkml:trace contextRef="#ctx0" brushRef="#br0" timeOffset="580.45">332 15 4144 0 0,'0'0'319'0'0,"0"0"-66"0"0,0 0 504 0 0,0 0 239 0 0,0 0 48 0 0,0 0-8 0 0,0 0-76 0 0,0 0-31 0 0,0 0-7 0 0,0 0-24 0 0,0 0-88 0 0,0 0-40 0 0,0 0-8 0 0,0 0 26 0 0,0 0 117 0 0,0 0 49 0 0,0 0 8 0 0,0 0-18 0 0,0 0-95 0 0,0 0-45 0 0,15 4 1909 0 0,53 3 631 0 0,-46-10-2705 0 0,-19 2-574 0 0,0 0 0 0 0,0 1 1 0 0,1-1-1 0 0,-1 1 0 0 0,0 0 1 0 0,3 0-66 0 0,9 0 286 0 0,1 0 0 0 0,-1 0 1 0 0,2-2-287 0 0,28-1 478 0 0,-67 10-3863 0 0,-5-7 1536 0 0,4-3-21 0 0</inkml:trace>
  <inkml:trace contextRef="#ctx0" brushRef="#br0" timeOffset="1386.292">779 26 3224 0 0,'0'0'615'0'0,"0"0"1372"0"0,0 0 607 0 0,0 0 118 0 0,0 0-143 0 0,0 0-713 0 0,0 0-316 0 0,0 0-62 0 0,0 0-106 0 0,0 0-418 0 0,0 0-180 0 0,0 0-35 0 0,0 0-58 0 0,0 0-202 0 0,0 0-88 0 0,0 0-21 0 0,0 0-16 0 0,0 0-64 0 0,0 0-30 0 0,14 2 499 0 0,1 0 164 0 0,0-1 0 0 0,13-1-923 0 0,-22 0 156 0 0,63 4 1483 0 0,-69-4-1703 0 0,0 0-541 0 0,0 0-253 0 0,0 0-56 0 0,0 0-13 0 0</inkml:trace>
  <inkml:trace contextRef="#ctx0" brushRef="#br0" timeOffset="2117.338">1085 29 6912 0 0,'0'0'314'0'0,"0"0"-6"0"0,0 0 119 0 0,0 0 1233 0 0,0 0 561 0 0,0 0 109 0 0,0 0-122 0 0,0 0-619 0 0,12-1 2928 0 0,-10 0-4247 0 0,0 1 0 0 0,1-1 0 0 0,-1 1 0 0 0,1-1 0 0 0,-1 1 0 0 0,0 0 0 0 0,1 0-1 0 0,-1 0 1 0 0,1 0 0 0 0,-1 0 0 0 0,3 1-270 0 0,43 8 1264 0 0,-45-9-1202 0 0,0 1-1 0 0,0-1 1 0 0,0 1 0 0 0,0-1-1 0 0,0 0 1 0 0,0 0-1 0 0,0 0 1 0 0,0 0 0 0 0,0-1-1 0 0,0 1 1 0 0,0-1-1 0 0,0 0-61 0 0,14-2 549 0 0,-17 3-418 0 0,0 0-343 0 0,0 0-1232 0 0,0 0-535 0 0</inkml:trace>
  <inkml:trace contextRef="#ctx0" brushRef="#br0" timeOffset="2769.592">1409 29 2304 0 0,'0'0'101'0'0,"0"0"509"0"0,0 0 2049 0 0,0 0 901 0 0,0 0 178 0 0,0 0-324 0 0,0 0-1495 0 0,0 0-655 0 0,0 0-134 0 0,0 0-104 0 0,0 0-318 0 0,0 0-136 0 0,0 0-27 0 0,8 0 807 0 0,-2 3-1124 0 0,-1-1-1 0 0,1 0 1 0 0,0-1-1 0 0,0 1 1 0 0,0-1 0 0 0,0 0-1 0 0,6 0-227 0 0,19 1 733 0 0,8 1 77 0 0,-36-3-738 0 0,0-1 1 0 0,0 1-1 0 0,0 0 0 0 0,0-1 0 0 0,0 1 0 0 0,-1-1 0 0 0,1 0 0 0 0,0 0 0 0 0,0 0 0 0 0,1-1-72 0 0,-3 1 117 0 0,-1 1-27 0 0,0 0-9 0 0,4-2 133 0 0,-4 1-8498 0 0,-4-3-733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09T18:05:44.8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1008 13524 1868 0,'0'0'83'0,"0"0"17"0,0 0-80 0,0 0-20 16,0 0 0-16,0 0 0 0,-13 0 173 0,13 0 31 15,-13-4 7-15,13 4 1 0,-8-4-77 0,8 4-15 16,-5 0-4-16,5 0 0 0,0 0-38 0,0 0-8 0,0 0-2 0,0 0 0 16,0 0-14-16,0 0-3 0,0 0-1 0,0 0 0 15,0 0-18-15,0 0-4 0,0 0-1 0,0 0 0 16,0 0-27-16,5-4 0 0,8 0 0 0,0 0 0 15,0 1 0-15,4 3 0 0,0-4 0 0,5 0 0 16,0 0 31-16,4 0 1 0,0 0 0 0,4 4 0 16,5 0-32-16,4 0 0 0,-4 0 0 0,4 0 0 15,4 0 0-15,-8 4 0 0,4 0 0 0,-4-4 8 16,-5 4-8-16,9 4 0 0,-8-8 0 0,-9 7 0 16,4-7 0-16,0 4 0 0,4 0 0 0,-4 0 0 15,-8-4-26-15,3 0-5 0,5 0-1 0,0 0 0 16,-8 0 52-16,8 0 9 0,-9 0 3 0,1 0 0 0,-1 0-32 0,5-4 0 15,-5 4 0-15,-4-4 0 0,4 0 0 16,-4 4 0-16,-8-7 0 0,3 7 8 0,1-4-8 16,0-4 0-16,-5 4 0 0,5 0 0 15,-9-7-28-15,0 3-3 0,0 0 0 0,0 0 0 0,-9 1 51 0,5-1 9 16,-5 4 3-16,0-4 0 0,1 1-24 0,-5-5-8 16,4 1 0-16,-4-1 0 15,0 0-26-15,-13-3-5 0,9-4-1 0,-10 7 0 0,10-7 32 0,0 7 0 16,-1 1 0-16,5-1 0 0,-4 0 19 0,-5 5 9 15,9-5 3-15,-4 4 0 0,4 1-31 0,4-1 0 16,-4 0 0-16,4 1 0 0,5 3 0 0,-5-4 0 16,1 8 0-16,8-4 0 0,0 4 0 0,0 0 0 15,0 0 0-15,0 0 0 0,-13-4 0 0,13 4 0 16,0 0 0-16,0 0 0 0,0 0 0 0,0 0 0 16,13 8 0-16,-9 0 0 0,9-1 0 0,-9 5 8 0,9-4-8 15,1 3 4-15,3-3-4 0,-4 0 0 0,4-1 0 0,9 5 0 16,-13 0 0-16,9-1 0 0,0 1 0 0,-5 3 0 15,9 1 0-15,-8-5 0 0,-5 1 0 16,4-1 0-16,0 1 0 0,1 0 0 0,-10 3 0 0,5-3 0 31,-4-1-26-31,4 1-5 0,-13-1-1 0,0 1 0 0,9 3 32 0,-18-3 0 0,5 3 0 0,-9-3 0 16,0 3 19-16,-5 1 9 0,1-1 3 0,0 1 0 16,-9-1-50-16,0 1-9 0,8-1-3 0,1 1 0 15,-9-5 51-15,8 1 9 0,-8-5 3 0,9 5 0 16,0-4-24-16,-5-1-8 0,4 5 0 0,5-8 0 15,0 0 0-15,-4 3 0 0,13-3 0 0,-5 0 0 16,9-4-107-16,0 0-17 0,0 0-4 0</inkml:trace>
  <inkml:trace contextRef="#ctx0" brushRef="#br0" timeOffset="2685.135">1043 16836 633 0,'0'0'56'0,"0"0"-44"15,0 0-12-15,-13-4 0 0,13 4 394 0,-4-3 77 16,-9-1 15-16,13 4 3 0,-5-4-265 0,5 4-52 15,0 0-12-15,-8-4-1 0,8 4-66 0,0 0-13 0,0 0-2 0,0 0-1 16,0 0-27-16,0 0-6 0,0 0 0 0,0 0-1 16,0 0 4-16,0 0 1 0,0 0 0 0,0 0 0 15,0 0-38-15,0 0-10 0,13 0 0 0,-9 0 0 16,9 0 17-16,4 4-1 0,-4-4 0 0,0 0 0 16,5 0-26-16,4-4-6 0,-5 4 0 0,9-4-1 15,-4 4 17-15,8 0 0 0,1-4 0 0,8 0 0 16,-9 0 0-16,5 4 0 0,-5 0 0 0,9-3 0 15,-8 3 22-15,8 0 8 0,-9 0 2 0,-8 0 0 16,4-4-24-16,0 4-8 0,-9 0 0 0,9-4 0 16,-8 4 0-16,-5-4 0 0,4 0 0 0,0 4 0 15,-3-8 0-15,3 5 0 0,0-1 0 0,5 0 0 16,-9-4 0-16,-4 4 0 0,4 0 0 0,4 1 0 0,-4-1 0 0,9 0 0 16,-14 0 0-16,6 0 0 15,-1 0-26-15,-9 0-5 0,5 1-1 0,4 3 0 16,-9-8 32-16,5 4 0 0,-5-4 0 0,-4 8 0 0,0 0 0 0,0 0 0 15,4-4 0-15,-4 4 0 0,0 0 20 0,9-3 9 16,-9 3 3-16,0-12 0 0,-9 4-24 0,5 4-8 16,0-3 0-16,-9-1 0 0,0 0 0 0,0 4 0 15,-5-3 0-15,5-5 0 0,-4 0 0 0,-5 5 0 16,13-1 0-16,-12-4 0 0,3 5 0 0,1-1 0 16,4-4 0-16,-4 5 0 15,8-5-26-15,0 4-5 0,-4 5-1 0,0-5 0 0,0 0 32 0,9 4 0 16,-9-4 0-16,4 5 0 0,5-1 19 0,-1 4 9 0,-8-4 3 0,13 4 0 31,0-8-50-31,0 8-9 0,0 0-3 0,0 0 0 0,0 0 50 0,0 0 9 0,0 0 3 0,0 0 0 16,0 0-31-16,0 0 8 0,5 12-8 0,8-5 4 31,-9 1-30-31,9 0-5 0,0 4-1 0,4-1 0 0,5 1 51 0,-4 3 9 0,-1 1 3 0,9-1 0 31,-9-3-50-31,1 3-9 0,8-3-3 0,-9 3 0 0,0 1 31 0,5 3 0 0,-13 0 0 0,4 0 0 16,-4 5 0-16,-9-5 0 0,0 0 0 0,0 4 0 15,-13 1 20-15,4-5 9 0,0 4 3 0,-4-4 0 16,-4 4-32-16,-5-3 0 0,5-1 0 0,-1-3 0 16,5-1-22-16,-4 0-7 0,-5-3-2 0,14 3 0 15,-14-3 31-15,13 0 0 0,-4-9 0 0,-9 5 0 16,14 0 20-16,-5-4 9 0,0 0 3 0,0-4 0 16,0 3-154-16,0-3-30 0,-5 0-7 0</inkml:trace>
  <inkml:trace contextRef="#ctx0" brushRef="#br0" timeOffset="43748.982">9029 5771 1782 0,'0'0'79'0,"0"0"16"0,0 0-76 0,0 0-19 16,0 0 0-16,0 0 0 0,0 0 190 0,0 0 34 15,0 0 8-15,0 0 0 0,0 0-73 0,0 0-15 16,0 0-4-16,0 0 0 0,0 0-64 0,0 0-12 16,0 0-4-16,0 0 0 0,0 0-12 0,-4 0-2 0,-5 4-1 0,0-4 0 15,1 0-22-15,-1 4-5 0,-4-4-1 0,-9 0 0 16,9 0-9-16,-13 0-8 0,0 0 12 0,9 4-12 15,-14 3 8-15,10 1-8 0,-1-4 0 0,0 0 0 16,0 0 8-16,5 0-8 0,-5 0 0 0,1-1 0 16,-1 1 8-16,5 0-8 0,-1 0 0 0,1 0 0 15,4-4 8-15,4 4-8 0,-4-4 0 0,4 0 0 16,1-4 0-16,8 4 0 0,0 0 8 0,0 0-8 16,0 0 0-16,0 0 0 0,0 0 0 0,0 0 0 15,0 0-9-15,0 0-3 0,8-8 0 0,1 4 0 16,-5-3-34-16,14 3-7 0,-14 0-2 0,5 0 0 15,-1 0-99-15,1 4-20 0,4-4-4 0,-4 4-714 16,4 0-142-16</inkml:trace>
  <inkml:trace contextRef="#ctx0" brushRef="#br0" timeOffset="44054.293">9003 5945 1555 0,'0'0'138'0,"0"0"-110"15,0 0-28-15,0 0 0 0,0 0 248 0,0 0 45 16,0 0 9-16,0 0 2 0,0 0-130 0,-4 4-26 16,-1 4-4-16,-3-5-2 0,3-3-68 0,1 4-14 15,-13 0-2-15,8-4-1 0,-4 4-23 0,0 4-5 0,-5-8-1 0,1 4 0 16,0-1-11-16,-9-3-2 0,0 4-1 0,4-4 0 15,-4 0-6-15,8 0-8 0,1 0 11 0,-5 0-11 16,5 4 12-16,0-4-12 0,-5 4 12 0,13 0-12 16,-8 4 10-16,4-8-10 0,0 7 8 0,4 1-8 15,0-4 8-15,5 0-8 0,4-4 8 0,0 0-8 16,0 0-27-16,0 0-10 0,0 11-3 0,0-11-999 16,0 0-200-16</inkml:trace>
  <inkml:trace contextRef="#ctx0" brushRef="#br0" timeOffset="46166.897">9676 5829 1627 0,'0'0'72'0,"0"0"15"0,0 0-70 0,0 0-17 15,0 0 0-15,0 0 0 0,0 0 196 0,0 0 36 16,0 0 8-16,0 0 0 0,0 0-71 0,0 0-14 16,0 0-3-16,0 0-1 0,0 0-54 0,0 0-10 15,0 0-3-15,0 0 0 0,0 0-16 0,0 0-3 16,0 0-1-16,0 0 0 0,-4-4-51 0,4 0-13 16,0-3 0-16,0-1 0 0,0 0 25 0,0-3 3 15,0-5 0-15,4 1 0 16,0-1-45-16,-4 1-9 0,5-4-2 0,-1 7 0 0,5-3 28 0,-5-1 0 15,0 1 0-15,1-1 0 0,3 1 0 0,1-1 0 0,0 5 0 0,0-9 0 16,4 5 0-16,0 0 0 0,0 7 0 0,4-4 0 16,-4 5 20-16,4 7 10 0,1-4 2 15,3 4 0-15,1 4-24 0,-9 3-8 0,5 1 0 0,-1 4 0 16,-4 7 0-16,0 4 0 0,-4 0 0 0,-1 4 0 16,1 0 0-16,-9 0 0 0,4 4 0 0,-8 0 0 15,0 0 0-15,-5-4 0 0,0 0 0 0,-4-4 0 16,-4 4 0-16,0-4 0 0,-1 0 0 0,5 1 0 15,-9-1 0-15,5 0 0 0,0 0 0 0,-5 0 0 16,5 0 0-16,-1 1 0 0,1-5 0 0,0 4 0 16,4 0 0-16,-5-3 0 0,5-1 0 0,4 0 0 15,-4-7 0-15,0 3 0 0,9-3 0 0,-5-1 0 16,1-7 0-16,3 0 0 0,1 4 0 0,4-8 0 0,0 0 0 0,0 0 0 16,0 0 0-16,0 0 0 0,0 0 0 0,0 0 0 15,0 0 0-15,0 0 0 0,9-8 0 0,4 0 0 16,0 5 0-16,4-5 0 0,5 4 0 0,-5-4 0 15,9 0 0-15,-4 1 0 0,8-1 0 0,1 4 0 16,-1-4 0-16,-4 5 0 0,0 3 0 0,0 0 0 16,-4 3 0-16,-9-3 0 0,4 4 0 0,-4 0 0 15,-4 4 0-15,0-4 0 16,4-4-23-16,-13 0-4 0,4 0-1 0,-4 0-1582 0</inkml:trace>
  <inkml:trace contextRef="#ctx0" brushRef="#br0" timeOffset="46959.759">10314 5563 576 0,'0'0'51'0,"0"0"-41"0,0 0-10 0,0 0 0 0,0 0 385 0,0 0 75 16,0 0 16-16,0 0 2 0,0 0-213 15,0 0-42-15,0 0-9 0,0 0-2 0,5-4-91 0,-5-8-18 16,0 1-4-16,0-5-1 0,0 5-43 0,-5-1-9 16,5-3-2-16,0-1 0 0,0-3-20 0,-4 3-5 15,4-3-1-15,0 4 0 0,0 3-18 0,0 1 10 16,0-1-10-16,-4 0 8 0,4 5-8 0,-5-5 0 16,5 12-12-16,0-8 12 15,0 8-75-15,0 0-7 0,0 0-2 0,0 0 0 16,0 0-89-16,0 0-19 0,0 0-3 0,0 0-1089 0</inkml:trace>
  <inkml:trace contextRef="#ctx0" brushRef="#br0" timeOffset="47469.487">10497 5385 1951 0,'0'0'86'0,"0"0"18"16,0 0-83-16,0 0-21 0,0 0 0 0,0 0 0 16,0 0 136-16,-5 0 22 0,-3-4 5 0,3 4 1 0,-3-4-59 0,-1 4-11 15,0 0-2-15,5 0-1 0,4 0-12 0,-9 4-3 16,9-4 0-16,0 0 0 0,-4 4-11 0,4-4-2 15,-4 8-1-15,-1 0 0 0,5-8-16 0,0 11-3 16,0-3-1-16,5 3 0 0,-1 1-16 0,0 0-3 16,5-5-1-16,4 5 0 0,-4-1-5 0,4 1-1 15,0 0 0-15,0-5 0 0,4 1-5 0,-4 0-2 16,0-8 0-16,5 4 0 0,-1-4-6 0,-4-4-3 16,0-4 0-16,0 0 0 0,-4-3 0 0,-1-1 0 15,1 1 0-15,-5-1 0 0,1-3 0 0,-1-1 0 16,0 5 0-16,1-5 0 0,-5 1 0 0,0 7 0 15,0-4 0-15,0 5 0 0,0-5 0 0,-5 4 0 16,1-3 0-16,4-1 0 0,-4 4 0 0,-1 5 0 16,-8-9 0-16,5 4 0 0,-1 8 0 0,0-7 0 15,1 3 0-15,-5 4 0 0,4 0 0 0,0 0 0 16,-4 0 0-16,5 0 0 0,-1 4 0 0,0 3 0 0,1-7 0 0,-1 4 0 16,0 0 0-16,5-4 0 0,-5 4 0 0,9-4 0 15,-4 8 0-15,4-8 0 0,-9 0 0 0,9 0 0 31,0 0-58-31,-4 0-11 0,-1 0-3 0,5 0-1494 0</inkml:trace>
  <inkml:trace contextRef="#ctx0" brushRef="#br0" timeOffset="48318.66">11100 6030 230 0,'0'0'20'0,"0"0"-20"16,0 0 0-16,0 0 0 0,0 0 370 0,0 0 70 15,0 0 13-15,0 0 3 0,-4-4-217 0,4 4-44 16,0 0-9-16,-9-4-2 0,9 4-51 0,0 0-10 15,0 0-3-15,0 0 0 0,0 0-26 0,-4 0-6 16,4 0 0-16,0 0-1 0,0 0-21 0,0 0-4 16,0 0-1-16,-4 4 0 0,4-4-21 0,0 0-4 15,0 0 0-15,0 0-1 0,0 0-16 0,0 0-3 16,0 0-1-16,0 0 0 0,0 0-15 0,0 0 0 0,0 0 0 16,8 8 0-16,-8-8 0 0,13 7 0 0,-4-3 0 0,-9-4 0 15,0 0 0-15,0 0 0 0,0 0 0 0,0 0 0 16,0 0 0-16,0 0 0 0,0 0 0 0,0 0 8 15,0 0-8-15,0 0 0 0,0 0 0 0,0 0 0 16,0 0 0-16,0 0 0 0,0 0 0 0,0 0 0 16,0 0 0-16,-4 0 0 0,-5 0 0 0,5 0 0 15,4 0 0-15,0 0 0 0,0 0 0 0,0 0 0 16,0 0 0-16,0 0 0 0,-5 4 0 0,5-4 0 16,0 0 0-16,0 0 0 0,0 0 0 0,0 0 0 15,0 0-76-15,0 0-11 0,0 0-2 0</inkml:trace>
  <inkml:trace contextRef="#ctx0" brushRef="#br0" timeOffset="49369.578">11721 5941 2095 0,'0'0'92'0,"0"0"20"0,0 0-89 0,0 0-23 16,0 0 0-16,0 0 0 0,0 0 182 0,0 0 32 0,0 0 6 0,0 0 2 15,0 0-85-15,0 0-17 0,0-8-3 0,0 1-1 16,5 3-48-16,-5-4-11 0,0 0-1 0,0 1-1 15,0-1-18-15,0 0-3 0,0-7-1 0,0 3 0 16,0 1-14-16,0-1-3 0,4-3-1 0,-4 3 0 16,0-4-15-16,4 5 0 0,1-5 0 0,-1 5 0 15,0-1 0-15,1-3 0 0,-1-1 0 0,5 1 0 16,4 3 0-16,-4 1 0 0,-1-5 0 0,5 9 0 16,0-1 0-16,5 4 0 0,-1-4 0 0,0 4 8 15,1 4-8-15,3 0 0 0,-3 4 0 0,-1 4 0 16,1 4 0-16,-5 3 0 0,4 1 0 0,-4 3 0 0,-9 0 0 15,5 4 0-15,0-3 0 0,-5 3 0 16,-4 0 0-16,0 0 0 0,0-4 0 0,0 5 0 0,0-5 0 16,0 4 0-16,-4 0 0 0,-5 0 0 0,5 4 0 0,-9-3 0 15,0 3 0-15,4 3 0 0,-4 5 0 0,0 4 0 16,-4-4 0-16,-1 3 0 0,5 1 0 0,0-4 0 16,-4-8 0-16,4 0 0 0,0 0 0 0,0-8 0 15,4-4 0-15,-4 1 0 0,4-5 0 0,1 1 0 16,-1 0 0-16,0-5 0 0,5-3 0 0,-5 4 0 15,5-4 0-15,4-4 0 0,0-4 0 0,-5-4 0 16,5 8 0-16,0 0 0 0,0 0 0 0,0 0 0 16,5-4 0-16,-5 4 0 0,4-7 0 0,5-5 0 15,0 4 0-15,4 4 0 0,0-3 0 0,4-1 0 16,0 4 0-16,5 0 0 0,0-3 0 0,-1 3 0 16,10-4 0-16,-5 4 0 0,-4-4 0 0,8 1 0 0,0-5 0 15,-4 8 0-15,1 0 0 0,-10 4 0 0,5-4 0 0,-5 4 0 16,-4 4 0-16,0-4 0 15,-4 0 0-15,-9 0 0 16,0 0-28-16,0 0-3 0,0 0 0 0,0 0-1041 0,-18 4-209 0</inkml:trace>
  <inkml:trace contextRef="#ctx0" brushRef="#br0" timeOffset="71450.589">12503 5489 1958 0,'30'20'87'0,"-21"-13"17"0,0 1-83 0,-5 0-21 16,-4-8 0-16,0 8 0 0,4-5 158 0,-4-3 27 15,0 0 6-15,0 0 1 0,5-3-46 0,-1-9-9 16,-4 0-1-16,0-3-1 0,0-4-59 0,-4-1-12 15,4-3-3-15,-5-4 0 0,1 0-20 0,0 4-4 16,4 0-1-16,-5 0 0 0,5 3-21 0,0 1-5 16,0 4-1-16,0-1 0 0,0 1-9 0,0 3 0 15,5 1 0-15,-5-1 8 0,0 4-8 0,0 0 0 16,0 8 0-16,0 0 0 16,4-7-56-16,-4 7-3 0,0 0-1 0,0 0 0 15,0 0-71-15,0 0-14 0,0 0-3 0,0 0-1 16,-4 4-111-16,4 7-21 0,-5-3-5 0</inkml:trace>
  <inkml:trace contextRef="#ctx0" brushRef="#br0" timeOffset="71700.708">12507 5296 1094 0,'0'0'97'16,"9"0"-77"-16,-9 0-20 0,0 0 0 15,0 0 390-15,0 0 74 0,0 0 16 0,0 12 2 16,0-4-272-16,-4 3-54 0,-1-3-12 0,-3 0-1 16,-1-1-76-16,0 1-15 0,1-4-4 0,-1 4 0 15,5-1-22-15,-5 5-5 0,0-4-1 0,1 3 0 0,-1-7-20 0,0 4 0 16,1-4 0-16,-1 0-12 0,0-1 12 0,9-3 0 15,0 0 0-15,-9-3 0 0,-8 3 0 0,8-4 0 16,1-4 0-16,3 0 0 0,-12 1 0 0,4-1 0 16,9-8 0-16,-1 5 0 0,-3-5 0 0,8 5 0 15,-5-1 0-15,10 1 0 0,-1-5 0 0,0 1 0 16,-4 3 0-16,5-3 0 0,-5 3 0 0,4 4 0 16,5-3 0-16,-5 3 0 0,-8 0-10 0,4 8 0 15,0 0 0-15,0 0-1567 16</inkml:trace>
  <inkml:trace contextRef="#ctx0" brushRef="#br0" timeOffset="72433.455">13628 5713 460 0,'0'0'41'0,"0"0"-33"0,0 0-8 0,0 0 0 16,13 0 329-16,-9 0 64 0,-4 0 13 0,0 0 2 15,0 0-176-15,0 0-36 0,13-4-8 0,-13 4 0 16,0 0-56-16,0 0-10 0,0 0-2 0,0 0-1 16,0 0-31-16,0 0-7 0,-4 8-1 0,4 4 0 15,-9-5-31-15,-4 1-6 0,4 0-2 0,-8 0 0 16,4-1-21-16,-9 5-5 0,-12-4-1 0,3-1 0 16,1 1-14-16,-1-4 11 0,1 0-11 0,0 0 10 15,-1-4-10-15,1 0 10 0,-5 0-10 0,9 0 10 16,-4 0-10-16,-1 0 0 0,9-4 0 0,-4 0 8 0,5 0-8 0,-1 0 0 15,5 4 0-15,-1-4 8 16,5 0-8-16,0 1 0 0,0 3 0 0,9 0 0 0,-5-4 0 16,5 4 0-16,4 0-10 0,0 0 10 0,0 0-22 0,0 0 2 15,0 0 0-15,0 0 0 16,4-8-72-16,5 0-15 0,0 4-2 0,-1 1-1 16,5 3-108-16,-4 0-22 0,4 0-4 0</inkml:trace>
  <inkml:trace contextRef="#ctx0" brushRef="#br0" timeOffset="72749.719">13606 5933 2836 0,'13'0'63'0,"-13"0"13"0,0 0 2 0,0 0 1 0,0 0-63 0,0 0-16 0,0 0 0 0,0 0 0 16,0 0 97-16,0 0 17 0,0 0 3 0,0 0 1 15,-17 0-26-15,4 4-4 0,4-4-2 0,-4 4 0 16,-4 0-69-16,-5 0-17 16,5 0 0-16,-5 0 0 0,0-1 14 0,-4 1-1 0,9 0 0 0,-1 0 0 15,-3-4-5-15,-1 0 0 0,0 0-8 0,0 0 12 16,1 0-12-16,-1 0 8 0,0-4-8 0,5 4 0 16,-5 0 0-16,9-4 8 0,-4 0-8 0,4 4 0 15,0 0 0-15,4 0 0 0,5 0 0 0,-5 0 0 16,9 0 0-16,0 0 0 0,0 0 0 0,0 0 0 15,0 0-40-15,0 0-12 0,0 0-1 0,4-7-999 16,1-5-199-16</inkml:trace>
  <inkml:trace contextRef="#ctx0" brushRef="#br0" timeOffset="73502.006">14045 5856 2167 0,'0'-11'96'0,"0"11"20"0,0 0-93 0,0 0-23 15,-5-8 0-15,5 8 0 0,0 0 185 0,0 0 33 16,-4 0 6-16,0 0 2 0,-1-4-85 0,1 0-17 16,4 0-3-16,0-3-1 0,-4-1-59 0,4 0-12 15,-5-4-2-15,5 1-1 0,5-5-23 0,-5 5-5 16,4-5-1-16,-4 5 0 0,4-8-9 0,1-1-8 15,-5 1 9-15,8 0-9 0,-3-5 8 0,3 5-8 16,1-4 0-16,8 4 9 0,-4-1-9 0,5 5 0 16,-1 0 0-16,1-1 8 0,3 4-8 0,-3 9 0 15,-1-5 0-15,-4 8 0 0,0 8 0 0,0 3 0 16,-4 1 8-16,-1 3-8 0,1 8 0 0,-5-3 0 16,1 3 0-16,-1 8 0 0,-4 0 0 0,0 3 0 15,-4 1 0-15,-1 0 0 0,-3 0 0 0,-1 3 0 16,0-3-9-16,1 4 9 0,-10-9 0 0,5 5 0 15,-8-4 0-15,3 0 0 0,1-4 0 0,-1-4 0 0,5 0 0 0,-4-3 0 16,4-5 0-16,0 1 0 0,0-5 8 0,4 5 0 16,1-9-8-16,3 1 0 0,-3 0 0 0,8-1 0 15,0-7 0-15,0 0 0 0,-5 12 0 0,5-12 0 16,0 0 0-16,5 8 0 0,3-4 0 0,5-1 0 16,5 1 0-16,-5 0 0 0,4-4 0 0,0-8 0 15,10 1 0-15,-1 3 0 0,-5-4 0 0,5 0 0 16,0-7 0-16,-4 3 0 0,0 5 0 0,-5-1 0 15,1-4 0-15,-5 9 0 0,-13 3 0 0,8-4 0 16,-8 4-36-16,0 0-8 0,0 0 0 0,0 0-1550 16</inkml:trace>
  <inkml:trace contextRef="#ctx0" brushRef="#br0" timeOffset="74076.235">14661 5485 3128 0,'0'0'69'0,"0"0"15"0,0 0 2 0,0 0 1 0,0 0-70 0,0 0-17 16,0 0 0-16,0 0 0 0,5-11 79 0,-1-1 12 16,-4 1 2-16,0-1 1 0,-4-7-51 0,-1 0-11 15,5-1-1-15,-8 5-1 0,3-4-18 0,1 3-4 16,-5 1-8-16,9-5 12 0,-4 5-12 0,4-1 0 16,-4 1 0-16,4 0 0 15,-5 3-63-15,5 4-9 0,0 1-1 0,0 7-1 16,0 0-120-16,0 0-24 0,0 0-5 0</inkml:trace>
  <inkml:trace contextRef="#ctx0" brushRef="#br0" timeOffset="74636.901">15065 5470 1497 0,'0'0'133'16,"0"0"-106"-16,0 0-27 0,0 0 0 0,0 0 312 15,0 0 58-15,0 0 11 0,0 0 3 0,0 0-215 0,0 0-42 16,0 0-9-16,0 0-2 0,4-8-43 0,-4-3-9 16,0-1-1-16,0 1-1 0,-4-5-27 0,0 1-6 15,4-1-1-15,-5 1 0 0,1-4-16 0,0-1-3 16,-1-3-1-16,-3 4 0 0,3-1-24 0,1 1-4 15,0-4-2-15,-1 4 0 0,5-1 37 0,-4 9 7 16,4-9 2-16,0 13 0 0,0 7-24 0,0 0 0 16,0 0 0-16,0 0 0 0,0 0-16 0,0 0-2 15,0 0 0-15,0 0 0 16,0 0-54-16,0 0-12 0,0 0-1 0,4 7-1 16,5 1-26-16,0 4-4 0,-5-8-2 0,0 3 0 15,-4-7-2-15,5 12 0 0,-1-4 0 0,-4-8 0 16,0 0-6-16,0 0-2 0,0 0 0 0,0 0 0 0,4 7 88 0,-4-7 18 15,0 8 3-15,5 0 1 0,-5 0 62 0,0-1 12 16,0-7 2-16,0 8 1 0,0 4 73 0,-5-5 16 0,5 1 2 0,-4 0 1 16,0 3-3-16,-1-7 0 0,1 0 0 0,-5 0 0 15,1 4-63-15,3-8-13 0,-3 0-2 0,-1 3-1 16,0-3-24-16,1 0-5 0,-5 0 0 0,4 0-1 16,-4 0-11-16,4 0-1 0,-8-3-1 0,4 3 0 15,0 0-17-15,4 0-9 0,-4-8 10 0,4 4-10 16,1 4 0-16,3-4 0 0,5 4 0 0,-4-4 0 15,0-7 0-15,4 3 0 0,4-4 0 0,0 1 0 16,1-1 0-16,3-3 0 0,1-1 0 0,4 1 0 16,-4-4-138-16,-5 3-27 0,0-3-6 0</inkml:trace>
  <inkml:trace contextRef="#ctx0" brushRef="#br0" timeOffset="87899.815">16459 5814 2221 0,'0'0'98'0,"0"0"21"0,4 0-95 0,5 0-24 15,-5-4 0-15,1 0 0 16,-5 0 176-16,0 4 30 0,0 0 6 0,0 0 2 0,0-8-85 15,0 1-17-15,-5 7-3 0,1-8-1 0,-5 8-52 0,1-4-12 16,-1-4-1-16,0 8-1 0,-4-4-17 0,-4 1-3 16,4 3-1-16,-4-4 0 0,-1 0-21 0,-4 0-12 15,-4 0 2-15,0 0 0 0,0 4 10 0,0 0 0 16,-8 0 0-16,-6 0 0 0,10 0 22 0,0 4 6 16,-1 0 2-16,10 0 0 0,-1 0-30 0,0-4 0 15,0 4 0-15,5-4 0 0,0 3 0 0,4-3 0 16,0 0 0-16,0 4 0 0,4-4-10 0,9 0 2 15,0 0 0-15,0 0 0 16,0 0-16-16,0 0-4 0,0 0 0 0,9-4 0 16,4 1-72-16,-5 3-14 0,1-4-3 0,4 4-1 15,0 0-80-15,0 4-16 0,0-4-3 0,0 3-949 0</inkml:trace>
  <inkml:trace contextRef="#ctx0" brushRef="#br0" timeOffset="88199.395">16463 5906 288 0,'0'0'25'0,"0"0"-25"0,0 0 0 0,13 4 0 15,-13-4 448-15,9 8 84 0,-9-8 16 0,0 0 4 16,0 0-304-16,0 0-62 0,0 0-12 0,0 0-2 16,0 0-68-16,0 0-14 0,0 0-2 0,-9 0-1 15,1 0-16-15,-5-4-3 0,4 4-1 0,-4 0 0 0,-9 0-23 0,5 4-5 16,4-4-1-16,-4 4 0 0,-14 0-18 0,5-1-4 15,-4-3-1-15,4 4 0 0,-9 0-15 0,0 0 11 16,0-4-11-16,5 0 10 0,8 0-27 0,-4 4-6 16,0-4-1-16,9 0 0 0,-1 0 24 0,1 0 0 15,4 0 0-15,0 0 0 0,4 0 0 0,5 0 0 16,0 0 0-16,4 0 0 16,0 0-36-16,0 0-2 0,8-12-1 0,1 5 0 15,4-1-76-15,0 0-15 0,0-3-3 0,4 3-1258 16</inkml:trace>
  <inkml:trace contextRef="#ctx0" brushRef="#br0" timeOffset="88733.401">16403 6092 921 0,'0'0'82'0,"-5"3"-66"16,1 5-16-16,0 0 0 0,-5-4 248 0,5 4 45 0,-5-5 10 0,0 1 1 16,9-4-84-16,-8 12-18 0,-1-8-3 0,0 0-1 15,0-1-70-15,9-3-13 0,0 0-3 0,0 0-1 16,-13 4-34-16,13-4-6 0,0 0-2 0,0 0 0 0,0 0-24 15,0 0-5-15,0 0 0 0,0 0-1 0,0-7-13 0,0-1-2 16,5 0-1-16,3-3 0 0,1-1-11 0,4 4-1 16,0-7-1-16,0 3 0 0,0 1-10 0,5-5 0 15,-5 1 9-15,4 3-9 0,-4 1 0 0,4-9 0 16,1 9 0-16,-1-5 8 16,1 1-8-16,-5-1 0 0,0 5 0 0,0-5 0 15,-5 1 0-15,1 3 0 0,-5 1 0 0,1-5 8 0,-1 9-8 0,-4-1 8 16,-4-8-8-16,-1 1 8 0,-3 3-8 0,-1-3 0 15,0 3 8-15,-4-3-2 0,0 3-6 0,0 1 0 16,-4-5 0-16,4 5 0 16,-5-5 0-16,-3 5 0 0,3-5 0 0,-3 1 0 15,-1-1 0-15,0 5 0 0,-4-9 0 0,0 9 0 16,0-1 0-16,0 5 0 0,-4-1 0 0,8 0 0 0,0-3 0 0,5 7 0 16,-1-4 0-16,10 4 0 0,-5 0 0 0,4 0 0 15,5 4 0-15,-1-3 0 0,-3 3 0 0,8 0 0 16,0 0 0-16,0 0 0 0,0 0 0 0,0 0 0 15,0 0 0-15,17 0 0 16,-4 3-236-16,4-3-40 0</inkml:trace>
  <inkml:trace contextRef="#ctx0" brushRef="#br0" timeOffset="89416.167">17284 5879 288 0,'0'0'12'0,"0"-4"4"31,0 4-16-31,0 0 0 0,0 0 0 0,-9 0 0 0,1 4 552 0,3 4 108 0,1 0 22 0,0 3 4 16,-1 1-461-16,5-1-92 0,-4 1-18 0,4 7-4 15,-4-7-58-15,8 3-11 0,-4 9-2 0,4-13-1 0,1 5-21 0,3-1-4 16,-3 0-1-16,8 1 0 0,-4-1 11 0,4-3 3 16,0 3 0-16,0-3 0 0,0-4 7 0,4-4 2 15,5-1 0-15,-5-3 0 0,5-3-18 0,-1-5-3 16,1-4-1-16,0-3 0 0,-5-5 1 0,1 1 0 16,-1-4 0-16,-4 0 0 0,0 4-15 0,-4-12 8 15,-5 8-8-15,0-5 8 16,-4 1-34-16,-4 4-5 0,-9 0-1 0,-4 0 0 0,-1-4 32 0,1 8 0 15,-5-1 0-15,1 1 0 0,-1 7 20 0,0 1 9 16,0-1 3-16,5 8 0 0,0 4-24 0,4 4-8 16,-5-4 0-16,5 12 0 0,0-8-18 0,9 7-3 15,-5 1-1-15,5 3 0 16,0 5-93-16,8-5-18 0,0 4-4 0,5-3-849 16,0-1-170-16</inkml:trace>
  <inkml:trace contextRef="#ctx0" brushRef="#br0" timeOffset="89766.485">17805 6134 288 0,'0'0'25'16,"0"0"-25"-16,0 0 0 0,0 0 0 15,0 0 568-15,0 0 108 0,0 0 21 0,0 0 5 16,0 0-449-16,-4-8-89 0,4 1-19 0,0-1-3 15,-4-8-61-15,-1 5-12 0,5-8-2 0,-8 3-1 0,8 1-28 0,-5-5-6 16,-3-3 0-16,3 0-1 16,-3 0-48-16,3-4-10 0,1-4-1 0,-5 0-1 0,5-4 29 0,-5-3 0 15,9 3 0-15,0-4 0 0,-4 1 20 0,-1-1 9 16,5 4 3-16,0 1 0 16,5 7-52-16,-5 0-9 0,4 3-3 0,5 5 0 0,-5 8 52 0,9-1 9 15,-4 8 3-15,8-4 0 0,1 8-24 0,-1 8-8 16,0-8 0-16,5 12 0 0,0-1 0 0,-1 5 0 15,-3-1 0-15,-1 5 0 0,1-5 0 0,-1 4-15 16,-4-3 5-16,0 3 1 16,-4 4-93-16,-1 0-18 0,1 1-4 0,0-1-884 15,-5 4-176-15</inkml:trace>
  <inkml:trace contextRef="#ctx0" brushRef="#br0" timeOffset="90066.254">18101 6084 1440 0,'0'0'128'0,"4"8"-103"0,-4-8-25 0,0 0 0 15,0 0 335-15,0 0 61 0,0 0 13 0,0 0 3 16,0 0-232-16,0 0-47 0,0 0-9 0,0-8-1 16,0-4-56-16,-4 1-11 0,-1-5-3 0,1-3 0 15,0 4-18-15,-1-5-4 0,-3 1-1 0,-1-4 0 16,4-4-18-16,-8 4-4 0,5-8-8 0,3 15 12 16,1 1-8-16,-5-1-4 0,5-7 0 0,4-8 0 15,-4 0 0-15,4-3 0 0,-5-1 0 0,5-8 0 16,5 5 0-16,3 3 0 0,1 4 0 0,0 4 0 15,4 8 0-15,0 0 0 0,4 3 0 0,1 1 0 16,-5 3 0-16,4 4 0 0,5 1 0 0,-5 3 0 0,-4 0 0 16,0 8 0-16,-4 0 0 0,4 0 0 0,-5-1 0 0,1 5 0 15,0-4 0-15,0 4 0 0,-5 7-16 0,0-11 0 16,1 8 0-16,-5 3 0 16,0-3-102-16,-5 7-20 0,1 0-4 0,0 1-846 15,4 3-170-15</inkml:trace>
  <inkml:trace contextRef="#ctx0" brushRef="#br0" timeOffset="90255.012">18261 5798 2192 0,'0'0'97'0,"9"12"20"0,-5-4-93 0,-4-8-24 16,0 0 0-16,0 0 0 0,0 0 205 0,0 0 37 15,0 0 7-15,0 0 2 0,0 0-128 0,0 0-26 16,-8 0-5-16,-5 0 0 0,-5-8-36 0,1 4-6 16,-5-4-2-16,-4 4 0 0,-4-3-20 0,-1 7-4 15,1-4 0-15,4 4-1 0,0 4-23 0,0 3 8 16,-5-3-8-16,5 0 6 0,0 4-6 0,4-4 0 15,1 0 0-15,3-1 0 16,1 1-21-16,4 0-4 0,4 0-1 0,1 0 0 16,8-4-103-16,0 0-21 0,0 0-4 0,13 4-1288 0</inkml:trace>
  <inkml:trace contextRef="#ctx0" brushRef="#br0" timeOffset="90666.187">18561 5848 979 0,'4'-19'43'0,"-4"11"9"16,0 1-41-16,-4-1-11 0,0 0 0 0,-1 0 0 0,-3 1 413 0,-1 3 81 15,0-8 16-15,0 12 3 0,-4 0-348 0,0-4-69 16,0 1-15-16,5-1-2 0,-5 0-12 0,0 4-3 16,0 0 0-16,-5 4 0 0,5 3 0 0,0 1 0 15,-4 0 0-15,4 3 0 0,4-3-51 0,0 4-13 16,5-1 0-16,0 1 0 0,-1 0 0 0,1-1 0 16,8 1 0-16,1-5 0 0,-1 5 0 0,5 0 0 15,-1-1 0-15,1 1 0 0,4-5 0 0,0 5 0 16,0 4 0-16,-4-9 0 0,0 1 0 0,-1 4 0 0,-3-1 0 15,-1 5 0-15,0-13 0 0,1 9 0 16,-5-4 0-16,-5 7 0 0,5-15 0 0,-8 12 0 0,8-12 0 0,-13 7 0 16,0-3 0-16,13-4 0 0,-18 4 0 0,1-4 0 31,4-4-100-31,-5 4-22 0,5-7-5 0,0-1-854 0,5 4-171 0</inkml:trace>
  <inkml:trace contextRef="#ctx0" brushRef="#br0" timeOffset="91032.981">18609 5929 2880 0,'13'4'64'0,"0"0"12"0,-5 0 4 0,5 0 0 0,0-4-64 0,-4 0-16 16,-9 0 0-16,13-4 0 0,0 0 54 0,5 0 8 16,-1-3 2-16,-4-1 0 0,0 0-10 0,0-3-2 15,9-1 0-15,-9 0 0 0,-13 5-32 0,4-5-6 16,9-3-2-16,-13 3 0 0,-4 4-3 0,-5 1-1 15,5-5 0-15,-5 8 0 0,-4-4-8 0,4 8-11 16,-4 8 3-16,-4-4 0 0,4 4 8 0,0 0 0 16,0-5 0-16,4 5 0 0,-4 4 0 0,0-1 0 15,-4 5 0-15,4-12 0 0,4 7 34 0,0-3 9 16,5 3 1-16,0-3 1 0,-1 4-23 0,5-5-5 16,0 5-1-16,5-4 0 0,-5 3-16 0,8-3 8 15,1 4-8-15,-5-5 0 0,5 5 0 0,0 0 0 16,-1-9 0-16,-3 1 0 0,8 4 32 0,-5 0 0 15,10-4 0-15,-1 3 0 0,9-3-23 0,0 0-9 16,9-4 0-16,-5 0 0 0,1-8 0 0,-1 1 0 0,-4-5 0 0,-4 0 0 31,-13 9-47-31,-1-17-9 0,-3 9-1 0,-10-1-1000 0,-8-3-200 0</inkml:trace>
  <inkml:trace contextRef="#ctx0" brushRef="#br0" timeOffset="91616.01">19182 6095 2685 0,'4'20'119'0,"-4"-20"25"16,0 0-116-16,0 0-28 0,0 0 0 0,0 0 0 15,0 0 126-15,0 0 19 0,0 0 4 0,-4-12 1 16,4 1-67-16,-4-5-14 0,-5 1-2 0,4-5-1 16,-3-3-33-16,-1-4-6 0,5 4-2 0,-1-8 0 15,1 0-11-15,0-3-2 0,-5 3-1 0,5-4 0 0,-1 4-11 0,5 0 8 16,-4 0-8-16,0 4 8 0,-1 4-8 0,5 0 0 16,-4 0 0-16,4 3 0 0,0 5-17 0,0-4 1 15,0 7 0-15,0 1 0 16,4 3-49-16,-4 4-10 0,0 4-1 0,0 0-1 15,0 0-75-15,13 12-16 0,-4-1-2 0,0 1-1110 16</inkml:trace>
  <inkml:trace contextRef="#ctx0" brushRef="#br0" timeOffset="91848.534">19312 5856 2660 0,'0'0'118'0,"0"0"24"0,0 0-114 0,9 12-28 16,4-8 0-16,0 3 0 0,-13-7 148 0,13 4 24 15,-13-4 5-15,0 0 1 0,0 0-82 0,0 0-17 16,0 0-3-16,0 0-1 0,-9 4-45 0,-4 0-9 16,4-4-1-16,-4-4-1 0,-4 4-7 0,0-4-2 0,-9 0 0 0,0 0 0 15,0 1-10-15,4-1 0 0,0 4 9 0,5-8-3 16,-1 4-6-16,5 4 0 0,9-4 0 0,-5 0 0 16,-12 4 0-16,3 0 0 0,10 0 0 0,-5 4 0 15,-5 0 0-15,-4-4 0 0,14 0 0 0,-1 4 0 16,-4-4-112-16,4 0-16 0,9 0-4 0</inkml:trace>
  <inkml:trace contextRef="#ctx0" brushRef="#br0" timeOffset="92499.194">20181 5883 806 0,'0'0'72'16,"0"0"-58"-16,0 0-14 0,13 8 0 0,-13-8 361 16,8 4 70-16,-8-4 13 0,9 7 4 0,-9-7-220 0,0 0-43 15,0 0-9-15,0 0-1 0,0 0-75 0,0 0-14 16,0 0-3-16,0 0-1 0,0 0-14 0,-9 4-4 15,1 0 0-15,-5-4 0 0,-5 4-48 0,-3-4-16 16,-6 4 8-16,6-4-8 0,3 4 9 0,-3-8-1 16,-1 4-8-16,0 4 12 0,-4-4-12 0,0 0 11 15,4 4-11-15,1-4 10 0,-1 0-10 0,5 3 0 16,-1-3 0-16,5 0 0 0,0 4 0 0,0-4 0 16,0 0 0-16,9 0 0 0,-9 0 0 0,8 0 0 15,1-4 0-15,4 4 0 0,0 0-9 0,0 0 9 16,0 0 0-16,0 0 0 0,0 0-15 0,13-3 4 15,5-1 1-15,-5 0 0 16,0 4-58-16,4 0-11 0,-4 0-2 0,4 4-1 16,5-4-125-16,-5 0-25 0,1 4-4 0</inkml:trace>
  <inkml:trace contextRef="#ctx0" brushRef="#br0" timeOffset="92738.553">20194 6045 2188 0,'0'0'97'0,"0"0"20"0,0 0-93 0,8 4-24 0,-3 0 0 0,-5-4 0 16,0 0 158-16,0 0 27 0,0 0 6 0,0 0 1 16,0 0-60-16,0 0-11 0,-5 4-2 0,-3-8-1 15,-5 4-59-15,-5-4-12 0,5 0-3 0,-4-3 0 16,-5 3-13-16,0-4-3 0,9 4-1 0,-4 0 0 16,0 0-9-16,-1 1-2 0,1 3 0 0,0 0 0 15,4 0-7-15,0 3-1 0,4-3-8 0,-4 4 12 0,0 0-12 0,8 0 0 16,-3-4 8-16,3 4-8 0,-3 0 0 0,8-4 0 15,0 0-12-15,0 0 12 16,0 0-148-16,0 0-22 0</inkml:trace>
  <inkml:trace contextRef="#ctx0" brushRef="#br0" timeOffset="93315.611">20723 6119 1728 0,'5'15'76'0,"-5"-15"16"0,0 0-73 0,0 12-19 16,0-12 0-16,0 7 0 0,0-7 257 0,0 0 48 16,0 0 10-16,0 0 1 0,0 0-148 0,0 0-29 15,0 0-7-15,0 0 0 0,0 0-55 0,-5-3-10 16,-3-9-3-16,3-3 0 0,1-5-51 0,0 1-13 15,-1 3 0-15,1-3 0 0,0-4 0 0,-1 0 0 16,1-4 0-16,4 0 0 0,-9 0 0 0,5-4 0 16,0 8 0-16,4-4 0 0,0 4 0 0,0-5 0 15,0 5 0-15,-5 4 0 0,1 4 0 0,4-1 0 16,9 1 0-16,-5-1 0 16,-4 12-151-16,9-3-33 0,-5 7-6 0,9 0-1205 0</inkml:trace>
  <inkml:trace contextRef="#ctx0" brushRef="#br0" timeOffset="93682.203">21158 6157 1152 0,'0'0'102'0,"0"0"-82"15,8 4-20-15,-8-4 0 0,0 0 351 0,0 0 65 16,0 0 14-16,0 0 2 0,0 0-229 0,0 0-47 16,0 0-8-16,0 0-3 0,0 0-62 0,0 0-13 15,0 0-2-15,0 0-1 0,5-8-30 0,-1 1-5 16,-4-1-2-16,0-4 0 0,-4-3-17 0,4 3-3 16,-5-3-1-16,5-4 0 0,-8-5-9 0,8 1 0 15,-5 0 9-15,1-4-9 0,0 0 0 0,-1 0 0 16,1 0 0-16,4 0 8 0,-4 0-8 0,-1 12 0 15,5-1 0-15,0 4 0 0,0-3 0 0,0 3 0 16,0 1 0-16,0 3 0 0,0 0 0 0,0 8-15 16,0 0 4-16,0 0 1 15,9 4-22-15,0 4-4 0,-1 4 0 0,1 3-1 16,-5-3-82-16,1 3-16 0,3 1-3 0,-3 3-1 16,-1-8-143-16,0 9-29 0</inkml:trace>
  <inkml:trace contextRef="#ctx0" brushRef="#br0" timeOffset="93917.132">21197 6011 691 0,'0'0'61'0,"0"0"-49"0,0 0-12 0,0 0 0 16,0 0 387-16,-5 3 74 0,-3 5 15 0,3-4 4 16,-3 0-251-16,-1 0-49 0,0-4-11 0,-8 4-1 15,4-4-67-15,0-4-13 0,0 4-2 0,-4 0-1 16,-1-4-27-16,5 4-6 0,-4 0 0 0,-1-4-1 16,5 4-19-16,-4 0-3 0,0-4-1 0,4 0 0 15,-5 0-10-15,10 4-2 0,-5-3-1 0,-1 3 0 16,1-12-15-16,0 8 11 0,5-4-11 0,-1 5 10 0,5-5-10 0,-5-4 0 15,5 1 0-15,4-1 7 0,-5 0-7 0,5-3 0 16,-4 0 0-16,4-1 0 0,0 1 0 0,0-5 0 16,0 1 0-16,0 4 0 0,4-1 0 0,1 1 0 15,-1 3 0-15,0 1 0 0,1 7-22 0,-5 4-1 16,0 0 0-16,13 0-1591 16</inkml:trace>
  <inkml:trace contextRef="#ctx0" brushRef="#br0" timeOffset="94683.856">21900 6103 1152 0,'0'0'102'0,"0"0"-82"16,0 0-20-16,0 0 0 0,0 0 422 0,0 0 80 15,0 0 16-15,5-8 3 0,-1 1-327 0,-4-5-66 16,0 1-12-16,0-5-4 0,0-3-48 0,-4 0-9 16,-1-5-3-16,1-10 0 0,0 3-30 0,-1 0-6 15,-3-4-2-15,3 0 0 0,-3 1-14 0,3 7 9 16,1-4-9-16,0 4 8 0,-1 7-5 0,1 1-3 15,4 4 0-15,-5 3 0 0,5 0 0 0,0 5 0 16,0 3 0-16,0 4 0 0,0 0 0 0,0 0 0 16,9 8 0-16,0 7 0 0,0 4 0 0,-5 5 0 15,0-1 0-15,5 4 0 0,-5 4 0 0,1-1 0 16,-5 1 0-16,0 0 0 0,0 0 0 0,0-4 0 16,0 0 0-16,0 0 0 0,0-4 0 0,0 1 0 15,0-5 0-15,0 0 0 0,0-3 0 0,-5-1 0 0,5-3 0 16,0-1 0-16,0-3 0 0,0-8 0 0,0 0 0 0,0 0 0 15,0 0 0-15,0 0 0 0,0 0 0 0,0 0 0 16,0 0 0-16,0 0 0 0,5-8 0 0,-1-3 0 16,0-1 0-16,1 0 0 0,-1-3 0 0,5 7 0 15,-5-3 0-15,5 3 0 0,-1-4 0 0,1 9 0 16,4-13 0-16,-4 8 0 0,8 5 0 0,9-5 0 16,-4 0 0-16,8 8 0 0,1-4 0 0,-1 4 0 15,-4 4 0-15,0 0 0 0,-4 4 0 0,0-1 0 16,-5-3 0-16,-4 4 0 0,-4 4 0 0,-5-5 0 0,0 1 0 15,-4 4 0-15,0-1 0 0,-4 1 0 0,0-1 0 0,-5 5 0 16,-4-5 0-16,-4 1 0 0,-1 0 0 0,-8-5 0 16,-4 5 0-16,-1-1 0 0,1-3 0 0,4 0 0 15,4 0 0-15,5-1 0 16,-5-3-35-16,9 0-6 0,-4 0-2 0,4-4 0 16,4 0-213-16,5-4-42 0</inkml:trace>
  <inkml:trace contextRef="#ctx0" brushRef="#br0" timeOffset="95119.294">22356 6138 1267 0,'0'0'112'0,"0"0"-89"16,0 0-23-16,0 0 0 16,0 0 312-16,0 0 57 0,0 0 12 0,0 0 3 0,0 0-205 0,0 0-41 15,0 0-8-15,0 0-2 0,0 0-51 0,0 0-10 16,5-8-3-16,-1-3 0 0,-4-1-51 0,4 0-13 16,-8 1 0-16,4-1 0 0,0-3 0 0,-4 3 0 15,-1-3 0-15,1 3 0 0,4 5 0 0,-4-9 0 16,4 5 0-16,-5 3 0 15,5 8-100-15,0 0-22 0,0 0-5 0,0 0-1 16,0 0-169-16,0 0-35 0,0 0-6 0,22 4-2 0</inkml:trace>
  <inkml:trace contextRef="#ctx0" brushRef="#br0" timeOffset="95383.788">22560 6092 979 0,'0'0'87'0,"0"0"-70"16,0 0-17-16,9 3 0 0,-9-3 368 0,0 0 71 0,0 0 13 0,9-3 4 15,-9 3-253-15,4-8-51 0,0 0-9 0,-4 0-3 16,5-3-53-16,-5-1-11 0,0 1-3 0,-5-1 0 16,5 1-30-16,-4-5-7 0,4 1 0 0,0-1-1 15,-4-3-15-15,-1 0-4 0,5-1 0 0,-4-3 0 16,0 0-8-16,-1 0-8 0,5-4 12 0,-4 0-12 16,4 4 8-16,0-4-8 0,-4 0 0 0,4 0 0 15,-5 3 0-15,5 5 0 0,-4 0 0 0,4-1 0 16,0 9-27-16,0-1 1 0,0 1 0 0,4 7 0 15,-4 4-18-15,0 0-4 0,0 0-1 0,0 0 0 16,0 0-91-16,9 8-19 0,-5 7-3 0,5-3-722 16,-5-1-145-16</inkml:trace>
  <inkml:trace contextRef="#ctx0" brushRef="#br0" timeOffset="95605.989">22721 5883 1324 0,'0'0'118'0,"0"0"-94"16,0 0-24-16,0 0 0 0,0 0 339 0,0 0 63 16,0 0 13-16,0 0 2 0,0 0-235 0,0 0-47 15,0 0-10-15,-9-4-1 0,-4-3-57 0,5 3-11 16,-1-8-3-16,0 8 0 0,-4-3-27 0,-4-1-6 16,4 0 0-16,-5 4-1 0,5 4-11 0,0 0-8 15,-4 0 9-15,4 0-9 0,0 4 0 0,0 4 8 16,0-8-8-16,4 8 0 15,1-5-67-15,3 1-16 0,-3 0-3 0,8-4-914 0,0 0-184 0</inkml:trace>
  <inkml:trace contextRef="#ctx0" brushRef="#br0" timeOffset="96000.355">22951 5891 115 0,'0'0'10'0,"0"0"-10"16,0-8 0-16,0 0 0 0,-4 1 492 0,-1-5 96 16,5 1 19-16,-4 3 4 0,0-4-354 0,-1 8-70 15,-8-3-15-15,-4 3-2 0,4 4-62 0,-4 0-12 16,-1 0-2-16,1 4-1 0,0 3-44 0,-1-3-9 15,1 4-1-15,-1 0-1 0,5-1-16 0,0 1-3 16,-4 4-1-16,8-8 0 0,1 3-10 0,3-3-8 16,5-4 12-16,0 0-12 0,0 12 12 0,5-5-4 15,3 5 0-15,1-4-8 0,4-1 11 0,0-3-11 16,0 4 10-16,4 0-10 0,1 0 15 0,-5-1-3 16,0 1-1-16,0 0 0 0,0-1 7 0,-4 1 2 15,-1 0 0-15,-3 3 0 0,-5-3-8 0,4 0 0 16,-4 3-1-16,0-3 0 0,-4 4-11 0,-5-5 0 15,5 1 0-15,-5 0 0 0,0 0-10 0,-4-8-7 16,0 0-2-16,-9 0 0 16,1-4-165-16,-1 0-34 0</inkml:trace>
  <inkml:trace contextRef="#ctx0" brushRef="#br0" timeOffset="96110.052">22213 5679 2246 0,'0'0'200'0,"4"7"-160"0,5 1-32 0,-5 0-8 16,5 3 240-16,0 1 46 0,-5-4 10 0,5-5 1 15,-1 1-214-15,-8-4-43 0,9-7-9 0,0-1-1535 16</inkml:trace>
  <inkml:trace contextRef="#ctx0" brushRef="#br0" timeOffset="123202.286">12698 8134 2649 0,'0'0'58'0,"0"0"12"0,0 0 2 0,0 0 4 0,0 0-61 0,0 0-15 0,0 0 0 0,0 0 0 16,0 0 156-16,0 0 29 0,0 0 6 0,0 0 1 15,0 0-128-15,-4 0-24 0,0-4-6 0,-1 4-1 16,5 0-1-16,-4 0-1 0,-9 0 0 0,0 4 0 16,-4-4-17-16,-1 0-3 0,1 4-1 0,0 0 0 15,-5 0-10-15,4-4-14 0,-3 0 3 0,3 0 1 16,1-4 10-16,0 4 0 0,-1 0 0 0,5-4 0 15,0 4 8-15,0 0 4 0,0 0 1 0,0 0 0 16,4-4-13-16,1 4-18 0,-1-4 4 0,5 4 1 16,-9-4 13-16,8 4 0 0,5 0 0 0,0 0 0 0,-4-4 0 0,4 4 8 15,0 0 0-15,0 0-8 16,0 0-17-16,0 0-11 0,0 0-1 0,0 0-1 16,0 0-87-16,0 0-18 0,0 0-3 0,0 0-1 15,13 8-169-15,-4-4-33 0</inkml:trace>
  <inkml:trace contextRef="#ctx0" brushRef="#br0" timeOffset="123470.564">12681 8354 460 0,'9'4'41'0,"-9"-4"-33"16,0 0-8-16,0 0 0 0,0 0 448 0,0 0 88 15,0 0 18-15,0 0 3 0,-9 4-333 0,9-4-66 16,0 0-14-16,0 0-2 0,-9 0-54 0,5 0-10 0,-9-4-2 0,0 4-1 16,4-4-23-16,-8 0-4 0,0 0 0 0,-1 8-1 15,5 0-15-15,0 0-4 0,-4-4 0 0,4 0 0 16,-5 4-12-16,5-4-2 0,0 4-1 0,-4 0 0 16,4-4-5-16,0 3-8 0,0 1 11 0,4 0-11 15,1-4 8-15,3 4-8 0,-4-4 0 0,9 0 0 16,0 0-17-16,0 0-11 0,-4-4-1 0,0-4-1018 15,4-3-203-15</inkml:trace>
  <inkml:trace contextRef="#ctx0" brushRef="#br0" timeOffset="127523.471">13445 8130 2188 0,'0'0'97'0,"0"0"20"0,0 0-93 0,0 0-24 0,0 0 0 0,0 0 0 15,0 0 209-15,0 0 38 16,0 0 7-16,-4-4 2 0,0 0-103 0,-1 1-20 0,5-5-4 0,0 8-1 15,-4-4-102-15,0 0-26 0,4 0 0 0,0-7 0 16,0-1 20-16,-5 4 0 0,5-3-1 0,5 3 0 16,-1-4-10-16,5 1-1 0,-5-1-8 0,5 1 12 15,-1-5-4-15,5 5-8 0,0-1 11 0,5 4-2 16,-5-3-9-16,4 3 0 0,5 0 0 0,-5 1 0 16,1 3 0-16,-5 4 0 0,4 0 0 0,-4 4 0 15,0 0 0-15,-4-1 0 0,-1 9 0 0,1 0 0 16,-4-1 0-16,-5 8 0 0,0 1 0 0,0 3 0 15,0 4 0-15,-5 4 0 0,-4 0 0 0,-4 3 0 0,-4 1 0 16,4 0 0-16,0 0 0 0,-4-1 0 0,-5-3 0 0,5 0 0 16,-1-4 0-16,1 0 0 0,-1-4 0 0,5 1 0 15,-4-5 0-15,4 0 0 0,4-3 0 0,1-1 0 16,-1-3 0-16,0-1 0 0,5-3 0 0,0 0 0 16,4-1 0-16,0-7 0 0,8 4 0 0,1 0 0 15,0 0 0-15,4-8 0 0,4 4 0 0,0-8 0 16,5 5 0-16,0-1 0 0,0-4 0 0,4 0 0 15,0 4 0-15,-5-3 0 0,-3 3 0 0,-1 0 0 16,1 0 0-16,-1 4 0 0,-4 0 0 0,-13 0 0 16,13 0 0-16,-13 0 0 0,0 0 0 0,0 0 0 15,0 0 0-15,0 0-1093 16,0 0-218-16</inkml:trace>
  <inkml:trace contextRef="#ctx0" brushRef="#br0" timeOffset="128355.905">13806 7617 1152 0,'0'0'102'0,"0"0"-82"0,0 0-20 0,0 0 0 16,0 0 337-16,0 0 63 0,0 0 13 0,0 0 3 15,0 0-190-15,0 0-38 0,-9 4-7 0,9-4-1 16,-4 0-96-16,4 0-20 0,-5-4-3 0,5-4-1 16,-4 0-28-16,4 4-5 0,0-3-2 0,0-1 0 15,0 4-12-15,0-8-2 0,0 5-1 0,4-1 0 16,1 0-10-16,-5 4 8 0,8-3-8 0,-8 7 8 16,9-4-8-16,0-4 0 0,4 8 9 0,0-4-9 15,0 4 0-15,4 0 8 0,-4 0-8 0,5 4 0 16,-1-4 0-16,-4 8 0 0,0-4 0 0,0 0 0 15,-4-1 0-15,-1 5 0 0,-3 4 0 0,-5-5 0 0,4 5 0 0,-4-4 0 16,0 3 0-16,0 1 0 16,-4 0 0-16,-1-1 0 0,-3 1 0 0,3-1 0 0,-8 1 0 0,9-1 0 15,-5 1 0-15,1 0-8 0,-1-5 8 0,-4 5 0 16,4-1 0-16,1 1 0 0,-1-4 8 0,0 0-8 16,5-1 10-16,-5 1-10 0,5 0 0 0,0-4 8 15,-1 3-8-15,5-7 0 0,-8 4 0 0,8-4 0 16,0 0 0-16,0 0 8 0,0 0-8 0,0 0 0 15,0 0 0-15,0 0 0 0,0 0 0 0,0 0 0 16,0 0 0-16,17-4 0 0,-4 0 0 0,0 4 0 16,4-3 0-16,-4 3 0 0,0-4 0 0,5 4 0 15,-5 0 0-15,0 4 0 0,-5-1 0 0,1 1 0 16,0 4 0-16,-5 0 0 0,5-1 0 0,-9 1 0 16,0 4 0-16,0-1 0 0,-4 1 0 0,-5-1 0 15,0 1 0-15,5-4 0 0,-9 3 0 0,4-3 0 16,-4 0 0-16,4 0 0 0,-4-5-15 0,5 1-2 15,-1 4-1-15,5-4 0 16,4-4-136-16,0 0-27 0,-13 0-6 0</inkml:trace>
  <inkml:trace contextRef="#ctx0" brushRef="#br0" timeOffset="128933.193">14192 7636 1209 0,'0'0'108'0,"0"0"-87"15,0 0-21-15,0 0 0 0,0 0 304 0,0 0 57 16,-8 8 11-16,8-8 3 0,0 0-179 0,-9-4-36 15,0 0-8-15,5 4 0 0,4 0-55 0,-4-8-10 16,-5 1-3-16,5-1 0 0,4-4-31 0,0 4-6 16,0-3-2-16,0-1 0 0,0 5-17 0,0-5-4 15,0 4-1-15,4-3 0 0,0 3-11 0,1 0-1 16,3 1-1-16,1-1 0 0,-5-4-7 0,5 5-3 16,0-1 0-16,4 0 0 0,-5 4 0 0,5 0 0 15,0 0 0-15,-4 4 0 0,4-7 0 0,0 7 0 16,0 0 0-16,0 0 0 0,0 4 0 0,-4-1 0 15,4 5 0-15,0 4 0 0,-4-1 0 0,-1 5 0 0,1-1 0 0,-9 5 0 16,4-1 0-16,-4 4 0 0,0 4 0 0,-4 4 0 16,-5-4 0-16,5 4 0 0,-5-4 0 15,1 4 0-15,-5-4 0 0,0-4 0 0,0 0 0 16,4-4 0-16,0 1 0 0,-4-1 0 0,0-7 0 0,4 3 0 16,1-3 0-16,-5-5 0 0,4 5 0 0,0-8 0 15,5 0 0-15,4-4 0 0,0 0 0 0,0 0 0 16,0 0 0-16,0 0 0 0,0 0 0 0,0 0 0 15,0 0 0-15,0 0 0 0,9 0 0 0,4-4 0 16,0 0 0-16,0 0 0 0,0 0 0 0,4 0 0 16,1 4 0-16,-1-3 0 0,-4-1 0 0,4 4 0 15,1-4 0-15,-1 4 0 0,-4 0 0 0,4 0 0 0,-4 0 0 0,0 0 0 16,-4 0 0-16,4 4 0 16,-13-4-196-16,0 0-38 0,0 0-8 0</inkml:trace>
  <inkml:trace contextRef="#ctx0" brushRef="#br0" timeOffset="129572.938">14687 8342 1576 0,'0'0'70'0,"0"0"14"0,0 0-67 0,0 0-17 16,0-7 0-16,0 7 0 0,0 0 207 0,0 0 37 15,0 0 8-15,0 0 2 0,0 0-86 0,0 0-16 16,0 0-4-16,0 0-1 0,0 0-47 0,0 0-10 15,0 0-2-15,0 0 0 0,0 0-32 0,0 0-6 16,0 0-2-16,0 0 0 0,0 0-14 0,0 0-3 0,0 0-1 0,0 0 0 16,0 0-9-16,0 0-1 0,0 0-1 0,0 0 0 15,0 0-14-15,0 0-5 0,0 0 0 16,0 0 0-16,0 0 0 0,0 0 0 0,0 0 0 0,0 0 0 16,0 0 0-16,0 0 0 0,9-4 0 0,-9 4 0 15,0 0-61-15,0-8-12 0,4 0-3 16</inkml:trace>
  <inkml:trace contextRef="#ctx0" brushRef="#br0" timeOffset="131348.777">15234 8130 864 0,'0'0'76'0,"0"0"-60"16,0 0-16-16,0 0 0 0,0 0 287 0,0 0 54 15,0 0 11-15,0 0 3 0,0 0-131 0,0 0-27 16,-8 4-5-16,8-4 0 0,-5-4-52 0,-3 0-11 15,3 0-1-15,-3 1-1 0,3-1-39 0,5 4-7 16,0-4-1-16,-4-4-1 0,0 4-43 0,-1-3-8 16,5-5-1-16,0 4-1 0,0 1-17 0,0-5-9 15,0 0 10-15,0 1-10 16,0-1-19-16,9 1-9 0,-5-1-3 0,5 0 0 0,-5 1 31 0,9-1 0 0,-4 1 0 0,4-1 0 16,5-3 0-16,-5 3 0 0,4 4 0 0,-4-3 0 15,0 3 0-15,4 4 0 0,5-4 0 0,0 8 0 16,0 0 0-16,-1 0 0 0,1 4 0 0,-5 8 0 15,-4-1 20-15,5 1 9 0,-10 4 3 0,1 3 0 16,-5 4-24-16,1 0-8 0,-5 0 0 0,-9 8 0 16,5-4 0-16,-9 4 0 0,4 8 0 0,-4-5 0 15,-4 1 0-15,4 0 0 0,-9 4 0 0,9-5 0 16,0-3 0-16,0-4 0 0,4 0 0 0,-4-4 0 16,0 1 0-16,0-5 0 0,0-4 0 0,0 5 0 0,4-5 0 0,-4 1 0 15,5-5 0-15,-1 1 0 0,0-5 0 0,1-3 0 16,3 4 0-16,5-8 0 0,0 0 0 0,0 0 0 15,0 0 0-15,0 0 0 0,0 0 0 0,0 0 0 16,0 0 0-16,13 0 0 0,0 0 0 0,5 0 0 16,-1-4 0-16,5 4 0 0,-1-8 0 0,5 5 0 15,5-5 0-15,4 0 0 0,-5 0 0 0,0 1 0 16,1-1 0-16,-1 4 0 16,-8-4-28-16,0 4-3 0,-1 1 0 0,-3 3 0 0,-1 3 31 0,-4-3 0 15,0 8 0-15,-4-4 0 0,-1 8 0 0,-3-5 0 16,-5 1 0-16,0-8-1064 15,-9 8-208-15</inkml:trace>
  <inkml:trace contextRef="#ctx0" brushRef="#br0" timeOffset="144167.303">15751 7702 2448 0,'0'0'108'0,"0"-4"23"0,0 4-105 0,0-4-26 16,0 0 0-16,0 4 0 16,0 0 177-16,0 0 31 0,0 0 5 0,0 0 2 0,0 0-95 15,0 0-18-15,0-8-4 0,0 1-1 0,0-5-66 0,-4 4-14 16,8-3-2-16,1-1-1 0,-5-3-2 0,4-1 0 16,0-3 0-16,1 0 0 0,3-1-12 0,-3 5 11 15,3-1-11-15,5 1 10 16,0 3-33-16,0 9-6 0,0-1-2 0,0 4 0 0,5 0 51 0,-1 0 9 15,-4 4 3-15,0-1 0 0,5 5-24 0,-5 0-8 16,0 3 0-16,-5 5 0 0,1-5 0 0,-9 9 0 16,0 3 0-16,0 4 0 0,-4 0 0 0,-5 0 0 15,5 0 0-15,-9 0 0 0,0 0 0 0,0-4 0 16,-5 0 0-16,5 1 0 0,-4-9 0 0,8 0 0 16,-4-3 0-16,4 0 0 0,5-1 0 0,0-3 0 15,-1-4 0-15,5-4 0 0,0 0 0 0,0 0 0 16,0 0 0-16,0 0 0 0,0 0 0 0,5 7 0 0,3-3 0 0,5-4 0 15,-4 4 0-15,4 0 0 0,5-4 0 16,-5 0 0-16,4 0 0 0,0 0 0 0,1-4 0 0,-5 0 0 16,4 0 0-16,-8-3 0 0,4 3 0 0,-5 0 0 15,1 0 0-15,-9 4 0 0,0 0 0 0,0 0 0 16,0 0-260-16,0 0-52 0</inkml:trace>
  <inkml:trace contextRef="#ctx0" brushRef="#br0" timeOffset="144817.827">16859 8134 864 0,'0'0'38'0,"0"0"8"16,8 4-37-16,5-4-9 0,-13 0 0 0,9 4 0 15,0-4 429-15,-9 0 84 0,0 0 17 0,0 0 3 0,0 0-321 0,0 0-64 16,13 4-12-16,-13-4-4 16,0 0-60-16,0 0-13 0,0 0-3 0,0 0 0 0,-9 3-18 15,0-3-4-15,1 4-1 0,-1-4 0 0,-8 0-11 0,-1 0-2 16,-3 0-1-16,-1 0 0 0,0 0-7 0,-4 0-2 16,9 0 0-16,-5 0 0 0,0 4-7 0,1-4-3 15,-1 0 0-15,4 4 0 0,-3 0 0 0,3 0 0 16,-3-4 0-16,3 4 0 0,1-1 0 0,0-3 0 15,8 0 0-15,-4 0 0 0,0 0 0 0,0 0 0 16,8-3 0-16,-3 3 0 0,3-4 0 0,5 4 0 16,0 0 0-16,0 0 0 0,0 0-11 0,0 0 2 15,0 0 0-15,0 0 0 16,0 0-38-16,0 0-7 0,0 0-2 0,0 0 0 16,13 7-51-16,0-3-10 0,0 4-3 0,1 0 0 15,-1-1-125-15,0-3-26 0,4 4-5 0</inkml:trace>
  <inkml:trace contextRef="#ctx0" brushRef="#br0" timeOffset="145069.025">16880 8393 3110 0,'0'0'68'0,"0"0"15"0,0 0 2 0,0 0 3 0,0 0-71 0,9 0-17 0,-9 0 0 0,0 0 0 15,0 0 55-15,0 0 7 0,0 0 2 0,0 0 0 16,0 0 0-16,0 0 0 0,-4-8 0 0,-5 4 0 15,-4 0-52-15,4 4-12 0,-4 8 0 0,0-4 0 16,-9 0 0-16,5 0 0 0,-5-1 0 0,5-3 0 16,0 4 28-16,-9-4 4 0,0 0 0 0,4 0 0 0,0 0-24 0,0 0-8 15,5 0 0-15,-5 4 0 0,5-4 0 0,0 4 0 16,4-4 0-16,0 0 0 0,4 0 0 0,0-4 0 16,5 0 0-16,-1 4 0 15,1-7-110-15,4-5-22 0,0-3-4 0</inkml:trace>
  <inkml:trace contextRef="#ctx0" brushRef="#br0" timeOffset="146352.748">17480 8196 1152 0,'0'0'102'0,"0"0"-82"16,-5 7-20-16,5-7 0 0,-4 4 339 0,4-4 63 0,-4 4 13 0,4-4 2 15,0 0-197-15,0 0-39 0,-9 4-8 0,9-4-1 16,-4-8-78-16,-1 8-15 0,1-7-3 0,-5-1-1 16,5-4-31-16,4 5-7 0,0-5-1 0,0-3 0 15,0-1-25-15,0 5-11 0,4-9 8 0,0 5-1 16,1-1-7-16,4 1 0 0,-1-1 0 0,1 1 0 15,4 0 0-15,0 3 0 0,0-3 0 0,4 3 0 16,5 0 0-16,0 1 0 0,-9-1 0 0,9 5 0 16,-5 3 0-16,0-4 0 0,-4 8 0 0,0 0 0 15,0 0 0-15,-4 8 0 0,0-4 0 0,-1 3 0 16,-3 9 0-16,-1-1 0 0,0 4 0 0,-4 5 0 0,-4 3 0 0,0 4 0 16,-1 7 0-16,-3 1 0 0,-5-1 0 0,0 1 0 15,-5 0 0-15,1-1 0 0,0-3 0 0,-1-4 0 16,1 0 0-16,4-4 0 0,-5 0 0 0,1-8 0 15,0 0 0-15,-1 1 0 0,5-5 0 0,0 1 0 16,0-5 0-16,5 5 0 0,-1-9 0 0,4 1 0 16,5-8 0-16,0 0 0 0,0 8 0 0,5-1 0 15,8-3 0-15,0 0 0 0,0 0 0 0,0-4 0 16,9 0 0-16,-1 0 0 0,1 0 0 0,4 0 0 16,-8-4 0-16,8 4 0 0,-5-4 0 0,1 4 0 15,-5-4 0-15,1 4 0 0,-5-3 0 0,0 3 0 16,0-4 0-16,0 4 0 0,-4 0 0 0,-9 0 0 15,8-8 0-15,-8 8-1092 16,-4-8-219-16</inkml:trace>
  <inkml:trace contextRef="#ctx0" brushRef="#br0" timeOffset="147603.558">18665 7829 2221 0,'0'0'98'0,"0"0"21"16,0 0-95-16,0 0-24 0,0 0 0 0,0 0 0 16,4-4 172-16,-4-4 31 0,0 5 5 0,5-5 2 0,-5 0-88 0,0-3-18 15,4 3-3-15,-4-4-1 0,0-7-39 0,0 0-8 16,-4-1-1-16,4 1-1 0,0 0-20 15,0-1-4-15,0-3-1 0,-5 0 0 0,5 4-11 0,-4-1-3 16,4 1 0-16,0 4 0 0,0-5-12 0,-4 5 8 16,4 0-8-16,0 3 0 0,0-4 0 0,0 5 8 15,0 3-8-15,4 4 0 0,0-3 0 0,-4 7 0 16,0 0 0-16,0 0 0 0,0 0-8 0,0 0 8 16,0 0-12-16,5 11 12 0,-1-3-19 0,0 3 3 15,1 5 1-15,-1-4 0 0,-4-1-1 0,0-3 0 16,-4 3 0-16,4 1 0 0,0 0 16 0,-5-5 15 15,1 9-3-15,-5-5-1 0,5-3-23 0,-5 0-4 16,-4-1 0-16,0 1-1 0,0-4 27 0,0 0 6 16,-4-4 0-16,4-4 1 0,-4 4-17 0,-1 0 0 15,1-4 0-15,4 0 0 0,-5 0 0 0,5-3 0 16,0-1 0-16,0 4 0 0,-4 0 0 0,4 0 0 0,4-3 0 0,5 3 0 16,-5-4 0-16,5 4 0 0,0 0 0 0,4 1 0 15,0 3 0-15,0-8 0 16,-5 0 0-16,10 0 0 0,-5 8 0 0,8-7 0 0,-3-1 0 15,3-4 0 1,1 5-56-16,4-1-14 0,-4 0-3 0</inkml:trace>
  <inkml:trace contextRef="#ctx0" brushRef="#br0" timeOffset="148266.413">19434 8223 2268 0,'0'0'100'0,"0"0"21"16,0 0-97-16,8 0-24 0,-8 0 0 0,0 0 0 15,0 0 180-15,0 0 32 0,13 0 5 0,-13 0 2 16,0 0-97-16,0 0-19 0,0 0-4 0,0 0-1 15,-4-4-42-15,-5 0-8 0,-4-4-1 0,0 4-1 0,-4 1-15 0,0-1-3 16,-5 0-1-16,0 4 0 0,0-4-19 0,-4 4-8 16,0 8 8-16,0-1-1 0,0 5-7 0,5-4 0 15,3-4 0-15,1 3 0 0,-1 1 0 0,5-4 0 16,0 0 0-16,0 0 0 0,-4-4 0 0,0 4 0 16,4-1 0-16,-5 1 0 0,1-4 0 0,8 4 0 15,9-4 0-15,0 0 0 0,-13 0 0 0,9 4 0 16,4-4 0-16,0 0 0 0,0 0 0 0,0 0 0 15,0 0 0-15,0 0 0 16,0 0-41-16,8 0-8 0,-8 0-2 0,0 0 0 16,9 4-58-16,-5 4-12 0,10-1-3 0,-1 1 0 15,-5 4-142-15,1-5-29 0</inkml:trace>
  <inkml:trace contextRef="#ctx0" brushRef="#br0" timeOffset="148553.237">19360 8435 748 0,'22'4'33'0,"-9"0"7"0,-5 0-32 0,1 0-8 0,4-1 0 0,-4 1 0 16,-9-4 510-16,0 0 100 0,0 0 20 0,0 0 4 15,0 0-424-15,0 0-85 0,0 0-17 0,0 0-3 16,0 0-48-16,-13 4-9 0,-5-4-3 0,1-4 0 16,0 4-12-16,-5-4-2 0,0 4-1 0,0-3 0 15,-4 3-22-15,-4 0-8 0,4 3 0 0,4-3 8 16,1 0-8-16,-1 0 0 0,4 4 0 0,1 0 0 0,4 0 0 0,0 0 0 15,4 0 0-15,1-4 0 0,-5 4 0 0,4-4 0 16,0 3 0-16,9-3 0 0,0 0 0 0,0 0 0 16,-8-3 0-16,3-1 0 0,-3 0 0 0,8 4 0 15,0-8 0-15,4 0 0 16,0 1-110-16,1-5-15 0,3 4-3 0,1 5-1379 16</inkml:trace>
  <inkml:trace contextRef="#ctx0" brushRef="#br0" timeOffset="149053.337">19447 8647 864 0,'0'0'38'0,"-9"4"8"0,-4-4-37 0,4 4-9 0,-4 0 0 0,0 0 0 15,5-4 339-15,-1 4 65 0,0 0 14 0,-4 0 2 16,5-1-202-16,3 1-41 0,-4-4-8 0,5 4-1 16,0 0-52-16,4-4-9 0,0 0-3 0,0 0 0 15,0 0-36-15,0 0-7 0,0 0-1 0,0 0-1 16,0 0-25-16,0 0-5 0,8 0-1 0,10-4 0 15,-1 0-18-15,1-3-10 0,-5-1 10 0,4 0-2 0,5 0-8 16,-5-3 0-16,0-1 0 0,1 1 0 0,-5-5 0 0,0 5 0 16,0-1 0-16,0-3 0 0,-4 3 0 0,4 0 0 15,-5 1 0-15,-3-1 0 0,-5 1 0 0,4-1 0 16,-4 0 0-16,0-3 0 0,-4 0 0 0,4-5 0 16,-5 5 0-16,-3-8 0 0,-1 0 0 0,-4-8 0 15,0 4 0-15,-4-4 0 0,-1 0 0 0,1 4 0 16,-1 0 0-16,-3 0 0 0,-5-4 0 0,4 8 0 15,5 0 0-15,-1 3 0 0,1 9 0 0,-1 3 0 16,5-4 0-16,0 5 0 0,0-1 0 0,0 0 0 16,5 0 0-16,3 5 0 0,-3-1 0 0,3 0 0 15,5 4 0-15,-4-4 0 0,4-4 0 0,0 1 0 16,0-1 0-16,9 0 0 0,-5 0 0 0,0-3 0 16,5 3 0-16,-5 0-1094 15,-4 1-216-15</inkml:trace>
  <inkml:trace contextRef="#ctx0" brushRef="#br0" timeOffset="153233.302">20324 7995 1839 0,'0'0'81'0,"0"0"18"0,0 0-79 0,0 0-20 15,0 0 0-15,0 0 0 0,0 0 226 0,0 0 42 16,0 0 8-16,0 0 1 0,0 0-110 0,0 0-23 15,0 0-4-15,0 0 0 0,0 0-61 0,0 8-12 16,-4-4-3-16,-1 3 0 0,5 5-50 0,0-4-14 16,0 7 0-16,0 1 0 0,0 3 10 0,0 4-10 15,0 0 12-15,5 4-12 0,-1-4 8 0,-4 4-8 16,4 0 0-16,1 0 0 0,-5 0 0 0,0-3 0 16,4-5 0-16,-4 0 0 0,0 1 0 0,0-5 0 15,0 0 0-15,0 1 0 0,-4-5 0 0,8 5 0 16,-4-5 0-16,0 5 0 0,0-5 8 0,0-3-8 15,0 4 0-15,0-5 0 0,0 1 14 0,0-8-4 16,4 8-1-16,-4-8 0 0,0 0 1 0,0 0 0 16,0 0 0-16,0 0 0 0,0 0-10 0,0 0 0 15,0 0 0-15,0 0 0 0,0 0 0 0,-4-4 0 16,-5-8 0-16,5 5 0 0,0-5 0 0,-1 1 0 0,1-5 0 0,0 1 0 16,-1-5 0-16,1 1 0 0,0 0 0 0,-1-4 0 15,1-1 0-15,4 1 0 0,-4 0 0 0,-1 0 0 16,1-4 0-16,4 0 0 0,-5 4 0 0,5-4 0 15,-4 7 0-15,4-3 0 0,0 0 8 0,4 4-5 16,-4 0-3-16,5-1 0 0,-1 1 0 0,1 0 0 16,-1 3 0-16,0 1 0 0,5-1 0 0,-5 5 0 15,5-1 0-15,0 4 0 0,4 1 0 0,0-5 0 16,0 8 0-16,0 0 0 0,8 4 0 0,1 0 0 16,-4 0 0-16,3 4 0 0,5 0 0 0,-4 4 0 15,0 0 0-15,-5-1 0 0,0 5 0 0,1-1 0 0,-5-3 0 0,-4 4 0 16,-1-1 0-16,1 1 0 0,-5-1 0 0,1 5 0 15,-5 3 0-15,-5-3 0 0,5-1 0 0,-4 1 0 16,-5 3 0-16,1-4 0 0,-6 5 0 0,-3-5 0 16,0 0 0-16,-1-3 0 0,-3 3 0 0,-1-3 0 15,0 4 0-15,1-5 0 0,3 1 0 0,-4-5 0 16,5 1 0-16,0-4 0 0,4 4 0 0,0-8 0 16,0 4 0-16,4-4 0 15,0 3-28-15,5-3-3 0,4 0 0 0,0 0 0 0,0 0 50 0,0 0 9 16,0 0 3-16,0 0 0 15,13 4-347-15,0-4-70 0</inkml:trace>
  <inkml:trace contextRef="#ctx0" brushRef="#br0" timeOffset="153857.313">20710 8485 748 0,'0'0'67'0,"0"0"-54"16,0 0-13-16,0 0 0 0,0 0 299 0,0 0 57 16,0 0 11-16,0 0 2 0,-8 4-102 0,8-4-21 15,0 0-4-15,0 0-1 0,0 0-79 0,0 0-16 16,0 0-3-16,0 0-1 0,0 0-67 0,0 0-14 16,4-11-2-16,0 3-1 0,1-4-43 0,3-3-15 15,-3 3 9-15,-1-3-9 0,0-4 0 0,5-1 0 16,-4-3 0-16,-1 0 0 0,5-4 0 0,-1 4 0 15,1 0 0-15,-5-4 0 0,5 3 0 0,0-3 0 16,-1 0 0-16,1 4 0 16,0 0-20-16,-1 0-8 0,1 4-3 0,4-5 0 0,-9 5 50 0,5 0 9 15,4-1 3-15,-9 1 0 16,-4 4-50-16,9-1-9 0,-5 5-3 0,1-1 0 0,-5 0 31 0,4 5 0 16,1-1 0-16,-5 0 0 0,0 8 0 0,0 0 0 0,0 0 0 15,0 0 0-15,0 0 0 0,0 0 0 0,0 0 0 0,0 0 0 16,0 0 0-16,0 0 0 0,0 0 0 0,0 0 0 15,0 0 0-15,0 0 0 0,0 0 0 0,8 12 0 16,-3-1 0-16,-5 1 0 0,4 4 0 0,0-1 0 16,5-3 19-16,-5 3 9 0,1 4 3 0,3 1 0 15,1 3-50 1,-5 0-9-16,5 4-3 0,0 0 0 0,4 0 31 0,-9 0 0 0,5 0 0 0,-5 4 0 16,5-4 19-16,-5 0 9 0,5 0 3 0,-1-4 0 15,-3 0-31-15,4-3 0 0,-1-5 0 0,-3 1 0 16,-1-5 0-16,0 1 8 0,1-5-8 0,-5-7 4 15,0 0-91-15,0 0-17 0,0 0-3 0,0 0-1423 16</inkml:trace>
  <inkml:trace contextRef="#ctx0" brushRef="#br0" timeOffset="154055.772">21019 8331 979 0,'0'0'87'0,"0"0"-70"15,0 0-17-15,0 0 0 0,0 0 537 0,0 0 104 16,0 0 21-16,0 0 4 0,-5 8-469 0,1-5-93 15,-5-3-20-15,1 0-3 0,-1 0-61 0,-4-3-20 16,4 3 10-16,-4-4-10 0,-8 0 0 0,3 0 0 16,1 4 0-16,-1-4 0 0,1 4 0 0,-5 0 0 15,5 0 8-15,0 0-5 0,-1 0-3 0,1 0 0 16,4-4 0-16,-5 4 0 16,10 0-40-16,-1-4-4 0,0-3 0 0,5-1-1020 15,0 8-204-15</inkml:trace>
  <inkml:trace contextRef="#ctx0" brushRef="#br0" timeOffset="154966.014">21679 8065 1497 0,'0'0'133'0,"0"0"-106"0,0 7-27 0,0 5 0 15,0-4 301-15,0-1 55 0,0 5 12 0,-5-1 1 16,5 1-233-16,0 3-46 0,-4 1-10 0,4-1-1 16,0 1-5-16,0 3-1 0,0-3 0 0,0 3 0 15,0 0-45-15,4 0-10 0,-4 1-2 0,9-1 0 16,-5 0 19-16,5 5 3 0,0-9 1 0,4 0 0 15,0 1-39-15,0-5 0 0,0 1 0 0,0-4 0 0,4-1 12 0,-4-7-3 16,5 0 0-16,3 0 0 0,-7-3 1 0,-1-5 0 16,4 0 0-16,-4 0 0 0,4-3-2 0,-4-5-8 15,-4 1 12-15,4 0-4 0,0-5-8 0,-4-3 0 16,-9 0 0-16,8-4 0 0,-8 4 0 0,5-4 0 16,-5 3 0-16,0-3 0 0,0 0 0 0,0 8 0 15,0-4 0-15,0 4 0 0,-5 3 0 0,5 5 0 16,0 3 0-16,0 0 0 0,0 0 0 0,0 8 0 15,0 0 0-15,0 0 0 0,0 0 0 0,5 8 8 16,-1 0-8-16,5 4 0 0,-5 3 0 0,5 0 0 16,-5 5 0-16,5-1 0 0,0-4 0 0,4 5 0 15,0-1 0-15,-5-4 0 0,5 5 0 0,-4-5 0 16,4 5 0-16,0-5 0 0,-4 0 8 0,-1-3-8 16,5 0 0-16,-4-5 8 0,0 5-8 0,0-4 0 15,4-1 0-15,-5 1 0 0,5 0 0 0,-4 0 0 0,0-8 0 16,4 0 7-16,4 0-7 0,-4 0 0 0,-13 0 0 0,0 0 0 15,9-8 0-15,-5-4 0 0,-4 1 0 0,0-1 0 16,4-3 0-16,1-1 0 0,-10 1 0 0,1-5 0 16,0 1 0-16,-5 4 0 0,5-9 0 0,-5 5 0 15,5-4 0-15,-5 8 0 0,5-1 0 0,-1-3 0 16,-3 3-28-16,3 5-3 0,1-1 0 0,0 1 0 16,4 3 47-16,-5 0 8 0,5-3 3 0,0 11 0 15,0 0-96-15,0 0-19 0,0 0-4 0,0 0-1 16,0 0-127-16,5 7-26 0,-5-7-5 0</inkml:trace>
  <inkml:trace contextRef="#ctx0" brushRef="#br0" timeOffset="155179.308">22382 8327 1612 0,'0'0'72'0,"0"0"14"0,0 0-69 0,0 0-17 15,0 0 0-15,0 0 0 0,0 0 305 0,0 0 58 16,13-4 11-16,-8 0 2 0,3-3-241 0,-3-5-49 15,-5 0-10-15,0 1-1 0,0-1-47 0,-5-3-10 16,5-1-2-16,-4-3 0 0,0 0-16 0,-1-1 8 16,1 5-8-16,-5-4 0 0,9 3 0 0,-4 1 0 15,0-1 0-15,-1 5 0 16,5-1-17-16,0 5-7 0,0 7-2 0,0 0 0 16,0 0-86-16,0 0-18 0,0 0-3 0,9 0-737 15,4 3-147-15</inkml:trace>
  <inkml:trace contextRef="#ctx0" brushRef="#br0" timeOffset="155649.953">22712 8176 2044 0,'0'0'91'0,"0"0"18"0,0 0-87 0,0 0-22 0,0 0 0 0,0 0 0 16,0 0 174-16,0 0 30 0,0 0 7 0,0 0 1 15,-8 4-104-15,-1 4-21 0,5 0-4 0,-1 3-1 16,-8-7-46-16,5 8-8 0,-1-1-3 0,0 1 0 15,1 0-9-15,3 3-3 0,-4 0 0 0,5-3 0 0,0 3-3 0,4-3-1 16,0 0 0-16,4-1 0 16,0-3 3-16,1 0 1 0,-5-8 0 0,9 7 0 0,-9-7 7 0,8 4 2 15,5-4 0-15,0-4 0 0,0 1-4 0,5-5-1 16,-5 0 0-16,0-4 0 0,0 5-6 0,-5-9-2 16,5 1 0-16,-4-1 0 0,0-3 11 0,-5 0 1 15,5 0 1-15,-5-1 0 0,1-3-31 0,-5 4-7 16,4-8 0-16,-4 4-1 0,0-4 17 0,0 0 0 15,-4 3 0-15,-1-3 0 0,-4 4 0 0,5 0 0 16,0 0 0-16,-1 4 0 0,1-1 0 0,0 5 0 16,-1 3 0-16,1 4 0 0,0-3 0 0,-1 3 0 15,5 8 0-15,0 0 0 0,0 0 21 0,0 0-1 16,0 0-1-16,0 0 0 0,0 0 3 0,0 0 1 16,5 12 0-16,-1 3 0 0,-4 1-15 0,4 3-8 15,5 0 8-15,0 4-2 0,-1 4-6 0,1 0 0 16,0 8 0-16,0 0 0 0,4 0 0 0,-5-4 0 0,1-4 0 0,0 0 0 15,4 0-20-15,-9-4-1 0,5-4 0 0,-1 4 0 32,-3-7-80-32,-1-5-16 0,5 5-3 0,-1-9-1 15,-3 1-173-15,3 0-34 0,1-8-8 0,4 4-401 0,-4 0-81 0</inkml:trace>
  <inkml:trace contextRef="#ctx0" brushRef="#br0" timeOffset="155866.917">23012 8381 1148 0,'0'0'51'0,"0"0"10"0,4 8-49 0,1 0-12 0,-1-1 0 0,-4-7 0 15,4 8 229-15,-4-8 43 0,0 0 9 0,0 0 2 16,0 0-88-16,0 0-18 0,0 0-3 0,0 0-1 15,5-4-69-15,3-7-15 0,-3-1-2 0,3-3-1 16,-8-1-20-16,5 1-4 0,-5-9-1 0,0 5 0 16,0-4-21-16,0-4-5 0,0 0-1 0,-5-4 0 15,5 0-16-15,-4 4-3 0,0-4-1 0,-1 0 0 0,5 0-14 0,-8 4 0 16,3 0 8-16,1 4-8 0,0 0 0 0,-1 4 0 16,1 3 0-16,0-3 0 0,-1 7 0 0,5 5-8 15,0-5 8-15,-4 4-13 16,4 8-16-16,0 0-3 0,0 0-1 0,0 0 0 15,0 0-76-15,0 0-15 0,4 16-4 0,1-5 0 16,-1 5-137-16,0-1-28 0</inkml:trace>
  <inkml:trace contextRef="#ctx0" brushRef="#br0" timeOffset="156065.022">23129 8076 1152 0,'0'0'102'0,"9"8"-82"15,0-4-20-15,-9-4 0 0,0 0 365 0,0 0 69 16,0 0 14-16,0 0 2 0,0 0-250 0,0 0-49 0,0 0-11 15,-9-4-1-15,0 0-70 0,-4 4-13 16,0-4-4-16,0 4 0 0,-4 0-29 0,-1 0-7 16,-3 4 0-16,3 0-1 0,5 4-15 0,-4-5 11 0,0 5-11 0,-1-4 10 15,1 0-10-15,-1 4 0 0,5-8 0 0,5 7 0 32,-1-3-52-32,9-4-7 0,0 0-1 0,0 0 0 0,0 0-98 0,0 12-20 0,9-5-4 0,4 5-1106 15</inkml:trace>
  <inkml:trace contextRef="#ctx0" brushRef="#br0" timeOffset="156501.144">23212 8227 576 0,'0'0'51'16,"4"11"-41"-16,0-3-10 0,-4-8 0 0,0 0 398 0,0 0 78 15,0 0 15-15,0 0 3 16,0 0-297-16,0-8-59 0,0-3-12 0,0-1-2 0,-4-3-38 0,0-5-7 16,-1-3-2-16,-3-4 0 0,3 4-9 0,-3-4-1 15,-1 0-1-15,5 4 0 0,-1 0-21 0,5-1-4 16,-4 1-1-16,0 4 0 0,4 4-24 0,0-1-4 15,0 1-2-15,0 3 0 0,0 0-10 0,0 12 0 16,0 0 9-16,0 0-9 0,0 0 0 0,0 0 8 16,4 12-8-16,5 7 0 0,-5 1 0 0,0-1 0 15,-4 4 0-15,5 4 0 0,-1 4 0 0,-4 0 0 16,0 0 0-16,4 0 0 0,-4-4 0 0,0 0 0 16,0 0 0-16,5-8 0 0,-5 0 0 0,4 1 0 15,-4-5 0-15,0-3 0 0,0-5 9 0,0-7 1 16,0 0 0-16,0 0 0 0,0 0 11 0,0 0 3 15,9-3 0-15,-1-1 0 0,1 0-8 0,-5 0 0 16,5-4-1-16,0 1 0 0,-5-1-11 0,9-4-4 0,-8 5 0 16,3-5 0-16,1 0 0 0,0 1 0 0,-1 3 0 0,1-4 0 15,0 1 0-15,4-1 0 0,0 5 0 0,4-1 0 16,-4 0 0-16,4 4 0 0,1 0 0 0,-1 4 0 16,-4 4 0-16,0 4 0 0,5 0 0 0,-5 7 0 15,-9 1 0-15,5 3 0 0,-1 4 0 0,1 0 0 16,-5 0-28-16,5 1-3 0,-5-1 0 0,-4 0 0 15,5-8 31-15,-5-3 0 0,0 0 0 0,0-12 0 16,0 0-226-16,0 0-52 16</inkml:trace>
  <inkml:trace contextRef="#ctx0" brushRef="#br0" timeOffset="157366.414">20949 9315 115 0,'0'0'10'0,"0"0"-10"16,9 4 0-16,0-4 0 0,-9 0 440 0,13 8 87 0,-5-4 17 0,1 0 3 15,-9-4-246-15,0 0-49 0,0 0-9 0,0 0-3 16,0 0-104-16,0 0-22 0,0 0-4 0,0 0-1 16,0 0-49-16,0 0-9 0,0 0-3 0,-9 0 0 15,1 0-16-15,-1 0-3 0,-4 4-1 0,0-4 0 16,-4 0-10-16,-5 3-2 0,4 1-1 0,1 4 0 15,0-8-15-15,-1 4 9 0,-3 4-9 0,-1-5 8 16,0 1-5-16,5 0-3 0,-5 0 0 0,5 0 0 16,-1 0 0-16,5 3 0 0,5-7 0 0,8 0 0 15,-9 4 0-15,0-4 0 0,1 0 0 0,8 0 0 16,0 0 0-16,0 0 0 0,-9-4 0 0,9 4 0 0,0 0 0 0,0 0 0 16,0 0 0-16,0 0 0 0,0 0 0 0,0 0-15 15,0 0 5-15,0 0 1 16,0 0-54-16,9 0-10 0,4 4-3 0,0 0 0 15,-5-4-101-15,5 0-21 0,5 4-4 0,-1 0-678 16,1 0-135-16</inkml:trace>
  <inkml:trace contextRef="#ctx0" brushRef="#br0" timeOffset="157616.653">21001 9485 1497 0,'0'0'133'0,"9"4"-106"15,4 8-27-15,-4-5 0 0,-1-3 364 0,-8-4 67 16,9 8 13-16,-5 0 4 0,-4-8-292 0,0 0-57 15,0 0-12-15,0 0-3 0,0 0-36 0,0 0-7 16,-8 7-1-16,-1-3-1 0,-4 0-16 0,-4 0-3 16,4 0-1-16,-5-4 0 0,1 0-8 0,0 0-2 15,-9 0 0-15,4 0 0 0,0 0-9 0,-4 0 12 0,4 4-12 0,-4-4 12 32,0 4-33-32,0-4-7 0,4 3 0 0,5 1-1 0,0-4 49 0,4 0 9 0,4 4 3 0,9-4 0 15,0 0-24-15,0 0-8 0,0 0 0 0,0 0 0 16,-9 4 0-16,9-4 0 0,0 0 0 0,0 0 0 15,0 0-52-15,5-4-11 0,8-4-1 0,0 5-1510 16</inkml:trace>
  <inkml:trace contextRef="#ctx0" brushRef="#br0" timeOffset="159665.324">21488 9196 1324 0,'0'0'118'0,"0"0"-94"0,0 0-24 0,0 0 0 0,0 0 227 0,0 0 41 16,-5 7 8-16,5-7 1 15,-8 0-58-15,8 0-12 0,-9 4-3 0,9-4 0 0,0 0-100 16,0 0-21-16,0 0-4 0,-4-4-1 0,-5 4-11 0,9 0-3 16,0 0 0-16,0 0 0 0,0 0-51 0,0 0-13 15,0-7 0-15,0 3 0 0,4-4 0 0,-4 0 0 16,5 1 0-16,-1-5 0 0,5 4 0 0,-1-3 0 16,5 3 0-16,0-3 0 0,0 3 0 0,1-4 0 15,-1 4 0-15,4 5 0 0,5-5 28 0,-5 8 2 16,0-4 1-16,5 0 0 0,-5 8-31 0,1 0 0 15,-1 0 0-15,-8 3 0 0,4 5 0 0,-9 0 8 16,1 3-8-16,-1-3 4 16,-8 3-30-16,4-3-5 0,-9 7-1 0,0-4 0 0,1 1 51 0,-6-1 9 15,6 5 3-15,-5-9 0 16,0 5-50-16,0-5-9 0,0 5-3 0,0-5 0 0,-5 1 50 0,5-1 9 16,0 1 3-16,0 0 0 15,0-5-50-15,0 1-9 0,4 4-3 0,-4-5 0 0,5 1 31 0,3 0 0 0,1 0 0 0,4-8 0 16,-4 3 20-16,4-3 9 0,0 0 3 0,0 0 0 31,0 0-52-31,0 0-9 0,0 0-3 0,0 0 0 0,0 0 51 0,8 0 9 0,5 0 3 0,-4-3 0 16,4 3-31-16,0-4 8 0,0 0-8 0,5 4 4 15,-5-8-30-15,0 8-5 0,8 0-1 0,-3 0 0 16,-1 0 52-16,0 4 9 0,1-4 3 0,-5 4 0 16,0 4-52-16,0-1-9 0,-4 1-3 0,-1 4 0 15,-3-1 52-15,-1 1 9 0,-4-1 3 0,0 1 0 0,-4-1-24 16,-1 1-8-16,-3 3 0 0,-1 1 0 0,-4-1 0 0,0 1 0 15,0-5 0-15,-5 1 0 0,1 0 0 0,4-5 0 16,-4 1 0-16,-1 0 0 0,-3-4 0 0,3 3 0 16,1-7 0-16,8 4 0 15,1-4-33-15,-6 0-3 0,10-4-1 0,4 4-1563 16</inkml:trace>
  <inkml:trace contextRef="#ctx0" brushRef="#br0" timeOffset="160350.993">22339 9605 1324 0,'0'0'59'0,"0"0"12"16,0 0-57-16,0 0-14 0,0 0 0 0,0 0 0 15,0 0 397-15,0 0 77 0,0 0 15 0,9-4 3 16,-9 4-320-16,0-11-65 0,4-1-13 0,0 0-2 0,1-3-41 0,-5-1-8 16,0-3-2-16,0-4 0 0,0 0-17 0,-5-4-4 15,1 0-1-15,0-4 0 16,4 0-10-16,-9 0-1 0,9 0-8 0,-4 0 12 0,-1 4-12 0,5 4 0 16,-4 0 8-16,4 4-8 0,-4 3 0 0,4 1 0 15,-5 3 0-15,5 5 0 16,0 7-20-16,0 0-8 0,0 0 0 0,0 0-1 0,0 0 29 0,5 11 12 15,-1 5-1-15,-4-1 0 16,4 0-42-16,1 5-8 0,-5-1-1 0,4 0-1 16,-4-3-24-16,4-1-5 0,-8 1-1 0,4-1 0 15,0-3-2-15,0-1-1 0,0 5 0 0,0-5 0 0,0-11 42 0,0 8 9 16,0-8 2-16,-4 12 0 0,4-12 45 0,0 7 8 16,-5 5 3-16,5-4 0 15,0-8 41-15,-4 7 9 0,4-7 2 0,-4 8 0 0,-5 0-23 0,0 0-4 16,0-5 0-16,-4 1-1 0,0 0-19 0,0-4-3 0,-4 0-1 15,0 0 0-15,-5 0-20 0,-4 0-5 0,8 0-1 16,-8 0 0-16,0-4-10 0,5 0 0 0,3 1 0 0,1 3 0 16,0-8 0-16,-1 4 0 0,5 0 0 0,0 0 7 15,4-4-7-15,-4 5 0 0,5-5 0 0,-1 4 0 16,5-4 0-16,-5 1 0 0,5-1 0 0,-1-4 0 16,1 5 0-16,0-5 0 0,4 0 0 0,-5-3 0 15,5 3 0-15,0-3 0 0,0-1 0 0,0 1 0 16,0 0 0-16,5 3 0 0,-1-3 0 0,5 7 0 15,-5-4-77-15,0 5-15 0,1 3-4 0</inkml:trace>
  <inkml:trace contextRef="#ctx0" brushRef="#br0" timeOffset="161116.716">22947 9454 1670 0,'0'0'148'15,"0"0"-118"-15,0 0-30 0,0 0 0 16,0 0 332-16,0 0 60 0,0 0 12 0,4-11 2 15,-4-8-240-15,0-1-48 0,-4-3-10 0,4 0-1 16,0 0-57-16,0-4-11 0,-5-4-3 0,5 0 0 0,-4 4-20 0,0-4-5 16,-1 0-1-16,1 4 0 15,0 0-33-15,4 4-6 0,-5 0-2 0,1 3 0 0,0 5 51 0,4 0 9 16,0 3 3-16,-5 4 0 16,5 8-52-16,0 0-9 0,0 0-3 0,5 20 0 0,-5-5 32 0,4 8 0 15,0 4 0-15,1 4 0 0,-5-4 0 0,4 4 0 16,-4-4 0-16,0 0 0 0,0 0 0 0,-4 0 0 15,4-4 0-15,0 0 0 0,-5 1 0 0,5-5 0 16,0 0 0-16,-4 0 0 0,4-3 0 0,0-4 0 16,0-1 0-16,0 1 0 0,0-12 19 0,0 7 9 15,0 1 3-15,0-8 0 16,0 0-50-16,0 0-9 0,0 0-3 0,0 0 0 0,0 0 51 0,0 0 9 16,9-4 3-16,-1 0 0 0,-3-7-32 0,3 3 0 15,-3-7 0-15,4 3 0 16,-1 0-22-16,1-3-7 0,0 0-2 0,-1 3 0 0,1-3 50 0,4 3 9 15,-4 0 3-15,8 5 0 0,0-1-31 0,5 0 8 16,0 8-8-16,0 0 4 0,4 0-4 0,-5 4 0 0,-3 0 0 0,-1 4 0 16,0-1 0-16,-8 1 0 0,0 4 0 0,-5-1 0 15,-4 1 0-15,0 3 0 0,-4 1 0 0,-5-1 0 16,-4-3 0-16,0 3 0 0,-4-3 0 0,-1 3 0 16,-3-11 0-16,3 4 0 0,-3 0 0 0,3-1 0 15,-4-3 0-15,1 0 0 0,3 0 0 0,1 0 0 16,0-4 0-16,4 0-12 0,0 0 12 0,0 0-10 15,4-4-150-15,0-4-29 0,0 0-7 0,5 1-1236 16</inkml:trace>
  <inkml:trace contextRef="#ctx0" brushRef="#br0" timeOffset="161439.93">23485 9412 460 0,'0'0'20'0,"0"0"5"0,5 8-25 0,-1-1 0 15,0 1 0-15,-4-8 0 0,0 0 540 0,0 0 104 16,0 0 20-16,0 0 4 0,0 0-456 0,0 0-90 15,0 0-18-15,0 0-4 0,0 0-55 0,-4-11-10 0,4 3-3 0,-4-4 0 16,-5 1-20-16,5-5-4 0,-5 1 0 0,0-1-8 16,5-3 8-16,-5 4-8 0,5-5 0 0,-5 1 0 15,1 3 0-15,3 1 0 0,1 0 0 0,4-1 0 16,-5 1-71-16,1 3-14 0,8 1-3 16,1 3-1-16,-1 0-89 0,5 4-18 0,-5 0-3 15,5 4-954-15</inkml:trace>
  <inkml:trace contextRef="#ctx0" brushRef="#br0" timeOffset="161711.307">23698 9281 864 0,'0'0'38'0,"9"7"8"0,-9-7-37 0,4 12-9 16,-4-12 0-16,4 8 0 0,-4-8 392 0,0 0 77 16,0 0 15-16,0 0 4 0,0 0-292 0,0 0-59 15,0 0-11-15,0 0-2 0,0 0-51 0,0 0-9 16,0 0-3-16,0 0 0 0,0 0-26 0,5-8-6 15,-5 0-1-15,0 1 0 0,4-5-14 0,-8-4-3 16,4 1-1-16,-5 0 0 0,1-1-10 0,0 1 8 16,-1-8-8-16,1 7 8 15,4-3-8-15,-4 0 0 0,-1-1 0 0,1 5 8 0,4-1-8 0,0 1 0 16,-4-1 0-16,4 5 0 0,0-1 0 0,4 5-9 16,-4-1 9-16,0 8-13 15,0 0-67-15,0 0-14 0,0 0-2 0,0 0-1 16,0 0-67-16,0 0-12 0,0 0-4 0,0 0-1003 0</inkml:trace>
  <inkml:trace contextRef="#ctx0" brushRef="#br0" timeOffset="161927.787">23833 9157 2624 0,'0'0'116'0,"0"0"24"0,0 0-112 0,0 0-28 0,0 0 0 0,0 0 0 16,0 0 152-16,0 0 25 0,0 0 5 0,0 0 1 15,0 0-95-15,0 0-18 0,-9 0-4 0,-4 0-1 16,0 0-34-16,0 0-7 0,0 0-2 0,0 0 0 16,0 0-14-16,-5 0-8 0,5-4 8 0,0 0-8 0,0 4 0 15,0-3 0-15,0-5 0 0,0 4 0 16,5 0-45-16,-1 4-7 0,0 0-2 0,9 0 0 16,0 0-102-16,0 0-20 0,0 0-4 0</inkml:trace>
  <inkml:trace contextRef="#ctx0" brushRef="#br0" timeOffset="162316.822">24119 9091 2188 0,'0'0'97'0,"0"0"20"0,0 0-93 0,-8 0-24 16,-5-3 0-16,0-1 0 0,0 0 158 0,4 0 27 0,-4 0 6 0,0 4 1 16,0-4-52-16,0 0-9 0,4 1-3 0,-4 3 0 15,0-4-102-15,4 8-26 0,1-4 0 0,-1 0 0 16,0 3 56-16,5-3 7 0,4 0 1 0,0 0 0 16,0 0-52-16,0 0-12 0,-4 8 0 0,4 4 0 15,4-5 0-15,5 5 0 0,-5 0 0 0,5-1 0 16,-5 1 0-16,5-1 0 0,-1 5 0 0,1-1 0 15,-5 1 0-15,1-5 0 0,3 5 0 0,-3-1 0 16,-1 1 0-16,0-1 0 0,-4 1 0 0,0-1 0 16,-4-3 0-16,4 3 0 0,-4-3 0 0,4-1 0 15,0 1 0-15,0-5 0 0,-5 1 0 0,-3 0 0 0,3 0 0 16,-3-5 0-16,-5 1 0 0,4-8 0 16,-4 4-48-16,-4-11-13 0,-1-1-3 0,1-3-956 15,-5-4-191-15</inkml:trace>
  <inkml:trace contextRef="#ctx0" brushRef="#br0" timeOffset="162428.91">23346 8999 2977 0,'0'0'132'0,"0"0"27"0,0 0-127 0,5 11-32 15,-5-11 0-15,8 8 0 0,-8-8 52 0,0 0 5 16,9 0 1-16,4-4-1439 0</inkml:trace>
  <inkml:trace contextRef="#ctx0" brushRef="#br0" timeOffset="-204129.168">7418 10655 2019 0,'0'0'89'0,"9"4"19"0,-9-4-86 0,13 0-22 15,-13-4 0-15,0 4 0 0,4-4 180 16,0 0 31-16,-4 4 6 0,5-7 2 0,-5-5-108 0,0 4-22 16,-5 1-4-16,1-1-1 0,0 4-16 0,-9-4-3 15,4 1-1-15,0 3 0 0,-12 0 0 0,3-4 0 16,1 4 0-16,-1-3 0 0,-16 7-51 0,8-4-13 16,-9 0 0-16,4 0 0 0,-8 4 0 0,5 0 0 15,-1 0 0-15,5 4 0 0,-18 0 0 0,4 3 0 16,1 1 0-16,-1 0 0 0,1 0 28 0,-5-1 4 15,9 1 0-15,-4 4 0 0,4-1-24 0,0 1-8 16,-5-1 0-16,14 5 0 16,-14-1-26-16,14 1-5 0,-5 3-1 0,5 4 0 0,-1-7 51 0,1 7 9 15,8-4 3-15,-8 4 0 0,0 4-31 0,3-4 8 16,1 1-8-16,0-1 4 0,5 0-4 0,-5 4 0 0,4-4 0 0,9 0 0 16,-13-3 0-16,8 3 0 0,1-4 0 0,4 4 0 15,0-3 0-15,0 3 0 0,0-4 0 0,0 0 0 16,0 1 0-16,4-1 0 0,-4-4 0 0,4 9 0 15,1-9 0-15,-5 4 0 0,4 1 0 0,0-5 0 16,1 0 0-16,3 1 0 0,-8-1 0 0,5 1 0 16,-1-5 0-16,9 1 0 0,-13-4 0 0,13-1 0 15,-13 1 0-15,9 0 0 0,-1-4 0 0,1 0 0 16,0-4 0-16,-5 0 0 0,0 0 0 0,5 0 0 16,0-4 0-16,-1-4 0 0,-4 0 0 0,5 1 0 15,4-9 0-15,-9 5 0 0,1-5 0 0,3 1 0 16,-3-9 0-16,8 5 0 0,-9-8 0 0,0 8 0 0,5-4 0 0,4-1 0 15,-9 1 0-15,9 0 0 0,0 0 0 0,-8 4 0 16,3-1 0-16,5 1 0 0,0 8 0 0,0-5 0 16,-8 4 0-16,8 1 0 0,0-1 0 0,0 5 0 15,0 7 0-15,0 0 0 0,0 0 0 0,0 0 0 16,0 0 0-16,0 0 0 0,0 0 0 0,0 0 0 16,0 0 0-16,-5 11 0 0,5 1 0 0,5 7 0 15,-5 0 0-15,0 1 0 0,8-1 0 0,-8 0 0 16,0 1 0-16,0 3 0 0,5 0 0 0,-5 0 0 15,0 0 0-15,8 0 0 0,-8-3 0 0,0-1 0 16,5 0 0-16,-1 4 0 16,0-3-28-16,1-1-3 0,8-3 0 0,-9-1 0 0,0 4 50 0,9-3 9 15,-4-5 3-15,4-3 0 16,5-4-50-16,-1 4-9 0,9-5-3 0,-13 1 0 0,17 0 31 0,-12-4 0 16,8-4 0-16,4 4 0 0,-12-7 0 0,8 3 0 0,-5 0 0 0,10 0 0 15,-1-4 0-15,-4 1 0 0,0 3 0 0,-4-4 0 16,0 8 0-16,-5-4 0 0,0 4 0 0,-4 0 0 15,0 0 0-15,-8-4 0 0,-5 4 0 0,0 0-1593 16</inkml:trace>
  <inkml:trace contextRef="#ctx0" brushRef="#br0" timeOffset="-203436.106">8651 10987 1555 0,'0'0'138'0,"0"0"-110"15,0 0-28-15,0 0 0 0,0 0 301 0,0 0 55 16,0 0 12-16,0 0 1 0,0 0-204 0,0 0-41 16,0-4-8-16,-8-3-1 0,8-5-46 0,0-3-9 15,-5-5-1-15,1-3-1 0,-1-4-32 0,1 0-6 16,0-8-2-16,-1-3 0 0,1 3 0 0,0 0 0 15,4-3 0-15,-9 7 0 0,5 0-18 0,-1 0 8 16,5 8-8-16,0 0 0 0,0-1 8 0,0 9-8 16,0 0 0-16,5 3 0 0,-5 4 0 0,0 8 0 15,0 0 0-15,0 0 0 16,0 0-56-16,0 0-9 0,0 0-2 0,13 8 0 16,-9 0-90-16,0 3-19 0,-4 1-3 0,5-1-721 0,-5 9-144 0</inkml:trace>
  <inkml:trace contextRef="#ctx0" brushRef="#br0" timeOffset="-203146.738">8547 10779 2390 0,'0'0'106'0,"0"0"22"0,0 0-103 0,0 0-25 0,0 0 0 0,0 0 0 16,0 0 159-16,0 0 26 0,0 0 6 0,-4 7 1 16,-1-3-84-16,1 0-16 0,0-4-3 0,-1 4-1 15,-8 0-40-15,5 0-9 0,-1-4-2 0,0 7 0 16,-4-7-13-16,0 4-4 0,0-4 0 0,4 0 0 15,9 0-4-15,-4 4-2 0,-9-4 0 0,-4 4 0 0,-1-4-5 0,1 0-1 16,4 0 0-16,-4-4 0 0,4 4-8 0,-5-4 0 16,5 0 0-16,0 1 0 0,-4-1 0 0,4-4 0 15,0 0 0-15,0 1 7 0,4-1-7 16,0-4 0-16,1 1 0 0,-1-1 0 0,5 0 0 0,4 1 0 16,-5-5 0-16,5-3 0 0,9 4 0 0,0-5 0 15,-9 5 0-15,8-4 0 0,-3 7 0 0,3 0 0 16,-3 1 0-16,3 3 0 15,-8 8-28-15,0 0-3 0,0 0 0 0</inkml:trace>
  <inkml:trace contextRef="#ctx0" brushRef="#br0" timeOffset="-202213.501">9133 10497 2156 0,'0'-12'96'0,"0"8"19"0,0 1-92 15,0-5-23-15,-4 0 0 0,0 0 0 0,-5 1 206 0,0-1 37 0,0 0 7 0,-4 4 2 16,5 4-113-16,-5-4-23 0,4 8-4 0,-4 0 0 16,-4 0-61-16,-1 4-12 0,1 3-3 0,4-3 0 15,-13 0-20-15,4-4-4 0,5 7 0 0,-1-3-1 16,1 4-11-16,4-5 0 0,-4 1 0 0,4 0 8 16,0-4-8-16,4 3 0 0,-4 1 0 0,13-8 0 15,0 8 0-15,0-1 0 0,0 5 0 0,4 0 0 16,9-5 0-16,0 5 0 0,5-1 0 0,-1 5 8 15,5-4-8-15,4-1 0 0,-5 5 0 0,6-5 0 16,-1 1 0-16,0 3 0 0,-9 1 0 0,5-1 0 0,-5 0 0 16,0 5 0-16,-4-1 0 0,1 0 0 15,-1 1 0-15,-5-1 0 0,-8 0 0 0,0 1 0 0,0 3 0 16,-8 0 0-16,8-4 0 0,-18 1 0 0,5-5 0 0,0 0 0 16,-4-3 0-16,4 0 0 0,-5-9 0 0,-3 5 0 15,-1-8 0-15,0 0 0 0,-4 0 0 0,4 0 0 16,5-4 0-16,-5-3 0 0,5-1 0 0,-5 0 0 15,14-3 0-15,-5-1 8 0,0 0-8 0,8 1 8 16,1-1-8-16,4 1 8 0,4-5-8 0,5 5 10 16,0-5-10-16,4 5 10 0,4-9-10 0,5 5 0 15,-1-4 0-15,5-1 0 0,-4 1 0 0,0-4 0 16,4 3 0-16,-4-3 0 0,-1 0 0 0,-3 4 0 16,3-4 0-16,-3 0 0 0,-1-1 0 0,1 1 0 15,-14 4 0-15,5-4 0 0,-5 0 0 0,0 3 0 16,-8 1 0-16,0 4 3 0,4-1-3 0,-9 1 0 0,5 3 0 0,-9 0 0 15,-1 5 0-15,1 3 0 0,0 0 0 0,0 4 0 16,-4 0 0-16,4 4 0 16,0 0 0-16,-4 3 0 0,4-3 0 0,4 4 0 0,-8 0 0 15,8-1 0 1,0-3-156-16,5 4-30 0,4-8-6 0</inkml:trace>
  <inkml:trace contextRef="#ctx0" brushRef="#br0" timeOffset="-201679.192">9876 10844 1508 0,'0'0'67'0,"4"-4"13"0,9 4-64 0,-8 0-16 0,3 0 0 16,1 0 0-16,-9 0 228 0,4 0 41 0,5-3 9 0,0 3 2 15,-9 0-99-15,8 0-19 0,-8 0-4 0,0 0-1 16,0 0-53-16,0 0-12 0,0 0-1 0,0 0-1 16,0 0-33-16,0 0-6 0,0-8-2 0,-8 4 0 15,3-4-16-15,-8 4-3 0,0 1-1 0,0-1 0 16,0 0-21-16,-4 4-8 0,-1 0 0 0,-3 4 0 15,3-4 0-15,-3 4 0 0,-1-1 0 0,0-3 0 16,0 0 0-16,1 0 0 0,-1 4 0 0,5 0 0 16,-5-4 0-16,5 0 0 0,-5-8 0 0,0 8 0 15,13 0 0-15,-8 0 0 0,4 0 0 0,4 0 0 16,1 0 0-16,8 0 0 0,0 0 0 0,0 0 0 0,0 0 0 0,0 0 0 16,8 0 0-16,1-3 0 15,4-1-60-15,4 0-12 0,-8-4-3 0</inkml:trace>
  <inkml:trace contextRef="#ctx0" brushRef="#br0" timeOffset="-192847.018">10440 11076 864 0,'0'0'76'0,"0"0"-60"0,0 0-16 0,0 0 0 16,0 0 360-16,0 0 70 0,0 0 14 0,0 0 2 15,0 0-215-15,0 0-43 0,5-8-9 0,-1 0-2 16,-4 1-39-16,4-1-8 0,-4-4-2 0,0-3 0 16,0-4-82-16,0-1-17 0,0-10-3 0,0 2-1 15,-4-2-15-15,4-1-10 0,-4 0 12 0,4-4-12 16,-5 8 8-16,1-4-8 0,4 0 0 0,0 4 5 0,-4 0-5 0,4 4 0 15,0 0 0-15,0 4 0 0,-5 3 0 0,5 5 0 16,0-1 0-16,0 4 0 16,0 1-42-16,0 7-8 0,0 0-2 0,0 0-1008 15,0 0-203-15</inkml:trace>
  <inkml:trace contextRef="#ctx0" brushRef="#br0" timeOffset="-192048.023">11057 11049 576 0,'0'0'51'0,"0"0"-41"0,0 0-10 0,0 0 0 16,0 0 393-16,0 0 77 0,0 0 15 0,0 0 3 0,0 0-253 16,0 0-51-16,0 0-11 0,0 0-1 0,0 0-76 0,4-8-14 15,1 0-3-15,-1-3-1 0,-4-1-25 0,0-3-5 16,0-4 0-16,-4-1-1 0,4 1-15 0,-5-12-2 16,1 0-1-16,4 0 0 0,-4 0-8 0,4 1-1 15,0-1-1-15,-5 4 0 0,5 3-7 0,-4 5 0 16,4-4-1-16,0 8 0 0,0-5-11 0,0 9 0 15,0-1 9-15,4 0-9 0,-4 1 0 0,5 3 0 16,-5 4 0-16,0 4 0 0,0 0 0 0,0 0 0 16,0 0 0-16,0 0 0 0,0 0 0 0,0 0 0 15,0 0 0-15,0 0 0 0,0 0-12 0,0 0-1 16,0 0 0-16,0 12 0 0,4-4-9 0,-4 3-2 16,0 1 0-16,0-1 0 15,0-3-2-15,0 4-1 0,0-1 0 0,0 5 0 0,0-5 12 0,-4 1 3 16,4-1 0-16,0-3 0 0,0-8 12 0,-5 12 0 0,1-1-10 0,0 1 10 15,-1-4 0-15,5-8 0 0,-8 11 0 0,3-3 8 16,-8 0 14-16,5-1 2 0,-1 1 1 0,0 0 0 16,0-4 3-16,1 3 0 0,-1-3 0 0,0 4 0 15,-4 0-6-15,5-4-1 0,-10-1 0 0,5 1 0 16,5-4-5-16,-5 0 0 0,0 0-1 0,-5 4 0 16,5 0-15-16,0-4 11 0,-4 4-11 0,-5-4 10 15,9-4-7-15,-4 4-3 0,4-4 0 0,4 0 0 16,0 0 0-16,-4 1 0 0,9-1 0 0,-5 0 0 15,1 0 0-15,-1-4 0 0,9 8 0 0,-5-4 0 0,-3-3 0 0,3-1 0 16,1 0 0-16,0-3 0 0,-1-1 0 0,5 0 0 16,0-3 0-16,0 3 0 0,5-7 0 0,-1 4 0 15,0-1 0-15,1 1 0 0,-1-4 0 16,0 7 0-16,5-4 0 0,0 5 0 0,-5-1 0 16,5 5-10-16,-5 3 10 0,-4 4-1094 15,0 0-212-15</inkml:trace>
  <inkml:trace contextRef="#ctx0" brushRef="#br0" timeOffset="-191306.38">11952 10628 1994 0,'21'16'88'0,"-12"-13"19"0,0 1-86 0,-9-4-21 16,8 0 0-16,1 4 0 0,0-4 208 0,-9 0 38 0,0 0 7 0,0 0 2 15,0 0-123-15,0 0-24 0,0 0-4 0,0 0-2 16,0 0-52-16,-13 8-10 0,4-8-3 0,-4 4 0 16,0 0-13-16,-4-4-4 0,-1 0 0 0,1 3 0 15,-1 1-5-15,-3-4-2 0,-1 0 0 0,5 0 0 16,-1 0-3-16,-3-4-1 0,3 4 0 0,1 0 0 16,4 0-1-16,-5 0 0 0,5 0 0 0,-4 0 0 15,4 0-8-15,0 0 10 0,0 0-10 0,0 0 10 16,4 0-10-16,1 0 0 0,-1-3 0 0,5 3 0 15,-5 0 0-15,0 0 8 0,9 0-8 0,0 0 0 16,0 0 0-16,0 0 0 0,0 0 0 0,0 0 0 16,0 0 0-16,0 0 0 0,0 0 0 0,0 0 0 0,0 0-24 0,0 0 0 15,0 0 0-15,0 0 0 16,0 0-74-16,9-4-15 0,-9 4-3 0,0 0-1 16,0 0-59-16,9-4-11 0,-1 4-2 0,-3 4-616 15,-5-4-123-15</inkml:trace>
  <inkml:trace contextRef="#ctx0" brushRef="#br0" timeOffset="-190997.959">11925 10833 2088 0,'22'7'92'0,"-22"-7"20"0,9 4-90 0,0-4-22 15,-1 4 0-15,1 0 0 0,-9-4 190 0,0 0 34 16,0 0 6-16,0 0 2 0,0 0-96 0,0 0-18 15,0 0-4-15,0 0-1 0,-4-8-44 0,-1 1-9 0,-3-1-1 0,-5 4-1 16,0 0-22-16,-1 0-5 0,1 0-1 0,-4 1 0 16,0 3-16-16,-1 0-3 0,1 0-1 0,0 0 0 15,-1 0-10-15,1 0 0 0,-5 3 0 0,5-3 0 16,4 8 0-16,0-4 0 0,-5 0 0 0,10 0 0 16,-5 0 0-16,4 3 0 0,0-3 0 0,1 0 0 15,-1 0 0-15,9-4 0 0,0 0 0 0,0 0 0 16,-9 4 0-16,9-4 0 0,0 0 0 0,0 0 0 15,0 0-88-15,0-8-20 0,-4 0-4 0,4 1-1412 16</inkml:trace>
  <inkml:trace contextRef="#ctx0" brushRef="#br0" timeOffset="-186777.807">12438 10501 748 0,'0'0'67'0,"0"0"-54"16,0 0-13-16,0 0 0 0,0 0 323 0,0 0 61 0,0 0 13 15,0 0 3-15,0 0-167 0,0 0-33 0,0 0-6 0,0 0-2 16,0 0-83-16,0 0-17 0,4-4-3 0,1-4-1 15,-1 4-41-15,-4 0-9 0,4-3-2 0,1-1 0 16,-1 4-12-16,0 0-2 0,1-4-1 0,3 5 0 16,1-1-3-16,-5-4-1 0,9 4 0 0,-4-4 0 15,4 5 11-15,0-1 1 0,0 0 1 0,5 0 0 16,-5 0-42-16,0 4-8 0,8-4-1 0,-8 8-1 16,-4-4 22-16,0 4 0 0,4 4 0 0,0-4 0 15,-5 3 16-15,5 1 4 0,-4 0 0 0,-5-1 1 16,-4 1-35-16,5 0-7 0,-5 4-2 0,-5-1 0 15,5-3 23-15,-4 3 0 0,-5-3 0 0,5 4 0 16,-5-1 0-16,-4 1 8 0,0-1 0 0,-4 1 0 16,0-4 9-16,-1-4 2 0,5 3 0 0,-4 5 0 0,-1-4-4 0,5-5-1 15,-4 5 0-15,4-4 0 0,0 0-3 0,4 4-1 16,1-4 0-16,-5-1 0 0,4 1-10 0,5 0 0 16,-1 4 9-16,5-8-9 0,-8 4 0 0,8-4 0 15,0 0 0-15,0 0 0 0,-5 4 0 0,5-4 0 16,0 0 0-16,0 0 8 0,0 0-8 0,0 0 0 15,0 0 0-15,0 0 0 0,0 0 0 0,0 0 0 16,9-4 0-16,0 0 0 0,-9 4 0 0,13-4 0 16,0 0 0-16,-5 0 0 0,5 4 0 0,0 0 0 15,0-4 0-15,5 1 0 0,-1 3 0 0,1-4 0 16,-5 4 0-16,4 0 2 0,-4 0-2 0,0 4 0 16,0-4 0-16,4 3 0 0,1 1 0 0,-1 0 0 15,1 0 0-15,-1 4 0 0,0-4 0 0,1 7 0 0,-10-7 0 0,5 8 0 16,0-5 0-16,-4 5 0 0,0-4 0 0,-5-1 0 15,5 9 0-15,-5-5 0 0,0 1 0 16,1 0 0-16,-5-1 0 0,0 1 0 0,0 3 0 0,0-3 0 31,-5-1-26-31,1 1-5 0,-5-1-1 0,1 1 0 0,-5 0 52 0,0-5 9 0,-5 5 3 0,-3-4 0 16,-1-1-52-16,0 1-9 0,9-4-3 16,-9 8 0-16,5-9 52 0,0 5 9 0,-5-4 3 0,0 0 0 15,5 4-32-15,0-8 0 0,-1 3 0 0,1 1 0 16,4-4-20-16,0 0-6 0,0-4-2 0,0 1-1046 15,0-5-210-15</inkml:trace>
  <inkml:trace contextRef="#ctx0" brushRef="#br0" timeOffset="-185877.835">13476 10987 921 0,'0'0'40'0,"0"0"10"16,0 0-40-16,0 0-10 0,0 0 0 0,0 0 0 16,0 0 437-16,0 0 86 0,0 0 17 0,0 0 3 15,0 0-335-15,8-4-68 0,1-11-12 0,-5 3-4 16,-4-7-52-16,0 0-12 0,-4-1-1 0,4-3-1 0,-9 0-23 0,9 0-5 16,-4 0-1-16,4 0 0 0,-4-5-13 0,-1 1-2 15,1 0-1-15,4 4 0 0,-4 0-9 0,-1 0-4 16,1 4 0-16,4 3 0 0,0 1 0 0,0-1 0 15,0 5 0-15,0-1 0 0,0 1 0 0,0 3 0 16,0 0 0-16,0 0 0 0,0 5 0 0,4-1 0 16,-4 4 0-16,5-4 0 0,-5 4 0 0,0 0 0 15,0 0-10-15,0 0 10 0,4 8-24 0,-4-1 0 16,0 1 0-16,4 4 0 16,-4-5-15-16,5 5-2 0,-5-4-1 0,0-1 0 15,0 5-14-15,-5-1-2 0,5-3-1 0,0 0 0 16,0 0 10-16,0 3 1 0,0-3 1 0,0 4 0 0,0-5 30 0,0 1 5 15,0 0 2-15,0-1 0 0,0 1 10 0,0 0 0 0,0-4 0 16,0 3 0-16,0-3 24 0,0 0 4 0,0 0 1 0,0 0 0 16,0 0 17-16,-4-4 3 0,4 4 1 0,0-1 0 15,-4 1-6-15,4-4-2 0,-5 4 0 0,1-4 0 16,0 0-10-16,-5 4-1 0,0 0-1 0,1-4 0 16,-1 4-9-16,-4-4-1 0,4 4-1 0,-4-1 0 15,-4 1-6-15,4 0-1 0,0 0 0 0,-5 0 0 16,5 0-12-16,-4 0 8 0,0-4-8 0,4 0 8 15,-5 4-8-15,1-1 0 0,4-3 0 0,-4 4 0 16,3 0 0-16,-3-4 0 0,4 0 0 0,0 0 0 0,4 0 0 16,-4 0 0-16,5-4 0 0,-5 0 0 0,0 1 0 15,4-5 0-15,0 0 0 0,1-4 0 0,-1 5 0 0,5-5 0 16,-5 4 0-16,4-7 0 0,1 3 0 0,4-7 0 16,-4 4 0-16,4-1 0 0,0 1 0 0,0-1 0 15,0-3 0-15,4 4 0 0,5-5 0 0,-5 1 0 16,5 0 0-16,0 3 0 0,-5 1 0 0,5-1 0 15,-5 1 0-15,5 3 0 16,-5 5-38-16,-4-1-4 0,0 4-1 0,0 4-1022 16,-4 4-205-16</inkml:trace>
  <inkml:trace contextRef="#ctx0" brushRef="#br0" timeOffset="-164195.752">10862 13385 1094 0,'0'0'97'0,"0"0"-77"15,0 0-20-15,8 4 0 0,1-1 246 0,-9-3 46 16,0 0 8-16,0 0 3 0,9 4-139 0,-9-4-28 16,0 0-6-16,0 0-1 0,0 0-42 0,4-7-9 15,5 3-2-15,-9 4 0 0,4-12-20 0,-4 4-4 16,0 1 0-16,4-5-1 0,-4 4-8 0,0-3-2 15,0-1 0-15,-4 1 0 0,4-5-7 0,0 5-2 16,-9-5 0-16,5 1 0 0,0-1-8 0,-5 1-1 16,0-4-1-16,-4 3 0 0,5 1-6 0,-5-5 0 15,-1-3-1-15,-3 4 0 0,0 0-6 0,-1-5-1 16,5 5 0-16,0-4 0 0,0 0 0 0,-4 0 0 16,4-1 0-16,-4-3 0 0,-1 4-8 0,1-4 12 15,-5 0-12-15,5 4 12 0,-5 0-12 0,5 0 8 0,-5-4-8 0,0 0 8 16,5 3-8-16,-1 1 0 0,1 0 0 0,-5 0 0 15,9 4 8-15,-4-4-8 0,0 3 0 0,-1 1 8 16,-3 0-8-16,3-1 12 0,-4-3-12 0,-4 4 12 16,0-4-12-16,5 3 0 0,-5 1 9 0,-5 0-9 15,5-1 0-15,-4-3 0 0,12 0 0 0,-8 4 8 16,5-1-8-16,-1 5 0 0,-4-8 0 0,0 4 0 16,4-1-13-16,-4 1-7 0,0 4-2 0,0-1 0 15,0 1 38-15,4-5 8 0,0 5 2 0,1-1 0 16,-5 1-26-16,0-4 0 0,8 3 0 0,-8 1 0 15,0 3 0-15,0-3 0 0,4 3 0 0,-8 1 0 0,4-1 0 0,0 0 0 16,-5 5 0-16,1-5 0 16,8 4 0-16,-4-3 0 0,0 3 0 0,0 0 0 15,0-3 0-15,0 3 0 0,-4-3 0 0,4 3 0 0,0 0 0 0,-1 4 0 16,1-7 0-16,13 7 0 0,-13 0 0 0,5 0 0 16,3 0 8-16,-8 0-8 0,4 0 0 0,-4 1 0 15,5 3 0-15,-1 0 8 0,-4-4-8 0,4 4 0 16,-4-4 0-16,0 4 8 0,0 0-8 0,-4 0 0 15,4 0 0-15,0 0 7 0,-1 4-7 0,6-4 0 16,-1 4 0-16,0-4 0 0,1 3 0 0,-1 1 0 16,0-4 0-16,0 8 0 0,1-4 0 0,-1-4 0 15,5 8 0-15,4-4 0 0,-5-1 0 0,5 1 0 16,0 4 0-16,5-4 0 0,-1 4 0 0,0-5 0 16,1 1 0-16,-1 4 0 0,4-4 0 0,-3 0 0 15,-1 0 0-15,0 3 0 0,5-3 0 0,0 4 0 0,-5-4 0 0,5 3 0 16,4-7 0-16,-9 8 0 0,5 0 0 0,-1 0 0 15,1-5 0-15,-5 5 0 0,5-4 0 0,0 0 0 16,-5 0 0-16,0 0 0 0,9-4 0 16,-4 3 0-16,-5 1 0 0,1 0 0 0,8-4 0 0,-5 4 0 15,-3 0 0-15,3-4 0 0,-8 0 0 0,9 4 0 16,4-4 0-16,-9 0 0 0,5 0 0 0,-5 0 0 16,9 0 0-16,-13 0 0 0,4 0 0 0,1 0 0 15,-1-4 0-15,0 4 0 0,1-4 0 0,-1 0 0 16,0 0 0-16,-4 0 0 0,5 1 0 0,-1-5 0 15,-4 4 0-15,0-4 0 0,0 1 0 0,0-1 0 16,0-4 0-16,4 5 0 0,-8-5 0 0,4 4 0 0,4-3 0 0,5 3 0 16,-9-4 0-16,4 5 0 0,0-5 0 0,-4 4 0 15,5 1 0-15,-1-1 0 0,4-4 0 0,-3 5 0 16,8-1 0-16,-13 0 0 0,4 4 0 0,5-3 0 16,-1-1 0-16,5 8 0 0,0 0 0 0,0 0 0 15,0 0 0-15,0 0 0 0,0-8 0 0,0 8 0 16,0 0 0-16,0 0 0 0,0 0 0 0,0 0 0 15,0 0 0-15,5 4 0 0,3 4 0 0,1 3 0 16,4-3 0-16,-4 4 0 0,4-1 0 0,-4 5 0 16,4-5 0-16,0 5 0 0,0 3 0 0,0 0 0 15,8 1 0-15,-3-1 0 0,-5 0 0 0,4 0 0 16,-4 1 0-16,0-5 0 0,0 5 0 0,0-1 0 16,5-4 0-16,-5 1 0 0,0-1 0 0,0 1 0 15,0-5 0-15,17 1 0 0,14-1 0 0,-18 1 0 16,-31-4 0-16,1-1 0 0,-9 1 0 0,13-8 0 0,0 0 0 0,0 0 0 15,0 0 0-15,13 4 0 0,-4-4 0 0,-9 0 0 16,0 0 0-16,13-8 0 0,-5 4 0 0,1-3 0 16,0-1 0-16,-1 0 0 0,10 1 0 0,-14-5 0 15,9 4 0-15,0-3 0 0,-4 3 0 0,4 0 0 16,-4 4-52-16,4 8-11 16,-9 4-1-16,9 3-1510 0</inkml:trace>
  <inkml:trace contextRef="#ctx0" brushRef="#br0" timeOffset="-160759.929">11474 13064 460 0,'-13'4'20'0,"13"-4"5"0,0 0-25 0,0 0 0 15,-5 0 0-15,5 0 0 0,0 0 318 0,0 0 58 16,-13-8 12-16,5 8 3 0,3-3-161 0,5 3-32 16,-4 0-6-16,0-4-2 0,-5 4-41 0,9 0-8 15,0 0-1-15,-4 0-1 0,-5-4-42 0,9 4-8 0,0 0-1 0,0 0-1 16,0 0-39-16,0-8-8 0,0 4-2 0,0-4 0 16,4 1-18-16,1-1-3 0,-5 8-1 0,4-4 0 15,0-4-7-15,1 1-1 0,3-5-8 0,1 4 12 16,4 1-12-16,0-1 8 0,0 0-8 0,0 4 0 15,0-3 0-15,0 3 0 0,5 4-11 0,-5 0 11 16,0 0 0-16,0 4 12 0,-5 3 0 0,1 5 0 16,4-4-12-16,-4 7-17 0,-5-3 4 0,1 3 1 15,3 1 12-15,-8-1 0 0,5 1 12 0,-5 3-12 16,0-4 0-16,0 1 0 0,-5-1 0 0,5 1 0 16,-8-1 0-16,3-3 0 0,1-1 0 0,-5 1 0 15,-4 3 8-15,0-3-8 0,4-1 12 0,-4 5-12 0,0-5 21 0,5 1-2 16,-1 3-1-16,-4-3 0 0,4 0-18 0,-4 3 8 15,0-3-8-15,5-1 9 0,-1-3-9 0,0 0 0 16,-4-4 0-16,4-1 0 0,9-3 0 0,0 0 0 16,-8 4 0-16,8-4 0 0,0 0 0 0,-9 0 0 15,9 0 0-15,0 0 0 0,0 0 0 0,0 0 0 16,0 0 0-16,0 0 0 0,0 0 0 0,4-7 0 16,1-1 0-16,3 0 0 0,1 4 0 0,-5-4 0 15,9 1 0-15,1-1 0 0,-1 4 0 0,0-4 0 16,0 1 0-16,4 3 0 0,-4 0 0 0,0 0 0 15,4 0 0-15,-8 4 0 0,8 4 0 0,-4 0 0 16,1 4 0-16,-1-1 0 16,-5 1-28-16,1 4-3 0,4-5 0 0,-4 1 0 0,-5 4 51 0,5-1 9 15,-5-3 3-15,0 4 0 0,-4 3-24 0,0-3-8 16,0 3 0-16,-4 4 0 0,4 1 0 0,-9-1 0 0,5 0 0 0,-5 1 0 16,1-5 0-16,-1 4 0 0,-4-3 0 0,4-5 0 15,-4 1 0-15,0-4 0 0,0-1 0 0,0-3 0 16,-4-4 0-16,4 0 0 0,4 0 0 0,-4-4 0 31,-9 1-28-31,9-1-3 0,5 0 0 0,-5-4-1041 0,-5 4-209 0</inkml:trace>
  <inkml:trace contextRef="#ctx0" brushRef="#br0" timeOffset="-159860.543">12308 13585 460 0,'0'0'20'0,"0"0"5"0,0 0-25 0,0 0 0 0,0 0 0 0,0 0 0 15,0 0 440-15,0 0 84 0,0 0 16 0,0 0 3 16,0 0-320-16,0 0-64 0,0 0-13 0,0 0-2 16,0-7-44-16,0-1-8 0,0 0-1 0,0 1-1 15,0-9-22-15,0 1-5 0,0-1-1 0,0-3 0 16,0-4-26-16,0 0-4 0,-5-1-2 0,1-3 0 0,-5 0-10 15,5 0-1-15,0-4-1 0,4 4 0 0,-9-3-18 0,5 3 0 16,4 3 0-16,-5 1 0 0,1 0 0 0,4 4 0 16,0-1 0-16,0 5 0 0,0 3 0 0,0 1 0 15,4 3 0-15,1 0 0 0,-1 5 0 0,-4 3 0 16,0 0 0-16,0 0 0 0,0 0-15 0,0 0-6 16,0 0-2-16,0 0 0 15,0 0-25-15,0 0-4 0,4 7-2 0,1 5 0 16,-5 3 6-16,4-3 0 0,-4-1 1 0,0 5 0 15,0-5-31-15,0 5-6 0,0-5-2 0,0 1 0 16,0 0 17-16,0-1 3 0,0 1 1 0,0-4 0 16,0-8 26-16,0 11 6 0,0-11 1 0,0 8 0 0,0-8 42 0,0 8 9 15,0-8 1-15,0 11 1 0,0-11 61 0,0 0 12 16,-4 8 2-16,4-8 1 0,-5 8 4 0,1-5 1 16,4-3 0-16,-9 8 0 0,-4 0-30 0,4-4-7 0,-4 0-1 0,-4-1 0 15,4 1-34-15,-4 0-7 0,-1 0-2 0,1 0 0 16,0 0-8-16,-5 0-1 0,4 3-1 0,1-3 0 15,4 0-8-15,0-4-3 0,0 4 0 0,0 0 0 16,0-4 0-16,4 4 0 0,-4-4 0 0,0-4 0 16,0 4 0-16,-4-4 0 0,4 0 0 0,0 0 0 15,0 0 0-15,4 0 0 0,-4-3 0 0,4 3 0 16,1 0 0-16,-1-4 0 0,5 1 0 0,-5-1 0 16,5 0 0-16,-5-3 0 0,5 3 0 0,-1-4 0 15,5-3 0-15,0 3 0 0,0-3 0 0,0-4 0 16,0 3 0-16,5-3 0 0,-1-4 0 0,5 3 0 15,-5 5 0-15,5-1 0 0,-1 1 0 0,1 0 0 16,4 3-36-16,-4 8-6 0,4-4-2 0,-5 12-1550 16</inkml:trace>
  <inkml:trace contextRef="#ctx0" brushRef="#br0" timeOffset="-159131.986">13185 13253 576 0,'0'0'25'0,"0"0"6"0,9 8-31 0,-9-8 0 16,0 0 0-16,8 4 0 0,1 0 448 0,-9-4 84 15,0 0 17-15,0 0 3 0,0 0-312 0,0 0-62 16,0 0-13-16,0 0-2 0,0 0-74 0,0 0-14 16,0 0-3-16,0 0-1 0,0 0-20 0,-9 4-4 15,5-4-1-15,-9 4 0 0,4-4-22 0,0 3-5 0,-4-3-1 0,0 0 0 16,0 0-3-16,-4 4-1 0,4 0 0 0,-4-4 0 15,-1 8-14-15,1-4 0 0,-1 0 0 0,1-1 0 16,0 5 0-16,-1-4 0 0,1 0 0 0,0 0 4 16,-5-4-4-16,5 4 0 0,-1-4 0 0,1 0 0 15,-5 0 0-15,5-4 0 0,-1 4 0 0,5-4 0 16,0 4 0-16,0-4 0 0,0 4 0 0,9 0 0 16,4 0 0-16,-9 0 0 0,1 0 0 0,8 0 0 15,0 0 0-15,0 0 0 0,-9 0 0 0,9 0 0 16,0 0 0-16,0 0 0 0,0 0 0 0,0 0 0 15,0 0-26-15,4 8-5 0,-4-8-1 0,0 0 0 16,0 0-128-16,0 0-25 0,0 0-6 0</inkml:trace>
  <inkml:trace contextRef="#ctx0" brushRef="#br0" timeOffset="-157861.159">13645 13582 1324 0,'0'0'118'15,"0"0"-94"-15,0 0-24 0,0 0 0 16,0 0 374-16,0 0 70 0,9 7 15 0,-9-7 2 16,0 0-258-16,0 0-52 0,0 0-11 0,0-7-1 0,0-5-71 0,0-3-15 15,0-9-2-15,0 1-1 16,-5-4-61-16,1-4-12 0,0-7-2 0,-1-1-1 0,1 4 26 0,0-3 0 16,-5-1 0-16,5 1 0 0,4 3 0 0,0 4 0 15,-5 0 0-15,-3 4 0 0,3 0 0 0,5 4 0 16,0 0 0-16,0-1 0 0,0 9 0 0,0 3 0 15,5 1 0-15,-5 3 0 16,0 8-29-16,0 0-1 0,8-8 0 0,-8 8 0 16,0 0-161-16,9 8-32 0,-5 0-6 0</inkml:trace>
  <inkml:trace contextRef="#ctx0" brushRef="#br0" timeOffset="-157094.109">14292 13589 1382 0,'0'0'123'0,"0"0"-99"0,0 0-24 0,0 0 0 0,0 0 287 0,0 0 52 16,0 0 10-16,0 0 3 0,0 0-153 0,0-7-31 15,0-1-5-15,-4-4-2 0,4-3-64 0,0-1-13 16,-5-3-2-16,5 0-1 0,-4-4-39 0,4-4-8 15,-4-4-2-15,-1 4 0 0,1-4-16 0,0 0-3 16,4-4-1-16,-5 4 0 0,1 0-12 0,0 1 0 16,-1 2 8-16,-3 5-4 0,8 0-4 0,-5 8 0 15,1-1 0-15,4 1 0 0,-4 7 0 0,4 0 0 16,0 1 0-16,0 7 0 0,0 0 0 0,0 0 0 16,0 0 0-16,0 0 0 0,0 0 0 0,0 0 0 15,0 0 0-15,0 0 0 0,8 7-18 0,-3 9 0 16,-1-5 0-16,0 1 0 15,1 0-13-15,-1-1-2 0,-4 5-1 0,4-5 0 16,-4 5-11-16,5-1-3 0,-5-3 0 0,0-1 0 16,0 5 5-16,0-5 1 0,0 1 0 0,0-1 0 0,0-11 22 0,0 12 4 0,0-4 0 0,0-8 1 15,0 11 15-15,0-11 0 0,-5 8 0 0,5-8 10 16,0 0 22-16,0 12 5 0,0-12 1 0,-8 7 0 16,8-7 15-16,-5 8 3 0,1 0 1 0,4-8 0 15,-4 11-13-15,-5-7-4 0,0 4 0 0,1 0 0 16,-1-4-17-16,-4-1-4 0,0 5-1 0,0 0 0 15,0-4-18-15,0 0 0 0,-5-1 0 0,1 5 9 16,0-4-9-16,4-4 0 0,-5 0 0 0,1 0 0 16,4 0 0-16,-4 0 0 0,-1 0 0 0,1 4 0 15,-1-4 0-15,5 0 0 0,0 4 0 0,-4-4 0 0,4 0 0 0,0 0 0 16,4 0 0-16,-4 0 0 16,5-4 0-16,-5 4 0 0,4-4 0 0,0 0 0 15,5 0 0-15,-5 0 0 0,9-3 0 0,-4-1 0 0,-1-4 0 0,1 1 0 16,0-5 0-16,-1 1 0 0,5-4 0 0,-4-5 0 15,4 5 0-15,0-8 0 0,0 4 0 0,0 0 0 16,0 0 0-16,4-1 0 0,-4 1 0 0,0 8 0 16,5-1 0-16,-1 5 0 0,0 3 0 0,-4 8 0 15,9 0 0-15,0 4-1095 16,-5 4-215-16</inkml:trace>
  <inkml:trace contextRef="#ctx0" brushRef="#br0" timeOffset="-156428.439">15204 13215 921 0,'0'0'82'0,"9"0"-66"15,-1 0-16-15,-8 0 0 0,0 0 388 0,0 0 73 16,5-8 15-16,-5 8 4 0,0 0-272 0,0 0-55 16,0-8-10-16,-5 5-3 0,1-5-66 0,-5 4-14 15,1 0-2-15,-5 0-1 0,-5 0-25 0,5 0-4 0,-4 1-2 16,0 3 0-16,-5-4-9 0,0 4-1 0,5 0-1 0,-5 0 0 16,0-4 2-16,1 4 1 0,-1 0 0 0,5 0 0 15,-5 0-18-15,4 0 0 0,1 0 0 0,0 4 0 16,-1-4 8-16,1 0-8 0,0 0 9 0,4 4-9 15,-5-4 8-15,10 0-8 0,-5 0 0 0,4-4 9 16,0 4-9-16,9 0 0 0,0 0 0 0,0 0 8 16,-9-4-8-16,9 4 0 0,0 0 0 0,0 0 0 15,0 0 0-15,0 0 0 0,0 0 0 0,0 0 0 16,0 0 0-16,0 0 0 0,9-8-14 0,0 8 5 16,-9 0-63-16,9 0-13 0,4 0-3 0,0 4 0 15,-5 0-113-15,5 0-23 0,-4 0-5 0</inkml:trace>
  <inkml:trace contextRef="#ctx0" brushRef="#br0" timeOffset="-156114.244">15161 13261 2977 0,'0'0'65'0,"0"0"14"0,8 8 2 0,-8-8 3 0,0 0-67 0,5 8-17 15,-5-8 0-15,0 0 0 0,0 0 90 0,0 0 14 16,0 0 4-16,0 0 0 0,-5 7-41 0,-3-3-8 16,-1 4-2-16,-4-4 0 0,0-4-39 0,-4 0-8 15,4 4-2-15,0-4 0 0,-5 0-8 0,5 0-11 0,-4 0 3 16,-1 0 0-16,1-4 31 0,4 4 6 16,-4 0 2-16,-1 0 0 15,1 0-50-15,4 0-9 0,0 0-3 0,0 4 0 0,0-4 51 0,0 3 9 0,4-3 3 0,0 4 0 16,1 0-32-16,8-4 0 0,0 0 0 0,0 0 0 15,0 0 0-15,0 0 0 0,0 0 0 0,0 0 8 16,0 0-20-16,0 0-3 0,0 0 0 0,8-8 0 16,-8 8-257-16,5-3-52 0</inkml:trace>
  <inkml:trace contextRef="#ctx0" brushRef="#br0" timeOffset="-148064.53">15699 13037 1209 0,'0'0'108'0,"0"0"-87"0,0 0-21 0,0 0 0 16,0 0 304-16,0 0 57 0,0 0 11 0,0 0 3 15,0 0-163-15,0 0-32 0,0 0-6 0,0 0-2 16,0 0-76-16,0-4-16 0,-4 0-4 0,4 1 0 16,-5-5-31-16,1 4-6 0,4-8-2 0,-4 9 0 15,4-5-11-15,-5 0-2 0,5 0-1 0,5-3 0 16,-5 3-15-16,0 0-8 0,0-7 8 0,4 3-8 15,0 1 0-15,1-1 0 0,-1-3 0 0,5-1 8 0,-5 1-8 0,1-1 0 16,3-3 0-16,1 4 0 0,0-5 0 0,4 5 0 16,0-4 0-16,0 3 0 0,4 5 0 0,-4-1 0 15,4 4 0-15,5 1 0 16,-5 7-27-16,1 0-3 0,4 3-1 0,-5 5 0 0,0 0 51 0,-4 3 9 16,-4 1 3-16,4 7 0 0,0 1-24 0,-4 3-8 15,-1 0 0-15,-3 8 0 0,-1-4 0 0,-4 4 0 16,-9 0 0-16,5 3 0 0,0-7 0 0,-1 4 0 15,1 4 0-15,-5-4 0 0,-4-4 0 0,5 4 0 16,-10-4 0-16,5 4 0 0,0-4 0 0,-4 0 0 16,4-4 0-16,-5 4 0 0,1-8 0 0,4 1 0 15,-4-1 0-15,4 0 0 0,0-3 0 0,0 3 0 16,0-4 0-16,0-3 0 0,4 0 0 0,0-5 0 16,1 5 0-16,-1-8 0 0,0 4 0 0,5-5 0 15,4-3 0-15,0 0 0 0,0 0 0 0,0 0 0 0,0 0 0 0,0 0 0 16,9-7 0-16,4-1 0 0,0 0 0 0,4-3 0 15,5-1 0-15,-1 0 0 0,5-3 0 0,0 7 0 16,1-3 0-16,-6 3 0 0,5-4 0 0,-4 5 0 16,4-1 0-16,-4 4 0 0,-1 0 0 0,1 4 0 15,-13 4 0-15,4-4 0 0,-9 4 0 0,-4-4 0 16,0 0 0-16,0 0 0 0,-4 8 0 0,4-8 0 16,-9 0-333-16,1 0-67 0</inkml:trace>
  <inkml:trace contextRef="#ctx0" brushRef="#br0" timeOffset="-147380.271">16398 12972 1094 0,'5'-16'48'0,"-5"16"11"0,0-4-47 0,0 0-12 16,0-3 0-16,0 7 0 0,-5-8 380 0,5 8 75 15,-4-4 14-15,4 4 3 0,-4 0-289 0,-5 0-59 16,9 0-11-16,-4 0-2 0,-5 4-51 0,0 0-9 15,1 0-3-15,-1 3 0 0,4 1-20 0,1 0-4 16,-9 3 0-16,0 1-1 0,4 3-4 0,1 1-1 0,3-1 0 0,-3 1 0 16,-1 3 2-16,5 0 0 0,-1 1 0 0,1-1 0 15,0 4-4-15,4 0-1 0,4 1 0 0,0-1 0 16,-4 0-6-16,5 0-1 0,8 0 0 0,-5 0 0 16,5-3-8-16,0-1 8 0,0 0-8 0,0-3 8 15,5-1-8-15,-1 1 0 0,1-5 0 0,-5 5 7 16,4-9-7-16,5 1 0 0,-5-4 0 0,5 0 0 15,0 0 0-15,-1-4 0 0,-3 3 0 0,3-3 0 0,1 0 0 16,-5 0 0-16,1-3 0 0,-5-1 0 16,4 0 0-16,1-4 0 0,3 0 0 0,-3 1 0 0,-1-9 0 0,0 5 0 15,-4-5 0-15,0 1 0 0,5-4 0 0,-5-1 0 16,0-3 0-16,0 4 0 0,0-1 0 0,-4-3 0 16,-5 0 0-16,0 0 0 0,5 0 0 0,-5 0 0 15,1 3 0-15,-1 1 0 0,-4-4 0 0,0 4 0 16,-4-5 0-16,-1 5 0 0,1-4 0 0,0 0 0 15,-5 0 0-15,0-1 0 0,1 5 0 0,-1-4 0 16,-9 4 0-16,-3-5 0 0,3 1 0 0,-3 4 0 16,3 4 0-16,-3 3 0 0,-1 4 0 0,-4 1 0 15,4 3 0-15,0 8 0 0,-4 3 0 0,5 1 0 16,-5 0 0-16,4 3 0 0,0 5 0 0,5-1 0 16,-1-3 0-16,1 3 0 0,-5 1 0 0,9-1 0 15,5-3 0-15,-5-1 0 0,4 1 0 0,-4-8 0 16,4 3 0-16,1-3 0 0,8-4 0 0,-5 4 0 0,-4-4 0 15,1 4 0 1,8-4-375-16,-5 4-74 0</inkml:trace>
  <inkml:trace contextRef="#ctx0" brushRef="#br0" timeOffset="-142596.731">3914 17245 2044 0,'0'0'91'0,"0"0"18"0,0 0-87 0,8 8-22 16,-8-8 0-16,0 0 0 0,0 0 172 0,0 0 29 15,0 0 7-15,0 0 0 0,0 0-92 0,0 0-18 16,0 0-4-16,0 0-1 0,0 0-30 0,0 0-7 16,0 0 0-16,-8-4-1 0,3-7-42 0,-4 3-13 15,5-4 8-15,0 1-8 0,-5-5 44 0,9 1 6 16,-4 0 1-16,4-1 0 0,0 5-27 0,-9-5-6 15,9 1-1-15,-4-1 0 0,4 1-2 0,0-1-1 16,0 1 0-16,-5-4 0 0,5 3-5 0,0-3-1 16,0 3 0-16,0-3 0 0,0-4-8 0,0 0 0 0,0-4 0 0,0-4 8 15,-8-4-8-15,8-4 0 0,0 1 0 0,-5-1 0 16,5 1 0-16,0-1 0 0,0 4 0 0,0 4 0 16,0 4 0-16,0 0 0 0,0 4 8 0,0 4-8 15,0 0 0-15,0 3 0 0,5-3 0 0,-5 3 0 16,0 1 0-16,0 0 0 0,0-1 0 0,0 1 0 31,0 3-20-31,0-3-8 0,0-1-3 0,0 1 0 0,0 3 31 0,0-3 0 0,0-1 0 0,0 5 0 16,0-1 20-16,0-3 9 0,0-1 3 0,0 1 0 15,0 3-32-15,0 1 0 0,0-1 0 0,0 0 0 16,-5 1 0-16,5-1 0 0,0 5 0 0,0-1 0 16,0 0 0-16,-8 4 0 0,8-4 0 0,-5 5 0 15,5-5 0-15,0 8 0 0,0-4 0 0,0 4 0 16,-8-4 0-16,8 4 0 0,0 0 0 0,0 0 8 0,0 0-8 0,0 0 0 15,-9-4 0-15,9 4 0 0,-13 0 0 0,13 0 0 16,0 0 0-16,-13 4 0 0,9 0 0 0,-5 0 0 16,5 4 0-16,-5-1 0 0,-4-3 0 0,4 0 0 15,9 0 0-15,-13 0 0 0,-4 4 0 0,8-5 0 16,-4 1 0-16,9 0 0 0,-9 4 0 0,0-4 0 16,-5 0 0-16,5-1 0 0,9 1 0 0,-9 0 0 15,-13-4 0-15,8 4 0 0,1 0 0 0,-5 0 0 16,5 0 0-16,-5-1 0 0,1 5 0 0,3-4 0 15,5 0 0-15,0 4 0 0,4-1 0 0,-12 1 0 16,8 0 0-16,-5-4 0 0,5-1 0 0,-4 5 0 16,0-4 0-16,4 0 0 0,-5 0 0 0,1-4 0 0,4 4 0 0,-5 0 0 15,5-4 0-15,-8 3 0 16,3-3 0-16,5 4 0 0,5 0 0 0,-14-4 0 0,9 0 0 16,-5 4 0-16,5-4 0 0,5 4 0 0,-5-4 0 0,0 4 0 15,-5-4 0-15,5 4 0 0,0-4 0 0,0 3 0 16,-4-3 0-16,4 0 0 0,0 4 0 0,0 0 0 15,-5 0 0-15,5-4 0 0,0 4 0 0,5-4 0 16,-5 4 0-16,-5-4 0 0,5 4 0 0,-8-1 0 16,12-3 0-16,-13 4 0 0,13-4 0 0,-12 0 0 15,8 4 0-15,4-4 0 0,-4 0 0 0,0-4 0 16,0 0 0-16,0-3 0 0,9-1 0 0,-14 8 0 16,5-4 0-16,0 0 0 0,0 4 0 0,-4-4 0 15,-1 4 0-15,5 0 0 0,-4 0 0 0,4 0 0 16,0 0 0-16,-4 0 0 0,4 0 0 0,4 4 0 0,0 0 0 0,-4 0 0 15,0-4 0-15,0 4 0 0,0 0 0 0,0-4 0 16,4 0 0-16,-4 4 0 0,0-1 0 0,9 1 0 16,-9-4 0-16,13 0 0 0,-13 4 0 0,4-4 0 15,5 4 0-15,0-4 0 0,-5 0 0 0,9 0 0 16,0 0 0-16,0 0 0 0,0 0 0 0,0 0 0 16,-4 4 0-16,4-4 0 0,0 0 0 0,0 0 0 15,0 8 0-15,-9-1 0 0,4 1 0 0,5-8 0 16,5 12 0-16,-5-5 0 0,-5 5 0 0,5-12 0 15,5 8 0-15,-5 3 0 0,0-3 0 0,0 4 0 16,0-12 0-16,0 7 0 0,9 5 0 0,-9 3 0 16,0-3 0-16,4-1 0 0,5 5 0 0,-5-5 0 15,0 9 0-15,5-5 0 0,-5 1 0 0,5-1 0 0,-9 1 0 0,0-1 0 16,4 0 0-16,5 5 0 0,-5-1 0 0,1 0 0 16,-5 1 0-16,0-1 0 0,8 0 0 0,-8 4 0 15,5 1 0-15,-5-5 0 0,8 4 0 0,-8 4 0 16,5-4 0-16,8 0 0 0,-13-3 0 0,4 3 0 15,5 0 0-15,-9-4 0 0,4-3 0 0,-4 3 0 16,9-3 0-16,-5-1 0 0,-4-3 0 0,0 3 0 16,0-3 0-16,0-1 0 0,0 5 0 0,0-5 0 15,4 1 0-15,-4 3 0 0,9-3 0 0,-9-1 0 16,0 1 0-16,5 3 0 0,3-3 0 0,-8 3 0 16,0 1 0-16,9-1 0 0,0-3 0 0,-9 3 0 15,0-3 0-15,4 0 0 0,-4-5 0 0,9 1 0 16,-9-8 0-16,0 12 0 0,4-5 0 0,-4-7 0 0,0 0 0 15,9 12 0-15,-5-4 0 0,-4-8 0 0,0 0 0 16,0 7 0-16,13-3 0 0,-13 0 0 0,0-4 0 0,13 4 0 16,-9 0 0-16,9 0 0 0,-8-4 0 0,8 0 0 15,0 3 0-15,-9 1 0 0,9 0 0 0,-4-4 0 16,8 4 0-16,-4-4 0 0,-4 0 0 0,4 0 0 16,0 0 0-16,-4 0 0 0,-1 0 0 0,5 0 0 15,0-4 0-15,0 4 0 0,0 0 0 0,0-8 0 16,9 5 0-16,-9-1 0 0,0 0 0 0,5 4 0 15,-1-4 0-15,5 0 0 0,-5 4 0 0,-4-4 0 16,9 4 0-16,0 0 0 0,-5-4 0 0,0 1 0 16,1 3 0-16,3-4 0 0,-3 0 0 0,8 0 0 15,-9 4 0-15,-4-4 0 0,5 0 0 0,-1 0 0 0,0 1 0 16,5 3 0-16,-5 0 0 0,-4 0 0 16,5 0 0-16,-5 0 0 0,4 3 0 0,-4 1 0 0,5 0 0 0,-5-4 0 15,0 4 0-15,-9 4 0 0,9-4 0 0,0 3 0 16,0 1 0-16,-4 0 0 0,4-1 0 0,0 1 0 15,13-4 0-15,-13 0 0 0,4-4 0 0,9 4 0 16,-8-4 0-16,-1 0 0 0,9-4 0 0,-9 4 0 16,1-4 0-16,-1 0 0 0,5 4 0 0,-5-4 0 15,-4 0 0-15,5 4 0 0,-1-3 0 0,5 3 0 16,-14-4 0-16,5 4 0 0,0 0 0 0,1-4 0 16,-1 4 0-16,0 0 0 0,-5 4 0 0,1-4 0 15,4-4 0-15,4 4 0 0,-12-4 0 0,8 4 0 16,0-8 0-16,0 4 0 0,4 1 0 0,-4-5 0 15,5 4 0-15,-5-4 0 0,4 4 0 0,0 1 0 0,-4 3 0 0,9-4 0 16,-5 4 0-16,-4 0 0 16,-4 0-35-16,4 0-6 0,-4 4-2 0,-9 3 0 15,0-7-462-15,-9 8-93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14:12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11952 0 0,'0'0'266'0'0,"0"0"44"0"0,0 0 14 0 0,0 0-31 0 0,0 2-193 0 0,1 6 1086 0 0,-1-8-850 0 0,0 1 0 0 0,0-1-1 0 0,0 0 1 0 0,0 1 0 0 0,1-1 0 0 0,-1 0 0 0 0,0 0 0 0 0,0 1 0 0 0,0-1 0 0 0,0 0 0 0 0,1 0 0 0 0,-1 1 0 0 0,0-1 0 0 0,0 0 0 0 0,1 0 0 0 0,-1 0-1 0 0,0 0 1 0 0,0 1 0 0 0,1-1 0 0 0,-1 0 0 0 0,0 0 0 0 0,0 0 0 0 0,1 0 0 0 0,-1 0-336 0 0,9 0 8055 0 0,-1-3-6882 0 0,-1 1-3990 0 0,41-14 2965 0 0,-39 14-137 0 0,-8 1-11 0 0,0 1 0 0 0,0-1 0 0 0,0 1 0 0 0,0 0 0 0 0,1 0 0 0 0,-1-1 0 0 0,0 1 0 0 0,0 0 0 0 0,0 0 0 0 0,0 0 0 0 0,0 0 0 0 0,0 0 0 0 0,1 1 0 0 0,-1-1 0 0 0,0 0 0 0 0,0 0 0 0 0,0 1 0 0 0,0-1 0 0 0,23 6 20 0 0,-21-6-16 0 0,0 0 0 0 0,0 1-1 0 0,0 0 1 0 0,0-1 0 0 0,0 1-1 0 0,0 1 1 0 0,0-1 0 0 0,-1 0-1 0 0,1 0 1 0 0,0 1-1 0 0,-1 0 1 0 0,1 0-4 0 0,18 17 0 0 0,-21-19 0 0 0,1 0 0 0 0,-1 1 0 0 0,1-1 0 0 0,-1 0 0 0 0,0 1 0 0 0,1-1 0 0 0,-1 1 0 0 0,0-1 0 0 0,1 0 0 0 0,-1 1 0 0 0,0-1 0 0 0,0 1 0 0 0,1-1 0 0 0,-1 1 0 0 0,0-1 0 0 0,0 1 0 0 0,0-1 0 0 0,0 1 0 0 0,1-1 0 0 0,-1 1 0 0 0,0-1 0 0 0,0 1 0 0 0,0 0 0 0 0,0-1 0 0 0,0 1 0 0 0,-1-1 0 0 0,1 1 0 0 0,0 1 0 0 0,1 0 7 0 0,-1 0-1 0 0,1 1 1 0 0,-1-1 0 0 0,0 0-1 0 0,1 0 1 0 0,-1 1 0 0 0,0-1-1 0 0,0 0 1 0 0,-1 0 0 0 0,1 1-1 0 0,0-1 1 0 0,-1 0 0 0 0,1 0-1 0 0,-1 1-6 0 0,-3 22 374 0 0,0-18-214 0 0,1 0 0 0 0,-1 0 1 0 0,0-1-1 0 0,0 1 0 0 0,-1-1 1 0 0,1 0-1 0 0,-1 0 0 0 0,-1 0 1 0 0,1-1-1 0 0,-1 0 0 0 0,0 0 1 0 0,-3 1-161 0 0,-12 9 360 0 0,20-14-295 0 0,0 0-44 0 0,0 0 0 0 0,0 0 0 0 0,0 0 0 0 0,0 0 0 0 0,-1 0 0 0 0,1 0 0 0 0,0 0 0 0 0,0-1 0 0 0,-1 1 0 0 0,1 0 0 0 0,0-1 0 0 0,-2 1-21 0 0,-5 3 16 0 0,7-3 43 0 0,1-1 6 0 0,0 0-1 0 0,0 0 0 0 0,0 0 1 0 0,0 0-27 0 0,0 0-148 0 0,1-1 92 0 0,-1 1 0 0 0,0-1-1 0 0,0 1 1 0 0,1-1 0 0 0,-1 1-1 0 0,0 0 1 0 0,1-1 0 0 0,-1 1-1 0 0,0-1 1 0 0,1 1 0 0 0,-1 0-1 0 0,1 0 1 0 0,-1-1 0 0 0,1 1-1 0 0,-1 0 1 0 0,0 0 0 0 0,1-1 0 0 0,-1 1-1 0 0,1 0 1 0 0,-1 0 0 0 0,1 0-1 0 0,-1 0 1 0 0,1 0 0 0 0,-1 0 18 0 0,13-3 430 0 0,7 2-112 0 0,-13 0-320 0 0,1 1 1 0 0,-1 0 0 0 0,0 0-1 0 0,0 0 1 0 0,0 1-1 0 0,3 1 2 0 0,-7-1-8 0 0,1-1-1 0 0,0 1 0 0 0,0 0 0 0 0,-1 0 0 0 0,1 1 0 0 0,0-1 1 0 0,-1 1-1 0 0,1 0 9 0 0,1 2-26 0 0,1 0 1 0 0,-1 0 0 0 0,0 0-1 0 0,0 1 1 0 0,3 4 25 0 0,-4-5-4 0 0,-2-2-6 0 0,0 1 0 0 0,0-1 0 0 0,-1 0 0 0 0,1 1 0 0 0,-1-1 0 0 0,1 1 0 0 0,-1-1 0 0 0,0 1 0 0 0,0 0 0 0 0,0-1 0 0 0,-1 1 0 0 0,1 0 1 0 0,0 0 9 0 0,1 6-3 0 0,-1-8 3 0 0,-1 0 0 0 0,0 0 0 0 0,1 0 0 0 0,-1 0 0 0 0,0 0 0 0 0,0 0 0 0 0,0 0 0 0 0,0 0 0 0 0,0 0 0 0 0,0 0 0 0 0,0 0 0 0 0,-1 0 0 0 0,1 0 0 0 0,0 0 0 0 0,0 0 0 0 0,-1 0 0 0 0,1 0 0 0 0,-1 0 0 0 0,0 1 0 0 0,0 1 0 0 0,1-2 0 0 0,-1 0 0 0 0,1 0 0 0 0,0-1 0 0 0,-1 1 0 0 0,1 0 0 0 0,0-1 0 0 0,-1 1 0 0 0,1 0 0 0 0,-1-1 0 0 0,1 1 0 0 0,-1 0 0 0 0,1-1 0 0 0,-1 1 0 0 0,1-1 0 0 0,-1 1 0 0 0,0-1 0 0 0,1 1 0 0 0,-1-1 0 0 0,0 0 0 0 0,1 1 0 0 0,-1-1 0 0 0,0 0 0 0 0,0 1 0 0 0,-7 4 0 0 0,7-3 0 0 0,-1 0 0 0 0,1-1 0 0 0,-1 1 0 0 0,0-1 0 0 0,1 0 0 0 0,-1 1 0 0 0,0-1 0 0 0,0 0 0 0 0,0 0 0 0 0,0 0 0 0 0,0 0 0 0 0,0-1 0 0 0,0 1 0 0 0,0 0 0 0 0,-33 7 0 0 0,29-7 0 0 0,-7 1 16 0 0,0-1 0 0 0,-1 1 0 0 0,1-2 0 0 0,0 0 0 0 0,-1-1 0 0 0,1 0 0 0 0,0-1 0 0 0,-7-2-16 0 0,7 2 33 0 0,11 2-36 0 0,1 0 0 0 0,-1 0 0 0 0,0 0-1 0 0,1-1 1 0 0,-1 1 0 0 0,1-1-1 0 0,-1 1 1 0 0,1-1 0 0 0,-1 1 0 0 0,1-1-1 0 0,-1 0 1 0 0,1 0 0 0 0,-2-1 3 0 0,-1-10-2043 0 0,4 4-6005 0 0,0-1-1611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09T18:12:22.0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10293 6018 1303 0,'0'0'57'15,"0"0"13"-15,0 0-56 0,0 0-14 0,0 0 0 0,0 0 0 16,0 0 106-16,0 0 18 0,0 0 4 0,0 0 1 15,0 0-14-15,0 0-3 0,0 0-1 0,0 0 0 16,0 0-33-16,0 0-6 0,0 0-2 0,0 0 0 0,0 0 22 0,0 0 4 16,0 0 0-16,0 0 1 0,0 0-41 0,0 0-8 15,13 8-1-15,-13-8-1 0,0 0-16 0,0 0-3 16,13 0-1-16,4 4 0 0,0-4-4 0,-3 4-1 16,-1-4 0-16,0 0 0 0,0 4-5 0,-5-1-2 15,5-3 0-15,0 0 0 0,0 0-4 0,5 0-1 16,-1 4 0-16,0-4 0 0,1 0-9 0,4 0 8 15,-1 0-8-15,-3 4 8 0,3-4-26 0,1 4-6 16,-5-4 0-16,5 0-1 0,0 0 71 0,0 0 14 16,-1 0 4-16,-3-4 0 0,3 4-64 0,-3-4 0 15,3 4-9-15,-3 0 0 0,-1 0 9 0,1 0 12 16,-5 0-2-16,4 0-1 0,-4 0 3 0,0 0 0 16,0 0 0-16,0 0 0 0,0 0-12 0,0 0 10 15,0 0-10-15,0 0 10 0,0 0-10 0,0 0 12 16,-4 0-12-16,8 0 12 0,1 0-12 0,-1 0 12 0,0 0-12 0,5 0 12 15,0 0-12-15,8 0 12 0,-4 0-12 0,-4 0 12 16,-5 0-4-16,5 0-8 0,0 0 12 0,-1 4-4 16,1-4-8-16,0 0 10 0,4 0-10 0,-4 0 10 15,-1 0 6-15,1 0 0 0,4 0 1 0,0 0 0 16,0-4-17-16,-4 4 0 0,-5 0 0 0,5 0 0 16,0-4 0-16,-5 1 0 0,1 3 0 0,-5 0 0 15,8 0 0-15,-3 0 0 0,-1 0 0 0,0 0 0 16,5 0 0-16,-5 0 0 0,10 0 0 0,-6 0 0 15,-3 0 0-15,8 0 0 0,4 0 0 0,-8-4 0 16,-1 8 0-16,14-4 0 0,0-4 0 0,0 4 0 0,-5 0 12 0,5 0 0 16,0-4-1-16,-5 4 0 15,0 0-11-15,-8 0 0 0,4 0 9 0,0 0-9 0,-4 0 0 0,0 0 8 16,-1 0-8-16,5-4 0 0,-4 8-8 0,4-8-7 16,5 4-1-16,-5-4 0 0,-5 4 27 0,5-4 5 15,5 0 0-15,4 4 1 0,-5 0-17 0,-4-3 8 16,0 3-8-16,9 0 0 0,0 0 9 0,-1 0-9 15,-8 0 0-15,5 0 9 0,-5 0-9 0,4 0 0 16,1 0 9-16,-1 0-9 0,-4-8 0 0,4 8 0 16,-4-4 0-16,5 4 8 0,-1 0-8 0,5-4 0 15,0 4 0-15,4-4 0 0,0 0 0 0,0 4 8 16,0-3-8-16,-4 3 0 0,0 0 0 0,-1-4 0 16,-3 4 0-16,-5 4 8 15,4-4-32-15,1 0-5 0,-5 0-2 0,4-4 0 0,0 4 31 0,-8 0 0 16,4-4 0-16,5 4 0 0,-1 0 19 0,5-4 9 0,-1 4 3 15,1-4 0 1,4 4-50-16,-4 0-9 0,-5 0-3 0,1 0 0 0,-1 4 31 16,9-4 0-16,-4 0 0 0,0 4 0 0,-5-4 0 0,-4 4 0 0,0-4 0 0,9 4 0 15,-5-4 19-15,1 3 9 0,-1-3 3 0,-4 0 0 32,0 4-50-32,9-4-9 0,-5 4-3 0,5-4 0 0,4 4 50 0,-4-4 9 0,4 0 3 0,0 4 0 15,0 4-50-15,0-8-9 0,0 0-3 0,-4 0 0 16,-4 3 50-16,-10-3 9 0,1 0 3 0,0 4 0 15,-1-4-31-15,1 0 8 0,-5 0-8 0,5 0 4 16,0 4-4-16,4-4 0 0,0 0 0 0,0 0 0 16,0 0-26-16,0 0-5 0,0 0-1 0,-4 0 0 0,4 0 51 0,0 0 9 15,0 4 3-15,0-4 0 16,-8 0-50-16,3 0-9 0,-3 0-3 0,3 0 0 0,-3 0 31 0,-1 4 0 16,0-4 0-16,5 0 0 0,-4-4 19 0,-10 4 9 15,5-4 3-15,0 0 0 16,-8 0-50-16,3 4-9 0,1-3-3 0,-5 3 0 0,-4 0 50 0,0 0 9 15,0-16 3-15,0 8 0 16,-8-3-294-16,3 3-58 0</inkml:trace>
  <inkml:trace contextRef="#ctx0" brushRef="#br0" timeOffset="75157.747">17714 11219 1940 0,'0'0'86'0,"0"0"18"0,4-8-84 0,-4 0-20 16,0 1 0-16,0-5 0 0,0 4 162 0,-8-3 28 15,3 3 6-15,-3-4 0 0,-5 5-62 0,4-5-13 16,-4 1-2-16,-4 3-1 0,-5-4-45 0,-4 5-9 0,0-1-1 0,-9 0-1 16,-4 0-20-16,0 4-4 0,4 1-1 0,0-1 0 15,5-8-15-15,-9 4-3 0,0 1-1 0,0 7 0 16,4 0-8-16,-4 7-2 0,0 1 0 0,-5 4 0 15,5-1 0-15,0 5 0 0,-4 3 0 0,-1 0 0 16,5 1-8-16,0 3 0 0,0 0 0 0,0 4 8 16,4 0-8-16,1 0 8 0,8 0-8 0,-1 4 8 15,1-4-8-15,0 4 0 0,5 4 0 0,-1-4 8 16,0-4-8-16,5 3 0 0,-1 1 0 0,5 0 8 16,5-4-8-16,-1 4 0 0,0 0 0 0,1 0 0 15,3 0 0-15,5 0 8 0,0-4-8 0,5 7 0 0,-1-3 12 0,5 0-4 16,-1 4 0-16,10 4 0 0,-1-1 4 0,5-3 1 15,4-4 0-15,0 0 0 0,4 0-13 16,1-8 8-16,8 0-8 0,-4-4 8 0,4 4-8 16,0-7 0-16,0-1 0 0,0-3 0 15,-9 3-26-15,5-3-5 0,-5-1-1 0,1 1 0 0,-5 0 51 0,4-1 9 16,5-3 3-16,0 4 0 0,0-1-31 0,4 1 0 16,0-5 0-16,4 1 0 0,-4-4 0 0,9 0 8 15,4 0-8-15,-4-4 4 0,-9 0-4 0,0-4 0 16,0-4 0-16,-4 0 0 0,-5 1 0 0,-4-5 0 15,5 1 0-15,-5-5 0 0,0 5 0 0,4-1 0 16,-4-7 0-16,0 3 0 16,5-3-28-16,-5 0-3 0,4-5 0 0,-4 1 0 0,0-8 50 0,-4 4 9 15,8 0 3-15,-4-4 0 0,-8 4-31 0,4-7 8 16,-1 3-8-16,-8 0 4 0,0-4-4 0,0 4 0 16,0-7 0-16,0 3 0 15,-8 4-28-15,-1-4-3 0,0-3 0 0,1-5 0 0,-1 5 50 0,-4-5 9 0,-4 5 3 0,-1-1 0 16,1 0-31-16,0 1 8 0,-9 3-8 0,0-4 4 15,-9 5-4-15,0 7 0 0,1-4 0 0,-1 4 0 16,0 0 0-16,-4 0 0 0,0 3 0 0,-9-3 0 16,1 8 0-16,-1 0 0 0,0 3 0 0,0 5 0 15,-4 3 0-15,4 4 0 0,1 0 0 0,-10 4 0 16,1 0-28-16,-5 4-3 0,5 0 0 0,-5 4 0 16,4-1 31-16,1 5 0 0,4-4 0 0,0 3 0 15,0 1 19-15,4 0 9 0,9-1 3 0,-4 1 0 16,8-5-31-16,0 5 8 0,0-4-8 0,5 3 4 0,0-3-4 0,4 4 0 15,0-9 0-15,8 1 0 0,-3 0 0 0,3 0 0 16,5-4 0-16,0 0 0 16,0 0-39-16,0 0-7 0,0 0-2 0,0 0-1015 15,0 0-203-15</inkml:trace>
  <inkml:trace contextRef="#ctx0" brushRef="#br0" timeOffset="76264.348">20159 9891 691 0,'0'0'61'0,"9"0"-49"0,-9 0-12 0,0 0 0 31,8 0 368-31,-8 0 72 0,0 0 13 0,0 0 3 0,0 0-220 0,0 0-44 0,0 0-8 0,0 0-3 16,0-8-66-16,-8 4-14 0,3-4-2 0,-3 4-1 16,-10 1-46-16,5-1-10 0,-4 0-2 0,-1 0 0 15,-8 4-12-15,0 0-2 0,-8 0-1 0,-1 4 0 16,-9 0-10-16,1 0-3 0,0-1 0 0,-5 1 0 16,4 4-12-16,-3 0 11 0,-5 3-11 0,-5 1 10 15,-4 0-10-15,0 3 0 0,1 4 0 0,-1 1 0 16,9-1 0-16,4 4 0 15,0 4 8-15,5 8-8 0,-1-4 0 0,1 7 0 0,0-3 0 0,-10 8 0 0,1-1 9 16,0 0-9-16,4-3 10 0,5 0-10 0,0-1 9 0,3-3-9 16,1 0 8-16,5-4-8 0,-1 0 0 0,9-1 8 15,0 1-8-15,0-4 7 16,8 4-7-16,-3-4 0 0,3 4 0 0,1 0 0 16,0 8-28-16,4-8-3 0,0 3 0 0,-1-7 0 0,6 4 51 0,-1-4 9 15,0 4 3-15,1-8 0 0,8 0-32 0,-5-3 0 16,-3-5 0-16,3-3 0 15,-3-1 0-15,3-3 0 0,5-8 0 0,0 0 0 0,0 0 0 0,0 0 0 16,0 0 0-16,-4-4 8 0,-5-3-8 0,5-5 0 16,4-4 0-16,-9-3 0 0,5-4 0 0,0-4 0 15,-1 0 0-15,1-4 0 0,0-4 0 0,-1 4 0 16,1-3 0-16,0 7 0 0,4-4 0 0,0 8 0 16,-9 3 0-16,5 1 0 0,4 7 0 0,0-3 0 15,-5 3 0-15,1 5 0 0,4 3 0 0,-5 0 0 0,1 4 0 0,4 4 0 16,-4 0 0-16,-1 7 0 0,5 1 0 0,0 7 0 15,0 0 0-15,0 5 0 0,0-1 0 0,0 8 0 32,5-4-28-32,-5 4-3 0,4-4 0 0,-4 0 0 0,0 4 31 0,4-4 0 0,-4 0 0 0,5-4 0 15,-1 4 0-15,1-8 0 0,-5 4 0 0,4 0 0 16,5-3 0-16,-5-5 0 0,5-3 0 0,-5 3 0 16,0-3 20-16,5-5 9 0,-9-7 3 0,13 8 0 15,-13-8-32-15,0 0 0 0,17 0 0 0,1-4 0 16,3-3 0-16,1-1 0 0,-4-4 0 0,8 1 8 15,-5-1-8-15,1-3 0 0,4-1 0 0,-4 1 0 16,-1-1-44-16,-3 5-6 0,-5 3-1 0,-13 8-1535 16</inkml:trace>
  <inkml:trace contextRef="#ctx0" brushRef="#br0" timeOffset="77572.446">20519 9783 460 0,'0'-20'41'0,"0"16"-33"15,0 4-8-15,0-3 0 0,-4-5 386 0,4 8 75 16,0 0 15-16,0 0 4 0,0 0-196 0,0 0-40 15,0 0-7-15,0 0-1 0,0 0-121 0,4 15-24 16,1 1-5-16,-1-1-1 0,-4-3-40 0,4-1-8 16,-4 1-1-16,5-1-1 0,-1-3-22 0,-4 4-4 15,4-1-1-15,-4-11 0 0,5 8-8 0,-1 0 0 16,-4-8 0-16,4 8 0 16,-4-8-93-16,0 0-15 0,0 0-2 0,0 0-857 15,0 0-171-15</inkml:trace>
  <inkml:trace contextRef="#ctx0" brushRef="#br0" timeOffset="77697.945">20506 9794 979 0,'0'0'87'0,"0"-8"-70"0,5 1-17 16,-5 3 0-16,0-4 280 0,4 4 52 0,-4 0 10 0,4-3 2 15,-4 7-144-15,0-8-30 0,5 4-6 0,-1-4 0 16,0 1-104-16,1 3-20 0,-5 4-4 0,0-8 0 16,4 0-124-16,0 1-25 0,-4-1-5 0</inkml:trace>
  <inkml:trace contextRef="#ctx0" brushRef="#br0" timeOffset="78030.201">20697 9860 2188 0,'0'0'97'0,"0"0"20"0,0 0-93 0,0 0-24 16,0 0 0-16,0 0 0 0,0 0 186 0,0 0 33 15,0 0 6-15,0 0 2 0,0 0-119 0,0 0-23 16,0-4-5-16,-4 0 0 0,0 0-39 0,-1 0-7 15,5-3-2-15,-4-1 0 0,4 4-16 0,-4-4-3 16,-1-3-1-16,1-1 0 0,4 4-12 0,0-3 8 16,0-1-8-16,0 5 0 0,0-9 0 0,0 8 8 15,0 1-8-15,0-1 0 0,0 4 9 0,0 4-1 16,0 0 0-16,9-4 0 0,-1 0 6 0,5 0 1 16,0 4 0-16,0 4 0 0,-4 0-4 0,4 0-1 15,-4 4 0-15,8 0 0 0,-4-1-10 0,-4 1 8 16,4 4-8-16,0-1 8 0,-4 1-8 0,4-1 0 15,-5 1 0-15,1-1 0 16,0-3-52-16,-1 0-8 0,-3 0-3 0,3-1 0 16,-8-7-109-16,9 8-21 0,-9-8-5 0,9 4-1099 0</inkml:trace>
  <inkml:trace contextRef="#ctx0" brushRef="#br0" timeOffset="78432.357">21106 9655 1382 0,'0'-31'123'0,"0"24"-99"0,-5-1-24 0,1-4 0 16,0 1 275-16,-1 3 49 0,1 4 11 0,-5-4 1 15,1 1-168-15,3 3-35 0,-4 4-6 0,1 4-2 16,-1 3-70-16,0-3-15 0,1 4-2 0,-1 7-1 0,0 1-17 0,1-1-4 16,-1 5-1-16,0-5 0 0,5 4-7 0,-5 1-8 15,5-1 11-15,0-4-11 0,-1 1 10 0,5 3-10 16,0-7 8-16,0 3-8 0,0-3 12 0,9 3-2 15,-5-3-1-15,5-5 0 0,0 1 15 0,-1 0 4 16,1-4 0-16,4 0 0 0,0-4-6 0,0 0-1 16,0-4 0-16,-4-4 0 0,4 0-12 0,-4-3-9 15,-1 3 12-15,1-7-12 0,0-1 9 0,-5 5-9 16,-4-5 0-16,4-3 9 0,1 7-9 0,-1-3 0 16,-4 3 0-16,0 1 0 0,4-1 0 0,-4 0 0 15,0 5 0-15,0-1 0 0,0 0 0 0,0 8 0 16,0 0 0-16,0 0 0 0,0 0 10 0,0 0-10 15,0 0 12-15,0 0-12 0,0 0 12 0,9 8-4 16,0 4 0-16,-1-1-8 0,1-3 9 0,0 7-9 16,-1-3 0-16,1 0 9 0,0-1-9 0,4-3 0 0,0 3 0 0,0-3 0 31,-4-4-49-31,4 0-12 0,-5-4-3 0,5 0 0 16,0 0-153-16,-4-4-31 0,4 4-7 0</inkml:trace>
  <inkml:trace contextRef="#ctx0" brushRef="#br0" timeOffset="78713.733">21557 9601 921 0,'0'0'82'0,"0"0"-66"0,0-8-16 0,-4 1 0 15,0-1 309-15,4 0 59 0,-9 0 11 0,5 5 2 16,-5-5-176-16,0 4-35 0,0 0-7 0,-4 4-2 0,0 4-71 0,0 0-14 16,-4 7-4-16,4 1 0 0,-4 0-28 0,4 3-7 15,-5 1-1-15,5-1 0 0,0 4-9 0,4 1-3 16,-4-1 0-16,9 0 0 0,0 1-8 0,-1-5-3 15,1 0 0-15,4 1 0 0,0-1 4 0,4 1 1 16,5-5 0-16,4 1 0 0,0-4-2 0,0 3-1 16,9-3 0-16,-5 0 0 0,5-5-15 0,-5-3 11 15,5-3-11-15,-5 3 10 16,5-12-39-16,-4 4-8 0,-1-3-2 0,0-1 0 16,1-3-94-16,-5-1-19 0,4-3-4 0,-4 4-756 15,9-1-150-15</inkml:trace>
  <inkml:trace contextRef="#ctx0" brushRef="#br0" timeOffset="78930.378">21853 9543 1036 0,'0'0'46'0,"0"0"10"0,0 0-45 0,-9 4-11 15,0-4 0-15,-4 4 0 0,0 0 302 0,0 0 58 0,0 3 12 0,0-3 3 16,-9 4-190-16,9 0-37 0,0 3-8 0,-4 1-2 16,8-1-18-16,-4 1-4 0,4 3-1 0,1 1 0 15,-1 3-43-15,5-3-9 0,-1-1-2 0,5 1 0 16,0-5-21-16,0 1-5 0,5-5-1 0,-1 5 0 15,0-8-17-15,5 4-3 0,0-1-1 0,4-3 0 16,0 0-9-16,4-4-4 0,1 4 0 0,-1-4 0 16,5 0 0-16,4-4 0 0,0 0 0 0,0-4 0 15,4 1-32-15,1-5-4 0,-10 4 0 0,-3 5-1564 16</inkml:trace>
  <inkml:trace contextRef="#ctx0" brushRef="#br0" timeOffset="80248.265">21987 9555 1479 0,'0'0'65'0,"0"0"15"0,0 0-64 0,0 0-16 15,0 0 0-15,0 0 0 0,0 0 202 0,-4 7 38 16,4 1 7-16,0 4 1 0,0-4-86 0,-5-1-18 0,5 1-3 0,0 4-1 15,5-5-60-15,-5 1-13 0,4 4-3 0,0-1 0 16,-4-11-5-16,9 8-2 0,4-4 0 0,0 0 0 16,5-1-26-16,-1-3-6 0,5 0-1 0,-5-3 0 15,5-1-32-15,-5 0-8 0,5-4 0 0,-5 0-1 16,-4-3 17-16,0-1 0 0,0 5 0 0,0-5 0 16,-8 0 19-16,3 1 7 0,-3-5 2 0,-5 9 0 15,-5-5 6-15,1 4 2 0,0-3 0 0,-5-1 0 16,-4 4-60-16,4 1-11 0,-4-1-2 0,-4 4-1 15,-1 0 10-15,1 0 1 0,-5 4 1 0,5 0 0 0,0 0 42 0,-1 4 8 16,5 0 1-16,5 4 1 0,-1 0-18 0,0 3-8 16,1 1 0-16,3 3 8 0,1-3 7 0,-1-1 1 15,1 9 0-15,4-5 0 0,4 1 4 0,1 3 2 16,-5-4 0-16,9 5 0 0,-1-5-8 0,1 4-2 16,8-3 0-16,1 3 0 0,-1-3-12 0,0-1 8 15,1-3-8-15,3-1 0 0,-3-3 0 0,-1-4-15 16,1 3 2-16,-1-3 0 15,-4-4-109-15,0-4-22 0,0 4-4 0,0 0-825 16,0-7-166-16</inkml:trace>
  <inkml:trace contextRef="#ctx0" brushRef="#br0" timeOffset="80547.927">22443 9489 1267 0,'0'0'112'0,"0"0"-89"0,-4-4-23 0,-1-3 0 15,1-1 408-15,0-4 78 0,-5 5 15 0,5-1 3 16,-1 4-321-16,5 4-65 0,-8-4-13 0,3 4-2 16,1-4-65-16,4 4-13 0,-9-4-2 0,9 4-1 15,-8 0-22-15,8 0 8 0,0 0-8 0,0 0 0 16,-5 8 0-16,5 0 9 0,0 3-9 0,0 1 0 16,5 0 8-16,3-1-8 0,1 1 0 0,0-1 0 15,4 5 0-15,-5-1 0 0,5 4 0 0,-4 1 0 16,0-5 0-16,-1 1 8 0,1 3-8 0,-5 0 0 15,1-3 15-15,-1-1-4 0,-4 4-1 0,-4-7 0 0,-1 0-10 0,1-1 8 16,-5 1-8-16,1-4 8 0,-1-1-8 0,0-3 0 16,-4 4 0-16,5-8 0 15,-5 4-48-15,4-4-9 0,0-4-2 0,1 4 0 16,-1-4-193-16,0 0-38 0</inkml:trace>
  <inkml:trace contextRef="#ctx0" brushRef="#br0" timeOffset="80893.455">22751 9424 2649 0,'18'3'117'0,"-14"-3"25"0,0-7-114 0,-4 7-28 16,0 0 0-16,0-8 0 0,-4 0 108 0,4 8 16 15,0 0 4-15,-9-4 0 0,1 0-24 0,-5 1-4 16,0-1 0-16,0 4-1 0,-5 0-63 0,5 4-12 0,5-1-2 0,-5 5-1 15,4 0-10-15,-4-4-3 0,0 4 0 0,0 3 0 16,4-3-8-16,0 3 0 0,1 1 9 0,3-4-9 16,1-1 0-16,4 5 8 0,0 0-8 0,4-1 0 15,-4 1 8-15,5-1-8 0,3 5 10 0,-3-1-10 16,8 1 14-16,0 3-3 0,-9-4-1 0,5 1 0 16,0-1 2-16,-1 5 0 0,-3-9 0 0,-1 5 0 15,0-5-12-15,1 1 0 0,-5-4 0 0,0-8 0 16,-5 7 0-16,5 1 0 0,0-8 0 0,0 0 3 0,0 0-3 0,0 0-8 15,0 0 8-15,0 0-10 16,0 0-55-16,0 0-11 0,0 0-3 0,0 0 0 16,0 0-129-16,0 0-25 0,0 0-6 0</inkml:trace>
  <inkml:trace contextRef="#ctx0" brushRef="#br0" timeOffset="81044.097">22929 9740 345 0,'0'0'31'0,"0"0"-31"16,0 0 0-16,0 0 0 0,5-4 340 0,-1-3 61 16,-4-1 13-16,0 0 2 0,4 0-287 0,-4-3-57 15,0-1-12-15,0 1-3 16,-4-9-174-16,4 9-35 0</inkml:trace>
  <inkml:trace contextRef="#ctx0" brushRef="#br0" timeOffset="81530.905">23038 9674 979 0,'0'0'87'0,"0"0"-70"0,0 0-17 0,0-11 0 16,0-5 211-16,0 1 38 0,0 0 8 0,-4-5 2 15,4 1-119-15,-5-4-23 0,1-4-5 0,0 0 0 16,-5-4-16-16,0 0-2 0,1-4-1 0,-1 4 0 16,5 0-35-16,-5 1-7 0,0-1-2 0,5 4 0 15,-5 7-24-15,5 1-5 0,4 0 0 0,0 7-1 16,-5 1-19-16,5 3 0 0,0 8 0 0,0 0 0 15,0 0 0-15,0 0 16 0,9 15-1 0,0 5-1 0,0 3-14 0,-1 8 0 16,1-4 0-16,0 11 0 0,-5 1 8 0,5-1 0 16,-5-3-8-16,0 4 12 0,1-8 8 0,-1-4 2 15,-4 4 0-15,0-8 0 0,0-8 6 0,0 5 0 16,0-9 1-16,0 1 0 0,0-12-3 0,0 0-1 16,0 0 0-16,0 0 0 0,0 0 7 0,0 0 0 15,0 0 1-15,0 0 0 0,0-8 4 0,4 0 1 16,-4 1 0-16,5-5 0 0,-5-3-13 0,4 3-2 15,0 0-1-15,1 5 0 0,-1-9-13 0,0 1-9 16,5 3 12-16,0-3-12 0,-5 3 8 0,9 1-8 16,0-1 0-16,0 0 0 0,5 1 8 0,-1 3-8 15,0 0 0-15,1 8 0 0,-1 4 8 0,-4 4-8 16,-4 4 0-16,4-1 0 0,0 8 0 0,-5 1 0 16,-3-1 0-16,-5 8 0 0,-5 0 0 0,1 4 0 15,-5-4 0-15,1 4 0 0,-10-4 0 0,5-4 0 16,-4 0 0-16,0-3 0 0,-5-5 0 0,5-3 0 0,-1-1 0 0,1 1 0 15,-5-8-13-15,9-1 3 0,-4-3 1 0,4 0 0 32,0-7-100-32,4-1-20 0,0 0-4 0,1-3-842 0,3-1-168 0</inkml:trace>
  <inkml:trace contextRef="#ctx0" brushRef="#br0" timeOffset="82113.969">23433 9690 2419 0,'0'0'107'0,"0"0"22"0,0 0-103 0,0 0-26 15,0 0 0-15,0 0 0 0,0 0 159 0,9-8 26 16,-9 0 6-16,4 1 1 0,-4-9-103 0,0 1-20 15,-4-1-4-15,-5-7-1 0,5 4 0 0,0-8 0 16,-5-4 0-16,4 0 0 0,-8 0-64 0,5-3-14 16,-1 3-2-16,0 0-1 0,-4 0 17 0,9 4 0 15,0 0 0-15,-1 4 0 0,5 3 15 0,0 1 0 16,-4 0 0-16,4 7 0 16,0 4-115-16,0 1-22 0,0 7-5 0,0 0-1 15,0 0 52-15,13 4 9 0,-4 3 3 0,4 5 0 16,0 3-103-16,0 1-20 0,0 3-4 0,0 0-1 15,0 1 126-15,4-5 25 0,-4 4 5 0,0 1 0 0,0-5 36 0,0 1 9 0,0 3 1 0,0 0 0 16,5-3 94-16,-5-5 20 0,0-3 3 0,0-4 1 16,0-4-32-16,0 0-5 0,0-8-2 0,0-3 0 15,4-1-20-15,-4-4-4 0,0 1-1 0,-4 0 0 16,-5-1 0-16,1 1 0 0,-1-1 0 0,-4 1 0 16,-4 3-51-16,-1 1-13 0,-3 3 0 0,-1 4 0 15,-4 4 0-15,4 0 0 0,-4 4 0 0,0 4 0 16,0-1 0-16,5 1 0 0,-5 4 0 0,4 3 0 15,0 1 0-15,0-1 0 0,5 8 0 0,0-4 0 16,-1 1 0-16,1-1 0 0,4 0 0 0,0 1 0 0,4-1 54 0,1 0 8 16,-1-3 2-16,5 3 0 0,-5-7-52 0,5-1-12 15,0 1 0-15,-5-4 0 0,9 3 0 0,-4-7 0 16,4 4 0-16,0-4 0 0,4-8 0 0,0 0 0 16,5-4 0-16,9 0 0 0,-1-3 0 0,0-5 0 15,-8 9 0-15,0-9 0 16,-5 1-202-16,-8-5-43 0,-14-14-9 0,-8 14-2 0</inkml:trace>
  <inkml:trace contextRef="#ctx0" brushRef="#br0" timeOffset="82620.862">24323 9462 2980 0,'13'12'132'0,"-4"-8"28"0,-5-1-128 0,1-3-32 15,-5 0 0-15,0 0 0 0,4-3 92 0,5-1 12 16,-9 4 2-16,0-12 1 0,0-7-61 0,-5 0-12 16,1-9-2-16,-5 1-1 0,5 0-19 0,-5-3-4 15,1-1-8-15,-1-4 12 0,-4 0 6 0,4 0 1 16,5 5 0-16,-5-5 0 0,5 8-31 0,0 0-5 16,-1 0-2-16,1 0 0 0,0 4 7 0,4-1 2 15,0 9 0-15,0 3 0 16,4 5-26-16,-4-5-4 0,0 12-2 0,0 0 0 15,0 0-114-15,4 8-24 0,5-1-4 0,-5 5-687 0,5-4-137 0</inkml:trace>
  <inkml:trace contextRef="#ctx0" brushRef="#br0" timeOffset="82832.045">24480 9122 2530 0,'0'0'112'0,"8"4"24"0,5-4-109 0,-13 0-27 0,0 0 0 0,9-4 0 16,-5 1 150-16,-4 3 25 0,0 0 5 0,0-8 0 15,-4 0-81-15,0 0-17 0,-9 1-3 0,0-1-1 16,-5 0-39-16,1 4-8 0,0 0-2 0,-1 4 0 16,-3-3-17-16,3 3-4 0,-4 0-8 0,1 3 12 15,-1 1-12-15,0 0 0 0,5 0 0 0,4 0 0 0,-4 7 0 0,4-3-12 16,4-4 3-16,0 4 0 16,5 3-70-16,-1-3-13 0,5 0-4 0,5 3 0 15,4-7-83-15,-5 4-17 0,9 0-3 0</inkml:trace>
  <inkml:trace contextRef="#ctx0" brushRef="#br0" timeOffset="83115.364">24567 9157 1936 0,'0'0'86'0,"-5"8"18"0,1 0-84 0,4 3-20 16,0 1 0-16,0-1 0 0,0 1 175 0,0 3 30 15,4 1 7-15,5-1 0 0,0 1-60 0,-1 3-12 16,1 0-2-16,4 1-1 0,0-5-54 0,0-3-11 15,0 3-3-15,4-3 0 0,1-5-31 0,4-3-6 16,-5 0-2-16,0-8 0 0,1 4-14 0,-5-8-2 0,-5-3-1 0,5 3 0 16,-8-7-4-16,-1-1-1 0,0 1 0 0,-4 3 0 15,-4-3-8-15,-5-1 0 0,1 5 0 0,-1-5 8 16,-4 9-8-16,-4-5 0 0,-1 4 0 0,-3-3 0 16,3 7 0-16,1 0 0 0,-1-4 0 0,1 4 0 15,-5 1 0-15,1 3 0 0,-1 3 0 0,5-3 0 16,-1 0 0-16,1 0-9 0,-5 0 9 0,9 0-1078 15,-4 0-210-15</inkml:trace>
  <inkml:trace contextRef="#ctx0" brushRef="#br0" timeOffset="83981.26">22004 10570 864 0,'0'0'76'0,"0"-8"-60"15,-4-3-16-15,0-1 0 0,-1 5 448 0,1-1 86 16,0 0 18-16,-1 4 3 0,5 4-338 0,0 0-67 15,0 0-14-15,0 0-2 0,0 0-72 0,0 0-14 16,-8 8-4-16,8 4 0 0,0 3-22 0,0 0-5 16,0 5-1-16,0 3 0 0,4 4-16 0,0 4 10 15,1 4-10-15,3 3 8 0,-8-3-8 0,9 4 0 16,-5 3 0-16,5 0 0 0,4 1 0 0,-4-4 0 16,0 3 0-16,-1-3 0 0,1-1 0 0,-5-3 0 15,1-4 0-15,-1 0 0 0,0-4 0 0,1-4 0 16,-5 0 0-16,0-4 0 0,0-3 0 0,-5-1 0 15,1-3 0-15,0-4 0 0,-1-1 0 0,1-3 0 16,4-4 0-16,-9 0 0 0,-4-8 0 0,5-3 12 16,-1-1-12-16,0-3 12 0,0-4-1 0,1-1 0 0,-1-7 0 0,0-4 0 15,1-7-3-15,3 3-8 0,-3-7 12 0,3-5-4 16,1 1-8-16,0 0 10 0,-5-5-10 0,5 5 10 16,4 0-10-16,-5-1 0 0,5 9 0 0,5-5 8 15,-1 9-5-15,0 3-3 0,5 0 0 0,4 4 0 16,-4 0 0-16,8 4 0 0,-4 3 0 0,9 1 0 15,0 3 0-15,-1 5 0 0,5 3 0 0,0 4 0 16,0 4 0-16,1 4 0 0,-6 4 0 0,1 7 0 16,0 5 0-16,-5-1 0 0,-4 4 0 0,0 4 0 15,-4 0 0-15,-9 4 0 0,0 0 0 0,0 4 0 16,0-1 0-16,-9-3 0 0,-8-4 0 0,4 0 0 16,-5-7 0-16,1-5 0 0,-5-3 0 0,1-1 0 15,-1-7-51-15,0 0-9 0,5-4-3 0,4 0 0 16,0-4-164-16,0-4-33 0,4 1-6 0</inkml:trace>
  <inkml:trace contextRef="#ctx0" brushRef="#br0" timeOffset="84798.389">22304 10891 1854 0,'0'0'82'0,"0"0"17"0,0 0-79 0,0 0-20 15,0 0 0-15,0 0 0 0,0 0 167 0,0 0 29 16,0-12 7-16,-4 4 1 0,4 1-48 0,0-1-8 16,0-4-3-16,-5-3 0 0,5-1-79 0,-4-3-16 0,4 0-3 0,-4-4-1 15,4-1-9-15,0 1-1 0,-5 0-1 16,5 0 0-16,-4-4-14 0,4 8-2 16,0-5-1-16,0 5 0 0,4 0-6 0,1 3 0 0,-5 1-1 0,0 3 0 15,4 5-11-15,0-5 8 0,1 8-8 0,-5 4 8 16,8-4-8-16,-8 4 0 0,9 4 9 0,0 0-9 15,0 8 0-15,4-5 0 0,-5 9 0 0,5-1 0 16,0 1-27-16,0-1 0 0,0 4 0 0,0 1 0 16,5-1-88-16,-5-3-17 0,0-1-4 0,4-7-1 15,-4-1-75-15,0-7-16 0,0 0-2 0,5-3-1 16,-5-1 103-16,0 0 20 0,4-4 4 0,-8 0 0 0,4 5 76 16,0-9 16-16,-5 4 2 0,1-3 1 0,-4 3 122 0,-1 0 25 15,-4-3 5-15,4 3 1 0,-4-4 3 0,5 5 1 16,-5-1 0-16,0 0 0 0,-5 0-44 0,1 1-9 15,-5-1-2-15,-4-4 0 0,4 9-29 0,1-1-5 16,-5-4-2-16,4 8 0 0,-4 0-26 0,0 4-6 16,0 0-1-16,4 3 0 0,-4 5-7 0,5 0-1 15,-1 3-1-15,0 0 0 0,1 1-2 0,3 3 0 16,5 0 0-16,0 5 0 0,0 3-1 0,0-4 0 16,9 4 0-16,0-4 0 0,-1-4-1 0,5 1-1 15,0-5 0-15,5-3 0 0,-1-5-10 0,0 1 8 16,5-4-8-16,0 0 8 0,8-8-8 0,-4-8 0 15,9 5 0-15,-5-13-11 16,1 5-13-16,-5-8-2 0,4 3-1 0,-4-7 0 16,-4 4-30-16,0 0-7 0,-1 0 0 0,-3 0-1 15,-1 3-14-15,1 1-2 0,-10 4-1 0,1-1 0 16,0 5 1-16,-5-1 0 0,0 1 0 0,-4 3 0 0,0-4 51 0,0 5 10 0,0-5 3 0,-4 4 0 16,0-3 30-16,-5 3 7 0,5 0 0 0,-1 0 1 15,1 5 46-15,4 3 9 0,-4-4 1 0,-5 0 1 16,0 4-2-16,9 0 0 0,0 0 0 0,-8 8 0 15,-1-5-21-15,0 9-5 0,0-4-1 0,5 3 0 16,-5 1-21-16,9 0-5 0,0-12-1 0,0 11 0 16,-4 1-12-16,0-1-2 0,4 1-8 0,0 3 12 15,4-7-12-15,0 7 9 0,1-3-9 0,3 3 8 16,-3-3-8-16,3 3 0 0,-3 1 9 0,8-4-9 16,-4 7 0-16,-5-8 0 0,9 1 0 0,-9-4 8 0,5-1-8 15,-9-7 0-15,13 4 0 0,-13-4 0 0,9 0 0 0,4 0 0 16,-5-4 0-16,1-3 0 0,0 3-15 0,-9 4 3 15,8-8 0-15,1-3 0 16,-5 3-17-16,5-4-3 0,-5 5-1 0,5-1 0 16,-4-4-21-16,3 8-4 0,1-3-1 0,0 7 0 15,-9 0-46-15,8-4-10 0,1 0-1 0,-9 4-742 16,9 0-148-16</inkml:trace>
  <inkml:trace contextRef="#ctx0" brushRef="#br0" timeOffset="85597.051">23333 10508 1659 0,'0'0'73'0,"0"0"16"0,0 0-71 0,-4 8-18 16,4-8 0-16,-4 8 0 0,-5 0 234 0,9-8 43 15,0 7 9-15,0-7 2 0,0 0-124 0,9 12-25 16,-9-12-5-16,4 8-1 0,-4-8-69 0,0 0-15 16,13 3-2-16,4-3-1 0,1-3-29 0,-5-5-5 15,0 0-2-15,0 0 0 0,0 1-10 0,-4-5 0 16,-1 1 0-16,1-1 0 0,-5 4 0 0,1 1 0 16,-1-1 0-16,-4 8 0 0,0 0 0 0,-4-8 0 15,-1 4 0-15,-3 4 0 0,-1 0 0 0,-4 4 0 16,0 4 0-16,-5 0 0 0,5-1-8 0,-4 5 8 15,4-1 0-15,0 1 0 0,0 0 0 0,0 3 0 16,0-3 0-16,0-1 0 0,4 1 0 0,-4-1 0 16,9 1 0-16,-1-4 0 0,5 3 0 0,0 5 0 15,5-5 10-15,-1 1-10 0,5-1 21 0,0 1-2 16,4 0-1-16,0-1 0 0,0 1-7 0,4-5-2 0,5 1 0 0,-1 0 0 16,1-4-9-16,0 0 0 0,0-8 0 0,-1 0 0 31,-3-4-85-31,-5-3-13 0,4-5-2 0,0 1-1 15,1-1-69-15,-5 1-14 0,0-4-2 0,0-1-1 0,0 5 44 16,0-1 9-16,-9 1 2 0,5-1 0 0,0 1 2 16,-5 7 1-16,-4-3 0 0,0 3 0 0,0 0 141 0,0 1 28 0,-4-1 5 0,-1 0 2 15,1 0 73-15,0 1 16 0,-5-1 2 0,5 4 1 16,-5-4-13-16,0 4-2 0,1-3-1 0,3 7 0 16,5 0-29-16,-9 0-6 0,1-4 0 0,8 4-1 15,0 0-28-15,0 0-6 0,0 0-1 0,0 0 0 0,0 0-22 0,-5 8-5 16,5-8-1-16,0 11 0 0,0 1-12 0,5-4-4 15,-1 3 0-15,5 1 0 0,0-5-8 0,4 5 12 16,-5-4-12-16,1 3 12 0,4-3 11 0,-4 4 2 16,-1-1 1-16,1 5 0 0,0-5-8 0,-1 1-2 15,-3-1 0-15,-5 1 0 0,-5 3-16 0,5-3 10 16,-4 0-10-16,0-1 8 0,-5-3-8 0,5-4 0 16,-5 3 0-16,0-3 0 15,1 0-68-15,3-4-12 0,5 0-2 0,-8 0-1 16,-1-8-67-16,5 5-14 0,4-5-2 0</inkml:trace>
  <inkml:trace contextRef="#ctx0" brushRef="#br0" timeOffset="85866.107">23867 10404 403 0,'0'0'36'0,"0"0"-36"0,0 0 0 0,5-8 0 16,-1 1 500-16,-4-1 94 0,-4 0 18 0,4 1 4 15,0-1-394-15,-9 0-79 0,5 4-16 0,-1 0-3 16,-3 4-56-16,-1 4-12 0,0-4-1 0,5 0-1 15,-5 8-35-15,1 0-7 0,-1-1-2 0,5 5 0 16,-1 0-10-16,5-1 10 0,0 1-10 0,0-5 10 16,0 5-10-16,9-4 0 0,-5 3 0 0,5-3 8 15,0 4-8-15,-1-5 0 0,5 5 0 0,-4-4 0 16,4 3 8-16,-4-3-8 0,-1 0 8 0,1-1-8 16,0 5 16-16,-5-4-1 0,-4-8-1 0,0 11 0 15,-4 1-22-15,0-4-5 0,-5 3-1 0,4 1 0 0,-3-1 14 16,-1-3 16-16,0 0-3 0,1 0-1 15,-5-8-122-15,8 3-25 0,-3-6-5 0</inkml:trace>
  <inkml:trace contextRef="#ctx0" brushRef="#br0" timeOffset="86263.253">24271 10145 979 0,'0'0'87'16,"0"0"-70"-16,0 0-17 0,0 0 0 0,0 0 348 0,0 0 65 15,0 0 14-15,-4-7 2 0,0-1-235 0,4 8-47 16,0 0-10-16,0-12-1 0,-5 5-56 0,5-1-10 16,5 0-2-16,-5 8-1 0,0 0-31 0,0 0-7 0,8-4-1 15,-8 4 0-15,0 0-12 0,0 0-2 0,9 0-1 0,-9 0 0 16,9 4-3-16,-1 4-1 0,1 4 0 0,-5-1 0 15,1 5-1-15,-5 3-8 16,0 4 12-16,0 8-4 0,-9-4-8 0,5 8 0 0,-5-1 9 16,0 1-9-16,-4 0 15 0,0-4-2 0,5-4 0 0,-1 0 0 15,-4-4 17-15,4-4 3 0,1 1 1 0,-1-9 0 16,4 1-17-16,5-4-3 0,0-8-1 0,0 0 0 16,0 0-13-16,0 0 0 0,9-8 0 0,4 4 0 15,0-4 0-15,0 1 0 0,0-5 0 0,5 4 4 16,-5-3-4-16,4-5 0 0,5 5 0 0,-5-5 0 0,0 1 0 0,1-1-15 15,4-3 5-15,-5 0-1077 16,0 3-215-16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14:27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300 164 2760 0 0,'0'0'125'0'0,"-7"-17"710"0"0,-7 4 13507 0 0,-3 3-7497 0 0,13 9-6503 0 0,0-1 1 0 0,-1 1-1 0 0,0 0 0 0 0,1 0 1 0 0,-1 1-1 0 0,0-1 0 0 0,1 1 1 0 0,-1 0-1 0 0,0 1 0 0 0,0-1 1 0 0,1 1-1 0 0,-1 0-342 0 0,-3 0 271 0 0,0 1 0 0 0,0 1 0 0 0,0 0 0 0 0,-4 2-271 0 0,3-1 113 0 0,-1-1 1 0 0,0 0-1 0 0,-3 1-113 0 0,7-2 9 0 0,0-1 0 0 0,0 1 1 0 0,0 0-1 0 0,1 1 0 0 0,-1-1 0 0 0,1 1 0 0 0,0 0 1 0 0,0 1-1 0 0,0-1 0 0 0,-3 4-9 0 0,8-7 2 0 0,0 0 1 0 0,0 1-1 0 0,0-1 0 0 0,0 0 0 0 0,0 0 0 0 0,0 1 1 0 0,0-1-1 0 0,0 0 0 0 0,0 1 0 0 0,0-1 1 0 0,0 0-1 0 0,0 1 0 0 0,0-1 0 0 0,0 0 1 0 0,0 0-1 0 0,1 1 0 0 0,-1-1 0 0 0,0 0 1 0 0,0 0-1 0 0,0 1 0 0 0,0-1 0 0 0,1 0 0 0 0,-1 0 1 0 0,0 0-1 0 0,0 1 0 0 0,1-1 0 0 0,-1 0 1 0 0,0 0-1 0 0,0 0-2 0 0,7 6 7 0 0,9 4 71 0 0,7 5-120 0 0,0 0-1 0 0,18 17 43 0 0,-35-26 81 0 0,1 1 0 0 0,-1-1 1 0 0,0 1-1 0 0,-1 0 0 0 0,0 1 0 0 0,0-1 0 0 0,0 1 0 0 0,-1 0 0 0 0,0 0 0 0 0,2 8-81 0 0,-4-11 8 0 0,0 0 0 0 0,-1 0 0 0 0,0 0 0 0 0,0 0 0 0 0,0 0 1 0 0,0 0-1 0 0,-1 0 0 0 0,0 0 0 0 0,0 0 0 0 0,0 1 0 0 0,-1-1 0 0 0,0 0 0 0 0,0 0 0 0 0,0 0 0 0 0,-1 2-8 0 0,1-2-77 0 0,-1-1 1 0 0,0 1-1 0 0,0-1 0 0 0,0 0 0 0 0,0 1 0 0 0,-1-1 0 0 0,1 0 0 0 0,-2 1 77 0 0,2-4 6 0 0,1 1 0 0 0,-1-1 1 0 0,0 0-1 0 0,0 1 0 0 0,0-1 0 0 0,0 0 0 0 0,0 0 0 0 0,0 0 0 0 0,0 0 0 0 0,-1-1 0 0 0,1 1 0 0 0,0-1 1 0 0,0 1-1 0 0,0-1 0 0 0,-1 0 0 0 0,1 0 0 0 0,0 0 0 0 0,-2 0-6 0 0,-5 0 63 0 0,1 0-1 0 0,-1-1 1 0 0,-5-1-63 0 0,12 2-259 0 0,0 0 0 0 0,0-1 0 0 0,0 0 0 0 0,0 1 0 0 0,0-1 0 0 0,0 0 1 0 0,0 0-1 0 0,0 0 0 0 0,0 0 0 0 0,1 0 0 0 0,-1 0 0 0 0,0-1 0 0 0,1 1 0 0 0,-1-1 0 0 0,1 1 1 0 0,-2-2 258 0 0,-1-4-2078 0 0</inkml:trace>
  <inkml:trace contextRef="#ctx0" brushRef="#br0" timeOffset="627.845">394 257 3680 0 0,'0'0'284'0'0,"2"5"-53"0"0,0-2 2743 0 0,1-1-1623 0 0,-1 0-1 0 0,0 0 0 0 0,0 0 1 0 0,0 1-1 0 0,-1-1 0 0 0,1 0 1 0 0,-1 1-1 0 0,2 2-1350 0 0,-2-2 587 0 0,1 0 0 0 0,0 0 0 0 0,-1-1-1 0 0,1 1 1 0 0,0-1 0 0 0,0 1 0 0 0,1-1 0 0 0,-1 1-1 0 0,1-1 1 0 0,-1 0 0 0 0,1 0 0 0 0,1 0-587 0 0,-2 0 222 0 0,1-1 1 0 0,0 1-1 0 0,1-1 0 0 0,-1 0 1 0 0,0-1-1 0 0,0 1 0 0 0,0 0 1 0 0,1-1-1 0 0,-1 0 0 0 0,0 0 1 0 0,0 0-1 0 0,1 0 0 0 0,-1 0 1 0 0,0-1-1 0 0,1 1 0 0 0,-1-1 1 0 0,0 0-1 0 0,0 0 0 0 0,1 0-222 0 0,2-2 9 0 0,0-1-1 0 0,0 1 0 0 0,-1-1 0 0 0,1 0 0 0 0,-1 0 0 0 0,0 0 0 0 0,0-1 0 0 0,-1 1 0 0 0,2-2-8 0 0,-6 5 4 0 0,1 1 1 0 0,-1 0-1 0 0,0-1 0 0 0,1 1 0 0 0,-1 0 1 0 0,1-1-1 0 0,-1 1 0 0 0,0 0 0 0 0,0-1 0 0 0,1 1 1 0 0,-1-1-1 0 0,0 1 0 0 0,1 0 0 0 0,-1-1 1 0 0,0 1-1 0 0,0-1 0 0 0,0 1 0 0 0,0-1 1 0 0,0 1-1 0 0,1-1 0 0 0,-1 1 0 0 0,0-1 1 0 0,0 1-1 0 0,0-1 0 0 0,0 1 0 0 0,0-1 0 0 0,0 1 1 0 0,0-1-1 0 0,-1 1 0 0 0,1-1 0 0 0,0 1 1 0 0,0-1-5 0 0,-1 0 16 0 0,2-1-8 0 0,-1-1-1 0 0,-1 1 0 0 0,1-1 1 0 0,0 1-1 0 0,0 0 1 0 0,-1-1-1 0 0,0 1 1 0 0,1 0-1 0 0,-1 0 0 0 0,0-1 1 0 0,0 1-1 0 0,0 0 1 0 0,0 0-1 0 0,-1-1-7 0 0,-1 0 12 0 0,0 0-1 0 0,0 0 0 0 0,-1 0 1 0 0,1 0-1 0 0,-1 0 1 0 0,0 1-1 0 0,0-1-11 0 0,0 1 0 0 0,1 1 0 0 0,-1-1 0 0 0,0 1 0 0 0,0 0 0 0 0,1 0 0 0 0,-1 0 0 0 0,0 1 0 0 0,0-1 0 0 0,0 1 0 0 0,0 0 0 0 0,0 0 0 0 0,0 0 0 0 0,0 0 0 0 0,0 1 0 0 0,0 0 0 0 0,1 0 0 0 0,-1 0 0 0 0,0 0 0 0 0,0 0 0 0 0,1 1 0 0 0,-1 0 0 0 0,-2 1 0 0 0,-7 7 4 0 0,8-6 5 0 0,-1 0 0 0 0,1 0 0 0 0,0 1 0 0 0,-4 3-9 0 0,8-5 1 0 0,-1-1 1 0 0,0 0 0 0 0,1 1 0 0 0,-1 0 0 0 0,1-1 0 0 0,0 1 0 0 0,0 0 0 0 0,0 0 0 0 0,0 0-1 0 0,0-1 1 0 0,1 1 0 0 0,-1 0 0 0 0,1 0-2 0 0,-2 16 3 0 0,0-12 56 0 0,1 1 0 0 0,1-1 0 0 0,0 1 0 0 0,0 0 0 0 0,0-1 0 0 0,1 1 0 0 0,1 5-59 0 0,0-5 137 0 0,0 1-1 0 0,1 0 0 0 0,0 0 1 0 0,0-1-1 0 0,1 0 1 0 0,1 0-1 0 0,-1 0 1 0 0,1 0-1 0 0,0-1 0 0 0,3 3-136 0 0,-4-6 27 0 0,0 1-1 0 0,1-1 0 0 0,-1 0 0 0 0,1 0 0 0 0,0-1 0 0 0,0 1 0 0 0,1-1 0 0 0,-1 0 0 0 0,1-1 0 0 0,-1 1 1 0 0,1-1-1 0 0,0 0 0 0 0,0-1 0 0 0,0 1 0 0 0,5-1-26 0 0,-7 0-167 0 0,0-1 0 0 0,0 0 0 0 0,0-1 0 0 0,0 1 0 0 0,0-1-1 0 0,0 1 1 0 0,0-1 0 0 0,0-1 0 0 0,0 1 0 0 0,-1 0 0 0 0,2-1 167 0 0,23-14-4143 0 0,-14 9 1800 0 0</inkml:trace>
  <inkml:trace contextRef="#ctx0" brushRef="#br0" timeOffset="1224.251">815 269 13504 0 0,'0'0'620'0'0,"0"0"-16"0"0,0 0-99 0 0,0 0 1019 0 0,0 0 489 0 0,0 0 99 0 0,0 2-196 0 0,-1 27 474 0 0,1-9-972 0 0,0 1-1 0 0,2 10-1417 0 0,8 35 1453 0 0,7 12-1453 0 0,-13-59 7 0 0,3 26 177 0 0,0 3-12 0 0,1-5-25 0 0,-6-29-79 0 0,1-1 0 0 0,4 13-68 0 0,6 32 288 0 0,-10-42-135 0 0,-3-11-80 0 0,0-4 13 0 0,0-1-17 0 0,-6-4 55 0 0,2 0-57 0 0,1 0 0 0 0,0 0 0 0 0,0 0 0 0 0,1-1 1 0 0,-1 1-1 0 0,1-1 0 0 0,0 1 0 0 0,0-1 0 0 0,0-1-67 0 0,-12-48 22 0 0,10 36-197 0 0,-8-29 99 0 0,1 3 17 0 0,1-3 59 0 0,4 14 0 0 0,2 18 0 0 0,2 0 0 0 0,0 0 0 0 0,0 0 0 0 0,1-14 16 0 0,-1 2 134 0 0,2-24-150 0 0,1 42 21 0 0,0 0 0 0 0,1 0 0 0 0,0 1 0 0 0,0-1-1 0 0,0 0 1 0 0,1 1 0 0 0,3-7-21 0 0,-2 8 29 0 0,0 0 0 0 0,0 0 0 0 0,1 0 0 0 0,-1 1-1 0 0,1-1 1 0 0,1 1 0 0 0,-1 0 0 0 0,1 1 0 0 0,4-4-29 0 0,-7 7 14 0 0,0 0 1 0 0,0 0-1 0 0,0 0 0 0 0,1 0 1 0 0,-1 0-1 0 0,1 1 0 0 0,-1-1 1 0 0,1 1-1 0 0,0 0 1 0 0,-1 0-1 0 0,1 1 0 0 0,0-1 1 0 0,0 1-1 0 0,-1 0 0 0 0,1 0 1 0 0,0 0-1 0 0,0 0 0 0 0,-1 0 1 0 0,1 1-1 0 0,0 0 0 0 0,2 1-14 0 0,-3-1 3 0 0,0 0 0 0 0,-1 0 1 0 0,1 1-1 0 0,0 0 0 0 0,-1-1 0 0 0,1 1 0 0 0,-1 0 0 0 0,1 0 0 0 0,-1 0 0 0 0,0 1 0 0 0,0-1 0 0 0,0 1 0 0 0,0-1 0 0 0,-1 1 0 0 0,1-1 0 0 0,-1 1 0 0 0,1 0 0 0 0,-1 0 0 0 0,0 0 0 0 0,0 0 0 0 0,0 0 1 0 0,-1 0-1 0 0,1 0 0 0 0,-1 0 0 0 0,1 0 0 0 0,-1 0 0 0 0,0 0 0 0 0,0 0 0 0 0,-1 0 0 0 0,1 0 0 0 0,0 1-3 0 0,-2 18 0 0 0,2-17 0 0 0,0-1 0 0 0,0 1 0 0 0,0-1 0 0 0,-1 1 0 0 0,0-1 0 0 0,0 1 0 0 0,-2 5-5 0 0,-1 0-1 0 0,0 0 1 0 0,-1 0 0 0 0,0-1-1 0 0,0 0 1 0 0,-1 0 0 0 0,0 0-1 0 0,-1 0 1 0 0,0-1 0 0 0,-2 2 5 0 0,7-9-25 0 0,0 1 1 0 0,1-1 0 0 0,-1 0-1 0 0,0 1 1 0 0,0-1-1 0 0,0 0 1 0 0,0 0 0 0 0,0 0-1 0 0,-1 0 1 0 0,1-1-1 0 0,0 1 1 0 0,0 0 0 0 0,-1-1-1 0 0,1 0 1 0 0,0 1 0 0 0,-1-1-1 0 0,1 0 25 0 0,-2-1-427 0 0,0 1 0 0 0,0-1 0 0 0,0 0 0 0 0,0 0 0 0 0,0 0-1 0 0,0-1 1 0 0,1 1 0 0 0,-1-1 0 0 0,-2-1 427 0 0,-6-3-1816 0 0</inkml:trace>
  <inkml:trace contextRef="#ctx0" brushRef="#br0" timeOffset="2524.264">1277 248 12896 0 0,'0'0'594'0'0,"0"0"-16"0"0,-5-13 1116 0 0,-4-6 4564 0 0,8 18-6099 0 0,0 0-1 0 0,0 0 0 0 0,-1 0 1 0 0,1 0-1 0 0,-1 0 1 0 0,1 0-1 0 0,-1 0 1 0 0,1 0-1 0 0,-1 0 1 0 0,1 1-1 0 0,-1-1 0 0 0,0 1 1 0 0,1-1-1 0 0,-1 1 1 0 0,0-1-1 0 0,-1 1-158 0 0,-2 0 38 0 0,0 0 0 0 0,1 0 0 0 0,-1 0 0 0 0,0 1 0 0 0,0 0 0 0 0,0 0 0 0 0,1 0-1 0 0,-1 0 1 0 0,0 1 0 0 0,1 0 0 0 0,-1 0 0 0 0,1 0 0 0 0,0 0 0 0 0,0 1 0 0 0,0-1 0 0 0,0 1-1 0 0,0 0 1 0 0,0 1 0 0 0,-2 2-38 0 0,3-3 18 0 0,1-1-1 0 0,-1 1 0 0 0,1 0 0 0 0,0 0 1 0 0,-1 0-1 0 0,1 0 0 0 0,1 1 0 0 0,-1-1 1 0 0,0 0-1 0 0,1 1 0 0 0,0-1 1 0 0,0 1-1 0 0,0 0 0 0 0,0-1 0 0 0,0 1 1 0 0,1 0-1 0 0,0 0 0 0 0,-1-1 1 0 0,1 1-1 0 0,1 0 0 0 0,-1 0 0 0 0,1-1 1 0 0,-1 1-1 0 0,1 0 0 0 0,0-1 1 0 0,1 2-18 0 0,3 8 394 0 0,1-1 1 0 0,0 0 0 0 0,3 2-395 0 0,-7-10 114 0 0,1 0 1 0 0,0-1-1 0 0,-1 1 1 0 0,1-1-1 0 0,1 0 0 0 0,-1 0 1 0 0,0 0-1 0 0,1 0 1 0 0,-1-1-1 0 0,1 1 0 0 0,0-1 1 0 0,0 0-115 0 0,8 4 244 0 0,-8-4-177 0 0,-1 0 1 0 0,1 0-1 0 0,0 0 0 0 0,1-1 0 0 0,-1 1 0 0 0,0-1 0 0 0,1 0-67 0 0,-3-1 7 0 0,1 0 0 0 0,-1 0 0 0 0,1-1 0 0 0,-1 1 0 0 0,0-1 0 0 0,1 1 0 0 0,-1-1 0 0 0,0 0 0 0 0,1 0 0 0 0,-1 0 0 0 0,0 0-1 0 0,2-1-6 0 0,1-1 8 0 0,-2 1-8 0 0,0 1 0 0 0,-1-1 0 0 0,0 0 0 0 0,1 0 0 0 0,-1 0 0 0 0,0 0 0 0 0,0 0 0 0 0,0-1 0 0 0,0 1 0 0 0,-1-1 0 0 0,1 1 0 0 0,0-1 0 0 0,-1 0 0 0 0,0 1 0 0 0,0-1 0 0 0,1-2 0 0 0,2-8 0 0 0,-1 0 0 0 0,0 0 0 0 0,0-2 0 0 0,-2 11 0 0 0,0-3 0 0 0,1 0 0 0 0,-1 1 0 0 0,0-1 0 0 0,0 0 0 0 0,-1 0 0 0 0,1 1 0 0 0,-2-1 0 0 0,1 0 0 0 0,-1 1 0 0 0,0-1 0 0 0,0 0 0 0 0,0 1 0 0 0,-1-1 0 0 0,-1-1 0 0 0,13 20 0 0 0,-2 6 0 0 0,0 0 0 0 0,10 15 0 0 0,2 3 0 0 0,-14-27-14 0 0,-1 0-1 0 0,1 0 1 0 0,0-1 0 0 0,1 0 0 0 0,3 2 14 0 0,-6-5-38 0 0,-1 0-26 0 0,-3-4 58 0 0,1-1 1 0 0,-1 1-1 0 0,1-1 1 0 0,-1 1 0 0 0,1-1-1 0 0,-1 1 1 0 0,1-1-1 0 0,0 0 1 0 0,-1 1-1 0 0,1-1 1 0 0,0 0 0 0 0,-1 0-1 0 0,1 1 1 0 0,0-1-1 0 0,-1 0 1 0 0,1 0-1 0 0,0 0 1 0 0,-1 0 0 0 0,1 0-1 0 0,0 0 1 0 0,0 0-1 0 0,-1 0 1 0 0,1 0-1 0 0,0 0 1 0 0,-1 0-1 0 0,1-1 6 0 0,0 1-4 0 0,0 0 0 0 0,0 0 0 0 0,-1-1 0 0 0,1 1 0 0 0,0 0-1 0 0,0 0 1 0 0,-1-1 0 0 0,1 1 0 0 0,0-1 0 0 0,-1 1-1 0 0,1-1 1 0 0,-1 1 0 0 0,1-1 0 0 0,-1 1 0 0 0,1-1-1 0 0,-1 0 1 0 0,1 1 0 0 0,-1-1 0 0 0,1 1 0 0 0,-1-1 0 0 0,1-1 4 0 0,7-16-41 0 0,-7 15 44 0 0,2-7-97 0 0,-1 0 0 0 0,0 0-1 0 0,-1-1 1 0 0,0 1 0 0 0,-1 0-1 0 0,0-1 1 0 0,0 1 0 0 0,-1-2 94 0 0,0-18-998 0 0,1 29 770 0 0,0 1-17 0 0,0 0-10 0 0,0 0-1 0 0,0 0 20 0 0,0 0 83 0 0,0 0 32 0 0,0 0 7 0 0,11 13-80 0 0,-7-4 186 0 0,0-1 1 0 0,-1 1 0 0 0,0 0 0 0 0,0 0 0 0 0,-1 0 0 0 0,0 1 7 0 0,-1-1 61 0 0,-1-9 0 0 0,0 0-1 0 0,0 1 0 0 0,0-1 1 0 0,0 0-1 0 0,0 0 1 0 0,0 0-1 0 0,0 1 1 0 0,0-1-1 0 0,0 0 0 0 0,0 0 1 0 0,0 0-1 0 0,0 0 1 0 0,0 1-1 0 0,0-1 1 0 0,0 0-1 0 0,0 0 0 0 0,0 0 1 0 0,0 1-1 0 0,0-1 1 0 0,1 0-1 0 0,-1 0 0 0 0,0 0 1 0 0,0 0-1 0 0,0 0 1 0 0,0 1-1 0 0,0-1 1 0 0,0 0-1 0 0,1 0 0 0 0,-1 0 1 0 0,0 0-1 0 0,0 0 1 0 0,0 0-1 0 0,0 0 1 0 0,1 1-1 0 0,-1-1 0 0 0,0 0 1 0 0,0 0-1 0 0,0 0 1 0 0,1 0-1 0 0,-1 0 0 0 0,0 0 1 0 0,0 0-61 0 0,10-5 771 0 0,7-11-425 0 0,-14 12-272 0 0,-1 1 1 0 0,0-1-1 0 0,-1 0 1 0 0,1 0-1 0 0,-1 1 1 0 0,1-1-1 0 0,-1 0 1 0 0,0-2-75 0 0,1-2 75 0 0,1-1 0 0 0,-1 0 1 0 0,2 1-1 0 0,3-8-75 0 0,-6 15-349 0 0,0 0-1 0 0,0 0 1 0 0,0 0 0 0 0,0-1-1 0 0,0 1 1 0 0,0 0-1 0 0,0 1 1 0 0,0-1 0 0 0,1 0-1 0 0,-1 0 1 0 0,0 0-1 0 0,1 1 1 0 0,-1-1 0 0 0,0 1-1 0 0,1-1 1 0 0,-1 1-1 0 0,1-1 1 0 0,-1 1 0 0 0,1 0 349 0 0,6-1-2010 0 0</inkml:trace>
  <inkml:trace contextRef="#ctx0" brushRef="#br0" timeOffset="3266.237">1921 251 6912 0 0,'0'0'528'0'0,"0"0"-11"0"0,0 0 1222 0 0,0 0 575 0 0,1-4 1997 0 0,4-11-1233 0 0,-5 13-2828 0 0,-1 0-1 0 0,1 1 0 0 0,-1-1 1 0 0,0 0-1 0 0,1 1 0 0 0,-1-1 0 0 0,0 1 1 0 0,0-1-1 0 0,0 1 0 0 0,0-1 0 0 0,0 1 1 0 0,0 0-1 0 0,0-1 0 0 0,-1 1 1 0 0,1 0-1 0 0,0 0 0 0 0,-1 0 0 0 0,1 0 1 0 0,-1 0-250 0 0,-1-1 128 0 0,0 1-1 0 0,0 0 1 0 0,0 0 0 0 0,0 0 0 0 0,-1 0 0 0 0,1 1-1 0 0,0-1 1 0 0,0 1 0 0 0,-1 0 0 0 0,0 0-128 0 0,0 0 85 0 0,1 1 0 0 0,-1-1 0 0 0,0 1 1 0 0,1 0-1 0 0,-1 0 0 0 0,1 0 0 0 0,-1 0 0 0 0,1 1 0 0 0,-1-1 1 0 0,0 1-86 0 0,-31 22 334 0 0,30-20-288 0 0,1-1-11 0 0,0 1 0 0 0,0 0 0 0 0,0 0 0 0 0,0 0 0 0 0,1 0 0 0 0,-1 0 0 0 0,1 1 0 0 0,0 0 0 0 0,1 0 0 0 0,-1 0 0 0 0,1 0 0 0 0,0 0 0 0 0,0 0 1 0 0,1 0-1 0 0,-1 1 0 0 0,1-1 0 0 0,0 0 0 0 0,1 1 0 0 0,-1-1 0 0 0,1 1 0 0 0,1 3-35 0 0,-1-7 52 0 0,1 1-1 0 0,0 0 1 0 0,1 0 0 0 0,-1 0 0 0 0,0-1 0 0 0,1 1 0 0 0,0-1-1 0 0,-1 1 1 0 0,1-1 0 0 0,0 0 0 0 0,0 1 0 0 0,0-1-1 0 0,1 0 1 0 0,1 1-52 0 0,1 1 204 0 0,1 0-1 0 0,-1 0 0 0 0,1 0 0 0 0,0-1 1 0 0,0 0-1 0 0,2 0-203 0 0,-6-2 33 0 0,1 0 1 0 0,-1 0-1 0 0,1-1 0 0 0,0 1 0 0 0,-1-1 0 0 0,1 0 0 0 0,0 1 1 0 0,0-1-1 0 0,-1-1 0 0 0,1 1 0 0 0,0 0 0 0 0,-1-1 1 0 0,1 1-1 0 0,0-1 0 0 0,-1 0 0 0 0,1 0 0 0 0,-1 0 1 0 0,1 0-1 0 0,-1 0 0 0 0,2-2-33 0 0,4-4 6 0 0,-5 6-3 0 0,-1-1 1 0 0,0 0 0 0 0,0 0-1 0 0,0 0 1 0 0,0 0 0 0 0,0 0-1 0 0,0 0 1 0 0,-1 0 0 0 0,1 0-1 0 0,-1-1 1 0 0,0 1 0 0 0,1-1-1 0 0,-1 1 1 0 0,0-1-1 0 0,0 1 1 0 0,0-2-4 0 0,4-20 0 0 0,-4 21 0 0 0,0 0 0 0 0,0-1 0 0 0,0 1 0 0 0,0 0 0 0 0,-1 0 0 0 0,1-1 0 0 0,-1 1 0 0 0,0-1 0 0 0,0 1 0 0 0,-1 0 0 0 0,1-1 0 0 0,0 1 0 0 0,-1-1 0 0 0,0 3 3 0 0,1 0 1 0 0,0 0-1 0 0,0 0 0 0 0,-1-1 1 0 0,1 1-1 0 0,0 0 0 0 0,0 0 1 0 0,0-1-1 0 0,0 1 0 0 0,1 0 1 0 0,-1 0-1 0 0,0-1 0 0 0,0 1 1 0 0,1 0-1 0 0,0-1-3 0 0,-1 1 9 0 0,0 1 1 0 0,0 0-1 0 0,0 0 0 0 0,0-1 1 0 0,0 1-1 0 0,0 0 1 0 0,0 0-1 0 0,0-1 0 0 0,1 1 1 0 0,-1 0-1 0 0,0 0 0 0 0,0 0 1 0 0,0-1-1 0 0,0 1 0 0 0,1 0 1 0 0,-1 0-1 0 0,0 0 0 0 0,0-1 1 0 0,0 1-1 0 0,1 0 0 0 0,-1 0 1 0 0,0 0-1 0 0,0 0 0 0 0,1 0 1 0 0,-1 0-1 0 0,0 0 0 0 0,0 0 1 0 0,1-1-1 0 0,-1 1 0 0 0,0 0 1 0 0,0 0-1 0 0,1 0 1 0 0,-1 0-1 0 0,0 0 0 0 0,1 0 1 0 0,-1 0-1 0 0,0 1 0 0 0,0-1 1 0 0,1 0-1 0 0,-1 0 0 0 0,0 0 1 0 0,0 0-1 0 0,1 0 0 0 0,-1 0 1 0 0,0 0-1 0 0,0 1 0 0 0,0-1 1 0 0,1 0-1 0 0,-1 0-9 0 0,31 24 132 0 0,16 28-15 0 0,-32-38-98 0 0,-12-12-169 0 0,0 0-1 0 0,0 1 1 0 0,-1-1 0 0 0,1 1-1 0 0,-1 0 1 0 0,0 0 0 0 0,0 0-1 0 0,2 2 151 0 0,-4-4-101 0 0,1-1-1 0 0,-1 1 0 0 0,1-1 0 0 0,-1 1 0 0 0,1-1 0 0 0,-1 1 1 0 0,1-1-1 0 0,0 0 0 0 0,-1 1 0 0 0,1-1 0 0 0,-1 0 0 0 0,1 1 1 0 0,0-1-1 0 0,-1 0 0 0 0,1 0 0 0 0,0 0 0 0 0,0 0 0 0 0,-1 0 0 0 0,1 0 1 0 0,0 0-1 0 0,-1 0 0 0 0,1 0 0 0 0,0 0 0 0 0,-1 0 0 0 0,1 0 1 0 0,0 0-1 0 0,0 0 102 0 0,18-5-4741 0 0,-16 4 4361 0 0,-1 0 0 0 0,1 0 1 0 0,0 0-1 0 0,-1 1 0 0 0,1-1 0 0 0,-1 1 0 0 0,1 0 0 0 0,0 0 1 0 0,-1 0-1 0 0,1 0 0 0 0,0 0 0 0 0,-1 0 0 0 0,1 1 1 0 0,0-1 379 0 0,13 10 496 0 0,-14-9 45 0 0,1-1 1364 0 0,10-2 4946 0 0,-12 2-6804 0 0,-1-1 0 0 0,1 1 0 0 0,-1-1 0 0 0,0 1 1 0 0,1-1-1 0 0,-1 0 0 0 0,0 1 0 0 0,1-1 0 0 0,-1 1 0 0 0,0-1 0 0 0,1 0 0 0 0,-1 1 0 0 0,0-1 0 0 0,0 0 0 0 0,0 1 0 0 0,0-1 0 0 0,0 0 1 0 0,0 0-1 0 0,0 1 0 0 0,0-1 0 0 0,0 0 0 0 0,0 1-47 0 0,-1-13 227 0 0,0 0 1 0 0,-1 1-1 0 0,-1-1 0 0 0,-2-5-227 0 0,-5-31 229 0 0,-5-29-89 0 0,8 47-109 0 0,4 13-38 0 0,0 1-1 0 0,0-1 0 0 0,1-16 8 0 0,2 34-80 0 0,0 0-1 0 0,0-1 0 0 0,0 1 0 0 0,0 0 0 0 0,0 0 0 0 0,0 0 0 0 0,0-1 0 0 0,0 1 0 0 0,0 0 0 0 0,0 0 0 0 0,0 0 0 0 0,0-1 0 0 0,0 1 0 0 0,0 0 0 0 0,0 0 0 0 0,0-1 0 0 0,0 1 0 0 0,0 0 0 0 0,0 0 0 0 0,1 0 1 0 0,-1 0-1 0 0,0-1 0 0 0,0 1 0 0 0,0 0 0 0 0,0 0 0 0 0,0 0 0 0 0,0 0 0 0 0,1-1 0 0 0,-1 1 0 0 0,0 0 0 0 0,0 0 0 0 0,0 0 0 0 0,0 0 0 0 0,1 0 0 0 0,-1 0 0 0 0,0-1 0 0 0,0 1 0 0 0,0 0 0 0 0,1 0 81 0 0,7 6-1687 0 0,7 15-2788 0 0,-8-12-2830 0 0</inkml:trace>
  <inkml:trace contextRef="#ctx0" brushRef="#br0" timeOffset="3604.331">2328 205 7832 0 0,'4'3'-3023'0'0,"0"-1"3693"0"0,6 4 12405 0 0,-11-6-5852 0 0,-6-1-6351 0 0,-14-5-517 0 0,0 1 0 0 0,-1 1 1 0 0,1 1-1 0 0,-1 1 1 0 0,0 0-356 0 0,11 2-156 0 0,-33 2 366 0 0,15 5-3003 0 0,24-6 1631 0 0,4-1-5887 0 0,1 0 7036 0 0,0 0-7530 0 0</inkml:trace>
  <inkml:trace contextRef="#ctx0" brushRef="#br0" timeOffset="3993.295">2345 280 1376 0 0,'8'3'128'0'0,"0"2"-476"0"0,20 12 12865 0 0,-11-11-5172 0 0,-5-6-6765 0 0,-4-1 34 0 0,-1 0 0 0 0,1-1 0 0 0,0 0 0 0 0,-1-1 0 0 0,0 0 0 0 0,1 0 0 0 0,2-2-614 0 0,-8 4 35 0 0,-1 0 0 0 0,1 1 1 0 0,-1-1-1 0 0,0 0 0 0 0,1 0 0 0 0,-1-1 0 0 0,0 1 0 0 0,0 0 0 0 0,0 0 0 0 0,0-1 0 0 0,0 1 1 0 0,0 0-1 0 0,0-1 0 0 0,0 1 0 0 0,0-1 0 0 0,-1 1 0 0 0,1-1 0 0 0,0 0 0 0 0,-1 1 0 0 0,0-1 0 0 0,1 0 1 0 0,-1 1-1 0 0,0-1 0 0 0,0 0 0 0 0,0 1 0 0 0,0-1 0 0 0,0 0 0 0 0,0 1 0 0 0,0-1 0 0 0,-1 0 1 0 0,1 1-1 0 0,-1-1 0 0 0,1 0 0 0 0,-1 1 0 0 0,0-1 0 0 0,1 1 0 0 0,-2-2-35 0 0,0 1 7 0 0,1 0 0 0 0,-1-1-1 0 0,0 1 1 0 0,0 0 0 0 0,1 0-1 0 0,-2 1 1 0 0,1-1 0 0 0,0 0-1 0 0,0 1 1 0 0,0-1 0 0 0,-1 1-1 0 0,1 0 1 0 0,-1 0 0 0 0,1 0-1 0 0,-1 0 1 0 0,0 0 0 0 0,1 0-1 0 0,-3 0-6 0 0,2 1 2 0 0,0-1-1 0 0,0 1 0 0 0,-1-1 0 0 0,1 1 1 0 0,0 0-1 0 0,0 0 0 0 0,-1 0 0 0 0,1 1 1 0 0,0-1-1 0 0,0 1 0 0 0,0 0 0 0 0,0 0 0 0 0,0 0 1 0 0,0 0-1 0 0,0 0 0 0 0,0 1-1 0 0,-10 5 1 0 0,9-5 0 0 0,0 0 0 0 0,1 0-1 0 0,0 0 1 0 0,-1 1 0 0 0,1-1 0 0 0,0 1-1 0 0,0-1 1 0 0,0 1 0 0 0,0 0 0 0 0,1 0-1 0 0,-1 1 1 0 0,1-1 0 0 0,-2 4-1 0 0,1-1 29 0 0,1-2-19 0 0,0-1-1 0 0,1 0 0 0 0,-1 1 1 0 0,1 0-1 0 0,0-1 0 0 0,0 1 1 0 0,0 0-1 0 0,1-1 0 0 0,-1 3-9 0 0,1 2 41 0 0,0-5 10 0 0,-1 1 0 0 0,1-1-1 0 0,0 0 1 0 0,0 1 0 0 0,1-1 0 0 0,-1 0 0 0 0,1 0-1 0 0,0 1 1 0 0,-1-1 0 0 0,2 0 0 0 0,-1 0-1 0 0,0 0 1 0 0,0 0 0 0 0,1 0 0 0 0,0 0-1 0 0,1 2-50 0 0,-2-5 9 0 0,4 8 140 0 0,0-1 1 0 0,1-1 0 0 0,0 1-1 0 0,1-1 1 0 0,0 0 0 0 0,0 0-1 0 0,4 2-149 0 0,-6-6 18 0 0,0 0-1 0 0,1 0 1 0 0,-1 0-1 0 0,1-1 1 0 0,0 0-1 0 0,-1 0 0 0 0,1 0 1 0 0,0-1-1 0 0,0 0 1 0 0,0 0-1 0 0,1 0-17 0 0,4-1-65 0 0,0-1 1 0 0,-1 1-1 0 0,1-2 0 0 0,-1 1 0 0 0,6-4 65 0 0,-14 6-181 0 0,0-5-1913 0 0,-1 4-36 0 0</inkml:trace>
  <inkml:trace contextRef="#ctx0" brushRef="#br0" timeOffset="4725.349">2814 100 6912 0 0,'0'0'528'0'0,"-1"-1"-520"0"0,-1-11 11583 0 0,1 10-10695 0 0,1 1 86 0 0,0 1-101 0 0,0 0-85 0 0,0 0-293 0 0,0 0-130 0 0,0 0-21 0 0,0 0-1 0 0,0 0 21 0 0,0 0 10 0 0,11 17 802 0 0,-9-13-956 0 0,0 0 0 0 0,0 1 0 0 0,0-1 0 0 0,0 1 0 0 0,-1 0-1 0 0,1 2-227 0 0,-1-2 159 0 0,1 1 0 0 0,0-1-1 0 0,0 0 1 0 0,0 1-1 0 0,1-1-158 0 0,19 33 575 0 0,7 11-259 0 0,3 11-316 0 0,-15-21 53 0 0,-11-29-10 0 0,0 2-1 0 0,-1-1 1 0 0,0 0 0 0 0,-1 1-1 0 0,0 0 1 0 0,-1 0 0 0 0,0 3-43 0 0,0-6 299 0 0,1-8 2 0 0,-3-2-252 0 0,0 0 0 0 0,0 1 1 0 0,0-1-1 0 0,0 0 0 0 0,0 0 1 0 0,0 0-1 0 0,0 0 0 0 0,0-1 1 0 0,-1 1-1 0 0,1 0 1 0 0,0-1-50 0 0,14-32 437 0 0,-14 27-393 0 0,0 0 0 0 0,0 0 0 0 0,0 0 0 0 0,-1 0 1 0 0,-1-5-45 0 0,2-19 116 0 0,0 22-90 0 0,1-4 15 0 0,0-1 1 0 0,-2 1-1 0 0,1-1 1 0 0,-3-12-42 0 0,2 19 8 0 0,0 1 0 0 0,0-1 1 0 0,1 1-1 0 0,0 0 0 0 0,0-1 0 0 0,2-5-8 0 0,2-10 15 0 0,-3 14-8 0 0,0 0 1 0 0,0 0-1 0 0,1 1 0 0 0,1-3-7 0 0,4-9 24 0 0,-8 18-116 0 0,0 0 0 0 0,0 0 0 0 0,1 1 0 0 0,-1-1 0 0 0,0 0 0 0 0,1 1 0 0 0,-1-1 0 0 0,1 0 0 0 0,-1 1 0 0 0,1-1 0 0 0,-1 1 0 0 0,1-1 0 0 0,-1 0 0 0 0,1 1 0 0 0,-1-1 0 0 0,1 1 0 0 0,0 0-1 0 0,-1-1 1 0 0,1 1 0 0 0,0-1 0 0 0,-1 1 0 0 0,1 0 0 0 0,0 0 0 0 0,0-1 0 0 0,-1 1 0 0 0,1 0 0 0 0,0 0 0 0 0,0 0 0 0 0,-1 0 0 0 0,2 0 92 0 0,11 3-8246 0 0,-11-3-687 0 0</inkml:trace>
  <inkml:trace contextRef="#ctx0" brushRef="#br0" timeOffset="5294.137">3189 430 14888 0 0,'1'0'332'0'0,"1"1"0"0"0,-1-1 0 0 0,0-1 1 0 0,0 1-1 0 0,1 0 0 0 0,-1 0 1 0 0,0 0-1 0 0,1 0 0 0 0,-1-1 1 0 0,0 1-1 0 0,0-1 0 0 0,0 1 0 0 0,1-1-332 0 0,1-2 2261 0 0,-2 3-2118 0 0,-1 0-1 0 0,1-1 1 0 0,-1 1-1 0 0,0 0 1 0 0,1-1-1 0 0,-1 1 1 0 0,1 0-1 0 0,-1-1 1 0 0,0 1 0 0 0,1-1-1 0 0,-1 1 1 0 0,0-1-1 0 0,0 1 1 0 0,1-1-1 0 0,-1 1 1 0 0,0-1-1 0 0,0 1 1 0 0,0-1-143 0 0,4-12 429 0 0,-1 0 0 0 0,-1 0 0 0 0,0 0 0 0 0,-1 0 0 0 0,0-3-429 0 0,-1-72 2904 0 0,-1 38-2188 0 0,1 35-649 0 0,1 1-1 0 0,1-1 1 0 0,2-6-67 0 0,-4 19 3 0 0,2-26 97 0 0,-2 23-87 0 0,1 0 0 0 0,-1-1 0 0 0,1 1-1 0 0,0 0 1 0 0,0 0 0 0 0,0 0 0 0 0,1-1-1 0 0,0 1-12 0 0,2-10 9 0 0,-4 13-3 0 0,0 0-1 0 0,1 0 1 0 0,-1 1-1 0 0,1-1 1 0 0,-1 0-1 0 0,1 1 1 0 0,-1-1-1 0 0,1 0 1 0 0,0 1-1 0 0,1-2-5 0 0,1-4-15 0 0,-2 6 22 0 0,-1 1 1 0 0,0-1 0 0 0,0 1 0 0 0,0-1 0 0 0,0 1 0 0 0,0-1 0 0 0,1 1-1 0 0,-1-1 1 0 0,0 0 0 0 0,0 1 0 0 0,1-1 0 0 0,-1 1 0 0 0,0 0 0 0 0,1-1 0 0 0,-1 1-1 0 0,1-1 1 0 0,-1 1 0 0 0,0-1 0 0 0,1 1 0 0 0,-1 0 0 0 0,1-1 0 0 0,-1 1-1 0 0,1 0 1 0 0,-1 0 0 0 0,1-1 0 0 0,0 1 0 0 0,-1 0 0 0 0,1 0 0 0 0,-1 0-1 0 0,1 0 1 0 0,-1 0 0 0 0,1-1 0 0 0,0 1 0 0 0,-1 0 0 0 0,1 0 0 0 0,-1 1-1 0 0,1-1 1 0 0,-1 0 0 0 0,1 0 0 0 0,0 0-8 0 0,0 1 31 0 0,1 0-1 0 0,-1 1 0 0 0,0-1 1 0 0,0 0-1 0 0,0 0 1 0 0,0 1-1 0 0,0-1 1 0 0,0 1-1 0 0,0-1 1 0 0,0 1-1 0 0,-1-1 1 0 0,1 1-31 0 0,5 8 85 0 0,0 9 8 0 0,-6-18-93 0 0,8 32 59 0 0,2 0-1 0 0,5 9-58 0 0,-1-13 88 0 0,-11-21-39 0 0,0 0-1 0 0,1 0 1 0 0,0-1-1 0 0,0 0 1 0 0,1 1-1 0 0,0-1-48 0 0,13 22 117 0 0,-11-17-108 0 0,23 48-7 0 0,-29-50-18 0 0,-1 17-1812 0 0,0-26 863 0 0,0-1-314 0 0,-1 0-1278 0 0,-6-2-550 0 0</inkml:trace>
  <inkml:trace contextRef="#ctx0" brushRef="#br0" timeOffset="5642.295">3447 289 6448 0 0,'7'3'-3122'0'0,"4"1"11680"0"0,-9-2 1452 0 0,-11-2-6365 0 0,-76-16-1413 0 0,71 15-2116 0 0,-52-4 124 0 0,61 5-231 0 0,1 1 0 0 0,-1-1 0 0 0,1 1 0 0 0,-1 0 0 0 0,1 1 0 0 0,-3 0-9 0 0,2 0-38 0 0,2 1-422 0 0,2-2-2200 0 0,1-1 836 0 0</inkml:trace>
  <inkml:trace contextRef="#ctx0" brushRef="#br0" timeOffset="6727.299">4023 264 3224 0 0,'0'-5'-85'0'0,"0"-22"3068"0"0,-2 21 2736 0 0,-2 1-3411 0 0,3 4-1540 0 0,-1-1-1 0 0,1 0 1 0 0,0 1 0 0 0,-1-1 0 0 0,1 1 0 0 0,-1 0-1 0 0,1-1 1 0 0,-1 1 0 0 0,1 0 0 0 0,-1 0 0 0 0,0 0-1 0 0,-1-1-767 0 0,-1 1 597 0 0,0-1-1 0 0,0 1 0 0 0,-1 0 0 0 0,1 0 0 0 0,0 0 1 0 0,-2 1-597 0 0,-9-1 157 0 0,1 1 0 0 0,-1 0 1 0 0,-6 2-158 0 0,8-1 586 0 0,-49 13-278 0 0,59-14-296 0 0,-1 0 0 0 0,0 1 0 0 0,0 0 0 0 0,1 0 0 0 0,-1 0 0 0 0,1 0 0 0 0,-3 2-12 0 0,4-2 4 0 0,1-1-1 0 0,-1 1 0 0 0,1 0 0 0 0,0 0 1 0 0,-1 0-1 0 0,1 1 0 0 0,0-1 0 0 0,0 0 1 0 0,0 0-1 0 0,-1 1 0 0 0,1-1 0 0 0,1 1 0 0 0,-1-1 1 0 0,0 0-1 0 0,0 1 0 0 0,1 0 0 0 0,-1-1 1 0 0,0 1-1 0 0,1-1 0 0 0,0 2-3 0 0,-1-1 4 0 0,1 1-1 0 0,0 0 1 0 0,0-1-1 0 0,0 1 1 0 0,1 0 0 0 0,-1-1-1 0 0,1 1 1 0 0,-1-1-1 0 0,1 1 1 0 0,0 0 0 0 0,0-1-1 0 0,0 0 1 0 0,0 1-1 0 0,0-1 1 0 0,1 0 0 0 0,-1 1-1 0 0,1-1 1 0 0,0 0-1 0 0,-1 0 1 0 0,1 0 0 0 0,0 0-1 0 0,2 1-3 0 0,7 6 28 0 0,0-1-1 0 0,0 0 1 0 0,1-1-1 0 0,0 0-27 0 0,4 2 11 0 0,-11-6 29 0 0,0 0 1 0 0,0-1-1 0 0,0 0 0 0 0,0 0 1 0 0,0-1-1 0 0,1 1 0 0 0,4 0-40 0 0,9 2 110 0 0,-17-3-74 0 0,0 0 0 0 0,0 0 0 0 0,0 0 0 0 0,0 0 0 0 0,0 0 0 0 0,0 1 0 0 0,0-1 1 0 0,-1 1-1 0 0,1-1 0 0 0,0 1 0 0 0,-1 0 0 0 0,1-1 0 0 0,-1 1 0 0 0,0 0 0 0 0,1 0 0 0 0,-1 0 0 0 0,0 0 0 0 0,0 1 0 0 0,0-1 0 0 0,-1 0 0 0 0,1 0 0 0 0,0 0 0 0 0,-1 1 0 0 0,0-1 0 0 0,1 2-36 0 0,-3 3 22 0 0,0-7 0 0 0,-1-3 1 0 0,1 2-30 0 0,-1 0 0 0 0,1-1 0 0 0,0 1 0 0 0,0 0 0 0 0,-1 1 0 0 0,1-1 0 0 0,0 0 0 0 0,-1 1 0 0 0,1-1-1 0 0,-1 1 1 0 0,1 0 0 0 0,-1 0 0 0 0,1 0 0 0 0,-2 0 7 0 0,0 0-17 0 0,0 0 0 0 0,1-1 1 0 0,-1 1-1 0 0,0-1 0 0 0,1 0 0 0 0,-2 0 17 0 0,0-1-136 0 0,-1 0-1 0 0,1 1 1 0 0,-1-1 0 0 0,1 1-1 0 0,-1 0 1 0 0,1 1 0 0 0,-1 0-1 0 0,0-1 137 0 0,2 2-860 0 0,0-1 0 0 0,-1 0 0 0 0,1 1 0 0 0,0 0 1 0 0,0 0-1 0 0,-3 1 860 0 0,5-1-2326 0 0</inkml:trace>
  <inkml:trace contextRef="#ctx0" brushRef="#br0" timeOffset="7263.864">4089 241 6912 0 0,'0'0'528'0'0,"6"7"2198"0"0,-2 8 4208 0 0,-3-14-6574 0 0,-1 1 0 0 0,1-1 0 0 0,-1 1 0 0 0,1-1 0 0 0,-1 1 0 0 0,0-1 0 0 0,1 1 0 0 0,-1-1 1 0 0,0 1-1 0 0,0 0 0 0 0,0-1 0 0 0,0 2-360 0 0,-1 4 507 0 0,0 1 0 0 0,1-1 0 0 0,1 0 1 0 0,-1 0-1 0 0,2 7-507 0 0,1 22 641 0 0,3 68 211 0 0,-1-33-531 0 0,-4-43-221 0 0,1 0-1 0 0,2 0 0 0 0,0 0 1 0 0,6 16-100 0 0,0-8 602 0 0,-7-26 986 0 0,-9-16-1282 0 0,-8-17-305 0 0,7 0 84 0 0,1 1 0 0 0,1-1 0 0 0,1 0 0 0 0,1 0 0 0 0,0-20-85 0 0,3-30 388 0 0,3-13-388 0 0,-2 72 55 0 0,0 3 19 0 0,0 0 0 0 0,1 0 0 0 0,1 0 0 0 0,0 0 0 0 0,0 0 0 0 0,1 0 1 0 0,0 1-1 0 0,1 0 0 0 0,1 0 0 0 0,-1 0 0 0 0,1 1 0 0 0,4-5-74 0 0,-6 10 54 0 0,0 0 1 0 0,1 0-1 0 0,-1 0 1 0 0,1 1-1 0 0,0-1 0 0 0,0 1 1 0 0,0 0-1 0 0,0 1 1 0 0,2-1-55 0 0,-6 2 14 0 0,0 1 12 0 0,0-1 0 0 0,1 1 0 0 0,-1 0 0 0 0,0-1 1 0 0,1 1-1 0 0,-1 0 0 0 0,0 0 0 0 0,1 0 0 0 0,-1 0 0 0 0,0 0 0 0 0,1 0 0 0 0,-1 1 0 0 0,0-1 0 0 0,1 0-26 0 0,-1 0 2 0 0,-1 0 0 0 0,1 0-1 0 0,-1 0 1 0 0,1 1 0 0 0,-1-1-1 0 0,1 0 1 0 0,-1 0-1 0 0,1 0 1 0 0,-1 0 0 0 0,0 0-1 0 0,1 0 1 0 0,-1 1 0 0 0,1-1-1 0 0,-1 0 1 0 0,1 0 0 0 0,-1 1-1 0 0,0-1 1 0 0,1 0-1 0 0,-1 1 1 0 0,0-1 0 0 0,1 0-1 0 0,-1 1 1 0 0,0-1 0 0 0,0 0-1 0 0,1 1 1 0 0,-1-1-1 0 0,0 1 1 0 0,0-1 0 0 0,1 0-1 0 0,-1 1 1 0 0,0-1 0 0 0,0 1-1 0 0,0-1 1 0 0,0 1 0 0 0,0-1-1 0 0,0 1 1 0 0,0-1-1 0 0,0 1-1 0 0,0 0 9 0 0,1 4-8 0 0,0 0 1 0 0,0 1-1 0 0,0-1 1 0 0,-1 0-1 0 0,0 1 0 0 0,0-1 1 0 0,0 0-1 0 0,-1 1 0 0 0,1-1 1 0 0,-2 0-1 0 0,1 0 0 0 0,0 0 1 0 0,-2 3-2 0 0,-1 2-12 0 0,0 0 0 0 0,0 0 0 0 0,-2 0 1 0 0,1-1-1 0 0,-7 9 12 0 0,-24 28-1859 0 0,36-46 1776 0 0,-10 13-942 0 0,6-10-4791 0 0,4-3-2579 0 0</inkml:trace>
  <inkml:trace contextRef="#ctx0" brushRef="#br0" timeOffset="7764.525">4557 244 6912 0 0,'0'0'528'0'0,"15"-4"2008"0"0,-12-3 1536 0 0,-1 5-3341 0 0,-1 0-1 0 0,-1 0 1 0 0,1 0-1 0 0,0 0 0 0 0,0 0 1 0 0,-1 0-1 0 0,1 0 1 0 0,-1 0-1 0 0,0 0-730 0 0,0 1 1055 0 0,-11-5 1057 0 0,5 6-1924 0 0,0 0 1 0 0,0 0-1 0 0,0 1 1 0 0,0 0-1 0 0,-1 0 1 0 0,2 0-1 0 0,-6 2-188 0 0,3-1 82 0 0,-3 1-36 0 0,0 0 0 0 0,0 1 0 0 0,0 0 1 0 0,-7 4-47 0 0,14-6 10 0 0,1 0 1 0 0,-1 1 0 0 0,0-1 0 0 0,1 1 0 0 0,0-1 0 0 0,-1 1 0 0 0,1 0 0 0 0,0 0 0 0 0,0 0 0 0 0,1 1 0 0 0,-1-1-1 0 0,1 1 1 0 0,0-1 0 0 0,-1 3-11 0 0,2-3 44 0 0,0 0-1 0 0,0 0 1 0 0,0 0-1 0 0,1 0 1 0 0,-1 0-1 0 0,1 0 1 0 0,0 0-1 0 0,0 0 1 0 0,0 0-1 0 0,1 0 0 0 0,-1 0 1 0 0,1 0-1 0 0,-1 0 1 0 0,1 0-1 0 0,0 0 1 0 0,0-1-1 0 0,0 1 1 0 0,1 0-1 0 0,-1 0 1 0 0,1-1-1 0 0,-1 1 1 0 0,1-1-1 0 0,1 2-43 0 0,0 0 159 0 0,1 0 1 0 0,-1 0-1 0 0,1-1 0 0 0,0 1 0 0 0,0-1 0 0 0,0 0 0 0 0,0 0 1 0 0,1-1-1 0 0,-1 1 0 0 0,1-1 0 0 0,-1 0 0 0 0,1 0 0 0 0,3 1-159 0 0,-5-3 81 0 0,0 1-1 0 0,1 0 0 0 0,-1-1 0 0 0,1 1 0 0 0,-1-1 0 0 0,0 0 0 0 0,1 0 0 0 0,-1 0 0 0 0,1-1 0 0 0,-1 1 0 0 0,3-2-80 0 0,-4 2 23 0 0,0-1 0 0 0,0 0-1 0 0,0 0 1 0 0,0 0 0 0 0,0-1 0 0 0,0 1 0 0 0,0 0-1 0 0,-1-1 1 0 0,1 1 0 0 0,0-1 0 0 0,-1 1-1 0 0,1-1 1 0 0,-1 0 0 0 0,1 0 0 0 0,-1 0 0 0 0,0 0-1 0 0,0 0 1 0 0,1-1-23 0 0,-1 1 0 0 0,4-8 0 0 0,-1 0 0 0 0,0 0 0 0 0,0-1 0 0 0,-1 1 0 0 0,1-7 0 0 0,-3 13 0 0 0,0 1 0 0 0,1-1 0 0 0,-1 0 0 0 0,1 1 0 0 0,0-1 0 0 0,2-2 0 0 0,5-14 0 0 0,-9 20 2 0 0,0 0 1 0 0,0 0-1 0 0,0-1 0 0 0,0 1 1 0 0,0 0-1 0 0,0 0 0 0 0,0-1 0 0 0,0 1 1 0 0,0 0-1 0 0,0 0 0 0 0,0-1 1 0 0,1 1-1 0 0,-1 0 0 0 0,0 0 0 0 0,0 0 1 0 0,0-1-1 0 0,0 1 0 0 0,0 0 1 0 0,0 0-1 0 0,0 0 0 0 0,1-1 0 0 0,-1 1 1 0 0,0 0-1 0 0,0 0 0 0 0,0 0 1 0 0,0 0-1 0 0,1 0 0 0 0,-1-1 0 0 0,0 1 1 0 0,0 0-1 0 0,0 0 0 0 0,1 0 1 0 0,-1 0-1 0 0,0 0 0 0 0,0 0 0 0 0,0 0 1 0 0,1 0-1 0 0,-1 0 0 0 0,0 0 0 0 0,0 0 1 0 0,1 0-1 0 0,-1 0-2 0 0,1-1 96 0 0,-1 1 0 0 0,0 0 36 0 0,0 0 151 0 0,11 7 698 0 0,-10-6-1023 0 0,1 0-1 0 0,-1 0 1 0 0,0 0 0 0 0,0 0 0 0 0,1 0-1 0 0,-1 1 1 0 0,0-1 0 0 0,0 0-1 0 0,0 1 1 0 0,0-1 0 0 0,-1 1-1 0 0,1-1 1 0 0,0 1 0 0 0,0 0 42 0 0,7 28-53 0 0,-4-13 54 0 0,-3-12-1 0 0,0-1 0 0 0,0 1 0 0 0,-1-1 0 0 0,0 1 0 0 0,0 4 0 0 0,0-5 0 0 0,0 0 0 0 0,0 0 0 0 0,0 0 0 0 0,0 0 0 0 0,1 0 0 0 0,0 0 0 0 0,0 0 0 0 0,1 2 0 0 0,0 1-1 0 0,0-1 1 0 0,1 0-1 0 0,0 0 0 0 0,0 0 0 0 0,1 0 1 0 0,0 0-1 0 0,0-1 0 0 0,0 0 1 0 0,0 0-1 0 0,1 0 0 0 0,0 0 0 0 0,0-1 1 0 0,0 1 0 0 0,-4-5-18 0 0,-1 0-1 0 0,0 0 1 0 0,0 0 0 0 0,0 0 0 0 0,0 0-1 0 0,0 0 1 0 0,0 0 0 0 0,0 0 0 0 0,0 0-1 0 0,0 0 1 0 0,1 0 0 0 0,-1 0 0 0 0,0 0 0 0 0,0 0-1 0 0,0 0 1 0 0,0 0 0 0 0,0 0 0 0 0,0 0-1 0 0,1 0 1 0 0,-1 0 0 0 0,0 0 0 0 0,0 0 0 0 0,0 0-1 0 0,0 0 1 0 0,0 0 0 0 0,0 0 0 0 0,0 0-1 0 0,1 0 1 0 0,-1 0 0 0 0,0 0 0 0 0,0 0 0 0 0,0 0-1 0 0,0 0 1 0 0,0 0 0 0 0,0 0 0 0 0,0 0-1 0 0,0 0 1 0 0,0 0 0 0 0,1 0 0 0 0,-1-1 0 0 0,0 1-1 0 0,0 0 1 0 0,0 0 0 0 0,0 0 0 0 0,0 0-1 0 0,0 0 1 0 0,0 0 0 0 0,0 0 0 0 0,0-1 0 0 0,0 1-1 0 0,0 0 1 0 0,0 0 0 0 0,0 0 0 0 0,0 0-1 0 0,0 0 1 0 0,0 0 0 0 0,0 0 0 0 0,0-1 0 0 0,0 1-1 0 0,0 0 1 0 0,0 0 0 0 0,0 0 0 0 0,0 0 18 0 0,-2-10-2172 0 0,2 7 615 0 0,-2-7-7965 0 0</inkml:trace>
  <inkml:trace contextRef="#ctx0" brushRef="#br0" timeOffset="8315.056">4952 264 6912 0 0,'0'0'528'0'0,"0"-1"-342"0"0,0 1 77 0 0,0-1-1 0 0,0 1 0 0 0,0-1 0 0 0,0 1 0 0 0,-1-1 0 0 0,1 1 0 0 0,0-1 0 0 0,0 1 0 0 0,0-1 1 0 0,-1 1-1 0 0,1-1 0 0 0,0 1 0 0 0,-1-1 0 0 0,1 1 0 0 0,0 0 0 0 0,-1-1 0 0 0,1 1 0 0 0,-1-1 0 0 0,1 1 1 0 0,-1 0-1 0 0,1 0 0 0 0,-1-1 0 0 0,1 1 0 0 0,-1 0 0 0 0,1 0 0 0 0,-1-1 0 0 0,1 1 0 0 0,-1 0 1 0 0,1 0-1 0 0,-1 0 0 0 0,1 0 0 0 0,-1 0 0 0 0,1 0 0 0 0,-1 0 0 0 0,1 0 0 0 0,-1 0-262 0 0,-20 2 4873 0 0,21-2-5007 0 0,-10 2 1024 0 0,2-1-345 0 0,1 0 1 0 0,-1 0-1 0 0,1 1 1 0 0,0 1-1 0 0,-3 0-545 0 0,9-2 14 0 0,1-1 1 0 0,-1 0-1 0 0,1 0 0 0 0,0 0 1 0 0,-1 1-1 0 0,1-1 0 0 0,-1 0 1 0 0,1 0-1 0 0,-1 0 1 0 0,1 0-1 0 0,-1 0 0 0 0,1 0 1 0 0,-1 0-1 0 0,1 0 0 0 0,-1 0 1 0 0,1 0-1 0 0,-1 0 0 0 0,1 0 1 0 0,-1 0-1 0 0,1 0 1 0 0,-1 0-1 0 0,1-1 0 0 0,0 1 1 0 0,-1 0-1 0 0,1 0 0 0 0,-1 0 1 0 0,1-1-1 0 0,-1 1 0 0 0,1 0 1 0 0,0-1-1 0 0,-1 1 1 0 0,1-1-15 0 0,-9-15 273 0 0,3 5 57 0 0,6 10-66 0 0,0 26 951 0 0,3 19-1215 0 0,-1-33 153 0 0,0 0 0 0 0,0 1 0 0 0,1-1 0 0 0,1 0 0 0 0,0 0 0 0 0,0-1 0 0 0,4 8-153 0 0,0-4 129 0 0,-6-8-101 0 0,1-1-1 0 0,0 0 0 0 0,0 1 1 0 0,0-1-1 0 0,0-1 1 0 0,1 1-1 0 0,0 0 1 0 0,0-1-1 0 0,0 0 0 0 0,0 0 1 0 0,3 1-28 0 0,-6-4-156 0 0,0-1 0 0 0,-1 1 1 0 0,1-1-1 0 0,0 0 0 0 0,0 0 0 0 0,1 1 1 0 0,-1-1-1 0 0,0 0 0 0 0,0 0 1 0 0,0 0-1 0 0,0 0 0 0 0,0 0 1 0 0,0 0-1 0 0,0 0 0 0 0,0-1 0 0 0,0 1 1 0 0,0 0-1 0 0,0 0 0 0 0,0-1 1 0 0,0 1-1 0 0,0-1 0 0 0,0 1 0 0 0,0-1 1 0 0,-1 1-1 0 0,1-1 0 0 0,0 0 1 0 0,0 1-1 0 0,0-1 0 0 0,-1 0 0 0 0,1 0 1 0 0,0 1-1 0 0,-1-1 0 0 0,1 0 156 0 0,6-8-8963 0 0</inkml:trace>
  <inkml:trace contextRef="#ctx0" brushRef="#br0" timeOffset="8693.043">4996 308 5528 0 0,'3'7'95'0'0,"6"16"230"0"0,-8-22-316 0 0,-1 0-1 0 0,1 0 0 0 0,0 0 0 0 0,-1 0 0 0 0,1-1 0 0 0,0 1 0 0 0,0 0 1 0 0,-1 0-1 0 0,1-1 0 0 0,0 1 0 0 0,0-1 0 0 0,0 1 0 0 0,0-1 1 0 0,0 1-1 0 0,0-1 0 0 0,0 0 0 0 0,0 1 0 0 0,0-1 0 0 0,0 0 1 0 0,0 0-1 0 0,0 0 0 0 0,1 0-8 0 0,10 1 1870 0 0,27 2 11798 0 0,-27 2-10809 0 0,-10-4-2748 0 0,-1-1 1 0 0,1 0 0 0 0,0 1 0 0 0,0-1-1 0 0,-1 0 1 0 0,1 0 0 0 0,0 0-1 0 0,-1 0 1 0 0,1 0 0 0 0,0 0 0 0 0,0-1-1 0 0,-1 1 1 0 0,1 0 0 0 0,0-1 0 0 0,-1 1-1 0 0,1-1 1 0 0,-1 0 0 0 0,1 0 0 0 0,-1 1-1 0 0,1-2-111 0 0,8-2 350 0 0,-5 2-317 0 0,-1-1 1 0 0,1 0 0 0 0,-1 0-1 0 0,1 0 1 0 0,-1-1 0 0 0,0 1 0 0 0,0-1-1 0 0,-1 0 1 0 0,1 0 0 0 0,-1-1-1 0 0,0 1 1 0 0,0-1 0 0 0,0 1 0 0 0,0-4-35 0 0,-2 7 2 0 0,0-1-1 0 0,0 0 1 0 0,-1 0-1 0 0,1 0 1 0 0,-1 0-1 0 0,0 0 1 0 0,0 0-1 0 0,0 0 1 0 0,1 0-1 0 0,-2 0 1 0 0,1 0-1 0 0,0 0 1 0 0,0 0-1 0 0,-1 0 0 0 0,1 0 1 0 0,-1 0-1 0 0,1 0 1 0 0,-1 0-1 0 0,0 0 1 0 0,0 0-1 0 0,0 1 1 0 0,0-1-1 0 0,-1 0 0 0 0,-3-2 0 0 0,2 3 9 0 0,-1 0 0 0 0,1 0 1 0 0,0 0-1 0 0,0 0 0 0 0,0 0 0 0 0,-1 1 0 0 0,1 0 0 0 0,0 0 0 0 0,-1 0 0 0 0,1 0 1 0 0,0 0-1 0 0,0 0 0 0 0,-1 1 0 0 0,1 0 0 0 0,0-1 0 0 0,0 1 0 0 0,0 1 0 0 0,0-1 0 0 0,-2 1-9 0 0,-2 2 28 0 0,0 0-1 0 0,0 0 0 0 0,0 1 0 0 0,0 0 0 0 0,1 1 0 0 0,0 0 0 0 0,0 0-27 0 0,3-3 15 0 0,1 0 0 0 0,0 0 0 0 0,0 1 0 0 0,0-1 0 0 0,0 1 0 0 0,1-1 0 0 0,-2 4-15 0 0,-2 4 23 0 0,4-8-6 0 0,0 1 0 0 0,0-1 0 0 0,0 1 0 0 0,0-1 0 0 0,1 1 0 0 0,-1-1 0 0 0,1 1 0 0 0,0 0 0 0 0,0-1-1 0 0,0 1 1 0 0,0 0-17 0 0,9 40 370 0 0,-5-23-133 0 0,-2-13-108 0 0,0 0 0 0 0,0 0 0 0 0,1 0 1 0 0,0 0-1 0 0,1-1 0 0 0,-1 0 0 0 0,1 0 0 0 0,1 0 0 0 0,-1 0 0 0 0,1 0 0 0 0,0-1 0 0 0,3 3-129 0 0,0-2 81 0 0,-4-4-47 0 0,-1 0 1 0 0,1 0-1 0 0,0-1 0 0 0,0 1 0 0 0,0-1 0 0 0,0 0 0 0 0,0 0 0 0 0,1 0-34 0 0,1 1 29 0 0,0-2 0 0 0,0 1 1 0 0,0-1-1 0 0,0 0 0 0 0,1 0 0 0 0,-1 0 1 0 0,0-1-1 0 0,5 0-29 0 0,-7-1-261 0 0,0 1 0 0 0,0-1 0 0 0,0 0 0 0 0,0 0 0 0 0,0 0 0 0 0,0 0 0 0 0,-1-1 0 0 0,1 1 0 0 0,-1-1 0 0 0,1 0 0 0 0,-1 0 0 0 0,0-1 0 0 0,1 1 0 0 0,-1-1 261 0 0,4-4-3144 0 0,0 2-5838 0 0</inkml:trace>
  <inkml:trace contextRef="#ctx0" brushRef="#br0" timeOffset="9095.005">5568 225 16959 0 0,'0'0'778'0'0,"0"0"-20"0"0,0 0-286 0 0,0 0 587 0 0,0 0 313 0 0,-1 1 61 0 0,-9 2-526 0 0,1 1-1 0 0,-1 0 1 0 0,1 0-1 0 0,-2 2-906 0 0,-6 4 622 0 0,16-10-605 0 0,0 0-1 0 0,0 1 1 0 0,0-1 0 0 0,0 0-1 0 0,0 0 1 0 0,0 0-1 0 0,0 0 1 0 0,0 0-1 0 0,0 0 1 0 0,0 0 0 0 0,0 0-1 0 0,0 0 1 0 0,0 0-1 0 0,1 0 1 0 0,-1-1 0 0 0,0 1-1 0 0,0 0 1 0 0,0-1-1 0 0,0 1 1 0 0,0-1 0 0 0,0 1-1 0 0,0-1 1 0 0,1 1-1 0 0,-1-1 1 0 0,0 0 0 0 0,0 1-1 0 0,1-1 1 0 0,-1 0-1 0 0,1 0 1 0 0,-1 1-1 0 0,0-1-16 0 0,0-1 1 0 0,0 1-1 0 0,0 0 0 0 0,0 0 0 0 0,0 0 0 0 0,0 0 0 0 0,-1 0 0 0 0,1 1 0 0 0,0-1 0 0 0,0 0 0 0 0,-1 0 1 0 0,1 1-1 0 0,-1-1 0 0 0,1 1 0 0 0,0-1 0 0 0,-1 1 0 0 0,1 0 0 0 0,-1 0 0 0 0,-4 0 59 0 0,5 6 17 0 0,-2 5 54 0 0,6-4 22 0 0,1 0 0 0 0,0-1 0 0 0,1 1 0 0 0,-1-1-1 0 0,1 0 1 0 0,0-1 0 0 0,1 1 0 0 0,3 2-152 0 0,2 3 445 0 0,-9-8-361 0 0,0-1-1 0 0,0 0 0 0 0,-1 1 1 0 0,1 0-1 0 0,-1-1 0 0 0,0 1 1 0 0,0 0-1 0 0,0 0 0 0 0,0 0 1 0 0,0 0-1 0 0,0 0 0 0 0,-1 2-83 0 0,3 36 804 0 0,-3-37-785 0 0,-1-1-1 0 0,1 0 0 0 0,-1 1 1 0 0,0-1-1 0 0,0 0 0 0 0,0 0 1 0 0,-1 0-1 0 0,1 0 0 0 0,-1 0 1 0 0,0 0-1 0 0,0 0 0 0 0,0 0 0 0 0,0 0 1 0 0,0-1-1 0 0,0 1 0 0 0,-2 1-18 0 0,-10 12 38 0 0,11-14-202 0 0,0 1 0 0 0,0 0 0 0 0,0-1-1 0 0,0 1 1 0 0,-1-1 0 0 0,1 0 0 0 0,-1 0 0 0 0,0-1 0 0 0,1 1-1 0 0,-1-1 1 0 0,0 0 0 0 0,0 0 0 0 0,0 0 0 0 0,0 0-1 0 0,0-1 1 0 0,0 1 0 0 0,0-1 0 0 0,0 0 0 0 0,0 0 0 0 0,0-1-1 0 0,0 1 1 0 0,0-1 0 0 0,-1 0 164 0 0,-2-3-1312 0 0</inkml:trace>
  <inkml:trace contextRef="#ctx0" brushRef="#br0" timeOffset="12035.485">213 1048 15808 0 0,'0'0'362'0'0,"0"-17"997"0"0,-2 13-1161 0 0,1 1 0 0 0,-1 0 0 0 0,0 0 0 0 0,0 0 0 0 0,0 0 0 0 0,-1 0-1 0 0,1 0 1 0 0,-1 0 0 0 0,0 1 0 0 0,0-1-198 0 0,1 1 277 0 0,0 1-1 0 0,0 0 0 0 0,0-1 1 0 0,0 1-1 0 0,0 0 0 0 0,0 0 1 0 0,0 0-1 0 0,0 0 0 0 0,0 1 1 0 0,0-1-1 0 0,-1 0 0 0 0,1 1 1 0 0,0 0-1 0 0,-1-1 0 0 0,1 1 1 0 0,0 0-1 0 0,-1 0-276 0 0,-3 1 139 0 0,0 1 1 0 0,-1-1-1 0 0,1 1 0 0 0,0 1 1 0 0,0-1-1 0 0,0 1 0 0 0,0 0 1 0 0,1 0-1 0 0,-1 0 1 0 0,1 1-1 0 0,0 0 0 0 0,0 0 1 0 0,0 0-1 0 0,0 1 0 0 0,1 0 1 0 0,0 0-1 0 0,0 0 1 0 0,-3 5-140 0 0,1-1 62 0 0,0 1 0 0 0,1 1 0 0 0,0-1 0 0 0,1 0 0 0 0,0 1 0 0 0,1 0 0 0 0,0 0 0 0 0,0 0 0 0 0,1 0 0 0 0,0 6-62 0 0,1-5 77 0 0,1-1 1 0 0,0 1-1 0 0,0-1 0 0 0,1 0 0 0 0,1 1 1 0 0,0 1-78 0 0,-1-10 86 0 0,0 1 0 0 0,0 0-1 0 0,0-1 1 0 0,1 1 0 0 0,-1-1 0 0 0,1 1 0 0 0,0-1 0 0 0,0 1 0 0 0,0-1 0 0 0,0 0 0 0 0,0 0 0 0 0,1 0 0 0 0,0-1 0 0 0,-1 1 0 0 0,1 0 0 0 0,0-1 0 0 0,0 0 0 0 0,1 0 0 0 0,-1 0 0 0 0,1 0-86 0 0,0 1 87 0 0,1-1 1 0 0,-1 0 0 0 0,1-1-1 0 0,0 1 1 0 0,0-1 0 0 0,-1 0-1 0 0,1 0 1 0 0,0-1-88 0 0,-2 0 27 0 0,1 0 1 0 0,-1 0-1 0 0,0 0 0 0 0,0-1 0 0 0,0 0 1 0 0,0 1-1 0 0,0-1 0 0 0,0 0 1 0 0,0 0-1 0 0,-1-1 0 0 0,1 1 0 0 0,0-1 1 0 0,1-1-28 0 0,5-2 20 0 0,-1-1 0 0 0,-1 0-1 0 0,1 0 1 0 0,4-7-20 0 0,-8 9 6 0 0,-1 0 0 0 0,0 1 0 0 0,0-1-1 0 0,-1 0 1 0 0,1-1 0 0 0,-1 1 0 0 0,0 0 0 0 0,0-1-1 0 0,0 1 1 0 0,1-5-6 0 0,10-41 0 0 0,-7 29 0 0 0,3-19 0 0 0,-9 38 0 0 0,3-16 0 0 0,0-1 0 0 0,-1-16 0 0 0,0 5-175 0 0,-2 30 173 0 0,0 0-1 0 0,0 0 1 0 0,0 0 0 0 0,0 0 0 0 0,0 0 0 0 0,0 0-1 0 0,0 0 1 0 0,0 0 0 0 0,0 1 0 0 0,0-1 0 0 0,0 0 0 0 0,0 0-1 0 0,0 0 1 0 0,0 0 0 0 0,0 0 0 0 0,1 0 0 0 0,-1 0-1 0 0,0 0 1 0 0,0 0 0 0 0,0 0 0 0 0,0 0 0 0 0,0 0 0 0 0,0 0-1 0 0,0 0 1 0 0,0 0 0 0 0,0 0 0 0 0,0 0 0 0 0,0 0 0 0 0,0 0-1 0 0,0 0 1 0 0,1 0 0 0 0,-1 0 0 0 0,0 0 0 0 0,0 0-1 0 0,0 0 1 0 0,0 0 0 0 0,0 0 0 0 0,0 0 0 0 0,0 0 0 0 0,0 0-1 0 0,0 0 1 0 0,0 0 0 0 0,0 0 0 0 0,0 0 0 0 0,0 0-1 0 0,0 0 1 0 0,1 0 0 0 0,-1 0 0 0 0,0 0 0 0 0,0-1 0 0 0,0 1-1 0 0,0 0 1 0 0,0 0 0 0 0,0 0 0 0 0,0 0 0 0 0,0 0-1 0 0,0 0 1 0 0,0 0 0 0 0,0 0 0 0 0,0 0 0 0 0,0 0 0 0 0,0 0 2 0 0,5 18-93 0 0,7 47-112 0 0,-7-29 17 0 0,2 0 0 0 0,5 8 188 0 0,3 24 0 0 0,-15-65 0 0 0,0-3 0 0 0,0 1 0 0 0,0 0 0 0 0,0-1 0 0 0,0 1 0 0 0,0 0 0 0 0,0-1 0 0 0,0 1 0 0 0,0 0 0 0 0,0-1 0 0 0,0 1 0 0 0,1 0 0 0 0,-1-1 0 0 0,0 1 0 0 0,0-1 0 0 0,1 1 0 0 0,-1-1 0 0 0,1 1 0 0 0,-1 0 0 0 0,0-1 0 0 0,1 1 0 0 0,5 3 0 0 0,-2-8 0 0 0,-1 1 17 0 0,-1 0-1 0 0,1-1 1 0 0,-1 1-1 0 0,0 0 1 0 0,0-1-1 0 0,0 1 1 0 0,-1-1-1 0 0,1 0 1 0 0,-1 1-1 0 0,0-1 1 0 0,0 0-1 0 0,0 0 1 0 0,0 0 0 0 0,-1 0-1 0 0,0 0-16 0 0,8-40 184 0 0,-3-9-120 0 0,-4 48-59 0 0,-1-1 0 0 0,1 1 0 0 0,1 0-1 0 0,-1-1 1 0 0,1 1 0 0 0,0 0 0 0 0,0 0 0 0 0,1 0 0 0 0,-1 0 0 0 0,1 1-1 0 0,2-3-4 0 0,1 2 22 0 0,-3 4 31 0 0,-1 1-35 0 0,0 0 0 0 0,0 0 0 0 0,0 1 0 0 0,0-1 0 0 0,0 1 0 0 0,1-1 0 0 0,-1 1 0 0 0,0 0-1 0 0,0 0 1 0 0,0 0 0 0 0,0 0 0 0 0,-1 0 0 0 0,1 0 0 0 0,0 0 0 0 0,0 1 0 0 0,-1-1 0 0 0,1 1 0 0 0,-1-1 0 0 0,1 1 0 0 0,-1 0 0 0 0,0-1 0 0 0,1 1 0 0 0,-1 1-18 0 0,3 4 31 0 0,0 1 0 0 0,-1-1 0 0 0,0 1 0 0 0,0 0 1 0 0,0 3-32 0 0,1 3 31 0 0,28 101 41 0 0,-31-112-99 0 0,0 0 0 0 0,1 1 0 0 0,-1-1 0 0 0,0 0 0 0 0,1 0 0 0 0,0 0 0 0 0,0 0 0 0 0,0-1 0 0 0,0 1 0 0 0,1 0 27 0 0,-2-1-244 0 0,0-1 0 0 0,0 0 1 0 0,1 0-1 0 0,-1 0 0 0 0,0 0 1 0 0,1 0-1 0 0,-1 0 0 0 0,0-1 1 0 0,1 1-1 0 0,-1 0 0 0 0,1-1 1 0 0,-1 1-1 0 0,1-1 0 0 0,-1 1 1 0 0,1-1-1 0 0,0 0 0 0 0,-1 0 1 0 0,1 0-1 0 0,-1 0 1 0 0,1 0-1 0 0,0 0 0 0 0,-1 0 1 0 0,1 0 243 0 0,9-1-2382 0 0,0 1-74 0 0</inkml:trace>
  <inkml:trace contextRef="#ctx0" brushRef="#br0" timeOffset="12553.894">859 1144 6912 0 0,'0'0'528'0'0,"2"-10"618"0"0,-2 2 3138 0 0,0 8-3900 0 0,0-1 0 0 0,0 0 0 0 0,0 0 0 0 0,0 0 0 0 0,0 0 0 0 0,0 0 0 0 0,-1 0 0 0 0,1 0 0 0 0,0 0 0 0 0,-1 1 0 0 0,1-1 0 0 0,-1 0 0 0 0,1 0 0 0 0,-1 0 0 0 0,1 1 0 0 0,-1-1 0 0 0,1 0 0 0 0,-1 0-384 0 0,-1 0 332 0 0,1 0 0 0 0,0 0-1 0 0,-1 0 1 0 0,1 1 0 0 0,-1-1-1 0 0,1 0 1 0 0,-1 1 0 0 0,1-1-1 0 0,-1 1 1 0 0,0-1-332 0 0,-2 0 195 0 0,1 1 0 0 0,-1-1 0 0 0,0 1 0 0 0,1 0 0 0 0,-1 0 0 0 0,0 0 0 0 0,0 0 0 0 0,1 1 0 0 0,-4 0-195 0 0,1 1 79 0 0,-1 1 0 0 0,1 0 0 0 0,0 0-1 0 0,0 0 1 0 0,0 1 0 0 0,0 0 0 0 0,1 0 0 0 0,-1 1 0 0 0,1-1 0 0 0,0 1 0 0 0,-2 3-79 0 0,-5 5 97 0 0,2 0 0 0 0,0 1 1 0 0,1 0-1 0 0,-1 3-97 0 0,9-16 19 0 0,0 0 0 0 0,0 0 0 0 0,1 0 1 0 0,-1 1-1 0 0,1-1 0 0 0,-1 0 0 0 0,1 1 0 0 0,-1-1 0 0 0,1 0 0 0 0,0 1 0 0 0,0-1 0 0 0,-1 0 0 0 0,1 1 0 0 0,0-1 1 0 0,0 1-1 0 0,0-1 0 0 0,1 0 0 0 0,-1 1 0 0 0,0-1 0 0 0,1 0 0 0 0,-1 1 0 0 0,0-1 0 0 0,1 0 0 0 0,0 1 0 0 0,-1-1-19 0 0,2 1 87 0 0,-1 0 0 0 0,1 0 0 0 0,0-1 0 0 0,0 1 0 0 0,0-1 0 0 0,0 1 0 0 0,0-1 0 0 0,0 1 0 0 0,0-1 0 0 0,0 0 0 0 0,0 0 0 0 0,0 0 0 0 0,3 0-87 0 0,-1 0 112 0 0,1 1-1 0 0,0-1 1 0 0,-1-1-1 0 0,1 1 1 0 0,0-1-1 0 0,0 0 1 0 0,0 0-1 0 0,0 0 1 0 0,-1 0 0 0 0,1-1-1 0 0,0 0 1 0 0,0 0-1 0 0,-1 0 1 0 0,1-1-1 0 0,-1 0 1 0 0,1 0-1 0 0,-1 0 1 0 0,0 0-1 0 0,0-1 1 0 0,0 1 0 0 0,1-1-112 0 0,1-1 47 0 0,-1-1 0 0 0,0 1 1 0 0,0-1-1 0 0,0 0 0 0 0,-1 0 1 0 0,0 0-1 0 0,1-1 0 0 0,-2 1 1 0 0,1-1-1 0 0,-1 0 0 0 0,0 0 1 0 0,0 0-1 0 0,-1-1 0 0 0,2-4-47 0 0,-1-5 31 0 0,0 0 0 0 0,-1 0 0 0 0,0 0-1 0 0,-2-16-30 0 0,-6-63 8 0 0,6 92-8 0 0,-8-54 0 0 0,7 52 0 0 0,0-1 0 0 0,0 1 0 0 0,0 0 0 0 0,-1 0 0 0 0,0 0 0 0 0,0 0 0 0 0,-5-15 0 0 0,1 9 138 0 0,6 11-127 0 0,-1 0 0 0 0,1-1 0 0 0,0 1 0 0 0,0 0 0 0 0,0 0-1 0 0,0 0 1 0 0,0 0 0 0 0,-1 0 0 0 0,1 0 0 0 0,0-1 0 0 0,0 1 0 0 0,0 0 0 0 0,0 0 0 0 0,-1 0 0 0 0,1 0 0 0 0,0 0 0 0 0,0 0 0 0 0,0 0 0 0 0,-1 0-1 0 0,1 0 1 0 0,0 0 0 0 0,0 0 0 0 0,0 0 0 0 0,-1 0 0 0 0,1 0 0 0 0,0 0 0 0 0,0 0 0 0 0,0 0 0 0 0,-1 0 0 0 0,1 0 0 0 0,0 1 0 0 0,0-1-11 0 0,-1 1-5 0 0,0-1 0 0 0,1 1 0 0 0,-1 0 0 0 0,1 0 0 0 0,-1 0 0 0 0,1 0 0 0 0,-1 0 0 0 0,1 0 0 0 0,0 0 0 0 0,-1 0 0 0 0,1 0 0 0 0,0 0 0 0 0,0 0 0 0 0,-1 0 1 0 0,1 0-1 0 0,0 0 0 0 0,0 0 0 0 0,1 1 5 0 0,0 34 459 0 0,3 12-459 0 0,1 2 154 0 0,2-2-115 0 0,-4-36-20 0 0,-1 0 0 0 0,-1 0 0 0 0,1 10-19 0 0,-1 3 41 0 0,1 0 1 0 0,1 0-1 0 0,2 2-41 0 0,-2-10-5 0 0,1 0 0 0 0,0-1 0 0 0,2 3 5 0 0,-5-17-72 0 0,-1-2-9 0 0,0 0 1 0 0,0 0-153 0 0,0 0-645 0 0,0 0-282 0 0,-1-2-1763 0 0,-5-3-6835 0 0</inkml:trace>
  <inkml:trace contextRef="#ctx0" brushRef="#br0" timeOffset="13347.77">1330 1032 10136 0 0,'0'0'777'0'0,"6"-4"1090"0"0,-5 5 2261 0 0,0 0 4217 0 0,1 44-4063 0 0,2 4-4282 0 0,1 12 375 0 0,-2-34-243 0 0,1 0 0 0 0,3 7-132 0 0,-2-9-80 0 0,-1 1 0 0 0,0 11 80 0 0,8 61-12 0 0,-2-10-79 0 0,-10-77-26 0 0,0-8 118 0 0,0 1-1 0 0,0-1 1 0 0,0 0-1 0 0,0 1 1 0 0,0-1-1 0 0,1 0 1 0 0,0 1-1 0 0,-1-4 26 0 0,0 0 1 0 0,0 0 0 0 0,0 0-1 0 0,0 0 1 0 0,0 0-1 0 0,0 0 1 0 0,0 0 0 0 0,0 0-1 0 0,0 0 1 0 0,0 0-1 0 0,0 0 1 0 0,0 0 0 0 0,0 0-1 0 0,0 0 1 0 0,0 0-1 0 0,0 0 1 0 0,0 0 0 0 0,0 0-1 0 0,0 0 1 0 0,0 0-1 0 0,1 0 1 0 0,-1 0 0 0 0,0 0-1 0 0,0 0 1 0 0,0 0-1 0 0,0 0 1 0 0,0 0 0 0 0,0 0-1 0 0,0 0 1 0 0,0 0-1 0 0,0 0 1 0 0,0 0 0 0 0,0 0-1 0 0,0 0 1 0 0,0 0-1 0 0,0 0 1 0 0,0 0 0 0 0,0 0-1 0 0,0 0-26 0 0,2-9 100 0 0,-3-18-215 0 0,-10-42 275 0 0,-3-23 387 0 0,8 52-638 0 0,0 1 1 0 0,3-1-1 0 0,2-38 91 0 0,2 54 39 0 0,1-1-1 0 0,5-15-38 0 0,-5 31 47 0 0,1-1 0 0 0,-1 1-1 0 0,2 0 1 0 0,0 0 0 0 0,0 0-1 0 0,0 0 1 0 0,1 1 0 0 0,0 0-1 0 0,1 0 1 0 0,5-6-47 0 0,-9 12 12 0 0,-1 0 1 0 0,1 0-1 0 0,0 1 0 0 0,0-1 0 0 0,0 1 1 0 0,0-1-1 0 0,0 1 0 0 0,1 0 1 0 0,-1 0-1 0 0,0 0 0 0 0,1 0 0 0 0,-1 0 1 0 0,0 0-1 0 0,1 1 0 0 0,-1-1 1 0 0,1 1-1 0 0,-1 0 0 0 0,1 0 1 0 0,0 0-1 0 0,0 0-12 0 0,0 0 14 0 0,0 1 0 0 0,0 0 0 0 0,-1 0 0 0 0,1 0-1 0 0,0 0 1 0 0,0 1 0 0 0,-1-1 0 0 0,1 1 0 0 0,0 0 0 0 0,-1-1 0 0 0,0 1 0 0 0,1 0 0 0 0,-1 0 0 0 0,0 1 0 0 0,0-1 0 0 0,0 0 0 0 0,0 1-14 0 0,-1 0 1 0 0,1 0 0 0 0,-1-1 1 0 0,1 1-1 0 0,-1 0 0 0 0,0 0 0 0 0,0 0 1 0 0,-1 0-1 0 0,1 0 0 0 0,-1 0 0 0 0,1 0 1 0 0,-1 0-1 0 0,0 0 0 0 0,0 1-1 0 0,-3 43-3 0 0,2-40 3 0 0,-1 2 0 0 0,-1 0 0 0 0,0 0 0 0 0,-1 0 0 0 0,1 0 0 0 0,-2-1 0 0 0,1 1 0 0 0,-1-1 0 0 0,0 0 0 0 0,-5 4 0 0 0,7-8-90 0 0,0-1 0 0 0,0 1 0 0 0,0-1 0 0 0,0 0-1 0 0,-1 0 1 0 0,0 0 0 0 0,1 0 0 0 0,-1-1 0 0 0,0 1 0 0 0,0-1 0 0 0,-1 0 0 0 0,-1 0 90 0 0,5-1-535 0 0,1-1-169 0 0,0 0-707 0 0,0 0-312 0 0,0 0-1465 0 0,0 0-5617 0 0</inkml:trace>
  <inkml:trace contextRef="#ctx0" brushRef="#br0" timeOffset="13836.468">1849 1128 4144 0 0,'4'-14'408'0'0,"-4"13"-199"0"0,1-1 0 0 0,-1 1 0 0 0,0 0 0 0 0,1 0 0 0 0,-1-1 0 0 0,0 1 0 0 0,0 0 1 0 0,0-1-1 0 0,0 1 0 0 0,0 0 0 0 0,0-1-209 0 0,-8-19 8205 0 0,7 18-7447 0 0,0 1 0 0 0,0 0 0 0 0,0-1-1 0 0,0 1 1 0 0,0-1 0 0 0,0 1 0 0 0,1-1 0 0 0,0 1 0 0 0,-1-2-758 0 0,1 3 155 0 0,-1 0 0 0 0,1 0 0 0 0,-1 1 0 0 0,1-1-1 0 0,-1 0 1 0 0,1 0 0 0 0,-1 0 0 0 0,0 1 0 0 0,1-1 0 0 0,-1 0 0 0 0,0 1 0 0 0,0-1 0 0 0,1 1-1 0 0,-1-1 1 0 0,0 1 0 0 0,0-1 0 0 0,0 1 0 0 0,0 0 0 0 0,0-1 0 0 0,0 1 0 0 0,1 0-1 0 0,-1-1 1 0 0,0 1 0 0 0,0 0 0 0 0,0 0 0 0 0,-1 0-155 0 0,-2-1 112 0 0,0 1 0 0 0,0-1 0 0 0,0 1 0 0 0,-1 0 0 0 0,1 0 0 0 0,-2 0-112 0 0,-1 1 75 0 0,1 1 1 0 0,-1 0-1 0 0,0 0 1 0 0,1 0 0 0 0,0 1-1 0 0,0 0 1 0 0,0 0 0 0 0,0 1-1 0 0,-1 1-75 0 0,-5 3 64 0 0,2 1-1 0 0,-1 0 1 0 0,1 1-1 0 0,0 1-63 0 0,8-9 22 0 0,0 1-1 0 0,0-1 1 0 0,1 1-1 0 0,-1 0 1 0 0,1-1-1 0 0,0 1 1 0 0,0 0-1 0 0,0 0 1 0 0,0 0 0 0 0,0 0-1 0 0,1 0 1 0 0,0 0-1 0 0,-1 2-21 0 0,1-2 50 0 0,0-1-1 0 0,0 0 1 0 0,0 1-1 0 0,0-1 1 0 0,0 0-1 0 0,0 1 1 0 0,1-1-1 0 0,-1 0 1 0 0,1 0-1 0 0,0 1 1 0 0,0-1-1 0 0,0 0 0 0 0,0 0 1 0 0,0 0-1 0 0,0 0 1 0 0,0 0-1 0 0,2 1-49 0 0,3 4 205 0 0,1 0-1 0 0,0 0 0 0 0,1-1 0 0 0,0-1 0 0 0,0 1 0 0 0,0-1 0 0 0,0 0 0 0 0,1-1 0 0 0,0 0 1 0 0,0-1-1 0 0,7 3-204 0 0,-13-5 47 0 0,0 0 0 0 0,1-1 0 0 0,-1 1 1 0 0,1 0-1 0 0,-1-1 0 0 0,0 0 0 0 0,1 0 1 0 0,-1 0-1 0 0,1 0 0 0 0,1-1-47 0 0,-3 1 7 0 0,-1-1-1 0 0,1 0 1 0 0,-1 1 0 0 0,1-1-1 0 0,-1 0 1 0 0,1 0-1 0 0,-1 0 1 0 0,0 0-1 0 0,1 0 1 0 0,-1 0 0 0 0,0 0-1 0 0,0 0 1 0 0,0-1-1 0 0,0 1 1 0 0,0 0 0 0 0,0-1-1 0 0,0 1 1 0 0,0-1-1 0 0,0 1 1 0 0,-1-1-1 0 0,1 1 1 0 0,-1-1-7 0 0,10-35 45 0 0,-5 17-26 0 0,-3 12-19 0 0,-1 1 0 0 0,0-1 0 0 0,-1 0 0 0 0,1 0 0 0 0,-2-1 0 0 0,3-26 0 0 0,-2 34-1 0 0,0 1 2 0 0,0-1-1 0 0,0 1 1 0 0,0 0-1 0 0,0-1 0 0 0,0 1 1 0 0,-1-1-1 0 0,1 1 0 0 0,1 0 1 0 0,-1-1-1 0 0,0 1 0 0 0,0-1 1 0 0,0 1-1 0 0,0 0 0 0 0,0-1 1 0 0,0 1-1 0 0,0 0 1 0 0,0-1-1 0 0,1 1 0 0 0,-1-1 1 0 0,0 1-1 0 0,0 0 0 0 0,0-1 1 0 0,1 1-1 0 0,-1 0 0 0 0,0 0 1 0 0,1-1-1 0 0,-1 1 0 0 0,0 0 1 0 0,0 0-1 0 0,1-1 1 0 0,-1 1-1 0 0,1 0 0 0 0,-1 0 1 0 0,0 0-1 0 0,1 0 0 0 0,-1-1 1 0 0,0 1-1 0 0,1 0 0 0 0,-1 0 0 0 0,2 0 64 0 0,-2 0 12 0 0,0 0-53 0 0,1 0 0 0 0,0 0 0 0 0,0 0-1 0 0,0 0 1 0 0,0 0 0 0 0,-1 1 0 0 0,1-1-1 0 0,0 0 1 0 0,0 1 0 0 0,0-1 0 0 0,-1 0-1 0 0,1 1 1 0 0,0-1 0 0 0,-1 1 0 0 0,1 0-1 0 0,0-1 1 0 0,-1 1 0 0 0,1 0-23 0 0,16 21 66 0 0,-15-17-64 0 0,1-1-1 0 0,-1 1 0 0 0,0-1 0 0 0,-1 1 0 0 0,1 0 1 0 0,-1 1-2 0 0,1 0 11 0 0,0-1 0 0 0,-1 1 1 0 0,2-1-1 0 0,-1 1 0 0 0,1-1-11 0 0,7 16 18 0 0,-7-12-57 0 0,1 0 1 0 0,1 0 0 0 0,1 3 38 0 0,-5-11-91 0 0,-1-1-122 0 0,0 0-554 0 0,0 0-243 0 0,0 0-1185 0 0,-1-1-4777 0 0,-2-2-2047 0 0</inkml:trace>
  <inkml:trace contextRef="#ctx0" brushRef="#br0" timeOffset="14715.114">2309 1112 6912 0 0,'-1'-2'144'0'0,"-1"1"1"0"0,1 0-1 0 0,-1 0 1 0 0,1-1-1 0 0,0 1 1 0 0,0-1-1 0 0,-1 0 1 0 0,1 1-1 0 0,0-1 1 0 0,0 0-1 0 0,1 1 1 0 0,-2-2-145 0 0,2 1 586 0 0,-1 0 1 0 0,0 0-1 0 0,0 0 1 0 0,0 1 0 0 0,0-1-1 0 0,0 0 1 0 0,0 1-1 0 0,-1-1 1 0 0,1 1 0 0 0,-1 0-1 0 0,1-1 1 0 0,-1 1 0 0 0,1 0-1 0 0,-2-1-586 0 0,0 1 658 0 0,0-1 0 0 0,0 1-1 0 0,0 0 1 0 0,0 0 0 0 0,0 0 0 0 0,0 0-1 0 0,0 1 1 0 0,0 0 0 0 0,-1-1-658 0 0,0 1 438 0 0,0 0 1 0 0,0 0-1 0 0,0 1 1 0 0,0 0-1 0 0,0-1 1 0 0,-2 2-439 0 0,-5 1 367 0 0,0 2 0 0 0,1-1 0 0 0,0 1 0 0 0,-4 3-367 0 0,9-6 210 0 0,-3 4-124 0 0,0 0 0 0 0,0 1-1 0 0,1 0 1 0 0,-1 0 0 0 0,1 0-1 0 0,1 1 1 0 0,-4 5-86 0 0,7-10 11 0 0,1 1 1 0 0,-1-1-1 0 0,1 0 0 0 0,0 1 0 0 0,0-1 1 0 0,0 1-1 0 0,0 0 0 0 0,0 0 0 0 0,1 0 1 0 0,0 0-1 0 0,0 0 0 0 0,0 0 0 0 0,0 0 1 0 0,1 0-1 0 0,0 0 0 0 0,-1 4-11 0 0,2-7 27 0 0,-1 0-1 0 0,0 0 0 0 0,0 1 1 0 0,0-1-1 0 0,0 0 1 0 0,1 0-1 0 0,-1 1 0 0 0,1-1 1 0 0,-1 0-1 0 0,1 0 1 0 0,-1 0-1 0 0,1 0 1 0 0,0 0-1 0 0,0 0 0 0 0,-1 0 1 0 0,1 0-1 0 0,0 0 1 0 0,0 0-1 0 0,0 0 0 0 0,0 0 1 0 0,0 0-27 0 0,1 0 87 0 0,1 1 1 0 0,-1-1-1 0 0,1 0 0 0 0,-1 0 1 0 0,1 0-1 0 0,-1 0 1 0 0,1 0-1 0 0,0-1 0 0 0,-1 1 1 0 0,3 0-88 0 0,-2-1 61 0 0,0 0 0 0 0,0 1 1 0 0,0-1-1 0 0,0 0 0 0 0,0 0 0 0 0,0-1 1 0 0,0 1-1 0 0,0-1 0 0 0,0 1 1 0 0,0-1-1 0 0,0 0 0 0 0,-1 0 1 0 0,1 0-1 0 0,0-1 0 0 0,0 1 0 0 0,-1-1 1 0 0,1 1-1 0 0,-1-1 0 0 0,3-2-61 0 0,3-5 38 0 0,18-25 159 0 0,-24 31-186 0 0,-1 0 0 0 0,1 0 0 0 0,-1 0 0 0 0,0 0-1 0 0,0 0 1 0 0,0 0 0 0 0,0 0 0 0 0,0-1 0 0 0,-1 1 0 0 0,1 0 0 0 0,-1-3-11 0 0,1 0 0 0 0,0 7 9 0 0,0 0-1 0 0,-1 0 1 0 0,1 1-1 0 0,0-1 0 0 0,-1 0 1 0 0,1 0-1 0 0,-1 1 1 0 0,1-1-1 0 0,-1 1 1 0 0,0-1-1 0 0,1 0-8 0 0,4 27 154 0 0,2-1-1 0 0,5 12-153 0 0,-4-14 214 0 0,-1 0 0 0 0,4 24-214 0 0,-6-21 101 0 0,2 11 26 0 0,-2 5-45 0 0,-3-31-53 0 0,0 1 1 0 0,-1 0-1 0 0,-1 0 1 0 0,-1 8-30 0 0,1-15 3 0 0,0-4 3 0 0,0 0-1 0 0,-1 0 1 0 0,1 0 0 0 0,-1 0 0 0 0,1 0-1 0 0,-1 0 1 0 0,0 0 0 0 0,0 0-1 0 0,0-1 1 0 0,0 1 0 0 0,-1 0-1 0 0,1-1 1 0 0,-1 1 0 0 0,0-1-6 0 0,-4 5 8 0 0,3-3-4 0 0,1-1 0 0 0,-1 0 1 0 0,-1 0-1 0 0,1 0 0 0 0,0-1 1 0 0,0 1-1 0 0,-1 0-4 0 0,2-3 1 0 0,1 1-1 0 0,0-1 1 0 0,0 1-1 0 0,-1-1 1 0 0,1 0 0 0 0,0 1-1 0 0,-1-1 1 0 0,1 0-1 0 0,0 0 1 0 0,-1 0 0 0 0,1 0-1 0 0,0 0 1 0 0,-1 0-1 0 0,1 0 1 0 0,0-1 0 0 0,-1 1-1 0 0,1 0 1 0 0,0-1-1 0 0,0 1 1 0 0,-1-1 0 0 0,1 1-1 0 0,0-1 1 0 0,0 0-1 0 0,0 1 1 0 0,-1-1-1 0 0,-1-2-65 0 0,-1 0 0 0 0,1 0-1 0 0,0 0 1 0 0,0-1 0 0 0,0 1 0 0 0,0-1 0 0 0,1 1 0 0 0,-1-1-1 0 0,1 0 1 0 0,0 0 0 0 0,0 0 0 0 0,0 0 0 0 0,1-1 0 0 0,-1 1-1 0 0,1-1 66 0 0,-3-9-330 0 0,1-1 1 0 0,1 1-1 0 0,0 0 0 0 0,1-3 330 0 0,0-6-1977 0 0,0 1 0 0 0,3-15 1977 0 0,-1 29-1149 0 0,0-1-1 0 0,1 1 0 0 0,-1 0 1 0 0,2 0-1 0 0,-1 1 1 0 0,1-1-1 0 0,0 0 0 0 0,5-6 1150 0 0,2-2-6423 0 0</inkml:trace>
  <inkml:trace contextRef="#ctx0" brushRef="#br0" timeOffset="15068.697">2406 1150 5984 0 0,'0'0'464'0'0,"0"0"141"0"0,2 1 1731 0 0,2 2-868 0 0,0 0 0 0 0,0 0 0 0 0,0-1 0 0 0,1 1 0 0 0,-1-1 0 0 0,1 0-1 0 0,0-1 1 0 0,0 1-1468 0 0,2 0 808 0 0,1-1-1 0 0,-1 1 0 0 0,1-1 1 0 0,-1 0-1 0 0,1-1 0 0 0,-1 0 1 0 0,1 0-1 0 0,2-1-807 0 0,-5 0 113 0 0,0-1 1 0 0,-1 1-1 0 0,1-1 0 0 0,0 0 0 0 0,-1 0 1 0 0,0 0-1 0 0,1 0 0 0 0,-1-1 1 0 0,0 0-1 0 0,0 0 0 0 0,-1 0 0 0 0,1 0 1 0 0,0 0-1 0 0,-1-1 0 0 0,0 0 0 0 0,0 0 1 0 0,0 0-1 0 0,-1 0 0 0 0,1 0 0 0 0,-1 0 1 0 0,1-3-114 0 0,0 1 35 0 0,-1 1 0 0 0,0-1 1 0 0,0 0-1 0 0,0 0 0 0 0,-1 0 1 0 0,0 0-1 0 0,0 0 0 0 0,0-1 1 0 0,-1 1-1 0 0,0-1-35 0 0,0 6 3 0 0,-1-1-1 0 0,1 1 0 0 0,-1 0 1 0 0,1-1-1 0 0,-1 1 1 0 0,1 0-1 0 0,-1 0 1 0 0,0 0-1 0 0,0-1 1 0 0,0 1-1 0 0,0 0 0 0 0,0 0 1 0 0,0 0-1 0 0,0 0 1 0 0,0 0-1 0 0,0 1 1 0 0,0-1-1 0 0,0 0 1 0 0,0 0-1 0 0,-1 1 1 0 0,1-1-1 0 0,0 1 0 0 0,0-1 1 0 0,-1 1-1 0 0,1 0 1 0 0,0-1-1 0 0,-1 1 1 0 0,1 0-1 0 0,-1 0-2 0 0,-5-1 11 0 0,0 0-1 0 0,1 1 1 0 0,-1 0-1 0 0,1 1 1 0 0,-6 0-11 0 0,5 0 0 0 0,0 1 0 0 0,0-1 0 0 0,0 1 0 0 0,0 0 0 0 0,1 1 0 0 0,-1 0 0 0 0,1 0 0 0 0,-1 0 0 0 0,1 1 0 0 0,0 0 0 0 0,0 0 0 0 0,1 0 0 0 0,0 1 0 0 0,-2 2 0 0 0,4-5 16 0 0,0 1 0 0 0,1 0-1 0 0,-1 0 1 0 0,1 0 0 0 0,0 0 0 0 0,-1 0 0 0 0,2 0 0 0 0,-1 1-1 0 0,0-1 1 0 0,1 1 0 0 0,-1 0 0 0 0,1-1 0 0 0,0 1-1 0 0,0 0 1 0 0,1 0 0 0 0,-1-1 0 0 0,1 1 0 0 0,0 0-1 0 0,0 0 1 0 0,0 0 0 0 0,0 1-16 0 0,1 1 88 0 0,0 1-1 0 0,1-1 1 0 0,0 1 0 0 0,0-1 0 0 0,0 0-1 0 0,1 1 1 0 0,-1-1 0 0 0,2 0-1 0 0,-1-1 1 0 0,1 1 0 0 0,-1-1-1 0 0,2 1 1 0 0,0 0-88 0 0,7 6 190 0 0,1 0 0 0 0,0-2 0 0 0,7 5-190 0 0,-14-11-80 0 0,1 0 0 0 0,-1 0-1 0 0,1-1 1 0 0,0 0 0 0 0,0 0 0 0 0,0-1-1 0 0,0 0 1 0 0,7 2 80 0 0,-11-4-9 0 0,0 0 1 0 0,0 0-1 0 0,0 0 0 0 0,0-1 1 0 0,0 1-1 0 0,0 0 0 0 0,0-1 1 0 0,0 0-1 0 0,-1 0 1 0 0,1 0-1 0 0,0 0 0 0 0,0 0 1 0 0,-1-1-1 0 0,1 1 0 0 0,-1-1 1 0 0,1 0-1 0 0,-1 1 0 0 0,1-1 1 0 0,-1 0-1 0 0,0-1 0 0 0,0 1 1 0 0,0 0 8 0 0,-1 0-890 0 0,0 0 0 0 0,1 1 0 0 0,-1-1-1 0 0,0 0 1 0 0,0 0 0 0 0,0 0 0 0 0,-1 0 0 0 0,1 0 0 0 0,0 0 0 0 0,-1 0 0 0 0,1-2 890 0 0,-1-6-9418 0 0</inkml:trace>
  <inkml:trace contextRef="#ctx0" brushRef="#br0" timeOffset="15721.423">3152 1246 6912 0 0,'0'0'528'0'0,"0"0"246"0"0,0 0 2302 0 0,0 0 1048 0 0,0 0 209 0 0,0 0-427 0 0,0 0-1956 0 0,0 0-854 0 0,0 0-175 0 0,7-9 758 0 0,-6 4-1593 0 0,-1 1 0 0 0,1-1 0 0 0,-1 1 0 0 0,0-1 0 0 0,0 1 0 0 0,-1-1 0 0 0,1 1 0 0 0,-1 0 0 0 0,0-1 0 0 0,0 1 0 0 0,-2-3-86 0 0,-2-15 115 0 0,-41-182-28 0 0,36 158-202 0 0,5 25-22 0 0,1 0-1 0 0,1-1 0 0 0,1 1 1 0 0,0-1 137 0 0,2 22-255 0 0,0 0-28 0 0,0 0-111 0 0,0 0-49 0 0,0 0-6 0 0,10 9-1047 0 0,-6-2 531 0 0,0 0 0 0 0,0 1 1 0 0,-1-1-1 0 0,0 1 0 0 0,0 0 1 0 0,-1 1 964 0 0,2 1-1173 0 0,2 6-665 0 0</inkml:trace>
  <inkml:trace contextRef="#ctx0" brushRef="#br0" timeOffset="16064.505">3250 1080 1376 0 0,'2'0'107'0'0,"-1"0"306"0"0,1 0 1 0 0,0 0 0 0 0,-1 0-1 0 0,1 0 1 0 0,-1 1 0 0 0,1-1-1 0 0,-1 0 1 0 0,0 1 0 0 0,1 0-1 0 0,0-1-413 0 0,2 4 6659 0 0,0 1 6074 0 0,-3-4-11205 0 0,-1-1-593 0 0,0 0-263 0 0,0 0-52 0 0,-15 3 500 0 0,5-4-936 0 0,0 0 0 0 0,0-1 1 0 0,-3 0-185 0 0,-11-2 96 0 0,-45-10-4 0 0,51 10-199 0 0,1 0 0 0 0,-1 1-1 0 0,0 1 1 0 0,0 1-1 0 0,0 0 1 0 0,-8 1 107 0 0,25 0-65 0 0,1 0-1 0 0,-1 0 1 0 0,1 0 0 0 0,-1 0-1 0 0,1 0 1 0 0,-1 1 0 0 0,1-1 0 0 0,-1 0-1 0 0,1 0 1 0 0,-1 0 0 0 0,1 0-1 0 0,-1 0 1 0 0,1 1 0 0 0,-1-1-1 0 0,1 0 1 0 0,0 0 0 0 0,-1 1-1 0 0,1-1 1 0 0,-1 0 0 0 0,1 1-1 0 0,0-1 1 0 0,-1 0 0 0 0,1 1-1 0 0,0-1 1 0 0,-1 1 65 0 0,1-1-173 0 0,1 1 0 0 0,-1-1 0 0 0,0 0 1 0 0,0 1-1 0 0,0-1 0 0 0,0 1 0 0 0,0-1 0 0 0,1 1 0 0 0,-1-1 0 0 0,0 0 0 0 0,0 1 0 0 0,1-1 0 0 0,-1 1 1 0 0,0-1-1 0 0,0 0 0 0 0,1 1 0 0 0,-1-1 0 0 0,0 0 0 0 0,1 0 0 0 0,-1 1 0 0 0,1-1 173 0 0,24 15-6088 0 0,-9-8-927 0 0</inkml:trace>
  <inkml:trace contextRef="#ctx0" brushRef="#br0" timeOffset="16436.511">3508 1073 7368 0 0,'10'0'491'0'0,"-9"1"-477"0"0,1-1 0 0 0,0 0 0 0 0,-1 0 0 0 0,1 0 1 0 0,-1 0-1 0 0,1 0 0 0 0,0 0 0 0 0,-1-1 0 0 0,1 1 1 0 0,-1-1-1 0 0,1 1 0 0 0,0-1-14 0 0,-1 0 298 0 0,1 0 0 0 0,-1 0-1 0 0,0 0 1 0 0,0 0 0 0 0,0 0 0 0 0,1 0 0 0 0,-1 0 0 0 0,0-1-1 0 0,-1 1 1 0 0,1 0 0 0 0,0-1-298 0 0,0 2 345 0 0,-1-1 1 0 0,0 1-1 0 0,0 0 0 0 0,0-1 1 0 0,1 1-1 0 0,-1-1 0 0 0,0 1 1 0 0,0 0-1 0 0,0-1 0 0 0,0 1 1 0 0,0-1-1 0 0,0 1 0 0 0,0-1 0 0 0,0 1 1 0 0,0 0-1 0 0,0-1 0 0 0,0 1 1 0 0,0-1-1 0 0,0 1 0 0 0,0-1 1 0 0,0 1-1 0 0,0 0 0 0 0,0-1 1 0 0,0 1-1 0 0,-1-1 0 0 0,1 1 1 0 0,0 0-1 0 0,0-1 0 0 0,0 1 1 0 0,-1-1-1 0 0,1 1 0 0 0,0 0 1 0 0,-1-1-346 0 0,0 0 307 0 0,0 1 1 0 0,-1-1 0 0 0,1 0-1 0 0,0 0 1 0 0,-1 0 0 0 0,1 1-1 0 0,-1-1 1 0 0,1 1 0 0 0,-1-1 0 0 0,0 1-308 0 0,-5-2 132 0 0,-1 1 0 0 0,1 0 0 0 0,-8 1-132 0 0,8 0 68 0 0,-1 1 0 0 0,0 0 0 0 0,1 1 1 0 0,-1-1-1 0 0,1 1 0 0 0,0 1 0 0 0,-1 0 0 0 0,1 0 1 0 0,-1 0-69 0 0,-6 5 13 0 0,1 0 0 0 0,0 0 0 0 0,-11 10-13 0 0,21-16 14 0 0,1 0 0 0 0,-1 0-1 0 0,1 0 1 0 0,0 1 0 0 0,0-1-1 0 0,0 1 1 0 0,0 0 0 0 0,0-1-1 0 0,1 1 1 0 0,-1 0 0 0 0,1 0-1 0 0,0 0 1 0 0,0 0 0 0 0,0 0-1 0 0,0 1 1 0 0,0-1 0 0 0,1 0 0 0 0,-1 0-1 0 0,1 0 1 0 0,0 3-14 0 0,0-2 70 0 0,1 0 1 0 0,-1 1 0 0 0,1-1-1 0 0,0 1 1 0 0,0-1-1 0 0,1 0 1 0 0,-1 0-1 0 0,1 0 1 0 0,0 0-1 0 0,0 0 1 0 0,0 0-1 0 0,1 0 1 0 0,0-1-1 0 0,1 3-70 0 0,0-1 114 0 0,-1-1-1 0 0,1 0 0 0 0,0 0 0 0 0,1 0 0 0 0,-1 0 0 0 0,1-1 0 0 0,0 1 0 0 0,0-1 1 0 0,0 0-1 0 0,0-1 0 0 0,0 1 0 0 0,0-1 0 0 0,3 0-113 0 0,4 3 215 0 0,-6-3-124 0 0,-1-1 1 0 0,1 1-1 0 0,-1-1 0 0 0,1 0 0 0 0,-1 0 0 0 0,1 0 0 0 0,2-1-91 0 0,-3 0 19 0 0,0 0 0 0 0,0-1 0 0 0,-1 1 0 0 0,1-1-1 0 0,0 0 1 0 0,-1 0 0 0 0,1 0 0 0 0,-1-1 0 0 0,2-1-19 0 0,-3 2 6 0 0,-1 0 1 0 0,0 0 0 0 0,0-1-1 0 0,0 1 1 0 0,0-1 0 0 0,0 0-1 0 0,0 0 1 0 0,0 0 0 0 0,0 0-1 0 0,-1 0 1 0 0,1 0 0 0 0,-1 0-1 0 0,0 0 1 0 0,1 0 0 0 0,-1-1-1 0 0,0 1 1 0 0,0-2-7 0 0,3-7 0 0 0,-1-1 0 0 0,-1 0 0 0 0,0 1 0 0 0,0-1 0 0 0,-1 0 0 0 0,0-10 0 0 0,-1 16 0 0 0,0 0 0 0 0,0 0 0 0 0,1 0 0 0 0,0 0 0 0 0,1 0 0 0 0,0-3 0 0 0,1-1 59 0 0,-3 9-53 0 0,0 1 1 0 0,0-1 0 0 0,0 1-1 0 0,0-1 1 0 0,0 1-1 0 0,0-1 1 0 0,0 1 0 0 0,0-1-1 0 0,0 1 1 0 0,0-1 0 0 0,0 1-1 0 0,0-1 1 0 0,1 1-1 0 0,-1-1 1 0 0,0 1 0 0 0,0-1-1 0 0,1 1 1 0 0,-1-1-1 0 0,0 1 1 0 0,0 0 0 0 0,1-1-1 0 0,-1 1 1 0 0,1-1 0 0 0,-1 1-1 0 0,0 0 1 0 0,1-1-1 0 0,-1 1 1 0 0,1 0 0 0 0,-1 0-1 0 0,1-1 1 0 0,-1 1-1 0 0,1 0 1 0 0,-1 0 0 0 0,1 0-1 0 0,-1 0 1 0 0,1-1 0 0 0,-1 1-1 0 0,1 0 1 0 0,-1 0-1 0 0,1 0 1 0 0,-1 0 0 0 0,1 0-1 0 0,-1 0 1 0 0,1 0 0 0 0,-1 1-1 0 0,1-1 1 0 0,-1 0-1 0 0,1 0 1 0 0,-1 0 0 0 0,1 0-1 0 0,-1 1 1 0 0,1-1-1 0 0,-1 0 1 0 0,1 1-7 0 0,2 0 56 0 0,-1 1 0 0 0,1 0 0 0 0,0 0 0 0 0,-1 0-1 0 0,1 1 1 0 0,-1-1 0 0 0,0 0 0 0 0,0 1 0 0 0,0 0 0 0 0,0-1 0 0 0,0 1 0 0 0,0 1-56 0 0,38 69 268 0 0,-8-35-155 0 0,-27-32-229 0 0,-3-5-544 0 0,-7-4-2951 0 0,-1-3-6486 0 0</inkml:trace>
  <inkml:trace contextRef="#ctx0" brushRef="#br0" timeOffset="17267.293">3858 1227 12896 0 0,'0'0'997'0'0,"0"0"-296"0"0,0 0 1200 0 0,0 0 593 0 0,0 0 118 0 0,0 0-228 0 0,1-1-1036 0 0,0-3-1071 0 0,-1 0 0 0 0,1 0 0 0 0,-1 0 0 0 0,0 0 0 0 0,0 0 0 0 0,0 0 0 0 0,-1 0 0 0 0,0 0 0 0 0,1 0 0 0 0,-2-2-277 0 0,-1-15 292 0 0,-11-55 249 0 0,2 4-434 0 0,6 43-19 0 0,-2-27-88 0 0,4 23 38 0 0,-1 17 325 0 0,10 28-335 0 0,0 0 0 0 0,0 1 0 0 0,-2-1 0 0 0,1 1 0 0 0,-2 0 0 0 0,1 5-28 0 0,-1-10 3 0 0,10 55 26 0 0,14 88 78 0 0,-25-131-107 0 0,-2-17 1 0 0,1 1 1 0 0,0-1-1 0 0,0 1 1 0 0,1-1 0 0 0,-1 1-1 0 0,1-1 1 0 0,0 3-2 0 0,0-5 56 0 0,-1-1 22 0 0,0 0 9 0 0,0 0 1 0 0,0 0 1 0 0,0 0 6 0 0,0 0 1 0 0,0 0 0 0 0,0 0 0 0 0,0 0 0 0 0,0 0 0 0 0,0 0 0 0 0,2 0-81 0 0,0 0 0 0 0,0 0 0 0 0,0 0 1 0 0,0 0-1 0 0,0 0 0 0 0,0-1 0 0 0,0 1 0 0 0,0-1 0 0 0,0 0 0 0 0,0 0 0 0 0,0 1 0 0 0,-1-1 1 0 0,2-1-16 0 0,4-1 46 0 0,30-14-1 0 0,-28 12-23 0 0,0 1-1 0 0,0 0 0 0 0,0 1 0 0 0,5-2-21 0 0,-10 4-1 0 0,6-1 15 0 0,1 0 0 0 0,-1 0 0 0 0,8 0-14 0 0,-14 2 3 0 0,-1 0-1 0 0,1 0 1 0 0,-1 1-1 0 0,1-1 1 0 0,0 1 0 0 0,-1 0-1 0 0,1 0 1 0 0,-1 0 0 0 0,0 0-1 0 0,1 1 1 0 0,-1-1-1 0 0,0 1 1 0 0,0 0-3 0 0,-2-2 0 0 0,0 0 0 0 0,-1 0 0 0 0,1 0 0 0 0,-1 1 0 0 0,1-1 0 0 0,-1 0 0 0 0,1 0 0 0 0,-1 0 0 0 0,0 1 0 0 0,1-1 0 0 0,-1 0 0 0 0,1 1 0 0 0,-1-1 0 0 0,0 0 0 0 0,1 1 0 0 0,-1-1 0 0 0,0 1 0 0 0,1-1 0 0 0,-1 1 0 0 0,0-1 0 0 0,0 0 0 0 0,1 1 0 0 0,-1-1 0 0 0,0 1 0 0 0,0-1 0 0 0,0 1 0 0 0,0-1 0 0 0,0 1 0 0 0,0-1 0 0 0,0 1 0 0 0,0-1 0 0 0,0 1 0 0 0,0 0 0 0 0,1 1-1 0 0,-1 0 1 0 0,0 0-1 0 0,0 1 0 0 0,0-1 1 0 0,0 0-1 0 0,0 0 0 0 0,0 1 1 0 0,0-1-1 0 0,-1 0 0 0 0,1 0 1 0 0,-1 0-1 0 0,0 0 0 0 0,0 0 1 0 0,0 1-1 0 0,0-2 1 0 0,0 1-1 0 0,0 0 0 0 0,0 0 1 0 0,-1 0 0 0 0,0 1-3 0 0,-1 0 0 0 0,0-1 0 0 0,0 1 1 0 0,0-1-1 0 0,0 0 0 0 0,0 0 0 0 0,0 0 1 0 0,-1 0-1 0 0,1 0 0 0 0,-4 0 3 0 0,-7 2-8 0 0,0 0 0 0 0,0-1 0 0 0,-1 0 0 0 0,1-1 0 0 0,-7-1 8 0 0,11 0-716 0 0,1-1-1 0 0,-1 0 1 0 0,1-1-1 0 0,-8-1 717 0 0,13 1-327 0 0,0 0-1 0 0,0 0 0 0 0,0 0 0 0 0,0 0 0 0 0,1-1 0 0 0,-1 1 0 0 0,1-1 0 0 0,-1 0 0 0 0,1 0 0 0 0,-1 0 0 0 0,1-1 0 0 0,-2-1 328 0 0,1-2-2159 0 0</inkml:trace>
  <inkml:trace contextRef="#ctx0" brushRef="#br0" timeOffset="17607.379">4230 1303 6448 0 0,'0'0'498'0'0,"0"0"122"0"0,0 0 1732 0 0,0 0 795 0 0,0 0 158 0 0,0-2 909 0 0,0-8-2203 0 0,0 6-1558 0 0,0-1 0 0 0,0 0 0 0 0,0 1 0 0 0,0-1-1 0 0,-1 1 1 0 0,0 0 0 0 0,0-1 0 0 0,0 1 0 0 0,-1-1-1 0 0,0 1-452 0 0,-2-12 596 0 0,-12-43-156 0 0,3-1 0 0 0,-5-56-440 0 0,17 111-149 0 0,1 0-1 0 0,0 0 1 0 0,0 0-1 0 0,1 0 1 0 0,0-2 149 0 0,5-7-1669 0 0,-6 14 1403 0 0,0-1 0 0 0,1 1 0 0 0,-1 0 0 0 0,1-1-1 0 0,-1 1 1 0 0,1-1 0 0 0,-1 1 0 0 0,1 0 0 0 0,0-1 0 0 0,-1 1 0 0 0,1 0 0 0 0,-1 0 0 0 0,1 0-1 0 0,0-1 1 0 0,-1 1 0 0 0,1 0 0 0 0,0 0 0 0 0,-1 0 0 0 0,1 0 0 0 0,-1 0 266 0 0,7 3-7773 0 0</inkml:trace>
  <inkml:trace contextRef="#ctx0" brushRef="#br0" timeOffset="17940.488">4352 1128 7368 0 0,'0'0'568'0'0,"1"1"-374"0"0,7 6 2683 0 0,1 0 0 0 0,-1 0-1 0 0,1-1 1 0 0,0 0-1 0 0,8 3-2876 0 0,-10-5 889 0 0,0-1-1 0 0,0 0 0 0 0,1-1 1 0 0,-1 1-1 0 0,4-1-888 0 0,-9-1 69 0 0,0-1 0 0 0,0 0-1 0 0,0 0 1 0 0,1 0 0 0 0,-1 0 0 0 0,0 0-1 0 0,0 0 1 0 0,0 0 0 0 0,0-1 0 0 0,1 1-1 0 0,-1-1 1 0 0,0 0 0 0 0,0 0 0 0 0,0 1-1 0 0,0-1 1 0 0,0 0 0 0 0,-1-1 0 0 0,1 1 0 0 0,0 0-1 0 0,0 0 1 0 0,-1-1 0 0 0,1 1 0 0 0,-1-1-1 0 0,1 0 1 0 0,-1 1 0 0 0,0-1 0 0 0,1 0-1 0 0,-1 0 1 0 0,0 0 0 0 0,0-1-69 0 0,0 0 2 0 0,0-1 1 0 0,0 0 0 0 0,-1 1-1 0 0,1-1 1 0 0,-1 1 0 0 0,0-1-1 0 0,0 0 1 0 0,-1 1 0 0 0,1-1-1 0 0,-1 1 1 0 0,0-1 0 0 0,0 1-1 0 0,0-1 1 0 0,0 1 0 0 0,0-1-1 0 0,-1 1 1 0 0,0 0 0 0 0,1 0-1 0 0,-1 0 1 0 0,-1-1-3 0 0,2 2 0 0 0,0 0 0 0 0,0 0 0 0 0,0 1 0 0 0,0-1 0 0 0,0 0 0 0 0,-1 0 0 0 0,1 1 0 0 0,-1-1 0 0 0,1 1 0 0 0,-1-1 0 0 0,0 1 0 0 0,1 0 0 0 0,-1-1 0 0 0,0 1 0 0 0,0 0 0 0 0,0 0 0 0 0,0 0 0 0 0,0 1 0 0 0,0-1 0 0 0,0 0 0 0 0,0 1 0 0 0,-1 0 0 0 0,1-1 0 0 0,0 1 0 0 0,0 0 0 0 0,0 0 0 0 0,0 0 0 0 0,-1 0 0 0 0,1 0 0 0 0,0 1 0 0 0,-1-1 0 0 0,-1 1 0 0 0,0 0 0 0 0,1 0 0 0 0,-1 0 0 0 0,1 1 0 0 0,0-1 0 0 0,-1 1 0 0 0,1 0 0 0 0,0 0 0 0 0,0 0 0 0 0,0 0 0 0 0,0 0 0 0 0,-2 3 0 0 0,-3 3 0 0 0,1-1 0 0 0,0 2 0 0 0,-5 7 0 0 0,4-3 32 0 0,0 0 0 0 0,1 0 0 0 0,1 1 0 0 0,0 0 0 0 0,-2 12-32 0 0,7-22 60 0 0,0 0-1 0 0,0-1 1 0 0,0 1-1 0 0,0 0 1 0 0,1 0-1 0 0,0 0 1 0 0,0 0-1 0 0,0 0 1 0 0,0 0-1 0 0,1 0 1 0 0,0-1-1 0 0,-1 1 1 0 0,1 0-1 0 0,1 0 1 0 0,-1-1-1 0 0,0 1 1 0 0,1 0-1 0 0,0-1 1 0 0,0 0-1 0 0,0 1 1 0 0,0-1-1 0 0,0 0 1 0 0,1 0 0 0 0,0 0-1 0 0,-1 0 1 0 0,1-1-1 0 0,0 1 1 0 0,0-1-1 0 0,0 1 1 0 0,1-1-1 0 0,-1 0 1 0 0,1 0-1 0 0,-1-1 1 0 0,1 1-1 0 0,-1-1 1 0 0,2 1-60 0 0,8 1 83 0 0,0-1 0 0 0,0 0 0 0 0,0 0 0 0 0,0-1 0 0 0,7-1-83 0 0,-13-1-163 0 0,1 1 1 0 0,-1-1 0 0 0,1 0-1 0 0,0-1 1 0 0,-1 0-1 0 0,0 0 1 0 0,1 0-1 0 0,-1-1 1 0 0,6-4 162 0 0,-11 7-221 0 0,-1-1 0 0 0,0 0 0 0 0,1 0 0 0 0,-1-1 0 0 0,0 1-1 0 0,0 0 1 0 0,1 0 0 0 0,-1-1 0 0 0,0 1 0 0 0,0-1 221 0 0,1-1-574 0 0,6-6-1929 0 0</inkml:trace>
  <inkml:trace contextRef="#ctx0" brushRef="#br0" timeOffset="18317.856">4823 977 7832 0 0,'0'0'602'0'0,"-11"4"6158"0"0,1 5-656 0 0,-3 11-3154 0 0,1-2-1897 0 0,-5 1-123 0 0,11-13-778 0 0,1 0 0 0 0,-1 0 0 0 0,1 1 0 0 0,0 0 0 0 0,1 0 0 0 0,-1 0 0 0 0,1 1 0 0 0,1 0 0 0 0,-2 3-152 0 0,5-9 0 0 0,0-1 0 0 0,0 1-1 0 0,0-1 1 0 0,0 1 0 0 0,0-1-1 0 0,1 1 1 0 0,-1-1 0 0 0,0 0 0 0 0,1 1-1 0 0,-1-1 1 0 0,1 0 0 0 0,0 1-1 0 0,-1-1 1 0 0,1 0 0 0 0,0 0 0 0 0,0 1-1 0 0,0-1 1 0 0,0 0 0 0 0,0 1 0 0 0,2 0 9 0 0,-1 1 1 0 0,1-1 0 0 0,-1 0 0 0 0,1 1-1 0 0,0-1 1 0 0,0 0 0 0 0,0 0-10 0 0,10 4 581 0 0,19 11 909 0 0,-31-16-1395 0 0,1 0 1 0 0,-1 1-1 0 0,1-1 1 0 0,-1 1-1 0 0,1-1 1 0 0,-1 1 0 0 0,0-1-1 0 0,1 1 1 0 0,-1 0-1 0 0,0 0 1 0 0,0 0-1 0 0,0-1 1 0 0,-1 1-1 0 0,1 0 1 0 0,0 2-96 0 0,-1-2 64 0 0,1 7 161 0 0,-11 9-92 0 0,7-16-131 0 0,1 1-1 0 0,-1 0 1 0 0,0-1-1 0 0,0 1 0 0 0,0-1 1 0 0,0 0-1 0 0,0 0 1 0 0,0 0-1 0 0,-1 0 1 0 0,1 0-1 0 0,0-1 0 0 0,-1 0 1 0 0,-1 1-2 0 0,-1-1-72 0 0,0 1 1 0 0,0-1-1 0 0,0 0 0 0 0,0-1 1 0 0,-1 1-1 0 0,1-1 1 0 0,-4-1 71 0 0,7 1-267 0 0,0-1 0 0 0,0 1 0 0 0,0-1 0 0 0,1 0 0 0 0,-1 1 0 0 0,0-1 0 0 0,1-1 0 0 0,-1 1 0 0 0,-1-1 267 0 0,-7-7-1432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14:46.9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1443 9672 0 0,'0'0'748'0'0,"0"0"-67"0"0,0 0 1552 0 0,0 0 729 0 0,0 0 144 0 0,0 0-266 0 0,0 0-1229 0 0,0 0-539 0 0,0 0-106 0 0,0 0-84 0 0,0 0-252 0 0,-4-13 866 0 0,-3-23-947 0 0,2 1 1 0 0,2-1-1 0 0,1 0 1 0 0,2-24-550 0 0,0 51 54 0 0,-1-36 140 0 0,0 14 139 0 0,2-20-333 0 0,2-16 245 0 0,-2 34-125 0 0,1 0 1 0 0,2 0-1 0 0,1 0-120 0 0,12-40 107 0 0,2 0 0 0 0,4 1-1 0 0,30-65-106 0 0,-43 117 25 0 0,1 1 0 0 0,1 0 0 0 0,1 1-25 0 0,14-11 0 0 0,-7 7 0 0 0,-9 9 6 0 0,1 1-1 0 0,0 1 1 0 0,1 0-1 0 0,0 1 1 0 0,0 0-1 0 0,1 1 1 0 0,1 0-1 0 0,6-2-5 0 0,16-7 22 0 0,0 3 0 0 0,37-11-22 0 0,-55 22 0 0 0,1 0 0 0 0,-1 0 0 0 0,3 2 0 0 0,15-3 0 0 0,-1 1 0 0 0,-1 1 0 0 0,16 1 0 0 0,-29-2 0 0 0,-15 1 0 0 0,-6 3 0 0 0,0-1 0 0 0,0 1 0 0 0,-1-1 0 0 0,1 0 0 0 0,0 1 0 0 0,0-1 0 0 0,0 0 0 0 0,-1 1 0 0 0,1-1 0 0 0,0 0 0 0 0,-1 0 0 0 0,1 0 0 0 0,0 0 0 0 0,-1 0 0 0 0,1 1 0 0 0,-1-1 0 0 0,0 0 0 0 0,1 0 0 0 0,-1 0 0 0 0,0 0 0 0 0,0 0 0 0 0,1-1 0 0 0,-1 1 0 0 0,0 0 0 0 0,0 0 0 0 0,0 0 0 0 0,0 0 0 0 0,0 0 0 0 0,-1 0 0 0 0,1 0 0 0 0,0 0 0 0 0,0 0 0 0 0,-1 0 0 0 0,1-5 0 0 0,-1 2 0 0 0,0-1 0 0 0,0 0 0 0 0,0 1 0 0 0,0-1 0 0 0,0 1 0 0 0,-1-1 0 0 0,0 1 0 0 0,0 0 0 0 0,0-1 0 0 0,-1 1 0 0 0,1 0 0 0 0,-1 1 0 0 0,0-1 0 0 0,0 0 0 0 0,-2-1 0 0 0,-3-3 0 0 0,1 1 0 0 0,-1 0 0 0 0,-1 0 0 0 0,0 1 0 0 0,0 0 0 0 0,-3-2 0 0 0,-14-4 0 0 0,0 0 0 0 0,-8-1 0 0 0,-20-8 0 0 0,50 19 0 0 0,3 1 0 0 0,0 0 0 0 0,0 1 0 0 0,0-1 0 0 0,0 1 0 0 0,0-1 0 0 0,-1 1 0 0 0,1-1 0 0 0,0 1 0 0 0,0 0 0 0 0,0 0 0 0 0,0-1 0 0 0,-1 1 0 0 0,1 0 0 0 0,0 0 0 0 0,-1 0 0 0 0,32 12 0 0 0,24 10 0 0 0,-29-12 0 0 0,0 1 0 0 0,11 7 0 0 0,-4-2 0 0 0,-23-11 0 0 0,-1 0 0 0 0,0 0 0 0 0,0 1 0 0 0,0 0 0 0 0,-1 0 0 0 0,0 1 0 0 0,2 1 0 0 0,-5-3 0 0 0,0-1 0 0 0,0 1 0 0 0,0 0 0 0 0,-1 0 0 0 0,0 0 0 0 0,0 1 0 0 0,0-1 0 0 0,-1 1 0 0 0,1-1 0 0 0,-1 1 0 0 0,0 4 0 0 0,-1-4 0 0 0,0 0 0 0 0,-1 0 0 0 0,0 0 0 0 0,-1 1 0 0 0,1-1 0 0 0,-1 0 0 0 0,0 0 0 0 0,-1 0 0 0 0,1 0 0 0 0,-3 4 0 0 0,-1 3 0 0 0,-1 1 0 0 0,-1-1 0 0 0,-6 10 0 0 0,9-17 0 0 0,0-1 0 0 0,1 1 0 0 0,-1-1 0 0 0,-1 0 0 0 0,1 0 0 0 0,-1-1 0 0 0,0 0 0 0 0,0 1 0 0 0,-6 2 0 0 0,5-3 0 0 0,1 0 0 0 0,-1 0 0 0 0,1 0 0 0 0,0 1 0 0 0,-2 2 0 0 0,-6 6 0 0 0,7-7 0 0 0,2 0-91 0 0,3-5-378 0 0,1-1-160 0 0,0 0-1314 0 0,0 0-5365 0 0,0 0-2299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14:48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19 2304 0 0,'1'-3'552'0'0,"0"-4"4651"0"0,1-1 15953 0 0,-6 64-19791 0 0,3 6-766 0 0,-1-18-122 0 0,4 27-477 0 0,6 122 367 0 0,-5-122-218 0 0,1 23-82 0 0,1 5-56 0 0,5-23 18 0 0,-5-48-17 0 0,-2 1 0 0 0,0 18-12 0 0,4 23 0 0 0,-7-63 14 0 0,1 0 0 0 0,1 0 1 0 0,-1 0-1 0 0,1 0 0 0 0,0 0 0 0 0,1 0 1 0 0,0 0-1 0 0,0-1 0 0 0,1 2-14 0 0,-3-6 6 0 0,0-1 0 0 0,-1 1-1 0 0,1 0 1 0 0,-1-1 0 0 0,1 1 0 0 0,-1 0-1 0 0,0 0 1 0 0,0-1 0 0 0,0 2-6 0 0,4 14 65 0 0,0-9-30 0 0,2 6 17 0 0,2-1-1 0 0,6 10-51 0 0,-11-18 1 0 0,1-1-1 0 0,-1 0 0 0 0,1 0 0 0 0,0 0 0 0 0,0-1 0 0 0,0 1 0 0 0,1-1 0 0 0,-1 0 0 0 0,4 2 0 0 0,33 12 34 0 0,-35-15-12 0 0,7 2-19 0 0,-1 0 1 0 0,0-1-1 0 0,1-1 1 0 0,0 0-1 0 0,11 0-3 0 0,15-2 6 0 0,10-2-6 0 0,-16 1 1 0 0,0 0-1 0 0,7 3 0 0 0,22 3 0 0 0,52 6 0 0 0,-88-9 0 0 0,-11-1 0 0 0,0 0 0 0 0,12 3 0 0 0,-20-2 0 0 0,1-2 0 0 0,-7 0 0 0 0,0-1 0 0 0,0 1 0 0 0,-1 0 0 0 0,1 0 0 0 0,0-1 0 0 0,0 1 0 0 0,0 0 0 0 0,0-1 0 0 0,-1 1 0 0 0,1-1 0 0 0,0 1 0 0 0,0-1 0 0 0,-1 1 0 0 0,1-1 0 0 0,-1 1 0 0 0,1-1 0 0 0,0 0 0 0 0,-1 1 0 0 0,1-1 0 0 0,-1 0 0 0 0,1 0 0 0 0,-1 1 0 0 0,0-1 0 0 0,1 0 0 0 0,-1 0 0 0 0,0 0 0 0 0,1 1 0 0 0,-1-1 0 0 0,0 0 0 0 0,0 0 0 0 0,0-1 0 0 0,0 0 0 0 0,0 1 0 0 0,0-1 0 0 0,0 0 0 0 0,0 0 0 0 0,0 1 0 0 0,-1-1 0 0 0,1 0 0 0 0,-1 0 0 0 0,1 1 0 0 0,-1-1 0 0 0,0 0 0 0 0,-10-19 0 0 0,2 0 0 0 0,-2-5 0 0 0,2 2 0 0 0,-12-19 0 0 0,-1-4 0 0 0,13 28 0 0 0,0 0 0 0 0,-8-11 0 0 0,14 23 0 0 0,3 7 0 0 0,0 0 0 0 0,0 0 0 0 0,0 0 0 0 0,0 0 0 0 0,0-1 0 0 0,0 1 0 0 0,0 0 0 0 0,0 0 0 0 0,0 0 0 0 0,0 0 0 0 0,0 0 0 0 0,0-1 0 0 0,0 1 0 0 0,0 0 0 0 0,0 0 0 0 0,0 0 0 0 0,0 0 0 0 0,0 0 0 0 0,0 0 0 0 0,0-1 0 0 0,0 1 0 0 0,0 0 0 0 0,0 0 0 0 0,1 0 0 0 0,-1 0 0 0 0,0 0 0 0 0,0 0 0 0 0,0 0 0 0 0,0 0 0 0 0,0 0 0 0 0,0-1 0 0 0,0 1 0 0 0,1 0 0 0 0,-1 0 0 0 0,0 0 0 0 0,0 0 0 0 0,0 0 0 0 0,0 0 0 0 0,0 0 0 0 0,1 0 0 0 0,-1 0 0 0 0,0 0 0 0 0,0 0 0 0 0,0 0 0 0 0,0 0 0 0 0,0 0 0 0 0,0 0 0 0 0,1 0 0 0 0,-1 0 0 0 0,0 0 0 0 0,0 0 0 0 0,0 0 0 0 0,0 0 0 0 0,0 1 0 0 0,0-1 0 0 0,1 0 0 0 0,-1 0 0 0 0,0 0 0 0 0,8 3 0 0 0,-8-3 0 0 0,6 4 0 0 0,0 0 0 0 0,-1 0 0 0 0,1 1 0 0 0,-1-1 0 0 0,0 1 0 0 0,2 3 0 0 0,0 0 0 0 0,10 8 0 0 0,4 4 0 0 0,-1 1 0 0 0,-1 0 0 0 0,-1 1 0 0 0,13 22 0 0 0,-28-38 0 0 0,1 0 0 0 0,-1 1 0 0 0,0-1 0 0 0,-1 1 0 0 0,0-1 0 0 0,2 7 0 0 0,-3-3 0 0 0,-1-10 0 0 0,0 1 0 0 0,1 0 0 0 0,-1 0 0 0 0,0 0 0 0 0,0-1 0 0 0,0 1 0 0 0,0 0 0 0 0,0 0 0 0 0,0 0 0 0 0,0 0 0 0 0,0-1 0 0 0,0 1 0 0 0,0 0 0 0 0,-1 0 0 0 0,1 0 0 0 0,0-1 0 0 0,0 1 0 0 0,-1 0 0 0 0,1 0 0 0 0,-1-1 0 0 0,1 1 0 0 0,-1 0 0 0 0,1-1 0 0 0,-1 1 0 0 0,1-1 0 0 0,-1 1 0 0 0,1 0 0 0 0,-1-1 0 0 0,0 1 0 0 0,1-1 0 0 0,-1 1 0 0 0,-2 2 0 0 0,-7 7 0 0 0,-1-1 0 0 0,1-1 0 0 0,-1 0 0 0 0,0 0 0 0 0,-4 0 0 0 0,1 1 0 0 0,0 1 0 0 0,0 0 0 0 0,-2 3 0 0 0,2-1 0 0 0,9-8 0 0 0,0 0 0 0 0,0 1 0 0 0,1 0 0 0 0,-1 0 0 0 0,1 0 0 0 0,0 0 0 0 0,0 1 0 0 0,0 1 0 0 0,0 5-1819 0 0,5-10-1740 0 0,-1-2 2284 0 0,7-3-2248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7T20:20:26.3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34 373 3224 0 0,'1'4'134'0'0,"-1"-3"-99"0"0,1 0 0 0 0,-1-1 0 0 0,0 1 1 0 0,0 0-1 0 0,0 0 0 0 0,1-1 0 0 0,-1 1 0 0 0,0 0 1 0 0,1-1-1 0 0,-1 1 0 0 0,1-1 0 0 0,-1 1 1 0 0,1-1-1 0 0,-1 1 0 0 0,1 0 0 0 0,-1-1 1 0 0,1 0-1 0 0,-1 1 0 0 0,1-1 0 0 0,0 1 0 0 0,-1-1 1 0 0,1 0-1 0 0,0 1-35 0 0,-1-1 436 0 0,0 0 0 0 0,0 0 0 0 0,0 0 0 0 0,1 0 0 0 0,-1 1 0 0 0,0-1 0 0 0,0 0 1 0 0,0 0-1 0 0,1 0 0 0 0,-1 0 0 0 0,0 0 0 0 0,0 0 0 0 0,1 0 0 0 0,-1 0 0 0 0,0 0 0 0 0,0 0 0 0 0,1 0 0 0 0,-1 0 0 0 0,0 0 0 0 0,0 0 1 0 0,1 0-1 0 0,-1 0 0 0 0,0 0 0 0 0,0 0 0 0 0,1 0 0 0 0,-1 0 0 0 0,0-1-436 0 0,4-5 6741 0 0,-3-10-3243 0 0,-5-12-591 0 0,-1-17-2907 0 0,3 16 423 0 0,-3-1-136 0 0,-1 0-1 0 0,-2 1 1 0 0,-4-13-287 0 0,4 16 49 0 0,6 16-22 0 0,0 0 0 0 0,0 0-1 0 0,2 0 1 0 0,-1 0-1 0 0,1 0 1 0 0,1-6-27 0 0,0-8 62 0 0,-1 24-58 0 0,0-1 0 0 0,0 1 0 0 0,0 0 0 0 0,0-1 0 0 0,0 1 0 0 0,0-1 0 0 0,0 1 0 0 0,0 0 0 0 0,0-1 0 0 0,0 1 0 0 0,0 0 0 0 0,0-1 0 0 0,1 1 0 0 0,-1 0 0 0 0,0-1 0 0 0,0 1 0 0 0,0 0 0 0 0,1-1 0 0 0,-1 1 0 0 0,0 0 0 0 0,0-1 0 0 0,1 1 0 0 0,-1 0 0 0 0,0 0 0 0 0,1-1 0 0 0,-1 1 0 0 0,0 0 0 0 0,1 0 0 0 0,-1 0 0 0 0,0 0 0 0 0,1-1 0 0 0,-1 1 0 0 0,0 0 0 0 0,1 0 0 0 0,-1 0 0 0 0,0 0 0 0 0,1 0 0 0 0,-1 0 0 0 0,1 0 0 0 0,-1 0 0 0 0,0 0 0 0 0,1 0 0 0 0,-1 0 0 0 0,1 0 0 0 0,-1 0 0 0 0,0 1 0 0 0,1-1 0 0 0,-1 0 0 0 0,0 0 0 0 0,1 0 0 0 0,-1 0 0 0 0,0 1 0 0 0,1-1 0 0 0,-1 0 0 0 0,0 0 0 0 0,0 1 0 0 0,1-1 0 0 0,-1 0 0 0 0,0 0 0 0 0,0 1 0 0 0,1-1 0 0 0,-1 0 0 0 0,0 1 0 0 0,0-1 0 0 0,0 0 0 0 0,1 1 0 0 0,-1-1 0 0 0,0 1-4 0 0,3 3 69 0 0,-2-1-60 0 0,0-1 1 0 0,1 1-1 0 0,-1 0 0 0 0,-1-1 0 0 0,1 1 1 0 0,0 0-1 0 0,-1 0 0 0 0,1 0 0 0 0,-1-1 1 0 0,0 1-1 0 0,0 0 0 0 0,0 2-9 0 0,1 9 17 0 0,0 11-17 0 0,0 1 0 0 0,-2 20 0 0 0,-1 3 0 0 0,0-10 46 0 0,-5 36-46 0 0,5-61 7 0 0,1 22 277 0 0,1-36-165 0 0,0 0 1 0 0,0 0-3 0 0,0 0-10 0 0,0 0-3 0 0,0 0 0 0 0,5-3 71 0 0,8-10-120 0 0,-1 1 1 0 0,-1-2 0 0 0,1 0-56 0 0,-6 5 31 0 0,0 1 0 0 0,1 0 1 0 0,1 0-1 0 0,-1 1 1 0 0,1 0-1 0 0,0 0 0 0 0,1 1 1 0 0,0 0-1 0 0,6-4-31 0 0,-9 7 2 0 0,1 0-1 0 0,0 0 1 0 0,-1 1-1 0 0,1 0 1 0 0,0 0 0 0 0,0 0-1 0 0,0 1 1 0 0,0 0-1 0 0,1 0 1 0 0,-1 1 0 0 0,0 0-1 0 0,0 0 1 0 0,0 1-1 0 0,0 0 1 0 0,2 1-2 0 0,-6-1 0 0 0,0 0 0 0 0,0 1 0 0 0,0-1 0 0 0,0 1 0 0 0,0 0 0 0 0,0 0 0 0 0,-1 0 0 0 0,1 0 0 0 0,-1 1 0 0 0,2 1 0 0 0,20 26 0 0 0,-21-25-3 0 0,0 0 0 0 0,0 1-1 0 0,-1-1 1 0 0,0 0 0 0 0,-1 1 0 0 0,1 0 0 0 0,-1-1 0 0 0,0 1-1 0 0,0 0 1 0 0,0 5 3 0 0,-1 10-16 0 0,0 1 0 0 0,-2 4 16 0 0,2-25 0 0 0,0 5 0 0 0,-1-1 0 0 0,1 1 0 0 0,-1 0 0 0 0,0 0 0 0 0,-1-1 0 0 0,1 1 0 0 0,-1-1 0 0 0,-1 1 0 0 0,1-1 0 0 0,-1 0 0 0 0,1 0 0 0 0,-1 0 0 0 0,-1 0 0 0 0,1 0 0 0 0,-1-1 0 0 0,0 1 0 0 0,0-1 0 0 0,0 0 0 0 0,-1 0 0 0 0,1-1 0 0 0,-1 1 0 0 0,-3 1 0 0 0,2-2 0 0 0,1 0 0 0 0,0 0 0 0 0,0-1 0 0 0,0 0 0 0 0,-1 0 0 0 0,1 0 0 0 0,-1-1 0 0 0,1 1 0 0 0,-1-2 0 0 0,-4 2 0 0 0,-7-1-32 0 0,14 0 21 0 0,0-1 0 0 0,0 0-1 0 0,0 0 1 0 0,0 0 0 0 0,0 0 0 0 0,0 0-1 0 0,0-1 1 0 0,0 1 0 0 0,-1-1 11 0 0,0-1-413 0 0,-1 0 0 0 0,1 0 0 0 0,0-1 0 0 0,-1 1 0 0 0,1-1 0 0 0,0 0 0 0 0,0 0 0 0 0,1-1 0 0 0,-1 1 0 0 0,1-1 0 0 0,-1 1 0 0 0,1-2 413 0 0,-6-10-10087 0 0</inkml:trace>
  <inkml:trace contextRef="#ctx0" brushRef="#br0" timeOffset="683.709">534 541 14280 0 0,'0'0'1102'0'0,"0"0"-455"0"0,0 0 761 0 0,0 0 410 0 0,0 0 81 0 0,0 0-90 0 0,0 0-450 0 0,0 0-198 0 0,0 0-38 0 0,0 0-125 0 0,0 0-482 0 0,0 0-209 0 0,0 0-40 0 0,-5-6 89 0 0,3 3-338 0 0,0 0 1 0 0,0-1 0 0 0,0 1-1 0 0,0-1 1 0 0,1 1 0 0 0,0-1-1 0 0,-1 0 1 0 0,1 1 0 0 0,0-1-1 0 0,1 0 1 0 0,-1 0-19 0 0,-6-24 21 0 0,5 23-17 0 0,1 1 1 0 0,-1-1 0 0 0,1 0 0 0 0,1 1 0 0 0,-1-1 0 0 0,0 0-1 0 0,1 1 1 0 0,0-1 0 0 0,0-2-5 0 0,3-17 10 0 0,-2 0-1 0 0,-1 1 1 0 0,-1-1 0 0 0,-2-11-10 0 0,3 30-226 0 0,-1 1 0 0 0,1-1 0 0 0,-1 1 0 0 0,1-1 1 0 0,1 1-1 0 0,-1-1 0 0 0,1 1 0 0 0,-1-1 0 0 0,1 1 0 0 0,1-1 1 0 0,-1 1-1 0 0,1-1 0 0 0,0 1 226 0 0,-2 2-860 0 0,0 2-191 0 0,0 0-79 0 0,0 0-1329 0 0,0 0-5239 0 0</inkml:trace>
  <inkml:trace contextRef="#ctx0" brushRef="#br0" timeOffset="1015.544">725 518 16703 0 0,'0'0'763'0'0,"0"0"-14"0"0,0 0-279 0 0,0 0 608 0 0,0 0 325 0 0,0 0 62 0 0,9-12 1587 0 0,-8 6-2752 0 0,-1 0-1 0 0,1 0 1 0 0,-1 0-1 0 0,0-1 0 0 0,0 1 1 0 0,0 0-1 0 0,-1 0 1 0 0,-1-4-300 0 0,0-7 296 0 0,-5-44 271 0 0,-6-18-567 0 0,10 58 59 0 0,0 1 0 0 0,1-6-59 0 0,-4-30 35 0 0,4 44-27 0 0,0 2-2 0 0,0-1 1 0 0,1 1-1 0 0,0-1 1 0 0,0 1-1 0 0,1-1 1 0 0,1-3-7 0 0,0-6-100 0 0,-1 11-7545 0 0,0 9-296 0 0</inkml:trace>
  <inkml:trace contextRef="#ctx0" brushRef="#br0" timeOffset="1369.596">859 241 7368 0 0,'0'0'568'0'0,"0"0"65"0"0,0 0 1666 0 0,-2-1 3213 0 0,-7-4-1757 0 0,6 4-3304 0 0,0-1 0 0 0,1 1 0 0 0,-1 0 0 0 0,0 0 0 0 0,0 1 0 0 0,0-1-1 0 0,1 0 1 0 0,-1 1 0 0 0,0 0 0 0 0,0 0 0 0 0,0 0 0 0 0,0 0 0 0 0,0 0 0 0 0,0 1-451 0 0,-10 1 864 0 0,0 0 0 0 0,-8 4-864 0 0,8-3 156 0 0,-10 8-23 0 0,20-8-209 0 0,-1-1 0 0 0,1-1 0 0 0,-1 1 1 0 0,0 0-1 0 0,1-1 0 0 0,-1 0 0 0 0,-3 1 76 0 0,0 0-108 0 0,-4 1-2951 0 0,5-3 1443 0 0</inkml:trace>
  <inkml:trace contextRef="#ctx0" brushRef="#br0" timeOffset="1701.707">1081 200 7368 0 0,'0'0'568'0'0,"-2"-1"125"0"0,-1-1 532 0 0,0 1 0 0 0,0 0 0 0 0,0 0 0 0 0,0 1 0 0 0,0-1 0 0 0,0 1 0 0 0,-1-1 0 0 0,1 1 0 0 0,0 0 0 0 0,0 0 1 0 0,0 0-1226 0 0,-4 1 898 0 0,0 0 1 0 0,1 0 0 0 0,-1 1 0 0 0,1 0 0 0 0,-4 1-899 0 0,2 0 120 0 0,1 0-1 0 0,-1 1 1 0 0,1 0-1 0 0,0 0 1 0 0,0 0 0 0 0,0 1-1 0 0,1 0 1 0 0,-1 1-1 0 0,1 0-119 0 0,4-4 17 0 0,0 1-1 0 0,0-1 1 0 0,0 1 0 0 0,1 0-1 0 0,-1-1 1 0 0,1 1-1 0 0,0 0 1 0 0,0 0 0 0 0,0 0-1 0 0,0 0 1 0 0,0 0-1 0 0,1 0 1 0 0,-1 0 0 0 0,1 0-1 0 0,0 0 1 0 0,0 0 0 0 0,0 0-1 0 0,0 0 1 0 0,0 0-1 0 0,1 0 1 0 0,0 3-17 0 0,3 7 83 0 0,0-1 1 0 0,1 1-1 0 0,0-1 0 0 0,6 9-83 0 0,-5-9 274 0 0,0 0-1 0 0,3 12-273 0 0,5 11 573 0 0,1 5 139 0 0,-14-37-633 0 0,0 1 1 0 0,0-1-1 0 0,0 1 0 0 0,-1-1 1 0 0,0 1-1 0 0,0 0 1 0 0,0-1-1 0 0,0 1 1 0 0,0-1-1 0 0,-1 2-79 0 0,1-4 28 0 0,0 0-1 0 0,-1 0 1 0 0,1 0-1 0 0,0 1 1 0 0,-1-1-1 0 0,1 0 1 0 0,-1 0-1 0 0,1 0 1 0 0,-1 0-1 0 0,1 0 1 0 0,-1 0-1 0 0,0 0 1 0 0,0 0-1 0 0,0 0-27 0 0,-4 3 68 0 0,0-1 0 0 0,0 0 0 0 0,0 0-1 0 0,0 0 1 0 0,-1 0-68 0 0,3-2 6 0 0,2 0-3 0 0,1-1 0 0 0,-1 0-1 0 0,0 1 1 0 0,0-1 0 0 0,1 0-1 0 0,-1 0 1 0 0,0 1 0 0 0,0-1 0 0 0,0 0-1 0 0,0 0 1 0 0,1 0 0 0 0,-1 0 0 0 0,0 0-1 0 0,0 0 1 0 0,0 0 0 0 0,0 0-3 0 0,-15-1 34 0 0,14 1-53 0 0,-1 0 1 0 0,0 0-1 0 0,1 0 0 0 0,-1 0 0 0 0,1-1 1 0 0,-1 1-1 0 0,1-1 0 0 0,0 0 1 0 0,-1 1-1 0 0,1-1 0 0 0,-1 0 0 0 0,1-1 1 0 0,0 1-1 0 0,0 0 0 0 0,0-1 1 0 0,0 1-1 0 0,0-1 0 0 0,-1-1 19 0 0,-1-1-387 0 0,1-1 0 0 0,0 1 0 0 0,0-1-1 0 0,1 0 1 0 0,-1 0 0 0 0,1 0 0 0 0,0 0-1 0 0,0-1 388 0 0,-5-11-2149 0 0</inkml:trace>
  <inkml:trace contextRef="#ctx0" brushRef="#br0" timeOffset="2051.773">638 103 13824 0 0,'0'0'608'0'0,"0"0"128"0"0,0 0-584 0 0,0 0-152 0 0,0 0 0 0 0,0 0 0 0 0,7 3 1879 0 0,-7-3 345 0 0,0 0 72 0 0,0 0-10759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24:50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5404 2483 12176 0 0,'0'0'273'0'0,"0"0"40"0"0,0 0 23 0 0,0 0-34 0 0,0 0-54 0 0,0 0 522 0 0,0 0 249 0 0,0 0 49 0 0,0 0-10 0 0,0 0-83 0 0,0 0-42 0 0,8-11 1621 0 0,-7 4-2048 0 0,0 1 1 0 0,-1 0-1 0 0,1 0 1 0 0,-1 0-1 0 0,0 0 1 0 0,-1-6-507 0 0,-1-11 701 0 0,2-184 1620 0 0,1 150-2000 0 0,-1-47 324 0 0,-5-4-645 0 0,-1-13 178 0 0,7-36-178 0 0,0 44 41 0 0,1 78-41 0 0,-1 20 0 0 0,-1 1 0 0 0,0 0 0 0 0,-2-13 0 0 0,-5-66 0 0 0,5 82 0 0 0,2 0 0 0 0,-1 0 0 0 0,1-3 0 0 0,-1-23 0 0 0,1 27 0 0 0,0 0 0 0 0,0-1 0 0 0,2-3 0 0 0,0-17 0 0 0,2-126 0 0 0,-4 113 98 0 0,0-40 180 0 0,-1 43-379 0 0,0 13-110 0 0,-5-28 211 0 0,4-12 0 0 0,-2-56 0 0 0,3 77-3 0 0,1 35 22 0 0,0 0 1 0 0,0 0-1 0 0,-1 0 1 0 0,-2-5-20 0 0,0 1 27 0 0,1-1 1 0 0,1 0-1 0 0,1 0 1 0 0,0-5-28 0 0,1 4-43 0 0,-2 0 0 0 0,0 0 0 0 0,-2-8 43 0 0,-1-19 0 0 0,0 28 0 0 0,2-1 0 0 0,0 0 0 0 0,0 0 0 0 0,2 0 0 0 0,0 0 0 0 0,2-1 0 0 0,-1-22 0 0 0,1 25 0 0 0,-1 15 0 0 0,-1 0 0 0 0,0 0 0 0 0,0 0 0 0 0,0 0 0 0 0,1 0 0 0 0,-1 0 0 0 0,0 0 0 0 0,0 0 0 0 0,-1 0 0 0 0,1 0 0 0 0,0 0 0 0 0,0 1 0 0 0,0-1 0 0 0,-1 0 0 0 0,1 0 0 0 0,0 0 0 0 0,-1 0 0 0 0,1 0 0 0 0,-1 0 0 0 0,1 0 35 0 0,0-1-1 0 0,-1 1 1 0 0,1-1-1 0 0,-1 1 1 0 0,0-1-1 0 0,0 1 1 0 0,1-1-1 0 0,-1 1 1 0 0,0-1-1 0 0,0 1 1 0 0,0 0-1 0 0,0 0 1 0 0,-1-1-35 0 0,1 2 28 0 0,0-1 1 0 0,0 1-1 0 0,0 0 1 0 0,0-1-1 0 0,0 1 1 0 0,0 0-1 0 0,0 0 1 0 0,-1 0-1 0 0,1 0 1 0 0,0 0-1 0 0,0 0 1 0 0,0 0-1 0 0,-1 0-28 0 0,-4 0 66 0 0,-116-4 361 0 0,93 5-343 0 0,-1 1 0 0 0,0 1 0 0 0,-7 4-84 0 0,10-5 50 0 0,19-2-10 0 0,0 0 0 0 0,1 0 0 0 0,-1 1-1 0 0,-7 2-39 0 0,-23-2 135 0 0,24-2-89 0 0,0 0 1 0 0,0-1-1 0 0,0-1-46 0 0,0 1 56 0 0,0 0 1 0 0,0 0-1 0 0,0 2-56 0 0,-22-4 113 0 0,14 1-114 0 0,-13-2 18 0 0,13 2 7 0 0,0 0-1 0 0,-3 2-23 0 0,-1-2 18 0 0,18 2-10 0 0,0 0-1 0 0,0 1 1 0 0,0-1 0 0 0,0 1-1 0 0,0 1 1 0 0,-1 0-8 0 0,8-1 3 0 0,0 1 1 0 0,-1-1-1 0 0,1 0 0 0 0,0 0 1 0 0,-1 1-1 0 0,1-1 1 0 0,0 0-1 0 0,-1 0 0 0 0,1 0 1 0 0,0 0-1 0 0,-1 0 0 0 0,0-1-3 0 0,-13 0 24 0 0,-16-2-157 0 0,29 3 222 0 0,1 1 2 0 0,-9 1-8 0 0,9-2-80 0 0,1 1 0 0 0,-1-1 1 0 0,1 0-1 0 0,-1 0 0 0 0,1 0 1 0 0,-1 0-1 0 0,1 1 0 0 0,-1-1 1 0 0,1 0-1 0 0,-1 1 0 0 0,1-1 1 0 0,-1 0-1 0 0,1 1 0 0 0,-1-1 0 0 0,1 0 1 0 0,0 1-1 0 0,-1-1 0 0 0,1 1 1 0 0,0-1-1 0 0,-1 1 0 0 0,1-1 1 0 0,0 1-4 0 0,-2 1 3 0 0,0 0 1 0 0,0 0 0 0 0,0 0 0 0 0,1 0-1 0 0,-1 0 1 0 0,1 1 0 0 0,-1-1 0 0 0,1 1-1 0 0,0-1 1 0 0,0 1 0 0 0,0-1 0 0 0,1 1-1 0 0,-1 1-3 0 0,-1 1 5 0 0,1 4 4 0 0,-1 0 0 0 0,1 0 0 0 0,1 0 0 0 0,0 1-9 0 0,-4 29 28 0 0,4-35-28 0 0,0 0 0 0 0,0 0 0 0 0,0 0 0 0 0,1 0 0 0 0,-1-1 0 0 0,1 2 0 0 0,1 15 0 0 0,2 38 0 0 0,-3-29 21 0 0,2 0 0 0 0,4 17-21 0 0,2 21 22 0 0,-6-36-22 0 0,3 24 0 0 0,-3 17 0 0 0,-2-45 0 0 0,1 1 0 0 0,2 0 0 0 0,0-1 0 0 0,-2 1 0 0 0,-1 1 0 0 0,0-10 0 0 0,1 0 0 0 0,1-1 0 0 0,4 15 0 0 0,-3-14 0 0 0,0 0 0 0 0,-2 1 0 0 0,1 15 0 0 0,3 115 0 0 0,-2 38 0 0 0,0-117 0 0 0,-2-36 0 0 0,3 22 0 0 0,-2-30 0 0 0,-2-15 0 0 0,-1-1 0 0 0,-1 1 0 0 0,0 2 0 0 0,-1 21 0 0 0,-2 137 64 0 0,1 280 64 0 0,-1-381-128 0 0,0-23 0 0 0,2-23 0 0 0,1-20 0 0 0,0-1 0 0 0,1 1 0 0 0,0-1 0 0 0,-1 1 0 0 0,2-1 0 0 0,-1 1 0 0 0,1 3 0 0 0,0 1 0 0 0,0 1 0 0 0,0-1 0 0 0,-1 0 0 0 0,0 0 0 0 0,-1 6 0 0 0,0 11 0 0 0,1-3 0 0 0,-1-14 0 0 0,2-4 0 0 0,2 4 0 0 0,-1-1 24 0 0,-2-7 3 0 0,6 5-14 0 0,0 1-2 0 0,-2-2 31 0 0,1-1-24 0 0,5 3 31 0 0,4-1-30 0 0,-6-3-6 0 0,0 1-1 0 0,0-1 1 0 0,0 0 0 0 0,1-1 0 0 0,-1 0 0 0 0,7 1-13 0 0,7 1 0 0 0,-13-3 0 0 0,-1 1 0 0 0,0-1 0 0 0,7 0 0 0 0,11 0-17 0 0,0 1-1 0 0,11 4 18 0 0,2 1-769 0 0,-37-7 985 0 0,0 1 28 0 0,35 7 63 0 0,-29-6-280 0 0,27 0-17 0 0,12 8-10 0 0,-44-10 0 0 0,0 1 0 0 0,0 0 0 0 0,0 0 0 0 0,-1 0 0 0 0,1 1 0 0 0,0-1 0 0 0,0 1 0 0 0,1 1 0 0 0,-1-1 0 0 0,0-1 0 0 0,-1 1 0 0 0,1-1 0 0 0,0 1 0 0 0,0-1 0 0 0,0 0 0 0 0,0 0 0 0 0,2 0 0 0 0,13 2 0 0 0,-10-1 0 0 0,1-1 0 0 0,-1 0 0 0 0,1 0 0 0 0,-1-1 0 0 0,1 0 0 0 0,8-1 0 0 0,25-8 0 0 0,74-5 0 0 0,-98 9 0 0 0,11 4 0 0 0,-8-1 0 0 0,8 1 0 0 0,-7 1-720 0 0,-22 1 224 0 0,0 5-992 0 0</inkml:trace>
  <inkml:trace contextRef="#ctx0" brushRef="#br0" timeOffset="2434.49">5305 5663 10136 0 0,'0'0'464'0'0,"0"0"-10"0"0,0 0-32 0 0,0 0 951 0 0,0 0 451 0 0,0 0 89 0 0,0 0-112 0 0,0 0-551 0 0,0 0-245 0 0,0 0-49 0 0,3-10 1452 0 0,-1 5-2052 0 0,-1-1 0 0 0,0 0 0 0 0,0 0 0 0 0,0 0 1 0 0,0 0-1 0 0,-1 0 0 0 0,0 0 0 0 0,-1 0 0 0 0,1 0 0 0 0,-2-5-356 0 0,0 0 335 0 0,1 0 1 0 0,1 0-1 0 0,0-7-335 0 0,-1-16 401 0 0,-5-109 585 0 0,5 75-212 0 0,-7-33-774 0 0,-5-60 345 0 0,10 86-345 0 0,-2-38 0 0 0,4 101 14 0 0,1 0 0 0 0,1 1-1 0 0,0-4-13 0 0,1-18 23 0 0,5-125-12 0 0,-6 146 0 0 0,0 1 1 0 0,0-1-1 0 0,3-7-11 0 0,-1 7 6 0 0,-1 0 1 0 0,-1 0-1 0 0,1-9-6 0 0,-3 6 81 0 0,1 10-28 0 0,-1 1 0 0 0,1-1 0 0 0,0 0-1 0 0,1 1 1 0 0,-1-1 0 0 0,1 1 0 0 0,0-1 0 0 0,1-2-53 0 0,-1 3-11 0 0,-1 3-49 0 0,0 1-38 0 0,0 0-13 0 0,0 0 28 0 0,0 0 125 0 0,0 0 56 0 0,0 0 13 0 0,0 0-114 0 0,0 0 0 0 0,0-1-1 0 0,0 1 1 0 0,0 0 0 0 0,0 0 0 0 0,0 0-1 0 0,0-1 1 0 0,0 1 0 0 0,0 0 0 0 0,0 0-1 0 0,0 0 1 0 0,0-1 0 0 0,0 1 0 0 0,0 0 0 0 0,0 0-1 0 0,0-1 1 0 0,0 1 0 0 0,0 0 0 0 0,-1 0-1 0 0,1 0 1 0 0,0 0 0 0 0,0-1 0 0 0,0 1-1 0 0,0 0 1 0 0,0 0 0 0 0,0 0 0 0 0,-1 0-1 0 0,1-1 1 0 0,0 1 0 0 0,0 0 0 0 0,0 0 0 0 0,0 0-1 0 0,-1 0 1 0 0,1 0 0 0 0,0 0 0 0 0,0 0-1 0 0,0-1 1 0 0,-1 1 0 0 0,1 0 0 0 0,0 0-1 0 0,0 0 1 0 0,0 0 0 0 0,-1 0 0 0 0,1 0-1 0 0,0 0 1 0 0,0 0 0 0 0,0 0 0 0 0,-1 0 0 0 0,1 0-1 0 0,0 0 4 0 0,-1 0 49 0 0,0 0 20 0 0,-6 0 90 0 0,-23 1 87 0 0,1 1 0 0 0,-1 1 0 0 0,-25 7-246 0 0,47-10 21 0 0,1 1-1 0 0,-1-1 0 0 0,0-1 0 0 0,0 1 1 0 0,1-1-1 0 0,-5-1-20 0 0,-12-2 28 0 0,0 1 17 0 0,-17-5-45 0 0,27 4 12 0 0,0 1 0 0 0,0 1 0 0 0,0 0 0 0 0,0 1 0 0 0,-1 1 0 0 0,-12 1-12 0 0,8 0 0 0 0,0 0 0 0 0,-1-2 0 0 0,-2 0 0 0 0,1 0 0 0 0,1 0 0 0 0,-11 3 0 0 0,-22 1 8 0 0,-7-2-8 0 0,40 2 40 0 0,-45-3-40 0 0,62 0 0 0 0,0 1 0 0 0,1 0 0 0 0,-1 0 0 0 0,0 0 0 0 0,0 0 0 0 0,1 0 0 0 0,-1 0 0 0 0,1 1 0 0 0,-1 0 0 0 0,1-1 0 0 0,0 1 0 0 0,0 0 0 0 0,-1 0 0 0 0,0 2 0 0 0,-3 4 0 0 0,3-5 0 0 0,1 0 0 0 0,-1 1 0 0 0,1-1 0 0 0,0 1 0 0 0,0-1 0 0 0,1 1 0 0 0,-1 0 0 0 0,1 0 0 0 0,-1 1 0 0 0,-3 20-19 0 0,1 0-1 0 0,0 1 1 0 0,2 18 19 0 0,2 79-69 0 0,1-49 89 0 0,-2-48 31 0 0,2 18-59 0 0,0 16 38 0 0,-1-42-13 0 0,1 1 0 0 0,1 5-17 0 0,4 57 0 0 0,-3-52 0 0 0,2 9 0 0 0,6 35 0 0 0,-8-59 0 0 0,0-1 0 0 0,-1 1 0 0 0,-1 11 0 0 0,2 4 0 0 0,-1 20 0 0 0,-1 0 0 0 0,-3 8 0 0 0,0 24 0 0 0,1-70 0 0 0,1-10 0 0 0,-1 0 0 0 0,1 0 0 0 0,0 0 0 0 0,0 0 0 0 0,0 0 0 0 0,0 0 0 0 0,0 1 0 0 0,0-1 0 0 0,0 0 0 0 0,0 0 0 0 0,0 0 0 0 0,1 0 0 0 0,-1 0 0 0 0,0 1 0 0 0,1 2 0 0 0,2 60 0 0 0,-3-57 0 0 0,3 1 0 0 0,-2 0 0 0 0,-3 4 0 0 0,3-8 0 0 0,3 7 0 0 0,-2-3 0 0 0,-3-6 0 0 0,-1 0 0 0 0,4 15 0 0 0,0-10 0 0 0,-3 0 0 0 0,4-2 0 0 0,1-1 0 0 0,-1-1 0 0 0,0-1 0 0 0,1 1 0 0 0,0 0 0 0 0,0-1 0 0 0,0 0 0 0 0,0 0 0 0 0,0 0 0 0 0,0 0 0 0 0,0-1 0 0 0,1 1 0 0 0,10 3 0 0 0,-6-1 0 0 0,0-1 0 0 0,0 0 0 0 0,0 0 0 0 0,0-1 0 0 0,0-1 0 0 0,0 1 0 0 0,6-1 0 0 0,-5-1-1 0 0,20 0-106 0 0,1-1 0 0 0,21-4 107 0 0,-33 3 25 0 0,1 0-1 0 0,0 2 1 0 0,5 0-25 0 0,17 1 45 0 0,-33-1-45 0 0,12 0 2 0 0,-1 1-1 0 0,0 1 1 0 0,7 2-2 0 0,-16-2 6 0 0,-1-1 0 0 0,6 2 7 0 0,0-1 1 0 0,0 0-1 0 0,-1-1 0 0 0,1-1 0 0 0,0 0 0 0 0,4-2-13 0 0,15-4 0 0 0,-11 3 0 0 0,0-2 0 0 0,12-4 0 0 0,-24 5 0 0 0,0 1 0 0 0,1 0 0 0 0,-1 0 0 0 0,1 2 0 0 0,7-1 0 0 0,17-2 0 0 0,-22 2 0 0 0,-12 1 0 0 0,-3 1-1 0 0,1 0 0 0 0,-1 0 0 0 0,0 0 0 0 0,1 0 0 0 0,-1 0 0 0 0,1 0 0 0 0,-1 0 1 0 0,1 0-1 0 0,-1 0 0 0 0,0 0 0 0 0,1 0 0 0 0,-1-1 0 0 0,0 1 0 0 0,1 0 0 0 0,-1 0 0 0 0,0 0 0 0 0,1-1 0 0 0,-1 1 0 0 0,0 0 0 0 0,1 0 0 0 0,-1-1 1 0 0,0 1-1 0 0,1 0 0 0 0,-1-1 0 0 0,0 1 0 0 0,0 0 0 0 0,1-1 0 0 0,-1 1 0 0 0,0 0 0 0 0,0-1 0 0 0,0 1 0 0 0,0 0 0 0 0,0-1 0 0 0,1 1 0 0 0,-1-1 1 0 0,0 1-92 0 0,3-9-1810 0 0,-3 9 1497 0 0,0 0-1 0 0,0-1 0 0 0,0 1 0 0 0,0-1 1 0 0,0 1-1 0 0,0 0 0 0 0,0-1 0 0 0,0 1 1 0 0,-1-1-1 0 0,1 1 0 0 0,0 0 0 0 0,0-1 1 0 0,-1 1-1 0 0,1 0 0 0 0,0-1 0 0 0,0 1 1 0 0,-1 0-1 0 0,1 0 0 0 0,0-1 0 0 0,-1 1 1 0 0,1 0-1 0 0,0 0 406 0 0,-10-5-9398 0 0</inkml:trace>
  <inkml:trace contextRef="#ctx0" brushRef="#br0" timeOffset="14409.14">0 3028 1840 0 0,'2'-10'128'0'0,"2"-6"363"0"0,-1 12 1794 0 0,-2-1 5599 0 0,0 4-1117 0 0,0 3-1880 0 0,1 4-3980 0 0,0 1-648 0 0,0 1 0 0 0,0-1 0 0 0,-1 1 1 0 0,0 0-1 0 0,0-1 0 0 0,-1 4-259 0 0,2 15 333 0 0,1-1-110 0 0,2 17 367 0 0,1 41-590 0 0,-5-62 87 0 0,1 0-1 0 0,1-1 1 0 0,1 0 0 0 0,2 4-87 0 0,0 2 346 0 0,0 3 526 0 0,-5-28-688 0 0,-1-1 0 0 0,0 0 0 0 0,0 0-13 0 0,0 0-55 0 0,0 0-20 0 0,0 0-7 0 0,0 0-4 0 0,-4-46 74 0 0,1 4 64 0 0,2 0 1 0 0,2-4-224 0 0,-1-5 5 0 0,2 18 102 0 0,1 0 0 0 0,1-2-107 0 0,1-4 93 0 0,-4 34-81 0 0,0 0 0 0 0,0 0 0 0 0,1 1 0 0 0,-1-1-1 0 0,1 0 1 0 0,0 1 0 0 0,1-3-12 0 0,-1 4 8 0 0,-1 1 0 0 0,0 0 0 0 0,1 0 0 0 0,-1 0 0 0 0,1 0-1 0 0,0 0 1 0 0,0 0 0 0 0,-1 0 0 0 0,1 0 0 0 0,1 1 0 0 0,-1-1 0 0 0,0 1-1 0 0,0-1 1 0 0,0 1 0 0 0,2-1-8 0 0,16-6 54 0 0,-15 6-43 0 0,-1 0-1 0 0,1 0 1 0 0,1 0 0 0 0,-1 1 0 0 0,0 0-1 0 0,0 0 1 0 0,0 0 0 0 0,1 0 0 0 0,0 1-11 0 0,-1 0 6 0 0,1 0 0 0 0,-1 0 0 0 0,0 1 0 0 0,1 0 0 0 0,-1 0 0 0 0,0 0 0 0 0,0 1 0 0 0,0 0 0 0 0,0 0 0 0 0,0 0 0 0 0,4 3-6 0 0,-7-4 3 0 0,1 1 0 0 0,-1 0-1 0 0,1 1 1 0 0,-1-1 0 0 0,1 0-1 0 0,-1 1 1 0 0,0-1 0 0 0,0 1-1 0 0,0 0 1 0 0,-1-1 0 0 0,1 1-1 0 0,-1 0 1 0 0,1 0 0 0 0,-1 0-1 0 0,0 0 1 0 0,0 0 0 0 0,0 1-1 0 0,-1-1 1 0 0,1 3-3 0 0,-1 4 0 0 0,-1-1 0 0 0,1 1 0 0 0,-2-1 0 0 0,0 1 0 0 0,0-1 0 0 0,0 1 0 0 0,-1-1 0 0 0,-1 0 0 0 0,-2 6 0 0 0,-1 3 0 0 0,5-14-50 0 0,1-1 0 0 0,-1 0-1 0 0,0 0 1 0 0,0 0 0 0 0,0 0 0 0 0,0 0 0 0 0,0 0 0 0 0,-1 0-1 0 0,0 0 1 0 0,1-1 0 0 0,-1 0 0 0 0,0 1 0 0 0,0-1 0 0 0,0 0-1 0 0,0-1 1 0 0,-1 1 0 0 0,1 0 0 0 0,-4 0 50 0 0,-6 3-354 0 0,0-2 0 0 0,-1 1 0 0 0,1-2 0 0 0,-6 1 354 0 0,7-1-161 0 0,-6 4-2664 0 0,10-2 634 0 0</inkml:trace>
  <inkml:trace contextRef="#ctx0" brushRef="#br0" timeOffset="15104.145">568 3025 2760 0 0,'-1'-11'-1220'0'0,"-3"-1"3507"0"0,4 11-1605 0 0,-1-1 0 0 0,1 1 0 0 0,-1-1 0 0 0,0 1-1 0 0,0 0 1 0 0,0-1 0 0 0,0 1 0 0 0,0 0 0 0 0,0 0 0 0 0,0 0 0 0 0,0 0 0 0 0,0 0 0 0 0,0 0 0 0 0,-1 0 0 0 0,1 0 0 0 0,0 0 0 0 0,-1 1 0 0 0,1-1 0 0 0,-1 0 0 0 0,1 1-1 0 0,-1-1-681 0 0,0 1 174 0 0,0 0 0 0 0,0-1 0 0 0,-1 1-1 0 0,1 0 1 0 0,0 0 0 0 0,-1 0 0 0 0,1 0-1 0 0,0 1 1 0 0,0-1 0 0 0,-1 1-1 0 0,1-1 1 0 0,0 1 0 0 0,0 0 0 0 0,0 0-1 0 0,0 0 1 0 0,0 0 0 0 0,0 0-1 0 0,0 0 1 0 0,0 1 0 0 0,0-1 0 0 0,0 0-1 0 0,1 1 1 0 0,-1 0 0 0 0,0-1 0 0 0,1 1-1 0 0,0 0 1 0 0,-2 2-174 0 0,-2 2 249 0 0,1 0 0 0 0,0 1 0 0 0,0 0 0 0 0,1-1 0 0 0,-1 2 1 0 0,-1 5-250 0 0,-3 10 434 0 0,4-15-195 0 0,1 1-1 0 0,0 0 0 0 0,1 0 1 0 0,0 0-1 0 0,0 4-238 0 0,-1 4 489 0 0,2-11-295 0 0,0-1 0 0 0,1 0 0 0 0,-1 1 0 0 0,1-1 1 0 0,0 0-1 0 0,0 2-194 0 0,1-5 91 0 0,-1 0 1 0 0,0-1 0 0 0,1 1 0 0 0,-1-1-1 0 0,1 1 1 0 0,-1-1 0 0 0,1 1-1 0 0,0-1 1 0 0,0 1 0 0 0,0-1-1 0 0,-1 0 1 0 0,1 0 0 0 0,0 1-1 0 0,1-1 1 0 0,-1 0 0 0 0,0 0 0 0 0,0 0-1 0 0,0 0 1 0 0,1 0 0 0 0,-1 0-1 0 0,1 0 1 0 0,-1-1 0 0 0,2 1-92 0 0,-2 0 32 0 0,1 0 1 0 0,-1 0 0 0 0,1-1-1 0 0,-1 1 1 0 0,1-1 0 0 0,-1 0-1 0 0,1 1 1 0 0,-1-1-1 0 0,1 0 1 0 0,0 0 0 0 0,-1 0-1 0 0,1 0 1 0 0,0 0 0 0 0,-1 0-1 0 0,1 0 1 0 0,-1-1-1 0 0,2 1-32 0 0,-1-1 67 0 0,0 0-60 0 0,0 1-1 0 0,-1-1 1 0 0,1 0-1 0 0,0 0 1 0 0,-1 0 0 0 0,1 0-1 0 0,-1 0 1 0 0,1-1-1 0 0,-1 1 1 0 0,1 0 0 0 0,-1-1-1 0 0,0 1 1 0 0,1-1-1 0 0,-1 1 1 0 0,0-1 0 0 0,0 1-1 0 0,0-2-6 0 0,6-6 16 0 0,-4 5-16 0 0,-1 0 0 0 0,1 0 0 0 0,-1 0 0 0 0,0 0 0 0 0,0 0 0 0 0,0 0 0 0 0,-1 0 0 0 0,0-1 0 0 0,1 1 0 0 0,-1 0 0 0 0,-1-1 0 0 0,1-2 0 0 0,6-25 0 0 0,-7 30 0 0 0,1 0 0 0 0,-1 0 0 0 0,1 0 0 0 0,0 1 0 0 0,0-1 0 0 0,-1 0 0 0 0,1 0 0 0 0,1 0 0 0 0,-1 0 0 0 0,-1 2 0 0 0,1-1 0 0 0,-1 1 0 0 0,0-1 0 0 0,1 1 0 0 0,-1-1 0 0 0,0 1 0 0 0,0-1 0 0 0,1 0 0 0 0,-1 1 0 0 0,0-1 0 0 0,0 1 0 0 0,0-1 0 0 0,0 1 0 0 0,0-1 0 0 0,0 0 0 0 0,0 1 0 0 0,0-1 0 0 0,0-3 0 0 0,3-18 0 0 0,0 15 11 0 0,9 31 255 0 0,-9-18-193 0 0,-1-1 1 0 0,0 0-1 0 0,0 1 0 0 0,0-1 0 0 0,0 6-73 0 0,-1-4 46 0 0,1 0 0 0 0,1 0 0 0 0,-1 0 0 0 0,2 1-46 0 0,0 1 51 0 0,9 15 79 0 0,-8-13-81 0 0,-5-10-47 0 0,0 0 0 0 0,1 0 1 0 0,-1 0-1 0 0,0 0 1 0 0,1 0-1 0 0,-1-1 1 0 0,0 1-1 0 0,1 0 0 0 0,-1 0 1 0 0,1 0-1 0 0,-1-1 1 0 0,1 1-1 0 0,0 0-2 0 0,2 1-18 0 0,-1 0 0 0 0,1 0 0 0 0,0 0 0 0 0,0-1 1 0 0,0 0-1 0 0,0 1 0 0 0,0-1 0 0 0,0 0 0 0 0,1-1 18 0 0,17 9-175 0 0,-20-9 125 0 0,0 1-1 0 0,-1-1 1 0 0,1 0-1 0 0,-1 0 1 0 0,1 0-1 0 0,0 1 1 0 0,-1-1-1 0 0,1 0 1 0 0,0 0-1 0 0,-1 0 1 0 0,1 0-1 0 0,0 0 1 0 0,-1 0-1 0 0,1 0 1 0 0,0 0-1 0 0,-1-1 1 0 0,1 1-1 0 0,0 0 1 0 0,-1 0-1 0 0,1-1 1 0 0,-1 1-1 0 0,1 0 1 0 0,0 0-1 0 0,-1-1 51 0 0,17-12-2506 0 0,-6 5-1512 0 0,-5 4 1762 0 0</inkml:trace>
  <inkml:trace contextRef="#ctx0" brushRef="#br0" timeOffset="15676.169">944 3073 2304 0 0,'0'0'72'0'0,"0"0"0"0"0,1 0 1 0 0,-1 0-1 0 0,0 0 0 0 0,0 0 1 0 0,1 0-1 0 0,-1 0 0 0 0,0 0 0 0 0,1-1 1 0 0,-1 1-1 0 0,0 0 0 0 0,0 0 1 0 0,1 0-1 0 0,-1 0 0 0 0,0 0 0 0 0,0-1 1 0 0,0 1-1 0 0,1 0 0 0 0,-1 0 0 0 0,0 0 1 0 0,0-1-1 0 0,0 1 0 0 0,1 0 1 0 0,-1 0-1 0 0,0-1 0 0 0,0 1 0 0 0,0 0 1 0 0,0-1-1 0 0,0 1 0 0 0,0 0 1 0 0,0 0-73 0 0,1-13 6510 0 0,-6-4 332 0 0,2 10-6625 0 0,0 3 211 0 0,-1 0 1 0 0,1 1-1 0 0,-1-1 0 0 0,1 0 0 0 0,-1 1 0 0 0,0 0 1 0 0,0 0-1 0 0,-1 0 0 0 0,1 1 0 0 0,0-1 0 0 0,-1 1 1 0 0,-1 0-429 0 0,4 1 95 0 0,0 0 0 0 0,0 0 0 0 0,0 0-1 0 0,-1 1 1 0 0,1-1 0 0 0,0 1 0 0 0,0 0 0 0 0,-1-1 0 0 0,1 1 0 0 0,0 0 0 0 0,0 0 0 0 0,-1 1 0 0 0,1-1 0 0 0,0 0 0 0 0,0 1 0 0 0,-1-1 0 0 0,1 1 0 0 0,0 0 0 0 0,0 0 0 0 0,0 0 0 0 0,0 0 0 0 0,0 0-1 0 0,0 0 1 0 0,0 0 0 0 0,0 1 0 0 0,1-1 0 0 0,-1 1 0 0 0,-1 1-95 0 0,1-1 119 0 0,0 0 1 0 0,0 1-1 0 0,0-1 0 0 0,0 0 1 0 0,0-1-1 0 0,-1 1 0 0 0,1 0 0 0 0,0-1 1 0 0,-1 1-1 0 0,0-1 0 0 0,0 1-119 0 0,2-2 47 0 0,-1 1 0 0 0,1 0-1 0 0,0 0 1 0 0,0 0 0 0 0,0 0 0 0 0,0 0-1 0 0,0 0 1 0 0,0 0 0 0 0,0 0 0 0 0,0 0-1 0 0,0 1 1 0 0,0-1 0 0 0,0 0-1 0 0,1 1 1 0 0,-1-1 0 0 0,1 0 0 0 0,-1 1-1 0 0,1 0-46 0 0,-6 24 248 0 0,6-18-105 0 0,1 1 0 0 0,0 0-1 0 0,0 0 1 0 0,2 6-143 0 0,-2-13 42 0 0,-1 0 0 0 0,1 0 0 0 0,-1 1 1 0 0,1-1-1 0 0,0 0 0 0 0,0 0 0 0 0,0 0 0 0 0,0 0 1 0 0,0-1-1 0 0,1 1 0 0 0,-1 0 0 0 0,0 0 1 0 0,1-1-1 0 0,-1 1 0 0 0,1-1 0 0 0,0 1 0 0 0,-1-1 1 0 0,1 0-1 0 0,0 1 0 0 0,1-1-42 0 0,1 1 36 0 0,-1-1-1 0 0,1 0 1 0 0,0 0-1 0 0,-1 0 1 0 0,1 0 0 0 0,0 0-1 0 0,0-1 1 0 0,0 0-1 0 0,0 0 1 0 0,0 0 0 0 0,0 0-1 0 0,0 0 1 0 0,-1-1-1 0 0,1 0 1 0 0,0 0-1 0 0,0 0 1 0 0,0 0 0 0 0,-1 0-1 0 0,1-1 1 0 0,-1 0-1 0 0,1 0 1 0 0,-1 0 0 0 0,0 0-1 0 0,0 0 1 0 0,0-1-1 0 0,0 1 1 0 0,0-1-1 0 0,0 0 1 0 0,1-2-36 0 0,2-3 0 0 0,-1 2 0 0 0,-1 0 0 0 0,0-1 0 0 0,0 1 0 0 0,2-4 0 0 0,-6 9 0 0 0,0 1 0 0 0,0 0 0 0 0,1-1 0 0 0,-1 1 0 0 0,0-1 0 0 0,0 1 0 0 0,1 0 0 0 0,-1 0 0 0 0,0-1 0 0 0,1 1 0 0 0,-1 0 0 0 0,0-1 0 0 0,1 1 0 0 0,-1 0 0 0 0,1 0 0 0 0,-1 0 0 0 0,1-1 0 0 0,-1 1 0 0 0,0 0 0 0 0,1 0 0 0 0,-1 0 0 0 0,1 0 0 0 0,-1 0 0 0 0,1 0 0 0 0,-1 0 0 0 0,1 0 0 0 0,-1 0 0 0 0,1 0 0 0 0,-1-1 0 0 0,1 1 0 0 0,-1 0 0 0 0,0 0 0 0 0,1 0 0 0 0,-1-1 0 0 0,1 1 0 0 0,-1 0 0 0 0,0 0 0 0 0,1-1 0 0 0,-1 1 0 0 0,0 0 0 0 0,1-1 0 0 0,-1 1 0 0 0,0 0 0 0 0,1-1 0 0 0,-1 1 0 0 0,0-1 0 0 0,0 1 0 0 0,0-1 0 0 0,1 1 0 0 0,-1-1 0 0 0,0 1 0 0 0,0-1 0 0 0,1 1 0 0 0,-1 0 0 0 0,0-1 0 0 0,0 1 0 0 0,1-1 0 0 0,-1 1 0 0 0,0-1 0 0 0,1 1 0 0 0,-1 0 0 0 0,1-1 0 0 0,-1 1 0 0 0,0 0 0 0 0,1-1 0 0 0,-1 1 0 0 0,1 0 0 0 0,0 0 0 0 0,0-1 0 0 0,1 1 0 0 0,-1 0 0 0 0,1 1 0 0 0,-1-1 0 0 0,1 0 0 0 0,-1 0 0 0 0,0 1 0 0 0,1-1 0 0 0,-1 0 0 0 0,1 1 0 0 0,-1 0 0 0 0,0-1 0 0 0,1 1 0 0 0,0 0 0 0 0,14 9 11 0 0,-15-10-8 0 0,-1 0 0 0 0,1 1 0 0 0,-1-1 0 0 0,1 1 0 0 0,-1-1 0 0 0,0 1 0 0 0,1-1 0 0 0,-1 1 0 0 0,0-1 0 0 0,0 1 0 0 0,0 0 0 0 0,1-1 0 0 0,-1 1 0 0 0,0-1 0 0 0,0 1 0 0 0,0-1 0 0 0,0 1-3 0 0,1 3 2 0 0,23 76 137 0 0,-22-71-118 0 0,0 1 0 0 0,-1 0 0 0 0,0 0-1 0 0,-1 0 1 0 0,0-1 0 0 0,0 1 0 0 0,-2 8-21 0 0,1-8 24 0 0,1 38-2 0 0,0-34 7 0 0,0 0-1 0 0,-1 0 0 0 0,0 0 0 0 0,-3 13-28 0 0,0 4 26 0 0,3-27-17 0 0,1 0-1 0 0,0 0 1 0 0,-1 0-1 0 0,1 0 1 0 0,-1 0-1 0 0,0 0 1 0 0,-1 0 0 0 0,1 0-1 0 0,-1-1 1 0 0,1 1-1 0 0,-1 0 1 0 0,0-1-1 0 0,-2 2-8 0 0,-1 2 4 0 0,0-1 0 0 0,0 0 0 0 0,-1-1 0 0 0,0 1-1 0 0,0-1 1 0 0,0 0 0 0 0,-8 4-4 0 0,13-8-5 0 0,-1 0-1 0 0,0 0 1 0 0,1-1 0 0 0,-1 1-1 0 0,0 0 1 0 0,0-1 0 0 0,0 1-1 0 0,0-1 1 0 0,0 1 0 0 0,0-1-1 0 0,1 0 1 0 0,-1 0 0 0 0,0 0-1 0 0,0 0 1 0 0,0 0 0 0 0,0-1-1 0 0,0 1 1 0 0,0 0 0 0 0,0-1-1 0 0,0 1 1 0 0,1-1 0 0 0,-1 0-1 0 0,0 0 1 0 0,0 0 0 0 0,1 0-1 0 0,-1 0 1 0 0,0 0 0 0 0,1 0-1 0 0,-1 0 1 0 0,1-1 0 0 0,0 1-1 0 0,-1 0 1 0 0,1-1 0 0 0,0 1-1 0 0,-1-2 6 0 0,-2-3-221 0 0,-1-1-1 0 0,1-1 0 0 0,0 1 0 0 0,0 0 0 0 0,1-1 0 0 0,0 0 1 0 0,0-4 221 0 0,1 6-645 0 0,0-1 1 0 0,1 0 0 0 0,0 1 0 0 0,0-1 0 0 0,1 0-1 0 0,0 0 1 0 0,0 1 0 0 0,1-1 0 0 0,0-3 644 0 0,5-6-2599 0 0</inkml:trace>
  <inkml:trace contextRef="#ctx0" brushRef="#br0" timeOffset="16111.025">1102 3128 2304 0 0,'0'0'712'0'0,"2"0"4542"0"0,10 2 152 0 0,-5 1-1808 0 0,-5-2-3085 0 0,-1-1 0 0 0,0 0 0 0 0,1 1 0 0 0,-1 0 0 0 0,0-1 0 0 0,1 1 0 0 0,-1 0-1 0 0,0 0 1 0 0,0-1 0 0 0,1 2-513 0 0,2 2 1207 0 0,0 0-1 0 0,1-1 0 0 0,0 1 1 0 0,4 2-1207 0 0,-8-6 359 0 0,-1 0-20 0 0,1 0-298 0 0,0 0 0 0 0,0-1-1 0 0,0 1 1 0 0,0-1 0 0 0,0 1 0 0 0,0-1-1 0 0,0 1 1 0 0,0-1 0 0 0,0 0 0 0 0,0 1-1 0 0,-1-1 1 0 0,1 0 0 0 0,0 0-1 0 0,0 0 1 0 0,-1 1 0 0 0,1-1 0 0 0,-1 0-1 0 0,1 0 1 0 0,0-1-41 0 0,8-18 289 0 0,-5 6-133 0 0,-3 11-135 0 0,0 1 0 0 0,0-1 0 0 0,0 1 0 0 0,0-1 1 0 0,-1 1-1 0 0,0-1 0 0 0,1-1-21 0 0,-1 3 7 0 0,0-4 38 0 0,0 0 0 0 0,0 0 1 0 0,-1 0-1 0 0,0 0 0 0 0,0-2-45 0 0,-9-13 123 0 0,8 19-70 0 0,0 1-46 0 0,0 0 1 0 0,1 0-1 0 0,-1 0 0 0 0,1 0 1 0 0,-1 0-1 0 0,1 1 0 0 0,-1-1 1 0 0,1 0-1 0 0,-1 1 0 0 0,1-1 1 0 0,-1 1-1 0 0,1 0 0 0 0,-1-1 1 0 0,1 1-1 0 0,0 0 0 0 0,-1 0 1 0 0,1 0-1 0 0,0 0 0 0 0,0 0 1 0 0,0 0-1 0 0,0 0 0 0 0,-1 0 1 0 0,2 0-1 0 0,-1 0 0 0 0,0 1 1 0 0,0-1-1 0 0,0 1-7 0 0,-1 0 10 0 0,-3 8 69 0 0,0-1 0 0 0,1 1 0 0 0,0 0 1 0 0,1 0-1 0 0,-1 0 0 0 0,2 0 0 0 0,0 1 0 0 0,0-1 0 0 0,0 9-79 0 0,0-9 102 0 0,2-6-52 0 0,-1-1 0 0 0,1 0 0 0 0,0 0 0 0 0,0 1 0 0 0,0-1-1 0 0,0 3-49 0 0,1 29 406 0 0,-1-7-85 0 0,0-24-282 0 0,1-1 0 0 0,0 1-1 0 0,-1-1 1 0 0,1 0 0 0 0,0 0 0 0 0,1 1-1 0 0,-1-1 1 0 0,0 0 0 0 0,1 0 0 0 0,0 0-1 0 0,0 0 1 0 0,0-1 0 0 0,0 1-39 0 0,-1-2 7 0 0,0 0 0 0 0,0 0 0 0 0,0 0 0 0 0,0 0 0 0 0,1 0 0 0 0,-1 0 0 0 0,0 0 0 0 0,0-1-1 0 0,1 1 1 0 0,-1-1 0 0 0,0 1 0 0 0,1-1 0 0 0,-1 1 0 0 0,1-1 0 0 0,-1 0 0 0 0,1 0 0 0 0,-1 1 0 0 0,0-1 0 0 0,2 0-7 0 0,1 0 12 0 0,3 0-71 0 0,-1 0-1 0 0,0 0 0 0 0,1-1 1 0 0,-1 0-1 0 0,0 0 1 0 0,0 0-1 0 0,0-1 1 0 0,2 0 59 0 0,21-5-372 0 0,-26 6 348 0 0,1 0-4002 0 0,-4 1-5956 0 0</inkml:trace>
  <inkml:trace contextRef="#ctx0" brushRef="#br0" timeOffset="16959.739">1732 3265 5528 0 0,'0'1'422'0'0,"2"11"5570"0"0,-2-12-5697 0 0,0 0-1 0 0,0 0 1 0 0,0 0-1 0 0,0 0 1 0 0,0 0 0 0 0,0 0-1 0 0,0 0 1 0 0,1 0-1 0 0,-1 0 1 0 0,0 0 0 0 0,0 0-1 0 0,0 0 1 0 0,0 0-1 0 0,0 0 1 0 0,0 0-1 0 0,1 0 1 0 0,-1 0 0 0 0,0 0-1 0 0,0 0 1 0 0,0 0-1 0 0,0 0 1 0 0,0 0-1 0 0,0 0 1 0 0,1 0 0 0 0,-1 0-1 0 0,0 0 1 0 0,0 0-1 0 0,0 0 1 0 0,0-1-1 0 0,0 1 1 0 0,0 0 0 0 0,0 0-1 0 0,0 0 1 0 0,1 0-1 0 0,-1 0 1 0 0,0 0-1 0 0,0 0 1 0 0,0 0 0 0 0,0-1-1 0 0,0 1-294 0 0,6-9 9446 0 0,-5 4-13003 0 0,1-5 3702 0 0,-1 1 0 0 0,-1 0 0 0 0,0 0 0 0 0,0 0 0 0 0,-1 0 1 0 0,-1-8-146 0 0,-1-15 45 0 0,-7-71 36 0 0,4 53-66 0 0,1-38-15 0 0,7 62 74 0 0,0 17-1158 0 0,-2 9 1005 0 0,0 0-1 0 0,0 0 0 0 0,0 0 1 0 0,0 0-1 0 0,0 0 1 0 0,0 0-1 0 0,0 0 1 0 0,0 0-1 0 0,0 0 1 0 0,1 0-1 0 0,-1 0 0 0 0,0 0 1 0 0,0 0-1 0 0,0 0 1 0 0,0 0-1 0 0,0 0 1 0 0,0 0-1 0 0,0 0 1 0 0,0 0-1 0 0,0 0 1 0 0,0 0-1 0 0,0 0 0 0 0,0 0 1 0 0,0 0-1 0 0,0 0 1 0 0,0 0-1 0 0,0 0 1 0 0,0 0-1 0 0,1 0 1 0 0,-1 0-1 0 0,0 0 1 0 0,0 0-1 0 0,0 0 0 0 0,0 0 1 0 0,0 0-1 0 0,0 0 1 0 0,0 0-1 0 0,0 0 1 0 0,0-1-1 0 0,0 1 1 0 0,0 0-1 0 0,0 0 1 0 0,0 0-1 0 0,0 0 0 0 0,0 0 1 0 0,0 0-1 0 0,0 0 1 0 0,0 0-1 0 0,0 0 1 0 0,0 0-1 0 0,0 0 1 0 0,0 0-1 0 0,0 0 1 0 0,0 0-1 0 0,0 0 0 0 0,0 0 1 0 0,0 0-1 0 0,0 0 1 0 0,0-1-1 0 0,0 1 1 0 0,0 0-1 0 0,0 0 1 0 0,0 0 79 0 0,9 11-6000 0 0,-3-2-981 0 0</inkml:trace>
  <inkml:trace contextRef="#ctx0" brushRef="#br0" timeOffset="17292.847">1814 3032 14888 0 0,'4'14'205'0'0,"-3"-9"-77"0"0,0 0 0 0 0,0-1 0 0 0,1 1 1 0 0,-1-1-1 0 0,1 0 0 0 0,0 0 0 0 0,1 1 1 0 0,-1-1-1 0 0,1-1 0 0 0,0 1 0 0 0,1 1-128 0 0,-4-5 205 0 0,0 0 0 0 0,0 0-1 0 0,0 1 1 0 0,0-1-1 0 0,0 0 1 0 0,0 0 0 0 0,1 0-1 0 0,-1 0 1 0 0,0 0-1 0 0,0 0 1 0 0,0 0-1 0 0,0 0 1 0 0,0 0 0 0 0,0 0-1 0 0,0 1 1 0 0,0-1-1 0 0,0 0 1 0 0,0 0 0 0 0,0 0-1 0 0,0 0 1 0 0,0 0-1 0 0,0 0 1 0 0,0 0-1 0 0,0 0 1 0 0,0 1 0 0 0,0-1-1 0 0,0 0 1 0 0,0 0-1 0 0,0 0 1 0 0,0 0-1 0 0,0 0 1 0 0,0 0 0 0 0,0 0-1 0 0,0 0 1 0 0,0 1-1 0 0,0-1 1 0 0,0 0 0 0 0,0 0-1 0 0,0 0 1 0 0,0 0-1 0 0,-1 0 1 0 0,1 0-1 0 0,0 0 1 0 0,0 0 0 0 0,0 0-1 0 0,0 0-204 0 0,-7 1 3528 0 0,-17-4-4534 0 0,13 1 1901 0 0,-14-1-91 0 0,-24-7-804 0 0,23 4 220 0 0,-19 0-220 0 0,30 2 49 0 0,0 0-34 0 0,6 5 0 0 0,1 0-1 0 0,0 1 1 0 0,-7 2-15 0 0,14-4-61 0 0,0 0 0 0 0,0 0 0 0 0,0 0 0 0 0,0 0-1 0 0,0 1 1 0 0,0-1 0 0 0,1 1 0 0 0,-1-1 0 0 0,0 0 0 0 0,0 1 0 0 0,0-1 0 0 0,1 1-1 0 0,-1 0 1 0 0,0-1 0 0 0,1 1 0 0 0,-1-1 0 0 0,0 1 0 0 0,1 0 0 0 0,-1 0 0 0 0,1-1-1 0 0,-1 1 1 0 0,1 0 0 0 0,0 0 0 0 0,-1 0 0 0 0,1-1 0 0 0,0 1 0 0 0,-1 0 0 0 0,1 0-1 0 0,0 0 1 0 0,0 0 0 0 0,0 0 0 0 0,0 0 0 0 0,0 0 0 0 0,0 0 0 0 0,0-1 0 0 0,0 1 0 0 0,0 0-1 0 0,0 0 1 0 0,0 0 0 0 0,1 0 0 0 0,-1 0 61 0 0,1 1-312 0 0,-1-1 0 0 0,1 1-1 0 0,0 0 1 0 0,0-1 0 0 0,0 0 0 0 0,0 1 0 0 0,0-1-1 0 0,0 1 1 0 0,0-1 0 0 0,0 0 0 0 0,0 0 0 0 0,1 0-1 0 0,-1 0 1 0 0,0 0 0 0 0,1 0 0 0 0,-1 0 0 0 0,1 0-1 0 0,-1 0 1 0 0,1-1 0 0 0,0 1 0 0 0,1 0 312 0 0,9 0-2094 0 0,0 1-182 0 0</inkml:trace>
  <inkml:trace contextRef="#ctx0" brushRef="#br0" timeOffset="18226.35">2084 3112 5064 0 0,'8'12'544'0'0,"-2"-6"6500"0"0,-4-5-2056 0 0,-3-5-2415 0 0,1 3-2508 0 0,0 1 0 0 0,0-1 0 0 0,0 1 0 0 0,1 0 0 0 0,-1-1 0 0 0,0 1 0 0 0,0-1 0 0 0,0 1 1 0 0,0-1-1 0 0,0 1 0 0 0,0-1 0 0 0,1 1 0 0 0,-1 0 0 0 0,0-1 0 0 0,0 1 0 0 0,1-1 0 0 0,-1 1 0 0 0,0 0 1 0 0,1-1-1 0 0,-1 1 0 0 0,0 0 0 0 0,1-1 0 0 0,-1 1 0 0 0,0 0 0 0 0,1 0 0 0 0,-1-1 0 0 0,1 1 0 0 0,-1 0-65 0 0,11-5 1374 0 0,-17 5-1219 0 0,1-1 1 0 0,0 1 0 0 0,0 1 0 0 0,0-1 0 0 0,-1 1 0 0 0,1 0 0 0 0,0 0-156 0 0,-1 0 203 0 0,-1 1 0 0 0,0-2 0 0 0,1 1 0 0 0,-1-1 0 0 0,0 0 0 0 0,-2 0-203 0 0,5-1 37 0 0,1 0 1 0 0,-1 1-1 0 0,1-1 0 0 0,-1 1 1 0 0,0 0-1 0 0,1 1 1 0 0,-1-1-1 0 0,1 0 0 0 0,-1 1 1 0 0,1 0-1 0 0,-1 0 1 0 0,1 0-1 0 0,-1 0 0 0 0,1 1 1 0 0,0-1-1 0 0,-1 1 1 0 0,1 0-1 0 0,0 0 0 0 0,0 0 1 0 0,1 0-1 0 0,-3 2-37 0 0,2-1 38 0 0,-1 0 0 0 0,1 0-1 0 0,0 1 1 0 0,0 0 0 0 0,0 0 0 0 0,1 0 0 0 0,-1 0-1 0 0,1 0 1 0 0,0 0 0 0 0,0 0 0 0 0,0 1-1 0 0,1-1 1 0 0,-1 1 0 0 0,1 3-38 0 0,0-5 65 0 0,1 1 1 0 0,0-1-1 0 0,0 0 1 0 0,0 0-1 0 0,0 0 1 0 0,1 0-1 0 0,-1 1 1 0 0,1-1-1 0 0,0 0 1 0 0,0 0-1 0 0,0 0 1 0 0,0 0-1 0 0,1 0 1 0 0,-1-1-1 0 0,1 1 1 0 0,0 0-1 0 0,0-1 1 0 0,0 1-1 0 0,0-1 1 0 0,0 1-1 0 0,0-1 0 0 0,2 2-65 0 0,2 0 153 0 0,-1 0-1 0 0,0 0 1 0 0,1 0-1 0 0,0 0 1 0 0,0-1-1 0 0,0 0 1 0 0,0 0-1 0 0,1-1 1 0 0,-1 0-1 0 0,0 0 1 0 0,5 1-153 0 0,-7-3 52 0 0,1-1 0 0 0,-1 1 0 0 0,0 0 0 0 0,0-1 0 0 0,0 0 1 0 0,0 0-1 0 0,0 0 0 0 0,0 0 0 0 0,0-1 0 0 0,0 0 0 0 0,0 0 0 0 0,1-1-52 0 0,12-5 67 0 0,-14 8-67 0 0,-1-1 1 0 0,0 1 0 0 0,0-1 0 0 0,0 0-1 0 0,-1 0 1 0 0,1 0 0 0 0,0 0-1 0 0,0 0 1 0 0,0 0 0 0 0,-1 0-1 0 0,1-1 1 0 0,-1 1 0 0 0,1-1 0 0 0,-1 1-1 0 0,1-1 1 0 0,-1 0 0 0 0,0 1-1 0 0,0-1 1 0 0,1-1-1 0 0,6-11 0 0 0,-7 13 0 0 0,0 0 0 0 0,0 0 0 0 0,0 0 0 0 0,0 0 0 0 0,-1 0 0 0 0,1-1 0 0 0,0 1 0 0 0,-1 0 0 0 0,1 0 0 0 0,-1-1 0 0 0,1 1 0 0 0,-1 0 0 0 0,0-1 0 0 0,0 1 0 0 0,1-1 0 0 0,-1 0 0 0 0,1-23 0 0 0,1 18 0 0 0,0-4-2 0 0,3 1 36 0 0,-5 9 129 0 0,0 1 43 0 0,12 9 110 0 0,-9-4-389 0 0,1-1 0 0 0,-1 1 0 0 0,1 0 0 0 0,-1 0-1 0 0,-1 0 1 0 0,1 0 0 0 0,-1 1 0 0 0,0 0 73 0 0,14 25-756 0 0,-15-30 586 0 0,0 1 0 0 0,-1 0 0 0 0,1-1 0 0 0,0 1 0 0 0,-1 0 0 0 0,1 0 0 0 0,-1-1 0 0 0,0 1 0 0 0,0 0-1 0 0,0 0 1 0 0,0 1 170 0 0,0-1-171 0 0,0-1 0 0 0,0 1-1 0 0,0-1 1 0 0,1 1-1 0 0,-1-1 1 0 0,0 1-1 0 0,1-1 1 0 0,-1 1-1 0 0,0-1 1 0 0,1 1 0 0 0,0-1-1 0 0,-1 0 1 0 0,1 1-1 0 0,0-1 1 0 0,0 0-1 0 0,0 0 1 0 0,0 1 171 0 0,-1-2-583 0 0,0 0-1 0 0,0 0 50 0 0,16-7-394 0 0,-14 6 1054 0 0,0 1 1 0 0,0-1 0 0 0,0 0 0 0 0,0 0-1 0 0,0 0 1 0 0,-1 0 0 0 0,1 0 0 0 0,0-1 0 0 0,-1 1-1 0 0,1 0 1 0 0,-1-1 0 0 0,1 0 0 0 0,-1 1-1 0 0,1-1 1 0 0,-1 0 0 0 0,0 1 0 0 0,0-1-1 0 0,0 0 1 0 0,0 0 0 0 0,0 0 0 0 0,-1 0 0 0 0,1 0-1 0 0,-1 0 1 0 0,1 0 0 0 0,-1-2-127 0 0,3-25 613 0 0,-1 1 0 0 0,-2-20-613 0 0,0 21 99 0 0,0-108 789 0 0,0 134-789 0 0,0 1 11 0 0,0 0 9 0 0,7 19 199 0 0,-4-9-279 0 0,3 6-12 0 0,-2 1 0 0 0,0 1-1 0 0,-1-1 1 0 0,0 10-27 0 0,3 62 0 0 0,-2-41 0 0 0,-2-28-17 0 0,0-13 155 0 0,-2-7-126 0 0,0 0 0 0 0,0 0 0 0 0,0 0 0 0 0,0 0 0 0 0,0 0 0 0 0,0 0 0 0 0,0 0 0 0 0,0 0 0 0 0,0 1 0 0 0,0-1 0 0 0,0 0 0 0 0,0 0 0 0 0,0 0 0 0 0,0 0 0 0 0,0 0 0 0 0,1 0 0 0 0,-1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0,0-1 0 0 0,0 1 0 0 0,0 0 0 0 0,1 0 0 0 0,-1 0 0 0 0,0 0 0 0 0,0 0 0 0 0,0 0 0 0 0,0 0-12 0 0,2-4 41 0 0,0 1 0 0 0,0-1 0 0 0,0 1-1 0 0,1-1 1 0 0,0 1 0 0 0,-1 0 0 0 0,1 0-1 0 0,0 0 1 0 0,1 1 0 0 0,-1-1-1 0 0,0 1 1 0 0,1-1 0 0 0,0 1 0 0 0,-1 0-1 0 0,1 1 1 0 0,0-1 0 0 0,0 0 0 0 0,0 1-1 0 0,0 0 1 0 0,2 0-41 0 0,39-9 195 0 0,0 3 58 0 0,8-5-253 0 0,-52 12 3 0 0,1-1-1 0 0,0 1 0 0 0,-1 0 1 0 0,1-1-1 0 0,0 1 1 0 0,-1 0-1 0 0,1 0 1 0 0,0 0-1 0 0,-1 0 1 0 0,1 1-1 0 0,0-1 1 0 0,0 0-1 0 0,-1 1 1 0 0,1-1-1 0 0,-1 1 1 0 0,1-1-1 0 0,0 1 1 0 0,-1 0-1 0 0,1 0 1 0 0,-1 0-1 0 0,0 0 1 0 0,1 0-1 0 0,-1 0 1 0 0,0 0-1 0 0,1 0 1 0 0,-1 0-1 0 0,0 1 1 0 0,0-1-1 0 0,0 1-2 0 0,0 0 4 0 0,1 0 0 0 0,-1 1 0 0 0,0-1 0 0 0,0 0 0 0 0,-1 1 0 0 0,1-1 0 0 0,0 1 0 0 0,-1-1 0 0 0,0 1 0 0 0,1 0 0 0 0,-1-1 0 0 0,0 1 0 0 0,0-1 0 0 0,0 1 0 0 0,-1-1 0 0 0,1 1 0 0 0,-1-1 0 0 0,0 3-4 0 0,-1 1-27 0 0,-1 1 0 0 0,0-1 0 0 0,0 0 0 0 0,0 0 0 0 0,-1 0 0 0 0,0-1 0 0 0,0 1 0 0 0,0-1 0 0 0,-1 0 0 0 0,0 0 0 0 0,0-1 0 0 0,0 1 0 0 0,0-1 0 0 0,-1 0 0 0 0,1-1 0 0 0,-1 1 0 0 0,0-1 27 0 0,1-1-33 0 0,1 0 1 0 0,0 0 0 0 0,0 0 0 0 0,-1-1-1 0 0,1 0 1 0 0,-1 0 0 0 0,1 0-1 0 0,-1 0 1 0 0,0-1 0 0 0,1 0-1 0 0,-1 0 1 0 0,0 0 0 0 0,1-1-1 0 0,-1 1 1 0 0,0-1 0 0 0,1 0 0 0 0,-1 0-1 0 0,1-1 1 0 0,0 1 0 0 0,-1-1-1 0 0,1 0 1 0 0,0 0 0 0 0,0-1-1 0 0,-3-1 33 0 0,0-1-1010 0 0,0-1 0 0 0,0 0 0 0 0,-3-4 1010 0 0,-1-4-7699 0 0,7 7-640 0 0</inkml:trace>
  <inkml:trace contextRef="#ctx0" brushRef="#br0" timeOffset="18561.456">2683 3371 2304 0 0,'0'0'101'0'0,"0"0"654"0"0,0 0 2659 0 0,0 0 1165 0 0,0 0 233 0 0,0 0-492 0 0,0 0-2259 0 0,0 0-997 0 0,3-13 1048 0 0,-5-41-45 0 0,-4-8-2067 0 0,2 9 294 0 0,1-8-294 0 0,2 23 32 0 0,0 22-132 0 0,1 0 0 0 0,0 0-1 0 0,1 0 1 0 0,1 0 0 0 0,2-7 100 0 0,-4 22-133 0 0,0 1 1 0 0,0-1-1 0 0,0 0 1 0 0,0 1-1 0 0,1-1 1 0 0,-1 0 0 0 0,0 1-1 0 0,1-1 1 0 0,-1 0-1 0 0,0 1 1 0 0,1-1-1 0 0,-1 1 1 0 0,1-1-1 0 0,-1 1 1 0 0,1-1 132 0 0,-1 1-205 0 0,1 0 0 0 0,-1-1 0 0 0,0 1 0 0 0,1 0 0 0 0,-1 0 0 0 0,0 0-1 0 0,1 0 1 0 0,-1 0 0 0 0,0 0 0 0 0,1 0 0 0 0,-1 0 0 0 0,0 1 0 0 0,0-1 0 0 0,1 0 0 0 0,-1 0 0 0 0,0 0 0 0 0,1 0 0 0 0,-1 0 0 0 0,0 0 0 0 0,1 1 0 0 0,-1-1 0 0 0,0 0 0 0 0,0 0 0 0 0,1 0 0 0 0,-1 1 0 0 0,0-1 0 0 0,0 0 0 0 0,0 0 0 0 0,1 1 205 0 0,5 6-7297 0 0</inkml:trace>
  <inkml:trace contextRef="#ctx0" brushRef="#br0" timeOffset="19003.273">2819 3198 7832 0 0,'0'0'0'0'0,"1"3"154"0"0,1 0 0 0 0,-1 0 0 0 0,1 0 0 0 0,0 0 1 0 0,0-1-1 0 0,0 1 0 0 0,0-1 0 0 0,2 2-154 0 0,11 18 7538 0 0,-6-14-4632 0 0,16 13 690 0 0,-24-20-3464 0 0,1 0-1 0 0,-1 0 1 0 0,1 0-1 0 0,-1-1 0 0 0,1 1 1 0 0,0-1-1 0 0,-1 1 0 0 0,1-1 1 0 0,0 1-1 0 0,-1-1 0 0 0,1 0 1 0 0,0 0-1 0 0,0 0 1 0 0,-1 0-1 0 0,1 0 0 0 0,1-1-131 0 0,11-1 869 0 0,-7 1-524 0 0,0-1-1 0 0,0 1 0 0 0,0-1 1 0 0,4-2-345 0 0,-9 3 38 0 0,-1 0-1 0 0,1 1 1 0 0,-1-1 0 0 0,1 0-1 0 0,-1 0 1 0 0,1 0 0 0 0,-1 0-1 0 0,0-1 1 0 0,0 1 0 0 0,1 0-1 0 0,-1 0 1 0 0,0-1 0 0 0,0 1-1 0 0,0-1 1 0 0,0 1-1 0 0,0-1 1 0 0,-1 1 0 0 0,1-1-1 0 0,0 0 1 0 0,-1 0-38 0 0,7-12 208 0 0,-6 13-190 0 0,0 0 0 0 0,0-1 0 0 0,-1 1 0 0 0,1 0 0 0 0,0-1 0 0 0,-1 1 0 0 0,1-1 0 0 0,-1 1 0 0 0,0 0 0 0 0,1-1 0 0 0,-1 1 0 0 0,0-1-1 0 0,0-1-17 0 0,0 1 6 0 0,0 0 0 0 0,0-1 0 0 0,0 1 0 0 0,-1 0 0 0 0,1 0 0 0 0,-1-1 0 0 0,0 1 0 0 0,0 0 0 0 0,0 0 0 0 0,0 0 0 0 0,0 0 0 0 0,0 0 0 0 0,0 0 0 0 0,-1 0 0 0 0,1 0 0 0 0,-1 0 0 0 0,1 1 0 0 0,-1-1 0 0 0,0 0 0 0 0,1 1 0 0 0,-1 0 0 0 0,0-1 0 0 0,0 1 0 0 0,0 0 0 0 0,-2-1-6 0 0,-4-3 9 0 0,6 3-6 0 0,-1 1-1 0 0,1 0 1 0 0,-1-1-1 0 0,1 1 1 0 0,-1 0 0 0 0,1 1-1 0 0,-1-1 1 0 0,0 0-1 0 0,1 1 1 0 0,-1-1 0 0 0,0 1-1 0 0,0 0 1 0 0,1 0-1 0 0,-1 0 1 0 0,0 0 0 0 0,0 0-1 0 0,1 1 1 0 0,-1-1-1 0 0,0 1 1 0 0,1 0 0 0 0,-1 0-1 0 0,-1 0-2 0 0,-1 2 8 0 0,-1 0 1 0 0,1 0-1 0 0,-1 0 0 0 0,1 0 1 0 0,0 1-1 0 0,0 0 0 0 0,0 0 1 0 0,1 0-1 0 0,-2 2-8 0 0,3-3 25 0 0,1 1-1 0 0,0-1 0 0 0,0 1 1 0 0,0-1-1 0 0,1 1 1 0 0,-1-1-1 0 0,1 1 1 0 0,0 0-1 0 0,0 0 1 0 0,0-1-1 0 0,0 1 0 0 0,1 0 1 0 0,0 0-1 0 0,-1 0 1 0 0,1 0-1 0 0,1 1-24 0 0,-1 3 170 0 0,1 0-1 0 0,0 0 1 0 0,0-1-1 0 0,1 1 1 0 0,0-1-1 0 0,1 1 0 0 0,2 6-169 0 0,-2-10 62 0 0,-1 0 0 0 0,0 0-1 0 0,1 0 1 0 0,0 0-1 0 0,0-1 1 0 0,0 1-1 0 0,0-1 1 0 0,0 1-1 0 0,1-1 1 0 0,0 0 0 0 0,-1-1-1 0 0,1 1 1 0 0,0-1-1 0 0,0 1 1 0 0,1-1-1 0 0,-1 0 1 0 0,0-1 0 0 0,1 1-1 0 0,4 0-61 0 0,7 1 40 0 0,0 0 0 0 0,1-2 0 0 0,0 0 0 0 0,15-1-40 0 0,-18 0-7 0 0,-12 0-135 0 0,0 0-13 0 0,0 0 0 0 0,-1 0 0 0 0,1 0 0 0 0,0 0 0 0 0,0 0 0 0 0,-1 0 0 0 0,1-1 0 0 0,0 1 0 0 0,-1-1 0 0 0,2 0 155 0 0,0-5-9053 0 0,-6-1-41 0 0</inkml:trace>
  <inkml:trace contextRef="#ctx0" brushRef="#br0" timeOffset="19813.162">3475 3092 17503 0 0,'0'-4'167'0'0,"0"1"-1"0"0,0 0 0 0 0,-1-1 1 0 0,1 1-1 0 0,-1 0 0 0 0,1 0 0 0 0,-1-1 1 0 0,0 1-1 0 0,0 0 0 0 0,-1 0 1 0 0,1 0-1 0 0,0 0 0 0 0,-1 0 0 0 0,0 1 1 0 0,0-1-1 0 0,0 0 0 0 0,0 1 1 0 0,0-1-1 0 0,-1 1 0 0 0,1 0 0 0 0,-1 0 1 0 0,1 0-1 0 0,-1 0 0 0 0,0 0 0 0 0,0 0 1 0 0,1 1-1 0 0,-1-1 0 0 0,-2 1-166 0 0,0-1 340 0 0,1 1 0 0 0,-1 1 0 0 0,0-1 0 0 0,0 1 0 0 0,0 0 0 0 0,1 0 0 0 0,-1 0 0 0 0,0 1-1 0 0,0-1 1 0 0,1 1 0 0 0,-1 0 0 0 0,0 1 0 0 0,1-1 0 0 0,-1 1 0 0 0,1 0 0 0 0,-1 0-340 0 0,1 0 97 0 0,0-1 0 0 0,0 1 0 0 0,0 0 0 0 0,0 0 1 0 0,0 1-1 0 0,1-1 0 0 0,-1 1 0 0 0,1-1 0 0 0,0 1 0 0 0,0 0 1 0 0,0 1-1 0 0,0-1 0 0 0,0 0 0 0 0,1 1 0 0 0,-1 0-97 0 0,-2 3 162 0 0,1 0 0 0 0,0 0 0 0 0,1 0 0 0 0,-3 5-162 0 0,5-9-2 0 0,1 0-1 0 0,-1-1 1 0 0,0 1-1 0 0,1-1 1 0 0,0 1-1 0 0,0 0 1 0 0,-1 0-1 0 0,2-1 1 0 0,-1 1-1 0 0,0 0 1 0 0,0-1-1 0 0,1 1 1 0 0,-1 0-1 0 0,1-1 1 0 0,0 1-1 0 0,0 0 3 0 0,2 3 46 0 0,1-1 1 0 0,-1 1-1 0 0,1-1 0 0 0,0 0 0 0 0,0 0 0 0 0,1 0 1 0 0,-1-1-1 0 0,1 1 0 0 0,0-1 0 0 0,0 0 0 0 0,1 0-46 0 0,17 14 932 0 0,-14-11-796 0 0,0 0 0 0 0,0 0 0 0 0,1-1-136 0 0,-1-1 50 0 0,-1 0 0 0 0,0 1 0 0 0,0 0 0 0 0,2 3-50 0 0,-10-9 0 0 0,1 1 0 0 0,0-1 0 0 0,-1 1 0 0 0,1-1 0 0 0,-1 1 0 0 0,1-1 0 0 0,-1 1 0 0 0,1 0 0 0 0,-1-1 0 0 0,0 1 0 0 0,1 0 0 0 0,-1-1 0 0 0,0 1 0 0 0,1 0 0 0 0,-1 0 0 0 0,0-1 0 0 0,0 1 0 0 0,0 0 0 0 0,1 0 0 0 0,-1-1 0 0 0,0 1 0 0 0,0 0 0 0 0,0 0 0 0 0,0-1 0 0 0,-1 1 0 0 0,1 0 0 0 0,0 0 0 0 0,0-1 0 0 0,0 1 0 0 0,-1 0 0 0 0,1 0 0 0 0,0-1 0 0 0,0 1 0 0 0,-1 0 0 0 0,1-1 0 0 0,-1 1 0 0 0,1 0 0 0 0,-2 1 0 0 0,0-1 0 0 0,0 1 0 0 0,0-1 0 0 0,0 1 0 0 0,0-1 0 0 0,0 1 0 0 0,0-1 0 0 0,-1 0 0 0 0,2 0 0 0 0,-12 5 0 0 0,6-2 0 0 0,-1 0 0 0 0,0 0 0 0 0,-1-1 0 0 0,1 0 0 0 0,-4 0 0 0 0,9-2-255 0 0,-1-1 1 0 0,1 0-1 0 0,0-1 0 0 0,0 1 1 0 0,-1-1-1 0 0,1 1 0 0 0,0-1 1 0 0,-3-1 254 0 0,-4-4-1147 0 0</inkml:trace>
  <inkml:trace contextRef="#ctx0" brushRef="#br0" timeOffset="21436.767">3281 2827 4144 0 0,'0'0'319'0'0,"0"0"334"0"0,0 0 2185 0 0,0 0 981 0 0,0 0 197 0 0,0 0-351 0 0,0 0-1645 0 0,0 0-719 0 0,0 0-145 0 0,0 0-112 0 0,14-8 747 0 0,-10 5-1580 0 0,0-2 0 0 0,0 1 1 0 0,0 0-1 0 0,0-1 0 0 0,-1 0 1 0 0,0 1-1 0 0,0-1 0 0 0,0-1 0 0 0,0-1-211 0 0,9-15 444 0 0,17-19 786 0 0,3-2-1230 0 0,-3 6 802 0 0,10-21-802 0 0,-16 23 234 0 0,1 1 0 0 0,1 1 1 0 0,25-25-235 0 0,18-20 164 0 0,-4-3 1 0 0,9-19-165 0 0,3 0 0 0 0,82-81 0 0 0,-128 152 37 0 0,26-21-37 0 0,13-12 27 0 0,7-22-27 0 0,-44 43 0 0 0,-29 38 0 0 0,-1 1 0 0 0,-1 0 0 0 0,1 0 0 0 0,0 0 0 0 0,-1 0 0 0 0,1 0 0 0 0,-1 0 0 0 0,1 0 0 0 0,-1-1 0 0 0,0-1 0 0 0,1 2 4 0 0,-1-1 0 0 0,1 1 0 0 0,-1-1 0 0 0,1 1 0 0 0,0-1 0 0 0,0 1 0 0 0,0 0 0 0 0,0 0 0 0 0,1-1-4 0 0,0 0 5 0 0,-1 1-1 0 0,1-1 1 0 0,-1 0 0 0 0,0 1-1 0 0,1-1 1 0 0,-1-2-5 0 0,17-17 0 0 0,-15 16 0 0 0,2 2 0 0 0,-1-2 0 0 0,1 3 0 0 0,-2 0 0 0 0,2 7 0 0 0,-5-2 0 0 0,0 2 4 0 0,0 0 1 0 0,1-1-1 0 0,-2 1 0 0 0,1-1 1 0 0,0 1-1 0 0,-1 0 1 0 0,0 0-1 0 0,1 0 0 0 0,-2-1 1 0 0,1 1-1 0 0,0 0 0 0 0,-1 2-4 0 0,0 14 12 0 0,0-1-12 0 0,-1 1 0 0 0,-1 0 0 0 0,-2 38 0 0 0,5-51 0 0 0,-1 0 0 0 0,0 0 0 0 0,0 0 0 0 0,-1 1 0 0 0,0-1 0 0 0,1 0 0 0 0,0 0 0 0 0,0 0 0 0 0,0 0 0 0 0,-7 34 0 0 0,8-40 0 0 0,0 4 0 0 0,-7 12 0 0 0,8-26 0 0 0,-1 3 0 0 0,0-1 0 0 0,1 0 0 0 0,0 1 0 0 0,1-4 0 0 0,0 0 0 0 0,0 0 0 0 0,0 0 0 0 0,0-5 0 0 0,4-23 0 0 0,30-110 0 0 0,-36 147 2 0 0,0 1 0 0 0,1-1 0 0 0,-1 0 0 0 0,0 0 0 0 0,0 0 0 0 0,1 0 0 0 0,-1 0 0 0 0,0 0 0 0 0,0 1 0 0 0,0-1 0 0 0,0 0 0 0 0,0 0 0 0 0,0 0 0 0 0,-1 0 0 0 0,1 0 0 0 0,0 0 0 0 0,0 0 0 0 0,0 1 0 0 0,-1-1 0 0 0,1 0 0 0 0,-1 0 0 0 0,1 0 0 0 0,-1 1 0 0 0,1-1 0 0 0,-1 0 0 0 0,1 0 0 0 0,-1 1 0 0 0,1-1 0 0 0,-1 0 0 0 0,0 1 0 0 0,0-1-2 0 0,0 0 2 0 0,-7-4 7 0 0,1 0 0 0 0,-1 0 0 0 0,-1 1-1 0 0,1 0 1 0 0,-1 1 0 0 0,1 0 0 0 0,-9-2-9 0 0,8 2 2 0 0,-26-8 89 0 0,-1 1-1 0 0,0 2 1 0 0,-22-1-91 0 0,54 8 0 0 0,-9 0 0 0 0,1 0 0 0 0,0-1 0 0 0,0-1 0 0 0,-4-1 0 0 0,12 2 0 0 0,9 6 0 0 0,-3-3 3 0 0,-1 0-229 0 0,0-1 0 0 0,0 1 0 0 0,0-1 0 0 0,0 1 0 0 0,0 0 0 0 0,0-1 0 0 0,0 1 1 0 0,0 0-1 0 0,0 0 0 0 0,0 0 0 0 0,0 0 0 0 0,-1 0 0 0 0,1 0 0 0 0,0 0 0 0 0,-1 0 0 0 0,1 0 0 0 0,-1 0 0 0 0,1 0 226 0 0,2 8-10408 0 0</inkml:trace>
  <inkml:trace contextRef="#ctx0" brushRef="#br0" timeOffset="22923.788">3209 3768 14256 0 0,'0'0'653'0'0,"0"0"-16"0"0,3 7 1659 0 0,0 3 5300 0 0,-1 2-6916 0 0,-1 0 0 0 0,2 0 0 0 0,0 0 0 0 0,0 0-1 0 0,1-1 1 0 0,0 1 0 0 0,5 7-680 0 0,-6-11 283 0 0,8 14 197 0 0,1-1-1 0 0,1 0 1 0 0,2 2-480 0 0,82 115 736 0 0,-84-122-711 0 0,0-1-1 0 0,1-1 1 0 0,5 3-25 0 0,-2 0 19 0 0,-1-1 0 0 0,1 3-19 0 0,3 4 0 0 0,1-2 0 0 0,20 16 0 0 0,-20-18 0 0 0,72 70 0 0 0,-73-69 0 0 0,30 38 0 0 0,-25-27 0 0 0,-12-14 0 0 0,2-1 0 0 0,-1 0 0 0 0,6 3 0 0 0,10 9 0 0 0,-18-16 0 0 0,0 0 0 0 0,12 7 0 0 0,48 38 0 0 0,-62-48 0 0 0,0 1 0 0 0,-1 0 0 0 0,8 10 0 0 0,-8-8 0 0 0,1-1 0 0 0,11 10 0 0 0,-9-9 0 0 0,11 8 0 0 0,11 6 0 0 0,-30-22 0 0 0,-3-4 0 0 0,-1 0 0 0 0,0 1 0 0 0,0-1 0 0 0,1 0 0 0 0,-1 0 0 0 0,0 0 0 0 0,0 0 0 0 0,1 0 0 0 0,-1 0 0 0 0,0 0 0 0 0,1 0 0 0 0,-1 0 0 0 0,0 0 0 0 0,0 0 0 0 0,1 0 0 0 0,-1-1 0 0 0,0 1 0 0 0,0 0 0 0 0,1 0 0 0 0,-1 0 0 0 0,0 0 0 0 0,0 0 0 0 0,1 0 0 0 0,-1-1 0 0 0,0 1 0 0 0,2-2 0 0 0,-1 0 0 0 0,1 0 0 0 0,-1 0 0 0 0,0 0 0 0 0,0 0 0 0 0,1 0 0 0 0,-2-1 0 0 0,1 1 0 0 0,0 0 0 0 0,0-1 0 0 0,-1 1 0 0 0,1-1 0 0 0,-1 1 0 0 0,0-3 0 0 0,1-3 0 0 0,-1-1 0 0 0,1 1 0 0 0,-2 0 0 0 0,0-1 0 0 0,-4-25 0 0 0,-2 0 0 0 0,-2 1 0 0 0,-1 0 0 0 0,-1 1 0 0 0,-11-19 0 0 0,17 31 0 0 0,4 17 0 0 0,0-1 0 0 0,1 1 0 0 0,-1-1 0 0 0,-1 1 0 0 0,1 0 0 0 0,0 0 0 0 0,-2-2 0 0 0,28 27 0 0 0,-15-9 0 0 0,-1 1 0 0 0,-1 0 0 0 0,0 0 0 0 0,-1 1 0 0 0,-1 0 0 0 0,2 6 0 0 0,0-1 0 0 0,-5-12 0 0 0,1 1 0 0 0,-1-1 0 0 0,-1 0 0 0 0,0 1 0 0 0,0 0 0 0 0,1 7 0 0 0,-2-3 0 0 0,-1 0 0 0 0,0 0 0 0 0,0 0 0 0 0,-3 12 0 0 0,2-22 0 0 0,1 1 0 0 0,-1-1 0 0 0,0 0 0 0 0,0 0 0 0 0,0 0 0 0 0,0 0 0 0 0,0 0 0 0 0,-1 0 0 0 0,1 0 0 0 0,-1-1 0 0 0,0 1 0 0 0,0 0 0 0 0,0-1 0 0 0,0 1 0 0 0,0-1 0 0 0,-1 0 0 0 0,1 0 0 0 0,-1 0 0 0 0,1 0 0 0 0,-1 0 0 0 0,0 0 0 0 0,0-1 0 0 0,-20 7 0 0 0,0-1 0 0 0,-1-1 0 0 0,-18 2 0 0 0,-22 6 0 0 0,10 2 0 0 0,50-15-67 0 0,1 0 0 0 0,0 0-1 0 0,0-1 1 0 0,0 0 0 0 0,0 1 0 0 0,-1-1-1 0 0,1 0 1 0 0,-3-1 67 0 0,-5 1-182 0 0,11 0 170 0 0,-1 0 0 0 0,1 0 0 0 0,0 0 0 0 0,-1 0-1 0 0,1-1 1 0 0,0 1 0 0 0,-1 0 0 0 0,1 0 0 0 0,0 0 0 0 0,-1 0 0 0 0,1-1 0 0 0,0 1-1 0 0,0 0 1 0 0,-1 0 0 0 0,1 0 0 0 0,0-1 0 0 0,0 1 0 0 0,0 0 0 0 0,-1-1 0 0 0,1 1-1 0 0,0 0 1 0 0,0 0 0 0 0,0-1 0 0 0,0 1 0 0 0,-1 0 0 0 0,1-1 0 0 0,0 1 0 0 0,0 0 0 0 0,0-1-1 0 0,0 1 1 0 0,0 0 0 0 0,0-1 12 0 0,0-12-1286 0 0,0 11 168 0 0,0-4-1450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09T18:16:44.9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18487 2374 2138 0,'0'0'95'0,"0"0"19"0,0 0-91 0,0 0-23 16,0 0 0-16,0 0 0 0,0 0 130 0,0 0 22 15,0 0 4-15,4-8 0 0,-4-4-68 0,-4 1-15 16,4 3-2-16,0-7-1 0,-4-1-28 0,-1 1-6 15,5 3 0-15,-4-11-1 0,0 0 4 0,-1 4 1 16,1-1 0-16,0 1 0 0,-1 0-7 0,1-1-1 16,4 1 0-16,0 0 0 0,-4-1-5 0,4 5-2 15,0-4 0-15,0-1 0 0,0 1-10 0,0 7-3 16,4-7 0-16,0 0 0 0,-4 3-12 0,9 5 11 16,-5-5-11-16,1 5 10 0,3-1-10 0,1 1 10 0,-5 3-10 0,9 0 10 15,-4 4-10-15,0 0 12 0,4 4-12 0,4 4 12 16,-4 0-12-16,0 4 10 0,5 0-10 0,-1 7 10 15,-4 1-10-15,0 3 0 0,0 0 0 0,0 0 0 16,-4 1 0-16,4 7-14 0,0-8 5 0,-4 0 1 16,-1 5-1-16,1-1 0 0,-5 0 0 0,1 0 0 15,-1-4 26-15,0 1 6 0,-4-1 1 0,5 0 0 16,-1-3-24-16,0-1 0 0,-4-3 0 0,5 3 0 16,-5-15 0-16,0 0 0 0,0 0 0 0,0 0 0 15,0 0 0-15,0 0 0 0,13 0 0 0,-13 0 0 0,0 0 0 16,0 0 9-16,0 0-9 0,0 0 0 0,-5-8 15 15,-3-3-4-15,3 3-1 0,5-3 0 0,-4 3-2 0,0-8-8 16,-1 5 12-16,5-1-4 0,0 1-8 0,0-5 0 16,-4 5 0-16,4-5 8 0,0 1-8 0,0-1 0 15,0 1 0-15,0-1 0 0,-4 1 0 0,8 3 0 16,0-7 0-16,1 0 0 0,-5-1 0 0,4 5 0 16,0 3 0-16,5-7 0 0,-5 4 0 0,5 3 0 15,4 4 8-15,0 5-8 0,0-9 0 0,4 8 0 16,1 4 0-16,-1 0 8 0,1 4-8 0,-1 0 0 15,-4 4 9-15,4-1-9 0,-4 5 0 0,0 7 8 16,-4-11-8-16,0 11 0 0,-1 0 0 0,10 1 0 16,17-1 0-16,-18 0 0 0,-26 1 0 0,5-1 0 15,13 4 0-15,-9 0 8 0,-5-3-6 0,1-1-2 16,13 0 0-16,-9 1 0 0,0-1 0 0,0 0-8 16,0-7 8-16,0 3-10 15,0-15-76-15,0 8-15 0,0-8-3 0,0 0-920 16,0 0-184-16</inkml:trace>
  <inkml:trace contextRef="#ctx0" brushRef="#br0" timeOffset="370.14">19125 1976 864 0,'0'0'76'0,"0"0"-60"15,0 0-16-15,0 8 0 16,0-8 348-16,0 11 68 0,0 5 12 0,-4-9 4 0,4 5-219 0,0 0-43 16,0 3-9-16,0-3-1 0,4 7-71 0,1-7-13 15,-1 3-4-15,0 4 0 0,5 1-18 0,0-1-4 16,-1 0-1-16,6-7 0 0,-6-1-9 0,10 5-3 16,-5-8 0-16,0 3 0 0,4-7-12 0,-4 0-2 15,-4-4-1-15,4 0 0 0,0-4-7 0,0 0-2 16,-5 4 0-16,1-15 0 0,0 3-9 0,-5 1-4 15,5-1 0-15,-5-7 0 0,-4 3 0 0,-4-3 0 16,4 7 0-16,-9-11 0 0,5 4 0 0,-5 0 0 16,5-1 0-16,-5 1 0 0,0 0 0 0,-4-1 0 15,0 5 0-15,0-1 0 0,0 5 0 0,0 3 0 16,5-3 0-16,-5 7 0 0,13 4 0 0,0 0 0 16,-5 4 0-16,-3 7 0 15,8-3-23-15,-5 3-4 0,10 5-1 0,-5-1 0 16,8 1-150-16,-3 3-30 0,3-7-7 0</inkml:trace>
  <inkml:trace contextRef="#ctx0" brushRef="#br0" timeOffset="732.62">19451 2011 2649 0,'4'-16'117'0,"-4"16"25"16,9-4-114-16,-5-3-28 0,5 3 0 0,-9 4 0 15,0 0 84-15,9-4 10 0,-9 4 2 0,9 0 1 0,-1 4-53 16,1 0-10-16,-9-4-2 0,9 7-1 0,-1 5-13 0,1 0-2 16,0 3-1-16,-1 4 0 0,1 1 9 0,0-1 3 15,-1 0 0-15,-3-3 0 0,-1 7 0 0,5-4 0 16,-5 1 0-16,0-1 0 0,5-4-9 0,-5 1-2 16,1-1 0-16,-1-7 0 0,0 0 4 0,1 3 1 15,-5-11 0-15,4 0 0 0,-4 0 9 0,0 0 2 16,5 0 0-16,-1-11 0 0,0 3-12 0,-4 0-1 15,5-3-1-15,-5 3 0 0,4-11-18 0,-4-1 8 16,0 5-8-16,0-5 0 0,0-3 0 0,0 4 0 16,4 0 0-16,-4-1 0 0,0 1 8 0,0 0-8 15,0-1 0-15,5 5 5 16,-5 3-26-16,4-3-4 0,0 11-1 0,1-4 0 16,-1-3-78-16,-4 11-16 0,4-4-4 0,-4 4 0 15,9 0-147-15</inkml:trace>
  <inkml:trace contextRef="#ctx0" brushRef="#br0" timeOffset="1222.285">20107 2092 2124 0,'17'-4'94'0,"-8"4"19"15,0-12-90-15,-1 9-23 0,1-1 0 0,-5-4 0 16,1 0 121-16,-1 4 20 0,0-11 4 0,1-1 1 15,-5 9-16-15,0-5-3 16,0-3-1-16,0 3 0 0,-5-3-55 0,5 3-11 0,-8 4-3 0,-1 1 0 0,-4 3-21 0,0-8-4 16,-5 12 0-16,5 0-1 0,0 4-13 0,0 4-2 15,5 3-1-15,3 5 0 16,-3 3-3-16,-1 0 0 0,-4 1 0 0,4-1 0 0,5 0-3 0,0 1-1 16,-5-1 0-16,5 0 0 0,4-3-8 0,4-1 12 15,-4 1-12-15,4-9 12 0,1 5 0 0,-1-4 0 16,5-4 0-16,-5 3 0 0,-4-7 2 0,0 0 1 15,9-7 0-15,4 3 0 0,0-4-7 0,4 0-8 16,-4-3 11-16,0-1-2 0,-4 4-9 0,4-11 0 16,0 4 0-16,-4 3 0 0,-5 0 0 0,5 5 0 15,-5-13 0-15,0 5 0 0,5 3 0 0,-5 1 0 16,1-1 0-16,-1 8 0 0,-4 4 0 0,0 0 0 16,0 0 0-16,0 0 0 0,0 0 0 0,0 0 0 15,0 0 0-15,0 0 0 0,0 8 0 0,0 4 0 16,4 3 0-16,-4 4 0 0,5-7 0 0,-5 3 0 0,4 5 0 0,5 3 0 31,-9-4-28-31,4 0-3 0,5 1 0 0,-5 3 0 0,0 12 50 0,5 7 9 0,-5-3 3 0,5-1 0 31,-5 1-50-31,5 0-9 0,0-1-3 0,0-7 0 0,-5-4 51 0,5-4 9 0,-5-7 3 0,5-1 0 16,-5-7-43-16,-4-8-8 0,0 0-1 0,0 0-1 16,0 0-134-1,0 0-26-15,-4-16-6 0</inkml:trace>
  <inkml:trace contextRef="#ctx0" brushRef="#br0" timeOffset="2082.185">21149 1563 518 0,'0'0'46'0,"0"0"-37"15,0 0-9-15,0 0 0 0,0 0 529 0,-4-8 104 0,-1 8 21 0,-3-8 4 16,-1 8-413-16,0 8-82 0,1-8-17 0,-5 8-3 16,-5 11-76-16,5-7-15 0,-4 15-4 0,-1-8 0 15,-3 4-24-15,3 12-4 0,1-8-2 0,-5 12 0 16,1-1-10-16,3 1-8 0,1-4 12 0,4 3-12 16,0-7 12-16,0 4-4 0,4 0 0 0,0-1 1 15,1-3-9-15,3 0 0 0,5 0 0 0,0 0 0 16,5 0 0-16,-1 0 0 0,5 0 0 0,4-1 0 15,-5-6 0-15,10-1 0 0,-1 0 0 0,1-4 0 16,-5 1 0-16,4-5 0 0,0-7 0 0,1 3 0 16,-1-11 0-16,0 0 0 0,1-7 0 0,-1 3 0 15,-4-4-60-15,0 8-8 0,-8-12-1 0,-1 1-1498 16</inkml:trace>
  <inkml:trace contextRef="#ctx0" brushRef="#br0" timeOffset="2554.042">21410 1895 2840 0,'8'-23'63'0,"-8"19"13"0,5-4 2 0,-1 4 1 0,-4-3-63 0,0 7-16 16,4-8 0-16,-4 8 0 0,0 0 165 16,5 0 31-16,-5 0 5 0,0 0 2 0,0 0-163 0,0-8-32 15,0 8-8-15,0 0 0 0,0 0 0 0,0 0 0 16,0 0 0-16,0 0 0 0,0 0 0 0,0 0 0 15,4 8 0-15,-4 0 0 0,0-1 0 0,-4 5 0 16,4-8 0-16,-5 4 0 16,1-1-31-16,0 1-8 0,-1-4-1 0,1 4-1507 0</inkml:trace>
  <inkml:trace contextRef="#ctx0" brushRef="#br0" timeOffset="2739.096">21123 1852 3186 0,'9'-23'141'0,"-5"23"29"0,5-7-136 0,-1-5-34 15,1 8 0-15,0 0 0 0,-1 4 98 0,5-7 13 0,-8 3 2 16,-5 4 1-16,8 0-76 0,1-4-15 0,-9 4-3 0,0 0-1 16,0 0-35-16,0 0-6 0,0 0-2 0,0 0 0 15,0 0-135 1,0 0-27-16,0 0-6 0</inkml:trace>
  <inkml:trace contextRef="#ctx0" brushRef="#br0" timeOffset="3467.189">21466 1752 1440 0,'4'-15'64'0,"-4"15"12"0,9-8-60 0,-5 4-16 16,5-8 0-16,0 5 0 0,-9 7 396 0,8 0 77 15,-8 0 15-15,0 0 4 0,0 0-322 0,0 0-64 16,0 0-13-16,0 0-2 0,5 11-49 0,-5 5-10 16,0-5-1-16,-5 9-1 0,-3 3-40 0,-1 0-8 15,-4 8-2-15,0-4 0 0,-4-8 36 0,-5 8 6 16,0 4 2-16,1-4 0 0,-1 0-24 0,4-4 0 15,1 4 0-15,0-3 8 0,-1-1-8 0,1-4 0 16,0 4 0-16,4-4 8 0,0 1-8 0,4-1 0 16,0-3 0-16,0 3 8 0,5-8-8 0,0 1 0 15,4 0 0-15,-5-1 0 16,5-3-48-16,0-8-13 0,0 0-3 0,0 0-988 0,0 0-196 0</inkml:trace>
  <inkml:trace contextRef="#ctx0" brushRef="#br0" timeOffset="3744.373">21531 2200 1728 0,'0'0'76'0,"0"0"16"0,0 0-73 0,0 0-19 16,0 0 0-16,0 0 0 0,0 0 344 0,0 0 66 16,0 0 13-16,0 0 2 0,0 0-301 0,0 0-61 15,0 0-12-15,0 0-3 16,0 0-100-16,0 0-21 0,0 0-4 0</inkml:trace>
  <inkml:trace contextRef="#ctx0" brushRef="#br0" timeOffset="4383.776">21792 2250 3294 0,'0'0'72'0,"0"0"16"0,0 0 2 0,0 0 2 0,0-11-73 0,4 3-19 15,-4-11 0-15,-4 3 0 0,4 1 52 0,-5-5 6 16,1 1 2-16,0 0 0 0,-5 3-35 0,0-11-6 15,5 8-2-15,-5-4 0 0,5 0-17 0,0 3 0 16,-5-3 0-16,5 8 0 0,-5 3 10 0,9-7-2 16,-4 7 0-16,4 5 0 0,0 7-8 0,0 0-11 15,0 0 3-15,0 0 0 0,0 0 17 0,8 11 4 16,-3 5 1-16,3-1 0 0,-3 0-22 0,-1 1-5 0,0 3-1 16,1 0 0-16,-1 1 14 0,0 3 13 0,-4-4-2 0,5 8-1 15,-1-11-10-15,-4 3 0 0,4 0 0 0,1 1 0 16,-5-9 0-16,0 9 0 0,4-13 0 0,-4 5 0 15,0-12 0-15,0 0 0 0,0 0 0 0,0 0 12 16,0 0 2-16,0 0 1 0,0 0 0 0,0 0 0 16,0-16-15-16,4 5 9 0,-4-1-9 0,0-7 8 15,0 0-5-15,5 3-3 0,-5 1 0 0,4-1 0 16,0 1 0-16,1-1 0 0,-1 9 0 0,0-9 0 16,1 5-27-16,-1-1-5 0,5 0 0 0,4 5-1 15,-4-9-105-15,-1 12-21 0,5-7-4 0,5 7-1258 16</inkml:trace>
  <inkml:trace contextRef="#ctx0" brushRef="#br0" timeOffset="4870.589">22291 1999 1324 0,'0'0'59'0,"0"0"12"0,4-8-57 0,-4 8-14 16,5-11 0-16,-5 11 0 0,-5-8 340 0,1 8 64 15,4-8 14-15,-4 8 2 0,-9-7-279 0,0 14-56 16,0-7-11-16,4 8-2 0,-4 0-42 0,0 3-8 16,-9 1-2-16,1 7 0 0,3-3-1 0,5 7-1 15,-4-4 0-15,4 1 0 0,0 3-6 0,4-4 0 16,5 0-1-16,-1 1 0 0,1-9-11 0,8 9 12 0,1-13-12 0,-1 5 12 16,5-4 14-16,-1 3 3 0,10-11 1 0,-1 0 0 15,-8 0-8-15,8-11-2 0,5 3 0 0,-5-4 0 16,-4 5-4-16,5-13-2 0,-1 1 0 0,0 3 0 15,1-3-3-15,-1-4-1 0,-4 0 0 0,-4 0 0 16,4-4-10-16,-4 0 12 0,-1 3-12 0,-3-10 12 16,-1 3-12-16,0-4 0 0,1 0 0 0,-1 8 0 15,-4-7 0-15,0 3 0 0,0 0 0 0,0 4 0 16,-4-8 0-16,-1 4 0 0,5 12 0 0,-4-8 0 16,4 8 0-16,0-1 0 0,0 9 0 0,0-5 0 15,0 8 8-15,-4 5 0 0,4-9 0 0,0 12 0 0,0 0 0 0,0 0 0 16,0 0 0-16,0 0 0 0,0 0-8 0,-5 12 12 15,1-5-12-15,4 13 12 0,-4-9-12 0,8 16 10 16,-4-7-10-16,4 3 10 0,-4 0-10 0,5 8 0 16,-5 3 0-16,4 1 8 15,-4 0-32-15,4 4-6 0,-4-9-2 0,5 5 0 0,-1-8 52 0,0 4 9 16,-4-4 3-16,9 0 0 0,-5 4-24 0,-4-12-8 16,5 1 0-16,3-9 0 15,-3 1-40-15,3 3-7 0,-8-15-1 0,0 0-1015 16,0 0-202-16</inkml:trace>
  <inkml:trace contextRef="#ctx0" brushRef="#br0" timeOffset="5410.968">22625 1953 1209 0,'0'-19'108'0,"0"11"-87"15,0 8-21-15,0 0 0 0,-4 0 282 0,4 0 52 16,0 0 10-16,0 0 3 0,0 0-142 0,0 0-28 16,0 0-5-16,9 8-2 0,0 3-69 0,-5 1-13 15,0 3-4-15,1-3 0 0,-1 3-40 0,0-3-9 0,-4-5-2 0,5 5 0 16,-10 0-19-16,5-12-4 0,0 11-1 0,0-11 0 15,0 0-9-15,0 0-11 0,0 0 3 16,0 0 0 0,0 0-128-16,0 0-24 0,0 0-6 0</inkml:trace>
  <inkml:trace contextRef="#ctx0" brushRef="#br0" timeOffset="5541.706">22599 1659 1440 0,'0'0'128'0,"0"0"-103"0,5 0-25 0,3 0 0 0,1 0 272 0,4 8 48 15,-4-8 11-15,-9 0 1 0,0 0-246 16,0 0-50-16,0 0-9 0,0 0-1223 16</inkml:trace>
  <inkml:trace contextRef="#ctx0" brushRef="#br0" timeOffset="5900.805">22869 2239 1440 0,'0'0'64'0,"4"11"12"0,-4-11-60 0,4 4-16 16,1 0 0-16,3 0 0 0,-3 0 369 0,3-4 71 16,1 0 15-16,4 0 2 0,-9-8-274 0,9 4-55 0,-4 0-12 15,0-7-1-15,4 3-57 0,-9 0-11 0,5-3-3 0,0-9 0 16,-1 1-29-16,-3 0-7 0,-1-1 0 0,0-3-8 15,1 0 8-15,-5 4-8 0,0-8 0 0,0-4 5 16,-5 4-5-16,1-8 0 0,0-7 0 0,-5 3 0 16,0-7 0-16,1 11 0 0,-1 0 0 0,0 8 0 15,-4 0 0-15,0-4 0 0,-4 4 0 0,4 8 0 16,0 0-28-16,0-1-3 0,0 1 0 0,0 11 0 16,0-3 51-16,8 11 9 0,5 0 3 0,0 0 0 15,0 0-24-15,0 0-8 0,0 0 0 0,0 0 0 16,0 11-14-16,5-3-2 0,3 0-1 0,-3 3 0 15,3-3-168-15,1 7-34 0,-5-7-6 0</inkml:trace>
  <inkml:trace contextRef="#ctx0" brushRef="#br0" timeOffset="6058.486">23251 2231 1555 0,'13'19'138'0,"0"-3"-110"16,-4 3-28-16,-5 0 0 0,0 4 377 0,1 4 71 15,-1-7 13-15,0 3 3 0,-4 0-316 0,5-4-64 16,-10-7-13-16,1 3-3 0,-5-3-58 0,1-4-10 16,-1 3 0-16,-4-3-1032 15,0-8-200-15</inkml:trace>
  <inkml:trace contextRef="#ctx0" brushRef="#br0" timeOffset="6733.9">23972 1783 748 0,'4'-19'33'0,"0"3"7"0,-4 12-32 0,5-11-8 0,-1 3 0 0,0 5 0 16,1 3 542-16,-1-4 106 0,-4 0 22 0,0 8 4 15,0 0-453-15,0 0-90 0,0 0-19 0,0 0-3 16,0 0-63-16,0 0-13 0,-4 16-2 0,-5 3-1 15,0 4-22-15,1 4-8 0,-5 0 0 0,0 4 9 16,-5 4-6-16,-3-8-3 0,3 8 0 0,1-1 0 16,4 1 0-16,0-4 0 0,0 8 0 0,4-8 0 15,-4 3 0-15,4-7 0 0,1 4 0 0,3-4 0 0,-3 4 0 0,3-12 0 16,1 1 0-16,0-1 0 16,-5-4-30-16,9-3-6 0,-4 0 0 0,-1-5-1 15,5 1-104-15,0-8-21 0,0 0-4 0</inkml:trace>
  <inkml:trace contextRef="#ctx0" brushRef="#br0" timeOffset="6912.481">23646 1910 2361 0,'0'0'210'0,"0"0"-168"16,0 0-34-16,0 0-8 0,0 0 240 0,0 0 45 15,0 0 10-15,0 0 1 0,0 0-189 0,0 0-39 16,0 0-7-16,0 0-1 0,0 0-46 0,0 0-14 0,0 0 8 0,0 0-8 31,0 0-51-31,0 0-13 0,0 0-4 0,0 0 0 16,0 0-175-16,9 4-35 0</inkml:trace>
  <inkml:trace contextRef="#ctx0" brushRef="#br0" timeOffset="7092.705">24006 2320 2502 0,'0'0'111'0,"0"0"22"16,0 0-106-16,0 0-27 0,0 0 0 0,0 0 0 0,0 0 140 15,9 0 24-15,-9 0 4 0,9-4 0 0,-9-4-148 0,4 0-31 16,-8 4-5-16,4-7-895 16,0 3-178-16</inkml:trace>
  <inkml:trace contextRef="#ctx0" brushRef="#br0" timeOffset="7417.689">24211 2277 2077 0,'0'0'92'0,"0"0"19"0,0 0-89 0,0 0-22 0,0 0 0 15,0 0 0-15,0 0 172 0,0 0 31 16,0 0 5-16,0 0 2 0,0-8-73 0,0-3-14 0,0 3-3 0,0-3-1 16,0 3-45-16,-5-4-9 0,5-3-1 0,0 3-1 15,-4-3-23-15,-1-1-5 0,1-3-1 0,0 4 0 16,4 3-20-16,-5-7-4 0,5 3-1 0,0 5 0 16,-4-9-9-16,4 1 8 0,4 4-8 0,-4-1 8 15,5 8-8-15,-1-11 0 0,0 11 9 0,5-7-9 16,-4 11 0-16,3-7 8 0,5 3-8 0,-4-4 0 15,0 8 0-15,-1 1 0 0,5 3-12 0,-4-8 4 16,0 4-94-16,-1 4-18 0,1-4-4 0,4 4-1374 16</inkml:trace>
  <inkml:trace contextRef="#ctx0" brushRef="#br0" timeOffset="7733.848">24554 1945 2649 0,'8'-19'117'0,"-3"7"25"0,-5 8-114 0,4 1-28 16,-4-9 0-16,0 12 0 0,0 0 151 0,0 0 24 16,-9 0 5-16,5 4 0 0,-5 4-106 0,-4-8-22 15,5 3-4-15,-6 1 0 0,1 0-36 0,0 4-12 16,0 0 9-16,5 3-9 0,-5-11 0 0,8 8 0 16,-3 3 0-16,-1-3 0 0,5-4 0 0,-1 4 0 15,5 3 0-15,5 5 0 0,-1-12 0 0,0 11 0 16,5-11 0-16,0 11 0 0,4-7 0 0,-5 4 0 15,5-1 0-15,-4 5 0 0,0-5 9 0,-1 5-9 16,1-5 10-16,-4 9-10 0,-1-1 13 0,-4-7-3 16,0 7-1-16,-4-4 0 0,4 1-9 0,-5-1 0 0,1-7 0 0,4 0 0 15,-9 3 0-15,5-7 0 0,4-4-10 0,0 0 10 32,-9 0-77-32,9 0-10 0,-4-4-1 0,4 4-1 0,-5-8-160 15,5 1-32-15</inkml:trace>
  <inkml:trace contextRef="#ctx0" brushRef="#br0" timeOffset="7977.592">24740 2030 1612 0,'0'0'72'0,"0"0"14"0,0 0-69 0,0 0-17 15,0 0 0-15,0 0 0 0,9 0 343 0,-9 0 65 16,4 8 12-16,-4-8 4 15,5 11-295-15,-1-7-58 0,0 4-12 0,1 0-3 0,-1 3-21 0,0 1-5 16,-4 3-1-16,0-7 0 0,5 0-18 0,-5 3-11 16,-5 9 12-16,5-13-12 0,0 9 11 0,0-1-11 15,0-3 10-15,5 3-10 0,-5 5 10 0,4-5-10 16,0 0 10-16,1 1-10 0,-1 3 21 0,0-7-1 16,1-1-1-16,-1-3 0 15,-4-8-169-15,0 0-34 0,0 0-6 0</inkml:trace>
  <inkml:trace contextRef="#ctx0" brushRef="#br0" timeOffset="8084.902">24788 1841 1785 0,'17'-12'79'0,"-17"12"17"0,0 0-77 0,9-7-19 0,-5 7 0 0,-4 0 0 16,0 0 144-16,0 0 26 0,0 0 5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47:29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862 1719 10680 0 0,'0'0'489'0'0,"0"0"-8"0"0,0 0-107 0 0,0 0 695 0 0,0 0 342 0 0,0 0 70 0 0,0 0-49 0 0,0 0-263 0 0,0 0-118 0 0,0 0-25 0 0,0 0-40 0 0,-1-4 580 0 0,-8-50 1045 0 0,3 19-1600 0 0,-1-1-1 0 0,-2-1-1010 0 0,1 11 415 0 0,1 3 426 0 0,-7-17-841 0 0,-83-165 1545 0 0,74 156-1289 0 0,-9-28-256 0 0,18 39 64 0 0,-2 0 1 0 0,-2 1 0 0 0,-9-13-65 0 0,-65-81 138 0 0,43 65-82 0 0,36 44-31 0 0,0 1 0 0 0,1-2 0 0 0,1-1-25 0 0,-5-19 46 0 0,6 11-5 0 0,1 8 36 0 0,-8-18 47 0 0,1 8-114 0 0,-6-18-10 0 0,7 15-26 0 0,-6-7 26 0 0,4 6 84 0 0,12 24-86 0 0,-2 1 1 0 0,0 0 0 0 0,-1-2 1 0 0,-17-36-80 0 0,6 14 80 0 0,-2-2 0 0 0,12 26 0 0 0,2 0 0 0 0,-5-10 0 0 0,-15-28 0 0 0,26 48 3 0 0,-3-2 44 0 0,0 1-45 0 0,3 4-11 0 0,0-4-25 0 0,5-9 17 0 0,-4 10 16 0 0,4-3-19 0 0,6 3-11 0 0,-9 3 30 0 0,3 0-15 0 0,-1 0 1 0 0,1 0 0 0 0,0 1 0 0 0,0 0 0 0 0,-1-1-1 0 0,1 2 1 0 0,1-1 15 0 0,8 10-161 0 0,-3-6 48 0 0,-1-1 16 0 0,-1 0-1 0 0,1 1 1 0 0,-1 0 0 0 0,0 0 0 0 0,4 5 97 0 0,45 43-520 0 0,-48-42 356 0 0,0-2 83 0 0,7 8 10 0 0,-12-13 44 0 0,5 5-55 0 0,17 32 35 0 0,-23-36 32 0 0,-2-4-59 0 0,-1-1 8 0 0,0 0 114 0 0,0 0-5 0 0,0 0-103 0 0,0 0-41 0 0,-12-3-103 0 0,7 0 191 0 0,-1 0 1 0 0,1-1 0 0 0,0 0-1 0 0,0 0 1 0 0,1 0 0 0 0,-1-1 12 0 0,-9-7-6 0 0,6 5 68 0 0,2 0 0 0 0,-1-1 0 0 0,1 0 0 0 0,0 0 0 0 0,-2-4-62 0 0,-18-24 48 0 0,16 24-102 0 0,-1 1-1 0 0,0 0 0 0 0,-1 0 0 0 0,-6-4 55 0 0,13 12-13 0 0,0-1 0 0 0,0 1 1 0 0,0 0-1 0 0,-1 0 0 0 0,1 1 0 0 0,-1-1 1 0 0,0 1-1 0 0,1 0 0 0 0,-1 1 0 0 0,0-1 1 0 0,0 1-1 0 0,0 1 0 0 0,-2-1 13 0 0,6 1 0 0 0,1 0 0 0 0,-1 0 0 0 0,0 0 0 0 0,1 1 0 0 0,-1-1 0 0 0,1 0 0 0 0,-1 1 0 0 0,1-1 0 0 0,0 1 0 0 0,-1-1 0 0 0,1 1 0 0 0,-1 0 0 0 0,1 0 0 0 0,0-1 0 0 0,0 1 0 0 0,-1 0 0 0 0,1 0 0 0 0,0 0 0 0 0,0 1 0 0 0,0-1 0 0 0,0 0 0 0 0,0 0 0 0 0,0 0 0 0 0,0 1 0 0 0,1-1 0 0 0,-1 1 0 0 0,0-1 0 0 0,1 0 0 0 0,-1 1 0 0 0,1-1 0 0 0,-1 2 0 0 0,-4 13 35 0 0,3-12-17 0 0,1-1-1 0 0,-1 1 1 0 0,1 0 0 0 0,0-1 0 0 0,1 1 0 0 0,-1 0 0 0 0,1 0-1 0 0,-1 1-17 0 0,-4 27 169 0 0,3-26-134 0 0,1 0 1 0 0,0 0-1 0 0,0 0 1 0 0,1 3-36 0 0,-2-2 0 0 0,-4 11 0 0 0,2 11 64 0 0,4-20-64 0 0,0-2-56 0 0,0-6-243 0 0,0-1-133 0 0,0 0-30 0 0,0 0-296 0 0,0 0-1204 0 0,0 0-517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47:39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203 222 2304 0 0,'0'0'101'0'0,"0"-3"516"0"0,-4-10 9885 0 0,3 10-9790 0 0,-1 1 1 0 0,0 1 0 0 0,-1-1 0 0 0,1 0-1 0 0,0 0 1 0 0,0 1 0 0 0,-1-1-1 0 0,1 1 1 0 0,-1 0 0 0 0,1 0 0 0 0,-1 0-1 0 0,0 0 1 0 0,-2-1-713 0 0,1 1 318 0 0,0 1 0 0 0,-1 0 0 0 0,1-1 0 0 0,0 1 0 0 0,0 0 0 0 0,-1 1 0 0 0,1-1 0 0 0,-3 2-318 0 0,-2 0 34 0 0,0 1 1 0 0,0 0 0 0 0,1 0-1 0 0,-1 1 1 0 0,1 0 0 0 0,0 1-1 0 0,-7 5-34 0 0,10-6 1 0 0,0 1 0 0 0,1 1 0 0 0,0-1 0 0 0,0 1 1 0 0,0-1-1 0 0,0 1 0 0 0,1 0 0 0 0,0 1 0 0 0,0-1 0 0 0,-1 6-1 0 0,3-6 4 0 0,0 0 0 0 0,0 0 1 0 0,0 0-1 0 0,1-1 0 0 0,0 1 0 0 0,0 0 1 0 0,0 0-1 0 0,1 0 0 0 0,0 0 0 0 0,0 0 1 0 0,0 0-5 0 0,4 21 6 0 0,-4-21-6 0 0,0-1 0 0 0,1 0 0 0 0,0 1 0 0 0,0-1 0 0 0,0 0 0 0 0,0 0 0 0 0,4 4 0 0 0,4 10 0 0 0,-8-15 90 0 0,0 0 0 0 0,1 0 0 0 0,-1 0-1 0 0,1 0 1 0 0,0-1 0 0 0,0 1 0 0 0,0-1 0 0 0,1 0 0 0 0,-1 0-1 0 0,1 0 1 0 0,0 0-90 0 0,-2-2 43 0 0,0 1 0 0 0,0-1 0 0 0,0 0 0 0 0,0 0 0 0 0,0 0 0 0 0,0-1 0 0 0,1 1 0 0 0,-1 0 0 0 0,0-1 0 0 0,0 1 0 0 0,1-1 0 0 0,-1 0 0 0 0,0 0 0 0 0,0 0 0 0 0,1 0-1 0 0,-1 0 1 0 0,0 0 0 0 0,0-1 0 0 0,1 1 0 0 0,-1-1 0 0 0,0 1 0 0 0,0-1 0 0 0,2-1-43 0 0,1 0-9 0 0,1-2-1 0 0,0 1 1 0 0,-1-1 0 0 0,0 0-1 0 0,0 0 1 0 0,0 0 0 0 0,0-1-1 0 0,-1 1 1 0 0,0-1 0 0 0,0 0-1 0 0,0-1 1 0 0,0 1 0 0 0,-1-1-1 0 0,0 1 1 0 0,0-1 0 0 0,0 0-1 0 0,-1 0 1 0 0,0-1 9 0 0,5-10 9 0 0,-6 14-4 0 0,0 1 1 0 0,0 0-1 0 0,0-1 1 0 0,0 1 0 0 0,0-1-1 0 0,-1 1 1 0 0,1-1-1 0 0,-1 1 1 0 0,0-1-1 0 0,1-1-5 0 0,4-32 8 0 0,-3 29-16 0 0,-1-1 0 0 0,0 1 0 0 0,0-8 8 0 0,-1-27 39 0 0,0 41-97 0 0,0 1 100 0 0,0 0 52 0 0,0 0 117 0 0,0 0 29 0 0,0 0 0 0 0,0 0-8 0 0,0 2-32 0 0,1 6-32 0 0,0 0 0 0 0,0 0-1 0 0,1 0 1 0 0,0 1-168 0 0,4 23 250 0 0,-5-27-227 0 0,0 0 0 0 0,1 0 0 0 0,-1 0 0 0 0,1 0 0 0 0,0 0 0 0 0,2 3-23 0 0,7 17 69 0 0,-9-18-196 0 0,1 0 0 0 0,-1 0 0 0 0,1 0 0 0 0,0 0 0 0 0,1 0 0 0 0,0-1 0 0 0,0 0 0 0 0,0 0 0 0 0,1 0 0 0 0,0 0 0 0 0,3 3 127 0 0,-7-8-383 0 0,1 0 0 0 0,-1 0 0 0 0,1-1 0 0 0,-1 1 0 0 0,1 0 0 0 0,-1 0 0 0 0,1-1 1 0 0,0 1-1 0 0,-1-1 0 0 0,1 1 0 0 0,0-1 0 0 0,-1 0 0 0 0,2 0 383 0 0,2 1-1742 0 0,3 2-741 0 0</inkml:trace>
  <inkml:trace contextRef="#ctx0" brushRef="#br0" timeOffset="543.909">513 331 12496 0 0,'0'0'572'0'0,"0"0"-11"0"0,-12-12 827 0 0,9 10-898 0 0,0 0 0 0 0,0 1 0 0 0,0 0 0 0 0,0-1 0 0 0,0 1 0 0 0,0 0 0 0 0,-1 1 1 0 0,1-1-1 0 0,0 1 0 0 0,-1-1 0 0 0,1 1 0 0 0,0 0 0 0 0,-4 0-490 0 0,4 1 108 0 0,-1-1 0 0 0,1 1 0 0 0,-1 0-1 0 0,1 0 1 0 0,-1 0 0 0 0,1 1 0 0 0,-1-1 0 0 0,1 1 0 0 0,0 0 0 0 0,0-1 0 0 0,0 2 0 0 0,0-1 0 0 0,0 0-1 0 0,0 0 1 0 0,1 1 0 0 0,-1 0 0 0 0,1-1 0 0 0,-1 1 0 0 0,0 2-108 0 0,0 0 93 0 0,0 0-1 0 0,1 0 1 0 0,-1 1-1 0 0,1-1 1 0 0,0 1-1 0 0,1 0 1 0 0,-1-1 0 0 0,1 1-1 0 0,0 0 1 0 0,1 0-1 0 0,-1 0 1 0 0,1 0-1 0 0,0 0 1 0 0,1 0 0 0 0,-1 0-1 0 0,1 0 1 0 0,0 0-1 0 0,1-1 1 0 0,-1 1 0 0 0,1 0-1 0 0,1-1 1 0 0,-1 1-1 0 0,2 3-92 0 0,-1-5 127 0 0,0-1 0 0 0,0 1 0 0 0,0 0 0 0 0,0-1 0 0 0,0 0 0 0 0,1 0 0 0 0,-1 0 0 0 0,1 0 0 0 0,0 0 0 0 0,0-1 0 0 0,0 1 0 0 0,0-1 0 0 0,0 0 0 0 0,1 0 0 0 0,-1-1 0 0 0,4 1-127 0 0,-6-1 1 0 0,-1-1 0 0 0,0 0 0 0 0,1 0-1 0 0,-1 0 1 0 0,1 0 0 0 0,-1 0 0 0 0,1 0 0 0 0,-1 0 0 0 0,0 0-1 0 0,1 0 1 0 0,-1-1 0 0 0,0 1 0 0 0,1-1 0 0 0,-1 1 0 0 0,0-1-1 0 0,1 1 1 0 0,-1-2-1 0 0,3 0 1 0 0,-2 0 0 0 0,1 0-1 0 0,0 0 1 0 0,0-1 0 0 0,-1 1-1 0 0,1-1 1 0 0,0-1-1 0 0,2-4-4 0 0,1 0 0 0 0,-1 0 1 0 0,-1 0-1 0 0,0-1 0 0 0,1-2 4 0 0,1-3-101 0 0,-2 0 0 0 0,0 0-1 0 0,0-1 1 0 0,-2 0 0 0 0,1-2 101 0 0,1-19-54 0 0,-1-35 54 0 0,-3 51 0 0 0,0 0 0 0 0,-2 1 0 0 0,0-1 0 0 0,-1 1 0 0 0,-5-14 0 0 0,2 8 0 0 0,4 14 0 0 0,-1 0 0 0 0,0 0 0 0 0,-1 0 0 0 0,1 2 12 0 0,3 8 63 0 0,0 1 74 0 0,0 0-133 0 0,-1 0 0 0 0,1 1 0 0 0,-1-1 1 0 0,1 0-1 0 0,0 0 0 0 0,-1 0 0 0 0,1 1 0 0 0,-1-1 0 0 0,1 0 0 0 0,0 0 0 0 0,-1 1 0 0 0,1-1 0 0 0,0 0 1 0 0,-1 1-1 0 0,1-1 0 0 0,0 1 0 0 0,0-1 0 0 0,-1 0 0 0 0,1 1 0 0 0,0-1 0 0 0,0 1 0 0 0,0-1 0 0 0,0 1 1 0 0,-1-1-1 0 0,1 0 0 0 0,0 1 0 0 0,0-1 0 0 0,0 1 0 0 0,0-1-16 0 0,-2 18 193 0 0,2-14-81 0 0,-1 10 174 0 0,1-1 0 0 0,1 1-1 0 0,0 0 1 0 0,3 11-286 0 0,2 19 328 0 0,-5-30-276 0 0,1 0 1 0 0,1 0-1 0 0,1-1 0 0 0,0 1 1 0 0,0-1-1 0 0,4 7-52 0 0,2 2 14 0 0,1-1 0 0 0,1 0 0 0 0,7 9-14 0 0,-12-22-471 0 0,0 0 0 0 0,1 0 1 0 0,-1 0-1 0 0,1-1 0 0 0,1 0 1 0 0,6 3 470 0 0,-13-9-383 0 0,-1 0 0 0 0,1 0 1 0 0,-1 0-1 0 0,1 0 0 0 0,0-1 0 0 0,0 1 1 0 0,-1-1-1 0 0,1 1 0 0 0,0-1 0 0 0,0 0 1 0 0,0 0-1 0 0,-1 0 0 0 0,2 0 383 0 0,5 0-2755 0 0</inkml:trace>
  <inkml:trace contextRef="#ctx0" brushRef="#br0" timeOffset="1178.846">858 264 5984 0 0,'0'0'464'0'0,"0"0"125"0"0,0 0 1663 0 0,0 0 756 0 0,0 0 155 0 0,0 0-234 0 0,0 0-1115 0 0,0 0-484 0 0,0 0-97 0 0,-14 3 828 0 0,7 0-1680 0 0,-26 13 332 0 0,32-15-718 0 0,-1 0 0 0 0,0 0-1 0 0,0 1 1 0 0,1-1-1 0 0,-1 0 1 0 0,0 1 0 0 0,1-1-1 0 0,0 1 1 0 0,-1-1-1 0 0,1 1 1 0 0,0 0 0 0 0,0 0-1 0 0,0-1 1 0 0,-1 1 5 0 0,-9 18-127 0 0,10-19 187 0 0,0 1 1 0 0,-1 0-1 0 0,1 0 1 0 0,0 0-1 0 0,0 0 1 0 0,0 0-1 0 0,0 0 1 0 0,0 0-1 0 0,0 0 1 0 0,1 1-1 0 0,-1-1 1 0 0,1 0-1 0 0,0 0 1 0 0,-1 3-61 0 0,2 4 135 0 0,0 0 0 0 0,0 0 0 0 0,1-1-1 0 0,0 1 1 0 0,1 0 0 0 0,0-1 0 0 0,0 1 0 0 0,3 3-135 0 0,-4-6 65 0 0,-1-5-56 0 0,0 1 0 0 0,-1-1 0 0 0,1 1 0 0 0,0-1 0 0 0,-1 0 0 0 0,1 1 0 0 0,0-1 0 0 0,0 0-1 0 0,0 0 1 0 0,0 0 0 0 0,1 0 0 0 0,-1 0 0 0 0,0 0 0 0 0,0 0 0 0 0,1 0 0 0 0,-1 0 0 0 0,0 0 0 0 0,1-1 0 0 0,-1 1 0 0 0,1 0 0 0 0,0 0-9 0 0,1-1 16 0 0,-1 0 0 0 0,0 0 1 0 0,0 0-1 0 0,1-1 0 0 0,-1 1 0 0 0,0 0 0 0 0,0-1 1 0 0,0 1-1 0 0,1-1 0 0 0,-1 0 0 0 0,0 0 1 0 0,0 0-1 0 0,0 0 0 0 0,0 0 0 0 0,0 0 0 0 0,-1-1 1 0 0,1 1-1 0 0,1-2-16 0 0,0 1-44 0 0,0-1 0 0 0,-1 0 1 0 0,1 0-1 0 0,-1 0 0 0 0,0 0 1 0 0,0 0-1 0 0,0-1 0 0 0,0 1 1 0 0,-1 0-1 0 0,1-1 0 0 0,-1 0 1 0 0,1-3 43 0 0,2-11 18 0 0,0 0 0 0 0,-1-4-18 0 0,2-9-23 0 0,1-6 21 0 0,-2 0-1 0 0,-2-1 1 0 0,-3-36 2 0 0,1 30-1 0 0,-8-23 270 0 0,6 42 946 0 0,1 24-1044 0 0,1 1-10 0 0,0 2-28 0 0,-8 52-106 0 0,9-33 606 0 0,1 1 0 0 0,1 0 0 0 0,2 8-633 0 0,4 20 165 0 0,4 12-510 0 0,-5-26 280 0 0,-7-28-233 0 0,0 1 0 0 0,1-1 0 0 0,1 1 0 0 0,-1-1 0 0 0,1 0 0 0 0,1 0 1 0 0,0 0-1 0 0,1 2 298 0 0,-4-9-397 0 0,0 0 0 0 0,0 0-1 0 0,0 0 1 0 0,0 0 0 0 0,1 0 0 0 0,-1 0 0 0 0,0 0 0 0 0,1 0 0 0 0,-1-1-1 0 0,0 1 1 0 0,1 0 0 0 0,-1-1 0 0 0,1 1 0 0 0,-1-1 0 0 0,1 0 0 0 0,-1 1-1 0 0,1-1 1 0 0,-1 0 0 0 0,1 0 0 0 0,-1 0 0 0 0,1 0 0 0 0,0 0 397 0 0,8-4-2710 0 0</inkml:trace>
  <inkml:trace contextRef="#ctx0" brushRef="#br0" timeOffset="1592.978">1096 424 9672 0 0,'4'-9'1032'0'0,"-4"-4"17"0"0,-1 0 1 0 0,-2-11-1050 0 0,-3-2 3679 0 0,-1-1 0 0 0,-2 1-1 0 0,-1-2-3678 0 0,-4-14 1712 0 0,6 27-1712 0 0,12 17 0 0 0,3 5 0 0 0,2 17 0 0 0,0 1 0 0 0,-1 0 0 0 0,2 15 0 0 0,-4-16-5 0 0,-4-18 77 0 0,0 0 1 0 0,-1 0-1 0 0,0 1 1 0 0,0-1 0 0 0,0 3-73 0 0,-1-8 378 0 0,1 1-236 0 0,0 0-1 0 0,0 0 0 0 0,0 0 1 0 0,0 0-1 0 0,-1 0 0 0 0,1 0 1 0 0,-1 0-1 0 0,1 0 1 0 0,-1 1-142 0 0,0-2 47 0 0,2 9 15 0 0,-1-4 1171 0 0,0-17-617 0 0,-1 5-580 0 0,0-18 424 0 0,3-23-460 0 0,-3 40 140 0 0,1 1 0 0 0,0 0-1 0 0,1 0 1 0 0,0 0 0 0 0,0 0-1 0 0,0 0 1 0 0,1 0-1 0 0,-1 0 1 0 0,4-4-140 0 0,0 1 220 0 0,3-4-376 0 0,1 0 1 0 0,0 1-1 0 0,3-3 156 0 0,-12 14-5 0 0,3-3-74 0 0,-1 0 1 0 0,1 1 0 0 0,0-1-1 0 0,0 1 1 0 0,0 0-1 0 0,0 0 1 0 0,0 0-1 0 0,1 0 1 0 0,0 1-1 0 0,-1 0 1 0 0,1 0 0 0 0,0 0-1 0 0,1 0 79 0 0,11-1-2380 0 0,-10 0 168 0 0</inkml:trace>
  <inkml:trace contextRef="#ctx0" brushRef="#br0" timeOffset="2362.681">1356 344 3224 0 0,'0'0'143'0'0,"1"1"-3"0"0,9 12-1507 0 0,-1 2 6065 0 0,7 10 6990 0 0,-3-13-6992 0 0,-12-11-4571 0 0,0 0 1 0 0,0 0 0 0 0,1-1-1 0 0,-1 1 1 0 0,0 0-1 0 0,0 0 1 0 0,1-1-1 0 0,-1 1 1 0 0,0-1-1 0 0,1 1 1 0 0,-1-1-1 0 0,0 0 1 0 0,1 1-1 0 0,-1-1 1 0 0,1 0-1 0 0,-1 0 1 0 0,1 0-1 0 0,-1 0 1 0 0,1 0-1 0 0,-1 0 1 0 0,0-1-1 0 0,1 1 1 0 0,-1 0-1 0 0,1-1 1 0 0,-1 1-1 0 0,0-1 1 0 0,1 1 0 0 0,-1-1-1 0 0,0 0 1 0 0,0 1-1 0 0,1-1 1 0 0,-1 0-1 0 0,0 0 1 0 0,0 0-1 0 0,1-1-125 0 0,2-3 7 0 0,0 0-1 0 0,0 0 1 0 0,0 0 0 0 0,-1 0-1 0 0,0-1 1 0 0,0 0 0 0 0,0 0-1 0 0,-1 1 1 0 0,0-2 0 0 0,0 1-1 0 0,0 0 1 0 0,-1 0 0 0 0,0 0-1 0 0,0-1 1 0 0,0-3-7 0 0,-1 4 35 0 0,-1 0 1 0 0,0-1-1 0 0,0 1 0 0 0,-1 0 0 0 0,1 0 0 0 0,-1 0 1 0 0,0 0-1 0 0,-1 0 0 0 0,-1-2-35 0 0,3 6 25 0 0,0-1-1 0 0,-1 1 1 0 0,1 0-1 0 0,-1 0 1 0 0,0 0-1 0 0,0 0 1 0 0,0 0 0 0 0,0 0-1 0 0,0 0 1 0 0,-2-1-25 0 0,3 2 6 0 0,-1 1 0 0 0,1-1 0 0 0,-1 1 0 0 0,1-1 0 0 0,-1 1-1 0 0,1-1 1 0 0,-1 1 0 0 0,1 0 0 0 0,-1-1 0 0 0,1 1 0 0 0,-1 0 0 0 0,1 0 0 0 0,-1 0 0 0 0,1 0 0 0 0,-1 1 0 0 0,1-1 0 0 0,-1 0 0 0 0,1 1 0 0 0,-2-1-6 0 0,1 2 0 0 0,0-1 0 0 0,0 0 0 0 0,0 0 0 0 0,-1 1 0 0 0,1 0 0 0 0,1-1 0 0 0,-1 1 0 0 0,0 0 0 0 0,0 0 0 0 0,1 0 0 0 0,-1 0 0 0 0,1 0 0 0 0,-1 0 0 0 0,1 1 0 0 0,-5 5 0 0 0,4-4-44 0 0,-1 1 0 0 0,1-1 0 0 0,0 1 0 0 0,0-1 0 0 0,1 1 0 0 0,0-1 0 0 0,-1 1 0 0 0,1 4 44 0 0,-1 3-176 0 0,1 0 0 0 0,-1 12 176 0 0,4-4 283 0 0,0-1 0 0 0,1 0 0 0 0,0 0 0 0 0,2 0 0 0 0,2 4-283 0 0,-2-9 316 0 0,-4-14-292 0 0,-1 1 0 0 0,1-1 0 0 0,-1 1-1 0 0,1-1 1 0 0,-1 1 0 0 0,1-1 0 0 0,-1 0 0 0 0,1 1 0 0 0,0-1-1 0 0,-1 0 1 0 0,1 0 0 0 0,-1 1 0 0 0,1-1 0 0 0,0 0 0 0 0,-1 0-1 0 0,1 0 1 0 0,0 0 0 0 0,0 0-24 0 0,15 7 73 0 0,-14-6-91 0 0,-1 0 0 0 0,1-1 0 0 0,-1 1 0 0 0,1 0 0 0 0,0-1 0 0 0,0 1 0 0 0,-1-1 0 0 0,1 1 0 0 0,0-1 0 0 0,1 0 18 0 0,18 1 352 0 0,-16 0-447 0 0,0-1-1 0 0,-1 0 1 0 0,1 0 0 0 0,0 0 0 0 0,0 0 0 0 0,-1-1-1 0 0,1 0 1 0 0,-1 0 0 0 0,1 0 0 0 0,-1 0-1 0 0,4-2 96 0 0,6-3-1478 0 0,4-2-6697 0 0,-8 2-192 0 0</inkml:trace>
  <inkml:trace contextRef="#ctx0" brushRef="#br0" timeOffset="2809.49">1715 165 17503 0 0,'0'0'803'0'0,"0"0"-18"0"0,-4 3 410 0 0,-10 1 728 0 0,10-4-1712 0 0,-1 1 0 0 0,0 0-1 0 0,1 1 1 0 0,-1-1 0 0 0,1 1 0 0 0,0 0-1 0 0,0 0 1 0 0,0 0 0 0 0,0 0-1 0 0,0 1 1 0 0,0 0 0 0 0,0 0 0 0 0,-2 2-211 0 0,5-4 2 0 0,0 0 1 0 0,1 1 0 0 0,-1-1 0 0 0,1 0 0 0 0,-1 0 0 0 0,1 0-1 0 0,-1 0 1 0 0,1 1 0 0 0,0-1 0 0 0,-1 0 0 0 0,1 0 0 0 0,0 1-1 0 0,0-1 1 0 0,0 0 0 0 0,0 0 0 0 0,0 1 0 0 0,0-1 0 0 0,0 0-1 0 0,0 1 1 0 0,1-1 0 0 0,-1 0 0 0 0,1 0 0 0 0,-1 0 0 0 0,0 1-1 0 0,1-1 1 0 0,0 0 0 0 0,-1 0 0 0 0,1 0 0 0 0,0 0 0 0 0,0 0-1 0 0,-1 0 1 0 0,1 0 0 0 0,0 0 0 0 0,0 0 0 0 0,1 0-3 0 0,4 7 101 0 0,-2-3-23 0 0,0-1 1 0 0,0 1 0 0 0,0-1 0 0 0,1 0 0 0 0,1 1-79 0 0,13 13 803 0 0,-13-12-637 0 0,0 0 1 0 0,-1 1 0 0 0,0-1-1 0 0,-1 1 1 0 0,0 0-1 0 0,0 0 1 0 0,0 0 0 0 0,-1 1-1 0 0,0 0 1 0 0,0-1-1 0 0,-1 1 1 0 0,0 0 0 0 0,0 0-1 0 0,-1 0 1 0 0,0 0-1 0 0,0 0 1 0 0,-1 1-1 0 0,0-1 1 0 0,-1 7-167 0 0,1-12 19 0 0,-8 10 42 0 0,3-6-61 0 0,-5 2 0 0 0,-8-2-23 0 0,15-5-26 0 0,0-1-1 0 0,1 0 0 0 0,-1 1 1 0 0,0-1-1 0 0,0 0 0 0 0,0-1 0 0 0,0 1 1 0 0,-2 0 49 0 0,3-1-349 0 0,0 0 0 0 0,1 0 0 0 0,-1 0 0 0 0,1-1 0 0 0,-1 1 0 0 0,0 0 0 0 0,1-1 0 0 0,-1 1 1 0 0,1-1-1 0 0,-1 0 0 0 0,1 1 0 0 0,-1-1 0 0 0,1 0 0 0 0,-1 0 0 0 0,1 0 0 0 0,0 0 0 0 0,-1-1 349 0 0,-3-3-8607 0 0</inkml:trace>
  <inkml:trace contextRef="#ctx0" brushRef="#br0" timeOffset="3260.589">1947 169 9216 0 0,'0'0'706'0'0,"0"0"-100"0"0,0 0 1302 0 0,-3 0 2092 0 0,-10 0-419 0 0,10 0-3231 0 0,-1 0 1 0 0,0 0-1 0 0,0 1 0 0 0,0-1 1 0 0,1 1-1 0 0,-1 0 1 0 0,0 1-1 0 0,1-1 1 0 0,-1 0-1 0 0,1 1 0 0 0,0 0 1 0 0,-2 1-351 0 0,-1 1 241 0 0,-1 1 1 0 0,1 0-1 0 0,1 1 0 0 0,-1-1 1 0 0,-1 3-242 0 0,6-7 15 0 0,1 0 0 0 0,-1 0 1 0 0,1 0-1 0 0,0 0 0 0 0,-1 0 1 0 0,1 0-1 0 0,0 1 1 0 0,0-1-1 0 0,0 0 0 0 0,0 0 1 0 0,0 0-1 0 0,0 0 1 0 0,0 0-1 0 0,0 0 0 0 0,0 0 1 0 0,0 0-1 0 0,0 0 1 0 0,1 1-1 0 0,-1-1 0 0 0,1 0 1 0 0,-1 0-1 0 0,1 0 0 0 0,-1 0 1 0 0,1 0-1 0 0,-1-1 1 0 0,1 1-1 0 0,0 0 0 0 0,0 0-15 0 0,22 28 539 0 0,-22-27-502 0 0,21 19 483 0 0,-15-14-273 0 0,0 0 0 0 0,0 0-1 0 0,0 1 1 0 0,-1 0-1 0 0,0 0 1 0 0,-1 0 0 0 0,0 1-1 0 0,0 0 1 0 0,2 5-247 0 0,-5-8 58 0 0,0-1-1 0 0,0 1 0 0 0,-1-1 1 0 0,0 1-1 0 0,0 0 1 0 0,0-1-1 0 0,-1 1 1 0 0,0 0-1 0 0,0 0 1 0 0,0 0-1 0 0,-1 1-57 0 0,0 3 7 0 0,1-7-1 0 0,-1 1-1 0 0,1 0 1 0 0,-1-1 0 0 0,0 1-1 0 0,0 0 1 0 0,0-1-1 0 0,0 1 1 0 0,-1-1 0 0 0,1 1-1 0 0,-1-1 1 0 0,0 0-1 0 0,0 0 1 0 0,-3 3-6 0 0,1-1-4 0 0,3-3-3 0 0,-1 0 0 0 0,0-1 0 0 0,1 1 0 0 0,-1 0 0 0 0,0 0 0 0 0,-1-1 0 0 0,1 1 0 0 0,0-1 0 0 0,-2 1 7 0 0,2 0-10 0 0,-10 4-60 0 0,11-5 52 0 0,0-1-1 0 0,1 0 0 0 0,-1 1 0 0 0,0-1 1 0 0,0 0-1 0 0,1 0 0 0 0,-1 0 0 0 0,0 1 1 0 0,0-1-1 0 0,1 0 0 0 0,-1 0 0 0 0,0 0 0 0 0,0 0 1 0 0,1 0-1 0 0,-1 0 0 0 0,0 0 0 0 0,0-1 1 0 0,1 1-1 0 0,-1 0 0 0 0,0 0 0 0 0,1 0 1 0 0,-1-1-1 0 0,0 1 0 0 0,1-1 0 0 0,-2 1 19 0 0,0-2-157 0 0,1 2 80 0 0,1 0 0 0 0,-1 0 0 0 0,0-1 0 0 0,0 1 0 0 0,1-1 0 0 0,-1 1 0 0 0,0-1-1 0 0,1 1 1 0 0,-1-1 0 0 0,0 1 0 0 0,1-1 0 0 0,-1 0 0 0 0,1 1 0 0 0,-1-1 0 0 0,1 0 0 0 0,-1 0 0 0 0,1 1 0 0 0,-1-1 77 0 0,-2-5-1409 0 0,-4-3-758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47:34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0 171 7368 0 0,'0'0'568'0'0,"0"0"-42"0"0,0 0 1218 0 0,0 0 572 0 0,0 0 110 0 0,0 0-167 0 0,0 0-801 0 0,0 0-356 0 0,0 0-70 0 0,0 0-77 0 0,0 0-292 0 0,0 0-130 0 0,0 0-21 0 0,0 0-24 0 0,0 2-73 0 0,0 6-232 0 0,1-1 0 0 0,-1 1 0 0 0,1 0 0 0 0,1 0 0 0 0,-1 0 0 0 0,1-1 0 0 0,2 5-183 0 0,3 6 772 0 0,7 24 480 0 0,3-1 0 0 0,14 26-1252 0 0,-4-9 54 0 0,-7-13-31 0 0,-18-40-23 0 0,1-1 0 0 0,-1 1 0 0 0,1 0 0 0 0,1-1 0 0 0,-1 0 0 0 0,0 0 0 0 0,1 0 0 0 0,3 3 0 0 0,0 1-2 0 0,-5-6 3 0 0,0 0 1 0 0,0-1-1 0 0,-1 1 0 0 0,1 0 0 0 0,0-1 0 0 0,0 0 0 0 0,0 1 0 0 0,0-1 1 0 0,1 0-1 0 0,-1 0 0 0 0,2 0-1 0 0,-3 0 61 0 0,-1-1-52 0 0,0 0 0 0 0,0 0 0 0 0,0 1 0 0 0,1-1 0 0 0,-1 0 0 0 0,0 0-1 0 0,0 0 1 0 0,0 0 0 0 0,0 0 0 0 0,1 0 0 0 0,-1 0 0 0 0,0 0 0 0 0,0 0 0 0 0,0 0 0 0 0,0 0 0 0 0,1 0-1 0 0,-1 0 1 0 0,0 0 0 0 0,0 0 0 0 0,0 0 0 0 0,1 0 0 0 0,-1 0 0 0 0,0 0 0 0 0,0 0 0 0 0,0 0 0 0 0,0 0-1 0 0,1 0 1 0 0,-1 0 0 0 0,0 0 0 0 0,0 0 0 0 0,0 0 0 0 0,0 0 0 0 0,1-1 0 0 0,-1 1 0 0 0,0 0 0 0 0,0 0-1 0 0,0 0 1 0 0,0 0 0 0 0,0 0 0 0 0,0-1 0 0 0,0 1-9 0 0,8-7 104 0 0,-7 6-104 0 0,1-2 21 0 0,0 1-1 0 0,1-1 0 0 0,-2 0 1 0 0,1 0-1 0 0,0 0 1 0 0,-1 0-1 0 0,1 0 0 0 0,-1 0 1 0 0,0-1-1 0 0,0 1 0 0 0,0-2-20 0 0,7-39 120 0 0,-8 41-116 0 0,1-6 13 0 0,0 0-1 0 0,-1 1 1 0 0,0-1 0 0 0,-1 0-17 0 0,1 3 15 0 0,0 1-1 0 0,0-1 1 0 0,0 0-1 0 0,2-4-14 0 0,0-11 29 0 0,-2-33 77 0 0,0 49-92 0 0,0 0 0 0 0,0 0-1 0 0,1 0 1 0 0,-1 0-1 0 0,2-2-13 0 0,1-20 34 0 0,5-3 3 0 0,-8 28-113 0 0,0 2 0 0 0,5-2-528 0 0,-3 2-2784 0 0,-1 0-3558 0 0,6 2-1339 0 0</inkml:trace>
  <inkml:trace contextRef="#ctx0" brushRef="#br0" timeOffset="534.636">422 353 6448 0 0,'0'0'498'0'0,"0"0"-15"0"0,0 0 1154 0 0,0 0 541 0 0,0 0 107 0 0,0 0-150 0 0,0 0-706 0 0,0 0-312 0 0,0 0-58 0 0,0 0-75 0 0,0 0-250 0 0,0 0-107 0 0,0 0-19 0 0,0 0-37 0 0,0 0-130 0 0,0 0-52 0 0,0 0-6 0 0,0 0-15 0 0,0 0-41 0 0,0 0-21 0 0,0 0-2 0 0,0 2 0 0 0,7 123 3528 0 0,-7-123-3779 0 0,0 0 70 0 0,8 12-120 0 0,-4 1 111 0 0,2 4 178 0 0,-6-18-400 0 0,0-1 0 0 0,8-1-3109 0 0,-1-1 1489 0 0</inkml:trace>
  <inkml:trace contextRef="#ctx0" brushRef="#br0" timeOffset="874.66">490 277 11720 0 0,'0'0'256'0'0,"0"0"48"0"0,0 0 16 0 0,0 0 16 0 0,0 0-272 0 0,0 0-64 0 0,0 0 0 0 0,0 0 0 0 0,0 0 96 0 0,0 0 0 0 0,0 0 0 0 0</inkml:trace>
  <inkml:trace contextRef="#ctx0" brushRef="#br0" timeOffset="1240.746">652 508 7832 0 0,'0'0'602'0'0,"0"0"-78"0"0,0 0 1144 0 0,0 0 542 0 0,1-2 1466 0 0,0 2-3563 0 0,-1 0 0 0 0,0-1 0 0 0,0 1-1 0 0,1-1 1 0 0,-1 1 0 0 0,0-1 0 0 0,0 1 0 0 0,0-1-1 0 0,1 1 1 0 0,-1-1 0 0 0,0 1 0 0 0,0-1-1 0 0,0 1 1 0 0,0 0 0 0 0,0-1 0 0 0,0 1-1 0 0,0-1 1 0 0,0 0-113 0 0,-10-41 4577 0 0,-2-24-4577 0 0,2 12 1056 0 0,6 41-738 0 0,0-3 200 0 0,4 15-403 0 0,0 1-10 0 0,2 1-84 0 0,-1-1-1 0 0,0 0 1 0 0,0 1-1 0 0,1-1 1 0 0,-1 1 0 0 0,0-1-1 0 0,0 1 1 0 0,0 0-1 0 0,0 0 1 0 0,0-1-1 0 0,0 1 1 0 0,0 0 0 0 0,0 0-1 0 0,0 0 1 0 0,0 0-1 0 0,0 1-20 0 0,12 18 87 0 0,-9-11-84 0 0,1 0 0 0 0,-2 1-1 0 0,1-1 1 0 0,-1 1 0 0 0,-1 0-1 0 0,0 2-2 0 0,9 37 0 0 0,-10-39 0 0 0,1 0 0 0 0,0-1 0 0 0,1 1 0 0 0,-1-1 0 0 0,2 1 0 0 0,3 6 0 0 0,-1 1 1018 0 0,-4-11 534 0 0,5-16-693 0 0,6-25-331 0 0,-1 9-341 0 0,-10 20-156 0 0,1 0 0 0 0,0 1-1 0 0,0-1 1 0 0,3-3-31 0 0,0 2-66 0 0,0 0 0 0 0,1 0 0 0 0,0 1-1 0 0,1 0 1 0 0,4-3 66 0 0,2-2-2091 0 0,-13 10-322 0 0</inkml:trace>
  <inkml:trace contextRef="#ctx0" brushRef="#br0" timeOffset="1839.085">1070 444 3680 0 0,'0'0'284'0'0,"0"0"-55"0"0,0 0 465 0 0,0 0 216 0 0,0 0 46 0 0,0 0-85 0 0,0 0-402 0 0,0 0-174 0 0,0 0-37 0 0,0 0 68 0 0,0 0 318 0 0,0 0 144 0 0,0 0 32 0 0,0 0-12 0 0,0 0-68 0 0,0 0-32 0 0,0 11 3150 0 0,-4 30 1058 0 0,2-19-3700 0 0,2-20-1111 0 0,0-2-10 0 0,-2 9 1921 0 0,1-10-1926 0 0,-1 0 0 0 0,0 0 1 0 0,1 0-1 0 0,-1-1 0 0 0,1 1 1 0 0,0-1-1 0 0,-1 1 0 0 0,1-1 1 0 0,0 1-1 0 0,0-1 0 0 0,0 0 1 0 0,0 0-1 0 0,0 0 0 0 0,1 1 0 0 0,-1-1 1 0 0,0-1-91 0 0,-8-35 763 0 0,7 24-597 0 0,-39-251 641 0 0,31 184-699 0 0,8 53 14 0 0,1-23-122 0 0,1 41 6 0 0,2-2-1065 0 0,2 10-1456 0 0,11 11-2896 0 0,-11-5 4659 0 0,3 2-1175 0 0</inkml:trace>
  <inkml:trace contextRef="#ctx0" brushRef="#br0" timeOffset="2180.394">1146 289 456 0 0,'4'7'7143'0'0,"4"7"5850"0"0,-4-3-7191 0 0,-4-11-5745 0 0,-1 1 1 0 0,1 0 0 0 0,0 0-1 0 0,0-1 1 0 0,-1 1 0 0 0,1 0 0 0 0,-1-1-1 0 0,1 1 1 0 0,0 0 0 0 0,-1-1 0 0 0,1 1-1 0 0,-1-1 1 0 0,1 1 0 0 0,-1-1-1 0 0,0 1 1 0 0,1-1 0 0 0,-1 1 0 0 0,1-1-1 0 0,-1 0 1 0 0,0 1 0 0 0,0-1-1 0 0,1 0 1 0 0,-1 1 0 0 0,0-1 0 0 0,1 0-1 0 0,-1 0 1 0 0,0 0 0 0 0,0 1-58 0 0,-20 9 761 0 0,-44 4-149 0 0,-1-8-112 0 0,-19-2-500 0 0,38 3-1433 0 0,46-7-98 0 0</inkml:trace>
  <inkml:trace contextRef="#ctx0" brushRef="#br0" timeOffset="3107.689">1304 321 1840 0 0,'-3'-4'1739'0'0,"2"2"1711"0"0,1 1-3046 0 0,-1 0-1 0 0,1 0 0 0 0,-1 0 1 0 0,1 0-1 0 0,-1 0 0 0 0,1 0 1 0 0,-1 1-1 0 0,1-1 1 0 0,-1 0-1 0 0,0 0 0 0 0,0 1 1 0 0,1-1-1 0 0,-1 0 1 0 0,0 1-1 0 0,0-1 0 0 0,0 0 1 0 0,0 1-1 0 0,0-1-403 0 0,0 1 1503 0 0,1 0-67 0 0,0 0-110 0 0,0 0-390 0 0,0 0-174 0 0,0 1-626 0 0,0 0 1 0 0,-1 0-1 0 0,1 0 1 0 0,0 0-1 0 0,-1-1 1 0 0,1 1-1 0 0,0 0 1 0 0,-1 0 0 0 0,1 0-1 0 0,-1 0 1 0 0,1-1-1 0 0,-1 1 1 0 0,1 0-1 0 0,-1 0-136 0 0,-6 11 586 0 0,3 20 845 0 0,4-29-1251 0 0,0 1 1 0 0,1 0-1 0 0,-1-1 1 0 0,1 1 0 0 0,-1-1-1 0 0,1 1 1 0 0,0-1-1 0 0,1 0 1 0 0,-1 1-181 0 0,6 11 431 0 0,0 0 0 0 0,1 0 0 0 0,0-1 0 0 0,1 0-431 0 0,-6-10 81 0 0,1-1 1 0 0,0 1-1 0 0,-1-1 1 0 0,1 0-1 0 0,0 0 1 0 0,0 0-1 0 0,4 1-81 0 0,-5-2 40 0 0,-2-1-30 0 0,1 0 0 0 0,-1-1 0 0 0,1 1 0 0 0,0 0-1 0 0,-1-1 1 0 0,1 1 0 0 0,0-1 0 0 0,-1 1-1 0 0,1-1 1 0 0,0 0 0 0 0,0 0 0 0 0,-1 0-1 0 0,1 0 1 0 0,0 0 0 0 0,0 0 0 0 0,-1 0 0 0 0,1-1-1 0 0,0 1 1 0 0,0-1 0 0 0,-1 1 0 0 0,1-1-1 0 0,-1 0 1 0 0,1 1 0 0 0,0-1 0 0 0,-1 0-10 0 0,5-3-88 0 0,0 0 1 0 0,0-1-1 0 0,-1 0 1 0 0,0 0-1 0 0,3-3 88 0 0,-1 1-121 0 0,-5 4 176 0 0,0 1 0 0 0,-1-1 0 0 0,1 1 0 0 0,-1-1 1 0 0,0 0-1 0 0,0 0 0 0 0,0 0 0 0 0,0 0-55 0 0,4-9 124 0 0,-3 7-147 0 0,-1 1 0 0 0,0-1-1 0 0,0 1 1 0 0,0-1 0 0 0,-1 1 0 0 0,1-1-1 0 0,-1-3 24 0 0,1-14-142 0 0,2 0 240 0 0,-2 1 0 0 0,-1-16-98 0 0,0 18-403 0 0,0 3 926 0 0,0 15-470 0 0,0 3 0 0 0,18 65 822 0 0,-14-47-686 0 0,0 0 0 0 0,2-1 0 0 0,0 1 0 0 0,1-1-189 0 0,-2-9-557 0 0,0 0 1 0 0,0 0-1 0 0,4 4 557 0 0,-3-6-2443 0 0,0 0 0 0 0,1-1 0 0 0,-1 0 0 0 0,4 3 2443 0 0,-2-4-8065 0 0</inkml:trace>
  <inkml:trace contextRef="#ctx0" brushRef="#br0" timeOffset="3776.85">1837 385 6912 0 0,'1'-5'137'0'0,"0"-1"632"0"0,1 1 9479 0 0,-7 4-7352 0 0,-12-7-1653 0 0,12 6-1095 0 0,0 0 0 0 0,-1 1 0 0 0,1 0 1 0 0,0 0-1 0 0,-1 0 0 0 0,0 1 0 0 0,1-1 1 0 0,-1 1-1 0 0,1 1 0 0 0,-1-1 0 0 0,1 1 1 0 0,-1 0-1 0 0,1 0 0 0 0,-1 1 0 0 0,1-1 0 0 0,0 1 1 0 0,-1 0-1 0 0,1 1 0 0 0,0-1 0 0 0,1 1 1 0 0,-1 0-1 0 0,-4 4-148 0 0,5-4 59 0 0,3-2-56 0 0,1-1-1 0 0,-1 0 0 0 0,1 0 0 0 0,0 0 0 0 0,-1 1 1 0 0,1-1-1 0 0,0 0 0 0 0,-1 0 0 0 0,1 1 0 0 0,0-1 0 0 0,-1 0 1 0 0,1 1-1 0 0,0-1 0 0 0,0 0 0 0 0,-1 1 0 0 0,1-1 1 0 0,0 1-1 0 0,0-1 0 0 0,0 0 0 0 0,0 1 0 0 0,0-1 0 0 0,-1 1 1 0 0,1-1-3 0 0,-3 14-1 0 0,0-6-22 0 0,1-5 123 0 0,1-1-1 0 0,0 1 1 0 0,0-1-1 0 0,0 1 1 0 0,1-1 0 0 0,-1 1-1 0 0,0-1 1 0 0,1 1-1 0 0,0 0 1 0 0,0-1 0 0 0,0 1-1 0 0,0-1 1 0 0,0 1-1 0 0,0 0 1 0 0,1-1 0 0 0,-1 1-1 0 0,1 0 1 0 0,0-1 0 0 0,0 1-100 0 0,0 0 36 0 0,2 4-25 0 0,1-1 0 0 0,0 1 0 0 0,0-1 0 0 0,2 2-11 0 0,-5-6 18 0 0,0-1-1 0 0,0 0 0 0 0,0 1 1 0 0,1-1-1 0 0,-1 0 0 0 0,1 0 0 0 0,-1 0 1 0 0,1 0-1 0 0,0 0 0 0 0,-1 0 1 0 0,1 0-1 0 0,0 0 0 0 0,-1-1 0 0 0,1 1 1 0 0,0-1-1 0 0,0 1 0 0 0,0-1 1 0 0,0 0-1 0 0,1 1-17 0 0,8 0 157 0 0,-9-1-179 0 0,0 0 0 0 0,-1 1 0 0 0,1-1 0 0 0,0 0 0 0 0,0 0 0 0 0,-1 0 0 0 0,1-1 0 0 0,0 1 0 0 0,0 0 0 0 0,0-1 22 0 0,0 1-31 0 0,3-2 32 0 0,-1 1 0 0 0,0-1 0 0 0,1 1 0 0 0,-1-1 0 0 0,0 0 0 0 0,0-1-1 0 0,4-1 232 0 0,8-8-416 0 0,-14 10 101 0 0,0 1 79 0 0,0-1 0 0 0,0 1-1 0 0,-1-1 1 0 0,1 0 0 0 0,-1 1-1 0 0,1-1 1 0 0,-1 0 0 0 0,0 0-1 0 0,0 0 1 0 0,0 0 0 0 0,0 0-1 0 0,1-1 5 0 0,4-18 0 0 0,-4 17 0 0 0,-1 0 0 0 0,1 0 0 0 0,-1 1 0 0 0,0-1 0 0 0,-1 0 0 0 0,1 0 0 0 0,0-2 0 0 0,3-17-2 0 0,-3 18 8 0 0,1 0 0 0 0,-1 0 0 0 0,-1 0 0 0 0,1 0 0 0 0,-1-4-6 0 0,0 8 151 0 0,2-1 351 0 0,-2 3 312 0 0,1 4-365 0 0,0 8-449 0 0,0-8 0 0 0,0 1 0 0 0,0-1 0 0 0,0 1 0 0 0,2 3 0 0 0,-2-7 0 0 0,-1 0 0 0 0,1 0 0 0 0,0 0 0 0 0,0 0 0 0 0,0 0 0 0 0,0 0 0 0 0,0-1 0 0 0,0 1 0 0 0,0 0 0 0 0,1-1 0 0 0,-1 1 0 0 0,1-1 0 0 0,-1 1 0 0 0,1-1 0 0 0,0 0 0 0 0,7 8 0 0 0,-2 3 21 0 0,-5-8-39 0 0,1 0 1 0 0,-1-1-1 0 0,0 0 1 0 0,1 1-1 0 0,0-1 0 0 0,0 0 1 0 0,0-1-1 0 0,0 1 1 0 0,0 0-1 0 0,4 1 18 0 0,13 6-3698 0 0,-12-7-3129 0 0,-1 0-1348 0 0</inkml:trace>
  <inkml:trace contextRef="#ctx0" brushRef="#br0" timeOffset="4121.925">2075 555 7832 0 0,'0'0'356'0'0,"0"0"-7"0"0,0 0 211 0 0,0 0 1697 0 0,0 0 766 0 0,0 0 154 0 0,0 0-273 0 0,-4-13 788 0 0,-2 0-1809 0 0,0-1 1 0 0,-3-10-1884 0 0,5 11 250 0 0,-9-40 812 0 0,8 32-872 0 0,-5-35 744 0 0,1-8-934 0 0,-1-10 830 0 0,9 61-676 0 0,0-1 0 0 0,0 0 0 0 0,1-2-154 0 0,0 2 34 0 0,-1 3-34 0 0,1 10 0 0 0,-1 0 0 0 0,1 0 0 0 0,0 0 0 0 0,0 0 0 0 0,0 0 0 0 0,0 0 0 0 0,0 0 0 0 0,0 0 0 0 0,0 0 0 0 0,0 0 0 0 0,0 0 0 0 0,0 0 0 0 0,1 0 0 0 0,-1 0 0 0 0,1-1 0 0 0,-1 0-347 0 0,1-1-1 0 0,-1 0 1 0 0,1 1 0 0 0,-1-1 0 0 0,0 0-1 0 0,0 0 1 0 0,-1-2 347 0 0,1-4-1738 0 0,-9 26 203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09T18:23:18.9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19551 2582 1821 0,'9'-31'40'0,"-9"31"8"0,0 0 1 0,0 0 3 0,0 0-41 0,0 0-11 0,0 0 0 0,0 0 0 16,0 0 161-16,0 0 31 0,0 0 5 0,0 0 2 15,0 0-83-15,-9-4-17 0,5-3-3 0,-1-5-1 16,1 1-5-16,-5-1-1 0,5-3 0 0,0 3 0 0,-1-7-26 0,5-1-6 15,-4 1-1-15,0-4 0 16,-1 4-7-16,1-1-1 0,0 1-1 0,-1-4 0 0,1 3-38 0,4 1-9 16,-5-4 0-16,5 0 0 0,0 4 0 0,0-1 0 15,0 1 0-15,-4 0 0 0,0-1 0 0,4 1 0 16,4 4 0-16,0 3 0 0,1-7 0 0,-1 7 10 16,1 4-10-16,8 1 10 0,-5-1-10 0,5 4 0 15,-4-4 0-15,4 8 8 0,4 0-8 0,-4 8 0 16,0-8 0-16,0 8 0 0,0 3 0 0,0-3 0 15,5 8 0-15,-5-1 0 0,0 4 0 0,-4-7-11 16,4 7 11-16,-5 4-12 0,5-3 12 0,-4 3 0 16,-5 4 0-16,5-8 0 0,-5 0 0 0,1 1 0 15,-1-1 0-15,0 0 0 0,-4-3 0 0,0 3 0 16,5-7 0-16,-5 7 0 0,0-11 0 0,0 3 0 16,0 9 0-16,0-5 0 0,-5-3 0 0,5-5 8 15,0 5-8-15,0-12 0 0,0 0 10 0,0 0-2 16,0 0-8-16,0 0 12 0,-8-12-4 0,3 5 0 0,1-5-8 0,0 4 12 15,-1-11-12-15,1-4 0 0,0 4 8 0,-1-5-8 16,5 5 0-16,-4 0 0 0,0-1 0 0,-1 1 0 16,5-4 0-16,0 4 0 0,0 3 0 0,0-3 0 15,0 4 0-15,0 3 0 0,0 0 0 0,0 5 0 16,5-5-11-16,-5-3-8 0,4 3-1 0,-4 4-1 16,4-3 34-16,1-5 7 0,3 5 2 0,1-1 0 15,0 4-22-15,-1 1 0 0,1 3 0 0,0 0 0 16,4 4 0-16,0 0 0 0,-4 0 0 0,4 4 8 15,0 7-8-15,4-3 0 0,-4 4 0 0,4 7 0 0,-4 0 0 16,0-3 0-16,0 7 0 0,0 4 8 16,-4-4-8-16,0 0 0 0,-5 8 0 0,5-15 0 15,0 7 0-15,-1-4 0 0,-3 8 0 0,-1-8 0 0,0-7-12 0,1 3-1 16,-1 1 0-16,0-5 0 16,1 5-80-16,3-8-16 0,-3-1-3 0,-1-3-1 15,0 0-151-15,-4-4-29 0</inkml:trace>
  <inkml:trace contextRef="#ctx0" brushRef="#br0" timeOffset="400.082">20189 2115 1324 0,'0'0'118'0,"-4"4"-94"0,0 0-24 0,4 7 0 15,-5-7 236-15,-3 4 42 16,3 0 9-16,5-1 1 0,-4 5-116 0,4 7-23 16,0-11-5-16,-4 7 0 0,4 1-45 0,4-5-9 0,0 1-2 0,1 0 0 15,3-1-28-15,-3 1-7 0,8 3-1 0,-5-3 0 16,1-1-11-16,4 1-2 0,0 3-1 0,0-7 0 16,-4-4-10-16,-1 4-1 0,-8-8-1 0,18 0 0 15,-9-12-12-15,4 4-2 0,-9 1-1 0,5-5 0 16,-5-3-11-16,5-1 8 0,-5-3-8 0,0 3 8 15,-4-3-8-15,0 0 8 0,0 0-8 0,0-1 8 16,-4-7-8-16,0 8 0 0,-1 7 0 0,1-11 0 16,-5 8 0-16,1-5 0 0,-1 13 0 0,0-9 7 0,1 12-7 0,-1-7 0 15,0 3 0-15,-4 8 0 0,4 0 0 0,5 0 0 16,4 0 0-16,-9 4 0 0,9-4 0 0,-4 8 0 16,4-1-8-16,0 5 8 15,0-4-67-15,4 3-9 0,1-3-3 0,3 4 0 16,-8-12-153-16,5 7-30 0,-5-7-6 0</inkml:trace>
  <inkml:trace contextRef="#ctx0" brushRef="#br0" timeOffset="766.792">20380 2011 172 0,'0'0'8'0,"0"0"1"0,0 0-9 0,9 0 0 15,-9 0 0-15,9 4 0 0,-1-1 557 0,1 1 110 0,0 4 21 16,-5-8 5-16,5 8-497 0,0 3-100 16,-1-3-20-16,1 4-4 0,0-5-40 0,-1 9-8 0,1-1-2 0,4-3 0 15,-9 3 10-15,5-7 1 0,4 4 1 0,-9-1 0 16,5-3-7-16,-5 0-2 0,-4-8 0 0,5 11 0 16,-5-11 8-16,8 0 2 0,-8 0 0 0,5 0 0 15,3 4 8-15,-8-4 1 0,5-4 1 0,-5 4 0 16,0 0-13-16,0 0-4 0,0 0 0 0,0 0 0 15,0-11-8-15,0 3-3 0,4 0 0 0,-8 0 0 16,4-3-17-16,4 3 10 0,-4-3-10 0,0-1 8 16,0 4-8-16,0-7 0 0,0-1 0 0,-4 1 7 15,4 3-7-15,0-3 0 0,0-1 0 0,4 1 0 16,-4 3 0-16,0-3 0 0,4 3 0 0,1 1 0 0,-5 3 0 0,4-3 0 16,1 3 0-16,-1 8 0 15,5 0-88-15,-5 0-18 0,5 0-3 0,-1 8-1419 16</inkml:trace>
  <inkml:trace contextRef="#ctx0" brushRef="#br0" timeOffset="1469.283">21019 2018 979 0,'0'0'87'0,"0"0"-70"15,0-7-17-15,4-1 0 0,-4-4 361 0,-4 5 69 16,4-5 14-16,-5 4 2 0,1-11-244 0,-5 8-49 15,1-5-9-15,-1 5-3 0,0-5-62 0,-4 5-13 16,0 7-2-16,5-4-1 0,-5 8-32 0,0 0-7 16,-5 0 0-16,5 12-1 0,0-1-13 0,-4 5-2 15,4-5-8-15,-5 8 12 0,10 1-4 0,-5-1-8 16,8 0 11-16,-3 4-11 0,3-3 20 0,1-1-2 16,0 0-1-16,4 5 0 0,4-5 2 0,5-4 0 15,-1 5 0-15,5-9 0 0,-4 1 1 0,4 3 0 16,0-11 0-16,0 0 0 0,0 0-10 0,4-4-2 15,-4-4 0-15,1 4 0 0,-1-8-8 0,0 1 0 16,-5-1 0-16,1-4 0 0,0 1 0 0,-5-1 0 16,0-3 0-16,1 3 0 0,-5 4 0 0,0-3 0 0,0 3 0 0,0 8 0 15,0 0 0-15,0 0 0 0,0 0 0 0,0 0 0 16,0 0 0-16,0 0 0 0,0 0 0 0,0 0 0 16,0 0 0-16,0 12 0 0,0-1 0 0,0 1 0 15,0 3 0-15,4 1 0 0,-4 3 0 0,4 0 0 16,1 1 0-16,3-1 0 0,-3 8 0 0,-1 4 0 15,5-4 0-15,-1 0 0 0,1 8 0 0,0-1 0 16,-5 1 0-16,5-4 0 0,0-8 0 0,-1 4 0 16,1-8 0-16,0 5 0 0,-5-5 0 0,5-8 0 15,-1-3-23-15,-3 4-6 0,-5-12-2 0,0 0 0 16,0 0-245-16,0 0-48 0</inkml:trace>
  <inkml:trace contextRef="#ctx0" brushRef="#br0" timeOffset="2185.197">21679 1459 2440 0,'0'0'108'0,"0"0"23"16,0 0-105-16,0 0-26 0,0 0 0 0,0 0 0 0,0 0 184 0,0 0 31 15,0 0 6-15,0 0 2 0,0 0-121 0,-5 4-24 16,-3-1-5-16,-1 9-1 0,5-4-40 0,-5 11-8 16,5 0-1-16,-5 1-1 0,5 7-8 0,-9 4-2 0,4 7 0 0,0 1 0 15,1-5-4-15,3 5-8 0,1 0 11 0,0-1-11 16,-1 1 15-16,5-8-4 0,0 4-1 0,5-5 0 16,-1 1-10-16,0 4 0 0,5-12 0 0,0 4 0 15,-5 0 0-15,5-7 0 0,-1-1 0 0,5 0 0 16,-4-3 0-16,4-1 0 0,0 1 0 0,4-13 0 15,-3 5 0-15,-1 0 0 0,0-8 0 0,0 0 0 16,-5-8-15-16,5 0-5 0,-4 5 0 0,-5-9-1059 16,1-3-211-16</inkml:trace>
  <inkml:trace contextRef="#ctx0" brushRef="#br0" timeOffset="2733.743">22183 1686 1267 0,'8'-23'112'0,"-8"23"-89"0,9-4-23 0,0 4 0 16,-1-11 328-16,1 7 62 0,-9 4 12 0,9-4 2 15,-5-4-176-15,-4 8-35 0,0 0-7 0,0 0-2 16,0 0-100-16,0 0-20 0,0 0-4 0,0 0 0 16,0 0-31-16,0 0-5 0,0 0-2 0,-9 12 0 0,1-4-22 0,-1 7 8 15,0 4-8-15,1-7 6 0,-1 7-6 0,0 1 0 16,-4 7 0-16,0-4 0 0,0 4 0 0,4 0 0 15,-4 0 0-15,-4-4 0 0,4 0 0 0,0 8 0 16,4-12 0-16,-4-3 0 0,5-1 0 0,3 1 0 16,1-5 0-16,0 1 0 0,-1-8-14 0,1 7-2 15,-5-11-1-15,9 0 0 16,0 0-101-16,-9-11-20 0,5 3-4 0,0-4-1326 0</inkml:trace>
  <inkml:trace contextRef="#ctx0" brushRef="#br0" timeOffset="2877.88">21935 1717 921 0,'13'-19'82'0,"-13"19"-66"16,0 0-16-16,0 0 0 0,0 0 480 0,0 0 92 15,0 0 18-15,0 0 4 0,0 0-382 0,0 0-77 16,13 0-15-16,-13 0-4 0,0 0-82 0,0 0-17 0,4 0-3 0,-4 0-1 31,0 0-83-31,0 0-17 0,0 0-3 0,0 0-1387 0</inkml:trace>
  <inkml:trace contextRef="#ctx0" brushRef="#br0" timeOffset="3050.225">22235 2030 1728 0,'0'0'153'0,"0"0"-122"0,8 0-31 0,1 0 0 0,0 0 300 0,-9 0 53 16,0 0 11-16,4-8 3 0,5 4-266 0,-9 4-53 15,0-7-10-15,0-1-962 16,-5 0-192-16</inkml:trace>
  <inkml:trace contextRef="#ctx0" brushRef="#br0" timeOffset="3551.879">22469 2038 2822 0,'0'0'125'0,"0"0"26"0,0 0-121 0,0 0-30 0,0 0 0 0,0-8 0 16,0 8 121-16,0-15 19 0,0 3 3 0,0 0 1 15,-4-7-93-15,4 0-19 0,0 3-3 0,-5-11-1 16,1 4 7-16,0-12 1 0,-1 12 0 0,1-4 0 16,0-4-36-16,-1 8-14 0,5 4 1 0,-4 3 0 15,0 9 13-15,4-9 0 0,0 5 0 0,0 3 0 16,0 8 0-16,0 0 0 0,0 0 0 0,0 0 10 16,0 0-10-16,4 15 0 0,5-3 0 0,-5 7 8 0,0 1-8 0,1-5 0 15,-1 4 0-15,0 1 0 0,1-5 0 0,-5 1 0 16,0 3 0-16,4 0 0 0,-4 1 0 15,4-5 0-15,-4 4 0 0,5-3 0 0,-1-1 12 16,-4 4-2-16,0-11-1 0,5-4 0 0,-5-4 6 0,0 0 1 16,0 0 0-16,0 0 0 0,0 0-6 0,0 0-1 15,0 0 0-15,0 0 0 0,0 0-9 0,0 0 0 16,0-4 9-16,0-11-9 0,4 3 0 0,0 1 0 16,-4 3 0-16,5-11 0 15,-1 3-20-15,0 1-9 0,1 7-2 0,3-11 0 0,1 3 51 0,4 5 9 16,0-5 3-16,0 1 0 0,-4-1-24 0,4 5-8 15,0-5 0-15,0 5 0 16,0 7-90-16,0 0-18 0,-9 0-3 0</inkml:trace>
  <inkml:trace contextRef="#ctx0" brushRef="#br0" timeOffset="4317.032">23016 1891 230 0,'0'-23'10'0,"0"23"2"0,0 0-12 0,5 0 0 0,-5-12 0 0,0 5 0 15,0 7 240-15,0 0 44 0,0-8 10 0,0 0 2 16,0 4-196-16,-5-3-40 0,5-1-7 0,-4 4-1 16,4-4 44-16,0 8 10 0,0 0 2 0,0 0 0 15,-4 0 40-15,-1-11 8 0,1 7 1 0,0 0 1 16,-1-4-25-16,-3 4-5 0,3 1 0 0,-3-1-1 16,-1 4-39-16,-4-8-7 0,0 8-1 0,4 0-1 15,-4 8-24-15,0-4-5 0,0 3-1 0,0 5 0 16,-4 3-23-16,4-11-5 0,0 4-1 0,0 7 0 0,4-11-12 15,-4 12-8-15,4-13 10 0,0 5-10 0,9-8 9 16,0 8-9-16,-4 4 8 0,4-5-8 0,4 1 8 0,5 4-8 16,0-5 8-16,4 5-8 0,4-4 8 0,-4 3-8 15,5 1 0-15,-1-5 8 0,0 5 0 0,1 3-8 16,-5-7 12-16,0 4-4 0,-5-1 4 0,1 5 1 16,0-5 0-16,-5 9 0 0,-4-13-13 0,5 9 8 15,-5-1-8-15,-5-7 0 0,1 4 0 0,-5-1 0 16,5-7 0-16,-5 8 0 0,-4-12 0 0,0 3 0 15,0-3 0-15,0 4 0 16,0-8-35-16,0 1-13 0,0 3-2 0,4-8-1 16,1 4-122-16,8 4-25 0</inkml:trace>
  <inkml:trace contextRef="#ctx0" brushRef="#br0" timeOffset="4595.054">23055 2049 1324 0,'0'0'118'0,"0"0"-94"0,0 0-24 0,0 0 0 15,0 0 236-15,0 0 42 0,0 0 9 0,0 0 1 16,0 0-108-16,0 0-21 0,0 8-5 0,0 4-1 0,0-12-61 0,0 4-13 15,0 11-3-15,0-11 0 0,0 4-27 0,0 3-5 16,0 1-2-16,0-1 0 0,0 1-22 0,0-1-4 16,5 5 0-16,-5-8-1 0,0-8-15 0,4 11 0 15,5-3 0-15,-9-8 0 16,0 0-190-16,0 0-34 0</inkml:trace>
  <inkml:trace contextRef="#ctx0" brushRef="#br0" timeOffset="4732.88">23090 1876 2739 0,'13'-16'121'0,"-8"12"26"0,-5 4-118 0,4 0-29 15,-4 0 0-15,0 0 0 0,0 0 51 0,9-4 4 16,-9 4 1-16,0-3-1330 0</inkml:trace>
  <inkml:trace contextRef="#ctx0" brushRef="#br0" timeOffset="5099.56">23333 2231 1382 0,'0'0'123'0,"0"0"-99"15,0 0-24-15,0 0 0 16,0 0 349-16,13 4 65 0,-4-4 13 0,4 0 2 16,0 0-233-16,-4-4-48 0,-1-8-8 0,1 5-3 0,0-13-72 0,0 5-14 15,-5-5-3-15,0-3-1 0,-4 0-27 0,5 0-4 16,-5-8-2-16,-5 4 0 0,5-8-5 0,-8 4-1 16,-1-3 0-16,-4-1 0 0,4 8-8 0,-4-12 8 15,0 12-8-15,4-4 8 0,-4 4-5 0,5 8-3 16,-5 4 0-16,0 3 0 0,0-7 0 0,0 3 0 15,0 5 0-15,-1 3 0 0,1 4 0 0,0-4 0 16,5 5 0-16,3-1 0 0,-3 0 0 0,8 4 0 16,0 0 0-16,0 0 0 0,0 0 0 0,0 0 0 15,0 0 0-15,0 0 0 16,0 0-124-16,13 8-24 0,0 3-4 0</inkml:trace>
  <inkml:trace contextRef="#ctx0" brushRef="#br0" timeOffset="5345.391">23646 2335 2188 0,'17'19'97'0,"-12"-7"20"16,3 3-93-16,-3 1-24 0,-1 7 0 0,-4-4 0 0,4 1 216 0,-4-1 40 15,0 0 7-15,0 1 1 0,-4-1-231 0,0-4-46 16,-5 5-10-16</inkml:trace>
  <inkml:trace contextRef="#ctx0" brushRef="#br0" timeOffset="6148.184">24254 1659 2649 0,'0'0'117'0,"0"0"25"0,0 0-114 0,0 0-28 0,9 4 0 0,-9-4 0 16,0 0 167-16,0 0 27 15,0 8 6-15,4 0 0 0,-4 3-122 0,0 5-25 0,0-5-5 0,-4 9 0 16,-5-1-27-16,0 8-5 0,1-4 0 0,-1 4-1 16,0 0-15-16,1 0 0 0,-6 4 0 0,1-4 0 0,0 0 0 0,5 0 8 15,-5 4-8-15,4-8 0 0,0 0 0 0,1 1 8 16,-1-5-8-16,0 4 0 0,5-8 0 0,0 5-15 16,-1-5 3-16,1-3 1 0,0-1 11 0,-1-3 14 15,5-8-3-15,0 0-1 16,0 0-82-16,0 0-17 0,-8-8-3 0,3-7-921 15,1 0-184-15</inkml:trace>
  <inkml:trace contextRef="#ctx0" brushRef="#br0" timeOffset="6290.089">24024 1764 518 0,'0'0'46'0,"0"0"-37"16,0 0-9-16,0 0 0 0,0 0 573 0,8 7 113 15,-3 5 22-15,-1 0 5 0,-4-12-501 0,4 11-101 16,-4-11-20-16,0 0-4 0,0 0-68 0,0 0-19 15,0 0 0-15,9 8 8 16,-4 7-162-16,-5-15-33 0,8 4-6 0</inkml:trace>
  <inkml:trace contextRef="#ctx0" brushRef="#br0" timeOffset="6484.713">24345 2185 2397 0,'0'0'106'0,"0"0"22"16,0 0-102-16,0 0-26 0,0 0 0 0,0 0 0 0,0 0 140 0,0 0 22 15,0 0 5-15,0 0 1 0,0 0-116 0,0-4-22 16,4-4-5-16,-4 8-929 16,0-8-185-16</inkml:trace>
  <inkml:trace contextRef="#ctx0" brushRef="#br0" timeOffset="6783.79">24514 2219 806 0,'0'0'72'0,"0"0"-58"16,0 0-14-16,0 0 0 0,0 0 360 0,0 0 68 15,0-7 15-15,5-5 2 0,-5 4-252 0,0-3-50 16,-5 3-11-16,1-8-1 0,0 5-54 0,-1-1-10 0,1-7-3 16,0 4 0-16,-5-5 1 0,5 1 0 0,-5 0 0 0,5-1 0 15,-1 1-1-15,1 0-1 0,0-1 0 0,4 5 0 16,-5-4-63-16,5 3-8 0,0 9-4 0,5-13-1 16,-1 9 13-16,0 3 0 0,1-4 0 0,3 5 0 15,-3-1 0-15,-1 0-17 0,9 4 3 0,-4-3 1 16,-1-1-121-16,1 4-24 0,4-4-5 0,0 8-1221 15</inkml:trace>
  <inkml:trace contextRef="#ctx0" brushRef="#br0" timeOffset="7199.826">24836 1918 633 0,'13'-11'56'0,"-13"11"-44"0,0 0-12 0,0-12 0 0,4 4 450 0,-4 8 88 15,-4 0 18-15,4 0 3 0,0 0-350 0,-9 0-69 16,-4 4-15-16,0 4-2 0,0 0-94 0,0 11-18 16,0-11-11-16,0 11 12 0,0 0 1 0,-4-7 1 15,4 7 0-15,0-4 0 0,0 1-14 0,4-1 0 16,0 5 0-16,5-13 0 0,4 5 0 0,0-4 0 16,4 3 0-16,9-3 0 0,-4-4 11 0,4 0-11 15,0-4 12-15,4 0-12 0,-4-4 30 0,5 0-1 16,-1-4 0-16,-4 1 0 0,0-1-8 0,0-4-1 15,0 1-1-15,0-1 0 0,-4-7-6 0,0 3-1 16,-5-3 0-16,5 0 0 0,-5-1-12 0,5 1 8 16,-5 0-8-16,0-8 0 0,1 4 0 0,-5 7 0 0,-5 5 0 0,5-5 0 15,0 5 0-15,5 3 0 16,-10 0 0-16,5 8 0 0,0 0 8 0,0 0-8 0,0 0 0 0,0 0 9 16,0 16 4-16,0-9 1 0,0 5 0 0,0 3 0 15,-4 1-1-15,8-1 0 0,1 5 0 0,-1-9 0 16,0 5 1-16,1-1 0 0,-1 0 0 0,5 1 0 15,-1-1-14-15,-3 1 0 0,3 3 0 0,1-11 0 16,4 3-32-16,-4-3-10 0,0 4-2 0,-1-12 0 16,1 4-114-16,0-1-23 0,-1-6-5 0</inkml:trace>
  <inkml:trace contextRef="#ctx0" brushRef="#br0" timeOffset="7426.373">25279 1686 3132 0,'0'0'69'0,"0"0"15"0,0 0 2 0,0 0 1 0,0 0-70 0,0 0-17 16,0 0 0-16,0 0 0 0,0 0 79 0,0 0 12 15,0 0 2-15,0 0 1 0,0 0-58 0,-5 4-12 16,1 12-3-16,0 3 0 0,-9 0-13 0,4 5-8 16,0 3 8-16,1 7-8 0,-5-11 0 0,0 1 0 15,4 7 0-15,-4-12 0 0,4 4-16 0,1 0 0 16,-1-4-1-16,0 1 0 15,5-9-23-15,-1 5-5 0,5-1-1 0,0 1 0 16,0-12-78-16,5 3-16 0,-5-7-4 0,0 0-755 16,0 0-151-16</inkml:trace>
  <inkml:trace contextRef="#ctx0" brushRef="#br0" timeOffset="7580.894">25361 2049 864 0,'0'0'76'0,"0"0"-60"0,0 0-16 0,0-7 0 16,-4 3 416-16,0-4 81 0,-1 0 16 0,-3 1 3 15,-10-5-280-15,5 0-56 0,-4-3-11 0,-1-4-2 16,-8-4-84-16,0 3-17 0,5-7-3 0,-5 8-1 16,-1-8-42-16,1 0-8 0,0 0-1 0,5 4-1 15,-5-8-62-15,4 8-13 0,9-1-3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48:28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95 3680 0 0,'0'0'167'0'0,"0"0"511"0"0,0 0 2046 0 0,0 0 893 0 0,0 0 178 0 0,0 0-337 0 0,0 0-1572 0 0,0 0-690 0 0,0 0-138 0 0,0 0-116 0 0,0 0-370 0 0,0 0-164 0 0,14-3 665 0 0,28-9 751 0 0,0-2 0 0 0,22-11-1824 0 0,-45 17 258 0 0,0 2 0 0 0,15-4-258 0 0,16-5 317 0 0,-47 15-298 0 0,0-1 0 0 0,-1 1 0 0 0,1-1 0 0 0,0 1-1 0 0,0 0 1 0 0,0 0 0 0 0,0 0 0 0 0,1 1-19 0 0,-3-1-4 0 0,0 0 0 0 0,0 0-1 0 0,0 0 1 0 0,1 0 0 0 0,-1 1-1 0 0,0-1 1 0 0,0 0 0 0 0,0 1 0 0 0,0-1-1 0 0,0 1 1 0 0,0-1 0 0 0,0 1-1 0 0,0-1 1 0 0,0 1 0 0 0,-1 0 0 0 0,1-1-1 0 0,0 1 1 0 0,0 0 0 0 0,0 0-1 0 0,-1 0 1 0 0,1 0 0 0 0,0 0 0 0 0,-1 0-1 0 0,1-1 1 0 0,-1 2 4 0 0,3 5 190 0 0,-2-4-204 0 0,0 0 0 0 0,0 0 0 0 0,0 0 0 0 0,-1 0 0 0 0,1 0 1 0 0,-1 0-1 0 0,1 0 0 0 0,-1 0 0 0 0,0 1 0 0 0,0-1 0 0 0,-1 0 14 0 0,1-1-10 0 0,0 0 0 0 0,0 0 0 0 0,0 1-1 0 0,0-1 1 0 0,0 0 0 0 0,0 0-1 0 0,1 0 1 0 0,0 2 10 0 0,1 10-15 0 0,2 124 343 0 0,-4-132-208 0 0,1 0 1 0 0,-1 0-1 0 0,2 0 0 0 0,-1-1 1 0 0,2 6-121 0 0,-1-6 140 0 0,-1 0 1 0 0,1 1-1 0 0,-1-1 1 0 0,-1 1-1 0 0,1 4-140 0 0,0 11-174 0 0,1 1 0 0 0,1 2 174 0 0,-1-16-93 0 0,3 26 53 0 0,-2-15 40 0 0,0 0 1 0 0,-1 0-1 0 0,-2 1 0 0 0,0 10 23 0 0,-1-13-10 0 0,1 0 0 0 0,1 0 0 0 0,0 0 0 0 0,2 3-13 0 0,-2-11 13 0 0,0-1 0 0 0,0 1 0 0 0,-1-1 0 0 0,-1 4-13 0 0,2 20 54 0 0,2 1-38 0 0,2 25 43 0 0,-3-6 56 0 0,3-1-1 0 0,2 3-114 0 0,-5-30 189 0 0,0 22-189 0 0,1 19-226 0 0,-2-54 226 0 0,-1 1 0 0 0,-1 0 0 0 0,0 9 0 0 0,-2 15 0 0 0,4-19 0 0 0,0 0 0 0 0,4 15 0 0 0,-4-27 0 0 0,0 11-3 0 0,0 0 0 0 0,0 0 1 0 0,-2 0 2 0 0,1 2 48 0 0,0-1 1 0 0,2 6-49 0 0,-1-11 76 0 0,1 1 0 0 0,1-1-1 0 0,0 1 1 0 0,1 0-76 0 0,0-2-28 0 0,-2 1-1 0 0,0-1 1 0 0,0 1-1 0 0,-1 0 1 0 0,0 0-1 0 0,-1-1 1 0 0,0 1-1 0 0,-1 2 29 0 0,0 0 64 0 0,2 0 0 0 0,-1 0 0 0 0,2 1-64 0 0,0 26-117 0 0,2 68-90 0 0,-4-35 207 0 0,2-38 0 0 0,4 26 0 0 0,-4-41 0 0 0,0 3 0 0 0,-2 18 0 0 0,0-18 0 0 0,2 19 0 0 0,0-23 0 0 0,-2 0 0 0 0,0 1 0 0 0,-1-7 0 0 0,1 0 0 0 0,1 0 0 0 0,0 0 0 0 0,1 0 0 0 0,1 1 0 0 0,-1-5 0 0 0,-1 0 0 0 0,0 1 0 0 0,0-1 0 0 0,-1 6 0 0 0,-1-6 0 0 0,2 0 0 0 0,-1 1 0 0 0,2-1 0 0 0,1 10 0 0 0,-1-11 0 0 0,-1 0 0 0 0,0 0 0 0 0,0 0 0 0 0,-1-1 0 0 0,0 1 0 0 0,0 2 0 0 0,1 1 0 0 0,-1-1 0 0 0,2 1 0 0 0,3 19 48 0 0,-2 1 1 0 0,-1-1-1 0 0,-1 9-48 0 0,0 13 223 0 0,8 44-223 0 0,-9-33-297 0 0,2-30 280 0 0,-2-24 25 0 0,1 0 0 0 0,0 0-1 0 0,2 10-7 0 0,3 9-3 0 0,-2 0-1 0 0,-1 1 1 0 0,-1 1 3 0 0,1 13-11 0 0,8 77 11 0 0,-10-95 0 0 0,0-1 0 0 0,-2 0 0 0 0,-3 20 0 0 0,4-38 0 0 0,0-1 0 0 0,0 0 0 0 0,1 0 0 0 0,-1 0 0 0 0,3 6 0 0 0,0 20 0 0 0,-2 35 89 0 0,4 26-89 0 0,-3-70 65 0 0,-2 1 1 0 0,-1 15-66 0 0,-1-15 46 0 0,2-1 0 0 0,1 14-46 0 0,14 184-297 0 0,-13-185 279 0 0,-2 36 18 0 0,1 14 3 0 0,7 74 186 0 0,-6-117-307 0 0,-3 36 118 0 0,0-40-35 0 0,1 0-1 0 0,4 15 36 0 0,-2-18 0 0 0,-1-24 0 0 0,0 0 0 0 0,1 0 0 0 0,2 12 0 0 0,-2-15 0 0 0,-1 1 0 0 0,0-1 0 0 0,0 1 0 0 0,-1-1 0 0 0,-1 1 0 0 0,0 6 0 0 0,-1 16 0 0 0,3 34 0 0 0,0-4 0 0 0,-2 2 0 0 0,0-56 0 0 0,0 2 0 0 0,0-1 0 0 0,1 1 0 0 0,0-1 0 0 0,1 1 0 0 0,0 0 0 0 0,0-1 0 0 0,2 2 0 0 0,-2-5 0 0 0,0-1 0 0 0,1 1 0 0 0,-2-1 0 0 0,1 1 0 0 0,-1 0 0 0 0,0-1 0 0 0,0 1 0 0 0,0-1 0 0 0,-1 1 0 0 0,0 0 0 0 0,-1 23 0 0 0,1 1 0 0 0,3 14 0 0 0,-1 3 0 0 0,7 46 123 0 0,-8-42-246 0 0,6 29 123 0 0,-4-38 0 0 0,-1 0 0 0 0,-2 6 0 0 0,-1 12 0 0 0,6 40 297 0 0,-1-58-384 0 0,-2-29 17 0 0,0 1 0 0 0,-1-1 0 0 0,-1 13 70 0 0,-2 5 105 0 0,2 24-105 0 0,1-48 18 0 0,-1 37 107 0 0,0-23-201 0 0,1 0 1 0 0,0-1-1 0 0,3 9 76 0 0,-2-20 61 0 0,-1 1-1 0 0,0 0 1 0 0,-1 4-61 0 0,1-5 6 0 0,0 0 1 0 0,0 1 0 0 0,2 7-7 0 0,-2-12-18 0 0,0-1 1 0 0,0 1 0 0 0,0-1-1 0 0,-1 0 1 0 0,1 1 0 0 0,-1-1-1 0 0,0 1 18 0 0,-3 18-101 0 0,8 172 122 0 0,-2-182 130 0 0,-1-8-168 0 0,-1 0 1 0 0,1 0-1 0 0,-1-1 1 0 0,0 1-1 0 0,0 3 17 0 0,-2 4-51 0 0,4-8 22 0 0,0-2 20 0 0,-5 51 98 0 0,2-47-142 0 0,0-1 26 0 0,0 25 18 0 0,2-21 9 0 0,1-2 0 0 0,-2 2 0 0 0,0 0 0 0 0,0-4 0 0 0,5 7 0 0 0,-3-6 0 0 0,-1 0 19 0 0,-1-5 71 0 0,0-1 9 0 0,0 0-100 0 0,0 1-1 0 0,0-1 0 0 0,-1 1 1 0 0,1 0-1 0 0,0-1 1 0 0,0 1-1 0 0,0-1 1 0 0,-1 1-1 0 0,1-1 1 0 0,0 1-1 0 0,-1-1 1 0 0,1 1-1 0 0,-1-1 1 0 0,1 1-1 0 0,0-1 1 0 0,-1 0-1 0 0,1 1 1 0 0,-1-1-1 0 0,1 0 1 0 0,-1 1-1 0 0,1-1 1 0 0,-1 0-1 0 0,1 1 0 0 0,-1-1 1 0 0,0 0-1 0 0,1 0 1 0 0,-1 0-1 0 0,1 0 1 0 0,-1 0-1 0 0,0 0 1 0 0,1 1 1 0 0,-24 2 7 0 0,17-2-183 0 0,-3 1 207 0 0,-1 0 0 0 0,0-1 0 0 0,1 0 0 0 0,-1-1 0 0 0,0-1-31 0 0,2 1 16 0 0,-1 0 1 0 0,1 0-1 0 0,-1 1 1 0 0,1 0-1 0 0,0 1 0 0 0,-7 2-16 0 0,-38 15-2 0 0,37-12 149 0 0,16-6-143 0 0,0-1 0 0 0,0 1-1 0 0,0 0 1 0 0,0-1 0 0 0,0 1 0 0 0,0-1 0 0 0,0 0 0 0 0,0 1 0 0 0,-1-1-1 0 0,1 0 1 0 0,0 0 0 0 0,0 0 0 0 0,-1 0-4 0 0,-4 1-92 0 0,5-1-377 0 0,1 0-130 0 0,0 0-10 0 0,0 0-389 0 0,0 0-1608 0 0,0 0-693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49:40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1 160 2304 0 0,'0'0'600'0'0,"0"0"1680"0"0,0-2 4632 0 0,0-12 279 0 0,0 12 553 0 0,1 3-7682 0 0,-1 0 0 0 0,0 0 0 0 0,0 0 0 0 0,1 0 0 0 0,-1 1-1 0 0,0-1 1 0 0,0 0 0 0 0,0 0 0 0 0,0 0 0 0 0,0 0 0 0 0,-1 0 0 0 0,1 0-62 0 0,0 1 27 0 0,0-1 0 0 0,0 0-1 0 0,-1 1 1 0 0,1-1 0 0 0,0 0 0 0 0,0 0 0 0 0,1 1 0 0 0,-1-1 0 0 0,0 0-1 0 0,0 1 1 0 0,1-1 0 0 0,-1 0 0 0 0,1 0 0 0 0,-1 1-27 0 0,4 5 170 0 0,0 0 0 0 0,-1 0-1 0 0,0 0 1 0 0,-1 0 0 0 0,1 3-170 0 0,-2-7 51 0 0,0 0 1 0 0,1 0-1 0 0,-1 0 1 0 0,1 0-1 0 0,-1 0 0 0 0,1-1 1 0 0,1 2-52 0 0,-1-1 41 0 0,0 0 0 0 0,0 0 0 0 0,0 0 1 0 0,0 0-1 0 0,-1 0 0 0 0,0 1 0 0 0,1 1-41 0 0,4 12 128 0 0,0 0-1 0 0,5 9-127 0 0,5 14 70 0 0,0-2-225 0 0,3 2 155 0 0,8 22 238 0 0,-20-45-170 0 0,1 0 0 0 0,6 9-68 0 0,-10-16 42 0 0,6 5 44 0 0,-9-15-58 0 0,-1 1 0 0 0,0-1-1 0 0,0 0 1 0 0,0 1 0 0 0,1-1 0 0 0,-1 1 0 0 0,0-1 0 0 0,1 0-1 0 0,-1 0 1 0 0,0 1 0 0 0,1-1 0 0 0,-1 0 0 0 0,0 1-1 0 0,1-1 1 0 0,-1 0 0 0 0,1 0 0 0 0,-1 0 0 0 0,0 1-1 0 0,1-1 1 0 0,-1 0 0 0 0,1 0 0 0 0,-1 0 0 0 0,1 0-1 0 0,-1 0 1 0 0,0 0 0 0 0,1 0 0 0 0,-1 0 0 0 0,1 0-1 0 0,-1 0 1 0 0,1 0 0 0 0,-1 0 0 0 0,1 0 0 0 0,-1 0 0 0 0,1-1-28 0 0,0 1 29 0 0,0-1 0 0 0,0 0 0 0 0,0 0 0 0 0,-1 0 0 0 0,1 0 0 0 0,0 0 0 0 0,0 0 1 0 0,0 0-1 0 0,-1 0 0 0 0,1 0 0 0 0,-1-1 0 0 0,1 0-29 0 0,3-7 67 0 0,-1 0 1 0 0,0 0-1 0 0,-1-4-67 0 0,-1 12 30 0 0,1-18 71 0 0,0 1 0 0 0,-1 0 1 0 0,-1-1-1 0 0,-1-13-101 0 0,0-8 108 0 0,1 39-108 0 0,0-37-89 0 0,-2-1 1 0 0,-2-12 88 0 0,1 30 12 0 0,2-1 0 0 0,0-5-12 0 0,1 26-396 0 0,0 1-196 0 0,0 0-43 0 0,0 0-196 0 0,0 0-801 0 0,0 0-351 0 0,0 0-67 0 0</inkml:trace>
  <inkml:trace contextRef="#ctx0" brushRef="#br0" timeOffset="587.208">364 297 3680 0 0,'0'0'284'0'0,"0"0"325"0"0,0 0 2060 0 0,0 0 917 0 0,0 0 182 0 0,0 0-369 0 0,0 0-1692 0 0,0 0-746 0 0,0 0-147 0 0,0 0-82 0 0,0 0-232 0 0,0 0-99 0 0,0 0-17 0 0,0 0-27 0 0,0 0-83 0 0,0 0-33 0 0,0 0-8 0 0,0 0 10 0 0,0 0 45 0 0,0 0 21 0 0,0 0 3 0 0,0 0-8 0 0,1 2-33 0 0,2 10 141 0 0,-3-8-297 0 0,1-1 0 0 0,-1 0 0 0 0,1 0 0 0 0,0 0-1 0 0,0 0 1 0 0,0-1 0 0 0,1 2-115 0 0,6 20 578 0 0,-2-5-251 0 0,4 8 41 0 0,-9-25-337 0 0,1 1-1 0 0,-1-1 1 0 0,-1 0-1 0 0,1 1 0 0 0,0-1 1 0 0,-1 0-1 0 0,1 1 1 0 0,-1 1-31 0 0,5 15 276 0 0,-1-6-37 0 0,-2-6-267 0 0,0 1 1 0 0,0-1 0 0 0,1 0-1 0 0,2 3 28 0 0,-5-8-525 0 0,0-2-154 0 0,0 0-1144 0 0,0-2-4720 0 0,0-8-2023 0 0</inkml:trace>
  <inkml:trace contextRef="#ctx0" brushRef="#br0" timeOffset="1275.398">588 426 1840 0 0,'0'0'577'0'0,"0"0"1754"0"0,0 0 769 0 0,0 0 150 0 0,0 0-276 0 0,0 0-1276 0 0,-4-14 1419 0 0,0-15-1200 0 0,3 24-1633 0 0,0-1 1 0 0,0 0 0 0 0,0 0-1 0 0,0 1 1 0 0,-1-1-1 0 0,-2-3-284 0 0,2 1 233 0 0,-1-1 1 0 0,1 1-1 0 0,0-1 0 0 0,1 0 0 0 0,0 1 0 0 0,0-1-233 0 0,-2-15 553 0 0,3 23-627 0 0,-2-15 1379 0 0,5 14 43 0 0,3 8-1197 0 0,-1 0-256 0 0,0 0 0 0 0,-1 0 1 0 0,0 0-1 0 0,0 1 1 0 0,-1 0-1 0 0,0-1 1 0 0,0 1-1 0 0,-1 1 1 0 0,1 1 104 0 0,3 16 246 0 0,-1-1-1 0 0,-1 6-245 0 0,7 34 362 0 0,-10-62-340 0 0,-1 0 0 0 0,1 0 1 0 0,-1 0-1 0 0,0 0 0 0 0,0 0 1 0 0,1 0-1 0 0,-1 0 0 0 0,0 1 0 0 0,-1-1 1 0 0,1 0-1 0 0,0 0 0 0 0,-1 1-21 0 0,0 2 154 0 0,4-6 1129 0 0,5-9-532 0 0,-6 2-674 0 0,0 1-1 0 0,0-1 0 0 0,-1 0 1 0 0,0 0-1 0 0,0 0 0 0 0,-1 0 1 0 0,0-7-78 0 0,1-24 298 0 0,2 8-268 0 0,-3 23-80 0 0,0-1 0 0 0,1 1 0 0 0,0-1-1 0 0,1 0 1 0 0,0 1 0 0 0,0 0 0 0 0,1-1 0 0 0,0 1 0 0 0,0 0 0 0 0,1 1 0 0 0,1-4 50 0 0,-4 10-728 0 0,-1 1-28 0 0,0 0-309 0 0,1-1-1284 0 0,5-5-557 0 0</inkml:trace>
  <inkml:trace contextRef="#ctx0" brushRef="#br0" timeOffset="1661.336">911 490 5064 0 0,'0'0'232'0'0,"0"0"522"0"0,0 0 2070 0 0,0 0 904 0 0,0 0 177 0 0,0 0-345 0 0,0 0-1593 0 0,1 0-1675 0 0,0 0 0 0 0,-1-1-1 0 0,1 1 1 0 0,0 0 0 0 0,0-1 0 0 0,-1 1 0 0 0,1-1-1 0 0,0 1 1 0 0,-1 0 0 0 0,1-1 0 0 0,0 1 0 0 0,-1-1-1 0 0,1 0 1 0 0,-1 1-292 0 0,4-11 1053 0 0,-3 10-1000 0 0,-1 0-1 0 0,1 0 1 0 0,-1 0 0 0 0,1-1-1 0 0,-1 1 1 0 0,1 0 0 0 0,-1 0-1 0 0,0-1 1 0 0,0 1 0 0 0,0 0-1 0 0,0 0 1 0 0,0-1 0 0 0,0 1-1 0 0,0 0 1 0 0,0 0-53 0 0,-4-26 496 0 0,2 0 1 0 0,0-6-497 0 0,1 2 324 0 0,-4-17-324 0 0,-2-12 156 0 0,2-1-156 0 0,-1-14 57 0 0,5 65-55 0 0,1-1 0 0 0,0 1 0 0 0,1-1 0 0 0,0 1-1 0 0,1 0 1 0 0,2-7-2 0 0,-4 16-65 0 0,0 1 0 0 0,0-1 0 0 0,0 1 0 0 0,0-1 0 0 0,0 1 0 0 0,0-1 0 0 0,0 0 0 0 0,1 1 0 0 0,-1-1 0 0 0,0 1 0 0 0,0-1 0 0 0,1 1 0 0 0,-1-1 0 0 0,0 1 0 0 0,0 0 0 0 0,1-1 0 0 0,-1 1 0 0 0,1-1 1 0 0,-1 1-1 0 0,0 0 0 0 0,1-1 0 0 0,-1 1 0 0 0,1 0 0 0 0,-1-1 0 0 0,1 1 65 0 0,13 5-2179 0 0,-13-5 2160 0 0,0 1-250 0 0,0 0 0 0 0,1 0 0 0 0,-1 0 0 0 0,0 0 0 0 0,0 0 1 0 0,0 1-1 0 0,0-1 0 0 0,0 0 0 0 0,0 1 0 0 0,0-1 0 0 0,0 1 1 0 0,0-1-1 0 0,-1 1 0 0 0,1-1 0 0 0,-1 1 0 0 0,1-1 0 0 0,-1 2 269 0 0,6 10-3059 0 0,1-2 448 0 0</inkml:trace>
  <inkml:trace contextRef="#ctx0" brushRef="#br0" timeOffset="2008.407">1084 217 12784 0 0,'11'10'1361'0'0,"5"2"-260"0"0,-8-3 4888 0 0,-7-8-4805 0 0,-1-1-257 0 0,0 0-51 0 0,0 0-69 0 0,0 0-250 0 0,0 0-114 0 0,0 0-25 0 0,0 0-23 0 0,-9 3-175 0 0,0 0 0 0 0,0-1 1 0 0,0 0-1 0 0,0 0 0 0 0,0-1 1 0 0,-1 0-1 0 0,1-1 0 0 0,-1 0-220 0 0,-19 2 243 0 0,5 1 50 0 0,0 2 1 0 0,0 1-1 0 0,-18 6-293 0 0,24-6 139 0 0,11-3-132 0 0,0 0-1 0 0,0-1 1 0 0,-1 0 0 0 0,1-1-1 0 0,0 0 1 0 0,-3 0-7 0 0,9-1-311 0 0,1 0-1280 0 0,0 0-5256 0 0,0 0-2254 0 0</inkml:trace>
  <inkml:trace contextRef="#ctx0" brushRef="#br0" timeOffset="2822.339">1246 249 2760 0 0,'0'0'125'0'0,"0"0"519"0"0,0 0 2096 0 0,0 0 921 0 0,0 0 181 0 0,0 0-379 0 0,0 0-1724 0 0,0 2-755 0 0,-4 23 1154 0 0,2-20-1868 0 0,1 0 1 0 0,0 0-1 0 0,0 0 1 0 0,0 1 0 0 0,1 0-271 0 0,0 12 846 0 0,-1-7-435 0 0,1 0 1 0 0,0 1-1 0 0,1-1 1 0 0,1 0-1 0 0,-1 0 1 0 0,2 0-1 0 0,1 7-411 0 0,-1-10 257 0 0,-2-4-145 0 0,0-1 0 0 0,1 1 0 0 0,-1-1 0 0 0,1 1 0 0 0,-1-1 0 0 0,1 0-1 0 0,0 0 1 0 0,0 0 0 0 0,1 0 0 0 0,-1 0 0 0 0,1 0 0 0 0,1 1-112 0 0,-3-3 31 0 0,4 3 127 0 0,0 0-1 0 0,1-1 1 0 0,0 1 0 0 0,0-1-1 0 0,0 0 1 0 0,0-1-1 0 0,1 1-157 0 0,-5-3 12 0 0,0 0 0 0 0,-1 1 1 0 0,1-1-1 0 0,-1 0 0 0 0,1 0 0 0 0,0 0 0 0 0,-1 0 1 0 0,1 0-1 0 0,-1 0 0 0 0,1-1 0 0 0,0 1 0 0 0,-1 0 0 0 0,1-1 1 0 0,-1 1-1 0 0,1-1 0 0 0,-1 0 0 0 0,1 1 0 0 0,-1-1 1 0 0,0 0-1 0 0,1 0 0 0 0,-1 0 0 0 0,0 0 0 0 0,0 0 0 0 0,1 0 1 0 0,-1-1-1 0 0,0 1 0 0 0,0 0 0 0 0,0 0 0 0 0,-1-1 1 0 0,1 1-1 0 0,0-1 0 0 0,0 1 0 0 0,0-2-12 0 0,2-4 0 0 0,0 0 0 0 0,-1 0 0 0 0,0 0 0 0 0,0-1 0 0 0,0 1 0 0 0,-1-1 0 0 0,0 0 0 0 0,1-6 0 0 0,2-7 0 0 0,-2 11 0 0 0,-1 1 0 0 0,1-1 0 0 0,-1-7 0 0 0,-1 11 0 0 0,-1-2 0 0 0,1-1 0 0 0,1 1 0 0 0,-1 0 0 0 0,1 0 0 0 0,1-1 0 0 0,0 1 0 0 0,0-1 0 0 0,2-7 0 0 0,-1 19 11 0 0,-1 0-1 0 0,0 1 1 0 0,0-1 0 0 0,0 1-1 0 0,-1-1 1 0 0,1 2-11 0 0,11 26 73 0 0,1-1 1 0 0,18 27-74 0 0,-27-50-54 0 0,-1 0-148 0 0,0 0 0 0 0,0-1 0 0 0,1 1 0 0 0,0-1 0 0 0,0 0 0 0 0,1-1 0 0 0,5 5 202 0 0,-6-6-619 0 0,5 3-2365 0 0,1-2-3462 0 0,-4-2-1759 0 0</inkml:trace>
  <inkml:trace contextRef="#ctx0" brushRef="#br0" timeOffset="3438.899">1815 281 11976 0 0,'0'0'546'0'0,"0"0"-10"0"0,7-12-92 0 0,-7 10-53 0 0,0 1-1 0 0,0-1 1 0 0,-1 1-1 0 0,1-1 1 0 0,0 1-1 0 0,-1-1 1 0 0,1 1 0 0 0,-1-1-1 0 0,1 1 1 0 0,-1-1-1 0 0,0 1 1 0 0,1-1-1 0 0,-1 1 1 0 0,0 0-1 0 0,0 0 1 0 0,0-1-1 0 0,0 1 1 0 0,0 0-1 0 0,-1 0 1 0 0,1 0-1 0 0,0 0 1 0 0,-1 0-391 0 0,1 0 669 0 0,-1 1-253 0 0,-16-1 87 0 0,11 1-340 0 0,1-1 0 0 0,-1 1 0 0 0,0 0 0 0 0,-4 1-163 0 0,-11 1 192 0 0,17-2-130 0 0,0 1 0 0 0,0-1 0 0 0,0 1 1 0 0,0 0-1 0 0,0 0 0 0 0,0 0 0 0 0,1 1 0 0 0,-2 0-62 0 0,-9 4 203 0 0,10-4-74 0 0,1 0 1 0 0,0 0 0 0 0,-1 0 0 0 0,1 1 0 0 0,0-1 0 0 0,-3 3-130 0 0,6-3 49 0 0,0-1 0 0 0,-1 1 1 0 0,1-1-1 0 0,0 1 1 0 0,0-1-1 0 0,0 1 0 0 0,0 0 1 0 0,0 0-1 0 0,1 0 1 0 0,-1-1-1 0 0,0 1 0 0 0,1 0 1 0 0,-1 0-1 0 0,1 0 1 0 0,0 0-1 0 0,0 0 0 0 0,0 0 1 0 0,0 0-1 0 0,0 0-49 0 0,0 12 344 0 0,0 0-1 0 0,1 0 0 0 0,1 0 1 0 0,3 9-344 0 0,-4-17 55 0 0,1-1 1 0 0,0 1-1 0 0,0-1 1 0 0,0 0-1 0 0,1 1 1 0 0,0-1-1 0 0,0 0 1 0 0,0-1 0 0 0,0 1-1 0 0,1 0 1 0 0,0-1-1 0 0,2 2-55 0 0,-4-4 21 0 0,1 0 0 0 0,-1 0-1 0 0,1-1 1 0 0,-1 1 0 0 0,1-1-1 0 0,-1 0 1 0 0,1 0 0 0 0,0 0 0 0 0,0 0-1 0 0,0 0 1 0 0,-1 0 0 0 0,1-1-1 0 0,0 1 1 0 0,0-1 0 0 0,0 0 0 0 0,0 0-1 0 0,0 0 1 0 0,0 0 0 0 0,0-1 0 0 0,0 1-1 0 0,0-1 1 0 0,0 0 0 0 0,-1 0-1 0 0,1 0 1 0 0,0 0-21 0 0,2-1 33 0 0,-1 0 1 0 0,0 0-1 0 0,0 0 0 0 0,0-1 1 0 0,0 0-1 0 0,0 1 0 0 0,0-1 0 0 0,0-1 1 0 0,-1 1-1 0 0,0-1 0 0 0,0 1 1 0 0,0-1-1 0 0,0 0 0 0 0,2-3-33 0 0,1-8-37 0 0,0 0 0 0 0,-2 0 0 0 0,1 0 0 0 0,-2 0 0 0 0,0-1 0 0 0,0-8 37 0 0,1-2-5 0 0,-2-23 195 0 0,-2 41-281 0 0,1 2 508 0 0,0 10 161 0 0,1 10-68 0 0,5 28-159 0 0,-2-20-351 0 0,0-3 0 0 0,-3-6 99 0 0,1 0 1 0 0,0 0-1 0 0,4 11-99 0 0,4 15 119 0 0,-5-19-24 0 0,1 0 0 0 0,0 0 0 0 0,2 0-95 0 0,-2-3 34 0 0,-7-16-64 0 0,5 8-3144 0 0,-6-14-3986 0 0,1-6-2339 0 0</inkml:trace>
  <inkml:trace contextRef="#ctx0" brushRef="#br0" timeOffset="4064.228">2085 477 3680 0 0,'-2'4'381'0'0,"2"2"-2946"0"0,1 2 6193 0 0,0 4 14646 0 0,-3-13-11717 0 0,-3-8-7065 0 0,-1-5 861 0 0,1-1 0 0 0,0 0 0 0 0,1 0 0 0 0,0 0 0 0 0,2-1 0 0 0,-1-5-353 0 0,-4-20 190 0 0,0-9-173 0 0,2 0 0 0 0,3 1 0 0 0,2-16-17 0 0,6-15 561 0 0,-2 58-1124 0 0,-4 21-78 0 0,0 1-1966 0 0,0 0-7726 0 0</inkml:trace>
  <inkml:trace contextRef="#ctx0" brushRef="#br0" timeOffset="4698.533">404 195 21191 0 0,'0'0'480'0'0,"0"0"67"0"0,0 0 32 0 0,0 0-58 0 0,6-6-320 0 0,-5 6-117 0 0,-1-1 0 0 0,1 1 0 0 0,0-1 0 0 0,-1 0 0 0 0,1 1 0 0 0,-1-1 0 0 0,1 0 0 0 0,-1 1 0 0 0,0-1-1 0 0,1 0 1 0 0,-1 0 0 0 0,0 1 0 0 0,1-1 0 0 0,-1 0 0 0 0,0 0 0 0 0,0 0 0 0 0,0 1 0 0 0,0-1 0 0 0,0 0 0 0 0,0 0-84 0 0,0 0-959 0 0,0 1-7880 0 0</inkml:trace>
  <inkml:trace contextRef="#ctx0" brushRef="#br0" timeOffset="6752.039">548 1075 2760 0 0,'-22'-1'2795'0'0,"17"1"-521"0"0,-1-1-1 0 0,1 1 1 0 0,-1 0-1 0 0,1 1 1 0 0,0-1 0 0 0,-3 2-2274 0 0,-11 4 1129 0 0,13-3-806 0 0,0 0-1 0 0,-1 1 1 0 0,1-1-1 0 0,1 1 1 0 0,-1 0-1 0 0,0 0 1 0 0,1 1-1 0 0,0 0 1 0 0,0 0 0 0 0,0 0-1 0 0,1 1 1 0 0,0-1-1 0 0,-1 3-322 0 0,0-1 157 0 0,1 1 0 0 0,0 0 0 0 0,1 0 0 0 0,0 0 0 0 0,0 0 0 0 0,0 3-157 0 0,2-8 94 0 0,1 0 0 0 0,-1 1 0 0 0,1-1 0 0 0,0 0 0 0 0,0 1-1 0 0,0-1 1 0 0,1 1 0 0 0,-1-1 0 0 0,1 0 0 0 0,0 1 0 0 0,0-1-1 0 0,0 0 1 0 0,0 0 0 0 0,1 0 0 0 0,-1 0 0 0 0,1 0-1 0 0,1 3-92 0 0,0-3 114 0 0,0 0 1 0 0,-1 0 0 0 0,1 0 0 0 0,1 0 0 0 0,-1-1 0 0 0,0 1 0 0 0,1-1 0 0 0,-1 0 0 0 0,1 0 0 0 0,0 0 0 0 0,-1 0 0 0 0,1-1 0 0 0,2 1-116 0 0,-2 0 44 0 0,1-1 1 0 0,0 0 0 0 0,0 0 0 0 0,0 0 0 0 0,0 0 0 0 0,0-1 0 0 0,0 0 0 0 0,0 0 0 0 0,0 0-1 0 0,4-2-44 0 0,-5 2 3 0 0,0-2 0 0 0,-1 1 0 0 0,1 0 0 0 0,0-1-1 0 0,-1 1 1 0 0,1-1 0 0 0,-1 0 0 0 0,1-1-1 0 0,-1 1 1 0 0,0 0 0 0 0,0-1 0 0 0,0 0-1 0 0,0 0 1 0 0,-1 0 0 0 0,1 0 0 0 0,-1 0-1 0 0,1 0 1 0 0,-1 0 0 0 0,0-1 0 0 0,-1 0 0 0 0,1 1-1 0 0,0-1 1 0 0,-1 0 0 0 0,0 1 0 0 0,0-1-1 0 0,0 0 1 0 0,0-1-3 0 0,0 0 0 0 0,0 0 0 0 0,0-1 0 0 0,-1 1 0 0 0,1 0 0 0 0,-1 0 0 0 0,0 0 0 0 0,0-1 0 0 0,-1 1 0 0 0,0 0 0 0 0,0-1 0 0 0,-6-47 15 0 0,7 49 57 0 0,0 3 9 0 0,0 1-1 0 0,0 0 0 0 0,0 0 0 0 0,0 16 111 0 0,2-3 57 0 0,0-1 0 0 0,0 1 0 0 0,1-1 0 0 0,1 0 0 0 0,0 0 0 0 0,0 0 0 0 0,6 9-248 0 0,-2-6-276 0 0,-6-11 306 0 0,-1 0 0 0 0,1 0 1 0 0,0 0-1 0 0,1-1 0 0 0,-1 0 0 0 0,1 1 0 0 0,-1-1 0 0 0,1 0 0 0 0,0 0 0 0 0,0 0 0 0 0,0 0 0 0 0,3 1-30 0 0,-2-2-210 0 0,-1 0-1 0 0,0 0 1 0 0,1-1-1 0 0,-1 1 1 0 0,1-1-1 0 0,-1 0 1 0 0,1 0 0 0 0,0 0-1 0 0,-1 0 1 0 0,1-1 210 0 0,16 1-9426 0 0,-10-1 809 0 0</inkml:trace>
  <inkml:trace contextRef="#ctx0" brushRef="#br0" timeOffset="7302.569">871 1165 17503 0 0,'0'0'399'0'0,"-4"-10"1122"0"0,2 9-1221 0 0,0-1 0 0 0,0 1 0 0 0,0 0 0 0 0,0-1 0 0 0,-1 1 0 0 0,1 0 0 0 0,0 0 0 0 0,-1 1 0 0 0,1-1-1 0 0,0 0 1 0 0,-1 1 0 0 0,1-1 0 0 0,-1 1 0 0 0,1 0 0 0 0,-2 0-300 0 0,-1 0 92 0 0,1 1 0 0 0,0-1 0 0 0,0 1-1 0 0,0 0 1 0 0,0 0 0 0 0,0 0 0 0 0,0 0 0 0 0,0 1 0 0 0,1 0 0 0 0,-1-1 0 0 0,0 2-1 0 0,1-1 1 0 0,-1 0 0 0 0,1 1 0 0 0,0-1 0 0 0,0 1 0 0 0,0 0 0 0 0,0 0 0 0 0,0 0-1 0 0,1 0 1 0 0,-1 1 0 0 0,1-1 0 0 0,0 1 0 0 0,0 0 0 0 0,0-1 0 0 0,1 1 0 0 0,-1 0-1 0 0,1 0 1 0 0,0 0 0 0 0,0 0 0 0 0,0 0 0 0 0,1 0 0 0 0,-1 3-92 0 0,2-3 65 0 0,-1 0 1 0 0,0 0-1 0 0,1 0 1 0 0,0 0 0 0 0,0 0-1 0 0,0 0 1 0 0,1 0-1 0 0,-1 0 1 0 0,1 0-1 0 0,0-1 1 0 0,0 1-1 0 0,0-1 1 0 0,0 1-1 0 0,3 2-65 0 0,-3-5 40 0 0,-1 1 0 0 0,0-1 0 0 0,1 1 0 0 0,-1-1 0 0 0,1 0 0 0 0,-1 0 0 0 0,1 0 0 0 0,0 0 0 0 0,-1 0 0 0 0,1 0 0 0 0,0 0 0 0 0,0-1 0 0 0,0 1 0 0 0,0-1 0 0 0,-1 1 0 0 0,1-1 0 0 0,0 0 0 0 0,0 1 0 0 0,0-1 0 0 0,0 0 0 0 0,0 0 0 0 0,0-1 0 0 0,0 1 0 0 0,0 0 0 0 0,0-1 0 0 0,0 1 0 0 0,0-1 0 0 0,-1 1 0 0 0,1-1 0 0 0,0 0 0 0 0,0 0 0 0 0,0 0-40 0 0,1-1 9 0 0,-1 1-1 0 0,0-1 1 0 0,0 0-1 0 0,0 0 1 0 0,0 0-1 0 0,0 0 1 0 0,0 0-1 0 0,-1 0 1 0 0,1-1-1 0 0,0 1 0 0 0,-1 0 1 0 0,0-1-9 0 0,13-32-508 0 0,-11 29 610 0 0,0-7-259 0 0,0 0-1 0 0,-1 0 1 0 0,0 0 0 0 0,-1-1-1 0 0,-1 1 1 0 0,0-1 157 0 0,2-18 512 0 0,-1-86-237 0 0,-2 64-270 0 0,-2 22 72 0 0,3 31-13 0 0,0 1 3 0 0,0 0-3 0 0,0 0 8 0 0,0 0 33 0 0,0 0 14 0 0,0 7 118 0 0,0 10-105 0 0,1-1-1 0 0,0 1 1 0 0,1-1-1 0 0,1 0 1 0 0,4 14-132 0 0,7 30-310 0 0,-9-36 462 0 0,1 0 0 0 0,1 2-152 0 0,-2-12-84 0 0,1 1-1 0 0,0-1 0 0 0,1 0 1 0 0,6 9 84 0 0,-10-20-222 0 0,-1 0 1 0 0,0-1 0 0 0,1 1 0 0 0,-1-1-1 0 0,1 1 1 0 0,2 0 221 0 0,6 6-1729 0 0,-10-8 660 0 0,1 0 0 0 0,0 1 0 0 0,0-1 0 0 0,0 0 0 0 0,0 0 1 0 0,0-1-1 0 0,0 1 0 0 0,0 0 0 0 0,1-1 1069 0 0,-3 1-112 0 0,10-1-7257 0 0</inkml:trace>
  <inkml:trace contextRef="#ctx0" brushRef="#br0" timeOffset="7935.875">1228 1149 2760 0 0,'0'0'633'0'0,"0"0"1620"0"0,0 0 715 0 0,0 0 140 0 0,0 0-229 0 0,0 0-1067 0 0,0 0-468 0 0,0 0-96 0 0,0 0-84 0 0,0 0-267 0 0,0 0-117 0 0,0 0-20 0 0,-8-6 1072 0 0,-35-1-391 0 0,25 6-1347 0 0,17 1-106 0 0,0 0 0 0 0,0 0 1 0 0,0 0-1 0 0,0 0 0 0 0,0 0 1 0 0,0 1-1 0 0,1-1 1 0 0,-1 0-1 0 0,0 0 0 0 0,0 1 1 0 0,0-1-1 0 0,1 1 0 0 0,-1-1 1 0 0,0 1-1 0 0,0-1 1 0 0,1 1-1 0 0,-1-1 0 0 0,1 1 1 0 0,-1 0-1 0 0,0-1 1 0 0,0 1 11 0 0,-17 25-128 0 0,15-23 197 0 0,0 0 0 0 0,1 0 0 0 0,-1 0 0 0 0,1 0 0 0 0,0 1 0 0 0,0-1 0 0 0,0 1 0 0 0,0 0 0 0 0,0 0 0 0 0,1-1 0 0 0,0 1 0 0 0,-1 0 0 0 0,2 0 0 0 0,-1 1-69 0 0,1 3 211 0 0,-1-5-141 0 0,1 1 1 0 0,0 0-1 0 0,0 0 1 0 0,1-1-1 0 0,-1 1 1 0 0,1 0-1 0 0,0-1 0 0 0,0 1 1 0 0,0 0-1 0 0,0-1 1 0 0,1 1-1 0 0,-1-1 1 0 0,2 2-71 0 0,14 17 246 0 0,-16-22-229 0 0,0 1-1 0 0,0 0 0 0 0,0 0 1 0 0,0 0-1 0 0,0-1 0 0 0,1 1 1 0 0,-1 0-1 0 0,0-1 0 0 0,0 1 1 0 0,0-1-1 0 0,1 0 0 0 0,0 1-16 0 0,4 1 52 0 0,-3-1-48 0 0,-1 0-1 0 0,1 0 1 0 0,-1 0-1 0 0,1 0 0 0 0,0-1 1 0 0,-1 0-1 0 0,1 1 0 0 0,0-1 1 0 0,-1 0-1 0 0,1 0 0 0 0,0 0 1 0 0,0-1-1 0 0,-1 1 1 0 0,1 0-1 0 0,0-1 0 0 0,-1 0 1 0 0,1 0-1 0 0,-1 0 0 0 0,2 0-3 0 0,2-3-87 0 0,1 1 1 0 0,-1-1-1 0 0,1 0 0 0 0,-1 0 0 0 0,-1-1 0 0 0,4-3 87 0 0,-6 5 40 0 0,-1 1 1 0 0,0-1-1 0 0,0 0 0 0 0,0-1 0 0 0,0 1 0 0 0,-1 0 1 0 0,1 0-1 0 0,-1-1 0 0 0,0 1 0 0 0,0 0 0 0 0,0-1 1 0 0,-1 0-1 0 0,1 1 0 0 0,0-3-40 0 0,3-17-23 0 0,-2 12 25 0 0,0 0-1 0 0,-1-1 1 0 0,0 1 0 0 0,-1 0-1 0 0,-1-1 1 0 0,-1-10-2 0 0,0-18 65 0 0,1 21 50 0 0,-1-1 0 0 0,-1-3-115 0 0,-2-33 282 0 0,2 35-185 0 0,2 20-87 0 0,1-1 1 0 0,-1 0 0 0 0,1 1-1 0 0,0-1 1 0 0,-1 0-1 0 0,1 0 1 0 0,0 1-1 0 0,0-1 1 0 0,0 0 0 0 0,0 1-1 0 0,1-1 1 0 0,-1-1-11 0 0,0-11 447 0 0,-1 13 365 0 0,2 8-533 0 0,7 45-92 0 0,7 3-29 0 0,13 52-1060 0 0,-27-103 1681 0 0,-1 0-4052 0 0,3 1-6025 0 0,-2-4 1403 0 0</inkml:trace>
  <inkml:trace contextRef="#ctx0" brushRef="#br0" timeOffset="8354.851">1419 1201 2304 0 0,'0'0'101'0'0,"2"0"466"0"0,5 3 2187 0 0,-7-3-2060 0 0,1 0-1 0 0,0 0 1 0 0,0 0 0 0 0,-1 0 0 0 0,1 0 0 0 0,0 0-1 0 0,0-1 1 0 0,-1 1 0 0 0,1 0 0 0 0,0 0 0 0 0,-1 0-1 0 0,1-1 1 0 0,0 1 0 0 0,-1 0 0 0 0,1-1 0 0 0,0 1-1 0 0,-1-1 1 0 0,1 1 0 0 0,0-1-694 0 0,5-7-415 0 0,-2-2 1455 0 0,-3 9-916 0 0,0-1 1 0 0,-1 0 0 0 0,1 0-1 0 0,0 0 1 0 0,-1 0-1 0 0,1 0 1 0 0,-1 1 0 0 0,1-1-1 0 0,-1 0 1 0 0,0 0-1 0 0,0-1-124 0 0,0-28 1072 0 0,-1 0 0 0 0,-2 0 0 0 0,-3-16-1072 0 0,5 39 163 0 0,3 8 98 0 0,4 14-97 0 0,12 98 30 0 0,-8-76-16 0 0,-10-34-15 0 0,0-2 28 0 0,2 4 1550 0 0,-1-3 1 0 0,4-2-1939 0 0,-4 0 245 0 0,0 0-1 0 0,0 0 0 0 0,0-1 1 0 0,0 1-1 0 0,0 0 1 0 0,0 0-1 0 0,0-1 1 0 0,0 1-1 0 0,-1 0 1 0 0,1-1-1 0 0,0 1 1 0 0,-1-1-1 0 0,1 1 0 0 0,-1-1 1 0 0,1 1-1 0 0,-1-1 1 0 0,0 1-1 0 0,0-1 1 0 0,0 0-48 0 0,5-16 330 0 0,7-4-128 0 0,0 0 0 0 0,1 1 0 0 0,1 0 0 0 0,14-17-202 0 0,-17 28-16 0 0,-11 10-2 0 0,1-1-1 0 0,-1 1 1 0 0,0 0-1 0 0,0 0 1 0 0,1-1-1 0 0,-1 1 1 0 0,0 0-1 0 0,0-1 1 0 0,0 1-1 0 0,0 0 1 0 0,1-1 0 0 0,-1 1-1 0 0,0 0 1 0 0,0-1-1 0 0,0 1 1 0 0,0-1-1 0 0,0 1 1 0 0,0 0-1 0 0,0-1 1 0 0,0 1-1 0 0,0 0 1 0 0,0-1-1 0 0,0 1 1 0 0,0-1 0 0 0,0 1-1 0 0,0-1 19 0 0,-4-1-3505 0 0,-2 2 2114 0 0</inkml:trace>
  <inkml:trace contextRef="#ctx0" brushRef="#br0" timeOffset="9642.311">843 1741 3680 0 0,'0'-5'53'0'0,"1"-1"1"0"0,-1 1 0 0 0,1 0-1 0 0,0 0 1 0 0,1-1-54 0 0,0 0 4037 0 0,1 1 4247 0 0,-3 8 1187 0 0,0 6-4815 0 0,1 48-4037 0 0,3-23-316 0 0,-3-20-134 0 0,1 0 0 0 0,0-1-1 0 0,2 5-168 0 0,3 27 218 0 0,-3-16-137 0 0,-1-3-13 0 0,-1 0 0 0 0,-1 24-68 0 0,0-3 36 0 0,5 24-161 0 0,-2-20-6 0 0,-3 0 131 0 0,0-43 89 0 0,0 0 1 0 0,1 0-1 0 0,-1 0 0 0 0,3 3-89 0 0,-1 1 35 0 0,5 19-35 0 0,-5-24 0 0 0,0 0 0 0 0,1-1 0 0 0,0-2 11 0 0,3 1 31 0 0,-7-5-41 0 0,1 1 0 0 0,-1-1 0 0 0,1 0-1 0 0,-1 1 1 0 0,1-1 0 0 0,-1 0 0 0 0,1 0 0 0 0,0 1-1 0 0,-1-1 1 0 0,1 0 0 0 0,-1 0 0 0 0,1 0-1 0 0,0 0 1 0 0,-1 0 0 0 0,1 0 0 0 0,0 0 0 0 0,0 0-1 0 0,2-2-3 0 0,-3 2 3 0 0,2 0 6 0 0,-2 0-4 0 0,1 0-1 0 0,-1 0 1 0 0,1 0 0 0 0,-1 0 0 0 0,1-1 0 0 0,-1 1 0 0 0,1 0-1 0 0,-1 0 1 0 0,1 0 0 0 0,-1 0 0 0 0,1-1 0 0 0,-1 1 0 0 0,1 0-1 0 0,-1 0 1 0 0,1-1 0 0 0,-1 1 0 0 0,1 0 0 0 0,-1-1 0 0 0,0 1-1 0 0,1-1 1 0 0,-1 1 0 0 0,0 0 0 0 0,1-1 0 0 0,-1 1-1 0 0,0-1 1 0 0,1 0-2 0 0,28-24 12 0 0,-21 19-12 0 0,-1 0 0 0 0,1-1-1 0 0,-1 0 1 0 0,-1 0 0 0 0,1-1 0 0 0,0-2 0 0 0,13-17 11 0 0,-14 20-93 0 0,0-1 1 0 0,-1 0-1 0 0,1 0 1 0 0,-2 0-1 0 0,1-1 1 0 0,-1 0-1 0 0,2-6 82 0 0,0-6 44 0 0,-4 18-5 0 0,-1-1 1 0 0,0 0 0 0 0,0 1-1 0 0,0-1 1 0 0,0 0 0 0 0,0 0 0 0 0,-1 1-1 0 0,0-1 1 0 0,0 0 0 0 0,0 0-1 0 0,0 0 1 0 0,-1-2-40 0 0,-1-2 0 0 0,4 2 0 0 0,0-1 0 0 0,-3 8 0 0 0,0 4 0 0 0,-1 1 0 0 0,0 0 0 0 0,-1-1 0 0 0,1 0 0 0 0,-1 1 0 0 0,-2 2 0 0 0,2-4 0 0 0,0 0 0 0 0,1 1 0 0 0,-1-1 0 0 0,1 1 0 0 0,0-1 0 0 0,0 1 0 0 0,1 0 0 0 0,-1-1 0 0 0,1 1 0 0 0,0 4 0 0 0,-3 7 0 0 0,1-7 0 0 0,0 0 0 0 0,-1 0 0 0 0,-1 0 0 0 0,0 1 0 0 0,-9 18 0 0 0,-23 45 0 0 0,26-55 5 0 0,8-15-9 0 0,1 0-1 0 0,0 0 1 0 0,0 1-1 0 0,0-1 1 0 0,1 1 0 0 0,-1 0 4 0 0,-2 5-7 0 0,0 0 1 0 0,0 0 0 0 0,-1 0 0 0 0,0-1-1 0 0,-1 0 1 0 0,0 0 0 0 0,0 0 6 0 0,4-7 7 0 0,0 1 0 0 0,1-1 0 0 0,-1 0 1 0 0,0 1-1 0 0,1-1 0 0 0,-1 0 0 0 0,0 0 1 0 0,0 0-1 0 0,0 0 0 0 0,0-1 0 0 0,0 1 1 0 0,0 0-1 0 0,-1-1 0 0 0,0 1-7 0 0,2-1 4 0 0,0 0 1 0 0,0 0-1 0 0,0 0 0 0 0,-1 0 1 0 0,1 0-1 0 0,0 0 0 0 0,0 0 1 0 0,0 0-1 0 0,0 0 0 0 0,0-1 1 0 0,0 1-1 0 0,0 0 0 0 0,0-1 1 0 0,0 1-1 0 0,0-1 0 0 0,0 1 1 0 0,0-1-1 0 0,0 1 0 0 0,0-1 1 0 0,0 0-1 0 0,1 0 0 0 0,-1 1 1 0 0,0-1-1 0 0,0 0 0 0 0,1 0 1 0 0,-1 0-1 0 0,0 0 0 0 0,1 0-4 0 0,-14-17 8 0 0,12 15 2 0 0,-1 0 0 0 0,1 0 0 0 0,0 0-1 0 0,0-1 1 0 0,0 1 0 0 0,0-1-10 0 0,-30-60 24 0 0,27 53-24 0 0,-1 0 0 0 0,-1 0 0 0 0,-2-2 0 0 0,-8-14 0 0 0,-5-8 0 0 0,20 32 0 0 0,1 1 0 0 0,-1 0 0 0 0,0-1 0 0 0,0 1 0 0 0,0 0 0 0 0,0 0 0 0 0,-2-1 0 0 0,1 1 0 0 0,1 0 0 0 0,0 0 0 0 0,0 0 0 0 0,0 0 0 0 0,0 0 0 0 0,0-1 0 0 0,1 1 0 0 0,-2-1 0 0 0,-2-7-713 0 0,0 1-3174 0 0,5 9-6369 0 0</inkml:trace>
  <inkml:trace contextRef="#ctx0" brushRef="#br0" timeOffset="10342.562">1466 1338 3224 0 0,'2'4'-372'0'0,"-1"-3"2957"0"0,0 0 4852 0 0,-1-2 6690 0 0,1-55-11154 0 0,1 27-2996 0 0,5-26 23 0 0,-4 23 244 0 0,-3 19-2632 0 0,0 13 876 0 0</inkml:trace>
  <inkml:trace contextRef="#ctx0" brushRef="#br0" timeOffset="12258.322">1696 1181 2304 0 0,'-12'3'567'0'0,"10"-2"1538"0"0,2-1 669 0 0,4 5 5610 0 0,1 3-4126 0 0,-4-6-4588 0 0,2 0 1026 0 0,0 1 0 0 0,0-1 0 0 0,1 0-1 0 0,-1 1 1 0 0,0-2 0 0 0,1 1 0 0 0,0 0 0 0 0,-1-1 0 0 0,1 1-1 0 0,3 0-695 0 0,1 0 409 0 0,-1-1-1 0 0,0 1 1 0 0,1-1 0 0 0,-1-1-1 0 0,1 0-408 0 0,-3 0 89 0 0,-1 0 0 0 0,0-1 0 0 0,0 1 0 0 0,1-1 0 0 0,-1 0 0 0 0,0 0 0 0 0,0-1 0 0 0,0 0 0 0 0,0 1 0 0 0,0-1 0 0 0,-1 0 0 0 0,1-1 0 0 0,0 1 0 0 0,-1-1 0 0 0,0 1 0 0 0,1-2-89 0 0,-2 2 48 0 0,0 0 0 0 0,0-1 0 0 0,0 1 0 0 0,0 0 0 0 0,-1-1 0 0 0,1 0 0 0 0,-1 1 0 0 0,1-1 0 0 0,-1 0 0 0 0,0 0 0 0 0,0 0 0 0 0,-1 1 0 0 0,1-1 0 0 0,0 0 0 0 0,-1 0 0 0 0,0 0 0 0 0,0 0 0 0 0,0 0 0 0 0,0 0 0 0 0,0 0 0 0 0,0 0 0 0 0,-1 0 0 0 0,0 0 0 0 0,1 0 0 0 0,-2-3-48 0 0,1 5-12 0 0,1 0 0 0 0,-1 0-1 0 0,0 0 1 0 0,1 1 0 0 0,-1-1-1 0 0,0 0 1 0 0,0 0 0 0 0,1 0 0 0 0,-1 1-1 0 0,0-1 1 0 0,0 0 0 0 0,0 1 0 0 0,0-1-1 0 0,0 1 1 0 0,0-1 0 0 0,0 1 0 0 0,0-1-1 0 0,0 1 1 0 0,0 0 0 0 0,0 0 0 0 0,-1-1-1 0 0,1 1 1 0 0,0 0 0 0 0,0 0 0 0 0,0 0-1 0 0,0 0 1 0 0,0 0 0 0 0,0 0 0 0 0,-1 1-1 0 0,1-1 1 0 0,0 0 12 0 0,-5 1-76 0 0,0 1 0 0 0,0-1 0 0 0,0 1 0 0 0,0 0 0 0 0,-2 1 76 0 0,1 1 0 0 0,1 0 0 0 0,-1 0 0 0 0,1 1 0 0 0,-1 0 0 0 0,1 0 0 0 0,1 0 0 0 0,-1 1 0 0 0,-3 4 0 0 0,8-9 0 0 0,0 2 0 0 0,-1-1 0 0 0,1 0 0 0 0,-1 0 0 0 0,1 1 0 0 0,0-1 0 0 0,0 1 0 0 0,0-1 0 0 0,0 1 0 0 0,1-1 0 0 0,-1 1 0 0 0,-6 16 0 0 0,6-18 0 0 0,0 0 0 0 0,1 1 0 0 0,-1-1 0 0 0,1 0 0 0 0,-1 0 0 0 0,1 1 0 0 0,-1-1 0 0 0,1 0 0 0 0,0 0 0 0 0,-1 1 0 0 0,1-1 0 0 0,0 0 0 0 0,0 1 0 0 0,0-1 0 0 0,0 0 0 0 0,0 1 0 0 0,1-1 0 0 0,-1 0 0 0 0,0 1 0 0 0,0-1 0 0 0,1 1 0 0 0,-1-1 2 0 0,0-1 0 0 0,0 1 0 0 0,0 0 0 0 0,0 0 0 0 0,0-1 0 0 0,0 1 0 0 0,0 0 0 0 0,0 0 0 0 0,0-1 0 0 0,0 1-1 0 0,0 0 1 0 0,-1-1 0 0 0,1 1 0 0 0,0 0-2 0 0,-1 0 3 0 0,1-1-1 0 0,0 1 0 0 0,0-1 1 0 0,-1 1-1 0 0,1-1 1 0 0,0 1-1 0 0,0 0 0 0 0,0-1 1 0 0,0 1-1 0 0,0-1 1 0 0,0 1-1 0 0,0-1 0 0 0,0 1 1 0 0,0-1-1 0 0,0 1 0 0 0,0 0 1 0 0,0-1-1 0 0,0 1 1 0 0,1-1-1 0 0,-1 1 0 0 0,0 0-2 0 0,3 4 85 0 0,0 0-1 0 0,0 0 0 0 0,1 0 0 0 0,0 0 0 0 0,0 0 0 0 0,0-1 1 0 0,0 1-1 0 0,1-1-84 0 0,0 1 24 0 0,0 0-1 0 0,1-1 1 0 0,-1 0 0 0 0,1 0 0 0 0,0-1 0 0 0,0 1 0 0 0,0-1 0 0 0,0-1 0 0 0,1 1 0 0 0,-1-1-1 0 0,1 0 1 0 0,2 0-24 0 0,10 1 20 0 0,-1 0 0 0 0,1-2-1 0 0,13 0-19 0 0,-23-1-707 0 0,0-1 0 0 0,0 0 0 0 0,0 0 0 0 0,0-1 0 0 0,0-1 0 0 0,0 1 0 0 0,0-1 0 0 0,4-3 707 0 0,-2 1-1872 0 0</inkml:trace>
  <inkml:trace contextRef="#ctx0" brushRef="#br0" timeOffset="12671.212">2236 1098 22975 0 0,'0'0'528'0'0,"0"0"70"0"0,-7-4 591 0 0,2 3-1044 0 0,-1-1 0 0 0,1 1 0 0 0,0 0 0 0 0,-1 0 0 0 0,1 1 1 0 0,-1 0-1 0 0,1 0 0 0 0,0 0 0 0 0,-1 0 0 0 0,1 1 0 0 0,-1 0-145 0 0,-7 2 779 0 0,-1 0-1 0 0,1 2 1 0 0,-12 4-779 0 0,18-5 37 0 0,-1-1 1 0 0,1 1-1 0 0,-1 1 1 0 0,1-1-1 0 0,0 1 0 0 0,1 0 1 0 0,-1 1-1 0 0,1 0 1 0 0,0 0-1 0 0,1 0 1 0 0,0 1-1 0 0,-1 0-37 0 0,5-6 0 0 0,1 1 0 0 0,-1-1 0 0 0,1 0 0 0 0,-1 0 0 0 0,1 0 0 0 0,0 0 0 0 0,0 1 0 0 0,0-1 0 0 0,-1 0 0 0 0,1 0 0 0 0,0 0 0 0 0,0 1 0 0 0,1-1 0 0 0,-1 0 0 0 0,0 0 0 0 0,0 0 0 0 0,1 1 0 0 0,-1-1 0 0 0,0 0 0 0 0,1 0 0 0 0,-1 0 0 0 0,1 0 0 0 0,-1 0 0 0 0,1 0 0 0 0,0 0 0 0 0,0 0 0 0 0,-1 0 0 0 0,1 0 0 0 0,0 0 0 0 0,0 0 0 0 0,0 0 0 0 0,0-1 0 0 0,0 1 0 0 0,3 3 0 0 0,1-1 0 0 0,0 1 0 0 0,-1-1 0 0 0,1 0 0 0 0,0 0 0 0 0,5 1 0 0 0,5 2 51 0 0,1-1 0 0 0,-1 0 0 0 0,11 1-51 0 0,31 10 811 0 0,-55-16-744 0 0,0 1-1 0 0,0 0 1 0 0,0-1-1 0 0,0 1 1 0 0,0 0 0 0 0,0 1-1 0 0,-1-1 1 0 0,1 0 0 0 0,0 0-1 0 0,-1 1 1 0 0,1-1-1 0 0,0 1-66 0 0,-1-1-5 0 0,-1 0 1 0 0,1 0-1 0 0,0 0 0 0 0,-1 0 0 0 0,1 0 0 0 0,-1 0 0 0 0,1 0 0 0 0,-1 0 0 0 0,0 0 1 0 0,0 1-1 0 0,1-1 0 0 0,-1 0 0 0 0,0 0 0 0 0,0 0 0 0 0,0 0 0 0 0,0 0 0 0 0,0 1 5 0 0,-1 1 3 0 0,1-1 0 0 0,-1 0-1 0 0,0 1 1 0 0,0-1 0 0 0,0 1-1 0 0,0-1 1 0 0,-1 0 0 0 0,1 0-1 0 0,-1 0 1 0 0,1 0 0 0 0,-1 0-1 0 0,0 0 1 0 0,1 0-1 0 0,-1 0 1 0 0,0-1 0 0 0,0 1-1 0 0,-1-1 1 0 0,1 1 0 0 0,0-1-3 0 0,-4 3-113 0 0,0-1 1 0 0,0 0-1 0 0,0 0 1 0 0,-1 0 0 0 0,1 0-1 0 0,-6 0 113 0 0,8-2-462 0 0,0 0 0 0 0,-1-1 0 0 0,1 0-1 0 0,-1 0 1 0 0,1 0 0 0 0,0 0 0 0 0,-1-1 0 0 0,1 1 0 0 0,0-1-1 0 0,0 0 1 0 0,-1-1 462 0 0,-1 2-2085 0 0,5 0-370 0 0</inkml:trace>
  <inkml:trace contextRef="#ctx0" brushRef="#br0" timeOffset="13124.998">2424 1034 6912 0 0,'0'0'528'0'0,"0"0"192"0"0,0 0 2069 0 0,0 0 939 0 0,0 0 192 0 0,0 0-386 0 0,-2 0-1791 0 0,-2 1-1500 0 0,0-1 0 0 0,1 1 0 0 0,-1 0 0 0 0,0 0 1 0 0,0 1-1 0 0,0-1 0 0 0,1 1 0 0 0,-1 0 0 0 0,1 0 0 0 0,-1 0 0 0 0,1 0 0 0 0,0 0 1 0 0,0 1-1 0 0,-1 0-243 0 0,-2 3 136 0 0,0-1 0 0 0,0 2 0 0 0,1-1 1 0 0,0 0-1 0 0,0 1 0 0 0,-3 4-136 0 0,7-8 6 0 0,-1-1-1 0 0,1 1 0 0 0,0-1 1 0 0,0 1-1 0 0,-1-1 1 0 0,2 1-1 0 0,-1-1 1 0 0,0 1-1 0 0,0 0 1 0 0,1 0-1 0 0,0-1 0 0 0,-1 1 1 0 0,1 0-1 0 0,0 0 1 0 0,1 0-1 0 0,-1-1 1 0 0,0 1-1 0 0,1 0 1 0 0,-1 0-1 0 0,1-1 0 0 0,0 1 1 0 0,0 0-1 0 0,0-1 1 0 0,0 1-1 0 0,1-1 1 0 0,-1 1-1 0 0,1-1 1 0 0,-1 0-1 0 0,1 0 0 0 0,0 1 1 0 0,0-1-1 0 0,0 0 1 0 0,0-1-1 0 0,0 1 1 0 0,0 0-1 0 0,1-1 0 0 0,0 1-5 0 0,6 5 469 0 0,1-1-12 0 0,0 1 0 0 0,-1 0 1 0 0,0 1-1 0 0,1 2-457 0 0,-9-9 74 0 0,0 0 1 0 0,0 0-1 0 0,0 1 1 0 0,-1-1-1 0 0,1 0 1 0 0,0 1-1 0 0,-1-1 1 0 0,1 0-1 0 0,-1 1 1 0 0,0-1-1 0 0,1 1 1 0 0,-1-1-1 0 0,0 1 1 0 0,0-1-1 0 0,0 2-74 0 0,0 5 0 0 0,-1-6-6 0 0,0 1 1 0 0,0-1-1 0 0,0 0 0 0 0,0 0 0 0 0,0 0 1 0 0,-1 0-1 0 0,1 0 0 0 0,-1 0 0 0 0,1 0 1 0 0,-1-1-1 0 0,0 1 0 0 0,0 0 1 0 0,0-1-1 0 0,0 1 0 0 0,0-1 0 0 0,0 0 1 0 0,0 0-1 0 0,0 0 0 0 0,0 0 0 0 0,0 0 1 0 0,-1 0-1 0 0,1 0 0 0 0,0-1 1 0 0,-1 1-1 0 0,1-1 0 0 0,-3 0 6 0 0,5 1 2 0 0,-6-1-548 0 0,1 0 0 0 0,-1 0-1 0 0,1-1 1 0 0,0 0-1 0 0,-1 0 1 0 0,1 0 0 0 0,0 0-1 0 0,-5-2 547 0 0,-19-4-5643 0 0,11 6-2531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49:54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0 208 12840 0 0,'0'0'588'0'0,"0"0"-12"0"0,0 0-138 0 0,0 0 793 0 0,0 0 383 0 0,0 0 77 0 0,1 2-114 0 0,2 8-786 0 0,0 1 0 0 0,-1 0-1 0 0,0 0 1 0 0,-1 0 0 0 0,1 6-791 0 0,-2-2 306 0 0,2 0 0 0 0,0 0 0 0 0,3 7-306 0 0,-1-2 188 0 0,23 115 3788 0 0,19 44-3976 0 0,-44-173-21 0 0,0 0 1 0 0,-1 0-1 0 0,0-1 0 0 0,0 1 0 0 0,0 0 1 0 0,-1 0-1 0 0,0 1 21 0 0,0-7 11 0 0,0 0 1 0 0,0 0-1 0 0,0 0 0 0 0,0 0 1 0 0,0 0-1 0 0,0 0 0 0 0,0 1 1 0 0,0-1-1 0 0,0 0 0 0 0,0 0 1 0 0,0 0-1 0 0,0 0 1 0 0,0 0-1 0 0,0 0 0 0 0,0 0 1 0 0,0 1-1 0 0,0-1 0 0 0,0 0 1 0 0,0 0-1 0 0,0 0 0 0 0,0 0 1 0 0,0 0-1 0 0,0 0 1 0 0,0 0-1 0 0,0 0 0 0 0,0 1 1 0 0,0-1-1 0 0,0 0 0 0 0,0 0 1 0 0,0 0-1 0 0,0 0 0 0 0,0 0 1 0 0,0 0-1 0 0,1 0 1 0 0,-1 0-1 0 0,0 0 0 0 0,0 0 1 0 0,0 0-1 0 0,0 1 0 0 0,0-1 1 0 0,0 0-1 0 0,0 0 0 0 0,0 0 1 0 0,0 0-1 0 0,1 0 1 0 0,-1 0-12 0 0,2-7 209 0 0,-2-37 71 0 0,-5-24-280 0 0,-5-10 117 0 0,7 55-98 0 0,-2-43 46 0 0,5 26-37 0 0,-1 16 107 0 0,1 0 0 0 0,3-21-135 0 0,-2 37 41 0 0,1 0 1 0 0,-1 0-1 0 0,2 0 0 0 0,-1 0 0 0 0,1 1 0 0 0,0-1 0 0 0,1 1 0 0 0,0 0 0 0 0,0 0 0 0 0,3-4-41 0 0,-4 6 22 0 0,1 1 0 0 0,0 0 0 0 0,0 0 0 0 0,0 0-1 0 0,0 1 1 0 0,1-1 0 0 0,-1 1 0 0 0,1 0 0 0 0,0 1 0 0 0,0-1-1 0 0,0 1 1 0 0,0 0 0 0 0,0 0 0 0 0,1 0 0 0 0,-1 1 0 0 0,0-1-1 0 0,1 2 1 0 0,0-1 0 0 0,-1 0 0 0 0,1 1 0 0 0,-1 0-1 0 0,1 1 1 0 0,-1-1 0 0 0,1 1 0 0 0,-1 0 0 0 0,1 0 0 0 0,-1 1-1 0 0,1-1 1 0 0,-1 1 0 0 0,4 2-22 0 0,-8-3 2 0 0,7 3 50 0 0,0 0 1 0 0,-1 1 0 0 0,6 4-53 0 0,-10-7 8 0 0,-1 0-1 0 0,1 1 0 0 0,-1-1 0 0 0,0 1 1 0 0,0 0-1 0 0,0-1 0 0 0,0 1 0 0 0,-1 0 1 0 0,1 0-1 0 0,-1 0 0 0 0,1 3-7 0 0,-1-4 0 0 0,0 1 0 0 0,0 0 0 0 0,0 0 0 0 0,-1-1 0 0 0,1 1 0 0 0,-1 0 0 0 0,0 0 0 0 0,0 0 0 0 0,0 0 0 0 0,0 0 0 0 0,0-1 0 0 0,-1 1 0 0 0,1 0 0 0 0,-1 0 0 0 0,0 0 0 0 0,0-1 0 0 0,0 1 0 0 0,0 0 0 0 0,0-1 0 0 0,0 1 0 0 0,-1-1 0 0 0,0 1 0 0 0,1-1 0 0 0,-1 1 0 0 0,-5 6-19 0 0,0 0 0 0 0,0-1 0 0 0,-1 0 1 0 0,0 0-1 0 0,0 0 0 0 0,0-1 0 0 0,-1-1 0 0 0,-1 1 0 0 0,1-1 0 0 0,-1-1 1 0 0,0 0-1 0 0,0 0 0 0 0,0-1 0 0 0,-9 2 19 0 0,3 0-349 0 0,-7 3-1642 0 0,7-7-6750 0 0,9-2-281 0 0</inkml:trace>
  <inkml:trace contextRef="#ctx0" brushRef="#br0" timeOffset="505.646">414 433 16959 0 0,'7'-5'1706'0'0,"-4"1"-1584"0"0,-2-1 1 0 0,1 1-1 0 0,0 0 1 0 0,-1-1 0 0 0,0 0-1 0 0,0 1 1 0 0,-1-1-1 0 0,1 1 1 0 0,-1-1-1 0 0,0 0 1 0 0,0 1 0 0 0,0-1-1 0 0,-1 0 1 0 0,0-1-123 0 0,-3-14 1225 0 0,0 0 0 0 0,-6-15-1225 0 0,3 15 71 0 0,-11-44 637 0 0,-28-99 1077 0 0,43 152-1680 0 0,2 10-80 0 0,1 0 0 0 0,-1 0 1 0 0,1 0-1 0 0,0 0 0 0 0,-1 0 0 0 0,1 0 0 0 0,0-1 0 0 0,0 1 0 0 0,0 0 1 0 0,0 0-1 0 0,0 0 0 0 0,0-1 0 0 0,0 1 0 0 0,0 0 0 0 0,0 0 0 0 0,0 0 1 0 0,1 0-1 0 0,-1-1 0 0 0,1 1-25 0 0,-1-1 205 0 0,0 2 3 0 0,1 2-172 0 0,-1-1 1 0 0,1 0-1 0 0,-1 0 0 0 0,1 0 0 0 0,-1 0 1 0 0,1 0-1 0 0,0-1 0 0 0,0 1 0 0 0,-1 0 1 0 0,1 0-1 0 0,0 0 0 0 0,0-1 0 0 0,1 2-36 0 0,4 4 121 0 0,10 26 70 0 0,-1 1 0 0 0,-2 1 0 0 0,-2 0 0 0 0,3 16-191 0 0,5 11 195 0 0,-12-32-36 0 0,-1-1 1 0 0,-1 1 0 0 0,1 20-160 0 0,-5-38 82 0 0,4 19 149 0 0,-3-21 124 0 0,0 0 0 0 0,-1-1 0 0 0,0 10-355 0 0,0-31 44 0 0,1 1 0 0 0,0 0 1 0 0,1 0-1 0 0,0 0 0 0 0,1-3-44 0 0,4-12 264 0 0,-7 22-235 0 0,1-1 0 0 0,0 1-1 0 0,0-1 1 0 0,0 1-1 0 0,1 0 1 0 0,0 0-1 0 0,0 0 1 0 0,0 1 0 0 0,2-2-29 0 0,-4 4 28 0 0,1 0 0 0 0,0 0 0 0 0,0 0 0 0 0,0 0 0 0 0,1 0 0 0 0,-1 0 0 0 0,0 1 0 0 0,1-1 0 0 0,-1 1 0 0 0,1 0 0 0 0,-1 0 0 0 0,1 0 0 0 0,0 0 0 0 0,-1 0 0 0 0,1 0 0 0 0,0 1 0 0 0,0-1 0 0 0,-1 1 0 0 0,2 0-28 0 0,-2 0 1 0 0,0 1 0 0 0,0 0 0 0 0,0-1 0 0 0,0 1 0 0 0,0 0 0 0 0,-1 0 0 0 0,1 0 0 0 0,0 1 0 0 0,-1-1 0 0 0,1 0 0 0 0,0 0 0 0 0,-1 1 0 0 0,0-1 0 0 0,1 1 0 0 0,-1 0 0 0 0,0-1 0 0 0,0 1 0 0 0,1 0-1 0 0,1 3-13 0 0,0-1 1 0 0,0 1-1 0 0,-1 0 0 0 0,0 0 0 0 0,1 0 0 0 0,0 4 13 0 0,-1-2-186 0 0,0 0 0 0 0,-1 0 0 0 0,1 1 1 0 0,-2-1-1 0 0,1 0 0 0 0,-1 1 0 0 0,0-1 0 0 0,0 0 0 0 0,-1 1 0 0 0,0-1 186 0 0,-2 0-1509 0 0</inkml:trace>
  <inkml:trace contextRef="#ctx0" brushRef="#br0" timeOffset="1440.146">756 285 3224 0 0,'-11'-3'4189'0'0,"8"3"79"0"0,1 0 3584 0 0,1 2-7574 0 0,-1-1 0 0 0,0 1 0 0 0,0 0-1 0 0,1 0 1 0 0,-1 0 0 0 0,1 0 0 0 0,0 0 0 0 0,0 0 0 0 0,-1 0 0 0 0,1 1 0 0 0,1-1 0 0 0,-1 0 0 0 0,0 1 0 0 0,0-1 0 0 0,1 0 0 0 0,0 1-1 0 0,-1-1 1 0 0,1 2-278 0 0,-1 3 550 0 0,1 1-1 0 0,0 0 1 0 0,0-1 0 0 0,0 1-1 0 0,2 5-549 0 0,-2-10 105 0 0,1 1-1 0 0,0-1 0 0 0,0 0 1 0 0,0 1-1 0 0,0-1 0 0 0,1 0 1 0 0,-1 0-1 0 0,1 0 0 0 0,0 0 1 0 0,0 0-1 0 0,0-1 0 0 0,0 1 1 0 0,0-1-1 0 0,0 1 1 0 0,1-1-1 0 0,-1 0 0 0 0,1 1 1 0 0,0-1-1 0 0,0-1 0 0 0,0 1 1 0 0,0 0-1 0 0,0-1 0 0 0,0 1 1 0 0,0-1-1 0 0,0 0 1 0 0,0 0-1 0 0,1 0 0 0 0,-1-1 1 0 0,0 1-1 0 0,1-1 0 0 0,-1 0 1 0 0,1 0-1 0 0,0 0-104 0 0,-1 0 24 0 0,0 0 0 0 0,0 0 0 0 0,1 0-1 0 0,-1 0 1 0 0,0-1 0 0 0,0 0 0 0 0,0 1 0 0 0,0-1-1 0 0,0 0 1 0 0,0-1 0 0 0,0 1 0 0 0,0 0 0 0 0,0-1 0 0 0,0 0-1 0 0,-1 0 1 0 0,1 0 0 0 0,-1 0 0 0 0,1 0 0 0 0,-1 0-1 0 0,0 0 1 0 0,0-1 0 0 0,0 0-24 0 0,8-10 11 0 0,-2 4 0 0 0,-1-1 0 0 0,0 0 0 0 0,0-1-11 0 0,-5 7 2 0 0,0 0-1 0 0,-1 0 1 0 0,1 0-1 0 0,-1 0 1 0 0,0 0 0 0 0,0-1-1 0 0,0 1 1 0 0,0 0-1 0 0,-1 0 1 0 0,1-3-2 0 0,4-32 0 0 0,-8 33 0 0 0,18 42 47 0 0,-7-17-19 0 0,45 112 190 0 0,-43-102-143 0 0,-1 0-1 0 0,-2 1 1 0 0,1 12-75 0 0,1 0 70 0 0,-1 25 18 0 0,-6-50-77 0 0,0-1 1 0 0,0 0 0 0 0,-2 1-1 0 0,0-1 1 0 0,-1 4-12 0 0,1-13-1 0 0,-1 0 1 0 0,0 0 0 0 0,-1 0-1 0 0,0 0 1 0 0,0 0 0 0 0,0-1-1 0 0,-1 1 1 0 0,1-1-1 0 0,-2 0 1 0 0,1 1 0 0 0,-1-1-1 0 0,0-1 1 0 0,-1 3 0 0 0,4-7-2 0 0,0-1 0 0 0,0 1 0 0 0,0 0 0 0 0,1 0 0 0 0,-1 0 0 0 0,0-1 0 0 0,0 1 0 0 0,-1 0 0 0 0,1-1 0 0 0,0 1 0 0 0,0-1 0 0 0,0 1 0 0 0,0-1 0 0 0,0 0 0 0 0,-1 1 0 0 0,1-1 0 0 0,0 0 0 0 0,0 0 0 0 0,0 0 0 0 0,-1 0 0 0 0,1 0 0 0 0,0 0 0 0 0,0 0 0 0 0,-1 0 0 0 0,1-1 0 0 0,0 1 0 0 0,0 0 0 0 0,0-1 0 0 0,0 1 0 0 0,0-1 0 0 0,-1 1 0 0 0,0-2 2 0 0,0 1-37 0 0,0-1-1 0 0,-1 1 0 0 0,1-1 0 0 0,0 0 0 0 0,0 0 0 0 0,0 0 0 0 0,0 0 0 0 0,0-1 1 0 0,1 1-1 0 0,-1 0 0 0 0,0-1 0 0 0,1 1 0 0 0,0-2 38 0 0,-3-4-826 0 0,0-1 0 0 0,1 0 0 0 0,1 0 0 0 0,-1-3 826 0 0,1-11-7485 0 0,2 3-1441 0 0</inkml:trace>
  <inkml:trace contextRef="#ctx0" brushRef="#br0" timeOffset="1850.081">1257 224 10592 0 0,'0'0'818'0'0,"-4"-7"-58"0"0,3 5-99 0 0,0 1 0 0 0,1-1 0 0 0,-1 1 0 0 0,0-1-1 0 0,0 1 1 0 0,0-1 0 0 0,0 1 0 0 0,0 0 0 0 0,0-1 0 0 0,-1 1-1 0 0,1 0 1 0 0,0 0 0 0 0,-1 0 0 0 0,1 0 0 0 0,0 0 0 0 0,-1 0-1 0 0,0 0 1 0 0,1 0 0 0 0,-1 1-661 0 0,0-1 141 0 0,1 1 0 0 0,0 0 1 0 0,0 0-1 0 0,-1 0 0 0 0,1 0 0 0 0,0 0 0 0 0,0 0 0 0 0,-1 0 1 0 0,1 0-1 0 0,0 0 0 0 0,0 1 0 0 0,-1-1 0 0 0,1 0 0 0 0,0 1 1 0 0,0-1-1 0 0,0 1 0 0 0,0-1-141 0 0,-2 2 198 0 0,0-1 0 0 0,1 0 0 0 0,-1 0 1 0 0,0-1-1 0 0,1 1 0 0 0,-1 0 0 0 0,0-1-198 0 0,0 0 103 0 0,0 1 0 0 0,0 0 0 0 0,1-1 0 0 0,-1 1 0 0 0,0 0 0 0 0,0 0 0 0 0,1 1-103 0 0,-2 0 45 0 0,1-1 0 0 0,0 2 0 0 0,0-1 0 0 0,0 0 1 0 0,0 1-1 0 0,0-1 0 0 0,0 1 0 0 0,-1 2-45 0 0,2-3 13 0 0,0-1 0 0 0,1 1 0 0 0,0-1 0 0 0,-1 1 0 0 0,1-1 0 0 0,0 1 0 0 0,0 0 0 0 0,-1-1-1 0 0,1 1 1 0 0,0 0-13 0 0,2 1 13 0 0,-1 0 0 0 0,1 0-1 0 0,-1 0 1 0 0,1 0 0 0 0,0 0-1 0 0,0-1 1 0 0,0 1 0 0 0,1 0-1 0 0,-1-1 1 0 0,0 1 0 0 0,1-1 0 0 0,0 1-1 0 0,0-1 1 0 0,-1 0 0 0 0,1 1-1 0 0,1-1 1 0 0,0 0-13 0 0,8 8 101 0 0,1-1 0 0 0,0 0 1 0 0,2 1-102 0 0,7 4 203 0 0,-8-5-97 0 0,-7-5 59 0 0,1 0 1 0 0,-2 1-1 0 0,1 0 1 0 0,0 0-1 0 0,-1 0 1 0 0,3 4-166 0 0,-7-8 22 0 0,0 1 1 0 0,0-1 0 0 0,0 1-1 0 0,-1-1 1 0 0,1 1 0 0 0,0-1-1 0 0,-1 1 1 0 0,1-1-1 0 0,-1 1 1 0 0,1 0 0 0 0,-1-1-1 0 0,0 1 1 0 0,0-1 0 0 0,0 1-1 0 0,0 0 1 0 0,0-1-1 0 0,0 1 1 0 0,0 0 0 0 0,-1-1-1 0 0,1 1 1 0 0,-1 0-1 0 0,1-1 1 0 0,-1 1 0 0 0,1-1-1 0 0,-1 1 1 0 0,0-1 0 0 0,0 1-1 0 0,0-1 1 0 0,1 0-1 0 0,-2 1 1 0 0,0 0-23 0 0,-1 2-22 0 0,-1 0-1 0 0,0 0 1 0 0,-1 0-1 0 0,1-1 1 0 0,-1 1-1 0 0,1-1 1 0 0,-1 0-1 0 0,0-1 1 0 0,0 1 0 0 0,-1-1-1 0 0,1 0 1 0 0,0 0-1 0 0,-1-1 1 0 0,1 0-1 0 0,-1 1 1 0 0,1-2-1 0 0,-1 1 1 0 0,0-1 22 0 0,4 0-178 0 0,0 0 0 0 0,0 0-1 0 0,0 0 1 0 0,-1-1 0 0 0,1 1 0 0 0,0-1-1 0 0,0 0 1 0 0,0 1 0 0 0,0-1 0 0 0,0 0-1 0 0,0 0 1 0 0,0 0 0 0 0,-1-1 178 0 0,-6-9-6121 0 0,5 2-2556 0 0</inkml:trace>
  <inkml:trace contextRef="#ctx0" brushRef="#br0" timeOffset="2184.157">1400 454 8288 0 0,'12'2'727'0'0,"3"1"2544"0"0,-8-7 3986 0 0,-3 0-5006 0 0,-4 4-2200 0 0,0 0-1 0 0,0 0 1 0 0,0 0 0 0 0,0 0 0 0 0,0-1-1 0 0,0 1 1 0 0,0 0 0 0 0,1 0-1 0 0,-1 0 1 0 0,0 0 0 0 0,0-1 0 0 0,0 1-1 0 0,0 0 1 0 0,0 0 0 0 0,0 0 0 0 0,0-1-1 0 0,0 1 1 0 0,0 0 0 0 0,0 0 0 0 0,0 0-1 0 0,0-1 1 0 0,0 1 0 0 0,0 0 0 0 0,0 0-1 0 0,0 0 1 0 0,0 0 0 0 0,-1-1-1 0 0,1 1 1 0 0,0 0 0 0 0,0 0 0 0 0,0 0-1 0 0,0 0 1 0 0,0-1 0 0 0,0 1 0 0 0,0 0-1 0 0,-1 0 1 0 0,1 0 0 0 0,0 0 0 0 0,0 0-51 0 0,-11-42 1184 0 0,-25-44-1035 0 0,12 18-368 0 0,22 61-277 0 0,1 1 0 0 0,0-1 0 0 0,1 0 0 0 0,0-5 496 0 0,0 10-1560 0 0</inkml:trace>
  <inkml:trace contextRef="#ctx0" brushRef="#br0" timeOffset="2521.258">1689 179 13128 0 0,'0'0'597'0'0,"0"0"-8"0"0,0 0-277 0 0,0 0 220 0 0,-12 0 1531 0 0,5 4-1793 0 0,-1-1 1 0 0,1 1 0 0 0,-1 0-1 0 0,1 1 1 0 0,0 0-1 0 0,1 0 1 0 0,-1 0-1 0 0,1 1 1 0 0,0 0 0 0 0,0 0-1 0 0,1 0 1 0 0,0 1-1 0 0,0 0 1 0 0,0 0-1 0 0,1 0 1 0 0,-1 2-271 0 0,2-3 265 0 0,1 0-1 0 0,-1 0 1 0 0,1 0-1 0 0,0 0 1 0 0,0 0-1 0 0,1 0 1 0 0,-1 2-265 0 0,2-5 216 0 0,0 1 0 0 0,-1-1-1 0 0,2 0 1 0 0,-1 1 0 0 0,0-1 0 0 0,1 0 0 0 0,-1 1 0 0 0,1-1 0 0 0,0 0 0 0 0,0 1 0 0 0,0-1 0 0 0,1 0 0 0 0,-1 0 0 0 0,1 0-216 0 0,1 2 306 0 0,0 0 0 0 0,1-1 1 0 0,-1 1-1 0 0,1-1 1 0 0,0 0-1 0 0,1 0 1 0 0,-1 0-1 0 0,1 0 1 0 0,-1-1-1 0 0,4 1-306 0 0,3 5 334 0 0,-8-8-297 0 0,-1 0 0 0 0,1 0 0 0 0,0 0 0 0 0,-1-1 0 0 0,1 1 1 0 0,0-1-1 0 0,0 1 0 0 0,0-1 0 0 0,0 0 0 0 0,0 0 0 0 0,1 0-37 0 0,2 0 17 0 0,-1-1 0 0 0,0 1 0 0 0,1-1 0 0 0,-1 0 0 0 0,5-2-17 0 0,8-6-2492 0 0,-18 9 363 0 0</inkml:trace>
  <inkml:trace contextRef="#ctx0" brushRef="#br0" timeOffset="3435.413">2002 304 3224 0 0,'-1'-17'9868'0'0,"1"16"-9365"0"0,-1-1 0 0 0,0 1 0 0 0,1-1 0 0 0,-1 1 1 0 0,0-1-1 0 0,0 1 0 0 0,0-1 0 0 0,0 1 0 0 0,0 0 1 0 0,-1 0-1 0 0,1 0 0 0 0,0-1 0 0 0,-1 1 1 0 0,1 0-1 0 0,0 0 0 0 0,-1 0-503 0 0,-26-11 2300 0 0,24 11-2196 0 0,-1 0 1 0 0,1 0-1 0 0,-1 0 0 0 0,1 1 0 0 0,-1 0 0 0 0,0 0 0 0 0,1 0 1 0 0,-1 0-1 0 0,1 1 0 0 0,-1 0 0 0 0,1 0 0 0 0,-1 0 0 0 0,-2 1-104 0 0,-1 1 55 0 0,-1 1 0 0 0,2 0 0 0 0,-1 0 0 0 0,0 1 0 0 0,1 0 0 0 0,-6 4-55 0 0,9-4 41 0 0,-1 0 0 0 0,1 0-1 0 0,-1 1 1 0 0,2-1 0 0 0,-1 1 0 0 0,1 0-1 0 0,-1 0 1 0 0,2 1 0 0 0,-1-1-1 0 0,1 0 1 0 0,-2 7-41 0 0,3-10 58 0 0,0 1 0 0 0,1-1 0 0 0,-1 0 0 0 0,1 0 0 0 0,-1 1 0 0 0,1-1 0 0 0,0 1 0 0 0,0-1 1 0 0,1 0-1 0 0,-1 1 0 0 0,1-1 0 0 0,-1 0 0 0 0,1 0 0 0 0,0 1 0 0 0,0-1 0 0 0,1 0 0 0 0,-1 0 0 0 0,1 0 0 0 0,-1 0 0 0 0,1 0 0 0 0,0-1 0 0 0,0 1 0 0 0,0 0 0 0 0,1-1 0 0 0,-1 0 0 0 0,1 1 0 0 0,-1-1 0 0 0,1 0 0 0 0,0 0 0 0 0,-1 0 0 0 0,1-1 0 0 0,1 1-58 0 0,3 2 158 0 0,0-1-1 0 0,1 0 0 0 0,-1 0 0 0 0,1-1 1 0 0,0 0-1 0 0,-1 0 0 0 0,1 0 0 0 0,0-1 0 0 0,0-1 1 0 0,0 1-1 0 0,0-1 0 0 0,0-1 0 0 0,4 0-157 0 0,-7 1 24 0 0,0-1-1 0 0,0 0 1 0 0,1-1-1 0 0,-1 1 1 0 0,0-1-1 0 0,0 0 1 0 0,0 0-1 0 0,-1-1 1 0 0,4-1-24 0 0,-6 2 10 0 0,1 0 0 0 0,-1 0 0 0 0,0 0 0 0 0,1-1 0 0 0,-1 1 0 0 0,0 0-1 0 0,-1-1 1 0 0,1 0 0 0 0,0 1 0 0 0,-1-1 0 0 0,1 0 0 0 0,-1 0 0 0 0,0 0 0 0 0,0 0 0 0 0,0 0 0 0 0,0-1-10 0 0,2-7-11 0 0,-2 1 0 0 0,1-1 0 0 0,-1 1 0 0 0,-1-1 0 0 0,0 0 0 0 0,0 1 0 0 0,-1-1 0 0 0,-1-7 11 0 0,2 18 0 0 0,0 0 0 0 0,0 1 0 0 0,0-1 0 0 0,0 0 0 0 0,0 0 0 0 0,0 0 0 0 0,1 0 0 0 0,-1 0 0 0 0,0 0 0 0 0,0 0 0 0 0,0 0 0 0 0,0 0 0 0 0,0 0 0 0 0,0 0 0 0 0,0 0 0 0 0,1 0 0 0 0,-1 0 0 0 0,0 0 0 0 0,0 0 0 0 0,0 0 0 0 0,0 0 0 0 0,0 0 0 0 0,0 0 0 0 0,1 0 0 0 0,-1 0 0 0 0,0 0 0 0 0,0 0 0 0 0,0 0 0 0 0,0 0 0 0 0,0-1 0 0 0,0 1 0 0 0,0 0 0 0 0,1 0 0 0 0,-1 0 0 0 0,0 0 0 0 0,0 0 0 0 0,0 0 0 0 0,0 0 0 0 0,0 0 0 0 0,0 0 0 0 0,0-1 0 0 0,0 1 0 0 0,0 0 0 0 0,0 0 0 0 0,0 0 0 0 0,0 0 0 0 0,0 0 0 0 0,0 0 0 0 0,0 0 0 0 0,0-1 0 0 0,0 1 0 0 0,0 0 0 0 0,0 0 0 0 0,0 0 0 0 0,0 0 0 0 0,0 0 0 0 0,0 0 0 0 0,0-1 0 0 0,0 1 0 0 0,9 9 0 0 0,-8-8 0 0 0,3 4 0 0 0,0 1 0 0 0,0 0 0 0 0,0-1 0 0 0,1 5 0 0 0,-2-5 0 0 0,0 1 0 0 0,0-1 0 0 0,0 0 0 0 0,1 0 0 0 0,0 0 0 0 0,1 1 0 0 0,13 13 36 0 0,-14-15-40 0 0,0 1-1 0 0,0-1 1 0 0,1 0-1 0 0,-1 0 1 0 0,1-1-1 0 0,0 1 1 0 0,-1-1-1 0 0,3 1 5 0 0,-6-4 4 0 0,1 1 1 0 0,-1-1-1 0 0,0 1 0 0 0,0-1 0 0 0,0 0 1 0 0,0 1-1 0 0,1-1 0 0 0,-1 0 0 0 0,0 0 1 0 0,0 0-1 0 0,0 0 0 0 0,1 0 1 0 0,-1 0-1 0 0,0 0 0 0 0,0-1 0 0 0,0 1 1 0 0,1 0-1 0 0,-1-1 0 0 0,0 1 0 0 0,0-1 1 0 0,0 1-1 0 0,0-1 0 0 0,0 1 1 0 0,0-1-1 0 0,0 0 0 0 0,0 1 0 0 0,0-1 1 0 0,0 0-1 0 0,0 0 0 0 0,0 0 0 0 0,-1 0 1 0 0,1 0-1 0 0,0 0 0 0 0,-1 0 0 0 0,1-1-4 0 0,1-1-8 0 0,0-1 0 0 0,0 0 0 0 0,0 0 0 0 0,-1 0 0 0 0,0-1 0 0 0,0 1 0 0 0,0 0 0 0 0,0 0 0 0 0,0-1 8 0 0,7-46-117 0 0,-3-1 125 0 0,-1 2-11 0 0,-2-4 3 0 0,-3 19 26 0 0,-1 1-1 0 0,-3-6-25 0 0,2-7-11 0 0,3 46-21 0 0,0 1 79 0 0,0 0 6 0 0,0 0-53 0 0,-1 0-1 0 0,1 0 0 0 0,-1 0 0 0 0,1 0 0 0 0,0 1 0 0 0,-1-1 1 0 0,1 0-1 0 0,0 0 0 0 0,-1 1 0 0 0,1-1 0 0 0,0 0 0 0 0,-1 0 1 0 0,1 1-1 0 0,0-1 0 0 0,0 0 0 0 0,-1 1 0 0 0,1-1 0 0 0,0 0 1 0 0,0 1-1 0 0,0-1 0 0 0,-1 0 0 0 0,1 1 0 0 0,0-1 0 0 0,0 1 0 0 0,0-1 1 0 0,0 1 0 0 0,-4 13-34 0 0,3-7 24 0 0,-2 3 98 0 0,1 0 0 0 0,0 1 0 0 0,0-1 0 0 0,1 0 0 0 0,0 9-88 0 0,3 54 504 0 0,2-40-128 0 0,1-1 1 0 0,4 12-377 0 0,-3-18 164 0 0,-4-18-146 0 0,0 0-1 0 0,0 0 0 0 0,1 0 1 0 0,0 0-1 0 0,0-1 0 0 0,1 1 1 0 0,0-1-1 0 0,0 0 0 0 0,5 6-17 0 0,-8-12-180 0 0,-1-1-896 0 0,0 0-414 0 0,0 0-85 0 0</inkml:trace>
  <inkml:trace contextRef="#ctx0" brushRef="#br0" timeOffset="3853.293">1343 60 22087 0 0,'15'7'976'0'0,"-15"-7"208"0"0,0 0-952 0 0,0 0-232 0 0,0 0 0 0 0,6 7 0 0 0,5-7 752 0 0,-11 0 104 0 0,0 0 16 0 0,0 0 8 0 0,0 0-656 0 0,0 0-128 0 0,0 0-24 0 0,0 0-11360 0 0</inkml:trace>
  <inkml:trace contextRef="#ctx0" brushRef="#br0" timeOffset="5441.047">406 1149 17503 0 0,'0'0'399'0'0,"0"0"60"0"0,-4 0 442 0 0,0 0-990 0 0,-6 0 426 0 0,0 0-1 0 0,1 0 1 0 0,-1 2-1 0 0,-4 0-336 0 0,10-1 196 0 0,0 0 1 0 0,0 0-1 0 0,1 1 1 0 0,-1 0-1 0 0,0 0 1 0 0,1 0-1 0 0,0 0 1 0 0,-1 0-1 0 0,1 0 1 0 0,0 1-1 0 0,0 0 1 0 0,-2 2-197 0 0,-1 1 50 0 0,0 1 1 0 0,0 0 0 0 0,0 0 0 0 0,1 0-1 0 0,1 0 1 0 0,-1 1 0 0 0,1 0 0 0 0,0 0-1 0 0,1 0 1 0 0,0 0 0 0 0,0 1 0 0 0,1-1-1 0 0,0 1 1 0 0,0 0 0 0 0,1-1 0 0 0,0 1-1 0 0,0 9-50 0 0,2-11 130 0 0,-1 0-1 0 0,1 0 0 0 0,0 0 0 0 0,0 0 1 0 0,1 0-1 0 0,-1 0 0 0 0,2 0 0 0 0,-1 0 1 0 0,1-1-1 0 0,0 1 0 0 0,0-1 0 0 0,1 0 1 0 0,0 0-1 0 0,0 0 0 0 0,0 0 0 0 0,1-1 1 0 0,0 1-130 0 0,-1-3 172 0 0,0 1 0 0 0,0-1 0 0 0,1 0 0 0 0,-1-1 0 0 0,1 1 0 0 0,-1-1 0 0 0,1 1 0 0 0,0-1 0 0 0,0-1 0 0 0,0 1 0 0 0,2-1-172 0 0,-5 0 2 0 0,1-1 1 0 0,-1 0-1 0 0,0 0 1 0 0,0 0 0 0 0,1 0-1 0 0,-1 0 1 0 0,0 0-1 0 0,0-1 1 0 0,0 1-1 0 0,1-1 1 0 0,-1 0 0 0 0,0 1-1 0 0,0-1 1 0 0,0 0-1 0 0,0 0 1 0 0,0 0-1 0 0,0-1 1 0 0,0 1-1 0 0,-1 0 1 0 0,1-1 0 0 0,0 1-1 0 0,-1-1 1 0 0,1 0-1 0 0,-1 1 1 0 0,1-1-1 0 0,-1 0 1 0 0,1-1-3 0 0,5-8 131 0 0,0-1 0 0 0,-1 0 0 0 0,0 0 0 0 0,0 0 0 0 0,-1-1 0 0 0,-1 1 0 0 0,1-9-131 0 0,-2 2 0 0 0,-1-1 0 0 0,0-6 0 0 0,1-24 0 0 0,-2 6 0 0 0,-1 28 11 0 0,0 15 59 0 0,0 1 85 0 0,0 0 34 0 0,0 0 10 0 0,3 13 1 0 0,-1 6 66 0 0,-2-16-168 0 0,0 1 1 0 0,0-1-1 0 0,0 0 0 0 0,1 0 0 0 0,0 1 0 0 0,0 1-98 0 0,10 33 592 0 0,-2 0 1 0 0,3 26-593 0 0,-11-57-139 0 0,1 0 0 0 0,0-1 0 0 0,1 1 0 0 0,0 0 0 0 0,0-1 0 0 0,0 1 0 0 0,1-1 0 0 0,0 0 0 0 0,0 0 0 0 0,0-1 0 0 0,1 1 0 0 0,0-1-1 0 0,0 0 1 0 0,0 0 139 0 0,-4-4-188 0 0,1-1-1 0 0,-1 1 0 0 0,0 0 0 0 0,0-1 0 0 0,0 1 1 0 0,0-1-1 0 0,0 0 0 0 0,1 1 0 0 0,-1-1 0 0 0,0 0 0 0 0,0 0 1 0 0,2 1 188 0 0,8-1-4650 0 0,-6 0 964 0 0,2 0-4565 0 0</inkml:trace>
  <inkml:trace contextRef="#ctx0" brushRef="#br0" timeOffset="5941.315">727 1242 2760 0 0,'0'0'740'0'0,"-1"-1"5113"0"0,-1-7-1282 0 0,1 7-4243 0 0,0 0 0 0 0,1 0 0 0 0,-1 0 0 0 0,0 0 0 0 0,1 0 0 0 0,-1 0 0 0 0,0 1 1 0 0,0-1-1 0 0,0 0 0 0 0,0 1 0 0 0,0-1 0 0 0,0 0 0 0 0,0 1 0 0 0,0-1 0 0 0,0 1 1 0 0,0 0-1 0 0,0-1 0 0 0,0 1 0 0 0,0 0 0 0 0,0-1 0 0 0,-1 1-328 0 0,-2-1 367 0 0,1 1-1 0 0,-1-1 0 0 0,0 1 1 0 0,0 0-1 0 0,0 0 1 0 0,0 0-367 0 0,0 1 144 0 0,0 0 0 0 0,-1 0 0 0 0,1 0 0 0 0,0 0 0 0 0,0 1 0 0 0,0 0 0 0 0,0 0 0 0 0,0 0 0 0 0,1 0 1 0 0,-1 0-1 0 0,0 1 0 0 0,1 0 0 0 0,0 0 0 0 0,0 0 0 0 0,0 0 0 0 0,0 0 0 0 0,0 0 0 0 0,1 1 0 0 0,-1 0 0 0 0,1-1 1 0 0,0 1-1 0 0,0 0 0 0 0,0 0 0 0 0,0 2-144 0 0,-4 11 160 0 0,0 0 0 0 0,2 0 1 0 0,0 1-1 0 0,1-1 1 0 0,0 5-161 0 0,3-17 26 0 0,-1 0 0 0 0,1-1 1 0 0,0 1-1 0 0,1 0 1 0 0,-1 0-1 0 0,1 0 1 0 0,0-1-1 0 0,0 1 0 0 0,0 0 1 0 0,1-1-1 0 0,-1 1 1 0 0,1-1-1 0 0,1 1-26 0 0,-2-3 21 0 0,0-1 1 0 0,0 1-1 0 0,0-1 0 0 0,0 1 1 0 0,0-1-1 0 0,0 0 0 0 0,0 1 1 0 0,1-1-1 0 0,-1 0 0 0 0,0 0 1 0 0,1 0-1 0 0,-1 0 0 0 0,1 0 0 0 0,-1 0 1 0 0,1 0-1 0 0,0-1 0 0 0,-1 1 1 0 0,1-1-1 0 0,0 1 0 0 0,-1-1 1 0 0,1 1-1 0 0,0-1 0 0 0,0 0 0 0 0,0 0 1 0 0,-1 0-1 0 0,1 0 0 0 0,0 0 1 0 0,0 0-1 0 0,-1-1 0 0 0,1 1 1 0 0,0-1-1 0 0,0 1 0 0 0,-1-1 1 0 0,1 1-1 0 0,-1-1 0 0 0,2 0-21 0 0,1-2 32 0 0,0 1 0 0 0,1-1 0 0 0,-1 1 0 0 0,0-1 0 0 0,0-1 0 0 0,-1 1 0 0 0,1 0 0 0 0,-1-1 0 0 0,0 0 0 0 0,0 0 0 0 0,0 0 0 0 0,0 0 0 0 0,0 0 0 0 0,-1 0 0 0 0,0-1 0 0 0,1-2-32 0 0,3-5 56 0 0,-1 1 16 0 0,-1-1 0 0 0,0 0 0 0 0,0 0-1 0 0,-2 0 1 0 0,1 0 0 0 0,-2 0 0 0 0,1-1 0 0 0,-2-2-72 0 0,2-48-254 0 0,0-17-19 0 0,-1 67 396 0 0,-1 1 0 0 0,-1 0 0 0 0,0-1-123 0 0,-1-21 226 0 0,-1-39-894 0 0,3 73 683 0 0,0-1-1 0 0,0 0 1 0 0,0 1 0 0 0,-1-1 0 0 0,1 1 0 0 0,0-1 0 0 0,0 0 0 0 0,-1 1-1 0 0,1-1 1 0 0,0 1 0 0 0,-1-1 0 0 0,1 1 0 0 0,-1-1 0 0 0,1 1-1 0 0,-1-1 1 0 0,0 1-15 0 0,-1-3 403 0 0,3 29-104 0 0,1 0 0 0 0,1 1 0 0 0,2-1 1 0 0,1 3-300 0 0,31 104 713 0 0,-19-73-1365 0 0,-12-41 464 0 0,1-1 1 0 0,0 0-1 0 0,2 2 188 0 0,-5-12-981 0 0,1 0 0 0 0,0 0 1 0 0,0-1-1 0 0,0 1 1 0 0,1-1-1 0 0,-1-1 1 0 0,6 5 980 0 0,-2-4-2662 0 0</inkml:trace>
  <inkml:trace contextRef="#ctx0" brushRef="#br0" timeOffset="6459.045">1113 1219 15464 0 0,'1'-1'237'0'0,"2"-6"1347"0"0,-3 6-812 0 0,0 1 254 0 0,0 0 44 0 0,0 0-68 0 0,0 0-316 0 0,-12 0 245 0 0,10-1-869 0 0,1 1-1 0 0,-1 0 0 0 0,0 0 1 0 0,0 0-1 0 0,1 0 0 0 0,-1 0 1 0 0,0 0-1 0 0,0 0 0 0 0,1 1 1 0 0,-1-1-1 0 0,0 1 1 0 0,1-1-1 0 0,-1 1 0 0 0,0 0 1 0 0,1-1-1 0 0,-1 1 0 0 0,1 0 1 0 0,-1 0-1 0 0,1 0 0 0 0,-1 0 1 0 0,1 1-1 0 0,0-1 0 0 0,-1 1-61 0 0,-19 18 336 0 0,16-16-291 0 0,0 1-1 0 0,1-1 1 0 0,-1 1-1 0 0,1 0 1 0 0,-3 4-45 0 0,0 3 65 0 0,0 1 0 0 0,1-1 0 0 0,1 2 1 0 0,-1-1-1 0 0,2 0 0 0 0,0 1 0 0 0,1 0 0 0 0,-2 12-65 0 0,4-14 53 0 0,0-9 29 0 0,0 1-1 0 0,1-1 0 0 0,0 1 1 0 0,-1-1-1 0 0,1 1 0 0 0,1-1 1 0 0,-1 1-1 0 0,0 0 0 0 0,1-1 1 0 0,0 1-1 0 0,-1-1 0 0 0,2 1 1 0 0,-1-1-1 0 0,0 0 0 0 0,1 1 1 0 0,1 2-82 0 0,-1-3 141 0 0,1 1 1 0 0,-1-1-1 0 0,1 1 1 0 0,0-1-1 0 0,0 0 1 0 0,0 0-1 0 0,1 0 1 0 0,-1-1-1 0 0,1 1 1 0 0,0-1-1 0 0,-1 0 1 0 0,1 0-1 0 0,0 0 1 0 0,0 0-1 0 0,1-1 0 0 0,-1 1 1 0 0,0-1-1 0 0,4 0-141 0 0,-5-1 64 0 0,0 0 0 0 0,1 0-1 0 0,-1-1 1 0 0,0 1 0 0 0,0-1-1 0 0,0 0 1 0 0,1 0 0 0 0,0-1-64 0 0,-2 2 3 0 0,-1-1 0 0 0,1 0 0 0 0,-1 0 0 0 0,0-1 0 0 0,1 1 0 0 0,-1 0-1 0 0,0 0 1 0 0,0-1 0 0 0,0 1 0 0 0,0 0 0 0 0,0-1 0 0 0,0 1 0 0 0,0-1 0 0 0,0 1 0 0 0,0-2-3 0 0,6-9 9 0 0,-4 8-9 0 0,-1 1 0 0 0,0-2 0 0 0,0 1 0 0 0,0 0 0 0 0,0 0 0 0 0,-1-1 0 0 0,1 1 0 0 0,-1-1 0 0 0,0-3 0 0 0,5-45 0 0 0,-5 39 0 0 0,2-71 0 0 0,-4-20 0 0 0,-1 16 0 0 0,1 66 0 0 0,1 17 0 0 0,-1 1 0 0 0,1-1 0 0 0,1 0 0 0 0,-1 0 0 0 0,1 1 0 0 0,0-2 0 0 0,0 4-1 0 0,-1 2 2 0 0,0 0 0 0 0,0 0 0 0 0,0 0 0 0 0,1 0 1 0 0,-1 0-1 0 0,0 0 0 0 0,0 0 0 0 0,0 0 0 0 0,-1 0 0 0 0,1 0 0 0 0,0 0 1 0 0,0 0-1 0 0,0 0 0 0 0,-1 0 0 0 0,1 0 0 0 0,-1 0 0 0 0,1 1 1 0 0,0-1-1 0 0,-1 0 0 0 0,0 0 0 0 0,1 0 0 0 0,-1 0-1 0 0,0 0 117 0 0,1 1 13 0 0,0 0-9 0 0,2 23 38 0 0,1 0 0 0 0,1 0 1 0 0,1 0-1 0 0,1-1 0 0 0,1 2-159 0 0,-1-2 44 0 0,3 6-2242 0 0,1-1 0 0 0,11 20 2198 0 0,-15-36-2668 0 0</inkml:trace>
  <inkml:trace contextRef="#ctx0" brushRef="#br0" timeOffset="6887.201">1318 1335 10592 0 0,'0'0'818'0'0,"7"-1"-170"0"0,-6 1-336 0 0,0-1 1 0 0,0 0-1 0 0,0 1 0 0 0,-1-1 0 0 0,1 0 0 0 0,0 0 0 0 0,0 0 0 0 0,0 0 1 0 0,0 0-1 0 0,-1 0 0 0 0,1 0 0 0 0,-1 0 0 0 0,1 0 0 0 0,0 0 0 0 0,-1 0 1 0 0,0 0-1 0 0,1 0 0 0 0,-1 0 0 0 0,0 0 0 0 0,1 0 0 0 0,-1-1-312 0 0,2-30 3494 0 0,0 2-2186 0 0,-1 26-1143 0 0,0-1-1 0 0,-1 1 1 0 0,1-1-1 0 0,-1 1 1 0 0,0 0-1 0 0,0-1 1 0 0,-1 1-1 0 0,1-1 0 0 0,-1 1 1 0 0,-1-4-165 0 0,-3-7 333 0 0,0 0-1 0 0,-4-7-332 0 0,-3-8 378 0 0,7 19-399 0 0,5 11 19 0 0,0 0-1 0 0,-1 0 1 0 0,1 0-1 0 0,0 0 1 0 0,0 0-1 0 0,0 0 1 0 0,0 0-1 0 0,0 0 1 0 0,0 0-1 0 0,0 0 0 0 0,0 0 1 0 0,0 0-1 0 0,0 0 1 0 0,0 0-1 0 0,0 0 1 0 0,0 0-1 0 0,-1 0 1 0 0,1 0-1 0 0,0 0 1 0 0,0 0-1 0 0,0 0 1 0 0,0 0-1 0 0,0 0 0 0 0,0 0 1 0 0,0 0-1 0 0,0 0 1 0 0,0 0-1 0 0,0 0 1 0 0,0 0-1 0 0,0 0 1 0 0,0 0-1 0 0,0 0 1 0 0,0 0-1 0 0,0 0 0 0 0,-1 0 1 0 0,1 0-1 0 0,0 0 1 0 0,0 0-1 0 0,0 0 1 0 0,0 1-1 0 0,0-1 1 0 0,0 0-1 0 0,0 0 1 0 0,0 0-1 0 0,0 0 0 0 0,0 0 1 0 0,0 0-1 0 0,0 0 1 0 0,0 0-1 0 0,0 0 1 0 0,0 0-1 0 0,0 0 1 0 0,0 0-1 0 0,0 0 1 0 0,0 1-1 0 0,0-1 1 0 0,0 0-1 0 0,0 0 0 0 0,0 0 1 0 0,0 0-1 0 0,0 0 1 0 0,0 0-1 0 0,1 0 1 0 0,-1 0-1 0 0,0 0 3 0 0,4 23-278 0 0,24 84 278 0 0,-21-78 0 0 0,1 12 0 0 0,-2 0 0 0 0,-1 3 0 0 0,5 32 0 0 0,-7-45 1258 0 0,-3-29-845 0 0,0-2-235 0 0,0 0-31 0 0,0 0 206 0 0,0 0 75 0 0,1-10 400 0 0,2-3-643 0 0,1-12-39 0 0,-2-17-60 0 0,1 0-1 0 0,3 1-85 0 0,1-17 201 0 0,-6 51-253 0 0,0-1 1 0 0,1 1-1 0 0,0 0 0 0 0,0 0 0 0 0,1 0 1 0 0,0 0-1 0 0,0 0 0 0 0,1 1 1 0 0,0-1-1 0 0,0 1 0 0 0,0 0 0 0 0,1 0 1 0 0,-1 0-1 0 0,2 1 0 0 0,2-4 52 0 0,-6 8-737 0 0,-2 1-1164 0 0,0 0-4687 0 0,2-2-2005 0 0</inkml:trace>
  <inkml:trace contextRef="#ctx0" brushRef="#br0" timeOffset="7723.662">1603 1255 3680 0 0,'1'14'439'0'0,"2"-1"4770"0"0,-3-12-2277 0 0,0-1-111 0 0,1 2-1913 0 0,0 0 0 0 0,0 0 0 0 0,0-1 0 0 0,1 1 0 0 0,-1 0 1 0 0,1-1-1 0 0,0 0 0 0 0,-1 1 0 0 0,1-1 0 0 0,0 0 0 0 0,0 0 0 0 0,1 1-908 0 0,1 1 380 0 0,-2-2-252 0 0,0 0 0 0 0,0 0 0 0 0,0 0 0 0 0,0 0 0 0 0,1-1 0 0 0,-1 1 0 0 0,0-1 0 0 0,0 1 0 0 0,0-1 0 0 0,1 0 0 0 0,-1 0 0 0 0,0 0 0 0 0,1 0 0 0 0,-1 0 0 0 0,0 0 0 0 0,0-1 0 0 0,0 1 0 0 0,1-1 0 0 0,-1 1 0 0 0,0-1 0 0 0,0 0 0 0 0,0 0 0 0 0,0 0 0 0 0,0 0 0 0 0,0 0 0 0 0,0-1 0 0 0,0 1-128 0 0,2-2 66 0 0,-1 1 1 0 0,0-1-1 0 0,1 0 0 0 0,-1 0 1 0 0,0 0-1 0 0,0 0 0 0 0,-1-1 1 0 0,1 1-1 0 0,-1-1 0 0 0,1 0 1 0 0,-1 1-1 0 0,0-1 0 0 0,1-4-66 0 0,-2 3 6 0 0,1 1-1 0 0,-1-1 0 0 0,-1 0 0 0 0,1 0 0 0 0,0 0 1 0 0,-1 0-1 0 0,0 0 0 0 0,-1 0 0 0 0,1 0 0 0 0,-1 0 1 0 0,1 0-1 0 0,-2 0 0 0 0,1 1 0 0 0,0-1 0 0 0,-1 0 0 0 0,0 1 1 0 0,0-1-1 0 0,0 1 0 0 0,-1-1-5 0 0,-1 0 0 0 0,1 2 0 0 0,1-1 0 0 0,-1 1 0 0 0,-1-1 0 0 0,1 1 0 0 0,0 0 0 0 0,-4-2 0 0 0,6 4 0 0 0,-1 0 0 0 0,0 0 0 0 0,1 1 0 0 0,-1-1 0 0 0,1 1 0 0 0,-1-1 0 0 0,0 1 0 0 0,1 0 0 0 0,-1-1 0 0 0,0 1 0 0 0,1 0 0 0 0,-1 0 0 0 0,0 0 0 0 0,0 0 0 0 0,1 1 0 0 0,-1-1 0 0 0,0 0 0 0 0,1 1 0 0 0,-1-1 0 0 0,1 1 0 0 0,-1 0 0 0 0,0 0 0 0 0,0 0 0 0 0,-1 0 0 0 0,1 1 0 0 0,0-1 0 0 0,1 1 0 0 0,-1-1 0 0 0,0 1 0 0 0,0 0 0 0 0,1 0 0 0 0,-1 0 0 0 0,1 0 0 0 0,-1 0 0 0 0,1 1 0 0 0,-2 1 0 0 0,1 1 0 0 0,0-1 0 0 0,0 1 0 0 0,0-1 0 0 0,1 1 0 0 0,-1 1 0 0 0,-9 39 7 0 0,6-27 40 0 0,1 0 0 0 0,1 0 0 0 0,0 1 0 0 0,1-1 0 0 0,1 1 0 0 0,1 0 0 0 0,1 3-47 0 0,0-10 99 0 0,0 0-1 0 0,1 0 1 0 0,1-1 0 0 0,0 1-1 0 0,1-1 1 0 0,3 7-99 0 0,-5-13 30 0 0,1-1 0 0 0,0 0 0 0 0,0 0 1 0 0,0 0-1 0 0,0 0 0 0 0,1 0 0 0 0,0-1 0 0 0,-1 0 0 0 0,1 1 0 0 0,0-2 0 0 0,0 1 1 0 0,1 0-1 0 0,-1-1 0 0 0,1 0 0 0 0,2 1-30 0 0,2 1 57 0 0,-1-1-1 0 0,1 0 1 0 0,0-1-1 0 0,0 0 1 0 0,0-1-1 0 0,1 0 1 0 0,-1 0-1 0 0,1-1-56 0 0,17 1-190 0 0,-23 0 8 0 0,1-1 0 0 0,0 1-1 0 0,0-1 1 0 0,-1 0 0 0 0,1-1-1 0 0,0 1 1 0 0,0-1 0 0 0,-1 0 0 0 0,1 0-1 0 0,-1 0 1 0 0,1-1 0 0 0,-1 0 0 0 0,1 0-1 0 0,-1 0 1 0 0,0 0 182 0 0,14-10-5040 0 0,-13 8 1051 0 0,6-5-4913 0 0</inkml:trace>
  <inkml:trace contextRef="#ctx0" brushRef="#br0" timeOffset="8157.504">2157 1140 21191 0 0,'0'0'480'0'0,"0"0"67"0"0,0 0 32 0 0,0 0-58 0 0,-15 0-320 0 0,6-1 546 0 0,0 1-1 0 0,0 1 0 0 0,0 0 1 0 0,0 0-1 0 0,-6 3-746 0 0,10-3 88 0 0,-7 3-9 0 0,-1 0-1 0 0,1 1 1 0 0,-8 5-79 0 0,17-9 23 0 0,0 1 0 0 0,0 0 0 0 0,0 0 0 0 0,0 0 0 0 0,1 0 0 0 0,-1 1 0 0 0,1-1 0 0 0,0 1-1 0 0,-1-1 1 0 0,1 1 0 0 0,0 0 0 0 0,0 0 0 0 0,1 0 0 0 0,-1 0 0 0 0,1 0 0 0 0,-1 1-23 0 0,2-2 1 0 0,-1 0 0 0 0,1 0 1 0 0,0 0-1 0 0,0 1 0 0 0,0-1 1 0 0,1 0-1 0 0,-1 0 0 0 0,0 0 1 0 0,1 0-1 0 0,-1 0 0 0 0,1 0 1 0 0,0 0-1 0 0,0 0 0 0 0,-1 0 1 0 0,2 0-1 0 0,-1 0 0 0 0,0 0 1 0 0,0-1-1 0 0,0 1 0 0 0,1 0 1 0 0,-1-1-1 0 0,1 1 0 0 0,1 0-1 0 0,5 6 20 0 0,1 0-1 0 0,0-1 1 0 0,7 4-20 0 0,-7-4 260 0 0,-1 0 0 0 0,0 0 0 0 0,0 0 0 0 0,0 1 0 0 0,-1 0 0 0 0,0 1 0 0 0,0 2-260 0 0,12 17 1048 0 0,8 21-1048 0 0,-20-37 195 0 0,-5-9-165 0 0,0 0 1 0 0,-1 0-1 0 0,1 0 1 0 0,-1 1-1 0 0,0-1 1 0 0,0 0-1 0 0,0 1 0 0 0,0-1 1 0 0,-1 1-1 0 0,1-1 1 0 0,-1 1-1 0 0,0-1 1 0 0,0 1-1 0 0,0 0 1 0 0,0-1-1 0 0,-1 1 1 0 0,1-1-1 0 0,-1 1 1 0 0,0-1-1 0 0,0 1-30 0 0,0-3-14 0 0,0 0-1 0 0,0 0 1 0 0,0-1 0 0 0,0 1-1 0 0,0 0 1 0 0,0 0 0 0 0,0 0 0 0 0,0-1-1 0 0,0 1 1 0 0,0-1 0 0 0,0 1-1 0 0,0-1 1 0 0,-1 1 0 0 0,0-1 14 0 0,0 1-20 0 0,-2 2 1 0 0,-1-1-1 0 0,0 0 1 0 0,0 0 0 0 0,-1-1 0 0 0,1 1-1 0 0,0-1 20 0 0,3-1-24 0 0,0 1 0 0 0,1-1 0 0 0,-1 0 1 0 0,1 0-1 0 0,-1 0 0 0 0,0 0 0 0 0,1-1 0 0 0,-1 1 0 0 0,1 0 0 0 0,-1-1 0 0 0,1 1 0 0 0,-1-1 0 0 0,1 1 0 0 0,-1-1 0 0 0,1 0 0 0 0,-1 1 0 0 0,1-1 0 0 0,0 0 0 0 0,-1 0 0 0 0,1 0 0 0 0,0-1 24 0 0,-8-5-380 0 0,6 4-120 0 0,1 1 0 0 0,-1-1 0 0 0,0 0 0 0 0,1 0 0 0 0,-1 0 0 0 0,1 0 1 0 0,0-1 499 0 0,-1-3-1522 0 0</inkml:trace>
  <inkml:trace contextRef="#ctx0" brushRef="#br0" timeOffset="8638.217">2430 1165 7368 0 0,'0'0'568'0'0,"1"-12"5826"0"0,-1 11-5857 0 0,-1 0-1 0 0,1 0 1 0 0,0 0-1 0 0,-1 0 0 0 0,1 0 1 0 0,-1 0-1 0 0,1 1 1 0 0,-1-1-1 0 0,1 0 1 0 0,-1 0-1 0 0,0 1 1 0 0,0-1-1 0 0,0 0-536 0 0,0 0 352 0 0,-1 0 0 0 0,0 0 0 0 0,0 0 0 0 0,0 0 0 0 0,0 1 0 0 0,0-1 0 0 0,0 0 0 0 0,0 1 0 0 0,-1 0-352 0 0,3 0 27 0 0,-9-2 372 0 0,0 1 0 0 0,0 0-1 0 0,1 0 1 0 0,-1 1 0 0 0,0 0 0 0 0,0 1-1 0 0,0 0 1 0 0,-5 1-399 0 0,10-1 10 0 0,0 0 0 0 0,0 0 0 0 0,0 0 0 0 0,0 1 0 0 0,0-1 0 0 0,0 1 0 0 0,0 0 0 0 0,0 1 0 0 0,1-1 0 0 0,-1 1 0 0 0,1-1 0 0 0,0 1 0 0 0,-1 0 0 0 0,1 0 0 0 0,1 0 0 0 0,-1 1-1 0 0,0-1 1 0 0,0 2-10 0 0,2-2 7 0 0,0 1 0 0 0,-1-1 0 0 0,2 0 0 0 0,-1 1 0 0 0,0-1 0 0 0,1 0 0 0 0,0 1 0 0 0,-1-1 0 0 0,1 1 0 0 0,1 2-7 0 0,-1 2 47 0 0,1 0 0 0 0,0 0 0 0 0,3 8-47 0 0,-3-12 120 0 0,0 1-1 0 0,1 0 0 0 0,-1-1 1 0 0,1 1-1 0 0,0-1 0 0 0,1 1 1 0 0,-1-1-1 0 0,1 0 1 0 0,0 0-1 0 0,0 0 0 0 0,0-1 1 0 0,1 1-1 0 0,2 2-119 0 0,7-1-7 0 0,-12-5 12 0 0,0 0 0 0 0,0 0 0 0 0,0 0 0 0 0,0 1 0 0 0,0-1 0 0 0,0 0 0 0 0,0 1 0 0 0,0-1 0 0 0,-1 1 0 0 0,1-1-1 0 0,0 1 1 0 0,0-1 0 0 0,0 1 0 0 0,-1 0 0 0 0,1-1 0 0 0,0 1-5 0 0,11 15 400 0 0,0 0 0 0 0,3 7-400 0 0,0 0 344 0 0,-14-21-343 0 0,0 0 0 0 0,0 0 0 0 0,0 0 0 0 0,0 0 0 0 0,-1 0 0 0 0,1 0 0 0 0,0 0 0 0 0,-1 0 0 0 0,1 0 0 0 0,-1 1 0 0 0,0-1 0 0 0,0 0 0 0 0,0 0 0 0 0,0 0 0 0 0,0 1 0 0 0,0-1 0 0 0,-1 0 0 0 0,1 0 0 0 0,-1 0 0 0 0,1 0 0 0 0,-1 1 0 0 0,0-1 0 0 0,0 0 0 0 0,0 0-1 0 0,-2 3 2 0 0,-1 0 1 0 0,1 0 0 0 0,0-1-1 0 0,-1 0 1 0 0,0 1 0 0 0,0-2 0 0 0,0 1-1 0 0,-1 0 1 0 0,1-1 0 0 0,-1 0-1 0 0,-1 1-2 0 0,4-2 5 0 0,-2 0 0 0 0,1-1 0 0 0,0 1 0 0 0,0-1 0 0 0,0 0 0 0 0,-1 1 0 0 0,1-1 0 0 0,0-1 0 0 0,-1 1 0 0 0,1-1 0 0 0,-1 1 0 0 0,1-1 0 0 0,-1 0 0 0 0,1 0 0 0 0,-1 0 0 0 0,-1-1-5 0 0,0 0-769 0 0,1 0-1 0 0,-1-1 1 0 0,1 1-1 0 0,-1-1 1 0 0,1 0-1 0 0,0 0 1 0 0,-3-2 769 0 0,0-1-9394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09T18:27:38.2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12021 6126 1209 0,'0'0'108'0,"0"0"-87"0,0 0-21 0,0-7 0 16,0-5 376-16,0 0 70 0,0 1 14 0,-4-8 4 15,8 3-269-15,-8-3-54 0,-1 0-10 0,1-1-3 16,0 1-102-16,-1 0-26 0,1-5 0 0,0 1 0 16,-1 0 56-16,1 12 7 0,4 7 1 0,-4-8 0 15,-1 1-52-15,-3-1-12 0,3-3 0 0,1 3 0 16,4 4-14-16,-4-7-6 0,4-1 0 0,-5 9-1 15,5-5 33-15,0 4 8 0,0 8 0 0,0 0 1 0,0 0-30 16,0 0-7-16,0 0 0 0,0 0-1 0,0 16 17 0,5-1 0 16,-1 4 0-16,-4 1 0 0,0-1 0 0,4 0 8 15,1 1-8-15,-1-5 0 0,0 4 0 0,1-3 0 16,-1-5 0-16,0 5 0 0,-4-4 0 0,0-1 0 16,0 1-9-16,5-1 9 0,-5-3-9 0,4 4 9 15,-4-5-8-15,4 1 8 0,-4 4 0 0,5-5 0 16,-5-7 0-16,0 8 0 0,0-8 0 0,0 12 0 15,0-12 0-15,0 0 0 0,0 0 13 0,0 0-1 16,0 0-1-16,0 0 0 0,0 0 1 0,0 0 0 16,0 0 0-16,0 0 0 0,0 0-4 0,0 0-8 15,0-8 12-15,0 0-4 0,0-3-8 0,0 3-16 16,0 0 4-16,0-3 1 0,0-1 11 0,4 0 0 16,-8-3 0-16,4 3 0 0,0-7 0 0,0 7 0 15,0-7 0-15,0 4 0 0,4-1 16 0,0 5 6 0,-4-12 1 0,5 15 0 16,-5 0-23-16,4 0 0 0,-4 1 0 0,9-9 0 15,-9 5 0-15,8-9 0 0,1 5 0 0,4-8 0 16,4 3 0-16,1-3 0 0,-1 8 0 0,1-1 0 16,-1 1 0-16,0 7 0 0,5 0 8 0,0 8-8 15,-9 4 8-15,0 4-8 0,9 4 8 0,-5 7-8 16,-4 4 0-16,-4-4 9 0,4 1-9 0,0-1 9 16,0 8-9-16,-5-4 0 0,1 4 0 0,0 0 0 15,-1 0 0-15,-3 4 0 0,-1-4 0 0,0-4 0 16,-8 1 0-16,8-5 0 0,-4-4 0 0,0 1 0 15,-4-9-40-15,0 1-5 0,4-8-1 0,0 0 0 16,-5-4-126-16,-3-3-26 0,3-1-5 0,1-4-1 0</inkml:trace>
  <inkml:trace contextRef="#ctx0" brushRef="#br0" timeOffset="1240.883">13345 5872 1209 0,'0'0'108'16,"0"0"-87"-16,0 0-21 0,0 0 0 16,0 0 427-16,0 0 81 0,0 0 16 0,0 0 3 15,0 0-319-15,0 0-64 0,0-4-13 0,0-4-3 0,-4-4-78 0,4 9-16 16,-4-5-3-16,4-4-1 16,-5-3-22-16,1-8-8 0,4-4 0 0,-9-8 8 0,5 0-8 0,0-7 0 15,-5-1 0-15,0 8 0 0,5 5 0 0,0 3 0 16,-1-1 0-16,1 9 0 0,0 0 0 0,-1 3 0 15,1 1 0-15,4 7 0 16,0-3-36-16,0 3-8 0,0 0 0 0,0 8-1 16,0 0-159-16,0 0-31 0</inkml:trace>
  <inkml:trace contextRef="#ctx0" brushRef="#br0" timeOffset="2018.695">13884 5868 2473 0,'0'0'109'0,"0"0"23"15,0 0-105-15,0 0-27 0,0 0 0 0,4-12 0 16,-4 4 147-16,5 1 24 0,-5-5 5 0,0 1 0 0,-5-5-76 0,5 1-16 16,-4 3-4-16,4-7 0 0,-4 3-35 0,-1 1-7 15,-3-8-2-15,8 0 0 0,-5 3-14 0,1-3-3 16,0-4-1-16,-1 4 0 0,1-4-9 0,0 4-1 15,-1 0-8-15,5-1 12 0,-4 1-12 0,0 0 0 16,4 4 8-16,-5-1-8 0,5 1 0 0,0 4 0 16,0-1 0-16,0 5 0 0,0-1 0 0,0 4 8 15,0 1-8-15,0 7 0 0,0-12-11 0,0 12-5 16,0 0 0-16,0 0-1 0,0 0 28 0,0 0 5 16,0 0 2-16,0 0 0 0,0 0-18 0,0 0 0 15,0 0 0-15,0 0 0 0,9 12-11 0,-9-12 1 16,4 3 0-16,1 9 0 0,-1 0-2 0,0-5-1 15,-4-7 0-15,0 12 0 0,0 0 5 0,5-5 8 16,-5 5-13-16,0-1 5 0,0-11 8 0,0 8 0 0,0-8 0 0,0 8 0 16,0-8 0-16,0 11 19 0,0-3-3 0,0-8-1 15,4 12-15-15,-4-1-15 0,0-11 3 0,0 0 1 16,0 0 11-16,0 0 16 0,0 0-4 0,-4 12-1 16,4-4 0-16,-5 3 0 0,5-11 0 0,-8 8 0 15,3 0-3-15,-3-1-8 0,-1-3 12 0,4 4-4 16,-3-4 0-16,3 4-8 0,-3 3 12 0,-1-3-4 15,0-4 0-15,1 3-8 0,8-7 12 0,-9 4-4 16,-4 4-5-16,0-8-3 0,13 0 0 0,-9 0 0 16,-8 0 0-16,4 0 0 0,4 0 0 0,-4 0 0 15,0-8 0-15,4 4 0 0,-4 1 0 0,5-1 0 16,-5 0 0-16,0 4 0 0,4 0 0 0,-4-4 0 16,0 0 0-16,4 0 0 0,-4 0 0 0,0 1 0 0,5 3 0 0,-5-4 0 15,8 0 0-15,-4-4 0 0,1 4 0 0,-1-3 0 16,9-5 0-16,-4 0 0 0,-1-3 0 0,1-1 0 15,8 1 0-15,1-4 0 0,-1 3 0 0,0-3 0 16,9 0 0-16,-4-1 0 0,4 1 0 0,-4 4 0 16,0-1 0-16,-1 5 0 15,1-1-28-15,-5 0-3 0,-4 12 0 0,0 0-1575 0</inkml:trace>
  <inkml:trace contextRef="#ctx0" brushRef="#br0" timeOffset="9566.219">11978 7343 1497 0,'0'0'133'0,"0"0"-106"15,0 0-27-15,0 0 0 0,0 0 309 0,0 0 57 16,0 0 11-16,0 0 3 0,0 0-222 0,0 0-44 0,0-8-9 0,0 0-1 16,-5 0-51-16,1 1-9 0,4-5-3 0,-4-3 0 15,-1 3 9-15,-3-3 2 0,3-1 0 0,1 1 0 16,0-1-42-16,4 1-10 0,-9-4 0 0,9-1 0 15,-5 1 0-15,1 0-12 0,0-1 2 0,4 1 1 16,0-4 9-16,0 4 12 0,4-5-2 0,0 5-1 16,-4-4-9-16,0 4 0 0,9-1 0 0,-4 1 0 15,-1 0 0-15,0 7 0 0,5-3 0 0,0 3 0 16,-1 4 0-16,5 1 8 0,-4 3-8 0,4 0 0 16,0 4 0-16,0 0 0 0,0 4 8 0,4 0-8 15,5 3 0-15,-4 9 0 0,3-1 0 0,1 5 0 0,-5-1-8 0,1 4 8 16,-1 0-10-16,-4 0 10 15,-4 4-12-15,-5 4 3 0,9-8 1 0,-9 4 0 0,5-3 8 0,-4-5 0 16,-5 4-9-16,8-4 9 0,-3 1 0 0,-1-5 18 16,-4 1-3-16,0-1-1 0,0-7-14 0,4-1 0 15,-4-7 0-15,0 12 0 0,0-12 0 0,0 0-8 16,0 0 8-16,0 0-13 0,0 0 23 0,0 0 5 16,0 0 1-16,0 0 0 0,0 0-4 0,0 0 0 15,0 0 0-15,-4-4 0 0,-5 0-26 0,1-3-6 16,3 3 0-16,5-4-1 0,0-4 41 0,0 5 9 15,-9-5 2-15,9 1 0 0,-4-5-31 0,0 5 8 16,4-1-8-16,-5-4 4 16,1 5-30-16,4-1-5 0,4-3-1 0,-4-1 0 0,-8 5 51 0,8-1 9 15,0-7 3-15,0 4 0 0,0-1-31 0,0 1 0 16,4-5 0-16,0 5 0 0,1-1 0 0,3 1 0 16,1 0 0-16,-4-1 0 15,3 5-19-15,1-1-9 0,0 0-3 0,4 1 0 0,0 7 50 0,0-4 9 0,4 0 3 0,-8 8 0 16,-9 0-31-16,8 0 0 0,5 4 0 0,-4 0 0 15,0 8 0-15,-1-4 0 0,1 7 0 0,0 0 0 16,0 5 0-16,-1-1 0 0,1 4 0 0,0 0 0 16,-5 4 0-16,0 4 8 0,1-8-8 0,-1 4 4 15,0-3-4-15,-4-1 0 0,5-4 0 0,-1 0 0 16,0 1 0-16,1-5 0 0,-5 1 0 0,0-5 0 16,4 1-26-16,-4-5-2 0,0-7 0 0,0 0 0 15,0 0-82-15,0 0-17 0,0 0-3 0,0 0-1331 16</inkml:trace>
  <inkml:trace contextRef="#ctx0" brushRef="#br0" timeOffset="10032.461">13185 6929 1267 0,'0'0'112'0,"0"0"-89"16,0 0-23-16,9 4 0 0,-9-4 311 0,8 8 57 0,-8-8 12 15,0 0 3-15,9 8-203 0,-9-8-41 0,0 0-8 0,0 0-2 16,0 0-34-16,0 0-7 0,0 0-2 0,0 0 0 16,-13-4-30-16,4-4-7 0,0 4-1 0,1 0 0 15,-5 4-20-15,4 0-4 0,-4 0 0 0,0 4-1 16,-4-4-23-16,4 4 9 0,-5 4-9 0,5 0 9 16,-4-1-35-16,4-3-5 0,-5 0-1 0,1 4 0 15,0-4 51-15,-1-1 9 0,1 1 3 0,0-4 0 16,4 4-31-16,-5-4 0 0,5 0 0 0,0 0 0 15,0 4 0-15,0-4 8 0,0 0-8 0,4 4 4 0,9-4-4 0,0 0 0 16,0 0 0-16,0 0 0 0,0 8 0 0,0-1 0 16,0-7 0-16,5 8 0 15,-1 0-64-15,0-4-5 0,5 3-2 0,-5 1 0 16,5 0-92-16,0 0-18 0,4-1-4 0</inkml:trace>
  <inkml:trace contextRef="#ctx0" brushRef="#br0" timeOffset="10290.363">13176 7165 2365 0,'0'0'104'0,"0"0"23"0,0 0-102 16,0 0-25-16,0 0 0 0,0 0 0 0,0 0 153 0,0 0 26 15,0 0 5-15,0 0 0 0,0 0-64 0,-9 0-14 0,1-4-2 0,3 0-1 16,-8 4-44-16,5 4-9 0,-10-4-2 0,10 0 0 15,-5 4-18-15,-9 0-4 0,5-4-1 0,-1 0 0 16,1 4-16-16,-5 0-9 0,5-4 10 0,-1 3-10 16,1 1 0-16,0 0 0 0,-1-4 0 0,5 0 0 15,0 0 0-15,0 4 0 0,4-4 0 0,1 0 0 16,8 0-60-16,0 0-17 0,0 0-4 0,4-4-1474 16</inkml:trace>
  <inkml:trace contextRef="#ctx0" brushRef="#br0" timeOffset="10849.281">13576 6648 1670 0,'0'0'74'0,"0"0"15"0,0 0-71 0,0 0-18 0,8-4 0 0,-8 4 0 16,0 0 356-16,0 0 68 0,5 0 14 0,-5 0 2 15,8-4-301-15,-8 4-61 0,0 0-12 0,0 0-2 16,0 0-41-16,0 0-8 0,0 0-2 0,0 0 0 15,0 8-1-15,-4 3-1 0,0 5 0 0,-1-1 0 16,1 1-3-16,4 3-8 0,0 4 12 0,4 4-4 0,-8 0 2 16,0 0 0-16,-1 4 0 0,5 0 0 0,0 4-10 0,0-1 8 15,5-3-8-15,-1 4 8 0,-4-8-8 0,4 0 0 16,-4 0 0-16,0-4 0 0,0 0 0 0,0-3 0 16,-4-5 0-16,4 4 0 0,-4-7 0 0,4 0 0 15,4-1 0-15,0-3 0 0,-4-8 0 0,0 0 0 16,0 0 0-16,0 0 0 15,0 0-25-15,0 0-7 0,0 0-2 0,0 0 0 16,13-8-94-16,-8-3-18 0,3 3-4 0</inkml:trace>
  <inkml:trace contextRef="#ctx0" brushRef="#br0" timeOffset="11478.713">13736 6841 2419 0,'0'0'107'0,"0"0"22"0,0 0-103 0,0 0-26 0,0 0 0 0,0 0 0 15,0 0 118-15,0 0 18 0,0 0 4 0,0 0 1 16,0-8-64-16,0 0-13 0,5-3-2 0,-5-1-1 15,0 4-20-15,0-3-4 0,0 3-1 0,0-4 0 16,0 1-1-16,0-1-1 0,4 1 0 0,-4-1 0 16,4 1-6-16,-4 3-2 0,5-4 0 0,-5 12 0 0,4-4-3 0,0-3-1 15,1-5 0-15,3 8 0 0,-3-4-12 0,3 1-2 16,5 7-8-16,-4-4 12 0,4 4-3 0,-4 0-1 16,0 0 0-16,4 0 0 0,0 0-8 0,0 4 0 15,0-4 0-15,0 7 8 0,-5-3-8 0,1 4 0 16,0 4 0-16,-1-1 0 0,-3 1 0 0,3-1 0 15,-3 9 0-15,-5-1 0 0,0 4 0 0,0 4 0 16,4-4 0-16,-8 4 0 0,-1 4 0 0,5-4 0 16,-4 8 0-16,-5 0 0 0,5-4 0 0,-5 0 0 15,1-4 0-15,-1 0 0 0,0-4 0 0,-4 0 0 16,5 4 0-16,-5-8 0 0,4-3 0 0,0-1 0 16,1-3 0-16,3 3 0 0,-8-7 0 0,9 0 0 15,-5-1 0-15,5 1 0 0,-1-4 0 0,5-4 12 16,0 0-12-16,0 0 12 0,0 0-3 0,0 0 0 15,0 0 0-15,0 0 0 0,0 0-9 0,0 0 0 16,0 0 0-16,0 0 0 0,0-4 0 0,0 4 0 0,5-8 0 0,-5 4 0 16,4-3 0-16,5-1 0 0,-5 0 0 0,5 4 0 15,0-3 0-15,4-5 0 0,4 4 0 0,-4-3 3 16,4 3-3-16,1 0 0 0,-1 1 0 0,0-1 0 16,-4 0 0-16,0 0 0 0,-4 1 0 0,4 3 0 15,0-4 0-15,5 8 0 0,-5-4 0 0,4 4 0 16,-4 0 0-16,0 4 0 0,0-4 0 0,-4 0 0 15,4 4 0-15,-5-4 0 0,-8 0 0 0,0 0 0 16,0 0-133-16,0 0-27 0,0 0-4 0</inkml:trace>
  <inkml:trace contextRef="#ctx0" brushRef="#br0" timeOffset="32632.242">11192 8555 230 0,'-5'11'20'0,"5"-3"-20"16,0 0 0-16,5 0 0 0,-5-8 539 0,0 0 103 15,0 0 21-15,0 0 4 0,0 0-374 0,0 0-74 16,0 0-15-16,0 0-4 0,0 0-103 0,-5-8-21 16,5-8-4-16,-4 1 0 0,0-4-41 0,-1-5-8 0,1-3-2 0,4 8 0 15,-9-4-21-15,5-8 0 0,0-7 0 0,-5-5 0 16,0-3 0-16,5 3 0 0,-5 1 0 0,5-5 0 15,-1 9 0-15,-3 7 0 16,3 4 0-16,5 4 0 0,-4 7 0 0,4 1 0 0,0 7-11 0,0 0 11 31,0 1-96-31,0 7-12 0,0 0-4 0,0 0-906 0,0 0-182 0</inkml:trace>
  <inkml:trace contextRef="#ctx0" brushRef="#br0" timeOffset="33179.845">11600 8277 518 0,'0'0'23'0,"0"0"5"0,0 0-28 0,0 0 0 16,0 0 0-16,0 0 0 0,0 0 388 0,0 0 73 15,-9 4 15-15,5-4 2 0,-5 4-280 0,0-1-56 16,1 1-11-16,-5 4-3 0,4 0-63 0,-4-1-13 16,0 5-2-16,-4 0-1 0,4-1 39 0,0 5 7 15,-1-5 1-15,6 1 1 0,-1 3-45 0,0-3-10 16,5-1-2-16,0 5 0 0,4-5-5 0,0 1-2 0,4 0 0 0,5 3 0 15,-1-7-5-15,5 3-2 0,1 1 0 0,-1 0 0 16,4-1-10-16,0-3-3 0,5 0 0 0,-5-1 0 16,1-3-5-16,-1 0 0 0,5-4-8 0,-9 0 12 15,0 0-12-15,0-4 0 0,0-4 8 0,0 1-8 16,-4-5 0-16,-1-3 0 0,-3 3 0 0,-1-3 0 16,0-1 0-16,1 1 0 0,-1-1 0 0,-4 1 0 15,0-1 0-15,0 5 0 0,-4-5 0 0,-1 1 0 16,1 3 0-16,0 1 0 0,-5-5 0 0,0 5 0 15,1-5 0-15,-1 1 0 0,0 3 0 0,1-3 0 16,-5-1 0-16,0 9 9 0,-1-5-9 0,1 4 8 16,0 1-8-16,5 3 0 0,-5 0 0 0,4 0 0 15,0 4 0-15,9 0 0 0,0 0 8 0,0 0-5 16,0 0-25-16,0 0-4 0,-4 12-1 0,4-1 0 16,4 1-121-16,1-4-25 0,3-1-5 0,-3 1-1 0</inkml:trace>
  <inkml:trace contextRef="#ctx0" brushRef="#br0" timeOffset="33850.074">12117 8370 1209 0,'17'-20'53'0,"-13"12"12"0,-4 8-52 0,5-7-13 0,-1-1 0 0,0-4 0 16,-4 5 374-16,0-5 72 0,-4 1 14 0,0-1 4 16,-5-3-275-16,0 3-54 0,1 0-11 0,-1 5-3 15,0-5-54-15,-4 4-11 0,0 1-3 0,4 3 0 16,-4 0-25-16,5 4-4 0,-5 4-2 0,0 3 0 15,-5 1-12-15,5 0-2 0,0 7-8 0,-4 5 12 16,4-5-12-16,0 4 8 0,0-3-8 0,0 3 0 16,4-3 8-16,0-1-8 0,5 1 0 0,4-1 0 0,-4 4 8 0,8-3-8 15,-4-1 0-15,9-3 0 0,4-1 8 0,0-3-8 16,0 4 0-16,0-5 0 0,4 1 8 0,-4-4-8 16,5 0 0-16,-5-4 0 0,-5-4 0 0,1 0 8 15,4 0-8-15,0-4 0 0,-4 1 0 0,-1-5 0 16,1 4 8-16,4-7-8 0,-9 3 0 0,5-3 0 15,-4 0 0-15,-5-1 0 0,4-3 0 0,0 3 0 16,-4 1 0-16,0 3 0 0,0 1 8 0,0 3-8 16,-4-4 0-16,4 5 0 0,0 3 9 0,0 4-9 15,0 0 8-15,0 0-1 0,0 0-7 0,0 0 0 16,0 0 0-16,0 0 0 0,0 0 0 0,4 11 0 16,1 1 0-16,3 0 0 0,1 7 0 0,0 0 0 15,-1 1 0-15,1-1 0 0,0 4 0 0,4 0 0 16,-9-4 0-16,5 8 0 0,-1-3 0 0,1-1 0 15,4 4 0-15,-4 0 0 0,-9 0 0 0,8 0 0 0,1-4 0 16,-4 4 0-16,-5 0 0 0,0 0 0 0,4 0 0 0,0-4 0 16,-8 1 0-16,4-1 0 0,-4 0 0 0,4 0 0 15,-5-4 0-15,1 4 0 0,-5-3 0 0,-4-1 0 16,4-3 0-16,1-1 0 0,-10 0 0 0,5 1 0 16,-4-5 0-16,4 1 0 0,-9-4 0 0,9 3 0 15,0-3 0-15,0-4 0 0,4 0 0 0,-4-4 0 16,0 0 0-16,5-4 0 0,3-4 0 0,1 0 0 15,-5-3-68-15,1-8-12 0,3-5-4 0,-3 5-1470 16</inkml:trace>
  <inkml:trace contextRef="#ctx0" brushRef="#br0" timeOffset="34635.225">12477 8617 576 0,'0'0'25'0,"0"0"6"0,0 0-31 0,0 0 0 16,0 0 0-16,0 0 0 0,0 0 479 0,0 0 89 15,0 0 19-15,0 0 3 0,0 0-350 0,0 0-71 16,0 0-13-16,0 0-4 0,0-8-50 0,0 8-10 16,4-8-3-16,1 0 0 0,-5-3-64 0,4 3-13 15,0 0-2-15,-4 1-1 0,5-1 0 0,-1 0 0 16,0 1 0-16,5-1 0 0,-5 0-9 0,1-4 8 16,3 9-8-16,1-5 8 0,0 0-8 0,4 4 0 15,-4 0 0-15,-1 1 8 0,1-1-25 0,-9 4-6 16,4 4-1-16,5-1 0 0,0 5 39 0,-5 0 7 15,0 0 2-15,-4 3 0 0,-4 5-24 0,0-1 0 16,4 4 0-16,-5 5 0 0,-8-1-17 0,5 0-5 0,-1 4-1 0,0-4 0 16,0 0 35-16,1 4 8 0,-1-7 0 0,0 3 1 15,1-8-21-15,3 5 0 0,1-9 0 0,-5 1 0 16,5-5 8-16,4 1-8 0,0-8 10 0,0 0-10 16,0 0 11-16,0 0-11 0,0 0 12 0,0 0-3 15,0 0-9-15,0 0 0 0,9 0 0 0,-9 0 0 16,8 0 0-16,5 0 0 0,5 0 0 0,-1-4 0 15,-4 0 0-15,5 4 0 0,-1-3 0 0,0-5 0 16,5 4 0-16,-9-4 0 0,0 1 0 0,0-1 0 16,0 4 0-16,-4-4 0 0,-9 8 0 0,0 0 0 15,0 0-102-15,0 0-20 0,-9 0-4 0</inkml:trace>
  <inkml:trace contextRef="#ctx0" brushRef="#br0" timeOffset="35529.545">13237 7941 2188 0,'0'0'97'0,"0"0"20"0,0 0-93 0,0 0-24 16,0 0 0-16,0 0 0 0,0-8 209 0,-4 4 38 16,-1-3 7-16,-3 3 2 0,-1-4-137 0,0 8-27 15,-4-8-6-15,0 8-1 0,-9 0-41 0,1 0-8 0,-1 4-1 16,5 4-1-16,-9 0-18 0,8-1-3 0,1 5-1 0,-5 3 0 16,9-3-3-16,-4 7-1 0,-1-3 0 15,5 7 0-15,0-4-8 0,5 1-16 0,-5 7 4 0,4 0 1 16,5-4 27-16,-1 0 6 0,5 4 1 0,0 4 0 15,0 0-11-15,5-4-3 0,3 0 0 0,5 4 0 16,0-4-33-16,0-4-6 0,5 4-2 0,-1-8 0 16,0 0 52-16,1-3 9 0,-1-5 3 0,5 1 0 15,0-4-24-15,-1-1-8 0,1-7 0 0,-5 4 0 16,5-4 0-16,-5-4 0 0,1 1 0 0,-5-1 0 16,-4-4 0-16,-1 0 0 0,-8 8 0 0,5-11 0 0,-5-1 0 0,-5 1 0 15,1-5 0-15,-5 5 0 0,1 3 0 0,-5 0 0 16,-1-3 0-16,1 3 0 0,-4 0 0 0,0 4 0 15,-1-3 0-15,1 3 0 0,0 0 0 0,-1 0 0 16,5 4 0-16,0 0 0 0,0 0 0 0,4 0 0 16,1 4 0-16,8-4 0 0,-5 4 0 0,5-4-12 15,0 0 12-15,0 0-10 16,0 0-179-16,0 7-36 0,0-7-7 0</inkml:trace>
  <inkml:trace contextRef="#ctx0" brushRef="#br0" timeOffset="36215.3">13780 8520 864 0,'0'0'38'0,"0"0"8"16,0 0-37-16,0 0-9 0,0 0 0 0,0 0 0 16,0 0 476-16,0 0 92 0,0 0 20 0,0 0 3 15,0 0-383-15,0 0-76 0,4-8-15 0,-4 1-3 16,4-5-50-16,-4 0-11 0,-4-3-1 0,4-4-1 0,0 3-24 15,-4-3-5-15,4-12-1 0,-5 0 0 0,5 0-12 0,0 0-9 16,-4 1 12-16,0-1-12 0,-1 0 0 0,1 0 0 16,4 4 0-16,0 0 0 0,-9 8 8 0,9-1-8 15,0 5 0-15,0 3 5 0,0 4-5 0,0-3 0 16,0 3 0-16,5 0 0 0,-5 5 0 0,0-5 0 16,0 4 0-16,0 4 0 0,0 0 0 0,0 0 0 15,0 0 0-15,0 0 0 0,0 0 0 0,0 0 0 16,0 0 0-16,4 12 0 0,-4-5-9 0,4 9 9 15,1-1-13-15,-1 5 5 0,-4-5 8 0,4 0-12 16,-4 5 12-16,5-1-12 0,-5 0 12 0,0-3-8 16,0 3 8-16,0-7-8 0,-5 3 8 0,5-3 0 15,0-1 0-15,0-11-8 0,0 0 8 0,-4 8 0 0,0 4 0 0,4-12 0 16,-5 7 0-16,1 1 8 0,0 0-8 0,-1-1 11 16,-3 5 1-16,3-4 1 0,1-4 0 15,0 3 0-15,-14 1-13 0,5 0 0 0,5-4 0 16,-10 7 0-16,-8-7 0 0,4 4 0 0,5 0 0 0,-5-1 0 15,1-3 0-15,-1 4 0 0,5-4 0 0,-1 3 8 16,5-3-8-16,0-4 0 0,-4 4 0 0,4-4 0 16,4-4 0-16,0 4 0 0,1-7 0 0,-1 3 0 15,5-8 0-15,-1-3 0 0,5-1 0 0,0-7 0 16,-4-4 0-16,4 4 0 0,4-4 0 0,-4 0 0 16,5-4 0-16,-1 8 0 0,5-4 0 0,-1 4 0 15,1-1 0-15,0 5 0 0,-5 4 0 0,5-1 0 0,-1 5 0 0,-3 3 0 16,-1 0 0-16,-4 8 0 15,0 0-342-15,0 0-68 0</inkml:trace>
  <inkml:trace contextRef="#ctx0" brushRef="#br0" timeOffset="37013.686">14813 8092 691 0,'0'0'30'0,"9"3"7"0,0 1-29 0,-1 0-8 15,1 4 0-15,0-4 0 0,-1 0 478 0,1 3 94 16,-5-3 20-16,-4-4 3 0,0 0-368 0,0 0-74 16,9 12-14-16,-9-12-3 0,-4 7-70 0,4-7-14 15,0 8-2-15,-9-4-1 0,0 0-17 0,-4 0-4 0,-4 3-1 16,0-7 0-16,-5 0-7 0,0 0-2 0,5 8 0 15,-1-4 0-15,-3-4-10 0,-1 0-8 0,-8 0 12 0,4 0-12 16,-5 4 0-16,1-8 0 0,-1 4 0 0,5 0 0 16,0-4-18-1,5 4-10-15,-6-4-3 0,10 0 0 0,0 4 50 0,-1-3 9 0,1-1 3 0,4 4 0 16,4 0-50-16,1 0-9 0,-5 0-3 0,8 0 0 16,-3 0 50-16,8 0 9 0,0 0 3 0,0 0 0 15,0 0-31-15,0 0 8 0,0 0-8 0,0 0 4 16,0 0-4-16,0 0 0 0,0 0 0 0,0 0 0 0,4-8 0 0,-4 8 0 15,13-4 0-15,-13 4 0 16,13 0-39-16,-4 0-4 0,-1 0-1 0,5 0 0 16,-4 4-88-16,0 0-17 0,4 0-4 0,-5 3-799 15,1-3-159-15</inkml:trace>
  <inkml:trace contextRef="#ctx0" brushRef="#br0" timeOffset="37282.026">14761 8389 1382 0,'18'-12'123'0,"-10"12"-99"16,1 0-24-16,-9 0 0 0,9 0 304 0,-9 0 56 15,8 0 12-15,-8 0 1 0,0 0-168 0,0 0-33 16,0 0-8-16,0 0 0 0,0 0-81 0,0 0-16 16,0 0-3-16,-8 0-1 0,-1 4-24 0,0 0-5 15,1-4-1-15,-6 4 0 0,-3 0-21 0,4 0-4 0,-9-4 0 0,5 0 1 16,-5 3-9-16,1-3 0 0,3 4 0 0,-3 0 0 31,-1 4-26-31,4-4-5 0,-3-4-1 0,3 4 0 0,5-4 32 0,0 0 0 0,0 0 0 0,5 0 0 16,3 3 0-16,5-3 0 0,0 0 0 0,0 0 0 15,0-11 0-15,5 3 0 0,3-3 0 0,1-1-1064 16,4 0-208-16</inkml:trace>
  <inkml:trace contextRef="#ctx0" brushRef="#br0" timeOffset="38299.908">15664 7972 2188 0,'0'0'48'0,"0"0"11"0,0 0 1 0,0 0 1 0,0 0-49 0,0 0-12 0,9-8 0 0,0 0 0 16,-9 8 156-16,4-3 29 0,0-5 6 0,-4 8 1 16,0 0-103-16,0 0-20 0,5-8-4 0,-1 0-1 15,-4 8 0-15,0-7 0 0,-4-1 0 0,4 0 0 16,-5 0 0-16,1 1 0 0,0-1 0 0,-5 4 0 16,0 0-51-16,1 0-13 0,-1 4 0 0,0 0 0 15,-8-3 0-15,4 3 0 0,0 0 0 0,0 3 0 16,-9 1 0-16,0 0 0 0,5 0 0 0,-5 4 0 0,1-1 27 15,-1 1 2-15,0 0 1 0,5 0 0 0,4-1-22 0,-5 5-8 16,5-4 0-16,0 3 8 0,0-3-8 0,-4 0 0 16,4 7 0-16,0 1 0 0,4-1 0 0,-4 0 0 15,0 1 0-15,9-1 0 16,-5 5-26-16,1 3-5 0,3-4-1 0,-4 8 0 0,5-4 52 0,0 4 9 16,-1-7 3-16,5 3 0 0,-4 0-24 0,4 0-8 15,4 0 0-15,-4-3 0 0,0-1 0 0,0 0 0 16,5 1 0-16,-1-1 0 0,-4 0 0 0,9-3 0 15,0-1 0-15,4 0 0 0,-5 1 0 0,5-5 0 16,0 1 0-16,5 0 0 0,-5-1 0 0,0-3 0 16,-5 0 0-16,1-4 0 0,4 3 0 0,4-3 0 15,-3 0 0-15,3 0 0 0,-4 0 0 0,0 0 0 16,0-1 0-16,4-3 0 0,1 4 0 0,-5-4 0 16,-5 0 0-16,5 0 0 0,0 0 0 0,0-4 0 15,-4 1 0-15,4-1 0 0,-4-4 0 0,4 4 0 0,0-4 0 0,-4 5 0 16,-9 3 0-16,8-8 0 15,5 0 0-15,-4 0 0 0,-9 8 0 0,4-11 0 0,5 3 0 0,0 0 0 16,-9 8 0-16,4-7 0 0,-4-1 0 0,9 0 0 16,-9 8 0-16,4-8 0 0,0-3 0 0,1 3 0 15,-1 0 0-15,-4-3 0 0,0 3 0 0,0 8 0 16,0-8 0-16,0-3 0 0,0 3 0 0,0 0 0 16,-4 1 0-16,-1-1 0 0,5 8 0 0,-4-8 0 15,0 4 0-15,-1-3 0 0,1-1 0 0,0 0 0 16,-1 4 0-16,5 4 0 0,-8-4 0 0,8 4 0 15,-5-3 0-15,-3 3 0 0,-1-4 0 0,9 4 0 16,0 0 0-16,-9-4 0 0,-8 4 0 0,4 4 0 0,4-4 0 16,-4 4 0-16,5-4 0 0,-6 3 0 0,6 13 0 0,-1-4 0 15,0-1 0-15,1-3 0 0,-1 3 0 0,0-3 0 16,1 4 0-16,-5-1 0 0,-5 1 0 0,5-4 0 16,5-1 0-16,-5 5 0 0,4-4 0 0,-4-1 0 15,9 1 0-15,-5 0 0 0,4-1 0 0,1 1 0 16,4-8 0-16,-4 8 0 0,-1-4 0 0,5-4 0 15,0 0 0-15,0 0 0 0,-4 8 0 0,4-8 0 16,0 0 0-16,-4 7 0 0,4-7 0 0,-5 4 0 16,5-4 0-16,0 0 0 0,0 0 0 0,0 0 0 15,0 12 0-15,0-12 0 0,0 0 0 0,0 0 0 16,0 0 0-16,0 0 0 16,0 0-83-16,0 0-16 0,5-12-3 0,-1 8-1434 0</inkml:trace>
  <inkml:trace contextRef="#ctx0" brushRef="#br0" timeOffset="68583.276">18061 11663 1936 0,'0'0'86'0,"0"0"18"0,0 0-84 0,0 0-20 16,0-12 0-16,0 12 0 0,0 0 211 0,0 0 37 15,0-8 8-15,0 8 2 0,0 0-118 0,0 0-24 16,0 0-5-16,0 0-1 0,0 0-50 0,0 0-11 16,0 0-1-16,0 0-1 0,0 0-15 0,0 0-4 15,-13 4 0-15,9 4 0 0,0 0-5 0,-1 3-2 16,5 5 0-16,-4-1 0 0,4-3-5 0,4 7-2 16,-8-3 0-16,8 3 0 0,-4 4-5 0,0-4-1 15,0 5 0-15,5-1 0 0,-5 0-5 0,4 4-3 16,-4 0 0-16,4 0 0 0,1 0 0 0,-5 4 0 15,0 7 0-15,4-3 0 0,0-4 0 0,-4 0 0 16,0 0 0-16,0 0 0 0,5-4 0 0,-5 4 0 16,0-4 0-16,0 0 0 0,4 0 0 0,-4-4 0 15,5 4 0-15,-1 0 0 0,0 0 0 0,1 0 0 16,-5 4 0-16,4 0 0 0,-4 0 0 0,4-8 0 16,-4 0 0-16,0 0 0 0,5 0 0 0,-5 4 0 0,0 4 0 0,0 0 0 15,4 0 0-15,-4 8 0 0,4-5 0 0,-4-3 0 16,0-4 0-16,0 0 0 0,0-4 0 0,0-3 0 15,0 3 0-15,0-4 0 0,0 1 0 0,0-1 0 16,0 0 0-16,5 0 0 0,-5 1 0 0,4-1 0 16,-4 4 0-16,-4 4 0 15,8 0 0-15,-4-4 0 0,0 4 0 0,0 0 0 0,4 4 0 0,-4-4 0 16,5 0 0-16,-1 12 0 0,-4-4 0 0,4 0 0 0,-4-8 0 0,0 0 0 16,0-8 0-16,0 4 0 0,0 0 0 0,5-3 0 15,-5-1 0-15,4-4 0 0,-4 1 0 0,4 3 0 16,-4-4 0-16,0-3 0 0,0 7 0 0,0 1 0 15,5-1 0-15,-5 0 0 0,0 1 0 0,0-1 0 16,-5 0 0-16,5 4 0 0,5 0 0 0,-1 1 0 16,-8-1 0-16,4-4 0 0,4 4 0 0,-4 0 0 15,0-3 0-15,0-1 0 0,0 0 0 0,4-3 0 16,1 3 0-16,-5 0 0 0,0 1 0 0,0-1 0 16,0 0 0-16,0 1 0 0,0-5 0 0,0 4 0 15,0-3 0-15,0 3 0 0,4-7 0 0,-4 3 0 16,0-3 0-16,4 3 0 0,1-3 0 0,-5 3 0 15,0-3 0-15,4-1 0 0,0 1 0 0,-4-4 0 16,0 3 0-16,0-3 0 0,0 4 0 0,0-5 0 16,0 5 0-16,0-4 0 0,0-8 0 0,0 11 0 0,0-3 0 15,0 3 0-15,0-3 0 0,0 0 0 0,0 3 0 16,0-11 0-16,0 8 0 0,0-8 0 0,0 8 0 0,0-8 0 16,5 8 0-16,-5-8 0 0,0 7 0 0,0-7 0 15,0 0 0-15,0 0 0 0,0 12 0 0,0-12 0 16,0 0 0-16,0 0 0 0,0 0 0 0,0 0 0 15,0 0 0-15,0 0 0 0,0 0 0 0,0 0 0 16,0 0 0-16,8 0 0 16,-8 0 0-16,9-4 0 0,4-4 0 0,-9 1 0 0,5 3 0 0,0-8 0 15,4 4 0-15,-4-3 0 0,-1-1 0 0,1 1 0 16,0-1 0-16,-1-3 0 0,5-1 0 0,-8 5 0 16,3-5 0-16,1 5 0 0,0-9 0 0,-1 5 0 0,1-4 0 0,0-1 0 15,4 1 0-15,-4 0 0 0,-1-4 0 0,5-1 0 16,-4 1 0-16,4 4 0 0,-4-4 0 0,4 3 0 15,0 5 0-15,-5 0 0 0,1-1 0 0,4 5 0 16,-4-1 0-16,-1 0 0 0,1 5 0 0,0-5 0 16,-5 8 0-16,1 0 0 0,-1 0 0 0,0 1 0 15,-4 3 0-15,0 0 0 0,0 0 0 0,0 0 0 16,0 0 0-16,0 0 0 0,0 0 0 0,0 0 0 16,0 0 0-16,0 0 0 0,0 0 0 0,0 0 0 15,0 0 0-15,0 0 0 0,0 0 0 0,0 11 0 16,-4 1 0-16,0-1 0 0,-1 1 0 0,1-4 0 15,-5 3 0-15,5 1 0 0,-1-1 0 0,-3 1 0 16,3 3 0-16,-3 1 0 0,-1-1 0 0,0-3 0 16,1 7 0-16,-1-3 0 0,0-1 0 0,1-3 0 15,-5 3 0-15,4 1 0 0,5-1 0 0,-5-3 0 16,-4 3 0-16,4 0 0 0,9-3 0 0,-9 3 0 0,1 1 0 16,-1-4 0-16,5 3 0 0,-5-3 0 0,0-1 0 0,-4 5 0 15,5-5 0-15,-1 1 0 0,0 3 0 0,1-3 0 16,-1-1 0-16,-4 1 0 0,9 0 0 0,-5-5 0 15,5 5 0-15,-5-4 0 0,5-5 0 0,4 5 0 16,-9-4 0-16,4 4 0 0,5-4 0 0,0-4 0 16,0 0 0-16,-4 3 0 0,-5 5 0 0,5-4 0 15,4-4 0-15,-4 0 0 0,-1 4 0 0,-3-4 0 16,-1-4 0-16,0 4 0 0,1-4 0 0,-1-4 0 16,0 5 0-16,-4-5 0 0,0-4 0 0,0 1 0 0,0-1 0 0,-4-7 0 15,4 3 0-15,0-3 0 0,0-4 0 0,-5 0 0 16,1 0 0-16,0-1 0 0,-1-3 0 0,-3 4 0 15,-1-4 0-15,0 4 0 0,5-4 0 0,-1 0 0 16,1 4 0-16,4 3 0 0,0 1 0 0,4 0 0 16,-4 3 0-16,5 5 0 0,-1-1 0 0,5 1 0 15,-1 3 0-15,-3 4 0 0,-1 0 0 0,9 4 0 16,0 0 0-16,0 0 0 0,-9 0 0 0,9 0 0 16,0 0 0-16,0 0 0 0,0-7 0 0,0 3 0 15,-4-4 0-15,4 4 0 16,4-4-58-16,-4-3-8 0,-4-1-2 0,4 1-982 15,0-1-197-15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7T20:20:24.9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60 407 17999 0 0,'5'7'1920'0'0,"-5"-4"-1640"0"0,0-3 1004 0 0,0 0 432 0 0,0 0 79 0 0,0 0-127 0 0,-1-10 184 0 0,-11-54 769 0 0,10 52-2365 0 0,-10-69 957 0 0,-14-40-1213 0 0,25 114-107 0 0,-2-1-171 0 0,1 0 0 0 0,0 0 0 0 0,1-1-1 0 0,0 1 1 0 0,0-1 0 0 0,1 1 0 0 0,0-6 278 0 0,7 14-2622 0 0,-2 0 1093 0 0</inkml:trace>
  <inkml:trace contextRef="#ctx0" brushRef="#br0" timeOffset="585.186">246 150 5064 0 0,'-2'-2'14569'0'0,"0"-2"-6772"0"0,0-3-4806 0 0,-1-4-4946 0 0,1 1 3056 0 0,2-10 103 0 0,1 8-1158 0 0,-1 7 39 0 0,1-1 0 0 0,0 0-1 0 0,0 1 1 0 0,1-1-1 0 0,0-2-84 0 0,-1 6 25 0 0,0 1 0 0 0,-1-1 0 0 0,1 0 0 0 0,0 1-1 0 0,0-1 1 0 0,1 1 0 0 0,-1-1 0 0 0,0 1-1 0 0,0-1 1 0 0,1 1 0 0 0,-1 0 0 0 0,1-1-1 0 0,-1 1 1 0 0,1 0 0 0 0,0 0 0 0 0,-1 0 0 0 0,1 1-1 0 0,0-1 1 0 0,0 0-25 0 0,17-7 69 0 0,-15 6-54 0 0,0 0-1 0 0,1 0 1 0 0,-1 1-1 0 0,1-1 1 0 0,-1 1-1 0 0,1 0 1 0 0,1 0-15 0 0,2 0 4 0 0,0 1 1 0 0,-1-1-1 0 0,1 1 0 0 0,0 0 1 0 0,0 1-1 0 0,-1 0 1 0 0,1 0-1 0 0,0 1 1 0 0,-1 0-1 0 0,1 0 1 0 0,-1 0-1 0 0,1 2-4 0 0,0-1-1 0 0,0 1 0 0 0,-1 1-1 0 0,1-1 1 0 0,-1 1 0 0 0,0 0 0 0 0,0 1 0 0 0,-1 0 0 0 0,1 0-1 0 0,4 6 2 0 0,-10-10-6 0 0,0 0 0 0 0,0 0 0 0 0,0 0 0 0 0,0 0 0 0 0,0 0 0 0 0,0 0 0 0 0,0 0 0 0 0,-1 0 0 0 0,1 1 0 0 0,-1-1 0 0 0,0 0 6 0 0,4 14-74 0 0,-2-10 73 0 0,-1 1-1 0 0,1 1 0 0 0,-1-1 1 0 0,-1 0-1 0 0,1 0 0 0 0,-1 0 0 0 0,0 0 1 0 0,-1 4 1 0 0,-1 3-16 0 0,0-1 0 0 0,-1 0 0 0 0,0 0 0 0 0,-1 2 16 0 0,-4 4-26 0 0,-1 1-1 0 0,0-1 1 0 0,-3 2 26 0 0,-15 32 18 0 0,16-32 5 0 0,-1 0 0 0 0,-1-2 0 0 0,-13 18-23 0 0,12-18 4 0 0,-8 7-6 0 0,15-19 25 0 0,1 1 1 0 0,0-1-1 0 0,0 1 0 0 0,-3 8-23 0 0,3-7 248 0 0,3-4 213 0 0,13-5-213 0 0,27-7-248 0 0,24-9 0 0 0,16-3 0 0 0,-61 15 41 0 0,19-3-555 0 0,-33 7 338 0 0,-1 0 0 0 0,1 0 0 0 0,0 0 0 0 0,-1 0 0 0 0,1 0 0 0 0,0 1 0 0 0,-1-1 0 0 0,1 1 0 0 0,-1-1 0 0 0,1 1 0 0 0,0-1 0 0 0,-1 1 0 0 0,1 0 0 0 0,-1 0 0 0 0,0 0 0 0 0,1 0 0 0 0,-1 0 0 0 0,1 0 176 0 0,-2-1-10527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50:16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288 5 1840 0 0,'2'-1'62'0'0,"0"0"1"0"0,0 0-1 0 0,1 1 0 0 0,-1-1 1 0 0,0 1-1 0 0,1-1 1 0 0,-1 1-1 0 0,1 0 0 0 0,-1 0 1 0 0,0 0-1 0 0,2 1-62 0 0,3-1 3312 0 0,-6 0 1011 0 0,1 1 2003 0 0,1 1-5002 0 0,-3-1 2458 0 0,-1-1 3744 0 0,-16 4-7022 0 0,6-2-440 0 0,1 0 0 0 0,0 0 0 0 0,-1-1 0 0 0,0 0-64 0 0,-7 0 86 0 0,0 1 0 0 0,-10 2-86 0 0,-12 2 68 0 0,15-4-57 0 0,-9 1 54 0 0,1 2-1 0 0,-11 3-64 0 0,26-7 108 0 0,17-1-164 0 0,1 0-57 0 0,0 0-14 0 0,0 0-85 0 0,0 0-353 0 0,0 0-157 0 0,0 0-28 0 0,0 0-154 0 0,0 0-613 0 0,8-2-1654 0 0,-3 1-3481 0 0,4 1-102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50:16.6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 0 2760 0 0,'12'5'44'0'0,"4"0"3289"0"0,2-3 9305 0 0,-17-2-10431 0 0,-1 0-742 0 0,3 0 608 0 0,-4 0 2571 0 0,-59 7-3825 0 0,-44 2-43 0 0,102-9-752 0 0,0 1-1 0 0,0-1 1 0 0,-1 0-1 0 0,1 1 1 0 0,0 0-1 0 0,0-1 1 0 0,0 1-1 0 0,0 0 1 0 0,0 0-1 0 0,0 0 1 0 0,0 0-1 0 0,0 0 1 0 0,0 1-24 0 0,-13 7 211 0 0,15-9-219 0 0,-1 1 0 0 0,0-1 0 0 0,1 1 0 0 0,-1-1 0 0 0,0 1 0 0 0,1-1-1 0 0,-1 0 1 0 0,0 1 0 0 0,0-1 0 0 0,1 0 0 0 0,-1 0 0 0 0,0 1 0 0 0,0-1 0 0 0,0 0-1 0 0,1 0 1 0 0,-1 0 0 0 0,0 0 0 0 0,0 0 0 0 0,0 0 0 0 0,1 0 0 0 0,-1 0-1 0 0,0-1 1 0 0,0 1 0 0 0,0 0 0 0 0,1 0 0 0 0,-1-1 0 0 0,0 1 0 0 0,0 0 0 0 0,1-1-1 0 0,-2 0 9 0 0,2 0-1521 0 0,0 1-503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50:17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429 234 5528 0 0,'9'6'-3559'0'0,"4"-1"11586"0"0,-8-3 5866 0 0,-9 0-9386 0 0,-6 1-4089 0 0,-5-1-53 0 0,-1 1 0 0 0,-13-1-365 0 0,-17 2 350 0 0,-90 16 500 0 0,103-17-755 0 0,1 0-1 0 0,0-2 0 0 0,-5-2-94 0 0,-3 0 68 0 0,29 2-70 0 0,1 3 57 0 0,7-2-61 0 0,2-2-85 0 0,1 0-34 0 0,0 0-10 0 0,0 0-85 0 0,0 0-352 0 0,0 0-151 0 0,0 0-27 0 0,0 0-133 0 0,11 7-4623 0 0,-4-5-210 0 0,0-2-1393 0 0</inkml:trace>
  <inkml:trace contextRef="#ctx0" brushRef="#br0" timeOffset="331.457">448 427 16991 0 0,'0'0'778'0'0,"0"0"-20"0"0,0 0-278 0 0,0 0 619 0 0,0 0 322 0 0,0 0 69 0 0,0 0-89 0 0,0 0-425 0 0,0 0-189 0 0,0 0-34 0 0,-15-4 1232 0 0,-234 4 403 0 0,237 0-2355 0 0,-1 2 1 0 0,1 0-1 0 0,-2 0-33 0 0,2 0 36 0 0,0 0 0 0 0,0-1 0 0 0,-1 0-36 0 0,7-2 64 0 0,-2-2-259 0 0,8 3 134 0 0,0 0-1 0 0,0 0 1 0 0,-1 0-1 0 0,1 0 1 0 0,0 0-1 0 0,0 0 1 0 0,-1 0-1 0 0,1 0 1 0 0,0 0-1 0 0,0 0 1 0 0,-1-1-1 0 0,1 1 1 0 0,0 0-1 0 0,0 0 1 0 0,0 0-1 0 0,0 0 1 0 0,-1-1-1 0 0,1 1 1 0 0,0 0-1 0 0,0 0 1 0 0,0-1-1 0 0,0 1 1 0 0,0 0-1 0 0,-1 0 1 0 0,1 0-1 0 0,0-1 1 0 0,0 1-1 0 0,0 0 1 0 0,0 0-1 0 0,0-1 1 0 0,0 1-1 0 0,0 0 1 0 0,0 0-1 0 0,0-1 1 0 0,0 1-1 0 0,0 0 1 0 0,0 0-1 0 0,0-1 1 0 0,0 1-1 0 0,0 0 1 0 0,0 0-1 0 0,1-1 1 0 0,-1 1-1 0 0,0 0 1 0 0,0 0-1 0 0,0-1 62 0 0,0-1-187 0 0,1-5-1388 0 0,5 1-59 0 0</inkml:trace>
  <inkml:trace contextRef="#ctx0" brushRef="#br0" timeOffset="963.151">389 589 21279 0 0,'0'0'488'0'0,"0"0"67"0"0,0 0 28 0 0,0 1-71 0 0,0-1-105 0 0,0 0 1 0 0,0 0-1 0 0,0 0 1 0 0,0 0-1 0 0,0 0 1 0 0,0 0-1 0 0,0 0 0 0 0,0 0 1 0 0,0 0-1 0 0,0 0 1 0 0,0 0-1 0 0,1 0 1 0 0,-1 0-1 0 0,0 0-407 0 0,5-9 1557 0 0,15-24-1828 0 0,4 0 695 0 0,5-10-424 0 0,19-28 556 0 0,-42 62-470 0 0,0 1 1 0 0,-1-1-1 0 0,0-1 1 0 0,0 1-1 0 0,-1-1 0 0 0,0 0 1 0 0,-1 1-1 0 0,1-4-86 0 0,-2 7 44 0 0,-1 0 0 0 0,0-1 0 0 0,0 1 0 0 0,-1 0 0 0 0,0 0 0 0 0,0 0 1 0 0,0-1-1 0 0,-1 1 0 0 0,0 0 0 0 0,0 0 0 0 0,0 0 0 0 0,-1 0 0 0 0,0 0 0 0 0,-2-4-44 0 0,-24-31 12 0 0,24 35-9 0 0,1 1-1 0 0,-1 0 1 0 0,0 0 0 0 0,-1 0-1 0 0,1 1 1 0 0,-1-1 0 0 0,0 1-1 0 0,0 0 1 0 0,0 0 0 0 0,-1 1-1 0 0,-1-1-2 0 0,-11-6 13 0 0,0 2-1 0 0,-19-6-12 0 0,-12-5 6 0 0,21 6-6 0 0,0 2 0 0 0,-1 1 0 0 0,-21-4 0 0 0,45 13 0 0 0,0-2 0 0 0,1 0 0 0 0,0 0 0 0 0,4 2-49 0 0,0 1 0 0 0,-1 0 1 0 0,1-1-1 0 0,0 1 0 0 0,0-1 0 0 0,-1 1 0 0 0,1 0 0 0 0,0-1 1 0 0,0 1-1 0 0,0-1 0 0 0,0 1 0 0 0,-1-1 0 0 0,1 1 0 0 0,0-1 1 0 0,0 1-1 0 0,0 0 0 0 0,0-1 0 0 0,0 1 0 0 0,0-1 0 0 0,0 1 1 0 0,0-1-1 0 0,0 1 0 0 0,0-1 0 0 0,1 1 0 0 0,-1-1 1 0 0,0 1 48 0 0,0-1-826 0 0,0 1-343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50:20.3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269 93 2760 0 0,'1'0'-45'0'0,"0"0"1"0"0,-1 0-1 0 0,1 0 0 0 0,-1 0 0 0 0,1 0 1 0 0,0-1-1 0 0,-1 1 0 0 0,1 0 1 0 0,-1 0-1 0 0,1 0 0 0 0,-1-1 1 0 0,1 1-1 0 0,-1 0 0 0 0,1-1 1 0 0,-1 1-1 0 0,1-1 45 0 0,0 0 695 0 0,0 0-1 0 0,0 0 1 0 0,0-1 0 0 0,0 1 0 0 0,-1 0 0 0 0,1-1-1 0 0,0 1 1 0 0,-1 0 0 0 0,1-1 0 0 0,-1 1 0 0 0,1-1-695 0 0,0-18 9032 0 0,-3 11-7278 0 0,1 7-1393 0 0,0 0 0 0 0,-1-1 0 0 0,1 1 0 0 0,0 0 0 0 0,-1 0 0 0 0,0 0 0 0 0,1 0 0 0 0,-1 0 0 0 0,0 1 0 0 0,0-1 0 0 0,0 0 0 0 0,0 1 0 0 0,-2-2-361 0 0,0 1 110 0 0,1 0-1 0 0,-1 0 1 0 0,0 0-1 0 0,0 1 0 0 0,0-1 1 0 0,-1 1-1 0 0,1 0 1 0 0,0 0-1 0 0,0 1 1 0 0,-1-1-1 0 0,1 1 0 0 0,0 0 1 0 0,-1 0-1 0 0,1 0 1 0 0,0 1-1 0 0,-1-1 1 0 0,1 1-1 0 0,0 0 1 0 0,0 0-1 0 0,0 1 0 0 0,-1-1 1 0 0,1 1-1 0 0,1 0 1 0 0,-1 0-1 0 0,0 0 1 0 0,0 1-1 0 0,1-1 0 0 0,-3 3-109 0 0,-7 6 188 0 0,1 1-1 0 0,0 0 1 0 0,1 1-1 0 0,0 1 1 0 0,1-1-1 0 0,-6 11-187 0 0,8-12 185 0 0,1 1-1 0 0,0 0 0 0 0,1 0 0 0 0,0 1 0 0 0,1 0 0 0 0,0 0 0 0 0,1 0 0 0 0,0 7-184 0 0,2-9 58 0 0,1 0 0 0 0,0 0-1 0 0,1-1 1 0 0,0 1 0 0 0,1 0-1 0 0,0 0 1 0 0,1-1-1 0 0,1 1 1 0 0,-1-1 0 0 0,5 10-58 0 0,-1-8 81 0 0,0 0 0 0 0,1 1 0 0 0,0-2 0 0 0,1 1 1 0 0,0-1-1 0 0,1-1 0 0 0,1 1 0 0 0,0-2 0 0 0,0 1 1 0 0,3 0-82 0 0,-10-8 11 0 0,0 0 0 0 0,1-1 1 0 0,-1 0-1 0 0,0 0 1 0 0,1 0-1 0 0,0 0 0 0 0,-1-1 1 0 0,1 1-1 0 0,0-1 1 0 0,0 0-1 0 0,0 0 0 0 0,-1 0 1 0 0,1-1-1 0 0,0 1 1 0 0,0-1-1 0 0,0 0 0 0 0,0 0 1 0 0,1 0-1 0 0,2-1-11 0 0,-4 0 0 0 0,0 0 0 0 0,0 0 1 0 0,-1 1-1 0 0,1-2 0 0 0,-1 1 0 0 0,1 0 0 0 0,-1 0 1 0 0,1-1-1 0 0,-1 0 0 0 0,0 1 0 0 0,0-1 0 0 0,0 0 0 0 0,0 0 1 0 0,0 0-1 0 0,0 0 0 0 0,0-1 0 0 0,-1 1 0 0 0,1 0 1 0 0,-1-1-1 0 0,1 1 0 0 0,-1-1 0 0 0,0 1 0 0 0,0-1 0 0 0,0 0 1 0 0,-1 1-1 0 0,1-1 0 0 0,0-3 0 0 0,0-2-5 0 0,1 0-1 0 0,-2 0 1 0 0,1 0 0 0 0,-1 0-1 0 0,0 0 1 0 0,-1 0 0 0 0,0-1-1 0 0,0 1 1 0 0,0 0 0 0 0,-1 0-1 0 0,-1 1 1 0 0,0-2 5 0 0,-12-10 0 0 0,13 18 0 0 0,1 0 0 0 0,-1 0 0 0 0,0 1 0 0 0,0-1 0 0 0,1 0 0 0 0,-1 1 0 0 0,0-1 0 0 0,0 1 0 0 0,0-1 0 0 0,0 1 0 0 0,0 0 0 0 0,0 0 0 0 0,1 0 0 0 0,-1 0 0 0 0,0 0 0 0 0,0 0 0 0 0,0 1 0 0 0,-1 0 0 0 0,-3 0 0 0 0,1 2 0 0 0,-1-1 0 0 0,1 0 0 0 0,0 1 0 0 0,-2 1 0 0 0,-8 5 0 0 0,14-8 3 0 0,0-1 1 0 0,0 1-1 0 0,0 0 0 0 0,0 0 0 0 0,0 0 1 0 0,0 0-1 0 0,0 0 0 0 0,0 0 1 0 0,0 0-1 0 0,0 1-3 0 0,-10 10 31 0 0,8-11-20 0 0,0 3 35 0 0,-2 3-39 0 0,2-5-82 0 0,2-1-317 0 0,1-1-153 0 0,0-6-8613 0 0,0 0-455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50:21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86 506 2760 0 0,'0'0'125'0'0,"0"0"562"0"0,-1-2 4133 0 0,-5-8 164 0 0,4 8 31 0 0,-1 1-4619 0 0,1 0 0 0 0,-1 1 0 0 0,0-1 0 0 0,0 1 0 0 0,1-1-1 0 0,-1 1 1 0 0,0 0 0 0 0,0 0 0 0 0,1 0 0 0 0,-1 0-1 0 0,0 0 1 0 0,0 1 0 0 0,0-1 0 0 0,1 1 0 0 0,-1 0 0 0 0,-1 0-396 0 0,-8 13 1010 0 0,10-13-934 0 0,1 0 0 0 0,0 1 0 0 0,-1-1 0 0 0,1 1 0 0 0,0-1 0 0 0,0 1-1 0 0,0 0 1 0 0,0-1 0 0 0,0 1 0 0 0,0 0 0 0 0,0 0 0 0 0,1 0 0 0 0,-1 0 0 0 0,1 0-1 0 0,-1-1 1 0 0,1 1 0 0 0,0 0 0 0 0,-1 0 0 0 0,1 0 0 0 0,0 0 0 0 0,1 0 0 0 0,-1 0 0 0 0,0 0-1 0 0,0 0 1 0 0,1 0 0 0 0,0 1-76 0 0,1 5 334 0 0,1 0-1 0 0,1 0 1 0 0,-1 0-1 0 0,1-1 1 0 0,3 4-334 0 0,-5-8 95 0 0,1 2 41 0 0,0 0 0 0 0,1 0 0 0 0,0 0 0 0 0,0 0 0 0 0,0-1-1 0 0,1 0 1 0 0,-1 0 0 0 0,1 0 0 0 0,0-1 0 0 0,0 0 0 0 0,0 1 0 0 0,1-2 0 0 0,-1 1-1 0 0,1-1 1 0 0,0 0 0 0 0,0 1-136 0 0,0-2 42 0 0,-1 0-1 0 0,0 0 1 0 0,0 0-1 0 0,1 0 0 0 0,-1-1 1 0 0,0 0-1 0 0,1 0 1 0 0,-1 0-1 0 0,0-1 1 0 0,0 1-1 0 0,1-1 0 0 0,-1-1 1 0 0,0 1-1 0 0,0-1 1 0 0,0 0-1 0 0,0 0 1 0 0,0 0-1 0 0,2-2-41 0 0,-2 1 5 0 0,-1-1 0 0 0,0 1 1 0 0,0 0-1 0 0,0-1 0 0 0,0 0 0 0 0,-1 0 0 0 0,1 0 1 0 0,-1-1-1 0 0,0 1 0 0 0,1-2-5 0 0,-3 3 1 0 0,0 1 1 0 0,1-1-1 0 0,-1 0 0 0 0,0 1 1 0 0,0-1-1 0 0,-1 0 0 0 0,1 0 1 0 0,-1 1-1 0 0,1-1 0 0 0,-1 0 1 0 0,0 0-1 0 0,0 0 0 0 0,0 0 1 0 0,0 0-1 0 0,-1 1 0 0 0,1-1 1 0 0,-1 0-1 0 0,0 0 0 0 0,1 1 1 0 0,-1-1-1 0 0,-1 0-1 0 0,-1-4 0 0 0,0 1 0 0 0,-1 0 0 0 0,0 0 0 0 0,0 1 0 0 0,0-1 0 0 0,-1 1 0 0 0,1 0 0 0 0,-2 0 0 0 0,-2-2 0 0 0,-9-9 0 0 0,14 13 0 0 0,0 0 0 0 0,0 0 0 0 0,0 1 0 0 0,0-1 0 0 0,-1 1 0 0 0,1 0 0 0 0,-1-1 0 0 0,0 1 0 0 0,-3-1-6 0 0,-3-1-38 0 0,1 0 0 0 0,0 1-1 0 0,-1 0 1 0 0,-3 0 44 0 0,11 2-8 0 0,0 1-1 0 0,0-1 1 0 0,0 1 0 0 0,0 0-1 0 0,0 0 1 0 0,0 0-1 0 0,0 0 1 0 0,0 0 0 0 0,-1 0-1 0 0,1 1 1 0 0,0-1-1 0 0,0 1 1 0 0,0-1 0 0 0,0 1-1 0 0,0 0 1 0 0,0 0-1 0 0,1 0 1 0 0,-1 0 0 0 0,0 0-1 0 0,0 0 1 0 0,1 0-1 0 0,-1 1 1 0 0,0 0 8 0 0,1-1-92 0 0,-1 1-1 0 0,1-1 1 0 0,0 1 0 0 0,0 0-1 0 0,0 0 1 0 0,0-1 0 0 0,0 1-1 0 0,1 0 1 0 0,-1 0 0 0 0,0 0 0 0 0,1 0-1 0 0,0 0 1 0 0,-1 0 0 0 0,1 0-1 0 0,0 0 1 0 0,0 0 0 0 0,0 0-1 0 0,0 0 1 0 0,0 0 0 0 0,1 0-1 0 0,-1 0 1 0 0,0 0 0 0 0,1 0-1 0 0,0 0 1 0 0,-1 0 0 0 0,1 0-1 0 0,0 0 1 0 0,0 0 0 0 0,0 0-1 0 0,1 1 93 0 0,4 5-1478 0 0,1 0-1 0 0,-1 0 0 0 0,1-1 0 0 0,1 1 1 0 0,4 2 1478 0 0,-11-9-318 0 0,12 10-7720 0 0</inkml:trace>
  <inkml:trace contextRef="#ctx0" brushRef="#br0" timeOffset="368.114">420 636 6912 0 0,'1'1'528'0'0,"2"2"9315"0"0,0-2-3389 0 0,1-2-1191 0 0,-1-11-7688 0 0,-2 8 3952 0 0,0-3-1440 0 0,-1 1 1 0 0,-1-1-1 0 0,1 0 1 0 0,-1 1-1 0 0,0 0 1 0 0,-1-1-1 0 0,0 0-87 0 0,1-1 66 0 0,-6-26 178 0 0,-1-25-244 0 0,3 23 56 0 0,3 19-3 0 0,0 0 0 0 0,1-6-53 0 0,-3-14 58 0 0,3 30-14 0 0,0-1 0 0 0,1 1-1 0 0,-1 0 1 0 0,1-1-1 0 0,1 1 1 0 0,-1 0 0 0 0,2-3-44 0 0,2-20 240 0 0,-4 24-121 0 0,1 1-1 0 0,0-1 1 0 0,0 0 0 0 0,0 1 0 0 0,1-1 0 0 0,2-4-119 0 0,-3 7 83 0 0,1-1 0 0 0,-1 2 0 0 0,1-1-1 0 0,0 0 1 0 0,0 0 0 0 0,0 0 0 0 0,0 1 0 0 0,1-1-1 0 0,-1 1 1 0 0,1 0 0 0 0,0 0 0 0 0,-1 0 0 0 0,1 0-1 0 0,2-1-82 0 0,-2 2 28 0 0,-1 0-1 0 0,1 0 0 0 0,-1 1 1 0 0,1-1-1 0 0,-1 0 0 0 0,1 1 0 0 0,-1 0 1 0 0,1 0-1 0 0,0 0 0 0 0,-1 0 0 0 0,1 0 1 0 0,0 0-1 0 0,-1 1 0 0 0,1-1 0 0 0,-1 1 1 0 0,1 0-1 0 0,-1 0 0 0 0,1 0 0 0 0,0 0-27 0 0,8 4-19 0 0,3 1 118 0 0,-1 0 0 0 0,12 8-99 0 0,-20-11-97 0 0,-1 0 1 0 0,1 1 0 0 0,-1-1 0 0 0,0 1-1 0 0,0 0 1 0 0,-1 0 0 0 0,1 0 0 0 0,-1 1-1 0 0,3 4 97 0 0,2 3-485 0 0,-4-6-408 0 0,-1 0 0 0 0,1 0-1 0 0,-1 1 1 0 0,0-1 0 0 0,0 1-1 0 0,1 4 894 0 0,-1 4-6500 0 0,4 1-1767 0 0</inkml:trace>
  <inkml:trace contextRef="#ctx0" brushRef="#br0" timeOffset="699.934">694 682 3224 0 0,'0'0'430'0'0,"1"0"0"0"0,-1 1-1 0 0,1-1 1 0 0,-1 0 0 0 0,0 0 0 0 0,1 1 0 0 0,-1-1 0 0 0,1 0-1 0 0,-1 0 1 0 0,1 0 0 0 0,-1 1 0 0 0,1-1 0 0 0,-1 0 0 0 0,1 0 0 0 0,-1 0-1 0 0,1 0 1 0 0,-1 0 0 0 0,1 0 0 0 0,-1 0 0 0 0,1 0 0 0 0,-1 0-1 0 0,1-1 1 0 0,-1 1 0 0 0,1 0-430 0 0,-1 0 364 0 0,1-1 0 0 0,-1 1 0 0 0,1 0 0 0 0,-1-1-1 0 0,0 1 1 0 0,1-1 0 0 0,-1 1 0 0 0,0-1 0 0 0,1 1 0 0 0,-1-1 0 0 0,0 1-1 0 0,0-1 1 0 0,1 1 0 0 0,-1-1 0 0 0,0 1 0 0 0,0-1 0 0 0,0 0-364 0 0,2-27 4435 0 0,-2 23-4161 0 0,-1-5 169 0 0,0 0-1 0 0,-1 1 1 0 0,0-1-1 0 0,-1 0 1 0 0,-1-2-443 0 0,-6-28 678 0 0,2-10-370 0 0,-2-34-308 0 0,9 66 118 0 0,1-1 1 0 0,1 0 0 0 0,0 0-1 0 0,1 1 1 0 0,1-1 0 0 0,2-1-119 0 0,-1 1-3 0 0,-1 6 406 0 0,0 1 0 0 0,1-1 0 0 0,1 0 0 0 0,2-6-403 0 0,-5 16 90 0 0,0 0 1 0 0,0-1 0 0 0,0 1-1 0 0,0 0 1 0 0,0 0-1 0 0,1 1 1 0 0,-1-1 0 0 0,1 0-1 0 0,0 1 1 0 0,0 0-1 0 0,0-1 1 0 0,0 1 0 0 0,0 0-1 0 0,0 1 1 0 0,0-1 0 0 0,1 0-1 0 0,-1 1 1 0 0,2-1-91 0 0,-1 1 8 0 0,-1 0 1 0 0,1 0-1 0 0,0 0 1 0 0,-1 0 0 0 0,1 1-1 0 0,0 0 1 0 0,-1-1-1 0 0,1 1 1 0 0,0 1-1 0 0,0-1 1 0 0,-1 0 0 0 0,1 1-1 0 0,0 0 1 0 0,0 0-9 0 0,2 2 13 0 0,-2 0-188 0 0,-1-1-1 0 0,0 0 1 0 0,0 1-1 0 0,0 0 1 0 0,0 0-1 0 0,0 0 1 0 0,0 0-1 0 0,-1 0 1 0 0,1 1-1 0 0,-1-1 1 0 0,1 3 175 0 0,-2-4-345 0 0,0 1-1 0 0,0 0 1 0 0,-1-1 0 0 0,0 1-1 0 0,1 0 1 0 0,-1 0 0 0 0,0-1-1 0 0,0 1 1 0 0,-1 0 0 0 0,1 2 345 0 0,-2 15-2738 0 0,2-8 323 0 0</inkml:trace>
  <inkml:trace contextRef="#ctx0" brushRef="#br0" timeOffset="1045.811">802 473 15664 0 0,'0'0'718'0'0,"0"0"-19"0"0,0 8-427 0 0,-1-4 4008 0 0,-2-2-3940 0 0,-1 1 0 0 0,1-1 0 0 0,0 1 0 0 0,-1-1 0 0 0,1 0 0 0 0,-1 0-1 0 0,0-1 1 0 0,0 1 0 0 0,0-1 0 0 0,0 0 0 0 0,0 0 0 0 0,0 0 0 0 0,0 0 0 0 0,-3 0-340 0 0,-10 0 430 0 0,0-1-1 0 0,0-1 0 0 0,-3-1-429 0 0,-21 0 80 0 0,-113 5 978 0 0,150-3-1330 0 0,1 0 0 0 0,-1 1 0 0 0,1-1 1 0 0,-1 1-1 0 0,1 0 0 0 0,0 0 0 0 0,-4 1 272 0 0,7-2-1916 0 0</inkml:trace>
  <inkml:trace contextRef="#ctx0" brushRef="#br0" timeOffset="1640.635">1144 454 14768 0 0,'0'0'678'0'0,"-4"-3"225"0"0,-6-2 70 0 0,0 0 1 0 0,0 1-1 0 0,0 0 1 0 0,-1 0-1 0 0,0 1 1 0 0,1 0-1 0 0,-1 1 1 0 0,0 1-1 0 0,0-1 1 0 0,-8 2-974 0 0,4-1 454 0 0,0 2 1 0 0,-11 1-455 0 0,19-1 33 0 0,0 1 1 0 0,1-1-1 0 0,-1 1 1 0 0,0 1-1 0 0,1-1 1 0 0,-1 1-1 0 0,1 0 1 0 0,-2 2-34 0 0,6-4 14 0 0,1 0 0 0 0,-1 1 0 0 0,0-1 1 0 0,1 1-1 0 0,-1 0 0 0 0,1 0 0 0 0,-1 0 1 0 0,1-1-1 0 0,0 1 0 0 0,0 0 1 0 0,0 0-1 0 0,0 1 0 0 0,0-1 0 0 0,0 0 1 0 0,1 0-1 0 0,-1 0 0 0 0,1 1-14 0 0,11 14 696 0 0,-6-11-436 0 0,0 0-1 0 0,1 0 0 0 0,0 0 1 0 0,0-1-1 0 0,0 0 1 0 0,0 0-1 0 0,1 0 1 0 0,1 0-260 0 0,22 17 636 0 0,-21-15-437 0 0,-2-2-88 0 0,0 1 0 0 0,-1 0 0 0 0,0 0 1 0 0,0 0-1 0 0,2 4-111 0 0,-7-9 12 0 0,0 1 0 0 0,0 0 0 0 0,0 0 1 0 0,0 0-1 0 0,0 0 0 0 0,0 0 1 0 0,0 0-1 0 0,-1 1 0 0 0,1-1 1 0 0,-1 0-1 0 0,1 0 0 0 0,-1 0 0 0 0,0 1 1 0 0,0-1-1 0 0,0 0 0 0 0,0 0 1 0 0,0 1-1 0 0,0-1 0 0 0,-1 0 1 0 0,1 0-1 0 0,-1 0 0 0 0,0 1 0 0 0,0-1-12 0 0,0 1-28 0 0,-1-1-1 0 0,0 1 0 0 0,0-1 0 0 0,0 1 0 0 0,0-1 0 0 0,0 0 1 0 0,-1 0-1 0 0,1 0 0 0 0,0 0 0 0 0,-1-1 0 0 0,0 1 0 0 0,1-1 1 0 0,-1 1-1 0 0,0-1 0 0 0,0 0 0 0 0,0 0 0 0 0,1 0 1 0 0,-1 0-1 0 0,0-1 0 0 0,0 1 0 0 0,0-1 0 0 0,-1 0 0 0 0,1 0 1 0 0,0 0-1 0 0,0 0 0 0 0,0 0 0 0 0,0-1 0 0 0,0 0 0 0 0,0 1 1 0 0,0-1-1 0 0,0 0 0 0 0,1 0 0 0 0,-1 0 0 0 0,-1-1 29 0 0,-4-8-1539 0 0,3 3-4079 0 0,4 4 2776 0 0,-2-3-6199 0 0</inkml:trace>
  <inkml:trace contextRef="#ctx0" brushRef="#br0" timeOffset="2093.609">1180 534 3224 0 0,'0'0'761'0'0,"1"1"1988"0"0,2 2-1108 0 0,1-1-1 0 0,0 0 1 0 0,-1 0-1 0 0,1 0 0 0 0,0-1 1 0 0,0 1-1 0 0,0-1-1640 0 0,3 1 1534 0 0,1 0-1 0 0,0 0 1 0 0,0-1-1 0 0,0 0 1 0 0,5 0-1534 0 0,-6-1 364 0 0,-1-1 1 0 0,1 0-1 0 0,0 0 1 0 0,0-1-1 0 0,-1 1 1 0 0,1-1-1 0 0,-1-1 1 0 0,0 0-1 0 0,3-1-364 0 0,-5 2 105 0 0,1 0 0 0 0,-1-1 0 0 0,0 0 0 0 0,0 1-1 0 0,0-1 1 0 0,-1-1 0 0 0,1 1 0 0 0,-1-1 0 0 0,1 1-1 0 0,-1-1 1 0 0,0 0 0 0 0,2-4-105 0 0,-4 7 9 0 0,-1-1-1 0 0,1 1 1 0 0,0-1 0 0 0,0 1-1 0 0,-1-1 1 0 0,1 1-1 0 0,-1-1 1 0 0,1 0 0 0 0,-1 1-1 0 0,0-1 1 0 0,0 0 0 0 0,0 0-1 0 0,0 1 1 0 0,0-1-1 0 0,0 0 1 0 0,0 1 0 0 0,-1-1-1 0 0,1 0 1 0 0,0 1 0 0 0,-1-1-1 0 0,1 0 1 0 0,-1 1-1 0 0,0-1 1 0 0,0 1 0 0 0,1-1-1 0 0,-1 1 1 0 0,0 0 0 0 0,0-1-1 0 0,-1 1 1 0 0,1 0-1 0 0,0-1 1 0 0,0 1-9 0 0,-2-1 13 0 0,0 1 1 0 0,1-1-1 0 0,-1 0 0 0 0,0 1 0 0 0,0 0 1 0 0,0 0-1 0 0,0 0 0 0 0,0 0 0 0 0,0 0 1 0 0,0 0-1 0 0,0 1 0 0 0,-1 0 0 0 0,1 0 1 0 0,0-1-1 0 0,0 2 0 0 0,-3-1-13 0 0,-22 2 15 0 0,22-2-7 0 0,0 0 0 0 0,0 0 0 0 0,0 1-1 0 0,0-1 1 0 0,0 1 0 0 0,1 1 0 0 0,-1-1 0 0 0,0 1 0 0 0,1 0 0 0 0,0 0 0 0 0,-1 1 0 0 0,1-1-1 0 0,0 1 1 0 0,-2 2-8 0 0,2-2 36 0 0,0 1-1 0 0,0 0 1 0 0,1 0-1 0 0,-1 0 0 0 0,1 1 1 0 0,0-1-1 0 0,0 1 0 0 0,1 0 1 0 0,-1 0-1 0 0,1 0 1 0 0,1 1-1 0 0,-1-1 0 0 0,0 1 1 0 0,1 0-1 0 0,-1 4-35 0 0,3-7 32 0 0,-1 0 0 0 0,1 0 1 0 0,0 1-1 0 0,0-1 0 0 0,0 0 0 0 0,1 0 1 0 0,-1 1-1 0 0,1-1 0 0 0,0 0 0 0 0,0 0 0 0 0,0 0 1 0 0,0 0-1 0 0,0 0 0 0 0,0 0 0 0 0,1 0 0 0 0,1 1-32 0 0,4 6 211 0 0,0 0 0 0 0,1-1 0 0 0,8 8-211 0 0,-5-5 52 0 0,-3-5-52 0 0,1 1 0 0 0,-1-1 0 0 0,1-1 0 0 0,0 0 0 0 0,0 0 0 0 0,1 0 0 0 0,0-1 0 0 0,0-1 0 0 0,0 0 0 0 0,0 0 0 0 0,1-1 0 0 0,6 1 0 0 0,-12-3-306 0 0,-1 0-1 0 0,0 0 1 0 0,1-1 0 0 0,-1 0-1 0 0,1 0 1 0 0,-1 0 0 0 0,0 0-1 0 0,1 0 1 0 0,-1-1 0 0 0,0 0-1 0 0,1 0 1 0 0,-1 0 0 0 0,0-1-1 0 0,0 1 1 0 0,0-1 0 0 0,4-2 306 0 0,0-1-877 0 0,-1-1-1 0 0,1 0 1 0 0,-1 0 0 0 0,0-1-1 0 0,0 1 1 0 0,-1-2 0 0 0,2-1 877 0 0,2-2-2486 0 0</inkml:trace>
  <inkml:trace contextRef="#ctx0" brushRef="#br0" timeOffset="2431.514">1606 640 3680 0 0,'21'16'2418'0'0,"-15"-10"3744"0"0,-1-2 6619 0 0,-5-5-12584 0 0,1 0 0 0 0,0 0 0 0 0,-1 0 0 0 0,1 0 0 0 0,-1 0 0 0 0,1 0 1 0 0,-1 0-1 0 0,1 0 0 0 0,-1 0 0 0 0,0-1 0 0 0,1 1 0 0 0,-1 0 0 0 0,0 0 0 0 0,0 0-197 0 0,0-18 718 0 0,0 0-1 0 0,-1 0 0 0 0,-4-17-717 0 0,-9-45 196 0 0,0-30-196 0 0,-9-59 115 0 0,21 159-118 0 0,1-1 0 0 0,0 1 0 0 0,1-1 0 0 0,0-1 3 0 0,0 13 0 0 0,0-1-92 0 0,1 1 27 0 0,0 0-1 0 0,1 1 1 0 0,-1-1 0 0 0,0 1-1 0 0,0-1 1 0 0,0 1-1 0 0,0-1 1 0 0,0 1 0 0 0,0 0-1 0 0,0-1 1 0 0,0 1-1 0 0,0 0 1 0 0,0 0 0 0 0,0 0-1 0 0,-1 0 1 0 0,1 0-1 0 0,0 0 1 0 0,0 0 0 0 0,0 0 65 0 0,11 22-2725 0 0,-12-22 2607 0 0,11 24-8391 0 0,-6-12 912 0 0</inkml:trace>
  <inkml:trace contextRef="#ctx0" brushRef="#br0" timeOffset="2780.571">1779 441 15464 0 0,'6'4'357'0'0,"14"7"1212"0"0,-7-7 9448 0 0,-18-6-8400 0 0,-6 1-3429 0 0,-93-8 1442 0 0,73 8-536 0 0,15 0-6 0 0,-1 1-1 0 0,-9 1-87 0 0,14 0 53 0 0,1-1 0 0 0,-1 0 0 0 0,1-1 0 0 0,-6-1-53 0 0,15 2-16 0 0,0 0 1 0 0,0 0-1 0 0,0 0 1 0 0,0 0-1 0 0,0 0 1 0 0,0 1-1 0 0,0-1 0 0 0,0 0 1 0 0,0 1-1 0 0,0 0 1 0 0,0-1-1 0 0,0 1 0 0 0,-1 1 16 0 0,2-2-274 0 0,-10 0-2908 0 0,11 0 1773 0 0</inkml:trace>
  <inkml:trace contextRef="#ctx0" brushRef="#br0" timeOffset="3516.703">2159 147 2304 0 0,'1'-23'-1751'0'0,"-1"-17"7367"0"0,-1 32-2883 0 0,1 1 1 0 0,-1 0 0 0 0,0 0-1 0 0,-1 0 1 0 0,1 0 0 0 0,-2 0 0 0 0,1-1-2734 0 0,-4-11 2877 0 0,5 18-2360 0 0,1 1-33 0 0,0-1-429 0 0,0 1 1 0 0,0 0-1 0 0,0 0 1 0 0,0-1-1 0 0,-1 1 0 0 0,1 0 1 0 0,0 0-1 0 0,0-1 1 0 0,0 1-1 0 0,0 0 0 0 0,0 0 1 0 0,-1-1-1 0 0,1 1 0 0 0,0 0 1 0 0,0 0-1 0 0,0 0 1 0 0,-1-1-1 0 0,1 1 0 0 0,0 0 1 0 0,0 0-1 0 0,-1 0 1 0 0,1 0-1 0 0,0-1 0 0 0,0 1 1 0 0,-1 0-1 0 0,1 0-55 0 0,-2 2 24 0 0,0 1 1 0 0,1-1-1 0 0,-1 0 0 0 0,1 1 0 0 0,-1-1 1 0 0,1 1-1 0 0,0 0 0 0 0,0-1 1 0 0,0 1-1 0 0,1 0 0 0 0,-1 0 0 0 0,1 0 1 0 0,-1-1-1 0 0,1 3-24 0 0,-1 9 88 0 0,2 0 0 0 0,0 8-88 0 0,0-7 36 0 0,8 83 206 0 0,6 15-242 0 0,-14-104 15 0 0,7 65 148 0 0,-3-31-39 0 0,5 23-124 0 0,-8-57 82 0 0,0 1 1 0 0,-1 0-1 0 0,0 0 0 0 0,0 8-82 0 0,-1-20 23 0 0,1 0 0 0 0,0 1 0 0 0,0-1-1 0 0,0 0 1 0 0,-1 1 0 0 0,2-1 0 0 0,-1 0-1 0 0,0 1 1 0 0,0-1 0 0 0,1 0-23 0 0,5-7 40 0 0,-1-3-9 0 0,0 1-1 0 0,0 0 1 0 0,1 0-1 0 0,1 1 1 0 0,-1 0-1 0 0,2 0 1 0 0,-1 1-1 0 0,2 0 1 0 0,8-7-31 0 0,-9 10-25 0 0,1 0-1 0 0,-1 1 1 0 0,1 0-1 0 0,-1 0 1 0 0,1 1-1 0 0,1 1 1 0 0,-1 0-1 0 0,8-2 26 0 0,-10 4-33 0 0,1-1 0 0 0,0 1-1 0 0,-1 1 1 0 0,1-1 0 0 0,0 2 0 0 0,-1-1 0 0 0,1 1-1 0 0,0 0 1 0 0,-1 1 0 0 0,8 2 33 0 0,-14-3 15 0 0,0 0 0 0 0,1 0 1 0 0,-1 0-1 0 0,0 0 0 0 0,0 1 0 0 0,0-1 0 0 0,0 1 0 0 0,-1-1 1 0 0,1 1-1 0 0,0 0 0 0 0,0-1 0 0 0,-1 1 0 0 0,1 0 1 0 0,-1 0-1 0 0,0 0 0 0 0,0 1 0 0 0,0-1 0 0 0,0 0 1 0 0,0 0-1 0 0,0 1 0 0 0,0-1 0 0 0,0 2-15 0 0,1 5-137 0 0,-1 1 0 0 0,0-1 0 0 0,0 1-1 0 0,-1 9 138 0 0,0-16 7 0 0,-1-1 0 0 0,1 1 0 0 0,-1 0-1 0 0,1-1 1 0 0,-1 1 0 0 0,0 0 0 0 0,0-1 0 0 0,0 1-1 0 0,-1-1 1 0 0,1 1 0 0 0,-1-1 0 0 0,1 0-1 0 0,-1 0 1 0 0,0 1 0 0 0,1-1 0 0 0,-1 0-1 0 0,0-1 1 0 0,0 1 0 0 0,-1 0 0 0 0,1-1-1 0 0,-2 2-6 0 0,-7 4 177 0 0,0-1 0 0 0,0-1 0 0 0,-1 0 0 0 0,-2 1-177 0 0,7-3 66 0 0,-7 1-65 0 0,0 0 0 0 0,0 0 0 0 0,0-1 0 0 0,0-1 0 0 0,-1 0 0 0 0,1-1 0 0 0,0-1 0 0 0,-1 0 0 0 0,1-1 0 0 0,-1-1 0 0 0,-11-2-1 0 0,16 1-236 0 0,-1-1 0 0 0,1 1 0 0 0,0-2 0 0 0,1 1 0 0 0,-1-1 0 0 0,-2-3 236 0 0,11 8-226 0 0,0-1-1 0 0,0 1 1 0 0,1-1-1 0 0,-1 1 1 0 0,0-1-1 0 0,0 0 1 0 0,1 0-1 0 0,-1 1 1 0 0,0-1 0 0 0,1 0-1 0 0,-1 0 1 0 0,1 1-1 0 0,-1-2 227 0 0,1 1-2688 0 0</inkml:trace>
  <inkml:trace contextRef="#ctx0" brushRef="#br0" timeOffset="4271.583">2693 566 6592 0 0,'0'3'-806'0'0,"-1"-1"3287"0"0,-5 0 13669 0 0,5-2-14392 0 0,0-20-2107 0 0,-2 7-599 0 0,0-3-6295 0 0,-1 3-352 0 0</inkml:trace>
  <inkml:trace contextRef="#ctx0" brushRef="#br0" timeOffset="4620.649">2646 338 13272 0 0,'0'0'584'0'0,"0"0"128"0"0,0 0-568 0 0,0 0-144 0 0,0 0 0 0 0,0 0 0 0 0,0 0 1376 0 0,0 0 255 0 0,0 0 41 0 0,0 0 16 0 0,0 0-1136 0 0,0 0-224 0 0,0 0-40 0 0,0 0-16 0 0,0 0-1592 0 0,0 0-320 0 0</inkml:trace>
  <inkml:trace contextRef="#ctx0" brushRef="#br0" timeOffset="4954.757">2912 621 3680 0 0,'0'0'284'0'0,"0"0"352"0"0,0 0 2172 0 0,0 0 965 0 0,0 0 194 0 0,0 0-328 0 0,0 0-1525 0 0,2-2-677 0 0,-1 1-1211 0 0,0 0-1 0 0,0 0 1 0 0,0 0-1 0 0,0 0 1 0 0,0 0-1 0 0,-1 0 1 0 0,1-1 0 0 0,0 1-1 0 0,0 0 1 0 0,-1-1-1 0 0,1 1 1 0 0,-1-1-1 0 0,1 1 1 0 0,-1-1-226 0 0,-2-23 1887 0 0,1 22-1764 0 0,-23-96 1778 0 0,15 62-1739 0 0,-5-7-162 0 0,4 12 62 0 0,-4-27-62 0 0,9 36 0 0 0,3 17 0 0 0,1 0 0 0 0,-1 0 0 0 0,1 0 0 0 0,1 0 0 0 0,-1 0 0 0 0,1-1 0 0 0,0 1 0 0 0,0 0 0 0 0,1 0 0 0 0,4-26-457 0 0,-4 32-685 0 0,7 0 754 0 0,-3 1-4381 0 0,2 5 1913 0 0,3 1-4627 0 0</inkml:trace>
  <inkml:trace contextRef="#ctx0" brushRef="#br0" timeOffset="5287.951">3016 409 2760 0 0,'11'10'272'0'0,"0"-7"457"0"0,-10-3 3058 0 0,-1 0 1318 0 0,0 0 263 0 0,0 0-578 0 0,0 0-2632 0 0,0 0-1160 0 0,0 0-227 0 0,-2 1-636 0 0,0-1 1 0 0,-1 0-1 0 0,1 1 0 0 0,0-1 1 0 0,0 0-1 0 0,0 0 0 0 0,0-1 1 0 0,0 1-1 0 0,-1 0 1 0 0,1-1-1 0 0,0 1-135 0 0,-9-2 275 0 0,-19-2 20 0 0,1-1-1 0 0,-23-8-294 0 0,-7-1 20 0 0,47 12-42 0 0,1 1-1 0 0,-1 1 0 0 0,-5 0 23 0 0,10 0-135 0 0,5 0-111 0 0,-4 6-436 0 0,5-5 277 0 0,1-1 0 0 0,-1 1-1 0 0,1-1 1 0 0,-1 0-1 0 0,1 1 1 0 0,-1-1 0 0 0,1 1-1 0 0,0-1 1 0 0,-1 1-1 0 0,1-1 1 0 0,0 1-1 0 0,-1 0 1 0 0,1-1 0 0 0,0 1-1 0 0,0-1 1 0 0,0 1-1 0 0,-1 0 1 0 0,1-1-1 0 0,0 1 1 0 0,0-1 0 0 0,0 1-1 0 0,0 0 1 0 0,0-1-1 0 0,0 1 1 0 0,0 0-1 0 0,1 0 406 0 0,1 5-7535 0 0</inkml:trace>
  <inkml:trace contextRef="#ctx0" brushRef="#br0" timeOffset="5640.922">3269 377 11056 0 0,'2'-1'4263'0'0,"-5"-2"-747"0"0,-9-5 755 0 0,6 4-3823 0 0,0 1-161 0 0,1 0 1 0 0,-1 0-1 0 0,0 0 1 0 0,-1 1-1 0 0,1 0 1 0 0,0 0-1 0 0,0 1 0 0 0,-1-1 1 0 0,1 1-1 0 0,-1 1 1 0 0,1-1-1 0 0,-5 1-287 0 0,6 0 42 0 0,0 2 15 0 0,-10 3 51 0 0,-6 8 49 0 0,20-13-148 0 0,1 1 0 0 0,-1 0 0 0 0,1 0 0 0 0,-1-1 1 0 0,1 1-1 0 0,-1 0 0 0 0,1 0 0 0 0,0 0 0 0 0,-1 0 0 0 0,1 0 0 0 0,0-1 0 0 0,0 1 0 0 0,0 0 0 0 0,0 0 0 0 0,0 0 0 0 0,0 0 0 0 0,0 0 0 0 0,0 0 0 0 0,0 0-9 0 0,2 17 164 0 0,0-13-71 0 0,0 0-1 0 0,1 0 0 0 0,0 0 1 0 0,0-1-1 0 0,0 0 0 0 0,4 5-92 0 0,12 18 798 0 0,-6-9-234 0 0,-11-16-480 0 0,0 0 0 0 0,-1-1 0 0 0,1 1 0 0 0,-1 0 0 0 0,1 0 0 0 0,-1 0 0 0 0,0 0 0 0 0,0 0 0 0 0,0 0-1 0 0,0 0 1 0 0,0 1 0 0 0,-1-1 0 0 0,1 0 0 0 0,-1 0 0 0 0,1 1 0 0 0,-1-1 0 0 0,0 0-84 0 0,0 2 96 0 0,1-3-73 0 0,-1 1 0 0 0,0-1 0 0 0,0 1 1 0 0,0-1-1 0 0,0 1 0 0 0,-1-1 0 0 0,1 0 0 0 0,0 1 0 0 0,-1-1 0 0 0,1 1 1 0 0,-1-1-1 0 0,1 0 0 0 0,-1 1 0 0 0,1-1 0 0 0,-1 0 0 0 0,0 1 1 0 0,0-1-1 0 0,0 0 0 0 0,0 0 0 0 0,0 0 0 0 0,0 0 0 0 0,0 0 0 0 0,0 0 1 0 0,0 0-1 0 0,0 0 0 0 0,0 0 0 0 0,-1 0-23 0 0,-30 11 0 0 0,31-12 0 0 0,1 0 0 0 0,-1 0 0 0 0,1 0 0 0 0,0 1 0 0 0,-1-1 0 0 0,1 0 0 0 0,-1 0 0 0 0,1 0 0 0 0,-1 0 0 0 0,1 0 0 0 0,-1 0 0 0 0,1 0 0 0 0,-1 0 0 0 0,1 0 0 0 0,0 0 0 0 0,-1 0 0 0 0,1 0 0 0 0,-1 0 0 0 0,1 0 0 0 0,-1 0 0 0 0,1-1 0 0 0,0 1 0 0 0,-1 0 0 0 0,1 0 0 0 0,-1 0 0 0 0,1-1 0 0 0,0 1 0 0 0,-1 0 0 0 0,1 0 0 0 0,-1-1 0 0 0,0 0 0 0 0,-2 0-32 0 0,0 0 0 0 0,1 0 0 0 0,-1 0 0 0 0,0-1 0 0 0,1 1 0 0 0,-1-1 0 0 0,1 0 0 0 0,-1 0 0 0 0,1 0 0 0 0,-1 0 32 0 0,-11-9-3952 0 0,13 10-6040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50:41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0 651 2304 0 0,'0'0'101'0'0,"0"0"2559"0"0,0 6-5465 0 0,0-4 5023 0 0,0-1 5633 0 0,0-2 8112 0 0,1-9-15319 0 0,0-1 0 0 0,1 1 0 0 0,1-4-644 0 0,3-18 495 0 0,-5 25-437 0 0,0 0 1 0 0,1 0-1 0 0,-1 1 0 0 0,1-1 1 0 0,1 1-1 0 0,-1 0 0 0 0,1-1 1 0 0,1 1-1 0 0,-1 1 0 0 0,1-1 1 0 0,0 0-1 0 0,0 1 0 0 0,0 0 1 0 0,1 0-1 0 0,0 0 0 0 0,3-2-58 0 0,-1 1 31 0 0,1 1-1 0 0,-1 0 0 0 0,1 0 0 0 0,0 1 1 0 0,0 0-1 0 0,1 0 0 0 0,-1 1 1 0 0,1 0-1 0 0,7-1-30 0 0,-12 3 4 0 0,-1 1-1 0 0,1-1 1 0 0,0 1 0 0 0,0 0 0 0 0,0 0-1 0 0,-1 0 1 0 0,1 0 0 0 0,0 1 0 0 0,0 0-1 0 0,-1-1 1 0 0,1 1 0 0 0,0 1 0 0 0,-1-1-1 0 0,1 0 1 0 0,-1 1 0 0 0,1 0 0 0 0,-1 0-1 0 0,0 0 1 0 0,0 0 0 0 0,0 0 0 0 0,0 1-1 0 0,0 0 1 0 0,0-1 0 0 0,1 3-4 0 0,-1 0 0 0 0,0-1 0 0 0,0 1 0 0 0,-1 0 0 0 0,1 0 0 0 0,-1 0 0 0 0,0 0 0 0 0,0 0 0 0 0,-1 0 0 0 0,1 0 0 0 0,-1 1 0 0 0,-1-1 0 0 0,1 2 0 0 0,0 13 0 0 0,0-1 0 0 0,-3 16 0 0 0,2-33 0 0 0,-1 14 0 0 0,-2-1 0 0 0,1 0 0 0 0,-2 0 0 0 0,0 0 0 0 0,-5 12 0 0 0,-4 4 0 0 0,-1-1 0 0 0,-3 4 0 0 0,-14 23-4 0 0,2-7-66 0 0,3 1 0 0 0,-3 16 70 0 0,11-29-28 0 0,18-38 49 0 0,0 1 1 0 0,0 0-1 0 0,-1-1 1 0 0,1 1-1 0 0,0-1 0 0 0,0 1 1 0 0,0-1-1 0 0,0 1 1 0 0,0-1-1 0 0,0 1 1 0 0,0 0-1 0 0,0-1 0 0 0,0 1 1 0 0,0-1-1 0 0,0 1 1 0 0,0-1-1 0 0,0 1 0 0 0,1-1 1 0 0,-1 1-1 0 0,0 0 1 0 0,0-1-1 0 0,1 1 0 0 0,-1-1 1 0 0,0 0-1 0 0,1 1 1 0 0,-1-1-1 0 0,0 1 1 0 0,1-1-1 0 0,-1 1 0 0 0,1-1 1 0 0,-1 0-1 0 0,1 1 1 0 0,-1-1-1 0 0,0 0 0 0 0,1 1 1 0 0,0-1-1 0 0,-1 0 1 0 0,1 0-1 0 0,-1 0 0 0 0,1 1-20 0 0,1 0 0 0 0,1 0 0 0 0,-1 0 1 0 0,1 0-1 0 0,-1-1 1 0 0,1 1-1 0 0,-1-1 1 0 0,1 1-1 0 0,0-1-1 0 0,4-1 0 0 0,0 0 0 0 0,0 0 0 0 0,0 0 0 0 0,3-2 0 0 0,10-2 0 0 0,31-6 14 0 0,-33 6-3 0 0,0 1-1 0 0,0 1 1 0 0,1 0-1 0 0,11 1-10 0 0,-21 2-536 0 0,-7-1-223 0 0,1 1-1 0 0,-1 0 1 0 0,1-1-1 0 0,0 1 1 0 0,-1 0-1 0 0,1 1 0 0 0,-1-1 1 0 0,1 0-1 0 0,-1 1 1 0 0,0-1-1 0 0,1 1 1 0 0,1 1 759 0 0,-4-2-9933 0 0</inkml:trace>
  <inkml:trace contextRef="#ctx0" brushRef="#br0" timeOffset="865.311">515 452 5064 0 0,'0'0'389'0'0,"0"0"294"0"0,0 0 2158 0 0,0 0 971 0 0,0 0 194 0 0,1-1 989 0 0,2-10-3346 0 0,-7-44 1430 0 0,-9 4-2631 0 0,0-1-334 0 0,8 34-97 0 0,1 0 0 0 0,0-5-17 0 0,0 4 52 0 0,3 17-46 0 0,0 1 1 0 0,1-1 0 0 0,-1 0-1 0 0,1 1 1 0 0,0-1 0 0 0,-1 0-1 0 0,1 0 1 0 0,0 1 0 0 0,0-1-1 0 0,0 0 1 0 0,0 0 0 0 0,0 0-1 0 0,1 1 1 0 0,-1-1 0 0 0,0 0-1 0 0,1 1 1 0 0,-1-1 0 0 0,1 0-1 0 0,0 0-6 0 0,0 0 114 0 0,-1 2-9 0 0,0 0-8 0 0,0 0-21 0 0,0 2-51 0 0,1 0 0 0 0,0-1 0 0 0,0 1 0 0 0,-1-1 0 0 0,1 1 0 0 0,0-1 0 0 0,0 1-1 0 0,0-1 1 0 0,1 1-25 0 0,3 6 59 0 0,-1 1-27 0 0,-1 1-1 0 0,0 0 0 0 0,0-1 1 0 0,-1 1-1 0 0,0 6-31 0 0,3 8 14 0 0,5 38 51 0 0,-6-32 258 0 0,7 26-323 0 0,-5-22 288 0 0,-6-28-146 0 0,1 1 1 0 0,0-1 0 0 0,0 0-1 0 0,1 0 1 0 0,1 5-143 0 0,-4-5 705 0 0,1-6-687 0 0,0 0 0 0 0,0 0 1 0 0,0 0-1 0 0,0 0 0 0 0,-1 0 0 0 0,1 0 1 0 0,0 0-1 0 0,0 0 0 0 0,0 0 0 0 0,0 0 1 0 0,0 0-1 0 0,0 0 0 0 0,0 0 0 0 0,-1 0 1 0 0,1-1-1 0 0,0 1 0 0 0,0 0 0 0 0,0 0 1 0 0,0 0-1 0 0,0 0 0 0 0,0 0 1 0 0,0 0-1 0 0,0 0 0 0 0,-1 0 0 0 0,1 0 1 0 0,0 0-1 0 0,0 0 0 0 0,0-1 0 0 0,0 1 1 0 0,0 0-1 0 0,0 0 0 0 0,0 0 0 0 0,0 0 1 0 0,0 0-1 0 0,0 0 0 0 0,0 0 1 0 0,0-1-1 0 0,0 1 0 0 0,0 0 0 0 0,0 0 1 0 0,0 0-1 0 0,0 0 0 0 0,0 0 0 0 0,0 0 1 0 0,0 0-1 0 0,0-1 0 0 0,0 1 0 0 0,0 0 1 0 0,0 0-1 0 0,0 0 0 0 0,0 0 0 0 0,0 0 1 0 0,0 0-1 0 0,0 0 0 0 0,0-1 1 0 0,0 1-1 0 0,1 0 0 0 0,-1 0-18 0 0,-1-5 16 0 0,1 1-1 0 0,-1-1 1 0 0,0 0-1 0 0,0 0 1 0 0,-1-1-16 0 0,1 1 12 0 0,0 0 1 0 0,0 0-1 0 0,0 0 1 0 0,0 0-1 0 0,1-2-12 0 0,-2-35 13 0 0,0 26 7 0 0,1 0 0 0 0,2-14-20 0 0,-1 21 1 0 0,1 0 0 0 0,1 0 0 0 0,-1 0 0 0 0,2 0-1 0 0,-1 1 1 0 0,1-1 0 0 0,0 1 0 0 0,1 0 0 0 0,0 0 0 0 0,0 0-1 0 0,1 0 1 0 0,0 1 0 0 0,2-2-1 0 0,-5 6 6 0 0,0 1-1 0 0,0 0 1 0 0,1 0 0 0 0,-1 0-1 0 0,1 0 1 0 0,-1 0 0 0 0,1 1-1 0 0,0-1 1 0 0,0 1 0 0 0,0 0-1 0 0,0 0 1 0 0,-1 0-1 0 0,2 0 1 0 0,-1 0 0 0 0,0 0-1 0 0,0 1 1 0 0,0 0 0 0 0,0 0-1 0 0,0-1 1 0 0,0 2 0 0 0,0-1-1 0 0,1 0 1 0 0,-1 1 0 0 0,0-1-1 0 0,0 1 1 0 0,0 0 0 0 0,0 0-1 0 0,0 0 1 0 0,0 1-6 0 0,3 0 13 0 0,0 2 1 0 0,-1-1-1 0 0,1 1 1 0 0,-1-1-1 0 0,1 1 1 0 0,-1 1-1 0 0,-1-1 0 0 0,1 1 1 0 0,-1 0-1 0 0,1 0 1 0 0,-1 0-1 0 0,-1 1 1 0 0,2 1-14 0 0,2 6-5 0 0,0 1 0 0 0,-1 0 0 0 0,-1 0 0 0 0,0 1 0 0 0,0 0 0 0 0,-2 0 0 0 0,0 0 0 0 0,0 0 5 0 0,2 0 171 0 0,-1-6-1601 0 0,-3-3-2776 0 0,-1-6-5452 0 0</inkml:trace>
  <inkml:trace contextRef="#ctx0" brushRef="#br0" timeOffset="1253.272">933 293 9672 0 0,'0'0'748'0'0,"0"0"-90"0"0,0 0 1458 0 0,0 0 688 0 0,0 0 137 0 0,0 0-203 0 0,0 0-981 0 0,0 0-425 0 0,0 0-85 0 0,15-3 2707 0 0,68-20-1298 0 0,-41 10-2576 0 0,-17-2-115 0 0,-23 14-149 0 0,-2 1-80 0 0,0 0-21 0 0,0 0-207 0 0,0 0-857 0 0,0 0-370 0 0</inkml:trace>
  <inkml:trace contextRef="#ctx0" brushRef="#br0" timeOffset="2201.734">1348 101 2304 0 0,'0'0'616'0'0,"0"0"1748"0"0,0 0 768 0 0,1-1 799 0 0,-1-5-325 0 0,-1 5 5559 0 0,-1 3-8980 0 0,1 0 1 0 0,0 0-1 0 0,0 1 0 0 0,0-1 1 0 0,0 1-1 0 0,0-1 0 0 0,1 1 0 0 0,-1-1 1 0 0,1 1-1 0 0,-1-1 0 0 0,1 1 1 0 0,0 0-1 0 0,0-1 0 0 0,0 1 1 0 0,0-1-1 0 0,1 2-185 0 0,1 8 119 0 0,0-1 0 0 0,1 1 0 0 0,1 1-119 0 0,2 6 415 0 0,33 134 1206 0 0,-20-98-1306 0 0,-13-39-197 0 0,-1 0-1 0 0,0 1 0 0 0,-1 1-117 0 0,-3-2 71 0 0,-1-15-6 0 0,0-1-1 0 0,-8-13 72 0 0,6 11-136 0 0,0 0 7 0 0,1 0-1 0 0,-1 0 1 0 0,1 0-1 0 0,-1 0 1 0 0,1 0-1 0 0,0-1 0 0 0,0 1 1 0 0,0 0-1 0 0,0-1 1 0 0,0 1-1 0 0,0 0 1 0 0,1-1-1 0 0,-1-2-6 0 0,-3-14 29 0 0,-1 1 1 0 0,-3-6-30 0 0,3 10 16 0 0,1 0 0 0 0,0 0 1 0 0,1 0-1 0 0,-1-13-16 0 0,2-10 41 0 0,1 0 1 0 0,3-7-42 0 0,-2 32 12 0 0,2 0 0 0 0,0 1 1 0 0,0-1-1 0 0,1 0 0 0 0,1 1 1 0 0,0-1-1 0 0,1 1 0 0 0,4-8-12 0 0,-6 14 10 0 0,0 1-1 0 0,0 0 1 0 0,0 0-1 0 0,1 0 0 0 0,-1 0 1 0 0,1 1-1 0 0,0-1 1 0 0,0 1-1 0 0,0 0 0 0 0,1 0 1 0 0,-1 0-1 0 0,1 1 1 0 0,0 0-1 0 0,3-1-9 0 0,4-2 43 0 0,0 1 0 0 0,1 1 0 0 0,0 0 0 0 0,0 1 0 0 0,2 0-43 0 0,-11 1 17 0 0,1 1 0 0 0,-1 0 0 0 0,1 0-1 0 0,-1 0 1 0 0,1 0 0 0 0,-1 1 0 0 0,0-1 0 0 0,1 1 0 0 0,-1 1-1 0 0,0-1 1 0 0,0 0 0 0 0,1 1 0 0 0,-1 0 0 0 0,0 0 0 0 0,-1 0-1 0 0,1 0 1 0 0,0 1 0 0 0,-1 0 0 0 0,2 1-17 0 0,2 3 23 0 0,-5-5-14 0 0,0 0 0 0 0,0 0-1 0 0,0 1 1 0 0,0-1-1 0 0,-1 0 1 0 0,1 1 0 0 0,0 0-1 0 0,-1-1 1 0 0,0 1 0 0 0,0 0-1 0 0,0-1 1 0 0,0 1-1 0 0,0 0 1 0 0,0 2-9 0 0,-1 1 0 0 0,1 1 0 0 0,-1-1 0 0 0,-1 0 0 0 0,1 0 0 0 0,-1 0 0 0 0,-1 0 0 0 0,1 0 0 0 0,-1 0 0 0 0,0 0 0 0 0,0 0 0 0 0,0 0 0 0 0,-1 0 0 0 0,0-1 0 0 0,0 0 0 0 0,-1 1 0 0 0,1-1 0 0 0,-5 4 0 0 0,3-3 0 0 0,2-2 0 0 0,0 0 0 0 0,-1-1 0 0 0,1 1 0 0 0,-1-1 0 0 0,0 0 0 0 0,0 0 0 0 0,0 0 0 0 0,-2 1 0 0 0,-5 2 0 0 0,-14 7 0 0 0,15-10-11 0 0,-2 1-136 0 0,0 0 0 0 0,0-1 0 0 0,-1 0 0 0 0,1-1 0 0 0,-1-1 0 0 0,-4 1 147 0 0,10-2-589 0 0,-2 0-452 0 0,2-1-7282 0 0,0-1-1086 0 0</inkml:trace>
  <inkml:trace contextRef="#ctx0" brushRef="#br0" timeOffset="3331.621">2345 520 3224 0 0,'2'0'240'0'0,"14"0"-888"0"0,10 1 8140 0 0,2 1 2229 0 0,-11-2-6893 0 0,-11 2 514 0 0,-9 2 24 0 0,-9 2-2108 0 0,-5 0-1198 0 0,-1-1 0 0 0,1-1-1 0 0,-1 0 1 0 0,0-2 0 0 0,-2 0-60 0 0,-45 5 128 0 0,33-4-55 0 0,12-1-14 0 0,-1 1 1 0 0,0 2-60 0 0,1-2 85 0 0,-20 2-85 0 0,22-3 48 0 0,1 1 0 0 0,-12 3-48 0 0,26-5-12 0 0,-10 1-625 0 0,51 5-3987 0 0,-2 4-2659 0 0,-34-10 5311 0 0</inkml:trace>
  <inkml:trace contextRef="#ctx0" brushRef="#br0" timeOffset="3695.642">2360 716 4144 0 0,'10'3'-193'0'0,"6"1"3442"0"0,-4-2 3425 0 0,-10-2-3566 0 0,-2 0-1044 0 0,0 0-457 0 0,0 0-95 0 0,0 0-111 0 0,0 0-378 0 0,0 0-167 0 0,0 0-31 0 0,0 0-61 0 0,0 0-226 0 0,0 0-98 0 0,0 0-21 0 0,0 0-23 0 0,0 0-84 0 0,0 0-37 0 0,0 0-10 0 0,-2 0-12 0 0,-9 0-39 0 0,7-1-157 0 0,1 1-1 0 0,0 0 1 0 0,0 0 0 0 0,0 0 0 0 0,0 0-1 0 0,0 1 1 0 0,0-1 0 0 0,0 1 0 0 0,0 0-1 0 0,0 0 1 0 0,0 0 0 0 0,0 0-1 0 0,0 0 1 0 0,1 1 0 0 0,-1-1 0 0 0,0 1-1 0 0,1 0 1 0 0,-2 1-57 0 0,-5 4 125 0 0,0-1-1 0 0,0 0 1 0 0,-1 0-1 0 0,0-1 1 0 0,0 0-1 0 0,-6 1-124 0 0,-12 5 336 0 0,-24 4-336 0 0,49-14 5 0 0,0 0 1 0 0,0 0 0 0 0,0 0 0 0 0,0-1 0 0 0,0 1-1 0 0,0-1 1 0 0,0 0 0 0 0,0 0 0 0 0,0 0 0 0 0,0 0-1 0 0,0 0 1 0 0,0 0 0 0 0,-1-1-6 0 0,0 0 2 0 0,3 0 0 0 0,-1 1 0 0 0,1-1 0 0 0,-1 0 0 0 0,1 0-1 0 0,0 0 1 0 0,-1 1 0 0 0,1-1 0 0 0,0 0 0 0 0,0-1 0 0 0,0 1 0 0 0,0 0 0 0 0,0 0 0 0 0,0 0 0 0 0,0-1-1 0 0,0 1 1 0 0,0-1 0 0 0,1 1 0 0 0,-2-2-2 0 0,1 1 5 0 0,0-1-1 0 0,-1 1 1 0 0,1 0-1 0 0,-1 0 1 0 0,1 0-1 0 0,-1 0 1 0 0,0 0-1 0 0,0 0 1 0 0,-2-1-5 0 0,4 2 2 0 0,0 1-202 0 0,0 0-96 0 0,0 0-21 0 0,0 0-238 0 0,0 0-985 0 0,0 0-421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50:53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1 872 7368 0 0,'5'7'1134'0'0,"1"-4"4156"0"0,-5-3-2152 0 0,-1 0-197 0 0,0 0-939 0 0,0 0-420 0 0,0 0-80 0 0,0 0-130 0 0,-4-20 1930 0 0,0-10-2098 0 0,3 27-1140 0 0,0 0 0 0 0,1-1 1 0 0,-1 1-1 0 0,1 0 0 0 0,0-1 0 0 0,-1 1 1 0 0,2-1-1 0 0,-1 1 0 0 0,0 0 1 0 0,1-1-1 0 0,-1 1 0 0 0,1 0 0 0 0,0-1 1 0 0,0 1-1 0 0,2-2-64 0 0,7-25 319 0 0,-2 12-174 0 0,-7 14-126 0 0,0 1 0 0 0,0 0-1 0 0,1-1 1 0 0,0 1-1 0 0,-1 0 1 0 0,2 0-19 0 0,1-3 10 0 0,0 1 1 0 0,1 0-1 0 0,-1 0 1 0 0,1 1-1 0 0,0-1 0 0 0,1 1 1 0 0,-1 0-1 0 0,1 1 1 0 0,0-1-1 0 0,0 1 0 0 0,0 0 1 0 0,0 1-1 0 0,0-1 1 0 0,1 1-1 0 0,-1 1 0 0 0,1-1 1 0 0,-1 1-1 0 0,1 0 1 0 0,0 0-1 0 0,-1 1 0 0 0,1 0 1 0 0,0 0-1 0 0,-1 1 1 0 0,1 0-1 0 0,2 0-10 0 0,-6 1 6 0 0,1-1 1 0 0,-1 0-1 0 0,0 1 0 0 0,0 0 0 0 0,0 0 1 0 0,0 0-1 0 0,-1 0 0 0 0,1 0 0 0 0,0 1 1 0 0,-1-1-1 0 0,0 1 0 0 0,2 1-6 0 0,2 4 19 0 0,-1 0 0 0 0,0 0 0 0 0,4 7-19 0 0,-6-8-7 0 0,0 1 0 0 0,-1-1 0 0 0,1 1 0 0 0,-1-1-1 0 0,-1 1 1 0 0,1 0 0 0 0,-1 0 0 0 0,-1 0 0 0 0,0 3 7 0 0,0 9-21 0 0,-1-1-1 0 0,-1 1 1 0 0,-2 5 21 0 0,-2 7-7 0 0,-2 0 0 0 0,-1-1 0 0 0,-2 0 0 0 0,-1-1-1 0 0,-1 0 1 0 0,-2-1 0 0 0,0-1 0 0 0,-2 0 0 0 0,-7 6 7 0 0,12-19 0 0 0,0 0 0 0 0,-2-1 0 0 0,1-1 0 0 0,-4 1 0 0 0,-18 19 0 0 0,10-5 11 0 0,25-27 47 0 0,0-1 22 0 0,7-4-37 0 0,5-2-58 0 0,0 1-1 0 0,1 0 1 0 0,0 1-1 0 0,-1 0 1 0 0,2 1-1 0 0,-1 1 1 0 0,2 0 15 0 0,24-6-107 0 0,21-8-442 0 0,-21 6 601 0 0,7 0-52 0 0,-36 9-241 0 0,-9 1-1117 0 0,-1 0-5992 0 0,0 0-2572 0 0</inkml:trace>
  <inkml:trace contextRef="#ctx0" brushRef="#br0" timeOffset="740.02">627 508 5528 0 0,'1'6'589'0'0,"2"-2"72"0"0,-1 2 18469 0 0,-3-7-12007 0 0,-1-3-9672 0 0,-11-32 3657 0 0,-4-22-1108 0 0,-5-11 569 0 0,19 59-579 0 0,-1 0 0 0 0,2 0 0 0 0,-1 0-1 0 0,1 0 1 0 0,1-1 0 0 0,0 1 0 0 0,0 0 0 0 0,1-1 0 0 0,0 1 0 0 0,2-9 10 0 0,0 5-25 0 0,-2 13-79 0 0,0-1 1 0 0,0 1 0 0 0,0 0 0 0 0,0 0 0 0 0,0 0 0 0 0,1-1 0 0 0,-1 1 0 0 0,1 0 0 0 0,-1 0 0 0 0,0 0 0 0 0,1 0 0 0 0,0 0 0 0 0,0-1 103 0 0,-1 1-154 0 0,1 1 0 0 0,0-1 0 0 0,0 1 0 0 0,0-1 0 0 0,0 1 0 0 0,0 0 1 0 0,0-1-1 0 0,1 1 0 0 0,-1 0 0 0 0,0 0 0 0 0,0 0 0 0 0,0 0 0 0 0,0 0 0 0 0,0 0 0 0 0,0 0 0 0 0,0 0 0 0 0,0 0 0 0 0,0 0 0 0 0,1 1 154 0 0,3-1-994 0 0,1 1 0 0 0,-2 1 0 0 0,1-1 0 0 0,0 1 0 0 0,3 1 994 0 0,3 3-1759 0 0</inkml:trace>
  <inkml:trace contextRef="#ctx0" brushRef="#br0" timeOffset="1440.15">1005 465 7832 0 0,'0'5'-1014'0'0,"-1"3"7550"0"0,-3-5 1466 0 0,-1-5-6408 0 0,-1-12 1527 0 0,4 8-2583 0 0,-1 0 0 0 0,1-1 0 0 0,0 1 0 0 0,0-4-538 0 0,-6-19 768 0 0,5 20-532 0 0,0-1 0 0 0,0 0-1 0 0,0-5-235 0 0,-6-21 321 0 0,4 24-245 0 0,-5-18 78 0 0,0 0 0 0 0,2-1-1 0 0,-2-19-153 0 0,6 24 204 0 0,21 43-133 0 0,-12-9-319 0 0,0 0 0 0 0,-1 1 0 0 0,0 0-1 0 0,-1 0 1 0 0,0 0 0 0 0,0 1 0 0 0,0 2 248 0 0,0 6-1467 0 0,3 10-782 0 0,-1-3 2009 0 0,-5-24 296 0 0,-1 1 21 0 0,-3 10 283 0 0,4-9-242 0 0,-1-1 0 0 0,1 0 0 0 0,-1 0 0 0 0,1 0 0 0 0,-1 0 0 0 0,0 0-1 0 0,0-1 1 0 0,0 1 0 0 0,0 0 0 0 0,0 0 0 0 0,-1-1 0 0 0,1 1-1 0 0,0 0 1 0 0,-1-1 0 0 0,-1 2-118 0 0,-9 4 760 0 0,0 0 0 0 0,-13 4-760 0 0,22-10 137 0 0,0 0 1 0 0,0-1-1 0 0,0 0 0 0 0,0 1 0 0 0,0-1 1 0 0,-2-1-138 0 0,4 1 71 0 0,-1 0 0 0 0,1 0 0 0 0,-1 0 0 0 0,1 0 0 0 0,-1 0 0 0 0,1 0 0 0 0,0 0 0 0 0,-1 0 1 0 0,1 1-1 0 0,-1-1 0 0 0,1 0 0 0 0,0 1 0 0 0,-1-1 0 0 0,1 1 0 0 0,0 0 0 0 0,-1 0-71 0 0,-14-5 827 0 0,-12-1-815 0 0,26 5 4 0 0,1 0 0 0 0,-1 0 0 0 0,1 0 0 0 0,-1 0-1 0 0,1-1 1 0 0,0 1 0 0 0,-1-1 0 0 0,1 1 0 0 0,0-1 0 0 0,-1 1 0 0 0,1-1-1 0 0,0 0 1 0 0,0 1 0 0 0,0-1 0 0 0,-1 0 0 0 0,1 0 0 0 0,0 0 0 0 0,0 0 0 0 0,0 0-1 0 0,0 0 1 0 0,0 0 0 0 0,1 0 0 0 0,-1-1 0 0 0,0 1 0 0 0,1 0 0 0 0,-1 0 0 0 0,0-1-1 0 0,1 1 1 0 0,-1 0 0 0 0,1-1 0 0 0,0 1-16 0 0,-11-28-391 0 0,9 21 444 0 0,1 2 41 0 0,-1 0 0 0 0,1 0 0 0 0,0 0 1 0 0,1-1-1 0 0,0 1 0 0 0,0-3-94 0 0,4-2 61 0 0,-1 4-2706 0 0,-2 1-5007 0 0,-1 1-1902 0 0</inkml:trace>
  <inkml:trace contextRef="#ctx0" brushRef="#br0" timeOffset="2126.314">1275 319 4144 0 0,'0'0'319'0'0,"0"0"207"0"0,0 0 1654 0 0,0 0 747 0 0,0 0 1499 0 0,-2 4-4029 0 0,2-4 4794 0 0,1 0 5794 0 0,2-2-10946 0 0,0 0 0 0 0,1 0 0 0 0,-1 0 1 0 0,0 1-1 0 0,1 0 0 0 0,-1-1 0 0 0,1 1 0 0 0,0 0 0 0 0,1 0-39 0 0,40-5 260 0 0,-13 2-184 0 0,-10 2-1493 0 0,-21 2-5947 0 0,-1 0-2526 0 0</inkml:trace>
  <inkml:trace contextRef="#ctx0" brushRef="#br0" timeOffset="2872.318">1942 100 6448 0 0,'0'0'297'0'0,"11"-9"102"0"0,-6-3 1500 0 0,-4 9-743 0 0,0 1 0 0 0,-1-1 0 0 0,1 1 0 0 0,-1-1 0 0 0,1 0-1 0 0,-1 0 1 0 0,0 1 0 0 0,0-1 0 0 0,-1 0 0 0 0,1 1 0 0 0,-1-1 0 0 0,0-2-1156 0 0,-5-10 2885 0 0,4 12-2643 0 0,2 2-181 0 0,-1 0 0 0 0,1 0 1 0 0,-1 0-1 0 0,1 1 0 0 0,-1-1 1 0 0,0 0-1 0 0,1 0 0 0 0,-1 0 1 0 0,0 1-1 0 0,1-1 0 0 0,-1 0 1 0 0,0 1-1 0 0,0-1 0 0 0,0 1 1 0 0,0-1-1 0 0,0 1-61 0 0,1 0 10 0 0,0 0 0 0 0,0 0 0 0 0,0 0 0 0 0,0 0 0 0 0,0-1 0 0 0,0 1 0 0 0,0 0 0 0 0,0 0 0 0 0,0 0 0 0 0,0 0 0 0 0,-1 0 0 0 0,1 0 0 0 0,0 0 0 0 0,0 0 0 0 0,0 0 0 0 0,0 0 0 0 0,0 0 0 0 0,0 0 0 0 0,0 0 0 0 0,0 0 0 0 0,0-1 0 0 0,0 1 0 0 0,0 0 0 0 0,0 0 0 0 0,0 0 0 0 0,0 0 0 0 0,0 0 0 0 0,0 0 0 0 0,0 0 0 0 0,0 0 0 0 0,0 0 0 0 0,0-1 0 0 0,0 1 0 0 0,0 0 1 0 0,0 0-1 0 0,0 0 0 0 0,0 0 0 0 0,0 0 0 0 0,0 0 0 0 0,0 0 0 0 0,0 0 0 0 0,0 0 0 0 0,0-1 0 0 0,0 1 0 0 0,0 0-10 0 0,0 0 5 0 0,0 0 0 0 0,0 0 1 0 0,0 0-1 0 0,0 0 0 0 0,0 0 0 0 0,1-1 1 0 0,-1 1-1 0 0,0 0 0 0 0,0 0 0 0 0,0 0 1 0 0,0 0-1 0 0,0 0 0 0 0,0 0 1 0 0,0-1-1 0 0,0 1 0 0 0,0 0 0 0 0,0 0 1 0 0,-1 0-1 0 0,1 0 0 0 0,0 0 1 0 0,0 0-1 0 0,0-1 0 0 0,0 1 0 0 0,0 0 1 0 0,0 0-1 0 0,0 0 0 0 0,0 0 0 0 0,0 0 1 0 0,0 0-1 0 0,0 0 0 0 0,0 0 1 0 0,0 0-1 0 0,-1-1 0 0 0,1 1 0 0 0,0 0 1 0 0,0 0-1 0 0,0 0 0 0 0,0 0 1 0 0,0 0-1 0 0,0 0 0 0 0,0 0 0 0 0,-1 0 1 0 0,1 0-1 0 0,0 0 0 0 0,0 0 0 0 0,0 0 1 0 0,0 0-1 0 0,0 0 0 0 0,0 0 1 0 0,-1 0-1 0 0,1 0-5 0 0,-8-2 66 0 0,0 1 0 0 0,-1 1 0 0 0,1-1 0 0 0,-1 1 0 0 0,1 1 0 0 0,-1-1 0 0 0,1 1-1 0 0,0 1 1 0 0,-1 0 0 0 0,1 0 0 0 0,0 0 0 0 0,-2 2-66 0 0,-3 2 76 0 0,1-1 0 0 0,-1 2-1 0 0,2-1 1 0 0,-1 2 0 0 0,1-1-1 0 0,0 2 1 0 0,-5 4-76 0 0,3-2 82 0 0,8-7-39 0 0,1 0 0 0 0,-1 0-1 0 0,1 1 1 0 0,0-1 0 0 0,0 1 0 0 0,1 0-1 0 0,-1 0 1 0 0,-1 3-43 0 0,2-3 41 0 0,1 0 1 0 0,-1 0-1 0 0,1 0 0 0 0,0 1 0 0 0,0-1 0 0 0,0 1 1 0 0,1-1-1 0 0,0 1 0 0 0,0 0 0 0 0,0 0 1 0 0,1 0-1 0 0,0-1 0 0 0,0 4-41 0 0,0-5 42 0 0,0 0 0 0 0,1 0 1 0 0,-1 0-1 0 0,1-1 0 0 0,0 1 0 0 0,0 0 0 0 0,0 0 1 0 0,1 0-1 0 0,-1 0 0 0 0,1-1 0 0 0,1 2-42 0 0,11 18 220 0 0,-10-16-137 0 0,0 0 0 0 0,0 0 0 0 0,1-1 0 0 0,0 0 0 0 0,0 0 0 0 0,1 0 0 0 0,-1 0 0 0 0,1-1 0 0 0,5 3-83 0 0,4 3 142 0 0,-10-7-95 0 0,1 0 1 0 0,-1-1 0 0 0,1 1 0 0 0,-1-1-1 0 0,1 0 1 0 0,0-1 0 0 0,0 1 0 0 0,0-1-1 0 0,1-1 1 0 0,-1 1 0 0 0,0-1 0 0 0,1 0-1 0 0,2 0-47 0 0,-4-1 17 0 0,-1 0 0 0 0,1 0 0 0 0,0-1 0 0 0,-1 0 0 0 0,1 0 0 0 0,-1 0 0 0 0,1 0-17 0 0,-3 0 1 0 0,0 0-1 0 0,0 0 1 0 0,0 0-1 0 0,0 0 1 0 0,-1 0-1 0 0,1 0 1 0 0,0 0-1 0 0,-1-1 1 0 0,1 1-1 0 0,-1-1 1 0 0,1 1-1 0 0,-1-1 1 0 0,0 0-1 0 0,1 1 1 0 0,-1-1-1 0 0,0-1 0 0 0,0 1-4 0 0,0 0-26 0 0,1 0 1 0 0,-1 0-1 0 0,-1 0 0 0 0,1 0 0 0 0,0 0 0 0 0,0 0 0 0 0,-1 0 0 0 0,1-1 0 0 0,-1 1 0 0 0,0 0 30 0 0,0-2-26 0 0,-1 1 1 0 0,1 0-1 0 0,-1 0 0 0 0,0 0 1 0 0,0 0-1 0 0,-1 1 0 0 0,1-1 0 0 0,0 0 1 0 0,-1 0-1 0 0,0 0 26 0 0,1 2 12 0 0,0-1-1 0 0,-1 1 0 0 0,1-1 1 0 0,-1 1-1 0 0,1-1 1 0 0,-1 1-1 0 0,1 0 1 0 0,-1 0-1 0 0,0-1 1 0 0,0 1-1 0 0,0 1 1 0 0,0-1-1 0 0,1 0 1 0 0,-1 0-1 0 0,0 1 1 0 0,0-1-1 0 0,0 1 1 0 0,-1 0-1 0 0,1-1 1 0 0,0 1-1 0 0,0 0 1 0 0,0 0-1 0 0,-1 0-11 0 0,-4 1 44 0 0,-1-1 0 0 0,1 1 0 0 0,0 0 0 0 0,0 1 0 0 0,0 0 0 0 0,-3 1-44 0 0,-3 0 0 0 0,10-3 0 0 0,0 0 0 0 0,0 1 0 0 0,0 0 0 0 0,-1 0 0 0 0,1 0 0 0 0,0 0 0 0 0,0 0 0 0 0,0 0 0 0 0,0 1 0 0 0,0 0 0 0 0,2 0-4 0 0,-2 1 14 0 0,-11-2-100 0 0,14-1 87 0 0,-1 1 0 0 0,1-1-1 0 0,-1 1 1 0 0,1-1 0 0 0,-1 1 0 0 0,1-1 0 0 0,-1 1-1 0 0,1-1 1 0 0,0 1 0 0 0,-1-1 0 0 0,1 1-1 0 0,0-1 1 0 0,0 1 0 0 0,-1 0 0 0 0,1-1 0 0 0,0 1-1 0 0,0-1 1 0 0,0 1 0 0 0,0 0 0 0 0,0-1 0 0 0,0 1 3 0 0,-2 16-489 0 0,2-16 371 0 0,0-1 1 0 0,0 1-1 0 0,0 0 0 0 0,0 0 0 0 0,0-1 1 0 0,0 1-1 0 0,0 0 0 0 0,0 0 0 0 0,0-1 1 0 0,0 1-1 0 0,0 0 0 0 0,0 0 1 0 0,-1-1-1 0 0,1 1 0 0 0,0 0 0 0 0,-1-1 1 0 0,1 1-1 0 0,0 0 0 0 0,-1-1 0 0 0,1 1 118 0 0,-7 6-2309 0 0</inkml:trace>
  <inkml:trace contextRef="#ctx0" brushRef="#br0" timeOffset="3626.304">2514 760 4144 0 0,'0'0'319'0'0,"0"0"198"0"0,0 0 1613 0 0,2 1 728 0 0,3 0-3149 0 0,6 3 14075 0 0,-12 1-6455 0 0,-4 0-7680 0 0,0-3 415 0 0,0 1 0 0 0,1-1 0 0 0,-1 0 0 0 0,-1 0 0 0 0,1-1 0 0 0,0 1 0 0 0,0-1 0 0 0,0-1 0 0 0,-1 1 0 0 0,-3 0-64 0 0,7-1 13 0 0,-59 4 152 0 0,-32-3-165 0 0,61-1 9 0 0,24 0 1 0 0,1 0 1 0 0,0 0 0 0 0,0 1-1 0 0,-1 0 1 0 0,1 0 0 0 0,0 1-1 0 0,0 0 1 0 0,1 0 0 0 0,-1 1-1 0 0,-2 1-10 0 0,3 0 36 0 0,-9 5 158 0 0,15-9-197 0 0,0 0 1 0 0,0 0 0 0 0,0 0-1 0 0,0 0 1 0 0,0 0 0 0 0,0 1-1 0 0,0-1 1 0 0,0 0 0 0 0,0 0-1 0 0,0 0 1 0 0,0 0 0 0 0,0 1-1 0 0,0-1 1 0 0,0 0 0 0 0,0 0 0 0 0,0 0-1 0 0,0 0 1 0 0,0 0 0 0 0,0 1-1 0 0,1-1 1 0 0,-1 0 0 0 0,0 0-1 0 0,0 0 1 0 0,0 0 0 0 0,0 0-1 0 0,0 1 1 0 0,0-1 0 0 0,0 0-1 0 0,0 0 1 0 0,1 0 0 0 0,-1 0-1 0 0,0 0 1 0 0,0 0 0 0 0,0 0-1 0 0,0 0 1 0 0,0 0 0 0 0,0 1-1 0 0,1-1 1 0 0,-1 0 0 0 0,0 0-1 0 0,0 0 1 0 0,0 0 2 0 0,8 5-321 0 0,-2-2-263 0 0,0 0 0 0 0,1 0 0 0 0,-1-1 1 0 0,1 0-1 0 0,-1 0 0 0 0,3 0 584 0 0,26 4-5142 0 0,-6 0-2384 0 0,-15-4 1018 0 0</inkml:trace>
  <inkml:trace contextRef="#ctx0" brushRef="#br0" timeOffset="3971.379">2493 927 1376 0 0,'23'7'1655'0'0,"-12"-5"4272"0"0,1-2 4932 0 0,-11 0-9430 0 0,-1 0-53 0 0,0 0-141 0 0,0 0-62 0 0,0 0-12 0 0,0 0-155 0 0,0 0-583 0 0,0 0 4 0 0,0 0 70 0 0,0 0 14 0 0,0 0-68 0 0,-7 3-278 0 0,-2 0 17 0 0,0 1 1 0 0,0-2-1 0 0,-1 1 0 0 0,1-1 0 0 0,0-1 0 0 0,-1 0 1 0 0,-1 0-183 0 0,-24 0 487 0 0,-12-2-487 0 0,3 0-395 0 0,28 1 563 0 0,0 1 0 0 0,1 1 0 0 0,-1 1 0 0 0,-7 2-168 0 0,5 4 0 0 0,17-9 21 0 0,-3 3-60 0 0,-1 3-75 0 0,4-6-577 0 0,1 0-261 0 0,0 0-1833 0 0,0 0-7111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51:00.5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19 656 4608 0 0,'0'0'353'0'0,"0"0"238"0"0,1 1 3568 0 0,-1 4-5729 0 0,0-3 3308 0 0,-1-1 4688 0 0,0-1 6927 0 0,0-1-13317 0 0,0 1 0 0 0,0-1 0 0 0,0 0 0 0 0,-1 0 0 0 0,1 0-1 0 0,0 0 1 0 0,0 0 0 0 0,0 0 0 0 0,1 0 0 0 0,-1 0 0 0 0,0 0 0 0 0,0 0 0 0 0,0-1 0 0 0,1 1 0 0 0,-1 0 0 0 0,1 0 0 0 0,-1-1 0 0 0,1 1 0 0 0,-1 0 0 0 0,1-1 0 0 0,0 1 0 0 0,0-1 0 0 0,0 1 0 0 0,0 0-1 0 0,0-1 1 0 0,0 0-36 0 0,1-19 275 0 0,0 0 0 0 0,2 1 0 0 0,1-1 0 0 0,0 1 0 0 0,5-13-275 0 0,-7 28 9 0 0,-1 1 0 0 0,1-1-1 0 0,0 1 1 0 0,0-1 0 0 0,0 1 0 0 0,1 0 0 0 0,-1 0-1 0 0,1 0 1 0 0,0 0 0 0 0,0 0 0 0 0,0 1 0 0 0,1-1-1 0 0,0 1 1 0 0,-1 0 0 0 0,1 0 0 0 0,0 0 0 0 0,3-1-9 0 0,-3 3 9 0 0,0-1 0 0 0,0 0-1 0 0,0 1 1 0 0,1 0 0 0 0,-1 0 0 0 0,0 0 0 0 0,1 1 0 0 0,-1-1 0 0 0,0 1 0 0 0,1 0 0 0 0,-1 0 0 0 0,0 0 0 0 0,1 1 0 0 0,-1 0 0 0 0,1 0 0 0 0,-1 0 0 0 0,0 0 0 0 0,0 1 0 0 0,1 0-9 0 0,2 1 3 0 0,0 1-1 0 0,-1-1 1 0 0,1 1-1 0 0,-1 1 1 0 0,0-1-1 0 0,0 1 1 0 0,0 0-1 0 0,-1 1 1 0 0,0-1-1 0 0,0 1 1 0 0,0 0-1 0 0,-1 1 1 0 0,0-1-1 0 0,0 1 1 0 0,0 1-3 0 0,0 0 9 0 0,0 0 0 0 0,-1 1 0 0 0,0-1-1 0 0,-1 1 1 0 0,0-1 0 0 0,0 1 0 0 0,-1 0 0 0 0,0 0 0 0 0,0 0-1 0 0,-1 0 1 0 0,0-1 0 0 0,-2 10-9 0 0,0 4 4 0 0,1-16-8 0 0,1-1 0 0 0,-1 1-1 0 0,0 0 1 0 0,0-1 0 0 0,-1 1 0 0 0,0-1 0 0 0,-2 5 4 0 0,-46 108-502 0 0,24-65 1043 0 0,-14 18-541 0 0,4-7-366 0 0,28-48 467 0 0,-2-1 1 0 0,0 1-1 0 0,-1-1 0 0 0,-4 4-101 0 0,10-15 22 0 0,4-3 31 0 0,1-1 11 0 0,0 0-37 0 0,0 0-162 0 0,0 0-88 0 0,17-5-106 0 0,53-25 1090 0 0,-42 22-748 0 0,-1-1-3 0 0,1 1 0 0 0,0 2 0 0 0,10-1-10 0 0,-20 5-57 0 0,-8 0-105 0 0,1 1 0 0 0,-1 0 0 0 0,9 1 162 0 0,-16 0-17 0 0,0 0 0 0 0,-1 1 0 0 0,1-1 1 0 0,0 1-1 0 0,0 0 0 0 0,-1-1 0 0 0,1 1 0 0 0,0 1 0 0 0,-1-1 0 0 0,1 0 0 0 0,-1 1 1 0 0,1-1-1 0 0,-1 1 0 0 0,0 0 0 0 0,2 1 17 0 0,-3-2 224 0 0,-1 0-270 0 0,0 0 1 0 0,0 0-1 0 0,0 0 0 0 0,0-1 1 0 0,0 1-1 0 0,0 0 1 0 0,-1 0-1 0 0,1 0 0 0 0,0-1 1 0 0,-1 1-1 0 0,1 0 0 0 0,-1 0 1 0 0,1 0 45 0 0,-7 4-2610 0 0,0 1-7871 0 0</inkml:trace>
  <inkml:trace contextRef="#ctx0" brushRef="#br0" timeOffset="1007.306">632 80 5528 0 0,'0'0'422'0'0,"-5"-9"212"0"0,4 6 362 0 0,0 1 0 0 0,0-1 0 0 0,-1 1-1 0 0,1 0 1 0 0,-1 0 0 0 0,1 0 0 0 0,-1 0 0 0 0,0 0 0 0 0,0 0 0 0 0,0 0 0 0 0,0 0 0 0 0,0 1 0 0 0,0-1 0 0 0,0 1-1 0 0,-3-1-995 0 0,-5-4 2316 0 0,0 1 0 0 0,-11-4-2316 0 0,14 6 91 0 0,-1 1 0 0 0,1 0 0 0 0,-1 1 0 0 0,0-1 1 0 0,0 1-1 0 0,0 1 0 0 0,0 0 0 0 0,0 0 0 0 0,0 0 0 0 0,0 1 0 0 0,0 0 0 0 0,0 1 1 0 0,1 0-1 0 0,-1 0 0 0 0,0 0 0 0 0,1 1 0 0 0,0 0 0 0 0,0 1 0 0 0,0 0 0 0 0,-4 2-91 0 0,9-5 15 0 0,1 1 0 0 0,-1-1 0 0 0,1 1-1 0 0,-1-1 1 0 0,1 1 0 0 0,0 0 0 0 0,-1-1-1 0 0,1 1 1 0 0,0 0 0 0 0,0 0-15 0 0,-3 6 78 0 0,3-8-69 0 0,1 1 1 0 0,0 0 0 0 0,-1 0-1 0 0,1 0 1 0 0,0 0 0 0 0,0-1-1 0 0,0 1 1 0 0,0 0-1 0 0,0 0 1 0 0,0 0 0 0 0,0 0-1 0 0,0 0 1 0 0,0-1-1 0 0,0 1 1 0 0,0 0 0 0 0,0 0-1 0 0,0 0 1 0 0,1 0-1 0 0,-1-1 1 0 0,0 1 0 0 0,1 0-1 0 0,-1 0 1 0 0,1-1 0 0 0,-1 1-1 0 0,1 0 1 0 0,0 0-10 0 0,4 11 266 0 0,-4-8-193 0 0,0-1 1 0 0,1 1-1 0 0,-1-1 0 0 0,1 0 1 0 0,0 0-1 0 0,0 0 1 0 0,0 0-1 0 0,0 0 0 0 0,1 0 1 0 0,-1-1-1 0 0,1 1 1 0 0,1 1-74 0 0,4 4 80 0 0,3 2-174 0 0,0 0-1 0 0,1-1 1 0 0,5 3 94 0 0,25 21-213 0 0,-30-22 213 0 0,-3-4 1 0 0,-1 1 1 0 0,0 0-1 0 0,0 0 1 0 0,-1 1 0 0 0,0 0-1 0 0,-1 0 1 0 0,5 9-2 0 0,-6-8 91 0 0,1 1 0 0 0,-1-1 0 0 0,-1 1 0 0 0,0 0 0 0 0,-1 1 0 0 0,0-1-1 0 0,-1 1 1 0 0,0-1 0 0 0,0 8-91 0 0,-5-2 189 0 0,1-12-127 0 0,2-5-60 0 0,0 0 1 0 0,0 0-1 0 0,0 1 1 0 0,0-1-1 0 0,0 0 1 0 0,0 1-1 0 0,0-1 0 0 0,0 0 1 0 0,0 1-1 0 0,-1-1 1 0 0,1 0-1 0 0,0 0 0 0 0,0 1 1 0 0,0-1-1 0 0,0 0 1 0 0,-1 0-1 0 0,1 1 1 0 0,0-1-1 0 0,0 0 0 0 0,-1 0 1 0 0,1 0-1 0 0,0 1 1 0 0,0-1-1 0 0,-1 0 0 0 0,1 0 1 0 0,0 0-1 0 0,0 0 1 0 0,-1 0-1 0 0,1 1 1 0 0,0-1-1 0 0,-1 0 0 0 0,1 0 1 0 0,0 0-1 0 0,-1 0 1 0 0,1 0-1 0 0,0 0 0 0 0,-1 0 1 0 0,1 0-1 0 0,0 0 1 0 0,-1 0-1 0 0,1 0 1 0 0,0-1-1 0 0,0 1 0 0 0,-1 0 1 0 0,1 0-3 0 0,0 0 3 0 0,-5 0-70 0 0,0-1 1 0 0,-1 0-1 0 0,1 0 0 0 0,1 0 1 0 0,-1-1-1 0 0,0 1 1 0 0,0-1-1 0 0,0 0 0 0 0,1-1 1 0 0,-3 0 66 0 0,-16-9 165 0 0,18 10-38 0 0,1 0 1 0 0,-1-1-1 0 0,1 0 1 0 0,0 0-1 0 0,0 0 1 0 0,0 0-1 0 0,0-1 1 0 0,1 0-1 0 0,-3-3-127 0 0,3 5-7 0 0,1-1-1 0 0,0 0 1 0 0,0 0-1 0 0,0 0 1 0 0,0-1-1 0 0,1 1 1 0 0,-1 0 0 0 0,1-1-1 0 0,0 1 1 0 0,0-1-1 0 0,0 1 1 0 0,0-1-1 0 0,1-3 8 0 0,0 3 0 0 0,0 0-1 0 0,1 1 0 0 0,0-1 1 0 0,0 0-1 0 0,0 0 0 0 0,1 0 1 0 0,-1 1-1 0 0,1-1 0 0 0,0 1 1 0 0,0-1-1 0 0,0 1 0 0 0,0 0 1 0 0,2-3 0 0 0,5-4-36 0 0,0 0-1 0 0,1 1 1 0 0,5-5 36 0 0,-10 10 0 0 0,1-1 0 0 0,0 0 0 0 0,-1 0 0 0 0,1-1 0 0 0,-1 0 0 0 0,2-3 0 0 0,3-3 0 0 0,2-5 0 0 0,2-9-3 0 0,-11 22 6 0 0,0-1-1 0 0,0 0 1 0 0,0 0 0 0 0,-1 0 0 0 0,0-1-1 0 0,0 1 1 0 0,1-5-3 0 0,-2 6 62 0 0,0 0-1 0 0,0 0 1 0 0,0 0-1 0 0,-1-1 1 0 0,0 1-1 0 0,0 0 1 0 0,0 0-1 0 0,0 0 1 0 0,-1 0-1 0 0,1-1 1 0 0,-1 1-1 0 0,0 0 1 0 0,0 0-1 0 0,-1-1-61 0 0,-9-12-29 0 0,-5 7 93 0 0,2 0-1112 0 0,0 5-1209 0 0,7 4 154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09T18:29:44.4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12399 5254 806 0,'0'0'72'0,"0"0"-58"15,0 0-14-15,0 0 0 0,0 0 412 0,0 0 80 16,0 0 16-16,0 0 4 0,0 0-271 0,0-8-53 0,0 0-12 0,0-3-1 15,0-1-85-15,0-3-17 0,0-5-3 0,-9 5-1 16,5 3-35-16,4-11-7 0,0 0-2 0,0-8 0 16,-13 0-13-16,0-3-2 0,8 3-1 0,-8-8 0 15,0 1-9-15,0 10 0 0,9 1 0 0,-5 4 8 16,1 4-8-16,3 0 0 0,1 7 0 0,4 4 0 16,0-3-43-16,4 7-4 0,-4 4-1 15,0 0 0-15,0 0-144 0,0 0-30 0,0 0-6 0,0 0 0 16</inkml:trace>
  <inkml:trace contextRef="#ctx0" brushRef="#br0" timeOffset="438.253">12772 4621 2138 0,'-8'-8'95'0,"8"8"19"0,-5-4-91 0,1-4-23 15,-5 8 0-15,1-11 0 0,-5 11 169 0,4-4 30 16,0 4 5-16,0 0 2 0,-4 4-82 0,5 7-17 16,-1-11-3-16,-4 20-1 0,-4-13-56 0,4 5-11 15,4 3-3-15,-4 5 0 0,4-5-13 0,-4 8-2 16,5-3-1-16,3 7 0 0,1-4-7 0,-1 0-2 15,5 4 0-15,0-4 0 0,5 0 19 0,-1 1 3 0,1 3 1 0,3 0 0 16,5-4-40-16,0-4-8 0,-4 0-2 0,0 1 0 16,4-1 27-16,0-4 4 0,0-3 2 0,-5-4 0 15,5-4-3-15,0-4-1 0,0-4 0 0,5-8 0 16,-5-3 0-16,-4-9 0 0,-1 1 0 0,-3-4 0 16,-5 0-20-16,-5 4-4 0,-3-4-1 0,-1 4 0 15,-4 0 32-15,4 0 7 0,-4 3 0 0,-4 5 1 16,4 3-25-16,-5 1 0 0,-3 3 8 0,3 8-8 15,-3-4 0-15,3 4 0 0,5 4 0 0,4-4 0 16,-4 8-26-16,5 3-4 0,3-3-1 0,-3 0 0 16,3-4-124-16,1 3-25 0,4 1-4 0,0-8-2 15</inkml:trace>
  <inkml:trace contextRef="#ctx0" brushRef="#br0" timeOffset="762.007">13306 4327 1555 0,'9'-11'68'0,"-5"3"16"0,-4 0-68 0,5 4-16 16,-1-3 0-16,-4 7 0 0,0 0 396 0,0 0 75 0,0 0 15 0,0 0 3 15,0 0-340-15,0 7-68 0,0 5-13 0,-9 3-4 16,5 5-36-16,-9 7-7 16,4 4-1-16,-8 7-1 0,4 1-10 0,0 3-1 0,-4-3-8 0,-1 7 12 15,5-3-12-15,-4 3 8 0,4 4-8 0,-5 4 0 16,5-7 0-16,0 3 0 0,0 4 0 0,5-8 0 16,-5-3 0-16,0-5 8 0,4-3-8 0,5 0 0 15,-1-8-16-15,-3-4-7 0,3-4-1 0,5-7 0 16,0-1-129-16,0-11-27 0,0 0-4 0</inkml:trace>
  <inkml:trace contextRef="#ctx0" brushRef="#br0" timeOffset="1378.471">14045 4984 2311 0,'0'0'102'0,"0"0"22"0,0 0-100 0,0 0-24 0,0 0 0 0,0 0 0 16,0 0 163-16,0 0 27 0,0 0 6 0,-9 0 0 16,5-4-88-16,-1 4-17 0,1-8-4 0,-5 0-1 15,5 1-38-15,0-5-8 0,-5 0-2 0,0 1 0 16,0-8-12-16,-4 3-2 0,5-3-1 0,-1-4 0 16,0-4-7-16,1 3-2 0,-1-3 0 0,0 4 0 15,5-4-1-15,0 4 0 0,-5-4 0 0,5 4 0 16,-1 0-13-16,1 3 11 0,0 1-11 0,4-4 10 15,-5 4-10-15,5-1 0 0,5 9 0 0,-10-1 8 16,5 1-8-16,5 3 0 0,-5 0 0 0,4 0 0 16,-4 8 0-16,0 0 0 0,0 0 0 0,0 0 0 15,0 0 0-15,0 0 0 0,0 0 0 0,4 16 0 16,1-12 0-16,-1 7 0 0,-4 5-11 0,0-5 11 0,0 1-8 0,0 3 8 16,-4-3-8-16,4 3 8 0,-9 1 0 0,5-5 0 15,-1 9 0-15,-3-13-8 0,-1 5 8 0,0-4 0 16,-4 3 0-16,5 1 0 0,-6-4 0 0,1 3 0 15,0-3 0-15,5 0 0 0,-5-5 11 0,0 1-3 16,4 0 0-16,0 4 0 0,-8-8-8 0,4 4 0 16,0-4 9-16,0 4-9 0,0-4 0 0,4-4 0 15,-4 8 0-15,13-4 0 0,0 0 0 0,-4 0 0 16,-9 0 0-16,13 0 0 0,0 0 0 0,-5-4 0 16,5 4 0-16,-8-4 8 0,-1-8-8 0,5 1 0 15,4-5 0-15,-5 1 0 16,1-4-113-16,0-1-21 0,-5-3-4 0</inkml:trace>
  <inkml:trace contextRef="#ctx0" brushRef="#br0" timeOffset="1978.412">14779 4486 2649 0,'0'0'58'0,"8"0"12"0,5 0 2 0,-4 0 4 0,0 0-61 0,-1 0-15 16,-8 0 0-16,0 0 0 0,0 0 156 0,0 0 29 15,0 0 6-15,0 0 1 0,0 0-103 0,0 0-20 0,0 0-4 0,-8 3-1 16,-10 1-51-16,10 0-13 0,-5 0 0 0,-5 0 0 16,1 0 0-16,-5 0 0 0,0 3 0 0,-4-3 0 15,-4 4 0-15,4-4 0 0,0 0 0 0,-5 3 0 16,5-3 0-16,0 4 0 0,5-8 0 0,3 8 0 15,-4-5 0-15,5 1 0 0,0 4 0 0,4-4 0 16,0 0 0-16,4 0 0 0,9-4 0 0,-9 7 0 16,1-7 0-16,-1 4 0 0,9-4 0 0,0 0 0 15,0 0 0-15,0 0 0 0,0 0 0 0,0 0 0 16,9 0-100-16,-1 4-22 0,5-4-5 0,0 4-1 16,0 4-102-16</inkml:trace>
  <inkml:trace contextRef="#ctx0" brushRef="#br0" timeOffset="2181.107">14839 4733 2649 0,'0'0'58'0,"0"0"12"0,9 0 2 0,-9 0 4 0,0 0-61 0,0 0-15 16,0 0 0-16,0 0 0 0,0 0 156 0,-9-4 29 15,-4 4 6-15,0-4 1 0,0 4-120 0,0 0-24 16,-9 0-5-16,1 4-1 0,-5 0-18 0,0-1-4 15,0 5-1-15,0 0 0 0,-5 0-19 0,5-4 8 16,4 3-8-16,-4 1 0 16,9-4-37-16,0 0-15 0,4 3-2 0,0-3-971 15,0 0-195-15</inkml:trace>
  <inkml:trace contextRef="#ctx0" brushRef="#br0" timeOffset="2827.663">15608 4736 2419 0,'0'0'53'0,"0"0"11"0,0 0 3 0,0 0 1 0,0 0-55 0,0 0-13 15,0 0 0-15,0 0 0 16,0 0 105-16,0 0 19 0,0 0 3 0,0 0 1 0,-4-7 0 0,-1-5 0 16,1-3 0-16,0 3 0 0,-1-3-103 0,1-5-25 15,0 1 0-15,-5 4 0 0,5-16 56 0,-5 4 7 16,0-4 1-16,-4-8 0 0,4 5-52 0,1-1-12 15,-1 0 0-15,-4 4 0 0,4-4 0 0,5 8 0 16,-5-4 0-16,9 8 0 0,-8-4 0 0,8 4 0 16,0 4 0-16,-5 0 0 0,10-1 0 0,-5 5 0 15,0 3 0-15,8 4 0 0,-3 1 0 0,-1 3 0 0,-4 4 0 16,9-4 0-16,-1 4 8 0,1 0 0 16,4 0-8-16,-13 0 12 0,0 0-12 0,0 0 0 0,4 12 0 0,1 3 0 15,-5-15 0-15,0 12 0 0,0 3 0 0,0 1 0 16,-5 3 0-16,1-8 0 0,0 5 0 15,-5-1 0-15,5 5 0 0,-5-5-8 0,-4 0 8 0,0 1 0 16,0-1 0-16,0-7 0 0,4 4 0 0,-4-1 9 16,0 1 4-16,0-4 1 15,-4-1 0-15,-1 1 0 0,1-4-2 0,0 4-1 0,-1-1 0 0,1 1 0 16,0 0-8-16,-1-1-3 0,-4-3 0 0,5 0 0 16,0 0 0-16,4 0 0 0,0-4 0 0,0 0 0 0,4 0 0 0,-4 0 0 15,4-4 0-15,1 4 0 0,-1-8 0 0,5 1 0 16,-1-1 0-16,-3 0 0 0,8-7 0 0,-5 3 0 15,1-7 0-15,0 3 0 16,-1-3-26-16,5-4-5 0,0-4-1 0,0 4 0 0,0-4 52 0,5 0 9 16,-5 4 3-16,4 3 0 15,-4-3-103-15,0 4-20 0,4 3-4 0</inkml:trace>
  <inkml:trace contextRef="#ctx0" brushRef="#br0" timeOffset="3407.476">16159 4119 1843 0,'0'0'164'15,"0"0"-132"-15,-8-4-32 0,-5 0 0 0,0 4 286 0,0 0 50 16,0 0 11-16,0 0 1 0,0 4-204 0,-5 4-40 16,5-5-9-16,-4 9-2 0,-1 4-61 0,1-9-12 15,0 5-2-15,-1-1-1 0,5 5-17 0,0-5 10 16,5 1-10-16,-1 0 8 0,0-1-8 0,5 1 8 15,4 7-8-15,4-11 8 16,1 3 5-16,3-3 1 0,5 4 0 0,5-5 0 0,-5 5 8 0,8-4 2 16,1 3 0-16,4 1 0 0,0-1-15 0,5 1-9 15,-5 0 12-15,4-1-12 0,0-3 0 0,-12 11 0 16,-1-11 0-16,-4 4 0 0,-13-5 8 0,5 5-8 0,-5-1 0 16,-9 5 5-16,-8-1-5 0,-5 1 0 0,0-5 0 0,-4 1 0 15,4-4 0-15,1-1 0 16,-1 1 0-16,0-8 0 15,5 0-44-15,-1 0-8 0,-3 0-1 0,3-12-1007 0,1-3-200 0</inkml:trace>
  <inkml:trace contextRef="#ctx0" brushRef="#br0" timeOffset="4048.119">16220 4250 921 0,'18'12'40'0,"-18"-12"10"0,0 0-40 0,8 7-10 16,1 1 0-16,4-4 0 0,0 0 432 0,0-4 84 15,0 0 16-15,0 0 4 16,0-4-345-16,0 0-70 0,0-4-13 0,5 1-4 0,-5-5-48 0,0 4-11 16,0-7-1-16,-5 3-1 0,5-3-18 0,-4-4-3 15,0 3-1-15,-1 5 0 0,-3-9-4 0,3 5-1 16,-3-1 0-16,-5 5 0 0,0-5-16 0,-5 9 10 15,5-1-10-15,0 8 8 0,-8-8-8 0,8 8 0 16,-13-4 0-16,13 4 0 0,-9 0 0 0,-4 4 0 16,0 0 0-16,0 4 0 0,13-8 0 0,-13 7 0 15,-4 5 0-15,4 0 0 0,0-1 8 0,8 5-8 16,1-1 0-16,4 4 8 0,-5-3 11 0,1 3 1 16,8-3 1-16,5 7 0 0,-4 0-6 0,3 0-2 15,1 4 0-15,0 4 0 0,4-12-13 0,0 8 9 0,0-4-9 0,0 1 8 16,0-5-8-16,4-4 0 0,0 1 0 0,-4-5 7 15,5 1-7-15,-1-4 0 0,1-4 0 0,-1-4 0 16,0 0-18-16,-4-8-3 0,5 0-1 0,-5 0 0 16,4-3-70-16,-4-5-13 0,0 1-3 15,0-1-1-15,0-3-108 0,0 4-22 0,0-5-4 16,0 5-1-16,0 3-44 0,5 1-8 0,-5 7-3 0,4 4 0 16,0 0 157-16,-3 0 31 0,-6 0 7 0,5 4 0 15,-4 4 104-15,0-1 26 0,4 1 2 0,-5 0 1 16,-3-4 119-16,-5-4 24 0,0 0 5 0,0 0 1 15,0 0-16-15,0 0-3 0,4-8-1 0,0-4 0 16,1 1-30-16,-10 3-5 0,1-11-2 0,0 3 0 16,-5-3-6-16,0 0-2 0,5-5 0 0,-9 1 0 0,4 0-30 0,-4-4-7 15,-4 0 0-15,-1 0-1 0,5 0-32 0,-4 0-7 16,8 0 0-16,1-4-1 0,-1 4-15 0,0 4-2 16,5 0-1-16,-5-4 0 0,5 4-9 0,0-1-8 15,-1 5 12-15,-3 0-12 0,8 3 8 0,0 1-8 16,0 7 0-16,0 0 0 15,0 8 0-15,0 0 0 0,0 0 0 0,0 0 0 16,0 0-72-16,4 8-17 0,0 4-4 0,5-1-1 16,0-3-154-16,-1 7-30 0,-3 1-6 0</inkml:trace>
  <inkml:trace contextRef="#ctx0" brushRef="#br0" timeOffset="4182.303">16837 3960 1094 0,'0'0'97'0,"0"0"-77"15,0 0-20-15,0 0 0 0,0 0 411 0,0 0 78 16,0 0 16-16,-4-3 3 0,-5-1-292 0,-4 0-58 0,-5 0-12 15,1 4-2-15,-9 0-79 0,4 0-15 0,-4 4-3 16,-4-4-1-16,4 4-33 0,-5 3-13 0,5-3 11 0,-8 8-11 31,3-4-100-31,1-1-27 0,-1 1-5 0</inkml:trace>
  <inkml:trace contextRef="#ctx0" brushRef="#br0" timeOffset="6323.541">17367 4003 1209 0,'0'0'53'0,"0"0"12"0,0 0-52 0,0 0-13 0,-9 0 0 0,5 0 0 15,-5 0 331-15,0 8 63 0,1-8 13 0,-1 0 2 16,-4 0-250-16,4 0-51 15,-4 7-9-15,4-3-3 0,1 4-41 0,-1 0-9 0,0 3-2 0,9-3 0 16,-8 0-15-16,8-1-3 0,-5 5-1 0,5 0 0 16,5-5-3-16,3 1-1 0,-3 4 0 0,3-1 0 0,5-3 3 0,-4 4 0 15,9-5 0-15,-10 5 0 0,5-8-5 0,-4 0-1 16,4 7 0-16,-4 5 0 0,-5-1-10 0,5 0-8 16,-5 5 12-16,0 7-12 0,-4 4 0 0,0-12 0 15,-4 4 0-15,4 0 0 0,-4-3 0 0,-1-1 0 16,-3 0 0-16,-1 1 0 0,-4-13 0 0,0 5 0 15,0 3 0-15,0-7 0 0,0 4 0 0,-5-5 0 16,5 1 0-16,-4-4 0 0,17-4 0 0,-13 8-9 16,13-8 9-16,-17 0-12 15,17 0-177-15,-18 0-36 0</inkml:trace>
  <inkml:trace contextRef="#ctx0" brushRef="#br0" timeOffset="7895.746">15829 5177 460 0,'0'0'41'0,"5"-4"-33"15,3 4-8-15,-3-8 0 16,-5 8 381-16,4-4 75 0,5-4 14 0,-9 8 3 0,0 0-297 0,0 0-60 16,0 0-12-16,0 0-3 0,0 0-37 0,0 0-7 15,0 0-1-15,0 0-1 0,-9 8 13 0,5-4 4 16,-1 4 0-16,-3-4 0 0,-1 3-9 0,0 1-2 15,-4 0 0-15,5 3 0 0,-5 5-16 0,0-5-3 16,0 5-1-16,-5 3 0 0,5 4-17 0,-4-11-3 16,4 7-1-16,0 1 0 0,-5-1-8 0,1 0-1 15,4 4-1-15,-4 8 0 0,-1-8 16 0,-3 8 3 16,-1-4 1-16,-4 4 0 0,0 0-30 0,0 8-18 16,0-5 2-16,0 5 1 0,4-4 15 0,-4-1 0 15,4-3 12-15,0 0-12 0,-4 0 14 0,5-4-4 16,-5 0-1-16,4 4 0 0,-4-4-1 0,4 4-8 15,-4 0 12-15,4 4-4 0,-4-8-8 0,5 4 10 16,-1-1-10-16,0 5 10 0,0 4-10 0,-4-4 10 0,5-1-10 16,-5 1 10-16,-5-4-10 0,1 4 0 0,-1-4 0 0,-3 3 8 15,3-7-8-15,1 4 0 0,-5 0 9 0,0-4-9 16,1 4 0-16,-1 0 8 0,-4-4-8 0,4 8 0 16,0-8 0-16,1 0 8 0,3 4-8 0,1 3 0 15,-1-3 8-15,5-4-8 0,0 4 8 0,5-4-8 16,-5-4 0-16,4 4 8 0,0-3-8 0,0-1 6 15,1 4-6-15,-1-4 0 0,0-4 0 0,1 4 0 16,-1-3 0-16,0 3 0 0,5-4 0 0,-1 0 0 16,1 1 0-16,0-5 0 0,-1 4 0 0,1 1 0 15,-1-1 0-15,1-3 0 0,0 3 0 0,-1 0 0 0,5-3 0 16,-4 3 0-16,4 0 0 0,0 0 0 0,0 1 0 0,4-1 0 16,-4-3 0-16,0 3 0 15,9 0 0-15,-9 0 0 0,4 1 0 0,0-5 0 0,1-3 0 16,-1 7 0-16,5-3 0 0,-5-1 0 0,5 0 0 0,-5 1 0 15,0-1 0-15,5 1 0 0,-9-5 0 0,9 1 0 16,-1-1 0-16,-3 1 0 0,-5 4 0 0,0-5 0 16,13 1 0-16,-9 3 0 0,-4-7 0 0,4 3 0 15,5 1 0-15,-5 0 0 0,0-5 0 0,1 5 0 16,3-1 0-16,-3-3 0 0,8 0 0 0,-5 0 0 16,-3-1 0-16,-1 1 0 0,9-8 0 0,-4 4 0 15,-1 4 0-15,1-4 0 0,-5-1 0 0,9-3 0 16,0 0 0-16,0 0 0 0,-8 4 0 0,-1 0 0 15,9-4 0-15,-9 4 0 0,1-4 0 0,8 0 0 16,0 0 0-16,-9-4 0 0,5-4 0 0,-5 1 0 0,4-5 0 16,1 4 0-16,0-7 0 0,4-1 0 0,-5 1 0 0,1 0 0 15,8-1 0-15,-4 5 0 0,0 11 0 0,-4-4 0 16,0-8 0-16,4 1 0 0,0-5 0 0,0 1 0 16,-5-5 0-16,1-7 0 0,8 4 0 0,-4 0 0 15,-4 0 0-15,4 4 0 0,4-1 0 0,-4 5 0 16,0-1 0-16,0 5 0 0,0 3 0 0,5 0 0 15,-5 8 0-15,0 0 0 0,0 0 0 0,0 0 0 16,4 0 0-16,-4 0 0 0,0 0 0 0,0 0 0 16,0 0 0-16,4 12 0 0,1-1 0 0,-1 5 0 15,-4 3 0-15,0 8 0 0,0 4 0 0,0 0 0 16,0 0 0-16,-4-4 0 0,4 0 0 0,0-4 0 0,-5 0 0 16,1 0 0-16,0 1 0 0,4-5 0 0,-5-4 0 0,1 1 0 15,0-1 0-15,4-3 0 0,0-1 0 0,0-3 0 16,0-8 0-16,0 0 0 0,0 0 0 0,0 0 0 15,8 8 0-15,-3-4 0 0,3 3 0 0,1-7 0 16,4 0 0-16,-4-3 0 0,8-1 0 0,1-4 0 16,3-4 0-16,5-3 0 0,0-4 0 0,0 3 0 15,1-3 0-15,-1 3 0 0,-9-3 0 0,9 0 0 16,0 3 0-16,0-3 0 0,0 4 0 0,0 11 0 16,-4 8 0-16,0 0 0 0,-1-4 0 0,1 0 0 15,-5 0 0-15,1 0 0 16,4 0-114-16,-1-8-22 0,-3-4-5 0,-5 1-1355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09T18:31:32.9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2580 9149 403 0,'0'0'36'0,"0"0"-36"0,0 0 0 16,0 0 0-16,5-11 369 0,-5 3 67 0,8 0 14 0,-8 1 2 15,0-1-196-15,0 0-40 16,0 0-8-16,0 8-2 0,0-7-62 0,0 7-12 0,0 0-2 0,0 0-1 16,0 0-49-16,0 0-11 0,0 0-1 0,0 0-1 15,-13 0-19-15,9 4-3 0,-5-1-1 0,5 5 0 16,-9 0-44-16,9 0 0 0,-9 3 0 0,4 1-10 15,-4-1 10-15,4 1 11 0,-4 3-3 0,0 1 0 16,9-1-8-16,-9 1 8 0,0 3-8 0,13 0 8 16,0 1-8-16,-13-1 0 0,8 0 0 0,-8 8 8 15,13-7-8-15,-8 7 0 0,3-4 0 0,5 0 8 16,-4 0-8-16,8-4 0 0,-4 5 0 0,5-1 8 16,-10 0-8-16,5-4 0 0,13 4 0 0,-13-3 7 15,5-5-7-15,3 4 0 0,-3-3 0 0,8 3 0 0,-9-7 0 16,5-1 0-16,4 1 0 0,-9-4 0 0,9-1 0 0,0 1 0 15,-8 0 0-15,8-4 0 0,0 0 0 0,0-4 0 16,-5 0 0-16,5 0 0 0,5 0 0 0,-5-4 0 16,8 0 0-16,-12 4 0 0,13-8 0 0,-13 4 0 15,12 0 0-15,-12-3 0 0,13-1 0 0,-9 0 0 16,-5 0 0-16,5 1 0 0,-4-1 0 0,8 0 0 16,-4 1 0-16,0-5 0 0,-4 0 0 0,4 1 0 15,0-5 0-15,0 1 0 0,0 3 0 0,0-3 0 16,-13-1 0-16,9 1 0 0,0 0 0 0,-5-1 0 15,5-7 0-15,-9 4 0 0,4-1 0 0,-4 5 0 16,13-4 0-16,-13-1 0 0,0 1 0 0,0 0 0 16,0-1 0-16,4 1 0 0,-4 0 0 0,-4 0 0 0,4 3 0 0,0 1 0 15,0-1 0-15,-9 1 0 0,5-5 0 0,0 9 0 16,4-5 0-16,-13 5 0 0,4-5 0 0,0 5 0 16,-4-1 0-16,0 1 0 0,-4-1 0 0,-5 4 0 15,5 4 0-15,4-3 0 0,-5 3 0 0,5 0 0 16,0 8 0-16,-4 4 0 0,4-1 0 0,0 1 0 15,4 4 0-15,-4-1 0 0,-4 1 0 0,8-1 0 16,-4 1 0-16,9 3 0 0,-9-3 0 0,8 0 0 16,-3-5-39-1,3 5-4-15,5-12-1 0,0 11 0 0,-8-3-212 16,8-8-44-16</inkml:trace>
  <inkml:trace contextRef="#ctx0" brushRef="#br0" timeOffset="616.985">3293 9358 460 0,'0'0'41'16,"0"0"-33"-16,8-12-8 0,-8 5 0 15,5-1 326-15,3 0 63 0,-3 0 13 0,-5 1 2 16,4-1-146-16,-4 0-30 0,9-3-5 0,-9 3-2 15,0 8-63-15,0-4-13 0,0 4-2 0,0 0-1 0,0 0-50 0,0 0-9 16,0 0-3-16,0 0 0 0,0 0-38 0,0 0-8 16,0 0-2-16,-9 4 0 0,5 0-18 0,-9 7-4 15,8 1-1-15,-3 0 0 0,3 7-9 0,-3-4 0 16,-1 8 0-16,-4 4 0 0,0 4 0 0,8-4 0 16,-8 4 0-16,0 0 0 0,5 0 0 0,-1-4 0 15,0-4-12-15,5 0 12 0,-9 1-24 0,13-9 2 16,-4 0 1-16,-5 1 0 15,9-5-16-15,-4 1-3 0,4 0-1 0,0-8 0 16,0-4-76-16,4 11-15 0,-4-11-4 0,0 0 0 16,0 0-24-16,0 0-4 0,9 4-2 0,-9-4-602 15,4 4-120-15</inkml:trace>
  <inkml:trace contextRef="#ctx0" brushRef="#br0" timeOffset="884.763">3375 9825 403 0,'0'0'36'15,"0"0"-36"-15,0 0 0 0,0 0 0 16,0 0 502-16,-9-4 94 0,5-4 18 0,-5 1 4 15,1-1-326-15,-5-4-64 0,4 1-14 0,5-5-2 0,-9 1-109 16,0 0-22-16,8-5-4 0,-8 5-1 0,9-1-56 0,-5 1-11 16,5-1-9-16,-5 1 12 0,5 0-12 0,-1-1 0 15,-3 1-12-15,3 3 12 16,-3-3-166-16,3 3-26 0</inkml:trace>
  <inkml:trace contextRef="#ctx0" brushRef="#br0" timeOffset="3935.061">3714 9794 921 0,'0'0'40'0,"0"0"10"0,0 0-40 0,0 0-10 0,0 0 0 0,0 0 0 15,0 0 476-15,0 0 94 0,0 0 18 0,0 0 4 16,0 0-385-16,0 0-78 0,0-8-15 0,4-7-3 16,9-4-59-16,-13-4-11 0,0-5-2 0,0-2-1 15,-9-9-18-15,9 0-4 0,-8 1-1 0,8-1 0 16,-9 1-28-16,5 3-6 0,4 4-1 0,-9 4 0 0,5 0 33 0,4 4 7 16,0 0 0-16,-9 3 1 15,5 5-85-15,4-5-16 0,0 9-4 0,0-1-1 16,0 1-161-16,0 3-32 0</inkml:trace>
  <inkml:trace contextRef="#ctx0" brushRef="#br0" timeOffset="4418.275">4187 9103 633 0,'17'8'28'0,"-17"-8"6"0,13 8-34 0,-8-5 0 0,-5-3 0 0,4 8 0 16,9 0 467-16,-13-8 86 0,0 0 18 0,0 0 3 16,0 0-354-16,0 0-72 0,0 0-13 0,0 0-3 15,-8 4-55-15,3 3-10 0,-4-7-3 0,1 4 0 16,-5-4-18-16,4 0-4 0,-4 0-1 0,-9 0 0 16,5 4-17-16,4-4-3 0,-4 0-1 0,-1 0 0 15,1 0-9-15,4 4-3 0,-13-4 0 0,4 4 0 0,-4 0-8 0,9-4 0 16,-14 4 0-16,18-4 8 0,-9 3-8 0,1-3 0 15,3 4 0-15,5 0 0 0,0-4 0 0,0 4 0 16,0 0 8-16,9 0-8 0,-9-4 0 0,9 4 0 16,4-4 0-16,0 0 0 0,0 3 0 0,0-3 0 15,0 0 0-15,0 0 0 0,0 0 0 0,0 0-12 16,0 0 2-16,0 0 1 16,0 0-53-16,8 4-10 0,-8-4-3 0,13 4 0 15,-4 0-121-15,0-4-25 0,-9 0-5 0</inkml:trace>
  <inkml:trace contextRef="#ctx0" brushRef="#br0" timeOffset="4756.32">4092 9424 1382 0,'0'0'123'0,"0"0"-99"0,0 0-24 0,0 0 0 16,0 0 322-16,8 3 59 0,5 1 12 0,-13-4 3 15,0 0-201-15,0 0-40 0,0 0-8 0,0 0-2 16,0 0-73-16,0 0-16 0,0 0-2 0,0 0-1 16,0 0-21-16,-13 0-4 0,5 0 0 0,-5 0-1 15,4-4-8-15,-13 4-2 0,13 0 0 0,-17 4 0 0,9-4-17 0,-5 4 0 16,1-4 8-16,3 4-3 15,-8 0-5-15,9 4 0 0,4-1 0 0,-5 5 0 0,5-4 0 0,0 3 0 16,0-3 0-16,9 3 0 16,-9-3-28-16,4-4-3 0,5 4 0 0,4-8 0 0,0 0 23 0,0 0 8 15,0 0 0-15,0 0-1063 16,0 0-205-16</inkml:trace>
  <inkml:trace contextRef="#ctx0" brushRef="#br0" timeOffset="5402.904">3275 9620 748 0,'0'0'67'0,"0"0"-54"0,0 0-13 0,0 0 0 15,-4-3 431-15,4-9 83 0,-9 4 17 0,5-3 3 16,4-5-286-16,-9 1-56 0,5-5-12 0,4 5-3 16,-13-4-93-16,13 3-18 0,-5-3-4 0,5 7-1 15,0-3-38-15,-8 3-8 0,3 1-2 0,5 3 0 16,0 0-13-16,0 1 0 0,-8-1 0 0,8 4 0 16,0 0-173-16,0 4-31 0</inkml:trace>
  <inkml:trace contextRef="#ctx0" brushRef="#br0" timeOffset="18683.617">6528 9080 2649 0,'0'0'58'0,"0"0"12"0,0 0 2 0,0 0 4 0,0 0-61 0,0 0-15 15,-5 0 0-15,-3 0 0 0,-1 0 102 0,0 0 18 16,5 4 3-16,-9 3 1 0,0 1-69 0,4 4-14 15,1-4-2-15,-5 7-1 0,-1 0-21 0,10-3-4 16,-9 3-1-16,-4 5 0 0,8-1 5 0,5 0 1 16,-9 1 0-16,4-1 0 0,0 0-18 0,9 4 0 15,-8 1 0-15,3-1 0 0,5 0 0 0,0 0 0 16,0 4 12-16,0 0-12 0,0-4 17 0,5 0-3 16,3 4-1-16,-3-3 0 0,3-1 6 0,1 0 1 15,0-8 0-15,-1 5 0 0,1-5-11 0,4 1-1 16,0-5-8-16,0 1 12 0,5-5-12 0,-10 1 0 0,5-4 8 15,9 0-8-15,-13-4 0 0,4-4 0 16,4 0 8-16,5 4-8 0,-9-8 0 0,0-3 0 0,9 3 8 0,-9 0-8 16,0-3 0-16,0 3 8 0,0-3-8 0,-5 3 0 15,5-4 12-15,-4-3-3 0,8 3-1 0,-17 1 0 16,5-1 1-16,3-3 0 0,-3-1 0 0,-1 1 0 16,0-5-9-16,5 1 0 0,0 0-12 0,-9 0 12 15,4-8 9-15,1 3 10 0,-5 1 1 0,4 0 1 16,-4 0-9-16,-4 0-3 0,4 0 0 0,-5-1 0 15,1 5-9-15,4 0 0 0,-13-1 0 0,8 5 8 16,-3 0-5-16,3 3-3 0,-3 0 0 0,3 1 0 16,-8 3 0-16,0 0 0 0,0 5 0 0,0-1 0 15,5 0 0-15,-5 8 0 0,-5 0 0 0,5-1 0 0,-4 1 0 0,4 4 0 16,0 4 0-16,4-1 0 0,-4 1 0 0,4-5 0 16,-4 5 0-16,9 0 0 15,0-1-107-15,-1 1-17 0,5-1-4 0,5-3-1380 16</inkml:trace>
  <inkml:trace contextRef="#ctx0" brushRef="#br0" timeOffset="19148.536">7157 9304 2386 0,'0'0'106'0,"0"0"22"0,0 0-103 0,0 0-25 16,0 0 0-16,0 0 0 0,0 0 176 0,0 0 31 16,0 0 5-16,0 0 2 0,0 0-109 0,0 0-21 15,0 0-5-15,-4 11-1 0,4 5-40 0,-4-1-8 16,-1 1-2-16,-8 3 0 0,5 0-16 0,-1 1-3 15,0 3-1-15,-4 4 0 0,-4 0-8 0,4-4 0 16,4 4 0-16,-4 0 8 0,0-4-8 0,4-3 0 16,5-1 0-16,-5 0 0 15,1-3-46-15,8-1-8 0,-9 0-2 0,5 1 0 16,-1-4-81-16,5-1-17 0,-4-3-3 0,4-8-1 16,0 0-134-16,4 8-28 0</inkml:trace>
  <inkml:trace contextRef="#ctx0" brushRef="#br0" timeOffset="19430.297">7170 9759 864 0,'0'0'76'0,"0"0"-60"0,0 0-16 0,0 0 0 15,0 0 383-15,0 0 73 0,-4 0 16 0,0 0 2 16,-1-3-236-16,-3 3-47 0,3-8-10 0,-3 4-1 16,-5 0-72-16,4-7-13 0,-8-1-3 0,-1-4-1 15,10-3-43-15,-14 0-8 0,4 0-1 0,1-8-1 16,0 0-30-16,-5 3-8 0,5 1 0 0,-5 4 0 0,9 0 0 0,-9-1 0 16,13 9 0-16,1-5 6 0,-1 5-6 0,9 3 0 15,-4 0 0-15,4 8 0 16,0 0-30-16,4-4-2 0,13 1-1 0</inkml:trace>
  <inkml:trace contextRef="#ctx0" brushRef="#br0" timeOffset="21363.998">7375 9173 2174 0,'0'0'96'0,"0"0"20"0,0 0-92 0,0 0-24 0,0 0 0 0,-5 3 0 15,1 5 182-15,-5-4 32 0,9-4 6 0,0 0 2 16,0 0-90-16,-4 0-19 0,-1 0-3 0,1-4-1 16,-5 4-47-16,9-4-10 0,-8 0-1 0,8 4-1 15,0-7-21-15,-5 3-4 0,5-4-1 0,0 0 0 16,0 5-8-16,0-5-3 0,0 0 0 0,5 4 0 16,3-3-13-16,-8-1 0 0,9 0 8 0,-5 0-4 15,14 1-4-15,-14-1 0 0,9 0 0 0,5 4 0 0,3-3 0 0,1-1 0 16,4 0 0-16,-9 8 0 0,9 0 0 0,-13 0 0 15,9 0 0-15,-4 4 0 0,-5 0 0 0,0 0 0 16,0 3 0-16,0 1 0 0,-9 0 0 0,0 0 0 16,1 3 0-16,-5 5 0 0,0-1 0 0,0 4 0 15,0 1 0-15,-5-1 0 0,1 0 0 0,0 1 0 16,-5 3 0-16,0-4 0 0,-4 0 0 0,5 1 0 16,-10-1 0-16,5 0 0 0,-4-7 0 0,-1 7 0 15,1-3 0-15,4-5 0 0,0 5 0 0,-9-9 0 16,14 1 0-16,-14 0 0 0,13 3 0 0,-4-7 0 15,5 0 0-15,-1 4 0 0,5-4 0 0,4-4 0 16,-5 4 0-16,5-4 0 16,0 0-26-16,0 0-5 0,0 0-1 0,0 0 0 0,0 0 52 0,0 0 9 15,0 0 3-15,0 0 0 0,0 0-32 0,0 0 0 16,9-4 0-16,0 0 0 0,4-4 0 0,-5 4 0 0,5 0 0 16,5 1 8-16,-5-1-8 0,4 0 0 0,0-4 0 0,9 4 0 15,-17-3 0-15,13 7 0 0,-9-4 0 0,9 4 0 16,-14 0 0-16,10 4 0 0,-5-4 0 0,0 3 0 15,-13-3 0-15,13 8 0 0,4-4 0 0,-8 0 0 16,-9-4 0-16,8 11 0 0,6-3 0 0,-10 0 0 16,0 3 0-16,1 1 0 0,3-4 0 0,-3 3 0 15,-5 5 0-15,0-5 0 0,-5 1 0 0,5 3 0 16,-8-3 0-16,3 0 0 0,-3-5 0 0,-1 1 0 16,-4 4 0-16,4-9 0 0,-8 1 0 0,4 4 0 15,0-4 0-15,-9 4 0 0,0-8 0 0,1 3 0 16,3-3 0-16,-4 4 0 0,5-4 0 0,4 8 0 15,-9-4 0-15,9 0 0 0,5-4 0 0,-5 4 0 0,0-1 0 0,8-3 0 16,5 0 0-16,0 0 0 0,0 0-15 0,0 0-2 16,0 0-1-16,0-7-1063 15,5-1-213-15</inkml:trace>
  <inkml:trace contextRef="#ctx0" brushRef="#br0" timeOffset="28167.734">10306 9099 806 0,'0'0'36'0,"0"0"7"16,4-4-35-16,-4 0-8 0,4-7 0 0,1 3 0 15,-5 0 377-15,0 1 74 0,0-1 14 0,-5 0 3 16,5 1-248-16,-8-1-49 0,3 0-11 0,-3 4-1 15,-1 4-66-15,0 0-13 0,1 4-2 0,-5 4-1 0,0 0-29 16,0 3-7-16,0 5-1 0,-1-5 0 0,1 5-16 0,-4 3-4 16,0-4-1-16,4 1 0 0,0 3-11 0,0 0-8 15,4 1 12-15,0-1-12 0,1 4 0 0,3-4 0 16,1 5 0-16,4-5 0 0,0 4 9 0,0 0-1 16,0 4-8-16,4 0 12 0,5 0-12 0,0-3 0 15,4-1 8-15,0-4-8 0,0 0 0 0,4 1 8 16,5-5-8-16,-5 4 0 0,1-7 0 0,3 3 8 15,5-3-8-15,-13-4 0 0,9-1 0 0,-5 1 0 16,5-4 8-16,0 0-8 0,-9-8 0 0,4 0 0 16,1-4 0-16,-1 1 0 0,0-1 0 0,-4-4 0 15,5 1 0-15,-1-5 0 0,0 1 0 0,1-4 0 16,-5-1 0-16,4 1 0 0,-4-4 0 0,0-4 0 16,-4 4 0-16,0-1 0 0,-1-6 0 0,1 3 0 15,-5 0 0-15,1-4 0 0,-1 4 0 0,0 0 0 0,-4-4 0 0,0 4 0 16,-4 0 0-16,0 4 0 0,-1-5 0 0,-3 9 9 15,-1 0-21-15,-4 0-4 0,4-1 0 0,-4 5-1 16,-4 7 37-16,4 0 7 0,-4 1 1 0,3-1 1 16,-3 8-29-16,0 0 0 0,-1 0 0 0,1 4 0 15,4 4 0-15,0 3 0 0,0-3 8 0,-4 7-8 16,-1-3 0-16,5 3 0 0,4 1-8 0,1-1 8 16,-5-3-60-16,8 3-4 0,-3-3-2 0,3 3 0 15,1 1-169-15,4-5-33 0,0 1-8 0</inkml:trace>
  <inkml:trace contextRef="#ctx0" brushRef="#br0" timeOffset="28552.073">10996 9227 1152 0,'0'0'102'0,"0"0"-82"0,0 0-20 0,0-8 0 16,0 0 375-16,-4 0 70 0,-1 5 15 0,5 3 2 15,0 0-251-15,0 0-51 0,-4-4-9 0,-5 4-3 16,1 4-69-16,3-1-15 0,-3 9-2 0,-1 0-1 16,0-1-33-16,-4 5-6 0,0 3-2 0,5 0 0 15,-10 4-20-15,5 1 9 0,-4 3-9 0,4-4 0 16,-5 0 0-16,5 0 0 0,-4 0 0 0,4-3 0 16,0-1-34-16,4-4-7 0,1 5-2 0,3-5 0 15,5 0-87-15,-4 1-18 0,0-8-3 0,-1-1-792 16,5 1-158-16</inkml:trace>
  <inkml:trace contextRef="#ctx0" brushRef="#br0" timeOffset="28800.55">10974 9566 1555 0,'0'0'68'0,"0"0"16"0,0 0-68 0,0 0-16 15,0 0 0-15,0 0 0 0,0 0 343 0,0 0 65 16,-4-7 12-16,4 3 4 0,0 4-250 0,-4-8-50 16,-5 0-9-16,0-3-3 0,1 3-70 0,-1-7-14 15,0-1-4-15,-8-3 0 0,0 3 7 0,-1-3 1 16,1-4 0-16,0 4 0 0,-5-5-24 0,4 5-8 16,1 4 0-16,0-1 0 0,8 1-16 0,0 3-2 15,-4 5-1-15,9 3 0 16,4 4-152-16,0 0-30 0</inkml:trace>
  <inkml:trace contextRef="#ctx0" brushRef="#br0" timeOffset="29485.923">11161 9119 979 0,'0'0'43'0,"0"0"9"15,-4 0-41-15,0 0-11 0,-1-4 0 0,1 0 0 0,-5 4 476 0,5-4 92 16,4 4 20-16,-5-4 3 0,1 0-414 0,0 0-82 15,-1 0-17-15,1-3-3 0,0-5-35 0,4 4-8 16,-5-3 0-16,5-5-1 0,5 5-13 0,-5-5-2 16,0 5-1-16,8-1 0 0,-3 1-1 0,-1-1 0 15,5-3 0-15,4 3 0 0,-4 4-4 0,4-3-1 16,0 3 0-16,4 0 0 0,0-3-9 0,1 7 0 16,-1-4 9-16,5 4-9 0,-9 4 0 0,0-4 0 15,9 4 0-15,-5 0 8 0,-8 4-8 0,4 0 0 16,0 0 0-16,-5 4 0 0,-3 3 0 0,3-3 0 15,-3 7 0-15,-1 1 0 0,0-1 0 0,-4 5 0 16,-4-5 0-16,4 1 0 0,-4 7-16 0,-1-4-2 16,1-4 0-16,-5 5 0 0,1-1 18 0,-5-3 0 0,4 3 0 0,-4 0 0 15,0-3 22-15,0-1 8 0,0 0 2 0,0-3 0 16,0 3-24-16,0-3-8 0,4 0 0 0,-4-5 0 16,4 1 0-16,1 0 0 0,-1-4 0 0,5 3 0 15,4-7 0-15,0 0 0 0,0 0 0 0,0 0 0 16,0 0 0-16,0 0 0 0,0 0 0 0,8 4 0 15,5-4 0-15,0 4 0 0,0-8 0 0,5 4 0 16,-1-4 0-16,0 1 0 0,1-1 0 0,-1 4 0 16,1 0 0-16,-5 0 0 0,0 0 0 0,4 7 0 15,-4-3 0-15,0 0 0 0,0 4 0 0,0 0 0 0,-4-1 0 0,0 5 0 16,-9-4 0-16,4 3 0 0,-4 1 0 0,-4-1 0 16,4 5 0-16,-9-1 0 0,-4-3 0 0,4 3 0 15,0 5 0-15,1-5 0 0,-14 0 0 0,9 5 0 16,-4-5 0-16,-1 1 0 0,-3-1 0 0,-1-3 0 15,0-1 0-15,5 1 0 0,-5-4 0 0,0-5 0 16,5-3 0-16,0-7 0 16,-1-1-58-16,1 0-8 0,4 4-2 0,0-3-1500 0</inkml:trace>
  <inkml:trace contextRef="#ctx0" brushRef="#br0" timeOffset="86971.06">14974 9489 2070 0,'0'0'92'0,"0"0"18"0,0 0-88 0,0 0-22 15,0 0 0-15,0 0 0 0,0 0 164 0,0 0 28 16,0 0 5-16,0-8 2 0,-4 1-83 0,4 7-16 16,0 0-3-16,0 0-1 0,0 0-33 0,0 0-7 15,0 0-2-15,0 0 0 0,0 7-20 0,-9 1-4 16,9 0-1-16,0 3 0 0,-4 1 8 0,4 0 2 0,-5 3 0 0,5 4 0 16,5 1-39-16,-5 3-10 0,-5 0-1 0,5-4 0 15,-4 4 11-15,4 1 16 0,0-9-4 0,-4 1-1 16,4-1-11-16,0 0 0 0,0-7 0 0,0 0 0 15,0 3 0-15,0-11 13 0,0 0-3 0,0 0-1 16,0 0 11-16,0 0 1 0,13-3 1 0,0-5 0 16,-5 0-22-16,5-7 0 0,5-5 0 0,-5-7 8 15,0-4-8-15,8-3 0 0,6-5 0 0,-1-7 0 16,0-4 0-16,4-1 0 0,0-3 0 0,1 4 0 16,-1 4 0-16,1 3 0 0,-5 1 0 0,4 3 6 15,-4 5-6-15,5-1 0 0,-1 4 0 0,0 0 0 16,1 4-28-16,-5 0-3 0,0 0 0 0,-4 8 0 0,-1-1 49 0,-3 9 10 15,-1-1 1-15,-4 1-1105 16,-4 7-222-16</inkml:trace>
  <inkml:trace contextRef="#ctx0" brushRef="#br0" timeOffset="93749.995">20250 9134 518 0,'0'0'23'0,"0"0"5"0,4-4-28 0,-4 0 0 15,5-3 0-15,-5 7 0 0,4-4 576 0,-4 4 111 16,0 0 21-16,0 0 5 0,0 0-481 0,0 0-97 16,0 0-19-16,0 0-4 0,-4 15-60 0,-5-3-11 15,0 3-2-15,1 4-1 0,-1 1-21 0,-4 3-4 0,-4 0-1 0,-1 4 0 16,1 0-12-16,-5 4 8 0,0 0-8 0,1 7 0 15,3-7 0-15,5 0 0 0,-4 0 0 0,0 0 0 16,4-4 0-16,-5 4-12 0,1-8 1 0,0 4 0 31,3-4-67-31,1-3-14 0,0-1-2 0,0-4-1 0,0 1-134 16,9-5-27-16,-5-3-6 0</inkml:trace>
  <inkml:trace contextRef="#ctx0" brushRef="#br0" timeOffset="94164.243">20250 9752 1785 0,'0'0'159'0,"0"0"-127"15,0 0-32-15,0 0 0 0,0 0 336 0,0 0 62 16,-4-4 12-16,-5 4 2 0,0-8-244 0,1 0-50 16,-5-3-10-16,-5-1-1 0,1-3-79 0,-5-5-16 15,1 1-4-15,-6-8 0 0,1 4-8 0,5-4 0 16,-5 0 0-16,0 0 7 0,-5 0-7 0,5 0 0 15,-4 0 0-15,-1-4 0 0,10 4 0 0,-5 0 0 0,0 8 0 16,8-1 0 0,1 1-26-16,4 7-5 0,0 1-1 0,0 3 0 0,8 0 32 0,1 1 0 0,-5-1 0 0,5 4 0 15,4 4 0-15,0 0 0 0,0 0 0 0,0 0 0 16,4-8 19-16,-4 8 9 0,9-4 3 0,0-3-1108 16,-1 3-222-16</inkml:trace>
  <inkml:trace contextRef="#ctx0" brushRef="#br0" timeOffset="97735.405">23203 9130 921 0,'0'0'82'0,"0"0"-66"16,0 0-16-16,0-11 0 0,0 3 314 0,0-4 59 15,-4 4 12-15,4-3 3 0,-5-1-136 0,1 1-28 16,0 3-4-16,-1 4-2 0,-3-4-106 0,8 8-22 15,-13 4-4-15,4 0-1 16,-4 4-40-16,-4-4-8 0,4 7-1 0,-1 1-1 16,1 3-15-16,5 1-4 0,-5 3 0 0,0-3 0 0,-5 3-7 0,5 0-1 15,-4 0-8-15,4 5 12 0,-4-1-12 0,4 0 8 16,4 4-8-16,0 0 0 16,0-4 8-16,1 4-8 0,-1 0 0 0,5 4 9 0,4-4-9 0,0 0 0 0,4 0 0 0,5 0 8 15,-1-4-23-15,1 1-5 0,4-1 0 0,0-4-1 16,5-4 21-16,-5 1 0 0,4-8 0 0,0 3 0 15,-4-7 18-15,9-4 8 0,-5-4 2 0,5 0 0 16,4-3-28-16,-4-9 8 0,4 1-8 0,4-1 0 16,1-7 0-16,-10 0 8 0,-3-4-8 0,4 0 7 15,-5 0-7-15,-4-4 0 0,4-4 0 0,-4 0 0 16,-4 1 0-16,0 3 0 0,-5 0 0 0,-4 0 0 16,-4 0 0-16,-1 4 0 0,5-4 0 0,-4 4 0 15,-5 4 0-15,1 0 0 0,-1 4 0 0,-4-1 0 0,-4 9 0 0,-1-1 0 16,1 1 0-16,-1 7 0 0,-3 4 0 0,3 0 0 15,1 4 0-15,4-1 0 0,-4 5-16 0,4 0-4 16,0 3 0-16,4 5 0 16,-4-5-220-16,4 5-45 0</inkml:trace>
  <inkml:trace contextRef="#ctx0" brushRef="#br0" timeOffset="98200.882">23820 9246 1094 0,'0'0'48'0,"0"0"11"16,0 0-47-16,4-4-12 0,5-4 0 0,-5 1 0 15,0 3 428-15,-4 4 84 0,0-4 17 0,0 4 3 16,0 0-335-16,0 0-67 0,0 0-14 0,0 0-2 15,0 0-54-15,-8 8-12 0,-1 3-1 0,0 1-1 0,1-1-22 0,-5 5-4 16,0-1 0-16,0 5-1 0,0 3-11 0,0 0-8 16,-5 0 9-16,5 0-9 0,0 0 0 0,-4 4 8 15,4 0-8-15,0-3 0 0,-5-9 0 0,5 4 0 16,0 4 0-16,5-3 0 16,-5-5-28-16,-1-3 2 0,6-1 0 0,3 1 0 15,1-4-82-15,0-4-16 0,4-4-3 0,0 0-1 16,0 0 0-16,0 0 0 0,0 0 0 0,4 11 0 15,-4-11-54-15,9 8-11 0,-9-8-3 0,13 8-785 0</inkml:trace>
  <inkml:trace contextRef="#ctx0" brushRef="#br0" timeOffset="98456.754">23759 9644 345 0,'0'0'31'0,"0"0"-31"0,0 0 0 0,9 0 0 15,-9 0 567-15,0 0 107 0,0 0 22 0,0 0 4 16,0 0-436-16,0 0-88 0,4-12-16 0,-4 4-4 16,0 1-93-16,-4-5-19 0,4-3-3 0,-5-1-1 15,-3 1-32-15,3-1-8 0,1 1 0 0,-5-5 0 16,0 1 27-16,1 4 3 0,-1-1 1 0,-4-3 0 16,4 0-50-16,1 3-9 0,-5 5-3 0,4-1 0 15,-4 0 31-15,4 5 0 0,-4-1 0 0,5 0 0 16,-1 4 0-16,-4 1 0 0,4-5 0 0,0 4 0 0,1 0 0 15,3 0 0-15,1 0 0 0,4 4-1593 16</inkml:trace>
  <inkml:trace contextRef="#ctx0" brushRef="#br0" timeOffset="99501.432">24076 8952 460 0,'9'-11'20'0,"-9"11"5"0,0 0-25 0,0 0 0 16,4-4 0-16,-4 4 0 0,0 0 576 0,0 0 109 16,0 0 23-16,0 0 4 0,0 0-500 0,0 0-100 15,0 0-20-15,0 0-4 0,0 0-52 0,0 0-11 16,0 0-1-16,-4 12-1 0,4-1-11 0,0 1-1 16,-5 3-1-16,5 1 0 0,-4-1 2 0,8 4 0 15,-4 1 0-15,0 3 0 0,0-4-1 0,0 4 0 16,5 1 0-16,-5-1 0 0,4 4-3 0,-4 0-8 15,4 0 12-15,1 0-4 0,-1 0-8 0,0 0 0 16,-4-4 0-16,5 4 8 0,-1-4-8 0,0-3 0 16,1-1 0-16,-1 0 0 0,0 0 0 0,1-3 0 15,3-5 8-15,-3-3-8 0,-1 4 0 0,-4-5 0 16,4 1 0-16,-4-8 8 0,0 0 0 0,0 0-8 16,0 0 12-16,0 0-4 0,0 0 5 0,0 0 1 15,0 0 0-15,0 0 0 0,5-8-6 0,-1 1-8 16,-4-1 11-16,4-4-2 0,-4 5-9 0,0-9 0 0,0 1 0 0,0-1 0 15,0-3 0-15,0 0 0 0,-4-1 0 0,4 1 0 16,0-4 0-16,0 0 0 0,0 0 0 0,0 0 0 16,0-1 0-16,4 1 0 0,-4 0 0 0,5 4 0 15,-1-4 0-15,-4 3 0 0,4-3 0 0,1 4 0 16,-5 3 0-16,8-3 0 0,-3 4 0 0,-1-1 0 16,1 1 0-16,-1-1 0 0,0 1 0 0,5 3 0 15,-5-3 0-15,5-1 0 0,4 5 0 0,-4-1 0 16,4 1 0-16,-5 3 0 0,5-4 0 0,-4 5 0 0,4 3 0 15,-4 0 0-15,-1 4 0 0,5-4 0 0,0 4 0 16,-4 0 0-16,4 0 0 0,0 4 0 16,-4 4 0-16,4 3 0 0,-4 5 0 0,-1-5 0 0,5 1 0 0,-4 3 0 15,0 1 0-15,-1 3 0 0,1-4 0 0,-5 5 0 16,1-1 0-16,-1 0 0 0,0 1 0 0,1 3 0 16,-5-4 0-16,4 4 0 0,-4 0 0 0,0-3 0 15,0 3 0-15,4 0 0 0,-4 0 0 0,0 0 0 16,-4 1 0-16,4-5 0 0,0 0 0 0,0-3 0 15,-4 3 0-15,4-4 0 0,-5 1 0 0,1-1 0 16,0-3 0-16,-5-1 0 0,5 1 0 0,-1 0 0 16,1-5 0-16,-5 1 0 0,1 0 0 0,-1-4 0 15,0 3 0-15,-4 1 0 0,5-4 0 0,-5 0 0 16,4 0 0-16,0-1 0 0,-4 1 0 0,4 0 0 16,1-4 0-16,-5 4 0 0,0-4 0 0,4 4 0 15,-4 0 0-15,4 0 0 0,-4 3 0 0,0 1 0 16,0 0 0-16,0 0 0 15,0-1-28-15,0 1-3 0,0 0 0 0,0-1 0 0,4 1 51 0,-4-4 9 16,9 4 3-16,-5-4 0 0,1-1-24 0,8-3-8 0,-9-3 0 16,-4-1 0-1,4-4-88-15,1 4-16 0,-1 0-4 0,9 4-1422 0</inkml:trace>
  <inkml:trace contextRef="#ctx0" brushRef="#br0" timeOffset="142355.43">18283 8536 172 0,'0'0'8'0,"0"0"1"0,0 0-9 0,0 0 0 0,0 0 0 0,0 0 0 16,0 0 140-16,4-8 25 0,1 4 6 0,-5 4 1 15,4-8-29-15,-4 8-6 0,0 0-1 0,0 0 0 16,0 0 17-16,4-8 3 0,-4 8 1 0,0 0 0 15,0 0-2-15,0 0-1 0,0 0 0 0,0 0 0 16,0 0-50-16,0 0-11 0,0 0-1 0,0 0-1 16,0 0-42-16,0 0-8 0,0 0-1 0,0 0-1 15,0 0-11-15,0 0-3 0,0 0 0 0,-8 0 0 16,8 0 1-16,-9 8 0 0,-4-4 0 0,4 4 0 16,1-4-2-16,-1 3 0 0,5 1 0 0,-5 4 0 0,4-5-2 0,-8 5-1 15,5-4 0-15,-1 3 0 0,-4 1-8 0,9-1-1 16,-9 1-1-16,4 0 0 0,-4-5-11 0,0 5 0 15,0 3 0-15,0-3 8 0,4 3-8 0,-4 1 0 16,5-5 0-16,-6 5 0 0,6-1 0 0,-1 1 8 16,5-5-8-16,-5 5 0 0,5 3 0 0,-1 0 0 15,1 1 8-15,-5-1-8 0,1-4 0 0,-1 5 0 16,5-5 0-16,-5 4 0 0,5 1 0 0,-5-1 0 16,0 4 8-16,5-3-8 0,-5-1 0 0,1 0 0 15,3 0 0-15,1 1 0 0,-5-1 17 0,5 0-1 16,-5 1-1-16,5-1 0 0,-1-4-15 0,1 5-13 15,0-5 2-15,-1 4 1 0,5 1 10 0,-4-1 14 16,4 0-3-16,-4-3-1 16,-1 3-10-16,5-3 0 0,-4 3 0 0,0 0-11 0,-1-3 11 0,1 3 0 15,0-4 0-15,-1 5 0 0,1-1 0 0,4 0 0 0,-9 1 0 16,9 3 0-16,-4-4 0 0,0 0 0 0,-1 1 0 0,1 3 8 16,4 0 0-16,-4 0 0 0,-1-4 0 0,1 1 0 15,4 3-8-15,-4-4-10 0,4-3 10 0,-5 3-13 16,5 0 21-16,-4 1 5 0,4-5 1 0,-4 4 0 15,4-3-14-15,0-1 0 0,-5 1 0 0,5-1 0 16,-4 4 0-16,0-3 8 0,4-1-8 0,0 5 0 16,0 3 0-16,0-8 8 0,0 5-8 0,0-1 0 15,0 4 8-15,0-4-8 0,0 4 0 0,-5 1 0 16,5-5 9-16,0 0-9 0,0 4 8 0,-4 1-8 16,0-5 8-16,4 4-8 0,-5-4 0 15,5 5 8-15,-4-5 23 0,4 4 4 0,0-4 1 0,0 4 0 0,0-3-36 0,-5-1 0 16,5 0 0-16,-4 1 0 15,4-1 0-15,0-4 0 0,0 5 0 0,0-1 0 16,0 0 0-16,0 1 0 0,0 3 0 0,0 0 0 0,0 0 0 0,4 0 0 16,-4 0 0-16,0 4 0 15,5-3 0-15,-5-1 0 0,0 0 0 0,0 0 0 16,0 0 0-16,0-3 0 0,0 3 0 0,0 0-9 0,-5 4 9 0,5-4 0 16,0-4 0-16,0 5 8 15,0-5-8-15,0 4 0 0,0-4 0 0,0 1 0 0,0-1 0 0,0 4 0 16,0 0 0-16,0-3 8 0,0-1-8 0,5 4 0 15,-5-4 0-15,4 5 0 0,-4-5 0 0,5 4 0 16,-5 0 0-16,0 0 0 16,0 1 0-16,0-1 0 0,0-4 0 0,0 8 0 0,0-4 0 0,0 0 0 15,0 1 0-15,0-1 0 0,0-4 0 0,4 4 0 16,0 0 0-16,-4 0 8 0,0 1-8 0,5-5 0 16,-5 4 0-16,4-4 0 0,-4 1 0 0,0-1 0 0,0 0 0 0,4 1 0 15,-4-1 0-15,0-4 0 16,0 5 0-16,0-1 8 0,5 0-8 0,-5 4 0 0,0-3 0 0,0 3 0 15,0-4 0-15,4 4 0 0,0 1 0 0,-4-1 8 16,5-4-8-16,-5 4 0 0,0 0 0 0,4-3 0 16,-4 3 0-16,0 0 0 0,4-4 0 0,-4 1 8 15,5-1-8-15,-5-4 0 0,0 5 0 0,4-5 8 16,-4 4-8-16,0-3 0 0,0 3 0 0,4-3 0 16,1 3 0-16,-5-4 0 0,4 5 0 0,-4-5 8 15,4 4-8-15,-4 1 0 0,5-5 0 0,-1 4 0 16,0 1 0-16,1-1 0 0,-1 0 0 0,-4 1 0 0,4-1 0 0,1 0 0 15,-1 1 0-15,0-1 0 0,-4 0 0 0,5-3 8 16,-1 3-8-16,0 0 0 0,1 1 0 0,-1 3 8 16,0-4-8-16,1 0 0 0,-1 1 0 0,0-1 0 15,-4 0 0-15,5 1 8 0,-1-1-8 0,-4 0 0 16,5-3 0-16,-1 3 0 0,-4-4 0 0,4 1 0 16,-4-1 0-16,5 1 0 0,-1-1 0 0,0-3 0 15,-4 3 0-15,5 1 0 0,-1-1 0 0,0-3 0 16,1 3 0-16,3 0 0 0,-8 1 0 0,5-5 0 15,3 5 0-15,-3 3 0 0,-1-7 0 0,0 3 0 16,1 1 0-16,3-1 0 0,-3-3 0 0,-1-1 0 16,-4 5 0-16,4-5 0 0,1 1 0 0,-1-1 0 15,-4 1 0-15,4 0 0 0,-4-5 0 0,5 1 0 16,-1 4 0-16,-4-5 0 0,0 1 0 0,4 0 0 0,-4 3 0 16,5-3 0-16,-5-4 0 0,0 4 0 0,0-8 0 0,0 4 0 15,0-4 0-15,4 7 0 0,0-3 0 0,1 0 8 16,-5-4-8-16,9 4 0 0,-9 4 0 0,4-5 0 15,-4-3 0-15,0 0 0 0,0 0 0 0,9 4 0 16,-9-4 0-16,8 4 0 0,-8-4 0 0,0 0 0 16,0 0 0-16,9-4 0 0,0 4 0 0,-1 0 8 15,-8 0-8-15,9-7 0 0,0 3 0 0,-9 4 0 16,8-8 0-16,1 0 0 0,0 1 0 0,-5-5 8 16,5 8-8-16,-1-4 0 0,1 1 0 0,0-5 0 15,-1 1 0-15,1-1 0 0,0-3 0 0,0-1 0 0,-5-3 0 16,5-1 0-16,-1 1 0 0,-3 0 0 15,-1 3 0-15,5-3 0 0,-5 4 0 0,5-1 0 0,-5 5 0 16,0-5 0-16,1 5 0 0,3-1 0 0,-3 4 0 0,-5-3 0 16,0 11 0-16,8-8 0 0,-3 0 0 0,-5 8 0 15,0 0 0-15,8-11 0 0,1 3 0 0,-9 8 0 16,0 0 0-16,0 0 0 0,0 0 0 0,0 0 0 16,0 0 0-16,0 0 0 0,0 0 0 0,0 0 0 15,4-8 0-15,-4 8 0 0,0 0 0 0,0 0 0 16,0 0 0-16,0 0 8 0,0 0-8 0,0 0 8 15,0 0-8-15,0 0 8 0,0 0-8 0,0 0 0 16,0 8 0-16,0 0 0 0,0-1 0 0,0 1 0 16,-4 0 0-16,4 0 0 0,0 3 0 0,-4 1 0 15,-1-1 0-15,1 1 0 0,0 0 0 0,-1-1 0 16,1 5 0-16,0-5 0 0,-5 5 0 0,5-1 0 0,-1 4 0 16,1-3 0-16,-5-1 0 0,5 1 0 0,0-1 0 0,-1 1 8 15,1 3-6-15,-5-4-2 16,1 1 0-16,3-5 0 0,5 5 0 0,-4-1 0 0,-9-3 0 0,8 3 0 15,-3-7 0-15,3 4 0 0,-8-5 0 0,5 1 0 16,-1 4 0-16,-4-5 0 0,0-3 0 0,4 4 0 16,-8-4 0-16,4 0 0 0,-9-1 0 0,9-3 0 15,0 0 0-15,0 0 0 0,0-3 0 0,0-1 0 16,-4 0 0-16,-1 0 0 0,1-4 0 0,0 4 0 16,-1-3 0-16,1-1 0 0,-1 4 0 0,5-4 0 15,0 1 0-15,0-1 0 0,5 0 0 0,-1 0 0 16,0 1 0-16,9 7 0 0,-8-4 0 0,3-4 0 0,-3 0 0 0,3 1 0 15,1-5 0-15,0-3 0 0,-5 3-12 0,9-3-3 16,-4-5 0-16,-1 1 0 16,-3 0-297-16,3-1-59 0,-3 5-12 0</inkml:trace>
  <inkml:trace contextRef="#ctx0" brushRef="#br0" timeOffset="146895.14">14527 14292 1382 0,'0'0'123'0,"0"0"-99"15,0 0-24-15,0 0 0 16,0 0 278-16,0 0 50 0,-13 4 11 0,4 4 1 0,0-5-175 0,-4 5-35 16,5 0-7-16,3 0-2 0,-3-1-58 0,-1 1-12 15,4 0-3-15,1 3 0 0,0-3-16 0,-1 4-4 16,1-1-1-16,4 1 0 0,0-1-16 0,0 1-3 15,9 0-8-15,-5 3 12 0,5-3 42 0,4 3 8 16,4 0 2-16,-4-7 0 0,5 0-52 0,3 0-12 16,1-1 0-16,4 1 0 0,0 0 0 0,0 0 0 15,5-8 0-15,-5 3 0 0,-5-6 28 0,1 3 4 16,0-8 0-16,0 0 0 16,-5 0-52-16,0-3-9 0,-4-1-3 0,0 1 0 0,0-1 52 0,-4-3 9 0,-5 3 3 0,5-3 0 15,-5 3-24-15,-4-7-8 0,-4 3 0 0,0 5 0 16,-5-5 0-16,0 1 0 0,-4-1 0 0,0 5 0 15,-4-1 0-15,4-3 0 0,0-1 0 0,0 1 0 16,-9 7-28-16,5 0-3 16,-5 5 0-16,5 3 0 0,-5 3 51 0,0 5 9 15,1 0 3-15,3 0 0 0,1-1-24 0,8 1-8 0,0 0 0 0,9-8 0 16,0 0-20-16,0 0-3 0,0 0-1 0,0 0-1053 16,0 0-211-16</inkml:trace>
  <inkml:trace contextRef="#ctx0" brushRef="#br0" timeOffset="147520.606">16016 14674 2095 0,'9'23'92'0,"-9"-23"20"0,4 12-89 0,1-4-23 16,-1-1 0-16,-4-7 0 0,0 0 185 0,0 0 33 16,0 0 6-16,0 0 2 0,0 0-95 0,0 0-19 15,4-11-4-15,1-1-1 0,-5-3-46 0,0-1-9 16,0-3-1-16,-5-4-1 0,1 4-18 0,-5-1-4 15,5 1-1-15,4-4 0 0,-5 0-11 0,1 3-1 16,4-3-1-16,-4 4 0 0,-1 0-6 0,5-5-8 16,-4 5 11-16,0 0-11 0,4-1 8 0,0 1-8 15,0 0 0-15,4 0 0 0,-4 3 0 0,4-3 0 16,-4 7-11-16,5 1 11 16,-5-5-112-16,8 8-15 0,-3 5-3 0</inkml:trace>
  <inkml:trace contextRef="#ctx0" brushRef="#br0" timeOffset="148371.31">17306 14280 864 0,'0'0'38'0,"-9"-3"8"0,5 3-37 0,0 0-9 16,-1 0 0-16,-4 0 0 0,5 3 396 0,-5-3 78 16,1 4 15-16,-1 0 3 0,0 4-308 0,1 0-63 15,-1-1-12-15,5 5-2 0,-1-1-49 0,1 1-10 16,0 3-1-16,-5-3-1 0,9 3-10 0,0 1-3 16,0-1 0-16,0 1 0 0,9 7-4 0,-5-4-1 15,5 1 0-15,-1-1 0 0,5 0 6 0,5 1 1 16,-5-9 0-16,9 5 0 0,-5-5-19 0,5 1-4 15,-5-5-1-15,5 1 0 0,-1-8 12 0,1-4 2 16,4 0 1-16,0-3 0 16,-8-5-42-16,-1-3-8 0,0-1-1 0,1-3-1 0,3-8 46 0,-3 4 8 15,-14 0 3-15,0-4 0 0,1 0-31 0,-1-4 8 16,-4 4-8-16,-9-4 4 0,1 4-4 0,-1 0 0 16,5 4 0-16,-5 3 0 0,-8 9 0 0,4-1 0 15,-5-3 0-15,1-1 0 0,0 5 0 0,-1-1 0 0,-4 0 0 0,1 5 0 16,3-1 0-16,5 8 0 0,0 0 0 0,0 8 0 15,0-1 0-15,0 5 0 0,5-4 0 0,-1 3 0 16,0 1 0-16,5-1 0 0,0-3 0 0,-1 0 0 16,5-8-19-16,0 0-3 0,0 0-1 0,0 0-1055 15,0 0-211-15</inkml:trace>
  <inkml:trace contextRef="#ctx0" brushRef="#br0" timeOffset="148972.191">18821 14755 864 0,'0'0'76'15,"0"0"-60"-15,0 0-16 0,0 0 0 0,0 0 478 0,9 8 93 16,0 4 18-16,-9-12 4 0,0 0-358 16,0 0-72-16,0 0-15 0,0 0-2 15,0 0-81-15,8-12-16 0,-3 4-3 0,-1-7-1 0,-4-8-37 0,-4-1-8 16,4-3 0-16,-5 0 0 0,-3 4 0 0,3 0 0 16,1-4 0-16,-5-4 4 0,1 4-4 0,-1 4 0 15,5 0 0-15,-5-4 0 0,5 4 0 0,-5 3 0 16,9 1 0-16,-4 0 0 0,4 3 0 0,0 5 0 15,0-1 0-15,4 1 0 16,-4 3-32-16,0 8-4 0,0 0 0 0,0 0-1033 16,0 0-207-16</inkml:trace>
  <inkml:trace contextRef="#ctx0" brushRef="#br0" timeOffset="149738.743">19959 14307 2768 0,'0'0'61'0,"0"0"13"0,-9 4 2 0,1 4 1 0,3-4-61 0,1 4-16 0,0 3 0 0,-5 1 0 15,5-1 87-15,4 1 14 0,-5 3 3 0,5 5 1 16,-4-1-41-16,4 4-9 0,-4 0-2 0,8 0 0 16,-4 4-13-16,9-3-4 0,-1-1 0 0,1 0 0 15,0-8 0-15,4 5-1 0,4-5 0 0,-4-3 0 16,5-1-11-16,-1-3-1 0,5-4-1 0,-1 0 0 15,1-4-22-15,0-4 9 0,4 0-9 0,0-4 0 16,-4-11 0-16,-1 4 0 0,-3-5 0 0,-1 1 0 0,-8-4 0 16,4-4 0-16,-5 4 0 0,1-1 0 15,-9 1 0-15,5 0 0 0,-5 0 0 0,-5 4 0 0,-4-1 8 16,1 1-8-16,-5 0 0 0,0 3 5 0,-5 5-5 0,-3-5 0 16,-1 1 0-16,-4 7 0 0,0 0 0 0,4 5 0 15,5-1 0-15,-1 0 0 0,-3 4 0 0,-5 0 0 16,4 0 0-16,0 4 0 15,5 3-26-15,-1-3-5 0,1 0-1 0,4 4 0 0,4-4 51 0,1 0 9 16,3-1 3-16,5-3 0 0,0 0-31 0,0 0 0 16,0 0 0-16,13 4 0 15,-4-4-201-15,4 4-37 0</inkml:trace>
  <inkml:trace contextRef="#ctx0" brushRef="#br0" timeOffset="150519.237">21401 14327 1918 0,'0'-12'85'0,"0"12"18"0,0-8-83 0,0 5-20 15,-4-5 0-15,-5-4 0 0,0 5 176 0,0-1 30 16,-4 0 6-16,0 4 2 0,5-3-87 0,-1 7-18 15,-4-4-3-15,4 4-1 0,-4 4-36 0,0-4-7 16,0 7-2-16,0 1 0 0,0-4-13 0,5 7-3 0,-1 1-1 0,0 3 0 16,0-3-12-16,1-4-3 0,-1 3 0 0,0 1 0 15,5 3-8-15,0-3-1 0,-1 3-1 0,5-3 0 16,0 3-2-16,5-3 0 0,-1 0 0 0,5-1 0 16,4 1-7-16,0-1-1 0,0 1-8 0,4-1 12 15,5 1-8-15,0 3-4 0,-1-3 0 0,-3 0 0 16,3 7 0-16,5-4 0 0,-4-3 0 0,4 0 0 15,0-5 0-15,-4-3 0 0,4 0 0 0,0-4 0 16,-4 0 0-16,0-8 0 0,-1 1 0 0,-8-5 0 16,0-3 0-16,0-1 0 0,0-3 0 0,-4-1 0 15,-5 1 0-15,1-4 0 0,-1 0 0 0,-4-4 0 0,0 4 0 16,-4-1 0-16,-1 1 0 0,1-4 0 0,-9 8 0 0,4-4 0 16,-4 4 0-16,0-5 0 0,-4 5 0 0,-5 4 0 15,5 3 0-15,-5 0 0 0,-4 1 0 0,0 3 0 16,0 8 0-16,-4 0 0 0,4 0 0 0,8 0 0 15,1 8 0-15,-1 3 0 0,5-3 0 0,0 0 0 16,-4 0 0-16,4-1 0 0,4 1 0 0,-8 0 0 16,8 0 0-16,1 3 0 0,-1-7 0 0,9-4 0 15,0 0 0-15,0 8 0 0,0-8-16 0,4 11-4 16,-4-3 0-16,0 4-1598 0</inkml:trace>
  <inkml:trace contextRef="#ctx0" brushRef="#br0" timeOffset="160585.852">23364 10026 1544 0,'0'0'34'0,"0"0"7"0,0 0 2 0,0 0 0 0,0 0-35 0,0 0-8 0,0 0 0 0,0 0 0 16,0 0 87-16,0 0 15 0,0 0 3 0,0 0 1 15,0 0-13-15,0 0-2 0,0 0-1 0,0 0 0 16,4 11-13-16,-4-11-2 0,0 0-1 0,4 12 0 16,-4 0-6-16,0-1 0 0,0 5-1 0,0-5 0 15,0 5-21-15,-4-1-4 0,4-3-1 0,0-1 0 16,-4 5-13-16,4-5-4 0,-5 5 0 0,1-1 0 16,0 1-4-16,-5-5-2 0,5 1 0 0,-5-1 0 15,0-3 2-15,1 0 1 0,-1-1 0 0,0 5 0 0,-4-4 0 0,0 3 0 16,0 1 0-16,0 0 0 0,0-5-3 0,-4 5-1 15,4-1 0-15,0 1 0 0,-5 0-3 0,5-1-1 16,0 1 0-16,0-5 0 0,-4 5 0 0,-1-4 0 16,5 3 0-16,-4-3 0 0,0 0-13 0,-1 3 0 15,1-3-12-15,-5 4 12 0,1-5 9 0,-1 5 9 16,0-4 2-16,-4-1 0 0,4 1-10 0,1 0-2 16,-5 0 0-16,0-1 0 0,4 1 1 0,0 0 0 15,0-1 0-15,1 1 0 0,-5 0 1 0,0 0 0 16,0-1 0-16,-1 1 0 0,-3 0 4 0,4 0 1 15,0 3 0-15,4 1 0 0,1-5-3 0,-1 5 0 16,0 0 0-16,5-1 0 0,-9 1-12 0,0-5 0 16,-5 5 8-16,1 0-8 0,-9-1 0 0,0-3 8 15,-5 0-8-15,5-1 0 16,0 1 0-16,0 0-18 0,4 0 2 0,-4-1 1 0,4 1 27 0,-4 0 4 0,5 3 2 0,-5-3 0 16,4 4-18-16,4-5 8 0,-3 1-8 0,-1 4 0 15,0-5 8-15,-4 5-8 0,9-8 0 0,-5 3 0 16,-4 1 8-16,0-4-8 0,0 0 0 0,0-4 0 15,8 8 0-15,-4-4 0 0,-4-4 0 0,0 0 0 16,0 3 0-16,4-3 0 0,1 4 0 0,3-4 0 16,-3 4-13-16,3-4-10 0,-4 0-1 0,1 4-1 15,-1 0 25-15,0 0 0 0,-4 0 0 0,0-4 0 16,4 3 16-16,-4 1 9 0,5 0 2 0,-6 0 0 16,6-4-27-16,-5 4 0 0,4-4 8 0,-4 0-8 15,0 0 0-15,4-4 0 0,0 0 0 0,0 0 0 16,5 4 0-16,-5-4 0 0,-4 4 0 0,-4-3 0 0,-5-1 0 0,5 0 0 15,-1 4 0-15,1-4 0 0,-5 0 0 0,0 4 0 16,0 0 0-16,-4 0 0 16,5 0-18-16,-1-4-9 0,4 4-1 0,1 0-1 0,-5 0 47 0,0 0 10 15,-8 0 1-15,4 0 1 0,4 0-22 0,0 0-8 16,-4 0 0-16,4 0 8 0,5 0-8 0,4 0 0 16,4 0 0-16,-8-4 0 15,-5 4-28-15,-8-3-3 0,-1 3 0 0,1 0 0 0,-5 0 51 0,4 0 9 16,1 0 3-16,-5 0 0 0,9 0-32 0,0 0 0 15,4 0 0-15,0 0 0 0,5 0 0 0,-5 0 0 16,-4 0 0-16,-4 0 0 0,4 0 0 0,-1-4 0 16,1 4 0-16,0 0 8 0,4 4-8 0,-4-4 0 15,5 0 0-15,3 3 0 0,1-3 0 0,4 4 0 16,4-4 0-16,-9 0 0 0,-3 0 0 0,-1 0 0 16,0 0 0-16,-4 4 0 0,9-4 0 0,-5 4 0 15,0 0 0-15,-4-4 0 0,9 4 0 0,-5 0 0 0,4-4 0 0,1 0 0 16,4 0 0-16,0 0 0 0,0 0 0 0,-5 0 0 15,-3 0 0-15,-1 3 0 0,-4-3 0 0,4 4 0 32,0 0-28-32,0 0-3 0,5-4 0 0,-5 4 0 0,0 0 50 0,9 0 9 0,0-4 3 0,-4 3 0 15,-1-3-31-15,1 0 8 0,-5 4-8 0,-4-4 4 16,0 4-4-16,4-4 0 0,0 0 0 0,1 4 0 16,3 0 0-16,1 0 0 0,-1 0 0 0,1-1 0 15,-1 5 0-15,5-4 0 0,0 0 0 0,-4 0 0 16,-5-4 0-16,0 4 0 0,-4-1 0 0,4 1 0 15,1 0-28-15,3 0-3 0,-3 0 0 0,-6 0 0 0,6-4 51 0,-1 4 9 16,4 0 3-16,1-1 0 0,0 1-24 0,4 0-8 16,-1 0 0-16,-3 0 0 0,0 0 0 0,4 0 0 15,-5 3 0-15,1 1 0 0,-5-4 0 0,0 0 0 16,0 0 0-16,-4-1 0 0,4-3 0 0,5 4 0 16,-5-4 0-16,5 4 0 0,4 0 0 0,0 0 0 15,0-4 0-15,0 4 0 0,-1 0 0 0,1 3 0 16,-4-7 0-16,4 8 0 0,0-4 0 0,0 0 0 15,-5 0 0-15,5-1 0 0,4 1 0 0,5-4 0 16,0 4 0-16,-1 4 0 0,5-8 0 0,0 4 0 16,-4 0 0-16,-1 3 0 0,-3-3 0 0,-1 4 0 15,4-4 0-15,-3 4 0 0,-5-1 0 0,4 1 0 16,0 0 0-16,0 3 0 0,1-3 0 0,-1-4 0 16,0 4 0-16,0-1 0 0,-4-3 0 0,5 4 0 0,3 0 0 0,-3-5 0 15,-1 5 0-15,4 0 0 0,1 0 0 0,0-1 0 16,-5 1 0-16,4 4 0 0,-3-5 0 0,3 5 0 15,-3 0 0-15,-6-1 0 0,1 1 0 0,5-1 0 16,3-3 0-16,1 4 0 0,-5-5 0 0,5 1 0 16,-1 4-26-1,1-5-5-15,0 1-1 0,3 4 0 0,-3-5 51 0,4 1 9 0,0 0 3 0,4 3 0 16,1-3-31-16,-10 4 0 0,5-1 0 0,-4 1 0 16,-1-4 0-16,1 3 8 0,-5 1-8 0,-4-1 4 15,9 5-4-15,-1-5 0 0,1 5 0 0,-1-5 0 16,5 5 0-16,-4-5 0 0,0-3 0 0,-1 8 0 15,1-5 0-15,4 1 0 0,0 3 0 0,0-3 0 0,0-1 0 0,0 5 0 16,4-5 0-16,0 1 0 0,0 3 0 0,1-3 0 16,-1 0 0-16,0-1 0 0,5 5 0 0,-5-1 0 15,0 0 0-15,1 1 0 0,3 3 0 0,-3-3 0 16,-5 3 0-16,4 0 0 0,-4-3 0 0,8 3 0 16,1 0 0-16,4 1 0 0,-4-1 0 0,-1 0 0 15,-3 1 0-15,-1-1 0 0,0-4 0 0,0 5 0 16,1-1 0-16,-1-4 0 0,0 1 0 0,1 3 0 15,3 0 0-15,-3 1 0 0,-1-1 0 0,4-4 0 16,5 5 0-16,-8-1 0 0,8-4 0 0,-5 5 0 16,5-5 0-16,0 1 0 0,0 3 0 0,0 0 0 15,5-3 0-15,-5 3 0 0,-1-4 0 0,6 5 0 16,-5-1 0-16,4 0 0 0,0-3 0 0,1 3 0 16,-5 0 0-16,4 1 0 0,5-1 0 0,-5 0 0 15,-4-3 0-15,4-1 0 0,1 1 0 0,-5-1 0 0,4 1 0 0,0-5 0 16,-4 1 0-16,4-1 0 0,5 1 0 0,-5-1 0 15,1-3 0-15,-1 0 0 0,5 0 0 0,4-8 0 16,-5 7 0-16,5-7 0 0,0 0 0 0,0 0 0 16,-4 12 0-16,4-12 0 0,0 0 0 0,0 0 0 15,0 0 0-15,0 0 0 0,-4 4 0 0,4-4 0 16,0 0 0-16,0 0 0 0,0 0 0 0,0 0 0 16,0 0 0-16,0 0 0 0,0 0 0 0,0 0 0 15,0 0-28-15,0 0-3 0,0 0 0 0,0 0 0 16,8 4 51-16,1-4 9 0,-9 0 3 0,9-4 0 15,4 4-32-15,-5-8 0 0,1 0 0 0,0 5 0 16,4-9 0-16,-4 4 0 0,-1-3 0 0,1-1 0 0,-5 0 0 0,5-3 0 16,4 3 0-16,-4 1 0 0,-5-5 0 15,5 1 0-15,-1 3 0 0,-3 1 0 0,3-1 0 16,-3-3 0-16,-1 7 0 0,5-4 8 0,-5 5-8 0,5-5 0 16,-5 1 0-16,0 3 0 0,5-4 0 0,-4 5 0 15,-1-5 0-15,0 4 0 0,5 1 0 0,-9 7 0 16,4-4 0-16,-4 4 0 0,0 0 0 0,0 0 0 15,5-4 0-15,-5 4 0 0,0 0 0 0,0 0 0 16,0 0 0-16,0 0 0 0,0 0 0 0,0 0 0 16,0 0 0-16,0 0 0 0,0 0 0 0,0 0 0 15,0 0 0-15,0 0 0 0,0 0 0 0,0 0 0 16,0 0 0-16,0 0 0 0,13-8 0 0,-13 8 0 16,0 0 0-16,4-4 0 0,5-3 0 0,-5-1 0 15,-4 8 0-15,9-4 0 0,-9 4 0 0,8-8 0 0,1 4 0 0,-5 0 0 16,-4 4 0-16,9-3 0 0,0-5 0 0,-1 0 0 15,5 4 0-15,-4-3 0 0,0-1 0 0,0 4 0 16,-1-4 0-16,1 1 0 0,0-1 0 0,-1 0 0 16,-3 0 0-16,3 1 0 0,-3 3 0 0,3-4 0 15,-3 0 0-15,-1 5 0 0,5-1 0 0,-1 0 0 16,-3-4 0-16,-5 8 0 0,4-4 0 0,-4 4 0 16,0 0 0-16,4-4 0 0,9 0 0 0,-4 1 0 15,-5-1 0-15,1 0 0 0,3 0 0 0,-8 4 0 16,0 0 0-16,5 0 0 0,3 0 0 0,-8 0 0 15,0 0 0-15,0 0 0 0,0 0 0 0,0 0 0 16,0 0 0-16,0 0 0 0,0 0 0 0,0 0 0 16,0 0 0-16,-8 8 0 0,-1-4 0 0,0 3 0 0,-4 1 0 0,5 4 0 15,-5-5 0-15,0 5 0 0,0 3 0 0,-5-3 0 16,1 3 0-16,4 1 0 0,-9-1 0 0,5 5 0 16,-1-5 0-16,1 8 0 0,0-3 0 0,-1-1 0 15,1 8 0-15,0-4 0 0,-5 4 0 0,4-4 0 16,5 0 0-16,0 1 0 0,0-1 0 0,5-4 0 15,-5-4 0-15,4 5 0 0,0-5 0 0,-4 1 0 16,9-5 0-16,-5 1 0 0,5-4 0 0,-5-5 0 16,1 5 0-16,-1-4 0 0,9-4 0 0,-13 0 0 15,0-4 0-15,0 0 0 0,0-3 0 0,0-5 0 16,-5 0 0-16,5-7 0 0,0-4 0 0,0-4 0 16,5 4 0-16,-1-4 0 0,-4-4 0 0,4 4 0 15,1 0 0-15,-1 0 0 0,0 4 0 0,5-1 0 0,-5 1 0 16,9 4 0-16,-4 3 0 0,4 1 0 0,-5 0 0 0,5 3 0 31,0 0-131-31,-4-3-25 0,-5 3-6 0,9 5-1314 0</inkml:trace>
  <inkml:trace contextRef="#ctx0" brushRef="#br0" timeOffset="172964.43">6575 14165 806 0,'0'0'72'0,"0"0"-58"15,0 0-14-15,0 0 0 0,-8 0 468 0,-1 0 92 16,5 7 17-16,-9-3 4 0,4 4-390 0,0 0-79 16,-4-1-15-16,5 5-3 0,-1-4-48 0,9 3-10 15,-13 1-1-15,4-1-1 0,5 5-19 0,0-1-4 16,-5-3-1-16,5 3 0 0,4 1 4 0,0-1 1 16,0 1 0-16,0 3 0 0,0-4 17 0,8-3 3 15,5 3 1-15,0 1 0 0,0-5-6 0,5 5-1 16,3-8 0-16,1 3 0 0,0-7-29 0,4-4 8 15,-4 0-8-15,-1-4 4 0,1-7-4 0,-5-1 0 0,1 0 0 0,-1-3 0 16,5 0 0-16,-13-1 0 0,4-3 0 0,-5-4 0 16,5 3 0-16,-13-3 0 15,0-4 0-15,0 8 0 0,0-4 0 0,-13-1 0 0,5 5 0 0,-1 0 0 16,-4 0 0-16,-5 3 0 0,10 5 0 0,-5-1 0 16,0 0-26-1,-5 5-5-15,-3-1-1 0,-1 4 0 0,5 0 52 0,-1 0 9 0,1 4 3 0,4 4 0 16,0 0-24-16,-5 0-8 0,10-4 0 0,3 8 0 15,-8-1 0-15,13-7 0 0,0 0 0 0,5 8 0 16,3 4-208-16,-8-5-40 0</inkml:trace>
  <inkml:trace contextRef="#ctx0" brushRef="#br0" timeOffset="173686.837">7844 14219 1497 0,'0'0'133'0,"0"0"-106"16,0 0-27-16,-5-4 0 16,-8 0 322-16,4 4 59 0,1 0 12 0,-1 0 3 0,0 0-232 0,1 4-45 15,-5 0-10-15,8 3-1 0,-8 1-52 0,5 4-11 16,-1-1-1-16,0 1-1 0,1 3-15 0,3 1-4 15,-3 3 0-15,3 0 0 0,1 1-4 0,4-1-2 16,0 4 0-16,4-4 0 0,-4 1 0 0,5 3 0 16,3-4 0-16,5-3 0 0,0 3-18 0,5-4 0 15,-1 1 0-15,5-5 0 0,-1-3 0 0,6-4 0 16,3-4 0-16,-4-4 0 0,0-4 8 0,4-7-8 16,-8-1 0-16,0-3 5 0,-5-4-5 0,1 0 0 15,-5-4 0-15,0 0 0 0,-5 0 0 0,-8 0 0 16,0 0 0-16,0 0 0 0,0 0 0 0,-8 4 0 15,-1-1 0-15,-4 1 0 0,4 4 0 0,-8 3 0 16,-1-3 0-16,-8 8 0 0,5-1 0 0,-5 0 0 16,4 5 0-16,-4 3 0 0,0 0 0 0,4 4 0 15,5 0 0-15,-5 4 0 0,0 4 0 0,5 3 0 16,4 1 0-16,-4-1 0 0,8 1 0 0,0 3 0 0,1-3 0 0,8-1 0 16,-9 5 0-16,4-5 0 0,5-3 0 0,5 4 0 15,4-1-73 1,-5-3-11-16,0 0-3 0,5 0-1463 0</inkml:trace>
  <inkml:trace contextRef="#ctx0" brushRef="#br0" timeOffset="175075.762">9359 14678 576 0,'0'0'51'0,"0"0"-41"16,0 0-10-16,0 0 0 0,0 0 514 0,0 0 101 15,0 0 20-15,0 0 4 0,0 0-373 0,0-12-74 16,0-3-16-16,0-4-2 0,-4-1-102 0,4-3-20 16,-5 0-4-16,1-4 0 0,4-4-36 0,0 4-12 15,-9-8 9-15,5 1-2 0,0 3-7 0,-5-4 0 16,0 4 0-16,5 0 0 0,4 4-14 0,-4 4-2 15,-1 0-1-15,5 4-1065 16,0 3-213-16</inkml:trace>
  <inkml:trace contextRef="#ctx0" brushRef="#br0" timeOffset="175687.463">10610 14697 1382 0,'0'0'123'0,"0"0"-99"0,0 0-24 0,0 0 0 16,0-7 389-16,4-5 73 0,-4 4 14 0,0-3 4 16,0-1-294-16,-4-3-58 0,4-5-12 0,-5-3-3 15,5 0-61-15,-4 0-13 0,0 0-3 0,-1 0 0 16,1-4-20-16,0 3-4 0,-5 1 0 0,5-4-1 16,-1 0-11-16,1 4 0 0,0 0 0 0,-1 4 0 15,1-1 0-15,0 5-12 0,4-1 4 0,-5 9 8 16,5-1-171-16,0 8-26 0</inkml:trace>
  <inkml:trace contextRef="#ctx0" brushRef="#br0" timeOffset="176487.895">11791 14311 2253 0,'0'0'100'0,"0"0"20"0,0 0-96 0,0 0-24 15,0 0 0-15,-4 8 0 0,-1-4 181 0,5-4 31 16,0 0 7-16,-4 8 1 0,-1-1-105 0,1 1-21 16,4 0-4-16,-4 7-1 0,4 1-47 0,0-1-10 0,0 1-1 15,4 3-1-15,0 0-10 0,5 4-3 0,0-3 0 0,0-1 0 16,4 4 4-16,0-7 1 0,0 3 0 0,4-8 0 15,0 1-7-15,5-4-2 0,0-1 0 0,0-7 0 16,-1 0-5-16,1-7 0 0,0-1-8 16,4-4 12-16,-5-7-8 0,10-4-4 0,-5 0 0 0,-4 0 0 15,-5-4 0-15,-4 3 0 0,-4 5 0 0,-5-4 0 16,-4 4 0-16,-4-1 0 0,-5 1 0 0,-4 0 0 16,0-1 0-16,-4 5 0 0,-5 0 0 0,0-1 0 15,-4 8 0-15,4 1 0 0,1-1 0 0,-5 0 0 16,0 8 0-16,-1 0 0 0,6 0 0 0,-1 4 0 15,0 0 0-15,5 0 0 0,4 4 0 0,4-1 0 16,1-3-24-16,3 4 0 0,5 3-1 0,0-3-1051 16,9 0-211-16</inkml:trace>
  <inkml:trace contextRef="#ctx0" brushRef="#br0" timeOffset="176990.286">13328 14616 1670 0,'0'0'148'0,"0"0"-118"15,0 0-30-15,0 0 0 0,0 0 380 0,0 0 69 16,0 0 15-16,0-11 2 0,0-1-298 0,-4-7-60 16,-1 0-12-16,1-5-3 0,-5-3-74 0,5 0-14 15,-5-4-5-15,5-3 0 0,0-1 0 0,-5 0 0 16,5-3 0-16,-1-1 0 0,1 0 0 0,0 5 0 15,-1-1 0-15,5 4 0 0,0 12 0 0,0-5 0 16,0 5 0-16,0 8 0 0,0-1 0 0,5 8-12 16,-5 4 12-16,0 0-1094 15,0 4-211-15</inkml:trace>
  <inkml:trace contextRef="#ctx0" brushRef="#br0" timeOffset="200533.433">3566 16585 676 0,'0'0'30'0,"0"0"6"0,0 0-28 0,0 0-8 15,9-4 0-15,-9 4 0 0,8-3 63 0,-8-5 11 0,5 0 2 0,-5 0 1 16,9 1-7-16,-5-1-2 0,-4 8 0 0,4-8 0 15,5 1 64-15,-9-1 12 0,0 8 2 0,4-8 1 16,5-4 45-16,-9 12 10 0,0-7 2 0,0 7 0 16,0-8-65-16,0 0-13 0,0 8-2 0,0-7-1 15,0-1-31-15,0 8-5 0,0-8-2 0,0 8 0 16,-9-8-25-16,5 1-6 0,4 3-1 0,-9 0 0 16,9 4-22-16,-8-4-5 0,-6 8-1 0,1 0 0 15,0 0-10-15,-4 3-3 0,4 5 0 0,-4 0 0 16,-1 3-2-16,5 0-1 0,0 5 0 0,5-1 0 15,-1 0-9-15,0 1 12 0,5 3-12 0,-5 0 12 16,5-4-12-16,-1 1 0 0,5-1 0 0,0 0 8 16,-8 4-8-16,8 1 0 0,0-5 0 0,8 4 0 15,-8 4 9-15,5-8-9 0,-1 1 10 0,5 3-10 0,4-4 12 16,-4-3-3-16,12-1-1 0,-8 0 0 0,-4 1-8 0,13-8 10 16,-14 3-10-16,14-3 10 0,-18 0-10 0,14-1 0 15,-5-3 0-15,4 0 8 0,-8-4-8 0,4 0 0 16,0 0 0-16,4-4 8 0,-4 4-8 0,5-7 0 15,-5 3 0-15,-9 0 8 0,5 0-8 0,-1-4 0 16,1 4 0-16,-5-3 0 16,5-1-26-16,-5 0-4 0,1-3-1 0,4-9 0 0,-9 1 50 0,4 0 9 15,5-8 3-15,-9-4 0 0,0-4-31 0,0 0 0 16,4-3 0-16,-4-1 0 0,-4 4 0 0,4 4 0 16,0 4 0-16,-9 4 0 0,5 0 0 0,4 4 0 15,-9-1 0-15,4 9 0 0,5-5 0 0,-4 5 0 0,-9 3 0 0,0-3 0 16,9 3 0-16,-5 0 0 0,-4 0 0 0,0 5 0 15,-4-1 0-15,-1 0 8 0,5 0-8 0,0 4 4 16,-4-4-4-16,4 4 0 0,-5 0 0 0,5 0 0 16,-4 4 0-16,4 0 0 0,9-4 0 0,-9 4 0 15,13-4 0-15,0 0 0 0,-9 4 0 0,9-4 0 16,0 0 0-16,0 0 0 0,0 0 0 0,0 11 0 31,9-3-133-31,-5 3-27 0,5-3-4 0</inkml:trace>
  <inkml:trace contextRef="#ctx0" brushRef="#br0" timeOffset="201151.623">4309 16651 172 0,'0'0'16'16,"0"0"-16"-16,0-4 0 0,4-4 0 16,5 1 385-16,-9-1 75 0,4 0 14 0,-4 0 3 15,0 1-176-15,9-1-35 0,-9 0-7 0,0 1-2 16,-9 3-93-16,9 4-20 0,0 0-3 0,0 0-1 0,0 0-64 0,0 0-12 16,0 7-4-16,-4 9 0 0,4-1-31 0,-9-3-6 15,0 7-2-15,1 1 0 0,3 3-21 0,-3 0-15 16,-10 0 3-16,5 0 0 0,0 4 23 15,-4 0 5-15,-1-4 0 0,1 1 1 0,-9-1-27 0,9-4-6 16,4-4 0-16,0-3-1 0,0 3 17 0,0 1 0 16,0-8 0-16,4 3 0 15,-4-3-49-15,4 0-7 0,0-1 0 0,9 1-1 16,-13-4-63-16,13 4-12 0,0-8-2 0,0 0-1 16,0 0-117-16,0 0-23 0</inkml:trace>
  <inkml:trace contextRef="#ctx0" brushRef="#br0" timeOffset="201460.488">4313 17064 1036 0,'0'0'46'0,"0"0"10"16,0 0-45-16,0 0-11 0,0 0 0 0,0 0 0 16,0 0 416-16,0 0 82 0,0 0 16 0,0 0 3 15,-4-4-302-15,-1-4-61 0,1 1-12 0,0-1-2 16,-9-4-52-16,0 1-11 0,4-1-1 0,-4 1-1 16,-9-1-57-16,5-3-18 0,-5 3 10 0,9 0-3 0,-13 1-7 0,9-1 0 15,4 1 0-15,8 3 0 0,-8-4 0 0,0 1 0 16,5-1 0-16,3-3 0 0,1-1 0 0,-5-3 0 15,9 0 0-15,-4-4-1096 16,4-1-213-16</inkml:trace>
  <inkml:trace contextRef="#ctx0" brushRef="#br0" timeOffset="205904.165">4587 16485 2527 0,'0'0'112'0,"0"0"23"0,0 0-108 0,0 0-27 15,0 0 0-15,0 0 0 0,0 0 140 0,0 0 24 16,0 0 4-16,0 0 0 0,0 0-84 0,0 0-18 16,0 0-3-16,0 0-1 0,0 0-34 0,0 0-6 15,0 0-2-15,0 11 0 0,0 1-8 0,0 4-3 16,4 3 0-16,-4 4 0 0,4 4 17 0,5 0 3 16,-5 12 1-16,5-5 0 0,-9 1-30 0,4 0 0 15,5-4-11-15,-5 0 11 0,1-4 0 0,3-4 0 16,-3 0 9-16,3-4-1 0,-8 1-8 0,0-5 0 0,5 1 0 0,-1-1 0 15,-4-7 0-15,0 3 0 0,9-3-11 0,-9-8 11 16,-9 12 0-16,9-12 0 0,0 0 0 0,0 0 0 16,0 0 10-16,0 3-2 0,0-3 0 0,0 0 0 15,-9 4 5-15,9-4 1 0,0 0 0 0,-8 0 0 16,3 0-2-16,-3-4 0 0,-1 1 0 0,9-5 0 16,-9 0-8-16,5-3-4 0,-5-1 0 0,5 0 0 15,-5 1 0-15,5-5 0 0,0 1 0 0,-5-4 0 16,9-1-28-16,-4 1-3 0,4-4 0 15,0 0 0-15,0-4 51 0,0-4 9 0,0 4 3 0,0-4 0 16,4 4-24-16,5 4-8 0,-9-4 0 0,4 3 0 16,9 1 0-16,-9 4 0 0,5 0 0 0,4 7 0 15,-4-3 0-15,4 3 0 0,0 0 0 0,4 5 0 0,-8-1 0 16,4 4 0-16,4 0 0 0,-4 0 0 0,5 4 0 0,3 0 0 16,1 0 0-16,8 4 0 15,-8 0-26-15,4 0-5 0,0 0-1 0,-8 4 0 0,8-1 51 0,-9 1 9 16,9 4 3-16,-9-1 0 0,-3 5-31 0,-1-5 8 15,4 1-8-15,-4 3 4 0,-9 1-4 0,1 3 0 16,3 0 0-16,5 5 0 0,-8-1 0 0,3 0 0 16,-8-4 0-16,0 8 0 0,5-4 0 0,-1 0 0 15,-4-3 0-15,0-1 0 0,0 0 0 0,0-3 0 16,0-1 0-16,-9 1 0 0,9-5 0 0,-8 1 0 16,8-1 0-16,-5 1 0 0,-12 0 0 0,8-5 0 15,-4 5 0-15,0-4 0 0,-4-1 0 0,-5 1 0 0,0 0 0 16,1 0 0-16,-5-5 0 0,0 1 0 0,4 0 0 15,-13 4 0 1,13-8-28-16,-8 4-3 0,8 0 0 0,1-4 0 0,-10 0 51 0,14 3 9 0,-9 1 3 0,8 0 0 31,-3-4-52-31,12 4-9 0,-4 0-3 0,0 4 0 0,4-5 32 0,1-3 0 0,8 0 0 0,0 0 0 16,0 0 20-16,0 0 9 0,0 0 3 0,0 0 0 31,0 0-226-31,0 0-45 0</inkml:trace>
  <inkml:trace contextRef="#ctx0" brushRef="#br0" timeOffset="-213541.014">7231 16489 2012 0,'0'0'89'0,"0"-12"19"16,0 4-87-16,0 1-21 0,0-5 0 0,0 1 0 15,0 3 196-15,0 4 36 0,0-4 6 0,0 8 2 16,-4-7-109-16,0 3-22 0,-1-4-4 0,-4 4-1 0,5 0-45 0,-5 4-10 16,1 0-1-16,-1 0-1 0,-4 0-20 0,4 4-4 15,1 0-1-15,-5 4 0 0,4-4-6 0,-4 7 0 16,0-3-1-16,4 0 0 0,1 3-5 0,-1 1-1 16,-4 3 0-16,4 4 0 0,5 1-1 0,-5-1-8 15,9 4 12-15,-9 0-4 0,5 8-8 0,4-4 10 16,0 0-10-16,0 4 10 0,0-4-10 0,4 0 10 15,5 0-10-15,-9 0 10 0,9-3-10 0,0-5 12 16,4 0-12-16,-5 4 12 0,5-7-12 0,9-1 8 16,-13 1-8-16,4-5 8 0,4 1-8 0,0-4 0 15,1-1 0-15,-5 1 0 0,4 0 0 0,-4-4 0 16,5-1 0-16,3-3 7 0,1 0-7 0,-9-3 0 16,4-1 0-16,-4-4 0 15,0-4-26-15,5 5-5 0,-5-9-1 0,4 5 0 0,-4-5 52 0,0 1 9 16,5-5 3-16,-10 1 0 15,5 0-52-15,-4 0-9 0,-5-9-3 0,5 1 0 0,0-3 51 0,-5 3 9 0,5-8 3 0,-9 4 0 32,8-4-50-32,-16 4-9 0,8 0-3 0,0 1 0 0,-5-1 50 0,1 4 9 0,-5 0 3 0,5 7 0 15,-5 1-31-15,-4 4 0 0,0-1 0 0,5 8 0 16,-1-3 0-16,-4 7 8 0,4 0-8 0,-4 4 4 16,13 0-4-16,-8 4 0 0,-1 0 0 0,0 0 0 15,5 0 0-15,-5 3 0 0,5 1 0 0,-1 4 0 16,5-12-16-16,-4 7-4 0,4 5 0 0,0-1 0 15,0 1-180-15,0 3-37 0,0 1-7 0</inkml:trace>
  <inkml:trace contextRef="#ctx0" brushRef="#br0" timeOffset="-213057.619">7961 16666 345 0,'0'0'31'0,"0"0"-31"0,4-7 0 0,0-1 0 15,5 0 504-15,0-3 96 0,-9 3 18 0,4 0 4 16,-4 0-360-16,0 8-72 0,0 0-14 0,0 0-4 15,0 0-86-15,0 0-18 0,0 0-3 0,-4 8-1 16,-5 8-35-16,5-1-7 0,-5 4-2 0,0 5 0 16,1-1-11-16,-5 0-9 0,4 4 12 0,-4 4-12 15,0-8 8-15,0 0-8 0,0-4 0 0,0 5 0 0,0-5 0 0,4 0 0 16,-8-3 0-16,8-1 0 0,5 1-20 0,-9-1-4 16,4 0 0-16,0-3-1 15,5 0-73-15,0-5-14 0,-1 5-4 0,-3-4 0 16,8-8-59-16,0 0-12 0,0 0-2 0,8 7-593 15,-8-7-118-15</inkml:trace>
  <inkml:trace contextRef="#ctx0" brushRef="#br0" timeOffset="-212765">8004 17087 1382 0,'0'0'123'0,"0"0"-99"0,0 0-24 0,0 0 0 16,0 0 318-16,0 0 58 0,0 0 12 0,0 0 3 15,-9-4-205-15,1 0-41 0,-5-3-8 0,0-1-1 16,0-4-52-16,-5 5-11 0,1-5-1 0,0 1-1 16,-5-5-30-16,5 1-5 0,-1-1-2 0,-8 1 0 15,4-1-21-15,5 1-4 0,0-1-1 0,4 1 0 16,-5 3-8-16,5-3 0 0,0 7 0 0,5-3 7 15,-1 3-33-15,4 0-5 0,1 1-1 0,0-1 0 16,4 0 51-16,0 8 9 0,0-8 3 0,4-3 0 16,5 3-121-16,0-4-24 0,4 1-5 0</inkml:trace>
  <inkml:trace contextRef="#ctx0" brushRef="#br0" timeOffset="-209875.774">8569 16450 1472 0,'0'0'65'0,"0"0"14"0,0 0-63 0,0 0-16 15,8-4 0-15,1 0 0 0,-9 4 209 0,4-3 39 16,-4 3 8-16,9-8 2 0,-9 8-66 0,9-4-12 16,-9 4-4-16,0 0 0 0,0 0-63 0,0 0-13 15,0 0-2-15,0 0-1 0,0 0-37 0,0 0-8 16,0 0-2-16,0-4 0 0,-13 0-22 0,4 0-5 16,0 1-1-16,-8 3 0 0,4 0-34 0,-4-4-6 15,-1 8-2-15,1-4 0 0,4 0 41 0,-5 0 8 16,1 0 2-16,4 0 0 15,9 0-50-15,-14 0-9 0,1 3-3 0,4 1 0 0,0 0 50 0,0-4 9 16,0 8 3-16,0-4 0 0,0 0-31 0,0-1 0 16,8 1 0-16,-3 4 0 0,-1-4 0 0,0 4 8 15,1-1-8-15,3-3 4 0,1 4-4 0,4-8 0 16,-4 8 0-16,4-8 0 0,4 11 0 0,-4 1 0 16,4-1 0-16,1-3 0 0,3 4 0 0,1 3 0 0,-9-3 0 0,4 7 0 15,1-4 0-15,-1 1 0 0,0 3 0 0,1 1 0 16,-1-1 0-16,-4 0 0 0,4-3 0 0,1 3 0 15,-5 0 0-15,0-7 0 0,4 3 0 0,-4-3 0 16,0-1 0-16,0 1 0 0,5-4 0 0,3-1 0 16,-3 1 0-16,-5-8 0 0,4 8 0 0,9-4 0 15,-4 0 0-15,-1-1 0 0,-8-3 0 0,0 0 0 16,0 0-28-16,0 0-3 16,0 0 0-16,13 0 0 0,0 4 50 0,-4-4 9 0,4 0 3 0,-4 0 0 15,4 0-31-15,-5 4 8 0,5-4-8 0,-4 0 4 16,4 0-4-16,5 4 0 0,-10 0 0 0,1 0 0 15,4 0 0-15,-4-1 0 0,4 5 0 0,-5-4 0 0,5 4 0 0,-13-1 0 16,9 1 0-16,-5 0 0 0,-4 0 0 0,0-8 0 16,5 7 0-16,-1 5 0 0,-8-4 0 0,4-1 0 15,-5 1 0-15,1 0 0 0,-5 0 0 0,9-1 0 16,-13 1 0-16,5-4 0 0,-5 4 0 0,0-5 0 16,0 1 0-16,0 0 0 0,0 0 0 0,4 0 0 15,-4-4 0-15,-5 4 0 16,5 0-28-16,5-1-3 0,-10-3 0 0,14 4 0 0,-5-4 50 0,1 4 9 15,-1 0 3-15,0 0 0 16,-4-4-50-16,9 4-9 0,-5-4-3 0,1 4 0 0,-1-4 31 0,0 3 0 16,9-3 0-16,0 0 0 15,-4-3-91-15,-1-1-12 0,-3 4-2 0</inkml:trace>
  <inkml:trace contextRef="#ctx0" brushRef="#br0" timeOffset="-205422.986">10979 16551 1209 0,'0'0'53'0,"0"-4"12"0,0-8-52 0,-5 4-13 16,1 1 0-16,0-1 0 0,4 0 416 0,-5 0 81 15,-3 1 16-15,3 3 3 0,-3 0-352 0,-1 0-72 16,0 4-13-16,1 0-3 0,-5 0-10 0,4 8-2 15,0-4 0-15,1 7 0 0,-5 5-51 0,4-5-13 16,0 9 0-16,5-1 0 0,0-4 0 0,-1 9 0 16,-4 3 0-16,9 0 0 0,5 0 0 0,-1 0 0 15,-4 4 0-15,9-1 0 0,0-3 0 0,4 4 0 16,0-7 0-16,0 3 0 0,4-4 28 0,-4-4 2 0,4-4 1 0,1 5 0 16,-1-5-31-16,0-7 8 0,5 0-8 0,0-4 4 15,0-4-4-15,-1-4 0 0,5 0 0 0,-4-8 0 16,0 5 0-16,4-9 0 0,-4-3 0 0,-1-4 0 15,-3-1 0-15,3-3 0 0,-8 0 0 0,0-4 0 16,-4-3 0-16,0-1 0 0,-5 0 0 0,0-3 0 16,-4 3 0-16,-4 0 0 0,-5 0 0 0,1 5 0 15,-1-1 0-15,-4 0 0 0,0 8 0 0,0 3 0 16,-4 5-28-16,4 3-3 0,-5 1 0 0,1 3 0 16,4 0 31-16,0 8 0 0,-5 0 0 0,5 4 0 15,0 4 20-15,0 3 9 0,0 1 3 0,5 3 0 16,3 1-48-16,-3 3-8 0,3 0-3 0,1 1 0 15,4-1-189-15,0 0-37 0,0-3-8 0</inkml:trace>
  <inkml:trace contextRef="#ctx0" brushRef="#br0" timeOffset="-205046.058">11622 16736 230 0,'0'0'20'0,"0"0"-20"0,0 0 0 0,0 0 0 0,8-8 584 0,-8 8 112 0,0 0 22 15,0 0 5-15,0 0-445 0,0 0-89 0,0 0-17 0,0 0-4 16,0 0-95-16,0 12-18 0,-4-1-4 0,0 1-1 16,-5 7-34-16,0-3-8 0,-4 3 0 0,0 0-8 15,0 4 9-15,0-3-9 0,-4-1 0 0,-1 0 9 16,1 1-9-16,0-5-9 0,-1 4 9 0,5-3-13 16,0-1-16-16,4-3-3 0,5 3-1 0,-5 1 0 15,5-5-65-15,0-3-13 0,4 0-2 0,4-1-1 16,-4-7-41-16,0 8-8 0,0-8-1 0,0 0-656 15,9 8-130-15</inkml:trace>
  <inkml:trace contextRef="#ctx0" brushRef="#br0" timeOffset="-204845.684">11674 17060 2142 0,'0'0'95'0,"0"0"19"0,0 0-91 0,0 0-23 15,0 0 0-15,0 0 0 0,0 0 173 0,0 0 31 16,0 0 5-16,0 0 2 0,0 0-86 0,-5-8-17 15,-3 5-3-15,-5-5-1 0,4-4-26 0,0 1-6 16,-4-1 0-16,0-3-1 0,-4 3-31 0,-1-3-5 16,5 3-2-16,-4-3 0 0,0 3-44 0,-1-3-9 15,1 3-1-15,4 4-1 0,4 1 22 0,0-1 0 16,5 0 0-16,4 8 0 16,0 0-105-16,0 0-27 0,0 0-4 0,0 0-1318 0</inkml:trace>
  <inkml:trace contextRef="#ctx0" brushRef="#br0" timeOffset="-204373.188">11934 16709 1670 0,'0'0'148'0,"0"0"-118"0,0 0-30 0,0 0 0 15,0 0 236-15,0 0 40 0,0-4 9 0,-4-4 2 16,-5 8-159-16,0-4-31 0,1 4-6 0,-1 4-2 0,-4 0-42 16,4 0-9-16,1 4-2 0,-1 3 0 0,0 1-1 0,1-1-1 15,3 1 0-15,1 3 0 0,4 5 2 0,0-1 0 16,0 0 0-16,4-3 0 0,1 3-6 0,3 0-1 16,1-3 0-16,4-1 0 0,4 5-2 0,1-9-1 15,-1 1 0-15,1-1 0 0,3-3-4 0,1-4-1 16,-5-4 0-16,1 0 0 0,-5-4-21 0,8 0 8 15,1-3-8-15,0-5 6 0,0-4-6 0,-1 1 0 16,-8-4 0-16,5-4 0 0,-1-8 0 0,-4 4 0 16,-9-4 0-16,1 0 0 0,-5 4 0 0,0-4 0 15,-5 4 0-15,-3 0 0 0,-1 0 0 0,-4 4 0 16,-4 0 0-16,-1 3 0 0,1 1 0 0,0 0 0 0,-1 3 0 0,1 5 0 16,-5 3 0-16,0 0 0 0,5 0 0 0,0 8 0 15,-5 0 0-15,5 4 0 0,4 0 0 0,-5 8 0 16,1-5 0-16,8 5 0 0,-4-4 0 15,4 7 0-15,5-3 0 0,0-1 0 0,-5-3 0 0,5 0 0 16,-1 3 0-16,1-3 0 0,4-8 0 0,0 0 0 16,0 0-9-16,0 0 9 0,0 0-13 0,0 0 5 15,0 0-204-15,0 0-40 0</inkml:trace>
  <inkml:trace contextRef="#ctx0" brushRef="#br0" timeOffset="-158242.776">16620 16720 1958 0,'0'0'87'0,"0"0"17"0,0 0-83 0,0 0-21 15,0 0 0-15,0 0 0 0,0 0 107 0,4 8 17 16,-4-8 3-16,4 8 1 0,-4-8-21 0,5 11-4 16,-5-3-1-16,4 4 0 0,-4-1-43 0,4 1-9 15,-4-1-2-15,5 5 0 0,-5-4-13 0,0 3-3 16,4 0-1-16,0 5 0 0,-4-5-7 0,0 4-2 15,0-7 0-15,0 3 0 0,5 1 2 0,-5-4 0 0,0-1 0 0,0 1 0 16,4 3 9-16,1-7 3 16,-1 3 0-16,-4-3 0 0,4-4 12 0,-4-4 2 0,0 0 1 15,9 0 0-15,0 0-36 0,-1-8-7 0,1 1-8 0,0-5 11 16,8-7 17-16,0-1 3 0,1-11 1 0,3-7 0 16,6-8-52-1,3-12-9-15,0-4-3 0,1-4 0 0,-1-3 32 0,1 3 0 0,-1 0 0 0,-4 1 0 16,0 3 20-16,4 4 9 0,-4 4 3 0,1 4 0 15,-1 7-32-15,-5 9 0 0,5-1 0 0,-4 8 0 16,4 8 0-16,-4-1 0 0,-5 1 0 0,5 11 8 16,-9 1-8-16,4 3 0 0,-4 0 0 0,0 4 0 15,-4 4-196-15,-5 3-38 0</inkml:trace>
  <inkml:trace contextRef="#ctx0" brushRef="#br0" timeOffset="-157061.796">21449 16500 2188 0,'0'0'97'0,"0"0"20"0,0 0-93 0,0 0-24 15,-5-4 0-15,-3-3 0 0,3 3 191 0,-3 0 33 16,-1 0 8-16,0 8 0 0,1-4-111 0,-1 4-22 15,-4 0-5-15,8 0-1 0,-3 3-45 0,-1 1-10 16,0 4-2-16,1 3 0 0,3 1-12 0,-3 3-4 0,3-4 0 0,1 8 0 16,4 1-8-16,-4-1-1 0,4 4-1 0,0 0 0 15,4 0-2-15,-4 4 0 0,4 0 0 0,1 0 0 16,8-4 3-16,0 0 0 0,4 0 0 0,1-4 0 16,3-8-11-16,1 1 8 0,0-5-8 0,-1 1 8 15,5-8-8-15,-4-4 0 0,4-4 0 0,-4-4 0 16,4 0 0-16,-4-7 0 0,-5-8 0 0,5 0 0 15,-9-4 0-15,4 0 0 0,-4-8 0 0,-4-4 7 16,0 1-7-16,-5-1 0 0,0-7 0 0,-4-1 0 16,0 5 0-16,-4-1 0 0,0 5 0 0,-5-1 0 15,5 8 0-15,-10 4 0 0,6 4 0 0,-1 8 0 16,0-5 0-16,1 13 0 0,-5-1 0 0,0 8 0 16,4 0 0-16,-4 8 0 0,0-1 0 0,4 9 0 15,-4-1-28-15,5 5-1 0,-1-5-1 0,0 4-1043 16,5-3-209-16</inkml:trace>
  <inkml:trace contextRef="#ctx0" brushRef="#br0" timeOffset="-156670.57">22317 16574 1843 0,'5'-8'164'0,"-5"-4"-132"0,4 5-32 0,5-1 0 16,-5 0 348-16,-4 8 64 0,0 0 12 0,0 0 2 16,0 0-283-16,0 0-57 0,0 0-11 0,-4 12-3 15,4 3-47-15,-9 5-9 0,0 3-3 0,0 4 0 16,-8 0-9-16,0 0-4 0,-1 0 0 0,-3 8 0 16,-5-5 0-16,-5-3 0 0,5 1 0 0,0 2 0 15,4-6-37-15,1-1-7 0,-1-4-2 0,5 0 0 16,4 1-67-16,0-1-14 0,-1 0-2 0,6-3-836 15,-1-5-167-15</inkml:trace>
  <inkml:trace contextRef="#ctx0" brushRef="#br0" timeOffset="-156422.816">22243 17064 2880 0,'0'0'128'0,"9"-4"25"0,-5-4-122 0,1 1-31 16,-1-1 0-16,-4 0 0 0,4-3 151 0,-4-1 24 16,-4 1 5-16,-5-1 0 0,-4 0-110 0,0-3-22 15,-4 3-5-15,-5-3-1 0,1-1-34 0,-1 1-8 16,0-4 0-16,-4 7 0 0,4-3 0 0,1 3 0 0,-1-3 0 0,0 3 0 16,5 0 0-16,-1 5 0 0,5-1 0 0,0 0 7 15,0 4-7-15,0 1 0 0,0-5 0 0,5 8 0 16,-1-8-19-16,5 8 0 15,-1-4 0-15,1-3-1061 0,0 3-212 16</inkml:trace>
  <inkml:trace contextRef="#ctx0" brushRef="#br0" timeOffset="-155448.736">22456 16450 2437 0,'0'0'108'0,"0"0"22"0,0 0-104 0,0 0-26 15,0 0 0-15,0 0 0 0,0 0 173 0,0 0 30 16,0 0 5-16,0 0 2 0,0-8-113 0,0 1-22 16,4 3-5-16,1-4-1 0,-5 0-36 0,4 1-7 15,-4-1-2-15,4 0 0 0,5 1-8 0,-4-1-3 16,3-4 0-16,1 5 0 0,4-1-1 0,0 0-1 15,4 0 0-15,-4 1 0 0,5 3-3 0,-1 0-8 16,0 0 12-16,1 4-4 0,4 0-8 0,-1 8 0 16,1-4 9-16,0 3-9 0,-1 5 0 0,-8 3 0 15,0-3 0-15,-8 7 0 0,3-3 0 0,-8-1 0 16,5 4 0-16,-10 1 8 0,-3 3-8 0,-1 0 0 16,0-4-8-16,-4 5 8 0,5-5 0 0,-10 0 0 0,5 0 0 0,0 1 0 15,0-5 0-15,5 1 0 0,-5-5 0 16,-5 1 11-16,5-1-3 0,-4 1-8 0,4 0 12 0,-5-5-4 31,5 5-31-31,5-4-6 0,-1-5-2 0,0 5 0 0,5-4 50 0,-5 0 9 0,9-4 3 0,0 0 0 16,0 0-31-16,0 0 8 0,0 0-8 0,0 0 4 15,0 0-4-15,0 0 0 0,9 0 0 0,4-4 0 16,-4 0 0-16,4 0 0 0,4 0 0 0,-4 1 0 16,4-5 0-16,1 4 0 0,8 0 0 0,0 4 0 15,0 0 0-15,0 0 0 0,0 4 0 0,0 0 0 0,-4 4 0 0,0-1 0 16,-5 1 0-16,0 4 0 0,-8-1 0 0,-5 1 0 15,1 3 0-15,-5 1 0 0,-5-1 0 0,1 1 0 16,-5-1 0-16,1 0 0 16,-5 5-28-16,4-9-3 0,-8 5 0 0,-1-1 0 0,1 1 51 0,-5-5 9 15,0 5 3-15,1-5 0 0,3 1-32 0,5-1 0 16,-8-3 0-16,8 4 0 0,-5-8-16 0,1-1-7 16,4 1-1-16,-5-4 0 15,5 0-172-15,5-4-36 0,8 4-6 0</inkml:trace>
  <inkml:trace contextRef="#ctx0" brushRef="#br0" timeOffset="-154748.994">23455 16473 2253 0,'0'0'100'0,"0"0"20"16,0 0-96-16,0 0-24 0,9-7 0 0,-5-1 0 15,-4-8 196-15,0 5 33 0,-4-1 7 0,-1-3 2 0,1 3-95 16,-5 1-19-16,1-1-4 0,-5 4-1 16,-1 1-69-16,1-1-14 0,0 0-2 0,0 4-1 0,0 4-20 0,0 0-4 15,-4 0-1-15,0 4 0 0,-5 4-5 0,-4 4-3 16,4-1 0-16,-4 1 0 0,0-1 0 0,4 5 0 16,1-1 0-16,-1 4 0 0,5 1 0 0,-5 3 0 15,4-4 0-15,5 4 0 0,5-3 0 0,-5 3 0 16,0 0 0-16,4 4 0 0,0-8 0 0,5 8 0 15,-5-3 0-15,5-1 0 0,0 0 0 0,4 0 0 16,-5 0 0-16,5 0 0 0,0 1 0 0,5-5 0 16,-1 4 0-16,0-4 0 0,5-3 0 0,0 3 0 15,-1-7 0-15,10 3 0 0,-5-3 0 0,0-1 0 16,4-3 0-16,0 0 0 0,5-1 0 0,-4-3 0 16,-1 4 0-16,0-4 0 0,5 4 0 0,-5-5 0 0,1 1 0 0,-5-4 0 15,4 4 0-15,-4-4 0 16,0 0 0-16,-4 4 0 0,0-8 0 0,-5 0 0 15,5 0 0-15,-1 1 0 0,-3-1 0 0,-1-4 0 0,0-4 0 16,1-3 0-16,-5 3 0 0,0-3 0 0,0-1 0 0,-5 1 0 16,1-4 0-16,4 3 0 0,0 1 0 0,-4-1 0 15,-5 5 0-15,0-1 0 0,1 1 0 0,-5-1 0 16,0 8 0-16,-5 0 0 0,5 4 0 0,-4 0 0 16,-1 0 0-16,5 4 0 0,-4 0 0 0,0 0 0 15,4 4 0-15,-5 3 0 0,5-3 0 0,0 4 0 16,0-1 0-16,4 5 0 0,1-5 0 0,-1 1 0 15,-4-1 0-15,9-3 0 0,-5 4 0 0,5 3 0 0,-1-7 0 0,1 3 0 16,0-3 0-16,4-8 0 16,0 0-72-16,4 8-13 0,-4-8-3 0,4 4-1462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7T20:20:23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482 161 6448 0 0,'12'5'688'0'0,"-9"-4"-830"0"0,13 4 7895 0 0,-15-5-7255 0 0,-1 0 0 0 0,1 1 1 0 0,-1-1-1 0 0,1 0 0 0 0,-1 1 1 0 0,1-1-1 0 0,-1 0 1 0 0,1 1-1 0 0,-1-1 0 0 0,1 0 1 0 0,-1 1-1 0 0,0-1 0 0 0,1 1 1 0 0,-1-1-1 0 0,0 1 1 0 0,1-1-1 0 0,-1 1 0 0 0,0-1 1 0 0,0 1-1 0 0,1-1 0 0 0,-1 1 1 0 0,0 0-1 0 0,0-1 0 0 0,0 1 1 0 0,0 0-499 0 0,0-1 69 0 0,0 1 1 0 0,0-1 0 0 0,-1 1-1 0 0,1 0 1 0 0,0-1 0 0 0,-1 1-1 0 0,1-1 1 0 0,-1 1 0 0 0,1-1-1 0 0,-1 1 1 0 0,1-1 0 0 0,-1 0-1 0 0,1 1 1 0 0,-1-1 0 0 0,1 0-1 0 0,-1 1 1 0 0,1-1 0 0 0,-1 0-1 0 0,0 1 1 0 0,0-1-70 0 0,-16 7 724 0 0,12-6-600 0 0,-2 1 42 0 0,0 0 0 0 0,0 0-1 0 0,0-1 1 0 0,-1 0 0 0 0,-3-1-166 0 0,-15 3 312 0 0,-104 17 304 0 0,94-15-537 0 0,17-2 6 0 0,0 0-1 0 0,-12 4-84 0 0,21-5 27 0 0,1 0-1 0 0,-1-1 0 0 0,1-1 1 0 0,-1 1-1 0 0,1-2 0 0 0,-1 1 1 0 0,-5-2-27 0 0,-24-1 69 0 0,-20 3 119 0 0,58 0-144 0 0,1 0-176 0 0,3-3-1052 0 0,-2 1 865 0 0,1 0 0 0 0,-1 0 1 0 0,1 0-1 0 0,0 0 0 0 0,0 0 1 0 0,-1 1-1 0 0,1-1 0 0 0,0 1 1 0 0,0-1-1 0 0,2 0 319 0 0,7-3-1964 0 0</inkml:trace>
  <inkml:trace contextRef="#ctx0" brushRef="#br0" timeOffset="463.848">583 426 14768 0 0,'0'0'678'0'0,"0"0"-14"0"0,0 0-195 0 0,0 0 753 0 0,0 0 378 0 0,0 0 80 0 0,0 0-70 0 0,6 6 310 0 0,-5-5 3388 0 0,-36 1-4244 0 0,1 1 1 0 0,-24 6-1065 0 0,24-3 153 0 0,-1-2 0 0 0,-25 0-153 0 0,-55 1 216 0 0,100-4-60 0 0,-11 1-2604 0 0,26-1 994 0 0,3 5-59 0 0</inkml:trace>
  <inkml:trace contextRef="#ctx0" brushRef="#br0" timeOffset="1165.678">527 634 1376 0 0,'0'8'245'0'0,"-1"-5"2602"0"0,0-2-2114 0 0,0 0 0 0 0,0 0 0 0 0,0 0 0 0 0,0 0 1 0 0,1 0-1 0 0,-1 1 0 0 0,0-1 0 0 0,0 0 0 0 0,1 1 0 0 0,-1-1 0 0 0,1 0 1 0 0,-1 1-1 0 0,1-1 0 0 0,0 1 0 0 0,-1 0-733 0 0,-3 11 3173 0 0,0-2 4166 0 0,5-9-4056 0 0,2-7-1792 0 0,22-50-898 0 0,-9 21-298 0 0,3-14-295 0 0,34-97 176 0 0,-39 114-136 0 0,-10 24-21 0 0,0-1 1 0 0,0 1-1 0 0,-1-1 0 0 0,0-3-19 0 0,2-4 29 0 0,-3 9 27 0 0,0-1 0 0 0,-1 0 0 0 0,1 1 0 0 0,-1-4-56 0 0,-1 8 21 0 0,0 0 0 0 0,0 0 0 0 0,0 0 0 0 0,0 0-1 0 0,-1-1 1 0 0,1 1 0 0 0,0 0 0 0 0,-1 0 0 0 0,0 0 0 0 0,1 0 0 0 0,-1 1 0 0 0,0-1-1 0 0,0 0 1 0 0,0 0 0 0 0,0 0 0 0 0,-1-1-21 0 0,-3-3 22 0 0,-1-1 0 0 0,0 1 1 0 0,1 0-1 0 0,-2 0 0 0 0,1 0 0 0 0,-1 1 0 0 0,0 0 0 0 0,0 1 1 0 0,0-1-1 0 0,-1 1 0 0 0,-1 0-22 0 0,-1-2 1 0 0,1 0 0 0 0,0 0-1 0 0,0-1 1 0 0,1 0 0 0 0,-3-4-1 0 0,9 10 0 0 0,1 0 0 0 0,0 0 0 0 0,0 0 0 0 0,0 0 0 0 0,0 0 0 0 0,0-1 0 0 0,1 1 0 0 0,-1 0 0 0 0,0-1 0 0 0,0 1 0 0 0,1-1 0 0 0,-1 1 0 0 0,1-1 0 0 0,0 1 0 0 0,-1-2 0 0 0,0 1 0 0 0,-1 0 0 0 0,1 0 0 0 0,-1 0 0 0 0,0 0 0 0 0,0 1 0 0 0,1-1 0 0 0,-1 0 0 0 0,0 1 0 0 0,-1-1 0 0 0,1 1 0 0 0,0 0 0 0 0,0 0 0 0 0,0 0 0 0 0,-2-1 0 0 0,-5-3 0 0 0,-28-19 0 0 0,29 21 0 0 0,8 3 0 0 0,-1-1 0 0 0,1 1 0 0 0,-1 0 0 0 0,1 0 0 0 0,-1-1 0 0 0,1 1 0 0 0,-1 0 0 0 0,1 0 0 0 0,0-1 0 0 0,-1 1 0 0 0,1 0 0 0 0,0-1 0 0 0,-1 1 0 0 0,1-1 0 0 0,0 1 0 0 0,-1-1 0 0 0,1 1 0 0 0,0 0 0 0 0,0-1 0 0 0,0 1 0 0 0,-1-1 0 0 0,1 1 0 0 0,0-1 0 0 0,0 1 0 0 0,0-1 0 0 0,0 1 0 0 0,0-1 0 0 0,0 1 0 0 0,0-1 0 0 0,0 1 0 0 0,0-1 0 0 0,0 1 0 0 0,0-1 0 0 0,0 1 0 0 0,0-1 0 0 0,1 0 0 0 0,5-12 0 0 0,-6 13 0 0 0,0-4 0 0 0,1-4 0 0 0,4-1 0 0 0,-5 8 6 0 0,3-1-8 0 0,4-2-55 0 0,-6 3-217 0 0,-1 1-80 0 0,-8-3-8795 0 0,0 3-716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09T18:42:03.2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2533 9138 403 0,'0'0'17'0,"0"0"5"0,0 0-22 0,0 0 0 0,0-8 0 0,0 8 0 16,0-11 524-16,0 11 101 0,-9-8 20 0,9 8 4 16,0 0-421-16,-4-4-85 0,4 4-17 0,-13 0-3 15,8 4-58-15,-8-4-11 0,4 8-2 0,1-1-1 16,-5 1-22-16,0 4-4 0,0-1-1 0,8 1 0 16,-8-5-3-16,0 9-1 0,0-1 0 0,9 5 0 15,-5-1-20-15,5 4 0 0,-13 0 0 0,8 0-8 16,-4 4 8-16,8 0 0 0,5 0 8 0,-4 1-8 15,-5 2 0-15,18-3 8 0,-5-3-8 0,-4 3 0 0,5 0 8 0,4-4-8 16,4 0 10-16,-5 0-10 0,5-4 13 0,-4 5-3 16,8-5-1-16,-4-4 0 0,9 1-9 0,0-8 0 15,-9-1 9-15,4-3-9 0,-4 0 15 0,5-4-2 16,-5-4 0-16,4 0 0 0,-4-7-13 0,4-1 0 16,-4-3 0-16,5-5 0 0,-1-3 0 0,-4 0 0 15,5-4 0-15,-5 0 0 0,-5-4 0 0,1 4 0 16,0-8-12-16,4 4 12 0,-13-3 0 0,4 3 8 15,-4 0 0-15,-4 4 1 0,4 0 1 0,0 4 0 16,-13 3 0-16,4 1 0 0,0 0-7 0,-4 7-3 16,-4-3 0-16,4 7 0 0,-5 0 0 0,-3 4 0 15,-1-3 0-15,9 7 0 0,-4 0 0 0,-5 4 0 16,9-1 0-16,-4 5 0 16,-1-4-24-16,5 4-4 0,0-1 0 0,9 5-1 15,-9-4-183-15,8 3-36 0</inkml:trace>
  <inkml:trace contextRef="#ctx0" brushRef="#br0" timeOffset="519.84">3184 9339 1036 0,'0'0'92'0,"0"0"-73"0,0 0-19 0,0 0 0 15,0 0 351-15,0 0 66 0,0 0 14 0,0 0 2 16,0 0-225-16,0 7-46 0,0-7-9 0,0 12-1 16,0-1-72-16,-9 1-13 0,9 3-3 0,-4 1-1 15,4 3-32-15,-13-3-7 0,9 3 0 0,-5 0-1 16,5 1-23-16,-5 3 9 0,5 0-9 0,-1 0 0 16,-8-4 0-16,13 1 0 0,-13-1 0 0,9-4 0 15,-5 1-53-15,5 3-11 0,-5-3-3 0,5-5 0 16,-5 1-123-16,5-1-25 0,-1-3-5 0</inkml:trace>
  <inkml:trace contextRef="#ctx0" brushRef="#br0" timeOffset="799.01">3219 9779 921 0,'0'0'40'0,"0"0"10"0,0 0-40 0,0 0-10 16,0 0 0-16,0 0 0 0,0 0 486 0,0 0 95 15,8-4 19-15,-8 4 4 0,5-8-400 0,-5 0-80 16,-5 1-16-16,5-5-3 0,-8-3-49 0,3-1-9 0,-3 1-3 0,3 3 0 16,1-3-24-16,-5-1-4 0,5 1-2 0,-5-1 0 15,5 5-14-15,0-1 0 0,-5 1 0 0,5 3 8 16,-9-4-8-16,4 5 0 0,5-1 0 0,-1 4 0 31,-8 0-42-31,4 0-8 0,1 0-2 0,8-3-1534 0</inkml:trace>
  <inkml:trace contextRef="#ctx0" brushRef="#br0" timeOffset="1285.093">3479 9767 1324 0,'0'0'118'0,"0"0"-94"0,0 0-24 0,0 0 0 16,0 0 350-16,5-4 66 0,3-3 12 0,-3-5 4 16,8-3-237-16,-13-5-47 0,0-7-10 0,-9-4-2 15,9 0-71-15,-4-3-14 0,-1-1-3 0,5 0-1 16,-8 0-32-16,3 5-7 0,5-1 0 0,-8 4-8 16,3 3 0-16,5 1 0 0,0 4 0 0,-8 4 0 15,8-1-55-15,0 1-5 0,0 3 0 0,0 0-1 16,0 5-89-16,-5-1-18 0,5 0-3 0,0 8-1137 15</inkml:trace>
  <inkml:trace contextRef="#ctx0" brushRef="#br0" timeOffset="1631.568">3822 9149 921 0,'0'0'82'0,"0"0"-66"16,0 0-16-16,13 4 0 0,-13-4 451 0,13 0 86 16,-13 0 18-16,5 4 3 0,-5-4-346 0,0 0-70 15,0 0-14-15,0 0-2 0,0 0-55 0,0 0-11 16,0 0-3-16,0 0 0 0,0 0-28 0,0 0-5 16,0 0-2-16,-5-8 0 0,-8 8-14 0,5-3-8 15,-1 3 10-15,0-4-2 0,-8 4-8 0,4 0 0 0,0 0 0 0,0 0 0 16,-5 4 0-16,-3-4 0 0,-1 3 0 0,5-3 0 15,-1 0 0-15,1 4 0 0,-5 0 0 0,5-4 0 16,4 4 0-16,0 0 0 0,-5 0 0 0,5-4 0 16,0 4-13-16,5-1 1 0,-5 1 0 0,13-4 0 31,0 0-49-31,0 0-10 0,0 0-1 0,0 0-1 16,0 8-27-16,4 0-6 0,5-1-1 0,-5 1 0 0,9-4-35 15,-9 4-7-15,5-4-2 0,4 3-1028 0</inkml:trace>
  <inkml:trace contextRef="#ctx0" brushRef="#br0" timeOffset="1949.014">3835 9312 2509 0,'0'0'111'0,"0"0"23"0,0 0-107 0,0 0-27 15,0 0 0-15,13 0 0 0,-13 0 161 0,0 0 27 16,0 0 6-16,0 0 1 0,0 0-89 0,0 0-18 15,0 0-3-15,0 0-1 0,0 0-44 0,0 0-10 16,0 0-2-16,0 0 0 0,-8 3-14 0,3 1-3 16,-8-4-1-16,13 0 0 0,0 0-10 0,-4 8 0 15,-18-4 9-15,5 0-9 0,0 0 0 0,-1-1 0 16,5 1 0-16,-4 0 0 0,4 0 9 0,-9 0-9 16,13-4 12-16,-4 0-12 15,-4 4-18-15,4-4-10 0,0 4-3 0,4-4 0 0,1 3 31 0,-1-3 0 0,9 0 0 0,0 0 0 16,0 0 0-16,0 0 0 0,0 0-8 0,0 0 8 31,13 8-90-31,0-4-15 0,-13-4-3 0,4 8-1 16,5-1-22-16,4-3-4 0,-4 4-1 0,-1 0 0 15,-3-4-109-15,3 3-23 0</inkml:trace>
  <inkml:trace contextRef="#ctx0" brushRef="#br0" timeOffset="2260.337">3935 9694 1555 0,'0'0'138'0,"9"7"-110"15,0 5-28-15,-9-4 0 16,4 3 300-16,-4-3 56 0,0-8 10 0,0 12 2 16,0-5-205-16,0-7-42 0,-4 8-8 0,4 0-1 0,-13-4-52 0,8 0-11 15,-8-1-1-15,5 1-1 0,-6-4-12 0,-3 4-3 16,4-4 0-16,4 0 0 0,-12 0-7 0,3 0-1 15,5 4-1-15,-4 0 0 0,4-4-36 0,-4 0-7 16,-1 4-2-16,5 0 0 0,-4 3 22 0,4 1 0 16,-13-4 0-16,8 0 0 0,1 3 0 0,4 1 0 15,0-4 0-15,0 4 0 0,-5-4 0 0,10-1 0 16,8-3 0-16,0 0 0 0,0 0 0 0,0 0 0 16,0 0 0-16,0 0 0 15,0 0-56-15,0 0-6 0,-5-7-2 0,5-1-1459 0</inkml:trace>
  <inkml:trace contextRef="#ctx0" brushRef="#br0" timeOffset="2882.887">3201 9659 1209 0,'0'0'108'0,"0"0"-87"0,0 0-21 0,0 0 0 15,0 0 349-15,0 0 66 0,0 0 13 0,0 0 2 16,-4 0-219-16,-5-4-44 0,5-4-9 0,-5-3-2 16,5-5-64-16,-9 1-14 0,9-4-2 0,-9-1-1 15,4 1-41-15,0 0-8 0,9 3-2 0,-13-3 0 16,0 4-24-16,9-1 8 0,-5 5-8 0,5 3 7 16,-5-4-27-16,5 5-3 0,4-1-1 0,0 0 0 15,0 0-149-15,0 4-31 0</inkml:trace>
  <inkml:trace contextRef="#ctx0" brushRef="#br0" timeOffset="23532.224">6628 9281 2131 0,'0'0'94'0,"0"0"20"0,-9-8-91 0,0-4-23 16,1 5 0-16,3-1 0 0,-8 0 155 0,4 4 26 15,1-3 6-15,-5 3 1 0,4 0-72 0,-4 4-15 16,4 0-2-16,1 4-1 0,-5 0-38 0,4-1-8 15,0 5-2-15,5 0 0 0,-9 3-20 0,4 1-4 16,1 0-1-16,8 7 0 0,-13 0-10 0,4 4-3 16,4 1 0-16,5 3 0 0,-4 0-4 0,4 0-8 15,0 4 11-15,0-1-11 0,4 1 13 0,1 0-4 16,-1-4-1-16,5 0 0 0,0-7 4 0,4-1 0 16,4 0 0-16,-4-7 0 0,-4-1 0 0,12-7 0 15,-8-4 0-15,9 0 0 0,-5-8-4 0,5-3-8 16,0-5 12-16,0-3-4 0,-5-4 0 0,0 0 0 15,-8-4 0-15,8-4 0 0,-4 0-8 0,-8-4 10 16,3 1-10-16,1-1 10 0,0-4-10 0,-9 8 0 0,0-3 0 0,0 3 7 16,-9 4-7-16,5 0 0 0,-5 3 0 0,0 5 0 15,1 4 0-15,3-1 0 0,-16 5 0 0,12 3 0 16,-13 4 0-16,5 0 0 0,-5 8 0 0,9-4 0 16,-13 8-26-16,13 0-5 0,-4 3-1 15,4 1 0-15,0-1-21 0,0 5-5 0,8-5-1 16,1 5 0-16,4-1-239 0,0 1-48 0</inkml:trace>
  <inkml:trace contextRef="#ctx0" brushRef="#br0" timeOffset="23898.975">7205 9420 1843 0,'0'0'164'0,"0"0"-132"15,0 0-32-15,0-8 0 0,0 8 293 0,0 0 52 0,0 0 11 16,0 0 1-16,-4-4-219 0,-5 0-44 0,5 4-9 0,-9 4-1 16,4 0-51-16,-4 4-9 0,-4 7-3 0,4 1 0 15,-5 3-13-15,1 0-8 0,0 4 10 0,-5 4-10 16,13-4 0-16,-13 5 0 0,5-5 0 0,-5 4 0 31,9-4-38-31,-8 0-14 0,3-4-2 0,5 1-1 16,0-5-72-16,4 1-14 0,1-5-3 0,3 1-1 15,1-5-123-15,4 1-25 0</inkml:trace>
  <inkml:trace contextRef="#ctx0" brushRef="#br0" timeOffset="24121.011">7175 9806 1152 0,'0'0'102'0,"0"0"-82"16,0 0-20-16,0 0 0 0,0 0 409 0,-5 0 78 15,5-4 15-15,-4-4 3 0,-5 0-309 0,1 1-61 16,3-1-13-16,-12-4-2 0,4-7-61 0,-4 0-12 16,-1-1-3-16,1 1 0 0,-5 0-26 0,0 0-6 15,9 3 0-15,-4 1-1 0,0-1-11 0,4-3 0 16,4 3 0-16,-4 1 0 16,4 3-48-16,5-3-9 0,-9 3-2 0,9 5 0 15,8-1-134-15,0 0-27 0,-4 8-6 0</inkml:trace>
  <inkml:trace contextRef="#ctx0" brushRef="#br0" timeOffset="24802.447">7348 9207 633 0,'0'0'28'0,"0"0"6"0,0 0-34 0,0 0 0 16,0 0 0-16,0 0 0 16,0-4 512-16,0 1 96 0,-4-1 20 0,0-4 3 15,4 4-430-15,-5-4-85 0,5 1-18 0,0-1-3 16,-8-4-40-16,3 1-8 0,5-1-2 0,-8 1 0 0,3-1-16 0,5 4-3 15,5-3-1-15,-5-1 0 0,8 1-9 0,-8 3-3 16,13 0 0-16,-13-3 0 0,9 3-1 0,4 0 0 16,-4 4 0-16,4 0 0 0,4 4-12 0,-4 0 9 15,9 4-9-15,-5-4 8 0,5 8-8 0,-9-4 0 16,-4 4 0-16,4 3 0 0,-5 1 0 0,1-1 0 16,-5 1 0-16,-4 7 0 0,5-3 0 0,-5 3 0 15,-5 0 0-15,1 4 0 0,-5-3 0 0,1-5 0 16,-1 4 0-16,-4-3 0 0,4-1 0 0,-4 1 0 15,0-1 0-15,-4-3 0 0,4-1 0 0,4 1 0 16,-4-4 0-16,0 3 0 0,5-3 15 0,-1 0-3 16,-4-4 0-16,4 3 0 0,0-3-2 0,9 0-1 0,-13 0 0 0,13-4 0 31,0 0-32-31,0 0-6 0,0 0-2 0,0 0 0 0,0 0 51 0,0 0 9 0,0 0 3 16,0 0 0-16,0 0-24 0,13-4-8 0,-4 0 0 15,13 0 0-15,-13-3 0 0,12-1 0 0,1 0 0 0,0 0 0 16,-1 5 0-16,1-5 0 0,0 0 0 0,-1 0 0 15,1 5 0-15,0 3 0 0,-5 0 0 0,-4 3 0 16,5 1 0-16,-10 8 0 0,5-4 0 0,-8 3 0 16,3 5 0-16,-8 3 0 0,9 0 0 0,-9 1 0 15,0-1 0-15,-9 0 0 0,9 0 0 0,-8 5 0 16,-5-9 0-16,4 4 0 0,-4 1 0 0,0 3 0 16,-4-8 0-16,-1 1 0 0,1-1 0 0,-5 1 0 0,5-5 0 0,-5 5 0 15,0-5 0-15,5 5 0 0,0-9 0 0,-1 1 0 16,5 0 0-16,0 0 0 0,5-1 0 0,-1-3-12 15,9-4 12-15,0 0-13 16,-9-4-244-16,9 4-49 0</inkml:trace>
  <inkml:trace contextRef="#ctx0" brushRef="#br0" timeOffset="27180.681">10236 9242 1267 0,'0'0'56'0,"-4"8"12"0,0-1-55 0,-5-3-13 0,5 4 0 0,-5-4 0 16,-4 4 366-16,8 3 70 0,-8 1 15 0,0 3 2 16,0 1-305-16,0-1-60 0,0 4-13 0,5 5-3 15,-5-5-45-15,4-4-10 0,0 1-1 0,5-1-1 16,4 8-15-16,0 1 9 0,-9-5-9 0,9 4 8 16,5-8 19-16,-1 5 3 0,9-5 1 0,0 5 0 15,4-9 5-15,-4 1 2 0,9-1 0 0,0 1 0 16,-1-4 5-16,1-5 1 0,0-3 0 0,0-3 0 15,-1-5-25-15,1-4-5 0,0-3-1 0,-1-4 0 0,-7-8-13 0,3-1 0 16,0-6 0-16,-8 3 0 0,0-4 0 0,-5-3 0 16,5 7 0-16,-9-4 8 0,0 0-8 15,-5 4 0-15,1-4 0 0,0 5 0 0,-5 3 0 0,0 0 0 16,-4 3 0-16,0 5 0 0,0 0 0 0,0-1 0 16,0 9 0-16,-4 3 0 0,-1 4 0 0,1 4 0 15,4 0 0-15,-4 4 0 0,-1 4 0 0,5 0 0 16,0 3 0-16,9 1 0 15,-5 3-32-15,5-3-5 0,-1 3-2 0,5 1 0 16,0-5-118-16,9 1-24 0,-5-1-5 0,5 1-1203 0</inkml:trace>
  <inkml:trace contextRef="#ctx0" brushRef="#br0" timeOffset="27515.253">10918 9339 1440 0,'0'0'128'16,"0"0"-103"-16,4-4-25 0,-4 4 0 15,0-8 346-15,0 8 64 0,0-8 13 0,0 8 2 16,-8-4-239-16,3 1-48 0,1-1-10 0,-5 4-1 15,1 4-67-15,-5 3-12 0,0 1-4 0,0 4 0 16,0-1-44-16,-5 5 0 0,1 7 0 0,-5 0 0 0,5 0 16 0,-1 0 6 16,-3-7 2-16,3 7 0 0,1-4-24 0,-1 4 0 15,1 0 0-15,4 1 0 0,-4-5 0 0,4 0-15 16,4 1 3-16,0-5 0 16,5 0-92-16,0-3-19 0,4 3-3 0,0-3-1 15,4-4-109-15,-4 0-23 0,4 3-4 0,5-3-876 16</inkml:trace>
  <inkml:trace contextRef="#ctx0" brushRef="#br0" timeOffset="27749.238">10879 9736 2480 0,'0'0'110'0,"0"0"22"15,0 0-105-15,0 0-27 0,0 0 0 0,0 0 0 0,0 0 141 0,0 0 23 0,0 0 5 0,0 0 1 16,-4-7-66-16,-9-1-12 15,4-4-4-15,-4 4 0 0,-5-3-34 0,1-5-7 0,-9 5-2 0,9-8 0 16,-1-1-25-16,-3 1-6 0,-1 4-1 0,-4-1 0 16,4 1-13-16,0-5 11 0,5 5-11 0,-5-1 10 15,5 1-10-15,4 3 0 0,0 1 0 0,4-1 8 16,5 5-35-16,0-1-7 16,-1-4-2-16,5 5 0 0,0 7-105 0,0 0-22 0,13 0-4 0</inkml:trace>
  <inkml:trace contextRef="#ctx0" brushRef="#br0" timeOffset="28282.934">11035 9312 1843 0,'0'0'81'0,"0"0"18"0,0 0-79 0,0 0-20 16,0 0 0-16,0 0 0 0,0 0 281 0,0 0 53 15,-4-8 10-15,4 4 3 0,0 0-215 0,0 0-44 16,0-3-8-16,0 3-1 0,0-4-46 0,0 0-9 16,0 0-1-16,0-3-1 0,0 3-10 0,4-3-3 15,1 3 0-15,-1 0 0 0,-4 0 7 0,9 1 0 16,-5-5 1-16,9 4 0 0,-4 1 5 0,8-1 1 0,-4 0 0 0,4 4 0 15,1-3-6-15,4 3-1 0,-5 0 0 0,5 0 0 16,-9 4-16-16,4 4 0 0,0 0 0 0,1 4 0 16,-5-1 0-16,-5 5 0 0,5-1 0 0,-8 5 5 15,4 3-5-15,-9 0 0 0,0 5 0 0,0 7 0 16,-9 3 0-16,0-3 0 0,0 4 0 0,-4 4 0 16,0-9 0-16,0 1 0 0,0 4 0 0,-4-4 0 15,4 0 0-15,0 0 0 0,0-8 0 0,0 0 0 16,0-4 0-16,4-3 0 0,0-1 0 0,1-3 0 15,3-4 0-15,1-1 0 0,4-7 0 0,0 0 0 16,0 0 0-16,0 0 0 0,0 0 0 0,0 0 0 16,13-7 0-16,0-1 0 0,0-4 0 0,5 1 0 0,3-1 0 15,5 0 0-15,0 1 0 0,0-5 0 0,-4 1 0 0,4 3 0 16,-4 1 0-16,4-1 0 0,-4 1 0 0,4 3 0 16,-5-4 0-16,1 5 0 0,-4 7 0 0,-1 0 0 15,-4 0 0-15,4 3 0 0,-8 5 0 0,0 0 0 16,-1 0 0-16,-3 3 0 15,-5 5-226-15,0-5-45 0</inkml:trace>
  <inkml:trace contextRef="#ctx0" brushRef="#br0" timeOffset="65097.617">15378 9111 921 0,'0'0'82'0,"4"-8"-66"16,0 0-16-16,1 1 0 0,-1-1 445 0,-4 4 86 16,0-4 17-16,0 8 3 0,0 0-344 0,0 0-69 15,0 0-14-15,0 0-2 0,-9 0-65 0,1 8-13 16,-1 0-2-16,-4 3-1 0,-4 5-15 0,-5 3-3 16,0 4-1-16,1 4 0 0,-5 0-22 0,4 4 0 15,-4 4 0-15,4 0 0 0,-4-1 0 0,4 1 9 0,1 0-9 0,3 0 0 16,1-1 0-16,-1 1 0 0,5 0 0 0,0 0 0 15,0-4 0-15,0-8 0 0,5 0-11 0,-1-4 11 16,0 0-32 0,1-7 1-16,3 4 0 0,1-9 0 0,0 1-73 0,4-4-14 0,0 4-3 0,0-8-1 15,0 0-84-15,0 0-17 0,0 0-3 0,0 0-528 16,0 0-106-16</inkml:trace>
  <inkml:trace contextRef="#ctx0" brushRef="#br0" timeOffset="65462.415">15434 9682 2419 0,'0'0'107'0,"0"0"22"0,0 0-103 0,0 0-26 15,0 0 0-15,0 0 0 0,0 0 193 0,0 0 34 16,-8 4 6-16,-1 0 2 0,-4-8-113 0,0-4-22 16,0-3-5-16,-5-9-1 0,1 1-58 0,0-4-11 15,-5 0-2-15,-4-8-1 0,0-8-22 0,-5 1 0 16,1-1 0-16,4 0 8 0,0 1-8 0,-9-5 0 16,5 5 0-16,-5 3 0 15,5 4-27-15,4 0-3 0,0 4-1 0,0 4 0 0,4-4 50 0,0 4 9 0,5 7 3 0,-1-3 0 16,5 4-31-16,-4-1 8 0,8 9-8 0,1-5 4 15,-1-7-4-15,5 7 0 0,-1 4 0 0,1 1 0 16,4-1 0-16,0 4 0 0,4 0 0 0,1 0 0 16,-1-3 0-16,5 3 0 0,-1 0 0 0,1 0-1092 15,-5 0-219-15</inkml:trace>
  <inkml:trace contextRef="#ctx0" brushRef="#br0" timeOffset="111794.144">19812 9443 1728 0,'0'0'153'0,"0"0"-122"0,0 0-31 0,0 0 0 16,0 0 283-16,0 0 50 0,0 0 11 0,0 0 1 16,0 0-207-16,0 0-42 0,0 0-8 0,0 0-1 15,0 0-39-15,0 0-8 0,0 0-2 0,0 0 0 16,0 15-16-16,0-3-3 0,0 3-1 0,0 1 0 16,0-5-3-16,0 5-1 0,0 3 0 0,0 4 0 15,0-3 0-15,4 3 0 0,0-4 0 0,-4-4 0 16,0 1 2-16,0-1 1 0,0 1 0 0,0-5 0 0,5-3-5 0,-5-8-2 15,0 0 0-15,8 4 0 0,-3 0-10 16,8-8 0-16,0-4 0 0,4-11 0 0,0-4 0 0,5-8 0 16,4 0 0-16,0-8 7 0,0-3-7 0,5-4 0 15,-5-8 0-15,8 3 0 0,-3 1 0 0,-1 0 0 16,1-4 0-16,-1 4 0 0,-4 7 0 0,0-3 0 16,-4 7 0-16,4 1 0 0,-9 3 0 0,9 0 0 15,-8 4 0-15,3 4 0 0,-3 4 0 0,-1 0 0 16,1 0 0-16,-1 7 0 15,-4 5 0-15,0-1-12 0,0 8 12 0</inkml:trace>
  <inkml:trace contextRef="#ctx0" brushRef="#br0" timeOffset="116613.606">23229 9115 460 0,'0'0'20'0,"0"0"5"0,0 0-25 0,0 0 0 16,0 0 0-16,0 0 0 0,0 0 447 0,0 0 84 16,0 0 17-16,0 0 3 0,0 0-345 0,0 0-69 15,0 0-13-15,-9 7-4 0,1 1-44 0,-1 4-10 16,0 3-2-16,5 1 0 0,-5-1-5 0,5 4-2 16,0 1 0-16,-1 7 0 0,5-4-40 0,0 0-8 15,0 8-1-15,5-4-8 0,-1 0 36 0,0 4 1 0,1 0 0 0,-1 3 0 16,5-7-7-16,-1 4-2 0,5 0 0 0,-4 4 0 15,4-8-2-15,0 4-1 0,0-4 0 0,0 0 0 16,0-4-15-16,0 0-10 0,5 0 12 0,-5-3-3 16,4-5-9-16,-4 1 0 0,0-5 0 0,4-3 0 15,-8 0 0-15,9-5 0 0,-5 1 0 0,4 0 0 16,-13-4-36-16,5-4-6 0,-9 4-2 0,4-7-1021 16,-8-5-205-16</inkml:trace>
  <inkml:trace contextRef="#ctx0" brushRef="#br0" timeOffset="117349.444">23546 9404 2098 0,'4'12'93'0,"-4"-12"19"0,0 0-89 0,0 0-23 15,0 0 0-15,0 0 0 0,0 0 176 0,0 0 30 16,0 0 6-16,0-8 2 0,0 0-118 0,-4-3-23 15,0-1-5-15,-1 1 0 0,-3-1-11 0,-1 0-1 0,5 1-1 0,-5-1 0 16,0 5-36-16,1-5-7 0,3 4-2 0,5-3 0 16,-8-1-10-16,3 4 0 0,1 1 0 0,4 7 0 31,-4-4-55-31,4 4-6 0,0 0-2 0,0 0 0 0,0 0-141 0,0 0-28 0,0 0-5 0</inkml:trace>
  <inkml:trace contextRef="#ctx0" brushRef="#br0" timeOffset="117529.984">23663 9358 2242 0,'0'0'100'0,"0"0"20"0,0 0-96 0,0 0-24 15,5-12 0-15,-1 5 0 0,0-5 188 0,-4-3 32 16,-4-1 8-16,0 1 0 0,-1-5-118 0,1 5-24 16,0-1-5-16,-1 1-1 0,-3-4-57 0,3 3-12 15,1 5-3-15,0-1 0 16,-1 1-67-16,-3 3-13 0,3 0-4 0,5 8 0 15,0 0-147-15,0 0-29 0</inkml:trace>
  <inkml:trace contextRef="#ctx0" brushRef="#br0" timeOffset="117876.819">23820 9705 1036 0,'4'0'92'16,"0"0"-73"-16,-4 0-19 0,5 4 0 0,-1-4 348 0,0 4 67 16,1 0 13-16,3 0 2 0,-3 4-226 0,3-1-46 0,1-3-9 0,0-4-1 15,0 4-68-15,4 0-12 0,0-4-4 0,0 0 0 16,0-8-17-16,0 4-4 0,4-7-1 0,-4-1 0 15,0-3-15-15,-4-1-3 0,-1-7-1 0,-3-4 0 0,3 0-15 0,-8 0-8 16,0-8 8-16,0 12-8 0,0-4 0 0,0 8 9 16,-8-4-9-16,8 3 0 0,-5-3 0 0,1 4-9 15,0-1-1-15,-5-3 0 0,-4 4 10 0,4 4 0 16,1 3 0-16,-5 4 0 16,0 4-207-16,4 4-39 0,-13-3-8 0,22 3-2 0</inkml:trace>
  <inkml:trace contextRef="#ctx0" brushRef="#br0" timeOffset="118360.644">24263 9775 288 0,'0'0'25'0,"0"0"-25"0,0 0 0 0,0 0 0 15,8-4 449-15,-3 0 85 0,-1-4 17 0,0 5 3 16,1-5-278-16,-1 0-56 0,0-3-12 0,5 3-1 15,-5-12-87-15,1 5-18 0,3 0-3 0,-3-5-1 16,-1 1-43-16,0-4-9 0,-4 0-2 0,5-1 0 16,-1 1-17-16,-4-4-4 0,0 4-1 0,-4-4 0 0,-5 0-8 0,5 4-2 15,4-4 0-15,-9 4 0 0,0-4-4 0,1 4-8 16,3-1 11-16,-8 1-11 0,5 0 8 0,-5 4-8 16,4-4 0-16,-4 3 5 0,4 1-5 0,1 0 0 15,-1 3 0-15,0 1 0 0,5-5 0 0,-1 9 0 16,1-5 0-16,0 5 0 0,-1-1 0 0,-3 1 0 15,3-5 0-15,5 9 0 0,0-9 0 0,0 5 0 16,0-1 0-16,-4 0 0 16,8 5-28-16,-4-5-3 0,0 4 0 0,0 1 0 0,5-1 31 0,-5 8 0 15,0 0 0-15,0 0 0 0,0 0 12 0,0 0 9 16,0 0 2-16,0 0 0 16,4 11-159-16,-4 5-31 0,0-1-6 0</inkml:trace>
  <inkml:trace contextRef="#ctx0" brushRef="#br0" timeOffset="118815.993">24432 9721 518 0,'0'0'46'0,"0"0"-37"16,0 0-9-16,0 11 0 15,0-11 404-15,0 0 80 0,0 0 15 0,0 0 3 0,0 0-258 0,0 8-52 16,0-8-11-16,0 0-1 0,0 0-65 0,0 0-13 16,0 0-2-16,0 0-1 15,0 0-29-15,4 8-6 0,5-4 0 0,-5 0-1 0,9-4-26 0,-4 0-5 16,0 0 0-16,8 0-1 0,-4-4-22 0,9 0-9 15,-5 4 8-15,5-4-8 16,0 0-20-16,-5-4-8 0,0 5-3 0,1-1 0 0,-1-4 31 0,-4 0 0 0,-9 0 13 0,1 1-1075 16,-1-1-215-16</inkml:trace>
  <inkml:trace contextRef="#ctx0" brushRef="#br0" timeOffset="119285.905">24823 9732 748 0,'0'0'33'0,"0"0"7"0,0 0-32 0,0 0-8 16,0 0 0-16,8-3 0 0,-3-1 458 0,-1 0 90 16,1-4 17-16,-5 0 4 0,4-3-357 15,-4-1-71-15,0-7-14 0,-4-8-3 0,-1 0-52 0,1-4-9 0,4 0-3 0,-5 4 0 16,5-4-20-16,-8 0-5 0,3 0-1 0,1 0 0 16,4 1-14-16,-4-1-4 0,-1 4 0 0,1 0 0 15,4 3-16-15,-4 1 8 0,-1 0-8 0,5 4 0 16,-4 3-17-16,4-3-11 0,0 4-1 15,0 3-1-15,0 1-128 0,0 3-26 0,4 0-4 0</inkml:trace>
  <inkml:trace contextRef="#ctx0" brushRef="#br0" timeOffset="119556.069">24931 8980 1670 0,'0'0'148'16,"0"0"-118"-16,0 0-30 0,0 0 0 16,0 0 275-16,0 0 49 0,0 0 9 0,0 0 3 0,5-4-149 0,3-4-30 15,-3 0-5-15,-1 0-2 0,0 1-86 0,1-1-18 16,-1-4-3-16,0 5-1 0,5-9-26 0,0 5-6 15,0-1-1-15,-5 1 0 0,5-1-9 0,-5 4 0 16,5-3 0-16,-5 3 0 16,9-4-142-16,-4 1-24 0,-1-5-5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51:32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67 1376 0 0,'3'2'-347'0'0,"9"5"15681"0"0,-6-6-11192 0 0,-5 0-3741 0 0,0-1-1 0 0,0 0 0 0 0,0 0 1 0 0,0 0-1 0 0,0 0 1 0 0,0 0-1 0 0,0 0 1 0 0,1 0-1 0 0,-1 0 0 0 0,0 0 1 0 0,0 0-1 0 0,0 0 1 0 0,0-1-1 0 0,0 1-400 0 0,36-9 3188 0 0,-25 6-2585 0 0,0 0 0 0 0,0-1 0 0 0,1 0-603 0 0,67-21 643 0 0,-26 9-11 0 0,-19 6-312 0 0,-26 8-340 0 0,-8 1-76 0 0,-1 1-3 0 0,0 2-75 0 0,0-1-1 0 0,-1 0 0 0 0,1 1 0 0 0,-1-1 0 0 0,1 0 0 0 0,-1 0 0 0 0,1 0 1 0 0,-1 1-1 0 0,0-1 0 0 0,0 0 0 0 0,1 0 0 0 0,-1 0 0 0 0,0 0 1 0 0,0 0-1 0 0,-1 0 175 0 0,-8 8-1403 0 0</inkml:trace>
  <inkml:trace contextRef="#ctx0" brushRef="#br0" timeOffset="774.93">418 54 5528 0 0,'0'0'422'0'0,"0"0"102"0"0,0 0 1459 0 0,0 0 669 0 0,0 0 131 0 0,0 0-142 0 0,0 0-713 0 0,0 0-316 0 0,0 0-63 0 0,0 0-140 0 0,0 0-538 0 0,0 0-235 0 0,0 0-48 0 0,4 7 449 0 0,-2-1-766 0 0,0 0-1 0 0,0 1 1 0 0,0-1-1 0 0,-1 0 1 0 0,0 1-1 0 0,-1-1 1 0 0,1 1-1 0 0,-1 0-270 0 0,0 2 226 0 0,1 0 1 0 0,1 0-1 0 0,-1 1 0 0 0,2 2-226 0 0,5 28 463 0 0,-6-25-187 0 0,0-1 0 0 0,4 10-276 0 0,1 5 561 0 0,10 30 171 0 0,-12-43-766 0 0,0 0 1 0 0,-1 0-1 0 0,0 9 34 0 0,5 7 264 0 0,-8-29-264 0 0,0-1 0 0 0,0 0 0 0 0,0 0 0 0 0,0 1 0 0 0,0-1 0 0 0,1 0 0 0 0,-1 0 0 0 0,1 0 0 0 0,-1 0 0 0 0,2 0 0 0 0,3 6 0 0 0,-2-3-1715 0 0,-1-6-2953 0 0,-2 0 1182 0 0,8-2-5916 0 0</inkml:trace>
  <inkml:trace contextRef="#ctx0" brushRef="#br0" timeOffset="1498.115">883 598 4144 0 0,'0'0'319'0'0,"0"0"-54"0"0,0 0 556 0 0,0 0 267 0 0,1 1 52 0 0,1 0-105 0 0,0-1 0 0 0,1 1 0 0 0,-1 0 0 0 0,0-1 0 0 0,1 1 0 0 0,-1-1 0 0 0,1 0 0 0 0,-1 0 0 0 0,0 0 0 0 0,1 0 0 0 0,1-1-1035 0 0,7 1 657 0 0,-9 0 315 0 0,-2 0-4 0 0,0 0-41 0 0,0 0-174 0 0,0 0-75 0 0,0 0-20 0 0,0 0-36 0 0,0 0-145 0 0,0 0-58 0 0,0 0-17 0 0,0 0-40 0 0,-16-9 84 0 0,11 6-342 0 0,-1 1 0 0 0,1 0 0 0 0,-1 0-1 0 0,0 1 1 0 0,0-1 0 0 0,0 1 0 0 0,1 1 0 0 0,-1-1 0 0 0,0 1-1 0 0,0 0 1 0 0,0 0 0 0 0,0 1 0 0 0,0-1 0 0 0,-2 2-104 0 0,-13 2 564 0 0,0 2 0 0 0,0 1 0 0 0,-5 2-564 0 0,13-4 46 0 0,12-4-94 0 0,-1 0 0 0 0,0-1 1 0 0,0 1-1 0 0,0 0 0 0 0,0-1 0 0 0,0 0 0 0 0,0 1 0 0 0,0-1 0 0 0,0 0 1 0 0,0 0-1 0 0,-1 0 0 0 0,0-1 48 0 0,2 1-108 0 0,-1-1 1 0 0,1 1-1 0 0,0-1 0 0 0,0 0 1 0 0,0 1-1 0 0,0-1 1 0 0,0 0-1 0 0,0 0 0 0 0,0 0 1 0 0,0 0-1 0 0,1 0 1 0 0,-1 0-1 0 0,0-1 108 0 0,0 2-78 0 0,-3-7-1647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51:46.1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23616 361 9416 0 0,'8'-11'867'0'0,"-1"2"-2342"0"0,-3 3 3466 0 0,-2 1 3356 0 0,-1 0 4714 0 0,-1 5-10003 0 0,-1 0-1 0 0,1 0 1 0 0,0 0-1 0 0,0 1 0 0 0,0-1 1 0 0,0 0-1 0 0,-1 0 1 0 0,1 0-1 0 0,0 1 1 0 0,0-1-1 0 0,-1 0 1 0 0,1 0-1 0 0,0 0 1 0 0,0 0-1 0 0,-1 0 0 0 0,1 0 1 0 0,0 0-1 0 0,0 1 1 0 0,-1-1-1 0 0,1 0 1 0 0,0 0-1 0 0,0 0 1 0 0,-1 0-1 0 0,1 0 0 0 0,0 0 1 0 0,-1 0-1 0 0,1 0 1 0 0,0 0-1 0 0,0-1 1 0 0,-1 1-1 0 0,1 0 1 0 0,0 0-1 0 0,0 0 0 0 0,-1 0-57 0 0,-14-3 157 0 0,11 1 157 0 0,-68-7 800 0 0,22 7-1053 0 0,36 2-78 0 0,6 0 169 0 0,0 0 0 0 0,0 0 0 0 0,-1 1-1 0 0,-7 2-151 0 0,-44 3 280 0 0,51-4-197 0 0,1-1 0 0 0,-1 0 0 0 0,0-1 0 0 0,1 0 0 0 0,-5 0-83 0 0,-4 0 331 0 0,16-1-354 0 0,-1 1 0 0 0,1 0 0 0 0,0 0 1 0 0,0-1-1 0 0,0 1 0 0 0,0-1 0 0 0,0 1 0 0 0,0-1 1 0 0,0 1-1 0 0,0-1 0 0 0,0 0 0 0 0,0 1 1 0 0,0-1-1 0 0,0 0 0 0 0,0 0 0 0 0,0-1 23 0 0,0 1 6 0 0,0 0 0 0 0,0 0-1 0 0,-1 0 1 0 0,1 0 0 0 0,0 0 0 0 0,0 0-1 0 0,0 1 1 0 0,-1-1 0 0 0,1 0 0 0 0,0 1 0 0 0,-1-1-1 0 0,1 1 1 0 0,-1-1 0 0 0,1 1 0 0 0,-1-1-1 0 0,1 1 1 0 0,-2 0-6 0 0,-32-4 174 0 0,29 3-138 0 0,0 0 0 0 0,0 0 0 0 0,0 1-1 0 0,1 0 1 0 0,-1 0 0 0 0,0 0 0 0 0,0 1-1 0 0,0-1 1 0 0,1 2 0 0 0,-2-1-36 0 0,-4 2 40 0 0,10-3-37 0 0,0 0 1 0 0,0 1 0 0 0,0-1 0 0 0,0 0-1 0 0,0 1 1 0 0,-1-1 0 0 0,1 1-1 0 0,0-1 1 0 0,0 1 0 0 0,0 0 0 0 0,0-1-1 0 0,0 1 1 0 0,0 0-4 0 0,-3 2 13 0 0,-1 0 0 0 0,1 0 0 0 0,-1 0 0 0 0,0-1-1 0 0,0 1 1 0 0,0-1 0 0 0,0-1 0 0 0,0 1 0 0 0,0-1 0 0 0,-1 0 0 0 0,1 0 0 0 0,-1 0-1 0 0,1-1 1 0 0,0 1 0 0 0,-1-1 0 0 0,1-1 0 0 0,-5 0-13 0 0,-12-2 95 0 0,0-2 0 0 0,0 0 0 0 0,-16-7-95 0 0,16 5 16 0 0,-107-32-5 0 0,-45-14 50 0 0,-57-5-61 0 0,73 25 0 0 0,147 31 0 0 0,-508-78 64 0 0,447 70-51 0 0,17 2 13 0 0,0 3-1 0 0,-12 2-25 0 0,-66-3 0 0 0,52 2 0 0 0,-6 4 0 0 0,-201 20 0 0 0,-20 4 0 0 0,302-23 0 0 0,-484 51 0 0 0,442-42 0 0 0,32-7 0 0 0,-1 1 0 0 0,-11 0 0 0 0,-19-1 0 0 0,0 2 0 0 0,1 2 0 0 0,0 2 0 0 0,0 2 0 0 0,-2 3 0 0 0,-35 17 0 0 0,-111 34 0 0 0,-33-11 0 0 0,127-34-20 0 0,-120 24-48 0 0,165-33 68 0 0,11-3 0 0 0,-5 0 0 0 0,-72 7 0 0 0,-10 1 0 0 0,-23-4 0 0 0,-135 2 0 0 0,214-10 0 0 0,-34 1 0 0 0,-232 4 144 0 0,286-7-144 0 0,-20 0 0 0 0,-6-3 0 0 0,-14 5 0 0 0,-33 0 0 0 0,-353 12 0 0 0,352-14-41 0 0,43-2 18 0 0,-8 2 23 0 0,-62 2 0 0 0,44 2 0 0 0,-159 12 0 0 0,17 0 0 0 0,-106 6 0 0 0,216-17 0 0 0,-76-4 0 0 0,0-1 0 0 0,72 1 0 0 0,57-2 0 0 0,-14 5 0 0 0,-102 11 0 0 0,-1-10 0 0 0,0-9 0 0 0,-24-10 0 0 0,-257-8 0 0 0,408 22 0 0 0,14-1 0 0 0,-23-3 0 0 0,-130-4 0 0 0,115 6 0 0 0,-45-8 0 0 0,-3-1 0 0 0,64 6 0 0 0,-290-24 0 0 0,274 16 0 0 0,50 4 0 0 0,-51 0 0 0 0,-142 0 0 0 0,-242-12 0 0 0,260 8 0 0 0,-170-6 0 0 0,320 14 0 0 0,-611-30 0 0 0,468 25 0 0 0,-121-1 0 0 0,209 7 0 0 0,35-1 0 0 0,-240 3 0 0 0,121 2 0 0 0,112-4 0 0 0,-80 0 0 0 0,-114 1 0 0 0,-119 7 0 0 0,190-13 0 0 0,33 1 0 0 0,-105 0 0 0 0,-3 0 0 0 0,112 7 0 0 0,-171-2 0 0 0,109 2 0 0 0,91 0 0 0 0,-398-7 0 0 0,335 9 33 0 0,63 0 6 0 0,-123 2 19 0 0,-133-2-140 0 0,311-4 80 0 0,-55-2 64 0 0,36-3-49 0 0,-65-7-14 0 0,-23 0 1 0 0,154 10 0 0 0,46 2 0 0 0,-95-3 0 0 0,-39 5 0 0 0,-93 3 0 0 0,168-4 0 0 0,-151-6 0 0 0,137 4-1 0 0,13 1 14 0 0,-68-6 96 0 0,58 3-147 0 0,39 3 3 0 0,-40-7 35 0 0,-71-23 68 0 0,75 14-32 0 0,-11-2-28 0 0,19 8-8 0 0,25 5 0 0 0,-12-7 0 0 0,52 10 0 0 0,0 0 0 0 0,0-1 0 0 0,0-1 0 0 0,0 1 0 0 0,-1-3 0 0 0,-25-11 0 0 0,34 17 0 0 0,1 0 0 0 0,-1 1 0 0 0,1-1 0 0 0,-1 0 0 0 0,1 1 0 0 0,-1-1 0 0 0,1 0 0 0 0,-1 1 0 0 0,0 0 0 0 0,1-1 0 0 0,-1 1 0 0 0,0 0 0 0 0,1 0 0 0 0,-1 0 0 0 0,0 0 0 0 0,1 0 0 0 0,-2 1 0 0 0,-7-1 0 0 0,3 0 0 0 0,-7 0 0 0 0,10 0 0 0 0,1 1 0 0 0,-1-1 0 0 0,1-1 0 0 0,0 1 0 0 0,-1 0 0 0 0,1-1 0 0 0,-1 0 0 0 0,1 1 0 0 0,0-1 0 0 0,-3-2 0 0 0,4 3 0 0 0,0-1 0 0 0,1 1 0 0 0,-1-1 0 0 0,1 1 0 0 0,-1 0 0 0 0,0 0 0 0 0,1 0 0 0 0,-1-1 0 0 0,0 2 0 0 0,1-1 0 0 0,-1 0 0 0 0,0 0 0 0 0,-19 1 0 0 0,14-2 0 0 0,-11-8 0 0 0,17 9 0 0 0,1-1 0 0 0,0 1 0 0 0,0 0 0 0 0,-1 0 0 0 0,1 0 0 0 0,0 0 0 0 0,0 0 0 0 0,-1 0 0 0 0,1-1 0 0 0,0 1 0 0 0,-1 0 0 0 0,1 0 0 0 0,0 0 0 0 0,0 0 0 0 0,-1 0 0 0 0,1 0 0 0 0,0 0 0 0 0,-1 0 0 0 0,1 0 0 0 0,0 0 0 0 0,0 0 0 0 0,-1 0 0 0 0,1 1 0 0 0,0-1 0 0 0,-1 0 0 0 0,1 0 0 0 0,0 0 0 0 0,0 0 0 0 0,-1 0 0 0 0,1 0 0 0 0,0 1 0 0 0,0-1 0 0 0,-1 0 0 0 0,1 0 0 0 0,0 0 0 0 0,0 1 0 0 0,0-1 0 0 0,0 0 0 0 0,-1 0 0 0 0,1 1 0 0 0,0-1 0 0 0,0 0 0 0 0,0 0 0 0 0,0 1 0 0 0,0-1 0 0 0,0 0 0 0 0,0 1 0 0 0,0-1 0 0 0,-1 0 0 0 0,1 0 0 0 0,0 1 0 0 0,1 15 0 0 0,-1-14 0 0 0,0 0 0 0 0,0 15 0 0 0,0-1 0 0 0,1 1 0 0 0,1-1 0 0 0,2 6 0 0 0,6 40 0 0 0,-7-40 0 0 0,0-1 0 0 0,2 0 0 0 0,2 6 0 0 0,-4-18 0 0 0,-1 1 0 0 0,0 0 0 0 0,-1-1 0 0 0,0 3 0 0 0,6 32 0 0 0,6 9 0 0 0,-3 1 0 0 0,-2 4 0 0 0,21 170 0 0 0,-9-102 0 0 0,-4-24 0 0 0,-1 66 0 0 0,-9-77 0 0 0,9 27 0 0 0,-3-13 0 0 0,-7-46 0 0 0,18 203 0 0 0,-6-47 0 0 0,1 17 0 0 0,4 38 0 0 0,-5 50 0 0 0,-13-196 0 0 0,-7 310 0 0 0,-4-144 0 0 0,-3 65 0 0 0,-1 3 0 0 0,10-257 0 0 0,1 81 0 0 0,11 257 0 0 0,-11-84 0 0 0,0-3 0 0 0,2-40 0 0 0,-3-166 0 0 0,-5 52 0 0 0,1-95 0 0 0,-5 41 0 0 0,-1-16 0 0 0,3 140 0 0 0,4-102 0 0 0,4-166 0 0 0,1 16 0 0 0,6 13 0 0 0,-6-22 0 0 0,0-4 0 0 0,0 0 0 0 0,-1 0 0 0 0,1 0 0 0 0,0-1 0 0 0,0 1 0 0 0,1 0 0 0 0,-1 0 0 0 0,1 0 0 0 0,6 18 0 0 0,8 14 0 0 0,-14-30 0 0 0,0-1 0 0 0,0 0 0 0 0,0 0 0 0 0,-1 1 0 0 0,1-1 0 0 0,-1 1 0 0 0,0-1 0 0 0,0 0 0 0 0,0 0 0 0 0,0 0 0 0 0,1 0 0 0 0,0-1 0 0 0,0 1 0 0 0,1 2 0 0 0,20 32 0 0 0,-2-1 0 0 0,-6-9 0 0 0,-13-23 0 0 0,0 0 0 0 0,1 0 0 0 0,0 0 0 0 0,-1-1 0 0 0,1 1 0 0 0,2 1 0 0 0,36 42 0 0 0,-41-47 0 0 0,1 0 0 0 0,1 0 0 0 0,-1 1 0 0 0,0-1 0 0 0,0 0 0 0 0,1 0 0 0 0,-1 0 0 0 0,1 0 0 0 0,-1 0 0 0 0,1-1 0 0 0,-1 1 0 0 0,2 0 0 0 0,11 6 0 0 0,-2 0 0 0 0,-9-5 0 0 0,0-1 0 0 0,1 1 0 0 0,-1-1 0 0 0,0 1 0 0 0,1-1 0 0 0,-1 0 0 0 0,1 0 0 0 0,-1 0 0 0 0,3 0 0 0 0,10 0 0 0 0,44 4 0 0 0,28-3 0 0 0,60-2 0 0 0,-65-9 0 0 0,122-16 0 0 0,-155 18 0 0 0,44-9 0 0 0,-43 6 0 0 0,-28 6 0 0 0,-1 0 0 0 0,20 0 0 0 0,64-2 0 0 0,0-5 0 0 0,34-11 0 0 0,12-3 0 0 0,-122 20 0 0 0,30-1 0 0 0,-28 4 0 0 0,21-6 0 0 0,211-35 0 0 0,-200 34 0 0 0,7 1 0 0 0,30-4 0 0 0,102-11 0 0 0,-12 0 0 0 0,-106 15 0 0 0,-28 3 0 0 0,0-3 0 0 0,63-8 0 0 0,-69 10 0 0 0,9 0 0 0 0,33-4 0 0 0,15-5 0 0 0,41 2 0 0 0,111 4 0 0 0,-135 6 0 0 0,182-3 0 0 0,-32 0 0 0 0,-12 2 0 0 0,-170 5 0 0 0,414 6 0 0 0,-46 1 0 0 0,52-6 0 0 0,-268-3 0 0 0,-17 2 0 0 0,209-2 0 0 0,17 1-64 0 0,19-1 64 0 0,-250 2 0 0 0,22 7 37 0 0,-44 0-10 0 0,25 4-27 0 0,-119-7 0 0 0,92 4 0 0 0,25-3-24 0 0,90 0-16 0 0,344 15 41 0 0,-474-13 9 0 0,550 17 16 0 0,-474-20-50 0 0,128 3-58 0 0,-281-3 74 0 0,459 13 5 0 0,-147-5 91 0 0,-131 2-165 0 0,-67-2 74 0 0,135 14 39 0 0,-104-6-5 0 0,-71-7-100 0 0,81 4 71 0 0,-17 0-2 0 0,76 3 0 0 0,776 17 120 0 0,-448-25-304 0 0,-141-3 184 0 0,-181-4 0 0 0,54 1 0 0 0,-20 2 0 0 0,265 10-72 0 0,376 9 8 0 0,-765-21 47 0 0,219 3-30 0 0,10-3 47 0 0,91-15-203 0 0,-298-4 86 0 0,-42-7 45 0 0,89-10-64 0 0,-199 16 102 0 0,-9 1 4 0 0,50-5-34 0 0,-92 12-143 0 0,24-6 207 0 0,28-14-172 0 0,-101 23 178 0 0,0-1-1 0 0,0 0 0 0 0,-1 0 0 0 0,1 0 0 0 0,-1 0 0 0 0,0-1 1 0 0,0 0-1 0 0,2-2-5 0 0,3-3 19 0 0,0-1 0 0 0,-1 0 0 0 0,6-7-19 0 0,-8 6-33 0 0,0-1-1 0 0,-1 1 1 0 0,-1-1-1 0 0,0 0 1 0 0,0-1 0 0 0,2-9 33 0 0,0 3-16 0 0,-2-1 16 0 0,4-19 0 0 0,-3 15 0 0 0,0-33-64 0 0,-2 17 64 0 0,-1 1 0 0 0,-2-1 0 0 0,-2-6 0 0 0,-1-167 0 0 0,-23-156 0 0 0,17 265 0 0 0,3 23 0 0 0,-2-76-36 0 0,1 25 8 0 0,0 0 28 0 0,0-14 0 0 0,-2-15 0 0 0,-2-14 0 0 0,-8 5-11 0 0,-9-130-31 0 0,15 143 30 0 0,-2-59 13 0 0,10 111 44 0 0,-2-48-10 0 0,-4-177-35 0 0,4 199 0 0 0,8-35 0 0 0,-3 87 49 0 0,6-32-49 0 0,0 12 76 0 0,5-53-24 0 0,-1 35-29 0 0,-10 108-23 0 0,14-330 16 0 0,-28-118 94 0 0,0-2 76 0 0,20 95-186 0 0,-3 277 4 0 0,2-64 52 0 0,9-21-56 0 0,-4 53 88 0 0,-4-22-88 0 0,-4 70 41 0 0,-2-92-1501 0 0,-9-29 1460 0 0,6 156-2975 0 0,-5-22 2975 0 0,-5-5-7650 0 0,3 13-869 0 0</inkml:trace>
  <inkml:trace contextRef="#ctx0" brushRef="#br0" timeOffset="2033.561">10177 1039 2760 0 0,'0'-13'812'0'0,"-3"0"5472"0"0,1 7-1436 0 0,1 0 5015 0 0,-10 12-8881 0 0,8-2-743 0 0,0 1 0 0 0,1 0 0 0 0,0-1 0 0 0,0 1 0 0 0,0 0 0 0 0,0 0 1 0 0,1 1-1 0 0,0-1 0 0 0,0 0 0 0 0,0 5-239 0 0,0 11 265 0 0,1 0 1 0 0,1 5-266 0 0,0 6 712 0 0,1 6-339 0 0,2 0 1 0 0,1 0-1 0 0,2-1 0 0 0,5 13-373 0 0,-10-41 94 0 0,1 0-1 0 0,0 0 1 0 0,0 0-1 0 0,4 6-93 0 0,-6-13 20 0 0,0 0-1 0 0,0 0 0 0 0,0 0 0 0 0,0-1 1 0 0,0 1-1 0 0,0 0 0 0 0,1-1 0 0 0,-1 1 0 0 0,0-1 1 0 0,1 0-1 0 0,-1 1 0 0 0,1-1 0 0 0,0 0 0 0 0,-1 0 1 0 0,1 0-1 0 0,0 0 0 0 0,0 0 0 0 0,0 0 1 0 0,0 0-1 0 0,0-1 0 0 0,0 1 0 0 0,0-1 0 0 0,1 1-19 0 0,0-2 16 0 0,0 1-1 0 0,0 0 0 0 0,0-1 0 0 0,0 0 0 0 0,1 0 0 0 0,-1 0 1 0 0,0 0-1 0 0,-1 0 0 0 0,1-1 0 0 0,0 1 0 0 0,0-1 0 0 0,0 0 1 0 0,-1 0-1 0 0,1 0 0 0 0,-1 0 0 0 0,0 0 0 0 0,0-1 0 0 0,1 1 1 0 0,-1-1-1 0 0,-1 1 0 0 0,1-1 0 0 0,0 0 0 0 0,0-1-15 0 0,4-6 16 0 0,-1-1 0 0 0,0-1 1 0 0,-1 1-1 0 0,0-1 0 0 0,0-5-16 0 0,2-9 40 0 0,-1 1 0 0 0,-2-1 0 0 0,0-13-40 0 0,-1-79-457 0 0,-2 79-290 0 0,4 16-1548 0 0,-4 21 922 0 0,0 2-984 0 0,0 0-3949 0 0,0 0-1689 0 0</inkml:trace>
  <inkml:trace contextRef="#ctx0" brushRef="#br0" timeOffset="2591.096">10538 1375 14280 0 0,'0'1'1102'0'0,"3"3"-387"0"0,8-13 5750 0 0,-10 8-6143 0 0,0-1 0 0 0,-1 1 1 0 0,1-1-1 0 0,-1 0 0 0 0,1 1 0 0 0,-1-1 1 0 0,0 1-1 0 0,1-1 0 0 0,-1 0 0 0 0,0 1 0 0 0,0-1 1 0 0,0 0-1 0 0,-1 1 0 0 0,1-1-322 0 0,-5-29 1832 0 0,2 11-1167 0 0,-1-5-370 0 0,-1 0 1 0 0,-3-6-296 0 0,0-1-2 0 0,-13-51 66 0 0,16 66-132 0 0,4 14 39 0 0,0 0-1 0 0,1 1 1 0 0,-1-1-1 0 0,0 0 1 0 0,1 0-1 0 0,-1 0 1 0 0,1 0 0 0 0,0 0-1 0 0,0 0 1 0 0,0 0-1 0 0,1 0 1 0 0,-1-2 29 0 0,1 5-21 0 0,-1-1 1 0 0,0 1-1 0 0,1 0 0 0 0,-1 0 1 0 0,0 0-1 0 0,1-1 1 0 0,-1 1-1 0 0,0 0 1 0 0,1 0-1 0 0,-1 0 0 0 0,1 0 1 0 0,-1 0-1 0 0,0-1 1 0 0,1 1-1 0 0,-1 0 1 0 0,0 0-1 0 0,1 0 0 0 0,-1 0 1 0 0,1 0-1 0 0,-1 0 1 0 0,0 0-1 0 0,1 1 1 0 0,-1-1-1 0 0,1 0 0 0 0,-1 0 1 0 0,0 0-1 0 0,1 0 1 0 0,-1 0-1 0 0,0 1 1 0 0,1-1-1 0 0,-1 0 0 0 0,0 0 1 0 0,1 0-1 0 0,-1 1 1 0 0,0-1-1 0 0,1 0 0 0 0,-1 1 1 0 0,0-1 20 0 0,1 1-12 0 0,2 1-49 0 0,1 1-1 0 0,-1-1 0 0 0,0 1 0 0 0,0 0 0 0 0,-1 0 0 0 0,1 0 0 0 0,-1 0 0 0 0,1 1 1 0 0,-1-1-1 0 0,0 1 0 0 0,0-1 0 0 0,0 1 0 0 0,-1 0 0 0 0,1 0 0 0 0,-1 1 62 0 0,3 9-75 0 0,-1 1 0 0 0,-1 0 0 0 0,1 10 75 0 0,3 18-11 0 0,0-3 35 0 0,-2 0-1 0 0,-1 0 0 0 0,-2 7-23 0 0,1-26 201 0 0,-2-19-52 0 0,0-2 19 0 0,0 0 7 0 0,0 0 4 0 0,0 0 10 0 0,0 0 3 0 0,0 0 0 0 0,-6-57 1472 0 0,5 50-1556 0 0,1 1-1 0 0,-1 0 0 0 0,0 0 1 0 0,-2-2-108 0 0,2 1 68 0 0,0 1 1 0 0,-1 0 0 0 0,2 0-1 0 0,-1-3-68 0 0,1-19-142 0 0,2 0-1 0 0,1 0 1 0 0,1 0-1 0 0,1 0 1 0 0,6-18 142 0 0,-10 44 8 0 0,1-1-1 0 0,-1 0 1 0 0,1 1-1 0 0,0-1 1 0 0,0 1-1 0 0,0-1 1 0 0,0 1-1 0 0,0 0 1 0 0,1-2-8 0 0,-1 3 3 0 0,-1 0 1 0 0,0 0-1 0 0,0 0 1 0 0,0 0-1 0 0,1 0 0 0 0,-1 0 1 0 0,0 0-1 0 0,1 0 1 0 0,-1 1-1 0 0,1-1 0 0 0,-1 1 1 0 0,1-1-1 0 0,0 1 1 0 0,-1-1-1 0 0,1 1 0 0 0,-1 0 1 0 0,1 0-1 0 0,0 0 1 0 0,-1 0-1 0 0,2 0-3 0 0,1 1 7 0 0,0 1 0 0 0,-1-1 0 0 0,1 1 0 0 0,0 0 0 0 0,-1 0 0 0 0,1 1 0 0 0,-1-1 0 0 0,0 1 0 0 0,0 0 0 0 0,0 0 0 0 0,0 0 0 0 0,0 0 0 0 0,0 0 0 0 0,-1 0 0 0 0,2 3-7 0 0,4 8 17 0 0,0 0 1 0 0,-1 1-1 0 0,2 6-17 0 0,0 0 35 0 0,2 5 19 0 0,-2 1 0 0 0,3 15-54 0 0,-3-11-1928 0 0,11 25 1928 0 0,-19-52-632 0 0,1-1 0 0 0,0 1 0 0 0,0-1-1 0 0,1 0 1 0 0,-1 0 0 0 0,1 0 0 0 0,2 3 632 0 0,0-1-2827 0 0</inkml:trace>
  <inkml:trace contextRef="#ctx0" brushRef="#br0" timeOffset="2934.153">10876 1375 2760 0 0,'0'0'959'0'0,"0"0"2986"0"0,0 0 1313 0 0,0 0 2005 0 0,4-2-4079 0 0,-3 2-2965 0 0,1-1 1 0 0,-1 0 0 0 0,0 0 0 0 0,0 0 0 0 0,0-1-1 0 0,-1 1 1 0 0,1 0 0 0 0,0 0 0 0 0,0 0-1 0 0,0-1 1 0 0,-1 1 0 0 0,1 0 0 0 0,-1-1 0 0 0,1 1-1 0 0,-1 0 1 0 0,0-1 0 0 0,1 1 0 0 0,-1-1-1 0 0,0 1 1 0 0,0-1 0 0 0,0 1 0 0 0,0-1-220 0 0,0-6 169 0 0,-1 0 1 0 0,0 0-1 0 0,-2-7-169 0 0,1 4 175 0 0,-8-36-8 0 0,-14-36-167 0 0,8 28-1536 0 0,1-3 1536 0 0,12 48-378 0 0,3 8 180 0 0,-1 1 0 0 0,1 0 0 0 0,-1-1 1 0 0,1 1-1 0 0,0-1 0 0 0,-1 1 0 0 0,1-1 1 0 0,0 1-1 0 0,0-1 0 0 0,0 1 0 0 0,0-1 1 0 0,0 1-1 0 0,0-1 0 0 0,0 1 0 0 0,1-1 1 0 0,-1 1-1 0 0,1-1 198 0 0,0 1-2141 0 0,-1 1-3378 0 0,0 0-1447 0 0</inkml:trace>
  <inkml:trace contextRef="#ctx0" brushRef="#br0" timeOffset="3271.251">11139 1033 15664 0 0,'20'-25'1182'0'0,"-9"11"712"0"0,-4 5 2408 0 0,-6 9-2402 0 0,-1 0-608 0 0,0 0-268 0 0,0 0-52 0 0,0 0-96 0 0,0 0-362 0 0,0 0-162 0 0,-6 5 276 0 0,-9 10-61 0 0,11-11-488 0 0,0 0 0 0 0,0 0 0 0 0,0 1 0 0 0,1-1 0 0 0,-3 5-79 0 0,-2 4-211 0 0,-1-1 1 0 0,0 0 0 0 0,-8 7 210 0 0,6-5-195 0 0,0 0 1 0 0,-3 4 194 0 0,-9 15-1345 0 0,15-22-227 0 0,0 0 0 0 0,-5 11 1572 0 0,10-16-977 0 0,1 0-1 0 0,-1-1 1 0 0,1 1-1 0 0,1 0 1 0 0,-1 0 977 0 0,2 4-2375 0 0</inkml:trace>
  <inkml:trace contextRef="#ctx0" brushRef="#br0" timeOffset="3618.329">11125 1397 15664 0 0,'8'4'1667'0'0,"4"7"-1340"0"0,-11-10 1221 0 0,-1-1 528 0 0,0 0 100 0 0,0 0-180 0 0,0 0-841 0 0,0 0-366 0 0,0 0-76 0 0,0 0-68 0 0,-1-3-550 0 0,1-1 0 0 0,-1 1 0 0 0,0-1 0 0 0,-1 1 0 0 0,1 0-1 0 0,0 0 1 0 0,-1 0 0 0 0,0 0 0 0 0,0 0 0 0 0,0 0 0 0 0,0 0-1 0 0,0 0 1 0 0,-1 1 0 0 0,1-1 0 0 0,-1 1 0 0 0,0-1-95 0 0,-9-10 141 0 0,5 5-127 0 0,-1 2-1 0 0,0-1 0 0 0,0 1 1 0 0,0 0-1 0 0,-1 1 1 0 0,0 0-1 0 0,-5-2-13 0 0,-16-10-1186 0 0,26 13-1292 0 0,3-5-7248 0 0</inkml:trace>
  <inkml:trace contextRef="#ctx0" brushRef="#br0" timeOffset="4152.54">11427 1470 21167 0 0,'0'0'968'0'0,"0"0"-22"0"0,4-3-609 0 0,-3 2-165 0 0,0 0-1 0 0,0 0 1 0 0,0 0-1 0 0,0 0 1 0 0,0 0-1 0 0,0 0 1 0 0,-1-1-1 0 0,1 1 1 0 0,0 0-1 0 0,-1-1 1 0 0,1 1 0 0 0,-1-1-1 0 0,1 1 1 0 0,-1-1-1 0 0,0 1 1 0 0,1-1-1 0 0,-1 1 1 0 0,0-1-1 0 0,0 1 1 0 0,0-1 0 0 0,0 0-172 0 0,-1-3 180 0 0,0-1 1 0 0,0 1 0 0 0,-1-1 0 0 0,1 1 0 0 0,-1 0-181 0 0,-2-6 178 0 0,-3-19 48 0 0,5 17-147 0 0,-1 1 0 0 0,-4-10-79 0 0,-3-10-235 0 0,-4-19 235 0 0,4 13-142 0 0,8 33 68 0 0,1 0 1 0 0,0 0-1 0 0,1 0 0 0 0,-1 1 1 0 0,1-1-1 0 0,0 0 1 0 0,0 0 73 0 0,1-4-88 0 0,-1 8 44 0 0,1 2 87 0 0,4 5-30 0 0,-1-1 1 0 0,1 1 0 0 0,-1 0-1 0 0,0 1 1 0 0,-1-1-1 0 0,0 1 1 0 0,0-1-1 0 0,0 1 1 0 0,0 0 0 0 0,-1 0-1 0 0,1 6-13 0 0,4 9 0 0 0,-5-16 0 0 0,0 0 0 0 0,0 1 0 0 0,-1-1 0 0 0,1 0 0 0 0,-1 0 0 0 0,-1 1 0 0 0,1 0 0 0 0,-5 162 705 0 0,4-168-498 0 0,0-1 0 0 0,0 0-6 0 0,0 0-1 0 0,0 0 0 0 0,0 0-9 0 0,0 0-41 0 0,0 0-19 0 0,-1 0-110 0 0,0-1 0 0 0,0 1-1 0 0,0-1 1 0 0,1 1 0 0 0,-1-1 0 0 0,0 0 0 0 0,1 1 0 0 0,-1-1-1 0 0,0 0 1 0 0,1 0 0 0 0,-1 1 0 0 0,1-1 0 0 0,-1 0-1 0 0,1 0 1 0 0,-1 0 0 0 0,1 0 0 0 0,-1-1-21 0 0,-5-16 158 0 0,1-16-82 0 0,1 0 0 0 0,1-29-76 0 0,8-13 45 0 0,-1 34-26 0 0,-3 34-13 0 0,0 1-1 0 0,0 0 1 0 0,1-1 0 0 0,0 1 0 0 0,0 0-1 0 0,1 0 1 0 0,0 0 0 0 0,0 0-1 0 0,4-5-5 0 0,-5 9 31 0 0,0 0-1 0 0,0 0 0 0 0,0 1 1 0 0,0-1-1 0 0,0 0 1 0 0,0 1-1 0 0,1 0 0 0 0,-1-1 1 0 0,1 1-1 0 0,0 0 1 0 0,-1 0-1 0 0,1 1 0 0 0,0-1 1 0 0,0 1-1 0 0,0-1 1 0 0,0 1-1 0 0,1 0 0 0 0,-1 0 1 0 0,0 0-1 0 0,0 1 1 0 0,1-1-1 0 0,0 1-30 0 0,2 0 57 0 0,-1 1 1 0 0,0 1-1 0 0,1-1 0 0 0,-1 1 1 0 0,0-1-1 0 0,0 2 0 0 0,0-1 1 0 0,0 0-1 0 0,0 1 0 0 0,-1 0 1 0 0,2 1-58 0 0,3 3 23 0 0,0-1 0 0 0,-1 2 1 0 0,0-1-1 0 0,0 1 0 0 0,-1 1 0 0 0,6 7-23 0 0,3 7 47 0 0,-1 1 0 0 0,0 2-47 0 0,-8-12-108 0 0,-1 0-1 0 0,-1 1 1 0 0,0-1 0 0 0,1 7 108 0 0,12 35-550 0 0,-9-30-748 0 0,-5-15-1821 0 0,-2-3-2094 0 0,1 2-4069 0 0</inkml:trace>
  <inkml:trace contextRef="#ctx0" brushRef="#br0" timeOffset="4539.506">11859 1227 9672 0 0,'-2'7'2643'0'0,"0"0"-1"0"0,1 1 1 0 0,0-1 0 0 0,0 1 0 0 0,1 4-2643 0 0,-3 16 3071 0 0,2-15-2649 0 0,1 0 0 0 0,0-1 0 0 0,1 1-1 0 0,1 0 1 0 0,0-1 0 0 0,0 1 0 0 0,1-1 0 0 0,2 4-422 0 0,-5-14 68 0 0,1 0 0 0 0,0 0 0 0 0,-1 0-1 0 0,1 0 1 0 0,0 0 0 0 0,0 0-1 0 0,0 0 1 0 0,0 0 0 0 0,0-1 0 0 0,1 1-1 0 0,-1-1 1 0 0,0 1 0 0 0,1-1-1 0 0,-1 1 1 0 0,1-1 0 0 0,0 0 0 0 0,-1 1-1 0 0,1-1 1 0 0,0 0 0 0 0,0 0-1 0 0,0 0 1 0 0,0-1 0 0 0,0 1 0 0 0,0 0-1 0 0,1 0-67 0 0,0-1 75 0 0,0 0 0 0 0,1 1 0 0 0,-1-1-1 0 0,0-1 1 0 0,0 1 0 0 0,0 0 0 0 0,1-1-1 0 0,-1 1 1 0 0,0-1 0 0 0,0 0 0 0 0,0 0 0 0 0,0 0-1 0 0,0-1 1 0 0,0 1 0 0 0,0-1 0 0 0,0 0-75 0 0,5-3 95 0 0,-3 3-53 0 0,-1-1 0 0 0,1 0 0 0 0,-1 0 1 0 0,0 0-1 0 0,0-1 0 0 0,-1 0 0 0 0,4-3-42 0 0,0-2 11 0 0,0 0-1 0 0,0-1 0 0 0,-1 1 1 0 0,-1-2-1 0 0,1 1 0 0 0,-2 0 1 0 0,1-1-1 0 0,-2 0 0 0 0,1 0 0 0 0,-2 0 1 0 0,1-1-1 0 0,-1 1 0 0 0,-1 0 1 0 0,0-1-1 0 0,-1-4-10 0 0,0 8 0 0 0,-1-1 0 0 0,0 0 0 0 0,-1 1 0 0 0,1-1 0 0 0,-2 1 0 0 0,1-1 0 0 0,-1 1 0 0 0,-1 0 0 0 0,1 0 0 0 0,-1 0 0 0 0,-1 1 0 0 0,1-1 0 0 0,-1 1 0 0 0,-1 0 0 0 0,1 0 0 0 0,-3-1 0 0 0,2 1 0 0 0,-1 1 0 0 0,1-1 0 0 0,-2 1 0 0 0,1 0 0 0 0,0 1 0 0 0,-1 0 0 0 0,4 3 0 0 0,1 0 0 0 0,-1 0 0 0 0,0 1 0 0 0,1-1 0 0 0,-1 1 0 0 0,0 0 0 0 0,0 0 0 0 0,0 1 0 0 0,0-1 0 0 0,0 1 0 0 0,0 0 0 0 0,0 0 0 0 0,0 0 0 0 0,-4 1 0 0 0,6 0 0 0 0,1-1 0 0 0,-1 1 0 0 0,0 0 0 0 0,1 0 0 0 0,-1 0 0 0 0,1 0 0 0 0,-1 0 0 0 0,1 1 0 0 0,0-1 0 0 0,0 0 0 0 0,-1 1 0 0 0,1-1 0 0 0,0 0 0 0 0,0 1 0 0 0,0-1 0 0 0,0 1 0 0 0,1 0 0 0 0,-2 1 0 0 0,0 2 0 0 0,0 0 0 0 0,0 0 0 0 0,0 0 0 0 0,1 0 0 0 0,-1 4 0 0 0,2 7-203 0 0,0-1 1 0 0,1 0-1 0 0,1 0 0 0 0,0 0 1 0 0,1 0-1 0 0,1 0 0 0 0,2 7 203 0 0,-4-17-289 0 0,0 0 0 0 0,0 0 0 0 0,0-1 0 0 0,0 1 0 0 0,1-1 0 0 0,0 1 0 0 0,0-1 0 0 0,0 0 0 0 0,0 0 0 0 0,1 0 289 0 0,24 21-4937 0 0,-13-15-3816 0 0</inkml:trace>
  <inkml:trace contextRef="#ctx0" brushRef="#br0" timeOffset="5520.882">12172 1151 10136 0 0,'0'0'777'0'0,"0"0"-89"0"0,0 0 1499 0 0,0 0 704 0 0,0 0 145 0 0,0 3 1107 0 0,0 13-2283 0 0,0 14-480 0 0,-1-15-1188 0 0,0-1 1 0 0,2 0 0 0 0,0 0-1 0 0,1 0 1 0 0,0 1 0 0 0,1-2-1 0 0,0 1 1 0 0,1 0-193 0 0,-2-9 82 0 0,0 0 0 0 0,0-1 0 0 0,0 1 0 0 0,0 0 1 0 0,1-1-1 0 0,0 0 0 0 0,0 0 0 0 0,0 0 0 0 0,0 0 0 0 0,1 0 0 0 0,-1 0 0 0 0,1-1 0 0 0,0 0 0 0 0,0 0 0 0 0,1 0 0 0 0,-1 0 1 0 0,0-1-1 0 0,1 1 0 0 0,0-1 0 0 0,0 0 0 0 0,-1-1 0 0 0,1 1 0 0 0,1-1-82 0 0,-4 0 12 0 0,-1-1 1 0 0,1 0-1 0 0,0 1 1 0 0,-1-1-1 0 0,1 0 0 0 0,0 0 1 0 0,-1 0-1 0 0,1 0 1 0 0,0 0-1 0 0,-1-1 0 0 0,1 1 1 0 0,-1 0-1 0 0,1-1 1 0 0,-1 1-1 0 0,1-1 0 0 0,0 1 1 0 0,-1-1-1 0 0,0 0 1 0 0,1 0-1 0 0,0-1-12 0 0,1 0 36 0 0,-1 0 1 0 0,0 0-1 0 0,0 0 1 0 0,0-1-1 0 0,0 1 0 0 0,0-1 1 0 0,-1 1-1 0 0,1-1 0 0 0,-1 0 1 0 0,0 1-1 0 0,0-1-36 0 0,3-6 77 0 0,-2 0-1 0 0,1 0 1 0 0,-1 0-1 0 0,-1 0 1 0 0,0 0-1 0 0,0-1 1 0 0,-1-1-77 0 0,1-26-39 0 0,0 14-38 0 0,-1 1-1 0 0,-1 0 1 0 0,-3-13 77 0 0,3 9-292 0 0,1 25 151 0 0,0 1-3 0 0,0 0 12 0 0,11 20-109 0 0,1 6 219 0 0,-1 0 0 0 0,7 27 22 0 0,-10-28-10 0 0,1-1-1 0 0,1 1 1 0 0,9 13 10 0 0,-19-37-1 0 0,1 0 0 0 0,0 1 0 0 0,-1-1 0 0 0,1 0 0 0 0,0 0 0 0 0,0 0 0 0 0,0 0 0 0 0,0 0 0 0 0,0 0 0 0 0,0 0 0 0 0,0 0 0 0 0,0 0 0 0 0,0-1-1 0 0,0 1 1 0 0,1 0 0 0 0,-1-1 0 0 0,0 1 0 0 0,0-1 0 0 0,1 1 0 0 0,-1-1 0 0 0,0 1 0 0 0,1-1 0 0 0,-1 0 0 0 0,1 0 0 0 0,-1 0 0 0 0,0 0 0 0 0,1 0 0 0 0,0 0 1 0 0,2-1-7 0 0,1 0 1 0 0,-1-1 0 0 0,1 1-1 0 0,-1-1 1 0 0,0 0-1 0 0,1 0 1 0 0,1-2 6 0 0,-6 4-1 0 0,2-2-1 0 0,0 1-1 0 0,0-1 0 0 0,0 0 1 0 0,0 1-1 0 0,-1-1 0 0 0,1 0 1 0 0,-1 0-1 0 0,1 0 0 0 0,-1 0 1 0 0,0 0-1 0 0,1-2 3 0 0,11-26-22 0 0,-9 20 20 0 0,1-3-9 0 0,0-1 0 0 0,-2 1 0 0 0,1-1 0 0 0,-2 0 0 0 0,1-13 12 0 0,0-16-85 0 0,-2-12 84 0 0,-1 44-6 0 0,-1 8-31 0 0,1 0 0 0 0,0 1 0 0 0,1-1 0 0 0,-1 0-1 0 0,0 1 1 0 0,1-1 0 0 0,-1 1 0 0 0,1-1 0 0 0,0 1 0 0 0,0-1 0 0 0,0 1-1 0 0,0-1 1 0 0,1 1 0 0 0,0-1 37 0 0,-2 2-184 0 0,1 1 130 0 0,-1 0 0 0 0,1 0 0 0 0,-1 0 0 0 0,1 0 0 0 0,-1 0 1 0 0,1-1-1 0 0,0 1 0 0 0,-1 0 0 0 0,1 0 0 0 0,-1 0 0 0 0,1 0 0 0 0,-1 0 0 0 0,1 1 0 0 0,-1-1 0 0 0,1 0 0 0 0,0 0 0 0 0,-1 0 0 0 0,1 0 0 0 0,-1 1 0 0 0,1-1 54 0 0,3 5-173 0 0,-1 0 0 0 0,1 1-1 0 0,-1-1 1 0 0,0 1-1 0 0,-1 0 1 0 0,1 0-1 0 0,-1 0 1 0 0,1 4 173 0 0,9 23-232 0 0,0-9 181 0 0,17 33 1 0 0,-25-51 43 0 0,0 0 0 0 0,1 0 0 0 0,-1 0 0 0 0,1-1 0 0 0,0 1 0 0 0,1-1 0 0 0,2 2 7 0 0,-7-6 13 0 0,1 0 0 0 0,-1 0 0 0 0,0 0 0 0 0,0 0 0 0 0,1-1 0 0 0,-1 1 0 0 0,0 0 0 0 0,1-1 0 0 0,-1 1 0 0 0,0-1-1 0 0,1 1 1 0 0,-1-1 0 0 0,1 0 0 0 0,-1 1 0 0 0,1-1 0 0 0,-1 0 0 0 0,1 0 0 0 0,0 0 0 0 0,-1 0 0 0 0,1 0 0 0 0,-1-1 0 0 0,1 1 0 0 0,-1 0 0 0 0,0-1 0 0 0,1 1 0 0 0,-1-1-1 0 0,1 1 1 0 0,-1-1 0 0 0,0 0 0 0 0,1 0-13 0 0,0-1 20 0 0,0 0 0 0 0,0 0 0 0 0,0 0 1 0 0,0 0-1 0 0,-1 0 0 0 0,1-1 0 0 0,-1 1 0 0 0,1-1 0 0 0,-1 1 0 0 0,0-1 0 0 0,0 1 0 0 0,0-1 0 0 0,-1 0 0 0 0,1 1 0 0 0,0-1 1 0 0,-1-2-21 0 0,1-7-73 0 0,0 0 1 0 0,0 0-1 0 0,-2 0 1 0 0,1 1-1 0 0,-2-1 1 0 0,-2-12 72 0 0,3 2-5 0 0,1 4-85 0 0,0 17-6 0 0,0 1-113 0 0,0 0-51 0 0,0 0-11 0 0,0 0 66 0 0,0 0 278 0 0,1 1 119 0 0,4 11-69 0 0,-1 0 1 0 0,-1 1-1 0 0,0-1 0 0 0,1 11-123 0 0,3 55 69 0 0,-5-54 61 0 0,3 66 364 0 0,-5-76 159 0 0,1-12 250 0 0,1-8-577 0 0,6-55 150 0 0,-5 41-351 0 0,0-1 0 0 0,4-8-125 0 0,1-3 138 0 0,-7 26-96 0 0,0 1 1 0 0,1-1-1 0 0,0 1 1 0 0,0-1-1 0 0,0 1 0 0 0,1 0 1 0 0,0 0-1 0 0,0 0 1 0 0,0 0-1 0 0,0 1 0 0 0,1-1 1 0 0,0 1-1 0 0,0 0 1 0 0,1 0-43 0 0,-2 1 35 0 0,-1 1-1 0 0,1 0 1 0 0,0 0 0 0 0,1 0 0 0 0,-1 1 0 0 0,0-1 0 0 0,0 1 0 0 0,1 0 0 0 0,-1 0 0 0 0,1 0 0 0 0,-1 0-1 0 0,1 1 1 0 0,-1-1 0 0 0,1 1 0 0 0,0 0 0 0 0,-1 0 0 0 0,1 0 0 0 0,-1 0 0 0 0,1 1 0 0 0,0 0-1 0 0,-1-1 1 0 0,3 2-35 0 0,-2-1 8 0 0,0 1-1 0 0,1-1 1 0 0,-1 1-1 0 0,-1 0 1 0 0,1 0-1 0 0,0 0 1 0 0,0 1-1 0 0,-1-1 1 0 0,1 1-1 0 0,-1 0 1 0 0,0 0-1 0 0,0 0 1 0 0,0 0-1 0 0,0 1 1 0 0,-1-1 0 0 0,1 1-1 0 0,-1-1 1 0 0,0 1-1 0 0,1 1-7 0 0,10 21-77 0 0,-2 0 0 0 0,0 0 0 0 0,-2 1 0 0 0,-1 1 0 0 0,-1-1 0 0 0,-1 1 0 0 0,0 10 77 0 0,-6-32-523 0 0,1-1-1 0 0,-1 0 0 0 0,0 1 0 0 0,0-1 0 0 0,-1 4 524 0 0,-3 4-7734 0 0,0-3-1125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51:58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282 434 18631 0 0,'0'0'852'0'0,"0"0"-20"0"0,-8 4-500 0 0,-2-3 332 0 0,-1 0 1 0 0,1 0-1 0 0,0-1 0 0 0,-1 0-664 0 0,-29 1 2374 0 0,23 0-2037 0 0,0 2 0 0 0,0 0 0 0 0,0 1 0 0 0,1 0 0 0 0,0 2 0 0 0,-11 4-337 0 0,24-8 16 0 0,0 0-1 0 0,0 1 1 0 0,0-1-1 0 0,0 1 1 0 0,0 0-1 0 0,-1 1-15 0 0,-10 9 59 0 0,13-12-58 0 0,0 0 0 0 0,0 0 0 0 0,-1 0-1 0 0,1 0 1 0 0,0 1 0 0 0,0-1 0 0 0,0 0-1 0 0,0 1 1 0 0,0-1 0 0 0,1 1 0 0 0,-1-1-1 0 0,-5 9-18 0 0,5-8-75 0 0,2-1 119 0 0,0 0 0 0 0,-1 1 0 0 0,1-1 0 0 0,0 0 1 0 0,0 1-1 0 0,0-1 0 0 0,0 0 0 0 0,0 0 0 0 0,0 0 0 0 0,1 0-26 0 0,0 1 55 0 0,6 6 214 0 0,1-1 0 0 0,0-1 1 0 0,0 0-1 0 0,0 0 0 0 0,1-1 0 0 0,0 0 1 0 0,0-1-1 0 0,1 0 0 0 0,1 1-269 0 0,1-1 181 0 0,-1 1 0 0 0,1 0 0 0 0,-2 1 0 0 0,1 1 0 0 0,-1 0 0 0 0,3 2-181 0 0,-12-7 39 0 0,1 1-1 0 0,0-1 0 0 0,-1 1 1 0 0,1-1-1 0 0,-1 1 1 0 0,0 0-1 0 0,0 0 1 0 0,0 0-1 0 0,0 0 1 0 0,-1 1-1 0 0,2 2-38 0 0,-3-4 6 0 0,1-1 1 0 0,-1 1-1 0 0,1 0 0 0 0,-1 0 0 0 0,0 0 0 0 0,0 0 0 0 0,0-1 0 0 0,0 1 1 0 0,0 0-1 0 0,-1 0 0 0 0,1 0 0 0 0,0 0 0 0 0,-1-1 0 0 0,0 1 0 0 0,1 0 1 0 0,-1 0-1 0 0,0-1 0 0 0,0 1 0 0 0,0-1 0 0 0,0 1 0 0 0,0-1 0 0 0,0 1 1 0 0,0-1-1 0 0,-1 1-6 0 0,-2 2 19 0 0,0-1 0 0 0,0 0 0 0 0,0 1 0 0 0,0-2 1 0 0,0 1-1 0 0,-1 0 0 0 0,1-1 0 0 0,-1 0 0 0 0,0 0 0 0 0,0-1 0 0 0,0 1 1 0 0,0-1-1 0 0,0 0 0 0 0,0 0-19 0 0,-14 1-973 0 0,-1 0 0 0 0,1-1 0 0 0,-3-2 973 0 0,14 1-1025 0 0,3 0-1630 0 0</inkml:trace>
  <inkml:trace contextRef="#ctx0" brushRef="#br0" timeOffset="427.857">405 585 13824 0 0,'0'0'629'0'0,"0"0"-12"0"0,-1-6-367 0 0,-7-20 1399 0 0,4 14 2927 0 0,4 12-4349 0 0,0 0 0 0 0,0 0 1 0 0,0 0-1 0 0,0 0 0 0 0,0 0 0 0 0,0 0 0 0 0,0 0 1 0 0,0 1-1 0 0,-1-1 0 0 0,1 0 0 0 0,0 0 1 0 0,0 0-1 0 0,0 0 0 0 0,0 0 0 0 0,0 0 1 0 0,0 0-1 0 0,0 0 0 0 0,0 0 0 0 0,0 0 1 0 0,0 0-1 0 0,0 0 0 0 0,0 0 0 0 0,0-1 1 0 0,0 1-1 0 0,0 0 0 0 0,0 0 0 0 0,0 0 0 0 0,0 0 1 0 0,-1 0-1 0 0,1 0 0 0 0,0 0 0 0 0,0 0 1 0 0,0 0-1 0 0,0 0 0 0 0,0 0 0 0 0,0 0 1 0 0,0 0-1 0 0,0 0 0 0 0,0 0-227 0 0,0 3 145 0 0,0 0 1 0 0,-1 0-1 0 0,1 0 0 0 0,-1 0 0 0 0,0 0 1 0 0,-1 2-146 0 0,1-2 62 0 0,0 0 1 0 0,0 0-1 0 0,0 0 1 0 0,0 1-1 0 0,1-1 1 0 0,0 0-1 0 0,-1 0-62 0 0,2 18 13 0 0,0 1 0 0 0,1 4-13 0 0,-1-18-22 0 0,1-1 1 0 0,-1 0-1 0 0,1 0 1 0 0,1 1-1 0 0,-1-1 1 0 0,1-1-1 0 0,0 1 1 0 0,1 0 21 0 0,-2-6-869 0 0,1 0-1 0 0,-1-1 1 0 0,0 1 0 0 0,0-1 0 0 0,1 1 0 0 0,-1-1 0 0 0,0 0 0 0 0,2 0 869 0 0,3 0-2842 0 0</inkml:trace>
  <inkml:trace contextRef="#ctx0" brushRef="#br0" timeOffset="777.921">552 778 17279 0 0,'0'0'794'0'0,"0"0"-22"0"0,0 0-310 0 0,3-14 3168 0 0,-5-25 62 0 0,-7-20-2425 0 0,7 49-1322 0 0,-2-23 29 0 0,3 13 374 0 0,0 14-288 0 0,1-1 0 0 0,0 1-1 0 0,0 0 1 0 0,1-5-60 0 0,0 6 13 0 0,0 0 1 0 0,0 0-1 0 0,1 1 1 0 0,-1-1-1 0 0,1 0 0 0 0,0 1 1 0 0,1-1-1 0 0,-1 1 1 0 0,2-2-14 0 0,-2 4 35 0 0,-1-1 1 0 0,1 1 0 0 0,0 1 0 0 0,0-1-1 0 0,0 0 1 0 0,0 0 0 0 0,0 1 0 0 0,1-1-1 0 0,-1 1 1 0 0,0 0 0 0 0,1 0-1 0 0,-1-1 1 0 0,1 2 0 0 0,-1-1 0 0 0,1 0-1 0 0,-1 0 1 0 0,1 1 0 0 0,0-1-36 0 0,5 0 301 0 0,0 1 0 0 0,0-1 0 0 0,1 1 1 0 0,6 1-302 0 0,-11 0 63 0 0,-1-1 0 0 0,0 1 1 0 0,1 0-1 0 0,-1 0 0 0 0,0 0 1 0 0,1 1-1 0 0,-1-1 0 0 0,0 1 0 0 0,0-1 1 0 0,0 1-1 0 0,0 0 0 0 0,-1 0 1 0 0,2 2-64 0 0,2 1 29 0 0,-1 1 1 0 0,0 0-1 0 0,-1 0 1 0 0,1 1-1 0 0,-1-1 1 0 0,-1 1-1 0 0,2 3-29 0 0,4 11 151 0 0,6 19-151 0 0,-12-26 0 0 0,0-1 0 0 0,-1 0 0 0 0,0 1 0 0 0,-1 0 0 0 0,-1 4 0 0 0,-4 7-692 0 0,4-24 288 0 0,0-1-203 0 0,0 0-794 0 0</inkml:trace>
  <inkml:trace contextRef="#ctx0" brushRef="#br0" timeOffset="1368.341">1150 448 17503 0 0,'0'0'803'0'0,"0"0"-18"0"0,-15 2 1930 0 0,5 0-2078 0 0,0 1 0 0 0,0 0 0 0 0,1 0 0 0 0,-1 1 0 0 0,1 1 0 0 0,0-1 0 0 0,0 2 0 0 0,-5 3-637 0 0,1 0 30 0 0,1 1 1 0 0,0 0 0 0 0,1 1 0 0 0,0 1-1 0 0,-2 3-30 0 0,4-5 105 0 0,6-7-59 0 0,1-1 0 0 0,0 1 0 0 0,0-1 0 0 0,0 1 0 0 0,0 0 0 0 0,1-1 0 0 0,-1 1 0 0 0,1 0 1 0 0,-1 0-1 0 0,1 1-46 0 0,0-1 68 0 0,0-1 0 0 0,1 0 0 0 0,-1 0 1 0 0,0 0-1 0 0,1 0 0 0 0,0 1 1 0 0,-1-1-1 0 0,1 0 0 0 0,0 0 1 0 0,0 1-1 0 0,0-1 0 0 0,1 0 1 0 0,-1 0-1 0 0,0 1 0 0 0,1-1 1 0 0,0 0-1 0 0,-1 0 0 0 0,1 0 0 0 0,0 0 1 0 0,0 0-1 0 0,1 2-68 0 0,2 2 330 0 0,0 1 1 0 0,0-1-1 0 0,1 1 0 0 0,0-1 1 0 0,0-1-1 0 0,0 1 0 0 0,3 2-330 0 0,44 34 619 0 0,-42-34-671 0 0,-3-2 101 0 0,1-1 0 0 0,0 1 1 0 0,1-2-1 0 0,-1 1 0 0 0,1-1 1 0 0,5 2-50 0 0,-10-5-156 0 0,1 0 0 0 0,-1 0 0 0 0,0 0 0 0 0,1 0 1 0 0,-1-1-1 0 0,0 0 0 0 0,1 0 0 0 0,3 0 156 0 0,-5 0-588 0 0,0-1-1 0 0,1 0 1 0 0,-1 0 0 0 0,0 0-1 0 0,0 0 1 0 0,0 0 0 0 0,3-2 588 0 0,8-3-9842 0 0</inkml:trace>
  <inkml:trace contextRef="#ctx0" brushRef="#br0" timeOffset="1747.328">1243 589 19927 0 0,'40'18'2160'0'0,"-34"-16"-1675"0"0,-1-1 0 0 0,1 1 0 0 0,-1-1 0 0 0,1 0-1 0 0,-1 0 1 0 0,1-1 0 0 0,-1 0 0 0 0,1 0 0 0 0,0 0-1 0 0,-1-1 1 0 0,1 0 0 0 0,-1 0 0 0 0,2 0-485 0 0,-4 0 75 0 0,-1-1-1 0 0,1 1 1 0 0,-1 0 0 0 0,1-1 0 0 0,-1 0-1 0 0,1 1 1 0 0,-1-1 0 0 0,0 0 0 0 0,0 0 0 0 0,0-1-1 0 0,0 1 1 0 0,0 0 0 0 0,0-1 0 0 0,0 1-1 0 0,-1-1 1 0 0,0 1 0 0 0,1-2-75 0 0,14-19 119 0 0,-13 19-110 0 0,0 1 0 0 0,0-1 0 0 0,-1 0-1 0 0,1 0 1 0 0,-1 0 0 0 0,0-1 0 0 0,0 1-1 0 0,-1 0 1 0 0,1-1 0 0 0,-1 1 0 0 0,0-1-1 0 0,0 0 1 0 0,0-1-9 0 0,1-4-7 0 0,-2 8 7 0 0,0 1 0 0 0,0-1 0 0 0,0 1 0 0 0,0-1 0 0 0,0 1 0 0 0,0-1 0 0 0,0 1 0 0 0,0-1 0 0 0,-1 1 0 0 0,1-1 0 0 0,-1 1 0 0 0,1 0 0 0 0,-1-1 0 0 0,1 1 0 0 0,-1 0 0 0 0,0-1 0 0 0,0 1 0 0 0,0 0 0 0 0,0 0 0 0 0,1-1 0 0 0,-2 0 0 0 0,0 1 0 0 0,1 0 0 0 0,0 0 1 0 0,0 1-1 0 0,-1-1 0 0 0,1 0 0 0 0,0 0 0 0 0,-1 1 0 0 0,1-1 1 0 0,-1 0-1 0 0,1 1 0 0 0,0 0 0 0 0,-1-1 0 0 0,0 1 0 0 0,1 0 0 0 0,-1 0 1 0 0,1 0-1 0 0,-1 0 0 0 0,0 0 0 0 0,-25 2-70 0 0,22-1 81 0 0,0 1 0 0 0,1-1-1 0 0,0 1 1 0 0,-1-1-1 0 0,1 1 1 0 0,0 0-1 0 0,0 1 1 0 0,0-1 0 0 0,0 1-1 0 0,1 0 1 0 0,-1 0-1 0 0,1 0 1 0 0,-1 0 0 0 0,1 1-1 0 0,0-1 1 0 0,0 1-1 0 0,1 0 1 0 0,-1 0-1 0 0,1 0 1 0 0,0 0 0 0 0,0 0-1 0 0,0 0 1 0 0,0 1-1 0 0,1-1 1 0 0,0 0-1 0 0,0 1 1 0 0,0 0 0 0 0,0-1-1 0 0,1 1 1 0 0,0 4-11 0 0,0 4 124 0 0,1 1 0 0 0,0 0 0 0 0,1-1 0 0 0,0 1 0 0 0,2-1 0 0 0,-1 0 0 0 0,2 1 1 0 0,-1-2-1 0 0,2 1 0 0 0,0-1 0 0 0,0 1 0 0 0,1-2 0 0 0,2 3-124 0 0,1 2 137 0 0,3 4-56 0 0,-12-19-78 0 0,0 0 1 0 0,0 0-1 0 0,0 0 1 0 0,0-1 0 0 0,0 1-1 0 0,0 0 1 0 0,0-1-1 0 0,1 1 1 0 0,-1-1 0 0 0,0 1-1 0 0,0-1 1 0 0,1 1 0 0 0,-1-1-1 0 0,0 0 1 0 0,0 0-1 0 0,1 0 1 0 0,-1 0 0 0 0,0 0-4 0 0,19-1 13 0 0,-1-1 0 0 0,0 0 1 0 0,-1-2-1 0 0,7-2-13 0 0,-19 4-58 0 0,1 0-1 0 0,0-1 1 0 0,-1 1 0 0 0,0-1-1 0 0,0-1 1 0 0,0 1 0 0 0,0-1-1 0 0,0 0 1 0 0,-1-1 0 0 0,2 0 58 0 0,-5 2-364 0 0,1 1 0 0 0,-1-1 0 0 0,1 0 0 0 0,-1 1 0 0 0,0-1 0 0 0,0 0 0 0 0,0 0 0 0 0,0 0-1 0 0,-1-1 1 0 0,1 1 0 0 0,-1 0 0 0 0,0-1 0 0 0,0 1 0 0 0,0 0 0 0 0,-1-1 0 0 0,1 0 0 0 0,-1 1 0 0 0,1-1 0 0 0,-1 1 0 0 0,-1-2 364 0 0,-2-12-2176 0 0</inkml:trace>
  <inkml:trace contextRef="#ctx0" brushRef="#br0" timeOffset="2596.058">2028 623 7368 0 0,'0'0'568'0'0,"0"0"144"0"0,0 0 1993 0 0,0 0 906 0 0,0 0 182 0 0,0 0-344 0 0,0 0-1613 0 0,0-16 1155 0 0,-8-11-2177 0 0,0 0 0 0 0,-7-10-814 0 0,10 24 7 0 0,-2-4 5 0 0,-4-14-2 0 0,9 26 4 0 0,1 1 0 0 0,-1-1 0 0 0,0 1 1 0 0,0-1-1 0 0,-1 1-14 0 0,1 1 43 0 0,9 16 13 0 0,1 0-37 0 0,0 0 0 0 0,-2 1-1 0 0,1 0 1 0 0,-2 0 0 0 0,0 1-1 0 0,0 0 1 0 0,-1 0 0 0 0,-1 3-19 0 0,1 2 99 0 0,-2-12 206 0 0,0 1 0 0 0,-1-1 0 0 0,0 8-305 0 0,-1-16 15 0 0,0 0 0 0 0,1 1 0 0 0,-1-1 1 0 0,0 0-1 0 0,0 0 0 0 0,0 0 0 0 0,0 0 0 0 0,0 1 0 0 0,0-1 0 0 0,0 0 0 0 0,0 0 0 0 0,0 0 0 0 0,0 1 0 0 0,0-1 0 0 0,0 0 0 0 0,0 0 0 0 0,0 0 0 0 0,0 1 0 0 0,0-1 0 0 0,0 0 0 0 0,0 0 0 0 0,-1 0 0 0 0,1 0 0 0 0,0 1 0 0 0,0-1 0 0 0,0 0 0 0 0,0 0 0 0 0,0 0 0 0 0,0 0 0 0 0,0 1 0 0 0,-1-1 0 0 0,1 0 0 0 0,0 0 0 0 0,0 0 0 0 0,0 0 0 0 0,0 0 0 0 0,-1 0 1 0 0,1 0-1 0 0,0 0 0 0 0,0 1 0 0 0,0-1 0 0 0,0 0 0 0 0,-1 0 0 0 0,1 0 0 0 0,0 0-15 0 0,0-1 29 0 0,-1 1 0 0 0,1 0 1 0 0,0-1-1 0 0,-1 1 0 0 0,1 0 1 0 0,0-1-1 0 0,0 1 0 0 0,-1-1 1 0 0,1 1-1 0 0,0-1 0 0 0,0 1 1 0 0,0-1-1 0 0,0 1 0 0 0,0 0 0 0 0,0-1 1 0 0,0 1-1 0 0,0-1 0 0 0,0 1 1 0 0,0-1-1 0 0,0 0-29 0 0,-1-18 46 0 0,0 13-19 0 0,1 1 0 0 0,-1-1 0 0 0,2 1-1 0 0,-1-1 1 0 0,1-2-27 0 0,1-12 29 0 0,-2 15-22 0 0,1 0-1 0 0,-1 0 0 0 0,1 0 0 0 0,0 0 0 0 0,2-4-6 0 0,1-2 22 0 0,1-1-1 0 0,0 1 1 0 0,0 1-1 0 0,2-1 1 0 0,1-2-22 0 0,-4 7 11 0 0,1 1 0 0 0,-1 0-1 0 0,1 0 1 0 0,0 1 0 0 0,0-1 0 0 0,0 1 0 0 0,0 0-1 0 0,1 0 1 0 0,0 1 0 0 0,3-2-11 0 0,-5 2 26 0 0,0 1 0 0 0,1 0 0 0 0,0 0-1 0 0,-1 1 1 0 0,1-1 0 0 0,0 1 0 0 0,0 0 0 0 0,0 0 0 0 0,-1 1 0 0 0,1-1 0 0 0,0 1-1 0 0,0 0 1 0 0,0 1 0 0 0,0-1 0 0 0,0 1 0 0 0,0 0 0 0 0,0 0 0 0 0,0 0-1 0 0,-1 1 1 0 0,5 1-26 0 0,-7-1-29 0 0,1-1 1 0 0,-1 1-1 0 0,0 0 0 0 0,1 0 0 0 0,-1 0 0 0 0,0 0 0 0 0,0 0 0 0 0,0 0 0 0 0,-1 0 0 0 0,1 1 0 0 0,-1-1 0 0 0,1 1 0 0 0,0 1 29 0 0,15 38 299 0 0,-15-35-171 0 0,3 9-119 0 0,-1 1 1 0 0,-1 0-1 0 0,0-1 0 0 0,-1 1 1 0 0,-1 17-10 0 0,0 16-2726 0 0,-1-43 1998 0 0,0-5-1385 0 0</inkml:trace>
  <inkml:trace contextRef="#ctx0" brushRef="#br0" timeOffset="3016.934">2489 445 6448 0 0,'0'0'297'0'0,"0"0"-9"0"0,-5 2 1661 0 0,2-1 5658 0 0,-7 8-2767 0 0,1 10-2370 0 0,8-16-1976 0 0,1-2-327 0 0,0 1 1 0 0,0 0 0 0 0,0 0 0 0 0,1 0-1 0 0,-1-1 1 0 0,0 1 0 0 0,1 0 0 0 0,-1-1-1 0 0,1 1 1 0 0,0 0 0 0 0,0 1-168 0 0,0 0 273 0 0,2 3 47 0 0,-1 0-1 0 0,1 0 1 0 0,0 0 0 0 0,1-1-1 0 0,-1 1 1 0 0,1-1-1 0 0,0 0 1 0 0,0 0-1 0 0,1 0 1 0 0,-1-1 0 0 0,1 1-1 0 0,0-1 1 0 0,1 0-1 0 0,3 2-319 0 0,-1-1 177 0 0,0 0 0 0 0,0-1 0 0 0,1 0 0 0 0,-1-1 0 0 0,1 1 0 0 0,0-2 0 0 0,-1 1 0 0 0,1-1 0 0 0,9 0-177 0 0,-14-1 4 0 0,0-1 1 0 0,-1 0-1 0 0,1-1 1 0 0,-1 1-1 0 0,1-1 1 0 0,-1 1-1 0 0,1-1 0 0 0,-1 0 1 0 0,1 0-1 0 0,-1-1 1 0 0,1 1-1 0 0,-1-1 1 0 0,0 0-1 0 0,0 0 1 0 0,0 0-1 0 0,0 0 1 0 0,0 0-1 0 0,-1 0 1 0 0,1-1-1 0 0,0 1 1 0 0,-1-1-1 0 0,0 0 0 0 0,0 0 1 0 0,0 0-1 0 0,0 0 1 0 0,0 0-1 0 0,0-2-4 0 0,2-4 5 0 0,0 0 0 0 0,-1 0 0 0 0,0 0 0 0 0,0-1 0 0 0,-1 1 0 0 0,-1-1 0 0 0,1 1 0 0 0,-2-1 0 0 0,1-6-5 0 0,-1 12 1 0 0,0 1 0 0 0,0-1 0 0 0,0 1 0 0 0,-1-1 0 0 0,1 0 0 0 0,-1 1 0 0 0,0-1 0 0 0,0 1 0 0 0,0-1 0 0 0,0 1 0 0 0,-1 0 0 0 0,0-1-1 0 0,1 1 1 0 0,-1 0 0 0 0,0 0 0 0 0,-1 0 0 0 0,1 0 0 0 0,0 1 0 0 0,-1-1 0 0 0,1 1 0 0 0,-1-1 0 0 0,0 1 0 0 0,0 0 0 0 0,0 0 0 0 0,-1-1-1 0 0,0 2 0 0 0,1-1 0 0 0,-1 1 0 0 0,0 0 0 0 0,1 0 0 0 0,-1 0 0 0 0,0 0 0 0 0,1 1 0 0 0,-1-1 0 0 0,0 1 0 0 0,-1 0 0 0 0,-40 5 0 0 0,19-2 0 0 0,16-2 0 0 0,6-1 0 0 0,1-1 0 0 0,0 2 0 0 0,0-1 0 0 0,-1 0 0 0 0,1 1 0 0 0,0 0 0 0 0,0-1 0 0 0,0 1 0 0 0,0 0 0 0 0,0 1 0 0 0,0-1 0 0 0,0 0 0 0 0,0 1 0 0 0,0 0 0 0 0,1 0 0 0 0,-1 0 0 0 0,1 0 0 0 0,-1 0 0 0 0,1 0 0 0 0,0 1 0 0 0,-2 1 0 0 0,1 1-2835 0 0,3-4-4583 0 0,0-1-2272 0 0</inkml:trace>
  <inkml:trace contextRef="#ctx0" brushRef="#br0" timeOffset="3946.615">3411 192 17911 0 0,'0'0'820'0'0,"0"0"-16"0"0,0 0-313 0 0,0 0 588 0 0,0 0 311 0 0,0 0 68 0 0,0 0-94 0 0,0 0-446 0 0,0 0-190 0 0,-1 2-37 0 0,-2 9-201 0 0,1 0 0 0 0,0 0 0 0 0,0 0 0 0 0,1 1 0 0 0,0 9-490 0 0,5 61 652 0 0,-2-51-481 0 0,2 10-16 0 0,2 1 0 0 0,3 3-155 0 0,-1-3 62 0 0,4 17 67 0 0,-9-48-111 0 0,-2-10 21 0 0,-1 1-1 0 0,1 0 0 0 0,-1-1 0 0 0,1 1 0 0 0,-1 0 1 0 0,1 0-1 0 0,-1 0 0 0 0,0-1 0 0 0,0 1 0 0 0,0 1-38 0 0,-10-65 195 0 0,5 18-75 0 0,2 25-79 0 0,1 0 1 0 0,0-1-1 0 0,2 1 1 0 0,0-1 0 0 0,1 1-1 0 0,1-1 1 0 0,2-5-42 0 0,-2 17 15 0 0,0 0 0 0 0,1 1 0 0 0,0-1 1 0 0,0 0-1 0 0,1 1 0 0 0,-1 0 0 0 0,6-7-15 0 0,1 2 15 0 0,0 0-1 0 0,1 0 0 0 0,1 0 0 0 0,0 2 0 0 0,0-1 1 0 0,12-6-15 0 0,-13 10 11 0 0,0 0 0 0 0,1 0 0 0 0,1 1 0 0 0,-1 0 0 0 0,1 1 0 0 0,5-1-11 0 0,-9 4 6 0 0,0-1 0 0 0,1 1-1 0 0,-1 1 1 0 0,0 0-1 0 0,1 0 1 0 0,-1 1 0 0 0,0 0-1 0 0,1 1 1 0 0,6 1-6 0 0,-14-2 1 0 0,1 1-1 0 0,-1-1 1 0 0,0 1-1 0 0,0 0 1 0 0,0 0-1 0 0,0 0 1 0 0,0 0 0 0 0,0 0-1 0 0,0 0 1 0 0,-1 0-1 0 0,1 1 1 0 0,0-1-1 0 0,0 1 1 0 0,-1-1 0 0 0,1 1-1 0 0,-1 0 1 0 0,0-1-1 0 0,1 1 1 0 0,-1 0-1 0 0,0 0 1 0 0,0 1-1 0 0,0 0 1 0 0,1 0 0 0 0,-1 0 0 0 0,0 1 0 0 0,-1-1 0 0 0,1 0 0 0 0,-1 1-1 0 0,1-1 1 0 0,-1 1 0 0 0,0-1 0 0 0,0 1 0 0 0,0-1 0 0 0,-1 0 0 0 0,1 1-1 0 0,-1 2 0 0 0,-1 0 0 0 0,1 0 0 0 0,-1 0 0 0 0,0 0 0 0 0,0-1 0 0 0,-1 1 0 0 0,0-1 0 0 0,0 1 0 0 0,0-1 0 0 0,-1 0 0 0 0,1 0 0 0 0,-1 0 0 0 0,0-1 0 0 0,-1 1 0 0 0,1-1 0 0 0,-1 0 0 0 0,0 0 0 0 0,-7 5-6 0 0,-1 0 0 0 0,0-1 0 0 0,-1-1 0 0 0,1 0 0 0 0,-1-1 0 0 0,-1 0 1 0 0,1-2-1 0 0,-1 1 0 0 0,-11 1 6 0 0,1-6-1028 0 0,24 0 313 0 0,1 0-1361 0 0,0 0-580 0 0</inkml:trace>
  <inkml:trace contextRef="#ctx0" brushRef="#br0" timeOffset="4667.807">3818 591 18287 0 0,'0'0'836'0'0,"0"0"-18"0"0,1 0-528 0 0,2-1 32 0 0,-1 0-1 0 0,1 0 1 0 0,-1 0-1 0 0,0-1 1 0 0,0 1-1 0 0,1-1 1 0 0,-1 1-1 0 0,0-1 1 0 0,0 0-1 0 0,-1 0 1 0 0,1 0-1 0 0,0 0 1 0 0,-1 0-1 0 0,1 0 1 0 0,-1-1-1 0 0,2-1-321 0 0,-1-2 568 0 0,0 0 1 0 0,0 0-1 0 0,-1 0 0 0 0,0 0 0 0 0,1-6-568 0 0,3-13 719 0 0,-4 18-515 0 0,0 0-1 0 0,0-1 0 0 0,0 1 1 0 0,-1-2-204 0 0,0 3 127 0 0,1 0-1 0 0,-1 0 1 0 0,1-1 0 0 0,1 1 0 0 0,0-5-127 0 0,9-35 512 0 0,-5 25-417 0 0,0-1 0 0 0,-2 0 1 0 0,0-5-96 0 0,1-5 5 0 0,-1 12 33 0 0,1-12-4 0 0,2 1 0 0 0,9-30-34 0 0,-15 59 4 0 0,0-1 1 0 0,0 1 1 0 0,-1 0-1 0 0,1 0 1 0 0,0 0-1 0 0,0 1 1 0 0,0-1-1 0 0,1 0 1 0 0,-1 0-1 0 0,0 0 0 0 0,1 1 1 0 0,-1-1-1 0 0,1 1 1 0 0,-1-1-1 0 0,1 1 1 0 0,1-1-6 0 0,-2 1 53 0 0,-1 1 11 0 0,17 13 136 0 0,-14-7-182 0 0,0 1-1 0 0,0-1 1 0 0,-1 1-1 0 0,1-1 1 0 0,-1 1-1 0 0,0 2-17 0 0,5 17 51 0 0,7 16 49 0 0,-8-23-17 0 0,0 0 0 0 0,1-1-1 0 0,1 0 1 0 0,1 0-1 0 0,7 11-82 0 0,34 44 216 0 0,4 4-29 0 0,-49-64-193 0 0,-4-11 1 0 0,0 1 0 0 0,0-1 1 0 0,0 0-1 0 0,0 1 0 0 0,1-1 1 0 0,-1 0-1 0 0,1 0 1 0 0,-1 0-1 0 0,1 0 0 0 0,0 0 1 0 0,-1 0-1 0 0,1-1 0 0 0,2 3 5 0 0,-2-3-217 0 0,-2-1-591 0 0,0 0-257 0 0,-7-7-8296 0 0,3-2 192 0 0</inkml:trace>
  <inkml:trace contextRef="#ctx0" brushRef="#br0" timeOffset="5014.59">4175 393 7832 0 0,'0'0'602'0'0,"-2"1"-395"0"0,-5 2 316 0 0,5-3 2071 0 0,2 0 898 0 0,0 0 175 0 0,-6 5 2148 0 0,6-4-5718 0 0,-1-1 0 0 0,1 1 0 0 0,0-1-1 0 0,-1 1 1 0 0,1-1 0 0 0,-1 0 0 0 0,1 1 0 0 0,-1-1 0 0 0,0 1 0 0 0,1-1 0 0 0,-1 0 0 0 0,1 1 0 0 0,-1-1-1 0 0,0 0 1 0 0,1 0 0 0 0,-1 1 0 0 0,0-1-97 0 0,-13 2 892 0 0,-60 11 1150 0 0,52-10-2006 0 0,0-1 0 0 0,0-1 0 0 0,0-1 1 0 0,-2 0-37 0 0,-7 1 223 0 0,11 0-2633 0 0,6-2-4343 0 0,4-1-2077 0 0</inkml:trace>
  <inkml:trace contextRef="#ctx0" brushRef="#br0" timeOffset="5529.423">4679 218 3680 0 0,'0'0'284'0'0,"0"0"436"0"0,0 0 2525 0 0,0 1 1122 0 0,-1 19 4928 0 0,-5 9-4875 0 0,-5 22-2111 0 0,11-44-2145 0 0,-1 0 0 0 0,1 0 0 0 0,1 0-1 0 0,-1 0 1 0 0,1 0 0 0 0,1 1-164 0 0,-1 0 120 0 0,1-2-16 0 0,-1 0-1 0 0,1-1 1 0 0,0 1-1 0 0,1-1 1 0 0,0 0-1 0 0,0 1-103 0 0,6 12 367 0 0,-8-16-340 0 0,0 0 0 0 0,0 0 1 0 0,0 0-1 0 0,1 0 0 0 0,-1 0 0 0 0,1 0 0 0 0,-1 0 1 0 0,1 0-1 0 0,0-1 0 0 0,-1 1 0 0 0,1-1 0 0 0,0 1 1 0 0,0-1-1 0 0,0 0 0 0 0,0 0 0 0 0,1 0 0 0 0,-1 0 1 0 0,0 0-1 0 0,0 0 0 0 0,1-1 0 0 0,-1 1 0 0 0,0-1 0 0 0,1 0 1 0 0,-1 1-1 0 0,0-1 0 0 0,3 0-27 0 0,-2 0 33 0 0,0-1 1 0 0,1 1-1 0 0,-1 0 0 0 0,0-1 1 0 0,0 0-1 0 0,0 1 0 0 0,1-2 1 0 0,-1 1-1 0 0,0 0 0 0 0,0 0 1 0 0,0-1-1 0 0,0 0 0 0 0,-1 1 0 0 0,1-1 1 0 0,0 0-1 0 0,-1 0 0 0 0,1-1 1 0 0,-1 1-1 0 0,0-1-33 0 0,3-4-5 0 0,0-1 1 0 0,-1 0-1 0 0,0 0 0 0 0,-1 0 1 0 0,0-1-1 0 0,0 1 0 0 0,0-1 1 0 0,-1 0-1 0 0,0-6 5 0 0,1 0-21 0 0,0 1 0 0 0,2 0 0 0 0,2-6 21 0 0,-3 4-89 0 0,-3 14 63 0 0,-1-1-1 0 0,1 1 1 0 0,-1 0-1 0 0,1 0 1 0 0,0 0-1 0 0,0-1 1 0 0,0 1-1 0 0,0 0 1 0 0,1 0-1 0 0,0-1 27 0 0,-1 1-157 0 0,1 2 54 0 0,-1 0 1 0 0,1 0-1 0 0,0 0 0 0 0,-1 0 1 0 0,1 0-1 0 0,-1 1 1 0 0,1-1-1 0 0,-1 0 0 0 0,1 1 1 0 0,-1-1-1 0 0,0 1 0 0 0,1-1 1 0 0,-1 1-1 0 0,1 0 0 0 0,-1-1 1 0 0,0 1-1 0 0,0 0 1 0 0,1 1 102 0 0,2 1-569 0 0,0 1 1 0 0,-1 0 0 0 0,0-1 0 0 0,0 1 0 0 0,0 1 568 0 0,8 9-2969 0 0,0-1 618 0 0</inkml:trace>
  <inkml:trace contextRef="#ctx0" brushRef="#br0" timeOffset="5887.261">4996 461 0 0 0,'0'0'5405'0'0,"0"0"-597"0"0,0 0 440 0 0,0 0-303 0 0,0 0-2362 0 0,0 0-1050 0 0,0 0-205 0 0,0 0-147 0 0,4-13 626 0 0,-5 5-1525 0 0,1 0 0 0 0,-1-1 0 0 0,-1 1 0 0 0,0 0 0 0 0,0-1-282 0 0,-4-19 272 0 0,5 25-252 0 0,1-1 0 0 0,0 1 0 0 0,-1-1 0 0 0,2 1 0 0 0,-1 0 0 0 0,0-1 0 0 0,1 1-1 0 0,-1-1 1 0 0,1 1 0 0 0,0 0 0 0 0,0-1 0 0 0,1 1 0 0 0,-1 0 0 0 0,0 0 0 0 0,1 0-1 0 0,0 0 1 0 0,0 0 0 0 0,0 0 0 0 0,1-1-20 0 0,-1 3 39 0 0,0-1 0 0 0,0 0 0 0 0,-1 0 0 0 0,2 1 0 0 0,-1-1 0 0 0,0 1 0 0 0,0 0 0 0 0,0 0 0 0 0,1-1 0 0 0,-1 1 0 0 0,1 1 0 0 0,-1-1 0 0 0,0 0 0 0 0,1 1-1 0 0,0-1 1 0 0,-1 1 0 0 0,1 0 0 0 0,-1 0 0 0 0,1 0 0 0 0,-1 0 0 0 0,1 0 0 0 0,0 0 0 0 0,-1 1 0 0 0,1-1 0 0 0,-1 1 0 0 0,1 0-39 0 0,23 5 274 0 0,-20-5-215 0 0,1 1 0 0 0,0 0-1 0 0,0 0 1 0 0,-1 0 0 0 0,3 2-59 0 0,3 1 17 0 0,-1 1-1 0 0,0 0 1 0 0,0 1-1 0 0,-1 0 1 0 0,0 1-1 0 0,0-1 1 0 0,0 2-1 0 0,3 4-16 0 0,-7-6-74 0 0,-4-5-14 0 0,0 0-1 0 0,0 1 1 0 0,0-1 0 0 0,0 1-1 0 0,0 0 1 0 0,1 2 88 0 0,-1-2-335 0 0,-1-1 0 0 0,1 1 1 0 0,-1-1-1 0 0,1 1 0 0 0,0-1 0 0 0,0 0 1 0 0,0 0-1 0 0,2 1 335 0 0,10 7-8822 0 0,-7-6-21 0 0</inkml:trace>
  <inkml:trace contextRef="#ctx0" brushRef="#br0" timeOffset="6216.375">5414 434 10136 0 0,'0'0'777'0'0,"8"-1"2295"0"0,2-1 5418 0 0,-8 2-8300 0 0,-1-1 0 0 0,0 0 0 0 0,1 0 0 0 0,-1 0 0 0 0,0 0 0 0 0,0 0-1 0 0,1 0 1 0 0,-1 0 0 0 0,0 0 0 0 0,0-1 0 0 0,-1 1 0 0 0,1 0 0 0 0,0-1 0 0 0,0 1-1 0 0,0-1 1 0 0,-1 1 0 0 0,1-1 0 0 0,-1 1 0 0 0,1-1 0 0 0,-1 1 0 0 0,0-1 0 0 0,0 1-1 0 0,1-1 1 0 0,-1 1 0 0 0,0-1 0 0 0,0 0 0 0 0,-1 0-190 0 0,1-9 251 0 0,-1 0 0 0 0,0 0 0 0 0,-2-8-251 0 0,1 9 549 0 0,-15-131 251 0 0,6 41-716 0 0,5 29-42 0 0,5 60-5877 0 0,5 37 2309 0 0,-2-14 1656 0 0</inkml:trace>
  <inkml:trace contextRef="#ctx0" brushRef="#br0" timeOffset="6550.482">5496 256 5064 0 0,'0'0'232'0'0,"7"3"32"0"0,9 10 8549 0 0,-16-13-8626 0 0,1 0-1 0 0,-1 0 0 0 0,0 0 0 0 0,0 1 1 0 0,0-1-1 0 0,0 0 0 0 0,0 0 0 0 0,0 0 1 0 0,0 0-1 0 0,0 0 0 0 0,0 0 0 0 0,0 0 1 0 0,0 0-1 0 0,0 0 0 0 0,0 1 1 0 0,0-1-1 0 0,1 0 0 0 0,-1 0 0 0 0,0 0 1 0 0,0 0-1 0 0,0 0 0 0 0,0 0 0 0 0,0 0 1 0 0,0 1-1 0 0,0-1 0 0 0,0 0 0 0 0,0 0 1 0 0,-1 0-1 0 0,1 0 0 0 0,0 0 0 0 0,0 0 1 0 0,0 0-1 0 0,0 1 0 0 0,0-1 0 0 0,0 0 1 0 0,0 0-1 0 0,0 0 0 0 0,0 0 1 0 0,0 0-1 0 0,0 0 0 0 0,0 0 0 0 0,0 0 1 0 0,0 0-1 0 0,-1 0 0 0 0,1 1 0 0 0,0-1 1 0 0,0 0-1 0 0,0 0 0 0 0,0 0 0 0 0,0 0 1 0 0,0 0-1 0 0,0 0 0 0 0,0 0 0 0 0,-1 0 1 0 0,1 0-1 0 0,0 0 0 0 0,0 0 0 0 0,0 0-186 0 0,-11 0 7552 0 0,-2-2-8492 0 0,11 1-430 0 0,-10-1 1382 0 0,6 0-5 0 0,-1 1 0 0 0,0 0 0 0 0,0 1-1 0 0,0-1 1 0 0,0 1 0 0 0,-4 1-7 0 0,-17 0 20 0 0,21-1-11 0 0,0 0-1 0 0,0 1 1 0 0,0 0 0 0 0,0 0 0 0 0,-6 2-9 0 0,-21 3-93 0 0,33-6-729 0 0,1 0-300 0 0,0 0-57 0 0</inkml:trace>
  <inkml:trace contextRef="#ctx0" brushRef="#br0" timeOffset="6889.788">5709 464 20847 0 0,'0'0'959'0'0,"0"0"-26"0"0,0 0-427 0 0,0 0 411 0 0,0 0 246 0 0,0 0 47 0 0,0 0-109 0 0,0 0-482 0 0,0 0-215 0 0,-4-10 399 0 0,-3-4-782 0 0,0 0 1 0 0,0-1-1 0 0,1-3-21 0 0,-7-14-503 0 0,10 14 28 0 0,2 4-2667 0 0,1 14 3093 0 0,0 0-1 0 0,1-1 1 0 0,-1 1 0 0 0,0 0-1 0 0,0 0 1 0 0,0-1 0 0 0,0 1 0 0 0,1 0-1 0 0,-1 0 1 0 0,0-1 0 0 0,0 1 0 0 0,1 0-1 0 0,-1 0 1 0 0,0-1 0 0 0,0 1-1 0 0,1 0 1 0 0,-1 0 0 0 0,0 0 0 0 0,0 0-1 0 0,1 0 1 0 0,-1-1 0 0 0,0 1-1 0 0,1 0 1 0 0,-1 0 0 0 0,0 0 0 0 0,1 0-1 0 0,-1 0 1 0 0,0 0 0 0 0,1 0-1 0 0,-1 0 50 0 0,12-1-2698 0 0,2 4-4361 0 0,-4 0 921 0 0</inkml:trace>
  <inkml:trace contextRef="#ctx0" brushRef="#br0" timeOffset="7237.872">5832 418 18719 0 0,'0'0'859'0'0,"0"2"-26"0"0,2 2-299 0 0,-2-3 714 0 0,0-1 373 0 0,0 0 71 0 0,0 0-147 0 0,0 0-686 0 0,0 0-305 0 0,0 0-60 0 0,2-10 509 0 0,-2 8-943 0 0,1 0 0 0 0,-1 1-1 0 0,1-1 1 0 0,-1 0-1 0 0,0 0 1 0 0,0 1 0 0 0,0-1-1 0 0,0 0 1 0 0,0 0-60 0 0,-5-15 225 0 0,4 12-178 0 0,0 0 0 0 0,-1 0 0 0 0,2 0 0 0 0,-1 0 0 0 0,1-1-47 0 0,-1-5 37 0 0,0 0 0 0 0,-1 0 0 0 0,-1-4-37 0 0,-2-13 42 0 0,1-1-21 0 0,2 18-7 0 0,0-1 1 0 0,1 1-1 0 0,0-1-14 0 0,1-5 36 0 0,-2 0 0 0 0,-1-5-36 0 0,0 5-84 0 0,2 0-1 0 0,0-5 85 0 0,1 20-269 0 0,0 0 0 0 0,1 0 0 0 0,0 0 0 0 0,-1 0 0 0 0,1 0 0 0 0,0 1 0 0 0,0-1 0 0 0,0 0 0 0 0,0 0 0 0 0,0 1 0 0 0,1-1 269 0 0,-2 1-1528 0 0</inkml:trace>
  <inkml:trace contextRef="#ctx0" brushRef="#br0" timeOffset="7821.085">6260 115 3224 0 0,'-8'-3'180'0'0,"8"3"401"0"0,-1-1 1 0 0,0 1-1 0 0,1 0 1 0 0,-1-1-1 0 0,0 1 1 0 0,0 0-1 0 0,1-1 1 0 0,-1 1 0 0 0,0 0-1 0 0,0 0 1 0 0,0 0-1 0 0,0 0 1 0 0,1 0-1 0 0,-1 0 1 0 0,0 0-1 0 0,0 0 1 0 0,0 0-1 0 0,1 0 1 0 0,-1 0-1 0 0,0 0 1 0 0,0 1-1 0 0,0-1 1 0 0,1 0-1 0 0,-1 0 1 0 0,0 1-1 0 0,0-1-581 0 0,-17 14 4732 0 0,15-11-4287 0 0,0 0 0 0 0,0-1 1 0 0,-1 1-1 0 0,1-1 0 0 0,-1 0 0 0 0,-1 1-445 0 0,3-2 102 0 0,1-1 0 0 0,0 1 0 0 0,-1 0 0 0 0,1 0-1 0 0,0 0 1 0 0,-1 0 0 0 0,1 0 0 0 0,0 1 0 0 0,0-1 0 0 0,0 0 0 0 0,0 1 0 0 0,0-1 0 0 0,0 0 0 0 0,0 1 0 0 0,1-1 0 0 0,-1 1-1 0 0,0-1 1 0 0,1 1 0 0 0,-1 0-102 0 0,-1 6 270 0 0,0 0 0 0 0,1 0 0 0 0,-1 6-270 0 0,-3 16 1107 0 0,4-27-1015 0 0,1 0-1 0 0,-1 1 1 0 0,1-1 0 0 0,-1 0-1 0 0,1 0 1 0 0,0 0 0 0 0,1 0-1 0 0,-1 0 1 0 0,0 0 0 0 0,1 0-1 0 0,0 0 1 0 0,-1 0 0 0 0,1 0-1 0 0,1 0 1 0 0,-1 0 0 0 0,0 0-1 0 0,1 0 1 0 0,-1-1 0 0 0,1 1-1 0 0,0 0 1 0 0,0-1 0 0 0,0 0-1 0 0,0 1 1 0 0,1 0-92 0 0,8 7-54 0 0,0 0 0 0 0,1-1 0 0 0,0-1 1 0 0,9 5 53 0 0,-14-9 51 0 0,-2-1-37 0 0,1 0 0 0 0,-1-1 1 0 0,1 0-1 0 0,0 0 0 0 0,0 0 0 0 0,0-1 0 0 0,0 0 0 0 0,0 0 0 0 0,0-1 1 0 0,4 0-15 0 0,3 0 178 0 0,0 0 1 0 0,0-1-1 0 0,0-1 1 0 0,6-1-179 0 0,-11 1 2 0 0,0 0 1 0 0,0-1-1 0 0,-1 0 0 0 0,1 0 1 0 0,-1-1-1 0 0,0 0 0 0 0,6-4-2 0 0,-10 6-47 0 0,0 0 0 0 0,0 0 0 0 0,0-1 0 0 0,-1 1 0 0 0,1-1 0 0 0,-1 0 0 0 0,1 1 0 0 0,-1-1 1 0 0,0 0-1 0 0,0 0 0 0 0,0-1 0 0 0,-1 1 0 0 0,1 0 0 0 0,-1-1 0 0 0,1 1 0 0 0,-1-1 0 0 0,0 1 0 0 0,0-2 47 0 0,1-13-23 0 0,-1 9 42 0 0,0 0 0 0 0,0 0 0 0 0,-1 0 0 0 0,0 0 0 0 0,0-1 0 0 0,-1 1 0 0 0,0 0 0 0 0,-2-3-19 0 0,-1-3-6 0 0,-1 1 0 0 0,0 0 0 0 0,-1 0-1 0 0,0 1 1 0 0,-1-1 0 0 0,-2 1 6 0 0,5 6-11 0 0,-1 1 0 0 0,0-1-1 0 0,0 2 1 0 0,0-1 0 0 0,-1 0 0 0 0,0 1-1 0 0,0 0 1 0 0,-1 1 0 0 0,1-1 0 0 0,-1 1-1 0 0,0 0 1 0 0,-4-1 11 0 0,1 1 37 0 0,-18-8 259 0 0,26 12-272 0 0,1-1 0 0 0,-1 1 0 0 0,0 0 1 0 0,0-1-1 0 0,1 1 0 0 0,-1 0 0 0 0,0 0 1 0 0,0 0-1 0 0,0 0 0 0 0,1 0 0 0 0,-1 1 1 0 0,0-1-1 0 0,-1 1-24 0 0,2-1 224 0 0,-1 1-139 0 0,1-1-85 0 0,0 1 1 0 0,0-1-1 0 0,1 0 0 0 0,-1 0 0 0 0,0 1 0 0 0,0-1 0 0 0,1 0 1 0 0,-1 1-1 0 0,0-1 0 0 0,1 1 0 0 0,-1-1 0 0 0,0 1 0 0 0,1-1 0 0 0,-1 1 1 0 0,1 0-1 0 0,-1-1 0 0 0,1 1 0 0 0,-1 0 0 0 0,1-1 0 0 0,-1 1 0 0 0,1 0 1 0 0,-1 0-1 0 0,1-1 0 0 0,0 1 0 0 0,0 0 0 0 0,-1 0 0 0 0,1 2-5 0 0,-1 0-19 0 0,0 1-1 0 0,0 0 1 0 0,0-1 0 0 0,1 1-1 0 0,-1 0 1 0 0,1-1-1 0 0,0 1 1 0 0,0 0 0 0 0,0-1-1 0 0,1 1 1 0 0,-1 0 24 0 0,11 40-1538 0 0,-8-36 867 0 0,-2-5 353 0 0,0 0 1 0 0,0 0-1 0 0,1 0 1 0 0,-1-1-1 0 0,1 1 1 0 0,0 0-1 0 0,0-1 1 0 0,0 0-1 0 0,0 1 1 0 0,0-1-1 0 0,0 0 1 0 0,1 0-1 0 0,-1 0 1 0 0,3 1 317 0 0,13 7-1962 0 0</inkml:trace>
  <inkml:trace contextRef="#ctx0" brushRef="#br0" timeOffset="8222.09">6908 58 7832 0 0,'0'0'602'0'0,"-1"-2"-395"0"0,-6-12 2623 0 0,5 11-1379 0 0,0 0-1 0 0,0 0 1 0 0,0 0-1 0 0,-1 1 1 0 0,1-1 0 0 0,-1 1-1 0 0,0 0 1 0 0,1 0 0 0 0,-4-2-1451 0 0,3 2 313 0 0,0 1 0 0 0,1 0 0 0 0,-1-1 0 0 0,-1 1 1 0 0,1 0-1 0 0,-2 0-313 0 0,-3-1 425 0 0,0 1 0 0 0,1 0 1 0 0,-1 1-1 0 0,0-1 0 0 0,0 2 0 0 0,0-1 1 0 0,-3 1-426 0 0,6 0 27 0 0,0 0-1 0 0,1 0 1 0 0,-1 1 0 0 0,1-1 0 0 0,-1 1 0 0 0,1 0 0 0 0,-1 0 0 0 0,1 1 0 0 0,0-1 0 0 0,0 1 0 0 0,0 0 0 0 0,-3 2-27 0 0,4-2 54 0 0,0 0 1 0 0,0 0-1 0 0,0 0 1 0 0,1 0-1 0 0,-1 1 1 0 0,1-1-1 0 0,-1 1 0 0 0,1-1 1 0 0,0 1-1 0 0,1 0 1 0 0,-1 0-1 0 0,1 0 1 0 0,-1 0-1 0 0,1 0 1 0 0,0 0-1 0 0,1 0 0 0 0,-1 0 1 0 0,1 1-1 0 0,0 2-54 0 0,0-5-2 0 0,-1 4 54 0 0,1-1-1 0 0,0 0 1 0 0,1 1 0 0 0,-1-1-1 0 0,1 0 1 0 0,0 1 0 0 0,0-1 0 0 0,1 0-1 0 0,0 0 1 0 0,2 5-52 0 0,0 0 15 0 0,1-1 1 0 0,1 1-1 0 0,0-1 0 0 0,0 0 1 0 0,0-1-1 0 0,1 0 0 0 0,1 0 1 0 0,-1 0-1 0 0,1-1 0 0 0,1 0 1 0 0,-1 0-1 0 0,8 4-15 0 0,26 15 332 0 0,-41-25-249 0 0,-5 4-2 0 0,1-2-95 0 0,0-1-1 0 0,0 0 1 0 0,-1 0-1 0 0,1 0 1 0 0,-1-1-1 0 0,0 1 1 0 0,1-1-1 0 0,-1 0 1 0 0,0 0-1 0 0,0 0 15 0 0,-10 3-31 0 0,3-1 31 0 0,0 0 0 0 0,1-1 0 0 0,-1-1 0 0 0,0 0 0 0 0,-6 0 0 0 0,-16 1 0 0 0,25-1-686 0 0,-1-1 1 0 0,0-1-1 0 0,1 1 0 0 0,-1-1 0 0 0,1-1 0 0 0,-5-1 686 0 0,4 1-1485 0 0</inkml:trace>
  <inkml:trace contextRef="#ctx0" brushRef="#br0" timeOffset="8835.893">7725 106 19839 0 0,'0'0'910'0'0,"0"0"-24"0"0,0-2-566 0 0,-2-3-25 0 0,0 1-1 0 0,0-1 0 0 0,0 1 0 0 0,-1-1 1 0 0,1 1-1 0 0,-1 0 0 0 0,0 0 0 0 0,-1 0-294 0 0,3 2 224 0 0,-1 0-1 0 0,0 1 1 0 0,0-1-1 0 0,0 1 1 0 0,0 0-1 0 0,0-1 0 0 0,0 1 1 0 0,0 0-1 0 0,-1 0 1 0 0,1 0-1 0 0,0 1 1 0 0,-1-1-1 0 0,1 0 0 0 0,-1 1 1 0 0,1 0-1 0 0,0-1 1 0 0,-1 1-1 0 0,-1 0-223 0 0,-17 1 362 0 0,0 0 0 0 0,1 1 0 0 0,-1 1 0 0 0,0 2 1 0 0,1-1-1 0 0,0 2 0 0 0,-8 4-362 0 0,25-9 20 0 0,2-1-14 0 0,0 0 0 0 0,0 0 0 0 0,0 1 0 0 0,0-1 0 0 0,1 0 0 0 0,-1 1 0 0 0,0-1 0 0 0,0 1 0 0 0,0-1 0 0 0,0 1 0 0 0,1-1 0 0 0,-1 1 0 0 0,0 0 0 0 0,1-1 0 0 0,-1 1 0 0 0,0 0 0 0 0,1 0 0 0 0,-1-1 0 0 0,1 1 0 0 0,-1 0 0 0 0,1 0 0 0 0,-1 0 0 0 0,1 0 0 0 0,0 0 0 0 0,-1 0-6 0 0,1 0 7 0 0,0 0 0 0 0,0 0-1 0 0,0 0 1 0 0,0 1 0 0 0,0-1-1 0 0,0 0 1 0 0,0 0-1 0 0,0 0 1 0 0,0 0 0 0 0,0 1-1 0 0,0-1 1 0 0,1 0 0 0 0,-1 0-1 0 0,1 0 1 0 0,-1 0 0 0 0,1 0-1 0 0,-1 0 1 0 0,1 0-1 0 0,0 1-6 0 0,18 23 126 0 0,-9-13-95 0 0,-3-3 5 0 0,0-1 1 0 0,0 0-1 0 0,1 0 0 0 0,0-1 0 0 0,1 0 1 0 0,6 4-37 0 0,21 18 113 0 0,-18-13-37 0 0,-12-12-26 0 0,-1 0 0 0 0,0 1 0 0 0,0 0 0 0 0,-1 0 0 0 0,1 0 0 0 0,3 5-50 0 0,-7-8 9 0 0,-1-1 1 0 0,1 0 0 0 0,0 1-1 0 0,-1-1 1 0 0,1 1-1 0 0,-1-1 1 0 0,1 1 0 0 0,-1-1-1 0 0,0 1 1 0 0,0-1 0 0 0,0 1-1 0 0,0-1 1 0 0,0 1-1 0 0,0 0 1 0 0,0-1 0 0 0,0 1-1 0 0,0-1 1 0 0,-1 1-10 0 0,0 0 0 0 0,0 0 0 0 0,0 0 0 0 0,0-1 0 0 0,0 1 0 0 0,0-1 0 0 0,-1 1 0 0 0,1-1 0 0 0,-1 0 0 0 0,1 1 0 0 0,-1-1 0 0 0,1 0 0 0 0,-1 0 0 0 0,0 0 0 0 0,1 0 0 0 0,-1 0 0 0 0,0-1 0 0 0,0 1 0 0 0,0 0 0 0 0,0-1 0 0 0,0 1 0 0 0,0-1 0 0 0,0 0 0 0 0,-4 1-319 0 0,0 0-1 0 0,1 0 1 0 0,-1-1 0 0 0,0 0 0 0 0,-2 0 319 0 0,-5-2-3287 0 0,-1 0 0 0 0,-12-4 3287 0 0,5 1-3186 0 0,13 5-5801 0 0</inkml:trace>
  <inkml:trace contextRef="#ctx0" brushRef="#br0" timeOffset="9384.128">7873 176 2760 0 0,'0'0'125'0'0,"-18"0"10608"0"0,16 0-10225 0 0,0 0-1 0 0,0 1 0 0 0,0-1 1 0 0,0 0-1 0 0,0 1 1 0 0,0-1-1 0 0,1 1 0 0 0,-1 0 1 0 0,0-1-1 0 0,0 1 0 0 0,1 0 1 0 0,-1 0-1 0 0,0 0 1 0 0,1 0-1 0 0,-1 1 0 0 0,1-1 1 0 0,-1 1-508 0 0,0 0 152 0 0,1-1 0 0 0,-1 1 1 0 0,1 0-1 0 0,0 0 0 0 0,0 0 1 0 0,0 0-1 0 0,0 0 0 0 0,0 0 0 0 0,1 0 1 0 0,-1 0-1 0 0,0 0 0 0 0,1 0 1 0 0,0 0-1 0 0,-1 0 0 0 0,1 0 1 0 0,0 0-1 0 0,0 1 0 0 0,0-1 1 0 0,0 0-1 0 0,1 0 0 0 0,-1 0 1 0 0,0 0-1 0 0,1 0 0 0 0,0 0-152 0 0,1 5 311 0 0,0-1 0 0 0,1 0-1 0 0,0 0 1 0 0,0-1 0 0 0,0 1 0 0 0,1-1-1 0 0,0 1 1 0 0,3 2-311 0 0,-5-5 152 0 0,2 0 0 0 0,-1-1 1 0 0,0 1-1 0 0,0-1 0 0 0,1 1 0 0 0,0-1 1 0 0,-1-1-1 0 0,1 1 0 0 0,0 0 0 0 0,0-1 1 0 0,0 0-1 0 0,0 0 0 0 0,0 0 0 0 0,2 0-152 0 0,0 0 42 0 0,0 0-1 0 0,0-1 1 0 0,0 0-1 0 0,0 0 1 0 0,0 0-1 0 0,0-1 1 0 0,0 0-1 0 0,0 0 1 0 0,2-1-42 0 0,-5 1 18 0 0,1 0 0 0 0,-1-1 0 0 0,1 1 0 0 0,-1-1 0 0 0,1 0-1 0 0,-1 0 1 0 0,0 0 0 0 0,0 0 0 0 0,0-1 0 0 0,0 1 0 0 0,-1-1 0 0 0,1 0 0 0 0,-1 0 0 0 0,1 0 0 0 0,0-1-18 0 0,3-6 0 0 0,-1 0 0 0 0,0-1 0 0 0,0 0 0 0 0,2-10 0 0 0,-3 12 0 0 0,-4 7 0 0 0,1 1 0 0 0,0-1 0 0 0,-1 0 0 0 0,1 0 0 0 0,-1 0 0 0 0,1 0 0 0 0,-1 0 0 0 0,0 0 0 0 0,0-1 0 0 0,1-3 0 0 0,-1 6 2 0 0,0 0-1 0 0,0 0 1 0 0,0 0-1 0 0,0-1 1 0 0,0 1-1 0 0,0 0 1 0 0,0 0-1 0 0,0 0 1 0 0,0 0-1 0 0,0 0 1 0 0,0 0-1 0 0,1 0 1 0 0,-1-1-1 0 0,0 1 1 0 0,0 0-1 0 0,0 0 1 0 0,0 0-1 0 0,0 0 1 0 0,0 0-1 0 0,0 0 1 0 0,1 0-1 0 0,-1 0 1 0 0,0 0-1 0 0,0 0 1 0 0,0 0-1 0 0,0 0 1 0 0,0 0-1 0 0,1 0 1 0 0,-1 0-1 0 0,0 0 1 0 0,0 0-1 0 0,0 0 1 0 0,0 0-1 0 0,0 0 1 0 0,1 0-1 0 0,-1 0 1 0 0,0 0-1 0 0,0 0 1 0 0,0 0-1 0 0,0 0 1 0 0,0 0-1 0 0,0 0 1 0 0,1 0-1 0 0,-1 0 1 0 0,0 0-1 0 0,0 0 1 0 0,0 1 0 0 0,0-1-1 0 0,0 0 1 0 0,0 0-1 0 0,0 0 1 0 0,0 0-1 0 0,0 0 1 0 0,1 0-1 0 0,-1 1 1 0 0,0-1-1 0 0,0 0 1 0 0,0 0-1 0 0,0 0 1 0 0,0 0-1 0 0,0 0 1 0 0,0 1-2 0 0,4 5 163 0 0,0 3-144 0 0,0 1-1 0 0,1-1 1 0 0,1 0-1 0 0,0 0 0 0 0,0-1 1 0 0,0 0-1 0 0,1 0 1 0 0,1 0-1 0 0,-1-1 1 0 0,1 0-1 0 0,7 5-18 0 0,-12-10-4 0 0,-1-1 0 0 0,1 1 1 0 0,0-1-1 0 0,0 1 0 0 0,0-1 0 0 0,-1 0 0 0 0,1 0 0 0 0,0 0 0 0 0,0-1 4 0 0,-1 0 8 0 0,0 0-1 0 0,-1 0 0 0 0,1 0 0 0 0,-1 0 0 0 0,1 0 0 0 0,0-1 0 0 0,-1 1 0 0 0,1 0 0 0 0,-1-1 0 0 0,1 0 0 0 0,-1 1 0 0 0,1-1 1 0 0,-1 0-1 0 0,0 0 0 0 0,1 0 0 0 0,-1 0 0 0 0,0 0 0 0 0,0 0 0 0 0,1-1-7 0 0,1 0 11 0 0,-1-1 0 0 0,1 0 0 0 0,-1 0 0 0 0,0 0 0 0 0,0-1 0 0 0,-1 1 0 0 0,1 0 0 0 0,-1-1 0 0 0,2-3-11 0 0,8-34 58 0 0,-10 37-68 0 0,13-73 27 0 0,-14 38-46 0 0,0 37-386 0 0,0 2-1394 0 0,0 0-602 0 0,0 0-117 0 0,0 0-28 0 0</inkml:trace>
  <inkml:trace contextRef="#ctx0" brushRef="#br0" timeOffset="10122.929">8565 204 3224 0 0,'0'0'143'0'0,"0"-1"-3"0"0,1 0 498 0 0,-1 0 1 0 0,1 0-1 0 0,-1 0 1 0 0,1 0-1 0 0,-1 0 1 0 0,0-1 0 0 0,0 1-1 0 0,1 0 1 0 0,-1 0-1 0 0,0 0 1 0 0,0-1-1 0 0,0 1 1 0 0,0 0 0 0 0,-1 0-1 0 0,1 0 1 0 0,0 0-1 0 0,0-1 1 0 0,-1 1-1 0 0,1 0 1 0 0,-1 0 0 0 0,1 0-1 0 0,-1 0-638 0 0,1 0 311 0 0,-1 0 0 0 0,0 0 0 0 0,0 0 0 0 0,0 0 0 0 0,0 0-1 0 0,0 1 1 0 0,0-1 0 0 0,-1 0 0 0 0,1 1 0 0 0,0-1 0 0 0,0 1 0 0 0,0-1-1 0 0,-1 1 1 0 0,1 0 0 0 0,0-1 0 0 0,0 1 0 0 0,-1 0-311 0 0,-2 0 87 0 0,0-1 0 0 0,0 1 0 0 0,1 0 0 0 0,-1 0 0 0 0,0 1 0 0 0,0-1 0 0 0,0 1 0 0 0,0 0 0 0 0,0 0 0 0 0,0 0 0 0 0,-2 1-87 0 0,1 1 53 0 0,-1 0 0 0 0,0 0 1 0 0,1 1-1 0 0,0-1 1 0 0,0 1-1 0 0,0 0 0 0 0,0 1 1 0 0,1-1-1 0 0,0 1 1 0 0,0 0-1 0 0,0 0 0 0 0,0 0 1 0 0,1 1-1 0 0,-1-1 1 0 0,2 1-1 0 0,-1 0 0 0 0,1 0 1 0 0,-1 0-1 0 0,0 6-53 0 0,3-10 86 0 0,-1 1-1 0 0,1-1 1 0 0,0 1 0 0 0,0-1-1 0 0,0 0 1 0 0,1 1-1 0 0,-1-1 1 0 0,0 0 0 0 0,1 1-1 0 0,0-1 1 0 0,-1 0-1 0 0,1 1 1 0 0,0-1 0 0 0,0 0-1 0 0,1 0 1 0 0,-1 0-1 0 0,0 0 1 0 0,1 0 0 0 0,-1 0-1 0 0,1 0 1 0 0,-1 0-1 0 0,1-1 1 0 0,1 2-86 0 0,6 4 613 0 0,0-1 1 0 0,-1 0-1 0 0,2 0 1 0 0,7 3-614 0 0,-8-4 344 0 0,-5-4-280 0 0,0 1 0 0 0,0-1 1 0 0,0 0-1 0 0,0 0 0 0 0,0 0 0 0 0,0-1 1 0 0,0 1-1 0 0,0-1 0 0 0,0 0 1 0 0,0 0-1 0 0,0 0 0 0 0,0-1 0 0 0,0 0 1 0 0,0 1-1 0 0,0-1 0 0 0,0-1 1 0 0,0 1-1 0 0,0-1 0 0 0,-1 1 0 0 0,1-1-64 0 0,-1 1 0 0 0,0-1 0 0 0,0 0-1 0 0,0 1 1 0 0,0-1 0 0 0,-1 0-1 0 0,1 0 1 0 0,-1 0 0 0 0,1-1-1 0 0,-1 1 1 0 0,0-1 0 0 0,0 1-1 0 0,0-1 1 0 0,0 0 0 0 0,0 0-1 0 0,0 0 1 0 0,-1 0-1 0 0,0 0 1 0 0,1 0 0 0 0,-1 0-1 0 0,0 0 1 0 0,-1 0 0 0 0,1-1-1 0 0,0 1 1 0 0,-1-2 0 0 0,-4-47 0 0 0,2 42-1 0 0,0 9 3 0 0,3 5 8 0 0,2 10 30 0 0,1-1-1 0 0,1 1 1 0 0,0-1 0 0 0,1-1 0 0 0,1 1 0 0 0,-1-1 0 0 0,2 0 0 0 0,0 0-1 0 0,5 5-39 0 0,7 4-369 0 0,-14-16-2953 0 0,-1 1-3754 0 0,-5-6-1741 0 0</inkml:trace>
  <inkml:trace contextRef="#ctx0" brushRef="#br0" timeOffset="10619.599">8823 198 18919 0 0,'0'0'863'0'0,"0"0"-14"0"0,0 0-366 0 0,0 0 478 0 0,0 0 266 0 0,0 0 56 0 0,0 1-91 0 0,-1 31 1894 0 0,-4 21-3086 0 0,5-44 86 0 0,0 0 1 0 0,0 0-1 0 0,1 0 0 0 0,1 6-86 0 0,1 11 79 0 0,3 39 301 0 0,9 32-380 0 0,0 0 177 0 0,0 9 146 0 0,-11-80-192 0 0,-1-7 41 0 0,-1 0 0 0 0,-1 6-172 0 0,-1-24 53 0 0,0-1 35 0 0,0 0 100 0 0,0 0 41 0 0,0 0 10 0 0,0 0-60 0 0,-6-17-654 0 0,2 3 406 0 0,1-1 0 0 0,1 1 0 0 0,0-9 69 0 0,-2-10 64 0 0,-6-60 55 0 0,6 42-63 0 0,-7-22-56 0 0,9 52 32 0 0,0 0 1 0 0,1-1-1 0 0,0 1 0 0 0,2 0 0 0 0,1-1 1 0 0,1 1-1 0 0,0 0 0 0 0,2 0 0 0 0,0 0 0 0 0,2 1 1 0 0,2-5-33 0 0,-5 15 59 0 0,0 1 1 0 0,1-1 0 0 0,0 1 0 0 0,0 0 0 0 0,7-8-60 0 0,-9 13 25 0 0,0 0 0 0 0,0 1 1 0 0,0-1-1 0 0,1 1 0 0 0,-1-1 0 0 0,1 1 1 0 0,0 1-1 0 0,0-1 0 0 0,0 0 1 0 0,0 1-1 0 0,0 0 0 0 0,1 0 1 0 0,-1 0-1 0 0,2 0-25 0 0,0 2-23 0 0,1-1 1 0 0,-1 2-1 0 0,0-1 1 0 0,0 1-1 0 0,0 0 1 0 0,0 0-1 0 0,0 1 1 0 0,0-1-1 0 0,0 1 1 0 0,0 1-1 0 0,2 1 23 0 0,-5-3 20 0 0,0 1 0 0 0,-1 0-1 0 0,1 0 1 0 0,-1 0 0 0 0,0 1 0 0 0,1-1 0 0 0,-1 0-1 0 0,0 1 1 0 0,0 0 0 0 0,-1-1 0 0 0,1 1-1 0 0,-1 0 1 0 0,1 0 0 0 0,-1 0 0 0 0,0 0 0 0 0,0 0-1 0 0,0 0 1 0 0,0 0 0 0 0,0 1-20 0 0,-1 1 38 0 0,1 0 0 0 0,0-1 0 0 0,-1 1 0 0 0,0 0 0 0 0,0 0 0 0 0,-1-1 0 0 0,1 1 0 0 0,-1 0 0 0 0,0 0 0 0 0,0-1 0 0 0,-1 1 0 0 0,0 3-38 0 0,-3 2-13 0 0,0-1 0 0 0,-1 1 0 0 0,0-1 0 0 0,0 1 0 0 0,-1-2-1 0 0,0 1 1 0 0,0-1 0 0 0,-1 0 0 0 0,0-1 0 0 0,-1 0 0 0 0,-7 5 13 0 0,-29 15-1772 0 0,43-25-323 0 0,0-2-5054 0 0,-6 0-2162 0 0</inkml:trace>
  <inkml:trace contextRef="#ctx0" brushRef="#br0" timeOffset="11070.395">9389 143 3680 0 0,'0'-1'-91'0'0,"1"0"0"0"0,-1 0 0 0 0,0 0 0 0 0,0-1 0 0 0,1 1 0 0 0,-1 0 0 0 0,0 0 0 0 0,0 0 0 0 0,0-1 0 0 0,0 1 0 0 0,0 0 0 0 0,0 0 0 0 0,-1 0 0 0 0,1-1 91 0 0,-1 0 778 0 0,1 0 0 0 0,-1 1-1 0 0,0-1 1 0 0,0 0 0 0 0,0 1 0 0 0,0-1 0 0 0,0 1 0 0 0,0-1 0 0 0,0 1 0 0 0,0 0 0 0 0,-1-1-1 0 0,1 1 1 0 0,-1 0 0 0 0,0-1-778 0 0,0 1 949 0 0,1 0-1 0 0,-1 0 1 0 0,0 0-1 0 0,0 0 1 0 0,1 0 0 0 0,-1 1-1 0 0,0-1 1 0 0,0 1-1 0 0,0-1 1 0 0,0 1-1 0 0,0 0 1 0 0,0-1 0 0 0,-2 1-949 0 0,3 0 99 0 0,0 1 0 0 0,-1-1 0 0 0,1 0 0 0 0,0 0 0 0 0,-1 1 0 0 0,1-1 0 0 0,0 1 0 0 0,0-1 0 0 0,-1 1 0 0 0,1-1 0 0 0,0 1 0 0 0,0 0 0 0 0,-1 0-99 0 0,-24 16 1255 0 0,19-14-1046 0 0,0 2-1 0 0,1-1 0 0 0,-1 1 0 0 0,1-1 0 0 0,-3 5-208 0 0,-4 4 202 0 0,9-10-153 0 0,1 0 1 0 0,0 0-1 0 0,0 0 0 0 0,0 0 0 0 0,0 1 0 0 0,-1 3-49 0 0,-10 9 71 0 0,7-6-59 0 0,7 2-25 0 0,0-9 81 0 0,1 0 1 0 0,0 0 0 0 0,0 0-1 0 0,1-1 1 0 0,-1 1-1 0 0,1 0 1 0 0,-1-1 0 0 0,1 1-1 0 0,0-1 1 0 0,0 1-1 0 0,0-1 1 0 0,0 0 0 0 0,0 0-1 0 0,0 0 1 0 0,1 0-1 0 0,0 1-68 0 0,4 1 155 0 0,0 1-1 0 0,0-1 0 0 0,0 0 1 0 0,1-1-1 0 0,1 1-154 0 0,-3-1 69 0 0,2-1 8 0 0,-1 1-1 0 0,0 0 1 0 0,0 1 0 0 0,0-1 0 0 0,0 1-1 0 0,6 5-76 0 0,-13-8 247 0 0,0-1-66 0 0,0 0-278 0 0,-3 13-363 0 0,-1-7 514 0 0,1 0 1 0 0,-1 0-1 0 0,0 0 1 0 0,0 0-1 0 0,0 0 1 0 0,-1-1-1 0 0,0 0 1 0 0,0 0-1 0 0,-4 2-54 0 0,0 1 3 0 0,-1-1 0 0 0,0 0 0 0 0,0-1 0 0 0,-1-1 0 0 0,-3 2-3 0 0,7-4-474 0 0,0-1 0 0 0,0 1 0 0 0,0-2-1 0 0,0 1 1 0 0,0-1 0 0 0,0 0-1 0 0,-6 0 475 0 0,3-1-1409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52:57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303 156 3224 0 0,'2'-4'784'0'0,"3"-6"1638"0"0,-1 1 0 0 0,-1-1 1 0 0,1 0-1 0 0,0-5-2422 0 0,-4 13 400 0 0,1 0-1 0 0,-1 0 0 0 0,0-1 1 0 0,1 1-1 0 0,-1 0 1 0 0,0 0-1 0 0,0-1 1 0 0,-1 1-1 0 0,1 0 1 0 0,0 0-1 0 0,-1 0 1 0 0,1-1-1 0 0,-1 1 0 0 0,0 0 1 0 0,0 0-1 0 0,1 0 1 0 0,-2 0-1 0 0,1 0 1 0 0,0 0-1 0 0,0 0 1 0 0,0 1-1 0 0,-1-1 1 0 0,0-1-400 0 0,-2 0 411 0 0,-1-1 0 0 0,1 0 0 0 0,-1 1-1 0 0,0 0 1 0 0,0 0 0 0 0,0 0 0 0 0,0 1 0 0 0,-1 0 0 0 0,1 0 0 0 0,-1 0 0 0 0,1 1 0 0 0,-4-1-411 0 0,4 1 88 0 0,-1 1 0 0 0,1 0 0 0 0,-1 0 0 0 0,1 0 0 0 0,-1 1 0 0 0,1 0 0 0 0,-1 0 0 0 0,1 0 0 0 0,0 1 0 0 0,-1 0 0 0 0,1 0-1 0 0,0 0 1 0 0,0 0 0 0 0,0 1 0 0 0,1 0 0 0 0,-1 0 0 0 0,1 0 0 0 0,-1 1 0 0 0,-2 2-88 0 0,-8 10 167 0 0,0 1-1 0 0,2 1 0 0 0,0 0 1 0 0,-3 6-167 0 0,15-23 10 0 0,-9 15 87 0 0,0 0 0 0 0,2 0 1 0 0,0 0-1 0 0,1 1 0 0 0,-3 9-97 0 0,7-16 62 0 0,0 0 0 0 0,1 0 1 0 0,1 0-1 0 0,-1 0 0 0 0,1 0 0 0 0,1 0 0 0 0,0 0 1 0 0,1 1-1 0 0,0-1 0 0 0,1 7-62 0 0,2-3 92 0 0,0 0 1 0 0,0 0-1 0 0,2-1 0 0 0,0 0 1 0 0,0 0-1 0 0,1 0 0 0 0,1-1 1 0 0,0 1-1 0 0,0-2 0 0 0,4 3-92 0 0,-1-1 43 0 0,1-1-1 0 0,0 0 1 0 0,1-1 0 0 0,0 0-1 0 0,1-1 1 0 0,1 0-1 0 0,-1-1 1 0 0,11 4-43 0 0,-19-10 3 0 0,0-1 1 0 0,0 1-1 0 0,1-1 0 0 0,-1 0 1 0 0,1-1-1 0 0,0 1 0 0 0,0-1 1 0 0,-1-1-1 0 0,1 1 0 0 0,0-1 1 0 0,0-1-1 0 0,0 1 0 0 0,-1-1 1 0 0,1 0-1 0 0,0 0 0 0 0,0-1 1 0 0,-1 0-1 0 0,1 0 0 0 0,-1-1 1 0 0,0 0-1 0 0,0 0 0 0 0,0 0 1 0 0,0-1-1 0 0,0 0-3 0 0,7-4 0 0 0,-2 0 0 0 0,1 0 0 0 0,-1-2 0 0 0,0 1 0 0 0,-1-1 0 0 0,0-1 0 0 0,-1 0 0 0 0,0 0 0 0 0,0-1 0 0 0,2-4 0 0 0,6-17 4 0 0,-7 18 3 0 0,-1-2 0 0 0,-1 1 0 0 0,0-1 0 0 0,-1-1 0 0 0,-1 1 0 0 0,-1-1 0 0 0,1-7-7 0 0,-5 19-4 0 0,0 0-1 0 0,0-1 1 0 0,-1 1-1 0 0,0-1 1 0 0,0 0-1 0 0,0 1 1 0 0,-1-1 0 0 0,0 1-1 0 0,-1 0 1 0 0,1-1-1 0 0,-1 1 1 0 0,0 0-1 0 0,-1 0 1 0 0,-2-5 4 0 0,-4-8-5 0 0,-2 2 1 0 0,0-1-1 0 0,0 1 0 0 0,-2 0 5 0 0,5 9 1 0 0,1 0-1 0 0,-1 0 1 0 0,-1 0-1 0 0,1 1 1 0 0,-1 0-1 0 0,-1 1 1 0 0,1 0-1 0 0,-4-1 0 0 0,7 4-23 0 0,0 0-1 0 0,0 0 1 0 0,0 1-1 0 0,-1 0 1 0 0,1 0-1 0 0,-1 0 1 0 0,-6 0 23 0 0,9 2-19 0 0,0 0 1 0 0,0 0-1 0 0,0 0 1 0 0,0 1-1 0 0,1-1 1 0 0,-1 1-1 0 0,0 0 0 0 0,0 0 1 0 0,0 0-1 0 0,0 1 1 0 0,1-1-1 0 0,-1 1 1 0 0,1 0-1 0 0,-2 1 19 0 0,-1 1-195 0 0,1 0-1 0 0,0 0 1 0 0,0 1-1 0 0,0 0 1 0 0,1 0 0 0 0,0 0-1 0 0,0 0 1 0 0,-2 4 195 0 0,-5 9-3411 0 0,4 1-4015 0 0,3-6-1117 0 0</inkml:trace>
  <inkml:trace contextRef="#ctx0" brushRef="#br0" timeOffset="530.582">873 289 2304 0 0,'0'0'101'0'0,"1"-1"1"0"0,5-2 716 0 0,-5 2 3325 0 0,-1 1 1451 0 0,0 0 286 0 0,0 0-624 0 0,0 0-2856 0 0,0 0-1258 0 0,0 0-248 0 0,0 0-129 0 0,0 0-341 0 0,0 1-147 0 0,-4 7-129 0 0,-1-1 0 0 0,1 0 0 0 0,-1-1 0 0 0,-4 5-148 0 0,-1 2 67 0 0,7-9-62 0 0,-4 5 8 0 0,0 0-1 0 0,1 0 1 0 0,0 1-1 0 0,0 0 1 0 0,1 0-1 0 0,-1 5-12 0 0,-9 19-16 0 0,14-32 6 0 0,-1 2-24 0 0,1 0 0 0 0,-1-1-1 0 0,0 1 1 0 0,1 0 0 0 0,0 0 0 0 0,0 0-1 0 0,0 0 1 0 0,1 2 34 0 0,-1-5-104 0 0,1 1 1 0 0,0 0-1 0 0,-1 0 0 0 0,1 0 0 0 0,-1 0 1 0 0,0-1-1 0 0,1 1 0 0 0,-1 0 0 0 0,0-1 1 0 0,-1 2 103 0 0,1-1-630 0 0,0-1 0 0 0,0 1 0 0 0,0 0 0 0 0,0 0 0 0 0,1-1 1 0 0,-1 1-1 0 0,0 0 0 0 0,1 0 0 0 0,0 0 0 0 0,-1 1 630 0 0,1 1-929 0 0,0-2 432 0 0,-1 0-1 0 0,1 0 1 0 0,0-1 0 0 0,0 1-1 0 0,0 0 1 0 0,0-1 0 0 0,1 1-1 0 0,-1 0 1 0 0,0-1 0 0 0,1 2 497 0 0,3 4-1949 0 0</inkml:trace>
  <inkml:trace contextRef="#ctx0" brushRef="#br0" timeOffset="866.285">878 665 17247 0 0,'10'0'1842'0'0,"-8"-1"-1790"0"0,0 0 1 0 0,0 0 0 0 0,0 0 0 0 0,0 0-1 0 0,0 0 1 0 0,-1 0 0 0 0,1-1 0 0 0,0 1-1 0 0,-1-1 1 0 0,2 0-53 0 0,-2 0 368 0 0,1 1 0 0 0,-1-1 0 0 0,0 0 0 0 0,1 0 0 0 0,-1 0 0 0 0,0 0-1 0 0,0 0 1 0 0,0 0 0 0 0,-1 0 0 0 0,1 0 0 0 0,0-1 0 0 0,-1 1 0 0 0,1 0 0 0 0,-1 0 0 0 0,0 0 0 0 0,0-1-1 0 0,0 1 1 0 0,0 0 0 0 0,0-1 0 0 0,0 1 0 0 0,-1 0 0 0 0,1 0 0 0 0,-1-1 0 0 0,0 0-368 0 0,-2-10 1163 0 0,-1 0-758 0 0,-45-54 864 0 0,16 34-945 0 0,-3-8-64 0 0,27 33-200 0 0,1-1 0 0 0,0 0 0 0 0,1 0 0 0 0,0-1 0 0 0,-2-3-60 0 0,5 6 33 0 0,0 1 0 0 0,0 0 0 0 0,-1 1 0 0 0,-2-3-33 0 0,-2-2 79 0 0,4 3-65 0 0,-8-11-46 0 0,12 18-396 0 0,1-8-2761 0 0,0 7-7211 0 0</inkml:trace>
  <inkml:trace contextRef="#ctx0" brushRef="#br0" timeOffset="1731.371">1200 218 5064 0 0,'0'-1'389'0'0,"2"-23"1523"0"0,-2 23-1422 0 0,1-1 0 0 0,-1 1 0 0 0,0-1 1 0 0,0 1-1 0 0,0-1 0 0 0,1 1 1 0 0,-2-1-1 0 0,1 1 0 0 0,0-1 0 0 0,0 1 1 0 0,0-1-1 0 0,-1 1 0 0 0,1 0 0 0 0,-1-1 1 0 0,1 1-1 0 0,-1-1 0 0 0,1 1 1 0 0,-1 0-1 0 0,0 0 0 0 0,0-1 0 0 0,0 1 1 0 0,0 0-1 0 0,0 0 0 0 0,0 0 0 0 0,0 0 1 0 0,0 0-1 0 0,-1-1-490 0 0,1 1 226 0 0,-1 0 1 0 0,1-1-1 0 0,-1 1 0 0 0,0 0 0 0 0,0 0 1 0 0,0 0-1 0 0,1 0 0 0 0,-1 0 0 0 0,0 0 1 0 0,0 1-1 0 0,0-1 0 0 0,-1 1 0 0 0,1-1 1 0 0,0 1-1 0 0,0 0 0 0 0,0 0 1 0 0,0 0-1 0 0,0 0 0 0 0,0 0 0 0 0,0 0 1 0 0,0 1-1 0 0,0-1 0 0 0,0 1 0 0 0,0-1 1 0 0,0 1-1 0 0,0 0 0 0 0,-1 0-226 0 0,-19 4 694 0 0,18-4-547 0 0,0 0 0 0 0,1 0 0 0 0,-1 0 0 0 0,0 0 0 0 0,-3 2-148 0 0,6-3 42 0 0,0 1-1 0 0,-1 0 0 0 0,1 0 0 0 0,0 0 1 0 0,0 0-1 0 0,0 0 0 0 0,0 0 0 0 0,0 0 0 0 0,0 0 1 0 0,0 0-1 0 0,0 0 0 0 0,1 0 0 0 0,-1 1 0 0 0,0-1 1 0 0,1 0-1 0 0,-1 1 0 0 0,1-1 0 0 0,-1 1-40 0 0,-18 89 1680 0 0,17-82-1556 0 0,1 0 0 0 0,0 0 0 0 0,1 0 0 0 0,-1 1-1 0 0,2-1 1 0 0,-1 0 0 0 0,1 0 0 0 0,1 0 0 0 0,-1 0 0 0 0,4 8-124 0 0,-1 3 128 0 0,0-6-76 0 0,0-1 0 0 0,0 0 0 0 0,1 1 0 0 0,1-2-1 0 0,0 1 1 0 0,1-1 0 0 0,0 1 0 0 0,1-2 0 0 0,1 1-52 0 0,2 2 56 0 0,0-1 0 0 0,1 0-1 0 0,0-1 1 0 0,1-1 0 0 0,0 0-1 0 0,1-1 1 0 0,3 2-56 0 0,-6-4 0 0 0,-5-4 0 0 0,0 0 0 0 0,-1-1 0 0 0,1 1 0 0 0,1-1 0 0 0,-1 0 0 0 0,0 0 0 0 0,1-1 0 0 0,-1 0 0 0 0,1 0 0 0 0,0-1 0 0 0,0 1 0 0 0,0-2 0 0 0,3 1 0 0 0,-4 0 0 0 0,1-1 0 0 0,-1 0 0 0 0,1-1 0 0 0,-1 1 0 0 0,0-1 0 0 0,1 0 0 0 0,-1-1 0 0 0,0 0 0 0 0,0 0 0 0 0,0 0 0 0 0,0 0 0 0 0,-1-1 0 0 0,4-2 0 0 0,5-4 0 0 0,-1-1 0 0 0,0 0 0 0 0,-1 0 0 0 0,0-2 0 0 0,-1 1 0 0 0,9-13 0 0 0,-6 6 0 0 0,-1-1 0 0 0,0 0 0 0 0,-2-1 0 0 0,6-13 0 0 0,-14 25 0 0 0,0 0 0 0 0,0 0 0 0 0,-1 0 0 0 0,0 0 0 0 0,0 0 0 0 0,-1 0 0 0 0,0 0 0 0 0,0-1 0 0 0,-1 1 0 0 0,0 0 0 0 0,-1-1 0 0 0,0-5 0 0 0,-1 4 0 0 0,-1-1 0 0 0,0 1 0 0 0,0 0 0 0 0,-1 0 0 0 0,-1 0 0 0 0,1 1 0 0 0,-2-1 0 0 0,1 1 0 0 0,-6-7 0 0 0,-5-8 0 0 0,-11-21 0 0 0,14 20 0 0 0,-1 2 0 0 0,-4-3 0 0 0,12 18 0 0 0,1 2 0 0 0,-1-1 0 0 0,0 1 0 0 0,-1-1 0 0 0,0 2 0 0 0,0-1 0 0 0,0 1 0 0 0,-6-3 0 0 0,3 2 0 0 0,5 3 0 0 0,0 0 0 0 0,-1 0 0 0 0,1 0 0 0 0,-1 1 0 0 0,0 0 0 0 0,0 0 0 0 0,0 0 0 0 0,0 1 0 0 0,-4-1 0 0 0,10 2 0 0 0,-12-1 0 0 0,1 0 0 0 0,-1 0 0 0 0,0 1 0 0 0,-10 2 0 0 0,11-1 0 0 0,0 2 0 0 0,0-1 0 0 0,0 2 0 0 0,0-1 0 0 0,0 1 0 0 0,1 1 0 0 0,-1 0 0 0 0,1 0 0 0 0,0 1 0 0 0,0 1 0 0 0,9-6-1 0 0,1-1-1 0 0,0 0 1 0 0,-1 0 0 0 0,1 0-1 0 0,0 1 1 0 0,-1-1 0 0 0,1 0-1 0 0,0 1 1 0 0,0-1 0 0 0,-1 0-1 0 0,1 0 1 0 0,0 1 0 0 0,0-1-1 0 0,0 0 1 0 0,-1 1 0 0 0,1-1-1 0 0,0 0 1 0 0,0 1 0 0 0,0-1-1 0 0,0 1 1 0 0,0-1 0 0 0,0 0-1 0 0,0 1 1 0 0,0-1 0 0 0,0 0 0 0 0,0 1-1 0 0,0-1 1 0 0,0 1 0 0 0,0-1-1 0 0,0 0 1 0 0,0 1 0 0 0,0-1-1 0 0,0 0 1 0 0,0 1 0 0 0,0-1 1 0 0,1 6-381 0 0,10-3-2889 0 0,-8-3 1311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53:00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192 158 23039 0 0,'0'0'528'0'0,"-5"-5"704"0"0,4 3-1065 0 0,-4-3 25 0 0,1 0 0 0 0,-1 0-1 0 0,0 1 1 0 0,-3-3-192 0 0,7 6 93 0 0,0 1-1 0 0,0-1 1 0 0,0 0-1 0 0,0 1 1 0 0,0-1-1 0 0,0 1 1 0 0,0-1-1 0 0,0 1 1 0 0,0-1-1 0 0,0 1 1 0 0,0 0 0 0 0,0-1-1 0 0,0 1 1 0 0,0 0-1 0 0,-1 0 1 0 0,1 0-1 0 0,0 0 1 0 0,0 0-1 0 0,0 0 1 0 0,0 0-1 0 0,-1 0 1 0 0,1 1-1 0 0,0-1 1 0 0,0 0-1 0 0,0 1 1 0 0,0-1-1 0 0,0 1 1 0 0,0-1-1 0 0,0 1-92 0 0,-17 11 1184 0 0,10-7-1052 0 0,1 0-1 0 0,-1 1 1 0 0,1 0-1 0 0,0 0 1 0 0,1 0 0 0 0,-3 4-132 0 0,2 1 59 0 0,0 0 0 0 0,1 0-1 0 0,0 1 1 0 0,0 0 0 0 0,2 0 0 0 0,-2 4-59 0 0,3-4 83 0 0,-1 0 1 0 0,2 0-1 0 0,0 0 0 0 0,0 1 1 0 0,1-1-1 0 0,1 1 0 0 0,0-1 1 0 0,0 1-1 0 0,1-1 0 0 0,1 1 1 0 0,0-1-1 0 0,3 6-83 0 0,-2-8 70 0 0,0 0-1 0 0,1 0 1 0 0,0 0 0 0 0,1 0 0 0 0,0-1-1 0 0,1 1 1 0 0,0-1 0 0 0,0-1-1 0 0,1 1 1 0 0,0-1 0 0 0,0 0 0 0 0,1-1-1 0 0,0 0 1 0 0,5 3-70 0 0,-8-6 0 0 0,1-1 0 0 0,0-1 0 0 0,0 1 0 0 0,1-1 0 0 0,-1 0 0 0 0,0 0 0 0 0,1-1 0 0 0,-1 1 0 0 0,1-2 0 0 0,-1 1 0 0 0,1-1 0 0 0,-1 0 0 0 0,1 0 0 0 0,0-1 0 0 0,-1 1 0 0 0,1-1 0 0 0,-1-1 0 0 0,0 0 0 0 0,1 0 0 0 0,-1 0 0 0 0,0 0 0 0 0,0-1 0 0 0,0 0 0 0 0,2-2 0 0 0,3-3 3 0 0,1-1 0 0 0,-1 0 1 0 0,-1-1-1 0 0,0 0 0 0 0,0-1 0 0 0,-1 0 0 0 0,0 0 1 0 0,-1-1-1 0 0,-1 0 0 0 0,0 0 0 0 0,0-1 0 0 0,-1 0 1 0 0,-1 0-1 0 0,0-1 0 0 0,3-12-3 0 0,-5 9 0 0 0,-1 0 0 0 0,0 0 0 0 0,-1 0 0 0 0,-1-1 0 0 0,0 1 0 0 0,-2 0 0 0 0,0 0 0 0 0,-1 0 0 0 0,-3-11 0 0 0,2 14 0 0 0,-1 1 0 0 0,0-1 0 0 0,-1 1 0 0 0,0 1 0 0 0,-1-1 0 0 0,-6-7 0 0 0,6 11 0 0 0,1 0 0 0 0,-2 0 0 0 0,0 0 0 0 0,0 1 0 0 0,0 0 0 0 0,-2-1 0 0 0,6 6 0 0 0,1 0 0 0 0,-1 1 0 0 0,0-1 0 0 0,0 1 0 0 0,0 0 0 0 0,0 0 0 0 0,-1 0 0 0 0,1 0 0 0 0,0 1 0 0 0,-1 0 0 0 0,1 0 0 0 0,-1 0 0 0 0,1 0 0 0 0,-1 1 0 0 0,0 0 0 0 0,-2 0 0 0 0,4 1-7 0 0,0-1 0 0 0,0 1 0 0 0,0 0-1 0 0,1 0 1 0 0,-1 0 0 0 0,0 0 0 0 0,1 0 0 0 0,-1 1 0 0 0,1-1 0 0 0,0 1 0 0 0,-1 0-1 0 0,1-1 1 0 0,0 1 0 0 0,0 0 0 0 0,0 0 0 0 0,0 1 0 0 0,0-1 0 0 0,0 0 0 0 0,1 1-1 0 0,-1-1 1 0 0,1 1 0 0 0,0-1 0 0 0,-1 2 7 0 0,-2 5-47 0 0,1 1 0 0 0,0 0-1 0 0,0 0 1 0 0,1 0 0 0 0,-1 7 47 0 0,2-13-425 0 0,1 0 0 0 0,-1 0 0 0 0,1 0 0 0 0,0 0 0 0 0,0 0 0 0 0,0 1 0 0 0,1-1 0 0 0,0 3 425 0 0,0 2-1800 0 0</inkml:trace>
  <inkml:trace contextRef="#ctx0" brushRef="#br0" timeOffset="471.896">776 242 19951 0 0,'0'0'918'0'0,"0"0"-25"0"0,0 0-342 0 0,0 0 671 0 0,0 0 362 0 0,0 0 72 0 0,0 0-152 0 0,-1 1-672 0 0,0 1-693 0 0,0 0 1 0 0,0 0-1 0 0,0 0 0 0 0,0 0 1 0 0,1 0-1 0 0,-1 0 0 0 0,1 1 1 0 0,-1 1-140 0 0,0-1 90 0 0,1 0 0 0 0,-1 0 0 0 0,0 0 0 0 0,0 0 0 0 0,0 0 0 0 0,-1 2-90 0 0,-2 1 56 0 0,-11 20 229 0 0,2 0 0 0 0,0 1 1 0 0,1 1-286 0 0,-7 12 45 0 0,12-27-165 0 0,1 0 0 0 0,-2 7 120 0 0,5-15-144 0 0,1 1 1 0 0,-1-1-1 0 0,0-1 0 0 0,0 1 0 0 0,-2 2 144 0 0,1-2-450 0 0,0 1 0 0 0,0-1 0 0 0,1 1 0 0 0,-1 2 450 0 0,3-6-205 0 0,1 0 0 0 0,-1-1-1 0 0,0 1 1 0 0,0 0-1 0 0,0 0 1 0 0,0-1 0 0 0,0 1-1 0 0,0-1 1 0 0,0 1-1 0 0,0-1 1 0 0,-1 0-1 0 0,1 1 1 0 0,-1-1 0 0 0,1 0-1 0 0,-2 1 206 0 0,3-2-102 0 0,0 1-1 0 0,0-1 0 0 0,0 0 1 0 0,-1 1-1 0 0,1-1 0 0 0,0 0 1 0 0,0 1-1 0 0,0-1 0 0 0,0 1 1 0 0,0-1-1 0 0,0 1 1 0 0,0-1-1 0 0,0 0 0 0 0,0 1 1 0 0,0-1-1 0 0,0 1 0 0 0,0-1 1 0 0,0 1-1 0 0,0-1 1 0 0,0 0-1 0 0,0 1 103 0 0,1 4-5541 0 0,-1 2 3658 0 0</inkml:trace>
  <inkml:trace contextRef="#ctx0" brushRef="#br0" timeOffset="838.84">841 615 18919 0 0,'0'0'863'0'0,"0"0"-14"0"0,3-9 853 0 0,-2 6-1115 0 0,-1 1-1 0 0,0-1 1 0 0,0 0 0 0 0,0 0 0 0 0,0 1 0 0 0,0-1 0 0 0,-1 0 0 0 0,0 0-587 0 0,-12-34 2669 0 0,10 30-2240 0 0,1 1-198 0 0,-1 1 0 0 0,-1 0 1 0 0,1 0-1 0 0,-2-3-231 0 0,-10-14 429 0 0,12 17-361 0 0,0-1-1 0 0,0 1 0 0 0,0 0 0 0 0,-1 0 1 0 0,0 0-1 0 0,0 0 0 0 0,0 1-67 0 0,2 2 25 0 0,0 0-1 0 0,1 0 0 0 0,-1 0 1 0 0,1 0-1 0 0,0 0 1 0 0,0 0-1 0 0,-1 0 1 0 0,1 0-25 0 0,1 0 9 0 0,-1 0 1 0 0,0 1-1 0 0,0-1 0 0 0,0 0 1 0 0,0 1-1 0 0,0-1 0 0 0,0 1 1 0 0,-1 0-1 0 0,0-2-9 0 0,-58-46 140 0 0,54 45-130 0 0,1 1-1 0 0,0 0 1 0 0,-1 0-1 0 0,0 1 1 0 0,0-1-1 0 0,0 1 1 0 0,0 0-10 0 0,-25-10-67 0 0,22 9-273 0 0,5 3-3332 0 0,4 0 1192 0 0</inkml:trace>
  <inkml:trace contextRef="#ctx0" brushRef="#br0" timeOffset="1305.507">1140 158 24503 0 0,'-1'-1'122'0'0,"0"1"-1"0"0,1 0 1 0 0,-1 0-1 0 0,0 0 1 0 0,0-1 0 0 0,1 1-1 0 0,-1 0 1 0 0,0 0-1 0 0,1-1 1 0 0,-1 1-1 0 0,1-1 1 0 0,-1 1-1 0 0,0-1 1 0 0,1 1 0 0 0,-1-1-1 0 0,1 1 1 0 0,-1-1-1 0 0,1 1 1 0 0,-1-1-1 0 0,1 0 1 0 0,0 1-1 0 0,-1-1 1 0 0,1 0-1 0 0,0 1 1 0 0,-1-1 0 0 0,1 0-122 0 0,-3-6 10 0 0,1 6 146 0 0,0 1 0 0 0,1-1 0 0 0,-1 1 0 0 0,0-1 0 0 0,0 1 0 0 0,1 0 0 0 0,-1-1 0 0 0,0 1 0 0 0,0 0-156 0 0,0 0 162 0 0,-2 0-108 0 0,0-1-1 0 0,-1 1 1 0 0,1 1-1 0 0,0-1 1 0 0,0 0-1 0 0,0 1 0 0 0,-1 0 1 0 0,1 0-1 0 0,0 1 1 0 0,0-1-1 0 0,0 1 1 0 0,0-1-1 0 0,1 1 0 0 0,-1 0 1 0 0,0 1-1 0 0,1-1 1 0 0,-1 1-1 0 0,-1 2-53 0 0,-3 1 93 0 0,1 1 1 0 0,0 1-1 0 0,0-1 0 0 0,1 1 1 0 0,0 0-1 0 0,0 1 0 0 0,-1 3-93 0 0,4-6 63 0 0,0 0-1 0 0,1 1 1 0 0,0-1 0 0 0,0 1 0 0 0,0-1-1 0 0,1 1 1 0 0,0 0 0 0 0,0 0-1 0 0,1 0 1 0 0,0 0 0 0 0,0 0-63 0 0,1 7 139 0 0,0-1 1 0 0,1 1-1 0 0,1 0 1 0 0,4 12-140 0 0,-4-18 44 0 0,0-1-1 0 0,0 0 1 0 0,1 0-1 0 0,0 0 1 0 0,0-1-1 0 0,0 0 1 0 0,1 1 0 0 0,0-1-1 0 0,0-1 1 0 0,1 1-1 0 0,1 0-43 0 0,1 1 19 0 0,1 0 0 0 0,0 0 0 0 0,0-1-1 0 0,0 0 1 0 0,1-1 0 0 0,0 0 0 0 0,7 2-19 0 0,-11-5 3 0 0,1 0-1 0 0,-1-1 1 0 0,0 1 0 0 0,1-1 0 0 0,0-1 0 0 0,-1 1 0 0 0,1-1 0 0 0,-1-1 0 0 0,1 1 0 0 0,0-1-1 0 0,-1 0 1 0 0,4-1-3 0 0,7-3 5 0 0,-1 0 0 0 0,0-2-1 0 0,-1 1 1 0 0,5-4-5 0 0,-14 6 0 0 0,-1 1 0 0 0,1-1 0 0 0,-1 0 0 0 0,0 0 0 0 0,0-1 0 0 0,-1 1 0 0 0,1-1 0 0 0,1-3 0 0 0,30-44 0 0 0,-35 50 0 0 0,2-3 0 0 0,-1 0 0 0 0,0 0 0 0 0,0 0 0 0 0,0 0 0 0 0,-1-1 0 0 0,0 1 0 0 0,0-1 0 0 0,0 1 0 0 0,-1 0 0 0 0,1-1 0 0 0,-1 1 0 0 0,-1-3 0 0 0,0-5 0 0 0,0 1 0 0 0,-1 0 0 0 0,-1-1 0 0 0,-3-10 0 0 0,-1-8 0 0 0,5 24 0 0 0,0-1 0 0 0,0 1 0 0 0,0-1 0 0 0,-4-6 0 0 0,1 3 0 0 0,-1 0 0 0 0,0 0 0 0 0,-1 1 0 0 0,-5-6 0 0 0,8 12 0 0 0,1 0 0 0 0,-1 0 0 0 0,0 1 0 0 0,0-1 0 0 0,0 1 0 0 0,0 0 0 0 0,0 0 0 0 0,-1 1 0 0 0,1-1 0 0 0,-1 1 0 0 0,0 0 0 0 0,-2-1 0 0 0,-22-7 0 0 0,22 7 0 0 0,-1 0 0 0 0,1 0 0 0 0,-1 1 0 0 0,0 0 0 0 0,0 0 0 0 0,0 1 0 0 0,-1 0 0 0 0,-9 1 0 0 0,15-1 0 0 0,-1 1 0 0 0,1 0 0 0 0,-1 0 0 0 0,1 0 0 0 0,-1 0 0 0 0,1 0 0 0 0,-1 1 0 0 0,1 0 0 0 0,-1 0 0 0 0,1 0 0 0 0,-1 0 0 0 0,1 0 0 0 0,0 1 0 0 0,0-1 0 0 0,0 1 0 0 0,0 0 0 0 0,-1 0 0 0 0,-39 27 0 0 0,35-26-37 0 0,6-2-155 0 0,2-1-62 0 0,-3-9-8867 0 0,-2-3-834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53:02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163 153 6912 0 0,'0'0'528'0'0,"2"-8"-320"0"0,-1 6 181 0 0,-1 0 1 0 0,0 0 0 0 0,-1 0 0 0 0,1 0-1 0 0,0 0 1 0 0,-1 0 0 0 0,1 0 0 0 0,-1 0-1 0 0,1 0 1 0 0,-1 0 0 0 0,0 1-1 0 0,0-1 1 0 0,0 0 0 0 0,0 0 0 0 0,0 1-1 0 0,-1-2-389 0 0,-1 0 982 0 0,1-1-1 0 0,-1 1 0 0 0,0 0 1 0 0,0 0-1 0 0,-1 0 0 0 0,1 0 1 0 0,-1 0-982 0 0,3 3 52 0 0,0-2 152 0 0,-1 1-1 0 0,1 0 1 0 0,-1 0-1 0 0,1 0 1 0 0,-1 0-1 0 0,1 0 0 0 0,-1 1 1 0 0,0-1-1 0 0,1 0 1 0 0,-1 1-1 0 0,0-1 1 0 0,0 1-1 0 0,1 0 1 0 0,-1-1-1 0 0,0 1 1 0 0,0 0-1 0 0,1 0 1 0 0,-1 0-1 0 0,0 0 0 0 0,0 1 1 0 0,0-1-1 0 0,1 0 1 0 0,-1 1-1 0 0,0-1 1 0 0,0 1-1 0 0,0 0-203 0 0,-3 1 283 0 0,0 0 1 0 0,0 1-1 0 0,0 0 0 0 0,1-1 1 0 0,-1 2-1 0 0,1-1 0 0 0,0 0 0 0 0,-1 1 1 0 0,2 0-1 0 0,-1 0 0 0 0,0 0 0 0 0,1 0 1 0 0,-3 5-284 0 0,4-5 58 0 0,0 0 1 0 0,0 1-1 0 0,0-1 1 0 0,1 1 0 0 0,-1 0-1 0 0,1-1 1 0 0,0 1-1 0 0,1 0 1 0 0,-1 3-59 0 0,-2 13 306 0 0,1-12-177 0 0,1 1 1 0 0,0-1-1 0 0,1 1 1 0 0,1-1-1 0 0,-1 1 0 0 0,1-1 1 0 0,1 0-1 0 0,0 2-129 0 0,3 9 35 0 0,0-1 0 0 0,2 1 0 0 0,2 4-35 0 0,-6-16 68 0 0,0 0 0 0 0,0 0 0 0 0,1 0 0 0 0,1-1 1 0 0,-1 1-1 0 0,1-1 0 0 0,0-1 0 0 0,0 1 0 0 0,1 0 0 0 0,0-1 0 0 0,0 0 0 0 0,1-1 0 0 0,5 4-68 0 0,-5-4 7 0 0,0-1 0 0 0,0 0-1 0 0,1-1 1 0 0,0 0 0 0 0,-1 0-1 0 0,1 0 1 0 0,0-1 0 0 0,1 0-1 0 0,-1-1 1 0 0,0 0 0 0 0,8 0-7 0 0,-10-1 3 0 0,1 0 1 0 0,-1-1-1 0 0,0 0 1 0 0,0 0 0 0 0,0-1-1 0 0,0 1 1 0 0,0-1-1 0 0,0 0 1 0 0,-1-1 0 0 0,1 0-1 0 0,-1 0 1 0 0,1 0-1 0 0,-1 0 1 0 0,0-1-1 0 0,0 0 1 0 0,1-1-4 0 0,6-8 0 0 0,0 0 0 0 0,7-11 0 0 0,-10 13 0 0 0,-5 5 0 0 0,1-1 0 0 0,-1 1 0 0 0,0-1 0 0 0,0 0 0 0 0,-1 0 0 0 0,0-1 0 0 0,-1 1 0 0 0,1-1 0 0 0,-1 1 0 0 0,-1-1 0 0 0,1 0 0 0 0,-1 0 0 0 0,-1 1 0 0 0,0-1 0 0 0,0 0 0 0 0,0 0 0 0 0,-1 0 0 0 0,0 0 0 0 0,0 1 0 0 0,-1-1 0 0 0,0 1 0 0 0,-1-1 0 0 0,-1-2 0 0 0,-12-28 0 0 0,7 16 0 0 0,-1 1 0 0 0,-1-1 0 0 0,0 2 0 0 0,-6-7 0 0 0,12 22 0 0 0,1-1 0 0 0,-1 0 0 0 0,0 1 0 0 0,0 0 0 0 0,-1 0 0 0 0,1 1 0 0 0,-1-1 0 0 0,0 1 0 0 0,0 1 0 0 0,-1-1 0 0 0,1 1 0 0 0,-1 0 0 0 0,1 0 0 0 0,-1 1 0 0 0,0 0 0 0 0,-2 0 0 0 0,3 1-5 0 0,1 0 0 0 0,0 0 0 0 0,0 1 0 0 0,0 0-1 0 0,0 0 1 0 0,-1 0 0 0 0,1 0 0 0 0,0 1 0 0 0,0 0 0 0 0,0 0 0 0 0,0 1 0 0 0,0-1 0 0 0,0 1-1 0 0,0 0 1 0 0,1 1 0 0 0,-1-1 0 0 0,1 1 0 0 0,-1-1 0 0 0,1 2 0 0 0,0-1 0 0 0,0 0 0 0 0,0 1-1 0 0,0-1 1 0 0,1 1 0 0 0,0 0 0 0 0,0 1 0 0 0,0-1 0 0 0,0 0 0 0 0,0 1 0 0 0,1-1 0 0 0,0 1-1 0 0,0 0 1 0 0,0 0 0 0 0,1 0 0 0 0,-1 0 0 0 0,1 3 5 0 0,-4 15-2248 0 0,4-14 888 0 0</inkml:trace>
  <inkml:trace contextRef="#ctx0" brushRef="#br0" timeOffset="568.343">736 216 19351 0 0,'0'0'439'0'0,"0"0"62"0"0,0 0 33 0 0,0-1-65 0 0,4-1-101 0 0,-3 1 728 0 0,-1 1 353 0 0,0 0 73 0 0,0 0-100 0 0,0 0-469 0 0,0 0-206 0 0,0 0-40 0 0,0 0-86 0 0,-19 17-25 0 0,-24 37-350 0 0,26-31-220 0 0,15-19-20 0 0,-1 0 0 0 0,1-1-1 0 0,0 1 1 0 0,0 1 0 0 0,0-1-1 0 0,0 4-5 0 0,0-4 6 0 0,1 1 0 0 0,-1-1 0 0 0,0 1 0 0 0,-1-1 0 0 0,-1 2-6 0 0,0 2-160 0 0,0 1-1 0 0,0-1 1 0 0,0 1-1 0 0,1-1 1 0 0,1 1-1 0 0,-1 0 1 0 0,1 3 160 0 0,-8 26-869 0 0,9-37 611 0 0,1 0 0 0 0,-1 0-1 0 0,1 1 1 0 0,0-1 0 0 0,0 0 0 0 0,0 1-1 0 0,0-1 1 0 0,0 0 0 0 0,0 1 0 0 0,0 0 258 0 0,0 6-860 0 0,-3 4-1218 0 0</inkml:trace>
  <inkml:trace contextRef="#ctx0" brushRef="#br0" timeOffset="903.447">708 569 4608 0 0,'0'0'353'0'0,"1"-1"-231"0"0,12-17 11792 0 0,-8-1-4417 0 0,-5 15-6934 0 0,0 1 1 0 0,0 0-1 0 0,0-1 1 0 0,-1 1-1 0 0,1-1 0 0 0,-1 1 1 0 0,0 0-1 0 0,0-1 1 0 0,0 1-1 0 0,-2-2-563 0 0,-2-4 182 0 0,0 0 1 0 0,-1 0-1 0 0,0 1 1 0 0,-1-1 0 0 0,0 2-1 0 0,-5-6-182 0 0,-1 0 134 0 0,0 1 0 0 0,0 1 0 0 0,-1 0 0 0 0,-3-1-134 0 0,-1-1 72 0 0,15 10-63 0 0,0 0 0 0 0,0 1-1 0 0,0-1 1 0 0,0 1 0 0 0,-1 0 0 0 0,0 0-1 0 0,-2-1-8 0 0,-12-10 353 0 0,4 2-1328 0 0,7 9-4098 0 0,19-1 2451 0 0</inkml:trace>
  <inkml:trace contextRef="#ctx0" brushRef="#br0" timeOffset="1352.254">1058 195 9216 0 0,'0'0'706'0'0,"0"0"-52"0"0,0 0 1500 0 0,0 0 700 0 0,0 0 141 0 0,-2 0-255 0 0,-7 0-2252 0 0,1 1 1 0 0,-1 1-1 0 0,1-1 0 0 0,-1 1 0 0 0,1 1 0 0 0,-1 0 0 0 0,1 0 0 0 0,0 0 0 0 0,1 1 0 0 0,-1 0 0 0 0,1 1 0 0 0,-7 4-488 0 0,7-4 124 0 0,1 0 0 0 0,1 0-1 0 0,-1 0 1 0 0,1 0 0 0 0,-1 1-1 0 0,2 0 1 0 0,-1 0 0 0 0,1 0-1 0 0,0 1 1 0 0,0-1 0 0 0,0 1-1 0 0,1 0 1 0 0,0 0-1 0 0,1 1 1 0 0,-1 0-124 0 0,3-4 78 0 0,-1 0-1 0 0,1 0 1 0 0,0 0 0 0 0,0 0-1 0 0,1 0 1 0 0,-1 0 0 0 0,1 0-1 0 0,0 0 1 0 0,0 0-1 0 0,0 0 1 0 0,1 0 0 0 0,-1 0-1 0 0,1 0 1 0 0,0 0 0 0 0,2 2-78 0 0,3 5 278 0 0,0-1 1 0 0,1 0 0 0 0,0-1 0 0 0,7 8-279 0 0,3 1 279 0 0,3 4 78 0 0,2 0 0 0 0,1-1 0 0 0,23 15-357 0 0,-38-30-8 0 0,0-1 0 0 0,0 0-1 0 0,0-1 1 0 0,1 0-1 0 0,-1 0 1 0 0,1-1 0 0 0,0 0-1 0 0,0-1 1 0 0,0 0 0 0 0,0 0-1 0 0,1-1 1 0 0,-1-1-1 0 0,11 0 9 0 0,-14 0-4 0 0,-1-1-1 0 0,1 0 1 0 0,0 0-1 0 0,0-1 0 0 0,0 1 1 0 0,-1-2-1 0 0,1 1 1 0 0,-1-1-1 0 0,0 0 1 0 0,0 0-1 0 0,0 0 0 0 0,0-1 1 0 0,0 0-1 0 0,-1 0 1 0 0,1-1-1 0 0,-1 1 0 0 0,0-1 1 0 0,-1-1-1 0 0,1 1 1 0 0,-1 0-1 0 0,0-1 1 0 0,0 0-1 0 0,-1 0 5 0 0,3-5 21 0 0,0-1-1 0 0,0 1 1 0 0,-1-1 0 0 0,-1 0-1 0 0,0 0 1 0 0,-1 0-1 0 0,0-1 1 0 0,-1 1 0 0 0,-1-1-1 0 0,1 0 1 0 0,-2 1-1 0 0,0-1 1 0 0,-1 0 0 0 0,0 0-1 0 0,-1-4-20 0 0,-1 1 2 0 0,0-1-1 0 0,-2 1 0 0 0,1-1 0 0 0,-2 1 0 0 0,0 1 0 0 0,-1-1 1 0 0,-1 1-1 0 0,0 1 0 0 0,-7-11-1 0 0,10 20 0 0 0,0 0 0 0 0,0 1 0 0 0,0-1 0 0 0,0 1 0 0 0,0 0 0 0 0,-1 0 0 0 0,0 1 0 0 0,0-1 0 0 0,0 1 0 0 0,0 1 0 0 0,-1-1 0 0 0,1 1 0 0 0,-1 0 0 0 0,1 1 0 0 0,-1-1 0 0 0,0 1 0 0 0,-9-1 0 0 0,0 0 0 0 0,0 2 0 0 0,0 0 0 0 0,0 0 0 0 0,0 1 0 0 0,-4 2 0 0 0,6 0 0 0 0,0 1 0 0 0,0 0 0 0 0,1 1 0 0 0,0 0 0 0 0,0 1 0 0 0,-1 1 0 0 0,-21 10 0 0 0,30-16 0 0 0,1 1 0 0 0,1 0 0 0 0,-1 0 0 0 0,0 1 0 0 0,0-1 0 0 0,1 1 0 0 0,-1 0 0 0 0,1-1 0 0 0,0 2 0 0 0,-2 4 0 0 0,5 3 0 0 0,5-5 0 0 0,-4-6-98 0 0,0 1-1 0 0,0-1 1 0 0,0 0-1 0 0,-1 1 1 0 0,1-1-1 0 0,0 0 1 0 0,0 0-1 0 0,0 0 1 0 0,0 1-1 0 0,0-1 1 0 0,0 0-1 0 0,0 0 1 0 0,0-1-1 0 0,0 1 1 0 0,0 0-1 0 0,0 0 1 0 0,0 0-1 0 0,0-1 1 0 0,0 1-1 0 0,0 0 1 0 0,-1-1-1 0 0,1 1 1 0 0,0-1-1 0 0,0 1 1 0 0,0-1-1 0 0,-1 1 1 0 0,1-1-1 0 0,0 0 1 0 0,0 1-1 0 0,0-1 99 0 0,7-6-1653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53:09.8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425 27 8752 0 0,'0'14'673'0'0,"1"-12"1351"0"0,3-1-3385 0 0,0-1 4468 0 0,-3 0 1935 0 0,-1 2 3338 0 0,1 7-7213 0 0,-1-6-1017 0 0,0 0 0 0 0,0 0 0 0 0,1 0 0 0 0,-2 0 0 0 0,1 0 0 0 0,0 0 0 0 0,-1 0 0 0 0,1-1 0 0 0,-1 1 0 0 0,0 0 0 0 0,0 0 0 0 0,0-1 0 0 0,0 1 0 0 0,0 0-150 0 0,-21 25 390 0 0,0-2-1 0 0,-2 0 1 0 0,-7 5-390 0 0,-3 4 626 0 0,-10 14-626 0 0,12-12 3 0 0,17-21-3 0 0,1 0 0 0 0,1 1 0 0 0,1 0 1 0 0,0 1-1 0 0,-6 14 0 0 0,5-7-142 0 0,9-18 13 0 0,0 0 0 0 0,0 1 0 0 0,1 0-1 0 0,-1 2 130 0 0,-6 10-851 0 0,0 3-563 0 0,4-5-622 0 0,4-8-3186 0 0,2-10 2504 0 0</inkml:trace>
  <inkml:trace contextRef="#ctx0" brushRef="#br0" timeOffset="426.857">458 587 20303 0 0,'0'0'928'0'0,"0"0"-17"0"0,-1-1-372 0 0,-2-15 1778 0 0,3 13-1910 0 0,0 0 1 0 0,-1 1-1 0 0,1-1 0 0 0,-1 0 1 0 0,1 1-1 0 0,-1-1 0 0 0,0 1 0 0 0,-1-1-407 0 0,-4-8 544 0 0,-1 0 0 0 0,0 0 0 0 0,-1 1-1 0 0,-1 0 1 0 0,1 1 0 0 0,-2 0-544 0 0,-20-19 688 0 0,-9-4-688 0 0,-9-8 319 0 0,12 8-271 0 0,2-2 0 0 0,1-2 0 0 0,1 0 1 0 0,2-3-1 0 0,-14-25-48 0 0,32 45-65 0 0,5 10-8 0 0,0-1 1 0 0,1-1 0 0 0,1 1-1 0 0,0-1 1 0 0,0 0-1 0 0,1 0 1 0 0,-1-4 72 0 0,5 7 208 0 0,0 7-195 0 0,0 0-1 0 0,0 0 1 0 0,0 1-1 0 0,0-1 1 0 0,-1 0-1 0 0,1 0 0 0 0,0 0 1 0 0,0 1-1 0 0,-1-1 1 0 0,1 0-1 0 0,0 0 1 0 0,-1 1-1 0 0,1-1 0 0 0,-1 0 1 0 0,1 0-1 0 0,-1 1 1 0 0,1-1-1 0 0,-1 1 1 0 0,1-1-1 0 0,-1 0 0 0 0,0 1 1 0 0,1-1-1 0 0,-1 1 1 0 0,0-1-13 0 0,0 1-336 0 0,1 0-103 0 0,0 0-2041 0 0,0 0-8128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53:11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434 54 20415 0 0,'2'1'251'0'0,"14"1"4474"0"0,-16 19-1009 0 0,0-19-3622 0 0,0 1-1 0 0,0-1 1 0 0,-1 0-1 0 0,1 0 0 0 0,-1 0 1 0 0,0 0-1 0 0,1 1 1 0 0,-1-1-1 0 0,0 0 1 0 0,0 0-94 0 0,-7 16 533 0 0,6-8-492 0 0,-2-1 0 0 0,1 1 1 0 0,-1-1-1 0 0,-1 0 0 0 0,0 0 0 0 0,0-1 0 0 0,0 0 1 0 0,-1 0-1 0 0,0 0 0 0 0,-2 1-41 0 0,-12 12 122 0 0,-1-1 0 0 0,-20 15-122 0 0,5-8 0 0 0,-1-1 0 0 0,4-4 0 0 0,-5 7 0 0 0,24-18-40 0 0,-1 1-279 0 0,1 0 1 0 0,0 1-1 0 0,1 1 0 0 0,-10 12 319 0 0,22-25-99 0 0,1 0 0 0 0,-1 1 0 0 0,1-1 0 0 0,-1 0 0 0 0,1 0 0 0 0,0 0 0 0 0,-1 0 0 0 0,1 1 0 0 0,0-1-1 0 0,0 0 1 0 0,0 0 0 0 0,0 1 0 0 0,0-1 0 0 0,0 0 0 0 0,0 0 0 0 0,1 2 99 0 0,-1-2-160 0 0,0 1 1 0 0,0-1-1 0 0,0 1 0 0 0,0-1 1 0 0,0 1-1 0 0,0-1 0 0 0,0 1 1 0 0,0-1-1 0 0,-1 0 0 0 0,1 1 1 0 0,-1-1-1 0 0,0 2 160 0 0,1-3-190 0 0,0 1 1 0 0,0 0-1 0 0,0 0 0 0 0,0-1 0 0 0,-1 1 0 0 0,1 0 1 0 0,0 0-1 0 0,0-1 0 0 0,0 1 0 0 0,0 0 0 0 0,1 0 1 0 0,-1-1-1 0 0,0 1 0 0 0,0 0 0 0 0,0-1 0 0 0,1 1 1 0 0,-1 0-1 0 0,0 0 0 0 0,1-1 0 0 0,-1 1 0 0 0,0 0 1 0 0,1-1-1 0 0,-1 1 0 0 0,1-1 0 0 0,-1 1 0 0 0,1-1 1 0 0,-1 1-1 0 0,1-1 0 0 0,-1 1 0 0 0,1-1 0 0 0,0 1 1 0 0,-1-1-1 0 0,1 0 0 0 0,0 1 190 0 0,2 1-36 0 0,-1 0-1563 0 0</inkml:trace>
  <inkml:trace contextRef="#ctx0" brushRef="#br0" timeOffset="353.845">442 622 7832 0 0,'0'0'602'0'0,"0"0"92"0"0,0 0 1855 0 0,0 0 855 0 0,0 0 168 0 0,0-1 504 0 0,0-7-2878 0 0,-4-6 216 0 0,0-1-1 0 0,0 1 1 0 0,-2-1-1 0 0,-3-7-1413 0 0,5 12 385 0 0,-4-12 332 0 0,7 18-649 0 0,-1 0 0 0 0,1 0 0 0 0,-1 1 0 0 0,1-1 0 0 0,-1 0 0 0 0,0 1 0 0 0,0-1 0 0 0,-1 1 0 0 0,1 0 0 0 0,-1 0 0 0 0,1 0 0 0 0,-1 0 0 0 0,-2-1-68 0 0,-72-60 1061 0 0,-23-10-1061 0 0,75 56 35 0 0,0-1 0 0 0,1-2-1 0 0,1 0 1 0 0,-1-3-35 0 0,-3 2 0 0 0,24 21 0 0 0,0-1 0 0 0,0 0 0 0 0,0 0 0 0 0,0 0 0 0 0,1-1 0 0 0,-1 1 0 0 0,1 0 0 0 0,-1-1 0 0 0,1 0 0 0 0,0 1 0 0 0,0-1 0 0 0,0 0 0 0 0,0 0 0 0 0,1-1 0 0 0,-1 1 0 0 0,1 0 0 0 0,0 0 0 0 0,0-1 0 0 0,0 0 0 0 0,-1-9-27 0 0,0 1 0 0 0,2-1-1 0 0,0 0 1 0 0,0 0 0 0 0,2-10 27 0 0,0-10-1661 0 0,2 18 658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53:16.0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153 178 3224 0 0,'1'-1'240'0'0,"0"0"-105"0"0,0-1 1 0 0,-1 1-1 0 0,1-1 1 0 0,-1 1-1 0 0,1-1 1 0 0,-1 0-1 0 0,0 1 1 0 0,0-1-1 0 0,1 1 0 0 0,-1-1 1 0 0,0 0-1 0 0,0 0-135 0 0,0 1 593 0 0,-1-1 0 0 0,1 1 0 0 0,0 0-1 0 0,0-1 1 0 0,0 1 0 0 0,-1 0-1 0 0,1-1 1 0 0,-1 1 0 0 0,1 0 0 0 0,-1-1-1 0 0,1 1 1 0 0,-1 0 0 0 0,0 0 0 0 0,0 0-1 0 0,0-1 1 0 0,1 1 0 0 0,-1 0 0 0 0,0 0-1 0 0,0 0 1 0 0,-1 1 0 0 0,1-2-593 0 0,-10-11 4532 0 0,9 13-4330 0 0,0-1 1 0 0,1 0-1 0 0,-1 1 1 0 0,0-1-1 0 0,0 1 1 0 0,1-1-1 0 0,-1 1 1 0 0,0 0-1 0 0,0 0 1 0 0,0 0 0 0 0,0 0-1 0 0,0 0 1 0 0,1 0-1 0 0,-1 1 1 0 0,0-1-1 0 0,-2 1-202 0 0,1 1 160 0 0,-1-1 1 0 0,1 1-1 0 0,-1-1 0 0 0,1 1 1 0 0,0 0-1 0 0,0 1 0 0 0,0-1 0 0 0,-2 2-160 0 0,0 1 142 0 0,-1 1 0 0 0,1-1 0 0 0,0 1 0 0 0,1 0 0 0 0,0 1 0 0 0,0-1 0 0 0,0 1 0 0 0,-1 3-142 0 0,-1 3 200 0 0,2 1-1 0 0,-1 0 1 0 0,1 0 0 0 0,1 0-1 0 0,1 0 1 0 0,-1 8-200 0 0,3-12 117 0 0,0 1 0 0 0,0-1 0 0 0,1 1 0 0 0,0-1 0 0 0,1 1 0 0 0,0-1 0 0 0,0 0 0 0 0,2 0 0 0 0,0 4-117 0 0,4 6 283 0 0,1-1 0 0 0,0 0 1 0 0,2 0-1 0 0,0 0 0 0 0,8 8-283 0 0,-14-20 62 0 0,0-1 0 0 0,0 0 0 0 0,1 0 0 0 0,0-1 0 0 0,0 1 0 0 0,0-1 0 0 0,1-1 0 0 0,0 1 0 0 0,-1-1 0 0 0,2-1 0 0 0,-1 1 0 0 0,0-1 0 0 0,1 0 0 0 0,-1-1 0 0 0,1 1 0 0 0,3-1-62 0 0,-3-1-19 0 0,0 0 1 0 0,0-1-1 0 0,0 0 1 0 0,0-1-1 0 0,0 1 1 0 0,-1-2-1 0 0,1 1 1 0 0,0-1 0 0 0,0 0-1 0 0,-1 0 1 0 0,1-1-1 0 0,-1 0 1 0 0,0-1-1 0 0,0 1 1 0 0,0-2-1 0 0,5-3 19 0 0,-3 2-25 0 0,-1-1-1 0 0,0 0 1 0 0,0-1-1 0 0,-1 0 0 0 0,0 0 1 0 0,0 0-1 0 0,-1-1 0 0 0,0 0 1 0 0,-1 0-1 0 0,0 0 1 0 0,0-1-1 0 0,0-2 26 0 0,-3 8 0 0 0,2-6 0 0 0,0 0 0 0 0,-1-1 0 0 0,0 1 0 0 0,0-1 0 0 0,-1 0 0 0 0,0 1 0 0 0,-1-11 0 0 0,0 12 66 0 0,-1 0 1 0 0,-1 1-1 0 0,1-1 1 0 0,-2 0-1 0 0,1 1 0 0 0,-1-1 1 0 0,0 1-1 0 0,-1 0 1 0 0,0-1-1 0 0,-3-4-66 0 0,-2-3 0 0 0,-1 1 0 0 0,-1 0 0 0 0,-1 0 0 0 0,0 1 0 0 0,-1 0 0 0 0,0 1 0 0 0,-1 0 0 0 0,0 1 0 0 0,-1 1 0 0 0,-3-2 0 0 0,15 12-30 0 0,-1-1 0 0 0,0 1 0 0 0,1 0-1 0 0,-1 0 1 0 0,0 0 0 0 0,1 0 0 0 0,-1 0 0 0 0,0 0 0 0 0,0 1-1 0 0,0 0 1 0 0,0-1 0 0 0,0 1 0 0 0,0 0 0 0 0,0 0 0 0 0,1 1 0 0 0,-1-1-1 0 0,0 1 1 0 0,0-1 0 0 0,0 1 0 0 0,0 0 0 0 0,1 0 0 0 0,-1 0 0 0 0,0 0-1 0 0,0 1 31 0 0,1-1-221 0 0,-1 1 0 0 0,1 0 0 0 0,-1 0-1 0 0,1 0 1 0 0,0 0 0 0 0,0 0-1 0 0,0 0 1 0 0,0 1 0 0 0,0-1 0 0 0,1 0-1 0 0,-1 1 1 0 0,0 0 0 0 0,1-1-1 0 0,0 1 1 0 0,0 0 0 0 0,0 0 0 0 0,0 0-1 0 0,0 0 1 0 0,1 0 0 0 0,-1 0-1 0 0,1 0 1 0 0,0 0 0 0 0,0 1 221 0 0,0 16-2587 0 0</inkml:trace>
  <inkml:trace contextRef="#ctx0" brushRef="#br0" timeOffset="537.563">854 258 11056 0 0,'0'0'852'0'0,"1"-1"1201"0"0,0-1-3573 0 0,0 0 4119 0 0,-1 3 2497 0 0,-1 0 3756 0 0,-8 11-8558 0 0,0 0 0 0 0,-8 8-294 0 0,9-12 44 0 0,1 0 0 0 0,0 0 0 0 0,1 1 0 0 0,0 0 0 0 0,0 0 0 0 0,1 1 0 0 0,-1 3-44 0 0,1-3-52 0 0,1-1 0 0 0,-1 0-1 0 0,-1 0 1 0 0,0 0 52 0 0,1-1-219 0 0,0 0 0 0 0,0 0 0 0 0,1 1 0 0 0,-3 8 219 0 0,-1 0-607 0 0,6-14 363 0 0,1 0 1 0 0,-1 0-1 0 0,1 0 1 0 0,0 0 0 0 0,0 1-1 0 0,0-1 1 0 0,0 0 0 0 0,0 3 243 0 0,1-5-1348 0 0,-1 4-980 0 0,2-3 616 0 0,-1 1-3696 0 0,0 5-1289 0 0</inkml:trace>
  <inkml:trace contextRef="#ctx0" brushRef="#br0" timeOffset="870.673">873 577 18079 0 0,'0'0'828'0'0,"0"0"-17"0"0,2-11 460 0 0,-1 3 2366 0 0,0 4-3265 0 0,-1-1 1 0 0,-1 1-1 0 0,1 0 1 0 0,-1 0 0 0 0,0 0-1 0 0,1 0 1 0 0,-2-1-1 0 0,1 1 1 0 0,0 0-1 0 0,-1 1 1 0 0,0-1-1 0 0,0 0 1 0 0,0 0-1 0 0,0 1 1 0 0,-1-1-373 0 0,-38-58 1256 0 0,4 11-927 0 0,19 26-268 0 0,0 0-1 0 0,-6-3-60 0 0,9 11 152 0 0,7 8-252 0 0,0 1 0 0 0,-9-8 100 0 0,-5-8 263 0 0,22 24-158 0 0,0 0-161 0 0,0 0-68 0 0,0 0-17 0 0,0 0-276 0 0,0 0-1149 0 0,0 0-491 0 0</inkml:trace>
  <inkml:trace contextRef="#ctx0" brushRef="#br0" timeOffset="1785.227">1153 299 14888 0 0,'-1'0'135'0'0,"1"0"-84"0"0,0 0-1 0 0,0 0 1 0 0,-1 0 0 0 0,1 0 0 0 0,0 0 0 0 0,0 0 0 0 0,-1 0 0 0 0,1 0-1 0 0,0 0 1 0 0,-1 0 0 0 0,1 0 0 0 0,0 0 0 0 0,0 0 0 0 0,-1 0-1 0 0,1 0 1 0 0,0 0 0 0 0,0 0 0 0 0,-1 0 0 0 0,1 0 0 0 0,0 0 0 0 0,-1 0-1 0 0,1 1 1 0 0,0-1 0 0 0,0 0 0 0 0,0 0 0 0 0,-1 0 0 0 0,1 1-1 0 0,0-1 1 0 0,0 0 0 0 0,0 0 0 0 0,-1 0 0 0 0,1 1 0 0 0,0-1-1 0 0,0 0-50 0 0,0 1 1451 0 0,0-1 460 0 0,-5-1 1705 0 0,0-1 671 0 0,5-6-3440 0 0,0 7-971 0 0,-3-26 1130 0 0,2 23-896 0 0,0-1 1 0 0,1 1 0 0 0,-1 0 0 0 0,1-1 0 0 0,0 1 0 0 0,0-1-1 0 0,1-3-110 0 0,0-15 359 0 0,-1 19-299 0 0,0 0-1 0 0,0 0 1 0 0,1 0-1 0 0,-1 0 1 0 0,1 1 0 0 0,0-1-1 0 0,0 0-59 0 0,1-4 108 0 0,1 1 0 0 0,-1-1-1 0 0,0 0 1 0 0,0-3-108 0 0,-2 9 21 0 0,0 0 0 0 0,1 0 0 0 0,0 0 0 0 0,-1 0 0 0 0,1 0 0 0 0,0 0-1 0 0,0 0 1 0 0,0 0 0 0 0,0 0 0 0 0,1 1-21 0 0,6-15 127 0 0,5-9 79 0 0,-8 17-156 0 0,-4 7-42 0 0,0-1 0 0 0,0 1 0 0 0,1-1-1 0 0,-1 1 1 0 0,0 0 0 0 0,0-1 0 0 0,1 1 0 0 0,-1 0-1 0 0,1 0 1 0 0,-1 0 0 0 0,1 0 0 0 0,0 0 0 0 0,-1 0 0 0 0,1 1-1 0 0,0-1 1 0 0,-1 0 0 0 0,1 1 0 0 0,0 0 0 0 0,0-1 0 0 0,0 1-1 0 0,-1 0 1 0 0,1 0 0 0 0,0 0 0 0 0,0 0 0 0 0,0 0 0 0 0,0 0-1 0 0,0 0 1 0 0,-1 1 0 0 0,1-1 0 0 0,0 1 0 0 0,1 0-8 0 0,17 4 11 0 0,-5-1 26 0 0,0 0-1 0 0,8 3-36 0 0,-18-4-46 0 0,0-1 0 0 0,0 1-1 0 0,0-1 1 0 0,0 2 0 0 0,-1-1 0 0 0,1 0 0 0 0,-1 1-1 0 0,4 3 47 0 0,24 28-437 0 0,-29-32 432 0 0,-1 0 0 0 0,0 0 0 0 0,0 0 0 0 0,0 0 0 0 0,0 0 0 0 0,0 0 0 0 0,-1 1-1 0 0,1-1 1 0 0,0 3 5 0 0,3 6 6 0 0,-2-2 8 0 0,0-1 0 0 0,0 1 0 0 0,0 0 0 0 0,-2 0 0 0 0,1 0 0 0 0,-1 2-14 0 0,2 9 73 0 0,-3-15-5 0 0,0-1 0 0 0,0 1 0 0 0,-1 0 0 0 0,1-1-1 0 0,-1 1 1 0 0,0-1 0 0 0,-1 0 0 0 0,1 1 0 0 0,-1-1-68 0 0,-5 18-85 0 0,2-5-10 0 0,0 0 1 0 0,-2 0 0 0 0,0-1 0 0 0,-2 0-1 0 0,0-1 1 0 0,0 0 0 0 0,-5 5 94 0 0,9-13 51 0 0,-1 0 1 0 0,0-1 0 0 0,-1 0-1 0 0,1 0 1 0 0,-1 0 0 0 0,-1-1-1 0 0,1 0 1 0 0,-1 0-1 0 0,-5 2-51 0 0,-7 3-154 0 0,-1-1-1 0 0,0-1 0 0 0,-12 4 155 0 0,16-5 330 0 0,15-8-106 0 0,2 0-221 0 0,0 0 0 0 0,0 0 0 0 0,1 0 0 0 0,-1 0 0 0 0,0 0 0 0 0,0 0 0 0 0,0 0 0 0 0,0 0 0 0 0,0 0-1 0 0,0 0 1 0 0,0 0 0 0 0,0 0 0 0 0,0 0 0 0 0,0 0 0 0 0,0-1 0 0 0,0 1 0 0 0,0 0 0 0 0,0 0 0 0 0,0 0 0 0 0,0 0-1 0 0,0 0 1 0 0,0 0 0 0 0,0 0 0 0 0,0 0 0 0 0,0 0 0 0 0,0 0 0 0 0,0 0 0 0 0,0-1 0 0 0,0 1 0 0 0,0 0 0 0 0,0 0 0 0 0,0 0-1 0 0,0 0 1 0 0,0 0 0 0 0,0 0 0 0 0,0 0 0 0 0,0 0 0 0 0,0 0 0 0 0,0 0 0 0 0,0 0 0 0 0,0-1 0 0 0,0 1 0 0 0,0 0-1 0 0,0 0 1 0 0,0 0 0 0 0,-1 0 0 0 0,1 0 0 0 0,0 0 0 0 0,0 0 0 0 0,0 0 0 0 0,0 0 0 0 0,0 0 0 0 0,0 0 0 0 0,0 0 0 0 0,0 0-1 0 0,0 0 1 0 0,0 0-3 0 0,13-8-99 0 0,-7 5-44 0 0,0 0-1 0 0,1 0 0 0 0,-1 1 0 0 0,4-1 144 0 0,114-9 439 0 0,-93 10-947 0 0,28 0 508 0 0,-27 5 380 0 0,-31-3-136 0 0,-1 0-69 0 0,0 0-310 0 0,0 0-138 0 0,0 0-1397 0 0,-1 1-5775 0 0,-8 4-2478 0 0</inkml:trace>
  <inkml:trace contextRef="#ctx0" brushRef="#br0" timeOffset="2709.802">1895 99 18631 0 0,'0'0'852'0'0,"-5"-13"312"0"0,0 7-464 0 0,0 0 0 0 0,0 1-1 0 0,-1-1 1 0 0,1 1-1 0 0,-1 0 1 0 0,0 0 0 0 0,-3-1-700 0 0,2 2 197 0 0,-1 0 0 0 0,0 0 0 0 0,0 1 0 0 0,0 0 0 0 0,0 0 1 0 0,0 1-1 0 0,-1 0 0 0 0,1 0 0 0 0,-1 1 0 0 0,1 0 1 0 0,-1 1-1 0 0,1 0 0 0 0,-1 0 0 0 0,0 1 0 0 0,1 0 0 0 0,-1 0 1 0 0,1 1-1 0 0,-5 2-197 0 0,12-4 10 0 0,-16 5 223 0 0,0 1 1 0 0,-2 3-234 0 0,13-7-11 0 0,1 1 0 0 0,-1 1 0 0 0,1-1 1 0 0,0 1-1 0 0,0 0 0 0 0,1 0 0 0 0,-5 4 11 0 0,4-2 2 0 0,0-1 0 0 0,1 1 0 0 0,-1 0 0 0 0,1 0 0 0 0,-2 5-2 0 0,5-8 3 0 0,0-1 0 0 0,0 1-1 0 0,0-1 1 0 0,0 1 0 0 0,0-1-1 0 0,1 1 1 0 0,0-1 0 0 0,-1 1-1 0 0,1 0 1 0 0,0-1 0 0 0,0 1 0 0 0,0 0-1 0 0,1-1 1 0 0,-1 1 0 0 0,1-1-1 0 0,-1 1 1 0 0,2 1-3 0 0,2 6 14 0 0,0 0-1 0 0,1 0 0 0 0,1 0 1 0 0,0-1-1 0 0,0 0 1 0 0,1 0-1 0 0,0 0 1 0 0,1-1-1 0 0,-1 0 1 0 0,6 3-14 0 0,13 10 75 0 0,1-1 0 0 0,24 14-75 0 0,-24-18 55 0 0,-15-10 56 0 0,-2 1-1 0 0,1 0 1 0 0,9 8-111 0 0,-15-11 24 0 0,0 1 0 0 0,0 0 0 0 0,-1 0 0 0 0,1 0 0 0 0,-1 1 0 0 0,0-1 0 0 0,0 1 0 0 0,-1 0 0 0 0,0 0 0 0 0,0 1 0 0 0,0-1 0 0 0,-1 0 0 0 0,0 1 0 0 0,1 6-24 0 0,-1-5 0 0 0,0 1 0 0 0,0 0 0 0 0,-1-1 0 0 0,-1 7 0 0 0,0-11 0 0 0,0 0 0 0 0,-1 0 0 0 0,0 0 0 0 0,0 0 0 0 0,0 0 0 0 0,0 0 0 0 0,0 0 0 0 0,-1-1 0 0 0,0 1 0 0 0,0-1 0 0 0,0 1 0 0 0,0-1 0 0 0,-1 3 41 0 0,0-1-1 0 0,-1 0 0 0 0,0-1 1 0 0,0 1-1 0 0,0-1 1 0 0,0 0-1 0 0,-1 0 1 0 0,0 0-1 0 0,1 0 1 0 0,-1-1-1 0 0,-1 0 1 0 0,1 0-1 0 0,0 0 1 0 0,-1 0-1 0 0,1-1 1 0 0,-1 0-1 0 0,0-1 0 0 0,0 1 1 0 0,0-1-1 0 0,-5 1-40 0 0,5-2-51 0 0,0 1-1 0 0,0-1 0 0 0,-1 0 1 0 0,1 0-1 0 0,0-1 1 0 0,0 0-1 0 0,0 0 0 0 0,0 0 1 0 0,0-1-1 0 0,0 0 0 0 0,0 0 1 0 0,1 0-1 0 0,-1-1 1 0 0,1 0-1 0 0,-1 0 0 0 0,1 0 1 0 0,0-1-1 0 0,-2-1 52 0 0,-1-2 48 0 0,1 0-1 0 0,0 0 0 0 0,0 0 1 0 0,1-1-1 0 0,0 0 1 0 0,0 0-1 0 0,-4-8-47 0 0,9 13 8 0 0,-1 0 1 0 0,1 0-1 0 0,0-1 0 0 0,0 1 0 0 0,0 0 0 0 0,0-1 0 0 0,1 1 0 0 0,-1 0 0 0 0,1-1 0 0 0,0 1 0 0 0,0-1 1 0 0,0 1-1 0 0,1-1 0 0 0,-1 1 0 0 0,1 0 0 0 0,0-1 0 0 0,-1 1 0 0 0,2 0 0 0 0,-1-1 0 0 0,0 1 0 0 0,1 0 1 0 0,-1 0-1 0 0,1 0 0 0 0,1-1-8 0 0,1-1 38 0 0,0 0 1 0 0,0 0 0 0 0,1 1 0 0 0,-1-1 0 0 0,1 1-1 0 0,0 0 1 0 0,0 1 0 0 0,4-3-39 0 0,46-23 335 0 0,-44 25-494 0 0,-2-1 75 0 0,29-14-113 0 0,17-10 197 0 0,-43 21 22 0 0,-1 0 1 0 0,1-1 0 0 0,-1 0 0 0 0,-1 0-1 0 0,1-1 1 0 0,2-4-23 0 0,-6 3 13 0 0,-1 0 0 0 0,1 0 0 0 0,-2-1 0 0 0,1 1-1 0 0,-2-1 1 0 0,2-6-13 0 0,-5 14 29 0 0,0 1-1 0 0,-1-1 0 0 0,1 0 0 0 0,-1 0 0 0 0,0 0 0 0 0,0 1 0 0 0,0-1 1 0 0,0-3-29 0 0,-1-7 96 0 0,1 13-100 0 0,0 0 0 0 0,-1 1 0 0 0,1-1 0 0 0,0 0 0 0 0,0 0 0 0 0,-1 0 0 0 0,1 1 0 0 0,0-1 0 0 0,-1 0 0 0 0,1 0 0 0 0,-1 1 0 0 0,1-1 0 0 0,-1 0 0 0 0,1 1 0 0 0,-1-1 0 0 0,1 1 0 0 0,-1-1 1 0 0,0 1-1 0 0,1-1 0 0 0,-1 1 0 0 0,0-1 0 0 0,0 1 4 0 0,-20-10-168 0 0,10 5 124 0 0,1 1 44 0 0,-17-12 0 0 0,6 6 21 0 0,-1-1 18 0 0,4 0-29 0 0,9 5 7 0 0,0 0-1 0 0,1-1 1 0 0,0 0 0 0 0,0 0-1 0 0,0-2-16 0 0,2 4 38 0 0,0 1-3093 0 0,3 1 1495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7T20:20:31.7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789 84 3680 0 0,'0'0'167'0'0,"1"-1"-7"0"0,4-1 186 0 0,-1 1 1 0 0,0-1-1 0 0,0 0 1 0 0,0-1 0 0 0,1 0-347 0 0,-2 1 1585 0 0,-1 0 0 0 0,1 0 0 0 0,-1 0 0 0 0,0 0 0 0 0,0 0 0 0 0,0-1-1 0 0,0 1 1 0 0,1-2-1585 0 0,2-8 4737 0 0,-2-4-2336 0 0,-3 15-2268 0 0,0 0 0 0 0,0 1 0 0 0,0-1 1 0 0,-1 0-1 0 0,1 0 0 0 0,0 1 0 0 0,0-1 1 0 0,-1 0-1 0 0,1 1 0 0 0,0-1 0 0 0,-1 0 1 0 0,1 1-1 0 0,-1-1 0 0 0,1 1 0 0 0,-1-1 1 0 0,1 0-1 0 0,-1 1 0 0 0,0-1 0 0 0,1 1 1 0 0,-1 0-1 0 0,1-1 0 0 0,-1 1 1 0 0,0-1-1 0 0,0 1 0 0 0,1 0 0 0 0,-1 0 1 0 0,0-1-1 0 0,0 1-133 0 0,-21-3 916 0 0,3 2-485 0 0,12 1-340 0 0,1-1 0 0 0,0 1 0 0 0,0 1-1 0 0,0-1 1 0 0,0 1 0 0 0,0 0 0 0 0,-4 2-91 0 0,-44 11 335 0 0,-17 7-65 0 0,59-15-217 0 0,0-1 0 0 0,1 2 0 0 0,-7 4-53 0 0,-17 9 100 0 0,-97 53 167 0 0,104-56-370 0 0,0 2 0 0 0,1 1 0 0 0,1 1 0 0 0,-11 12 103 0 0,-24 19 204 0 0,29-22-40 0 0,12-10-28 0 0,0 0 1 0 0,1 1-1 0 0,-11 15-136 0 0,19-20 0 0 0,0 1 0 0 0,1 1 0 0 0,1 0 0 0 0,0 0 0 0 0,-3 13 0 0 0,12-29 0 0 0,-2 10 0 0 0,2-12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0,7-6 0 0 0,6-10 0 0 0,-6 0 0 0 0,0 0 0 0 0,2 1 0 0 0,2-3 0 0 0,6-13 0 0 0,-4-2 0 0 0,-13 33 0 0 0,1-1 0 0 0,-1 1 0 0 0,0-1 0 0 0,0 1 0 0 0,1-1 0 0 0,-1 1 0 0 0,0-1 0 0 0,0 1 0 0 0,1-1 0 0 0,-1 1 0 0 0,0-1 0 0 0,0 1 0 0 0,0-1 0 0 0,0 0 0 0 0,0 1 0 0 0,0-1 0 0 0,0 1 0 0 0,0-1 0 0 0,0 1 0 0 0,0-3 0 0 0,0 1 0 0 0,0-1 0 0 0,0 1 0 0 0,0-1 0 0 0,1 1 0 0 0,-1-1 0 0 0,1 1 0 0 0,-1-1 0 0 0,2 0 0 0 0,2-28 0 0 0,-3 27-37 0 0,-1 4-154 0 0,0 0-53 0 0,0 0-4 0 0,-1 1 274 0 0,0 0 0 0 0,0 0-1 0 0,1 0 1 0 0,-1 0 0 0 0,0 0 0 0 0,1 1-1 0 0,-1-1 1 0 0,1 0 0 0 0,-1 0 0 0 0,1 1-1 0 0,0-1 1 0 0,0 0 0 0 0,-1 0 0 0 0,1 1 0 0 0,0-1-1 0 0,0 2-25 0 0,-1 3 171 0 0,-12 47-34 0 0,1 5-137 0 0,6-31 0 0 0,5-23 0 0 0,-1-1 0 0 0,2 1 0 0 0,-1 0 0 0 0,0 0 0 0 0,1 0 0 0 0,0 0 0 0 0,0 0 0 0 0,0 3 0 0 0,-4 11 0 0 0,5-9 0 0 0,0-9 0 0 0,-1 1 0 0 0,1 0 0 0 0,0-1 0 0 0,0 1 0 0 0,0-1 0 0 0,-1 1 0 0 0,1-1 0 0 0,0 1 0 0 0,0-1 0 0 0,0 1 0 0 0,0-1 0 0 0,0 0 0 0 0,0 0 0 0 0,0 0 0 0 0,0 1 0 0 0,0-1 0 0 0,0 0 0 0 0,0 0 0 0 0,-1 0 0 0 0,1 0 0 0 0,0 0 0 0 0,1-1 0 0 0,26-3 0 0 0,-17 2 0 0 0,33-5 0 0 0,-27 3 0 0 0,0 1 0 0 0,0 1 0 0 0,3 1 0 0 0,62-2-3472 0 0,-82 3 680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53:22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239 177 3680 0 0,'0'0'167'0'0,"-4"-5"26"0"0,0-1 343 0 0,3 4 261 0 0,-1-1 0 0 0,1 1 0 0 0,-1 0 1 0 0,0 0-1 0 0,1 0 0 0 0,-1 0 0 0 0,0 0 0 0 0,0 0 0 0 0,-1 0 0 0 0,1 1 0 0 0,0-1 0 0 0,0 1 1 0 0,-1-1-1 0 0,1 1 0 0 0,-3-1-797 0 0,-10-3 4601 0 0,12 4-4373 0 0,1 0 1 0 0,0 0 0 0 0,-1 0-1 0 0,1 1 1 0 0,0-1 0 0 0,-1 0-1 0 0,1 1 1 0 0,-1 0 0 0 0,1 0-1 0 0,-1 0 1 0 0,1 0 0 0 0,-1 0 0 0 0,1 0-1 0 0,-1 0 1 0 0,1 1 0 0 0,-1 0-1 0 0,1-1 1 0 0,-1 1 0 0 0,1 0-1 0 0,0 0 1 0 0,0 0 0 0 0,-1 0-229 0 0,-6 5 243 0 0,1 0 0 0 0,0 0 0 0 0,0 1 0 0 0,0-1 0 0 0,1 2 1 0 0,0-1-1 0 0,0 1 0 0 0,1 0 0 0 0,0 1 0 0 0,0-1 0 0 0,1 1 1 0 0,-4 8-244 0 0,4-4 84 0 0,-1 0 1 0 0,2 0 0 0 0,0 1 0 0 0,0-1 0 0 0,1 1-1 0 0,1 0 1 0 0,0 0 0 0 0,1 0 0 0 0,1 3-85 0 0,0-13 14 0 0,-1 21 130 0 0,2 0-1 0 0,1 0 0 0 0,1 0 1 0 0,1 3-144 0 0,0-11 134 0 0,-3-10-73 0 0,0-1 1 0 0,1 1-1 0 0,0-1 1 0 0,0 1-1 0 0,0-1 0 0 0,1 0 1 0 0,0 0-1 0 0,0 0 0 0 0,0-1 1 0 0,1 1-1 0 0,0-1 0 0 0,0 1-61 0 0,3 2 131 0 0,0 0 0 0 0,1-1 0 0 0,0 0 0 0 0,0-1 0 0 0,2 2-131 0 0,-6-5 45 0 0,1 0 0 0 0,0-1-1 0 0,0 1 1 0 0,0-1 0 0 0,1 0 0 0 0,-1 0 0 0 0,0-1-1 0 0,1 0 1 0 0,-1 0 0 0 0,5 1-45 0 0,3-1 74 0 0,-6 0-114 0 0,0 0 1 0 0,0-1-1 0 0,-1 0 1 0 0,1 0-1 0 0,0-1 1 0 0,0 0-1 0 0,1 0 40 0 0,4-2-85 0 0,-5 2 65 0 0,-1 0 1 0 0,1-1 0 0 0,-1 0-1 0 0,0 0 1 0 0,0-1 0 0 0,0 0 0 0 0,0 0-1 0 0,3-2 20 0 0,-2 0 58 0 0,0-1-1 0 0,0-1 0 0 0,0 1 1 0 0,-1-1-1 0 0,0 0 0 0 0,0-1 1 0 0,0 1-1 0 0,-1-1 0 0 0,-1 0 1 0 0,1-1-1 0 0,-1 1 0 0 0,-1-1 1 0 0,1 0-1 0 0,-1-2-57 0 0,2-4 0 0 0,-2 0 0 0 0,0-1 0 0 0,0 0 0 0 0,-2 1 0 0 0,0-1 0 0 0,-1 0 0 0 0,0 0 0 0 0,-1 1 0 0 0,-1-1 0 0 0,-1 0 0 0 0,0 1 0 0 0,-2-5 0 0 0,-4-9 0 0 0,-1 1 0 0 0,-2-1 0 0 0,7 18 0 0 0,-1 0 0 0 0,0 0 0 0 0,0 1 0 0 0,-1 0 0 0 0,-1 1 0 0 0,-3-4 0 0 0,3 4-5 0 0,-1 0 1 0 0,0 1-1 0 0,0 0 0 0 0,-1 1 1 0 0,-8-5 4 0 0,15 10-3 0 0,0 0 1 0 0,0 1 0 0 0,-1-1 0 0 0,1 0-1 0 0,-1 1 1 0 0,0 0 0 0 0,1 0-1 0 0,-1 0 1 0 0,0 0 0 0 0,0 1 0 0 0,1 0-1 0 0,-1-1 1 0 0,0 1 0 0 0,0 1-1 0 0,0-1 1 0 0,1 0 0 0 0,-1 1 0 0 0,0 0-1 0 0,-3 1 3 0 0,5-1-52 0 0,-1 1 1 0 0,0 0-1 0 0,1 0 0 0 0,-1 0 0 0 0,1 0 0 0 0,0 0 0 0 0,-1 0 0 0 0,1 0 0 0 0,0 1 0 0 0,0-1 1 0 0,1 1-1 0 0,-1 0 0 0 0,1 0 0 0 0,-1-1 0 0 0,1 1 0 0 0,0 0 0 0 0,0 0 0 0 0,0 1 52 0 0,-2 4-488 0 0,1 1-1 0 0,0-1 1 0 0,0 0-1 0 0,1 1 1 0 0,0-1-1 0 0,1 4 489 0 0,0-3-614 0 0,1 22-7676 0 0,3-10-313 0 0</inkml:trace>
  <inkml:trace contextRef="#ctx0" brushRef="#br0" timeOffset="424.864">827 351 4608 0 0,'1'0'51'0'0,"0"0"-1"0"0,0 0 1 0 0,0 0 0 0 0,0 0-1 0 0,0 0 1 0 0,0 0 0 0 0,-1 0-1 0 0,1 0 1 0 0,0-1 0 0 0,0 1 0 0 0,0 0-1 0 0,0-1 1 0 0,-1 1 0 0 0,1 0-1 0 0,0-1 1 0 0,0 1 0 0 0,-1-1 0 0 0,1 1-1 0 0,0-1 1 0 0,-1 0 0 0 0,1 1-1 0 0,0-1 1 0 0,-1 1 0 0 0,1-1-1 0 0,-1 0 1 0 0,1 0 0 0 0,-1 1 0 0 0,0-1-1 0 0,1 0 1 0 0,-1 0 0 0 0,0 0-1 0 0,1 1 1 0 0,-1-1 0 0 0,0 0-1 0 0,0 0 1 0 0,0 0 0 0 0,0 0 0 0 0,0-1-51 0 0,3-8 3955 0 0,3 0 3952 0 0,-5 8-2777 0 0,-6-4-3223 0 0,4 6 3769 0 0,-18 19-5178 0 0,2 1 1 0 0,-7 11-499 0 0,-14 19 97 0 0,-35 50-319 0 0,45-47-820 0 0,25-49 980 0 0,2-1-298 0 0,-1 0 0 0 0,1 0 0 0 0,0 0 1 0 0,0 0-1 0 0,0 1 0 0 0,-1 1 360 0 0,2-3-404 0 0,0 0 1 0 0,0 0-1 0 0,0-1 1 0 0,1 1-1 0 0,-1 0 1 0 0,0 0-1 0 0,1-1 1 0 0,-1 1-1 0 0,1 0 1 0 0,-1-1-1 0 0,1 1 1 0 0,0 0-1 0 0,0-1 1 0 0,0 1 403 0 0,8 14-7604 0 0,-8-15 906 0 0</inkml:trace>
  <inkml:trace contextRef="#ctx0" brushRef="#br0" timeOffset="783.473">852 667 7368 0 0,'0'0'568'0'0,"0"0"193"0"0,0 0 2203 0 0,0 0 1004 0 0,0 0 198 0 0,0 0-387 0 0,0 0-1783 0 0,0 0-784 0 0,3-12 1588 0 0,-4 3-2577 0 0,-1 1 0 0 0,0 0 1 0 0,0 0-1 0 0,0 0 0 0 0,-1 0 1 0 0,-1 0-1 0 0,1 1 1 0 0,-1-1-1 0 0,0 1 0 0 0,-2-2-223 0 0,-7-15 169 0 0,5 10-56 0 0,-1 1 0 0 0,0 0-1 0 0,-1-1-112 0 0,-5-6 92 0 0,6 8-39 0 0,0 0 0 0 0,-1 0 0 0 0,0 1 0 0 0,-1 0 0 0 0,-1 0-53 0 0,-30-30 0 0 0,37 38 10 0 0,1-1 1 0 0,0 0-1 0 0,0 0 1 0 0,0 0-1 0 0,1 0 1 0 0,-1-1-1 0 0,1 0 0 0 0,0 0-10 0 0,-5-6 5 0 0,3 1-162 0 0,5 9 26 0 0,0-1-192 0 0,5-5-8819 0 0,-5 6-752 0 0</inkml:trace>
  <inkml:trace contextRef="#ctx0" brushRef="#br0" timeOffset="1555.589">1076 301 3680 0 0,'0'0'167'0'0,"0"0"2569"0"0,2 5-4804 0 0,-1-3 4287 0 0,-1-1 5190 0 0,0-1 7519 0 0,-1-1-14833 0 0,0-1 1 0 0,1 1-1 0 0,-1-1 0 0 0,1 0 1 0 0,-1 1-1 0 0,1-1 0 0 0,-1 1 1 0 0,1-1-1 0 0,0 0 0 0 0,0 0-95 0 0,-3-12 314 0 0,1 7-209 0 0,0 0 1 0 0,1 0 0 0 0,0 0-1 0 0,0 0 1 0 0,1-1-1 0 0,0 1 1 0 0,0 0 0 0 0,1-5-106 0 0,0-11 224 0 0,-1 18-159 0 0,1-1 0 0 0,0 0 1 0 0,0 1-1 0 0,0-1 0 0 0,2-2-65 0 0,3-17 210 0 0,-5 20-192 0 0,0 1-1 0 0,0-1 1 0 0,0 1-1 0 0,1-1 1 0 0,0 1-1 0 0,0 0 1 0 0,0 0 0 0 0,0-1-1 0 0,1 2 1 0 0,0-1-1 0 0,-1 0 1 0 0,1 0 0 0 0,1 1-1 0 0,-1 0 1 0 0,1-1-1 0 0,-1 1 1 0 0,1 1-1 0 0,0-1 1 0 0,2-1-18 0 0,1 0 25 0 0,0 0 0 0 0,0 1 0 0 0,0 0 0 0 0,0 0 0 0 0,0 1-1 0 0,1-1 1 0 0,-1 2 0 0 0,1-1 0 0 0,0 1 0 0 0,-1 0 0 0 0,5 1-25 0 0,-3-1 6 0 0,1 1 0 0 0,-1 0-1 0 0,0 1 1 0 0,0 0 0 0 0,0 1 0 0 0,0 0 0 0 0,-1 0 0 0 0,1 1-1 0 0,0 0 1 0 0,-1 0 0 0 0,2 1-6 0 0,-1 2 0 0 0,-5-5 0 0 0,-1 1 0 0 0,1 0 0 0 0,-1 0 0 0 0,1 0 0 0 0,-1 0 0 0 0,0 1 0 0 0,0 0 0 0 0,0-1 0 0 0,0 1 0 0 0,0 0 0 0 0,-1 0 0 0 0,1 0 0 0 0,-1 1 0 0 0,0-1 0 0 0,0 1 0 0 0,0-1 0 0 0,-1 1 0 0 0,1 0 0 0 0,0 5 0 0 0,0 0 0 0 0,-1-1 0 0 0,0 1 0 0 0,0 0 0 0 0,-1 0 0 0 0,0-1 0 0 0,-1 1 0 0 0,0 0 0 0 0,0 0 0 0 0,-1-1 0 0 0,-2 7 0 0 0,-6 15 0 0 0,-1-1 0 0 0,-11 21 0 0 0,-4 11 0 0 0,13-31 0 0 0,-2 0 0 0 0,-1-1 0 0 0,-1-1 0 0 0,-1-1 0 0 0,-2 0 0 0 0,0-2 0 0 0,-2 0 0 0 0,-1-1 0 0 0,-9 6 0 0 0,30-27 2 0 0,1-3 2 0 0,1 1-1 0 0,-1 0 1 0 0,1-1 0 0 0,-1 1-1 0 0,0 0 1 0 0,1-1 0 0 0,-1 1-1 0 0,0-1 1 0 0,0 1 0 0 0,0-1-1 0 0,1 1 1 0 0,-1-1-1 0 0,0 0 1 0 0,0 1 0 0 0,0-1-1 0 0,0 0 1 0 0,0 0-4 0 0,0 1 21 0 0,1-1-178 0 0,0 0-78 0 0,0 0-18 0 0,0 0 66 0 0,0 0 290 0 0,0 0 121 0 0,0 0 28 0 0,0 0-28 0 0,1 0-139 0 0,15 0-77 0 0,-7 0-7 0 0,0 1-1 0 0,0-2 1 0 0,0 1-1 0 0,0-1 0 0 0,0-1 1 0 0,0 0-1 0 0,8-2 0 0 0,10-5 0 0 0,2 1 0 0 0,-1 2 0 0 0,1 1 0 0 0,13 0 0 0 0,-38 5 0 0 0,9-6 0 0 0,-8 4 0 0 0,-4 2-171 0 0,0 0 0 0 0,-1-1 0 0 0,1 1-1 0 0,0 0 1 0 0,-1-1 0 0 0,1 1 0 0 0,-1-1 0 0 0,1 1 0 0 0,-1 0 0 0 0,1-1-1 0 0,-1 1 1 0 0,1-1 0 0 0,-1 1 0 0 0,1-1 0 0 0,-1 0 171 0 0,1-11-6631 0 0,-1 10 5397 0 0,0-7-8381 0 0</inkml:trace>
  <inkml:trace contextRef="#ctx0" brushRef="#br0" timeOffset="2302.888">1785 140 5064 0 0,'0'0'232'0'0,"1"-8"32"0"0,0 6 10 0 0,-1 1 1 0 0,0-1-1 0 0,1 0 0 0 0,-1 0 1 0 0,0 1-1 0 0,0-1 1 0 0,0 0-1 0 0,0 1 0 0 0,-1-1 1 0 0,1 0-1 0 0,0 1 1 0 0,-1-2-275 0 0,0 0 865 0 0,0 1 1 0 0,0 0 0 0 0,0 0-1 0 0,0 0 1 0 0,-1 0 0 0 0,1 0-1 0 0,-1 0 1 0 0,1 0 0 0 0,-1 0-1 0 0,0 0 1 0 0,1 1 0 0 0,-1-1-1 0 0,-1 0-865 0 0,-1-1 1271 0 0,0 1-1 0 0,0 0 1 0 0,0 0-1 0 0,0 0 1 0 0,0 0-1 0 0,-1 0 1 0 0,-1 0-1271 0 0,-19-1-904 0 0,3 4 1351 0 0,1 1-1 0 0,-1 1 0 0 0,1 1 0 0 0,-4 2-446 0 0,1-1 115 0 0,19-4-98 0 0,1 1-1 0 0,-1 0 1 0 0,0 0-1 0 0,0 0 1 0 0,1 0-1 0 0,-1 1 1 0 0,1 0-1 0 0,0 0 0 0 0,0 0 1 0 0,0 0-1 0 0,0 1 1 0 0,1-1-1 0 0,-1 1 1 0 0,1 0-1 0 0,0 0 1 0 0,0 1-1 0 0,0-1 0 0 0,0 1-16 0 0,3-4 1 0 0,0 1 0 0 0,-1-1-1 0 0,1 1 1 0 0,0 0-1 0 0,0-1 1 0 0,0 1 0 0 0,0-1-1 0 0,0 1 1 0 0,0-1 0 0 0,0 1-1 0 0,1-1 1 0 0,-1 1-1 0 0,0-1 1 0 0,1 1 0 0 0,-1-1-1 0 0,1 0 1 0 0,0 1-1 0 0,0-1 1 0 0,0 1-1 0 0,18 28-2 0 0,-16-25 3 0 0,13 15 2 0 0,1-1 0 0 0,1 0 1 0 0,1-2-1 0 0,0 0 0 0 0,16 10-3 0 0,-6-4 140 0 0,-1 1 0 0 0,8 10-140 0 0,-32-28 18 0 0,1 0-1 0 0,-1 0 1 0 0,0 0-1 0 0,-1 0 1 0 0,1 1 0 0 0,-1-1-1 0 0,-1 1 1 0 0,1 0-1 0 0,-1 0 1 0 0,1 5-18 0 0,0 3 36 0 0,0 1 0 0 0,-1 0 0 0 0,-1-1 0 0 0,-1 7-36 0 0,0-14 0 0 0,0-1 0 0 0,-1 1 0 0 0,0-1 0 0 0,-1 1 0 0 0,0-1 0 0 0,0 0 0 0 0,0 1 0 0 0,-1-1 0 0 0,0 0 0 0 0,0-1 0 0 0,-1 1 0 0 0,-2 2 0 0 0,4-6-4 0 0,0-1 0 0 0,0 0 0 0 0,0 0 0 0 0,0 0-1 0 0,-1 0 1 0 0,1 0 0 0 0,-1 0 0 0 0,0-1 0 0 0,1 1 0 0 0,-1-1 0 0 0,0 1 0 0 0,0-1-1 0 0,0 0 1 0 0,0-1 0 0 0,0 1 0 0 0,0 0 0 0 0,0-1 0 0 0,0 1 0 0 0,0-1 0 0 0,0 0-1 0 0,-1 0 1 0 0,1 0 0 0 0,0-1 0 0 0,0 1 0 0 0,0-1 0 0 0,0 0 0 0 0,0 0 0 0 0,0 0-1 0 0,0 0 1 0 0,0 0 0 0 0,1 0 0 0 0,-2-1 4 0 0,-4-2-4 0 0,3 2-3 0 0,1 0 0 0 0,-1-1 1 0 0,1 1-1 0 0,-1-1 0 0 0,1 0 1 0 0,0 0-1 0 0,0 0 1 0 0,1 0-1 0 0,-1-1 0 0 0,1 0 1 0 0,-1 1-1 0 0,0-3 7 0 0,2 3 24 0 0,1 1-1 0 0,-1 0 1 0 0,1-1 0 0 0,0 1-1 0 0,0-1 1 0 0,0 1 0 0 0,0-1-1 0 0,0 1 1 0 0,1-1 0 0 0,-1 0-1 0 0,1 1 1 0 0,-1-1 0 0 0,1 0-1 0 0,0 1 1 0 0,0-1 0 0 0,1 0-1 0 0,-1 0 1 0 0,0 1 0 0 0,1-1-1 0 0,0 0 1 0 0,-1 1 0 0 0,1-1-1 0 0,0 1 1 0 0,0-1 0 0 0,1 1-1 0 0,-1-1 1 0 0,0 1 0 0 0,3-2-24 0 0,8-13-205 0 0,1 0 1 0 0,1 0 204 0 0,16-19 13 0 0,5-7 60 0 0,-20 25-24 0 0,-1-1-1 0 0,8-14-48 0 0,-9 12 24 0 0,-1-1-1 0 0,-1 0 0 0 0,-1-1 0 0 0,-1 0 1 0 0,-1 0-1 0 0,-1-1 0 0 0,2-12-23 0 0,-7 22 0 0 0,0 1 0 0 0,-1-1 0 0 0,0-8 0 0 0,-1 18 0 0 0,0 0 0 0 0,0 0 0 0 0,-1 0 0 0 0,1 1 0 0 0,-1-1 0 0 0,0 0 0 0 0,0 0 0 0 0,-1 1 0 0 0,1-1 0 0 0,-1 1 0 0 0,1 0 0 0 0,-1-1 0 0 0,0 1 0 0 0,-1 0 0 0 0,0-2 0 0 0,-1 1 7 0 0,2 1 12 0 0,0 1 1 0 0,0 0 0 0 0,0-1 0 0 0,-1 1 0 0 0,1 0 0 0 0,0 0-1 0 0,-1 0 1 0 0,0 1 0 0 0,1-1 0 0 0,-1 0 0 0 0,0 1 0 0 0,0 0-1 0 0,0 0 1 0 0,0 0 0 0 0,-2-1-20 0 0,4 2 2 0 0,-1 0 0 0 0,0 0 0 0 0,1-1 0 0 0,-1 1 0 0 0,1-1 0 0 0,-1 0 0 0 0,0 1 0 0 0,1-1 0 0 0,0 0 1 0 0,-1 0-1 0 0,0 0-2 0 0,2 1-6 0 0,-1-1 0 0 0,1 1 0 0 0,0 0 0 0 0,-1 0 0 0 0,1-1 0 0 0,-1 1 0 0 0,1 0 0 0 0,-1 0 0 0 0,1 0 1 0 0,-1 0-1 0 0,1 0 0 0 0,-1 0 0 0 0,1 0 0 0 0,-1 0 0 0 0,1 0 0 0 0,-1 0 0 0 0,1 0 0 0 0,-1 0 0 0 0,1 0 0 0 0,-1 0 1 0 0,1 0-1 0 0,-1 0 0 0 0,1 0 0 0 0,-1 1 0 0 0,1-1 0 0 0,-1 0 0 0 0,1 0 0 0 0,-1 1 0 0 0,1-1 0 0 0,0 0 6 0 0,-8 4-2 0 0,7-4-83 0 0,0 1 0 0 0,0-1 0 0 0,-1 0 0 0 0,1 0 0 0 0,0 0 0 0 0,0 1 0 0 0,0-1 1 0 0,-1 0-1 0 0,1 0 0 0 0,0 0 0 0 0,0-1 0 0 0,-2 1 85 0 0,-1 0-2620 0 0,4 0 144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53:26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188 265 7832 0 0,'0'0'602'0'0,"0"0"66"0"0,-1-1 1750 0 0,-9-16 4293 0 0,6 9-5497 0 0,0 1-1 0 0,0 0 1 0 0,-1 0-1 0 0,-1 0 1 0 0,1 0 0 0 0,-4-3-1214 0 0,7 8 93 0 0,0 1 1 0 0,1-1 0 0 0,-1 0 0 0 0,0 1 0 0 0,0-1 0 0 0,0 1 0 0 0,0-1-1 0 0,0 1 1 0 0,-1 0 0 0 0,1 0 0 0 0,0 0 0 0 0,-1 0 0 0 0,1 0-1 0 0,0 1 1 0 0,-1-1 0 0 0,1 1 0 0 0,-1-1 0 0 0,1 1 0 0 0,-1 0 0 0 0,1 0-1 0 0,-1 0 1 0 0,1 0 0 0 0,-3 1-94 0 0,3 0 13 0 0,-1 0-1 0 0,1 0 1 0 0,0 0 0 0 0,0 1-1 0 0,0-1 1 0 0,0 0 0 0 0,0 1-1 0 0,0 0 1 0 0,0-1-1 0 0,0 1 1 0 0,1 0 0 0 0,-1 0-1 0 0,1 0 1 0 0,-1 0-1 0 0,1 0 1 0 0,0 0 0 0 0,-1 0-1 0 0,1 1-12 0 0,-3 5 17 0 0,1 0-1 0 0,0 0 0 0 0,0 0 0 0 0,-1 8-16 0 0,-8 24 690 0 0,8-30-547 0 0,1 0-1 0 0,0 1 1 0 0,1 0-1 0 0,0-1 1 0 0,0 12-143 0 0,-1 24 227 0 0,2-33-121 0 0,0 0 1 0 0,1-1-1 0 0,1 1 0 0 0,-1 0 1 0 0,2-1-1 0 0,0 3-106 0 0,1-2 138 0 0,0-1 1 0 0,0 0-1 0 0,2 1 0 0 0,-1-2 0 0 0,1 1 1 0 0,1 0-1 0 0,3 3-138 0 0,-6-10 57 0 0,0 0 3 0 0,0 0 0 0 0,0 0 0 0 0,1 0 0 0 0,0 0 0 0 0,0-1 0 0 0,0 0 0 0 0,0 1-1 0 0,1-2 1 0 0,-1 1 0 0 0,1 0 0 0 0,0-1 0 0 0,4 2-60 0 0,-1-1 67 0 0,0-1 1 0 0,0 0-1 0 0,0 0 1 0 0,0-1-1 0 0,4 1-67 0 0,-7-3 19 0 0,0 1 0 0 0,-1-1 1 0 0,1 0-1 0 0,0-1 0 0 0,-1 1 0 0 0,1-1 1 0 0,0 0-1 0 0,-1 0 0 0 0,1 0 0 0 0,3-2-19 0 0,2 0-16 0 0,-1-1-1 0 0,0 0 0 0 0,0-1 1 0 0,-1 0-1 0 0,0 0 1 0 0,1-1-1 0 0,-2 0 0 0 0,1-1 1 0 0,-1 1-1 0 0,0-1 0 0 0,0-1 1 0 0,-1 1-1 0 0,0-1 1 0 0,0 0-1 0 0,3-8 17 0 0,0 0-55 0 0,-1 0-1 0 0,-1-1 1 0 0,5-13 55 0 0,-10 23 66 0 0,-1 0 1 0 0,1 0 0 0 0,-1 0 0 0 0,-1-1 0 0 0,1 1-1 0 0,-1 0 1 0 0,0 0 0 0 0,-1-1 0 0 0,0 1-1 0 0,-1-5-66 0 0,-1-3 2 0 0,-1 0 0 0 0,0 1 0 0 0,-2-1 0 0 0,1 1 0 0 0,-2 0 0 0 0,0 1 0 0 0,-4-6-2 0 0,7 11-2 0 0,-1 2 0 0 0,-1-1 1 0 0,1 0-1 0 0,-1 1 0 0 0,0 0 1 0 0,-1 1-1 0 0,1-1 0 0 0,-1 1 1 0 0,0 1-1 0 0,-1-1 1 0 0,1 1-1 0 0,-1 0 0 0 0,-7-2 2 0 0,13 5-13 0 0,0 1 1 0 0,0-1-1 0 0,1 1 0 0 0,-1-1 0 0 0,0 1 0 0 0,0 0 0 0 0,0 0 0 0 0,0-1 1 0 0,0 2-1 0 0,0-1 0 0 0,0 0 0 0 0,0 0 0 0 0,0 1 0 0 0,1-1 0 0 0,-1 1 0 0 0,0-1 1 0 0,0 1-1 0 0,0 0 0 0 0,1-1 0 0 0,-1 1 13 0 0,-1 1-44 0 0,0 1 1 0 0,0-1 0 0 0,1 0-1 0 0,-1 0 1 0 0,1 1-1 0 0,0 0 1 0 0,0-1-1 0 0,0 1 1 0 0,0 0-1 0 0,0 0 1 0 0,0 0 43 0 0,-2 6-446 0 0,0 0 0 0 0,0 1 1 0 0,1-1-1 0 0,0 1 0 0 0,1 0 0 0 0,0 0 0 0 0,0 5 446 0 0,1-8-718 0 0,0 1-1 0 0,1-1 1 0 0,0 0-1 0 0,0 0 0 0 0,1 0 1 0 0,1 3 718 0 0,3 8-2494 0 0</inkml:trace>
  <inkml:trace contextRef="#ctx0" brushRef="#br0" timeOffset="354.126">780 377 920 0 0,'0'-2'67'0'0,"9"-15"3887"0"0,-8 16 513 0 0,0-1 226 0 0,1-7-397 0 0,-2 7-1854 0 0,0 2-2150 0 0,1 0 0 0 0,-1-1 0 0 0,0 1 0 0 0,0-1-1 0 0,0 1 1 0 0,0 0 0 0 0,0-1 0 0 0,0 1-1 0 0,0-1 1 0 0,0 1 0 0 0,0 0 0 0 0,0-1 0 0 0,-1 1-1 0 0,1-1 1 0 0,0 1 0 0 0,0 0 0 0 0,0-1 0 0 0,0 1-1 0 0,-1 0 1 0 0,1-1-292 0 0,-3 1 113 0 0,0 0-1 0 0,0 1 1 0 0,1-1-1 0 0,-1 1 1 0 0,0 0-1 0 0,0 0 1 0 0,1 0-1 0 0,-1 0 1 0 0,0 0-1 0 0,1 0 1 0 0,-1 1-1 0 0,1-1 1 0 0,0 1-1 0 0,-1 0 1 0 0,1 0-1 0 0,0 0 0 0 0,0 0 1 0 0,-1 1-113 0 0,-5 7 45 0 0,1 0 1 0 0,0 0-1 0 0,-5 11-45 0 0,-1 2 152 0 0,-15 17-134 0 0,16-24-99 0 0,1 1-1 0 0,0 0 1 0 0,1 1-1 0 0,-2 7 82 0 0,9-17-1014 0 0,-1-1 0 0 0,0 0 0 0 0,0 0-1 0 0,-4 4 1015 0 0,7-9-1705 0 0,1-1-226 0 0,0 6-41 0 0</inkml:trace>
  <inkml:trace contextRef="#ctx0" brushRef="#br0" timeOffset="705.112">719 679 13272 0 0,'0'0'605'0'0,"0"0"-9"0"0,0 0-77 0 0,0 0 1082 0 0,0 0 520 0 0,0 0 102 0 0,0 0-157 0 0,0 0-722 0 0,0 0-321 0 0,0 0-60 0 0,0-4 579 0 0,-1-1-1326 0 0,0 1 0 0 0,-1 0 0 0 0,1-1-1 0 0,-1 1 1 0 0,0 0 0 0 0,0 0 0 0 0,-1 0 0 0 0,1 0 0 0 0,-1 1-1 0 0,-2-4-215 0 0,-5-7 333 0 0,-4-8-165 0 0,-2 1 1 0 0,0 1-1 0 0,-1 0 1 0 0,0 1-1 0 0,-3 0-168 0 0,-9-8 65 0 0,-17-16 18 0 0,44 42-996 0 0,-12-11 2539 0 0,11 8-5062 0 0,2 0-5422 0 0,1 4 323 0 0</inkml:trace>
  <inkml:trace contextRef="#ctx0" brushRef="#br0" timeOffset="1368.684">1247 186 6912 0 0,'0'0'314'0'0,"1"-2"-6"0"0,0 0-301 0 0,-1 1 0 0 0,1-1 0 0 0,-1 0 0 0 0,1 1 0 0 0,-1-1-1 0 0,0 0 1 0 0,0 1 0 0 0,1-1 0 0 0,-1 0 0 0 0,0 1-1 0 0,-1-1 1 0 0,1 0 0 0 0,0 0 0 0 0,0 1 0 0 0,-1-1 0 0 0,1 1-1 0 0,-1-1 1 0 0,0 0 0 0 0,1 1 0 0 0,-1-1 0 0 0,0 1 0 0 0,0-1-7 0 0,-3-4 1164 0 0,-1 1 0 0 0,1 0 0 0 0,-1 0 1 0 0,0 0-1 0 0,-1-1-1164 0 0,4 4 920 0 0,-1 0-69 0 0,0 0-1 0 0,0 0 1 0 0,0 0-1 0 0,0 1 1 0 0,0-1-1 0 0,0 1 1 0 0,0 0-1 0 0,0-1-850 0 0,-28-6 2852 0 0,20 5-2311 0 0,-1 0 15 0 0,0 1 0 0 0,1 1 0 0 0,-1 0 0 0 0,0 0 0 0 0,1 1 0 0 0,-4 1-556 0 0,-15 2 728 0 0,-24 6-728 0 0,43-8 61 0 0,-1 2-1 0 0,1 0 0 0 0,0 0 1 0 0,1 1-1 0 0,-8 4-60 0 0,14-6 16 0 0,-1 1 0 0 0,1-1 0 0 0,0 1 0 0 0,0 0 0 0 0,0 1 0 0 0,0-1 0 0 0,1 1 1 0 0,-1-1-1 0 0,1 1 0 0 0,0 0 0 0 0,0 0 0 0 0,0 1 0 0 0,-2 4-16 0 0,5-7 10 0 0,-1 0 0 0 0,1 1 0 0 0,-1-1 0 0 0,1 1 0 0 0,0 0 0 0 0,0-1 0 0 0,0 1 0 0 0,0-1 0 0 0,1 1 0 0 0,-1-1 0 0 0,1 1 0 0 0,-1-1 0 0 0,2 2-10 0 0,12 33 92 0 0,-8-27-90 0 0,1 0 0 0 0,1 0 0 0 0,0-1 0 0 0,0 1-1 0 0,1-2 1 0 0,8 7-2 0 0,-12-10 0 0 0,25 20 102 0 0,23 15-102 0 0,13 10 86 0 0,-55-41-72 0 0,3 2 73 0 0,-1 1 1 0 0,0 0 0 0 0,-1 1 0 0 0,5 5-88 0 0,-14-13 17 0 0,0-1 1 0 0,0 1-1 0 0,0 0 0 0 0,-1-1 1 0 0,1 1-1 0 0,-1 0 1 0 0,0 1-1 0 0,-1-1 1 0 0,1 0-1 0 0,-1 0 1 0 0,0 1-1 0 0,-1-1 1 0 0,1 1-1 0 0,-1-1 1 0 0,0 1-1 0 0,0 2-17 0 0,-1-3 0 0 0,-1 0 0 0 0,1-1 0 0 0,-1 1 0 0 0,0 0 0 0 0,0-1 0 0 0,0 1 0 0 0,0-1 0 0 0,-1 0 0 0 0,0 0 0 0 0,0 0 0 0 0,0 0 0 0 0,-2 2 0 0 0,-10 14 0 0 0,13-17 0 0 0,-1 0 0 0 0,1 0 0 0 0,-1 0 0 0 0,0 0 0 0 0,0 0 0 0 0,0-1 0 0 0,0 1 0 0 0,-1-1 0 0 0,1 0 0 0 0,0 0 0 0 0,-1 0 0 0 0,0 0 0 0 0,1-1 0 0 0,-1 1 0 0 0,0-1 0 0 0,0 0 0 0 0,0 0 0 0 0,0-1 0 0 0,0 1 0 0 0,0-1 0 0 0,0 0 0 0 0,0 0 0 0 0,0 0 0 0 0,0 0 0 0 0,-2-2 0 0 0,-6-1-3 0 0,6 1-4 0 0,0 1 0 0 0,0-1 0 0 0,0-1 0 0 0,1 1 0 0 0,-3-2 7 0 0,6 2-2 0 0,0 1 1 0 0,0 0-1 0 0,0-1 0 0 0,1 0 1 0 0,-1 1-1 0 0,0-1 1 0 0,1 0-1 0 0,-1 0 0 0 0,1 0 1 0 0,0 0-1 0 0,-1 0 1 0 0,1 0-1 0 0,0 0 0 0 0,0-1 1 0 0,1 1-1 0 0,-1-1 2 0 0,0-1 4 0 0,1 0 0 0 0,-1 0 0 0 0,1 0 0 0 0,0 0 0 0 0,0 1 0 0 0,1-1 0 0 0,-1 0 0 0 0,1 0 0 0 0,0 0 0 0 0,0 0 0 0 0,0 1 0 0 0,0-1 0 0 0,1 0 0 0 0,-1 1 0 0 0,2-2-4 0 0,3-7 21 0 0,1 1 0 0 0,0 0 0 0 0,0 0 0 0 0,2 0-21 0 0,36-50 360 0 0,-3-2 0 0 0,5-14-360 0 0,-37 61 56 0 0,1 1 1 0 0,8-9-57 0 0,4-5 31 0 0,-20 24-26 0 0,0-1 0 0 0,-1 0 0 0 0,0 1 0 0 0,0-1 0 0 0,0 0 0 0 0,0 0 0 0 0,-1 0 0 0 0,0-1 0 0 0,0 1 0 0 0,-1 0 0 0 0,0 0 0 0 0,0-6-5 0 0,1-17 12 0 0,0 23-12 0 0,-1-1 0 0 0,0 1 0 0 0,0-1 0 0 0,0 0 0 0 0,-1 1 0 0 0,0 0 0 0 0,0-1 0 0 0,-1 1 0 0 0,0 0 0 0 0,0-1 0 0 0,-2-2 0 0 0,2 5 0 0 0,-1-1 0 0 0,1 1 0 0 0,-1-1 0 0 0,0 1 0 0 0,-1 0 0 0 0,1 0 0 0 0,-1 1 0 0 0,0-1 0 0 0,1 1 0 0 0,-2-1 0 0 0,1 1 0 0 0,0 1 0 0 0,-1-1 0 0 0,-1-1 0 0 0,1 2 11 0 0,0 0 0 0 0,0 1 0 0 0,0-1 0 0 0,0 1 0 0 0,0 0 0 0 0,0 0 0 0 0,0 0 0 0 0,0 1 0 0 0,0 0 0 0 0,0 0 0 0 0,0 0 0 0 0,-3 1-11 0 0,-15 0 61 0 0,-11 5-697 0 0,14 0-3233 0 0,9-1-5979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53:30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166 100 13704 0 0,'-1'-8'1245'0'0,"-3"-8"-1105"0"0,-3-9 1333 0 0,6 24-1049 0 0,0 0 0 0 0,1 0 0 0 0,-1-1-1 0 0,0 1 1 0 0,0 0 0 0 0,0 0 0 0 0,0 0 0 0 0,0 0 0 0 0,0 0 0 0 0,-1 0-424 0 0,-1 0 503 0 0,1 0 0 0 0,0 0-1 0 0,-1 1 1 0 0,1-1 0 0 0,-1 1 0 0 0,1 0 0 0 0,-1 0 0 0 0,1 0 0 0 0,-1 0 0 0 0,0 0-503 0 0,-1 1 179 0 0,0 1 1 0 0,1-1-1 0 0,-1 1 0 0 0,1 0 1 0 0,-1-1-1 0 0,1 2 0 0 0,0-1 1 0 0,0 0-1 0 0,0 1 0 0 0,0-1 1 0 0,0 1-1 0 0,0 0 1 0 0,1 0-1 0 0,0 0 0 0 0,-1 0 1 0 0,0 2-180 0 0,-4 6 235 0 0,1 0 0 0 0,0 0 0 0 0,1 0 0 0 0,-2 8-235 0 0,-1 4 168 0 0,2 0 0 0 0,1 0 0 0 0,0 1-1 0 0,2 0 1 0 0,1 0 0 0 0,0 0-1 0 0,2 0 1 0 0,1 0 0 0 0,1 2-168 0 0,-1-17 57 0 0,0 1-1 0 0,1-1 1 0 0,0 0 0 0 0,1 1 0 0 0,0-1 0 0 0,0-1 0 0 0,1 1 0 0 0,0 0-1 0 0,1-1 1 0 0,-1 0 0 0 0,2 0 0 0 0,-1 0 0 0 0,1-1 0 0 0,0 1 0 0 0,1-1 0 0 0,0-1-1 0 0,2 2-56 0 0,-5-5 24 0 0,0 0-1 0 0,1-1 0 0 0,-1 0 0 0 0,1 0 0 0 0,0 0 1 0 0,-1 0-1 0 0,1-1 0 0 0,0 1 0 0 0,0-1 1 0 0,0-1-1 0 0,0 1 0 0 0,0-1 0 0 0,0 1 0 0 0,1-2 1 0 0,-1 1-1 0 0,0 0 0 0 0,0-1 0 0 0,0 0 1 0 0,0 0-1 0 0,4-2-23 0 0,2-1 16 0 0,0 0 0 0 0,0-1 1 0 0,-1-1-1 0 0,0 1 0 0 0,0-1 0 0 0,-1-1 1 0 0,1 0-1 0 0,4-5-16 0 0,-6 3-9 0 0,-1 1 0 0 0,0-1 0 0 0,0 0 0 0 0,-1-1 0 0 0,0 1 0 0 0,-1-1 0 0 0,0 0 0 0 0,3-10 9 0 0,-3 9-87 0 0,2-7 108 0 0,-1-1-1 0 0,-1 0 1 0 0,0 0-1 0 0,-2-1 0 0 0,0 1 1 0 0,-1-1-1 0 0,-1 0 1 0 0,-1 1-1 0 0,-1-1 0 0 0,-1-10-20 0 0,0 21 1 0 0,1 1-1 0 0,-1 1 1 0 0,-1-1-1 0 0,1 0 0 0 0,-2 0 1 0 0,1 1-1 0 0,-1 0 0 0 0,0 0 1 0 0,0 0-1 0 0,-1 0 1 0 0,0 0-1 0 0,0 1 0 0 0,0 0 1 0 0,-1 0-1 0 0,0 1 1 0 0,0-1-1 0 0,-1 1 0 0 0,1 1 1 0 0,-1-1-1 0 0,0 1 1 0 0,0 0-1 0 0,-1 1 0 0 0,1 0 1 0 0,-1 0-1 0 0,0 0 1 0 0,1 1-1 0 0,-8-1 0 0 0,12 3-112 0 0,0-1 1 0 0,-1 1-1 0 0,1 0 1 0 0,0 0-1 0 0,0 1 1 0 0,-1-1-1 0 0,1 1 0 0 0,0-1 1 0 0,0 1-1 0 0,0 0 1 0 0,0 0-1 0 0,0 1 1 0 0,0-1-1 0 0,0 1 0 0 0,0-1 1 0 0,0 1-1 0 0,1 0 1 0 0,-1 0-1 0 0,1 0 0 0 0,-1 0 1 0 0,1 1-1 0 0,0-1 1 0 0,-2 3 111 0 0,1-1-248 0 0,0 0 1 0 0,0 1-1 0 0,0 0 1 0 0,1-1 0 0 0,0 1-1 0 0,0 0 1 0 0,0 0-1 0 0,0 0 1 0 0,1 0-1 0 0,0 1 1 0 0,0-1-1 0 0,0 0 1 0 0,1 1 0 0 0,0-1 247 0 0,0 11-1810 0 0</inkml:trace>
  <inkml:trace contextRef="#ctx0" brushRef="#br0" timeOffset="444.139">820 192 18543 0 0,'0'0'852'0'0,"0"0"-21"0"0,0 0-310 0 0,0 0 690 0 0,0 0 357 0 0,0 0 68 0 0,0 0-133 0 0,0 0-630 0 0,-6 1 267 0 0,-4 6-872 0 0,1 1 0 0 0,-1 1 1 0 0,2-1-1 0 0,-1 1 0 0 0,-6 10-268 0 0,-15 15 164 0 0,17-20-121 0 0,1 0 1 0 0,1 1-1 0 0,-2 4-43 0 0,-10 14-2 0 0,-23 29-13 0 0,30-44-379 0 0,14-16 196 0 0,1 0 0 0 0,-1 0-1 0 0,0 0 1 0 0,0 0 0 0 0,1 0-1 0 0,-1 0 1 0 0,1 0 0 0 0,0 1-1 0 0,0-1 1 0 0,0 0-1 0 0,-1 3 199 0 0,0 0-470 0 0,1-5-2699 0 0,1 0-3278 0 0,0 0 6424 0 0,0 0-6612 0 0</inkml:trace>
  <inkml:trace contextRef="#ctx0" brushRef="#br0" timeOffset="794.874">760 540 17479 0 0,'0'0'796'0'0,"0"0"-12"0"0,0 0-253 0 0,0 0 778 0 0,0 0 399 0 0,0 0 79 0 0,0 0-134 0 0,0 0-634 0 0,0 0-277 0 0,-1-15 1033 0 0,-4 6-1427 0 0,0 0-1 0 0,0 0 1 0 0,-1 0 0 0 0,0 1-1 0 0,-4-4-347 0 0,1 0 141 0 0,1 2-50 0 0,0 0 1 0 0,-1 1 0 0 0,0 0-1 0 0,0 0 1 0 0,-1 1-1 0 0,0 0 1 0 0,-6-3-92 0 0,4 2 53 0 0,0 0 0 0 0,1-1 0 0 0,0 0 1 0 0,-5-7-54 0 0,-21-19 75 0 0,26 26-47 0 0,1-1-1 0 0,-1 1 1 0 0,-7-13-28 0 0,16 19 182 0 0,2 4-3368 0 0,1-1-3451 0 0,-1 1-3180 0 0</inkml:trace>
  <inkml:trace contextRef="#ctx0" brushRef="#br0" timeOffset="1554.963">1025 238 14624 0 0,'0'0'332'0'0,"0"0"50"0"0,0 0 24 0 0,0 0-53 0 0,0 0 3 0 0,0 2 876 0 0,1 2 6915 0 0,-1-9-4475 0 0,4-43-2817 0 0,-1 35-635 0 0,-1 3-92 0 0,0 0 0 0 0,1 0 1 0 0,0 0-1 0 0,0 1 0 0 0,1-1 0 0 0,1 1 0 0 0,-1 0 0 0 0,1 0 0 0 0,1 0 0 0 0,5-6-128 0 0,-7 11 18 0 0,0 1 0 0 0,1 0 0 0 0,-1 0-1 0 0,1 0 1 0 0,0 0 0 0 0,-1 1 0 0 0,1-1-1 0 0,0 1 1 0 0,1 0 0 0 0,-1 1 0 0 0,0 0-1 0 0,0-1 1 0 0,4 1-18 0 0,-5 1 3 0 0,-1 0 0 0 0,1 0 0 0 0,0 0-1 0 0,-1 0 1 0 0,1 0 0 0 0,0 1-3 0 0,17 1 55 0 0,-13-1-52 0 0,-1 0 0 0 0,1 0-1 0 0,-1 1 1 0 0,0 0 0 0 0,5 2-3 0 0,8 2-2 0 0,-16-5 2 0 0,-1 1 0 0 0,1 0 0 0 0,0 0 0 0 0,-1 0 0 0 0,0 0 0 0 0,1 0 0 0 0,-1 1 0 0 0,0-1 0 0 0,0 1 0 0 0,0 0 0 0 0,-1 0 0 0 0,1 0 0 0 0,0 0 0 0 0,1 4 0 0 0,-1-3 0 0 0,-1 0 0 0 0,1 1 0 0 0,-1-1 0 0 0,0 1 0 0 0,0-1 0 0 0,0 1 0 0 0,-1 0 0 0 0,0 0 0 0 0,0 0 0 0 0,0 0 0 0 0,0 4 0 0 0,-2 1 0 0 0,0-1 0 0 0,-1 1 0 0 0,0-1 0 0 0,0 1 0 0 0,-4 17 0 0 0,3-14 0 0 0,-1 0 0 0 0,0 0 0 0 0,-3 6 0 0 0,-3 10 0 0 0,4-14 0 0 0,0 0 0 0 0,-1 0 0 0 0,-1-1 0 0 0,0 0 0 0 0,-1 0 0 0 0,-7 9 0 0 0,-3-1 0 0 0,-1 0 0 0 0,0-1 0 0 0,-11 6 0 0 0,10-10 0 0 0,-1-1 0 0 0,-19 11 0 0 0,28-20 0 0 0,5 0 53 0 0,8-7-43 0 0,-1 1 0 0 0,1-1 1 0 0,-1 1-1 0 0,1-1 0 0 0,-1 1 1 0 0,1-1-1 0 0,-1 1 1 0 0,0-1-1 0 0,1 0 0 0 0,-1 1 1 0 0,0-1-1 0 0,1 0 0 0 0,-1 0 1 0 0,0 1-1 0 0,0-1-10 0 0,1 0 96 0 0,0 0-4 0 0,0 0-17 0 0,0-1-72 0 0,1 0 1 0 0,0 0-1 0 0,0 0 1 0 0,-1 0 0 0 0,1 1-1 0 0,0-1 1 0 0,0 0-1 0 0,0 1 1 0 0,0-1 0 0 0,0 0-1 0 0,0 1 1 0 0,0-1-1 0 0,0 1 1 0 0,0 0-1 0 0,0-1 1 0 0,0 1 0 0 0,1 0-4 0 0,2-2 4 0 0,10-6 5 0 0,-1 1 1 0 0,1 1-1 0 0,1 0 0 0 0,-1 1 1 0 0,1 1-1 0 0,4-1-9 0 0,157-24 0 0 0,-170 26 0 0 0,-3 3 0 0 0,-1-1 0 0 0,0 0 0 0 0,0 1 0 0 0,0 0 0 0 0,0-1 0 0 0,1 1 0 0 0,-1 0 0 0 0,0 0 0 0 0,0 0 0 0 0,1 0 0 0 0,0 1 0 0 0,26-1-123 0 0,-26 0-515 0 0,-2 8-3017 0 0,3 1-6657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53:35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406 63 5984 0 0,'0'0'273'0'0,"2"0"-5"0"0,13-2 1456 0 0,-12-2-2708 0 0,-2 2 6395 0 0,2 1 9303 0 0,-9 15-13906 0 0,3-9-691 0 0,0 0 0 0 0,-1 0 0 0 0,0 0 1 0 0,0-1-1 0 0,0 1 0 0 0,-2 0-117 0 0,-17 19 274 0 0,-14 21 57 0 0,21-27-251 0 0,1 2 0 0 0,0-1 0 0 0,0 4-80 0 0,-16 27 72 0 0,-13 24-27 0 0,34-57-41 0 0,-1 1 1 0 0,-2 0-5 0 0,2-3-117 0 0,1 1 1 0 0,-3 7 116 0 0,10-17-567 0 0,1-1-1 0 0,-2 1 1 0 0,1-1 0 0 0,0 0 0 0 0,-1 0-1 0 0,-1 1 568 0 0,4-6-1532 0 0,1 3-3166 0 0,0-2-2803 0 0</inkml:trace>
  <inkml:trace contextRef="#ctx0" brushRef="#br0" timeOffset="422.869">392 524 11520 0 0,'0'0'886'0'0,"0"0"-148"0"0,0 0 1542 0 0,0 0 735 0 0,0 0 149 0 0,0 0-282 0 0,0 0-1320 0 0,0 0-580 0 0,0 0-112 0 0,0 0-86 0 0,0-2-255 0 0,0 1-478 0 0,0 0 0 0 0,-1-1 0 0 0,1 1 0 0 0,-1 0 0 0 0,1 0 0 0 0,-1-1 0 0 0,0 1 0 0 0,1 0-1 0 0,-1 0 1 0 0,0 0 0 0 0,0 0 0 0 0,1 0 0 0 0,-1 0 0 0 0,0 0 0 0 0,0 0 0 0 0,-1 0-51 0 0,-9-12 371 0 0,-7-11 6 0 0,0 0 0 0 0,-2 1 0 0 0,-13-10-377 0 0,11 11 162 0 0,0-2 0 0 0,2-1 0 0 0,-4-6-162 0 0,-4-4 107 0 0,21 28-75 0 0,1-1-1 0 0,0 1 0 0 0,0-1 1 0 0,1-1-1 0 0,-4-5-31 0 0,5 6 28 0 0,-2-1-1 0 0,1 1 1 0 0,-1 1 0 0 0,0-1-1 0 0,-1 1 1 0 0,-5-4-28 0 0,-21-27 186 0 0,27 30-159 0 0,0-1 0 0 0,1 0 1 0 0,0 0-1 0 0,0 0 0 0 0,-1-5-27 0 0,1 5 5 0 0,4 7-8 0 0,0 0 1 0 0,0 1-1 0 0,1-1 0 0 0,-1 1 0 0 0,0-1 0 0 0,0 0 0 0 0,1 0 0 0 0,-1 1 0 0 0,1-1 0 0 0,0 0 0 0 0,-1-2 3 0 0,1 4-138 0 0,0-7-142 0 0,0 5-2227 0 0,0 2 51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53:37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0 263 2760 0 0,'0'0'649'0'0,"0"0"1687"0"0,0 0 743 0 0,0 0 149 0 0,0 0-171 0 0,0 0-848 0 0,0 0-374 0 0,0 0-71 0 0,0 0-103 0 0,0 0-361 0 0,0 0-157 0 0,0 0-30 0 0,0 0-82 0 0,0 0-316 0 0,0 0-136 0 0,0 0-31 0 0,3 0-8 0 0,112 1 1148 0 0,6 1-220 0 0,-66-11-3641 0 0,-55 9-110 0 0</inkml:trace>
  <inkml:trace contextRef="#ctx0" brushRef="#br0" timeOffset="566.485">715 785 7832 0 0,'-1'1'217'0'0,"-1"-1"-97"0"0,-5-5 972 0 0,3-4 12329 0 0,1-8-8991 0 0,2 9-3723 0 0,-5-37 1454 0 0,-5 11-1303 0 0,-1 1 0 0 0,-15-28-858 0 0,-37-60 295 0 0,24 47-140 0 0,36 67-145 0 0,1 0 1 0 0,-1 0 0 0 0,2-1-1 0 0,-1 1 1 0 0,1-1 0 0 0,0 1-1 0 0,0-1 1 0 0,1 0 0 0 0,0-5-11 0 0,1 12-59 0 0,0 0 0 0 0,0 1 0 0 0,1-1-1 0 0,-1 0 1 0 0,0 0 0 0 0,1 1 0 0 0,-1-1 0 0 0,0 0 0 0 0,1 0 0 0 0,-1 1 0 0 0,1-1 0 0 0,-1 1 0 0 0,1-1 0 0 0,-1 0 0 0 0,1 1 0 0 0,0-1 0 0 0,-1 1 0 0 0,1-1 0 0 0,0 1 0 0 0,-1-1 0 0 0,1 1 0 0 0,0 0 0 0 0,0-1-1 0 0,-1 1 1 0 0,1 0 0 0 0,0 0 0 0 0,0-1 0 0 0,-1 1 0 0 0,1 0 0 0 0,0 0 0 0 0,0 0 0 0 0,0 0 0 0 0,0 0 0 0 0,-1 0 0 0 0,1 0 0 0 0,0 0 0 0 0,0 1 0 0 0,0-1 59 0 0,8 3-1671 0 0</inkml:trace>
  <inkml:trace contextRef="#ctx0" brushRef="#br0" timeOffset="1134.973">910 806 15288 0 0,'0'0'348'0'0,"0"0"49"0"0,0 0 20 0 0,0 0-45 0 0,0 0 21 0 0,0 0 986 0 0,0 0 460 0 0,0 0 90 0 0,0 0-92 0 0,0 0-466 0 0,0 0-202 0 0,0 0-38 0 0,0 0-77 0 0,2-1-280 0 0,3-4-374 0 0,0 1 0 0 0,1 1 0 0 0,0-1 0 0 0,0 1 0 0 0,0 0 0 0 0,0 0 0 0 0,4-1-400 0 0,-8 4 15 0 0,0-1 0 0 0,0 0 1 0 0,0 0-1 0 0,0 1 0 0 0,0-1 1 0 0,0 0-1 0 0,-1-1 1 0 0,1 1-1 0 0,1-1-15 0 0,15-8 119 0 0,0 4-113 0 0,-1-1 1 0 0,8-4-7 0 0,-16 7-1 0 0,-7 4 1 0 0,0-1 0 0 0,0 1 0 0 0,0-1 0 0 0,0 1 0 0 0,0 0 0 0 0,0 0 0 0 0,0 0 0 0 0,0 0 0 0 0,0 0 0 0 0,1 0 0 0 0,7 1 0 0 0,1 0-358 0 0,-10 1-453 0 0,0 0-99 0 0,-1-2-251 0 0</inkml:trace>
  <inkml:trace contextRef="#ctx0" brushRef="#br0" timeOffset="1896.929">1424 204 5984 0 0,'0'0'273'0'0,"1"-2"-5"0"0,10-21-58 0 0,-4 7 3081 0 0,-6 15-2346 0 0,0-1 1 0 0,-1 1-1 0 0,1-1 0 0 0,-1 1 0 0 0,1-1 0 0 0,-1 1 0 0 0,1-1 0 0 0,-1 1 0 0 0,0-1 0 0 0,0 0 0 0 0,0 1 0 0 0,0-1 0 0 0,0 1 0 0 0,0-2-945 0 0,0 2 245 0 0,-1 0-1 0 0,1 0 1 0 0,0 0-1 0 0,-1 1 1 0 0,1-1 0 0 0,0 0-1 0 0,-1 1 1 0 0,1-1-1 0 0,-1 0 1 0 0,1 1-1 0 0,-1-1 1 0 0,0 0-1 0 0,1 1 1 0 0,-1-1-1 0 0,0 1 1 0 0,1-1-1 0 0,-1 1 1 0 0,0-1-1 0 0,1 1 1 0 0,-1 0-245 0 0,-1-1 90 0 0,0 0 1 0 0,-1 1-1 0 0,1-1 1 0 0,0 1-1 0 0,0 0 0 0 0,0 0 1 0 0,0 0-1 0 0,0 0 1 0 0,0 0-1 0 0,-1 0 0 0 0,1 0 1 0 0,0 1-1 0 0,0-1 1 0 0,0 1-1 0 0,0-1 0 0 0,0 1 1 0 0,0 0-1 0 0,-1 1-90 0 0,0-1 44 0 0,1 0 0 0 0,0 1-1 0 0,0-1 1 0 0,0 1 0 0 0,0 0 0 0 0,0 0-1 0 0,0 0 1 0 0,0-1 0 0 0,0 2 0 0 0,1-1 0 0 0,-1 0-1 0 0,1 0 1 0 0,0 0 0 0 0,0 1 0 0 0,0-1-1 0 0,0 1 1 0 0,-1 1-44 0 0,0 1 40 0 0,-7 16 162 0 0,1 0 0 0 0,1 0 0 0 0,1 1 0 0 0,0-1 0 0 0,2 1 0 0 0,-1 16-202 0 0,4-31 19 0 0,0 5 12 0 0,0 0-1 0 0,1 1 1 0 0,0-1 0 0 0,1 0-1 0 0,0 2-30 0 0,7 33 286 0 0,-6-27-204 0 0,2 0 0 0 0,0 0-1 0 0,1-1 1 0 0,1 1 0 0 0,0-1 0 0 0,5 7-82 0 0,-7-20-42 0 0,-1-1 0 0 0,0 0 0 0 0,1 0 0 0 0,0 0 0 0 0,0 0 0 0 0,1-1 1 0 0,-1 0-1 0 0,5 3 42 0 0,5 4-242 0 0,1-2 0 0 0,6 4 242 0 0,7 3-102 0 0,-22-13 107 0 0,-1 0 1 0 0,0-1-1 0 0,1 0 0 0 0,-1 0 0 0 0,5 0-5 0 0,-5 0-33 0 0,0-1 0 0 0,1 1 0 0 0,-1 0-1 0 0,5 3 34 0 0,-9-4-545 0 0,-1-1-159 0 0,0 0-28 0 0,0 0-4 0 0</inkml:trace>
  <inkml:trace contextRef="#ctx0" brushRef="#br0" timeOffset="2468.449">1704 337 3224 0 0,'8'7'871'0'0,"-6"-6"2447"0"0,-2-1 1077 0 0,0 0 216 0 0,0 0-399 0 0,0 0-1845 0 0,0 0-815 0 0,0 0-161 0 0,-7-9 266 0 0,5 7-1477 0 0,-33-67 1169 0 0,1 14-1245 0 0,28 41-257 0 0,6 11-2917 0 0,-1 2-3289 0 0,1 1-946 0 0</inkml:trace>
  <inkml:trace contextRef="#ctx0" brushRef="#br0" timeOffset="2813.477">1868 349 23039 0 0,'0'0'528'0'0,"0"0"70"0"0,0 0 36 0 0,0 0-79 0 0,3-7 200 0 0,-4 3-556 0 0,1 1 0 0 0,-1-1 1 0 0,0 1-1 0 0,-1 0 0 0 0,1-1 1 0 0,0 1-1 0 0,-1 0 0 0 0,0 0 1 0 0,-1-1-200 0 0,-4-10 497 0 0,-11-19 754 0 0,-20-28-1251 0 0,33 53 20 0 0,3 1 24 0 0,1 5-60 0 0,1 1 0 0 0,0 0 0 0 0,-1 0-1 0 0,1-1 1 0 0,-1 1 0 0 0,0 0 0 0 0,1 0 0 0 0,-1 0 0 0 0,0-1 0 0 0,0 1-1 0 0,0 0 1 0 0,0 0 0 0 0,0 0 0 0 0,0 0 0 0 0,0 1 0 0 0,0-1 0 0 0,0 0-1 0 0,-1 0 17 0 0,0-1-1285 0 0,2 2-465 0 0,2 2-1454 0 0,7 5-5445 0 0</inkml:trace>
  <inkml:trace contextRef="#ctx0" brushRef="#br0" timeOffset="3167.53">1906 656 7832 0 0,'0'0'356'0'0,"0"0"-7"0"0,2 1-221 0 0,13 10-773 0 0,6 3 5325 0 0,-18-12-3017 0 0,1-1 0 0 0,-1 0 0 0 0,0 1 0 0 0,1-1 0 0 0,-1 0 0 0 0,1-1 0 0 0,0 1-1663 0 0,0 0 409 0 0,1-1 0 0 0,-1 0 0 0 0,1 0 1 0 0,-1 0-1 0 0,1-1 0 0 0,-1 1 1 0 0,0-1-1 0 0,1 0 0 0 0,-1 0 0 0 0,0-1 1 0 0,1 1-1 0 0,-1-1 0 0 0,0 0 1 0 0,0-1-410 0 0,2 0 214 0 0,0-1 1 0 0,0 0-1 0 0,-1-1 1 0 0,1 0-1 0 0,-1 1 1 0 0,0-2-1 0 0,-1 1 1 0 0,5-6-215 0 0,-4 2 48 0 0,1 1 0 0 0,-1-2 0 0 0,0 1 0 0 0,-1 0 0 0 0,0-1 0 0 0,0 0 1 0 0,-1 0-1 0 0,-1 0 0 0 0,0 0 0 0 0,0-1 0 0 0,-1 1 0 0 0,0-5-48 0 0,0-20 78 0 0,0 17-199 0 0,-1-1 0 0 0,-1 0 0 0 0,0 0 0 0 0,-2 1-1 0 0,-2-12 122 0 0,-8-15 452 0 0,13 45-436 0 0,0 0-1 0 0,0-1 1 0 0,-1 1-1 0 0,1 0 1 0 0,0-1-1 0 0,0 1 1 0 0,0 0-1 0 0,0-1 1 0 0,-1 1 0 0 0,1 0-1 0 0,0-1 1 0 0,0 1-1 0 0,-1 0 1 0 0,1 0-1 0 0,0-1 1 0 0,-1 1-1 0 0,1 0 1 0 0,0 0-1 0 0,0-1 1 0 0,-1 1-1 0 0,1 0 1 0 0,0 0-1 0 0,-1 0 1 0 0,1 0-1 0 0,-1 0-15 0 0,-3-4-2901 0 0,2 5 838 0 0,-5 3-562 0 0</inkml:trace>
  <inkml:trace contextRef="#ctx0" brushRef="#br0" timeOffset="3570.763">2321 815 17503 0 0,'0'0'803'0'0,"2"0"-18"0"0,0 1-438 0 0,1 1-1 0 0,0-1 0 0 0,-1-1 1 0 0,1 1-1 0 0,0 0 0 0 0,0-1 1 0 0,-1 1-1 0 0,1-1 0 0 0,0 0 0 0 0,0 0 1 0 0,0 0-1 0 0,-1-1 0 0 0,1 1 1 0 0,0 0-1 0 0,0-1 0 0 0,-1 0 1 0 0,1 0-1 0 0,0 0 0 0 0,-1 0 1 0 0,1 0-1 0 0,-1 0 0 0 0,1-1 0 0 0,-1 1 1 0 0,0-1-1 0 0,1 1 0 0 0,-1-1 1 0 0,0 0-1 0 0,1-1-346 0 0,-1 1 128 0 0,0-1 0 0 0,0 0 0 0 0,-1 1 0 0 0,1-1 0 0 0,-1 0-1 0 0,1 0 1 0 0,-1 0 0 0 0,0 0 0 0 0,0-1-128 0 0,8-22 560 0 0,5-22 63 0 0,-8 10-457 0 0,-2-1 0 0 0,-2 1 1 0 0,-1-1-1 0 0,-4-32-166 0 0,-3 31 2 0 0,-1-1 0 0 0,-2 1 1 0 0,-12-33-3 0 0,15 57 50 0 0,-1 0 1 0 0,0 0-1 0 0,-2 1 0 0 0,1 0 1 0 0,-2 1-1 0 0,0 0 1 0 0,0 0-1 0 0,-2 1 1 0 0,1 1-1 0 0,-2 0 1 0 0,1 0-1 0 0,-12-6-50 0 0,-18-11-21 0 0,39 27 25 0 0,2 2-33 0 0,0 0 0 0 0,0-1 0 0 0,1 1 0 0 0,-1-1 1 0 0,0 1-1 0 0,1-1 0 0 0,-1 1 0 0 0,1-1 0 0 0,-1 0 1 0 0,0 1-1 0 0,1-1 0 0 0,-1 0 0 0 0,1 1 0 0 0,0-1 1 0 0,-1 0 28 0 0,1 0-4 0 0,0 1 0 0 0,0 0 0 0 0,0 0 0 0 0,0-1 0 0 0,0 1 0 0 0,-1 0 0 0 0,1 0 0 0 0,0-1 0 0 0,0 1 0 0 0,0 0 0 0 0,0 0 0 0 0,0-1 0 0 0,-1 1 0 0 0,1 0 0 0 0,0 0 0 0 0,0 0 0 0 0,0-1 0 0 0,-1 1 0 0 0,1 0 0 0 0,0 0 0 0 0,0 0 0 0 0,0 0 0 0 0,-1 0 0 0 0,1-1 0 0 0,0 1 0 0 0,0 0 0 0 0,-1 0 0 0 0,1 0 0 0 0,0 0 0 0 0,-1 0 0 0 0,1 0 4 0 0,-4-2 83 0 0,0-12 523 0 0,4 12-619 0 0,0 1 0 0 0,-1 0-1 0 0,1-1 1 0 0,0 1 0 0 0,0 0 0 0 0,0-1 0 0 0,0 1-1 0 0,0 0 1 0 0,1-1 0 0 0,-1 1 0 0 0,0 0 0 0 0,1-1-1 0 0,-1 1 1 0 0,1 0 0 0 0,-1 0 0 0 0,1-1 0 0 0,-1 1-1 0 0,1 0 1 0 0,0 0 0 0 0,0 0 0 0 0,0-1 13 0 0,0 1-223 0 0</inkml:trace>
  <inkml:trace contextRef="#ctx0" brushRef="#br0" timeOffset="4291.528">2642 747 13160 0 0,'0'0'297'0'0,"0"0"39"0"0,0 0 20 0 0,-1 2-29 0 0,-6 4-215 0 0,-13 11 3956 0 0,17-14-3370 0 0,2-1 942 0 0,1-2-321 0 0,0 0-139 0 0,0 0-27 0 0,0 0-40 0 0,0 0-135 0 0,0 0-61 0 0,0 0-12 0 0,0 0-53 0 0,0 0-219 0 0,0 0-97 0 0,2 0-21 0 0,44-1 122 0 0,2 0-429 0 0,14 3-208 0 0,14 9 591 0 0,-18-2-1224 0 0,-55-9 775 0 0,-3 0 18 0 0,0 0-378 0 0,0 0-1620 0 0,0 0-714 0 0,-1-4-139 0 0,-3-16-27 0 0</inkml:trace>
  <inkml:trace contextRef="#ctx0" brushRef="#br0" timeOffset="4857.011">3110 756 1376 0 0,'0'0'65'0'0,"0"0"623"0"0,0 0 2595 0 0,0 0 1138 0 0,0 0 230 0 0,0 0-412 0 0,0 0-1892 0 0,0 0-827 0 0,0 0-164 0 0,9-4 1824 0 0,-9 1-2973 0 0,1 1-1 0 0,0 0 1 0 0,0 0 0 0 0,0-1 0 0 0,0 1-1 0 0,0 0 1 0 0,0 0 0 0 0,0 0 0 0 0,1 0 0 0 0,0 0-207 0 0,8-16 585 0 0,-8 12-434 0 0,-1-1-1 0 0,-1 1 1 0 0,1-1-1 0 0,-1 1 0 0 0,0-1 1 0 0,0 1-1 0 0,-1-2-150 0 0,0-14 294 0 0,1-4 6 0 0,0-52 377 0 0,-4-4-677 0 0,-2-34-199 0 0,4 94 403 0 0,1 0 0 0 0,1 0 0 0 0,2-8-204 0 0,-3-20 54 0 0,-1 17-594 0 0,-2 24 346 0 0,3 8-6987 0 0,1 11-1938 0 0</inkml:trace>
  <inkml:trace contextRef="#ctx0" brushRef="#br0" timeOffset="5339.72">3674 150 7368 0 0,'0'0'333'0'0,"3"-1"0"0"0,15-4 80 0 0,-5 2 8678 0 0,-5 1-4418 0 0,-6 1-2809 0 0,-2-8 535 0 0,1 8-2289 0 0,-1 0 0 0 0,0 0 0 0 0,0 1 1 0 0,0-1-1 0 0,0 0 0 0 0,0 0 0 0 0,0 0 0 0 0,0 0 0 0 0,0 0 0 0 0,0 0 0 0 0,-1 0 1 0 0,1 0-1 0 0,0 0 0 0 0,0 1 0 0 0,-1-1 0 0 0,1 0 0 0 0,-1 0 0 0 0,1 0 1 0 0,-1 0-1 0 0,1 1 0 0 0,-1-1 0 0 0,1 0 0 0 0,-2 0-110 0 0,-1-3 110 0 0,-1 1 1 0 0,-1-1-1 0 0,1 1 0 0 0,0 0 1 0 0,-1 0-1 0 0,1 0 0 0 0,-1 1 1 0 0,0 0-1 0 0,0 0 0 0 0,0 0 1 0 0,0 0-1 0 0,0 1 0 0 0,-1 0 0 0 0,1 0 1 0 0,0 0-1 0 0,0 1 0 0 0,-1 0 1 0 0,1 0-1 0 0,-1 0-110 0 0,-143-3 295 0 0,145 3-358 0 0,-31-1 243 0 0,0 2 0 0 0,-33 6-180 0 0,32-6-83 0 0,36-1-353 0 0,0-6-2725 0 0,3-2-6975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54:04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271 161 11976 0 0,'2'-21'685'0'0,"-1"18"-583"0"0,-1-1 0 0 0,1 0 0 0 0,-1 1 0 0 0,0-1-1 0 0,0 0 1 0 0,-1 1 0 0 0,1-1 0 0 0,-1 0 0 0 0,0-1-102 0 0,0-5 2699 0 0,1 9-2315 0 0,0 0-1 0 0,0 0 1 0 0,-1 0-1 0 0,1 0 1 0 0,0 0 0 0 0,0 0-1 0 0,0 0 1 0 0,-1 0-1 0 0,1 0 1 0 0,-1 0 0 0 0,1 0-1 0 0,0 0 1 0 0,-1 0-1 0 0,0 0-383 0 0,0 0 255 0 0,0-1-1 0 0,0 1 0 0 0,0-1 0 0 0,-1 1 1 0 0,1 0-1 0 0,-1-1 0 0 0,1 1 1 0 0,-1 0-1 0 0,0 0 0 0 0,1 0 0 0 0,-1 0 1 0 0,0 0-1 0 0,0 0 0 0 0,1 1 1 0 0,-1-1-1 0 0,0 1 0 0 0,0-1 0 0 0,0 1 1 0 0,0 0-1 0 0,0-1 0 0 0,0 1 1 0 0,0 0-1 0 0,0 0 0 0 0,0 1 0 0 0,-1-1-254 0 0,-5 2 282 0 0,0 0 0 0 0,1 0-1 0 0,-1 1 1 0 0,1 0 0 0 0,-6 3-282 0 0,7-4 65 0 0,-3 3 78 0 0,1 0 0 0 0,-1 0 0 0 0,1 1 0 0 0,0 0 0 0 0,-7 8-143 0 0,-4 4 350 0 0,-11 15-350 0 0,23-25 33 0 0,1 0 0 0 0,0 1-1 0 0,0 0 1 0 0,1 0 0 0 0,0 0-1 0 0,1 0 1 0 0,0 1 0 0 0,0 0 0 0 0,1-1-1 0 0,0 1 1 0 0,-1 10-33 0 0,4-15 31 0 0,-1 1 0 0 0,1 0 1 0 0,0 0-1 0 0,1-1 0 0 0,0 1 0 0 0,-1 0 0 0 0,2-1 0 0 0,-1 1 1 0 0,1 0-1 0 0,0-1 0 0 0,0 0 0 0 0,0 1 0 0 0,1-1 0 0 0,-1 0 1 0 0,2 0-1 0 0,-1-1 0 0 0,0 1 0 0 0,2 1-31 0 0,9 10 70 0 0,1-1-1 0 0,1 0 1 0 0,0-1-1 0 0,7 3-69 0 0,0 1-28 0 0,-10-9 166 0 0,1-1 0 0 0,-1 0 1 0 0,1-2-1 0 0,0 1 0 0 0,1-2 0 0 0,-1 0 1 0 0,6 1-139 0 0,-16-5 2 0 0,1 1 0 0 0,0-1 0 0 0,0 0 0 0 0,-1-1 1 0 0,1 1-1 0 0,0-1 0 0 0,0 0 0 0 0,0 0 1 0 0,0 0-1 0 0,0-1 0 0 0,-1 0 0 0 0,1 0 0 0 0,0 0 1 0 0,0 0-1 0 0,-1-1 0 0 0,1 0 0 0 0,-1 0 0 0 0,0 0 1 0 0,1-1-1 0 0,-1 1 0 0 0,0-1 0 0 0,0 0 0 0 0,0 0-2 0 0,7-7 6 0 0,-1-1 0 0 0,0 0 0 0 0,0 0-1 0 0,-1-1 1 0 0,-1-1 0 0 0,5-9-6 0 0,-6 10 0 0 0,-1-1 0 0 0,-1 0 0 0 0,0-1 0 0 0,-1 1 0 0 0,-1-1 0 0 0,0 0 0 0 0,2-5 0 0 0,-2 4 0 0 0,-1 0 0 0 0,0 1 0 0 0,-2-1 0 0 0,1 0 0 0 0,-2 0 0 0 0,0 0 0 0 0,-1 0 0 0 0,0 0 0 0 0,-1 0 0 0 0,-1 1 0 0 0,0-1 0 0 0,-6-11 0 0 0,8 22 0 0 0,0 0 0 0 0,0-1 0 0 0,0 1 0 0 0,-1 0 0 0 0,0 0 0 0 0,0 0 0 0 0,0 1 0 0 0,0-1 0 0 0,0 1 0 0 0,-1-1 0 0 0,0 1 0 0 0,1 0 0 0 0,-1 0 0 0 0,0 1 0 0 0,-1-1 0 0 0,1 1 0 0 0,0 0 0 0 0,-1 0 0 0 0,1 1 0 0 0,-2-1 0 0 0,1 1 0 0 0,-3-1 0 0 0,0 0 0 0 0,0 1 0 0 0,-7 0 0 0 0,13 1 0 0 0,0 0 0 0 0,-1 1 0 0 0,1-1 0 0 0,-1 0 0 0 0,1 1 0 0 0,0 0 0 0 0,-1-1 0 0 0,1 1 0 0 0,0 0 0 0 0,0 0 0 0 0,-1 0 0 0 0,1 0 0 0 0,0 1 0 0 0,0 0 0 0 0,-32 29 0 0 0,25-22 0 0 0,2-1-276 0 0,0 1 0 0 0,1 0 0 0 0,0 0 0 0 0,0 1 0 0 0,1 0 1 0 0,-3 9 275 0 0,-9 16-2204 0 0,8-18-4993 0 0,4 3-2162 0 0</inkml:trace>
  <inkml:trace contextRef="#ctx0" brushRef="#br0" timeOffset="466.751">915 261 15032 0 0,'1'0'111'0'0,"1"0"0"0"0,-1 0 0 0 0,1 0 0 0 0,-1 0 0 0 0,1 0 1 0 0,-1-1-1 0 0,0 1 0 0 0,1-1 0 0 0,-1 1 0 0 0,1-1 1 0 0,-1 1-1 0 0,0-1 0 0 0,0 0 0 0 0,1 0 0 0 0,-1 1 1 0 0,0-2-112 0 0,6-2-156 0 0,9-4 7686 0 0,-15 7-6357 0 0,-1 1-306 0 0,0 0-61 0 0,0 0-79 0 0,0 0-307 0 0,-2 2-131 0 0,0 2-222 0 0,0-1 0 0 0,0 0 0 0 0,0 1 0 0 0,0-1 0 0 0,1 1 1 0 0,-1-1-1 0 0,1 1 0 0 0,0-1 0 0 0,0 1 0 0 0,0 1-67 0 0,1-2 22 0 0,-1 0 1 0 0,0 0-1 0 0,0 0 1 0 0,-1-1 0 0 0,1 1-1 0 0,-1 0 1 0 0,1 0-1 0 0,-1-1 1 0 0,0 1-1 0 0,0-1 1 0 0,-1 1-23 0 0,-27 27 131 0 0,14-15-108 0 0,-53 50 108 0 0,-7 1-131 0 0,54-50 4 0 0,19-14-6 0 0,0 0-1 0 0,-1 0 1 0 0,1 1-1 0 0,0-1 0 0 0,0 1 1 0 0,0-1-1 0 0,0 1 1 0 0,1 0-1 0 0,-1 1 1 0 0,-1 2 2 0 0,-19 46-1471 0 0,22-50 567 0 0,1-2-37 0 0,0 0-63 0 0,0 0-225 0 0,0 0-98 0 0,0 0-774 0 0,0 0-3188 0 0,0 0-1367 0 0</inkml:trace>
  <inkml:trace contextRef="#ctx0" brushRef="#br0" timeOffset="814.821">887 634 16903 0 0,'5'-2'197'0'0,"-3"1"-49"0"0,0 0 0 0 0,0 0 0 0 0,0 0 0 0 0,0 0 0 0 0,0 1 0 0 0,0-1 0 0 0,0 1-1 0 0,0 0 1 0 0,2-1-148 0 0,-4 1 95 0 0,1 0 0 0 0,0 0-1 0 0,0 0 1 0 0,0 0 0 0 0,0-1-1 0 0,0 1 1 0 0,-1 0-1 0 0,1-1 1 0 0,0 1 0 0 0,0 0-1 0 0,0-1 1 0 0,-1 1-1 0 0,1-1 1 0 0,0 0 0 0 0,-1 1-1 0 0,1-1 1 0 0,0 1 0 0 0,-1-1-1 0 0,1 0 1 0 0,-1 0-1 0 0,1 1 1 0 0,-1-1-95 0 0,10-19 5408 0 0,-7 10-4034 0 0,-11 5 329 0 0,1-8-457 0 0,1 7-1050 0 0,-1 0 0 0 0,1 1 0 0 0,-1 0 0 0 0,0 0 0 0 0,-1 1 0 0 0,-4-3-196 0 0,-49-20 515 0 0,36 17-394 0 0,1 0 0 0 0,0-1 0 0 0,1-1 0 0 0,0-2 0 0 0,-12-9-121 0 0,23 15-9 0 0,0 0-1 0 0,0 1 0 0 0,0 0 0 0 0,-1 1 0 0 0,0 1 1 0 0,-7-2 9 0 0,19 6-158 0 0,1 1-15 0 0,0 0-171 0 0,0 0-704 0 0,0 0-304 0 0,0 0-64 0 0</inkml:trace>
  <inkml:trace contextRef="#ctx0" brushRef="#br0" timeOffset="1720.398">1027 99 4608 0 0,'0'0'208'0'0,"0"0"584"0"0,0 0 2326 0 0,0 0 1018 0 0,0 0 205 0 0,0 0-401 0 0,0 0-1844 0 0,0 0-810 0 0,0 0-166 0 0,0 0-104 0 0,0 0-318 0 0,0 0-139 0 0,0 0-23 0 0,0 0-36 0 0,0 0-124 0 0,0 0-51 0 0,0 0-6 0 0,0-10 418 0 0,-2 4-495 0 0,2-1-1 0 0,-1 1 1 0 0,1-1-1 0 0,0-3-241 0 0,0 7 23 0 0,0 1 22 0 0,0 0-1 0 0,1-1 1 0 0,-1 1-1 0 0,1 0 1 0 0,-1-1-1 0 0,1 1 1 0 0,0 0-1 0 0,1-1-44 0 0,1-6 127 0 0,-2 7-121 0 0,-1 1 0 0 0,1 0 0 0 0,-1 0 0 0 0,1 0 0 0 0,0 0 0 0 0,-1 0 0 0 0,1 0 0 0 0,0 1 0 0 0,0-1 0 0 0,-1 0 0 0 0,1 0 0 0 0,0 0 0 0 0,0 1 0 0 0,0-1 0 0 0,0 0 0 0 0,0 1 0 0 0,0-1 0 0 0,0 1 0 0 0,1-1 0 0 0,-1 1 0 0 0,0 0 0 0 0,0-1 0 0 0,0 1 0 0 0,0 0 0 0 0,2 0-6 0 0,4-1 41 0 0,1 1 1 0 0,-1 0-1 0 0,1 0 1 0 0,0 1-42 0 0,9-1 28 0 0,10 1-12 0 0,0 2 0 0 0,-1 0 0 0 0,1 2 0 0 0,1 1-16 0 0,-21-5 0 0 0,-1 1 0 0 0,1 0 0 0 0,0 1 0 0 0,-1 0 0 0 0,1 0 0 0 0,-1 0 0 0 0,0 0 0 0 0,2 2 0 0 0,-5-2 0 0 0,1 0 0 0 0,-1 0 0 0 0,0 0 0 0 0,0 0 0 0 0,0 1 0 0 0,0 0 0 0 0,-1-1 0 0 0,0 1 0 0 0,1 0 0 0 0,-1 0 0 0 0,0 0 0 0 0,-1 0 0 0 0,2 5 0 0 0,-1-3 0 0 0,-1 0 0 0 0,0 1 0 0 0,0-1 0 0 0,0 1 0 0 0,-1-1 0 0 0,0 1 0 0 0,0-1 0 0 0,-1 1 0 0 0,0-1 0 0 0,0 1 0 0 0,0-1 0 0 0,-1 0 0 0 0,-2 6 0 0 0,0-2 0 0 0,0-1 0 0 0,-1 1 0 0 0,0-1 0 0 0,0 0 0 0 0,-1-1 0 0 0,0 1 0 0 0,-1-1 0 0 0,-3 3 0 0 0,-4 3 0 0 0,0 0 0 0 0,-2-1 0 0 0,1-1 0 0 0,-14 8 0 0 0,1 1 32 0 0,20-15-9 0 0,0 1 1 0 0,-1-2-1 0 0,1 1 0 0 0,-10 3-23 0 0,15-6 43 0 0,-2 3-35 0 0,5-5-8 0 0,0-1 0 0 0,0 0 0 0 0,0 1 0 0 0,0-1 0 0 0,0 0 0 0 0,0 1 0 0 0,0-1 0 0 0,0 0 0 0 0,0 1 0 0 0,1-1 0 0 0,-1 0 0 0 0,0 1 0 0 0,0-1 0 0 0,0 0 0 0 0,0 0 0 0 0,1 1 0 0 0,-1-1 0 0 0,0 0 0 0 0,0 0 0 0 0,0 1 0 0 0,1-1 0 0 0,-1 0 0 0 0,0 0 0 0 0,3 2 0 0 0,0 0 0 0 0,0-1 0 0 0,0 0 0 0 0,0 0 0 0 0,0 1 0 0 0,0-2 0 0 0,1 1 0 0 0,-1 0 0 0 0,0-1 0 0 0,0 1 0 0 0,1-1 0 0 0,9 2 0 0 0,-10-2 0 0 0,0 0 0 0 0,0 0 0 0 0,1 0 0 0 0,-1 0 0 0 0,0 0 0 0 0,0 0 0 0 0,1-1 0 0 0,-1 0 0 0 0,0 0 0 0 0,12-1 0 0 0,15-2 0 0 0,-20 2 0 0 0,-1 1 0 0 0,0 0 0 0 0,1 0 0 0 0,-1 1 0 0 0,1 0 0 0 0,-1 1 0 0 0,1 0 0 0 0,-1 0 0 0 0,2 2 0 0 0,-7-1 0 0 0,-2-2 0 0 0,0 1 0 0 0,-1-1 0 0 0,1 0 0 0 0,0 1 0 0 0,0-1 0 0 0,-1 0 0 0 0,1 0 0 0 0,0 0 0 0 0,0 0 0 0 0,-1 0 0 0 0,1 0 0 0 0,0-1 0 0 0,10 4 0 0 0,-9 1 0 0 0,-3-2 0 0 0,9 11 0 0 0,-9-9 0 0 0,0 0 0 0 0,2-1 0 0 0,0 1 0 0 0,-2 13 0 0 0,2-8 0 0 0,-2-7 0 0 0,0-1 0 0 0,0 1 0 0 0,0-1 0 0 0,0 1 0 0 0,0 0 0 0 0,0-1 0 0 0,0 1 0 0 0,0 0 0 0 0,-1-1 0 0 0,1 1 0 0 0,-1-1 0 0 0,1 1 0 0 0,-2 5 0 0 0,0 1 0 0 0,-1-1 0 0 0,0 0 0 0 0,-2 4 0 0 0,4-8 0 0 0,-1-1 0 0 0,1 0 0 0 0,0 0 0 0 0,-1 1 0 0 0,0-1 0 0 0,1 0 0 0 0,-1-1 0 0 0,0 1 0 0 0,0 0 0 0 0,0 0 0 0 0,-1-1 0 0 0,1 1 0 0 0,0-1 0 0 0,0 0 0 0 0,-3 1 0 0 0,-87 23 0 0 0,66-18 0 0 0,21-7 0 0 0,0 1 0 0 0,0 1 0 0 0,0-1 0 0 0,0 1 0 0 0,0-1 0 0 0,1 1 0 0 0,-1 1 0 0 0,1-1 0 0 0,-2 1 0 0 0,5-2 0 0 0,-1 0 0 0 0,0 0 0 0 0,1 0 0 0 0,-1-1 0 0 0,0 1 0 0 0,0 0 0 0 0,1-1 0 0 0,-1 0 0 0 0,0 1 0 0 0,0-1 0 0 0,0 0 0 0 0,0 0 0 0 0,1 0 0 0 0,1 0 0 0 0,-1 0 0 0 0,0 0 0 0 0,0 0 0 0 0,0 0 0 0 0,0 0 0 0 0,1 0 0 0 0,-1 0 0 0 0,0-1 0 0 0,0 1 0 0 0,0 0 0 0 0,1-1 0 0 0,-1 1 0 0 0,0 0 0 0 0,0-1 0 0 0,1 1 0 0 0,-1-1 0 0 0,0 1 0 0 0,1-1 0 0 0,-1 1 0 0 0,1-1 0 0 0,-1 0 0 0 0,1 1 0 0 0,-1-1 0 0 0,1 0 0 0 0,-1 1 0 0 0,1-1 0 0 0,-1-1-45 0 0,0 0 0 0 0,0 0 1 0 0,0 0-1 0 0,1 1 0 0 0,-2-1 0 0 0,1 0 1 0 0,0 1-1 0 0,0-1 0 0 0,0 1 0 0 0,-1-1 0 0 0,1 1 1 0 0,-2-1 44 0 0,-8-9-515 0 0,5 10-3652 0 0,6 1-5918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54:07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169 151 5984 0 0,'0'0'464'0'0,"-6"0"2337"0"0,-23 3 6816 0 0,2 7-4447 0 0,19-5-4772 0 0,1-1 0 0 0,0 1 0 0 0,0 0 0 0 0,0 0 0 0 0,1 1 0 0 0,-1 0 0 0 0,1 0 0 0 0,1 1 0 0 0,-3 2-398 0 0,4-2 189 0 0,0 0 0 0 0,1 0 1 0 0,-1 0-1 0 0,2 0 0 0 0,-3 7-189 0 0,-1 3 240 0 0,3-6-95 0 0,1 1-1 0 0,0-1 0 0 0,0 1 1 0 0,1-1-1 0 0,1 1 0 0 0,0-1 1 0 0,0 1-1 0 0,1 0 0 0 0,3 9-144 0 0,-2-8 142 0 0,1-1 0 0 0,0 1 0 0 0,1-1 0 0 0,0 1 0 0 0,1-1 0 0 0,1-1 0 0 0,0 1 0 0 0,6 8-142 0 0,-9-15 55 0 0,0 0-1 0 0,1-1 1 0 0,0 1 0 0 0,0-1 0 0 0,1 0-1 0 0,-1 0 1 0 0,1 0 0 0 0,0 0 0 0 0,0-1-1 0 0,0 0 1 0 0,0 0 0 0 0,0-1-1 0 0,1 1 1 0 0,-1-1 0 0 0,1 0 0 0 0,0-1-1 0 0,-1 1 1 0 0,1-1 0 0 0,0 0 0 0 0,2 0-55 0 0,1-1 46 0 0,0 1 0 0 0,0-2 0 0 0,0 1 0 0 0,0-1 0 0 0,0 0 1 0 0,0-1-1 0 0,3-1-46 0 0,-6 1 5 0 0,0 0 0 0 0,0-1 0 0 0,-1 0 0 0 0,1 1 1 0 0,-1-2-1 0 0,0 1 0 0 0,0-1 0 0 0,0 1 0 0 0,0-1 0 0 0,-1-1 1 0 0,2-1-6 0 0,18-20 20 0 0,-7 10-3 0 0,-1-2-1 0 0,7-11-16 0 0,-13 15 0 0 0,-2 4 0 0 0,-1 0 0 0 0,0 0 0 0 0,-1-1 0 0 0,0 0 0 0 0,-1 0 0 0 0,0-1 0 0 0,0-2 0 0 0,-4 12 0 0 0,4-14 0 0 0,-1-1 0 0 0,1-14 0 0 0,-5 26 0 0 0,1 0 0 0 0,-1 0 0 0 0,0-1 0 0 0,-1 1 0 0 0,1 0 0 0 0,-1-1 0 0 0,0 1 0 0 0,0 0 0 0 0,-1 0 0 0 0,1 0 0 0 0,-2-2 0 0 0,-12-28-14 0 0,9 17-9 0 0,-2 1 0 0 0,0 0 1 0 0,-1 0-1 0 0,-6-7 23 0 0,12 20 0 0 0,0 0 1 0 0,0 0-1 0 0,0 0 1 0 0,-1 1-1 0 0,0-1 1 0 0,1 1-1 0 0,-1 0 1 0 0,0 0-1 0 0,0 0 1 0 0,-1 1-1 0 0,1-1 1 0 0,-1 1-1 0 0,1 0 1 0 0,-1 0-1 0 0,0 1 1 0 0,1-1-1 0 0,-1 1 1 0 0,0 0-1 0 0,-2 0 0 0 0,-12 1 85 0 0,14 1-83 0 0,0 0 0 0 0,-1 0 0 0 0,1 1 0 0 0,0-1 0 0 0,0 1 0 0 0,0 0 0 0 0,-1 1-2 0 0,4-2-1 0 0,-1 1 1 0 0,0-1 0 0 0,1 1 0 0 0,-1 0 0 0 0,1 0-1 0 0,0-1 1 0 0,-1 1 0 0 0,1 1 0 0 0,0-1 0 0 0,0 0-1 0 0,1 1 1 0 0,-1-1 0 0 0,0 1 0 0 0,0 0-201 0 0,0 0 0 0 0,1 0 0 0 0,-1 0 0 0 0,1 0 1 0 0,0 0-1 0 0,0 0 0 0 0,0 0 0 0 0,1 1 0 0 0,-1-1 0 0 0,1 0 0 0 0,-1 0 0 0 0,1 1 0 0 0,0-1 0 0 0,1 0 0 0 0,-1 1 1 0 0,0-1-1 0 0,1 0 0 0 0,0 0 0 0 0,0 0 0 0 0,0 0 0 0 0,0 1 0 0 0,0-1 0 0 0,0 0 0 0 0,1-1 0 0 0,1 3 201 0 0,5 7-2593 0 0</inkml:trace>
  <inkml:trace contextRef="#ctx0" brushRef="#br0" timeOffset="442.812">860 263 20071 0 0,'0'0'919'0'0,"0"0"-20"0"0,0 0-358 0 0,0 0 624 0 0,0 0 334 0 0,0 0 65 0 0,-4 4 617 0 0,-26 35-1504 0 0,-13 10-677 0 0,-6 8 203 0 0,43-50-130 0 0,0-1-1 0 0,-1 0 1 0 0,1 0-1 0 0,-1-1 1 0 0,-4 2-73 0 0,-16 14 269 0 0,2 2-324 0 0,-10 12 55 0 0,33-33-160 0 0,0 1 0 0 0,0-1-1 0 0,1 0 1 0 0,-1 1 0 0 0,1-1-1 0 0,-1 1 1 0 0,1 0-1 0 0,0-1 1 0 0,0 1 0 0 0,0 0-1 0 0,1 0 1 0 0,-1 0-1 0 0,1 1 161 0 0,-2 23-4418 0 0,2-26 2344 0 0</inkml:trace>
  <inkml:trace contextRef="#ctx0" brushRef="#br0" timeOffset="808.92">944 603 10592 0 0,'0'0'818'0'0,"0"0"-134"0"0,-6-9 7097 0 0,5 6-7169 0 0,0 0-1 0 0,0 0 1 0 0,-1 0-1 0 0,1 0 0 0 0,-1 0 1 0 0,0 1-1 0 0,0-1 0 0 0,0 0 1 0 0,0 1-1 0 0,0-1 1 0 0,0 1-1 0 0,-1 0-611 0 0,-33-24 1705 0 0,28 22-1439 0 0,0-1 0 0 0,1-1-1 0 0,0 1 1 0 0,-4-5-266 0 0,-1-3 394 0 0,-1 0-1 0 0,0 1 0 0 0,-6-3-393 0 0,14 11 78 0 0,-31-22 285 0 0,-1 2 0 0 0,0 1 0 0 0,-15-4-363 0 0,18 19 48 0 0,30 8-22 0 0,4 0-4436 0 0,9 4 2362 0 0</inkml:trace>
  <inkml:trace contextRef="#ctx0" brushRef="#br0" timeOffset="1179.841">1177 567 18543 0 0,'8'0'1394'0'0,"-6"-2"2036"0"0,-2-2-2698 0 0,0 0-1 0 0,0 0 0 0 0,-1 1 1 0 0,0-1-1 0 0,0 0 1 0 0,0 0-1 0 0,0 1 0 0 0,-1-1 1 0 0,-1-3-732 0 0,-14-55 1309 0 0,5 28-365 0 0,-5-18-944 0 0,8 22 220 0 0,-1 0 0 0 0,-4-6-220 0 0,11 28 13 0 0,0 0 0 0 0,1 0 0 0 0,0 0 0 0 0,1 0 0 0 0,0 0 0 0 0,0-1-1 0 0,1-6-12 0 0,-5-28 34 0 0,3 30-34 0 0,1 1 0 0 0,0-1 0 0 0,1 1 0 0 0,0-1 0 0 0,1 1 0 0 0,1 0 0 0 0,0-3 0 0 0,0-4 0 0 0,3-15 0 0 0,-4 26-108 0 0,-1 7-453 0 0,0 1-198 0 0,0 0-1954 0 0,0 0-7674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54:21.8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10 467 3680 0 0,'0'0'284'0'0,"0"0"355"0"0,0 0 2183 0 0,0 0 974 0 0,-6-15 9994 0 0,4 14-10918 0 0,0 5-1114 0 0,2 14-552 0 0,4 25-827 0 0,11 48 314 0 0,-13-77-625 0 0,-1-9-32 0 0,0 0 1 0 0,0 0-1 0 0,0 0 1 0 0,1 0-1 0 0,-1 0 1 0 0,1 0-1 0 0,1 0 1 0 0,1 2-37 0 0,-3-5 20 0 0,0-1-1 0 0,0 1 1 0 0,0-1 0 0 0,0 1-1 0 0,0 0 1 0 0,-1-1-1 0 0,1 1 1 0 0,0 0 0 0 0,-1 0-1 0 0,0 0 1 0 0,1 1-20 0 0,10-3 144 0 0,-8-1-178 0 0,1 1 0 0 0,-1-1-1 0 0,0 0 1 0 0,1 1 0 0 0,-1-1 0 0 0,0-1 0 0 0,0 1 0 0 0,1 0-1 0 0,-1-1 1 0 0,0 0 0 0 0,0 0 0 0 0,-1 0 0 0 0,1 0 0 0 0,0 0-1 0 0,-1 0 1 0 0,1-1 0 0 0,-1 1 0 0 0,2-3 34 0 0,6-8 43 0 0,-1 0 1 0 0,0-1-1 0 0,4-8-43 0 0,-1 1 293 0 0,23-37 21 0 0,36-57-523 0 0,-45 76 260 0 0,-3-1 0 0 0,0 0 0 0 0,-3-2 0 0 0,7-21-51 0 0,13-34 11 0 0,-36 87-12 0 0,0 1 0 0 0,1-1 0 0 0,0 1 0 0 0,0 0 1 0 0,4-3 0 0 0,-4 3-8 0 0,-4 9-4 0 0,-1-1-1 0 0,1 0 1 0 0,-1 1-1 0 0,0-1 1 0 0,0 0-1 0 0,1 1 1 0 0,-1-1-1 0 0,0 0 1 0 0,0 0-1 0 0,0 1 1 0 0,0-1-1 0 0,0 0 1 0 0,0 0-1 0 0,0 0 13 0 0,1-1-796 0 0,5 7-543 0 0,-5-4 1078 0 0,9 6-2268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54:22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345 21 19751 0 0,'0'0'903'0'0,"0"0"-18"0"0,0 0-367 0 0,0 0 536 0 0,0 0 296 0 0,1 2 55 0 0,0 1-1201 0 0,0-1 0 0 0,-1 1-1 0 0,1-1 1 0 0,-1 1 0 0 0,1-1 0 0 0,-1 1 0 0 0,0-1 0 0 0,0 1-1 0 0,0 0 1 0 0,0-1 0 0 0,0 1 0 0 0,-1-1 0 0 0,1 1-1 0 0,-1-1 1 0 0,0 1 0 0 0,0-1 0 0 0,0 1-204 0 0,-3 7 78 0 0,-1-1 0 0 0,0 0 0 0 0,-5 7-78 0 0,-7 13-22 0 0,-35 58 22 0 0,11-18-139 0 0,6-3-987 0 0,10-20-5391 0 0,24-45 4459 0 0</inkml:trace>
  <inkml:trace contextRef="#ctx0" brushRef="#br0" timeOffset="347.633">374 416 2760 0 0,'0'0'937'0'0,"0"0"2895"0"0,0 0 1267 0 0,0 0 254 0 0,0 0 515 0 0,0-8-4506 0 0,1 2-941 0 0,-1 1 0 0 0,0 0 0 0 0,0 0 0 0 0,-1-1 0 0 0,0 1-1 0 0,1 0 1 0 0,-2 0 0 0 0,1 0 0 0 0,-1 0 0 0 0,0 0 0 0 0,0 0 0 0 0,-1-1-421 0 0,-21-48 1185 0 0,13 38-936 0 0,-12-21 230 0 0,21 33-469 0 0,0 0-1 0 0,-1 1 1 0 0,0-1-1 0 0,1 1 1 0 0,-1 0-1 0 0,0 0 1 0 0,-3-2-10 0 0,-10-11-150 0 0,-24-24-81 0 0,14 14 145 0 0,14 15 242 0 0,-1 0 0 0 0,0 0 0 0 0,-1 1 0 0 0,-6-3-156 0 0,-30-23 368 0 0,45 32-368 0 0,-1 0 0 0 0,0 0 0 0 0,0 0 0 0 0,-2 0 0 0 0,7 3 0 0 0,0 0 0 0 0,-1 0 0 0 0,1 1 0 0 0,-1-1 0 0 0,1 0 0 0 0,0 1 0 0 0,-1-1 0 0 0,1 1 0 0 0,-1 0 0 0 0,1 0 0 0 0,-1-1 0 0 0,0 1 0 0 0,1 0 0 0 0,-1 0 0 0 0,1 0 0 0 0,-1 1 0 0 0,1-1 0 0 0,-1 0 0 0 0,0 1 0 0 0,2-1 0 0 0,0 0 0 0 0,0 0 0 0 0,0 0 0 0 0,-1 1 0 0 0,1-1 0 0 0,0 0 0 0 0,0 0 0 0 0,0 0 0 0 0,-1 0 0 0 0,1 0 0 0 0,0 0 0 0 0,0 1 0 0 0,-1-1 0 0 0,1 0 0 0 0,0 0 0 0 0,0 0 0 0 0,-1 0 0 0 0,1 0 0 0 0,0 0 0 0 0,0 0 0 0 0,-1 0 0 0 0,1 0 0 0 0,0 0 0 0 0,0 0 0 0 0,-1 0 0 0 0,1 0 0 0 0,0 0 0 0 0,0 0 0 0 0,-1-1 0 0 0,1 1 0 0 0,0 0 0 0 0,0 0 0 0 0,0 0 0 0 0,-1 0 0 0 0,1 0 0 0 0,0 0 0 0 0,0-1 0 0 0,0 1 0 0 0,-1 0 0 0 0,1 0 0 0 0,-4-4-77 0 0,3 3-325 0 0,1 1-139 0 0,0 0-2023 0 0,0 0-7972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54:23.9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143 156 6448 0 0,'0'0'297'0'0,"0"0"-9"0"0,1-9-177 0 0,-2-19 9774 0 0,1 27-6653 0 0,-1 1-1450 0 0,-16-2 309 0 0,15 1-1924 0 0,0 1 0 0 0,0-1 1 0 0,-1 1-1 0 0,1 0 0 0 0,0-1 0 0 0,0 1 0 0 0,-1 0 0 0 0,1 0 0 0 0,0 1 0 0 0,0-1 0 0 0,0 0 0 0 0,0 1 0 0 0,-1 0 0 0 0,1-1 0 0 0,0 1 0 0 0,-1 1-167 0 0,-5 3 238 0 0,1 1 0 0 0,0 0 0 0 0,0 0 0 0 0,0 1 0 0 0,1 0 0 0 0,0 0 0 0 0,0 1 0 0 0,1 0 0 0 0,0 0 0 0 0,1 0 0 0 0,-1 0 0 0 0,-1 7-238 0 0,4-11 58 0 0,1 0 0 0 0,0-1 1 0 0,0 1-1 0 0,0 0 0 0 0,1 0 0 0 0,-1 0 0 0 0,1 0 0 0 0,0 0 0 0 0,0 0 1 0 0,0 0-1 0 0,0 0-58 0 0,9 43 1106 0 0,-7-38-969 0 0,1 0-95 0 0,0 0 0 0 0,0 0 0 0 0,1 0 0 0 0,3 4-42 0 0,2 5-3 0 0,-3-7 22 0 0,0 0 0 0 0,1-1 0 0 0,0 0 0 0 0,1-1 1 0 0,0 0-1 0 0,0 0 0 0 0,1 0 0 0 0,0-1 0 0 0,1-1 0 0 0,0 1 0 0 0,0-2 0 0 0,3 2-19 0 0,-7-4 24 0 0,1-1 0 0 0,-1 0-1 0 0,1 0 1 0 0,-1-1 0 0 0,1 0-1 0 0,0 0 1 0 0,0-1 0 0 0,-1 1-1 0 0,1-1 1 0 0,0-1 0 0 0,0 0-1 0 0,0 0 1 0 0,1 0 0 0 0,-1-1-1 0 0,-1 0 1 0 0,1 0 0 0 0,0 0-1 0 0,0-1 1 0 0,0 0 0 0 0,0-1-24 0 0,6-2 39 0 0,0-1 0 0 0,0-1 0 0 0,-1 0 1 0 0,1 0-1 0 0,-2-1 0 0 0,1-1 0 0 0,-1 0 1 0 0,0 0-1 0 0,4-6-39 0 0,-7 6 0 0 0,1-1 0 0 0,-1 0 0 0 0,-1 0 0 0 0,0-1 0 0 0,0 0 0 0 0,-1 0 0 0 0,0 0 0 0 0,0-6 0 0 0,-3 10 0 0 0,0-1 0 0 0,-1 1 0 0 0,-1-1 0 0 0,1 0 0 0 0,-1 0 0 0 0,-1 0 0 0 0,1 0 0 0 0,-1 0 0 0 0,-1 0 0 0 0,1 0 0 0 0,-2 0 0 0 0,1 1 0 0 0,-1-1 0 0 0,0-2 0 0 0,0 4 0 0 0,0-1 0 0 0,0 1 0 0 0,-1-1 0 0 0,0 1 0 0 0,0 0 0 0 0,0 0 0 0 0,-1 0 0 0 0,0 1 0 0 0,0-1 0 0 0,-4-3 0 0 0,-1 0-24 0 0,-1 0 1 0 0,0 1-1 0 0,-1 0 0 0 0,0 0 1 0 0,0 2-1 0 0,0-1 0 0 0,-3 0 24 0 0,6 4-26 0 0,1 0-1 0 0,-1 0 1 0 0,0 1-1 0 0,0 0 1 0 0,0 0-1 0 0,0 1 1 0 0,0 0-1 0 0,0 0 1 0 0,0 1-1 0 0,0 0 1 0 0,-7 1 26 0 0,12 0-27 0 0,-1-1 0 0 0,1 1 0 0 0,0 0 0 0 0,0 0 0 0 0,0 1 0 0 0,0-1 0 0 0,0 1 0 0 0,0-1 0 0 0,0 1 0 0 0,1 0 0 0 0,-1 0 0 0 0,1 0 0 0 0,-1 0 0 0 0,1 1 0 0 0,0-1 0 0 0,-1 1-1 0 0,1-1 1 0 0,1 1 0 0 0,-1 0 0 0 0,0 0 0 0 0,0 1 27 0 0,0 1-254 0 0,-1 0-1 0 0,1 0 0 0 0,1 0 0 0 0,-1 1 1 0 0,0 4 254 0 0,1-5-940 0 0,0 1 1 0 0,1 0 0 0 0,0 0 0 0 0,0-1 0 0 0,1 3 939 0 0,1 9-9493 0 0</inkml:trace>
  <inkml:trace contextRef="#ctx0" brushRef="#br0" timeOffset="425.862">834 268 5528 0 0,'0'0'249'0'0,"0"0"-1"0"0,5-5-145 0 0,3-10 521 0 0,-8 14 2618 0 0,0 1 1140 0 0,0 0 223 0 0,0 0-412 0 0,0 0-1916 0 0,0 0-843 0 0,0 0-171 0 0,0 0-192 0 0,-1 1-700 0 0,-4 2-367 0 0,0 0 0 0 0,0 1 0 0 0,0 0 0 0 0,0 0 0 0 0,1 0 0 0 0,-1 0 0 0 0,1 1 0 0 0,1 0 0 0 0,-1-1 0 0 0,0 2 1 0 0,-1 3-5 0 0,-6 6-4 0 0,-20 35 428 0 0,-6 8-329 0 0,4 3-502 0 0,33-61 372 0 0,-1 1-1 0 0,1-1 1 0 0,0 1 0 0 0,-1-1-1 0 0,1 1 1 0 0,0-1-1 0 0,0 1 1 0 0,0 0 0 0 0,-1-1-1 0 0,1 1 1 0 0,0-1-1 0 0,0 1 1 0 0,0 0 0 0 0,0-1-1 0 0,0 1 1 0 0,0 0 0 0 0,0-1-1 0 0,0 1 1 0 0,0-1-1 0 0,1 1 1 0 0,-1 0 0 0 0,0-1-1 0 0,0 1 1 0 0,0-1 0 0 0,1 1-1 0 0,-1 0 36 0 0,1 0-1020 0 0,-1-1-41 0 0,0 0-84 0 0,0 0-315 0 0,0 0-138 0 0,0 0-1179 0 0,0 0-4601 0 0</inkml:trace>
  <inkml:trace contextRef="#ctx0" brushRef="#br0" timeOffset="765.952">829 563 6912 0 0,'0'0'528'0'0,"1"0"-342"0"0,7-2-1192 0 0,-7 1 2217 0 0,1 0 1 0 0,-1 1 0 0 0,0-1-1 0 0,0 0 1 0 0,0-1-1 0 0,1 1 1 0 0,-1 0 0 0 0,0 0-1 0 0,0 0 1 0 0,0-1-1 0 0,0 0-1211 0 0,0 1 1943 0 0,-7-20 3498 0 0,4 17-5260 0 0,1 0 0 0 0,-1 1 0 0 0,0-1 0 0 0,-1 0 0 0 0,1 1 0 0 0,0 0 0 0 0,-1-1 0 0 0,0 1 0 0 0,0 0 0 0 0,-3-2-181 0 0,-6-8 305 0 0,-19-19-122 0 0,23 25-18 0 0,1 0 0 0 0,-1-1 0 0 0,2 0 0 0 0,-1-1 0 0 0,-5-8-165 0 0,8 10 110 0 0,-1 1 0 0 0,0 0 0 0 0,0 0 0 0 0,-1 0 0 0 0,0 0 0 0 0,0 1 0 0 0,0 0 0 0 0,-1 0 0 0 0,1 1 0 0 0,-2-1-110 0 0,-1-1-20 0 0,0 0 1 0 0,0-1-1 0 0,1 0 0 0 0,-5-5 20 0 0,-19-13 119 0 0,31 24-570 0 0,1 1-186 0 0,0 0-1931 0 0,0 0-7547 0 0</inkml:trace>
  <inkml:trace contextRef="#ctx0" brushRef="#br0" timeOffset="1588.751">1025 247 3680 0 0,'-5'1'-1330'0'0,"-6"0"6562"0"0,-5 1 6544 0 0,15-2-10219 0 0,1 0-106 0 0,-5-8 2581 0 0,5-6-2919 0 0,0 7-844 0 0,0 0 1 0 0,0 0 0 0 0,0-1 0 0 0,1 1 0 0 0,0 0 0 0 0,1 0-1 0 0,-1 0 1 0 0,1 0 0 0 0,2-2-270 0 0,2-8 430 0 0,-3 10-317 0 0,-1 1 0 0 0,1 0 0 0 0,0-1-1 0 0,1 1 1 0 0,-1 1 0 0 0,1-1-1 0 0,1 0 1 0 0,-1 0-113 0 0,8-9 151 0 0,-11 12-118 0 0,1 0 0 0 0,0 0 1 0 0,0 1-1 0 0,0-1 0 0 0,1 1 1 0 0,-1-1-1 0 0,1 1-33 0 0,9-9 129 0 0,-9 7-112 0 0,0 1 0 0 0,1 0 0 0 0,0-1 1 0 0,0 1-1 0 0,0 1 0 0 0,0-1 1 0 0,0 1-1 0 0,1-1 0 0 0,-1 1 0 0 0,1 0 1 0 0,-1 1-1 0 0,5-2-17 0 0,10 2 28 0 0,0 0 0 0 0,0 1 0 0 0,13 3-28 0 0,-27-3 5 0 0,1 1-1 0 0,-1 1 1 0 0,1-1 0 0 0,-1 1 0 0 0,0-1-1 0 0,1 2 1 0 0,-1-1 0 0 0,0 0 0 0 0,0 1-1 0 0,-1 0 1 0 0,1 0 0 0 0,-1 1 0 0 0,1-1-1 0 0,-1 1 1 0 0,2 2-5 0 0,-1-1 5 0 0,0 1 0 0 0,0 0-1 0 0,-1 1 1 0 0,0-1 0 0 0,0 1 0 0 0,0-1 0 0 0,-1 1 0 0 0,1 1-1 0 0,-2-1 1 0 0,1 0 0 0 0,-1 1-5 0 0,1 6 0 0 0,-1 1 0 0 0,0-1 0 0 0,-1 1 0 0 0,-1 0 0 0 0,0-1 0 0 0,-1 1 0 0 0,-2 11 0 0 0,2-19-3 0 0,-1 1 0 0 0,0-1 0 0 0,0 1 0 0 0,-1-1 0 0 0,0 0 0 0 0,0 0 1 0 0,-1 0-1 0 0,-1 2 3 0 0,-9 13-47 0 0,-14 16 47 0 0,12-16-18 0 0,-27 29-218 0 0,29-37 264 0 0,2 1-1 0 0,0 0 1 0 0,-6 11-28 0 0,11-14-31 0 0,-2 1 1 0 0,1-1 0 0 0,-1-1-1 0 0,-3 2 31 0 0,11-11 100 0 0,1-2 11 0 0,0 0 4 0 0,0 0 10 0 0,2 2 61 0 0,-2-1-179 0 0,0-1 0 0 0,0 1-1 0 0,0-1 1 0 0,0 0 0 0 0,0 1-1 0 0,0-1 1 0 0,1 1 0 0 0,-1-1 0 0 0,0 1-1 0 0,0-1 1 0 0,0 0 0 0 0,1 1-1 0 0,-1-1 1 0 0,0 0 0 0 0,0 1-1 0 0,1-1 1 0 0,-1 0 0 0 0,0 1-1 0 0,1-1 1 0 0,-1 0 0 0 0,0 0-1 0 0,1 1 1 0 0,-1-1 0 0 0,1 0-1 0 0,-1 0 1 0 0,0 1 0 0 0,1-1-1 0 0,-1 0-6 0 0,7 2 13 0 0,0 0 1 0 0,0 0-1 0 0,1-1 0 0 0,-1 0 0 0 0,0 0 0 0 0,0-1 0 0 0,1 0 0 0 0,4-1-13 0 0,-2 1 2 0 0,8 0-2 0 0,-1-2 0 0 0,6-1 0 0 0,-4 0 0 0 0,0 1 0 0 0,6 0 0 0 0,47 2-37 0 0,-70 0-154 0 0,-2 0-53 0 0,0 0-1392 0 0,0 0-5830 0 0,0 0-2503 0 0</inkml:trace>
  <inkml:trace contextRef="#ctx0" brushRef="#br0" timeOffset="6241.77">1638 604 2304 0 0,'0'0'767'0'0,"0"0"2379"0"0,0 0 1043 0 0,0 0 209 0 0,0 0-365 0 0,0 0-1687 0 0,0 0-738 0 0,0 0-146 0 0,0 0-118 0 0,0 0-384 0 0,0-6 593 0 0,-2-8-1008 0 0,0 0 1 0 0,0-1 0 0 0,-1 1-1 0 0,-1 1 1 0 0,-2-6-546 0 0,-4-14 301 0 0,3 9-223 0 0,-7-32 584 0 0,-3-22-662 0 0,-5-30 304 0 0,17 75-12 0 0,2 0 0 0 0,2-16-292 0 0,0 48-36 0 0,1 0 0 0 0,0 0 0 0 0,0 0 0 0 0,1 0 0 0 0,-1-1 0 0 0,0 1 0 0 0,0 0 0 0 0,0 0 0 0 0,1 0 1 0 0,-1 0-1 0 0,1 0 0 0 0,-1 0 0 0 0,1 0 0 0 0,-1 0 0 0 0,1 0 0 0 0,-1 0 0 0 0,1 0 0 0 0,0 0 0 0 0,-1 1 0 0 0,1-1 0 0 0,0 0 0 0 0,0 0 0 0 0,0 1 0 0 0,0-1 0 0 0,0 0 36 0 0,0 0 103 0 0,1 1 121 0 0,2-1-178 0 0,-1 0-1 0 0,1 0 1 0 0,0 0 0 0 0,0 1-1 0 0,0 0 1 0 0,0 0 0 0 0,0 0 0 0 0,0 0-1 0 0,0 1 1 0 0,-1 0 0 0 0,1-1-1 0 0,1 2-45 0 0,4-1 24 0 0,4 2-24 0 0,0 1 0 0 0,0 0 0 0 0,4 3 0 0 0,9 2 0 0 0,20 8-712 0 0,34 16 712 0 0,-75-30 26 0 0,1 1 1 0 0,-1-1-1 0 0,0 1 0 0 0,0 0 0 0 0,0 0 1 0 0,3 5-27 0 0,15 11 417 0 0,-15-15-413 0 0,-1 1 0 0 0,1 1 0 0 0,-1 0 0 0 0,0 0 0 0 0,-1 0 0 0 0,0 0 1 0 0,0 1-1 0 0,0 0 0 0 0,-1 0 0 0 0,3 8-4 0 0,-5-11-52 0 0,-1 0 0 0 0,0 0 0 0 0,-1 0 0 0 0,1 1 0 0 0,-1-1 0 0 0,0 0 0 0 0,0 1 0 0 0,0-1 0 0 0,-1 1 0 0 0,0-1 0 0 0,0 1 0 0 0,-1 2 52 0 0,1-2 11 0 0,-1 0-1 0 0,0 0 1 0 0,0 0-1 0 0,-1-1 1 0 0,0 1-1 0 0,0 0 1 0 0,0 0 0 0 0,0-1-1 0 0,-1 0 1 0 0,0 1-1 0 0,0-1 1 0 0,-1 0-1 0 0,1 0 1 0 0,-4 3-11 0 0,2-3 133 0 0,2-2-100 0 0,0 0 1 0 0,1 0 0 0 0,-1 1 0 0 0,1-1 0 0 0,0 0 0 0 0,-1 3-34 0 0,1-5-48 0 0,1 1 0 0 0,0 0 0 0 0,-1-1 0 0 0,1 1 0 0 0,-1 0 0 0 0,0-1 1 0 0,1 0-1 0 0,-1 1 0 0 0,0-1 0 0 0,0 0 0 0 0,0 0 0 0 0,0 0 48 0 0,-13 10 15 0 0,10-7 78 0 0,-1-1 0 0 0,1 1 0 0 0,-1-1-1 0 0,1 0 1 0 0,-1 0 0 0 0,-4 1-93 0 0,-18 8-473 0 0,-52 23 1174 0 0,65-30-687 0 0,13-4-28 0 0,0-1 0 0 0,1 0 1 0 0,-1 1-1 0 0,1 0 1 0 0,-1-1-1 0 0,0 1 1 0 0,1 0-1 0 0,-1-1 0 0 0,1 1 1 0 0,0 0-1 0 0,-1 0 1 0 0,1 0-1 0 0,0 1 0 0 0,-1-1 1 0 0,1 0-1 0 0,0 0 14 0 0,0 1-42 0 0,-1-1-1 0 0,1 0 1 0 0,-1 0-1 0 0,1 0 1 0 0,-1 0-1 0 0,1 0 0 0 0,-1-1 1 0 0,0 1-1 0 0,1 0 1 0 0,-1-1-1 0 0,0 1 1 0 0,0-1 42 0 0,-9 4 381 0 0,10-2-200 0 0,1-2-278 0 0,-2 1-119 0 0,-1 0 470 0 0,0 0-1376 0 0,4-6-941 0 0,0 3 1605 0 0,-1-10-1597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7T20:20:32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13 316 13392 0 0,'0'0'612'0'0,"0"0"-15"0"0,0-3-358 0 0,0 0-22 0 0,0 2 908 0 0,0 1 379 0 0,0 0 68 0 0,0 0-72 0 0,0 0-373 0 0,0 0-167 0 0,0 0-31 0 0,0 0-56 0 0,0 0-202 0 0,0 0-88 0 0,0 0-21 0 0,-7 11 410 0 0,6-8-857 0 0,0 0 0 0 0,0 0-1 0 0,0 1 1 0 0,1-1 0 0 0,-1 0-1 0 0,1 0 1 0 0,0 0 0 0 0,0 1-1 0 0,0-1 1 0 0,0 0 0 0 0,0 0 0 0 0,1 1-1 0 0,0-1 1 0 0,-1 0 0 0 0,1 0-1 0 0,0 0 1 0 0,1 0 0 0 0,-1 0-1 0 0,2 2-113 0 0,4 8 613 0 0,0-1 0 0 0,1 0 0 0 0,9 9-614 0 0,-13-15 118 0 0,-3-5-80 0 0,1 1 0 0 0,-1 0 0 0 0,0-1 0 0 0,1 1 0 0 0,-1-1 0 0 0,1 0 0 0 0,0 1 0 0 0,-1-1 0 0 0,1 0 0 0 0,0 0 0 0 0,0 0 0 0 0,0 0-1 0 0,-1 0 1 0 0,2 0-38 0 0,-1-1 19 0 0,-1 0-1 0 0,1 0 1 0 0,0 0-1 0 0,-1 0 1 0 0,1 0-1 0 0,-1 0 1 0 0,1-1-1 0 0,0 1 1 0 0,-1 0-1 0 0,1-1 1 0 0,-1 1-1 0 0,1-1 1 0 0,-1 0-1 0 0,0 1 1 0 0,1-1-1 0 0,-1 0 1 0 0,1 0-1 0 0,0-1-18 0 0,3-2 13 0 0,0 0 0 0 0,0-1 1 0 0,0 1-1 0 0,-1-1 0 0 0,1 0 0 0 0,-1 0 0 0 0,-1-1 0 0 0,1 1 1 0 0,-1-1-1 0 0,0 0 0 0 0,0 0 0 0 0,0 0 0 0 0,-1 0 0 0 0,0-1 1 0 0,0 1-1 0 0,-1 0 0 0 0,1-5-13 0 0,-2 8 2 0 0,0-1-1 0 0,0 0 1 0 0,0 0-1 0 0,-1 1 1 0 0,1-1-1 0 0,-1 0 1 0 0,0 1-1 0 0,0-1 1 0 0,0 0-1 0 0,-1 1 1 0 0,1 0-1 0 0,-1-1 1 0 0,0 0-2 0 0,-5-9 36 0 0,-1 1-1 0 0,-6-8-35 0 0,11 17 6 0 0,1 0-5 0 0,0 1-1 0 0,0 0 0 0 0,0 0 0 0 0,0 0 1 0 0,-1 0-1 0 0,1 0 0 0 0,0 1 0 0 0,-1-1 0 0 0,0 1 1 0 0,1-1-1 0 0,-1 1 0 0 0,0 0 0 0 0,0 0 1 0 0,0 0-1 0 0,1 0 0 0 0,-1 1 0 0 0,0-1 1 0 0,0 1-1 0 0,0 0 0 0 0,0 0 0 0 0,0 0 1 0 0,0 0-1 0 0,0 0 0 0 0,0 1 0 0 0,0-1 1 0 0,0 1-1 0 0,0 0 0 0 0,-2 0 0 0 0,3 0-148 0 0,0 0 0 0 0,0 0 0 0 0,0 0 0 0 0,0 0 0 0 0,0 0 0 0 0,0 0 0 0 0,1 0 0 0 0,-1 1 0 0 0,0-1-1 0 0,0 1 1 0 0,1-1 0 0 0,-1 1 0 0 0,1 0 0 0 0,0 0 0 0 0,-1-1 0 0 0,1 1 0 0 0,0 0 0 0 0,0 0 0 0 0,0 0 0 0 0,0 0 0 0 0,1 0 0 0 0,-1 1 0 0 0,0-1 0 0 0,1 0 0 0 0,0 0 0 0 0,-1 0 0 0 0,1 1 0 0 0,0-1 0 0 0,0 0-1 0 0,0 0 1 0 0,0 1 0 0 0,1-1 0 0 0,-1 0 0 0 0,1 0 0 0 0,-1 0 0 0 0,1 0 0 0 0,0 0 0 0 0,0 1 0 0 0,0-1 0 0 0,0-1 0 0 0,0 1 0 0 0,0 0 0 0 0,0 0 0 0 0,1 0 0 0 0,-1 0 0 0 0,1-1 0 0 0,-1 1 0 0 0,1-1 0 0 0,0 1 148 0 0,9 5-6428 0 0,-2-1-1817 0 0</inkml:trace>
  <inkml:trace contextRef="#ctx0" brushRef="#br0" timeOffset="357.139">368 520 17247 0 0,'0'0'794'0'0,"0"0"-22"0"0,0 0-290 0 0,0 0 617 0 0,0 0 322 0 0,0 0 69 0 0,0 0-92 0 0,-4-8 1081 0 0,2 6-2334 0 0,1 0 0 0 0,0 0 0 0 0,1 0 0 0 0,-1 0 0 0 0,0 0 0 0 0,0 0 0 0 0,1 0 0 0 0,-1 0 0 0 0,1-1 0 0 0,0 1-145 0 0,-5-17 535 0 0,-2 0-207 0 0,0 0 0 0 0,2 0 0 0 0,0-1 0 0 0,1 0 0 0 0,1-4-328 0 0,1 1 155 0 0,1 0 0 0 0,1 0 0 0 0,1 0 0 0 0,3-12-155 0 0,-3 25 36 0 0,-1 7-28 0 0,1-13 91 0 0,2-1 0 0 0,0 0-1 0 0,1-2-98 0 0,-3 16 31 0 0,0-1-1 0 0,0 0 1 0 0,0 1-1 0 0,1-1 1 0 0,-1 1-1 0 0,1-1 1 0 0,0 1-1 0 0,0 0 1 0 0,1-1-1 0 0,-1 1 1 0 0,0 0-1 0 0,1 1 1 0 0,0-1-1 0 0,0 0 1 0 0,0 1-1 0 0,2-2-30 0 0,-4 3 7 0 0,1 0 0 0 0,-1 1 0 0 0,1-1 0 0 0,0 0 0 0 0,-1 1 0 0 0,1-1 0 0 0,0 1 0 0 0,-1-1 0 0 0,1 1 0 0 0,0 0 0 0 0,0 0 0 0 0,0 0-1 0 0,-1 0 1 0 0,1 0 0 0 0,0 0 0 0 0,0 1 0 0 0,-1-1 0 0 0,1 0 0 0 0,0 1 0 0 0,0 0 0 0 0,-1-1 0 0 0,1 1 0 0 0,-1 0 0 0 0,1 0 0 0 0,-1 0 0 0 0,1 0 0 0 0,-1 0 0 0 0,1 0-7 0 0,4 5 43 0 0,0 0 0 0 0,0 0 0 0 0,-1 0 0 0 0,0 1 0 0 0,3 5-43 0 0,5 4 30 0 0,-7-8-67 0 0,-1 0 1 0 0,1-1-1 0 0,-1 2 1 0 0,-1-1-1 0 0,3 6 37 0 0,7 10-789 0 0,-12-23-3 0 0,-1 1-37 0 0,7 8-2139 0 0,-1-1 673 0 0</inkml:trace>
  <inkml:trace contextRef="#ctx0" brushRef="#br0" timeOffset="705.215">588 484 9216 0 0,'0'0'421'0'0,"0"0"-12"0"0,0 0 163 0 0,0 0 1658 0 0,0 0 747 0 0,0 0 153 0 0,0 0-270 0 0,0 0-1270 0 0,1-8 370 0 0,1-6-1271 0 0,0-1 1 0 0,-2 0 0 0 0,1 0-1 0 0,-2 0 1 0 0,0 1 0 0 0,0-1-1 0 0,-3-6-689 0 0,1-4 646 0 0,0-24-646 0 0,2 25 125 0 0,1-11 252 0 0,4-31-377 0 0,-3 56 70 0 0,1-1 1 0 0,0 1-1 0 0,1-1 1 0 0,0 1 0 0 0,0 0-1 0 0,1 0 1 0 0,1 1-1 0 0,1-4-70 0 0,2-2 135 0 0,-6 11-70 0 0,0 0-1 0 0,1-1 0 0 0,0 1 1 0 0,-1 0-1 0 0,3-2-64 0 0,-3 5 17 0 0,0-1 0 0 0,0 1 0 0 0,0-1 0 0 0,0 1 0 0 0,0 0 1 0 0,0 0-1 0 0,0 0 0 0 0,0 0 0 0 0,0 0 0 0 0,0 0 0 0 0,1 0 0 0 0,-1 1 0 0 0,2-1-17 0 0,5 0 44 0 0,0 1-1 0 0,-1-1 1 0 0,8 2-44 0 0,2-1 6 0 0,-15 1-4 0 0,-1-1 0 0 0,1 1 0 0 0,-1 0 0 0 0,0-1 0 0 0,1 1 0 0 0,-1 0 0 0 0,0 0 1 0 0,0 1-1 0 0,0-1 0 0 0,1 0 0 0 0,-1 1 0 0 0,-1-1 0 0 0,1 1 0 0 0,0 0 0 0 0,1 0-2 0 0,0 2 2 0 0,1 0 0 0 0,-1 0 1 0 0,0 0-1 0 0,0 0 0 0 0,0 0 1 0 0,-1 1-1 0 0,2 2-2 0 0,0 5-64 0 0,-4-9-141 0 0,-1 0-86 0 0,0 4-554 0 0,0-1 1 0 0,-1 1-1 0 0,1 0 1 0 0,-1-1-1 0 0,-1 1 1 0 0,-1 2 844 0 0,-1 5-3406 0 0,0-3-5424 0 0</inkml:trace>
  <inkml:trace contextRef="#ctx0" brushRef="#br0" timeOffset="1048.29">762 296 16096 0 0,'0'0'737'0'0,"0"0"-15"0"0,-10 12 2569 0 0,8-10-2871 0 0,0 0 1 0 0,0-1-1 0 0,0 0 0 0 0,-1 1 1 0 0,1-1-1 0 0,-1 0 0 0 0,1 0 0 0 0,-1-1 1 0 0,1 1-1 0 0,-1 0 0 0 0,1-1 1 0 0,-2 0-421 0 0,-32 3 2217 0 0,-111-8 579 0 0,110 5-2495 0 0,0-3 1 0 0,-19-3-302 0 0,5 2-822 0 0,51 4-50 0 0,0 0-1821 0 0,0 0-7171 0 0</inkml:trace>
  <inkml:trace contextRef="#ctx0" brushRef="#br0" timeOffset="1454.388">986 187 5064 0 0,'0'0'232'0'0,"-7"14"634"0"0,5-12 571 0 0,0 0-1 0 0,0 0 0 0 0,-1-1 1 0 0,1 1-1 0 0,0 0 0 0 0,-1-1 0 0 0,1 0 1 0 0,-1 0-1 0 0,0 0-1436 0 0,-24 9 5460 0 0,22-9-5188 0 0,-7 3 830 0 0,-21 6 982 0 0,-23 4-2084 0 0,44-13 58 0 0,11-2-47 0 0,0 1-1 0 0,1 0 0 0 0,-1 0 0 0 0,0 0 0 0 0,1 0 0 0 0,-1 0 0 0 0,0 0 0 0 0,1 1 0 0 0,-1-1 1 0 0,0 0-1 0 0,1 0 0 0 0,-1 0 0 0 0,1 0 0 0 0,-1 1 0 0 0,0-1 0 0 0,0 1-10 0 0,1-1 8 0 0,0 1 0 0 0,0 0 0 0 0,-1-1 0 0 0,1 1 0 0 0,0 0 0 0 0,0 0 0 0 0,0 0 0 0 0,0-1 0 0 0,-1 1 0 0 0,1 0-1 0 0,0 0 1 0 0,1 0 0 0 0,-1-1 0 0 0,0 1 0 0 0,0 0 0 0 0,0 0 0 0 0,0-1 0 0 0,1 1 0 0 0,-1 0 0 0 0,0 0-8 0 0,2 3 72 0 0,0 1 1 0 0,0-1 0 0 0,0 0-1 0 0,1 1 1 0 0,0-1 0 0 0,0 0-1 0 0,0-1 1 0 0,0 1 0 0 0,0 0-1 0 0,1-1 1 0 0,1 2-73 0 0,0-1 156 0 0,-1-1 0 0 0,0 1 0 0 0,-1 1 0 0 0,1-1 0 0 0,-1 1-1 0 0,0-1 1 0 0,3 6-156 0 0,-1 20 723 0 0,6 5-83 0 0,-10-34-627 0 0,-1 0 0 0 0,0 0 0 0 0,0 0 0 0 0,0 0 0 0 0,0 0 0 0 0,0 0 0 0 0,0 0 0 0 0,0 0 0 0 0,0 0 0 0 0,0 0 0 0 0,0 0-1 0 0,0 0 1 0 0,-1 0 0 0 0,1 0 0 0 0,-1 0 0 0 0,1 0 0 0 0,0 0 0 0 0,-1 0 0 0 0,0 0 0 0 0,1 0 0 0 0,-1 0-13 0 0,0 1 1 0 0,0-1 0 0 0,1 0 1 0 0,-1 0-1 0 0,0 0 0 0 0,0 0 0 0 0,0 0 0 0 0,1 0 1 0 0,-1 0-1 0 0,0 0 0 0 0,0 0 0 0 0,0-1 0 0 0,-1 1 1 0 0,1 0-1 0 0,0-1 0 0 0,-1 1-1 0 0,-1 1-2 0 0,1-1-92 0 0,0 0 0 0 0,0 0 0 0 0,0 0 0 0 0,0-1 1 0 0,0 1-1 0 0,-1 0 0 0 0,1-1 0 0 0,0 0 0 0 0,0 1 0 0 0,-1-1 0 0 0,1 0 0 0 0,0 0 0 0 0,-1 0 0 0 0,1-1 1 0 0,0 1-1 0 0,0 0 0 0 0,-1-1 0 0 0,1 0 0 0 0,0 1 0 0 0,0-1 0 0 0,0 0 0 0 0,0 0 0 0 0,0 0 0 0 0,0 0 0 0 0,0-1 1 0 0,0 1-1 0 0,0-1 0 0 0,1 1 0 0 0,-1-1 0 0 0,0 1 0 0 0,1-1 0 0 0,-1 0 0 0 0,1 0 0 0 0,0 0 0 0 0,-1-1 94 0 0,-6-10-7085 0 0,-1 4-2198 0 0</inkml:trace>
  <inkml:trace contextRef="#ctx0" brushRef="#br0" timeOffset="1890.037">1067 255 1840 0 0,'1'1'133'0'0,"10"6"1032"0"0,-7-5 1732 0 0,0 1-1 0 0,0 0 1 0 0,0 1-1 0 0,0-1 1 0 0,1 3-2897 0 0,-1-2 1240 0 0,0 0 0 0 0,1 0 0 0 0,-1-1-1 0 0,1 1 1 0 0,4 2-1240 0 0,-8-5 156 0 0,0-1 0 0 0,1 1 0 0 0,-1 0 0 0 0,1 0-1 0 0,-1-1 1 0 0,1 1 0 0 0,-1 0 0 0 0,1-1 0 0 0,0 0 0 0 0,-1 1-1 0 0,1-1 1 0 0,0 0 0 0 0,-1 0 0 0 0,1 0 0 0 0,-1 0 0 0 0,1 0 0 0 0,0 0-1 0 0,-1 0 1 0 0,1-1 0 0 0,0 1 0 0 0,-1-1 0 0 0,1 1 0 0 0,0-1-156 0 0,10-4 630 0 0,-11 4-581 0 0,0 1 0 0 0,0 0 0 0 0,0-1 0 0 0,0 1 0 0 0,0-1 0 0 0,0 0 0 0 0,0 1 0 0 0,0-1 0 0 0,0 0 0 0 0,0 0 0 0 0,0 1 0 0 0,0-1 0 0 0,0 0 0 0 0,0 0 0 0 0,-1 0 0 0 0,1 0 0 0 0,0 0 0 0 0,-1 0 0 0 0,1 0 0 0 0,-1-1-49 0 0,4-4 178 0 0,-3 4-138 0 0,0 1-1 0 0,-1-1 1 0 0,1 0 0 0 0,0 0 0 0 0,-1 1 0 0 0,1-1 0 0 0,-1 0 0 0 0,0 0 0 0 0,0 0 0 0 0,1 0-1 0 0,-1 1 1 0 0,0-1 0 0 0,0 0 0 0 0,-1-1-40 0 0,-11-1 144 0 0,6 3-134 0 0,1 1-1 0 0,-1 0 1 0 0,1 0-1 0 0,-1 0 1 0 0,1 0-1 0 0,-1 1 1 0 0,1 0 0 0 0,-1 0-1 0 0,-2 2-9 0 0,-10 3 55 0 0,0 1-1 0 0,-2 2-54 0 0,9-5 5 0 0,8-3 1 0 0,3-1-4 0 0,-1 1 1 0 0,0-1-1 0 0,0 1 1 0 0,0-1 0 0 0,0 0-1 0 0,1 1 1 0 0,-1 0-1 0 0,0-1 1 0 0,1 1 0 0 0,-1-1-1 0 0,0 1 1 0 0,1 0-1 0 0,-1-1 1 0 0,1 1 0 0 0,-1 0-1 0 0,1 0 1 0 0,-1-1-1 0 0,1 1 1 0 0,-1 0 0 0 0,1 0-1 0 0,0 0-2 0 0,-3 3 35 0 0,0 0 1 0 0,1 0-1 0 0,0 0 0 0 0,0 0 1 0 0,0 1-1 0 0,1-1 0 0 0,-1 2-35 0 0,1-3 38 0 0,1-1 0 0 0,0 1 0 0 0,-1-1-1 0 0,1 1 1 0 0,0-1 0 0 0,1 0 0 0 0,-1 1-1 0 0,0-1 1 0 0,1 1 0 0 0,-1-1-1 0 0,1 0 1 0 0,0 1 0 0 0,0-1 0 0 0,0 0-1 0 0,1 2-37 0 0,2 4 167 0 0,1 1 0 0 0,1-2-1 0 0,-1 1 1 0 0,1-1 0 0 0,1 1-1 0 0,-1-2 1 0 0,6 5-167 0 0,8 10 67 0 0,5 4-38 0 0,-8-11-154 0 0,-14-11 67 0 0,-1 0-1 0 0,1-1 1 0 0,0 1 0 0 0,0-1 0 0 0,0 0-1 0 0,0 0 1 0 0,1 0 0 0 0,-1 0 0 0 0,1-1-1 0 0,-1 1 1 0 0,1-1 0 0 0,-1 0-1 0 0,1 0 1 0 0,0 0 0 0 0,-1 0 0 0 0,4-1 58 0 0,1 0-709 0 0,1 0-1 0 0,-1-1 1 0 0,0 0 0 0 0,1 0 0 0 0,-1-1 0 0 0,0 0-1 0 0,0 0 1 0 0,0-1 0 0 0,0 0 0 0 0,0-1 0 0 0,3-2 709 0 0,8-4-2774 0 0</inkml:trace>
  <inkml:trace contextRef="#ctx0" brushRef="#br0" timeOffset="2400.002">1526 416 7832 0 0,'0'2'602'0'0,"0"18"4039"0"0,2-23 4614 0 0,0-13-1583 0 0,-2 9-10048 0 0,0-2 2608 0 0,-1-1 1 0 0,0 1 0 0 0,-1 0-1 0 0,0-1 1 0 0,-1 1 0 0 0,0 0-1 0 0,0 0 1 0 0,-2-3-233 0 0,3 5 26 0 0,0-1 0 0 0,0 0-1 0 0,1 1 1 0 0,0-1 0 0 0,0 0-1 0 0,1 0 1 0 0,0-4-26 0 0,0 1 7 0 0,-1 0-1 0 0,0 0 1 0 0,-1-3-7 0 0,1 2 0 0 0,-1-1 0 0 0,2 1 0 0 0,-1 0 0 0 0,2 0 0 0 0,-1-1 0 0 0,2 1 0 0 0,0 0 0 0 0,1-5 0 0 0,5-31-27 0 0,-8 54-808 0 0,0 0-1 0 0,1 0 0 0 0,0-1 0 0 0,0 1 0 0 0,0 0 0 0 0,1-1 0 0 0,0 1 0 0 0,0-1 836 0 0,2 7-2683 0 0,-1 1 0 0 0,2 9 2683 0 0,-5-20-391 0 0,1 1-1 0 0,-1-1 1 0 0,1 1-1 0 0,0-1 1 0 0,0 0-1 0 0,0 1 0 0 0,1-1 1 0 0,-1 0-1 0 0,0 0 1 0 0,1 1 391 0 0,6 10-3823 0 0,-6-9 3401 0 0,1-1-1 0 0,-1 0 1 0 0,0 0 0 0 0,1 0-1 0 0,0 0 1 0 0,-1-1 0 0 0,1 1-1 0 0,0-1 1 0 0,2 1 422 0 0,16 10 525 0 0,-10-7 2922 0 0,13 4 2125 0 0,-14-6-4592 0 0,3 4 6067 0 0,-12-8-6808 0 0,-1 0-1 0 0,0 0 1 0 0,0 1-1 0 0,1-1 1 0 0,-1 0 0 0 0,0 1-1 0 0,0-1 1 0 0,1 0-1 0 0,-1 0 1 0 0,0 1-1 0 0,0-1 1 0 0,0 1-1 0 0,0-1 1 0 0,0 0-1 0 0,0 1 1 0 0,0-1-1 0 0,0 0 1 0 0,1 1 0 0 0,-1-1-1 0 0,0 0 1 0 0,0 1-1 0 0,-1-1 1 0 0,1 0-1 0 0,0 1-238 0 0,0 0 29 0 0,0-1 0 0 0,-1 1 0 0 0,1-1 0 0 0,-1 1 0 0 0,1 0-1 0 0,-1-1 1 0 0,1 1 0 0 0,-1-1 0 0 0,1 1 0 0 0,-1-1 0 0 0,1 0 0 0 0,-1 1 0 0 0,0-1-1 0 0,1 1 1 0 0,-1-1 0 0 0,0 0 0 0 0,0 1-29 0 0,-7 1 98 0 0,-1 1 0 0 0,0-1 0 0 0,0-1-1 0 0,1 1 1 0 0,-1-2 0 0 0,0 1 0 0 0,0-1 0 0 0,-9-1-98 0 0,-1 1 73 0 0,-135-3 242 0 0,143 2-302 0 0,-1 2-1 0 0,1-1 1 0 0,-1 2 0 0 0,1-1 0 0 0,-5 2-13 0 0,1-2 34 0 0,14-1-124 0 0,1 0-9 0 0,0 0-137 0 0,0 0-588 0 0,0-2-257 0 0,0-6-50 0 0</inkml:trace>
  <inkml:trace contextRef="#ctx0" brushRef="#br0" timeOffset="3256.378">2040 420 2304 0 0,'0'0'860'0'0,"0"0"2773"0"0,0 0 1219 0 0,1-1 2395 0 0,2-9-2418 0 0,-1-3-2395 0 0,-1 11-2229 0 0,-1 0 0 0 0,1 0-1 0 0,-1 0 1 0 0,0 0 0 0 0,1 0 0 0 0,-1 0 0 0 0,0-1 0 0 0,-1 1 0 0 0,1-1-205 0 0,-16-100 1821 0 0,8 52-1681 0 0,-8-22-140 0 0,8 37 24 0 0,8 29 40 0 0,-3 199 379 0 0,1-162-419 0 0,0-1 0 0 0,-4 10-24 0 0,0 5 31 0 0,6-32 173 0 0,0-12-192 0 0,0 0 0 0 0,0 1 0 0 0,0-1-1 0 0,0 0 1 0 0,0 0 0 0 0,0 0 0 0 0,1 0 0 0 0,-1 0 0 0 0,0 0 0 0 0,0 0 0 0 0,0 0-1 0 0,0 1 1 0 0,0-1 0 0 0,0 0 0 0 0,0 0 0 0 0,0 0 0 0 0,0 0 0 0 0,1 0-1 0 0,-1 0 1 0 0,0 0 0 0 0,0 0 0 0 0,0 0 0 0 0,0 0 0 0 0,0 0 0 0 0,0 0 0 0 0,0 0-1 0 0,1 0 1 0 0,-1 0 0 0 0,0 0 0 0 0,0 0 0 0 0,0 0 0 0 0,0 0 0 0 0,0 0-1 0 0,0 0 1 0 0,1 0 0 0 0,-1 0 0 0 0,0 0 0 0 0,0 0 0 0 0,0 0 0 0 0,0 0-1 0 0,0 0 1 0 0,0 0 0 0 0,0 0-12 0 0,15-14 730 0 0,-10 7-933 0 0,13-7 248 0 0,-12 10-23 0 0,0-1 0 0 0,0 1 0 0 0,-1-1 0 0 0,0 0 0 0 0,0-1-22 0 0,-2 4 5 0 0,-1 0 1 0 0,0 1 0 0 0,1-1-1 0 0,-1 0 1 0 0,0 1 0 0 0,1 0-1 0 0,0-1 1 0 0,-1 1 0 0 0,1 0-1 0 0,0 0 1 0 0,1 0-6 0 0,32-6 36 0 0,-27 6-17 0 0,-3 0-16 0 0,-4 1 1 0 0,0-1 0 0 0,0 1-1 0 0,0 0 1 0 0,0 0-1 0 0,0 0 1 0 0,0 0-1 0 0,0 1 1 0 0,-1-1 0 0 0,1 0-1 0 0,0 1 1 0 0,0 0-1 0 0,0-1 1 0 0,0 1-1 0 0,1 1-3 0 0,11 4 39 0 0,-12-2-25 0 0,-1-2-3 0 0,0-1-8 0 0,0 0-1 0 0,-1 0 0 0 0,1 0 1 0 0,0 0-1 0 0,-1 0 0 0 0,1 0 1 0 0,-1 1-1 0 0,1-1 0 0 0,-1 0 0 0 0,0 0 1 0 0,1 0-1 0 0,-1 0 0 0 0,0 1 1 0 0,0-1-1 0 0,0 0 0 0 0,0 0 1 0 0,0 1-1 0 0,0-1 0 0 0,0 0 1 0 0,0 0-1 0 0,-1 0 0 0 0,1 1 0 0 0,0-1 1 0 0,-1 0-1 0 0,1 0 0 0 0,-1 0 1 0 0,1 0-1 0 0,-1 0 0 0 0,1 0 1 0 0,-1 0-3 0 0,-2 5 5 0 0,1-2-5 0 0,1 0 0 0 0,-1-1 0 0 0,-1 0 0 0 0,1 1 0 0 0,0-1 0 0 0,-1 0 0 0 0,0 0 0 0 0,-2 2 0 0 0,-12 13 0 0 0,14-13-4 0 0,0-1 1 0 0,-1 0-1 0 0,0 0 1 0 0,0 0-1 0 0,0-1 1 0 0,-1 1-1 0 0,1-1 1 0 0,-1 0-1 0 0,-2 1 4 0 0,4-2-3 0 0,0-1 0 0 0,1 0 0 0 0,-1 0 0 0 0,0 0-1 0 0,0 0 1 0 0,0 0 0 0 0,0-1 0 0 0,0 1 0 0 0,0-1 0 0 0,0 0 0 0 0,0 0 0 0 0,-1 0 0 0 0,1 0-1 0 0,0-1 1 0 0,0 1 0 0 0,0-1 0 0 0,0 0 0 0 0,-1 0 3 0 0,-13-4-397 0 0,14 5 207 0 0,1-1-1 0 0,-1 1 0 0 0,0-1 1 0 0,1 0-1 0 0,-1 0 0 0 0,1 0 0 0 0,0 0 1 0 0,-1-1-1 0 0,1 1 0 0 0,0 0 1 0 0,0-1-1 0 0,-1 0 0 0 0,0-1 191 0 0,-13-14-3402 0 0,11 9 1488 0 0</inkml:trace>
  <inkml:trace contextRef="#ctx0" brushRef="#br0" timeOffset="3604.448">2447 431 3224 0 0,'1'2'240'0'0,"5"30"11769"0"0,-6-16-469 0 0,-11-27-11126 0 0,6 7-358 0 0,0-4-23 0 0,0 0 1 0 0,0 0-1 0 0,0 0 0 0 0,1-1 1 0 0,1 1-1 0 0,-1-1 0 0 0,1 0 1 0 0,1 0-1 0 0,-1-6-33 0 0,2 11-47 0 0,0 0 0 0 0,1 0 0 0 0,-1 1 0 0 0,1-1 0 0 0,0 0 0 0 0,0 0 0 0 0,1 0 0 0 0,-1 0 0 0 0,1 0 47 0 0,0 1-551 0 0,-1 0 0 0 0,1 0-1 0 0,0 1 1 0 0,0-1-1 0 0,1 0 1 0 0,-1 1 0 0 0,1-2 551 0 0,-1 3-343 0 0,-1 1 0 0 0,1-1 1 0 0,0 0-1 0 0,-1 1 1 0 0,1 0-1 0 0,-1-1 1 0 0,1 1-1 0 0,0-1 1 0 0,-1 1-1 0 0,1 0 0 0 0,0-1 1 0 0,0 1-1 0 0,-1 0 1 0 0,1 0-1 0 0,1 0 343 0 0,5-1-6834 0 0</inkml:trace>
  <inkml:trace contextRef="#ctx0" brushRef="#br0" timeOffset="3966.87">2558 441 5064 0 0,'0'0'389'0'0,"2"1"-250"0"0,4 2 223 0 0,3 3 4943 0 0,-8-6-4911 0 0,-1 1-1 0 0,1-1 0 0 0,0 1 0 0 0,-1-1 0 0 0,1 1 0 0 0,0-1 0 0 0,0 1 1 0 0,-1-1-1 0 0,1 0 0 0 0,0 0 0 0 0,0 1 0 0 0,0-1 0 0 0,-1 0 0 0 0,2 0-393 0 0,-1 0 515 0 0,0-1-1 0 0,0 1 1 0 0,0-1-1 0 0,0 0 1 0 0,0 1-1 0 0,0-1 1 0 0,0 0-1 0 0,0 0 1 0 0,0 0-1 0 0,0 0 1 0 0,0 0-1 0 0,0 0 1 0 0,-1 0-1 0 0,1 0 1 0 0,0 0-1 0 0,-1 0 1 0 0,1 0-515 0 0,-1-12 587 0 0,-1 0 0 0 0,-1 0 1 0 0,-1-2-588 0 0,2 8 143 0 0,-28-128 398 0 0,26 117-506 0 0,0 0-1 0 0,0-18-34 0 0,1 5 14 0 0,1-4-318 0 0,1 33 160 0 0,0 2-202 0 0,0 0-92 0 0,0 0-11 0 0,0 0-170 0 0,4 22-5135 0 0,0-11-1719 0 0</inkml:trace>
  <inkml:trace contextRef="#ctx0" brushRef="#br0" timeOffset="4305.134">2744 288 6448 0 0,'0'0'498'0'0,"0"0"149"0"0,0 0 1844 0 0,0 0 843 0 0,0 0 170 0 0,0 0-321 0 0,0 0-1471 0 0,-12 10 1764 0 0,4-9-3126 0 0,1 0 1 0 0,0-1 0 0 0,0 0-1 0 0,0 0 1 0 0,-1-1-351 0 0,-25 1 488 0 0,-73 12-147 0 0,59-6-8686 0 0,35-4-57 0 0</inkml:trace>
  <inkml:trace contextRef="#ctx0" brushRef="#br0" timeOffset="4644.056">2917 316 8288 0 0,'0'0'638'0'0,"-9"-10"4168"0"0,5 8-3903 0 0,0 0 0 0 0,0 1 1 0 0,0 0-1 0 0,0 0 0 0 0,-1 0 1 0 0,1 0-1 0 0,0 1 0 0 0,-1-1 1 0 0,-1 1-904 0 0,-41 3 2831 0 0,36-2-2297 0 0,1 1 0 0 0,-1 1 1 0 0,1-1-1 0 0,-8 4-534 0 0,18-6 28 0 0,-1 1 0 0 0,1-1 0 0 0,-1 0 0 0 0,0 0 0 0 0,1 0 0 0 0,-1 1 0 0 0,1-1 0 0 0,-1 0 0 0 0,1 1 0 0 0,-1-1 0 0 0,1 1 0 0 0,-1-1 0 0 0,1 0 0 0 0,-1 1 0 0 0,1-1 0 0 0,0 1 0 0 0,-1-1 0 0 0,1 1 0 0 0,0 0 0 0 0,-1-1 0 0 0,1 1 0 0 0,0-1 1 0 0,0 1-1 0 0,0-1 0 0 0,-1 1 0 0 0,1 0 0 0 0,0-1 0 0 0,0 1 0 0 0,0 0 0 0 0,0-1 0 0 0,0 1 0 0 0,0-1 0 0 0,0 1 0 0 0,0 0 0 0 0,0-1 0 0 0,0 1 0 0 0,1 0 0 0 0,-1-1 0 0 0,0 1 0 0 0,0-1 0 0 0,1 1 0 0 0,-1-1 0 0 0,0 1 0 0 0,1-1 0 0 0,-1 1 0 0 0,0-1 0 0 0,1 1-28 0 0,2 3 79 0 0,0 0-1 0 0,0-1 0 0 0,1 1 1 0 0,0-1-1 0 0,2 2-78 0 0,-2-2 108 0 0,-2-1-58 0 0,1 1 0 0 0,0-1-1 0 0,-1 1 1 0 0,1 0 0 0 0,-1 0 0 0 0,0 0-1 0 0,0 0 1 0 0,0 1 0 0 0,-1-1 0 0 0,1 0 0 0 0,-1 1-1 0 0,0-1 1 0 0,0 1 0 0 0,0 0 0 0 0,0-1-1 0 0,0 1 1 0 0,-1 0 0 0 0,0-1 0 0 0,0 1-1 0 0,0 0 1 0 0,0 0 0 0 0,0-1 0 0 0,-1 1-1 0 0,0 0 1 0 0,1-1 0 0 0,-2 1 0 0 0,1-1 0 0 0,0 1-1 0 0,-1-1 1 0 0,1 1 0 0 0,-1-1 0 0 0,0 0-1 0 0,0 0 1 0 0,-1 2-50 0 0,-4 2-112 0 0,-19 19-227 0 0,24-25 370 0 0,1 1 0 0 0,-1-1-1 0 0,0 0 1 0 0,0 0 0 0 0,0 0-1 0 0,-1 0 1 0 0,1 0 0 0 0,0 0-1 0 0,0 0 1 0 0,0-1 0 0 0,-1 1-1 0 0,1-1 1 0 0,0 0 0 0 0,-1 0-31 0 0,1 0-149 0 0,1 0 0 0 0,0-1 0 0 0,0 1 1 0 0,-1-1-1 0 0,1 1 0 0 0,0-1 0 0 0,0 0 1 0 0,0 1-1 0 0,0-1 0 0 0,0 0 0 0 0,0 0 1 0 0,0 0-1 0 0,0 0 0 0 0,0 0 0 0 0,0 0 0 0 0,0 0 149 0 0,-9-13-5363 0 0,8 12 3380 0 0,-8-13-6888 0 0</inkml:trace>
  <inkml:trace contextRef="#ctx0" brushRef="#br0" timeOffset="4645.056">2370 177 16959 0 0,'0'0'752'0'0,"0"0"152"0"0,0 0-720 0 0,0 0-184 0 0,4 10 0 0 0,-4-10 0 0 0,0 0 256 0 0,0 0 8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54:37.4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483 26 3224 0 0,'2'-21'143'0'0,"-1"16"463"0"0,-1 5 1845 0 0,0 0 805 0 0,0 0 157 0 0,0 0-288 0 0,0 0-1360 0 0,0 0-593 0 0,0 0-116 0 0,0 0-96 0 0,0 0-289 0 0,0 0-126 0 0,0 0-29 0 0,-1 21 1020 0 0,-3-1 58 0 0,-2-1 1 0 0,-1 3-1595 0 0,3-7 116 0 0,-11 30 532 0 0,3 2 0 0 0,2-1 0 0 0,-1 20-648 0 0,7-41 316 0 0,-1 0 0 0 0,-1 0 0 0 0,-5 12-316 0 0,5-7 491 0 0,6-24-370 0 0,-1-1-1 0 0,0 0 0 0 0,0 1 0 0 0,-2 3-120 0 0,1-2 20 0 0,1-1-1 0 0,-1 1 1 0 0,1-1 0 0 0,0 1-1 0 0,1-1 1 0 0,0 2-20 0 0,-1-1-2 0 0,0 0 0 0 0,0 1 1 0 0,0-1-1 0 0,-1 4 2 0 0,-3 4-80 0 0,0 1 0 0 0,2 0 0 0 0,0 0 0 0 0,0 10 80 0 0,-16 92 128 0 0,16-99-66 0 0,0 0-1 0 0,-2 0 1 0 0,-2 7-62 0 0,-7 30 7 0 0,8-25-7 0 0,-25 115 0 0 0,17-63 328 0 0,4-17-250 0 0,6-36-44 0 0,-6 21-34 0 0,2-5 0 0 0,5-30 0 0 0,0-1 0 0 0,-5 15 0 0 0,5-17 0 0 0,0 0 0 0 0,0 0 0 0 0,2 0 0 0 0,-1 9 0 0 0,-1 4 0 0 0,-16 110 0 0 0,9-68 0 0 0,7-38 0 0 0,-6 18 0 0 0,-2 13 0 0 0,6-26-90 0 0,2-15-61 0 0,1 1 0 0 0,-1 16 151 0 0,2-7 117 0 0,-2 0 0 0 0,-2 7-117 0 0,-4 39 190 0 0,4 63-190 0 0,3-90 28 0 0,3 13-28 0 0,0-21 18 0 0,-2 0 0 0 0,-3 11-18 0 0,3-41 0 0 0,1 1 0 0 0,0-1 0 0 0,1 3 0 0 0,-1 29 0 0 0,-2-7 0 0 0,3 22 0 0 0,-1-20 0 0 0,2 1 26 0 0,3 21-26 0 0,1 2 27 0 0,-1-9-14 0 0,-1-22-15 0 0,-2 18 2 0 0,7 110-431 0 0,-4-81 882 0 0,4 31-370 0 0,-8-76-35 0 0,6 28-46 0 0,-3-29 29 0 0,-1 27-29 0 0,6 75 64 0 0,-8-119-53 0 0,0 1-1 0 0,1-1 1 0 0,3 9-11 0 0,-1-9 11 0 0,-2 1-1 0 0,0-1 1 0 0,0 10-11 0 0,-2 12 0 0 0,4 21 0 0 0,-1-3-297 0 0,-4-41 166 0 0,2 0-1 0 0,0 0 0 0 0,1 0 0 0 0,2 8 132 0 0,4 9 0 0 0,-1 0 0 0 0,-2 0 0 0 0,-1 1 0 0 0,-1 10 0 0 0,2 9 0 0 0,-2-35 0 0 0,-2-1 0 0 0,1 8 0 0 0,-1 23 208 0 0,0-11 384 0 0,-3 15-592 0 0,1-13 36 0 0,3 31-36 0 0,0-3 57 0 0,3-32-13 0 0,-3-26-36 0 0,-1 0 0 0 0,0 0-1 0 0,0 0 1 0 0,-1 3-8 0 0,9 48 0 0 0,-10-32 0 0 0,0-17 0 0 0,1 1 0 0 0,0 0 0 0 0,1 0 0 0 0,1 8 0 0 0,1 36 0 0 0,-2-48 1 0 0,0 1-1 0 0,-1 0 1 0 0,0 0 0 0 0,0 4-1 0 0,-1 3-40 0 0,2-10-104 0 0,0-1 0 0 0,0 1 0 0 0,0 0 1 0 0,0-1-1 0 0,1 1 0 0 0,0 1 144 0 0,0-2 23 0 0,-2-1 39 0 0,1-1-1 0 0,0 1 0 0 0,-1-1 0 0 0,1 1 0 0 0,-1-1 1 0 0,0 1-1 0 0,1-1 0 0 0,-1 1 0 0 0,0 0 0 0 0,0-1 1 0 0,0 1-1 0 0,0-1 0 0 0,-1 1 0 0 0,1 0-61 0 0,0 4 20 0 0,0 12-20 0 0,0-18 0 0 0,0 0 0 0 0,0 0 0 0 0,0 1 0 0 0,0-1 0 0 0,0 0 0 0 0,0 0 0 0 0,0 0 0 0 0,0 1 0 0 0,0-1 0 0 0,0 0 0 0 0,0 0 0 0 0,0 0 0 0 0,0 1 0 0 0,0-1 0 0 0,0 0 0 0 0,0 0 0 0 0,0 0 0 0 0,1 0 0 0 0,-1 1 0 0 0,0-1 0 0 0,0 0 0 0 0,0 0 0 0 0,0 0 0 0 0,0 0 0 0 0,0 1 0 0 0,1-1 0 0 0,-1 0 0 0 0,0 0 0 0 0,0 0 0 0 0,0 0 0 0 0,1 0 0 0 0,-1 0 0 0 0,0 0 0 0 0,0 0 0 0 0,15-3 0 0 0,-9 0 0 0 0,0 0 0 0 0,-1 0 0 0 0,1-1 0 0 0,-1 0 0 0 0,0 0 0 0 0,0 0 0 0 0,-1 0 0 0 0,1-1 0 0 0,-1 0 0 0 0,0 0 0 0 0,2-3 0 0 0,6-10 0 0 0,-1-1 0 0 0,6-13 0 0 0,-17 30 0 0 0,15-31 0 0 0,10-34 0 0 0,-11 28 0 0 0,4-6 0 0 0,15-34 0 0 0,-21 52-132 0 0,-6 12-64 0 0,1 0 0 0 0,1 1 0 0 0,0-1 196 0 0,-1 2-217 0 0,-8 11 527 0 0,1 2 210 0 0,0 3-514 0 0,0 1 1 0 0,0 0-1 0 0,-1-1 0 0 0,0 1 0 0 0,1-1 0 0 0,-1 1 0 0 0,-1 2-6 0 0,-12 40 0 0 0,-13 25 0 0 0,20-40 0 0 0,6-25 0 0 0,0 0 0 0 0,0 0 0 0 0,-1 0 0 0 0,-2 5 0 0 0,0 0 0 0 0,0 1 0 0 0,0 0 0 0 0,1 0 0 0 0,0 4 0 0 0,-8 12 0 0 0,4-12 0 0 0,4-9 0 0 0,0-1 0 0 0,0 0 0 0 0,0 1 0 0 0,-1-1 0 0 0,0-1 0 0 0,0 1 0 0 0,-1 0 0 0 0,2-3 0 0 0,1 0 0 0 0,-1-1 0 0 0,1 1 0 0 0,-1-1 0 0 0,0 1 0 0 0,0-1 0 0 0,0 0 0 0 0,0 0 0 0 0,0 0 0 0 0,-1-1 0 0 0,1 1 0 0 0,-1-1 0 0 0,-3 1 0 0 0,0-2 0 0 0,-1 0 0 0 0,1-1 0 0 0,-1 0 0 0 0,1 0 0 0 0,-1-1 0 0 0,1 0 0 0 0,0 0 0 0 0,-3-2 0 0 0,3 1 10 0 0,0-1 0 0 0,0 0 0 0 0,1 0 0 0 0,-1 0 0 0 0,-3-5-10 0 0,-8-4 14 0 0,-94-56-14 0 0,97 58 0 0 0,1-1 0 0 0,0-1 0 0 0,-1-2 0 0 0,-19-17 0 0 0,30 29-69 0 0,1 0 0 0 0,0 0 0 0 0,0-1 0 0 0,1 1 0 0 0,-1 0 0 0 0,1-1 0 0 0,0 0 0 0 0,-1 0 0 0 0,2 1 0 0 0,-1-1 0 0 0,0 0 0 0 0,1-1 69 0 0,0 3-77 0 0,0-1 1 0 0,1 1 0 0 0,0-1-1 0 0,-1 0 1 0 0,1 1 0 0 0,0-1-1 0 0,0 0 1 0 0,0 0 0 0 0,0 1-1 0 0,1-1 1 0 0,-1 0 0 0 0,1 1-1 0 0,0-1 1 0 0,-1 1 0 0 0,1-1-1 0 0,1 1 1 0 0,-1-1 0 0 0,0 1-1 0 0,1-1 77 0 0,2-3-762 0 0,5-10-7923 0 0,-4-1-396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54:38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33 523 16272 0 0,'0'0'743'0'0,"0"0"-17"0"0,0 0-189 0 0,0 0 922 0 0,0 0 453 0 0,0 0 88 0 0,0 0-135 0 0,0 0-628 0 0,0 0-282 0 0,0-1-54 0 0,1-52 1091 0 0,0 5-1496 0 0,-2 0 0 0 0,-2 1 0 0 0,-3-10-496 0 0,1 23 259 0 0,1-17-259 0 0,2 16 85 0 0,-2 3-37 0 0,0-23 37 0 0,2 36-64 0 0,-2-17-203 0 0,5 35 37 0 0,0 0-1 0 0,-1 1 1 0 0,1-1-1 0 0,-1 1 1 0 0,1-1 0 0 0,0 1-1 0 0,-1 0 1 0 0,1-1-1 0 0,0 1 1 0 0,0 0 0 0 0,-1-1-1 0 0,1 1 1 0 0,0 0-1 0 0,0 0 1 0 0,-1 0 0 0 0,1-1-1 0 0,0 1 1 0 0,0 0 145 0 0,4 0-2099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54:39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97 162 1376 0 0,'0'0'65'0'0,"0"-1"-6"0"0,2-3-2779 0 0,1-5 4346 0 0,0-3 10461 0 0,-3 11-11372 0 0,0 1-1 0 0,0-1 1 0 0,0 0 0 0 0,0 1-1 0 0,-1-1 1 0 0,1 1 0 0 0,0-1 0 0 0,0 0-1 0 0,0 1 1 0 0,-1-1 0 0 0,1 1-1 0 0,0-1 1 0 0,-1 1 0 0 0,1-1 0 0 0,0 1-1 0 0,-1-1 1 0 0,0 0-715 0 0,-7-4 1740 0 0,4 5-1534 0 0,1-1-1 0 0,0 1 0 0 0,0-1 0 0 0,-1 1 1 0 0,1 0-1 0 0,0 1 0 0 0,-1-1 1 0 0,1 0-1 0 0,0 1 0 0 0,0 0 1 0 0,0 0-1 0 0,0 0 0 0 0,-1 0 1 0 0,1 0-1 0 0,1 1 0 0 0,-3 0-205 0 0,-4 3 315 0 0,8-4-281 0 0,0-1-1 0 0,0 1 1 0 0,0-1 0 0 0,0 1 0 0 0,0 0-1 0 0,0 0 1 0 0,0-1 0 0 0,0 1-1 0 0,1 0 1 0 0,-1 0 0 0 0,0 0-1 0 0,0 0 1 0 0,1 0 0 0 0,-1 0 0 0 0,1 0-1 0 0,-1 0 1 0 0,1 0 0 0 0,-1 1-34 0 0,-1 1 67 0 0,1 0 0 0 0,-1 1 0 0 0,1 0 0 0 0,0-1 0 0 0,0 1 0 0 0,0-1 0 0 0,0 1 0 0 0,0 0 0 0 0,1 0 0 0 0,0-1 0 0 0,0 1 0 0 0,0 0 0 0 0,0 0 0 0 0,1 0 0 0 0,-1-1 0 0 0,1 1 0 0 0,0 0 0 0 0,0-1 0 0 0,1 3-67 0 0,2 11 181 0 0,-4-13-136 0 0,1 0 0 0 0,0 0 0 0 0,0-1 0 0 0,0 1 0 0 0,0 0 0 0 0,1 0 0 0 0,1 2-45 0 0,4 5 21 0 0,1 0 1 0 0,0-1-1 0 0,0 0 1 0 0,1 0-1 0 0,0-1 1 0 0,1 0-1 0 0,0 0 1 0 0,1-1-1 0 0,-1-1 1 0 0,1 0-1 0 0,1 0 1 0 0,-1-1-1 0 0,1-1 1 0 0,1 0-1 0 0,-1 0 1 0 0,0-1-1 0 0,1-1 1 0 0,0 0-1 0 0,11 1-21 0 0,-20-4 0 0 0,1 0 0 0 0,-1 0 0 0 0,0 0 0 0 0,0-1 0 0 0,0 0 0 0 0,1 0 0 0 0,-1 0 0 0 0,0 0 0 0 0,0 0 0 0 0,0-1 0 0 0,-1 0 0 0 0,1 0 0 0 0,0 0 0 0 0,-1 0 0 0 0,1 0 0 0 0,8-7 0 0 0,-1 0 0 0 0,0-1 0 0 0,6-6 0 0 0,-14 13 0 0 0,3-5-50 0 0,1 0 1 0 0,-1 0-1 0 0,-1 0 0 0 0,1-1 1 0 0,-1 1-1 0 0,1-4 50 0 0,22-56-422 0 0,-26 62 442 0 0,0 1 0 0 0,-1-1 0 0 0,0 0 0 0 0,0 0 0 0 0,0 0 0 0 0,-1-1 0 0 0,0 1 0 0 0,0 0 0 0 0,-1 0 0 0 0,1 0 0 0 0,-1 0 0 0 0,0 0 0 0 0,-1 0 0 0 0,0 0 0 0 0,0 1 0 0 0,0-1 0 0 0,0 0 0 0 0,-1 1 0 0 0,0 0 0 0 0,-2-4-20 0 0,-7-5 75 0 0,-1 0-1 0 0,0 1 1 0 0,-1 0-75 0 0,9 8 10 0 0,0 1-1 0 0,-1 0 1 0 0,0 0-1 0 0,0 1 1 0 0,0-1 0 0 0,0 1-1 0 0,0 1 1 0 0,-1-1-1 0 0,1 1 1 0 0,-1 0-10 0 0,-3-1 0 0 0,0 1 0 0 0,0 1 0 0 0,-1-1 0 0 0,1 2 0 0 0,0-1 0 0 0,-1 1 0 0 0,1 1 0 0 0,0 0 0 0 0,-9 2 0 0 0,13-2 0 0 0,-18 3 0 0 0,7 2 0 0 0,5-2-135 0 0,9-3-561 0 0,3-1-229 0 0,0 0-1898 0 0,0 0-7438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54:40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66 450 3680 0 0,'0'0'167'0'0,"0"0"633"0"0,0 0 2553 0 0,0 0 1111 0 0,0 0 221 0 0,0 0-388 0 0,0 0-1816 0 0,4-6 717 0 0,0-11-1001 0 0,2-4-905 0 0,-5 18-1195 0 0,0 0 0 0 0,0 0 1 0 0,0 0-1 0 0,0 0 0 0 0,-1 1 1 0 0,1-1-1 0 0,-1-1 0 0 0,0 1 0 0 0,0 0 1 0 0,0 0-1 0 0,0 0-97 0 0,-6-36 449 0 0,0 7-170 0 0,4 16-125 0 0,-1 0-1 0 0,-4-11-153 0 0,2 8 16 0 0,-4-12-16 0 0,-1-9 0 0 0,8 31 0 0 0,0 1 0 0 0,-1 0 0 0 0,-2-5 0 0 0,3 7 0 0 0,0 0 0 0 0,0 1 0 0 0,0-1 0 0 0,1-1 0 0 0,0 1 0 0 0,0 0 0 0 0,0-1 0 0 0,-3-25 42 0 0,0 11-545 0 0,0 14-699 0 0,3 5-7316 0 0,1 2-1188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54:41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25 20327 0 0,'0'0'463'0'0,"0"0"61"0"0,-6-4 525 0 0,3 3-866 0 0,0-1 0 0 0,-1 1 0 0 0,0 0-1 0 0,1 0 1 0 0,-1 0 0 0 0,1 1 0 0 0,-1-1 0 0 0,0 1-1 0 0,0 0 1 0 0,1 0 0 0 0,-1 0 0 0 0,0 0-1 0 0,1 1 1 0 0,-1 0 0 0 0,0 0 0 0 0,1 0 0 0 0,-1 0-1 0 0,1 0 1 0 0,-1 0 0 0 0,1 1 0 0 0,0 0-1 0 0,0 0 1 0 0,-3 2-183 0 0,3-2 158 0 0,0 1-1 0 0,1 0 1 0 0,0 0 0 0 0,0 0-1 0 0,0 0 1 0 0,0 0-1 0 0,0 1 1 0 0,0-1 0 0 0,1 0-1 0 0,-1 3-157 0 0,-1 5 464 0 0,1 0-1 0 0,0 1 1 0 0,0 0 0 0 0,1 10-464 0 0,1-16 140 0 0,1 0 0 0 0,-1-1 0 0 0,1 1 0 0 0,0-1 0 0 0,1 1 0 0 0,-1-1 0 0 0,1 1 0 0 0,0-1 0 0 0,1 0 0 0 0,-1 0 0 0 0,1 1-140 0 0,3 4 93 0 0,1 0 1 0 0,-1 0 0 0 0,2 0 0 0 0,0-1 0 0 0,0 0-1 0 0,0 0 1 0 0,1-1 0 0 0,0 0 0 0 0,1-1-1 0 0,0 0 1 0 0,0 0 0 0 0,2 0-94 0 0,2 0 5 0 0,0-1 1 0 0,0 0-1 0 0,0-1 0 0 0,6 1-5 0 0,-14-4-53 0 0,0-1 0 0 0,-1-1 0 0 0,1 1 0 0 0,0-1 0 0 0,0 0 0 0 0,0 0 0 0 0,0-1-1 0 0,0 1 1 0 0,0-1 0 0 0,0-1 0 0 0,-1 1 0 0 0,5-3 53 0 0,-3 2 27 0 0,0-1 0 0 0,-1-1 0 0 0,1 1 0 0 0,-1-1 0 0 0,0 0 1 0 0,0-1-1 0 0,0 1 0 0 0,-1-1 0 0 0,0 0 0 0 0,0-1 0 0 0,0 1-27 0 0,-1 0 30 0 0,-1 1 0 0 0,0-1 0 0 0,0 0 1 0 0,0 0-1 0 0,-1 0 0 0 0,1 0 0 0 0,-1 0 0 0 0,0 0 0 0 0,-1-1 0 0 0,1 1 1 0 0,-1-1-1 0 0,0 1 0 0 0,-1-1 0 0 0,1-4-30 0 0,-1 3 0 0 0,0 0 0 0 0,0-1 0 0 0,0 1 0 0 0,-1 0 0 0 0,0 0 0 0 0,0 0 0 0 0,-2-5 0 0 0,-2-7 0 0 0,3 14 0 0 0,1-1 0 0 0,-1 0 0 0 0,0 1 0 0 0,0-1 0 0 0,0 1 0 0 0,-1 0 0 0 0,0 0 0 0 0,0 0 0 0 0,-4-4 0 0 0,3 4 0 0 0,1 1 0 0 0,0 1 0 0 0,-1-1 0 0 0,1 1 0 0 0,0 0 0 0 0,-1 0 0 0 0,0 0 0 0 0,0 1 0 0 0,0 0 0 0 0,-3-2 0 0 0,-3 0 0 0 0,0-1 0 0 0,0 0 0 0 0,-1 2 0 0 0,0-1 0 0 0,1 1 0 0 0,-2 1 0 0 0,-1-1 0 0 0,5 3 0 0 0,1-1 0 0 0,0 1 0 0 0,-1 0 0 0 0,1 1 0 0 0,0 0 0 0 0,-1 0 0 0 0,1 0 0 0 0,0 1 0 0 0,0 0 0 0 0,0 1 0 0 0,0 0 0 0 0,1 0 0 0 0,-1 0 0 0 0,1 0 0 0 0,-1 1 0 0 0,-2 3 0 0 0,-3 0-37 0 0,10-6-154 0 0,2-1-53 0 0,0 0-4 0 0,0 0-145 0 0,0 0-610 0 0,0 0-264 0 0,0 0-54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54:42.2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6 461 18143 0 0,'0'0'828'0'0,"0"0"-17"0"0,0 0-278 0 0,0 0 761 0 0,0 0 384 0 0,1-9 1717 0 0,6-74 1250 0 0,-6 76-4520 0 0,-1-1 0 0 0,0 1 0 0 0,0-1 0 0 0,-1 0 0 0 0,0 1 0 0 0,-1-4-125 0 0,-3-29 310 0 0,0-31 37 0 0,5-119-314 0 0,0 189-21 0 0,0 1-18 0 0,0 0 0 0 0,0-1 1 0 0,0 1-1 0 0,-1 0 0 0 0,1-1 1 0 0,0 1-1 0 0,0 0 0 0 0,0-1 0 0 0,0 1 1 0 0,0 0-1 0 0,0-1 0 0 0,1 1 1 0 0,-1-1-1 0 0,0 1 0 0 0,0 0 0 0 0,0-1 1 0 0,0 1-1 0 0,0 0 0 0 0,0-1 0 0 0,1 1 1 0 0,-1 0-1 0 0,0 0 0 0 0,0-1 1 0 0,0 1-1 0 0,1 0 0 0 0,-1-1 0 0 0,0 1 1 0 0,1 0-1 0 0,-1 0 0 0 0,0 0 1 0 0,0-1-1 0 0,1 1 0 0 0,-1 0 0 0 0,0 0 6 0 0,1-1-949 0 0,-1 1-335 0 0,0 0-68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54:42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52 375 5984 0 0,'0'0'464'0'0,"0"0"125"0"0,0 0 1663 0 0,0 0 756 0 0,0 0 155 0 0,0 0-178 0 0,0 0-880 0 0,0 0-385 0 0,0 0-79 0 0,0 0-127 0 0,0 0-500 0 0,0 0-218 0 0,3-13 1257 0 0,-3 5-1735 0 0,0-1-1 0 0,0 1 0 0 0,0 0 1 0 0,-1-1-1 0 0,0 1 0 0 0,-1 0 1 0 0,-1-5-318 0 0,-4-27 661 0 0,3 12-478 0 0,-2-1 1 0 0,0 0-1 0 0,-3 1-183 0 0,2 0 46 0 0,-1-21-46 0 0,8 47 0 0 0,0-1 0 0 0,-1 1 0 0 0,2-1 0 0 0,-1 1 0 0 0,0-1 0 0 0,0 1 0 0 0,1-1 0 0 0,0 0 0 0 0,1-12 0 0 0,2-6-17 0 0,-4 21-74 0 0,0 0-33 0 0,0 0-4 0 0,0 0-295 0 0,1 1-1238 0 0,8 6-535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54:47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74 387 3248 0 0,'0'2'-5'0'0,"0"2"52"0"0,-1-1-1 0 0,1 1 0 0 0,-1 0 1 0 0,0-1-1 0 0,0 1 1 0 0,0 0-1 0 0,-2 2-46 0 0,-4 0 438 0 0,6-4 34 0 0,-1-1 0 0 0,1 0 1 0 0,0 0-1 0 0,-1 0 0 0 0,1 0 0 0 0,-1 0 0 0 0,1 0 1 0 0,-1 0-1 0 0,1-1 0 0 0,-1 1-472 0 0,-18 1 10215 0 0,20-2-9923 0 0,0 0-1 0 0,-1 0 0 0 0,1 0 0 0 0,-1 0 0 0 0,1 0 0 0 0,0 0 0 0 0,-1 0 0 0 0,1 0 0 0 0,-1 0 0 0 0,1 0 0 0 0,0 0 0 0 0,-1 0 1 0 0,1 0-1 0 0,0 0 0 0 0,-1-1 0 0 0,1 1 0 0 0,0 0 0 0 0,-1 0 0 0 0,1 0 0 0 0,0-1 0 0 0,-1 1 0 0 0,1 0 0 0 0,0 0 1 0 0,-1-1-1 0 0,1 1 0 0 0,0 0 0 0 0,0-1 0 0 0,-1 1-291 0 0,-1-4 1199 0 0,1 3-1128 0 0,1 1 0 0 0,-1-1 0 0 0,0 0 0 0 0,1 1 1 0 0,0-1-1 0 0,-1 0 0 0 0,1 0 0 0 0,-1 0 0 0 0,1 1 0 0 0,0-1 0 0 0,0 0 0 0 0,-1 0 1 0 0,1 0-1 0 0,0 0 0 0 0,0 0 0 0 0,0 1 0 0 0,0-1 0 0 0,0 0 0 0 0,0 0 0 0 0,0 0 1 0 0,0 0-1 0 0,0 0 0 0 0,1 0 0 0 0,-1 1 0 0 0,0-1-71 0 0,1-5 239 0 0,0 0 0 0 0,0-1 0 0 0,-1 1 0 0 0,0 0 0 0 0,0 0 0 0 0,0-1 0 0 0,-2-3-239 0 0,0-19 284 0 0,1-5-16 0 0,0 18-148 0 0,1-1-1 0 0,1-8-119 0 0,0 12 35 0 0,-1 0 1 0 0,-1-1-1 0 0,0-2-35 0 0,-2-21 38 0 0,8-61 26 0 0,0 67-737 0 0,-2 22-6615 0 0,-2 8 5420 0 0,4-3-7982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54:47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138 112 2304 0 0,'8'-3'680'0'0,"-6"1"-5"0"0,-1 1 0 0 0,1 0 0 0 0,-1-1 0 0 0,0 1-1 0 0,0 0 1 0 0,0-1 0 0 0,1 0 0 0 0,-1 1 0 0 0,-1-1 0 0 0,1 1 0 0 0,0-1 0 0 0,0 0 0 0 0,-1 0 0 0 0,1 0-1 0 0,-1 1 1 0 0,1-1 0 0 0,-1 0 0 0 0,0 0 0 0 0,0 0 0 0 0,0 0 0 0 0,0 0-675 0 0,0-1 535 0 0,0 1 0 0 0,0-1 0 0 0,0 0 0 0 0,-1 1 0 0 0,1-1 0 0 0,-1 1 0 0 0,1-1 0 0 0,-1 1 0 0 0,0-1 0 0 0,0 1 0 0 0,0-1 0 0 0,0 1 0 0 0,-1 0 0 0 0,0-1-535 0 0,1 2 121 0 0,1 0 0 0 0,-1 0-1 0 0,0 0 1 0 0,0 1 0 0 0,0-1 0 0 0,0 0-1 0 0,0 1 1 0 0,0-1 0 0 0,0 1 0 0 0,0-1-1 0 0,0 1 1 0 0,0-1 0 0 0,0 1-1 0 0,0 0 1 0 0,-1-1 0 0 0,1 1 0 0 0,0 0-1 0 0,0 0 1 0 0,0 0 0 0 0,0 0 0 0 0,0 0-1 0 0,-1 0 1 0 0,1 0 0 0 0,0 0-1 0 0,0 1 1 0 0,0-1 0 0 0,-1 0-121 0 0,-3 2 265 0 0,1 0 1 0 0,-1 0 0 0 0,0 1-1 0 0,1-1 1 0 0,-3 3-266 0 0,-6 3 599 0 0,6-3-401 0 0,1 0 1 0 0,0 0 0 0 0,0 0-1 0 0,0 1 1 0 0,1 0 0 0 0,-1 0-1 0 0,1 0 1 0 0,0 2-199 0 0,2-3 85 0 0,1 0-1 0 0,-1 0 0 0 0,1 0 1 0 0,0 1-1 0 0,0-1 1 0 0,0 6-85 0 0,-1 1 125 0 0,1-7-100 0 0,0 0 1 0 0,1 0-1 0 0,0 0 0 0 0,0 0 1 0 0,1 0-1 0 0,-1 1 0 0 0,1-1 1 0 0,0 0-1 0 0,0 0 0 0 0,1 1 1 0 0,0-1-1 0 0,0 0 0 0 0,0 0 1 0 0,0 0-1 0 0,1 0 0 0 0,0 0 1 0 0,0 0-1 0 0,0 0 0 0 0,1 0 1 0 0,0-1-1 0 0,-1 0 0 0 0,2 1 1 0 0,-1-1-1 0 0,0 0 0 0 0,1 0 1 0 0,1 1-26 0 0,62 54 53 0 0,-55-47-53 0 0,1-1 0 0 0,-1-1 0 0 0,2 0 0 0 0,0 0 0 0 0,0-1 0 0 0,0-1 0 0 0,9 3 0 0 0,-18-9-2 0 0,-1-1 1 0 0,1 0-1 0 0,0 0 0 0 0,0-1 1 0 0,-1 1-1 0 0,1-1 0 0 0,0 0 0 0 0,0 0 1 0 0,0-1-1 0 0,-1 1 0 0 0,1-1 1 0 0,0 0-1 0 0,0 0 0 0 0,-1-1 1 0 0,1 0-1 0 0,-1 1 0 0 0,1-1 0 0 0,-1-1 1 0 0,0 1-1 0 0,0-1 0 0 0,0 0 1 0 0,2-1 1 0 0,1-2-9 0 0,0-1 1 0 0,0 0 0 0 0,0 0 0 0 0,-1 0 0 0 0,0 0 0 0 0,0-1-1 0 0,0-2 9 0 0,4-7 0 0 0,0-2-1 0 0,5-15 1 0 0,-4-11 0 0 0,-10 42 3 0 0,0 0 1 0 0,0 0-1 0 0,0 0 1 0 0,-1 0-1 0 0,0 0 1 0 0,1 0-1 0 0,-1 0 1 0 0,0 0-1 0 0,0 0 1 0 0,-1 0-1 0 0,1-2-3 0 0,-10-33 53 0 0,6 27-48 0 0,2 4-5 0 0,-1 1 0 0 0,0 0 0 0 0,0 0 0 0 0,-1 0 0 0 0,-1-2 0 0 0,-8-15 0 0 0,10 17 0 0 0,-1 0 0 0 0,1 0 0 0 0,-1 0 0 0 0,0 1 0 0 0,-1-1 0 0 0,1 1 0 0 0,-1 0 0 0 0,0 1 0 0 0,0-1 0 0 0,-2 0 0 0 0,2 2 0 0 0,1 0 0 0 0,-1 0 0 0 0,1 1 0 0 0,-1-1 0 0 0,0 1 0 0 0,1 0 0 0 0,-1 1 0 0 0,0-1 0 0 0,0 1 0 0 0,-1 0 0 0 0,1 0 0 0 0,0 0 0 0 0,-2 1 0 0 0,3 0 0 0 0,1 0 0 0 0,-1 1 0 0 0,0 0 0 0 0,1-1 0 0 0,-1 1 0 0 0,1 0 0 0 0,-1 1 0 0 0,1-1 0 0 0,-1 0 0 0 0,1 1 0 0 0,0 0 0 0 0,0 0 0 0 0,0 0 0 0 0,-3 2 0 0 0,5-3 0 0 0,0 0 1 0 0,0 0-1 0 0,0 0 1 0 0,0 0-1 0 0,0-1 1 0 0,0 1-1 0 0,0 0 1 0 0,0-1-1 0 0,0 1 1 0 0,0-1-1 0 0,-1 1 1 0 0,0-1-1 0 0,-1 2-3 0 0,-1-1 0 0 0,1 1 0 0 0,0 0 0 0 0,-1 0 0 0 0,1 0 0 0 0,0 0 0 0 0,0 0 0 0 0,1 1 0 0 0,-1-1 0 0 0,0 1 0 0 0,-1 2 3 0 0,4-4-6 0 0,0-1 0 0 0,0 0-1 0 0,0 1 1 0 0,-1-1-1 0 0,1 0 1 0 0,0 1-1 0 0,0-1 1 0 0,0 0 0 0 0,0 1-1 0 0,1-1 1 0 0,-1 0-1 0 0,0 1 1 0 0,0-1 0 0 0,0 0-1 0 0,0 1 1 0 0,0-1-1 0 0,0 0 1 0 0,0 1 0 0 0,1-1-1 0 0,-1 0 1 0 0,0 0-1 0 0,0 1 1 0 0,0-1-1 0 0,1 0 1 0 0,-1 0 0 0 0,0 1 6 0 0,2 0-4419 0 0,-2-1 2215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54:48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39 391 2304 0 0,'0'0'167'0'0,"3"3"455"0"0,-3-3 2435 0 0,0 0 1055 0 0,0 0 206 0 0,0 0-319 0 0,0 0-1491 0 0,0 0-657 0 0,-4-8 2534 0 0,1 3-3457 0 0,1-1-551 0 0,0 0 0 0 0,0-1 0 0 0,1 1 0 0 0,0 0 0 0 0,1-1 0 0 0,0 1 0 0 0,0-1-1 0 0,0 1 1 0 0,1-3-377 0 0,-1 0 158 0 0,1 1-1 0 0,-2-1 0 0 0,1 0 0 0 0,-1 1 1 0 0,-1-6-158 0 0,-2-8 84 0 0,1-1 0 0 0,1 1 0 0 0,0-1-1 0 0,3-13-83 0 0,-1 29 2 0 0,-6-56-2 0 0,6 58 0 0 0,0 1 0 0 0,-1-1 0 0 0,0 1 0 0 0,0-1 0 0 0,0 1 0 0 0,-1-1 0 0 0,1 0 0 0 0,1 4-50 0 0,-1 1-1 0 0,1-1 1 0 0,0 1-1 0 0,0-1 1 0 0,0 1-1 0 0,0-1 1 0 0,0 1-1 0 0,0-1 1 0 0,0 1-1 0 0,0-1 1 0 0,0 1-1 0 0,0-1 1 0 0,0 1-1 0 0,0-1 1 0 0,1 1-1 0 0,-1-1 1 0 0,0 1-1 0 0,0-1 1 0 0,0 1-1 0 0,1-1 51 0 0,2-12-1881 0 0,-3 13-188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7T20:20:39.4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50 166 3392 0 0,'0'0'157'0'0,"-1"1"-9"0"0,-5 10 1328 0 0,-6 11 3212 0 0,7-14-1660 0 0,4-8-2888 0 0,1 0 0 0 0,0 1-1 0 0,0-1 1 0 0,-1 0 0 0 0,1 1 0 0 0,0-1-1 0 0,0 0 1 0 0,-1 0 0 0 0,1 1 0 0 0,0-1-1 0 0,0 0 1 0 0,0 1 0 0 0,0-1-1 0 0,-1 1 1 0 0,1-1 0 0 0,0 0 0 0 0,0 1-1 0 0,0-1 1 0 0,0 0 0 0 0,0 1 0 0 0,0-1-140 0 0,-2 6 1396 0 0,-4 3 5927 0 0,0-7-1791 0 0,4-11-5720 0 0,-1-8 1000 0 0,3 15-754 0 0,-1 0 0 0 0,1 0 0 0 0,-1 0 0 0 0,1 0 0 0 0,0 0 0 0 0,0-1 0 0 0,0 1 1 0 0,0 0-1 0 0,0 0 0 0 0,1 0 0 0 0,-1-1-58 0 0,3-7 85 0 0,-2 0-1 0 0,0 0 1 0 0,0 1 0 0 0,0-1 0 0 0,-2-6-85 0 0,1 6 26 0 0,0 1 1 0 0,1-1 0 0 0,0 0-1 0 0,0 1 1 0 0,2-6-27 0 0,-2 10-281 0 0,0 0 0 0 0,0 0 0 0 0,0-1 1 0 0,-1 1-1 0 0,0-5 281 0 0,0 3-752 0 0,0-1-372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54:52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40 379 1840 0 0,'0'0'83'0'0,"0"0"323"0"0,0 0 1318 0 0,0 0 572 0 0,0 26 14720 0 0,-1-20-9194 0 0,-1-15-6414 0 0,-1-19-1808 0 0,1-21 663 0 0,-2 0 0 0 0,-7-27-263 0 0,5 35 39 0 0,1-5-32 0 0,4 40-7 0 0,0 0 0 0 0,0 1 0 0 0,0-1 0 0 0,0 0 0 0 0,1 1 0 0 0,0-1 0 0 0,0-4 0 0 0,1-22 0 0 0,0 22 0 0 0,5 3-37 0 0,-5 6-154 0 0,-1 0 145 0 0,1 1 0 0 0,-1-1 0 0 0,0 1 0 0 0,1-1-1 0 0,-1 1 1 0 0,1-1 0 0 0,-1 1 0 0 0,1-1 0 0 0,-1 1 0 0 0,1-1 0 0 0,-1 1 0 0 0,1 0 0 0 0,-1-1 0 0 0,1 1-1 0 0,-1 0 1 0 0,1-1 0 0 0,0 1 0 0 0,-1 0 0 0 0,1 0 0 0 0,0 0 0 0 0,0-1 46 0 0,9-2-1525 0 0,-8 3-435 0 0,0 1-89 0 0,5 6-21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53:52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279 122 12784 0 0,'-1'1'57'0'0,"0"0"0"0"0,0 1 0 0 0,0-1 1 0 0,-1 0-1 0 0,1 0 0 0 0,-1 0 1 0 0,1 0-1 0 0,0 0 0 0 0,-1 0 0 0 0,0 0 1 0 0,1-1-1 0 0,-1 1 0 0 0,1-1 1 0 0,-1 1-1 0 0,0-1 0 0 0,1 1 0 0 0,-1-1 1 0 0,0 0-1 0 0,0 0 0 0 0,1 0 1 0 0,-1 0-1 0 0,0 0 0 0 0,0 0 0 0 0,1 0 1 0 0,-1-1-1 0 0,0 1 0 0 0,1-1 1 0 0,-1 1-1 0 0,0-1-57 0 0,-7-3 890 0 0,6 3-330 0 0,0-1 0 0 0,0 1 1 0 0,0 0-1 0 0,-1 0 1 0 0,1 0-1 0 0,0 1 1 0 0,0-1-1 0 0,-3 1-560 0 0,-4 0 692 0 0,1 0 0 0 0,0 1-1 0 0,0 0 1 0 0,0 1 0 0 0,0 0 0 0 0,1 0-1 0 0,-1 1 1 0 0,0 0 0 0 0,1 1 0 0 0,-3 1-692 0 0,5-2 213 0 0,0 1 1 0 0,0 0 0 0 0,1 0-1 0 0,0 1 1 0 0,-1-1 0 0 0,1 1-1 0 0,1 0 1 0 0,-1 0 0 0 0,1 1 0 0 0,0-1-1 0 0,0 1 1 0 0,1 0 0 0 0,-3 5-214 0 0,2-2 42 0 0,0 0 0 0 0,1 1-1 0 0,0-1 1 0 0,1 1 0 0 0,0-1 0 0 0,0 1 0 0 0,0 4-42 0 0,2-8 64 0 0,0 0-1 0 0,0 0 1 0 0,0 1-1 0 0,1-1 1 0 0,0 0-1 0 0,0 0 1 0 0,0 0-1 0 0,1-1 1 0 0,0 1 0 0 0,0 0-1 0 0,0 0 1 0 0,3 3-64 0 0,25 44 564 0 0,-11-17 245 0 0,21 28-809 0 0,-25-44 251 0 0,0 0 0 0 0,19 17-251 0 0,-26-29 46 0 0,0-1-1 0 0,1 1 0 0 0,0-2 0 0 0,0 1 0 0 0,0-1 0 0 0,1 0 1 0 0,9 3-46 0 0,-14-7-1 0 0,0-1 1 0 0,0 1-1 0 0,0-1 0 0 0,0 0 1 0 0,0 0-1 0 0,1 0 1 0 0,-1-1-1 0 0,0 0 1 0 0,1 0-1 0 0,-1 0 1 0 0,0 0-1 0 0,1-1 1 0 0,-1 0-1 0 0,4-1 1 0 0,-2-1 4 0 0,0 0-1 0 0,0 0 1 0 0,0 0-1 0 0,0-1 1 0 0,0 0 0 0 0,-1 0-1 0 0,1-1 1 0 0,-1 0-1 0 0,3-3-3 0 0,4-6-29 0 0,-1 1 0 0 0,0-2 0 0 0,-1 1-1 0 0,-1-2 1 0 0,0 1 0 0 0,-1-1 0 0 0,-1-1-1 0 0,1-4 30 0 0,-1 3-171 0 0,-1 0 0 0 0,-1 0 0 0 0,0 0 0 0 0,0-10 171 0 0,-5 22 1 0 0,1-5 115 0 0,0 0-1 0 0,-1 0 1 0 0,0-1-1 0 0,-1 1 1 0 0,-1-6-116 0 0,0 0 119 0 0,1 13-107 0 0,0 1-1 0 0,0-1 0 0 0,0 0 1 0 0,0 1-1 0 0,-1-1 1 0 0,0 1-1 0 0,0-1 0 0 0,0 1 1 0 0,0 0-1 0 0,0-1 1 0 0,-1 1-1 0 0,-1-2-11 0 0,-4-4-14 0 0,-1 0 0 0 0,0 1 0 0 0,0 0 0 0 0,-1 0 0 0 0,0 1 0 0 0,0 0 0 0 0,-1 1 1 0 0,0-1-1 0 0,-3 0 14 0 0,-7-5-60 0 0,13 8-25 0 0,0 0 1 0 0,0 1-1 0 0,0 0 0 0 0,0 1 1 0 0,0 0-1 0 0,0 0 1 0 0,-1 0-1 0 0,1 1 1 0 0,-1 0-1 0 0,1 0 1 0 0,-1 1-1 0 0,1 0 0 0 0,-1 0 1 0 0,1 1-1 0 0,-1 0 1 0 0,1 0-1 0 0,-1 1 1 0 0,1 0-1 0 0,0 0 1 0 0,0 1-1 0 0,0-1 0 0 0,0 2 1 0 0,0-1-1 0 0,-5 4 85 0 0,0 4-1894 0 0,1 2-5445 0 0,1 1-1820 0 0</inkml:trace>
  <inkml:trace contextRef="#ctx0" brushRef="#br0" timeOffset="580.451">923 346 7368 0 0,'20'-10'831'0'0,"-12"5"2323"0"0,-7 5 8535 0 0,-5 5-5319 0 0,-16 16-4095 0 0,-5 4-4856 0 0,12-11 4165 0 0,7-5-1563 0 0,-1 1 0 0 0,1-1 0 0 0,1 1 0 0 0,0 0 1 0 0,-3 9-22 0 0,2-5 21 0 0,0-1 1 0 0,-6 8-22 0 0,2-4-22 0 0,0 1 0 0 0,2 0 0 0 0,0 1 0 0 0,-2 6 22 0 0,-2 11-536 0 0,10-29 14 0 0,0 2-1228 0 0,-1-7-5039 0 0,3-2 4530 0 0</inkml:trace>
  <inkml:trace contextRef="#ctx0" brushRef="#br0" timeOffset="938.49">961 658 18023 0 0,'2'1'273'0'0,"-1"-1"-182"0"0,0 0-1 0 0,-1 0 1 0 0,1 0-1 0 0,0 0 1 0 0,-1 0 0 0 0,1 0-1 0 0,0 0 1 0 0,-1 0 0 0 0,1 0-1 0 0,0 0 1 0 0,-1 0 0 0 0,1-1-1 0 0,-1 1 1 0 0,1 0-1 0 0,0-1-90 0 0,0-2 523 0 0,-1 0 314 0 0,-1-1 0 0 0,1 1 1 0 0,-1 0-1 0 0,1-1 0 0 0,-1 1 0 0 0,0 0 0 0 0,0 0 0 0 0,-1-1-837 0 0,-2-5 740 0 0,-2-1 0 0 0,1 1-1 0 0,-4-4-739 0 0,-7-12 1262 0 0,-3-7-245 0 0,-2 0 0 0 0,-23-28-1017 0 0,32 44 108 0 0,-1 1 0 0 0,-1 0 0 0 0,-3-1-108 0 0,7 6 14 0 0,4 4-5 0 0,-1 0 1 0 0,-1 0 0 0 0,1 0 0 0 0,-6-2-10 0 0,-9-9 0 0 0,12 11-280 0 0,10 4-3 0 0,-1 2-357 0 0,1 0-1989 0 0,0 0-7843 0 0</inkml:trace>
  <inkml:trace contextRef="#ctx0" brushRef="#br0" timeOffset="72656.499">1232 632 21191 0 0,'0'0'480'0'0,"0"0"67"0"0,0 0 32 0 0,0 0-58 0 0,8-12-320 0 0,-7 3 473 0 0,-1 0 0 0 0,0-1 0 0 0,-1 1 1 0 0,0-1-1 0 0,0 1 0 0 0,-1 0 0 0 0,0-1 0 0 0,-3-7-674 0 0,3 10 135 0 0,-7-33 2340 0 0,0-11-2475 0 0,5 37-87 0 0,1-1 1 0 0,-2 1 0 0 0,-1-4 86 0 0,-5-13 155 0 0,-12-18 330 0 0,18 29-316 0 0,0 1 0 0 0,2-1 0 0 0,0 0-169 0 0,-4-19 189 0 0,6 31-164 0 0,-2-7 47 0 0,0 0-1 0 0,1-11-71 0 0,2 23 0 0 0,0 1 0 0 0,0-1 0 0 0,0 1 0 0 0,0-1 0 0 0,1 1 0 0 0,-1-1 0 0 0,1 1 0 0 0,0-1 0 0 0,0 1 0 0 0,-1 0 0 0 0,2-1 0 0 0,-1 1 0 0 0,0 0 0 0 0,0 0 0 0 0,1 0 0 0 0,-1 0 0 0 0,1 0 0 0 0,0 0 0 0 0,-1 0 0 0 0,1 0 0 0 0,0 1 0 0 0,0-1 0 0 0,0 1 0 0 0,0-1 0 0 0,0 1 0 0 0,1 0 0 0 0,6-5 0 0 0,-1 2 0 0 0,1-1 0 0 0,0 1 0 0 0,0 1 0 0 0,8-3 0 0 0,54-15-720 0 0,-68 21 740 0 0,0-1-1 0 0,0 1 1 0 0,0 0-1 0 0,0 0 1 0 0,0 0 0 0 0,0 0-1 0 0,0 0 1 0 0,0 1-1 0 0,0-1 1 0 0,0 1 0 0 0,0 0-1 0 0,0 0 1 0 0,2 1-20 0 0,39 18 454 0 0,-24-9-452 0 0,0 1 0 0 0,-1 0 0 0 0,0 1-1 0 0,-1 1 1 0 0,-1 1 0 0 0,10 11-2 0 0,-26-25 0 0 0,7 7 0 0 0,-1 0 0 0 0,1 0 0 0 0,-2 0 0 0 0,1 1 0 0 0,-1 1 0 0 0,0-1 0 0 0,-1 1 0 0 0,0 0 0 0 0,1 5 0 0 0,-2 0 0 0 0,0 0 0 0 0,-2 0 0 0 0,0 0 0 0 0,0 0 0 0 0,-2 0 0 0 0,0 14 0 0 0,0-24 0 0 0,-1 0 0 0 0,1 0 0 0 0,-1-1 0 0 0,0 1 0 0 0,0 0 0 0 0,-1-1 0 0 0,1 1 0 0 0,-1-1 0 0 0,-2 3 0 0 0,-22 36 0 0 0,18-31 0 0 0,5-8 0 0 0,-1 0 0 0 0,1 0 0 0 0,-1 0 0 0 0,1 0 0 0 0,-1-1 0 0 0,0 1 0 0 0,0-1 0 0 0,-1 0 0 0 0,1 0 0 0 0,-1-1 0 0 0,1 1 0 0 0,-1-1 0 0 0,-10 4 0 0 0,0-1 0 0 0,-1-1 0 0 0,-3 1 0 0 0,-14 4 0 0 0,18-5 0 0 0,2-1 0 0 0,-1 1 0 0 0,1 1 0 0 0,1 0 0 0 0,-1 0 0 0 0,1 1 0 0 0,0 1 0 0 0,-4 3 0 0 0,9-7 0 0 0,1 0 0 0 0,-1 0 0 0 0,0 0 0 0 0,0-1 0 0 0,-1 1 0 0 0,-1-2 0 0 0,5-1-37 0 0,3 0-154 0 0,1 0-53 0 0,0 0-4 0 0,0 0 68 0 0,0 0 284 0 0,0 0 120 0 0,0 0 28 0 0,0 0-96 0 0,0 0-419 0 0,0 0-178 0 0,1 0-2059 0 0,2 0-8100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57:48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64 13824 0 0,'0'0'314'0'0,"0"0"46"0"0,0 0 22 0 0,0 0-50 0 0,0-9-208 0 0,0 8-65 0 0,0 0 0 0 0,0 1 0 0 0,0-1 1 0 0,-1 0-1 0 0,1 0 0 0 0,0 0 1 0 0,0 1-1 0 0,0-1 0 0 0,-1 0 1 0 0,1 0-1 0 0,0 0 0 0 0,-1 1 1 0 0,1-1-1 0 0,-1 0 0 0 0,1 1 0 0 0,-1-1 1 0 0,1 0-1 0 0,-1 1 0 0 0,1-1 1 0 0,-1 0-1 0 0,0 1 0 0 0,1-1 1 0 0,-1 1-1 0 0,0-1 0 0 0,1 1 1 0 0,-1 0-1 0 0,0-1 0 0 0,0 1-59 0 0,0 0 167 0 0,-8-5 1332 0 0,8 5-1428 0 0,1-1 0 0 0,-1 1 0 0 0,1 0 0 0 0,-1 0-1 0 0,0-1 1 0 0,1 1 0 0 0,-1 0 0 0 0,1-1 0 0 0,-1 1-1 0 0,1-1 1 0 0,-1 1 0 0 0,1-1 0 0 0,-1 1 0 0 0,1-1 0 0 0,-1 1-1 0 0,1-1-70 0 0,-1 0 94 0 0,0 1-1 0 0,0-1 0 0 0,0 1 1 0 0,0 0-1 0 0,-1 0 0 0 0,1-1 1 0 0,0 1-1 0 0,0 0 0 0 0,0 0 1 0 0,0 0-1 0 0,0 0 0 0 0,0 0 1 0 0,0 0-1 0 0,-1 1-93 0 0,-1-1 288 0 0,0 0-111 0 0,1 1 0 0 0,-1-1-1 0 0,1 0 1 0 0,0 1 0 0 0,-1 0 0 0 0,1-1-1 0 0,-1 1 1 0 0,1 0 0 0 0,0 0 0 0 0,0 1-1 0 0,0-1 1 0 0,-1 0 0 0 0,1 1 0 0 0,0-1-1 0 0,1 1 1 0 0,-1 0 0 0 0,0-1 0 0 0,0 1-1 0 0,1 0 1 0 0,-1 0 0 0 0,1 1-177 0 0,-4 4 321 0 0,1 1-1 0 0,-1 0 1 0 0,2 0 0 0 0,-1 1 0 0 0,1-1-1 0 0,1 1 1 0 0,-1-1 0 0 0,1 1-1 0 0,0 3-320 0 0,1-3 124 0 0,0-1-1 0 0,0 1 1 0 0,1-1-1 0 0,-1 1 1 0 0,2 0-1 0 0,0-1 1 0 0,0 1-1 0 0,0-1 1 0 0,1 0-1 0 0,0 1 0 0 0,1-1 1 0 0,0 0-1 0 0,0 0 1 0 0,1 0-1 0 0,0 0 1 0 0,0-1-1 0 0,4 6-123 0 0,-4-8 51 0 0,1 2 27 0 0,0 0 1 0 0,1-1-1 0 0,0 1 1 0 0,0-1-1 0 0,0-1 1 0 0,0 1-1 0 0,5 2-78 0 0,4 2 121 0 0,-5-4 6 0 0,-1 0 1 0 0,1 0 0 0 0,2 0-128 0 0,-8-5 30 0 0,-1 1 0 0 0,1-1-1 0 0,-1 0 1 0 0,1 0 0 0 0,0-1 0 0 0,-1 1 0 0 0,1-1 0 0 0,0 1-1 0 0,0-1 1 0 0,-1 0 0 0 0,4-1-30 0 0,4-1 13 0 0,-1-1 1 0 0,0 0-1 0 0,1 0 0 0 0,-1-1 1 0 0,0-1-1 0 0,-1 1 0 0 0,1-2 1 0 0,-1 1-1 0 0,4-4-13 0 0,0-1 12 0 0,-1 0 0 0 0,0 0 0 0 0,0-1 0 0 0,-1 0 0 0 0,-1-1 0 0 0,3-4-12 0 0,20-29 0 0 0,-31 42 0 0 0,-1 1 0 0 0,1-1 0 0 0,0 0 0 0 0,-1 0 0 0 0,0 0 0 0 0,0 0 0 0 0,0 0 0 0 0,0 0 0 0 0,0 0 0 0 0,0 0 0 0 0,-1-1 0 0 0,0 1 0 0 0,1 0 0 0 0,-1 0 0 0 0,0 0 0 0 0,-1-2 0 0 0,1 1 0 0 0,-1-1 0 0 0,1 1 0 0 0,-1 0 0 0 0,-1 0 0 0 0,1 0 0 0 0,0 0 0 0 0,-1 0 0 0 0,0 0 0 0 0,0 0 0 0 0,0 1 0 0 0,0-1 0 0 0,-1 1 0 0 0,1-1 1 0 0,-3-2 41 0 0,0 0 0 0 0,0-1 0 0 0,0 1-1 0 0,-1 1 1 0 0,0-1 0 0 0,0 1 0 0 0,0 0 0 0 0,-1 1-1 0 0,0-1-41 0 0,-10-3 114 0 0,-1 0-1 0 0,1 1 0 0 0,-4 0-113 0 0,-27-11 123 0 0,43 16-117 0 0,0 1 0 0 0,1 0 1 0 0,-1 0-1 0 0,0 0 0 0 0,0 1 0 0 0,0-1 1 0 0,0 1-1 0 0,0 0 0 0 0,-2 1-6 0 0,-7-1 8 0 0,12 0-8 0 0,-8 4 0 0 0,7-3 0 0 0,-5 4 11 0 0,3 3 31 0 0,5-7-41 0 0,0 0 0 0 0,0 0 0 0 0,0 0-1 0 0,0 0 1 0 0,0 0 0 0 0,0 1 0 0 0,0-1-1 0 0,0 0 1 0 0,0 0 0 0 0,1 0 0 0 0,-1 0-1 0 0,0 0 1 0 0,1 0 0 0 0,-1 0 0 0 0,1 0-1 0 0,-1 0 1 0 0,1 0 0 0 0,-1 0 0 0 0,1 0-1 0 0,0 0 1 0 0,0 1-1 0 0,2 1-1004 0 0,0 0 1 0 0,0-1-1 0 0,0 1 0 0 0,0 0 1 0 0,3 1 1003 0 0,-2-1-10099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57:48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48 349 11888 0 0,'0'0'546'0'0,"0"0"-10"0"0,0 0-30 0 0,0 0 1140 0 0,0 0 539 0 0,0 0 109 0 0,0 0-121 0 0,0 0-576 0 0,0 0-254 0 0,0 0-51 0 0,0 0-107 0 0,0-1-1124 0 0,0 1-1 0 0,1 0 0 0 0,-1-1 1 0 0,0 1-1 0 0,0 0 0 0 0,0-1 1 0 0,0 1-1 0 0,0 0 0 0 0,0-1 1 0 0,0 1-1 0 0,0-1 0 0 0,-1 1 1 0 0,1 0-1 0 0,0-1 0 0 0,0 1 1 0 0,0 0-1 0 0,0-1 0 0 0,0 1 1 0 0,-1 0-1 0 0,1-1 0 0 0,0 1 1 0 0,0 0-1 0 0,0 0-60 0 0,-2-3 168 0 0,0 0 0 0 0,0 0 0 0 0,1 0 0 0 0,0 0-1 0 0,-1 0 1 0 0,1 0 0 0 0,0 0 0 0 0,1 0 0 0 0,-1-4-168 0 0,-9-29 815 0 0,7 25-613 0 0,0-1-1 0 0,0 0 0 0 0,1 1 0 0 0,1-1 0 0 0,-1-6-201 0 0,-1-14 353 0 0,2 25-271 0 0,0 0 0 0 0,0-1-1 0 0,1 1 1 0 0,1-7-82 0 0,-1 3 38 0 0,0 1 0 0 0,-1-1-1 0 0,0-3-37 0 0,0 5 16 0 0,0-1 0 0 0,1 1-1 0 0,0-1 1 0 0,1-8-16 0 0,3 5-15 0 0,-2 11-32 0 0,-1 1-6 0 0,0-1-73 0 0,-1 2-9 0 0,8 0-1732 0 0,-2 0-66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59:21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180 131 2760 0 0,'6'-5'2464'0'0,"-4"-3"-243"0"0,0 1-1 0 0,0-1 1 0 0,-1 0 0 0 0,0 0-1 0 0,-1 1 1 0 0,0-1 0 0 0,0-3-2221 0 0,0 10 181 0 0,0 1 0 0 0,-1-1-1 0 0,1 0 1 0 0,0 0 0 0 0,0 0 0 0 0,-1 0 0 0 0,1 1 0 0 0,-1-1 0 0 0,1 0 0 0 0,-1 0 0 0 0,1 1 0 0 0,-1-1-1 0 0,1 0 1 0 0,-1 1 0 0 0,1-1 0 0 0,-1 1 0 0 0,0-1 0 0 0,1 1 0 0 0,-1-1 0 0 0,0 1 0 0 0,0-1 0 0 0,0 1-1 0 0,1 0 1 0 0,-1-1 0 0 0,0 1 0 0 0,0 0 0 0 0,0-1 0 0 0,0 1 0 0 0,1 0 0 0 0,-1 0 0 0 0,0 0 0 0 0,0 0-1 0 0,0 0-180 0 0,-1 0 111 0 0,-1 0-1 0 0,1 0 0 0 0,0 0 1 0 0,-1 0-1 0 0,1 0 0 0 0,0 0 0 0 0,0 1 1 0 0,0-1-1 0 0,-1 1 0 0 0,1-1 1 0 0,0 1-1 0 0,-1 1-110 0 0,-20 11 386 0 0,17-11-302 0 0,1 1 1 0 0,-1 0-1 0 0,1 1 0 0 0,0 0 0 0 0,0-1 0 0 0,0 2 0 0 0,1-1 1 0 0,-1 0-1 0 0,-1 3-84 0 0,1 1 41 0 0,-7 8 121 0 0,1 0-1 0 0,-2 6-161 0 0,10-15 47 0 0,-1 1 0 0 0,1 0 0 0 0,1 0 0 0 0,-1 0 0 0 0,1 0 0 0 0,1 0 0 0 0,-1 1-47 0 0,-1 17 221 0 0,1 0 0 0 0,1 0 1 0 0,1 0-1 0 0,1 0 0 0 0,2 0 0 0 0,0 0 0 0 0,6 20-221 0 0,-4-29 83 0 0,1 0 0 0 0,1-1 0 0 0,1 0 0 0 0,0 0 0 0 0,1 0 0 0 0,0-1 0 0 0,1 0 0 0 0,6 5-83 0 0,-7-10 44 0 0,1 0 0 0 0,0 0 0 0 0,8 5-44 0 0,-14-12-20 0 0,0 0 0 0 0,1 0 1 0 0,-1 0-1 0 0,1-1 1 0 0,0 1-1 0 0,0-1 1 0 0,0-1-1 0 0,0 1 1 0 0,0 0-1 0 0,5 0 20 0 0,-3-1 59 0 0,1 0 0 0 0,-1 0 0 0 0,0-1 0 0 0,0 1 1 0 0,1-2-1 0 0,-1 1 0 0 0,0-1 0 0 0,0 0 0 0 0,0 0 0 0 0,1-1 0 0 0,-1 0 0 0 0,4-2-59 0 0,0-1 2 0 0,-1-1-1 0 0,0 1 0 0 0,0-2 1 0 0,-1 1-1 0 0,0-2 0 0 0,0 1 0 0 0,0-1 1 0 0,-1 0-1 0 0,0-1 0 0 0,1-3-1 0 0,12-16 0 0 0,-1-2-1 0 0,10-21 1 0 0,-3 5-1 0 0,-21 35-9 0 0,0 0 0 0 0,-1 0-1 0 0,0-1 1 0 0,-1 0 0 0 0,0 0 0 0 0,-1 0-1 0 0,0 0 1 0 0,-1 0 0 0 0,0-1 0 0 0,-1 1-1 0 0,0-1 1 0 0,-1 1 0 0 0,-1-1 0 0 0,0 1-1 0 0,-1-1 1 0 0,0 1 0 0 0,0 0 10 0 0,-1 2-14 0 0,0 1 0 0 0,0-1-1 0 0,-1 1 1 0 0,0 0 0 0 0,0 0 0 0 0,-1 1 0 0 0,0-1-1 0 0,-1 1 1 0 0,1 0 0 0 0,-2 1 0 0 0,1-1 0 0 0,-1 1 0 0 0,0 0-1 0 0,-1 1 1 0 0,0 0 0 0 0,0 0 0 0 0,0 1 0 0 0,0 0-1 0 0,-1 0 1 0 0,0 1 0 0 0,-5-2 14 0 0,6 2-35 0 0,-1 1-1 0 0,1 1 1 0 0,0 0-1 0 0,-1 0 1 0 0,1 1-1 0 0,-1 0 1 0 0,0 0 0 0 0,1 1-1 0 0,-1 0 1 0 0,0 0-1 0 0,1 1 1 0 0,-1 1-1 0 0,0-1 1 0 0,-6 3 35 0 0,13-3-63 0 0,0 0 0 0 0,0 1-1 0 0,0-1 1 0 0,0 0 0 0 0,1 1 0 0 0,-1 0 0 0 0,0-1 0 0 0,1 1-1 0 0,-1 0 1 0 0,1 0 0 0 0,0 0 0 0 0,-1 0 0 0 0,1 0 0 0 0,0 0-1 0 0,0 0 1 0 0,0 0 0 0 0,0 1 63 0 0,-5 9-1673 0 0,6-9-5466 0 0,5 7-2294 0 0</inkml:trace>
  <inkml:trace contextRef="#ctx0" brushRef="#br0" timeOffset="664.224">922 198 23039 0 0,'0'0'528'0'0,"0"0"70"0"0,0 0 36 0 0,0 0-79 0 0,0 2-223 0 0,0 2 36 0 0,0-1 1 0 0,0 1-1 0 0,0 0 0 0 0,0 0 1 0 0,-1-1-1 0 0,0 1 1 0 0,0 0-1 0 0,0-1 0 0 0,0 1 1 0 0,-2 2-369 0 0,-9 24 1306 0 0,10-23-1090 0 0,0-1-1 0 0,0 0 1 0 0,-1 0 0 0 0,-1 2-216 0 0,-12 21 43 0 0,-2-2 0 0 0,-1 0 0 0 0,-1-1 0 0 0,-5 5-43 0 0,-8-1-233 0 0,22-20 5 0 0,1 0 0 0 0,-10 11 228 0 0,-4 7-619 0 0,11-20-581 0 0,12-8 508 0 0,-7 9-6777 0 0,7-4-429 0 0</inkml:trace>
  <inkml:trace contextRef="#ctx0" brushRef="#br0" timeOffset="996.364">908 603 3224 0 0,'0'0'143'0'0,"0"0"766"0"0,0 0 3115 0 0,0 0 3142 0 0,1-4-3283 0 0,0 3-3286 0 0,-1-1 0 0 0,1 1-1 0 0,-1-1 1 0 0,0 1 0 0 0,1-1 0 0 0,-1 1 0 0 0,0-1 0 0 0,0 1 0 0 0,0-1 0 0 0,0 1 0 0 0,-1-1 0 0 0,1 0-597 0 0,-8-21 3173 0 0,1 11-2676 0 0,-1 0 0 0 0,-7-8-497 0 0,3 3 895 0 0,-5-6-704 0 0,0 1 1 0 0,-2 0 0 0 0,0 2 0 0 0,-2 0-1 0 0,-3-2-191 0 0,18 17 32 0 0,0 0 0 0 0,0-1 0 0 0,1 0 0 0 0,-1 0-1 0 0,2-1 1 0 0,-1 0 0 0 0,-2-4-32 0 0,6 8 1 0 0,0 0 1 0 0,-1 0-1 0 0,1 0 0 0 0,-1 1 1 0 0,0-1-1 0 0,0 1 0 0 0,0-1 1 0 0,0 1-1 0 0,-2-2-1 0 0,-10-13-170 0 0,13 15 135 0 0,0 0 0 0 0,0 0 1 0 0,-1 0-1 0 0,1 1 0 0 0,-1-1 0 0 0,0 0 1 0 0,1 1-1 0 0,-2-1 35 0 0,2 1-373 0 0,1 1-897 0 0,0 0-391 0 0,0 0-75 0 0</inkml:trace>
  <inkml:trace contextRef="#ctx0" brushRef="#br0" timeOffset="1745.333">1059 243 2760 0 0,'0'0'125'0'0,"-1"4"-3"0"0,-3 2 462 0 0,3-4 2315 0 0,1-2 1008 0 0,0 0 196 0 0,0 0-336 0 0,0 0-1557 0 0,0 0-686 0 0,0 0-138 0 0,0-1-1086 0 0,-1 1-1 0 0,0-1 1 0 0,1 1-1 0 0,-1-1 1 0 0,1 1-1 0 0,-1-1 1 0 0,1 0-1 0 0,-1 1 1 0 0,1-1 0 0 0,0 0-1 0 0,-1 0 1 0 0,1 1-1 0 0,0-1 1 0 0,-1 0-1 0 0,1 0-299 0 0,-3-5 707 0 0,2 4-509 0 0,-1-1 0 0 0,1 0 1 0 0,0-1-1 0 0,0 1 0 0 0,0 0 0 0 0,0 0 0 0 0,0 0 0 0 0,1-2-198 0 0,-4-11 931 0 0,4 14-870 0 0,-1 1 1 0 0,1-1-1 0 0,0 1 0 0 0,-1-1 1 0 0,1 1-1 0 0,0-1 0 0 0,0 0 0 0 0,0 1 1 0 0,0-1-1 0 0,0 1-61 0 0,1-20 190 0 0,-1 19-158 0 0,1-1 1 0 0,-1 1-1 0 0,1-1 1 0 0,-1 1-1 0 0,1-1 1 0 0,0 1-1 0 0,0 0 1 0 0,0-1-1 0 0,0 1 1 0 0,1 0-1 0 0,-1 0 1 0 0,1-2-33 0 0,21-21 167 0 0,-16 20-260 0 0,0 1 0 0 0,1 0 1 0 0,0 0-1 0 0,0 0 0 0 0,5 0 93 0 0,0 0 104 0 0,0 1 1 0 0,1 0-1 0 0,-1 1 0 0 0,1 1 0 0 0,0 0 0 0 0,-1 1 1 0 0,6 1-105 0 0,-3-1 38 0 0,-12 0-38 0 0,0 0 0 0 0,0 0 0 0 0,0 1 0 0 0,0 0 0 0 0,0-1 0 0 0,0 2 0 0 0,0-1 0 0 0,0 0 0 0 0,-1 1 0 0 0,1-1 0 0 0,0 1 0 0 0,-1 0 0 0 0,1 0 0 0 0,-1 1 0 0 0,0-1 0 0 0,0 1 0 0 0,0-1 0 0 0,0 1 0 0 0,0 0 0 0 0,-1 0 0 0 0,1 1 0 0 0,-1-1 0 0 0,0 0 0 0 0,1 3 0 0 0,-2-3 0 0 0,1-1 0 0 0,-2 1 0 0 0,1 0 0 0 0,0 0 0 0 0,-1 0 0 0 0,1-1 0 0 0,-1 1 0 0 0,0 0 0 0 0,0 0 0 0 0,0 0 0 0 0,0 2 0 0 0,0 12 0 0 0,1 7 0 0 0,-1 0 0 0 0,0 1 0 0 0,-2-1 0 0 0,-1 0 0 0 0,-1 0 0 0 0,-1 0 0 0 0,-3 7 0 0 0,-5 14-12 0 0,-2 0 1 0 0,-1-2-1 0 0,-3 1 12 0 0,15-36-138 0 0,-1-1 0 0 0,1 1-1 0 0,-5 4 139 0 0,-2 3-262 0 0,-17 20 465 0 0,18-24 210 0 0,6-6-362 0 0,3-5-221 0 0,1 0-72 0 0,0 0-13 0 0,44-9 871 0 0,-33 7-592 0 0,1-1-1 0 0,-1 0 1 0 0,1 0-1 0 0,3-3-23 0 0,16-5 2 0 0,-29 11-2 0 0,21-7 0 0 0,0 1 0 0 0,0 2 0 0 0,8-1 0 0 0,-21 4-163 0 0,-1-1 1 0 0,1 0-1 0 0,-1 0 0 0 0,4-2 163 0 0,-12 4-365 0 0</inkml:trace>
  <inkml:trace contextRef="#ctx0" brushRef="#br0" timeOffset="5999">1735 603 15232 0 0,'0'0'696'0'0,"0"0"-14"0"0,0 0-213 0 0,0 0 731 0 0,0 0 367 0 0,0 0 69 0 0,-5-12 2325 0 0,4 8-3467 0 0,1-1-1 0 0,-1 0 1 0 0,0 1-1 0 0,0-1 1 0 0,0 0-1 0 0,-1 1 1 0 0,0-1-494 0 0,0 0 146 0 0,0 0 0 0 0,0 0 1 0 0,1 0-1 0 0,0-1 0 0 0,0 1 0 0 0,0 0 1 0 0,1-2-147 0 0,-1-14 403 0 0,-1 1 0 0 0,-3-9-403 0 0,-2-28 350 0 0,6 46-283 0 0,-1-1 1 0 0,0 1 0 0 0,-1-1-1 0 0,-2-3-67 0 0,1 3 49 0 0,1 0 0 0 0,0-1 0 0 0,0-5-49 0 0,2 3 40 0 0,1 6-20 0 0,-1 0 1 0 0,-1 1 0 0 0,1-1 0 0 0,-1 1 0 0 0,-1-4-21 0 0,0 4 28 0 0,1 0 1 0 0,0 0-1 0 0,1 0 0 0 0,0-1-28 0 0,-4-17 116 0 0,1 11-77 0 0,3 10-2 0 0,0 1 0 0 0,0 0 0 0 0,0-1 0 0 0,0 0 0 0 0,1-2-37 0 0,-1 4 19 0 0,1 0-1 0 0,-1 0 0 0 0,0 0 0 0 0,0 0 1 0 0,0 0-1 0 0,0 0 0 0 0,0 0 1 0 0,0 1-1 0 0,-1-1 0 0 0,0 0 0 0 0,1 1 1 0 0,-1-1-1 0 0,-1 0-18 0 0,-1-3-66 0 0,3 5-87 0 0,1 1-8 0 0,0 0 177 0 0,0 0-1 0 0,0 0 1 0 0,0 0 0 0 0,1 0 0 0 0,-1-1 0 0 0,0 1 0 0 0,0 0-1 0 0,0 0 1 0 0,0 0 0 0 0,0 0 0 0 0,0 0 0 0 0,0 0 0 0 0,0-1-1 0 0,0 1 1 0 0,0 0 0 0 0,0 0 0 0 0,0 0 0 0 0,0 0 0 0 0,0 0-1 0 0,-1 0 1 0 0,1-1 0 0 0,0 1 0 0 0,0 0 0 0 0,0 0 0 0 0,0 0-1 0 0,0 0 1 0 0,0 0 0 0 0,0 0 0 0 0,0 0 0 0 0,0 0 0 0 0,0-1-1 0 0,0 1 1 0 0,0 0 0 0 0,-1 0 0 0 0,1 0 0 0 0,0 0 0 0 0,0 0 0 0 0,0 0-1 0 0,0 0 1 0 0,0 0 0 0 0,0 0-16 0 0,-7-4 51 0 0,5 4 2 0 0,4-1 0 0 0,3 0-95 0 0,0-1 0 0 0,1 0-1 0 0,-2 0 1 0 0,1 0-1 0 0,0 0 1 0 0,3-3 42 0 0,-1 2-207 0 0,12-1 118 0 0,0 1 0 0 0,0 1 1 0 0,0 1-1 0 0,0 0 0 0 0,4 2 89 0 0,-2-1-25 0 0,-14 1 98 0 0,1 0 1 0 0,-1 0 0 0 0,0 1 0 0 0,1 0 0 0 0,-1 1-1 0 0,0-1 1 0 0,-1 1 0 0 0,1 0 0 0 0,0 1-1 0 0,1 1-73 0 0,26 12 204 0 0,-29-15-204 0 0,1 1 0 0 0,-1 0 0 0 0,0 1 0 0 0,0-1 0 0 0,0 1 0 0 0,-1 0 0 0 0,1 0 0 0 0,-1 1 0 0 0,0-1 0 0 0,0 1 0 0 0,0 0 0 0 0,-1 0 0 0 0,2 3 0 0 0,6 12 0 0 0,-2 0 0 0 0,0 0 0 0 0,0 3 0 0 0,-8-20 0 0 0,4 11 0 0 0,-1 0 0 0 0,-1 1 0 0 0,0 1 0 0 0,0 1 0 0 0,1 0 0 0 0,2 5 0 0 0,-2-8 0 0 0,-1-1 0 0 0,-1 1 0 0 0,0-1 0 0 0,-1 1 0 0 0,-1 0 0 0 0,0-1 0 0 0,0 1 0 0 0,-3 9 0 0 0,-12 40 0 0 0,14-59 0 0 0,0 0 0 0 0,0 0 0 0 0,-1 0 0 0 0,1 0 0 0 0,-1 0 0 0 0,0 0 0 0 0,0-1 0 0 0,0 1 0 0 0,-2 2 0 0 0,-9 15 0 0 0,10-18 0 0 0,0 1 0 0 0,0-1 0 0 0,0 0 0 0 0,0-1 0 0 0,-1 1 0 0 0,1 0 0 0 0,-1-1 0 0 0,0 0 0 0 0,1 0 0 0 0,-1 0 0 0 0,0 0 0 0 0,-1-1 0 0 0,-11 8 0 0 0,11-7 0 0 0,0 0 0 0 0,-1 0 0 0 0,1 0 0 0 0,0-1 0 0 0,-1 0 0 0 0,-4 1 0 0 0,-17 3 0 0 0,16-2 0 0 0,0 0 0 0 0,0-2 0 0 0,-5 1 0 0 0,-14 2 0 0 0,19 0 0 0 0,-6 0 0 0 0,14-5 4 0 0,0 1-3 0 0,-14 9-33 0 0,16-8-101 0 0,1-1-27 0 0,0 0 0 0 0,0-2-468 0 0,0-7-1965 0 0,0 6-842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59:46.1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134 250 5528 0 0,'0'-7'689'0'0,"-1"-12"321"0"0,-2 13 2799 0 0,-2 0 3765 0 0,-1 0-4333 0 0,6 6-3057 0 0,0-1 1 0 0,-1 1-1 0 0,1 0 1 0 0,0 0-1 0 0,0-1 0 0 0,0 1 1 0 0,0 0-1 0 0,-1 0 1 0 0,1-1-1 0 0,0 1 0 0 0,0 0 1 0 0,0 0-1 0 0,-1 0 1 0 0,1 0-1 0 0,0-1 0 0 0,-1 1 1 0 0,1 0-1 0 0,0 0 1 0 0,0 0-1 0 0,-1 0 0 0 0,1 0 1 0 0,0 0-1 0 0,-1 0 1 0 0,1 0-1 0 0,0 0 1 0 0,0 0-185 0 0,-9 10 750 0 0,8-9-891 0 0,-5 6 294 0 0,1 1-1 0 0,0 0 0 0 0,1 0 1 0 0,0 0-1 0 0,0 0 0 0 0,0 1 1 0 0,1-1-1 0 0,1 1 0 0 0,-1 0 1 0 0,1 0-1 0 0,0 4-152 0 0,1-6 78 0 0,-1 0 0 0 0,1 0 0 0 0,-2 0 0 0 0,1 0 0 0 0,-1 0 0 0 0,-1 1-78 0 0,-7 20 220 0 0,2-2 93 0 0,1 1 0 0 0,2 1 0 0 0,-2 16-313 0 0,8-39 96 0 0,0 0 1 0 0,1 0 0 0 0,-1 0 0 0 0,1 0-1 0 0,0 0 1 0 0,1 0 0 0 0,0 0 0 0 0,-1 0-1 0 0,1 0 1 0 0,1-1 0 0 0,0 2-97 0 0,3 8 85 0 0,-2-7-43 0 0,0 0-1 0 0,0-1 1 0 0,1 0-1 0 0,-1 0 1 0 0,1 0-1 0 0,1-1 1 0 0,-1 0-1 0 0,1 0 1 0 0,0 0-1 0 0,0 0 1 0 0,0-1-1 0 0,0 0 1 0 0,2 0-42 0 0,-4-2 26 0 0,0 0-1 0 0,0-1 1 0 0,0 1-1 0 0,1-1 1 0 0,-1 0-1 0 0,0 0 1 0 0,1-1-1 0 0,-1 1 1 0 0,0-1-1 0 0,1 0 1 0 0,0 0-26 0 0,8-1 14 0 0,0 0 0 0 0,0 0 0 0 0,4-2-14 0 0,-3-1 13 0 0,-1-1 0 0 0,1 0 0 0 0,-1-1 0 0 0,10-6-13 0 0,-16 9 1 0 0,3-3 6 0 0,0 1 0 0 0,-1-2 0 0 0,0 1 0 0 0,0-2 0 0 0,0 1 0 0 0,-1-1 0 0 0,0 0 0 0 0,-1-1 1 0 0,0 0-1 0 0,0 0 0 0 0,-1 0 0 0 0,0-1 0 0 0,-1 0 0 0 0,0 0 0 0 0,0 0 0 0 0,-1-1 0 0 0,2-8-7 0 0,0 0 5 0 0,-1 0 0 0 0,-1 0-1 0 0,-1 0 1 0 0,0-1 0 0 0,-1-16-5 0 0,-2 32 0 0 0,0-31 0 0 0,-1 1 0 0 0,-2-2 0 0 0,1 25 0 0 0,0 1 0 0 0,0-1 0 0 0,-1 1 0 0 0,0 0 0 0 0,0 0 0 0 0,-2 0 0 0 0,1 1 0 0 0,-5-9 0 0 0,1 7 0 0 0,0 0 0 0 0,0 1 0 0 0,-1 0 0 0 0,0 0 0 0 0,-1 1 0 0 0,0 0 0 0 0,-1 1 0 0 0,0 0 0 0 0,0 0 0 0 0,0 2 0 0 0,-1-1 0 0 0,-4-1 0 0 0,-8-2-28 0 0,15 9-84 0 0,3 2-28 0 0,4 0 11 0 0,1 0-1 0 0,-1-1 1 0 0,1 1 0 0 0,0 0 0 0 0,-1 0-1 0 0,1 0 1 0 0,0 0 0 0 0,0 1-1 0 0,0-1 1 0 0,0 0 0 0 0,0 0 0 0 0,0 1-1 0 0,0-1 1 0 0,0 1 129 0 0,0-1-78 0 0,-1 2-276 0 0,0 1-1 0 0,0-1 1 0 0,1 1-1 0 0,-1-1 1 0 0,1 1-1 0 0,0 0 1 0 0,0 0-1 0 0,0 0 1 0 0,1-1 0 0 0,-1 1-1 0 0,1 0 1 0 0,0 0-1 0 0,0 0 355 0 0,0 14-2104 0 0</inkml:trace>
  <inkml:trace contextRef="#ctx0" brushRef="#br0" timeOffset="618.538">868 270 5984 0 0,'2'-4'181'0'0,"0"-1"-86"0"0,-1-16 847 0 0,-1 18 2170 0 0,0 3 1062 0 0,0 0 213 0 0,0 0-383 0 0,0 0-1776 0 0,0 0-777 0 0,-1 5 995 0 0,-3 5-1800 0 0,1 1-1 0 0,0 0 1 0 0,0 6-646 0 0,0-5 192 0 0,0 1 1 0 0,0-1 0 0 0,-2 2-193 0 0,-9 26 172 0 0,9-26-171 0 0,0 0 0 0 0,-1 1-1 0 0,-1-2 1 0 0,0 1 0 0 0,0-1-1 0 0,-15 20-45 0 0,-1-2-1 0 0,-17 18 46 0 0,22-25-685 0 0,17-23 430 0 0,1-1-161 0 0,0 0-68 0 0,0 0-17 0 0,0 0-39 0 0,0 0-152 0 0,0 0-68 0 0,0 0-9 0 0,0 0-26 0 0,0 0-83 0 0,0 0-33 0 0,0 1 807 0 0,1-1 1 0 0,-1 1-1 0 0,0-1 0 0 0,0 0 0 0 0,1 1 1 0 0,-1-1-1 0 0,0 0 0 0 0,1 1 1 0 0,-1-1-1 0 0,1 0 0 0 0,-1 0 1 0 0,0 1-1 0 0,1-1 0 0 0,-1 0 1 0 0,1 0-1 0 0,-1 0 0 0 0,1 1 0 0 0,-1-1 1 0 0,1 0 103 0 0,0 0-287 0 0,0 1 0 0 0,0-1 0 0 0,0 1 0 0 0,0-1 0 0 0,0 1 0 0 0,0-1 0 0 0,0 1 0 0 0,0 0 0 0 0,0-1 0 0 0,-1 1 0 0 0,2 1 287 0 0,-1-1-409 0 0,1 1-1 0 0,-1-1 1 0 0,1 0 0 0 0,-1 1-1 0 0,1-1 1 0 0,0 0-1 0 0,-1 0 1 0 0,1 0-1 0 0,0 0 1 0 0,0 0-1 0 0,0-1 1 0 0,0 1-1 0 0,0-1 1 0 0,0 1 409 0 0,6 2-1133 0 0,-5-2-857 0 0</inkml:trace>
  <inkml:trace contextRef="#ctx0" brushRef="#br0" timeOffset="968.41">799 636 13272 0 0,'0'0'605'0'0,"1"1"-9"0"0,5 1-96 0 0,-5-1 1003 0 0,-1-1 479 0 0,0 0 98 0 0,0 0-112 0 0,0 0-557 0 0,0 0-246 0 0,0 0-49 0 0,0 0-83 0 0,0-9 286 0 0,0 4-1095 0 0,-1-1-1 0 0,0 0 1 0 0,0 1 0 0 0,0-1-1 0 0,-1 0 1 0 0,0 1 0 0 0,0-1 0 0 0,0 1-1 0 0,-1 0 1 0 0,0-1-224 0 0,-6-9 490 0 0,0 1 0 0 0,-10-12-490 0 0,-2-16 392 0 0,-1 12-307 0 0,-3 0 1 0 0,0 1-1 0 0,-18-14-85 0 0,30 30-808 0 0,9 5-3047 0 0,7 0-6258 0 0</inkml:trace>
  <inkml:trace contextRef="#ctx0" brushRef="#br0" timeOffset="1666.542">1023 627 18167 0 0,'0'0'830'0'0,"0"0"-14"0"0,0 0-315 0 0,0 0 619 0 0,0 0 325 0 0,0 0 69 0 0,0 0-109 0 0,0 0-506 0 0,0 0-218 0 0,0 0-45 0 0,0 0-60 0 0,2 0-208 0 0,-1-1-328 0 0,0 0 0 0 0,0 0 1 0 0,0 1-1 0 0,0-1 0 0 0,0 0 0 0 0,0 0 1 0 0,0 0-1 0 0,0-1 0 0 0,-1 1 0 0 0,1 0 1 0 0,0 0-1 0 0,-1 0 0 0 0,1-1 1 0 0,-1 1-1 0 0,1 0 0 0 0,-1 0 0 0 0,1-1 1 0 0,-1 0-41 0 0,7-33 508 0 0,-2 10-253 0 0,-2 12-105 0 0,-1 0 0 0 0,0-1 0 0 0,-1 1 1 0 0,0-13-151 0 0,-1 9 82 0 0,1 1 1 0 0,0 0 0 0 0,2-1-83 0 0,2-15 129 0 0,-1-1-1 0 0,-1 0-128 0 0,3-34 135 0 0,-1 24-67 0 0,-2 0 0 0 0,-2-14-68 0 0,4 12 53 0 0,-5 44-51 0 0,0 0-1 0 0,0-1 0 0 0,0 1 0 0 0,0 0 0 0 0,1-1 1 0 0,-1 1-1 0 0,0 0 0 0 0,1 0 0 0 0,-1 0 0 0 0,0-1 0 0 0,1 1-1 0 0,6-18-2 0 0,-4 12 13 0 0,-2 6 42 0 0,1 0 0 0 0,-1 0-48 0 0,0 1-1 0 0,0-1 1 0 0,0 1-1 0 0,0 0 0 0 0,0-1 1 0 0,0 1-1 0 0,0 0 1 0 0,0 0-1 0 0,0-1 0 0 0,0 1 1 0 0,0 0-1 0 0,1 0 1 0 0,-1 0-5 0 0,0 1 2 0 0,0 0 0 0 0,0-1 0 0 0,0 1 0 0 0,0 0 0 0 0,0 0 1 0 0,-1-1-1 0 0,1 1 0 0 0,0 0 0 0 0,-1 0 0 0 0,1 0 0 0 0,0 0 1 0 0,-1 0-1 0 0,1 1-2 0 0,4 5 47 0 0,-1 0 0 0 0,2 0-1 0 0,-1 0 1 0 0,1 0 0 0 0,1 0-47 0 0,2 2 22 0 0,-5 3 20 0 0,-3-6-34 0 0,0 0 0 0 0,1 0 0 0 0,-1 0 0 0 0,1-1-1 0 0,1 1 1 0 0,-1-1 0 0 0,1 1 0 0 0,1 0-8 0 0,29 43 115 0 0,-5-10 15 0 0,4 10-92 0 0,-17-27-27 0 0,-1 1 0 0 0,0 0 0 0 0,4 14-11 0 0,4 8 0 0 0,-12-24 0 0 0,-1 0 0 0 0,1 5 0 0 0,-6-17 0 0 0,0 1 0 0 0,1-1 0 0 0,0 1 0 0 0,7 7 0 0 0,-5-6 0 0 0,0 0 0 0 0,-1 1 0 0 0,1 3 0 0 0,-6-12-5 0 0,1 0-1 0 0,-1 0 1 0 0,1 0 0 0 0,-1 0-1 0 0,1 0 1 0 0,0 0 0 0 0,0-1-1 0 0,0 1 1 0 0,1-1 0 0 0,-1 1-1 0 0,1-1 1 0 0,-1 0 0 0 0,1 0-1 0 0,0 0 1 0 0,-1 0 0 0 0,1 0-1 0 0,2 0 6 0 0,-4-1-468 0 0,-1-1-150 0 0,-3-1 90 0 0,-1 0 0 0 0,1 1 1 0 0,0-1-1 0 0,0-1 1 0 0,0 1-1 0 0,-2-1 528 0 0,1 0-910 0 0,-9-6-2157 0 0</inkml:trace>
  <inkml:trace contextRef="#ctx0" brushRef="#br0" timeOffset="2011.619">1489 395 3224 0 0,'0'0'997'0'0,"0"0"2982"0"0,0 0 1311 0 0,0 0 258 0 0,0-1 478 0 0,-6-2-4721 0 0,-1-1-928 0 0,-1 1 1 0 0,1 0 0 0 0,-1 1 0 0 0,0-1 0 0 0,0 2 0 0 0,0-1 0 0 0,-1 1 0 0 0,1 0 0 0 0,0 0 0 0 0,0 1 0 0 0,-5 1-378 0 0,-85 11 624 0 0,78-8-554 0 0,1 0-1 0 0,-18 6-69 0 0,1 1-1003 0 0,26-7-89 0 0,0 0-55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19:59:58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203 139 5984 0 0,'0'0'464'0'0,"0"0"140"0"0,0 0 1725 0 0,0-1 1629 0 0,0-5-1622 0 0,-1 5 2579 0 0,0 0-4658 0 0,-1-1 1 0 0,1 1-1 0 0,-1 0 1 0 0,1 0-1 0 0,-1 0 1 0 0,1 0-1 0 0,-1 0 0 0 0,0 0 1 0 0,0 1-1 0 0,1-1 1 0 0,-1 0-1 0 0,0 1 1 0 0,0-1-1 0 0,0 1 0 0 0,0 0 1 0 0,0 0-1 0 0,0 0 1 0 0,-1 0-258 0 0,0 0 155 0 0,-1 1 1 0 0,0-1 0 0 0,1 1-1 0 0,-1 0 1 0 0,1 0-1 0 0,-1 1 1 0 0,1-1 0 0 0,0 1-1 0 0,-3 1-155 0 0,-1 1 33 0 0,1 0 0 0 0,0 1 0 0 0,0 0-1 0 0,0 0 1 0 0,1 0 0 0 0,0 0 0 0 0,0 1-1 0 0,0 0 1 0 0,-2 5-33 0 0,-26 48 139 0 0,26-44-71 0 0,1 1 1 0 0,0 0 0 0 0,1 0-1 0 0,1 0 1 0 0,0 1-1 0 0,0 12-68 0 0,3-22 34 0 0,-1 6 132 0 0,1 1-1 0 0,1-1 0 0 0,0 1 1 0 0,2 10-166 0 0,-1-12 138 0 0,0-3 5 0 0,1-1-1 0 0,0 1 0 0 0,0-1 1 0 0,0 0-1 0 0,1 0 1 0 0,0 0-1 0 0,0-1 0 0 0,1 1 1 0 0,0-1-1 0 0,1 0 0 0 0,0 0 1 0 0,0 0-1 0 0,0 0 1 0 0,1-1-1 0 0,0 0 0 0 0,0 0 1 0 0,0-1-1 0 0,1 1 1 0 0,0-1-1 0 0,7 3-142 0 0,-8-4 110 0 0,12 5 15 0 0,0-1 0 0 0,0 0 1 0 0,1-1-1 0 0,10 2-125 0 0,-23-8-2 0 0,0 0 0 0 0,-1 0 1 0 0,1 0-1 0 0,0-1 0 0 0,0 0 0 0 0,0 0 0 0 0,0 0 0 0 0,0-1 1 0 0,0 0-1 0 0,0 0 0 0 0,-1 0 0 0 0,1-1 0 0 0,0 0 1 0 0,-1 0-1 0 0,1-1 0 0 0,-1 1 0 0 0,3-3 2 0 0,-2 2 3 0 0,0-1 0 0 0,0 0 1 0 0,-1-1-1 0 0,0 1 0 0 0,0-1 0 0 0,0 0 0 0 0,0 0 0 0 0,-1 0 0 0 0,0-1 1 0 0,0 1-1 0 0,0-1 0 0 0,-1 0 0 0 0,0-1 0 0 0,0 1 0 0 0,0 0 1 0 0,-1-1-1 0 0,0 1 0 0 0,0-1 0 0 0,0-3-3 0 0,1-10 0 0 0,-2 10 0 0 0,1 0 0 0 0,-1 0 0 0 0,-1 0 0 0 0,0 0 0 0 0,0 0 0 0 0,-2-2 0 0 0,0-7 0 0 0,-2-3 0 0 0,0 0 0 0 0,-1 0 0 0 0,-4-10 0 0 0,6 25-3 0 0,-4-14 6 0 0,0 1-1 0 0,-2 0 1 0 0,-1 0 0 0 0,-7-11-3 0 0,13 26-6 0 0,1 0 1 0 0,-1 0 0 0 0,0 0-1 0 0,0 0 1 0 0,-1 1 0 0 0,0 0-1 0 0,1 0 1 0 0,-1 0 0 0 0,0 0-1 0 0,-1 1 1 0 0,1 0 0 0 0,-1 0 0 0 0,1 1-1 0 0,-1-1 1 0 0,0 1 0 0 0,0 0-1 0 0,0 1 1 0 0,-4-1 5 0 0,6 1-40 0 0,-1 1 0 0 0,1 0 0 0 0,0 0 0 0 0,0 1 0 0 0,0-1 0 0 0,0 1 0 0 0,-4 1 40 0 0,-1 0-96 0 0,7-2-4 0 0,1 1 0 0 0,-1-1 0 0 0,1 1-1 0 0,-1 0 1 0 0,1 0 0 0 0,-1 0 0 0 0,1 0 0 0 0,0 0 0 0 0,0 0-1 0 0,-1 0 1 0 0,1 0 0 0 0,0 1 0 0 0,0-1 0 0 0,-1 1 100 0 0,-11 20-1623 0 0,-5 14-3430 0 0,17-24 2931 0 0</inkml:trace>
  <inkml:trace contextRef="#ctx0" brushRef="#br0" timeOffset="529.307">810 330 3680 0 0,'0'0'284'0'0,"0"0"325"0"0,0 0 2060 0 0,0 0 917 0 0,0 0 182 0 0,0 0-245 0 0,0 0-1171 0 0,0 0-516 0 0,0 0-106 0 0,0 0-161 0 0,0 0-580 0 0,0 0-254 0 0,0 0-51 0 0,0 0-66 0 0,0 0-231 0 0,-1 2-106 0 0,-7 5-159 0 0,1 0-1 0 0,0 0 0 0 0,0 1 1 0 0,1 0-1 0 0,0 1 0 0 0,-4 6-121 0 0,-27 34 75 0 0,19-20-75 0 0,12-19 0 0 0,0 0 0 0 0,0 0 0 0 0,1 1 0 0 0,2-6-19 0 0,1 0 0 0 0,-1 0 0 0 0,-1 0 0 0 0,1 0 0 0 0,-3 2 19 0 0,3-3-69 0 0,0 0 0 0 0,0 0 0 0 0,1 0 0 0 0,-1 0 0 0 0,0 3 69 0 0,-15 18-3397 0 0,14-18 2438 0 0,3-5-38 0 0,1-2-10 0 0,0 0-41 0 0,5 14-7974 0 0,-5-13 3293 0 0</inkml:trace>
  <inkml:trace contextRef="#ctx0" brushRef="#br0" timeOffset="884.499">792 643 4144 0 0,'0'0'191'0'0,"0"0"515"0"0,0 0 2062 0 0,0 0 900 0 0,0 0 185 0 0,0 0-346 0 0,0 0-1589 0 0,0 0-696 0 0,0 0-138 0 0,0 0-82 0 0,-1-9 428 0 0,-1 6-1214 0 0,1 0 0 0 0,0 0 1 0 0,-1 0-1 0 0,0 0 0 0 0,0 1 1 0 0,0-1-1 0 0,0 0 0 0 0,0 1 1 0 0,0-1-1 0 0,-1 1 0 0 0,0 0-216 0 0,0-1 161 0 0,0 0-1 0 0,0 0 0 0 0,1 0 1 0 0,-1 0-1 0 0,1-1 1 0 0,0 1-1 0 0,-2-3-160 0 0,-3-8 376 0 0,-2 0 1 0 0,0 0-1 0 0,-5-4-376 0 0,-18-29 500 0 0,19 24-204 0 0,-2 0-1 0 0,0 2 1 0 0,-17-19-296 0 0,28 37-7 0 0,0 0 0 0 0,0 0-1 0 0,0 0 1 0 0,-1 1 0 0 0,1-1 0 0 0,-1 1 0 0 0,-3-1 7 0 0,2 0-78 0 0,4 2 68 0 0,0 1 0 0 0,1-1 1 0 0,-1 0-1 0 0,1 0 0 0 0,-1-1 0 0 0,1 1 0 0 0,-1 0 0 0 0,1 0 0 0 0,0-1 1 0 0,-1 1-1 0 0,1-1 0 0 0,0 1 0 0 0,0-1 10 0 0,0 1 0 0 0,-3-5-64 0 0,3 5-271 0 0,6-4-2288 0 0,0 2-3991 0 0,-4 2-2693 0 0</inkml:trace>
  <inkml:trace contextRef="#ctx0" brushRef="#br0" timeOffset="2169.09">1021 168 15664 0 0,'5'2'110'0'0,"-1"5"7051"0"0,-4-5-933 0 0,0-8-5728 0 0,-3-5-344 0 0,3 10-97 0 0,-1 0 1 0 0,1 0 0 0 0,0 0-1 0 0,-1 0 1 0 0,1 0-1 0 0,0 0 1 0 0,0 0 0 0 0,0 0-1 0 0,0 0 1 0 0,0 0-1 0 0,0 0 1 0 0,0 0 0 0 0,0-1-60 0 0,3-8 522 0 0,-2 4-489 0 0,0 1-1 0 0,0 0 0 0 0,1 0 1 0 0,0-1-1 0 0,0 1 1 0 0,1 0-1 0 0,0-1-32 0 0,8-12 16 0 0,-9 14 9 0 0,0 0 0 0 0,0 1-1 0 0,0-1 1 0 0,1 1-1 0 0,-1 0 1 0 0,1-1-1 0 0,0 1 1 0 0,0 0-1 0 0,0 1 1 0 0,0-1-1 0 0,0 1 1 0 0,1-1 0 0 0,-1 1-1 0 0,1 0-24 0 0,5-3 0 0 0,0 1 0 0 0,1 0 0 0 0,-1 1 0 0 0,1-1 0 0 0,0 2 0 0 0,0 0 0 0 0,0 0 0 0 0,6 0 0 0 0,5 0 0 0 0,1 1 0 0 0,0 2 0 0 0,-1 0 0 0 0,21 4 0 0 0,-34-4 0 0 0,0 1 0 0 0,0 0 0 0 0,-1 1 0 0 0,1 0 0 0 0,-1 0 0 0 0,0 1 0 0 0,0-1 0 0 0,0 2 0 0 0,0-1 0 0 0,0 1 0 0 0,-1 0 0 0 0,0 0 0 0 0,0 1 0 0 0,5 5 0 0 0,-8-6 0 0 0,0-1 0 0 0,0 1 0 0 0,0 0 0 0 0,-1-1 0 0 0,0 1 0 0 0,0 0 0 0 0,0 0 0 0 0,0 1 0 0 0,-1-1 0 0 0,0 0 0 0 0,0 1 0 0 0,0-1 0 0 0,1 14 0 0 0,-1 1 0 0 0,-2 15 0 0 0,0-5 0 0 0,2-22 0 0 0,-1-1 0 0 0,0 1 0 0 0,-1-1 0 0 0,0 1 0 0 0,0-1 0 0 0,-1 1 0 0 0,1-1 0 0 0,-1 0 0 0 0,-1 0 0 0 0,0 0 0 0 0,-3 6 0 0 0,-4 6 15 0 0,6-10 2 0 0,-1 0-1 0 0,0-1 0 0 0,-6 8-16 0 0,6-10 0 0 0,0-1-1 0 0,0 0 0 0 0,0-1 1 0 0,-1 1-1 0 0,1-1 1 0 0,-1 0-1 0 0,0-1 1 0 0,-1 1 0 0 0,-10 4 86 0 0,-1 0 0 0 0,-5 0-86 0 0,-16 7 301 0 0,25-10-238 0 0,1-1-1 0 0,-1 0 1 0 0,-1-1-1 0 0,1-1 1 0 0,0-1-1 0 0,-1 0 1 0 0,1 0-1 0 0,-2-1-62 0 0,10 0 5 0 0,1 0-1 0 0,-1 1 0 0 0,1-1 1 0 0,0 1-1 0 0,-1 1 1 0 0,1-1-1 0 0,-5 3-4 0 0,25-7 0 0 0,0 1 0 0 0,-1 0 0 0 0,1 1 0 0 0,3 1 0 0 0,17-2 0 0 0,-23 1 0 0 0,11-1 0 0 0,-1 1 0 0 0,1 2 0 0 0,0 0 0 0 0,6 2 0 0 0,-11 0 0 0 0,-4 3 0 0 0,7 6 0 0 0,-19-9 0 0 0,0-1 0 0 0,-1 0 0 0 0,1-1 0 0 0,-1 1 0 0 0,1 0 0 0 0,-1 0 0 0 0,0 1 0 0 0,0-1 0 0 0,1 0 0 0 0,-2 0 0 0 0,1 0 0 0 0,0 3 0 0 0,0-2 0 0 0,1 0 0 0 0,-1 0 0 0 0,0 0 0 0 0,1 0 0 0 0,0 0 0 0 0,1 2 0 0 0,3 4 0 0 0,-6-8 0 0 0,1 1 0 0 0,0 0 0 0 0,0-1 0 0 0,-1 1 0 0 0,1 0 0 0 0,-1 0 0 0 0,1-1 0 0 0,-1 1 0 0 0,0 0 0 0 0,0 0 0 0 0,1 0 0 0 0,-6 6 0 0 0,4-5 0 0 0,-1-1 0 0 0,1 1 0 0 0,0 0 0 0 0,0-1 0 0 0,-1 1 0 0 0,0-1 0 0 0,1 1 0 0 0,-1-1 0 0 0,0 0 0 0 0,0 0 0 0 0,0 0 0 0 0,-1 0 0 0 0,1 0 0 0 0,0 0 0 0 0,-1-1 0 0 0,1 1 0 0 0,-1-1 0 0 0,0 1 0 0 0,1-1 0 0 0,-1 0 0 0 0,-15 9 0 0 0,15-9 0 0 0,0 1 0 0 0,-1-1 0 0 0,1 1 0 0 0,0-1 0 0 0,0 0 0 0 0,-1 0 0 0 0,1-1 0 0 0,0 1 0 0 0,-1-1 0 0 0,1 1 0 0 0,-1-1 0 0 0,1 0 0 0 0,-2-1 0 0 0,-23 4 0 0 0,-52 10 0 0 0,62-11 0 0 0,0 0 0 0 0,-9 0 0 0 0,8-2 0 0 0,-1 2 0 0 0,-3 1 0 0 0,15-1 0 0 0,2-1 0 0 0,1 0 0 0 0,0-1 0 0 0,0 1 0 0 0,-1-1 0 0 0,-1 0 0 0 0,6 0-33 0 0,0 0-1 0 0,1 0 1 0 0,-1 0-1 0 0,1-1 1 0 0,-1 1 0 0 0,0 0-1 0 0,1 0 1 0 0,-1 0 0 0 0,1 0-1 0 0,-1-1 1 0 0,1 1-1 0 0,-1 0 1 0 0,1 0 0 0 0,-1-1-1 0 0,1 1 1 0 0,-1 0 0 0 0,1-1-1 0 0,-1 1 1 0 0,1-1-1 0 0,-1 1 1 0 0,1 0 0 0 0,0-1-1 0 0,-1 1 1 0 0,1-1 0 0 0,0 1-1 0 0,0-1 1 0 0,-1 0-1 0 0,1 1 1 0 0,0-1 0 0 0,0 1-1 0 0,0-1 1 0 0,-1 1 33 0 0,0-20-1965 0 0,2 15 1423 0 0,-1-4-1059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0:38.8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1 635 9848 0 0,'0'0'448'0'0,"0"0"-7"0"0,3-13-9 0 0,1 1 3928 0 0,-4 12-4259 0 0,1 0 1 0 0,-1 0 0 0 0,0 0-1 0 0,0 0 1 0 0,0 0 0 0 0,0 0-1 0 0,0 0 1 0 0,0 0-1 0 0,0 0 1 0 0,0 0 0 0 0,0 0-1 0 0,0 0 1 0 0,0 0 0 0 0,1 0-1 0 0,-1 0 1 0 0,0 0 0 0 0,0 0-1 0 0,0 0 1 0 0,0 0 0 0 0,0 0-1 0 0,0 0 1 0 0,0 0 0 0 0,0 0-1 0 0,0 0 1 0 0,0 0 0 0 0,0 0-1 0 0,0 0 1 0 0,0 0-1 0 0,0 0 1 0 0,0 0 0 0 0,1 0-1 0 0,-1 1 1 0 0,0-1 0 0 0,0 0-1 0 0,0 0 1 0 0,0 0 0 0 0,0 0-1 0 0,0 0 1 0 0,0 0 0 0 0,0 0-1 0 0,0 0 1 0 0,0 0 0 0 0,0 0-1 0 0,0 0 1 0 0,0 0 0 0 0,0 0-1 0 0,0 1 1 0 0,0-1-1 0 0,0 0 1 0 0,0 0 0 0 0,0 0-1 0 0,0 0 1 0 0,0 0 0 0 0,0 0-1 0 0,0 0 1 0 0,0 0 0 0 0,0 0-1 0 0,0 0 1 0 0,0 0 0 0 0,0 0-1 0 0,0 1 1 0 0,-1-1 0 0 0,1 0-1 0 0,0 0-101 0 0,0 25 9089 0 0,0-16-11318 0 0,1 17 2779 0 0,1 1 0 0 0,6 20-550 0 0,0 6 1317 0 0,-8-51-1271 0 0,1 1-1 0 0,0-1 1 0 0,-1 0-1 0 0,1 0 1 0 0,0 0-1 0 0,0 0 1 0 0,0 0 0 0 0,0 0-1 0 0,0 0 1 0 0,0 0-1 0 0,1 0 1 0 0,0 0-46 0 0,6 12 332 0 0,-7-13-182 0 0,7 3 91 0 0,-8-3-233 0 0,1-1 1 0 0,0 1-1 0 0,-1-1 0 0 0,1 0 1 0 0,0 1-1 0 0,-1-1 0 0 0,1 1 1 0 0,0-1-1 0 0,0 0 0 0 0,-1 0 0 0 0,1 1 1 0 0,0-1-1 0 0,0 0 0 0 0,-1 0 1 0 0,1 0-9 0 0,3 0 1 0 0,-1-1 1 0 0,0 0 0 0 0,0 0 0 0 0,1 0 0 0 0,-1 0-1 0 0,0 0 1 0 0,0-1 0 0 0,0 0 0 0 0,0 1-1 0 0,0-1 1 0 0,-1 0 0 0 0,1 0 0 0 0,0 0 0 0 0,-1-1-1 0 0,1 0-1 0 0,8-8-2 0 0,-2 0-1 0 0,8-9 3 0 0,14-21 3 0 0,42-58 19 0 0,-59 77-17 0 0,-1 0 0 0 0,-1-1 0 0 0,8-20-5 0 0,6-26 0 0 0,-8 19 0 0 0,3 1 0 0 0,1 0 0 0 0,3 1 0 0 0,3-1 0 0 0,-2 11 0 0 0,2 0 0 0 0,1 2 0 0 0,2 2 0 0 0,16-14 0 0 0,-43 45-2 0 0,-1 0 1 0 0,1 1-1 0 0,-1-1 0 0 0,1 1 1 0 0,0 0-1 0 0,0 0 0 0 0,0 0 1 0 0,0 0-1 0 0,0 1 0 0 0,0 0 1 0 0,0 0-1 0 0,1 0 2 0 0,-3 0-99 0 0,-2 1-14 0 0,9 8-474 0 0,-4 5-1338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0:40.0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85 145 4544 0 0,'0'0'208'0'0,"0"-1"-9"0"0,8-21 934 0 0,-3 10 4400 0 0,-4 11-3232 0 0,-5-6 855 0 0,2 4 2479 0 0,-1-2-4928 0 0,3 5-490 0 0,0-1-1 0 0,-1 1 0 0 0,1-1 1 0 0,0 1-1 0 0,-1-1 0 0 0,1 1 1 0 0,0-1-1 0 0,-1 1 0 0 0,1-1 1 0 0,-1 1-1 0 0,1-1 0 0 0,0 1 1 0 0,-1-1-1 0 0,1 1 0 0 0,-1 0 1 0 0,0-1-1 0 0,0 1-216 0 0,0 0 105 0 0,0 0 1 0 0,0 0-1 0 0,0 0 0 0 0,0 1 1 0 0,0-1-1 0 0,0 0 0 0 0,0 1 1 0 0,-1-1-1 0 0,1 0 0 0 0,0 1 1 0 0,0-1-1 0 0,0 1 0 0 0,1 0 0 0 0,-1-1 1 0 0,-1 1-106 0 0,0 2 119 0 0,-1 0-1 0 0,0-1 1 0 0,1 1 0 0 0,-1 0 0 0 0,1 1 0 0 0,0-1-1 0 0,0 0 1 0 0,0 1 0 0 0,1-1 0 0 0,-1 1 0 0 0,0 1-119 0 0,-8 17 297 0 0,-4 7 12 0 0,9-16-210 0 0,3-6-56 0 0,0 0 0 0 0,1 0 0 0 0,0 1 0 0 0,0-1-1 0 0,1 0 1 0 0,0 4-43 0 0,-2 17 161 0 0,1-14-19 0 0,1 0 0 0 0,1 1 0 0 0,0-1 0 0 0,3 14-142 0 0,0-2 255 0 0,-2-15-195 0 0,0-1 1 0 0,1 0-1 0 0,0 0 0 0 0,1 0 1 0 0,0-1-1 0 0,1 1 0 0 0,0-1 0 0 0,0 0 1 0 0,1-1-1 0 0,0 1 0 0 0,1-1 1 0 0,-1 0-1 0 0,6 3-60 0 0,-9-7 1 0 0,1-1 0 0 0,1 0 1 0 0,-1 0-1 0 0,0 0 0 0 0,1-1 0 0 0,0 1 0 0 0,-1-1 0 0 0,1 0 0 0 0,0-1 1 0 0,0 1-1 0 0,0-1 0 0 0,0 0 0 0 0,0 0 0 0 0,0 0 0 0 0,1-1 1 0 0,-1 0-1 0 0,0 0 0 0 0,0 0 0 0 0,0-1 0 0 0,0 0 0 0 0,0 0 1 0 0,0 0-1 0 0,0 0 0 0 0,4-2-1 0 0,2-1 3 0 0,-1-1-1 0 0,-1 0 1 0 0,1 0-1 0 0,-1 0 1 0 0,0-1-1 0 0,0-1 1 0 0,0 0-1 0 0,-1 0 1 0 0,0 0-1 0 0,-1-1 1 0 0,2-2-3 0 0,-1 1 0 0 0,-1 0 0 0 0,-1-1 0 0 0,1 0 0 0 0,-1 0 0 0 0,-1-1 0 0 0,4-9 0 0 0,7-13 0 0 0,-12 25 0 0 0,0-1 0 0 0,0 0 0 0 0,0 1 0 0 0,1-8 0 0 0,0-8 0 0 0,0 6 0 0 0,-1-1 0 0 0,0 1 0 0 0,-2-1 0 0 0,1-16 0 0 0,-4 16 0 0 0,0 0 0 0 0,-1 1 0 0 0,-1-1 0 0 0,-1 1 0 0 0,-3-9 0 0 0,6 24 0 0 0,0 0 0 0 0,-1 1 0 0 0,1-1 0 0 0,-1 0 0 0 0,0 0 0 0 0,0 1 0 0 0,1-1 0 0 0,-2 1 0 0 0,1-1 0 0 0,0 1 0 0 0,0 0 0 0 0,-1 0 0 0 0,1 0 0 0 0,-1 0 0 0 0,0 1 0 0 0,-2-2 0 0 0,1 1 0 0 0,0 0 0 0 0,0 0 0 0 0,0 1 0 0 0,-1-1 0 0 0,1 1 0 0 0,0 0 0 0 0,0 0 0 0 0,-1 1 0 0 0,1 0 0 0 0,0-1 0 0 0,-1 1 0 0 0,0 1 0 0 0,-2 0-95 0 0,0 0-1 0 0,0 1 1 0 0,0 0 0 0 0,0 0-1 0 0,0 1 1 0 0,0-1-1 0 0,1 2 1 0 0,0-1 0 0 0,-1 1-1 0 0,1 0 1 0 0,0 0 0 0 0,1 1-1 0 0,-1-1 1 0 0,1 1 0 0 0,0 1-1 0 0,0-1 1 0 0,0 1-1 0 0,1 0 1 0 0,-3 3 95 0 0,6-7-259 0 0,0 1 0 0 0,0-1-1 0 0,0 0 1 0 0,0 0 0 0 0,0 0 0 0 0,0 1 0 0 0,1-1-1 0 0,-1 0 1 0 0,1 1 0 0 0,-1-1 0 0 0,1 3 259 0 0,0 9-6230 0 0,0-12 4913 0 0,0 15-7552 0 0</inkml:trace>
  <inkml:trace contextRef="#ctx0" brushRef="#br0" timeOffset="478.773">808 266 4144 0 0,'0'0'319'0'0,"0"0"546"0"0,0 0 3075 0 0,0 0 1365 0 0,0 0 272 0 0,0 0-612 0 0,0 0-2798 0 0,0 0-1229 0 0,0 0-244 0 0,-1 2-112 0 0,-11 29 12 0 0,5-13-426 0 0,0 0 0 0 0,-4 4-168 0 0,-9 24 58 0 0,16-35-38 0 0,-1 1-1 0 0,-1-1 1 0 0,-5 8-20 0 0,-4 6-108 0 0,1 1 1 0 0,1 0 107 0 0,-5 10-154 0 0,15-31 76 0 0,-10 21-1508 0 0,1-2-3582 0 0,11-22 3092 0 0,1-2-47 0 0</inkml:trace>
  <inkml:trace contextRef="#ctx0" brushRef="#br0" timeOffset="813.856">846 626 7832 0 0,'0'0'356'0'0,"0"0"-7"0"0,0 0 366 0 0,0 0 2346 0 0,0 0 1050 0 0,0 0 212 0 0,0 0-431 0 0,0-2-1980 0 0,1 0-1689 0 0,-1 1 1 0 0,0-1-1 0 0,0 0 0 0 0,0 0 0 0 0,-1 0 0 0 0,1 0 1 0 0,0 0-1 0 0,-1 0 0 0 0,1 0 0 0 0,-1 0 1 0 0,0 0-1 0 0,1 1 0 0 0,-1-1 0 0 0,-1-1-223 0 0,-17-30 1230 0 0,10 19-749 0 0,1 2-31 0 0,-1 0-1 0 0,-10-10-449 0 0,10 11 133 0 0,0 0 0 0 0,0-1-1 0 0,-1-4-132 0 0,6 12 5 0 0,1-1 0 0 0,-1 0-1 0 0,0 1 1 0 0,0-1 0 0 0,-1 1-5 0 0,2 1-1 0 0,-1-1 0 0 0,1 1 0 0 0,0-1 1 0 0,0 0-1 0 0,0 0 0 0 0,-1-4 1 0 0,2 5 0 0 0,0-1 0 0 0,0 1 0 0 0,0 0 0 0 0,0 0 0 0 0,0-1 0 0 0,-1 1 0 0 0,1 1 0 0 0,-1-1 0 0 0,0 0 0 0 0,0 1 0 0 0,0-1 0 0 0,0 1 0 0 0,-3-2 0 0 0,-12-11 55 0 0,9 5-99 0 0,9 10-232 0 0,0 0-92 0 0,0 0-1368 0 0,1 0-5684 0 0,6 0-2430 0 0</inkml:trace>
  <inkml:trace contextRef="#ctx0" brushRef="#br0" timeOffset="1696.462">1027 221 16671 0 0,'0'0'763'0'0,"0"0"-14"0"0,0 0-258 0 0,0 0 698 0 0,0 0 363 0 0,0 0 72 0 0,0 0-112 0 0,0 0-504 0 0,0 0-221 0 0,-4-6 635 0 0,-1-1-1015 0 0,4 5-265 0 0,0 1 0 0 0,0-1 0 0 0,0 0 0 0 0,0 1 0 0 0,0-1 0 0 0,0 0-1 0 0,1 1 1 0 0,-1-1 0 0 0,1 0 0 0 0,-1 0 0 0 0,1 0 0 0 0,-1 0-1 0 0,1 0 1 0 0,0 0 0 0 0,0 0-142 0 0,-2-8 650 0 0,1 9-615 0 0,1 0 1 0 0,0 0-1 0 0,0 0 0 0 0,-1 1 0 0 0,1-1 0 0 0,0 0 0 0 0,0 0 0 0 0,0 0 0 0 0,0 0 0 0 0,0 0 1 0 0,0 0-1 0 0,0 0 0 0 0,0 0 0 0 0,0 0 0 0 0,1 0 0 0 0,-1-1-35 0 0,2-1 33 0 0,0 0-1 0 0,0-1 1 0 0,0 1 0 0 0,0 0 0 0 0,1 0-1 0 0,-1 1 1 0 0,1-1 0 0 0,0 1-1 0 0,0-1 1 0 0,0 1 0 0 0,0 0-1 0 0,0 0 1 0 0,0 0 0 0 0,1 0 0 0 0,-1 0-1 0 0,0 1 1 0 0,2-1-33 0 0,1-1 10 0 0,0 1 1 0 0,0-1-1 0 0,1 1 0 0 0,-1 0 1 0 0,0 0-1 0 0,1 1 0 0 0,0 0 1 0 0,3 0-11 0 0,14-1-5 0 0,11-1 114 0 0,21 1-109 0 0,-44 2-58 0 0,-1 1 0 0 0,0 0 1 0 0,1 1-1 0 0,-1 0 0 0 0,0 1 0 0 0,10 4 58 0 0,-17-5 27 0 0,0 0 1 0 0,0 1-1 0 0,0-1 1 0 0,-1 1-1 0 0,1 0 0 0 0,-1 0 1 0 0,1 1-1 0 0,-1-1 1 0 0,0 1-1 0 0,-1-1 0 0 0,3 5-27 0 0,-1-4 11 0 0,-3-2-11 0 0,-1-1 0 0 0,1 1 0 0 0,0-1 0 0 0,0 0 0 0 0,-1 1 0 0 0,1-1 0 0 0,-1 1 0 0 0,0 0 0 0 0,1-1 0 0 0,-1 1 0 0 0,0-1 0 0 0,0 1 0 0 0,0-1 0 0 0,0 3 0 0 0,1 9 0 0 0,4 0 0 0 0,-5-12 0 0 0,1 0 0 0 0,0 1 0 0 0,-1-1 0 0 0,0 0 0 0 0,1 0 0 0 0,-1 1 0 0 0,0-1 0 0 0,1 0 0 0 0,-1 0 0 0 0,0 1 0 0 0,0-1 0 0 0,0 0 0 0 0,0 1 0 0 0,-1-1 0 0 0,1 0 0 0 0,0 1 0 0 0,0-1 0 0 0,-1 0 0 0 0,1 0 0 0 0,-1 1 0 0 0,1-1 0 0 0,-1 0 0 0 0,1 0 0 0 0,-1 0 0 0 0,0 1 0 0 0,-17 23 23 0 0,-2 8 30 0 0,17-27-36 0 0,-1-1-1 0 0,0 1 1 0 0,0 0-1 0 0,0-1 1 0 0,-1 0 0 0 0,0 0-1 0 0,0 0 1 0 0,0-1-1 0 0,0 0 1 0 0,-1 0-1 0 0,0 0 1 0 0,-5 2-17 0 0,-10 5 91 0 0,-1-1-1 0 0,-22 7-90 0 0,19-9 44 0 0,0-1 0 0 0,-3-1-44 0 0,22-4 0 0 0,1 1 5 0 0,7-1-1 0 0,6 0-50 0 0,6-1-151 0 0,24 3 271 0 0,0 1 1 0 0,0 2-1 0 0,30 9-74 0 0,-59-13 2 0 0,0 0 0 0 0,0 1 0 0 0,-1 0 0 0 0,0 0 0 0 0,1 0 0 0 0,-1 1 0 0 0,3 3-2 0 0,-9-6 0 0 0,0 0-1 0 0,1 0 1 0 0,-1 0 0 0 0,0 0 0 0 0,0 0 0 0 0,0 0 0 0 0,-1 1 0 0 0,1-1 0 0 0,-1 1 0 0 0,1-1 0 0 0,-1 1-1 0 0,0 0 1 0 0,0 0 0 0 0,0-1 0 0 0,0 1 0 0 0,0 0 0 0 0,-1 0 0 0 0,1 0 0 0 0,-1 0 0 0 0,0 0-1 0 0,0 0 1 0 0,0 0 0 0 0,0 0 0 0 0,-1 0 0 0 0,1 1 0 0 0,-2 5 0 0 0,0 1 0 0 0,-1-1 0 0 0,0 0 0 0 0,-4 9 0 0 0,5-15 0 0 0,0 1 0 0 0,0-1 0 0 0,0 0 0 0 0,0 0 0 0 0,-1 0 0 0 0,1 0 0 0 0,-1 0 0 0 0,0 0 0 0 0,0-1 0 0 0,0 1 0 0 0,0-1 0 0 0,0 0 0 0 0,-3 1 0 0 0,-1 1-67 0 0,0 0 1 0 0,-1-1-1 0 0,1 0 0 0 0,-1 0 1 0 0,0-1-1 0 0,0 0 0 0 0,0 0 1 0 0,0-1-1 0 0,-1 0 0 0 0,1-1 1 0 0,0 1-1 0 0,0-2 0 0 0,-1 1 1 0 0,1-1-1 0 0,0 0 0 0 0,0-1 1 0 0,0 0-1 0 0,0 0 0 0 0,0-1 67 0 0,6 2-94 0 0,-6-1-460 0 0,0-1-1 0 0,1 0 1 0 0,-1-1 0 0 0,1 0 0 0 0,0 0-1 0 0,-5-4 555 0 0,10 7-2769 0 0</inkml:trace>
  <inkml:trace contextRef="#ctx0" brushRef="#br0" timeOffset="10119.657">1602 706 2760 0 0,'0'0'125'0'0,"0"0"547"0"0,0 0 2212 0 0,0 0 968 0 0,0 0 196 0 0,1-2-299 0 0,15-8 260 0 0,-10-8-209 0 0,-5 10-3380 0 0,0 0 0 0 0,-1 0-1 0 0,0-1 1 0 0,0 1 0 0 0,-1 0 0 0 0,0 0-1 0 0,0 0-419 0 0,-2-29 1003 0 0,1 14-616 0 0,0 0-1 0 0,-1 0 0 0 0,-2-3-386 0 0,-3-22 397 0 0,-15-122 267 0 0,19 139-566 0 0,-3-28-182 0 0,6 53 46 0 0,1 1 0 0 0,0-1-1 0 0,1 0 1 0 0,0 0-1 0 0,0 0 1 0 0,0 0-1 0 0,0 1 1 0 0,2-4 38 0 0,4-11-29 0 0,-7 17 69 0 0,1 1 1 0 0,-1-1 0 0 0,1 1-1 0 0,0-1 1 0 0,0 1-1 0 0,0-1 1 0 0,0 1-1 0 0,0 0 1 0 0,1-1-1 0 0,-1 1 1 0 0,1 0-1 0 0,0 0 1 0 0,-1 0-1 0 0,1 0 1 0 0,0 0-1 0 0,0 1 1 0 0,0-1 0 0 0,0 0-1 0 0,0 1 1 0 0,1 0-1 0 0,-1-1 1 0 0,0 1-41 0 0,9-3-39 0 0,0 0 1 0 0,-1 1-1 0 0,1 0 1 0 0,0 1 0 0 0,0 0-1 0 0,1 1 1 0 0,-1 0-1 0 0,0 1 1 0 0,0 0-1 0 0,11 2 39 0 0,-2 1-89 0 0,-1 0 0 0 0,0 2 0 0 0,-1 0-1 0 0,1 1 1 0 0,17 9 89 0 0,-30-12 36 0 0,1 0-1 0 0,-1 0 1 0 0,0 1 0 0 0,0 0 0 0 0,-1 0-1 0 0,1 1 1 0 0,1 2-36 0 0,-5-5 22 0 0,1 0 0 0 0,-1 1 0 0 0,0-1 0 0 0,0 1 0 0 0,0 0 0 0 0,0 0 0 0 0,-1 0 0 0 0,1 0 0 0 0,-1 0 0 0 0,0 0 0 0 0,0 0 0 0 0,0 0 0 0 0,0 0 0 0 0,0 1 0 0 0,-1-1 0 0 0,1 0 0 0 0,-1 1-22 0 0,0-1 28 0 0,0-1 0 0 0,0 1 0 0 0,0-1 0 0 0,0 1 0 0 0,0-1 0 0 0,-1 1 0 0 0,1-1 0 0 0,-1 1 0 0 0,0-1-1 0 0,1 0 1 0 0,-2 1-28 0 0,-1 8 10 0 0,3-9-7 0 0,-1 0-1 0 0,1 0 0 0 0,-1 0 0 0 0,0 0 0 0 0,0-1 0 0 0,1 1 0 0 0,-1 0 1 0 0,0 0-1 0 0,-1-1-2 0 0,-5 14 7 0 0,6-12-7 0 0,0 0 0 0 0,-1-1 0 0 0,1 1 0 0 0,-1 0 0 0 0,0-1 0 0 0,1 1 0 0 0,-1-1 0 0 0,0 0 0 0 0,-1 0 0 0 0,1 0 0 0 0,0 0 0 0 0,-2 1 0 0 0,-35 21 0 0 0,28-18 0 0 0,-9 4-355 0 0,-18 7 355 0 0,-6 2-357 0 0,41-18 384 0 0,-1 0 0 0 0,0 0 0 0 0,1 0 0 0 0,-1 0 0 0 0,0-1 0 0 0,0 1 0 0 0,0-1 0 0 0,-1 0-27 0 0,-15 2 400 0 0,16-1-386 0 0,1 0-1 0 0,0 0 1 0 0,-1 0 0 0 0,1-1 0 0 0,-1 0-1 0 0,1 1 1 0 0,-3-1-14 0 0,4 0-48 0 0,8 1-70 0 0,9 0-173 0 0,42-7 737 0 0,54 1-446 0 0,-108 5 2 0 0,35 0 2 0 0,0 1 1 0 0,36 7-5 0 0,-54-4 0 0 0,-17-2 0 0 0,-1 1 0 0 0,1-1 6 0 0,12 12-49 0 0,12 21-821 0 0,-26-32 883 0 0,1-1 0 0 0,-1 0 0 0 0,0 1 0 0 0,-1-1 0 0 0,1 1 0 0 0,0-1 0 0 0,-1 1 0 0 0,1-1 0 0 0,-1 1 0 0 0,0-1 0 0 0,0 1 0 0 0,0-1 0 0 0,0 3-19 0 0,-1 3 146 0 0,-1 0 1 0 0,1-1-1 0 0,-4 7-146 0 0,-1 9 119 0 0,6-23-119 0 0,-1 1 0 0 0,1 0 0 0 0,0-1 0 0 0,0 1 0 0 0,0-1 0 0 0,-1 1 0 0 0,1-1 0 0 0,0 1 0 0 0,0 0 0 0 0,0-1 0 0 0,0 1 0 0 0,0-1 0 0 0,0 1 0 0 0,0 0 0 0 0,0-1 0 0 0,0 1 0 0 0,1-1 0 0 0,-1 1 0 0 0,0 0 0 0 0,0-1 0 0 0,0 1 0 0 0,1-1 0 0 0,-1 1 0 0 0,0-1 0 0 0,1 1 0 0 0,0 1 0 0 0,-1 0 0 0 0,0 0 0 0 0,0 0 0 0 0,0 0 0 0 0,-1-1 0 0 0,1 1 0 0 0,-1 0 0 0 0,1 0 0 0 0,-1-1 0 0 0,0 1 0 0 0,0-1 0 0 0,1 1 0 0 0,-1 0 0 0 0,0-1 0 0 0,0 0 0 0 0,-1 1 0 0 0,1-1 0 0 0,0 1 0 0 0,0-1 0 0 0,-1 0 0 0 0,1 0 0 0 0,-1 0 0 0 0,1 0 0 0 0,-1 0 0 0 0,-12 13 0 0 0,8-8-69 0 0,0 0 0 0 0,0 0 0 0 0,-1 0 0 0 0,0-1 0 0 0,0 0 0 0 0,0-1 1 0 0,-1 1-1 0 0,-5 1 69 0 0,-28 19-157 0 0,34-21 242 0 0,0-1 0 0 0,0 1 1 0 0,0-1-1 0 0,0-1 0 0 0,-1 1 0 0 0,0-1 1 0 0,1-1-1 0 0,-1 1 0 0 0,-2-1-85 0 0,2 1 10 0 0,-18 2-22 0 0,1-1-1 0 0,0 0 1 0 0,-13-2 12 0 0,-1 5 34 0 0,23-3-15 0 0,7-1-74 0 0,0-1-1 0 0,0-1 1 0 0,-1 0-1 0 0,1 0 1 0 0,0-1-1 0 0,-5-1 56 0 0,8 3 225 0 0,5-1-220 0 0,1 1 0 0 0,-1-1-1 0 0,0 0 1 0 0,0 0 0 0 0,1 0 0 0 0,-1 0-1 0 0,0 0 1 0 0,1 0 0 0 0,-1 0 0 0 0,0 0-1 0 0,0 0 1 0 0,1 0 0 0 0,-1 0-1 0 0,0 0 1 0 0,1 0 0 0 0,-1 0 0 0 0,0-1-1 0 0,1 1 1 0 0,-1 0 0 0 0,0 0-1 0 0,1-1 1 0 0,-1 1 0 0 0,1-1 0 0 0,-1 1-5 0 0,-3-4-30 0 0,3 4-150 0 0,1 0-62 0 0,10-17-3122 0 0,-6 9 1801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09T18:45:33.1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20684 8184 1825 0,'0'0'80'0,"0"0"18"16,0 0-78-16,0 0-20 0,0 0 0 0,0 0 0 15,0 0 118-15,0 0 20 0,-4 4 4 0,-9 4 1 16,9-4-56-16,-9 3-11 0,4-3-3 0,0 0 0 16,-8 0-23-16,4 0-5 0,-5 0-1 0,1 0 0 15,0-1 7-15,-1-3 1 0,1 4 0 0,0 0 0 0,-5 4-29 0,5-4-6 16,-5 3-1-16,0-3 0 0,5 4 0 0,-5 0 0 15,-4 3 0-15,4-3 0 0,1 4 13 0,-1-1 3 16,-4 1 0-16,-5-1 0 0,-3 1-16 0,8 0-4 16,0-1 0-16,-1 1 0 0,-3-1 0 0,0 1 0 15,-5-1 0-15,5-3 0 0,-5 0 0 0,0 3 0 16,0-3 0-16,5 4 0 0,-5-5-12 0,5 1 0 16,-1 0 0-16,-3 3-10 0,3 1 10 0,5-4 0 15,-9 3 0-15,1 5 0 0,3-5 24 0,-3 1 6 16,-5 0 2-16,-1-1 0 0,6 1-32 0,-5-1 0 15,4 1-13-15,-9-4 4 0,5 3-2 0,0-3 0 16,13 4 0-16,0-5 0 0,4 1 11 0,1 4 0 16,3-1 0-16,-8 1 0 0,-4-1 10 0,4 1 4 15,0 3 1-15,-9 1 0 0,0-5-15 0,-12 5 0 16,3-5 8-16,1 1-8 0,4 0 0 0,4-1 0 0,0 1 8 16,0-5-8-16,-4 5-12 0,5 3-6 0,-1-3-1 0,4 3 0 15,5 1 35-15,-4-1 8 0,4 1 0 0,-4-1 1 16,3 1-15-16,1-5-10 0,-4 5 12 0,8-5-12 15,-4-3 8-15,0 7-8 0,4-7 0 0,-8 8 0 16,0-5 8-16,-5 1-8 0,-4-1 0 0,-9 5 0 16,0 3 10-16,5-3-10 0,4-1 8 0,0 0-8 15,0-3 0-15,4 3 0 0,5-3 8 0,3 0-8 16,6-1 0-16,-5 5 0 0,4-1 0 0,-4 1 0 16,4-5 24-16,1 5-1 0,-10-1 0 0,5 0 0 0,-9 1-36 0,5-1-7 15,-9 1-2-15,0-1 0 0,0 1 22 0,0-1 0 16,4-3 0-16,-4 3 0 0,4 1 0 0,5-5 0 15,-1 1 0-15,1-1 0 0,4-3 0 0,0 4 0 16,0-1 0-16,4 5 0 0,-4-5 0 0,4 1 0 16,-8 3 0-16,4-3 0 0,-9-1 0 0,-4 5 0 15,4-8 0-15,0 3 0 0,1 1 0 0,3-1 0 16,1 1 8-16,-14 0-8 0,5-1 16 0,9-3 2 16,-5 3 0-16,9 1 0 0,-4 0-18 0,4-5 0 15,4 1 0-15,-4 4 0 0,-4-5 0 0,4 1 0 16,-5 0 0-16,5-1 0 0,-9 1-9 0,14 0-6 15,-1 0-1-15,-4-1 0 0,8 5 26 0,-3-4 5 16,-5-1 1-16,0 1 0 0,-5 0-16 0,-8 3 0 16,0-3 0-16,0 4 0 0,9-8-9 0,-5 3-5 15,4 1-1-15,5 0 0 0,-4-4 24 0,8 7 5 0,1-3 1 16,-1 0 0-16,0-5-15 0,5 5-18 0,-1 0 4 0,5 0 1 16,-13-4 13-16,5 7 0 0,-5-3 0 0,4 0 0 15,0 3 0-15,-4-3 0 0,0 0 0 0,-4 3 0 16,-1-3 0-16,10 3 0 0,-1-7 0 0,0 8 0 15,-8-4 0-15,4-1 0 0,8 1 0 0,-8 0 0 16,0 0 0-16,4-1 0 0,-4-3 0 0,0 4 0 16,9-4 0-16,-9 0 0 0,4-1 0 0,5 5 0 15,-5-4 0-15,0 4 0 0,5-1 0 0,0-3 0 16,-1 0 0-16,1 4 0 0,0-4 0 0,-1 0 0 16,-4 3 0-16,5-3 0 0,0 4 0 0,-1-4 0 15,-3 3 0-15,3-3 0 0,5 0 0 0,-4 0 0 0,-5 0 0 0,0 0 0 16,9 3 0-16,0-3 0 0,5 0 0 0,-1-4 0 15,-4 4 0-15,-4 0 0 0,-5-4 0 0,5 4 0 16,-1-4 0-16,5 8 0 0,-4-5 15 0,4 1-4 16,-5-4-1-16,5 4 0 0,0-4-10 0,-4 4 0 15,0-4 0-15,4 4 0 0,13-4 0 0,0 0-14 16,-9 0 3-16,-4 0 1 0,0 4 10 0,-5-4 0 16,-12 0 0-16,13 0 0 0,17 0 0 0,0 0 0 15,-18 4 0-15,14-4 0 0,4 0 11 0,0 0-3 16,-13 0 0-16,9 3 0 15,4-3-8-15,0 0 0 0,0 0-12 0,0 0 12 0,0 0 0 0,0 0 0 16,0 0 0-16,0 0 0 0,0 0 0 0,0 0 0 16,0 0 0-16,0 0 0 0,0 0 0 0,0 0 0 15,0 0 0-15,-9 4 0 0,9-4 0 0,0 0 0 16,-9 0 9-16,9 0-9 0,0 0 0 0,0 0 0 16,0 0 0-16,0 0 0 0,-8 0 0 0,8 0 0 0,0 0 0 0,0 0 0 15,0 0 0-15,0 0 0 0,0 0 0 0,0 0 0 16,0 0 0-16,-5-4 0 0,-3 1 0 0,-1-5 0 15,5 0 8-15,4 4-8 0,-5-3 8 0,5-1-8 16,0-4 10-16,5 1-2 0,3-9-8 0,1 5 12 16,-5-1-1-16,9 1-1 0,18-4 0 0,-1-1 0 15,-4 1 1-15,-4 8 0 16,-5-5 0-16,1 1 0 0,3 3-8 0,-3-3-3 0,-1-1 0 0,0 5 0 16,5-5 0-16,0 1 0 0,-5 3 0 0,5 1 0 15,-9 3 0-15,-4 0 0 0,-1 4 0 0,-8 4 0 0,0 0 0 0,0 0 0 16,0 0 0-16,0 0 0 0,0 0 0 0,0 0 0 15,0 0 0-15,0 0 0 0,0 0 0 0,0 8 0 16,-4 0 0-16,-5-1 0 0,1 5 0 0,-1 0 0 16,-4-1 0-16,0 1 0 0,0 3 0 0,0 1 0 15,-5-1 0-15,5 0 0 16,-4-3-28-16,0 0-3 0,-1 3 0 0,5 1 0 0,-4-5 51 0,4 1 9 16,0-1 3-16,0 1 0 0,0-1-24 0,0 1-8 15,4-4 0-15,0-1 0 0,1 1 0 0,-1 0 0 16,5 3 0-16,-1-3 0 0,5 0 0 0,-4 0 0 15,0-4 0-15,4 3 0 0,-5 1 0 0,5-4 0 16,0 4 0-16,5 3 0 0,-5-7 0 0,4 4 0 16,0-1 0-16,1 1 0 0,3 0 0 0,-3 0 0 15,3-5 0-15,1 9 0 0,0-4 0 0,4 3 0 16,4-3 0-16,5 4 0 0,0-1 0 0,8 1 0 0,-4-4 0 0,9-1 0 16,-5 1 0-16,1-4 0 0,-1 0 0 0,0 0 0 15,-4-1 0-15,0-6 0 0,-4-1 0 0,-4-4-1093 16,-1-4-218-16</inkml:trace>
  <inkml:trace contextRef="#ctx0" brushRef="#br0" timeOffset="934.385">20463 8613 2019 0,'0'0'89'0,"0"0"19"0,0 0-86 0,0 0-22 16,0 0 0-16,-9 0 0 0,9 0 158 0,0 0 27 0,-8-4 6 0,8 4 1 15,-5-4-58-15,1 0-11 0,0-4-3 16,4 8 0-16,0-7-38 0,0-1-8 0,4-4-2 0,5 5 0 15,-1-5-27-15,1 1-5 0,8-9-2 0,1 1 0 16,-1 0-15-16,0-5-3 0,9-6-1 0,-4 3 0 16,4 0-8-16,-4-4-2 0,-5 4 0 0,-4 0 0 15,5 3 3-15,-1 5 0 0,-4 4 0 0,0-1 0 16,-4 1-12-16,-1-1 0 0,-3 5 0 0,-5-1 7 16,-5 1-7-16,-3 3 0 0,-1 0 0 0,0-3 0 15,-4 3 0-15,0 4 0 0,-4-4 0 0,-5 4 0 16,-4 1 0-16,0-5 0 0,4 0 0 0,-4 0 0 15,0-3 0-15,5 3 0 0,-1-7 0 0,5 7 0 0,-1-4 0 0,1 5 0 16,4-1 0-16,0 0 0 0,4 0 0 0,0 1 0 16,1-1 0-16,3 4-1092 15,-3 0-219-15</inkml:trace>
  <inkml:trace contextRef="#ctx0" brushRef="#br0" timeOffset="12003.724">11413 11057 1152 0,'0'0'102'0,"0"0"-82"0,0 0-20 0,0 0 0 16,0 0 208-16,0 0 38 0,-9-4 7 0,5 4 2 16,4 0-95-16,-4-4-20 0,-5-4-3 0,0 4-1 15,-4 0-50-15,0 1-10 0,-4-5-3 0,4 4 0 16,-5 0 6-16,-3-4 1 0,3 5 0 0,-3-5 0 16,-5 8-47-16,4-4-9 0,0 0-1 0,-4-4-1 15,0 5 5-15,4-1 1 0,-4 0 0 0,5-4 0 0,-5 4-9 0,4-3-2 16,0-1 0-16,-4-4 0 0,0 4-1 0,0-3 0 15,0 3 0-15,0-3 0 0,-5 3 1 0,5-4 0 16,-4 5 0-16,4-5 0 0,0 4-3 0,-4-3-1 16,-1 7 0-16,5-4 0 0,-4 0 2 0,4 1 0 15,0-1 0-15,0 0 0 0,4 1-15 0,0-1 0 16,0 4 0-16,1 0 0 0,-1 0 0 0,5 0 0 16,-5 0 0-16,0-3 0 0,5 3 0 0,-9-4 0 15,4 0 0-15,0 1 0 0,-12-1 20 0,3 4 0 16,1-4 1-16,4-3 0 0,0 3-21 0,-5 0 0 15,5 1 0-15,0 3-12 0,0-4 12 0,0 4 0 16,0-3 0-16,0 3 0 0,0 0-15 0,0 0-1 16,8-4 0-16,-8 4 0 0,9 0 32 0,-5 1 5 15,5-5 2-15,0 4 0 0,-1 0-15 0,1 0-8 0,4 0 8 16,-5 1-8-16,-3-1 0 0,8 0 8 16,-5 0-8-16,1 0 0 15,0 0-19-15,4 0-8 0,0 1-1 0,4-1-1 0,4-4 29 0,-12 8 0 0,8-4 0 0,-4 0 0 16,-4 0 0-16,0-3 0 0,-5 3 0 0,5 0 0 15,-1 4 0-15,1-4 0 0,-1 0 0 0,1 0 0 16,4 1 0-16,-4 3 0 0,8-4 0 0,-8 4 0 16,4 0 20-16,4-4 9 0,-4 4 3 0,4-4 0 15,-4 4-24-15,5-4-8 0,-1 4 0 0,0 0 0 16,-4 0 0-16,4 0 0 0,1-4 0 0,-5 4 0 16,8 0 0-16,-12 0 0 0,13 0 0 0,-5 0 0 15,0 0 0-15,9 0 0 0,0 0 0 0,0 0 0 16,0 0 0-16,0 0 0 0,0 0 0 0,0 0 0 15,0 0-28-15,0 0-3 0,-4-7 0 0,4 7 0 0,0 0 31 0,0 0 0 16,0 0 0-16,0 0 0 0,0 0 0 0,0 0 0 16,4-8 0-16,-4 8 0 15,0 0 0-15,5-4 0 0,-1 0 0 0,5 0 0 0,-5 0 0 0,5-3 0 16,-1 3 0-16,5-4 0 0,0 4 19 0,0 0 9 16,0 0 3-16,9-3 0 0,-9-1-31 0,5 4 8 15,-5 0-8-15,0-3 4 0,-5-1-4 0,5 4 0 16,0 0 0-16,-4-4 0 0,4 5 0 0,0 3 0 15,-4-4 0-15,4 0 0 16,-4 0 0-16,4 0 0 0,0 4 0 0,4-4 0 0,-4 4 0 0,-4 0 0 16,-1 0 0-16,-8 0 0 0,0 0 0 0,0 0 0 15,0 0 0-15,0 0 0 0,0 0 0 0,-8 8 0 16,-1-4 0-16,-4 4 0 16,-4-5-28-16,-9 1-3 0,-1 0 0 0,-3 0 0 0,4 0 50 0,-9 0 9 0,1 3 3 15,7-3 0-15,1 0-31 0,0 0 0 0,9 4 0 0,0-4 0 16,-1-1 0-16,5 1 8 0,5 4-8 0,-5-8 4 15,4 8-4-15,0-4 0 0,5-1 0 0,-1 1 0 16,1 0 0-16,0 0 0 0,-1 4 0 0,5 3 0 31,0-3-26-31,0 0-5 0,0 3-1 0,5 1 0 0,-1 0 32 0,0-1 0 0,5 1 0 0,0-1 0 16,4 1 19-16,0 3 9 0,-4-3 3 0,4 3 0 16,4-3-31-16,-4-4 0 0,4 3 0 0,-8 1 0 15,0-4 0-15,4 3 0 0,4-3 0 0,1 0 0 16,-5-1-59-16,4 5-17 0,-8-4-4 0</inkml:trace>
  <inkml:trace contextRef="#ctx0" brushRef="#br0" timeOffset="12835.27">11096 10713 2649 0,'0'0'58'0,"0"0"12"0,0-8 2 0,-4 1 4 0,4 7-61 0,0 0-15 16,-5-8 0-16,5 8 0 0,0 0 96 0,0 0 17 15,0 0 3-15,0 0 1 0,0 0-47 0,0 0-10 0,0 0-1 16,0 0-1-16,0 0-19 0,0 0-4 0,0 0-1 0,0 15 0 15,5 1-7-15,-1-5-2 0,0 1 0 0,1-1 0 16,3 1-5-16,5 0-2 0,-4-1 0 0,4 5 0 16,-4-5-6-16,4 5-2 0,0-1 0 0,0 1 0 15,0-5-1-15,0 5 0 0,-4-1 0 0,-1 0 0 16,5 1 1-16,-8 3 0 0,-1-7 0 0,0 7 0 16,-4-7-10-16,0 3 12 0,-4 1-12 0,0-5 12 15,-5 5-12-15,-4-1 0 0,0-3 0 0,-4 3 7 16,-1-3-7-16,-3 3 0 0,-1-3 0 0,-4-1 0 15,8-3 0-15,1 4 0 0,-5-5 0 0,5 1 0 16,0 4-28-16,-1-5-3 0,1 5 0 0,4-4 0 0,0-5 31 0,0 5 0 16,4-4 0-16,0 0 0 0,-4-4 0 0,0 4 0 15,5 0 0-15,-1-4 0 0,0 0 17 0,5 0 10 16,-5 0 1-16,9 0-1104 16,0 0-220-16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7T20:20:50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2140 32 1840 0 0,'2'1'120'0'0,"-1"0"0"0"0,1 0 0 0 0,0 0 1 0 0,0-1-1 0 0,0 1 0 0 0,-1 0 0 0 0,1-1 0 0 0,0 0 1 0 0,0 1-1 0 0,0-1 0 0 0,0 0 0 0 0,0 0-120 0 0,6-1 4373 0 0,-1-4 5259 0 0,-3 1-1786 0 0,1-2-5865 0 0,-2 0-2316 0 0,-4 3 1234 0 0,0 3-730 0 0,1 0-118 0 0,0-1-1 0 0,0 0 0 0 0,0 1 1 0 0,-1-1-1 0 0,1 0 0 0 0,0 1 1 0 0,-1-1-1 0 0,1 1 0 0 0,0-1 1 0 0,-1 1-1 0 0,1-1 0 0 0,0 1 1 0 0,-1-1-1 0 0,1 1 0 0 0,-1-1 1 0 0,1 1-1 0 0,-1-1-50 0 0,-98-2 1311 0 0,25 10-694 0 0,74-7-610 0 0,-5 0 26 0 0,0 0 1 0 0,0 0-1 0 0,1 1 0 0 0,-1-1 0 0 0,0 1 0 0 0,0 0 0 0 0,1 0 0 0 0,-5 2-33 0 0,6-1 30 0 0,0 0 0 0 0,-1 0-1 0 0,1 0 1 0 0,-1-1 0 0 0,1 0 0 0 0,-1 1 0 0 0,0-1-1 0 0,0 0 1 0 0,1-1 0 0 0,-1 1 0 0 0,-2-1-30 0 0,-6 1 148 0 0,1-1 0 0 0,-1-1 1 0 0,-1 0-149 0 0,-23-2-26 0 0,24 4 135 0 0,1 0 1 0 0,-12 2-110 0 0,-22 3 177 0 0,16-5-35 0 0,20 0-81 0 0,1 0-1 0 0,0-1 1 0 0,-8-1-61 0 0,1-1 34 0 0,12 1-22 0 0,-1 0-1 0 0,1 1 1 0 0,-1-1-1 0 0,1 1 1 0 0,-1 0 0 0 0,1 0-1 0 0,-1 1 1 0 0,1-1-1 0 0,-2 1-11 0 0,4-1 4 0 0,0 0 0 0 0,0 1-1 0 0,0-1 1 0 0,0 0 0 0 0,-1 0-1 0 0,1 0 1 0 0,0 0-1 0 0,0 0 1 0 0,0-1 0 0 0,0 1-1 0 0,0 0 1 0 0,-1 0-4 0 0,2-1 2 0 0,-1 1 0 0 0,0 0 0 0 0,0 0 0 0 0,0 0 0 0 0,0 0 0 0 0,0-1 0 0 0,1 1-1 0 0,-1 1 1 0 0,0-1 0 0 0,0 0 0 0 0,0 0 0 0 0,0 0 0 0 0,0 0 0 0 0,0 1 0 0 0,1-1 0 0 0,-2 0-2 0 0,-2 2 19 0 0,0-1 0 0 0,0 1 0 0 0,-1-1-1 0 0,1 0 1 0 0,-1-1 0 0 0,1 1 0 0 0,-5-1-19 0 0,-19 1 52 0 0,23-2-52 0 0,1 0 0 0 0,-1 1 0 0 0,0 0 0 0 0,0 0 0 0 0,1 0 0 0 0,-1 0 0 0 0,0 1 0 0 0,1 0 0 0 0,-1 0 0 0 0,1 0 0 0 0,-1 0 0 0 0,0 1 0 0 0,-8 3 0 0 0,8-6 0 0 0,3 0 0 0 0,1 0 0 0 0,0 0 0 0 0,0 1 0 0 0,-1-1 0 0 0,1 1 0 0 0,-1-1 0 0 0,1 1 0 0 0,0-1 0 0 0,-1 1 0 0 0,1 0 0 0 0,-2-1 0 0 0,-8 1 0 0 0,3 0 0 0 0,-1 0 0 0 0,1-3 0 0 0,0 0 0 0 0,0 6 0 0 0,7-2 0 0 0,-3 1 0 0 0,-11-2 0 0 0,-2-9 0 0 0,9 3 0 0 0,2 3 0 0 0,-1 1 0 0 0,7 3 0 0 0,-1-1 0 0 0,1 0 0 0 0,0 0 0 0 0,0 1 0 0 0,0-1 0 0 0,-1 0 0 0 0,1 0 0 0 0,0 0 0 0 0,-1 0 0 0 0,1 1 0 0 0,0-1 0 0 0,0 0 0 0 0,-1 0 0 0 0,1 0 0 0 0,0 0 0 0 0,-1 0 0 0 0,1 0 0 0 0,0 0 0 0 0,0 0 0 0 0,-1 0 0 0 0,1 0 0 0 0,0 0 0 0 0,-1 0 0 0 0,1 0 0 0 0,0 0 0 0 0,-1 0 0 0 0,1 0 0 0 0,0 0 0 0 0,0 0 0 0 0,-1 0 0 0 0,1 0 0 0 0,0-1 0 0 0,-1 1 0 0 0,1 0 0 0 0,0 0 0 0 0,0 0 0 0 0,-28-7 0 0 0,27 7 0 0 0,1 0 0 0 0,0 0 0 0 0,-1 0 0 0 0,1 0 0 0 0,0 0 0 0 0,-1 0 0 0 0,1 0 0 0 0,0 0 0 0 0,0 0 0 0 0,-1 0 0 0 0,1 0 0 0 0,0 0 0 0 0,0 0 0 0 0,-1 0 0 0 0,1 0 0 0 0,0 0 0 0 0,0 0 0 0 0,-1-1 0 0 0,1 1 0 0 0,0 0 0 0 0,0 0 0 0 0,0 0 0 0 0,-1 0 0 0 0,1-1 0 0 0,0 1 0 0 0,0 0 0 0 0,0 0 0 0 0,0 0 0 0 0,-1-1 0 0 0,1 1 0 0 0,0 0 0 0 0,0 0 0 0 0,0-1 0 0 0,-1 1 0 0 0,1 0 0 0 0,0 0 0 0 0,0-1 0 0 0,-1 1 0 0 0,1 0 0 0 0,0 0 0 0 0,-1 0 0 0 0,1 0 0 0 0,0-1 0 0 0,0 1 0 0 0,-1 0 0 0 0,1 0 0 0 0,0 0 0 0 0,-1 0 0 0 0,1 0 0 0 0,0 0 0 0 0,-1 0 0 0 0,1 0 0 0 0,-1 0 0 0 0,1 0 0 0 0,0 0 0 0 0,-1 0 0 0 0,1 0 0 0 0,0 0 0 0 0,-1 0 0 0 0,1 1 0 0 0,0-1 0 0 0,0 0 0 0 0,-1 0 0 0 0,1 0 0 0 0,0 0 0 0 0,-1 1 0 0 0,-2 0 0 0 0,-19 2 0 0 0,22-2 0 0 0,0-1 0 0 0,-1 0 0 0 0,1 0 0 0 0,-1 0 0 0 0,1 1 0 0 0,0-1 0 0 0,-1 0 0 0 0,1 0 0 0 0,-1 0 0 0 0,1 0 0 0 0,-1 0 0 0 0,1 0 0 0 0,-1 0 0 0 0,1 0 0 0 0,0 0 0 0 0,-1 0 0 0 0,1 0 0 0 0,-1 0 0 0 0,1 0 0 0 0,-1 0 0 0 0,1-1 0 0 0,0 1 0 0 0,-1 0 0 0 0,1 0 0 0 0,-1 0 0 0 0,1-1 0 0 0,-1 1 0 0 0,0-1 0 0 0,0 0 0 0 0,0 0 0 0 0,0 1 0 0 0,-1-1 0 0 0,1 0 0 0 0,0 1 0 0 0,-1-1 0 0 0,1 1 0 0 0,0-1 0 0 0,-1 1 0 0 0,1 0 0 0 0,-1-1 0 0 0,-2 3-37 0 0,4-2 33 0 0,0 1 0 0 0,0-1 0 0 0,-1 0 0 0 0,1 0-1 0 0,0 0 1 0 0,-1 1 0 0 0,1-1 0 0 0,0 0-1 0 0,0 0 1 0 0,-1 0 0 0 0,1 0 0 0 0,0 1 0 0 0,-1-1-1 0 0,1 0 1 0 0,-1 0 0 0 0,1 0 0 0 0,0 0 0 0 0,-1 0-1 0 0,1 0 1 0 0,0 0 0 0 0,-1 0 0 0 0,1 0 4 0 0,-1 0-71 0 0,1 0 0 0 0,0 1 11 0 0,-4 4-9 0 0,4-4 5 0 0,-13 3-499 0 0,12-4 537 0 0,0 1 0 0 0,0-1 1 0 0,0 0-1 0 0,1 1 0 0 0,-1-1 1 0 0,0 0-1 0 0,0 0 0 0 0,0 1 0 0 0,0-1 1 0 0,0 0-1 0 0,0 0 0 0 0,1 0 1 0 0,-1 0-1 0 0,0 0 0 0 0,0 0 1 0 0,0-1-1 0 0,0 1 0 0 0,0 0 1 0 0,0 0-1 0 0,1-1 0 0 0,-1 1 0 0 0,0 0 1 0 0,0-1-1 0 0,0 1 26 0 0,0-1-83 0 0,1 1 10 0 0,0 0 0 0 0,0 0-6 0 0,0 0-1 0 0,0 0 0 0 0,0 0 3 0 0,0 0 10 0 0,0 0 3 0 0,0 0 0 0 0,0 0-7 0 0,0 0-19 0 0,-1 0 18 0 0,-1 0 62 0 0,0 0 0 0 0,1 0 0 0 0,-1 0 0 0 0,0 0 0 0 0,0 0 0 0 0,0 1 0 0 0,1-1 0 0 0,-1 1 0 0 0,0-1 0 0 0,0 1 1 0 0,1-1-1 0 0,-1 1 0 0 0,0 0 0 0 0,0 1 10 0 0,1-2-4 0 0,0 1-1 0 0,1-1 1 0 0,-1 0 0 0 0,0 1-1 0 0,0-1 1 0 0,1 0 0 0 0,-1 1 0 0 0,0-1-1 0 0,0 0 1 0 0,1 0 0 0 0,-1 0 0 0 0,0 1-1 0 0,0-1 1 0 0,0 0 4 0 0,1-1 0 0 0,-1 1 0 0 0,1 0 0 0 0,0 0 0 0 0,0 0 0 0 0,0 0 0 0 0,-1 0 0 0 0,1 0 0 0 0,0 0 0 0 0,0 0 0 0 0,0 0 0 0 0,0 0 0 0 0,-1 0 0 0 0,1 0 0 0 0,0 0 0 0 0,0 0 0 0 0,0 0 0 0 0,-1 0 0 0 0,1 0 0 0 0,0 1 0 0 0,0-1 0 0 0,0 0 0 0 0,0 0 0 0 0,-1 0 0 0 0,1 0 0 0 0,0 0 0 0 0,0 0 0 0 0,0 0 0 0 0,0 0 0 0 0,0 1 0 0 0,-1-1 0 0 0,1 0 0 0 0,0 0 0 0 0,0 0 0 0 0,0 0 0 0 0,0 1 0 0 0,0-1 0 0 0,0 0 0 0 0,0 0 0 0 0,0 0 0 0 0,0 1 0 0 0,-1-1 0 0 0,1 0 0 0 0,0 0 0 0 0,0 1 0 0 0,0-1 0 0 0,0 0 0 0 0,0 1 0 0 0,0-1 0 0 0,-1 0 0 0 0,1 0 0 0 0,0 0 0 0 0,0 1 0 0 0,0-1 0 0 0,-1 0 0 0 0,1 0 0 0 0,0 0 0 0 0,0 1 0 0 0,-1-1 0 0 0,1 0 0 0 0,0 0 0 0 0,0 0 0 0 0,-1 0 0 0 0,1 0 0 0 0,0 0 0 0 0,0 0 0 0 0,-1 0 0 0 0,1 0 0 0 0,-21 11 0 0 0,13-7 0 0 0,-15 6 0 0 0,2-7 0 0 0,-15-3 0 0 0,33 0 0 0 0,-18-2 0 0 0,9 4 0 0 0,4-2 0 0 0,0 0 0 0 0,1-2-16 0 0,5 1-64 0 0,2 1 11 0 0,-2 0 95 0 0,-7 0-15 0 0,-1 0 0 0 0,6 1 31 0 0,-2 3-31 0 0,-2 5-11 0 0,-2 1 26 0 0,9-8-10 0 0,-1 1-5 0 0,2-2-10 0 0,-1 0-1 0 0,0 0 1 0 0,1 0-1 0 0,-1 0 1 0 0,1 0-1 0 0,-1 0 1 0 0,1 0-1 0 0,-1 0 1 0 0,1 0-1 0 0,0 0 1 0 0,0 0-1 0 0,-1 0 1 0 0,1 0-1 0 0,0 0 1 0 0,0 0-1 0 0,0 1 1 0 0,0-1-1 0 0,0 0 1 0 0,1 0-1 0 0,-1 0 0 0 0,1 6 54 0 0,-1 5-44 0 0,0-8-9 0 0,0 0 1 0 0,0-1-1 0 0,0 1 1 0 0,0 0-1 0 0,1-1 1 0 0,-1 1-1 0 0,1-1 1 0 0,1 2-2 0 0,0 7 50 0 0,-4 3 6 0 0,3-3-42 0 0,2-10-20 0 0,-1 2 10 0 0,0 16 48 0 0,-2-18-40 0 0,0 1-1 0 0,0-1 0 0 0,0 0 0 0 0,0 1 0 0 0,1-1 0 0 0,-1 1 0 0 0,1-1 0 0 0,0 2-11 0 0,0 5 47 0 0,4 19 104 0 0,-5-24-133 0 0,0-1-1 0 0,0 1 1 0 0,1-1-1 0 0,-1 0 1 0 0,1 1-1 0 0,0-1 1 0 0,0 1-18 0 0,2 10 20 0 0,2 21 76 0 0,-1-7 712 0 0,-4-14-973 0 0,1 0 0 0 0,0 0 1 0 0,1-1-1 0 0,1 2 165 0 0,-3-15 0 0 0,0 1 0 0 0,0-1 0 0 0,1 0 0 0 0,-1 1 0 0 0,0-1 0 0 0,0 1 0 0 0,0-1 0 0 0,0 1 0 0 0,0-1 0 0 0,0 0 0 0 0,0 1 0 0 0,1-1 0 0 0,-1 1 0 0 0,-1-1 0 0 0,1 1 0 0 0,0-1 0 0 0,0 1 0 0 0,0-1 0 0 0,0 1 0 0 0,0-1 0 0 0,0 0 0 0 0,0 1 0 0 0,-1-1 0 0 0,1 1 0 0 0,0-1 0 0 0,0 0 0 0 0,-1 1 0 0 0,1-1 0 0 0,0 1 0 0 0,0-1 0 0 0,-1 0 0 0 0,0 2 0 0 0,1 0 4 0 0,-1 1-1 0 0,1 0 1 0 0,0-1 0 0 0,0 1 0 0 0,1 0-1 0 0,-1-1 1 0 0,1 1 0 0 0,-1-1-4 0 0,3 17 219 0 0,1 64 28 0 0,0-32-344 0 0,-4-48 229 0 0,0-2 17 0 0,0 36-446 0 0,3-16 274 0 0,-3-20 23 0 0,1 0 0 0 0,-1 0 0 0 0,0 0 0 0 0,0-1 0 0 0,0 1 0 0 0,1 0 0 0 0,-1 0 0 0 0,0 0 0 0 0,0 0 0 0 0,0-1 0 0 0,0 1 0 0 0,0 0 0 0 0,-1 0 0 0 0,1 0 0 0 0,0 0 0 0 0,0-1 0 0 0,0 1 0 0 0,-1 0 0 0 0,1 0 0 0 0,-1 2 0 0 0,3 9 0 0 0,2 15 208 0 0,0-6-264 0 0,-4 62 39 0 0,0-81 123 0 0,0 19-279 0 0,3 5 506 0 0,-3-25-369 0 0,-1 2 24 0 0,6 6-249 0 0,-4-8 322 0 0,-1-1-54 0 0,0 1-1 0 0,0-1 1 0 0,0 0-1 0 0,0 1 1 0 0,1-1-1 0 0,-1 1 1 0 0,0-1-1 0 0,0 0 1 0 0,0 1-1 0 0,1-1 0 0 0,-1 0 1 0 0,0 0-1 0 0,0 1 1 0 0,1-1-1 0 0,-1 0 1 0 0,0 1-1 0 0,1-1 1 0 0,-1 0-1 0 0,0 0 1 0 0,1 0-1 0 0,-1 1 0 0 0,0-1 1 0 0,1 0-1 0 0,-1 0 1 0 0,1 0-1 0 0,-1 0-6 0 0,13 3-96 0 0,-9-2 111 0 0,6 1-11 0 0,7 1-11 0 0,5-4 63 0 0,-18 1-56 0 0,4 0 24 0 0,1 0 0 0 0,-1 1-1 0 0,9 2-23 0 0,-11-2 4 0 0,17 3-4 0 0,-14-2 12 0 0,-1-1 1 0 0,0 0-1 0 0,0-1 0 0 0,1 1 0 0 0,0-2-12 0 0,5 1 14 0 0,-10-1 9 0 0,0 0-2 0 0,15 4-12 0 0,22 3-9 0 0,-37-6 0 0 0,0-1 0 0 0,16 6 0 0 0,-16-3 0 0 0,-3-2 0 0 0,1 1 0 0 0,-1-1 0 0 0,0 1 0 0 0,1-1 0 0 0,-1 0 0 0 0,1 1 0 0 0,-1-1 0 0 0,1 0 0 0 0,-1 0 0 0 0,1 0 0 0 0,-1 0 0 0 0,1 0 0 0 0,1-1 0 0 0,32 4 0 0 0,80-8 0 0 0,5 0 0 0 0,-83 5 0 0 0,-18 1 0 0 0,1 0 0 0 0,-1-2 0 0 0,1-1 0 0 0,7-1 0 0 0,14-11 0 0 0,-37 12 0 0 0,14-3 0 0 0,5 2 0 0 0,-20 2 0 0 0,-2 0 0 0 0,0 0 0 0 0,0 1 0 0 0,1 0 0 0 0,-1-1 0 0 0,0 1 0 0 0,0 0 0 0 0,1 0 0 0 0,-1 0 0 0 0,0 0 0 0 0,0 0 0 0 0,1 0 0 0 0,-1 0 0 0 0,0 0 0 0 0,0 0 0 0 0,1 0 0 0 0,42-1 0 0 0,-16 1 0 0 0,-18 0 0 0 0,0 0 0 0 0,-1 1 0 0 0,1 0 0 0 0,2 1 0 0 0,-9-1 0 0 0,-3-1 0 0 0,14-4 0 0 0,-9 2 0 0 0,19 1 0 0 0,-20 1 0 0 0,1 0 0 0 0,-1 1 0 0 0,1-1 0 0 0,-1 1 0 0 0,1 0 0 0 0,3 2 0 0 0,-3-2 0 0 0,18 5 0 0 0,-19-5 0 0 0,4 1 0 0 0,-1 0 0 0 0,0-1 0 0 0,1 0 0 0 0,-1-1 0 0 0,0 0 0 0 0,7 0 0 0 0,-6 1 0 0 0,-6-1 0 0 0,1 1 0 0 0,-1-1 0 0 0,0 0 0 0 0,1 0 0 0 0,-1 0 0 0 0,1 0 0 0 0,-1-1 0 0 0,0 1 0 0 0,1-1 0 0 0,1 0 0 0 0,6-1 0 0 0,-10 2 0 0 0,10 0 0 0 0,-3-1 0 0 0,-1-1 0 0 0,0 1 0 0 0,4-2 0 0 0,1 2 0 0 0,-6-2 0 0 0,2-1 0 0 0,-4 2 0 0 0,0-1 0 0 0,0 1 0 0 0,0-1 0 0 0,0 0 0 0 0,0 0 0 0 0,-1 0 0 0 0,1 0 0 0 0,-1 0 0 0 0,1-3 0 0 0,-2 6 0 0 0,0-4 0 0 0,1 0 0 0 0,-1 0 0 0 0,0 0 0 0 0,0 0 0 0 0,0 0 0 0 0,0 0 0 0 0,-1-1 0 0 0,1 1 0 0 0,-1 0 0 0 0,0 0 0 0 0,-1 0 0 0 0,1-1 0 0 0,-3-13 0 0 0,4 16 0 0 0,-1 0 0 0 0,-1 0 0 0 0,1 0 0 0 0,0 0 0 0 0,0 0 0 0 0,-1 0 0 0 0,1 0 0 0 0,-1 1 0 0 0,0-1 0 0 0,1 0 0 0 0,-1 0 0 0 0,0 0 0 0 0,-4-8 0 0 0,0-1 0 0 0,1 0 0 0 0,1 0 0 0 0,0 0 0 0 0,0 0 0 0 0,0-6 0 0 0,1 6 0 0 0,-2-46 0 0 0,2 46 0 0 0,1-1 0 0 0,1 0 0 0 0,0 1 0 0 0,1-10 0 0 0,0-9 0 0 0,-4-156 53 0 0,2 167-35 0 0,-1-1-1 0 0,-1 1 0 0 0,-1-4-17 0 0,0 3 25 0 0,1 1 1 0 0,1 0-1 0 0,0-6-25 0 0,2 3 38 0 0,1 0-1 0 0,2-6-37 0 0,-3-15 0 0 0,1 35-12 0 0,-1 0-1 0 0,0 1 1 0 0,0-1 0 0 0,0 0-1 0 0,-2-6 13 0 0,-1-23-73 0 0,2 25 188 0 0,1 9-3905 0 0,0 3-4102 0 0,-6 6-861 0 0</inkml:trace>
  <inkml:trace contextRef="#ctx0" brushRef="#br0" timeOffset="2453.114">974 75 7632 0 0,'-4'4'11359'0'0,"-2"-3"-4512"0"0,-10 0-2769 0 0,-15-5-6932 0 0,28 3 4207 0 0,0 1-1329 0 0,1 0 0 0 0,-1 0-1 0 0,0 0 1 0 0,1 0 0 0 0,-1 0-1 0 0,0 1 1 0 0,0 0-24 0 0,-11 1 66 0 0,-8-3 25 0 0,10 1-56 0 0,-1 0 0 0 0,1 0-1 0 0,0 1 1 0 0,-1 1 0 0 0,1 0 0 0 0,-2 1-35 0 0,2 0 36 0 0,-1 0 0 0 0,0-1 0 0 0,0-1 0 0 0,-7 0-36 0 0,-17 2 44 0 0,31-3-18 0 0,0 1-1 0 0,0-1 1 0 0,-1-1-1 0 0,1 1 1 0 0,0-1-1 0 0,0 0 1 0 0,0-1-1 0 0,-3 0-25 0 0,-41-1 193 0 0,24 1-90 0 0,23 2-99 0 0,1 0 0 0 0,-1 0 1 0 0,0 0-1 0 0,0 0 0 0 0,0 0 0 0 0,1-1 1 0 0,-1 1-1 0 0,0-1 0 0 0,0 0 0 0 0,1 0 1 0 0,-2-1-5 0 0,3 2 3 0 0,0 0 0 0 0,0 0 0 0 0,0 0 0 0 0,0 0 1 0 0,0 0-1 0 0,0 0 0 0 0,0 0 0 0 0,0 1 0 0 0,0-1 1 0 0,0 0-1 0 0,0 0 0 0 0,0 1 0 0 0,0-1 0 0 0,1 1 0 0 0,-1-1 1 0 0,0 1-1 0 0,0-1 0 0 0,0 1 0 0 0,1-1 0 0 0,-1 1 0 0 0,0 0-3 0 0,-2-1 68 0 0,-2 3 3 0 0,0 9 140 0 0,5-12-206 0 0,-1 1 0 0 0,1-1 0 0 0,0 1 1 0 0,-1-1-1 0 0,1 1 0 0 0,-1-1 0 0 0,1 1 0 0 0,0-1 1 0 0,0 1-1 0 0,-1-1 0 0 0,1 1 0 0 0,0 0 0 0 0,0-1 1 0 0,0 1-1 0 0,-1-1 0 0 0,1 2-5 0 0,0-2-9 0 0,0 1-1 0 0,0-1 1 0 0,0 1-1 0 0,0 0 1 0 0,-1-1-1 0 0,1 1 1 0 0,0-1-1 0 0,0 1 1 0 0,-1 0-1 0 0,1-1 1 0 0,0 1-1 0 0,-1-1 1 0 0,1 1-1 0 0,0-1 1 0 0,-1 1-1 0 0,1-1 1 0 0,-1 1-1 0 0,1-1 1 0 0,-1 0-1 0 0,0 1 10 0 0,0 0 5 0 0,0 0 1 0 0,0 0-1 0 0,0 0 0 0 0,0 0 1 0 0,0 0-1 0 0,0 1 0 0 0,0-1 0 0 0,1 0 1 0 0,-1 1-1 0 0,0-1 0 0 0,1 1 1 0 0,-1 0-6 0 0,0 0 0 0 0,0-1 1 0 0,1 1 0 0 0,-1 0 0 0 0,0 0 0 0 0,0-1 0 0 0,-1 1 0 0 0,1-1-1 0 0,0 1 1 0 0,0-1 0 0 0,-2 1-1 0 0,1 2-19 0 0,-1-1 0 0 0,0 0 0 0 0,1 0 0 0 0,-1 1 0 0 0,1 0 0 0 0,0-1 0 0 0,0 1 0 0 0,0 0 1 0 0,1 0-1 0 0,0 0 0 0 0,-1 0 0 0 0,1 0 0 0 0,1 1 0 0 0,-2 2 19 0 0,-2 30 1897 0 0,0 13-1881 0 0,1 24-16 0 0,6-23 0 0 0,-1-39 0 0 0,-2-12 0 0 0,1 1 0 0 0,-1 0 0 0 0,0 0 0 0 0,0 0 0 0 0,1 0 0 0 0,-1 0 0 0 0,0 0 0 0 0,0 0 0 0 0,0 0 0 0 0,0 0 0 0 0,0 0 0 0 0,0 0 0 0 0,-1 1 0 0 0,1 4 0 0 0,-1 0 0 0 0,1-1 0 0 0,0 1 0 0 0,1 0 0 0 0,-1-1 0 0 0,1 1 0 0 0,2 5 0 0 0,1 27 0 0 0,-4-31 0 0 0,1 7 0 0 0,-2-1 0 0 0,-1 10 0 0 0,0-1 0 0 0,3-8 0 0 0,-1-10 0 0 0,-2 5 0 0 0,7 28 0 0 0,-4-29-29 0 0,1 1-54 0 0,-1-1 0 0 0,0 1 1 0 0,-1 0-1 0 0,0 0 83 0 0,0-2 0 0 0,1 3 0 0 0,5 14 0 0 0,-6-18 0 0 0,0 1 0 0 0,0 5 0 0 0,0-10 0 0 0,4 10 0 0 0,-2-1 0 0 0,-3-8 0 0 0,0-1 0 0 0,3 7 0 0 0,1-2 0 0 0,-2-5 23 0 0,0-1 0 0 0,0 1-1 0 0,0-1 1 0 0,0 1 0 0 0,0-1 0 0 0,-1 1 0 0 0,1 0-1 0 0,0-1 1 0 0,-1 1 0 0 0,0 0 0 0 0,1 0 0 0 0,-1-1-1 0 0,0 1 1 0 0,0 0-23 0 0,2 8 26 0 0,3 5-339 0 0,-4-8 313 0 0,1-1 12 0 0,-1-5 51 0 0,-1-1 22 0 0,0 0 3 0 0,0 0-36 0 0,0 0-139 0 0,0 0-13 0 0,0 2 26 0 0,0 2 71 0 0,0-2 64 0 0,0-2 18 0 0,0 0 1 0 0,0 0-27 0 0,1 0-93 0 0,6 3 27 0 0,0 0 26 0 0,-5-2 41 0 0,37-1 23 0 0,38 3-37 0 0,-72-3-18 0 0,0 0-1 0 0,0-1 1 0 0,0 0-1 0 0,0 0 1 0 0,0 0 0 0 0,0 0-1 0 0,0-1 1 0 0,0 0-1 0 0,-1 0 1 0 0,4-2-22 0 0,13-2 0 0 0,-19 6 0 0 0,1-1 0 0 0,-1 1 0 0 0,1-1 0 0 0,-1 0 0 0 0,1 0 0 0 0,-1 0 0 0 0,0 0 0 0 0,1 0 0 0 0,-1-1 0 0 0,1 0 0 0 0,-1 1 0 0 0,1-1 0 0 0,-1 1 0 0 0,1 0 0 0 0,-1 0 0 0 0,1 0 0 0 0,0 0 0 0 0,0 1 0 0 0,-1-1 0 0 0,1 1 0 0 0,2-1 0 0 0,16-3 0 0 0,22-7 0 0 0,-25 8 0 0 0,-8 2 0 0 0,0 0 0 0 0,1 0 0 0 0,-1 1 0 0 0,8 1 0 0 0,10 0 0 0 0,-18 1 23 0 0,-6-1-16 0 0,-1-1 0 0 0,0 1-1 0 0,0-1 1 0 0,1 1 0 0 0,-1-1 0 0 0,3 0-7 0 0,11 3-69 0 0,-17-3-285 0 0,0 0-98 0 0,0 0-17 0 0,0 0-150 0 0,0 0-617 0 0,3-3-3325 0 0,-3 3-4446 0 0</inkml:trace>
  <inkml:trace contextRef="#ctx0" brushRef="#br0" timeOffset="4772.33">467 904 4144 0 0,'0'0'191'0'0,"0"0"354"0"0,0 0 1385 0 0,0 0 608 0 0,0 0 118 0 0,0 0-195 0 0,0 0-930 0 0,0 0-408 0 0,0 0-77 0 0,0 0-26 0 0,0 0-32 0 0,0 0-18 0 0,0 0-2 0 0,0 0-49 0 0,0 0-208 0 0,0 0-95 0 0,0 0-22 0 0,-16-6 2069 0 0,2 7-2421 0 0,0 1 1 0 0,1 0-1 0 0,-1 0 1 0 0,1 1-1 0 0,-1 1 1 0 0,1 0-1 0 0,-11 6-242 0 0,22-9 28 0 0,0 0-1 0 0,1 1 0 0 0,-1-1 1 0 0,1 0-1 0 0,-1 1 1 0 0,1-1-1 0 0,-1 1 0 0 0,1-1 1 0 0,0 1-28 0 0,-9 9 98 0 0,-15 8-150 0 0,14-9 128 0 0,0 2 0 0 0,1-1 0 0 0,0 2 0 0 0,-7 12-76 0 0,13-20 31 0 0,0 1-1 0 0,1 0 0 0 0,0 0 0 0 0,0 0 0 0 0,1 0 0 0 0,-1 0 0 0 0,0 5-30 0 0,-1 4 53 0 0,3-11-45 0 0,-10 14 6 0 0,2 3 24 0 0,-2 8-23 0 0,3-7 33 0 0,4-14-116 0 0,2-5-5 0 0,1 0 0 0 0,0 0 1 0 0,0 0-1 0 0,0 1 0 0 0,0-1 0 0 0,-1 4 73 0 0,-1 9 498 0 0,-1-5-191 0 0,4-7-250 0 0,-2 4-10 0 0,0 0 0 0 0,0 0-1 0 0,0 0 1 0 0,-2 2-47 0 0,0 10 369 0 0,4-18-137 0 0,-5 6-346 0 0,6-6 55 0 0,0 1-62 0 0,-4 12 615 0 0,0 20-794 0 0,3-34 79 0 0,0-1 61 0 0,0 0 263 0 0,0 0 93 0 0,0 0 17 0 0,0 0-54 0 0,0 0-241 0 0,0 0-100 0 0,0 0-18 0 0,0 2 49 0 0,3 4 234 0 0,-2-4 99 0 0,-1-2 18 0 0,0 0-46 0 0,0 0-224 0 0,0 0-98 0 0,0 0-21 0 0,9 0-3 0 0,37-3 672 0 0,-42 3-489 0 0,-1-1-1 0 0,0 0 1 0 0,0 0 0 0 0,1 0-1 0 0,-1 0 1 0 0,3-1 9 0 0,12-7-61 0 0,-1 0-1 0 0,1 0 1 0 0,1-4 61 0 0,6-5 100 0 0,-8 7 126 0 0,-15 11-242 0 0,0-1 0 0 0,-1 0 0 0 0,1 0 0 0 0,0 0-1 0 0,-1 0 1 0 0,1 0 0 0 0,0-1 0 0 0,-1 1 0 0 0,0 0 0 0 0,1-1 0 0 0,-1 1 0 0 0,0-1 0 0 0,1 0-1 0 0,-1 1 1 0 0,0-1 0 0 0,0 0 0 0 0,0-1 16 0 0,8-14-20 0 0,-5 13 20 0 0,16-6 155 0 0,-20 10-22 0 0,3-15-389 0 0,-3 15 260 0 0,0-1 1 0 0,0 1-1 0 0,0 0 0 0 0,0-1 1 0 0,0 1-1 0 0,0-1 0 0 0,0 1 0 0 0,0 0 1 0 0,-1-1-1 0 0,1 1 0 0 0,0-1 1 0 0,0 1-1 0 0,0 0 0 0 0,0-1 0 0 0,0 1 1 0 0,-1 0-1 0 0,1-1 0 0 0,0 1 1 0 0,0 0-1 0 0,-1-1 0 0 0,1 1 0 0 0,0 0 1 0 0,-1 0-1 0 0,1-1 0 0 0,0 1 1 0 0,0 0-1 0 0,-1 0 0 0 0,1 0 1 0 0,-1-1-1 0 0,1 1 0 0 0,0 0 0 0 0,-1 0 1 0 0,1 0-1 0 0,0 0 0 0 0,-1 0 1 0 0,1 0-1 0 0,-1 0 0 0 0,1 0 0 0 0,0 0 1 0 0,-1 0-1 0 0,1 0-4 0 0,-2 0-129 0 0,2 0 30 0 0,0 0 151 0 0,0 2-47 0 0,-1-1 1 0 0,0 1-1 0 0,0 0 1 0 0,1 0-1 0 0,-1-1 1 0 0,0 1-1 0 0,-1 0 1 0 0,1-1-1 0 0,0 1 0 0 0,0-1 1 0 0,-1 0-1 0 0,1 1 1 0 0,-1-1-1 0 0,1 0 1 0 0,-2 1-6 0 0,-5 6-147 0 0,1 1 198 0 0,-1 0 1 0 0,0 0-1 0 0,0-1 0 0 0,-5 4-51 0 0,-8 7 156 0 0,1-3-454 0 0,16-14 340 0 0,1 0 0 0 0,-1 1-1 0 0,1 0 1 0 0,-1 0 0 0 0,1 0 0 0 0,-1 1-42 0 0,3-3-11 0 0,0 0 0 0 0,0 0 0 0 0,1 0-1 0 0,-2 0 1 0 0,1 0 0 0 0,0 0 0 0 0,0 0-1 0 0,0 0 1 0 0,0-1 0 0 0,0 1 0 0 0,-1 0-1 0 0,1-1 1 0 0,0 1 0 0 0,-1-1 0 0 0,1 1-1 0 0,0-1 1 0 0,-1 0 0 0 0,1 0 0 0 0,0 0-1 0 0,-1 1 1 0 0,1-1 0 0 0,-1 0 0 0 0,1-1 0 0 0,0 1-1 0 0,-1 0 1 0 0,1 0 0 0 0,-1 0 0 0 0,1-1-1 0 0,0 1 1 0 0,-1-1 11 0 0,-11-3 66 0 0,-14-6 236 0 0,14 2-171 0 0,0-1 0 0 0,-7-6-131 0 0,-3-4 154 0 0,17 15-145 0 0,0-1 0 0 0,1-1 0 0 0,-1 1-1 0 0,1-1 1 0 0,1 0 0 0 0,-1 0 0 0 0,1 0 0 0 0,0-1 0 0 0,1 1-1 0 0,-1-1 1 0 0,0-4-9 0 0,1-5-123 0 0,-2-7-127 0 0,3 17-102 0 0,0 0 0 0 0,1 0 0 0 0,0 0 0 0 0,0 0 0 0 0,0 0 0 0 0,0 0 0 0 0,1-4 352 0 0,0 9-1355 0 0,0 1-1610 0 0,0 0-6230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0:59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1 512 920 0 0,'0'0'632'0'0,"0"0"2317"0"0,0 0 1012 0 0,0 0 205 0 0,1 2-373 0 0,0 3-2897 0 0,1 0 1 0 0,-1 0 0 0 0,0 1-1 0 0,0-1 1 0 0,-1 1 0 0 0,0 2-897 0 0,1-2 449 0 0,-1 1 0 0 0,1-1 0 0 0,0 1 0 0 0,1-1 0 0 0,0 3-449 0 0,4 12 972 0 0,0 0-1 0 0,1 20-971 0 0,7 26 1432 0 0,15 41 126 0 0,2 41-1558 0 0,-20-89 425 0 0,-11-53-326 0 0,1-1 0 0 0,0 0 0 0 0,0 1 0 0 0,1-1 0 0 0,0 0 0 0 0,0 0-1 0 0,1 1-98 0 0,-2-6 183 0 0,-1-1 1 0 0,0 0 0 0 0,0 0-9 0 0,0 0-41 0 0,0 0-19 0 0,0 0-3 0 0,0 0-1 0 0,-6-26 202 0 0,-8-48-145 0 0,12 61-136 0 0,-2-1 0 0 0,1 1 0 0 0,-5-10-32 0 0,-6-21 80 0 0,13 40-69 0 0,-8-35-72 0 0,2 0 0 0 0,0-11 61 0 0,-2-12-87 0 0,5 40 101 0 0,1 0-1 0 0,1-19-13 0 0,2 28 52 0 0,-1 1 30 0 0,1-1-1 0 0,0 1 0 0 0,1-1 1 0 0,0 1-1 0 0,1-1 0 0 0,1 1 1 0 0,0 0-1 0 0,1 0 0 0 0,1-4-81 0 0,1 2 9 0 0,0 1 29 0 0,0 0-1 0 0,1 1 1 0 0,8-13-38 0 0,-11 21 7 0 0,0-1 0 0 0,0 1 1 0 0,0 0-1 0 0,0 0 1 0 0,1 0-1 0 0,-1 1 0 0 0,1-1 1 0 0,0 1-1 0 0,0 0 1 0 0,0 1-1 0 0,4-2-7 0 0,-2 1 0 0 0,-1 1 0 0 0,0 1 0 0 0,1-1 0 0 0,0 1 0 0 0,-1 0 0 0 0,1 0 0 0 0,0 1 0 0 0,-1 0 0 0 0,7 0 0 0 0,-9 1 0 0 0,-1-1 0 0 0,1 1 0 0 0,0-1 0 0 0,0 1 0 0 0,0 1 0 0 0,-1-1 0 0 0,1 0 0 0 0,0 1 0 0 0,-1 0 0 0 0,1-1 0 0 0,-1 2 0 0 0,0-1 0 0 0,0 0 0 0 0,0 1 0 0 0,0-1 0 0 0,0 1 0 0 0,1 1 0 0 0,-1 0 0 0 0,0 0 0 0 0,0-1 0 0 0,0 1 0 0 0,-1 0 0 0 0,0 0 0 0 0,0 1 0 0 0,0-1 0 0 0,0 0 0 0 0,-1 1 0 0 0,1-1 0 0 0,-1 1 0 0 0,0-1 0 0 0,-1 1 0 0 0,1 0 0 0 0,-1 2 0 0 0,3 22 0 0 0,-3-25 0 0 0,1-1 0 0 0,0 1 0 0 0,-1 0 0 0 0,0 0 0 0 0,1 0 0 0 0,-2 0 0 0 0,1 0 0 0 0,0 0 0 0 0,-1-1 0 0 0,0 1 0 0 0,0 0 0 0 0,0 0 0 0 0,0-1 0 0 0,0 1 0 0 0,-1 0 0 0 0,0-1 0 0 0,0 0 0 0 0,0 2 0 0 0,-7 6 0 0 0,6-6 0 0 0,0-1 0 0 0,0 1 0 0 0,-1-1 0 0 0,0 0 0 0 0,0 0 0 0 0,0 0 0 0 0,0-1 0 0 0,-1 1 0 0 0,-2 1 0 0 0,-19 10-57 0 0,16-10-11 0 0,1 1 1 0 0,0-2-1 0 0,-1 1 0 0 0,-7 1 68 0 0,8-3-1157 0 0,0 0 0 0 0,0-1 0 0 0,-1 0 0 0 0,-7 0 1157 0 0,15-2-6972 0 0,2 0-2019 0 0</inkml:trace>
  <inkml:trace contextRef="#ctx0" brushRef="#br0" timeOffset="512.767">589 396 19319 0 0,'5'-20'1943'0'0,"-5"18"-1825"0"0,0 0-1 0 0,0 0 1 0 0,0 0 0 0 0,0 0 0 0 0,-1 0-1 0 0,1 1 1 0 0,-1-1 0 0 0,0 0 0 0 0,1 0-1 0 0,-1 0 1 0 0,0 1 0 0 0,0-1 0 0 0,0 0-1 0 0,0 1 1 0 0,0-1 0 0 0,-1 1-1 0 0,1-1 1 0 0,0 1 0 0 0,-1 0 0 0 0,1-1-1 0 0,-1 1 1 0 0,1 0 0 0 0,-1 0 0 0 0,0 0-1 0 0,1 0 1 0 0,-1 0 0 0 0,0 1-1 0 0,0-1 1 0 0,1 0 0 0 0,-1 1 0 0 0,0-1-1 0 0,0 1 1 0 0,0 0-118 0 0,-2-1 138 0 0,0 1 0 0 0,0 0-1 0 0,0-1 1 0 0,0 2 0 0 0,0-1 0 0 0,0 0-1 0 0,0 1 1 0 0,0 0 0 0 0,0 0 0 0 0,0 0-1 0 0,0 0 1 0 0,0 1 0 0 0,1-1 0 0 0,-1 1-1 0 0,0 0 1 0 0,-2 2-138 0 0,-4 3 78 0 0,1 1 1 0 0,-1 0-1 0 0,1 1-78 0 0,6-6 18 0 0,0 0 0 0 0,0 0 0 0 0,0 1-1 0 0,1-1 1 0 0,0 1 0 0 0,-1 0 0 0 0,1 0 0 0 0,1-1 0 0 0,-1 1-1 0 0,0 4-17 0 0,-4 7 161 0 0,5-13-135 0 0,0 0 1 0 0,0 0 0 0 0,0 1 0 0 0,0-1 0 0 0,1 0 0 0 0,-1 0 0 0 0,1 1-1 0 0,-1-1 1 0 0,1 0 0 0 0,0 1 0 0 0,0-1 0 0 0,0 1 0 0 0,0-1-1 0 0,0 0-26 0 0,12 31 692 0 0,-11-29-571 0 0,-1 0-1 0 0,1 0 1 0 0,0 0-1 0 0,1 0 1 0 0,-1 0-1 0 0,1-1 1 0 0,0 1-1 0 0,0 0 1 0 0,0-1-1 0 0,0 0 1 0 0,0 1-1 0 0,1-1 1 0 0,0 0-1 0 0,1 1-120 0 0,3 4 453 0 0,-5-5-412 0 0,0-1 1 0 0,0 1 0 0 0,0-1 0 0 0,0 0 0 0 0,1 0 0 0 0,-1 0 0 0 0,1 0 0 0 0,0 0 0 0 0,-1 0 0 0 0,1-1 0 0 0,0 1 0 0 0,0-1 0 0 0,0 0 0 0 0,2 1-42 0 0,-2-1 6 0 0,3 1-10 0 0,-1-1-1 0 0,0 1 0 0 0,0-1 0 0 0,5 0 5 0 0,-7-1 13 0 0,-1 0 0 0 0,1 0-1 0 0,-1-1 1 0 0,0 1-1 0 0,1 0 1 0 0,-1-1 0 0 0,0 0-1 0 0,1 0 1 0 0,-1 0-1 0 0,0 0 1 0 0,0 0 0 0 0,1 0-13 0 0,0-1 26 0 0,0 0 0 0 0,-1 0 0 0 0,1 0 0 0 0,0-1 1 0 0,-1 1-1 0 0,1-1 0 0 0,-1 0 0 0 0,0 1 0 0 0,0-1 1 0 0,0 0-1 0 0,0 0 0 0 0,0 0 0 0 0,-1-1 0 0 0,1 1 1 0 0,-1 0-1 0 0,0 0 0 0 0,0-1 0 0 0,0 1 0 0 0,0-2-26 0 0,1-10-21 0 0,-1 1 0 0 0,0-1 0 0 0,-1 0 0 0 0,-1-3 21 0 0,1-4 40 0 0,5-4-432 0 0,-5 26 300 0 0,0 0 219 0 0,0 0 97 0 0,0 0 21 0 0,2 2-38 0 0,-1 0-194 0 0,5 7-3 0 0,-1 0-1 0 0,1 1 1 0 0,-2 0 0 0 0,4 9-10 0 0,-7-11 48 0 0,-1-7-46 0 0,0 0 1 0 0,0 0-1 0 0,1 0 1 0 0,-1 0 0 0 0,0 0-1 0 0,1 1 1 0 0,-1-1-1 0 0,0 0 1 0 0,1 0-1 0 0,-1 0 1 0 0,1-1 0 0 0,0 1-1 0 0,-1 0 1 0 0,1 0-1 0 0,0 0 1 0 0,0 0-3 0 0,-1 0-1 0 0,1-1 0 0 0,-1 1-1 0 0,1-1 1 0 0,-1 1 0 0 0,1 0 0 0 0,-1 0 0 0 0,1-1 0 0 0,-1 1 0 0 0,0 0-1 0 0,1 0 1 0 0,-1 0 0 0 0,0-1 0 0 0,0 1 0 0 0,1 0 0 0 0,-1 0 1 0 0,0 0-24 0 0,0 0 0 0 0,0-1 0 0 0,0 1-1 0 0,1 0 1 0 0,-1-1 0 0 0,0 1 0 0 0,1 0 0 0 0,-1-1 0 0 0,0 1 0 0 0,1-1 0 0 0,-1 1 0 0 0,1-1 0 0 0,-1 1 0 0 0,0-1 0 0 0,1 1 0 0 0,0-1 0 0 0,-1 1 0 0 0,1-1 0 0 0,-1 0 0 0 0,1 1-1 0 0,0-1 25 0 0,4 2-4869 0 0,-5-2-5151 0 0</inkml:trace>
  <inkml:trace contextRef="#ctx0" brushRef="#br0" timeOffset="1087.094">1010 341 6912 0 0,'0'0'528'0'0,"-4"-5"154"0"0,2-2 529 0 0,1 5-201 0 0,1 0 0 0 0,-1-1 0 0 0,0 1 0 0 0,0 0 0 0 0,0-1 0 0 0,0 1 0 0 0,0 0 1 0 0,-1 0-1 0 0,1 0 0 0 0,-1 0 0 0 0,0 0-1010 0 0,-10-5 1897 0 0,5 5-1097 0 0,0 0 1 0 0,0 0-1 0 0,-1 1 1 0 0,1 0 0 0 0,-7 0-801 0 0,11 1 74 0 0,1 0 0 0 0,-1 1 0 0 0,1-1 1 0 0,-1 1-1 0 0,1-1 0 0 0,-1 1 1 0 0,1 0-1 0 0,-1 0 0 0 0,1 0 0 0 0,0 0 1 0 0,0 0-1 0 0,-1 1 0 0 0,1-1 0 0 0,0 1 1 0 0,0-1-1 0 0,0 1 0 0 0,0 0 1 0 0,0 1-76 0 0,-7 7 171 0 0,0 2-1 0 0,0 0 1 0 0,1 0-1 0 0,1 0 1 0 0,0 1-1 0 0,0 1-169 0 0,3-5 88 0 0,0 1 0 0 0,1 0 0 0 0,0 0-1 0 0,0 0 1 0 0,1 0 0 0 0,0 0-1 0 0,1 0 1 0 0,0 6-88 0 0,1-14 32 0 0,0 0 1 0 0,0 0-1 0 0,0 1 0 0 0,1-1 1 0 0,-1 0-1 0 0,1 0 0 0 0,-1 0 0 0 0,1 0 1 0 0,0 0-1 0 0,-1 0 0 0 0,1 0 1 0 0,0-1-1 0 0,0 1 0 0 0,1 0 0 0 0,-1 0 1 0 0,0-1-1 0 0,1 1 0 0 0,-1-1 1 0 0,1 1-1 0 0,-1-1 0 0 0,1 1 0 0 0,0-1 1 0 0,-1 0-1 0 0,1 0 0 0 0,0 0 1 0 0,0 0-1 0 0,0 0 0 0 0,0 0 0 0 0,0-1 1 0 0,0 1-1 0 0,0-1 0 0 0,0 1-32 0 0,1-1 50 0 0,0 1 1 0 0,0-1-1 0 0,0 0 0 0 0,0 1 0 0 0,0-2 1 0 0,0 1-1 0 0,0 0 0 0 0,0 0 0 0 0,0-1 1 0 0,-1 0-1 0 0,1 1 0 0 0,0-1 0 0 0,0 0 0 0 0,0-1 1 0 0,-1 1-1 0 0,1 0 0 0 0,-1-1 0 0 0,1 1 1 0 0,-1-1-1 0 0,1 0 0 0 0,1-2-50 0 0,11-9 154 0 0,-12 11-138 0 0,-1 0 0 0 0,0 0 0 0 0,1 0-1 0 0,-1 0 1 0 0,0 0 0 0 0,0 0 0 0 0,0-1 0 0 0,-1 1-1 0 0,1-1 1 0 0,0 0 0 0 0,0 0-16 0 0,9-22 73 0 0,-7 18-51 0 0,0 0 0 0 0,-1-1-1 0 0,0 0 1 0 0,1-3-22 0 0,-1-1 10 0 0,-1 6 3 0 0,-1 0 1 0 0,0 0-1 0 0,0 0 1 0 0,0-3-14 0 0,-1 9 0 0 0,0 0 0 0 0,0 0 0 0 0,0 0 0 0 0,0 0 0 0 0,0 0 0 0 0,0 0 0 0 0,0 0 0 0 0,0 0 0 0 0,0 0 0 0 0,0-1 0 0 0,0 1 0 0 0,0 0 0 0 0,0 0 0 0 0,0 0 0 0 0,0 0 0 0 0,0 0 0 0 0,0 0 0 0 0,0 0 0 0 0,0 0 0 0 0,0 0 0 0 0,0 0 0 0 0,0-1 0 0 0,0 1 0 0 0,0 0 0 0 0,0 0 0 0 0,0 0 0 0 0,0 0 0 0 0,0 0 0 0 0,0 0 0 0 0,0 0 0 0 0,0 0 0 0 0,0 0 0 0 0,0 0 0 0 0,0 0 0 0 0,0 0 0 0 0,0-1 0 0 0,0 1 0 0 0,0 0 0 0 0,0 0 0 0 0,1 0 0 0 0,-1 0 0 0 0,0 0 0 0 0,0 0 0 0 0,0 0 0 0 0,0 0 0 0 0,0 0 0 0 0,0 0 0 0 0,0 0 0 0 0,0 0 0 0 0,0 0 0 0 0,0 0 0 0 0,0 0 0 0 0,1 0 0 0 0,-1 0 0 0 0,0 0 0 0 0,0 0 0 0 0,4 5 0 0 0,4 12 0 0 0,-7-16 0 0 0,17 50 36 0 0,-13-36-9 0 0,0 0 0 0 0,1 0 0 0 0,3 4-27 0 0,31 69 88 0 0,-33-73-53 0 0,-1 1-1 0 0,0 0 0 0 0,-1 0 0 0 0,-1 0 1 0 0,0 0-1 0 0,-1 1 0 0 0,0 4-34 0 0,-1 4 47 0 0,-1 0-1 0 0,-1 0 0 0 0,-3 20-46 0 0,1-38 3 0 0,1 0 0 0 0,-1 0 1 0 0,0-1-1 0 0,-1 1 0 0 0,1-1 0 0 0,-1 1 0 0 0,-1-1 1 0 0,1 0-1 0 0,-1 0 0 0 0,-2 2-3 0 0,1-1 5 0 0,-1 1-1 0 0,-1-1 1 0 0,0 0-1 0 0,0-1 1 0 0,0 0-1 0 0,-1 0 1 0 0,-2 2-5 0 0,8-8-5 0 0,1 1-1 0 0,-1 0 1 0 0,0-1-1 0 0,0 1 1 0 0,0-1 0 0 0,0 1-1 0 0,1-1 1 0 0,-1 0 0 0 0,0 0-1 0 0,0 0 1 0 0,0 0-1 0 0,0 0 1 0 0,0 0 0 0 0,0-1-1 0 0,0 1 1 0 0,1-1-1 0 0,-1 1 1 0 0,0-1 0 0 0,0 0-1 0 0,1 1 1 0 0,-1-1-1 0 0,0 0 1 0 0,1 0 0 0 0,-1-1 5 0 0,-2 0-56 0 0,0 0 1 0 0,1-1 0 0 0,-1 0 0 0 0,1 0-1 0 0,0 0 1 0 0,0 0 0 0 0,0 0 0 0 0,0-1-1 0 0,-1-2 56 0 0,1-1-322 0 0,0 1 0 0 0,1-1 0 0 0,0 1 1 0 0,0-1-1 0 0,0 0 0 0 0,1 0 0 0 0,0 0 0 0 0,1 0 0 0 0,-1-7 322 0 0,-1-15-2040 0 0,2 25 1477 0 0,0 0 0 0 0,0-1-1 0 0,0 1 1 0 0,0 0 0 0 0,1 0 0 0 0,0 0-1 0 0,0-1 1 0 0,0 1 0 0 0,0 0 563 0 0,7-20-8262 0 0</inkml:trace>
  <inkml:trace contextRef="#ctx0" brushRef="#br0" timeOffset="1454.112">1131 405 5064 0 0,'0'0'389'0'0,"2"0"-250"0"0,26 6 1749 0 0,-21-5 271 0 0,0-1 1 0 0,0 0-1 0 0,0 0 0 0 0,-1 0 0 0 0,3-1-2159 0 0,-5 0 1071 0 0,0 1 1 0 0,0-1-1 0 0,0-1 0 0 0,0 1 0 0 0,0 0 1 0 0,0-1-1 0 0,0 0 0 0 0,-1 0 0 0 0,2-1-1071 0 0,-2 1-23 0 0,0 0 0 0 0,0-1-1 0 0,0 1 1 0 0,-1-1 0 0 0,1 0-1 0 0,-1 0 1 0 0,1 0 23 0 0,38-59 1476 0 0,-38 56-1380 0 0,0-1 0 0 0,-1 1 0 0 0,1-1 0 0 0,-2 0 0 0 0,1 1 0 0 0,-1-1 0 0 0,0-2-96 0 0,8-27 296 0 0,-9 32-281 0 0,0 1 0 0 0,0-1 0 0 0,0 1 0 0 0,0-1 0 0 0,0 1 0 0 0,0-1 0 0 0,-1 1 0 0 0,0 0 0 0 0,0-1 0 0 0,0 1 0 0 0,0 0 0 0 0,0 0 0 0 0,-1-1 0 0 0,1 1 1 0 0,-1 0-1 0 0,-1-1-15 0 0,3 3 4 0 0,-1 0 16 0 0,0 0 0 0 0,0-1 1 0 0,1 1-1 0 0,-1 0 0 0 0,0 0 0 0 0,0 0 0 0 0,0 0 1 0 0,0 0-1 0 0,-1 0 0 0 0,1 0 0 0 0,0 0 0 0 0,0 0 1 0 0,0 0-1 0 0,-1 1 0 0 0,1-1 0 0 0,0 0 0 0 0,-1 1 1 0 0,1-1-1 0 0,-1 1 0 0 0,1 0 0 0 0,-1-1 0 0 0,1 1 1 0 0,-1 0-1 0 0,1 0 0 0 0,-1 0 0 0 0,1 0 0 0 0,-1 0 1 0 0,1 0-1 0 0,-1 1 0 0 0,1-1 0 0 0,0 0 0 0 0,-1 1 1 0 0,1-1-1 0 0,-1 1 0 0 0,1-1 0 0 0,-1 1-20 0 0,-2 1 16 0 0,0 0-1 0 0,0 0 0 0 0,0 1 1 0 0,0-1-1 0 0,1 1 1 0 0,-1 0-1 0 0,1 0 0 0 0,-1 0 1 0 0,1 0-1 0 0,0 0 1 0 0,0 1-1 0 0,1 0-15 0 0,-6 9-207 0 0,1 1 0 0 0,-4 11 207 0 0,-5 9 110 0 0,12-24-34 0 0,0 1 0 0 0,0 0 1 0 0,1 0-1 0 0,0 0 0 0 0,1 0 0 0 0,0 0 0 0 0,1 4-76 0 0,0-8 67 0 0,1 1 0 0 0,0-1-1 0 0,0 0 1 0 0,1 1-1 0 0,0-1-66 0 0,-1-4 52 0 0,1 1 0 0 0,-1-1 0 0 0,1 0 0 0 0,0 0-1 0 0,0 0 1 0 0,0 0 0 0 0,1 0 0 0 0,-1 0 0 0 0,1 0-1 0 0,-1-1 1 0 0,1 1 0 0 0,1 0-52 0 0,1 1-6 0 0,1 0 1 0 0,0 0-1 0 0,1 0 1 0 0,-1-1-1 0 0,0 0 1 0 0,1 0-1 0 0,0-1 1 0 0,0 0-1 0 0,0 1 1 0 0,0-2-1 0 0,0 1 1 0 0,0-1-1 0 0,0 0 1 0 0,0 0-1 0 0,1-1 1 0 0,-1 0-1 0 0,0 0 1 0 0,0 0-1 0 0,1-1 1 0 0,-1 0-1 0 0,5-1 6 0 0,2 0 143 0 0,-10 1-132 0 0,0 1 1 0 0,-1 0 0 0 0,1-1 0 0 0,0 1-1 0 0,-1-1 1 0 0,1 0 0 0 0,0 0-1 0 0,-1 0 1 0 0,2-1-12 0 0,4-4-25 0 0,-3-5-622 0 0,-6 7-8159 0 0,-1-3-1163 0 0</inkml:trace>
  <inkml:trace contextRef="#ctx0" brushRef="#br0" timeOffset="2134.686">1720 22 7368 0 0,'0'0'568'0'0,"-9"-4"2586"0"0,1-2 449 0 0,6 5-3018 0 0,1 0 0 0 0,-1 0 0 0 0,0 0 0 0 0,0-1 0 0 0,1 2 0 0 0,-1-1 0 0 0,0 0 0 0 0,0 0 0 0 0,0 1 0 0 0,0-1 0 0 0,0 1 0 0 0,0-1 0 0 0,0 1 0 0 0,-2 0-585 0 0,-16 0 1305 0 0,0 1-1 0 0,0 0 0 0 0,0 2 0 0 0,-15 3-1304 0 0,32-4 18 0 0,1-1-1 0 0,-1 0 0 0 0,1 0 0 0 0,0 1 0 0 0,0 0 1 0 0,-1-1-1 0 0,1 1 0 0 0,0 0 0 0 0,1 0 1 0 0,-1 0-1 0 0,0 0 0 0 0,0 1-17 0 0,-3 3 31 0 0,4-6-29 0 0,1 1 1 0 0,-1-1-1 0 0,1 0 1 0 0,0 1-1 0 0,-1-1 0 0 0,1 1 1 0 0,0-1-1 0 0,-1 1 1 0 0,1-1-1 0 0,0 1 1 0 0,0-1-1 0 0,-1 1 1 0 0,1-1-1 0 0,0 1 0 0 0,0-1 1 0 0,0 1-1 0 0,0 0 1 0 0,0-1-1 0 0,0 1-2 0 0,-1 2 7 0 0,0-1 3 0 0,0 0 0 0 0,1 0 0 0 0,-1 0 0 0 0,0 0 0 0 0,1 0 0 0 0,-1 0 0 0 0,1 0 0 0 0,0 0 1 0 0,0 0-1 0 0,0 0 0 0 0,0 0 0 0 0,0 0 0 0 0,0 0 0 0 0,0 1 0 0 0,1-1 0 0 0,-1 0 0 0 0,1 0 0 0 0,0 0 0 0 0,-1 0 0 0 0,1 0 0 0 0,0-1 0 0 0,0 1 0 0 0,0 0 0 0 0,1 1-10 0 0,2 1 62 0 0,0 0-1 0 0,0-1 1 0 0,0 1 0 0 0,0-1-1 0 0,0 0 1 0 0,1 0-1 0 0,2 2-61 0 0,3 1 97 0 0,33 20 688 0 0,-16-10 591 0 0,10 9-1376 0 0,-30-20 139 0 0,0 1 1 0 0,0 1-1 0 0,0-1 0 0 0,0 1 0 0 0,-1 0 0 0 0,5 7-139 0 0,-10-11-28 0 0,0 0-1 0 0,0 0 0 0 0,0-1 0 0 0,-1 1 0 0 0,1 0 1 0 0,-1 0-1 0 0,1 0 0 0 0,-1 0 0 0 0,0 0 1 0 0,0 0-1 0 0,-1 3 29 0 0,1 0 122 0 0,0-5-96 0 0,0 0 1 0 0,0 0 0 0 0,0 0 0 0 0,0-1-1 0 0,-1 1 1 0 0,1 0 0 0 0,0 0 0 0 0,0 0-1 0 0,-1-1 1 0 0,1 1 0 0 0,-1 0 0 0 0,1 0-1 0 0,-1-1 1 0 0,1 1 0 0 0,-1 0-27 0 0,-2 3 84 0 0,0 1-61 0 0,0 0 0 0 0,-1 0 0 0 0,1 0-1 0 0,-1 0 1 0 0,-1 0 0 0 0,1-1 0 0 0,0 0 0 0 0,-1 0 0 0 0,0 0 0 0 0,0-1-1 0 0,0 1 1 0 0,-1-1 0 0 0,1 0 0 0 0,-5 1-23 0 0,-9 4-42 0 0,14-8-88 0 0,2-1-25 0 0,2 1 105 0 0,-1 0 0 0 0,1-1 0 0 0,-1 1 0 0 0,1 0 0 0 0,0 0-1 0 0,0-1 1 0 0,-1 1 0 0 0,1-1 0 0 0,0 1 0 0 0,0-1 0 0 0,-1 0-1 0 0,1 1 1 0 0,0-1 0 0 0,0 0 0 0 0,0 0 0 0 0,0 0 0 0 0,-1-1 50 0 0,-9-6-2606 0 0,1 4-25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1:02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1129 7368 0 0,'0'0'568'0'0,"0"0"124"0"0,0 0 1910 0 0,0 0 876 0 0,0 0 176 0 0,0 0-305 0 0,0 0-1407 0 0,2-2-618 0 0,0 1-1125 0 0,-1-1 0 0 0,0 1 0 0 0,0-1 1 0 0,0 0-1 0 0,0 0 0 0 0,0 1 0 0 0,0-1 0 0 0,-1 0 1 0 0,1 0-1 0 0,0 0 0 0 0,-1 0 0 0 0,0 0 1 0 0,1 0-1 0 0,-1 0 0 0 0,0 0 0 0 0,0 0 1 0 0,0 0-1 0 0,0-1-199 0 0,-4-42 1083 0 0,-10-6-1051 0 0,12 31 123 0 0,1 0 0 0 0,2-10-155 0 0,-1 9 219 0 0,0-1 1 0 0,-3-10-220 0 0,2 26 36 0 0,1 1 0 0 0,0-1-1 0 0,0 0 1 0 0,1 0 0 0 0,0 1 0 0 0,-1-1 0 0 0,2 0-1 0 0,-1 1 1 0 0,1-1 0 0 0,0 1 0 0 0,0-1 0 0 0,0 1-1 0 0,1 0 1 0 0,0 0 0 0 0,0 0 0 0 0,1 0-36 0 0,-3 2 11 0 0,1 1 0 0 0,0 0 0 0 0,0-1 0 0 0,1 1 0 0 0,-1 0 0 0 0,0 0 0 0 0,1 0 0 0 0,-1 0 0 0 0,1 1 0 0 0,0-1 0 0 0,-1 1 0 0 0,1-1 0 0 0,0 1 0 0 0,0 0 0 0 0,0 0 1 0 0,0 0-1 0 0,0 1 0 0 0,0-1 0 0 0,0 1 0 0 0,0 0 0 0 0,1 0 0 0 0,-1 0 0 0 0,0 0 0 0 0,0 0 0 0 0,0 0 0 0 0,0 1 0 0 0,0 0 0 0 0,0 0 0 0 0,0-1 0 0 0,2 2-11 0 0,23 5 13 0 0,-23-6-12 0 0,-1 0 1 0 0,1 0 0 0 0,-1 0-1 0 0,0 0 1 0 0,0 0 0 0 0,3 2-2 0 0,1 2-5 0 0,0 0 1 0 0,-1 1 0 0 0,1 0-1 0 0,-1 0 1 0 0,0 1-1 0 0,-1 0 1 0 0,1 0 0 0 0,-2 0-1 0 0,1 1 1 0 0,-1 0-1 0 0,2 3 5 0 0,5 6 14 0 0,-8-10-14 0 0,0 1 0 0 0,0-1 0 0 0,-1 1 0 0 0,0-1 0 0 0,0 4 0 0 0,4 8 0 0 0,-2-7 7 0 0,-3-6 16 0 0,1 0-1 0 0,-1 0 0 0 0,0 1 1 0 0,0-1-1 0 0,-1 1 0 0 0,1 3-22 0 0,0 2 155 0 0,1 22-47 0 0,-3-32-47 0 0,0-2 18 0 0,0 0-2 0 0,0 0-5 0 0,0 0 14 0 0,0 0-40 0 0,0 0-100 0 0,0 0-46 0 0,-1 0-11 0 0,0 0 125 0 0,1 1 0 0 0,-1-1 0 0 0,1 0 0 0 0,-1 0-1 0 0,1 0 1 0 0,-1 0 0 0 0,1 0 0 0 0,-1 0 0 0 0,1 0 0 0 0,-1 0 0 0 0,1 0 0 0 0,-1 0-1 0 0,1 0 1 0 0,-1 0 0 0 0,1 0 0 0 0,-1 0 0 0 0,1 0 0 0 0,-1 0 0 0 0,1-1 0 0 0,0 1-1 0 0,-1 0 1 0 0,1 0 0 0 0,-1-1 0 0 0,1 1 0 0 0,-1 0-14 0 0,-7-14 434 0 0,6 11-511 0 0,0-3 95 0 0,0-1-1 0 0,0 1 1 0 0,0-1 0 0 0,1 0 0 0 0,0 0-1 0 0,0 0 1 0 0,0-6-18 0 0,-1-13 4 0 0,0 14-3 0 0,1 6 0 0 0,0-1 0 0 0,0 1 0 0 0,1-1 1 0 0,-1 0-1 0 0,2 1 0 0 0,-1-1 0 0 0,1-2-1 0 0,0-5 25 0 0,-1 12-22 0 0,0 0-1 0 0,0 0 1 0 0,1 0 0 0 0,-1 0 0 0 0,0 0-1 0 0,1 0 1 0 0,0-1 0 0 0,0 0-3 0 0,3-10 0 0 0,-3 10 0 0 0,0 0 0 0 0,0 0 0 0 0,0-1 0 0 0,0 1 0 0 0,1 0 0 0 0,0-1 0 0 0,5 0 0 0 0,-3 3 0 0 0,-3 1 0 0 0,1 0 0 0 0,0-1 0 0 0,0 1 0 0 0,0 0 0 0 0,0 0 0 0 0,0 0 0 0 0,-1 0 0 0 0,1 0 0 0 0,0 1 0 0 0,0-1 0 0 0,0 0 0 0 0,0 1 0 0 0,-1 0 0 0 0,1-1 0 0 0,0 1 0 0 0,0 0 0 0 0,-1 0 0 0 0,1 0 0 0 0,-1 0 0 0 0,1 0 0 0 0,-1 0 0 0 0,1 0 0 0 0,0 2 0 0 0,3 0 0 0 0,-1 0 0 0 0,1 1 0 0 0,-1 0 0 0 0,0 0 0 0 0,0 0 0 0 0,0 1 0 0 0,-1-1 0 0 0,1 1 0 0 0,-1 0 0 0 0,2 4 0 0 0,28 62-228 0 0,-25-47-79 0 0,18 42 254 0 0,-23-60 136 0 0,0-1 1 0 0,0 1-1 0 0,0-1 0 0 0,1 0 1 0 0,0 0-84 0 0,-2-3-180 0 0,0 1 0 0 0,0-1 0 0 0,0-1 0 0 0,0 1 1 0 0,0 0-1 0 0,1 0 0 0 0,-1-1 0 0 0,0 1 0 0 0,1-1 0 0 0,-1 0 1 0 0,1 0-1 0 0,1 1 180 0 0,-3-2-198 0 0,0 0 0 0 0,-1 0 0 0 0,1 0 0 0 0,0 0 0 0 0,-1 0 1 0 0,1 0-1 0 0,-1 0 0 0 0,1 0 0 0 0,0 0 0 0 0,-1 0 0 0 0,1 0 1 0 0,-1 0-1 0 0,1 0 0 0 0,-1-1 0 0 0,1 1 0 0 0,0 0 0 0 0,-1 0 0 0 0,1-1 1 0 0,-1 1-1 0 0,1-1 0 0 0,-1 1 0 0 0,1 0 0 0 0,-1-1 198 0 0,8-7-9544 0 0</inkml:trace>
  <inkml:trace contextRef="#ctx0" brushRef="#br0" timeOffset="434.898">659 851 15144 0 0,'0'0'694'0'0,"2"1"-17"0"0,1 1-506 0 0,19 8 145 0 0,-20-10 342 0 0,0 1 0 0 0,0-1-1 0 0,-1 1 1 0 0,1-1 0 0 0,0 0 0 0 0,0 0-1 0 0,0 0 1 0 0,-1 0 0 0 0,1 0 0 0 0,1 0-658 0 0,17-7 2646 0 0,-13 3-2427 0 0,0 0 0 0 0,0-1 0 0 0,6-6-219 0 0,-3 3 924 0 0,-7 7-859 0 0,0-1 1 0 0,-1 0-1 0 0,0 0 0 0 0,1 0 0 0 0,-1 0 1 0 0,0 0-1 0 0,0-1 0 0 0,0 1 1 0 0,0-1-1 0 0,-1 1 0 0 0,1-1 0 0 0,-1 1 1 0 0,0-1-1 0 0,1 0 0 0 0,-1 0 0 0 0,0 0 1 0 0,0 0-1 0 0,-1 0 0 0 0,1-2-65 0 0,5-17 295 0 0,-4 17-216 0 0,-1 0-1 0 0,0-1 1 0 0,0 1 0 0 0,0-1-1 0 0,0-2-78 0 0,-1 4 48 0 0,1 1 0 0 0,-1-1 0 0 0,1 0-1 0 0,0 1 1 0 0,0-1 0 0 0,0 0-48 0 0,0 2 22 0 0,0 0 1 0 0,0 1-1 0 0,-1-1 0 0 0,1 0 1 0 0,-1 1-1 0 0,0-1 1 0 0,1 0-1 0 0,-1 1 0 0 0,0-1 1 0 0,0 0-1 0 0,0 0 0 0 0,0 1 1 0 0,0-1-1 0 0,-1 0 1 0 0,1 0-1 0 0,0 1 0 0 0,-1-1 1 0 0,0 0-1 0 0,0-1-22 0 0,0 2 112 0 0,1 1 0 0 0,-13-4 64 0 0,12 3-169 0 0,0 1 1 0 0,0-1-1 0 0,-1 1 0 0 0,1-1 0 0 0,0 0 1 0 0,0 0-1 0 0,0 0 0 0 0,0 0 1 0 0,0 0-1 0 0,0 0 0 0 0,0-1-7 0 0,0 2 5 0 0,0 0 1 0 0,0 0-1 0 0,0 0 1 0 0,0 0-1 0 0,1 0 1 0 0,-1 0-1 0 0,0 0 0 0 0,0 0 1 0 0,0 0-1 0 0,0 1 1 0 0,1-1-1 0 0,-1 0 1 0 0,0 0-1 0 0,0 1 0 0 0,1-1 1 0 0,-1 1-6 0 0,0-1 8 0 0,-3 1 4 0 0,-1 1 0 0 0,0 0 1 0 0,1 0-1 0 0,-1 1 0 0 0,1 0 0 0 0,0-1 1 0 0,0 1-1 0 0,0 1 0 0 0,0-1 1 0 0,0 0-1 0 0,1 1 0 0 0,0 0 1 0 0,-1 0-1 0 0,2 0 0 0 0,-1 0 0 0 0,0 1-12 0 0,-4 8 30 0 0,0 0 0 0 0,2 0 0 0 0,-1 0-1 0 0,2 1 1 0 0,-1 0-30 0 0,2-1 69 0 0,-1 1 0 0 0,2 0-1 0 0,0 0 1 0 0,1 0 0 0 0,0 8-69 0 0,1-15 45 0 0,1 1 0 0 0,0-1 0 0 0,1 0 1 0 0,-1 0-1 0 0,2 0 0 0 0,-1 1-45 0 0,3 6 90 0 0,-4-10-65 0 0,1-1 0 0 0,-1 0-1 0 0,1 1 1 0 0,0-1-1 0 0,0 0 1 0 0,0 0 0 0 0,1 0-1 0 0,-1 0 1 0 0,1-1 0 0 0,1 2-25 0 0,31 24 161 0 0,-30-24-141 0 0,-1-1-8 0 0,1-1-1 0 0,0 1 0 0 0,-1-1 0 0 0,1 0 1 0 0,0-1-1 0 0,0 1 0 0 0,0-1 0 0 0,0 0 1 0 0,0-1-1 0 0,1 1-11 0 0,13 3-6 0 0,-15-4-50 0 0,-1 1-1 0 0,1-1 1 0 0,0 0-1 0 0,-1 0 1 0 0,1 0-1 0 0,0 0 1 0 0,0-1-1 0 0,-1 1 1 0 0,1-1-1 0 0,0 0 1 0 0,-1 0 0 0 0,2-1 56 0 0,7-3-1044 0 0,-1 0 1 0 0,0-1-1 0 0,0-1 1044 0 0,0 2-1573 0 0,3-4-1318 0 0</inkml:trace>
  <inkml:trace contextRef="#ctx0" brushRef="#br0" timeOffset="952.514">1042 939 7368 0 0,'0'0'333'0'0,"0"0"0"0"0,0 0 370 0 0,0 0 2338 0 0,0 0 1051 0 0,0 0 209 0 0,0 0-441 0 0,0 0-2012 0 0,0 0-884 0 0,0 0-179 0 0,1-2-102 0 0,1-1-601 0 0,-1-1-1 0 0,0 1 1 0 0,0-1-1 0 0,-1 0 1 0 0,1 0-1 0 0,-1 1 1 0 0,0-1-1 0 0,0 0 1 0 0,0 0-1 0 0,0 1 0 0 0,-1-1 1 0 0,1 0-1 0 0,-1 0 1 0 0,0 1-1 0 0,-1-3-81 0 0,-3-28 226 0 0,5 13-164 0 0,-1 12-25 0 0,1 0 0 0 0,0 0 1 0 0,0 0-1 0 0,1 0 0 0 0,1 0 0 0 0,-1 1 1 0 0,1-1-1 0 0,2-2-37 0 0,-1 2 0 0 0,-3 7 0 0 0,1 0 0 0 0,0 0 0 0 0,0 0 0 0 0,0 0 0 0 0,0 0 0 0 0,0 0 0 0 0,0 0 0 0 0,2-1 0 0 0,-2 1 12 0 0,1 0 0 0 0,-1 1 1 0 0,1-1-1 0 0,-1 0 0 0 0,1 1 0 0 0,0 0 0 0 0,0-1 1 0 0,-1 1-1 0 0,1 0 0 0 0,0 0 0 0 0,0 0 0 0 0,0 0 1 0 0,1 0-1 0 0,-1 1 0 0 0,0-1 0 0 0,0 0 0 0 0,0 1 1 0 0,0 0-1 0 0,1-1 0 0 0,-1 1 0 0 0,2 0-12 0 0,22 9 0 0 0,-16-2 0 0 0,-5-1 0 0 0,-1-2 0 0 0,0 1 0 0 0,0 0 0 0 0,0 0 0 0 0,0 0 0 0 0,-1 1 0 0 0,0-1 0 0 0,0 1 0 0 0,0 0 0 0 0,-1 0 0 0 0,0 0 0 0 0,0 0 0 0 0,-1 0 0 0 0,1 2 0 0 0,4 12 0 0 0,-2-4 18 0 0,-1 0 0 0 0,0 0 0 0 0,-1 1 0 0 0,-1-1-1 0 0,-1 10-17 0 0,0-25 18 0 0,0 0-1 0 0,0 0 1 0 0,0 0-1 0 0,0 0 1 0 0,1 0-1 0 0,-1 0 1 0 0,0 0-1 0 0,0 0 1 0 0,1 0 0 0 0,-1 0-1 0 0,0-1 1 0 0,1 1-1 0 0,-1 0 1 0 0,1 0-1 0 0,0 0-17 0 0,0 1 136 0 0,-1-2 5 0 0,0 7 610 0 0,-6-43-435 0 0,6 23-255 0 0,1 0 1 0 0,0 0-1 0 0,2-6-61 0 0,0-11 25 0 0,-3 24-19 0 0,0 1 1 0 0,1-1-1 0 0,0 0 1 0 0,0 1-1 0 0,0-1 1 0 0,1-1-7 0 0,35-84 64 0 0,-33 83-63 0 0,-2 3 0 0 0,-1 1-1 0 0,1-1 1 0 0,0 1 0 0 0,1 0-1 0 0,-1 0 1 0 0,1 0 0 0 0,0 0-1 0 0,0 0 1 0 0,0 0 0 0 0,0 1 0 0 0,1 0-1 0 0,-1-1 1 0 0,1 1 0 0 0,1 0-1 0 0,-2 1 7 0 0,-1 0-2 0 0,0 1 0 0 0,-1 0 1 0 0,1-1-1 0 0,0 1 0 0 0,0 0 0 0 0,0 0 0 0 0,0 0 1 0 0,0 1-1 0 0,0-1 0 0 0,0 0 0 0 0,0 1 0 0 0,0-1 1 0 0,1 1-1 0 0,-1 0 0 0 0,0-1 0 0 0,0 1 0 0 0,0 0 1 0 0,1 1-1 0 0,-1-1 0 0 0,0 0 0 0 0,0 1 0 0 0,0-1 1 0 0,1 1-1 0 0,-1-1 0 0 0,0 1-5 0 0,2 1 8 0 0,-1-1 0 0 0,1 1-1 0 0,0 0 1 0 0,-1 0 0 0 0,0 0 0 0 0,1 1-1 0 0,-1-1 1 0 0,0 1 0 0 0,0 0 0 0 0,0-1-1 0 0,-1 1 1 0 0,1 1 0 0 0,-1-1 0 0 0,1 0-1 0 0,-1 1 1 0 0,1 1-8 0 0,13 16 0 0 0,-13-17 0 0 0,0 0 0 0 0,0 0 0 0 0,0 0 0 0 0,0 1 0 0 0,1 2 0 0 0,3 9-143 0 0,-1 0 0 0 0,0 0 0 0 0,-1 1 0 0 0,-1-1 0 0 0,0 1 0 0 0,-1 0 0 0 0,0 15 143 0 0,-3-30-710 0 0,0-2-1439 0 0,0 0-615 0 0</inkml:trace>
  <inkml:trace contextRef="#ctx0" brushRef="#br0" timeOffset="2031.792">2219 585 5984 0 0,'0'0'464'0'0,"2"-1"-306"0"0,3 0-942 0 0,7 0 6189 0 0,0-1 1360 0 0,-6 1-5239 0 0,-5 0 253 0 0,-1 1-62 0 0,0 0-121 0 0,0 0-461 0 0,0 0-205 0 0,0 0-39 0 0,0 0-66 0 0,0 0-237 0 0,0 0-107 0 0,0 0-22 0 0,0 0-34 0 0,0 0-129 0 0,0 0-58 0 0,0 0-13 0 0,0 0-10 0 0,-2 0-39 0 0,-41 0 449 0 0,3-1-329 0 0,-1 2 0 0 0,-5 2-296 0 0,21-2 18 0 0,21-2-14 0 0,-1 1 1 0 0,0 0 0 0 0,1 1 0 0 0,-1-1 0 0 0,1 1-1 0 0,-1 0 1 0 0,1 0 0 0 0,-2 0-5 0 0,-6 4 0 0 0,3-2 0 0 0,0 1 0 0 0,0-1 0 0 0,-7 6 0 0 0,-17 6 0 0 0,19-9 0 0 0,8-3 0 0 0,0 0 0 0 0,0-1 0 0 0,0 0 0 0 0,0 0 0 0 0,-1-1 0 0 0,1 0 0 0 0,0 0 0 0 0,-1 0 0 0 0,1-1 0 0 0,-3 0 0 0 0,0 0 0 0 0,0 0 0 0 0,0-1 0 0 0,0 0 0 0 0,0 0 0 0 0,0-1 0 0 0,0 0 0 0 0,-14-2 0 0 0,21 4 0 0 0,-1 0 0 0 0,0-1 0 0 0,0 1 0 0 0,0-1 0 0 0,0 1 0 0 0,0-1 0 0 0,-2-1 0 0 0,5 2 0 0 0,0 0 0 0 0,0 0 0 0 0,-1 0 0 0 0,1 0 0 0 0,0 0 0 0 0,0 0 0 0 0,-1-1 0 0 0,1 1 0 0 0,0 0 0 0 0,0 0 0 0 0,-1 0 0 0 0,1 0 0 0 0,0 0 0 0 0,0 0 0 0 0,0 0 0 0 0,-1-1 0 0 0,1 1 0 0 0,0 0 0 0 0,0 0 0 0 0,0 0 0 0 0,-1-1 0 0 0,1 1 0 0 0,0 0 0 0 0,0 0 0 0 0,0 0 0 0 0,0-1 0 0 0,0 1 0 0 0,0 0 0 0 0,0 0 0 0 0,-1-1 0 0 0,1 1 0 0 0,0 0 0 0 0,0 0 0 0 0,0-1 0 0 0,0 1 0 0 0,0 0 0 0 0,0-2 0 0 0,-2 1 0 0 0,1 0 0 0 0,-1 0 0 0 0,1 0 0 0 0,-1 0 0 0 0,1-1 0 0 0,0 1 0 0 0,0 0 0 0 0,-1-1 0 0 0,1 1 0 0 0,0-1 0 0 0,0 1 0 0 0,1-1 0 0 0,-1 0 0 0 0,0 1 0 0 0,0-1 0 0 0,1 0 0 0 0,-1 1 0 0 0,1-1 0 0 0,-1 0 0 0 0,1 0 0 0 0,0 0 0 0 0,0 1 0 0 0,0-1 0 0 0,0-1 0 0 0,-1-7 0 0 0,0 8 0 0 0,1 0 0 0 0,0 1 0 0 0,0-1 0 0 0,0 0 0 0 0,0 1 0 0 0,0-1 0 0 0,0 0 0 0 0,0 1 0 0 0,1-2 0 0 0,-1-15 0 0 0,0 15 0 0 0,0 0 0 0 0,-1 1 0 0 0,1-1 0 0 0,1 1 0 0 0,-1-1 0 0 0,0 1 0 0 0,1-1 0 0 0,-1 1 0 0 0,1-3 0 0 0,8-16 0 0 0,1 1 0 0 0,0 0 0 0 0,2 0 0 0 0,0 1 0 0 0,2-1 0 0 0,-12 19 0 0 0,1-3 0 0 0,-2-12 0 0 0,-1 15 0 0 0,0 1 0 0 0,0-1 0 0 0,0 1 0 0 0,0-1 0 0 0,0 1 0 0 0,0-1 0 0 0,0 1 0 0 0,0-1 0 0 0,0 1 0 0 0,0-1 0 0 0,0 1 0 0 0,0-1 0 0 0,0 1 0 0 0,-1-1 0 0 0,1 1 0 0 0,0 0 0 0 0,0-1 0 0 0,-1 1 0 0 0,1-1 0 0 0,0 1 0 0 0,0-1 0 0 0,-1 1 0 0 0,1 0 0 0 0,0-1 0 0 0,-1 1 0 0 0,0 0 0 0 0,1 0 0 0 0,-1 0 0 0 0,1 0 0 0 0,-1 0 0 0 0,0 0 0 0 0,1 0 0 0 0,-1 0 0 0 0,1 0 0 0 0,-1 1 0 0 0,1-1 0 0 0,-1 0 0 0 0,1 0 0 0 0,-1 1 0 0 0,1-1 0 0 0,-1 0 0 0 0,1 1 0 0 0,-1-1 0 0 0,1 0 0 0 0,0 1 0 0 0,-1 0 0 0 0,-6 6-21 0 0,1 0 1 0 0,0 1-1 0 0,1 0 0 0 0,0 1 0 0 0,0-1 1 0 0,0 1-1 0 0,1 0 0 0 0,1 0 0 0 0,-1 0 1 0 0,1 1-1 0 0,1 1 21 0 0,-7 15-410 0 0,6-19 368 0 0,1-1 1 0 0,0 1 0 0 0,0-1-1 0 0,0 7 42 0 0,-1 46 708 0 0,3-57-708 0 0,-1-1 0 0 0,1 0 0 0 0,0 1 0 0 0,0-1 0 0 0,0 1 0 0 0,0-1 0 0 0,0 1 0 0 0,0-1 0 0 0,1 0 0 0 0,-1 1 0 0 0,0-1 0 0 0,1 1 0 0 0,0 0 0 0 0,1 1 0 0 0,4 9 0 0 0,-4-10 1 0 0,7 6 18 0 0,19-1 20 0 0,-27-7-60 0 0,1 1 0 0 0,-1-1 0 0 0,0 1 1 0 0,0 0-1 0 0,0-1 0 0 0,1 1 0 0 0,-1 0 0 0 0,0 0 1 0 0,0-1-1 0 0,0 1 0 0 0,0 1 21 0 0,5 3-191 0 0,16 5-252 0 0,-22-10 460 0 0,1 1-1 0 0,0-1 1 0 0,-1 0 0 0 0,1 0-1 0 0,0 0 1 0 0,-1 1 0 0 0,1-1-1 0 0,0 0 1 0 0,-1 1 0 0 0,1-1-1 0 0,-1 1 1 0 0,1-1 0 0 0,-1 1-1 0 0,1-1 1 0 0,-1 1 0 0 0,1-1-1 0 0,-1 1-16 0 0,7 4 133 0 0,11-2 214 0 0,-18-3-442 0 0,1 0 0 0 0,-1 0 0 0 0,1 0 0 0 0,0 0 0 0 0,-1 0 0 0 0,1 0 0 0 0,0 0-1 0 0,-1 0 1 0 0,1 0 0 0 0,0 0 0 0 0,-1 0 0 0 0,1 0 0 0 0,0-1 0 0 0,-1 1 0 0 0,1 0 0 0 0,0 0 0 0 0,-1-1 0 0 0,1 1 0 0 0,-1 0 0 0 0,1-1 0 0 0,-1 1 0 0 0,1-1 0 0 0,-1 1 0 0 0,1-1 0 0 0,-1 1 0 0 0,1-1 0 0 0,-1 1 0 0 0,0-1 0 0 0,1 1 0 0 0,-1-1 0 0 0,0 1 0 0 0,1-1 0 0 0,-1 0 0 0 0,0 1 0 0 0,0-1 0 0 0,1 0 0 0 0,-1 0 95 0 0,0 0-2019 0 0</inkml:trace>
  <inkml:trace contextRef="#ctx0" brushRef="#br0" timeOffset="3341.734">2225 378 11376 0 0,'0'0'521'0'0,"0"0"-12"0"0,0 0-75 0 0,0 0 892 0 0,0 0 430 0 0,0 0 89 0 0,0 0-85 0 0,0 0-405 0 0,0 0-184 0 0,0 0-34 0 0,0 0-57 0 0,0 0-208 0 0,0 0-88 0 0,0 0-16 0 0,0 0-36 0 0,0 0-124 0 0,0 0-52 0 0,6 4 910 0 0,-2-1-1285 0 0,1 0 0 0 0,-1-1 0 0 0,1 0 0 0 0,0 0 0 0 0,-1 0 0 0 0,1-1 0 0 0,3 2-181 0 0,8 1 207 0 0,0 1 0 0 0,0 1 0 0 0,-1 0 0 0 0,0 1-1 0 0,0 1 1 0 0,12 8-207 0 0,-25-15 6 0 0,0 0-1 0 0,0 1 1 0 0,-1-1-1 0 0,1 0 1 0 0,-1 0-1 0 0,1 1 0 0 0,-1-1 1 0 0,1 1-1 0 0,-1-1 1 0 0,0 1-1 0 0,0 0 1 0 0,1 0-1 0 0,-1-1 1 0 0,0 1-1 0 0,-1 0 0 0 0,1 0 1 0 0,0 0-1 0 0,-1 0 1 0 0,1 0-1 0 0,-1 0 1 0 0,1 0-1 0 0,-1 0 1 0 0,0 0-1 0 0,0 0 0 0 0,0 0 1 0 0,0 0-1 0 0,0 0 1 0 0,-1 0-1 0 0,1 0 1 0 0,0 0-1 0 0,-1 0 1 0 0,0 0-1 0 0,1 0 0 0 0,-1 0 1 0 0,0 0-1 0 0,-1 1-5 0 0,-7 9 2 0 0,0 0 0 0 0,-1-1 0 0 0,-1 0 0 0 0,-6 4-2 0 0,-6 7-1 0 0,13-13 1 0 0,0-1 0 0 0,-1 0 0 0 0,-4 2 0 0 0,-18 14 0 0 0,26-18 0 0 0,4-4 0 0 0,0 0 0 0 0,1 0 0 0 0,-1 1 0 0 0,1-1 0 0 0,-1 1 0 0 0,1 0 0 0 0,-1 1 0 0 0,2-3 0 0 0,-1 2 0 0 0,-13 8 0 0 0,10-3 0 0 0,1-2-13 0 0,5-6-26 0 0,0 1 1 0 0,-1 0-1 0 0,1-1 1 0 0,-1 1-1 0 0,1-1 1 0 0,0 1-1 0 0,-1-1 1 0 0,1 1 0 0 0,0-1-1 0 0,-1 1 1 0 0,1-1-1 0 0,0 0 1 0 0,0 1-1 0 0,0-1 1 0 0,-1 0-1 0 0,1 0 1 0 0,0 1-1 0 0,0-1 39 0 0,3 1-3205 0 0,-3 0-3450 0 0,-1-1-2906 0 0</inkml:trace>
  <inkml:trace contextRef="#ctx0" brushRef="#br0" timeOffset="4197.449">2851 404 16559 0 0,'0'0'760'0'0,"0"0"-21"0"0,-6-1-279 0 0,-1-2 0 0 0,0 1-1 0 0,0 0 1 0 0,0 1-1 0 0,-1 0 1 0 0,1 0-1 0 0,0 0 1 0 0,-1 1-1 0 0,1 0 1 0 0,-1 0-1 0 0,1 1 1 0 0,0 0-1 0 0,0 0 1 0 0,-1 1-1 0 0,0 0-459 0 0,5-1 36 0 0,0-1 1 0 0,-1 1-1 0 0,1 0 0 0 0,0 1 0 0 0,0-1 0 0 0,-1 1 1 0 0,1-1-1 0 0,0 1 0 0 0,1 0 0 0 0,-1 0 0 0 0,0 0 1 0 0,0 0-1 0 0,1 1 0 0 0,-1-1 0 0 0,1 1 0 0 0,0-1 0 0 0,0 1 1 0 0,0 0-1 0 0,0 0 0 0 0,0 0 0 0 0,0 2-36 0 0,-3 6 160 0 0,-1 0 1 0 0,2 0-1 0 0,0 1 0 0 0,0-1 1 0 0,1 1-1 0 0,0 5-160 0 0,2-9 138 0 0,0-1 0 0 0,0 0 0 0 0,1 0 0 0 0,0 1 1 0 0,0-1-1 0 0,1 0 0 0 0,0 1 0 0 0,0-1 0 0 0,1 0 0 0 0,0 0 0 0 0,1 2-138 0 0,-2-6 63 0 0,0-1 0 0 0,0 0-1 0 0,0 0 1 0 0,1 0 0 0 0,-1 0-1 0 0,1 0 1 0 0,-1 0 0 0 0,1 0-1 0 0,0 0 1 0 0,-1 0 0 0 0,1-1-1 0 0,0 1 1 0 0,0-1 0 0 0,0 0-1 0 0,0 1 1 0 0,1-1-1 0 0,-1 0 1 0 0,0 0 0 0 0,0 0-1 0 0,1 0 1 0 0,-1-1 0 0 0,1 1-1 0 0,-1-1 1 0 0,0 1 0 0 0,1-1-1 0 0,-1 0 1 0 0,1 0 0 0 0,1 0-63 0 0,1 0 33 0 0,-1-1 0 0 0,0 0 0 0 0,1 0 0 0 0,-1 0 1 0 0,0 0-1 0 0,0 0 0 0 0,0-1 0 0 0,0 0 0 0 0,0 0 1 0 0,0 0-1 0 0,0 0 0 0 0,0-1 0 0 0,-1 1 0 0 0,0-1 1 0 0,1 0-1 0 0,-1-1-33 0 0,4-3 19 0 0,0 0 0 0 0,0-1 0 0 0,-1 0 0 0 0,0 0 0 0 0,-1 0 0 0 0,0-1 1 0 0,0 0-1 0 0,-1 0 0 0 0,1-1-19 0 0,7-22 12 0 0,-2 7-12 0 0,0 0 1 0 0,-2 0-1 0 0,3-24 0 0 0,-6 25 0 0 0,-2-1 0 0 0,0-20 0 0 0,-3 27 43 0 0,2 0-1 0 0,2-12-42 0 0,-1 12 100 0 0,0 0-1 0 0,-2-13-99 0 0,-6-66 363 0 0,1 56-849 0 0,1 25 512 0 0,1 12 332 0 0,-1 21-238 0 0,1 1-1 0 0,0-1 0 0 0,2 1 0 0 0,0 0 1 0 0,1 3-120 0 0,0 19 162 0 0,-1-15-91 0 0,1 1 1 0 0,1-1-1 0 0,1 0 0 0 0,4 10-71 0 0,-6-30-4 0 0,4 18-51 0 0,1 0-1 0 0,1-1 1 0 0,3 6 55 0 0,0-5-1011 0 0,11 20 1011 0 0,-15-34-1787 0 0,-1-1 1 0 0,1 0-1 0 0,6 7 1787 0 0,-1-6-9463 0 0</inkml:trace>
  <inkml:trace contextRef="#ctx0" brushRef="#br0" timeOffset="4543.521">3131 478 2760 0 0,'1'1'125'0'0,"24"18"717"0"0,-24-18 2765 0 0,-1-1 1261 0 0,0 0 247 0 0,0 0-543 0 0,0 0-2476 0 0,0 0-1090 0 0,0 0-218 0 0,6-7 436 0 0,-4 4-1192 0 0,-1 0 0 0 0,1 0 0 0 0,-1 0 0 0 0,0 0 0 0 0,0 0 0 0 0,0-1 1 0 0,0 1-1 0 0,0-1 0 0 0,-1 1 0 0 0,0 0 0 0 0,0-1 0 0 0,0-1-32 0 0,-3-46-3 0 0,2 44 25 0 0,-1-7-103 0 0,-1-1 0 0 0,-3-10 81 0 0,-4-15-572 0 0,9 34 887 0 0,1 4-3335 0 0,0 0-489 0 0,0 2-4078 0 0</inkml:trace>
  <inkml:trace contextRef="#ctx0" brushRef="#br0" timeOffset="4905.553">3448 216 6448 0 0,'0'0'498'0'0,"4"-5"269"0"0,-3 3-111 0 0,-1 0 0 0 0,1 0 0 0 0,-1 0 0 0 0,0 0-1 0 0,0 0 1 0 0,1 0 0 0 0,-2 0 0 0 0,1 0 0 0 0,0 0 0 0 0,0 0 0 0 0,-1 0 0 0 0,1 0 0 0 0,-1 0-1 0 0,1 1 1 0 0,-1-1 0 0 0,0 0 0 0 0,0 0 0 0 0,0 0 0 0 0,0 1 0 0 0,0-1 0 0 0,0 0-1 0 0,0 1 1 0 0,0-1 0 0 0,-1 1 0 0 0,0-2-656 0 0,-2 1 334 0 0,1-1-1 0 0,-1 0 1 0 0,1 1-1 0 0,-1-1 1 0 0,0 1-1 0 0,0 0 1 0 0,0 0-1 0 0,0 1 1 0 0,0-1 0 0 0,0 1-1 0 0,-2-1-333 0 0,3 1 35 0 0,0 1 1 0 0,0-1-1 0 0,0 1 0 0 0,0 0 1 0 0,0-1-1 0 0,0 1 0 0 0,0 1 1 0 0,0-1-1 0 0,0 0 0 0 0,0 1 1 0 0,0-1-1 0 0,0 1 0 0 0,0 0 1 0 0,0 0-1 0 0,1 0 0 0 0,-1 0 1 0 0,0 1-1 0 0,0 0-35 0 0,-6 1 46 0 0,8-2-41 0 0,0-1 0 0 0,0 1-1 0 0,-1-1 1 0 0,1 1 0 0 0,0-1-1 0 0,0 1 1 0 0,0-1 0 0 0,0 1-1 0 0,0 0 1 0 0,0 0 0 0 0,0-1-1 0 0,0 1 1 0 0,1 0-1 0 0,-1 0 1 0 0,0 0 0 0 0,0 0-1 0 0,0 1-4 0 0,-8 12 44 0 0,8-13-31 0 0,0 0-1 0 0,0 0 0 0 0,0 0 1 0 0,1 0-1 0 0,-1 0 0 0 0,0 1 0 0 0,1-1 1 0 0,-1 0-1 0 0,0 1 0 0 0,1-1 1 0 0,-1 0-1 0 0,1 1 0 0 0,0-1 1 0 0,0 0-1 0 0,-1 1 0 0 0,1-1 1 0 0,0 1-1 0 0,0-1 0 0 0,0 0 0 0 0,0 1 1 0 0,1-1-1 0 0,-1 2-12 0 0,2 6 181 0 0,1 1 0 0 0,-1-1-1 0 0,2 0 1 0 0,-1 0 0 0 0,2 0 0 0 0,-1 0-1 0 0,5 6-180 0 0,-1-3 82 0 0,2 2 289 0 0,0 0 0 0 0,-2 1 0 0 0,7 13-371 0 0,-14-24 50 0 0,1 0 1 0 0,0 0 0 0 0,-1 1 0 0 0,0-1 0 0 0,0 1-1 0 0,0-1 1 0 0,-1 1 0 0 0,1-1 0 0 0,-1 1-1 0 0,0 0 1 0 0,-1-1 0 0 0,1 1 0 0 0,-1-1-1 0 0,0 1 1 0 0,0-1 0 0 0,0 2-51 0 0,-1 0-13 0 0,-1-1 0 0 0,1 1 0 0 0,-1-1 0 0 0,0 0 0 0 0,0 0 0 0 0,-3 4 13 0 0,4-7-9 0 0,1 0 0 0 0,-1 0-1 0 0,0 0 1 0 0,-1 0 0 0 0,1-1 0 0 0,0 1 0 0 0,0 0-1 0 0,-1-1 1 0 0,1 0 0 0 0,-1 1 0 0 0,0-1 0 0 0,1 0-1 0 0,-1 0 1 0 0,0-1 0 0 0,-1 1 9 0 0,3-1-74 0 0,-1 0-1 0 0,1 0 1 0 0,0 0-1 0 0,-1 0 1 0 0,1 0 0 0 0,0-1-1 0 0,-1 1 1 0 0,1-1-1 0 0,0 1 1 0 0,-1-1 0 0 0,1 1-1 0 0,0-1 1 0 0,0 0-1 0 0,0 1 1 0 0,0-1 0 0 0,-1 0-1 0 0,1 0 1 0 0,0 0-1 0 0,0 0 1 0 0,1 0-1 0 0,-1 0 1 0 0,0 0 0 0 0,0 0-1 0 0,0-1 75 0 0,-1-1-340 0 0,1 1-1 0 0,-1-1 1 0 0,1 1 0 0 0,0-1-1 0 0,0 1 1 0 0,0-1-1 0 0,0 0 1 0 0,0 1-1 0 0,0-1 1 0 0,1 0 0 0 0,-1-1 340 0 0,1-20-4939 0 0,0 12-3087 0 0</inkml:trace>
  <inkml:trace contextRef="#ctx0" brushRef="#br0" timeOffset="5238.661">3541 361 5984 0 0,'6'6'-41'0'0,"15"15"3550"0"0,-11-7 5650 0 0,-9-12-5284 0 0,-1-2-1918 0 0,0 0-843 0 0,0 0-170 0 0,0 0-112 0 0,0 0-350 0 0,0 0-149 0 0,-1-15 375 0 0,-3 4-639 0 0,1 0 0 0 0,0-1 0 0 0,0-2-69 0 0,-5-12 32 0 0,6 22-25 0 0,1 1-1 0 0,0-1 1 0 0,0 0 0 0 0,0 0-1 0 0,0 0 1 0 0,0-2-7 0 0,0-5 6 0 0,-2-1-1 0 0,1 0 1 0 0,-2 1 0 0 0,-1-4-6 0 0,3 8 3 0 0,-1 0 1 0 0,1-1 0 0 0,0 1 0 0 0,0-1 0 0 0,1 0-1 0 0,0 1 1 0 0,0-1 0 0 0,1 0 0 0 0,0 0-1 0 0,1 1 1 0 0,0-2-4 0 0,-1 2-88 0 0,0 5-363 0 0,0 2-133 0 0,19 0-2437 0 0,-14 0 1047 0 0,-5 0-68 0 0</inkml:trace>
  <inkml:trace contextRef="#ctx0" brushRef="#br0" timeOffset="5563.029">3836 121 7368 0 0,'0'0'568'0'0,"0"0"192"0"0,0 0 2197 0 0,0 0 1003 0 0,0 0 198 0 0,0 0-416 0 0,0 0-1906 0 0,0 0-835 0 0,0 0-164 0 0,-1 1-124 0 0,-4 4-617 0 0,0 0-1 0 0,-1-1 0 0 0,0 1 1 0 0,0-2-1 0 0,-1 1 0 0 0,1 0 1 0 0,-1-1-1 0 0,-2 0-95 0 0,-3 3 13 0 0,0 0 0 0 0,1 0 0 0 0,0 1-1 0 0,0 1 1 0 0,0 0-13 0 0,-27 20 0 0 0,20-15-211 0 0,15-11 110 0 0,0 0 0 0 0,0 0 0 0 0,0 0 0 0 0,0 0-1 0 0,1 0 1 0 0,-1 1 0 0 0,1-1 0 0 0,0 1 0 0 0,-2 1 101 0 0,-2 1-348 0 0,3-3-2453 0 0,2-1-6180 0 0,6 5 2289 0 0</inkml:trace>
  <inkml:trace contextRef="#ctx0" brushRef="#br0" timeOffset="5564.029">3798 369 18487 0 0,'0'0'846'0'0,"0"0"-17"0"0,1 1-536 0 0,3 3-63 0 0,-3-4 790 0 0,-1 0 337 0 0,0 0 62 0 0,-7 3 782 0 0,-3-2-1817 0 0,1 0 0 0 0,-1-1 0 0 0,0 0 0 0 0,1-1 0 0 0,-1 0 0 0 0,1-1 1 0 0,-1 0-1 0 0,-6-2-384 0 0,-16-3 411 0 0,12 5-201 0 0,17 3-195 0 0,0-1 1 0 0,0 0-1 0 0,0 0 1 0 0,1-1-1 0 0,-1 1 1 0 0,0-1-1 0 0,0 1 1 0 0,0-1 0 0 0,0 0-1 0 0,1 0-15 0 0,-1-2 25 0 0,0 1-1 0 0,-13-1-13 0 0,3-1-845 0 0,12 3 606 0 0,0 1 0 0 0,-1-1 1 0 0,1 1-1 0 0,-1-1 0 0 0,1 1 0 0 0,-1 0 1 0 0,1-1-1 0 0,-1 1 0 0 0,1 0 0 0 0,-2 0 228 0 0,3 0-1656 0 0</inkml:trace>
  <inkml:trace contextRef="#ctx0" brushRef="#br0" timeOffset="5906.505">3070 174 22831 0 0,'0'0'1016'0'0,"0"0"200"0"0,0 0-968 0 0,0 0-248 0 0,0 0 0 0 0,0 0 0 0 0,0 0 96 0 0,0 0-32 0 0,0-8-64 0 0,-5 1-6752 0 0,0-7-1407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1:28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1 458 1376 0 0,'1'8'124'0'0,"-1"-8"33"0"0,9 9-1490 0 0,-3-4 5447 0 0,-2-3 2897 0 0,-1-3 4734 0 0,-3 1-11594 0 0,1-1-1 0 0,0 1 1 0 0,0-1 0 0 0,-1 0-1 0 0,1 1 1 0 0,-1-1 0 0 0,1 0-1 0 0,-1 0 1 0 0,1 1 0 0 0,-1-1-1 0 0,1 0 1 0 0,-1 0 0 0 0,0 0-1 0 0,1 0 1 0 0,-1 1 0 0 0,0-1-1 0 0,0 0 1 0 0,1 0 0 0 0,-1 0-1 0 0,0 0 1 0 0,0 0-151 0 0,1-25 1226 0 0,-1 21-1051 0 0,0-141 1081 0 0,0 118-1189 0 0,0-36 186 0 0,4-19-253 0 0,-3 38 29 0 0,-2 33 28 0 0,1-1 0 0 0,0 1-1 0 0,1 0 1 0 0,2-5-57 0 0,-3 17 7 0 0,0 0-1 0 0,0 0 0 0 0,0 0 1 0 0,0 0-1 0 0,0 0 1 0 0,0 0-1 0 0,0 0 1 0 0,0 1-1 0 0,0-1 1 0 0,0 0-1 0 0,0 0 0 0 0,0 0 1 0 0,0 0-1 0 0,0 0 1 0 0,0 0-1 0 0,0 0 1 0 0,0 0-1 0 0,0 0 1 0 0,0 0-1 0 0,0 1 0 0 0,0-1 1 0 0,0 0-1 0 0,0 0 1 0 0,0 0-1 0 0,0 0 1 0 0,0 0-1 0 0,0 0 1 0 0,0 0-1 0 0,1 0 0 0 0,-1 0 1 0 0,0 0-1 0 0,0 0 1 0 0,0 0-1 0 0,0 0 1 0 0,0 0-1 0 0,0 0 0 0 0,0 0 1 0 0,0 0-1 0 0,0 0 1 0 0,0 0-1 0 0,0 0 1 0 0,1 0-1 0 0,-1 0 1 0 0,0 0-1 0 0,0 0 0 0 0,0 0 1 0 0,0 0-1 0 0,0 0 1 0 0,0 0-1 0 0,0 0 1 0 0,0 0-1 0 0,0 0 1 0 0,0 0-1 0 0,1 0 0 0 0,-1 0 1 0 0,0 0-1 0 0,0 0 1 0 0,0 0-1 0 0,0 0 1 0 0,0 0-1 0 0,0 0 1 0 0,0 0-1 0 0,0 0 0 0 0,0 0 1 0 0,0 0-1 0 0,0 0 1 0 0,0-1-1 0 0,0 1 1 0 0,0 0-7 0 0,6 14 104 0 0,4 17-96 0 0,-4 39-54 0 0,-2 0 0 0 0,-3 0 0 0 0,-7 48 46 0 0,3-80-75 0 0,1 15 75 0 0,2 22 1720 0 0,1-77-1682 0 0,-1 0 0 0 0,1 1 0 0 0,0-1 0 0 0,0 1 0 0 0,-1-1 0 0 0,1 1 0 0 0,0 0 0 0 0,0-1 0 0 0,0 1 0 0 0,1-1-38 0 0,6-11 117 0 0,-6 8-106 0 0,0-1 0 0 0,0 0 0 0 0,1 1 0 0 0,0-1-1 0 0,0 1 1 0 0,0 0 0 0 0,0 0 0 0 0,1 0 0 0 0,-1 1 0 0 0,4-4-11 0 0,-1 3 7 0 0,1-1 1 0 0,-1 2-1 0 0,1-1 1 0 0,0 0 0 0 0,0 1-1 0 0,0 1 1 0 0,6-3-8 0 0,-8 4 7 0 0,1 0 0 0 0,-1 1 0 0 0,1 0 1 0 0,0 0-1 0 0,-1 0 0 0 0,1 0 0 0 0,0 1 1 0 0,1 0-8 0 0,48 5-5 0 0,-49-4-20 0 0,0 0 1 0 0,0 1-1 0 0,0 0 1 0 0,1 0-1 0 0,-2 0 0 0 0,1 1 1 0 0,0 0-1 0 0,0 0 1 0 0,-1 1-1 0 0,0-1 1 0 0,1 1 24 0 0,-4-2-1 0 0,0-1 0 0 0,-1 1 0 0 0,1-1 0 0 0,0 1 0 0 0,-1 0 1 0 0,1 0-1 0 0,-1-1 0 0 0,0 1 0 0 0,1 0 0 0 0,-1 0 0 0 0,0 1 1 0 0,0-1-1 0 0,0 0 0 0 0,0 0 0 0 0,-1 0 0 0 0,1 1 1 0 0,-1-1-1 0 0,1 0 0 0 0,-1 0 0 0 0,0 1 0 0 0,0-1 0 0 0,0 1 1 0 0,0-1-1 0 0,0 0 0 0 0,0 1 0 0 0,-1-1 0 0 0,1 0 1 0 0,-1 0-1 0 0,0 1 0 0 0,0-1 0 0 0,0 1 1 0 0,-3 5 11 0 0,-1 0 0 0 0,0 0 0 0 0,0 0 0 0 0,-1-1 0 0 0,0 0-1 0 0,0 0 1 0 0,-1 0 0 0 0,0-1 0 0 0,0 0 0 0 0,0-1 0 0 0,-6 4-11 0 0,6-6-33 0 0,-1 0 0 0 0,1 0-1 0 0,-1 0 1 0 0,1-1 0 0 0,-1-1 0 0 0,0 1-1 0 0,0-1 1 0 0,1 0 0 0 0,-1-1 0 0 0,0 0 0 0 0,0 0-1 0 0,-4-1 34 0 0,5 0-405 0 0,0-1-1 0 0,0 1 1 0 0,0-1 0 0 0,1-1-1 0 0,-1 1 1 0 0,0-1-1 0 0,1 0 1 0 0,0-1-1 0 0,0 1 1 0 0,-2-3 405 0 0,-2-2-1595 0 0</inkml:trace>
  <inkml:trace contextRef="#ctx0" brushRef="#br0" timeOffset="535.564">472 611 19951 0 0,'0'0'455'0'0,"0"0"61"0"0,0 0 29 0 0,0 2-57 0 0,0 4-142 0 0,0-5 584 0 0,0-1 293 0 0,0 0 60 0 0,0 0-85 0 0,0 0-401 0 0,0 0-175 0 0,-1-12 48 0 0,0 0 0 0 0,-1 1 0 0 0,-1-6-670 0 0,1 6 149 0 0,0-1 0 0 0,0 0 0 0 0,1-5-149 0 0,0-12 287 0 0,-3-14-287 0 0,0 3 48 0 0,-6-56 5 0 0,6 55-49 0 0,0-22-115 0 0,4 60-319 0 0,0-1 374 0 0,0-1 0 0 0,0 1 0 0 0,0 0-1 0 0,1 0 1 0 0,-1 0 0 0 0,1 0 56 0 0,3-5-2736 0 0,3 1-3827 0 0,-7 7-2487 0 0</inkml:trace>
  <inkml:trace contextRef="#ctx0" brushRef="#br0" timeOffset="1106.038">721 441 1840 0 0,'-1'-2'488'0'0,"-3"-6"1514"0"0,-9-10 8451 0 0,2 9-9302 0 0,10 8-834 0 0,-1 0 0 0 0,0 0 1 0 0,0 0-1 0 0,-1 0 0 0 0,1 1 0 0 0,0-1 0 0 0,0 1 0 0 0,0-1 1 0 0,0 1-1 0 0,0 0 0 0 0,-1 0 0 0 0,1 0 0 0 0,0 0 0 0 0,0 0 0 0 0,0 0 1 0 0,0 1-1 0 0,-1-1 0 0 0,1 1 0 0 0,0 0 0 0 0,0-1 0 0 0,0 1 0 0 0,0 0 1 0 0,-1 1-318 0 0,1-1 169 0 0,0 0 0 0 0,0 0 1 0 0,0 1-1 0 0,0 0 1 0 0,0-1-1 0 0,0 1 0 0 0,1 0 1 0 0,-1 0-1 0 0,0 0 1 0 0,1 0-1 0 0,0 0 0 0 0,-1 0 1 0 0,1 0-1 0 0,0 0 1 0 0,0 1-1 0 0,0-1 0 0 0,0 0 1 0 0,1 1-1 0 0,-1-1 1 0 0,0 2-170 0 0,0 7 260 0 0,0-1 1 0 0,0 0-1 0 0,1 1 1 0 0,1-1-1 0 0,0 0 1 0 0,0 0-1 0 0,1 1 1 0 0,0-1-1 0 0,0 0 1 0 0,1 0-1 0 0,1-1 1 0 0,0 1-1 0 0,3 6-260 0 0,-1-7 196 0 0,0 1 0 0 0,0-1 1 0 0,1 0-1 0 0,0 0 0 0 0,1-1-196 0 0,-5-5 53 0 0,0 0-1 0 0,0 0 1 0 0,1-1 0 0 0,-1 0 0 0 0,1 1-1 0 0,-1-1 1 0 0,1-1 0 0 0,0 1 0 0 0,-1 0-1 0 0,1-1 1 0 0,0 0 0 0 0,0 0 0 0 0,0 0-1 0 0,1 0 1 0 0,0-1-53 0 0,3 1 37 0 0,-1-1-1 0 0,1 0 1 0 0,-1-1-1 0 0,1 1 1 0 0,-1-2-1 0 0,1 1 1 0 0,-1-1-1 0 0,0 0 1 0 0,1-1-1 0 0,-1 1 1 0 0,0-1-1 0 0,5-4-36 0 0,-8 5 20 0 0,1-1 0 0 0,0-1 0 0 0,-1 1 0 0 0,0-1-1 0 0,0 1 1 0 0,0-1 0 0 0,0 0 0 0 0,-1 0 0 0 0,1-1 0 0 0,-1 1 0 0 0,0-1 0 0 0,-1 0-1 0 0,1 0 1 0 0,-1 0 0 0 0,0 0 0 0 0,0 0 0 0 0,1-5-20 0 0,-1 4 0 0 0,-1-1 0 0 0,0 0 0 0 0,0 1 0 0 0,0-1 0 0 0,-1-4 0 0 0,-1 7 0 0 0,1 0 0 0 0,-1 1 0 0 0,1-1 0 0 0,-1 1 0 0 0,-1 0 0 0 0,1-1 0 0 0,0 1 0 0 0,-1 0 0 0 0,1 0 0 0 0,-1-1 0 0 0,-2-1 0 0 0,2 1 0 0 0,-4-5 0 0 0,-1-1 0 0 0,0 1 0 0 0,0 0 0 0 0,0 1 0 0 0,-1 0 0 0 0,0 0 0 0 0,-9-6 0 0 0,0 3-13 0 0,-19-12-64 0 0,33 22 69 0 0,0 0 1 0 0,0 0 0 0 0,1 0 0 0 0,-1 0-1 0 0,0 0 1 0 0,0 1 0 0 0,0-1 0 0 0,0 1-1 0 0,0 0 1 0 0,0-1 0 0 0,0 2 0 0 0,-2-1 7 0 0,4 0-48 0 0,-1 0-1 0 0,1 1 1 0 0,0-1 0 0 0,-1 0 0 0 0,1 1 0 0 0,0-1 0 0 0,0 1 0 0 0,-1 0 0 0 0,1-1-1 0 0,0 1 1 0 0,0 0 0 0 0,0 0 0 0 0,0-1 0 0 0,0 1 0 0 0,0 0 0 0 0,0 0-1 0 0,0 0 1 0 0,0 0 0 0 0,1 1 0 0 0,-1-1 0 0 0,0 0 0 0 0,1 0 0 0 0,-1 0 0 0 0,1 0-1 0 0,-1 1 1 0 0,1-1 0 0 0,-1 0 0 0 0,1 1 0 0 0,0-1 0 0 0,0 2 48 0 0,-1 2-982 0 0,1 0-1 0 0,0 0 1 0 0,0 1 0 0 0,1-1 0 0 0,0 0 0 0 0,1 5 982 0 0,-1 2-9229 0 0</inkml:trace>
  <inkml:trace contextRef="#ctx0" brushRef="#br0" timeOffset="1458.096">1233 482 16783 0 0,'0'-1'66'0'0,"1"1"-1"0"0,-1-1 0 0 0,0 0 0 0 0,0 1 0 0 0,1-1 0 0 0,-1 1 1 0 0,0-1-1 0 0,1 1 0 0 0,-1-1 0 0 0,1 1 0 0 0,-1-1 0 0 0,1 1 0 0 0,-1-1 1 0 0,1 1-1 0 0,-1-1 0 0 0,1 1 0 0 0,0 0 0 0 0,-1-1 0 0 0,1 1 0 0 0,-1 0 1 0 0,1 0-66 0 0,8-6 455 0 0,-8 6-270 0 0,0-1 0 0 0,0 0 0 0 0,0 0 0 0 0,-1 1 0 0 0,1-1 0 0 0,0 0 0 0 0,0 0 0 0 0,-1 0 0 0 0,1 0 0 0 0,0 0 0 0 0,-1 0 0 0 0,1 0 0 0 0,-1 0 0 0 0,0 0 0 0 0,1 0 0 0 0,-1 0 0 0 0,0-1-185 0 0,0 2 136 0 0,0-1 1 0 0,0 1 0 0 0,0-1 0 0 0,0 0-1 0 0,0 1 1 0 0,0-1 0 0 0,0 1 0 0 0,-1-1-1 0 0,1 1 1 0 0,0-1 0 0 0,0 0 0 0 0,-1 1-1 0 0,1-1 1 0 0,0 1 0 0 0,-1 0 0 0 0,1-1-1 0 0,-1 1 1 0 0,1-1 0 0 0,0 1-1 0 0,-1-1 1 0 0,1 1 0 0 0,-1 0-137 0 0,-1-2 187 0 0,0 1-1 0 0,0 0 1 0 0,0 0-1 0 0,-1 0 1 0 0,1 0 0 0 0,0 1-1 0 0,0-1 1 0 0,-1 0-1 0 0,1 1 1 0 0,0 0 0 0 0,-2-1-187 0 0,-4 2 105 0 0,0-1 1 0 0,1 1 0 0 0,-1 1-1 0 0,1-1 1 0 0,0 1 0 0 0,-1 1-1 0 0,1-1 1 0 0,0 1 0 0 0,0 0-1 0 0,-6 4-105 0 0,2 0 144 0 0,0 0 0 0 0,1 1 0 0 0,0 1 0 0 0,0-1 0 0 0,0 2-1 0 0,1 0-143 0 0,6-7 73 0 0,0 0-1 0 0,1 0 0 0 0,0 0 0 0 0,0 0 1 0 0,0 0-1 0 0,0 0 0 0 0,0 1 0 0 0,1-1 1 0 0,-1 1-1 0 0,1 0 0 0 0,0-1 0 0 0,0 1 0 0 0,0 0 1 0 0,1 0-1 0 0,-1-1 0 0 0,1 1 0 0 0,0 0 1 0 0,0 1-73 0 0,1 0 116 0 0,0-1 0 0 0,0 1 1 0 0,0-1-1 0 0,0 0 1 0 0,1 0-1 0 0,0 0 0 0 0,0 0 1 0 0,0 0-1 0 0,0 0 1 0 0,0 0-1 0 0,1-1 0 0 0,0 1 1 0 0,0-1-1 0 0,0 1 1 0 0,0-1-1 0 0,0 0-116 0 0,18 15 262 0 0,0-1 0 0 0,1-1 1 0 0,7 3-263 0 0,-27-18 7 0 0,0 1 1 0 0,0-1 0 0 0,1 0-1 0 0,-1 0 1 0 0,1-1 0 0 0,-1 1-1 0 0,1 0 1 0 0,-1-1-1 0 0,1 1 1 0 0,-1-1 0 0 0,1 0-1 0 0,0 0 1 0 0,-1 0 0 0 0,1 0-1 0 0,0 0-7 0 0,5-2-54 0 0,-1 0 0 0 0,-1 0-1 0 0,1 0 1 0 0,4-2 54 0 0,1-1-295 0 0,-12 5 225 0 0,1 0-1 0 0,-1-1 0 0 0,1 1 0 0 0,-1 0 1 0 0,0-1-1 0 0,1 1 0 0 0,-1-1 0 0 0,1 1 1 0 0,-1-1-1 0 0,0 1 0 0 0,1-1 0 0 0,-1 1 1 0 0,0-1-1 0 0,0 1 0 0 0,1-1 0 0 0,-1 1 1 0 0,0-1-1 0 0,0 1 0 0 0,0-1 0 0 0,0 1 1 0 0,1-1-1 0 0,-1 0 71 0 0,0-1-822 0 0,5-11-6530 0 0,-1-3-2354 0 0</inkml:trace>
  <inkml:trace contextRef="#ctx0" brushRef="#br0" timeOffset="2069.471">1359 686 14832 0 0,'0'0'678'0'0,"0"0"-14"0"0,1 1-425 0 0,2 5 77 0 0,-2-5 1184 0 0,-1-1 513 0 0,0 0 99 0 0,0 0-148 0 0,0 0-709 0 0,0 0-315 0 0,8-25 2057 0 0,-7 14-2771 0 0,0 0 1 0 0,-1-1-1 0 0,0 1 1 0 0,-2-8-227 0 0,-1-19 146 0 0,2 5-112 0 0,-3-10-34 0 0,1 10 19 0 0,1-12-19 0 0,2-24-671 0 0,0 67 326 0 0,0 2-8 0 0,0 0-134 0 0,0 0-538 0 0,0 0-235 0 0,0 0-48 0 0,0 0-228 0 0,2 1-913 0 0,6 5-389 0 0</inkml:trace>
  <inkml:trace contextRef="#ctx0" brushRef="#br0" timeOffset="2402.108">1621 437 13328 0 0,'0'0'612'0'0,"0"0"-15"0"0,3 0-382 0 0,6 0 97 0 0,-7 0 1181 0 0,10-3 2616 0 0,-10 3-2138 0 0,-2 0-647 0 0,0 0-284 0 0,0 0-59 0 0,0 0-94 0 0,0 0-350 0 0,0 0-155 0 0,0 0-28 0 0,0 0-37 0 0,-9 11 88 0 0,5-6-326 0 0,0-1-50 0 0,0 1-1 0 0,0-1 0 0 0,0 0 1 0 0,0 0-1 0 0,-1-1 1 0 0,1 1-1 0 0,-1-1 0 0 0,-2 1-28 0 0,0 0 28 0 0,1 0-1 0 0,0 1 0 0 0,1 0 0 0 0,-5 4-27 0 0,-29 28 0 0 0,19-20-363 0 0,4-5-135 0 0,15-11-270 0 0,1-1 443 0 0,-1 0 0 0 0,1 1 0 0 0,0-1 0 0 0,-1 0 0 0 0,1 1 0 0 0,0-1 0 0 0,0 0 0 0 0,-1 1 0 0 0,1-1 0 0 0,0 1 0 0 0,0-1 0 0 0,0 1 0 0 0,0-1 0 0 0,-1 0 0 0 0,1 1 0 0 0,0-1 0 0 0,0 1 0 0 0,0-1 0 0 0,0 1 0 0 0,0-1 1 0 0,0 1-1 0 0,0-1 0 0 0,0 1 0 0 0,0-1 0 0 0,1 1 325 0 0,-1 0-1401 0 0,0-1-5452 0 0</inkml:trace>
  <inkml:trace contextRef="#ctx0" brushRef="#br0" timeOffset="2754.631">1594 727 14832 0 0,'14'14'678'0'0,"-11"-11"-14"0"0,-1-2-425 0 0,13 2 1456 0 0,-11-5-513 0 0,-2 1-567 0 0,-1 0 1306 0 0,-1 1-138 0 0,0-10 1623 0 0,-1 7-3265 0 0,0-1 0 0 0,0 1 0 0 0,-1-1 0 0 0,1 1 0 0 0,-1-1 0 0 0,0 1 0 0 0,0 0 0 0 0,0 0 0 0 0,0 0 0 0 0,-1 0-141 0 0,-5-9 217 0 0,4 6-164 0 0,-1 1 1 0 0,-1-1-1 0 0,1 1 0 0 0,-1-1 1 0 0,1 1-1 0 0,-1 1 0 0 0,-1-1 1 0 0,-5-2-54 0 0,4 2-15 0 0,0 0 0 0 0,1-1 1 0 0,0 1-1 0 0,-5-7 15 0 0,-1 0-1228 0 0,11 11-9 0 0,2 1-1549 0 0,0 0-5957 0 0</inkml:trace>
  <inkml:trace contextRef="#ctx0" brushRef="#br0" timeOffset="3107.687">2018 516 11056 0 0,'0'0'852'0'0,"0"0"-196"0"0,-1-2 1262 0 0,0-1-839 0 0,0 0 0 0 0,0 1 0 0 0,-1-1 0 0 0,0 0 0 0 0,1 1 0 0 0,-1-1 0 0 0,-2-2-1079 0 0,2 3 456 0 0,0 0 1 0 0,0 1 0 0 0,0-1-1 0 0,-1 0 1 0 0,1 0 0 0 0,-1 1-1 0 0,1 0 1 0 0,-1-1-457 0 0,-1 1 144 0 0,1-1 1 0 0,-1 1-1 0 0,0 0 0 0 0,0 1 1 0 0,0-1-1 0 0,1 1 0 0 0,-1-1 1 0 0,0 1-1 0 0,0 0 0 0 0,0 0 1 0 0,0 1-1 0 0,0-1 1 0 0,-2 2-145 0 0,-3 0 128 0 0,1 0 0 0 0,-1 1 0 0 0,1 0 1 0 0,0 1-1 0 0,0-1 0 0 0,0 2 1 0 0,1-1-1 0 0,-8 6-128 0 0,12-7 18 0 0,2-3-15 0 0,0 1 1 0 0,0 0 0 0 0,1 0-1 0 0,-1-1 1 0 0,0 1 0 0 0,0 0-1 0 0,1 0 1 0 0,-1 0 0 0 0,1 0-1 0 0,-1 0 1 0 0,1 0 0 0 0,-1 0-1 0 0,1 0 1 0 0,0 0 0 0 0,-1 0-1 0 0,1 0 1 0 0,0 0-1 0 0,0 0 1 0 0,0 0 0 0 0,0 1-4 0 0,0 8 42 0 0,0-8-38 0 0,1 1 0 0 0,0-1-1 0 0,0 0 1 0 0,0 1-1 0 0,0-1 1 0 0,1 0-1 0 0,-1 0 1 0 0,1 0-1 0 0,-1 0 1 0 0,1 0-1 0 0,0-1 1 0 0,0 1-4 0 0,25 22 66 0 0,-17-16-19 0 0,-3-2 87 0 0,1 1-1 0 0,-1 0 0 0 0,-1 0 0 0 0,1 1 0 0 0,-1 0 1 0 0,-1 0-1 0 0,1 1 0 0 0,-1-1 0 0 0,3 9-133 0 0,-7-15 92 0 0,0 0-16 0 0,2 13-56 0 0,-6-12-23 0 0,2-3 2 0 0,-2 3 3 0 0,0 0 0 0 0,0-1 0 0 0,0 1-1 0 0,0-1 1 0 0,0 0 0 0 0,0 0 0 0 0,0 0 0 0 0,-1 0 0 0 0,1-1-1 0 0,-1 1 1 0 0,0-1 0 0 0,1 0 0 0 0,-1 0 0 0 0,0 0 0 0 0,0 0-1 0 0,1-1 1 0 0,-5 1-2 0 0,-10-1-35 0 0,1-1 1 0 0,-1-1-1 0 0,-13-2 35 0 0,15 1-54 0 0,15 3-124 0 0,-1 0 0 0 0,1 0 0 0 0,0-1 0 0 0,-1 1 0 0 0,1-1 0 0 0,0 1-1 0 0,0-1 1 0 0,-1 1 0 0 0,1-1 0 0 0,0 0 0 0 0,0 1 0 0 0,0-1 0 0 0,0 0-1 0 0,0 0 1 0 0,0 0 0 0 0,0 0 0 0 0,0 0 0 0 0,0 0 0 0 0,0 0 0 0 0,0-1 0 0 0,1 1-1 0 0,-1 0 1 0 0,0-1 178 0 0,0-6-9480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1:42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308 79 3224 0 0,'4'-6'288'0'0,"4"-10"4391"0"0,-7 13-3197 0 0,-1-4 4300 0 0,-9-12-1175 0 0,6 17-3835 0 0,0-1 0 0 0,0 0 0 0 0,-1 0 0 0 0,1 1-1 0 0,-1 0 1 0 0,1 0 0 0 0,-4-2-772 0 0,2 2 336 0 0,1 1 0 0 0,-1 0 0 0 0,1 0-1 0 0,-1 1 1 0 0,1-1 0 0 0,-1 1 0 0 0,1 0 0 0 0,-1 0-1 0 0,0 0 1 0 0,-3 1-336 0 0,4 0 153 0 0,-7-1 42 0 0,0 2 0 0 0,0 0 0 0 0,1 0 0 0 0,-1 0 0 0 0,0 2 0 0 0,-4 1-195 0 0,-3 3 201 0 0,1 1 0 0 0,0 0 0 0 0,-12 10-201 0 0,24-16 22 0 0,1 1 0 0 0,-1 0 0 0 0,1 0 0 0 0,-1 0 0 0 0,1 1 0 0 0,0-1 1 0 0,1 1-1 0 0,-1 0 0 0 0,1 0 0 0 0,0 0 0 0 0,0 1 0 0 0,0-1 0 0 0,-1 6-22 0 0,2-5 28 0 0,0-1 0 0 0,1 1 0 0 0,0-1 0 0 0,0 1 0 0 0,0-1 0 0 0,0 1 0 0 0,1-1 0 0 0,0 1-1 0 0,0 0 1 0 0,1-1 0 0 0,-1 1 0 0 0,1-1 0 0 0,1 4-28 0 0,-1-5 15 0 0,2 7 89 0 0,0 0 0 0 0,1-1 1 0 0,0 1-1 0 0,0-1 0 0 0,4 6-104 0 0,0-4-5 0 0,0-1 0 0 0,1 0 0 0 0,0 0 0 0 0,1-1 0 0 0,0 0 0 0 0,6 4 5 0 0,-10-9-9 0 0,1 0 0 0 0,-1-1 1 0 0,1 0-1 0 0,0 0 0 0 0,0 0 0 0 0,1-1 0 0 0,-1 0 0 0 0,1 0 1 0 0,-1-1-1 0 0,1 0 0 0 0,0-1 0 0 0,0 1 9 0 0,-5-2-45 0 0,1 0-1 0 0,-1 0 1 0 0,1 0 0 0 0,-1-1 0 0 0,1 1-1 0 0,-1-1 1 0 0,1 0 0 0 0,-1 0-1 0 0,1 0 1 0 0,-1 0 0 0 0,0-1 0 0 0,2-1 45 0 0,6-3-388 0 0,-2 0 0 0 0,1-1 1 0 0,1-2 387 0 0,15-10-805 0 0,-17 15-572 0 0</inkml:trace>
  <inkml:trace contextRef="#ctx0" brushRef="#br0" timeOffset="653.296">727 244 3224 0 0,'0'0'143'0'0,"1"-1"-3"0"0,0-1-13 0 0,0 1 1 0 0,-1-1-1 0 0,1 0 1 0 0,-1 1-1 0 0,1-1 1 0 0,-1 0-1 0 0,0 0 1 0 0,1 1 0 0 0,-1-2-128 0 0,0-17 6560 0 0,-1 11-1666 0 0,-1 1 1156 0 0,-7-3-5082 0 0,5 7 476 0 0,2 1-1253 0 0,0 1 1 0 0,-1 0-1 0 0,1 0 0 0 0,-1 0 0 0 0,1 0 1 0 0,-1 0-1 0 0,0 1 0 0 0,0-1 0 0 0,0 1 0 0 0,0-1 1 0 0,0 1-1 0 0,0 0 0 0 0,0 0 0 0 0,0 1 1 0 0,0-1-1 0 0,0 1 0 0 0,0-1 0 0 0,-1 1 0 0 0,-2 0-191 0 0,1 1 96 0 0,0-1-1 0 0,-1 1 1 0 0,1 0-1 0 0,0 0 1 0 0,0 1-1 0 0,0 0 1 0 0,0 0-1 0 0,0 0 0 0 0,0 0 1 0 0,0 1-1 0 0,1 0 1 0 0,-1 0-96 0 0,-6 4 130 0 0,1 1 0 0 0,0 0 0 0 0,-1 2-130 0 0,8-7 17 0 0,0 0 0 0 0,0 1 0 0 0,0 0 0 0 0,0 0 0 0 0,1 0 1 0 0,0 0-1 0 0,0 0 0 0 0,0 0 0 0 0,0 0 0 0 0,-1 4-17 0 0,0 2 25 0 0,1-4 21 0 0,0 0 0 0 0,0 1 0 0 0,0-1-1 0 0,1 0 1 0 0,0 0 0 0 0,0 1-1 0 0,1-1 1 0 0,0 0 0 0 0,0 1-1 0 0,0-1 1 0 0,2 6-46 0 0,2 5 221 0 0,2-1-1 0 0,-1 0 1 0 0,2 0-1 0 0,0 0 1 0 0,10 13-221 0 0,-15-26 34 0 0,0-1 1 0 0,0 0-1 0 0,0 0 1 0 0,1 0-1 0 0,-1 0 1 0 0,1 0-1 0 0,-1 0 1 0 0,1-1 0 0 0,0 1-1 0 0,0-1 1 0 0,-1 0-1 0 0,3 1-34 0 0,16 9 168 0 0,-19-10-159 0 0,0 0-1 0 0,0 1 1 0 0,0-1-1 0 0,0 0 1 0 0,0 0-1 0 0,0 0 1 0 0,1-1-1 0 0,-1 1 1 0 0,0 0-1 0 0,1-1 1 0 0,-1 1-1 0 0,1-1 1 0 0,-1 0-1 0 0,0 0 1 0 0,1 0-1 0 0,-1 0 1 0 0,0 0-1 0 0,3-1-8 0 0,-1 0 2 0 0,-1-1 1 0 0,1 1-1 0 0,-1-1 0 0 0,1 1 0 0 0,-1-1 0 0 0,0 0 1 0 0,0 0-1 0 0,0-1 0 0 0,0 1 0 0 0,0-1 0 0 0,1 0-2 0 0,6-9-3 0 0,0 0 0 0 0,-1-1 0 0 0,-1 0 0 0 0,1-1 1 0 0,0-3 2 0 0,-9 16 0 0 0,5-10 0 0 0,0 0 0 0 0,-1 0 0 0 0,-1-1 0 0 0,0 1 0 0 0,-1-1 0 0 0,2-11 0 0 0,-2 7 0 0 0,1 1 0 0 0,1-1 0 0 0,3-8 0 0 0,6-27 83 0 0,-12 47-30 0 0,-1-1 11 0 0,0 3 0 0 0,0 2 0 0 0,-1 1-58 0 0,1 0-1 0 0,0-1 1 0 0,0 1 0 0 0,0 0-1 0 0,0 0 1 0 0,0-1 0 0 0,0 1-1 0 0,0 0 1 0 0,0 0 0 0 0,0-1-1 0 0,0 1 1 0 0,0 0-1 0 0,1-1 1 0 0,-1 1 0 0 0,0 0-1 0 0,0 0 1 0 0,1-1 0 0 0,-1 1-6 0 0,2 6 26 0 0,-9 47-26 0 0,6-37 4 0 0,1 11 12 0 0,4-1-11 0 0,-3-19-6 0 0,0 0 1 0 0,0 0 0 0 0,1 0 0 0 0,0-1 0 0 0,3 7 0 0 0,48 100-181 0 0,-52-112-758 0 0,-1-1-316 0 0,0 7-58 0 0</inkml:trace>
  <inkml:trace contextRef="#ctx0" brushRef="#br0" timeOffset="1271.593">1204 289 5064 0 0,'0'0'389'0'0,"0"-2"308"0"0,1 1 470 0 0,0-1-1 0 0,-1 0 0 0 0,1 1 0 0 0,-1-1 0 0 0,0 0 0 0 0,0 0 0 0 0,0 1 0 0 0,0-1 1 0 0,0 0-1 0 0,0 0 0 0 0,0 1 0 0 0,0-1 0 0 0,-1-1-1166 0 0,1 1 499 0 0,-1 0 0 0 0,0 0 1 0 0,0-1-1 0 0,0 1 0 0 0,0 1 0 0 0,0-1 1 0 0,0 0-1 0 0,0 0 0 0 0,-1 0 0 0 0,0-1-498 0 0,1 2 60 0 0,-1 0 1 0 0,1 0 0 0 0,0 0 0 0 0,0 0-1 0 0,-1 0 1 0 0,1 0 0 0 0,0 0 0 0 0,-1 0-1 0 0,1 0 1 0 0,-1 1 0 0 0,1-1 0 0 0,-1 1 0 0 0,1-1-1 0 0,-1 1 1 0 0,0 0 0 0 0,1-1 0 0 0,-1 1-1 0 0,1 0 1 0 0,-1 0 0 0 0,0 0 0 0 0,1 0-1 0 0,-1 1 1 0 0,1-1 0 0 0,-1 0 0 0 0,0 1 0 0 0,1-1-1 0 0,-1 1 1 0 0,1-1 0 0 0,-1 1 0 0 0,1 0-1 0 0,-1 0 1 0 0,1 0-62 0 0,-38 27 565 0 0,34-23-529 0 0,-1 0 0 0 0,1-1 0 0 0,0 2 0 0 0,0-1 0 0 0,1 1 0 0 0,-1-1 0 0 0,1 1 0 0 0,0 1-36 0 0,0-1 11 0 0,2-3 23 0 0,-1 1 0 0 0,1 0-1 0 0,1-1 1 0 0,-1 1 0 0 0,0 0-1 0 0,1 0 1 0 0,0 0 0 0 0,0 0 0 0 0,0 1-1 0 0,0 2-33 0 0,1 4 177 0 0,0 0 0 0 0,0 0 0 0 0,1 3-177 0 0,1 20 572 0 0,-1-27-443 0 0,0 0 0 0 0,1 0-1 0 0,0 0 1 0 0,0 0 0 0 0,0 0 0 0 0,1-1 0 0 0,0 1-1 0 0,1-1 1 0 0,-1 0 0 0 0,4 4-129 0 0,1 4 204 0 0,-5-9-148 0 0,1 0 0 0 0,-1 0 0 0 0,1-1-1 0 0,-1 1 1 0 0,1-1 0 0 0,1 0 0 0 0,-1 0 0 0 0,1-1-1 0 0,-1 1 1 0 0,1-1 0 0 0,0 0 0 0 0,0 0 0 0 0,0-1 0 0 0,5 3-56 0 0,-6-4-71 0 0,-1 0 1 0 0,1 0 0 0 0,-1-1 0 0 0,1 1 0 0 0,-1-1 0 0 0,1 0-1 0 0,0 0 1 0 0,-1 0 0 0 0,1 0 0 0 0,-1 0 0 0 0,2-1 70 0 0,-2 0-329 0 0,0 0 1 0 0,1 0-1 0 0,-1 0 1 0 0,0 0-1 0 0,0-1 1 0 0,0 1 0 0 0,-1-1-1 0 0,1 0 1 0 0,0 0-1 0 0,-1 0 1 0 0,1 0 0 0 0,-1-1-1 0 0,2 0 329 0 0,5-8-6984 0 0,0 2-2007 0 0</inkml:trace>
  <inkml:trace contextRef="#ctx0" brushRef="#br0" timeOffset="1734.455">1400 452 6912 0 0,'0'0'528'0'0,"2"1"208"0"0,1 3 1255 0 0,0 1 0 0 0,0 0 1 0 0,0-1-1 0 0,0 1 0 0 0,-1 1-1991 0 0,6 8 4450 0 0,-7-12-2582 0 0,-1-2-784 0 0,0 0-157 0 0,2-29 831 0 0,-1 21-1669 0 0,0 1 0 0 0,-1 0 0 0 0,1-1 0 0 0,-2 0-89 0 0,-3-44 250 0 0,1 13 100 0 0,-8-36-350 0 0,-2-5 288 0 0,11 49-153 0 0,2 24-94 0 0,-1 0 1 0 0,1 0 0 0 0,-1 0-1 0 0,-1-3-41 0 0,1 10 335 0 0,1 6-128 0 0,3 21-55 0 0,5 35-54 0 0,-4-27-50 0 0,-2 0 0 0 0,-2 1 0 0 0,-1 1-48 0 0,0 20 70 0 0,0-33-19 0 0,-1 0 0 0 0,-2 2-51 0 0,1-2 124 0 0,0 0 0 0 0,2 3-124 0 0,-2 13 332 0 0,3-38-234 0 0,0-2-9 0 0,0 0-1 0 0,0 0 1 0 0,0 0 6 0 0,0 0-2 0 0,0 0-10 0 0,10-6 50 0 0,-8 5-127 0 0,1 0 0 0 0,0 0 0 0 0,-1-1-1 0 0,1 1 1 0 0,-1-1 0 0 0,0 1 0 0 0,1-1-1 0 0,-1 0 1 0 0,0 0 0 0 0,0 0 0 0 0,0 0-1 0 0,0 0 1 0 0,0-1-6 0 0,21-25 0 0 0,-21 24 13 0 0,1 1 0 0 0,0-1-1 0 0,0 1 1 0 0,0 0 0 0 0,0 0 0 0 0,1 0 0 0 0,-1 1-1 0 0,1-1 1 0 0,0 1 0 0 0,0 0 0 0 0,0 0 0 0 0,0 0-1 0 0,0 0 1 0 0,0 1 0 0 0,0-1 0 0 0,0 1 0 0 0,1 0-1 0 0,-1 1 1 0 0,0-1 0 0 0,1 1 0 0 0,-1 0 0 0 0,1 0-1 0 0,-1 0 1 0 0,0 1 0 0 0,3 0-13 0 0,-1 0 8 0 0,-1 1 1 0 0,1 0-1 0 0,-1 0 0 0 0,0 1 1 0 0,0-1-1 0 0,0 1 1 0 0,0 0-1 0 0,0 1 0 0 0,0-1 1 0 0,-1 1-1 0 0,2 1-8 0 0,0 2 10 0 0,1 1 0 0 0,-2-1 0 0 0,1 1 0 0 0,-1 0 0 0 0,0 0 0 0 0,2 6-10 0 0,0 0-12 0 0,-1 0 0 0 0,-1 0 0 0 0,0 0 0 0 0,-1 1 0 0 0,0 2 12 0 0,-3-10-108 0 0,-1-5-5204 0 0,0-2 3192 0 0</inkml:trace>
  <inkml:trace contextRef="#ctx0" brushRef="#br0" timeOffset="2308.82">1773 410 1840 0 0,'0'0'83'0'0,"1"3"597"0"0,3 21 6693 0 0,-4-22-2929 0 0,1 0-394 0 0,15 27 2492 0 0,-1-2-3912 0 0,-13-25-2478 0 0,0 0 1 0 0,0 1 0 0 0,1-1-1 0 0,-1 0 1 0 0,0 0-1 0 0,1-1 1 0 0,-1 1 0 0 0,1 0-1 0 0,0-1 1 0 0,0 0-1 0 0,0 1-152 0 0,-1-2 69 0 0,1 1-1 0 0,0-1 0 0 0,0 1 1 0 0,0-1-1 0 0,0 0 1 0 0,0 0-1 0 0,0 0 0 0 0,0 0 1 0 0,-1-1-1 0 0,1 1 0 0 0,0-1 1 0 0,0 0-1 0 0,0 0 0 0 0,-1 0 1 0 0,1 0-1 0 0,0 0 0 0 0,-1-1 1 0 0,1 1-1 0 0,-1-1 0 0 0,1 1 1 0 0,1-3-69 0 0,6-4 132 0 0,0 0 1 0 0,-1-1-1 0 0,0 0 1 0 0,3-5-133 0 0,9-7 145 0 0,-16 17-112 0 0,0-1 0 0 0,-1 1 1 0 0,1 0-1 0 0,-1-1 0 0 0,0 0 1 0 0,-1 0-1 0 0,1 0 1 0 0,-1-1-1 0 0,0 1 0 0 0,0-1 1 0 0,-1 0-1 0 0,1 0-33 0 0,-2 2 21 0 0,0-1 0 0 0,0 1 0 0 0,-1 0 0 0 0,1 0 0 0 0,-1-1 0 0 0,0 1 0 0 0,0 0 1 0 0,-1-1-1 0 0,1 1 0 0 0,-2-3-21 0 0,3 4 11 0 0,-1 0-11 0 0,-7-7 94 0 0,5 7-80 0 0,1 2-11 0 0,0 0-1 0 0,0 0 0 0 0,1 0 0 0 0,-1 0 0 0 0,0 0 0 0 0,0 0 0 0 0,0 0 0 0 0,0 1 0 0 0,-1-1 0 0 0,1 0 0 0 0,0 1 0 0 0,0-1 0 0 0,0 1 0 0 0,0-1 1 0 0,-1 1-1 0 0,1-1 0 0 0,0 1 0 0 0,-1 0 0 0 0,1 0 0 0 0,0 0 0 0 0,0-1 0 0 0,-1 1-2 0 0,-3 0 2 0 0,-1 0 0 0 0,1 0 0 0 0,0 0 1 0 0,0 1-1 0 0,-1-1 0 0 0,1 1 0 0 0,0 1 0 0 0,0-1 0 0 0,0 1 0 0 0,0-1 0 0 0,0 1 1 0 0,1 1-1 0 0,-1-1 0 0 0,0 1 0 0 0,-1 1-2 0 0,1-1 3 0 0,0 1-1 0 0,-1 0 1 0 0,1 1 0 0 0,1-1-1 0 0,-1 1 1 0 0,1 0 0 0 0,0 0-1 0 0,0 0 1 0 0,0 1 0 0 0,0-1-1 0 0,1 1 1 0 0,0 1-3 0 0,-4 9 29 0 0,1 0-1 0 0,1 0 1 0 0,1 0 0 0 0,0 0-1 0 0,1 1 1 0 0,1-1 0 0 0,0 1-1 0 0,1 0 1 0 0,1 0 0 0 0,1 0-1 0 0,0-1 1 0 0,2 5-29 0 0,0 0 54 0 0,-2-16-52 0 0,-1-1 1 0 0,1 1-1 0 0,0 0 1 0 0,0-1 0 0 0,0 1-1 0 0,1 0 1 0 0,0-1 0 0 0,1 3-3 0 0,1 1 9 0 0,1 0 0 0 0,0 0 1 0 0,0 0-1 0 0,1-1 0 0 0,6 6-9 0 0,-9-10 2 0 0,0-1 0 0 0,-1 0 0 0 0,1 0 0 0 0,1 0 0 0 0,-1 0 0 0 0,0-1 0 0 0,0 1 0 0 0,1-1 0 0 0,-1 0-1 0 0,1 1 1 0 0,-1-2 0 0 0,1 1 0 0 0,-1 0 0 0 0,1-1 0 0 0,0 0 0 0 0,3 0-2 0 0,13 1 0 0 0,-10-1 0 0 0,-1 1 0 0 0,1-1 0 0 0,-1-1 0 0 0,0 0 0 0 0,1 0 0 0 0,-1-1 0 0 0,0 0 0 0 0,0-1 0 0 0,3-1 0 0 0,15-6-443 0 0,-21 8 73 0 0,0 0 0 0 0,0 0 1 0 0,0-1-1 0 0,-1 0 0 0 0,3-1 370 0 0,-5 2-132 0 0,-1 0 0 0 0,0 0 0 0 0,0 0-1 0 0,0 0 1 0 0,0 0 0 0 0,-1 0 0 0 0,1 0 0 0 0,0 0 0 0 0,-1-1-1 0 0,0 1 1 0 0,1-1 0 0 0,-1 1 0 0 0,0-1 0 0 0,0 1-1 0 0,0-2 133 0 0,2-12-2085 0 0</inkml:trace>
  <inkml:trace contextRef="#ctx0" brushRef="#br0" timeOffset="3168.639">2810 555 4608 0 0,'2'0'353'0'0,"20"2"-221"0"0,6 1 4652 0 0,-19-3-1356 0 0,11 1 7617 0 0,-9 1-10225 0 0,-3 0 1030 0 0,-8-2-1739 0 0,0 0-1 0 0,1 0 1 0 0,-1 0 0 0 0,0 0 0 0 0,1 0 0 0 0,-1 0-1 0 0,0 1 1 0 0,1-1 0 0 0,-1 0 0 0 0,0 0 0 0 0,1 0-1 0 0,-1 0 1 0 0,0 1 0 0 0,1-1 0 0 0,-1 0 0 0 0,0 0-1 0 0,0 1 1 0 0,1-1 0 0 0,-1 0 0 0 0,0 0 0 0 0,0 1 0 0 0,0-1-1 0 0,1 0 1 0 0,-1 1 0 0 0,0-1 0 0 0,0 0 0 0 0,0 1-1 0 0,0-1 1 0 0,0 0 0 0 0,0 1 0 0 0,0-1 0 0 0,0 0-1 0 0,0 1-110 0 0,2 3 111 0 0,-1 0 0 0 0,0 1 1 0 0,-1-1-1 0 0,1 0 0 0 0,-1 1 0 0 0,0-1 0 0 0,0 2-111 0 0,-1-5 31 0 0,0 0 1 0 0,-1 0-1 0 0,1-1 1 0 0,0 1-1 0 0,-1 0 0 0 0,1-1 1 0 0,-1 1-1 0 0,1-1 1 0 0,-1 1-1 0 0,1-1 1 0 0,-2 0-32 0 0,2 1 31 0 0,-4-1 4 0 0,0 0 0 0 0,0 0 0 0 0,0 0 0 0 0,0 0 0 0 0,0-1 0 0 0,0 0 0 0 0,1 0 0 0 0,-1 0-1 0 0,-2-1-34 0 0,-16-3 86 0 0,-56-9 107 0 0,33 5-34 0 0,-11 1-159 0 0,17 4 28 0 0,4 0 80 0 0,-23 1-108 0 0,48 3 0 0 0,1 0 0 0 0,-1 1 0 0 0,-8 2 0 0 0,3-1-186 0 0,15-4-58 0 0,7-3-111 0 0,-4 4 47 0 0,0 0 1 0 0,-1 0 0 0 0,0-1 0 0 0,1 1 0 0 0,-1-1-1 0 0,0 1 1 0 0,1-1 0 0 0,-1 1 0 0 0,1-2 307 0 0,-1 1-306 0 0,7-10-1518 0 0</inkml:trace>
  <inkml:trace contextRef="#ctx0" brushRef="#br0" timeOffset="4119.976">2670 351 6072 0 0,'0'0'274'0'0,"0"0"0"0"0,0 0 76 0 0,0 0 976 0 0,0 0 443 0 0,0 0 88 0 0,0 0-29 0 0,0 0-204 0 0,0 0-89 0 0,0 0-21 0 0,0 0-76 0 0,0 0-314 0 0,0 0-136 0 0,3 0-27 0 0,6 0-42 0 0,-7 0-147 0 0,-2 0-62 0 0,0 0-7 0 0,0 0-43 0 0,0 0-159 0 0,0 0-70 0 0,0 0-14 0 0,0 0-30 0 0,0 0-125 0 0,0 0-56 0 0,0 0-13 0 0,5-8 1230 0 0,-5 7-1417 0 0,0 0 1 0 0,0 0-1 0 0,0 0 0 0 0,-1 1 1 0 0,1-1-1 0 0,0 0 1 0 0,-1 0-1 0 0,1 0 1 0 0,-1 0-1 0 0,1 0 0 0 0,-1 1 1 0 0,1-1-1 0 0,-1 0 1 0 0,0 1-1 0 0,1-1 1 0 0,-1 0-1 0 0,0 1 0 0 0,0-1 1 0 0,1 1-1 0 0,-1-1 1 0 0,0 1-1 0 0,0-1 1 0 0,0 1-1 0 0,0-1 0 0 0,1 1 1 0 0,-1 0-1 0 0,0 0 1 0 0,0-1-1 0 0,0 1 1 0 0,0 0-1 0 0,0 0 0 0 0,0 0 1 0 0,0 0-1 0 0,0 0-6 0 0,-2 0 2 0 0,0 0-1 0 0,0 0 0 0 0,1 0 0 0 0,-1 0 0 0 0,0 1 1 0 0,1-1-1 0 0,-1 1 0 0 0,0-1 0 0 0,1 1 1 0 0,-1 0-1 0 0,0 0 0 0 0,-1 2-1 0 0,-4 1 13 0 0,1 1 0 0 0,0 0-1 0 0,0 0 1 0 0,0 1 0 0 0,1 0 0 0 0,0 0 0 0 0,0 1-1 0 0,0 0 1 0 0,1 0 0 0 0,-1 1-13 0 0,3 0 45 0 0,1-1 1 0 0,-1 1-1 0 0,1 0 0 0 0,1 0 1 0 0,0 0-1 0 0,0 1 0 0 0,0-1 1 0 0,1 0-1 0 0,0 3-45 0 0,2 8 231 0 0,-1 1-1 0 0,2-1 1 0 0,2 5-231 0 0,-1-2 227 0 0,-1-2-72 0 0,-2-12-91 0 0,0 1 0 0 0,0-1 0 0 0,1 1-1 0 0,3 7-63 0 0,1 8 82 0 0,-6-21-73 0 0,9 14 1 0 0,-6-12-7 0 0,-2-4-19 0 0,-1-1-250 0 0,0 0-102 0 0,0 0-1368 0 0,0 0-5684 0 0,0 0-2430 0 0</inkml:trace>
  <inkml:trace contextRef="#ctx0" brushRef="#br0" timeOffset="4886.928">2928 743 5528 0 0,'0'0'422'0'0,"0"0"98"0"0,0 0 1442 0 0,0 0 659 0 0,0 0 130 0 0,-1 1 661 0 0,-2 2-3977 0 0,2-1 3347 0 0,3-1 6581 0 0,20 2-9026 0 0,-17-2-244 0 0,0-1 1 0 0,1 1 0 0 0,-1-1 0 0 0,0 0-1 0 0,1 0 1 0 0,3-1-94 0 0,-1 0 98 0 0,0-1 0 0 0,-1 0 0 0 0,1 0 0 0 0,0-1 0 0 0,-1 1 0 0 0,0-2 0 0 0,0 1-1 0 0,0-1 1 0 0,6-5-98 0 0,-9 6 34 0 0,2 0 44 0 0,-1-1 0 0 0,1 0 0 0 0,-1-1 0 0 0,-1 1 0 0 0,2-2-78 0 0,-5 5 21 0 0,0 0 1 0 0,0-1-1 0 0,0 1 0 0 0,0-1 1 0 0,0 1-1 0 0,0-1 0 0 0,-1 1 1 0 0,1-1-1 0 0,0 1 1 0 0,-1-1-1 0 0,1 0 0 0 0,-1 1 1 0 0,0-1-1 0 0,0 0 0 0 0,1 1 1 0 0,-1-1-1 0 0,0 0 0 0 0,0 1 1 0 0,-1-1-1 0 0,1 0 0 0 0,0 0 1 0 0,-1-1-22 0 0,0-1 25 0 0,0 1 1 0 0,0-1-1 0 0,-1 0 1 0 0,1 1 0 0 0,-1-1-1 0 0,0 1 1 0 0,0-1-1 0 0,0 1 1 0 0,-1 0 0 0 0,1 0-1 0 0,-1 0 1 0 0,1 0-1 0 0,-1 0 1 0 0,0 1-1 0 0,0-1 1 0 0,-1 1-26 0 0,0-1 11 0 0,0-1 0 0 0,1 1 0 0 0,-1-1 0 0 0,1 0 0 0 0,0 1 0 0 0,-1-3-11 0 0,-12-13-2 0 0,-2 0 39 0 0,14 15-7 0 0,0-1 1 0 0,0 1-1 0 0,0 0 0 0 0,0 1 0 0 0,-1-1 0 0 0,1 1 0 0 0,-1-1-30 0 0,-20-11 119 0 0,-10-6 47 0 0,31 19-149 0 0,1 1-1 0 0,-1 0 0 0 0,1-1 0 0 0,0 0 0 0 0,0 0 0 0 0,0 0 0 0 0,0 0 1 0 0,0 0-1 0 0,0-1 0 0 0,1 1 0 0 0,-1-1 0 0 0,1 0 0 0 0,-1 1 0 0 0,1-1 1 0 0,0 0-1 0 0,0-1 0 0 0,0 1 0 0 0,0-1-16 0 0,2 4 0 0 0,0-1 0 0 0,0 0 0 0 0,-1 1 0 0 0,1-1 0 0 0,0 1 0 0 0,0-1 0 0 0,0 0 0 0 0,-1 1 0 0 0,1-1 0 0 0,0 0 0 0 0,0 1 0 0 0,0-1 0 0 0,0 0 0 0 0,0 1 0 0 0,0-1 0 0 0,0 1 0 0 0,1-1 0 0 0,-1 0 0 0 0,0 1 0 0 0,0-1 0 0 0,1-1 0 0 0,-2 1-22 0 0,1 1 0 0 0,0 0 0 0 0,0-1-1 0 0,0 1 1 0 0,0-1 0 0 0,0 1 0 0 0,0 0 0 0 0,0-1 0 0 0,0 1 0 0 0,0-1 0 0 0,0 1-1 0 0,0 0 1 0 0,0-1 0 0 0,0 1 0 0 0,0-1 0 0 0,1 1 0 0 0,-1 0 0 0 0,0-1-1 0 0,0 1 1 0 0,0-1 0 0 0,1 1 0 0 0,-1 0 0 0 0,0-1 0 0 0,0 1 0 0 0,1 0-1 0 0,-1-1 1 0 0,0 1 0 0 0,1 0 0 0 0,-1 0 0 0 0,0-1 22 0 0,2-2-3265 0 0,-2 3-7174 0 0</inkml:trace>
  <inkml:trace contextRef="#ctx0" brushRef="#br0" timeOffset="5915.175">3366 735 4144 0 0,'0'0'319'0'0,"0"0"346"0"0,0 0 2236 0 0,0 0 1003 0 0,0 0 199 0 0,0 0-336 0 0,0 0-1557 0 0,0 0-686 0 0,0 0-138 0 0,0 0-132 0 0,0 0-437 0 0,0 0-193 0 0,0 0-43 0 0,0 0-48 0 0,0 0-181 0 0,0 0-85 0 0,0 0-12 0 0,-2-1-25 0 0,0-1-200 0 0,1 1 0 0 0,-1-1-1 0 0,0 0 1 0 0,0 0-1 0 0,1 0 1 0 0,-1 0-1 0 0,1 0 1 0 0,-1 0 0 0 0,1 0-1 0 0,0 0 1 0 0,0-1-1 0 0,0 1 1 0 0,0 0-1 0 0,0-1 1 0 0,1 1 0 0 0,-1-1-1 0 0,1 1 1 0 0,-1-2-30 0 0,0-8 100 0 0,0-1 0 0 0,0 1 0 0 0,1-3-100 0 0,0 6 50 0 0,1-6 105 0 0,1-1 0 0 0,0 0-1 0 0,3-11-154 0 0,0 4 216 0 0,-3 15-190 0 0,0 0 1 0 0,1 1-1 0 0,0-1 0 0 0,1 1 0 0 0,0 0 1 0 0,0 0-1 0 0,0 0 0 0 0,1 0 1 0 0,0 1-1 0 0,0 0 0 0 0,0 0 0 0 0,1 0 1 0 0,0 1-1 0 0,6-5-26 0 0,-7 7 5 0 0,-1 1 0 0 0,1 0 0 0 0,-1 1 0 0 0,1-1 0 0 0,-1 1 0 0 0,1 0 0 0 0,0 0 0 0 0,0 0 0 0 0,-1 1 0 0 0,1-1 0 0 0,0 1 0 0 0,0 0 0 0 0,0 1 0 0 0,0-1 0 0 0,-1 1-1 0 0,1 0 1 0 0,0 0 0 0 0,-1 1 0 0 0,1-1 0 0 0,0 1 0 0 0,-1 0 0 0 0,0 0 0 0 0,1 1 0 0 0,-1-1 0 0 0,0 1 0 0 0,0 0 0 0 0,-1 0 0 0 0,1 0 0 0 0,0 2-5 0 0,6 6-7 0 0,-5-6-5 0 0,-1 1 0 0 0,1 0-1 0 0,-1 0 1 0 0,0 0 0 0 0,-1 0 0 0 0,1 0 0 0 0,0 4 12 0 0,3 10-33 0 0,-1 0 0 0 0,0 0 0 0 0,-2 1 0 0 0,1 9 33 0 0,1 4-3 0 0,-4-25 7 0 0,0 1 1 0 0,-1 0-1 0 0,0-1 1 0 0,0 5-5 0 0,-1-13 72 0 0,0-1 9 0 0,0 0-1 0 0,0 0 0 0 0,0-2-3 0 0,-1-21-21 0 0,1 19-40 0 0,0 0 0 0 0,0-1 1 0 0,0 1-1 0 0,0 0 0 0 0,1-1 1 0 0,-1 1-1 0 0,1 0 1 0 0,0-1-1 0 0,2-3-16 0 0,-2 5 0 0 0,0 0 0 0 0,-1 0 0 0 0,1 0 0 0 0,-1 0 0 0 0,1 0 0 0 0,-1 0 0 0 0,0 0 0 0 0,0-2 0 0 0,-1 2 0 0 0,1 0 0 0 0,0 0 0 0 0,1 0 0 0 0,-1 0 0 0 0,0 0 0 0 0,1 0 0 0 0,0 0 0 0 0,0 0 0 0 0,-1 1 0 0 0,2-2 0 0 0,8-27 0 0 0,-9 27 0 0 0,0 0 0 0 0,0-1 0 0 0,1 1 0 0 0,-1 0 0 0 0,1-1 0 0 0,0 1 0 0 0,0 0 0 0 0,0 0 0 0 0,2 0 0 0 0,3-6 5 0 0,-5 7-1 0 0,-1 1-1 0 0,1-1 0 0 0,0 1 1 0 0,0-1-1 0 0,0 1 1 0 0,0 0-1 0 0,0 0 1 0 0,0 0-1 0 0,1 0 1 0 0,-1 0-1 0 0,1 0 1 0 0,-1 1-1 0 0,1-1 1 0 0,0 1-1 0 0,0 0 1 0 0,-1 0-1 0 0,3-1-3 0 0,1 1 3 0 0,-3 1 0 0 0,-1-1-1 0 0,1 1 1 0 0,0-1 0 0 0,0 1 0 0 0,0 0 0 0 0,-1 0-1 0 0,1 0 1 0 0,0 0 0 0 0,0 1 0 0 0,0-1 0 0 0,-1 1-1 0 0,1-1 1 0 0,0 1 0 0 0,-1 0 0 0 0,1 0 0 0 0,-1 1 0 0 0,1-1-1 0 0,0 0-2 0 0,3 3 7 0 0,0-1 0 0 0,0 1 0 0 0,0 0 0 0 0,-1 1 1 0 0,0-1-1 0 0,1 1 0 0 0,-1 0 0 0 0,-1 1 0 0 0,1-1 0 0 0,-1 1 0 0 0,0 0 0 0 0,0 1-7 0 0,2 3 17 0 0,-1 0 0 0 0,-1 0-1 0 0,0 0 1 0 0,0 1 0 0 0,-1-1 0 0 0,-1 1 0 0 0,2 8-17 0 0,-1 25 4 0 0,-2-29-36 0 0,0-1 0 0 0,2 12 32 0 0,-2-1-448 0 0,-1-17-6788 0 0,0-8 3908 0 0</inkml:trace>
  <inkml:trace contextRef="#ctx0" brushRef="#br0" timeOffset="6435.855">3960 617 12896 0 0,'0'0'594'0'0,"0"0"-16"0"0,1 1-136 0 0,8 8 1729 0 0,-8-7-1586 0 0,1 0 0 0 0,-1-1 0 0 0,1 1 0 0 0,0 0 0 0 0,0-1 0 0 0,-1 0 0 0 0,1 1 0 0 0,0-1 0 0 0,2 1-585 0 0,9 6 1452 0 0,-10-6-1104 0 0,1 1-1 0 0,-1-1 1 0 0,1-1 0 0 0,-1 1 0 0 0,1 0 0 0 0,0-1 0 0 0,0 1 0 0 0,0-1-348 0 0,3 0 320 0 0,1 0 1 0 0,-1-1-1 0 0,1 1 1 0 0,0-1 0 0 0,-1-1-1 0 0,1 0 1 0 0,0 0-1 0 0,-1 0 1 0 0,1-1-1 0 0,-1 0 1 0 0,1-1-321 0 0,4-1 238 0 0,-2 1-89 0 0,0-1 1 0 0,0 0 0 0 0,0 0 0 0 0,0-1 0 0 0,-1-1-1 0 0,1 1 1 0 0,-1-2 0 0 0,0 0-150 0 0,2-2 119 0 0,-7 5-64 0 0,0 1-1 0 0,0-1 1 0 0,-1 0-1 0 0,1 0 1 0 0,0-1-55 0 0,6-9 135 0 0,-7 10-108 0 0,-1 0 0 0 0,1 0 0 0 0,0 0 0 0 0,-1 0 1 0 0,0 0-1 0 0,0 0 0 0 0,0-1 0 0 0,0-2-27 0 0,-1 2 15 0 0,0 3-7 0 0,0 1-1 0 0,-1-1 1 0 0,1 0-1 0 0,-1 1 1 0 0,0-1-1 0 0,0 0 0 0 0,1 0 1 0 0,-1 1-1 0 0,0-1 1 0 0,0 0-1 0 0,-1 0 1 0 0,1 1-1 0 0,0-1 0 0 0,-1 0 1 0 0,1 1-1 0 0,0-1 1 0 0,-1 0-1 0 0,0 1 1 0 0,0-1-1 0 0,1 0 0 0 0,-1 1 1 0 0,0-1-1 0 0,0 1 1 0 0,0 0-1 0 0,0-1 1 0 0,-1 1-1 0 0,0-1-7 0 0,-2 0 0 0 0,1 0 0 0 0,-1 0 0 0 0,0 0 0 0 0,0 1 0 0 0,0-1 0 0 0,-1 1 0 0 0,1 0 0 0 0,0 0 0 0 0,0 1 0 0 0,-1-1 0 0 0,1 1 0 0 0,0 0 0 0 0,-1 0 0 0 0,1 1 0 0 0,0-1 0 0 0,0 1 0 0 0,-1 0 0 0 0,1 0 0 0 0,-4 2 0 0 0,1 1 0 0 0,0 0 0 0 0,-1 0 0 0 0,1 1 0 0 0,1 0 0 0 0,-1 0 0 0 0,1 0 0 0 0,-5 6 0 0 0,1-1 0 0 0,1 1 0 0 0,0 1 0 0 0,0-1 0 0 0,-3 9 0 0 0,6-8 9 0 0,1-1 0 0 0,0 1 0 0 0,1 0 1 0 0,0 1-1 0 0,1-1 0 0 0,0 0 0 0 0,1 5-9 0 0,1-9 15 0 0,1-1 0 0 0,1 0-1 0 0,-1 1 1 0 0,1-1 0 0 0,0 0 0 0 0,1 0 0 0 0,0 0 0 0 0,0 1-1 0 0,3 5-14 0 0,3 5 64 0 0,1 1-1 0 0,1-2 0 0 0,0 1 1 0 0,6 5-64 0 0,-13-18 14 0 0,1 1 0 0 0,1-1 0 0 0,-1 0 1 0 0,1-1-1 0 0,0 1 0 0 0,0-1 0 0 0,0 0 0 0 0,0 0 1 0 0,1-1-1 0 0,0 1 0 0 0,-1-1 0 0 0,1-1 1 0 0,0 1-1 0 0,1-1 0 0 0,2 1-14 0 0,-1-2 0 0 0,-1-1 0 0 0,1 0 0 0 0,0 0 0 0 0,0-1 0 0 0,-1 0 0 0 0,1 0 0 0 0,0-1 0 0 0,-1 0 0 0 0,3-1 0 0 0,30-17-453 0 0,-34 17 282 0 0,-2 0-133 0 0,0 0 1 0 0,0 0-1 0 0,-1 0 1 0 0,1-1-1 0 0,-1 1 1 0 0,0-1-1 0 0,0 0 1 0 0,0 0-1 0 0,0-1 304 0 0,13-22-4975 0 0,-14 23 3746 0 0,4-8-7434 0 0</inkml:trace>
  <inkml:trace contextRef="#ctx0" brushRef="#br0" timeOffset="7043.159">4463 847 16272 0 0,'0'0'743'0'0,"0"0"-17"0"0,0 0-237 0 0,3 4 817 0 0,-1-2 1234 0 0,-1-3 5239 0 0,-3-33-7170 0 0,1 22-469 0 0,0 0 0 0 0,1 1-1 0 0,1-1 1 0 0,1-8-140 0 0,-1 9 40 0 0,1 0 0 0 0,0 0 1 0 0,1 1-1 0 0,0-1 0 0 0,1 1 0 0 0,0-1 1 0 0,1 1-1 0 0,0 1 0 0 0,1-1 0 0 0,0 1 0 0 0,0 0 1 0 0,3-3-41 0 0,-6 9 12 0 0,0 0 1 0 0,1 1 0 0 0,-1 0 0 0 0,0-1-1 0 0,1 1 1 0 0,0 0 0 0 0,-1 1-1 0 0,1-1 1 0 0,0 1 0 0 0,0 0 0 0 0,0 0-1 0 0,0 0 1 0 0,3 0-13 0 0,-4 0 5 0 0,0 1 0 0 0,0-1 0 0 0,0 1 0 0 0,0 0 0 0 0,1 0 0 0 0,-1 1 0 0 0,0-1 0 0 0,0 0 0 0 0,0 1 0 0 0,0 0 0 0 0,0 0 0 0 0,0 0 0 0 0,0 0 1 0 0,0 0-1 0 0,0 1 0 0 0,-1-1 0 0 0,1 1 0 0 0,1 1-5 0 0,2 3 6 0 0,0 0 1 0 0,0 1-1 0 0,-1-1 0 0 0,0 1 1 0 0,0 0-1 0 0,0 1 1 0 0,-1-1-1 0 0,-1 1 1 0 0,2 2-7 0 0,0 5-1 0 0,0 0-1 0 0,-1 0 1 0 0,-1 0 0 0 0,2 12 1 0 0,12 88 0 0 0,-15-86 228 0 0,-3-26 157 0 0,1-18-217 0 0,0 13-129 0 0,-1-13-150 0 0,1-1 1 0 0,1 0-1 0 0,1 0 0 0 0,0 1 1 0 0,1-1-1 0 0,4-12 111 0 0,-4 17 67 0 0,1 0-1 0 0,1 0 1 0 0,0 0-1 0 0,0 1 1 0 0,1 0-1 0 0,0 0 1 0 0,1 0-1 0 0,0 1 1 0 0,0 0-1 0 0,1 1 1 0 0,3-3-67 0 0,-5 5 5 0 0,0 0 0 0 0,1 0 0 0 0,-1 1 0 0 0,1-1 0 0 0,1 2 0 0 0,-1-1-1 0 0,1 1 1 0 0,0 0 0 0 0,0 0 0 0 0,0 1 0 0 0,0 0 0 0 0,1 1 0 0 0,1-1-5 0 0,-8 3 0 0 0,1 0 0 0 0,-1 0 0 0 0,0 0 0 0 0,0 0 0 0 0,1 1 0 0 0,-1-1 0 0 0,0 0 0 0 0,0 1 0 0 0,0 0 0 0 0,0 0 0 0 0,1-1 0 0 0,-1 1 0 0 0,0 0 0 0 0,0 1 0 0 0,-1-1 0 0 0,1 0 0 0 0,0 0 0 0 0,0 1 0 0 0,-1-1 0 0 0,1 1 0 0 0,0 0 0 0 0,-1-1 0 0 0,0 1 0 0 0,2 2 0 0 0,3 5 0 0 0,-1 1 0 0 0,1 0 0 0 0,-2 0 0 0 0,3 7 0 0 0,0-1 0 0 0,0-2 0 0 0,-5-10 0 0 0,0 1 0 0 0,0-1 0 0 0,0 0 0 0 0,-1 1 0 0 0,1-1 0 0 0,-1 1 0 0 0,0 2 0 0 0,4 16 0 0 0,1 0 0 0 0,9 22 0 0 0,-10-29 0 0 0,-4-10-75 0 0,-1-4-314 0 0,0-2-140 0 0,0 0-1330 0 0,0-3-5494 0 0,0-10-2353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1:57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2234 550 2304 0 0,'0'0'101'0'0,"0"0"90"0"0,0 0 290 0 0,0 0 126 0 0,0 0 29 0 0,0 0-81 0 0,0 0-379 0 0,0 0-231 0 0,0 0-21 0 0,0 0 27 0 0,0 0 94 0 0,0 0 66 0 0,0 0 115 0 0,0 0 50 0 0,0 0 11 0 0,0 0-14 0 0,0 0-60 0 0,0 0-21 0 0,0 0-6 0 0,0 0-22 0 0,0 0-80 0 0,0 0-52 0 0,0 0-131 0 0,0 0-42 0 0,0 0-3 0 0,0 0-11 0 0,0 0-45 0 0,0 0-21 0 0,0 0-3 0 0,0 0 26 0 0,0 0 101 0 0,0 0 3 0 0,0 0 4 0 0,0 0 9 0 0,0 0 84 0 0,0 0 346 0 0,0 0 149 0 0,0 0 29 0 0,0 0 1 0 0,0 0-27 0 0,0 0-11 0 0,0 0-2 0 0,0 0 72 0 0,0 0 301 0 0,0 0 130 0 0,0 0 29 0 0,0 0 9 0 0,0 0 22 0 0,0 0 6 0 0,0 0 6 0 0,0 0-49 0 0,0 0-206 0 0,0 0-88 0 0,0 0-16 0 0,0 0-27 0 0,0 0-83 0 0,0 0-33 0 0,0 0-8 0 0,0 0-9 0 0,0 0-34 0 0,0 0-20 0 0,0 0-2 0 0,0 0 2 0 0,0 0 4 0 0,0 0 2 0 0,0 0 0 0 0,0 0-13 0 0,0 0-55 0 0,0 0-20 0 0,0 0-7 0 0,0 0-20 0 0,0 0-77 0 0,0 0-30 0 0,0 0-9 0 0,0 0-13 0 0,0 0-52 0 0,-2-1-28 0 0,-2 0-129 0 0,1-1 0 0 0,-1 1-1 0 0,0 1 1 0 0,0-1 0 0 0,1 1 0 0 0,-1-1-1 0 0,0 1 1 0 0,-3 0-43 0 0,-20-1-70 0 0,-7-4 135 0 0,-30 0 1705 0 0,34 2-1620 0 0,-9-3-135 0 0,9 0-15 0 0,0 1 0 0 0,-14-1 0 0 0,7 2 0 0 0,-10-4 0 0 0,-23-7 64 0 0,-163-31 352 0 0,190 38-416 0 0,11 2 0 0 0,-26-2 0 0 0,-66-8 35 0 0,11 0-6 0 0,-91-9-374 0 0,91 6 210 0 0,43 4 263 0 0,37 10 161 0 0,-27-7-289 0 0,30 6 119 0 0,0 1 1 0 0,-8 0-120 0 0,-18-3 0 0 0,36 4 0 0 0,0 2 0 0 0,-17-1 0 0 0,28 3-10 0 0,0-1-1 0 0,0-1 1 0 0,-5-1 10 0 0,4 1-11 0 0,0 0 0 0 0,1 1 0 0 0,-8 0 11 0 0,-8 0 0 0 0,0-2 0 0 0,-4-1 0 0 0,20 3 0 0 0,-66-14 0 0 0,73 16 0 0 0,0 0 0 0 0,-13-4 0 0 0,-17-5 53 0 0,2 4-42 0 0,20 1-39 0 0,7 2-111 0 0,-9-7-326 0 0,10 7 553 0 0,-2-1 222 0 0,-10 0-164 0 0,6 0-135 0 0,6 0 31 0 0,1 2-41 0 0,1-1-1 0 0,0 1 0 0 0,-1-1 1 0 0,1 1-1 0 0,-1-1 0 0 0,1 0 1 0 0,0 1-1 0 0,-1-1 0 0 0,1 0 1 0 0,0 1-1 0 0,0-1 0 0 0,0 0 1 0 0,-1 1-1 0 0,1-1 0 0 0,0 0 0 0 0,0 1 1 0 0,0-1-1 0 0,0 0 0 0 0,0 1 1 0 0,0-1-1 0 0,0 0 0 0 0,1 0 1 0 0,-1 1-1 0 0,0-1 0 0 0,0 0 1 0 0,0 1-1 0 0,1-1 0 0 0,-1 1 1 0 0,0-1-1 0 0,1 0 0 0 0,-1 1 1 0 0,0-1-1 0 0,1 1 0 0 0,-1-1 1 0 0,1 1-1 0 0,-1-1 0 0 0,1 0 0 0 0,2-3-1 0 0,-2 2 6 0 0,0-1-1 0 0,1 1 1 0 0,-1-1 0 0 0,1 1 0 0 0,0-1-1 0 0,0 1 1 0 0,0 0 0 0 0,0 0 0 0 0,0 0-1 0 0,0 0 1 0 0,1 0 0 0 0,0 0-5 0 0,4-4 7 0 0,18-22-7 0 0,-7 8 0 0 0,-16 18 0 0 0,1 0 0 0 0,-1 0 1 0 0,0-1-1 0 0,0 1 0 0 0,0 0 0 0 0,-1-1 0 0 0,1 1 1 0 0,0-1-1 0 0,-1 0 0 0 0,1-1 0 0 0,6-11-19 0 0,18-20-584 0 0,-25 34 716 0 0,1-6 263 0 0,-3 5-592 0 0,-4 2-36 0 0,0 0 246 0 0,0 1 115 0 0,-1 0 1 0 0,1 0-1 0 0,-1 0 0 0 0,1 1 1 0 0,-1 0-1 0 0,1 0 1 0 0,-5 3-110 0 0,-17 6 7 0 0,18-8-7 0 0,1 1 0 0 0,-1 1 0 0 0,1-1 0 0 0,-3 3 0 0 0,10-6 0 0 0,-1 0 0 0 0,0 0 0 0 0,1 0 0 0 0,-1 1 0 0 0,1-1 0 0 0,-1 0 0 0 0,1 1 0 0 0,0-1 0 0 0,-1 2 0 0 0,-7 6 0 0 0,-1-2 0 0 0,-2 6 1 0 0,11-9 2 0 0,1-2 4 0 0,-1 1 35 0 0,1 5-39 0 0,0 0 0 0 0,1-1-1 0 0,0 1 1 0 0,1 1-3 0 0,-2-9 0 0 0,1 7 3 0 0,1-1 1 0 0,0 0-1 0 0,0 0 1 0 0,0 0-1 0 0,1 0 1 0 0,0-1-1 0 0,0 1 0 0 0,0-1 1 0 0,1 1-1 0 0,0-1 1 0 0,0 0-1 0 0,0 0 1 0 0,0-1-1 0 0,1 0 0 0 0,3 3-3 0 0,18 19 13 0 0,-25-24-13 0 0,0 0 0 0 0,1-1 0 0 0,-1 1 0 0 0,0-1 0 0 0,1 0 0 0 0,-1 1 0 0 0,1-1 0 0 0,-1 0 0 0 0,1 0 0 0 0,0 0 0 0 0,1 1 0 0 0,8 4 0 0 0,-1 0 0 0 0,1 1 0 0 0,8 8 0 0 0,-9-6 0 0 0,13 7 0 0 0,-14-13 0 0 0,-3-4-284 0 0,7 0-4367 0 0,-13 1-5510 0 0</inkml:trace>
  <inkml:trace contextRef="#ctx0" brushRef="#br0" timeOffset="978.335">2004 346 2304 0 0,'0'0'101'0'0,"-1"-1"1"0"0,-5-2 414 0 0,-3-3 6766 0 0,1 0-3527 0 0,-12-7 1799 0 0,4 9 6376 0 0,32 22-12084 0 0,-4-9 285 0 0,0-1 0 0 0,0 0-1 0 0,1-1 1 0 0,7 3-131 0 0,-3-1 223 0 0,0 1 0 0 0,15 10-223 0 0,8 6 104 0 0,-29-20-112 0 0,-1 0 0 0 0,0 1 0 0 0,0 1 0 0 0,0 0 0 0 0,5 5 8 0 0,26 36-448 0 0,-41-47 432 0 0,1 0-1 0 0,-1-1 1 0 0,0 1 0 0 0,1 0-1 0 0,-1 0 1 0 0,0-1 0 0 0,0 1 0 0 0,0 0-1 0 0,-1 0 1 0 0,1-1 0 0 0,0 1 16 0 0,-1 4-13 0 0,1-3 13 0 0,0 0 0 0 0,-1 0 0 0 0,1 0 0 0 0,-1 0 0 0 0,0-1 0 0 0,0 1 0 0 0,0 0 0 0 0,0 0 0 0 0,0-1 0 0 0,-1 1 0 0 0,1-1 0 0 0,-1 1 0 0 0,1-1 0 0 0,-2 1 0 0 0,-5 6 0 0 0,0 0 0 0 0,-10 7 0 0 0,-7 9 0 0 0,3-7 0 0 0,19-16 0 0 0,0 0 0 0 0,0 1 0 0 0,0-1 0 0 0,0 0 0 0 0,0 1 0 0 0,1 0 0 0 0,-1-1 0 0 0,1 1 0 0 0,0 0 0 0 0,0 0 0 0 0,0 0 0 0 0,-1 2 0 0 0,1 0 0 0 0,-1 0 0 0 0,1 0 0 0 0,-1 0 0 0 0,-1 0 0 0 0,1-1 0 0 0,-1 0 0 0 0,0 1 0 0 0,0-1 0 0 0,0-1 0 0 0,0 1 0 0 0,-1 0 0 0 0,1-1 0 0 0,-1 0 0 0 0,0 0 0 0 0,0-1 0 0 0,0 1 0 0 0,-1-1 0 0 0,1 0 0 0 0,0 0 0 0 0,-1-1 0 0 0,1 0 0 0 0,-1 0 0 0 0,0 0 0 0 0,1 0 0 0 0,-1-1 0 0 0,0 0 0 0 0,1 0 0 0 0,-1-1 0 0 0,0 0 0 0 0,-4-1 0 0 0,2 1-537 0 0,5 1-379 0 0,1-1 0 0 0,0 1 0 0 0,-1-1 0 0 0,1 0 0 0 0,0 1 0 0 0,-1-1 0 0 0,1 0 0 0 0,0 0 0 0 0,-2-2 916 0 0,0 0-9890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2:05.1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599 653 3680 0 0,'0'0'167'0'0,"1"1"-7"0"0,3 5 641 0 0,-3-5 3187 0 0,-1-2 1388 0 0,3-3-3158 0 0,-1-1 1 0 0,0 1 0 0 0,0-1-1 0 0,-1 1 1 0 0,1-3-2219 0 0,4-27 3060 0 0,-5 16-2646 0 0,-1 1-1 0 0,-1-17-413 0 0,-3-23 425 0 0,2 16-91 0 0,-5-26-334 0 0,1 5 41 0 0,2 18-18 0 0,1-42-23 0 0,1 75 37 0 0,2 1 0 0 0,0-1 0 0 0,0 1 0 0 0,0 0 0 0 0,2-1 0 0 0,-1 1 0 0 0,1-1 0 0 0,3-8-37 0 0,-5 19 10 0 0,0 0 0 0 0,0 0 1 0 0,0 0-1 0 0,0 0 0 0 0,0 0 0 0 0,0 0 0 0 0,0-1 0 0 0,0 1 0 0 0,0 0 1 0 0,0 0-1 0 0,0 0 0 0 0,0 0 0 0 0,1 0 0 0 0,-1 0 0 0 0,0 0 0 0 0,0-1 1 0 0,0 1-1 0 0,0 0 0 0 0,0 0 0 0 0,0 0 0 0 0,0 0 0 0 0,0 0 0 0 0,0 0 1 0 0,0 0-1 0 0,0 0 0 0 0,0 0 0 0 0,0 0 0 0 0,1-1 0 0 0,-1 1 0 0 0,0 0 1 0 0,0 0-1 0 0,0 0 0 0 0,0 0 0 0 0,0 0 0 0 0,0 0 0 0 0,0 0 0 0 0,1 0 1 0 0,-1 0-1 0 0,0 0 0 0 0,0 0 0 0 0,0 0 0 0 0,0 0 0 0 0,0 0 0 0 0,0 0 1 0 0,0 0-1 0 0,1 0 0 0 0,-1 0 0 0 0,0 0 0 0 0,0 0 0 0 0,0 0-10 0 0,3 8 164 0 0,1 12 14 0 0,3 25 212 0 0,2 9-286 0 0,-3 9-368 0 0,-2-30 353 0 0,-1 20-89 0 0,-2 146 264 0 0,1-189-272 0 0,-1-9 12 0 0,-1 1 0 0 0,1-1 1 0 0,-1 1-1 0 0,1-1 0 0 0,-1 1 1 0 0,0 0-1 0 0,0-1 0 0 0,0 1 0 0 0,0 0 1 0 0,0 1-5 0 0,0-2 176 0 0,0-1 45 0 0,0 0 3 0 0,9-9 53 0 0,-5 4-266 0 0,-1 0 0 0 0,0 0-1 0 0,-1-1 1 0 0,1 1 0 0 0,-1-1-1 0 0,-1 0 1 0 0,2-2-11 0 0,5-16 9 0 0,-4 15-4 0 0,0 1 0 0 0,0-1 0 0 0,1 1 1 0 0,0 0-1 0 0,1 1 0 0 0,4-6-5 0 0,-6 9 1 0 0,0 0 1 0 0,0 0-1 0 0,1 0 1 0 0,0 1-1 0 0,0-1 1 0 0,0 1-1 0 0,0 0 1 0 0,0 1-1 0 0,1-1 1 0 0,-1 1-1 0 0,2 0-1 0 0,2-1 0 0 0,0 1 0 0 0,0 1 0 0 0,0-1 0 0 0,-1 2 0 0 0,1-1 0 0 0,0 1 0 0 0,0 0 0 0 0,0 1 0 0 0,1 0 0 0 0,-7 0 0 0 0,1-1 0 0 0,-1 1 0 0 0,0 0 0 0 0,0 0 0 0 0,1 1 0 0 0,-1-1 0 0 0,0 1 0 0 0,0-1 0 0 0,0 1 0 0 0,0 0 0 0 0,1 2 0 0 0,-2-3 0 0 0,-1 1 0 0 0,1-1 0 0 0,-1 1 0 0 0,0 0 0 0 0,1 0 0 0 0,-1 0 0 0 0,0 0 0 0 0,0 0 0 0 0,0 0 0 0 0,0 0 0 0 0,-1 0 0 0 0,1 0 0 0 0,-1 0 0 0 0,1 1 0 0 0,-1-1 0 0 0,0 0 0 0 0,0 0 0 0 0,0 2 0 0 0,-1 5 0 0 0,-1 0 0 0 0,0 0 0 0 0,-1 0 0 0 0,0 0 0 0 0,-1-1 0 0 0,0 0 0 0 0,0 1 0 0 0,-2 1 0 0 0,2-3 0 0 0,-2 4-20 0 0,-1 0 0 0 0,0-1 0 0 0,-1 1 0 0 0,-1-1 0 0 0,1-1 0 0 0,-2 0 0 0 0,-8 8 20 0 0,11-11-21 0 0,-1-1-1 0 0,1 1 1 0 0,-1-1-1 0 0,0-1 1 0 0,0 0-1 0 0,-1 0 1 0 0,1 0-1 0 0,-1-1 1 0 0,0 0-1 0 0,0-1 1 0 0,0 0 21 0 0,1-1-40 0 0,6-1-5534 0 0,2 0-4236 0 0</inkml:trace>
  <inkml:trace contextRef="#ctx0" brushRef="#br0" timeOffset="636.298">1081 416 3224 0 0,'0'0'725'0'0,"0"0"1839"0"0,-2 1 812 0 0,-13 6 3468 0 0,13-6-4623 0 0,2-1-481 0 0,0 0-92 0 0,0 0-109 0 0,0 0-398 0 0,1 8 764 0 0,2 3-881 0 0,-2-6-812 0 0,0-1-1 0 0,1 1 1 0 0,0-1 0 0 0,-1 0-1 0 0,1 1 1 0 0,1-1-1 0 0,-1 0 1 0 0,0 0 0 0 0,1 0-1 0 0,0-1 1 0 0,1 2-212 0 0,1-1 216 0 0,0 0-1 0 0,0 0 1 0 0,0-1-1 0 0,1 1 1 0 0,0-1-1 0 0,4 2-215 0 0,-7-4 11 0 0,0 0-1 0 0,0 0 1 0 0,0-1-1 0 0,0 1 1 0 0,0-1-1 0 0,1 1 1 0 0,-1-1-1 0 0,0 0 1 0 0,0 0-1 0 0,0 0 1 0 0,0-1-1 0 0,0 1 1 0 0,0-1-1 0 0,3 0-10 0 0,-6 0 0 0 0,2 1 0 0 0,0 0 0 0 0,0-1 0 0 0,0 1 0 0 0,0-1 0 0 0,0 1 0 0 0,0-1 0 0 0,0 0 0 0 0,0 0 0 0 0,0 0 0 0 0,0 0 0 0 0,-1 0 0 0 0,1-1 0 0 0,0 1 0 0 0,-1 0 0 0 0,1-1 0 0 0,-1 1 0 0 0,0-1 0 0 0,1 1 0 0 0,-1-1 0 0 0,0 0 0 0 0,0 0 0 0 0,0 0 0 0 0,0 0 0 0 0,2-3 5 0 0,-1 0 1 0 0,1 0-1 0 0,-1 0 0 0 0,0-1 1 0 0,-1 1-1 0 0,1-1 0 0 0,-1 0 1 0 0,0 0-1 0 0,0 1 0 0 0,-1-1 1 0 0,0 0-1 0 0,0 0 0 0 0,0-1-5 0 0,0 7 86 0 0,0 0-17 0 0,1 2-16 0 0,2 1-43 0 0,0-1 0 0 0,0 1 0 0 0,-1 1 0 0 0,1-1 0 0 0,-1 0 0 0 0,0 1 0 0 0,0-1 0 0 0,0 1 0 0 0,-1-1 0 0 0,1 1-1 0 0,-1 0 1 0 0,1 0-10 0 0,2 12 94 0 0,-1 0-1 0 0,1 9-93 0 0,3 15 108 0 0,4 13-41 0 0,-2 0 0 0 0,-3 0 1 0 0,-2 1-1 0 0,-2 13-67 0 0,-3-35 23 0 0,0-20-3 0 0,1 0 1 0 0,0 0-1 0 0,1 7-20 0 0,0-14 0 0 0,-1 0 0 0 0,0 0 1 0 0,-1 0-1 0 0,1 0 0 0 0,-1 0 0 0 0,0 0 0 0 0,0 0 0 0 0,0 0 1 0 0,-1-1-1 0 0,0 1 0 0 0,0 0 0 0 0,0-1 0 0 0,0 0 0 0 0,-1 1 1 0 0,0-1-1 0 0,0 0 0 0 0,0 0 0 0 0,0 0 0 0 0,0-1 0 0 0,-1 1 1 0 0,0-1-1 0 0,1 0 0 0 0,-5 3 0 0 0,0-5-43 0 0,6-1-6 0 0,0-1 0 0 0,1 1 0 0 0,-1 0 0 0 0,1-1 0 0 0,-1 0 0 0 0,1 1 0 0 0,0-1 0 0 0,-1 0 0 0 0,1 0 0 0 0,0 0 0 0 0,-1 0 0 0 0,1 0 0 0 0,0 0 0 0 0,0 0 0 0 0,0 0 0 0 0,0-1 0 0 0,0 1 0 0 0,0 0 0 0 0,0-1 0 0 0,0 1 0 0 0,1-1 0 0 0,-1 1 0 0 0,0-1 0 0 0,1 1 0 0 0,0-1 0 0 0,-1 1 0 0 0,1-1 49 0 0,-2-5-441 0 0,0 1 1 0 0,1-1 0 0 0,-1 0 0 0 0,1 0-1 0 0,1 0 1 0 0,0 0 440 0 0,0-3-1244 0 0,1 0-1 0 0,0 0 1 0 0,2-6 1244 0 0,2-8-2923 0 0</inkml:trace>
  <inkml:trace contextRef="#ctx0" brushRef="#br0" timeOffset="986.362">1505 499 2304 0 0,'3'10'134'0'0,"-3"-7"-41"0"0,1 0-1 0 0,0 0 1 0 0,0 1 0 0 0,0-1-1 0 0,0 0 1 0 0,1 0 0 0 0,-1 0-1 0 0,1-1 1 0 0,0 1-93 0 0,-1-1 3985 0 0,-1-2 1380 0 0,8 1 5030 0 0,-3-2-6148 0 0,-1-9-3201 0 0,-4 3-827 0 0,1 0-1 0 0,-1 0 1 0 0,-1 0 0 0 0,1 0 0 0 0,-1 0 0 0 0,0 0-1 0 0,-1 0 1 0 0,1 1 0 0 0,-1-1 0 0 0,-1-1-219 0 0,-4-18 225 0 0,-49-186 235 0 0,50 191-447 0 0,0 1 0 0 0,2-1-1 0 0,1 1 1 0 0,1-1 0 0 0,0-14-13 0 0,-4-42-904 0 0,15 82-229 0 0,-6-2 651 0 0,0 0 1 0 0,0 1-1 0 0,0-1 1 0 0,0 1-1 0 0,-1-1 1 0 0,0 1-1 0 0,0 0 1 0 0,2 3 481 0 0,9 15-3901 0 0,-4-9 1443 0 0</inkml:trace>
  <inkml:trace contextRef="#ctx0" brushRef="#br0" timeOffset="1319.471">1688 271 6912 0 0,'11'5'732'0'0,"4"2"-47"0"0,-13-6 2814 0 0,-2-1 1227 0 0,0 0 245 0 0,0 0-533 0 0,0 0-2430 0 0,-13 3-344 0 0,8-1-1511 0 0,0-1 0 0 0,0 0 1 0 0,-1-1-1 0 0,1 1 0 0 0,0-1 0 0 0,0 0 0 0 0,-1 0 1 0 0,1-1-1 0 0,0 1 0 0 0,-2-2-153 0 0,-22 0 251 0 0,-88-1-646 0 0,103 4-89 0 0,3 1-5248 0 0,11-2 3436 0 0</inkml:trace>
  <inkml:trace contextRef="#ctx0" brushRef="#br0" timeOffset="1655.573">1744 296 3224 0 0,'2'0'-7'0'0,"24"10"1712"0"0,-12 1 6535 0 0,-2-3-2046 0 0,-11-7-5845 0 0,0 0-1 0 0,0-1 0 0 0,1 1 0 0 0,-1 0 1 0 0,0-1-1 0 0,1 1 0 0 0,-1-1 1 0 0,1 0-1 0 0,-1 1 0 0 0,1-1 0 0 0,-1 0 1 0 0,1 0-1 0 0,-1 0 0 0 0,1 0 0 0 0,-1 0 1 0 0,1 0-1 0 0,-1 0 0 0 0,0-1 1 0 0,1 1-1 0 0,0-1-348 0 0,0 1 178 0 0,0-1 1 0 0,0 1-1 0 0,0-1 1 0 0,0 1-1 0 0,0 0 0 0 0,0-1 1 0 0,0 1-1 0 0,-1 0 1 0 0,3 1-179 0 0,17-3 799 0 0,-15-1-638 0 0,0 0 0 0 0,1 0-1 0 0,-1 0 1 0 0,-1-1 0 0 0,1 0 0 0 0,0 0-1 0 0,-1 0 1 0 0,0-1 0 0 0,3-3-161 0 0,-6 5 27 0 0,0 1 0 0 0,-1 0 1 0 0,1-1-1 0 0,-1 1 0 0 0,1-1 1 0 0,-1 1-1 0 0,0-1 0 0 0,0 0 0 0 0,-1 1 1 0 0,1-1-1 0 0,0 0 0 0 0,-1 0 1 0 0,0 0-1 0 0,1 1 0 0 0,-1-1 1 0 0,0 0-1 0 0,-1 0 0 0 0,1 0 1 0 0,0 1-1 0 0,-1-1 0 0 0,0 0 0 0 0,1 0 1 0 0,-2-1-28 0 0,2 3 4 0 0,-1 0 1 0 0,0 0-1 0 0,1 0 1 0 0,-1 0-1 0 0,0 0 1 0 0,1 0-1 0 0,-1 0 1 0 0,0 1-1 0 0,0-1 0 0 0,0 0 1 0 0,0 0-1 0 0,0 1 1 0 0,0-1-1 0 0,0 1 1 0 0,0-1-1 0 0,0 1 1 0 0,0-1-1 0 0,0 1 1 0 0,0 0-1 0 0,0-1 1 0 0,0 1-1 0 0,0 0 1 0 0,-1 0-5 0 0,-30-2 27 0 0,29 2-32 0 0,0 0 10 0 0,1 0 0 0 0,0 1 0 0 0,-1-1 0 0 0,1 1 1 0 0,-1-1-1 0 0,1 1 0 0 0,0 0 0 0 0,0 0 0 0 0,-1 0 0 0 0,1 0 0 0 0,0 1 0 0 0,0-1 0 0 0,0 0 1 0 0,0 1-1 0 0,0 0 0 0 0,1-1 0 0 0,-1 1 0 0 0,0 0-5 0 0,-5 7 37 0 0,0 0 0 0 0,0 0 0 0 0,-2 7-37 0 0,-13 15 108 0 0,19-26-79 0 0,-1-1-1 0 0,1 1 1 0 0,0 0 0 0 0,0 0 0 0 0,0 0 0 0 0,1 1-1 0 0,0-1 1 0 0,0 1 0 0 0,0-1 0 0 0,1 1 0 0 0,0 0-1 0 0,0 0 1 0 0,0-1 0 0 0,1 1 0 0 0,0 0 0 0 0,0 0-1 0 0,0 0 1 0 0,1-1 0 0 0,0 1 0 0 0,0 0 0 0 0,0 0-1 0 0,1-1 1 0 0,0 1 0 0 0,0-1 0 0 0,0 1 0 0 0,1-1-1 0 0,0 0 1 0 0,0 0 0 0 0,0 0 0 0 0,3 3-29 0 0,10 17 186 0 0,-15-22-163 0 0,1 1-1 0 0,0-1 1 0 0,0 0-1 0 0,1 0 0 0 0,-1 0 1 0 0,1 0-1 0 0,-1 0 1 0 0,1 0-1 0 0,0 0 1 0 0,0-1-1 0 0,3 3-22 0 0,-1-3 17 0 0,0 0 0 0 0,0 0 0 0 0,0 0 0 0 0,1-1 0 0 0,-1 0 0 0 0,0 0 0 0 0,6 1-17 0 0,37 0-135 0 0,-39-4-1144 0 0,-7 1 994 0 0,-1 1-655 0 0</inkml:trace>
  <inkml:trace contextRef="#ctx0" brushRef="#br0" timeOffset="2304.836">2351 237 19351 0 0,'-1'0'123'0'0,"-1"1"-1"0"0,1-1 1 0 0,0 0-1 0 0,-1 1 1 0 0,1-1-1 0 0,0 0 1 0 0,-1 0-1 0 0,1 0 1 0 0,-1 0-1 0 0,1 0 1 0 0,0 0-1 0 0,-1-1 0 0 0,1 1 1 0 0,0 0-1 0 0,-1-1 1 0 0,1 1-1 0 0,-1-1-122 0 0,-25-10 246 0 0,23 9 260 0 0,1 1-1 0 0,-1-1 0 0 0,1 1 1 0 0,-1 0-1 0 0,0 0 0 0 0,0 0 1 0 0,1 0-1 0 0,-1 1 0 0 0,0 0 1 0 0,0 0-506 0 0,-42 0 2647 0 0,23 1-2381 0 0,12-1-250 0 0,7 0-17 0 0,0 0 1 0 0,-1 0-1 0 0,1 0 0 0 0,0 0 1 0 0,0 1-1 0 0,-1 0 1 0 0,1 0-1 0 0,0 0 1 0 0,2 0 4 0 0,0 0-1 0 0,1-1 1 0 0,-1 1-1 0 0,1 1 1 0 0,-1-1-1 0 0,1 0 1 0 0,-1 0-1 0 0,1 1 1 0 0,-1-1 0 0 0,1 0-1 0 0,0 1 1 0 0,0-1-1 0 0,0 1 1 0 0,0 0-1 0 0,0-1 1 0 0,0 1-1 0 0,0 0 1 0 0,1 0-1 0 0,-1-1 1 0 0,1 1 0 0 0,-1 0-1 0 0,1 1-3 0 0,-1-1 87 0 0,1 1 0 0 0,0 0 0 0 0,0 0-1 0 0,0 0 1 0 0,0 0 0 0 0,0-1 0 0 0,1 1 0 0 0,-1 0 0 0 0,1 0-1 0 0,0 0 1 0 0,-1-1 0 0 0,2 3-87 0 0,2 3 311 0 0,-1-1 1 0 0,1 0-1 0 0,5 7-311 0 0,-6-10 0 0 0,1 1 0 0 0,0-1 0 0 0,0 0 0 0 0,1 0 0 0 0,-1 0 0 0 0,3 1 0 0 0,-2-2 0 0 0,0 1 0 0 0,-1 0 0 0 0,1 0 0 0 0,-1 0 0 0 0,1 1 0 0 0,14 16 224 0 0,-19-20-112 0 0,0-1-8 0 0,0 0-32 0 0,0 0-3 0 0,-15 8 22 0 0,12-4-91 0 0,2-3 0 0 0,-1 0 0 0 0,1 1 0 0 0,-1-1 0 0 0,0 0 0 0 0,1 0 0 0 0,-1 0 0 0 0,0 0 0 0 0,0 0 0 0 0,0-1 0 0 0,0 1 0 0 0,0 0 0 0 0,0-1 0 0 0,0 1 0 0 0,-20 5 0 0 0,20-6-31 0 0,1 1 0 0 0,0-1 0 0 0,-1 1 0 0 0,1-1 0 0 0,0 1 0 0 0,0 0 0 0 0,-1-1 0 0 0,1 1 0 0 0,0 0 0 0 0,0 0 0 0 0,0 0 0 0 0,0 0 0 0 0,0 0 31 0 0,-1 0-1113 0 0,2-1 293 0 0</inkml:trace>
  <inkml:trace contextRef="#ctx0" brushRef="#br0" timeOffset="4200.765">301 915 5064 0 0,'0'0'389'0'0,"-5"-5"310"0"0,4 4 141 0 0,-1 0-1 0 0,0 0 1 0 0,0 0 0 0 0,0 1 0 0 0,0-1 0 0 0,1 0 0 0 0,-1 1-1 0 0,0-1 1 0 0,0 1 0 0 0,0 0 0 0 0,0 0 0 0 0,0-1-1 0 0,-2 1-839 0 0,-23 7 6134 0 0,3 0-4924 0 0,8-2-643 0 0,0 1 0 0 0,1 0 0 0 0,0 1 0 0 0,0 1 0 0 0,0 0-1 0 0,1 1 1 0 0,0 0 0 0 0,-9 10-567 0 0,16-14 47 0 0,1 0 1 0 0,1 0-1 0 0,-1 1 0 0 0,1 0 0 0 0,0 0 0 0 0,0 0 0 0 0,0 1 0 0 0,1-1 0 0 0,0 1 0 0 0,1 0 0 0 0,0 0 0 0 0,0 1 0 0 0,0-1 0 0 0,0 2-47 0 0,3-8-1 0 0,-2 6 47 0 0,1 0-1 0 0,-1 0 0 0 0,1 0 1 0 0,1 0-1 0 0,-1 1 1 0 0,1-1-1 0 0,0 0 1 0 0,1 4-46 0 0,3 4 175 0 0,0 0-1 0 0,0-1 1 0 0,1 1 0 0 0,1-1 0 0 0,1 0-1 0 0,0-1 1 0 0,0 0 0 0 0,2 0 0 0 0,-1 0 0 0 0,2-1-1 0 0,6 7-174 0 0,-11-14 27 0 0,0 0-1 0 0,1 1 1 0 0,-1-2-1 0 0,1 1 0 0 0,0-1 1 0 0,1 0-1 0 0,-1 0 1 0 0,1-1-1 0 0,0 1 0 0 0,0-2 1 0 0,0 1-1 0 0,0-1 1 0 0,0 0-1 0 0,0 0 0 0 0,1-1 1 0 0,-1 0-1 0 0,1 0 1 0 0,-1-1-1 0 0,0 0 0 0 0,1 0 1 0 0,-1-1-1 0 0,1 0 1 0 0,-1 0-1 0 0,0-1 0 0 0,8-2-26 0 0,-13 3-50 0 0,1-1 0 0 0,0 1 0 0 0,-1-1 0 0 0,1 0 0 0 0,-1 0 0 0 0,1 0 0 0 0,-1 0 0 0 0,0 0 0 0 0,0 0 0 0 0,0-1 0 0 0,0 1 0 0 0,1-3 50 0 0,17-35-904 0 0,-14 26 428 0 0,-2 4 73 0 0,11-20-8167 0 0,-5 12-733 0 0</inkml:trace>
  <inkml:trace contextRef="#ctx0" brushRef="#br0" timeOffset="4900.893">511 1048 4144 0 0,'0'0'319'0'0,"0"0"323"0"0,0 0 2139 0 0,0 0 954 0 0,0 0 192 0 0,0 0-321 0 0,0 0-1495 0 0,0 0-655 0 0,0 0-134 0 0,0 0-122 0 0,0 8 867 0 0,2 18-1241 0 0,1-1 1 0 0,0 0 0 0 0,7 21-827 0 0,0 4 385 0 0,14 47 535 0 0,-9-22-432 0 0,-12-59-577 0 0,2 13 18 0 0,-6-27 116 0 0,1 1 0 0 0,1 0-1 0 0,-1 0 1 0 0,0-1 0 0 0,1 1 0 0 0,-1 0 0 0 0,1-1-1 0 0,0 1 1 0 0,0 0 0 0 0,1 1-45 0 0,1 1 72 0 0,-6-13-44 0 0,0 0 0 0 0,1 0 0 0 0,0-1 1 0 0,1 1-1 0 0,-1-1-28 0 0,-3-19 48 0 0,0 6-43 0 0,2-1 1 0 0,0-8-6 0 0,-5-28 11 0 0,3 36 15 0 0,-1-8-11 0 0,1 0 0 0 0,0-20-15 0 0,4 41 0 0 0,1 0 1 0 0,1 1 0 0 0,0-1 0 0 0,0 1 0 0 0,1-1-1 0 0,0 1 1 0 0,0-1 0 0 0,1 1 0 0 0,1 0 0 0 0,2-6-1 0 0,-4 9-34 0 0,1 1 0 0 0,0 0-1 0 0,0-1 1 0 0,1 1 0 0 0,-1 0 0 0 0,1 0 0 0 0,0 1 0 0 0,0-1 0 0 0,4-2 34 0 0,-1 2 82 0 0,0 0 0 0 0,1 0-1 0 0,-1 0 1 0 0,1 1 0 0 0,3-1-82 0 0,-8 4 24 0 0,0 0-1 0 0,0 0 1 0 0,0 0 0 0 0,1 1 0 0 0,-1-1 0 0 0,0 1-1 0 0,0 0 1 0 0,1 0 0 0 0,-1 0 0 0 0,0 0-1 0 0,0 0 1 0 0,0 1 0 0 0,1-1 0 0 0,-1 1 0 0 0,0 0-1 0 0,0 0-23 0 0,1 0 9 0 0,-3-1-9 0 0,0 0 0 0 0,0 0 0 0 0,-1 1 0 0 0,1-1 0 0 0,0 0 0 0 0,0 0 0 0 0,0 1 0 0 0,0-1 0 0 0,-1 0 0 0 0,1 1 0 0 0,0-1 1 0 0,0 1-1 0 0,-1-1 0 0 0,1 1 0 0 0,0-1 0 0 0,-1 1 0 0 0,1 0 0 0 0,0-1 0 0 0,-1 1 0 0 0,1 0 0 0 0,-1 0 0 0 0,1-1 0 0 0,-1 1 1 0 0,0 0-1 0 0,1 0 0 0 0,-1 0 0 0 0,0-1 0 0 0,1 1 0 0 0,-1 0 0 0 0,0 1 0 0 0,1 2 1 0 0,0 0 1 0 0,-1 0-1 0 0,1 1 1 0 0,-1-1-1 0 0,0 0 1 0 0,0 0-1 0 0,0 1 1 0 0,-1-1-1 0 0,0 0 1 0 0,0 0-1 0 0,0 0 0 0 0,0 1 1 0 0,0-1-1 0 0,-2 2-1 0 0,-4 9 11 0 0,-1 0-1 0 0,-1 0 0 0 0,-1 2-10 0 0,-6 8 5 0 0,5-7-412 0 0,-2 0-1 0 0,-5 6 408 0 0,1-3-538 0 0,16-19-466 0 0,1-2-1199 0 0,0 0-4843 0 0,0 0-2075 0 0</inkml:trace>
  <inkml:trace contextRef="#ctx0" brushRef="#br0" timeOffset="5320.287">960 1048 6912 0 0,'1'0'91'0'0,"-1"0"0"0"0,1 0 0 0 0,-1 0 1 0 0,1 0-1 0 0,0 0 0 0 0,-1 0 0 0 0,1-1 0 0 0,-1 1 1 0 0,1 0-1 0 0,-1 0 0 0 0,1-1 0 0 0,-1 1 1 0 0,1 0-1 0 0,-1 0 0 0 0,1-1 0 0 0,-1 1 0 0 0,1-1 1 0 0,-1 1-1 0 0,0 0 0 0 0,1-1-91 0 0,6-3 4601 0 0,-6 4-1432 0 0,-1-1 458 0 0,-2-5-3026 0 0,-1 1 1179 0 0,1 5 3944 0 0,0 3-5595 0 0,-1 1 0 0 0,0 0 0 0 0,1-1 0 0 0,-1 1 0 0 0,1 0 0 0 0,0 0 0 0 0,1 0 0 0 0,-1 1 0 0 0,1-1 0 0 0,-1 0 0 0 0,1 1 0 0 0,1-1 0 0 0,-1 1 0 0 0,0 2-129 0 0,0 13 434 0 0,1 0 0 0 0,3 17-434 0 0,-2-12 167 0 0,2 12 92 0 0,1-1-1 0 0,1 0 1 0 0,3 0 0 0 0,1 2-259 0 0,-5-19 122 0 0,-2-10-56 0 0,0 0 1 0 0,1 1-1 0 0,-1-1 0 0 0,3 3-66 0 0,-4-11 9 0 0,-1 1 0 0 0,1-1 0 0 0,0 1 0 0 0,-1-1 0 0 0,1 0 0 0 0,0 1 0 0 0,0-1 0 0 0,0 0 0 0 0,0 0 0 0 0,0 1-1 0 0,1-1 1 0 0,-1 0 0 0 0,0 0 0 0 0,1 0 0 0 0,-1 0 0 0 0,0-1 0 0 0,1 1 0 0 0,-1 0 0 0 0,1-1 0 0 0,-1 1 0 0 0,1 0 0 0 0,-1-1 0 0 0,1 0 0 0 0,0 1 0 0 0,-1-1 0 0 0,1 0-9 0 0,0 0 1 0 0,-1 0 0 0 0,0-1 0 0 0,0 1 0 0 0,0 0 0 0 0,0-1 0 0 0,0 1 0 0 0,0-1 0 0 0,0 1 1 0 0,0-1-1 0 0,0 1 0 0 0,0-1 0 0 0,0 0 0 0 0,0 1 0 0 0,0-1 0 0 0,0 0 0 0 0,-1 0 0 0 0,1 0 0 0 0,0 0 0 0 0,0 0 1 0 0,-1 0-1 0 0,1 0 0 0 0,-1 0 0 0 0,1 0 0 0 0,-1 0 0 0 0,1 0 0 0 0,-1-1-1 0 0,3-5 2 0 0,-1 0-1 0 0,0 0 1 0 0,0-7-2 0 0,-1 8 0 0 0,16-70 0 0 0,-6 32 0 0 0,-1-14 0 0 0,-8 43 0 0 0,0 0 0 0 0,-2-1 0 0 0,0 1 0 0 0,0 0 0 0 0,-3-13 0 0 0,1 14-179 0 0,2 1 0 0 0,0-1 0 0 0,0-2 179 0 0,1-4-299 0 0,-5 12-6904 0 0,4 8 5224 0 0,-1-2-7802 0 0</inkml:trace>
  <inkml:trace contextRef="#ctx0" brushRef="#br0" timeOffset="6385.438">2085 1276 13128 0 0,'0'0'597'0'0,"0"0"-8"0"0,3 0-98 0 0,1 0 736 0 0,1 1-1 0 0,0 0 1 0 0,0 0-1 0 0,0 0 1 0 0,-1 1 0 0 0,1 0-1227 0 0,-3-2 1493 0 0,0 0-197 0 0,7 2-239 0 0,-3-1 3235 0 0,-6-12-2911 0 0,-1 8-1374 0 0,0 1 0 0 0,0-1 0 0 0,0 1 0 0 0,0 0 0 0 0,-1-1-1 0 0,1 1 1 0 0,-1 0 0 0 0,1 0 0 0 0,-1 0 0 0 0,0 0 0 0 0,0 0-1 0 0,0 0 1 0 0,0 1 0 0 0,0-1 0 0 0,0 1 0 0 0,0-1 0 0 0,0 1-1 0 0,-1 0 1 0 0,1 0 0 0 0,-1 0 0 0 0,1 0 0 0 0,-1 0 0 0 0,-1 0-7 0 0,-8-2 46 0 0,0 0 0 0 0,0 1 0 0 0,-1 0 0 0 0,-3 1-46 0 0,-27-1 245 0 0,-8 2-245 0 0,15 0 200 0 0,-30-3-200 0 0,-30-4 64 0 0,-51 4-64 0 0,145 4 1 0 0,2-1-1 0 0,-1 0 1 0 0,1 0-1 0 0,-1 0 0 0 0,1 0 1 0 0,-1 0-1 0 0,1 0 1 0 0,-1 0-1 0 0,1 0 1 0 0,-1 0-1 0 0,1 0 0 0 0,-1 0 1 0 0,1 0-1 0 0,-1 0 1 0 0,1-1-1 0 0,-1 1 1 0 0,1 0-1 0 0,0 0 1 0 0,-1-1-1 0 0,1 1 0 0 0,-1 0 1 0 0,1 0-1 0 0,0-1 1 0 0,-1 1-1 0 0,0-1 54 0 0,1 1 17 0 0,0-1-11 0 0,0 0-59 0 0,0 0 0 0 0,0 0 1 0 0,0 1-1 0 0,0-1 0 0 0,0 0 0 0 0,0 0 0 0 0,0 0 1 0 0,0 1-1 0 0,0-1 0 0 0,0 0 0 0 0,1 0 0 0 0,-1 1 0 0 0,0-1 1 0 0,1 0-1 0 0,-1 1 0 0 0,0-1 0 0 0,1 0 0 0 0,-1 1 1 0 0,1-1-1 0 0,-1 0 0 0 0,1 1 0 0 0,-1-1 0 0 0,1 1-1 0 0,1-3 5 0 0,5-9-5 0 0,-1 1 1 0 0,2 0-1 0 0,0 0 1 0 0,0 0-1 0 0,1 1 1 0 0,0 0-1 0 0,1 1 1 0 0,0 0-1 0 0,1 0 0 0 0,-9 7 0 0 0,5-1 0 0 0,7-1 0 0 0,-11 2 0 0 0,12 1 0 0 0,-31 1 0 0 0,-1 1 0 0 0,-10 2 0 0 0,19-2 0 0 0,1 1 0 0 0,-1 0 0 0 0,1 0 0 0 0,-1 1 0 0 0,1 0 0 0 0,0 0 0 0 0,0 0 0 0 0,0 1 0 0 0,1 0 0 0 0,1-1 0 0 0,0 0 0 0 0,1 0 0 0 0,-1 1 0 0 0,1-1 0 0 0,-1 1 0 0 0,1 1 0 0 0,2-3 0 0 0,1 0 0 0 0,0 0 0 0 0,-1 0 0 0 0,1 0 0 0 0,0 0 0 0 0,0 1 0 0 0,0-1 0 0 0,1 0 0 0 0,-1 1 0 0 0,1-1 0 0 0,-1 1 0 0 0,1-1 0 0 0,0 1 0 0 0,0-1 0 0 0,0 3 0 0 0,-1 4 0 0 0,-2 9 0 0 0,4-12 0 0 0,1-2 0 0 0,1 10 0 0 0,1 1 0 0 0,0-2 0 0 0,1 1 0 0 0,0 0 0 0 0,1-1 0 0 0,1 0 0 0 0,2 2 0 0 0,-8-10 0 0 0,1-1 0 0 0,18 13 0 0 0,-16-14-48 0 0,0 0-1 0 0,0 0 1 0 0,0-1-1 0 0,0 1 1 0 0,0-1-1 0 0,1 0 1 0 0,-1 0-1 0 0,1 0 1 0 0,-1-1-1 0 0,1 1 1 0 0,1-1 48 0 0,-3-1-70 0 0,0 1 0 0 0,-1-1 0 0 0,1 0 0 0 0,0 0 0 0 0,0-1 0 0 0,-1 1 1 0 0,1-1-1 0 0,0 1 0 0 0,-1-1 0 0 0,1 0 0 0 0,0 0 0 0 0,-1 0 0 0 0,1 0 1 0 0,-1 0-1 0 0,0 0 0 0 0,1-1 0 0 0,-1 1 0 0 0,0-1 0 0 0,0 0 0 0 0,1-1 70 0 0,11-11-1838 0 0,0-6-89 0 0</inkml:trace>
  <inkml:trace contextRef="#ctx0" brushRef="#br0" timeOffset="7137.427">2165 1474 12840 0 0,'-1'1'46'0'0,"1"0"0"0"0,-1 0 1 0 0,1-1-1 0 0,-1 1 1 0 0,1 0-1 0 0,-1 0 0 0 0,1-1 1 0 0,-1 1-1 0 0,0 0 1 0 0,0-1-1 0 0,1 1 0 0 0,-1-1 1 0 0,0 1-1 0 0,0-1 1 0 0,1 1-1 0 0,-1-1 0 0 0,0 0 1 0 0,0 1-1 0 0,0-1 1 0 0,0 0-1 0 0,0 0 0 0 0,0 1 1 0 0,1-1-1 0 0,-1 0 1 0 0,0 0-1 0 0,0 0 0 0 0,0 0 1 0 0,0 0-1 0 0,0 0 1 0 0,0-1-47 0 0,-14 5 1635 0 0,13-3-430 0 0,0 0 0 0 0,0 0 0 0 0,0-1 0 0 0,0 1 0 0 0,0-1 0 0 0,0 0 0 0 0,0 1 0 0 0,-1-1-1205 0 0,4-1 3385 0 0,3-4-1515 0 0,17-1-928 0 0,-9 6-927 0 0,-10 0-15 0 0,-1 0 0 0 0,1 0 0 0 0,0 0 0 0 0,-1 0 0 0 0,1 0 0 0 0,-1 0 0 0 0,1-1 0 0 0,0 1 0 0 0,-1-1 0 0 0,1 1 0 0 0,-1-1 0 0 0,1 1 0 0 0,-1-1 0 0 0,1 0 0 0 0,-1 0 0 0 0,1 0 0 0 0,-1 0 0 0 0,0 0 0 0 0,0 0 0 0 0,1 0 0 0 0,-1 0 0 0 0,0 0 0 0 0,0-1 0 0 0,0 1 0 0 0,0 0 0 0 0,-1-1 0 0 0,2 0 0 0 0,0-2 0 0 0,2-2 12 0 0,-2 1 1 0 0,1-1-1 0 0,-1 0 1 0 0,0 0-1 0 0,0 0 1 0 0,0 0-1 0 0,-1 0 0 0 0,0 0 1 0 0,0 0-1 0 0,-1 0 1 0 0,1-2-13 0 0,-1-2 27 0 0,0-1 1 0 0,-1 1-1 0 0,0-1 0 0 0,-1 1 1 0 0,0 0-1 0 0,-2-4-27 0 0,-3-18-114 0 0,6 24 77 0 0,-1 0 1 0 0,0 0-1 0 0,0 0 0 0 0,-2-3 37 0 0,-4-13 21 0 0,7 18 2 0 0,-1 1 0 0 0,0 0 0 0 0,0-1 0 0 0,0 1 0 0 0,-1 0 0 0 0,0-2-23 0 0,3 7 1 0 0,-13-20 460 0 0,-8-17-461 0 0,17 31-61 0 0,0-1-1 0 0,-1 1 0 0 0,1-1 0 0 0,-1 1 0 0 0,-5-3 62 0 0,-8-13 611 0 0,17 20-563 0 0,-9-21-731 0 0,10 21 653 0 0,0 0 0 0 0,-1 0 1 0 0,1 0-1 0 0,0 0 0 0 0,-1 0 0 0 0,0 0 1 0 0,1 0-1 0 0,-2-1 30 0 0,-2-10-762 0 0,4 12 651 0 0,0 1 0 0 0,0-1 0 0 0,0 1 0 0 0,0 0 0 0 0,0-1 0 0 0,0 1-1 0 0,0-1 1 0 0,0 1 0 0 0,0 0 0 0 0,0-1 0 0 0,0 1 0 0 0,-1 0 0 0 0,1-1 0 0 0,0 1 0 0 0,0 0 0 0 0,0-1 0 0 0,-1 1 0 0 0,1 0-1 0 0,0-1 1 0 0,-1 1 0 0 0,1 0 111 0 0,-1-1-1163 0 0,0 0-8845 0 0</inkml:trace>
  <inkml:trace contextRef="#ctx0" brushRef="#br0" timeOffset="8090.253">2734 1122 3224 0 0,'5'-8'288'0'0,"-4"8"418"0"0,-1-1 1 0 0,1 0 0 0 0,-1 1-1 0 0,1-1 1 0 0,-1 0-1 0 0,1 0 1 0 0,-1 1-1 0 0,1-1 1 0 0,-1 0-1 0 0,0 0 1 0 0,0 0-1 0 0,1 1 1 0 0,-1-1-1 0 0,0 0 1 0 0,0 0 0 0 0,0-1-707 0 0,0 2 473 0 0,0-1 0 0 0,0 0 1 0 0,0 0-1 0 0,-1 1 0 0 0,1-1 1 0 0,0 0-1 0 0,-1 0 0 0 0,1 1 1 0 0,0-1-1 0 0,-1 0 0 0 0,1 1 1 0 0,-1-1-1 0 0,1 0 0 0 0,-1 0-473 0 0,-1-1 674 0 0,0 1 0 0 0,0-1 0 0 0,0 0 0 0 0,-1 1 0 0 0,1-1 0 0 0,0 1 0 0 0,-2-1-674 0 0,3 2 98 0 0,-4-2 225 0 0,0 0 0 0 0,0 1 0 0 0,0-1 0 0 0,0 1 0 0 0,0 1 1 0 0,0-1-1 0 0,0 1 0 0 0,-4-1-323 0 0,-45 4 830 0 0,49-3-761 0 0,-3 1 20 0 0,0 0-1 0 0,0 0 1 0 0,1 1 0 0 0,-1 0-1 0 0,0 1 1 0 0,0 0-1 0 0,1 0 1 0 0,0 0 0 0 0,0 1-1 0 0,-3 2-88 0 0,6-4 24 0 0,1 0 0 0 0,0 1-1 0 0,0-1 1 0 0,0 1 0 0 0,0 0 0 0 0,0 0-1 0 0,1 0 1 0 0,-1 0 0 0 0,1 0-1 0 0,0 1 1 0 0,0-1 0 0 0,0 1 0 0 0,1 0-1 0 0,-1-1 1 0 0,1 1 0 0 0,0 0-1 0 0,0 0 1 0 0,0 0 0 0 0,0 0 0 0 0,1-1-1 0 0,-1 1 1 0 0,1 2-24 0 0,-2 13 121 0 0,1-16-88 0 0,0 0 0 0 0,1 0 0 0 0,0 0 0 0 0,-1 0 0 0 0,1 0 0 0 0,0 0-1 0 0,1 0 1 0 0,-1 0 0 0 0,1 1-33 0 0,2 6 76 0 0,0-1 1 0 0,1 0-1 0 0,1 1 0 0 0,-1-2 0 0 0,2 1 0 0 0,-1-1 0 0 0,1 1 0 0 0,0-1 0 0 0,1-1 0 0 0,5 5-76 0 0,13 12 182 0 0,1-2-1 0 0,14 9-181 0 0,-16-13 63 0 0,-17-13-58 0 0,0 0 0 0 0,1 0 1 0 0,-1-1-1 0 0,1 0 0 0 0,4 1-5 0 0,-8-4-36 0 0,0 1 0 0 0,-1-1-1 0 0,1 0 1 0 0,0 0 0 0 0,0 0-1 0 0,0-1 1 0 0,0 0 0 0 0,0 1 0 0 0,0-1-1 0 0,0-1 1 0 0,0 1 0 0 0,-1 0 0 0 0,2-1 36 0 0,1-1-321 0 0,0 0 0 0 0,1-1 0 0 0,-1 1 0 0 0,0-1 0 0 0,-1 0 0 0 0,1-1 1 0 0,2-1 320 0 0,21-21-4721 0 0,-12 10-4678 0 0</inkml:trace>
  <inkml:trace contextRef="#ctx0" brushRef="#br0" timeOffset="8525.091">3221 1069 1840 0 0,'10'-4'1585'0'0,"2"-1"-4905"0"0,-3 2 4525 0 0,-2 1 5667 0 0,1 2 8087 0 0,-9-1-14797 0 0,0 1 0 0 0,0-1 1 0 0,-1 1-1 0 0,1-1 0 0 0,0 0 1 0 0,0 1-1 0 0,0-1 1 0 0,0 0-1 0 0,0 0 0 0 0,0 0 1 0 0,0 0-1 0 0,0 0-162 0 0,-4-4 406 0 0,0 2-290 0 0,0 1-1 0 0,0-1 0 0 0,0 1 1 0 0,0 0-1 0 0,0 0 0 0 0,-1 1 1 0 0,1 0-1 0 0,-1 0 0 0 0,1 0 1 0 0,-1 0-1 0 0,1 1 0 0 0,-1 0 1 0 0,1 0-1 0 0,-4 1-115 0 0,-1 1 120 0 0,1 0 1 0 0,-1 1-1 0 0,1 0 1 0 0,0 1-1 0 0,-2 1-120 0 0,7-3 51 0 0,1 0 1 0 0,-1 1-1 0 0,0-1 0 0 0,1 1 0 0 0,-1 0 1 0 0,1 0-1 0 0,0 0 0 0 0,0 0 0 0 0,0 1 1 0 0,0-1-1 0 0,1 1 0 0 0,-1 1-51 0 0,0 0 71 0 0,0 1 0 0 0,1 0 0 0 0,0 0 0 0 0,0 1 0 0 0,0-1-1 0 0,1 0 1 0 0,0 0 0 0 0,0 1 0 0 0,0-1 0 0 0,1 1 0 0 0,0 5-71 0 0,2 2 191 0 0,-1 1 0 0 0,2-1 0 0 0,0 0 0 0 0,4 10-191 0 0,-4-15 132 0 0,1 1 1 0 0,0-1-1 0 0,1-1 0 0 0,-1 1 0 0 0,2-1 1 0 0,-1 0-1 0 0,2 0 0 0 0,-1 0 0 0 0,1-1 1 0 0,3 3-133 0 0,-9-9 19 0 0,0 0 1 0 0,0 0-1 0 0,0-1 0 0 0,0 1 1 0 0,0-1-1 0 0,1 1 1 0 0,-1-1-1 0 0,0 0 1 0 0,0 1-1 0 0,0-1 1 0 0,0 0-1 0 0,0 0 0 0 0,1 0 1 0 0,-1 1-1 0 0,0-1 1 0 0,0-1-1 0 0,0 1 1 0 0,1 0-1 0 0,-1 0 0 0 0,0 0 1 0 0,0-1-20 0 0,23-7 92 0 0,-22 7-85 0 0,0-1 1 0 0,1 1-1 0 0,-1-1 1 0 0,0 0-1 0 0,0 1 1 0 0,0-1-1 0 0,-1 0 0 0 0,1 0 1 0 0,0 0-1 0 0,-1-1 1 0 0,1 1-1 0 0,-1 0 1 0 0,1 0-1 0 0,-1-1 1 0 0,0 1-1 0 0,0-1 1 0 0,0-1-8 0 0,1-5 7 0 0,0-1 1 0 0,0 1-1 0 0,-1-1 1 0 0,-1-3-8 0 0,6-30-4 0 0,-3 23 10 0 0,0 0 0 0 0,-1 0 0 0 0,-1-1 0 0 0,-2-15-6 0 0,1 13 64 0 0,0 22 24 0 0,0 1 0 0 0,0 0 4 0 0,0 0 17 0 0,0 0 10 0 0,1 2 1 0 0,1 3-102 0 0,1 0 0 0 0,-1 1 1 0 0,-1 0-1 0 0,1-1 0 0 0,-1 1 0 0 0,0 0 1 0 0,0 0-1 0 0,-1 5-18 0 0,1-3 14 0 0,0 0 0 0 0,0 0 0 0 0,0 0 0 0 0,1 0 0 0 0,3 6-14 0 0,41 105 0 0 0,-44-114-18 0 0,2 3-288 0 0,0 1 1 0 0,-1 0-1 0 0,2 7 306 0 0,-5-15-62 0 0,1 1-1 0 0,-1-1 1 0 0,0 0 0 0 0,1 1-1 0 0,-1-1 1 0 0,0 0 0 0 0,0 1-1 0 0,0-1 1 0 0,0 1 0 0 0,0-1 0 0 0,0 0-1 0 0,0 1 1 0 0,0-1 0 0 0,-1 0-1 0 0,1 1 1 0 0,0-1 0 0 0,-1 0-1 0 0,0 1 1 0 0,1-1 0 0 0,-1 0-1 0 0,1 0 1 0 0,-1 0 0 0 0,0 1-1 0 0,0-1 1 0 0,0 0 0 0 0,0 0-1 0 0,0 0 1 0 0,0 0 62 0 0,-4-1-2163 0 0,-4-4-98 0 0</inkml:trace>
  <inkml:trace contextRef="#ctx0" brushRef="#br0" timeOffset="9524.37">3692 1208 16471 0 0,'4'-5'253'0'0,"-1"0"0"0"0,1 0-1 0 0,-1 0 1 0 0,0-1 0 0 0,-1 0-1 0 0,1 1 1 0 0,-1-1 0 0 0,1-4-253 0 0,-3 8 285 0 0,0 1 1 0 0,0-1 0 0 0,0 1-1 0 0,0-1 1 0 0,0 0-1 0 0,-1 1 1 0 0,1-1 0 0 0,0 0-1 0 0,-1 1 1 0 0,1-1-1 0 0,-1 1 1 0 0,1-1 0 0 0,-1 1-1 0 0,0 0 1 0 0,0-1-1 0 0,0 1 1 0 0,0-1-1 0 0,-1 0-285 0 0,-1-2 562 0 0,0 1 0 0 0,0-1 0 0 0,0 1-1 0 0,-1-1 1 0 0,-3-2-562 0 0,-2 1 315 0 0,-1 0 1 0 0,1 0-1 0 0,-1 0 1 0 0,-1 1-1 0 0,1 1 1 0 0,0 0-1 0 0,-1 0 1 0 0,-8-1-316 0 0,11 3 51 0 0,0 1 1 0 0,-1-1-1 0 0,1 1 1 0 0,0 1-1 0 0,0-1 1 0 0,0 1-1 0 0,0 1 1 0 0,0 0-1 0 0,0 0 1 0 0,0 0-1 0 0,1 1 1 0 0,-1 0-1 0 0,-2 2-51 0 0,6-3 18 0 0,0 1-1 0 0,0-1 0 0 0,1 1 1 0 0,-1 0-1 0 0,0 0 1 0 0,1 0-1 0 0,0 0 1 0 0,0 1-1 0 0,0-1 1 0 0,0 1-1 0 0,1 0 0 0 0,-1 0 1 0 0,1 0-1 0 0,0 0 1 0 0,0 0-1 0 0,0 0 1 0 0,1 1-1 0 0,-1-1 1 0 0,1 1-1 0 0,0-1 0 0 0,1 1 1 0 0,-1-1-1 0 0,1 1 1 0 0,0 3-18 0 0,0 11 66 0 0,1 0 0 0 0,1 1 1 0 0,1-1-1 0 0,0 0 0 0 0,2-1 1 0 0,0 1-1 0 0,1-1 0 0 0,3 6-66 0 0,-7-19 33 0 0,1 1-1 0 0,0-1 0 0 0,1 1 1 0 0,-1-1-1 0 0,1 0 1 0 0,0 0-1 0 0,0-1 0 0 0,0 1 1 0 0,1-1-1 0 0,-1 0 0 0 0,1 0 1 0 0,0-1-1 0 0,0 1 0 0 0,1-1 1 0 0,-1 0-1 0 0,1-1 0 0 0,0 1-32 0 0,-1-1 20 0 0,0-1-1 0 0,0 1 0 0 0,0-1 0 0 0,0 0 0 0 0,0-1 0 0 0,1 1 0 0 0,-1-1 0 0 0,0 0 0 0 0,0 0 0 0 0,0-1 1 0 0,1 0-1 0 0,-1 0 0 0 0,0 0 0 0 0,0 0 0 0 0,0-1 0 0 0,0 0 0 0 0,0 0 0 0 0,-1 0 0 0 0,1 0 0 0 0,2-3-19 0 0,2-1 22 0 0,0 0-1 0 0,-1-1 0 0 0,1 0 0 0 0,-1 0 0 0 0,-1-1 0 0 0,0 0 0 0 0,0 0 1 0 0,0-1-1 0 0,3-7-21 0 0,-2 3 5 0 0,-1-1 0 0 0,-1 0 0 0 0,0-1 0 0 0,-1 1 0 0 0,-1-1 0 0 0,2-6-5 0 0,1-23-5 0 0,-1-1 1 0 0,-3 0-1 0 0,-1 0 1 0 0,-3-6 4 0 0,0 29 0 0 0,0 2 0 0 0,-5-20 0 0 0,-2-14 0 0 0,2 18 0 0 0,4 28 0 0 0,0 0 0 0 0,1 0 0 0 0,0 0 0 0 0,0-2 0 0 0,1 30 27 0 0,1 1-1 0 0,3 16-26 0 0,28 153 11 0 0,-25-145-11 0 0,-3 1 0 0 0,-2 24 0 0 0,1-3 0 0 0,3 8 0 0 0,-2-15 0 0 0,-1 1 0 0 0,-3-55 16 0 0,0 1 1 0 0,1 0-1 0 0,0-1 0 0 0,2 5-16 0 0,2-19 124 0 0,-2-3-98 0 0,-1 1-1 0 0,0-1 0 0 0,0 0 0 0 0,-1 0 0 0 0,0-3-25 0 0,1-8 24 0 0,3-30 48 0 0,-3 18 26 0 0,6-18-98 0 0,-1 5 27 0 0,-4 25 46 0 0,5-22-73 0 0,-6 40 26 0 0,-1-1 0 0 0,1 0 0 0 0,-1 0 0 0 0,2 1 0 0 0,-1-1 0 0 0,0 1 0 0 0,1 0 0 0 0,0 0 0 0 0,0-1-26 0 0,-1 3 6 0 0,0 0-1 0 0,-1 1 1 0 0,1-1 0 0 0,0 0-1 0 0,0 1 1 0 0,0 0-1 0 0,0-1 1 0 0,0 1 0 0 0,0 0-1 0 0,1 0 1 0 0,-1 0-1 0 0,0 0 1 0 0,0 1-1 0 0,1-1 1 0 0,-1 0 0 0 0,1 1-1 0 0,-1 0 1 0 0,0 0-1 0 0,2-1-5 0 0,2 2 1 0 0,0-1-1 0 0,-1 1 0 0 0,1-1 1 0 0,0 2-1 0 0,0-1 0 0 0,-1 1 1 0 0,1-1-1 0 0,-1 2 0 0 0,1-1 0 0 0,-1 0 1 0 0,0 1-1 0 0,1 1 0 0 0,1 1 3 0 0,0 0-1 0 0,0 0 0 0 0,-1 1 1 0 0,0 0-1 0 0,0 1 1 0 0,0-1-1 0 0,3 7-2 0 0,2 5-19 0 0,0 0-1 0 0,-1 1 1 0 0,-2 0-1 0 0,0 1 1 0 0,-1 0-1 0 0,2 6 20 0 0,13 35-1237 0 0,-21-59 256 0 0,-1-2-47 0 0,1-1-366 0 0,3-7-1488 0 0,0-3-633 0 0</inkml:trace>
  <inkml:trace contextRef="#ctx0" brushRef="#br0" timeOffset="9911.893">4270 1222 15664 0 0,'1'1'718'0'0,"1"3"-596"0"0,1-2 0 0 0,-1 1 1 0 0,1 0-1 0 0,0 0 0 0 0,0-1 0 0 0,0 1 0 0 0,0-1 0 0 0,3 2-122 0 0,13 6 1960 0 0,-18-9-1549 0 0,1 0 1 0 0,0 1 0 0 0,0-1 0 0 0,0 0-1 0 0,0 0 1 0 0,0 0 0 0 0,0-1-1 0 0,0 1 1 0 0,0 0 0 0 0,0-1-1 0 0,1 1 1 0 0,-1-1 0 0 0,0 0-1 0 0,0 0 1 0 0,1 0 0 0 0,0 0-412 0 0,4-1 255 0 0,-1-1 0 0 0,0 1 0 0 0,1-2 0 0 0,-1 1 0 0 0,0 0 0 0 0,-1-1 0 0 0,1 0 0 0 0,0-1 0 0 0,-1 1 0 0 0,0-1 0 0 0,0 0 0 0 0,3-2-255 0 0,6-8 358 0 0,0 0 0 0 0,-1-1-1 0 0,5-7-357 0 0,-16 18 53 0 0,1 1 0 0 0,-1-1 1 0 0,1 0-1 0 0,-1 0 0 0 0,0-1 0 0 0,0 1 0 0 0,-1 0 0 0 0,1-1 1 0 0,-1 1-1 0 0,0-1 0 0 0,-1 1 0 0 0,1-1 0 0 0,-1 1 1 0 0,1-1-1 0 0,-1 0 0 0 0,-1 1 0 0 0,0-5-53 0 0,1 7 4 0 0,-1 1 1 0 0,1-1-1 0 0,-1 1 0 0 0,0-1 1 0 0,0 1-1 0 0,0-1 0 0 0,0 1 1 0 0,0-1-1 0 0,0 1 0 0 0,0 0 1 0 0,0 0-1 0 0,0 0 1 0 0,-1 0-1 0 0,1 0 0 0 0,0 0 1 0 0,-1-1-5 0 0,-26-11 62 0 0,14 7-50 0 0,11 5-11 0 0,0 0 1 0 0,-1 0-1 0 0,1 0 0 0 0,0 1 1 0 0,0-1-1 0 0,-1 1 0 0 0,1 0 1 0 0,0 0-1 0 0,-1 0 0 0 0,1 0 1 0 0,0 0-1 0 0,0 1 0 0 0,-1 0 1 0 0,-1 0-2 0 0,-2 1 7 0 0,0 0 0 0 0,1 0 0 0 0,-1 1-1 0 0,1 0 1 0 0,-7 4-7 0 0,10-4 18 0 0,-1 0-1 0 0,1 1 0 0 0,0-1 0 0 0,0 1 1 0 0,0-1-1 0 0,0 1 0 0 0,1 0 0 0 0,-1 0 1 0 0,1 0-1 0 0,0 1 0 0 0,1-1 0 0 0,-1 0 0 0 0,0 2-17 0 0,-2 5 106 0 0,1-4-36 0 0,1 1 1 0 0,0 0-1 0 0,0 0 1 0 0,1-1-1 0 0,0 1 0 0 0,0 0 1 0 0,1 5-71 0 0,4 59 523 0 0,-3-66-482 0 0,0 9-19 0 0,2 0 0 0 0,0 0-1 0 0,1 0 1 0 0,0-1 0 0 0,1 1 0 0 0,0-1 0 0 0,2 0 0 0 0,-1-1-1 0 0,2 1 1 0 0,0-1 0 0 0,2 3-22 0 0,0-6 0 0 0,4-3 0 0 0,-9-5 0 0 0,0-1 0 0 0,0 0 0 0 0,1 0 0 0 0,-1-1 0 0 0,0 1 0 0 0,1-1 0 0 0,-1 0 0 0 0,1-1 0 0 0,-1 1 0 0 0,0-1 0 0 0,0 0 0 0 0,6-2 0 0 0,3-1 0 0 0,-1-1 0 0 0,1-1 0 0 0,-1 0 0 0 0,2-2 0 0 0,-9 5-73 0 0,0-1 1 0 0,0 0-1 0 0,0 0 0 0 0,-1 0 1 0 0,1-1-1 0 0,-1 0 0 0 0,0 0 1 0 0,-1 0-1 0 0,1-1 0 0 0,-1 0 1 0 0,0 1-1 0 0,-1-1 0 0 0,1-1 1 0 0,-1 1-1 0 0,-1 0 0 0 0,3-7 73 0 0,-5 12-208 0 0,0-1-1 0 0,1 1 0 0 0,-1-1 1 0 0,0 1-1 0 0,0-1 1 0 0,0 1-1 0 0,0-1 0 0 0,-1 1 1 0 0,1-1-1 0 0,0 0 209 0 0,-7-14-7159 0 0,-2-1-2464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09T18:47:30.5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8347 11833 2358 0,'0'0'52'0,"0"0"10"0,0 0 2 0,0 0 3 0,0 0-54 0,0 0-13 0,0 0 0 0,0 0 0 15,0 0 119-15,0 0 21 0,0 0 4 0,0 0 0 16,0 0-20-16,0 0-5 0,0 0-1 0,0 0 0 16,9-4-53-16,-9 4-10 0,0-8-3 0,0 8 0 15,0-8-17-15,0 1-4 0,0-1-1 0,4 4 0 0,-8-4-10 0,4 4-3 16,0 1 0-16,0-5 0 0,0 4-8 0,0-4-1 15,4 1-8-15,1-5 12 0,3 4-8 0,1 1-4 16,0-5 0-16,-1 4 0 0,5-3 0 0,-4-1 0 16,0 0 0-16,-9 1 0 0,8-1 0 0,1 5 0 15,4-1 0-15,0 0 0 0,0 0 0 0,5 5 0 16,-5-1 0-16,0 0 0 0,4 4 0 0,-4 4 0 16,4-4 0-16,-8 7 0 0,0 5 0 0,4 3 0 15,-13-3 0-15,4 3 0 0,0 5 0 0,-4-5 0 16,0 1 0-16,-4 3 0 0,0-4 0 0,-14 5 0 15,14 3 0-15,-5 0 0 0,-8-4 0 0,4 1 0 16,0 7 0-16,0 0 0 0,0 4 0 0,9-1 0 16,-9 1 0-16,4 4 0 15,-4-4-28-15,4-4-3 0,0 0 0 0,1 4 0 0,3-8 31 0,-3 0 0 16,8-3 0-16,-9-1 0 0,9 0 0 0,0-7 0 16,0 3 0-16,9-3 0 0,-9-4 0 0,4-1 0 0,-4 1 0 0,-4 0 0 15,4-8 0-15,0 0 0 0,0 0 0 0,0 0 0 16,0 0 0-16,0 0 0 0,0 0 0 0,13 0 0 15,-5-4 20-15,5 4 9 0,1-8 3 0,12 0 0 16,-9-3-24-16,9-1-8 0,4-3 0 0,-8 3 0 16,-5 1 0-16,1-1 0 0,-1 4 0 0,-4 4 0 15,5 1 0-15,-1 3 0 0,-4 3 0 0,0 1 0 16,-4 4 0-16,-1-4 0 0,-8-4 0 0,0 0 0 16,0 0-138-16,0 0-27 15,0-8-6-15</inkml:trace>
  <inkml:trace contextRef="#ctx0" brushRef="#br0" timeOffset="833.676">9138 11331 864 0,'0'0'38'0,"0"0"8"0,0 0-37 0,0 0-9 16,0 0 0-16,0 0 0 0,0-8 470 0,0 0 92 16,-5 1 18-16,1-1 4 0,0 0-384 0,-5 0-78 15,5 5-15-15,-5-5-3 0,4 4-56 0,-3 0-10 16,-5 4-2-16,0 0-1 0,0 4-17 0,0 0-3 16,0 4-1-16,0-1 0 0,0 1-5 0,4 4-1 15,5 3 0-15,-5 0 0 0,-8 1 0 0,4-5-8 0,13 1 12 0,-9 0-4 16,-4 7 0-16,4 0-8 0,0 4 12 0,5 1-4 15,-5 3 2-15,5 7 0 0,4-3 0 0,4-4 0 16,5 0 2-16,-5-4 0 0,5-3 0 0,4-1 0 16,5 0-12-16,-1-7 0 0,-4 0 0 0,0-1 8 15,-4-3-8-15,4-4 0 0,-5 0 0 0,-8-4 0 16,0 0 0-16,13-4 0 0,5 4 0 0,-18 0 0 16,0 0 0-16,4-8 0 0,5-4 0 0,4 1 0 15,0 3 0-15,-5-3 0 0,-16-1 0 0,-1-4 0 16,5 5 0-16,-1-5 0 0,-3 5 0 0,3-1 0 15,14 1 0-15,-13 3 0 0,-9 4 0 0,-9 0 0 16,9 4 0-16,0-4 0 0,-4 4 0 0,8 0 0 16,-8 0-65-16,4 0-15 0,13 0-4 0,0 0-956 15,-5-3-192-15</inkml:trace>
  <inkml:trace contextRef="#ctx0" brushRef="#br0" timeOffset="1534.68">9546 11748 2214 0,'0'0'98'0,"0"0"20"0,0 0-94 0,4 11-24 0,-4-11 0 0,0 0 0 15,0 0 192-15,0 0 33 0,0 0 7 0,0 0 2 16,0 0-117-16,0 0-23 0,0 0-5 0,0 0-1 15,0 0-32-15,0 0-6 0,0-7-2 0,4-1 0 16,-8-4-18-16,4-3-4 0,0-1-1 0,0-7 0 16,-4-4-11-16,-1 0-2 0,5-4-1 0,-4-3 0 0,4-5-11 0,-4 4 0 15,4 0 0-15,-5 5 8 0,5 6-8 0,0-3 0 16,-4 8 0-16,4 4 0 0,4-1 0 0,-4 1 0 16,0 7 0-16,5 0 0 0,-5 1 0 0,0-1 0 15,0 8 0-15,0 0 0 0,0 0 0 0,0 0 0 16,0 0 0-16,0 0 7 0,0 0-7 0,8 11 0 15,-3 1-10-15,-1 0 10 0,0 7-23 0,1-8 1 16,3 1 0-16,-8 3 0 16,0-3-10-16,0 4-1 0,0-5-1 0,5 5 0 15,-5-5 6-15,4 8 2 0,-4-7 0 0,0 3 0 0,0-3 18 0,0-4 8 16,0-8-8-16,-4 11 8 0,-1-3 0 0,5 0 11 16,0-8-1-16,-8 8 0 0,3 3 30 0,-3 1 7 15,3-1 1-15,-3 1 0 0,-1-4-32 0,-4 3-7 16,4-3-1-16,1 0 0 0,-10-1 8 0,1-3 0 0,4 4 1 0,-4-4 0 15,8-4-8-15,-9 0-1 0,5 0-8 0,5-4 12 16,-1 0-8-16,-4-4-4 0,4-3 0 0,5-5 0 16,-9 5 0-16,4-5 0 0,5-3 0 0,-5 4 0 15,5-5 0-15,0 1 0 0,-1 0 0 0,1-1 0 16,0-3 0-16,4 8 0 0,4-5 0 0,-4 1 0 16,4 7 0-16,1-3 0 0,3 3 0 0,-3 1 0 15,3 3 0-15,-3 0 0 0,-1 1 0 0,-4 7 0 16,0 0-154-16,0 0-30 0,13 7-7 0</inkml:trace>
  <inkml:trace contextRef="#ctx0" brushRef="#br0" timeOffset="7883.169">10384 11234 1728 0,'0'0'153'15,"0"0"-122"-15,9-8-31 0,-5 1 0 16,-4 7 262-16,0 0 46 0,0 0 10 0,0 0 2 16,0 0-147-16,0 0-29 0,0 0-5 0,0 0-2 15,0 0-78-15,0 0-16 0,0 0-3 0,0 15-1 0,-4 1-19 0,-5-5-4 16,0 1-1-16,1 7 0 0,-6 8-6 0,1 12-1 16,0 3 0-16,-4 5 0 0,-5 3 0 0,-4 8-8 15,0 0 12-15,0-8-4 0,4-4-8 0,-12-3 10 16,8-5-10-16,4 5 10 0,9-1-10 0,0 1 8 15,-4 7-8-15,4 4 8 0,-5-4-8 0,5 0 0 16,0-3 0-16,-4-1 8 0,4-8-8 0,4-3 0 16,-8-4 9-16,4-4-9 0,4-8 8 0,0 1-8 15,5-5 8-15,-5-3-2 0,9-1-6 0,-4-3 0 16,4 0 0-16,0-8 0 0,0 0-9 0,0 0 9 16,0 0-13-16,9 4 5 15,-1-8-167-15,1-4-33 0</inkml:trace>
  <inkml:trace contextRef="#ctx0" brushRef="#br0" timeOffset="8783.884">10684 11794 1094 0,'0'0'48'0,"0"0"11"15,0 0-47-15,0 0-12 0,-5 8 0 0,5-8 0 16,-4 4 376-16,4-4 72 0,0 0 16 0,-5 3 2 16,5-3-247-16,-8 4-50 0,8-4-9 0,-5 0-3 15,1 0-77-15,-5 0-16 0,5-4-4 0,4 4 0 16,-4-7-20-16,4 7-5 0,-5-4-1 0,5 4 0 0,0-4-26 0,0-4-8 16,0 1 0-16,5 3 0 0,-1-4 0 0,0 0 0 15,1 1 0-15,3-5 9 16,-3 0-35-16,3 1-5 0,1-1-1 0,0 1 0 0,0-1 52 0,-1 0 9 15,10 5 3-15,3-5 0 0,-3 4-24 0,-1 1-8 16,5 3 0-16,-5 4 0 0,5 0 0 0,-5 4 0 16,1 3 0-16,3 5 0 0,-8 0 0 0,0 3 0 15,-4 1 0-15,0-1 0 0,-1 0 0 0,-8 5 0 16,-4 3 0-16,0 0 0 16,-1-4-28-16,-3 8-3 0,-1 0 0 0,-8 4 0 0,-1 0 50 0,1 0 9 15,4 0 3-15,-9 4 0 0,0-1-31 0,5-3 8 16,0 0-8-16,-1 0 4 0,5 0-4 0,0 0 0 15,0-8 0-15,5 0 0 0,-1-4 0 0,-4-7 0 16,4 0 0-16,0 3 0 0,9-7 0 0,-4 0 0 16,4-8 0-16,0 0 0 0,0 0 0 0,0 0 0 15,4 3 0-15,-4-3 0 16,0 0-26-16,14 0-5 0,7 0-1 0,5 0 0 0,-4-3 52 0,4 3 9 0,0-8 3 0,5 4 0 16,-5-4-32-16,4 1 0 0,-8-1 0 0,4-4 0 15,-5 4 0-15,1-3 0 0,-4-1 0 0,-5 1 0 16,-5-5-160-1,1 1-34-15,-5-1-7 0</inkml:trace>
  <inkml:trace contextRef="#ctx0" brushRef="#br0" timeOffset="9243.803">11365 11732 1612 0,'0'8'144'0,"-4"0"-116"0,4-8-28 0,0 0 0 15,-4 4 368-15,4-4 67 0,0 0 13 0,0 0 4 16,0 0-293-16,0 0-59 0,-5-4-11 0,1 0-2 15,0-4-43-15,-1 0-9 0,-8-7-2 0,9 3 0 16,0-7-23-16,-5 0-10 0,0-1 8 0,0-3-8 16,5 0 0-16,0 0 0 0,-1 4 8 0,1-4-5 15,4 3-3-15,0 5 0 0,0-1 0 0,0 1 0 16,0-1-76-16,0 9-16 0,9-5-2 0,-1 8-941 16,-3 0-188-16</inkml:trace>
  <inkml:trace contextRef="#ctx0" brushRef="#br0" timeOffset="9818.218">11509 11381 864 0,'0'0'76'0,"0"0"-60"15,0 0-16-15,0 0 0 0,0 0 406 0,4 4 78 16,-4-4 16-16,0 0 4 0,0 0-288 0,0 0-58 15,0 0-11-15,0 0-3 0,0 0-70 0,0 0-14 16,0 0-4-16,0 0 0 0,0-8-33 0,0-4-7 16,4 5-2-16,-4-1 0 0,5 0-6 0,-1 1 0 15,-4-1-8-15,4 0 12 0,5 0 2 0,0 1 0 0,-1 3 0 0,1-4 0 16,0 4 0-16,4-3 0 0,0 7 0 0,0-4 0 16,-4 0-6-16,4 4 0 0,0 0-8 0,-13 0 12 15,8 0-12-15,1 4 0 0,0 7 8 0,-5-3-8 16,0 0 0-16,1 3-13 0,-5-3 2 0,4 4 1 15,-8-1 10-15,4 8 9 0,-5 1-1 0,1-1-8 16,0-3 0-16,-5 3 0 0,0 0 0 0,1 0 0 16,-1 1 0-16,5-9 0 0,-5 9 0 0,0-9 0 15,0 5 9-15,1-5-1 0,-1 5-8 0,0-5 12 16,1 1 1-16,-1-1 0 0,-4 1 0 0,4-4 0 16,5-1-13-16,0-3 11 0,4-4-11 0,0 0 10 0,0 0-10 0,0 0 0 15,0 0 0-15,0 0 0 0,0 0 0 16,0 0 0-16,8 0 0 0,1-4 7 15,0 1-7-15,4-5 0 0,4 0 0 0,-4 4 0 0,0-3 0 16,0-1 0-16,0 0 0 0,0 4 0 0,-4-3 0 0,4 7 0 16,-13 0 0-16,13 0 0 0,-13 0 0 0,13 7 0 15,-4 5 0-15,-1-4 0 0,-3 3 0 0,-5 1 0 16,0-1 0-16,0 5 0 0,0-9 0 0,0 5 0 16,-5-4 0-16,1 0 0 0,-5-1 0 0,-4 1 0 15,9-4 0-15,-9 4 0 0,4-1 0 0,-4-3 0 16,5 8 0-16,-1-8 0 0,-4-1 0 0,4 5 0 15,-4-4 0-15,0-4 0 0,0 4 0 0,4-4 0 16,1 0 0-16,-1-4 0 16,0 0-164-16,5-4-28 0</inkml:trace>
  <inkml:trace contextRef="#ctx0" brushRef="#br0" timeOffset="25999.997">13024 11786 806 0,'0'0'72'0,"0"0"-58"16,0 0-14-16,0 0 0 0,9 4 443 0,-9-4 85 16,0 0 18-16,0 0 3 0,0 0-320 0,0 0-64 15,0 0-13-15,0 0-2 0,0 4-66 0,0-4-12 16,-9 0-4-16,-4-4 0 0,4 8-30 0,-4-8-6 16,0 0-2-16,0-3 0 0,-4 3-22 0,0 4-8 15,-5 0 0-15,0 0 0 0,0 0 0 0,-4 0 0 16,-4 0 0-16,4 0 0 0,-4 4 0 0,4-4 8 15,-1 0-8-15,10 3 4 0,4 1-4 0,-4 4 0 16,-1-8 0-16,1 4 0 0,4-4 0 0,0 4 0 16,0 0 0-16,0-4 0 0,4 3 0 0,0-3 0 15,9 0 0-15,0 0 0 0,0 0-16 0,0 0-4 0,0 0 0 0,0 0 0 32,0 0-72-32,0 0-16 0,13 0-2 0,1 0-1 15,-1 0-100-15,0 4-20 0,-5-4-4 0</inkml:trace>
  <inkml:trace contextRef="#ctx0" brushRef="#br0" timeOffset="26250.548">12994 11941 864 0,'17'15'76'0,"-17"-15"-60"0,0 0-16 0,0 0 0 16,0 0 418-16,0 0 81 0,0 0 16 0,0 0 3 0,0 0-286 15,0 0-56-15,0 0-12 0,0 0-3 0,0 0-74 0,0 0-15 16,-9 0-4-16,1 0 0 0,3 0-30 0,-8 0-6 15,-8 0-2-15,-1 0 0 0,-4 0-20 0,4 4-10 16,-8 0 10-16,4-4-10 16,-5 4-19-16,5-8-9 0,0-4-3 0,5 4 0 0,3 0 51 0,1 4 9 15,-5 0 3-15,5 4 0 0,4 0-24 0,-5-4-8 16,5 4 0-16,5 0 0 16,-1 0-23-16,9-4-4 0,0 0-1 0,0 0-1047 15,0 0-209-15</inkml:trace>
  <inkml:trace contextRef="#ctx0" brushRef="#br0" timeOffset="27084.608">13689 11867 172 0,'0'0'8'0,"0"0"1"0,0 0-9 0,0 0 0 16,0 4 0-16,0-4 0 0,0 0 501 0,0 0 99 16,0 0 19-16,0 0 4 0,-9 8-344 0,5-4-69 15,4-4-14-15,0 0-2 0,-5 0-71 0,5 0-15 0,0 0-2 0,0 0-1 16,-9-4-44-16,5 0-9 0,4 4-1 0,0-4-1 31,-4-3-62-31,4 3-13 0,0-4-3 0,4 0 0 0,0 1 48 0,1-1 8 0,-1 0 3 0,1 0 0 16,3-3-31-16,1 3 0 0,0 0 0 0,-5 1 0 15,5-1 0-15,-1 0 8 0,5 0-8 0,5 5 4 16,-1-1-4-16,5 0 0 0,-1 0 0 0,-3 0 0 16,4-4 0-16,-1 5 0 0,-3 3 0 0,-5 3 0 15,0 5 0-15,0 0 0 0,-5 3 0 0,5 5 0 0,-13 3 0 0,0 4 0 16,0 1 0-16,-4-1 0 0,-5 4 0 0,1 4 0 15,-10-1 0-15,-3 25 0 0,3-5 0 0,-3 0 0 16,3-4 0-16,-4 1 0 0,1-13 0 0,3 1 0 16,5-12 0-16,0 4 0 0,-4-7 0 0,4-1 0 15,9-4 0-15,-5-3 0 0,0-1 0 0,1-3 0 16,3 0 0-16,10 3 0 0,3-7 0 0,-8-4 0 16,0 0 0-16,0 0 0 0,9 4 0 0,4 0 0 15,-13-4 0-15,0 0 0 0,0 0 0 0,13 0 0 16,0 0 0-16,4 0 0 0,9 0 0 0,0-4 0 15,1 0 0-15,3 4 0 0,0-7 0 0,-4 3 0 16,-4 0 0-16,0 0 0 0,4-4 0 0,-9 1 0 16,1 3 0-16,-10-4 0 15,5-4-101-15,-13 1-20 0,-4-12-4 0</inkml:trace>
  <inkml:trace contextRef="#ctx0" brushRef="#br0" timeOffset="27666.052">14457 11377 1324 0,'0'0'59'0,"-4"-8"12"0,-5-7-57 0,5 3-14 16,-5 1 0-16,0-1 0 0,1 4 453 0,-1 5 88 15,0-1 18-15,-4 4 3 0,5-4-386 0,-1 8-78 16,-4 0-15-16,4-1-3 0,1 1-54 0,-5 4-10 16,4-4-3-16,0 4 0 0,1-1-13 0,3 1 0 15,-4 0 0-15,5-1 8 0,4-7-8 0,0 0 0 16,-4 12 0-16,8-4 0 0,-4 3 0 0,4 1 0 0,5 0 0 0,0-1 0 15,4 1 0-15,0 3 0 0,4-3 0 0,1 7 0 16,-1-4 0-16,0 1 0 0,1-1 0 0,-5 1 0 16,0-1 0-16,-5 1 0 0,1-1 0 0,-4 1 0 15,-5-1 0-15,0-3 0 0,-5-1 0 0,-4 1 0 16,1-5 0-16,-5 5 0 0,0-4 0 0,0-4 0 16,0-4 0-16,0 4 0 0,0-4 0 0,0-4 0 15,4 0-62-15,0-4-9 0,-4 0-1 0,5-3-1 16,-1-5-176-16,5-3-35 0,-5-16-8 15,18 8 0-15</inkml:trace>
  <inkml:trace contextRef="#ctx0" brushRef="#br0" timeOffset="27906.09">14713 11215 1843 0,'0'0'164'0,"0"0"-132"16,0 0-32-16,0 0 0 0,0 0 316 0,0 0 57 15,0 0 11-15,0 0 3 0,0 0-232 0,0 0-47 16,0 0-8-16,-8 0-3 0,-5-4-60 0,0 4-12 16,0-4-2-16,-5 0-1 0,-3 4-14 0,-1 0-8 15,0 0 8-15,0 0-8 0,-4 0 0 0,5 0 0 0,-1 4 0 0,0 0-12 31,5 0-96-31,-1 0-20 0,5 0-4 0</inkml:trace>
  <inkml:trace contextRef="#ctx0" brushRef="#br0" timeOffset="28290.762">14917 11632 2365 0,'0'0'104'0,"0"0"23"0,0 0-102 0,0 0-25 16,0 0 0-16,0 0 0 0,0 0 220 0,0 0 38 15,5-8 8-15,-5-7 2 0,-5-5-140 0,5-3-28 16,0 0-6-16,0-4-1 0,-4 0-70 0,4-4-15 16,-4 0-8-16,4 4 10 0,0 4-10 0,0-4 0 15,0 4 0-15,4 0 7 0,-4 3-7 0,4 5 0 16,-4 0 0-16,0 3 0 15,0 4-121-15,0 0-24 0,0 8-5 0,0 0-1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3:08.0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2002 1840 0 0,'0'0'83'0'0,"0"16"-96"0"0,0-12 5317 0 0,0-2 5653 0 0,0 2-9246 0 0,-3 10-853 0 0,3-13 2375 0 0,3-11 4518 0 0,-2 7-7706 0 0,-1-1-1 0 0,1 1 1 0 0,-1-1-1 0 0,0 1 0 0 0,0-1 1 0 0,0 0-1 0 0,0 1 1 0 0,-1-1-45 0 0,0-11 107 0 0,1-19 78 0 0,0-28 10 0 0,1 19-109 0 0,-1 30-48 0 0,0-1 0 0 0,1 0 0 0 0,2-6-38 0 0,2-51 0 0 0,21-73 0 0 0,-10 63 0 0 0,-3-37 0 0 0,-2 38 0 0 0,-7 38 0 0 0,10-35 0 0 0,4 5 0 0 0,-13 54 0 0 0,-4 14 0 0 0,0 0 0 0 0,0-1 0 0 0,0 1 0 0 0,1 0 0 0 0,0 0 0 0 0,0-1 0 0 0,0 1 0 0 0,0 1 0 0 0,0-1 0 0 0,2-2 0 0 0,5 1 0 0 0,-8 5 0 0 0,0-1 0 0 0,0 1 0 0 0,0-1 0 0 0,0 1 0 0 0,0-1 0 0 0,0 1 0 0 0,0-1 0 0 0,0 0 0 0 0,0 0 0 0 0,0 1 0 0 0,-1-1 0 0 0,1 0 0 0 0,0-1 0 0 0,5-7 1 0 0,-2-1 0 0 0,1 0 0 0 0,-2-1 0 0 0,1 1 0 0 0,-1-1 0 0 0,-1 1 0 0 0,1-9-1 0 0,10-35-44 0 0,20-62-846 0 0,0 8 849 0 0,-29 97 42 0 0,2-10 40 0 0,2 2 0 0 0,0-1-1 0 0,2 1 1 0 0,3-6-41 0 0,1 4 305 0 0,-8 10-226 0 0,1 1 0 0 0,0 1-1 0 0,0-1 1 0 0,1 1 0 0 0,1 0-1 0 0,0 1-78 0 0,-1 0 4 0 0,3-2 1 0 0,0 1-1 0 0,0 0 1 0 0,1 0-1 0 0,0 2 1 0 0,6-4-5 0 0,21-6 0 0 0,7 0 0 0 0,63-19 0 0 0,-68 25 0 0 0,37-3 0 0 0,-3-3 0 0 0,-67 13 0 0 0,-7 3 0 0 0,1 0 0 0 0,0 0 0 0 0,-1 0 0 0 0,1 0 0 0 0,0 0 0 0 0,0 1 0 0 0,-1-1 0 0 0,1 1 0 0 0,0-1 0 0 0,2 0 0 0 0,5 0 0 0 0,1-1 0 0 0,-3 1-37 0 0,-5 1-154 0 0,-2 0-53 0 0,0 0-4 0 0,-9-20 380 0 0,6 16-66 0 0,0-1 0 0 0,0 1 0 0 0,0 0 0 0 0,0 0 0 0 0,0 0-1 0 0,-1 1 1 0 0,0-1 0 0 0,-2-1-66 0 0,1 1 9 0 0,1-1-1 0 0,-1 1 1 0 0,1-1-1 0 0,-2-3-8 0 0,-39-51 23 0 0,23 31-19 0 0,15 19-4 0 0,-2-1 0 0 0,1 1 0 0 0,-1 1 0 0 0,0 0 0 0 0,-1 0 0 0 0,-10-6 0 0 0,4-3 0 0 0,6 13 0 0 0,10 4 0 0 0,0 0 0 0 0,-1-1 0 0 0,1 1 0 0 0,0 0 0 0 0,-1 0 0 0 0,1 0 0 0 0,0 0 0 0 0,-1-1 0 0 0,1 1 0 0 0,-1 0 0 0 0,1 0 0 0 0,0 0 0 0 0,-1 0 0 0 0,1 0 0 0 0,-1 0 0 0 0,1 0 0 0 0,0 0 0 0 0,-1 0 0 0 0,1 0 0 0 0,0 0 0 0 0,-1 0 0 0 0,1 0 0 0 0,-1 1 0 0 0,1-1 0 0 0,0 0 0 0 0,-1 0 0 0 0,1 0 0 0 0,0 1 0 0 0,-1-1 0 0 0,1 0 0 0 0,0 0 0 0 0,-1 1 0 0 0,1-1 0 0 0,0 0 0 0 0,0 0 0 0 0,-1 1 0 0 0,1-1 0 0 0,0 0 0 0 0,0 1 0 0 0,0-1 0 0 0,-1 0 0 0 0,1 1 0 0 0,0-1 0 0 0,0 1 0 0 0,0-1 0 0 0,0 0 0 0 0,0 1 0 0 0,0-1 0 0 0,0 0 0 0 0,0 1 0 0 0,0-1 0 0 0,0 1 0 0 0,0-1 0 0 0,0 0 0 0 0,0 1 0 0 0,0-1 0 0 0,0 1 0 0 0,0-1 0 0 0,0 0 0 0 0,0 1 0 0 0,0-1 0 0 0,1 0 0 0 0,-1 1 0 0 0,0-1 0 0 0,0 0 0 0 0,1 5 0 0 0,1 0 0 0 0,-1-1 0 0 0,1 1 0 0 0,0 0 0 0 0,0-1 0 0 0,0 0 0 0 0,1 1 0 0 0,-1-1 0 0 0,1 0 0 0 0,0 0 0 0 0,0-1 0 0 0,1 1 0 0 0,-1-1 0 0 0,1 1 0 0 0,0-1 0 0 0,2 1 0 0 0,63 35 0 0 0,-44-22 0 0 0,-20-14 0 0 0,0 1 0 0 0,0-1 0 0 0,0 0 0 0 0,0 0 0 0 0,1 0 0 0 0,2 0 0 0 0,-7-3 0 0 0,1 1 0 0 0,-1-1 0 0 0,1 1 0 0 0,-1-1 0 0 0,0 1 0 0 0,1 0 0 0 0,-1 0 0 0 0,0 0 0 0 0,0 0 0 0 0,1 0 0 0 0,22 29 0 0 0,-16-22 0 0 0,-6-6 0 0 0,-2 9 0 0 0,0-3 0 0 0,-1-5-22 0 0,0 0 0 0 0,0 0 0 0 0,0-1 0 0 0,-1 1 1 0 0,1-1-1 0 0,-1 1 0 0 0,1-1 0 0 0,-1 1 0 0 0,0-1 0 0 0,0 0 0 0 0,0 0 0 0 0,0 0 0 0 0,0 0 0 0 0,-1 0 1 0 0,0 0 21 0 0,-7 8-144 0 0,-8 10-250 0 0,5-5 655 0 0,0-1 0 0 0,-4 2-261 0 0,-34 34-376 0 0,44-44 434 0 0,0 1-1 0 0,1 0 1 0 0,0 0-1 0 0,0 1 1 0 0,-3 6-58 0 0,6-9-43 0 0,0-1 1 0 0,1 1 0 0 0,0-1-1 0 0,0 1 1 0 0,0 0-1 0 0,1 0 1 0 0,-1 0 0 0 0,1 0-1 0 0,0 0 1 0 0,1 0-1 0 0,-1 1 43 0 0,1-4 36 0 0,1 0 1 0 0,-1 0-1 0 0,0 0 0 0 0,1 0 0 0 0,-1-1 0 0 0,1 1 0 0 0,-1 0 0 0 0,1 0 0 0 0,0 0 0 0 0,0 0 0 0 0,0-1 0 0 0,0 1 0 0 0,0 0 0 0 0,0-1 0 0 0,1 1 0 0 0,-1-1 1 0 0,1 1-1 0 0,-1-1 0 0 0,1 0 0 0 0,-1 0 0 0 0,1 1-36 0 0,5 2-333 0 0,1 1 1 0 0,-1-1 0 0 0,1-1-1 0 0,3 2 333 0 0,6 2-3110 0 0,-6-2-973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4:14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31 803 4608 0 0,'0'0'353'0'0,"0"2"103"0"0,0 4 684 0 0,1 1 493 0 0,-1 0 0 0 0,0 0 0 0 0,-1 0 1 0 0,0 0-1 0 0,0 0 0 0 0,0 0 0 0 0,-1-1 0 0 0,-1 4-1633 0 0,0-1 5240 0 0,3-9-5156 0 0,0 0-1 0 0,0 1 1 0 0,0-1-1 0 0,0 1 1 0 0,0-1-1 0 0,0 0 1 0 0,0 1-1 0 0,0-1 1 0 0,0 1-1 0 0,0-1 1 0 0,-1 0-1 0 0,1 1 1 0 0,0-1-1 0 0,0 0 1 0 0,0 1-1 0 0,-1-1 1 0 0,1 0-1 0 0,0 1 1 0 0,0-1-1 0 0,-1 0 1 0 0,1 0 0 0 0,0 1-1 0 0,-1-1 1 0 0,1 0-1 0 0,0 0 1 0 0,-1 0-1 0 0,1 1 1 0 0,0-1-1 0 0,-1 0 1 0 0,1 0-1 0 0,0 0 1 0 0,-1 0-1 0 0,1 0 1 0 0,-1 0-84 0 0,-2-5 960 0 0,1 2-826 0 0,1 0 0 0 0,1-1 0 0 0,-1 1 0 0 0,0-1 0 0 0,1 1 0 0 0,0 0 0 0 0,0-1 0 0 0,0 1 0 0 0,0-2-134 0 0,-1-22 635 0 0,0 16-376 0 0,0-1-1 0 0,1 0 1 0 0,0 0-1 0 0,1-5-258 0 0,1-18 270 0 0,-2 33-255 0 0,1-42 152 0 0,0 40-153 0 0,0 0 0 0 0,-1-1 0 0 0,1 1 0 0 0,1 0 0 0 0,-1 0 0 0 0,0 0 0 0 0,1 0 0 0 0,0 0 0 0 0,0 0-14 0 0,0 1 4 0 0,1-2 4 0 0,-1 1 0 0 0,1 0 0 0 0,0 0 0 0 0,0 1 0 0 0,0-1 0 0 0,0 1 0 0 0,1-1 0 0 0,0 1 0 0 0,-1 0 0 0 0,5-2-8 0 0,0 0 11 0 0,0 0-1 0 0,0 1 1 0 0,1 0 0 0 0,-1 1-1 0 0,1 0 1 0 0,0 0 0 0 0,0 1-1 0 0,0 0 1 0 0,0 0 0 0 0,0 1-1 0 0,4 0-10 0 0,-9 1 1 0 0,0 0-1 0 0,1 0 1 0 0,-1 1-1 0 0,0 0 1 0 0,0-1-1 0 0,0 1 1 0 0,0 0-1 0 0,1 1 1 0 0,-1-1-1 0 0,-1 1 0 0 0,1 0 1 0 0,0 0-1 0 0,0 0 1 0 0,-1 0-1 0 0,1 1 1 0 0,-1 0-1 0 0,0-1 1 0 0,0 1-1 0 0,0 0 1 0 0,0 0-1 0 0,0 1 1 0 0,0-1-1 0 0,1 4 0 0 0,0 0-24 0 0,-1-1 0 0 0,0 2 0 0 0,0-1 0 0 0,0 0 0 0 0,-1 1 0 0 0,0-1 0 0 0,-1 1 0 0 0,1-1 0 0 0,-2 1 24 0 0,3 20-159 0 0,-2 25 159 0 0,-2-14-10 0 0,-1 0-1 0 0,-2-1 1 0 0,-2 1-1 0 0,-2-1 1 0 0,-1-1 0 0 0,-2 1-1 0 0,-13 28 11 0 0,16-49 135 0 0,0 0 0 0 0,-1-1 0 0 0,-1 0 0 0 0,-10 13-135 0 0,-37 34 300 0 0,55-60-291 0 0,2-2-8 0 0,-1-1-1 0 0,0 1 1 0 0,0 0-1 0 0,0 0 0 0 0,0 0 1 0 0,0-1-1 0 0,0 1 1 0 0,0-1-1 0 0,0 1 1 0 0,0 0-1 0 0,0-1 1 0 0,0 0-1 0 0,0 1 1 0 0,0-1-1 0 0,-1 0 0 0 0,2 0 0 0 0,0 0 0 0 0,-1 0 0 0 0,1 0 0 0 0,0 0 1 0 0,0 0-1 0 0,-1 0 0 0 0,1 0 0 0 0,0 0 0 0 0,0 0 0 0 0,0 1 0 0 0,-1-1 0 0 0,1 0 1 0 0,0 0-1 0 0,0 0 0 0 0,0 0 0 0 0,0 0 0 0 0,-1 0 0 0 0,1 0 0 0 0,0 0 0 0 0,0 1 1 0 0,0-1-1 0 0,0 0 0 0 0,-1 0 0 0 0,1 0 0 0 0,0 0 0 0 0,0 0 0 0 0,0 1 0 0 0,0-1 0 0 0,0 0 1 0 0,0 0-1 0 0,0 0 0 0 0,0 1 0 0 0,-1-1 0 0 0,1 0 0 0 0,0 0 0 0 0,0 0 0 0 0,0 1 1 0 0,0-1-1 0 0,0 0 0 0 0,0 0 0 0 0,0 0 0 0 0,0 1 0 0 0,11 0 11 0 0,16-3 5 0 0,-5-4-41 0 0,2 0-124 0 0,1-1 0 0 0,-2-1 0 0 0,5-3 149 0 0,-10 3-252 0 0,0-1 232 0 0,0 1 0 0 0,0 1 0 0 0,1 1 0 0 0,7-1 20 0 0,-5-1 719 0 0,-19 8-671 0 0,-2 0-159 0 0,0 0-625 0 0,0 0-265 0 0,0 0-1881 0 0,0 0-7327 0 0</inkml:trace>
  <inkml:trace contextRef="#ctx0" brushRef="#br0" timeOffset="716.129">527 478 3224 0 0,'0'0'143'0'0,"0"0"723"0"0,0 0 2937 0 0,0 0 1285 0 0,0 0 257 0 0,0 0-545 0 0,0 0-2492 0 0,-1-2-1092 0 0,-2-5-523 0 0,1-1 1 0 0,0 0 0 0 0,1 1 0 0 0,-1-7-694 0 0,1 5 324 0 0,0 0 1 0 0,-1 0 0 0 0,-3-8-325 0 0,-16-62 784 0 0,18 68-751 0 0,0 0 1 0 0,1 0 0 0 0,1 0 0 0 0,-1-1-34 0 0,1 1 34 0 0,0 0 1 0 0,-1-1-1 0 0,-3-6-34 0 0,3 11 4 0 0,1 0-1 0 0,0 0 0 0 0,0 0 1 0 0,0-1-4 0 0,-2-18-3 0 0,2 6-9 0 0,1 19-135 0 0,0 1-375 0 0,0 0-160 0 0,0 0-28 0 0,0 0-217 0 0,0 0-833 0 0</inkml:trace>
  <inkml:trace contextRef="#ctx0" brushRef="#br0" timeOffset="1606.7">737 123 14512 0 0,'0'0'662'0'0,"0"0"-11"0"0,0 0-127 0 0,-1 8 5105 0 0,-10-1 940 0 0,5-6-6217 0 0,5-1 168 0 0,1 0-28 0 0,0-1-420 0 0,-1 1 1 0 0,1-1-1 0 0,-1 1 0 0 0,1 0 0 0 0,0 0 0 0 0,-1-1 1 0 0,1 1-1 0 0,-1 0 0 0 0,1 0 0 0 0,-1 0 0 0 0,1-1 1 0 0,-1 1-1 0 0,1 0 0 0 0,-1 0 0 0 0,0 0 0 0 0,1 0 1 0 0,-1 0-1 0 0,1 0 0 0 0,-1 0 0 0 0,1 0 0 0 0,-1 0-72 0 0,-8-1 588 0 0,-3-22 16 0 0,12 22-601 0 0,0 0 1 0 0,0 1-1 0 0,0-1 0 0 0,0 0 0 0 0,0 1 1 0 0,0-1-1 0 0,0 1 0 0 0,0-1 0 0 0,0 0 1 0 0,1 1-1 0 0,-1-1 0 0 0,0 1 1 0 0,0-1-1 0 0,1 0 0 0 0,-1 1 0 0 0,0-1 1 0 0,1 1-1 0 0,-1-1 0 0 0,1 0-3 0 0,-1 1 9 0 0,5-12 10 0 0,-4 8-12 0 0,1 0 0 0 0,-1 0 0 0 0,1 1 1 0 0,0-1-1 0 0,0 1 0 0 0,0 0 1 0 0,1-1-1 0 0,1-1-7 0 0,-1 2 0 0 0,0 0 0 0 0,0 0 0 0 0,0 0 0 0 0,0 1 0 0 0,0-1 0 0 0,1 1 0 0 0,-1 0 0 0 0,1 0 0 0 0,0 0 0 0 0,-1 0 0 0 0,4 0 0 0 0,10-4 0 0 0,0 0 0 0 0,0 2 0 0 0,2 0 0 0 0,-12 3 0 0 0,-1 0 0 0 0,1 0 0 0 0,0 1 0 0 0,0 0 0 0 0,0 0 0 0 0,-1 1 0 0 0,1 0 0 0 0,0 0 0 0 0,4 2 0 0 0,-7-3 0 0 0,16 12 0 0 0,-6-1 0 0 0,-11-6 0 0 0,-1-1 0 0 0,0-2 0 0 0,0 1 0 0 0,0 0 0 0 0,0-1 0 0 0,0 1 0 0 0,0 0 0 0 0,-1 0 0 0 0,0 0 0 0 0,1 0 0 0 0,-1 0 0 0 0,0 0 0 0 0,-1 0 0 0 0,1 1 0 0 0,0-1 0 0 0,-1 0 0 0 0,0 3 0 0 0,0 3 0 0 0,-1 1 0 0 0,0 0 0 0 0,0-1 0 0 0,-2 6 0 0 0,2-13 0 0 0,0 4 0 0 0,-1 0 0 0 0,0-1 0 0 0,0 1 0 0 0,-1-1 0 0 0,0 0 0 0 0,0 0 0 0 0,0 0 0 0 0,0 0 0 0 0,-1 0 0 0 0,0-1 0 0 0,0 1 0 0 0,0-1 0 0 0,0 0 0 0 0,-5 3 0 0 0,-3 2 0 0 0,0-1 0 0 0,0 0 0 0 0,-1-1 0 0 0,0-1 0 0 0,-8 3 0 0 0,-49 12 0 0 0,57-20 0 0 0,13-1 0 0 0,-1 0 0 0 0,1 0 0 0 0,0 0 0 0 0,0 0 0 0 0,0 0 0 0 0,0 0 0 0 0,0 0 0 0 0,0 0 0 0 0,0 0 0 0 0,0 0 0 0 0,0 0 0 0 0,-1 0 0 0 0,1 0 0 0 0,0 0 0 0 0,0 0 0 0 0,0 0 0 0 0,0 0 0 0 0,0 0 0 0 0,0 0 0 0 0,0 1 0 0 0,0-1 0 0 0,0 0 0 0 0,-1 0 0 0 0,1 0 0 0 0,0 0 0 0 0,0 0 0 0 0,0 0 0 0 0,0 0 0 0 0,0 0 0 0 0,0 0 0 0 0,0 0 0 0 0,0 0 0 0 0,0 0 0 0 0,0 1 0 0 0,0-1 0 0 0,0 0 0 0 0,0 0 0 0 0,0 0 0 0 0,0 0 0 0 0,0 0 0 0 0,0 0 0 0 0,0 0 0 0 0,0 0 0 0 0,0 1 0 0 0,0-1 0 0 0,0 0 0 0 0,0 0 0 0 0,0 0 0 0 0,0 0 0 0 0,0 0 0 0 0,0 0 0 0 0,0 0 0 0 0,0 0 0 0 0,2 2 0 0 0,1-1 0 0 0,-1 0 0 0 0,0-1 0 0 0,1 1 0 0 0,-1 0 0 0 0,0-1 0 0 0,1 1 0 0 0,-1-1 0 0 0,1 0 0 0 0,-1 0 0 0 0,1 0 0 0 0,1 0 0 0 0,35-3 0 0 0,-27 2 0 0 0,-1-2 0 0 0,1 1 0 0 0,-1 1 0 0 0,1 0 0 0 0,0 1 0 0 0,0 0 0 0 0,0 0 0 0 0,-1 2 0 0 0,1-1 0 0 0,-1 1 0 0 0,9 3 0 0 0,-10 1 0 0 0,0 2 0 0 0,-1-1 0 0 0,0 3 0 0 0,-4-1 0 0 0,-5-8 0 0 0,1-1 0 0 0,-1 1 0 0 0,1-1 0 0 0,-1 1 0 0 0,0-1 0 0 0,0 1 0 0 0,1-1 0 0 0,-1 1 0 0 0,0-1 0 0 0,0 1 0 0 0,1 0 0 0 0,-1-1 0 0 0,0 1 0 0 0,0-1 0 0 0,0 1 0 0 0,0 0 0 0 0,0-1 0 0 0,0 1 0 0 0,0-1 0 0 0,0 1 0 0 0,0 0 0 0 0,0-1 0 0 0,0 1 0 0 0,0-1 0 0 0,-1 1 0 0 0,1 0 0 0 0,0-1 0 0 0,0 1 0 0 0,-1-1 0 0 0,1 1 0 0 0,0 0 0 0 0,-1 0 0 0 0,0 3 0 0 0,-1 0 0 0 0,1 0 0 0 0,-1 0 0 0 0,1 0 0 0 0,-1-1 0 0 0,0 1 0 0 0,0 0 0 0 0,-1-1 0 0 0,1 0 0 0 0,-1 1 0 0 0,1-1 0 0 0,-1 0 0 0 0,0-1 0 0 0,0 1 0 0 0,-1 0 0 0 0,1-1 0 0 0,0 0 0 0 0,-1 1 0 0 0,1-1 0 0 0,-1-1 0 0 0,0 1 0 0 0,-8 2 0 0 0,-1 0 0 0 0,1-1 0 0 0,-1 0 0 0 0,1-1 0 0 0,-11 1 0 0 0,10-2 0 0 0,-6 1 0 0 0,0-2 0 0 0,-10-1 0 0 0,-2 1 0 0 0,16 0 0 0 0,10-1 0 0 0,-3-3 0 0 0,1 1-133 0 0,5 2-534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09T20:04:22.3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77 554 2304 0 0,'0'0'523'0'0,"0"0"1354"0"0,0 0 591 0 0,0 0 116 0 0,0 0-107 0 0,0 0-561 0 0,0 0-247 0 0,0 0-49 0 0,0 0-44 0 0,0 0-143 0 0,0 0-66 0 0,0 0-14 0 0,0 0-83 0 0,-1-8 418 0 0,-5-6-304 0 0,4 9-1126 0 0,0 0 0 0 0,0 0 0 0 0,1 0 0 0 0,-1 0 0 0 0,1-1 0 0 0,0 1-1 0 0,1 0 1 0 0,-1-5-258 0 0,0-2 313 0 0,-1-1 0 0 0,0 1 0 0 0,-1 0 0 0 0,0-1 0 0 0,-2-2-313 0 0,-7-30 542 0 0,6 19-519 0 0,0 0 53 0 0,2 0 1 0 0,0 0-1 0 0,0-20-76 0 0,1 18-73 0 0,2 22 58 0 0,1 1 0 0 0,-1-1 0 0 0,1 0-1 0 0,0 1 1 0 0,0-1 0 0 0,1 0 15 0 0,1-9 0 0 0,-2 9 0 0 0,1 1 0 0 0,0-1 0 0 0,0 1 0 0 0,0-1 0 0 0,1 1 0 0 0,0-1 0 0 0,0 1 0 0 0,1-1 0 0 0,0 0 21 0 0,1 1-1 0 0,-1 0 1 0 0,1 0 0 0 0,0 0 0 0 0,0 1-1 0 0,1 0 1 0 0,-1-1 0 0 0,1 2-1 0 0,0-1 1 0 0,0 0 0 0 0,1 1 0 0 0,-1 0-1 0 0,1 0 1 0 0,-1 1 0 0 0,6-2-21 0 0,-2 1 56 0 0,0 1 0 0 0,0 0 0 0 0,0 0 0 0 0,0 1 0 0 0,1 1 1 0 0,-1 0-1 0 0,0 0 0 0 0,1 0 0 0 0,-1 1 0 0 0,6 2-56 0 0,-8-2 0 0 0,0 1 0 0 0,0 1 0 0 0,0-1 0 0 0,0 1 0 0 0,0 0 0 0 0,0 0 0 0 0,-1 1 0 0 0,1 0 0 0 0,-1 0 0 0 0,0 1 0 0 0,-1 0 0 0 0,1 0 0 0 0,-1 0 0 0 0,0 0 0 0 0,0 1 0 0 0,0 0 0 0 0,-1 0 0 0 0,0 0 0 0 0,3 7 0 0 0,0 3 3 0 0,-5-13 1 0 0,-1 0 0 0 0,1 1-1 0 0,0 0 1 0 0,-1-1-1 0 0,0 1 1 0 0,0 0-1 0 0,0 0 1 0 0,-1 0 0 0 0,1-1-1 0 0,-1 1 1 0 0,0 0-1 0 0,0 0 1 0 0,0 0-1 0 0,0 0-3 0 0,-2 4 6 0 0,0 0 0 0 0,-1 0-1 0 0,0 0 1 0 0,0 0 0 0 0,-1 0-1 0 0,0-1 1 0 0,0 0 0 0 0,-3 3-6 0 0,-3 5 9 0 0,-2 0 1 0 0,0-1 0 0 0,-7 5-10 0 0,10-10 0 0 0,-1-1 0 0 0,-1 0 0 0 0,1-1 0 0 0,-8 4 0 0 0,-2 1 0 0 0,17-11-62 0 0,1 1 1 0 0,-1-1-1 0 0,0 0 0 0 0,1 0 0 0 0,-1 0 1 0 0,0-1-1 0 0,-2 1 62 0 0,2 0-83 0 0,0 0 1 0 0,0 0 0 0 0,0 0-1 0 0,-1 0 1 0 0,1 0-1 0 0,-2 2 83 0 0,-2 0-41 0 0,20-8 200 0 0,-4 1 65 0 0,1 0 0 0 0,0 0 0 0 0,2 1-224 0 0,-5 1 18 0 0,0 0 1 0 0,0-1 0 0 0,0 0 0 0 0,-1 0-1 0 0,3-2-18 0 0,-3 2 6 0 0,-1 0-1 0 0,1 1 1 0 0,-1-1-1 0 0,1 1 1 0 0,0 0-1 0 0,0 1 1 0 0,0-1-1 0 0,0 1-5 0 0,10 0 0 0 0,1 1 0 0 0,0 1 0 0 0,-1 0 0 0 0,11 3 0 0 0,6 0 0 0 0,-28-3 0 0 0,0 0 0 0 0,0 0 0 0 0,1 1 0 0 0,-1 0 0 0 0,0 0 0 0 0,0 0 0 0 0,-1 0 0 0 0,1 1 0 0 0,0 0 0 0 0,-1 0 0 0 0,0 0 0 0 0,1 0 0 0 0,2 4 0 0 0,1 3 0 0 0,0 0 0 0 0,-1 1 0 0 0,2 3 0 0 0,-7-11 0 0 0,0 1 0 0 0,0 1 0 0 0,0-1 0 0 0,-1 0 0 0 0,1 0 0 0 0,-1 1 0 0 0,0-1 0 0 0,-1 1 0 0 0,1-1 0 0 0,-1 5 0 0 0,0-5 0 0 0,0 1 0 0 0,0-1 0 0 0,0 0 0 0 0,-1 1 0 0 0,0-1 0 0 0,0 0 0 0 0,0 0 0 0 0,0 0 0 0 0,-1 0 0 0 0,1 0 0 0 0,-1 0 0 0 0,0 0 0 0 0,0 0 0 0 0,-1-1 0 0 0,1 1 0 0 0,-1-1 0 0 0,0 1 0 0 0,0-1 0 0 0,-1 1 0 0 0,-8 8 0 0 0,11-10 0 0 0,0-1 0 0 0,-1 1 0 0 0,1 0 0 0 0,-1-1 0 0 0,1 0 0 0 0,-1 1 0 0 0,0-1 0 0 0,0 0 0 0 0,1 0 0 0 0,-1 0 0 0 0,0 0 0 0 0,-1 0 0 0 0,-16 5 0 0 0,0-1 0 0 0,0-1 0 0 0,-10 0 0 0 0,-10 2 0 0 0,31-5 0 0 0,0 0 0 0 0,0-1 0 0 0,0 0 0 0 0,0-1 0 0 0,1 0 0 0 0,-3 0 0 0 0,-27-2 0 0 0,24 4 0 0 0,0 0 0 0 0,-1 1 0 0 0,1 0 0 0 0,-7 3 0 0 0,15-4-37 0 0,4-1-154 0 0,1 0-53 0 0,0 0-4 0 0,0 0 67 0 0,-19 0-565 0 0,19 0-151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DCE6F-21B4-4D3C-A104-A801A01F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39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6hL-obNhAw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3962399" cy="3440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79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wide will each field be when we split up our addresses?</a:t>
            </a:r>
          </a:p>
          <a:p>
            <a:endParaRPr lang="en-US" dirty="0"/>
          </a:p>
          <a:p>
            <a:r>
              <a:rPr lang="en-US" dirty="0"/>
              <a:t>16 KiB pages = 2^10 + 2^4 = 2^14 bytes (so 14 bits for offset)</a:t>
            </a:r>
          </a:p>
          <a:p>
            <a:r>
              <a:rPr lang="en-US" dirty="0"/>
              <a:t>48-bit VA, so 48-14 = 34 bits for VPN</a:t>
            </a:r>
          </a:p>
          <a:p>
            <a:r>
              <a:rPr lang="en-US" dirty="0"/>
              <a:t>16 </a:t>
            </a:r>
            <a:r>
              <a:rPr lang="en-US" dirty="0" err="1"/>
              <a:t>GiB</a:t>
            </a:r>
            <a:r>
              <a:rPr lang="en-US" dirty="0"/>
              <a:t> </a:t>
            </a:r>
            <a:r>
              <a:rPr lang="en-US" dirty="0" err="1"/>
              <a:t>phys</a:t>
            </a:r>
            <a:r>
              <a:rPr lang="en-US" dirty="0"/>
              <a:t> memory = 2^34, so 34-bit physical addresses, so 34-14 = 20 bits for PPN</a:t>
            </a:r>
          </a:p>
          <a:p>
            <a:endParaRPr lang="en-US" dirty="0"/>
          </a:p>
          <a:p>
            <a:r>
              <a:rPr lang="en-US" dirty="0"/>
              <a:t>Answer: 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42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2913" y="0"/>
            <a:ext cx="3937000" cy="2952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see how VM solves all our problems </a:t>
            </a:r>
            <a:r>
              <a:rPr lang="en-US" dirty="0">
                <a:sym typeface="Wingdings" pitchFamily="2" charset="2"/>
              </a:rPr>
              <a:t>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09872" y="4980824"/>
            <a:ext cx="5452123" cy="24904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12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8/3/2018</a:t>
            </a:r>
          </a:p>
        </p:txBody>
      </p:sp>
    </p:spTree>
    <p:extLst>
      <p:ext uri="{BB962C8B-B14F-4D97-AF65-F5344CB8AC3E}">
        <p14:creationId xmlns:p14="http://schemas.microsoft.com/office/powerpoint/2010/main" val="4207456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171450" indent="-171450">
              <a:buFontTx/>
              <a:buChar char="-"/>
            </a:pPr>
            <a:r>
              <a:rPr lang="en-US" dirty="0"/>
              <a:t>INK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Process 1 and 2: separate virtual address spaces and page tables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PP2: inaccessible to process 2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PP6: shared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Splitting up memory into equal sized chunks</a:t>
            </a:r>
          </a:p>
          <a:p>
            <a:pPr marL="171450" indent="-171450">
              <a:buFontTx/>
              <a:buChar char="-"/>
            </a:pPr>
            <a:r>
              <a:rPr lang="en-US" dirty="0"/>
              <a:t>Reduces fragmentation because any of these pages can go anywhere in physical mem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Any virtual address can go anywhere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We can usually only allocate a couple of actual pages for each process, which saves a lot of space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8/3/2018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95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148" tIns="45574" rIns="91148" bIns="45574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8" y="3307551"/>
            <a:ext cx="6843813" cy="313486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171450" indent="-171450">
              <a:buFontTx/>
              <a:buChar char="-"/>
            </a:pPr>
            <a:r>
              <a:rPr lang="en-US" dirty="0"/>
              <a:t>When linking: each object file contains partial code, data, etc.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We know that each object file starts these items in the same place.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INK: for instance, text starts at 0x400000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When loading: can know exactly where to copy code and static data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8/3/2018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8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INK: Page tables sit between each virtual address and physical address</a:t>
            </a:r>
          </a:p>
          <a:p>
            <a:pPr marL="171450" indent="-171450">
              <a:buFontTx/>
              <a:buChar char="-"/>
            </a:pPr>
            <a:r>
              <a:rPr lang="en-US" dirty="0"/>
              <a:t>Process 2 cannot interfere with Process 1’s memory, since there is no mapping in its PT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Except in cases where we want data to be shared – how to manage?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8/3/2018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16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Add three additional management bits to each page table entry.</a:t>
            </a:r>
          </a:p>
          <a:p>
            <a:r>
              <a:rPr lang="en-US" dirty="0"/>
              <a:t>In translation process from VA </a:t>
            </a:r>
            <a:r>
              <a:rPr lang="en-US" dirty="0">
                <a:sym typeface="Wingdings" pitchFamily="2" charset="2"/>
              </a:rPr>
              <a:t> PA, check that permissions are OK (e.g., writing to read-only page).</a:t>
            </a:r>
            <a:endParaRPr lang="en-US" dirty="0"/>
          </a:p>
          <a:p>
            <a:endParaRPr lang="en-US" dirty="0"/>
          </a:p>
          <a:p>
            <a:r>
              <a:rPr lang="en-US" dirty="0"/>
              <a:t>Why no Dirty bit?  Typically handled by OS.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8/3/2018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5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Let’s remind ourselves about what actually happens during translation process.</a:t>
            </a:r>
          </a:p>
          <a:p>
            <a:endParaRPr lang="en-US" dirty="0"/>
          </a:p>
          <a:p>
            <a:r>
              <a:rPr lang="en-US" dirty="0"/>
              <a:t>e.g., </a:t>
            </a:r>
            <a:r>
              <a:rPr lang="en-US" dirty="0" err="1"/>
              <a:t>movq</a:t>
            </a:r>
            <a:r>
              <a:rPr lang="en-US" dirty="0"/>
              <a:t> (%</a:t>
            </a:r>
            <a:r>
              <a:rPr lang="en-US" dirty="0" err="1"/>
              <a:t>rax</a:t>
            </a:r>
            <a:r>
              <a:rPr lang="en-US" dirty="0"/>
              <a:t>), %</a:t>
            </a:r>
            <a:r>
              <a:rPr lang="en-US" dirty="0" err="1"/>
              <a:t>rdi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 load data from memory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Yes, we need to go to memory to read the page tables…then again to read actual data.</a:t>
            </a:r>
          </a:p>
          <a:p>
            <a:pPr marL="171450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PTE will contain the PPN that we want</a:t>
            </a:r>
          </a:p>
          <a:p>
            <a:pPr marL="171450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Note: page tables can be cached, just like any other data.</a:t>
            </a:r>
          </a:p>
          <a:p>
            <a:pPr marL="171450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Cache/memory system is totally independent of MMU—it thinks that all memory is the same.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63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First 3 steps are the same</a:t>
            </a:r>
          </a:p>
          <a:p>
            <a:r>
              <a:rPr lang="en-US" dirty="0"/>
              <a:t>Even worse than page hit…</a:t>
            </a:r>
          </a:p>
          <a:p>
            <a:endParaRPr lang="en-US" dirty="0"/>
          </a:p>
          <a:p>
            <a:r>
              <a:rPr lang="en-US" dirty="0" err="1"/>
              <a:t>movq</a:t>
            </a:r>
            <a:r>
              <a:rPr lang="en-US" dirty="0"/>
              <a:t> (%</a:t>
            </a:r>
            <a:r>
              <a:rPr lang="en-US" dirty="0" err="1"/>
              <a:t>rsi</a:t>
            </a:r>
            <a:r>
              <a:rPr lang="en-US" dirty="0"/>
              <a:t>), %</a:t>
            </a:r>
            <a:r>
              <a:rPr lang="en-US" dirty="0" err="1"/>
              <a:t>rdi</a:t>
            </a:r>
            <a:endParaRPr lang="en-US" dirty="0"/>
          </a:p>
          <a:p>
            <a:endParaRPr lang="en-US" dirty="0"/>
          </a:p>
          <a:p>
            <a:r>
              <a:rPr lang="en-US" dirty="0"/>
              <a:t>If PTE doesn’t contain entry, need to pass control to the OS to load the page (exceptional control flow!)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78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get any data, I need to perform TWO memory accesses?!?!?! :O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DCE6F-21B4-4D3C-A104-A801A01FCC5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8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Completely separate cache inside the MMU that just stores translations from VPNs </a:t>
            </a:r>
            <a:r>
              <a:rPr lang="en-US" dirty="0">
                <a:sym typeface="Wingdings" pitchFamily="2" charset="2"/>
              </a:rPr>
              <a:t> PTEs (</a:t>
            </a:r>
            <a:r>
              <a:rPr lang="en-US" dirty="0" err="1">
                <a:sym typeface="Wingdings" pitchFamily="2" charset="2"/>
              </a:rPr>
              <a:t>PPN+mgmt</a:t>
            </a:r>
            <a:r>
              <a:rPr lang="en-US" dirty="0">
                <a:sym typeface="Wingdings" pitchFamily="2" charset="2"/>
              </a:rPr>
              <a:t> bits).</a:t>
            </a:r>
          </a:p>
          <a:p>
            <a:r>
              <a:rPr lang="en-US" dirty="0">
                <a:sym typeface="Wingdings" pitchFamily="2" charset="2"/>
              </a:rPr>
              <a:t>A single TLB entry holds translation for an </a:t>
            </a:r>
            <a:r>
              <a:rPr lang="en-US" i="1" dirty="0">
                <a:sym typeface="Wingdings" pitchFamily="2" charset="2"/>
              </a:rPr>
              <a:t>entire page </a:t>
            </a:r>
            <a:r>
              <a:rPr lang="en-US" dirty="0">
                <a:sym typeface="Wingdings" pitchFamily="2" charset="2"/>
              </a:rPr>
              <a:t>of data, so misses are rare.</a:t>
            </a:r>
            <a:endParaRPr lang="en-US" dirty="0"/>
          </a:p>
          <a:p>
            <a:endParaRPr lang="en-US" dirty="0"/>
          </a:p>
          <a:p>
            <a:r>
              <a:rPr lang="en-US" dirty="0"/>
              <a:t>“The architecture of the IBM System/370” R.P. Case and A. </a:t>
            </a:r>
            <a:r>
              <a:rPr lang="en-US" dirty="0" err="1"/>
              <a:t>Padegs</a:t>
            </a:r>
            <a:r>
              <a:rPr lang="en-US" dirty="0"/>
              <a:t> Communications of the ACM. 21:1, 73-96, January 1978.</a:t>
            </a:r>
          </a:p>
          <a:p>
            <a:r>
              <a:rPr lang="en-US" dirty="0"/>
              <a:t>Perhaps the first paper to use the term </a:t>
            </a:r>
            <a:r>
              <a:rPr lang="en-US" b="1" dirty="0"/>
              <a:t>translation lookaside buffer</a:t>
            </a:r>
            <a:r>
              <a:rPr lang="en-US" dirty="0"/>
              <a:t>. The name arises from the historical name for a cache, which was a lookaside buffer as called by those developing the Atlas system at the University of Manchester; a cache of address translations thus became a translation lookaside buffer. Even though the term lookaside buffer fell out of favor, TLB seems to have stuck, for whatever reason.</a:t>
            </a:r>
          </a:p>
          <a:p>
            <a:endParaRPr lang="en-US" dirty="0"/>
          </a:p>
          <a:p>
            <a:r>
              <a:rPr lang="en-US" dirty="0"/>
              <a:t>“x86info -c” on Intel Core2 Duo CPU:</a:t>
            </a:r>
          </a:p>
          <a:p>
            <a:pPr defTabSz="881440">
              <a:defRPr/>
            </a:pPr>
            <a:r>
              <a:rPr lang="en-US" dirty="0"/>
              <a:t> L1 Data TLB: 4KB pages, 4-way set associative, 16 entries</a:t>
            </a:r>
          </a:p>
          <a:p>
            <a:pPr defTabSz="881440">
              <a:defRPr/>
            </a:pPr>
            <a:r>
              <a:rPr lang="en-US" dirty="0"/>
              <a:t> Data TLB: 4K pages, 4-way associative, 256 entries.</a:t>
            </a:r>
          </a:p>
          <a:p>
            <a:pPr defTabSz="881440">
              <a:defRPr/>
            </a:pPr>
            <a:r>
              <a:rPr lang="en-US" dirty="0"/>
              <a:t> L1 Data TLB: 4MB pages, 4-way set associative, 16 entries</a:t>
            </a:r>
          </a:p>
          <a:p>
            <a:r>
              <a:rPr lang="en-US" dirty="0"/>
              <a:t> Data TLB: 4MB pages, 4-way associative, 32 entries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95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DCE6F-21B4-4D3C-A104-A801A01FCC56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81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Check the TLB for the VPN mapping before going to memory.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950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defTabSz="881440">
              <a:defRPr/>
            </a:pPr>
            <a:r>
              <a:rPr lang="en-GB" kern="0" dirty="0">
                <a:solidFill>
                  <a:srgbClr val="C00000"/>
                </a:solidFill>
                <a:latin typeface="Lato" panose="020F0502020204030203" pitchFamily="34" charset="0"/>
              </a:rPr>
              <a:t>Does a TLB miss require disk access? Not necessarily – data can be in page tables but not in TLB.</a:t>
            </a:r>
          </a:p>
          <a:p>
            <a:pPr defTabSz="881440">
              <a:defRPr/>
            </a:pPr>
            <a:r>
              <a:rPr lang="en-GB" kern="0" dirty="0">
                <a:solidFill>
                  <a:srgbClr val="C00000"/>
                </a:solidFill>
                <a:latin typeface="Lato" panose="020F0502020204030203" pitchFamily="34" charset="0"/>
              </a:rPr>
              <a:t>TLB miss updates the TLB entry so it won’t miss in the future</a:t>
            </a:r>
          </a:p>
          <a:p>
            <a:pPr defTabSz="881440">
              <a:defRPr/>
            </a:pPr>
            <a:endParaRPr lang="en-GB" kern="0" dirty="0">
              <a:solidFill>
                <a:srgbClr val="C00000"/>
              </a:solidFill>
              <a:latin typeface="Lato" panose="020F0502020204030203" pitchFamily="34" charset="0"/>
            </a:endParaRPr>
          </a:p>
          <a:p>
            <a:pPr defTabSz="881440">
              <a:defRPr/>
            </a:pPr>
            <a:r>
              <a:rPr lang="en-GB" kern="0" dirty="0">
                <a:solidFill>
                  <a:srgbClr val="C00000"/>
                </a:solidFill>
                <a:latin typeface="Lato" panose="020F0502020204030203" pitchFamily="34" charset="0"/>
              </a:rPr>
              <a:t>(this image is what we saw for a page hit before we introduced the TLB)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683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098800" y="460375"/>
            <a:ext cx="3587750" cy="2690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6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4168" y="3422395"/>
            <a:ext cx="8402117" cy="32381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1" tIns="47536" rIns="95071" bIns="47536">
            <a:prstTxWarp prst="textNoShape">
              <a:avLst/>
            </a:prstTxWarp>
          </a:bodyPr>
          <a:lstStyle/>
          <a:p>
            <a:r>
              <a:rPr lang="en-US" dirty="0"/>
              <a:t>Note: caches use physical addresses!</a:t>
            </a:r>
          </a:p>
          <a:p>
            <a:endParaRPr lang="en-US" dirty="0"/>
          </a:p>
          <a:p>
            <a:r>
              <a:rPr lang="en-US" dirty="0"/>
              <a:t>INK: </a:t>
            </a:r>
            <a:r>
              <a:rPr lang="en-US" dirty="0" err="1"/>
              <a:t>movq</a:t>
            </a:r>
            <a:r>
              <a:rPr lang="en-US" dirty="0"/>
              <a:t> (%</a:t>
            </a:r>
            <a:r>
              <a:rPr lang="en-US" dirty="0" err="1"/>
              <a:t>rdi</a:t>
            </a:r>
            <a:r>
              <a:rPr lang="en-US" dirty="0"/>
              <a:t>), %</a:t>
            </a:r>
            <a:r>
              <a:rPr lang="en-US" dirty="0" err="1"/>
              <a:t>rax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%</a:t>
            </a:r>
            <a:r>
              <a:rPr lang="en-US" dirty="0" err="1"/>
              <a:t>rdi</a:t>
            </a:r>
            <a:r>
              <a:rPr lang="en-US" dirty="0"/>
              <a:t> contains a </a:t>
            </a:r>
            <a:r>
              <a:rPr lang="en-US" i="1" dirty="0"/>
              <a:t>virtual address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Split up VA into VPN and page offset – now, try to translate VPN --&gt; PPN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Bring in data from disk if necessary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Splice back together PPN and offset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Do lookup as usual using physical address (check cache first)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917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83E16A-0AEB-294F-B3D2-43178AE8E7AA}" type="slidenum">
              <a:rPr lang="en-US"/>
              <a:pPr/>
              <a:t>24</a:t>
            </a:fld>
            <a:endParaRPr lang="en-US"/>
          </a:p>
        </p:txBody>
      </p:sp>
      <p:sp>
        <p:nvSpPr>
          <p:cNvPr id="164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1363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9" y="4340679"/>
            <a:ext cx="5031878" cy="41169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r>
              <a:rPr lang="en-US" altLang="ko-KR" dirty="0">
                <a:ea typeface="굴림" charset="-127"/>
                <a:cs typeface="굴림" charset="-127"/>
              </a:rPr>
              <a:t>Need to restart instruction.</a:t>
            </a:r>
          </a:p>
          <a:p>
            <a:r>
              <a:rPr lang="en-US" altLang="ko-KR" dirty="0">
                <a:ea typeface="굴림" charset="-127"/>
                <a:cs typeface="굴림" charset="-127"/>
              </a:rPr>
              <a:t>Soft and hard page faults.</a:t>
            </a:r>
          </a:p>
          <a:p>
            <a:endParaRPr lang="en-US" altLang="ko-KR" dirty="0">
              <a:ea typeface="굴림" charset="-127"/>
              <a:cs typeface="굴림" charset="-127"/>
            </a:endParaRPr>
          </a:p>
          <a:p>
            <a:r>
              <a:rPr lang="en-US" altLang="ko-KR" dirty="0">
                <a:ea typeface="굴림" charset="-127"/>
                <a:cs typeface="굴림" charset="-127"/>
              </a:rPr>
              <a:t>Are you allowed to access this page?</a:t>
            </a:r>
          </a:p>
          <a:p>
            <a:r>
              <a:rPr lang="en-US" altLang="ko-KR" dirty="0">
                <a:ea typeface="굴림" charset="-127"/>
                <a:cs typeface="굴림" charset="-127"/>
              </a:rPr>
              <a:t>Nice “overview” of the entire process.</a:t>
            </a:r>
          </a:p>
          <a:p>
            <a:endParaRPr lang="en-US" altLang="ko-KR" dirty="0">
              <a:ea typeface="굴림" charset="-127"/>
              <a:cs typeface="굴림" charset="-127"/>
            </a:endParaRPr>
          </a:p>
          <a:p>
            <a:r>
              <a:rPr lang="en-US" altLang="ko-KR" dirty="0">
                <a:ea typeface="굴림" charset="-127"/>
                <a:cs typeface="굴림" charset="-127"/>
              </a:rPr>
              <a:t>Let’s see some EXAMPLES!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566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 space  is 2^14B. (n=14)</a:t>
            </a:r>
          </a:p>
          <a:p>
            <a:r>
              <a:rPr lang="en-US" dirty="0"/>
              <a:t>PA space is 2^12B (n=12) (how much memory we actually have)</a:t>
            </a:r>
          </a:p>
          <a:p>
            <a:r>
              <a:rPr lang="en-US" dirty="0"/>
              <a:t>Page offset width is 6 bits (2^6 = 64), draw arrow from page size to VPO</a:t>
            </a:r>
          </a:p>
          <a:p>
            <a:endParaRPr lang="en-US" dirty="0"/>
          </a:p>
          <a:p>
            <a:r>
              <a:rPr lang="en-US" dirty="0"/>
              <a:t>What does that mean…? (animation)</a:t>
            </a:r>
          </a:p>
          <a:p>
            <a:r>
              <a:rPr lang="en-US" dirty="0"/>
              <a:t>N bits of VA</a:t>
            </a:r>
          </a:p>
          <a:p>
            <a:r>
              <a:rPr lang="en-US" dirty="0"/>
              <a:t>M bits of PA</a:t>
            </a:r>
          </a:p>
          <a:p>
            <a:endParaRPr lang="en-US" dirty="0"/>
          </a:p>
          <a:p>
            <a:r>
              <a:rPr lang="en-US" dirty="0"/>
              <a:t>2^(n-p) pages in virtual address space</a:t>
            </a:r>
          </a:p>
          <a:p>
            <a:r>
              <a:rPr lang="en-US" dirty="0"/>
              <a:t>2^(m-p) pages in physical mem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DCE6F-21B4-4D3C-A104-A801A01FCC5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298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Size of page</a:t>
            </a:r>
            <a:r>
              <a:rPr lang="en-US" baseline="0" dirty="0"/>
              <a:t> table = 2^(n-p) entries</a:t>
            </a:r>
          </a:p>
          <a:p>
            <a:r>
              <a:rPr lang="en-US" baseline="0" dirty="0"/>
              <a:t>n = 14 (virtual address length)</a:t>
            </a:r>
          </a:p>
          <a:p>
            <a:r>
              <a:rPr lang="en-US" baseline="0" dirty="0"/>
              <a:t>p = 6 (2^6 = 64, which is page size)</a:t>
            </a:r>
          </a:p>
          <a:p>
            <a:endParaRPr lang="en-US" baseline="0" dirty="0"/>
          </a:p>
          <a:p>
            <a:r>
              <a:rPr lang="en-US" baseline="0" dirty="0"/>
              <a:t>Need an entry for every page!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129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How many sets? 16 entries total, 4 way assoc., 4 sets </a:t>
            </a:r>
            <a:r>
              <a:rPr lang="en-US" dirty="0">
                <a:sym typeface="Wingdings" pitchFamily="2" charset="2"/>
              </a:rPr>
              <a:t> 2 set bits (same as TLB index)</a:t>
            </a:r>
          </a:p>
          <a:p>
            <a:r>
              <a:rPr lang="en-US" dirty="0">
                <a:sym typeface="Wingdings" pitchFamily="2" charset="2"/>
              </a:rPr>
              <a:t>Why ignore offset? Because there’s no need – only one entry per set (PPN). Also, offsets are the same for PPs and VPs.</a:t>
            </a:r>
            <a:endParaRPr lang="en-US" dirty="0"/>
          </a:p>
          <a:p>
            <a:endParaRPr lang="en-US" dirty="0"/>
          </a:p>
          <a:p>
            <a:r>
              <a:rPr lang="en-US" dirty="0"/>
              <a:t>Calculate VPN for valid</a:t>
            </a:r>
            <a:r>
              <a:rPr lang="en-US" baseline="0" dirty="0"/>
              <a:t> TLB entry using Tag &amp; Set</a:t>
            </a:r>
          </a:p>
          <a:p>
            <a:r>
              <a:rPr lang="en-US" baseline="0" dirty="0"/>
              <a:t>- Tag 3, set 1, 000 0011 | 01 =&gt;VPN 0x0D, PPN 0x2D (show that it matches memory system on </a:t>
            </a:r>
            <a:r>
              <a:rPr lang="en-US" baseline="0" dirty="0" err="1"/>
              <a:t>prev</a:t>
            </a:r>
            <a:r>
              <a:rPr lang="en-US" baseline="0" dirty="0"/>
              <a:t> slide)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438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Note that cache addresses are physical, so are only 12 bits wide (not 14).</a:t>
            </a:r>
          </a:p>
          <a:p>
            <a:endParaRPr lang="en-US" dirty="0"/>
          </a:p>
          <a:p>
            <a:r>
              <a:rPr lang="en-US" dirty="0"/>
              <a:t>Split up cache as usual into CT, CI, CO</a:t>
            </a:r>
          </a:p>
          <a:p>
            <a:r>
              <a:rPr lang="en-US" dirty="0"/>
              <a:t>In this example, block size is 4 bytes, so need 2 bits</a:t>
            </a:r>
          </a:p>
          <a:p>
            <a:r>
              <a:rPr lang="en-US" dirty="0"/>
              <a:t>16 indexes, so need 4 bits.</a:t>
            </a:r>
          </a:p>
          <a:p>
            <a:r>
              <a:rPr lang="en-US" dirty="0"/>
              <a:t>Coincidence that CT is same width as PPN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808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TLB and Cache are separate</a:t>
            </a:r>
            <a:r>
              <a:rPr lang="en-US" baseline="0" dirty="0"/>
              <a:t> pieces of hardware; page table stored in memory</a:t>
            </a:r>
          </a:p>
          <a:p>
            <a:r>
              <a:rPr lang="en-US" baseline="0" dirty="0"/>
              <a:t>Show correlation between TLB &amp; page table (VPN 0x0D and 0x0F in particular)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TLB index is 2 bits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0x0D = 0000 1101 (set 1 with tag 0x03) maps to PPN 0x2D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0x0F = 0000 1111 (set 3 with tag 0x03) maps to PPN 0x0D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316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TLB Hit, Cache</a:t>
            </a:r>
            <a:r>
              <a:rPr lang="en-US" baseline="0" dirty="0"/>
              <a:t> Hit</a:t>
            </a:r>
          </a:p>
          <a:p>
            <a:r>
              <a:rPr lang="en-US" baseline="0" dirty="0"/>
              <a:t>VPN: 0x0F, TLBT: 0x3, TLBI: 0x3, TLB Hit: yes, page fault: no, PPN: 0x0D (check valid bit, confirm that matches page table)</a:t>
            </a:r>
          </a:p>
          <a:p>
            <a:r>
              <a:rPr lang="en-US" dirty="0"/>
              <a:t>Copy offset to physical address, total should be: 0b00 1101 0101 00</a:t>
            </a:r>
          </a:p>
          <a:p>
            <a:r>
              <a:rPr lang="en-US" dirty="0"/>
              <a:t>CT: 0x0D, CI: 0x5, CO: 0x0, data: 0x36 (check valid bit!)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4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4kB</a:t>
            </a:r>
            <a:r>
              <a:rPr lang="en-US" baseline="0" dirty="0"/>
              <a:t> page = 2^12</a:t>
            </a:r>
          </a:p>
          <a:p>
            <a:pPr lvl="1"/>
            <a:r>
              <a:rPr lang="en-US" baseline="0" dirty="0"/>
              <a:t>3 hex digits</a:t>
            </a:r>
          </a:p>
          <a:p>
            <a:pPr lvl="1"/>
            <a:endParaRPr lang="en-US" baseline="0" dirty="0"/>
          </a:p>
          <a:p>
            <a:pPr lvl="0"/>
            <a:r>
              <a:rPr lang="en-US" baseline="0" dirty="0"/>
              <a:t>Process: VA </a:t>
            </a:r>
            <a:r>
              <a:rPr lang="en-US" baseline="0" dirty="0">
                <a:sym typeface="Wingdings" pitchFamily="2" charset="2"/>
              </a:rPr>
              <a:t> VPN + VPO; VPN  PPN, PPN + offset  </a:t>
            </a:r>
            <a:r>
              <a:rPr lang="en-US" baseline="0" dirty="0" err="1">
                <a:sym typeface="Wingdings" pitchFamily="2" charset="2"/>
              </a:rPr>
              <a:t>phys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addr</a:t>
            </a:r>
            <a:endParaRPr lang="en-US" baseline="0" dirty="0"/>
          </a:p>
          <a:p>
            <a:pPr lvl="0"/>
            <a:r>
              <a:rPr lang="en-US" baseline="0" dirty="0"/>
              <a:t>VPN: 0x007 (draw arrow showing where the virtual address points in the page table)</a:t>
            </a:r>
          </a:p>
          <a:p>
            <a:pPr lvl="0"/>
            <a:r>
              <a:rPr lang="en-US" baseline="0" dirty="0"/>
              <a:t>PPN: 0x2 (show arrow)</a:t>
            </a:r>
          </a:p>
          <a:p>
            <a:pPr lvl="0"/>
            <a:r>
              <a:rPr lang="en-US" baseline="0" dirty="0"/>
              <a:t>PA: 0x240B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684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TLB</a:t>
            </a:r>
            <a:r>
              <a:rPr lang="en-US" baseline="0" dirty="0"/>
              <a:t> Miss, page fault</a:t>
            </a:r>
          </a:p>
          <a:p>
            <a:r>
              <a:rPr lang="en-US" baseline="0" dirty="0"/>
              <a:t>VPN: 0x0E, TLBT: 0x03, TLBI: 0x2, TLB Hit: no,  check the page table, page fault </a:t>
            </a:r>
            <a:r>
              <a:rPr lang="en-US" baseline="0" dirty="0">
                <a:sym typeface="Wingdings" pitchFamily="2" charset="2"/>
              </a:rPr>
              <a:t>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31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284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TLB Miss, Page Table Hit, Cache Miss</a:t>
            </a:r>
          </a:p>
          <a:p>
            <a:r>
              <a:rPr lang="en-US" dirty="0"/>
              <a:t>VPN: 0x00, TLBT: 0x0, TLBI: 0x0, TLB Hit: no, page fault: no, PPN: 0x28 (check valid bit)</a:t>
            </a:r>
          </a:p>
          <a:p>
            <a:r>
              <a:rPr lang="en-US" dirty="0"/>
              <a:t>Physical address: 0b10 1000 1000 00</a:t>
            </a:r>
          </a:p>
          <a:p>
            <a:r>
              <a:rPr lang="en-US" dirty="0"/>
              <a:t>CT: 0x28, CI: 0x8, CO: 0x2, cache hit: no (tag doesn’t match), data returned (shrug)?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980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TLB Hit, Cache Hit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33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751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We have pages, move pages in and out of memory.</a:t>
            </a:r>
          </a:p>
          <a:p>
            <a:pPr marL="171450" indent="-171450">
              <a:buFontTx/>
              <a:buChar char="-"/>
            </a:pPr>
            <a:r>
              <a:rPr lang="en-US" dirty="0"/>
              <a:t>Segment pages into smaller blocks of data</a:t>
            </a:r>
          </a:p>
          <a:p>
            <a:pPr marL="171450" indent="-171450">
              <a:buFontTx/>
              <a:buChar char="-"/>
            </a:pPr>
            <a:r>
              <a:rPr lang="en-US" dirty="0"/>
              <a:t>Move blocks in and out of caches </a:t>
            </a:r>
          </a:p>
          <a:p>
            <a:pPr marL="171450" indent="-171450">
              <a:buFontTx/>
              <a:buChar char="-"/>
            </a:pPr>
            <a:r>
              <a:rPr lang="en-US" dirty="0"/>
              <a:t>Cache returns data requested to the CPU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DCE6F-21B4-4D3C-A104-A801A01FCC5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0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table entries: 2^64/2^13 (8KiB)</a:t>
            </a:r>
            <a:r>
              <a:rPr lang="en-US" baseline="0" dirty="0"/>
              <a:t> = 2^(n-p) = 2^51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PPN = 20 bits (m=33, 33-p = 33-13); plus Valid, R/W/X; so ~ 3 B per PTE</a:t>
            </a:r>
          </a:p>
          <a:p>
            <a:r>
              <a:rPr lang="en-US" dirty="0"/>
              <a:t>So each page table takes up 2^52</a:t>
            </a:r>
            <a:r>
              <a:rPr lang="en-US" baseline="0" dirty="0"/>
              <a:t> + 2^51 B! (same as 2^51 * 3 = 2^51 + 2^51 + 2^51)</a:t>
            </a:r>
          </a:p>
          <a:p>
            <a:endParaRPr lang="en-US" baseline="0" dirty="0"/>
          </a:p>
          <a:p>
            <a:r>
              <a:rPr lang="en-US" baseline="0" dirty="0"/>
              <a:t>This is on the order of pebibytes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906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Split up virtual address into chunks</a:t>
            </a:r>
          </a:p>
          <a:p>
            <a:pPr marL="171450" indent="-171450">
              <a:buFontTx/>
              <a:buChar char="-"/>
            </a:pPr>
            <a:r>
              <a:rPr lang="en-US" dirty="0"/>
              <a:t>Walk down “arrays of pointers” via pieces of the VPN, starting from MSBs and going down to LSBs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Example: 	only 4 virtual pages, so 2 bits (write all combos out)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Draw out tree, 2 entries -&gt; 2 * 2 entries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Use upper bit as VPN 1 field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If 0, in bottom half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If 1, in top half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Use lower bit to actually discover PPN, based on which array we ended up in with higher bit</a:t>
            </a:r>
          </a:p>
          <a:p>
            <a:pPr marL="628650" lvl="1" indent="-171450">
              <a:buFontTx/>
              <a:buChar char="-"/>
            </a:pPr>
            <a:endParaRPr lang="en-US" dirty="0"/>
          </a:p>
          <a:p>
            <a:pPr marL="171450" lvl="0" indent="-171450">
              <a:buFontTx/>
              <a:buChar char="-"/>
            </a:pPr>
            <a:r>
              <a:rPr lang="en-US" dirty="0"/>
              <a:t>If only using the top two entries, can avoid allocating entire bottom half of table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Since most addresses are never allocated, actually much more efficient</a:t>
            </a:r>
          </a:p>
          <a:p>
            <a:pPr marL="628650" lvl="1" indent="-171450">
              <a:buFontTx/>
              <a:buChar char="-"/>
            </a:pPr>
            <a:endParaRPr lang="en-US" dirty="0"/>
          </a:p>
          <a:p>
            <a:pPr marL="628650" lvl="1" indent="-171450">
              <a:buFontTx/>
              <a:buChar char="-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DCE6F-21B4-4D3C-A104-A801A01FCC5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703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DCE6F-21B4-4D3C-A104-A801A01FCC5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362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CSE 351 Lecture 6</a:t>
            </a:r>
          </a:p>
        </p:txBody>
      </p:sp>
    </p:spTree>
    <p:extLst>
      <p:ext uri="{BB962C8B-B14F-4D97-AF65-F5344CB8AC3E}">
        <p14:creationId xmlns:p14="http://schemas.microsoft.com/office/powerpoint/2010/main" val="26802186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hlinkClick r:id="rId3" tooltip="Share link"/>
              </a:rPr>
              <a:t>https://youtu.be/x6hL-obNhAw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7DCE6F-21B4-4D3C-A104-A801A01FCC5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441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17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2154390" y="395456"/>
            <a:ext cx="8134287" cy="19513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657639" y="2480663"/>
            <a:ext cx="9125087" cy="235114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Valid bit for PTE = 0, so page doesn’t live in </a:t>
            </a:r>
            <a:r>
              <a:rPr lang="en-US" dirty="0" err="1"/>
              <a:t>phys</a:t>
            </a:r>
            <a:r>
              <a:rPr lang="en-US" dirty="0"/>
              <a:t> mem.</a:t>
            </a:r>
          </a:p>
          <a:p>
            <a:pPr marL="171450" indent="-171450">
              <a:buFontTx/>
              <a:buChar char="-"/>
            </a:pPr>
            <a:r>
              <a:rPr lang="en-US" dirty="0"/>
              <a:t>Get a page fault when accessing VPN 3.</a:t>
            </a:r>
          </a:p>
          <a:p>
            <a:pPr marL="171450" indent="-171450">
              <a:buFontTx/>
              <a:buChar char="-"/>
            </a:pPr>
            <a:r>
              <a:rPr lang="en-US" dirty="0"/>
              <a:t>Offset can be anything.</a:t>
            </a:r>
          </a:p>
          <a:p>
            <a:pPr marL="171450" indent="-171450">
              <a:buFontTx/>
              <a:buChar char="-"/>
            </a:pPr>
            <a:r>
              <a:rPr lang="en-US" dirty="0"/>
              <a:t>Ex: 0x3000 (any 12 bits for offset)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05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this from Monday? Now let’s see what the OS’s handler actually does.</a:t>
            </a:r>
          </a:p>
          <a:p>
            <a:pPr marL="171450" indent="-171450">
              <a:buFontTx/>
              <a:buChar char="-"/>
            </a:pPr>
            <a:r>
              <a:rPr lang="en-US" dirty="0"/>
              <a:t>Synchronous exception: unintended but possibly recoverable.</a:t>
            </a:r>
          </a:p>
          <a:p>
            <a:pPr marL="171450" indent="-171450">
              <a:buFontTx/>
              <a:buChar char="-"/>
            </a:pPr>
            <a:r>
              <a:rPr lang="en-US" dirty="0"/>
              <a:t>Trying to access a page not in </a:t>
            </a:r>
            <a:r>
              <a:rPr lang="en-US" dirty="0" err="1"/>
              <a:t>phys</a:t>
            </a:r>
            <a:r>
              <a:rPr lang="en-US" dirty="0"/>
              <a:t> mem.</a:t>
            </a:r>
          </a:p>
          <a:p>
            <a:pPr marL="171450" indent="-171450">
              <a:buFontTx/>
              <a:buChar char="-"/>
            </a:pPr>
            <a:r>
              <a:rPr lang="en-US" dirty="0"/>
              <a:t>Any mov could do this (ink: mov uses virtual address)</a:t>
            </a:r>
          </a:p>
          <a:p>
            <a:pPr marL="171450" indent="-171450">
              <a:buFontTx/>
              <a:buChar char="-"/>
            </a:pPr>
            <a:r>
              <a:rPr lang="en-US" dirty="0"/>
              <a:t>No way for the program to know whether the program is actually in memory, details abstracted away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62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2154390" y="395456"/>
            <a:ext cx="8134287" cy="19513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657639" y="2480663"/>
            <a:ext cx="9125087" cy="235114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VP 3 is not currently in physical memory, needs to be loaded from disk.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35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2154390" y="395456"/>
            <a:ext cx="8134287" cy="19513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657639" y="2480663"/>
            <a:ext cx="9125087" cy="235114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VP 4 lives in physical page 3.</a:t>
            </a:r>
          </a:p>
          <a:p>
            <a:r>
              <a:rPr lang="en-US" dirty="0"/>
              <a:t>Check</a:t>
            </a:r>
            <a:r>
              <a:rPr lang="en-US" baseline="0" dirty="0"/>
              <a:t> dirty bit on eviction!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37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2154390" y="395456"/>
            <a:ext cx="8134287" cy="19513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657639" y="2480663"/>
            <a:ext cx="9125087" cy="235114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“swap out” VP 4 with the page we want, VP 3.</a:t>
            </a:r>
          </a:p>
          <a:p>
            <a:pPr marL="171450" indent="-171450">
              <a:buFontTx/>
              <a:buChar char="-"/>
            </a:pPr>
            <a:r>
              <a:rPr lang="en-US" dirty="0"/>
              <a:t>Update page table </a:t>
            </a:r>
            <a:r>
              <a:rPr lang="en-US" dirty="0" err="1"/>
              <a:t>s.t.</a:t>
            </a:r>
            <a:r>
              <a:rPr lang="en-US" dirty="0"/>
              <a:t> VP 4 is invalid and points to disk</a:t>
            </a:r>
          </a:p>
          <a:p>
            <a:pPr marL="171450" indent="-171450">
              <a:buFontTx/>
              <a:buChar char="-"/>
            </a:pPr>
            <a:r>
              <a:rPr lang="en-US" dirty="0"/>
              <a:t>VP 3 is now valid and points to mem.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43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2154390" y="395456"/>
            <a:ext cx="8134287" cy="19513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657639" y="2480663"/>
            <a:ext cx="9125087" cy="235114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Retry instruction, now the virtual address is in memory.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01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95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E334A2B-0BDD-42EE-B3BF-DEDD8F36C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E334A2B-0BDD-42EE-B3BF-DEDD8F36CA7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48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49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8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E334A2B-0BDD-42EE-B3BF-DEDD8F36C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57082" y="-2231"/>
            <a:ext cx="13869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 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Summer 2019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88171" y="-2231"/>
            <a:ext cx="13676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L20:  Virtual Memory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II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15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s://xkcd.com/1495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92.xml"/><Relationship Id="rId18" Type="http://schemas.openxmlformats.org/officeDocument/2006/relationships/tags" Target="../tags/tag297.xml"/><Relationship Id="rId26" Type="http://schemas.openxmlformats.org/officeDocument/2006/relationships/tags" Target="../tags/tag305.xml"/><Relationship Id="rId39" Type="http://schemas.openxmlformats.org/officeDocument/2006/relationships/tags" Target="../tags/tag318.xml"/><Relationship Id="rId21" Type="http://schemas.openxmlformats.org/officeDocument/2006/relationships/tags" Target="../tags/tag300.xml"/><Relationship Id="rId34" Type="http://schemas.openxmlformats.org/officeDocument/2006/relationships/tags" Target="../tags/tag313.xml"/><Relationship Id="rId42" Type="http://schemas.openxmlformats.org/officeDocument/2006/relationships/tags" Target="../tags/tag321.xml"/><Relationship Id="rId47" Type="http://schemas.openxmlformats.org/officeDocument/2006/relationships/tags" Target="../tags/tag326.xml"/><Relationship Id="rId50" Type="http://schemas.openxmlformats.org/officeDocument/2006/relationships/tags" Target="../tags/tag329.xml"/><Relationship Id="rId7" Type="http://schemas.openxmlformats.org/officeDocument/2006/relationships/tags" Target="../tags/tag286.xml"/><Relationship Id="rId2" Type="http://schemas.openxmlformats.org/officeDocument/2006/relationships/tags" Target="../tags/tag281.xml"/><Relationship Id="rId16" Type="http://schemas.openxmlformats.org/officeDocument/2006/relationships/tags" Target="../tags/tag295.xml"/><Relationship Id="rId29" Type="http://schemas.openxmlformats.org/officeDocument/2006/relationships/tags" Target="../tags/tag308.xml"/><Relationship Id="rId11" Type="http://schemas.openxmlformats.org/officeDocument/2006/relationships/tags" Target="../tags/tag290.xml"/><Relationship Id="rId24" Type="http://schemas.openxmlformats.org/officeDocument/2006/relationships/tags" Target="../tags/tag303.xml"/><Relationship Id="rId32" Type="http://schemas.openxmlformats.org/officeDocument/2006/relationships/tags" Target="../tags/tag311.xml"/><Relationship Id="rId37" Type="http://schemas.openxmlformats.org/officeDocument/2006/relationships/tags" Target="../tags/tag316.xml"/><Relationship Id="rId40" Type="http://schemas.openxmlformats.org/officeDocument/2006/relationships/tags" Target="../tags/tag319.xml"/><Relationship Id="rId45" Type="http://schemas.openxmlformats.org/officeDocument/2006/relationships/tags" Target="../tags/tag324.xml"/><Relationship Id="rId5" Type="http://schemas.openxmlformats.org/officeDocument/2006/relationships/tags" Target="../tags/tag284.xml"/><Relationship Id="rId15" Type="http://schemas.openxmlformats.org/officeDocument/2006/relationships/tags" Target="../tags/tag294.xml"/><Relationship Id="rId23" Type="http://schemas.openxmlformats.org/officeDocument/2006/relationships/tags" Target="../tags/tag302.xml"/><Relationship Id="rId28" Type="http://schemas.openxmlformats.org/officeDocument/2006/relationships/tags" Target="../tags/tag307.xml"/><Relationship Id="rId36" Type="http://schemas.openxmlformats.org/officeDocument/2006/relationships/tags" Target="../tags/tag315.xml"/><Relationship Id="rId49" Type="http://schemas.openxmlformats.org/officeDocument/2006/relationships/tags" Target="../tags/tag328.xml"/><Relationship Id="rId10" Type="http://schemas.openxmlformats.org/officeDocument/2006/relationships/tags" Target="../tags/tag289.xml"/><Relationship Id="rId19" Type="http://schemas.openxmlformats.org/officeDocument/2006/relationships/tags" Target="../tags/tag298.xml"/><Relationship Id="rId31" Type="http://schemas.openxmlformats.org/officeDocument/2006/relationships/tags" Target="../tags/tag310.xml"/><Relationship Id="rId44" Type="http://schemas.openxmlformats.org/officeDocument/2006/relationships/tags" Target="../tags/tag323.xml"/><Relationship Id="rId52" Type="http://schemas.openxmlformats.org/officeDocument/2006/relationships/notesSlide" Target="../notesSlides/notesSlide9.xml"/><Relationship Id="rId4" Type="http://schemas.openxmlformats.org/officeDocument/2006/relationships/tags" Target="../tags/tag283.xml"/><Relationship Id="rId9" Type="http://schemas.openxmlformats.org/officeDocument/2006/relationships/tags" Target="../tags/tag288.xml"/><Relationship Id="rId14" Type="http://schemas.openxmlformats.org/officeDocument/2006/relationships/tags" Target="../tags/tag293.xml"/><Relationship Id="rId22" Type="http://schemas.openxmlformats.org/officeDocument/2006/relationships/tags" Target="../tags/tag301.xml"/><Relationship Id="rId27" Type="http://schemas.openxmlformats.org/officeDocument/2006/relationships/tags" Target="../tags/tag306.xml"/><Relationship Id="rId30" Type="http://schemas.openxmlformats.org/officeDocument/2006/relationships/tags" Target="../tags/tag309.xml"/><Relationship Id="rId35" Type="http://schemas.openxmlformats.org/officeDocument/2006/relationships/tags" Target="../tags/tag314.xml"/><Relationship Id="rId43" Type="http://schemas.openxmlformats.org/officeDocument/2006/relationships/tags" Target="../tags/tag322.xml"/><Relationship Id="rId48" Type="http://schemas.openxmlformats.org/officeDocument/2006/relationships/tags" Target="../tags/tag327.xml"/><Relationship Id="rId8" Type="http://schemas.openxmlformats.org/officeDocument/2006/relationships/tags" Target="../tags/tag287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282.xml"/><Relationship Id="rId12" Type="http://schemas.openxmlformats.org/officeDocument/2006/relationships/tags" Target="../tags/tag291.xml"/><Relationship Id="rId17" Type="http://schemas.openxmlformats.org/officeDocument/2006/relationships/tags" Target="../tags/tag296.xml"/><Relationship Id="rId25" Type="http://schemas.openxmlformats.org/officeDocument/2006/relationships/tags" Target="../tags/tag304.xml"/><Relationship Id="rId33" Type="http://schemas.openxmlformats.org/officeDocument/2006/relationships/tags" Target="../tags/tag312.xml"/><Relationship Id="rId38" Type="http://schemas.openxmlformats.org/officeDocument/2006/relationships/tags" Target="../tags/tag317.xml"/><Relationship Id="rId46" Type="http://schemas.openxmlformats.org/officeDocument/2006/relationships/tags" Target="../tags/tag325.xml"/><Relationship Id="rId20" Type="http://schemas.openxmlformats.org/officeDocument/2006/relationships/tags" Target="../tags/tag299.xml"/><Relationship Id="rId41" Type="http://schemas.openxmlformats.org/officeDocument/2006/relationships/tags" Target="../tags/tag320.xml"/><Relationship Id="rId1" Type="http://schemas.openxmlformats.org/officeDocument/2006/relationships/tags" Target="../tags/tag280.xml"/><Relationship Id="rId6" Type="http://schemas.openxmlformats.org/officeDocument/2006/relationships/tags" Target="../tags/tag28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wolfson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5" Type="http://schemas.openxmlformats.org/officeDocument/2006/relationships/image" Target="../media/image610.png"/><Relationship Id="rId4" Type="http://schemas.openxmlformats.org/officeDocument/2006/relationships/customXml" Target="../ink/ink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32.xml"/><Relationship Id="rId2" Type="http://schemas.openxmlformats.org/officeDocument/2006/relationships/tags" Target="../tags/tag331.xml"/><Relationship Id="rId1" Type="http://schemas.openxmlformats.org/officeDocument/2006/relationships/tags" Target="../tags/tag330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345.xml"/><Relationship Id="rId18" Type="http://schemas.openxmlformats.org/officeDocument/2006/relationships/tags" Target="../tags/tag350.xml"/><Relationship Id="rId26" Type="http://schemas.openxmlformats.org/officeDocument/2006/relationships/tags" Target="../tags/tag358.xml"/><Relationship Id="rId39" Type="http://schemas.openxmlformats.org/officeDocument/2006/relationships/tags" Target="../tags/tag371.xml"/><Relationship Id="rId21" Type="http://schemas.openxmlformats.org/officeDocument/2006/relationships/tags" Target="../tags/tag353.xml"/><Relationship Id="rId34" Type="http://schemas.openxmlformats.org/officeDocument/2006/relationships/tags" Target="../tags/tag366.xml"/><Relationship Id="rId42" Type="http://schemas.openxmlformats.org/officeDocument/2006/relationships/notesSlide" Target="../notesSlides/notesSlide12.xml"/><Relationship Id="rId47" Type="http://schemas.openxmlformats.org/officeDocument/2006/relationships/customXml" Target="../ink/ink28.xml"/><Relationship Id="rId50" Type="http://schemas.openxmlformats.org/officeDocument/2006/relationships/image" Target="../media/image15.png"/><Relationship Id="rId7" Type="http://schemas.openxmlformats.org/officeDocument/2006/relationships/tags" Target="../tags/tag339.xml"/><Relationship Id="rId2" Type="http://schemas.openxmlformats.org/officeDocument/2006/relationships/tags" Target="../tags/tag334.xml"/><Relationship Id="rId16" Type="http://schemas.openxmlformats.org/officeDocument/2006/relationships/tags" Target="../tags/tag348.xml"/><Relationship Id="rId29" Type="http://schemas.openxmlformats.org/officeDocument/2006/relationships/tags" Target="../tags/tag361.xml"/><Relationship Id="rId11" Type="http://schemas.openxmlformats.org/officeDocument/2006/relationships/tags" Target="../tags/tag343.xml"/><Relationship Id="rId24" Type="http://schemas.openxmlformats.org/officeDocument/2006/relationships/tags" Target="../tags/tag356.xml"/><Relationship Id="rId32" Type="http://schemas.openxmlformats.org/officeDocument/2006/relationships/tags" Target="../tags/tag364.xml"/><Relationship Id="rId37" Type="http://schemas.openxmlformats.org/officeDocument/2006/relationships/tags" Target="../tags/tag369.xml"/><Relationship Id="rId40" Type="http://schemas.openxmlformats.org/officeDocument/2006/relationships/tags" Target="../tags/tag372.xml"/><Relationship Id="rId45" Type="http://schemas.openxmlformats.org/officeDocument/2006/relationships/customXml" Target="../ink/ink27.xml"/><Relationship Id="rId5" Type="http://schemas.openxmlformats.org/officeDocument/2006/relationships/tags" Target="../tags/tag337.xml"/><Relationship Id="rId15" Type="http://schemas.openxmlformats.org/officeDocument/2006/relationships/tags" Target="../tags/tag347.xml"/><Relationship Id="rId23" Type="http://schemas.openxmlformats.org/officeDocument/2006/relationships/tags" Target="../tags/tag355.xml"/><Relationship Id="rId28" Type="http://schemas.openxmlformats.org/officeDocument/2006/relationships/tags" Target="../tags/tag360.xml"/><Relationship Id="rId36" Type="http://schemas.openxmlformats.org/officeDocument/2006/relationships/tags" Target="../tags/tag368.xml"/><Relationship Id="rId49" Type="http://schemas.openxmlformats.org/officeDocument/2006/relationships/customXml" Target="../ink/ink29.xml"/><Relationship Id="rId10" Type="http://schemas.openxmlformats.org/officeDocument/2006/relationships/tags" Target="../tags/tag342.xml"/><Relationship Id="rId19" Type="http://schemas.openxmlformats.org/officeDocument/2006/relationships/tags" Target="../tags/tag351.xml"/><Relationship Id="rId31" Type="http://schemas.openxmlformats.org/officeDocument/2006/relationships/tags" Target="../tags/tag363.xml"/><Relationship Id="rId44" Type="http://schemas.openxmlformats.org/officeDocument/2006/relationships/image" Target="../media/image710.png"/><Relationship Id="rId4" Type="http://schemas.openxmlformats.org/officeDocument/2006/relationships/tags" Target="../tags/tag336.xml"/><Relationship Id="rId9" Type="http://schemas.openxmlformats.org/officeDocument/2006/relationships/tags" Target="../tags/tag341.xml"/><Relationship Id="rId14" Type="http://schemas.openxmlformats.org/officeDocument/2006/relationships/tags" Target="../tags/tag346.xml"/><Relationship Id="rId22" Type="http://schemas.openxmlformats.org/officeDocument/2006/relationships/tags" Target="../tags/tag354.xml"/><Relationship Id="rId27" Type="http://schemas.openxmlformats.org/officeDocument/2006/relationships/tags" Target="../tags/tag359.xml"/><Relationship Id="rId30" Type="http://schemas.openxmlformats.org/officeDocument/2006/relationships/tags" Target="../tags/tag362.xml"/><Relationship Id="rId35" Type="http://schemas.openxmlformats.org/officeDocument/2006/relationships/tags" Target="../tags/tag367.xml"/><Relationship Id="rId43" Type="http://schemas.openxmlformats.org/officeDocument/2006/relationships/customXml" Target="../ink/ink26.xml"/><Relationship Id="rId48" Type="http://schemas.openxmlformats.org/officeDocument/2006/relationships/image" Target="../media/image14.png"/><Relationship Id="rId8" Type="http://schemas.openxmlformats.org/officeDocument/2006/relationships/tags" Target="../tags/tag340.xml"/><Relationship Id="rId3" Type="http://schemas.openxmlformats.org/officeDocument/2006/relationships/tags" Target="../tags/tag335.xml"/><Relationship Id="rId12" Type="http://schemas.openxmlformats.org/officeDocument/2006/relationships/tags" Target="../tags/tag344.xml"/><Relationship Id="rId17" Type="http://schemas.openxmlformats.org/officeDocument/2006/relationships/tags" Target="../tags/tag349.xml"/><Relationship Id="rId25" Type="http://schemas.openxmlformats.org/officeDocument/2006/relationships/tags" Target="../tags/tag357.xml"/><Relationship Id="rId33" Type="http://schemas.openxmlformats.org/officeDocument/2006/relationships/tags" Target="../tags/tag365.xml"/><Relationship Id="rId38" Type="http://schemas.openxmlformats.org/officeDocument/2006/relationships/tags" Target="../tags/tag370.xml"/><Relationship Id="rId46" Type="http://schemas.openxmlformats.org/officeDocument/2006/relationships/image" Target="../media/image13.png"/><Relationship Id="rId20" Type="http://schemas.openxmlformats.org/officeDocument/2006/relationships/tags" Target="../tags/tag352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333.xml"/><Relationship Id="rId6" Type="http://schemas.openxmlformats.org/officeDocument/2006/relationships/tags" Target="../tags/tag33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80.xml"/><Relationship Id="rId13" Type="http://schemas.openxmlformats.org/officeDocument/2006/relationships/tags" Target="../tags/tag385.xml"/><Relationship Id="rId18" Type="http://schemas.openxmlformats.org/officeDocument/2006/relationships/tags" Target="../tags/tag390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375.xml"/><Relationship Id="rId21" Type="http://schemas.openxmlformats.org/officeDocument/2006/relationships/tags" Target="../tags/tag393.xml"/><Relationship Id="rId7" Type="http://schemas.openxmlformats.org/officeDocument/2006/relationships/tags" Target="../tags/tag379.xml"/><Relationship Id="rId12" Type="http://schemas.openxmlformats.org/officeDocument/2006/relationships/tags" Target="../tags/tag384.xml"/><Relationship Id="rId17" Type="http://schemas.openxmlformats.org/officeDocument/2006/relationships/tags" Target="../tags/tag389.xml"/><Relationship Id="rId25" Type="http://schemas.openxmlformats.org/officeDocument/2006/relationships/tags" Target="../tags/tag397.xml"/><Relationship Id="rId2" Type="http://schemas.openxmlformats.org/officeDocument/2006/relationships/tags" Target="../tags/tag374.xml"/><Relationship Id="rId16" Type="http://schemas.openxmlformats.org/officeDocument/2006/relationships/tags" Target="../tags/tag388.xml"/><Relationship Id="rId20" Type="http://schemas.openxmlformats.org/officeDocument/2006/relationships/tags" Target="../tags/tag392.xml"/><Relationship Id="rId1" Type="http://schemas.openxmlformats.org/officeDocument/2006/relationships/tags" Target="../tags/tag373.xml"/><Relationship Id="rId6" Type="http://schemas.openxmlformats.org/officeDocument/2006/relationships/tags" Target="../tags/tag378.xml"/><Relationship Id="rId11" Type="http://schemas.openxmlformats.org/officeDocument/2006/relationships/tags" Target="../tags/tag383.xml"/><Relationship Id="rId24" Type="http://schemas.openxmlformats.org/officeDocument/2006/relationships/tags" Target="../tags/tag396.xml"/><Relationship Id="rId5" Type="http://schemas.openxmlformats.org/officeDocument/2006/relationships/tags" Target="../tags/tag377.xml"/><Relationship Id="rId15" Type="http://schemas.openxmlformats.org/officeDocument/2006/relationships/tags" Target="../tags/tag387.xml"/><Relationship Id="rId23" Type="http://schemas.openxmlformats.org/officeDocument/2006/relationships/tags" Target="../tags/tag395.xml"/><Relationship Id="rId10" Type="http://schemas.openxmlformats.org/officeDocument/2006/relationships/tags" Target="../tags/tag382.xml"/><Relationship Id="rId19" Type="http://schemas.openxmlformats.org/officeDocument/2006/relationships/tags" Target="../tags/tag391.xml"/><Relationship Id="rId4" Type="http://schemas.openxmlformats.org/officeDocument/2006/relationships/tags" Target="../tags/tag376.xml"/><Relationship Id="rId9" Type="http://schemas.openxmlformats.org/officeDocument/2006/relationships/tags" Target="../tags/tag381.xml"/><Relationship Id="rId14" Type="http://schemas.openxmlformats.org/officeDocument/2006/relationships/tags" Target="../tags/tag386.xml"/><Relationship Id="rId22" Type="http://schemas.openxmlformats.org/officeDocument/2006/relationships/tags" Target="../tags/tag394.xml"/><Relationship Id="rId27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410.xml"/><Relationship Id="rId18" Type="http://schemas.openxmlformats.org/officeDocument/2006/relationships/tags" Target="../tags/tag415.xml"/><Relationship Id="rId26" Type="http://schemas.openxmlformats.org/officeDocument/2006/relationships/tags" Target="../tags/tag423.xml"/><Relationship Id="rId39" Type="http://schemas.openxmlformats.org/officeDocument/2006/relationships/tags" Target="../tags/tag436.xml"/><Relationship Id="rId21" Type="http://schemas.openxmlformats.org/officeDocument/2006/relationships/tags" Target="../tags/tag418.xml"/><Relationship Id="rId34" Type="http://schemas.openxmlformats.org/officeDocument/2006/relationships/tags" Target="../tags/tag431.xml"/><Relationship Id="rId42" Type="http://schemas.openxmlformats.org/officeDocument/2006/relationships/notesSlide" Target="../notesSlides/notesSlide14.xml"/><Relationship Id="rId7" Type="http://schemas.openxmlformats.org/officeDocument/2006/relationships/tags" Target="../tags/tag404.xml"/><Relationship Id="rId2" Type="http://schemas.openxmlformats.org/officeDocument/2006/relationships/tags" Target="../tags/tag399.xml"/><Relationship Id="rId16" Type="http://schemas.openxmlformats.org/officeDocument/2006/relationships/tags" Target="../tags/tag413.xml"/><Relationship Id="rId20" Type="http://schemas.openxmlformats.org/officeDocument/2006/relationships/tags" Target="../tags/tag417.xml"/><Relationship Id="rId29" Type="http://schemas.openxmlformats.org/officeDocument/2006/relationships/tags" Target="../tags/tag426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398.xml"/><Relationship Id="rId6" Type="http://schemas.openxmlformats.org/officeDocument/2006/relationships/tags" Target="../tags/tag403.xml"/><Relationship Id="rId11" Type="http://schemas.openxmlformats.org/officeDocument/2006/relationships/tags" Target="../tags/tag408.xml"/><Relationship Id="rId24" Type="http://schemas.openxmlformats.org/officeDocument/2006/relationships/tags" Target="../tags/tag421.xml"/><Relationship Id="rId32" Type="http://schemas.openxmlformats.org/officeDocument/2006/relationships/tags" Target="../tags/tag429.xml"/><Relationship Id="rId37" Type="http://schemas.openxmlformats.org/officeDocument/2006/relationships/tags" Target="../tags/tag434.xml"/><Relationship Id="rId40" Type="http://schemas.openxmlformats.org/officeDocument/2006/relationships/tags" Target="../tags/tag437.xml"/><Relationship Id="rId5" Type="http://schemas.openxmlformats.org/officeDocument/2006/relationships/tags" Target="../tags/tag402.xml"/><Relationship Id="rId15" Type="http://schemas.openxmlformats.org/officeDocument/2006/relationships/tags" Target="../tags/tag412.xml"/><Relationship Id="rId23" Type="http://schemas.openxmlformats.org/officeDocument/2006/relationships/tags" Target="../tags/tag420.xml"/><Relationship Id="rId28" Type="http://schemas.openxmlformats.org/officeDocument/2006/relationships/tags" Target="../tags/tag425.xml"/><Relationship Id="rId36" Type="http://schemas.openxmlformats.org/officeDocument/2006/relationships/tags" Target="../tags/tag433.xml"/><Relationship Id="rId10" Type="http://schemas.openxmlformats.org/officeDocument/2006/relationships/tags" Target="../tags/tag407.xml"/><Relationship Id="rId19" Type="http://schemas.openxmlformats.org/officeDocument/2006/relationships/tags" Target="../tags/tag416.xml"/><Relationship Id="rId31" Type="http://schemas.openxmlformats.org/officeDocument/2006/relationships/tags" Target="../tags/tag428.xml"/><Relationship Id="rId44" Type="http://schemas.openxmlformats.org/officeDocument/2006/relationships/image" Target="../media/image16.png"/><Relationship Id="rId4" Type="http://schemas.openxmlformats.org/officeDocument/2006/relationships/tags" Target="../tags/tag401.xml"/><Relationship Id="rId9" Type="http://schemas.openxmlformats.org/officeDocument/2006/relationships/tags" Target="../tags/tag406.xml"/><Relationship Id="rId14" Type="http://schemas.openxmlformats.org/officeDocument/2006/relationships/tags" Target="../tags/tag411.xml"/><Relationship Id="rId22" Type="http://schemas.openxmlformats.org/officeDocument/2006/relationships/tags" Target="../tags/tag419.xml"/><Relationship Id="rId27" Type="http://schemas.openxmlformats.org/officeDocument/2006/relationships/tags" Target="../tags/tag424.xml"/><Relationship Id="rId30" Type="http://schemas.openxmlformats.org/officeDocument/2006/relationships/tags" Target="../tags/tag427.xml"/><Relationship Id="rId35" Type="http://schemas.openxmlformats.org/officeDocument/2006/relationships/tags" Target="../tags/tag432.xml"/><Relationship Id="rId43" Type="http://schemas.openxmlformats.org/officeDocument/2006/relationships/customXml" Target="../ink/ink30.xml"/><Relationship Id="rId8" Type="http://schemas.openxmlformats.org/officeDocument/2006/relationships/tags" Target="../tags/tag405.xml"/><Relationship Id="rId3" Type="http://schemas.openxmlformats.org/officeDocument/2006/relationships/tags" Target="../tags/tag400.xml"/><Relationship Id="rId12" Type="http://schemas.openxmlformats.org/officeDocument/2006/relationships/tags" Target="../tags/tag409.xml"/><Relationship Id="rId17" Type="http://schemas.openxmlformats.org/officeDocument/2006/relationships/tags" Target="../tags/tag414.xml"/><Relationship Id="rId25" Type="http://schemas.openxmlformats.org/officeDocument/2006/relationships/tags" Target="../tags/tag422.xml"/><Relationship Id="rId33" Type="http://schemas.openxmlformats.org/officeDocument/2006/relationships/tags" Target="../tags/tag430.xml"/><Relationship Id="rId38" Type="http://schemas.openxmlformats.org/officeDocument/2006/relationships/tags" Target="../tags/tag435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463.xml"/><Relationship Id="rId21" Type="http://schemas.openxmlformats.org/officeDocument/2006/relationships/tags" Target="../tags/tag458.xml"/><Relationship Id="rId42" Type="http://schemas.openxmlformats.org/officeDocument/2006/relationships/tags" Target="../tags/tag479.xml"/><Relationship Id="rId47" Type="http://schemas.openxmlformats.org/officeDocument/2006/relationships/tags" Target="../tags/tag484.xml"/><Relationship Id="rId63" Type="http://schemas.openxmlformats.org/officeDocument/2006/relationships/tags" Target="../tags/tag500.xml"/><Relationship Id="rId68" Type="http://schemas.openxmlformats.org/officeDocument/2006/relationships/tags" Target="../tags/tag505.xml"/><Relationship Id="rId2" Type="http://schemas.openxmlformats.org/officeDocument/2006/relationships/tags" Target="../tags/tag439.xml"/><Relationship Id="rId16" Type="http://schemas.openxmlformats.org/officeDocument/2006/relationships/tags" Target="../tags/tag453.xml"/><Relationship Id="rId29" Type="http://schemas.openxmlformats.org/officeDocument/2006/relationships/tags" Target="../tags/tag466.xml"/><Relationship Id="rId11" Type="http://schemas.openxmlformats.org/officeDocument/2006/relationships/tags" Target="../tags/tag448.xml"/><Relationship Id="rId24" Type="http://schemas.openxmlformats.org/officeDocument/2006/relationships/tags" Target="../tags/tag461.xml"/><Relationship Id="rId32" Type="http://schemas.openxmlformats.org/officeDocument/2006/relationships/tags" Target="../tags/tag469.xml"/><Relationship Id="rId37" Type="http://schemas.openxmlformats.org/officeDocument/2006/relationships/tags" Target="../tags/tag474.xml"/><Relationship Id="rId40" Type="http://schemas.openxmlformats.org/officeDocument/2006/relationships/tags" Target="../tags/tag477.xml"/><Relationship Id="rId45" Type="http://schemas.openxmlformats.org/officeDocument/2006/relationships/tags" Target="../tags/tag482.xml"/><Relationship Id="rId53" Type="http://schemas.openxmlformats.org/officeDocument/2006/relationships/tags" Target="../tags/tag490.xml"/><Relationship Id="rId58" Type="http://schemas.openxmlformats.org/officeDocument/2006/relationships/tags" Target="../tags/tag495.xml"/><Relationship Id="rId66" Type="http://schemas.openxmlformats.org/officeDocument/2006/relationships/tags" Target="../tags/tag503.xml"/><Relationship Id="rId5" Type="http://schemas.openxmlformats.org/officeDocument/2006/relationships/tags" Target="../tags/tag442.xml"/><Relationship Id="rId61" Type="http://schemas.openxmlformats.org/officeDocument/2006/relationships/tags" Target="../tags/tag498.xml"/><Relationship Id="rId19" Type="http://schemas.openxmlformats.org/officeDocument/2006/relationships/tags" Target="../tags/tag456.xml"/><Relationship Id="rId14" Type="http://schemas.openxmlformats.org/officeDocument/2006/relationships/tags" Target="../tags/tag451.xml"/><Relationship Id="rId22" Type="http://schemas.openxmlformats.org/officeDocument/2006/relationships/tags" Target="../tags/tag459.xml"/><Relationship Id="rId27" Type="http://schemas.openxmlformats.org/officeDocument/2006/relationships/tags" Target="../tags/tag464.xml"/><Relationship Id="rId30" Type="http://schemas.openxmlformats.org/officeDocument/2006/relationships/tags" Target="../tags/tag467.xml"/><Relationship Id="rId35" Type="http://schemas.openxmlformats.org/officeDocument/2006/relationships/tags" Target="../tags/tag472.xml"/><Relationship Id="rId43" Type="http://schemas.openxmlformats.org/officeDocument/2006/relationships/tags" Target="../tags/tag480.xml"/><Relationship Id="rId48" Type="http://schemas.openxmlformats.org/officeDocument/2006/relationships/tags" Target="../tags/tag485.xml"/><Relationship Id="rId56" Type="http://schemas.openxmlformats.org/officeDocument/2006/relationships/tags" Target="../tags/tag493.xml"/><Relationship Id="rId64" Type="http://schemas.openxmlformats.org/officeDocument/2006/relationships/tags" Target="../tags/tag501.xml"/><Relationship Id="rId69" Type="http://schemas.openxmlformats.org/officeDocument/2006/relationships/tags" Target="../tags/tag506.xml"/><Relationship Id="rId8" Type="http://schemas.openxmlformats.org/officeDocument/2006/relationships/tags" Target="../tags/tag445.xml"/><Relationship Id="rId51" Type="http://schemas.openxmlformats.org/officeDocument/2006/relationships/tags" Target="../tags/tag488.xml"/><Relationship Id="rId72" Type="http://schemas.openxmlformats.org/officeDocument/2006/relationships/slideLayout" Target="../slideLayouts/slideLayout2.xml"/><Relationship Id="rId3" Type="http://schemas.openxmlformats.org/officeDocument/2006/relationships/tags" Target="../tags/tag440.xml"/><Relationship Id="rId12" Type="http://schemas.openxmlformats.org/officeDocument/2006/relationships/tags" Target="../tags/tag449.xml"/><Relationship Id="rId17" Type="http://schemas.openxmlformats.org/officeDocument/2006/relationships/tags" Target="../tags/tag454.xml"/><Relationship Id="rId25" Type="http://schemas.openxmlformats.org/officeDocument/2006/relationships/tags" Target="../tags/tag462.xml"/><Relationship Id="rId33" Type="http://schemas.openxmlformats.org/officeDocument/2006/relationships/tags" Target="../tags/tag470.xml"/><Relationship Id="rId38" Type="http://schemas.openxmlformats.org/officeDocument/2006/relationships/tags" Target="../tags/tag475.xml"/><Relationship Id="rId46" Type="http://schemas.openxmlformats.org/officeDocument/2006/relationships/tags" Target="../tags/tag483.xml"/><Relationship Id="rId59" Type="http://schemas.openxmlformats.org/officeDocument/2006/relationships/tags" Target="../tags/tag496.xml"/><Relationship Id="rId67" Type="http://schemas.openxmlformats.org/officeDocument/2006/relationships/tags" Target="../tags/tag504.xml"/><Relationship Id="rId20" Type="http://schemas.openxmlformats.org/officeDocument/2006/relationships/tags" Target="../tags/tag457.xml"/><Relationship Id="rId41" Type="http://schemas.openxmlformats.org/officeDocument/2006/relationships/tags" Target="../tags/tag478.xml"/><Relationship Id="rId54" Type="http://schemas.openxmlformats.org/officeDocument/2006/relationships/tags" Target="../tags/tag491.xml"/><Relationship Id="rId62" Type="http://schemas.openxmlformats.org/officeDocument/2006/relationships/tags" Target="../tags/tag499.xml"/><Relationship Id="rId70" Type="http://schemas.openxmlformats.org/officeDocument/2006/relationships/tags" Target="../tags/tag507.xml"/><Relationship Id="rId1" Type="http://schemas.openxmlformats.org/officeDocument/2006/relationships/tags" Target="../tags/tag438.xml"/><Relationship Id="rId6" Type="http://schemas.openxmlformats.org/officeDocument/2006/relationships/tags" Target="../tags/tag443.xml"/><Relationship Id="rId15" Type="http://schemas.openxmlformats.org/officeDocument/2006/relationships/tags" Target="../tags/tag452.xml"/><Relationship Id="rId23" Type="http://schemas.openxmlformats.org/officeDocument/2006/relationships/tags" Target="../tags/tag460.xml"/><Relationship Id="rId28" Type="http://schemas.openxmlformats.org/officeDocument/2006/relationships/tags" Target="../tags/tag465.xml"/><Relationship Id="rId36" Type="http://schemas.openxmlformats.org/officeDocument/2006/relationships/tags" Target="../tags/tag473.xml"/><Relationship Id="rId49" Type="http://schemas.openxmlformats.org/officeDocument/2006/relationships/tags" Target="../tags/tag486.xml"/><Relationship Id="rId57" Type="http://schemas.openxmlformats.org/officeDocument/2006/relationships/tags" Target="../tags/tag494.xml"/><Relationship Id="rId10" Type="http://schemas.openxmlformats.org/officeDocument/2006/relationships/tags" Target="../tags/tag447.xml"/><Relationship Id="rId31" Type="http://schemas.openxmlformats.org/officeDocument/2006/relationships/tags" Target="../tags/tag468.xml"/><Relationship Id="rId44" Type="http://schemas.openxmlformats.org/officeDocument/2006/relationships/tags" Target="../tags/tag481.xml"/><Relationship Id="rId52" Type="http://schemas.openxmlformats.org/officeDocument/2006/relationships/tags" Target="../tags/tag489.xml"/><Relationship Id="rId60" Type="http://schemas.openxmlformats.org/officeDocument/2006/relationships/tags" Target="../tags/tag497.xml"/><Relationship Id="rId65" Type="http://schemas.openxmlformats.org/officeDocument/2006/relationships/tags" Target="../tags/tag502.xml"/><Relationship Id="rId73" Type="http://schemas.openxmlformats.org/officeDocument/2006/relationships/notesSlide" Target="../notesSlides/notesSlide15.xml"/><Relationship Id="rId4" Type="http://schemas.openxmlformats.org/officeDocument/2006/relationships/tags" Target="../tags/tag441.xml"/><Relationship Id="rId9" Type="http://schemas.openxmlformats.org/officeDocument/2006/relationships/tags" Target="../tags/tag446.xml"/><Relationship Id="rId13" Type="http://schemas.openxmlformats.org/officeDocument/2006/relationships/tags" Target="../tags/tag450.xml"/><Relationship Id="rId18" Type="http://schemas.openxmlformats.org/officeDocument/2006/relationships/tags" Target="../tags/tag455.xml"/><Relationship Id="rId39" Type="http://schemas.openxmlformats.org/officeDocument/2006/relationships/tags" Target="../tags/tag476.xml"/><Relationship Id="rId34" Type="http://schemas.openxmlformats.org/officeDocument/2006/relationships/tags" Target="../tags/tag471.xml"/><Relationship Id="rId50" Type="http://schemas.openxmlformats.org/officeDocument/2006/relationships/tags" Target="../tags/tag487.xml"/><Relationship Id="rId55" Type="http://schemas.openxmlformats.org/officeDocument/2006/relationships/tags" Target="../tags/tag492.xml"/><Relationship Id="rId7" Type="http://schemas.openxmlformats.org/officeDocument/2006/relationships/tags" Target="../tags/tag444.xml"/><Relationship Id="rId71" Type="http://schemas.openxmlformats.org/officeDocument/2006/relationships/tags" Target="../tags/tag508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521.xml"/><Relationship Id="rId18" Type="http://schemas.openxmlformats.org/officeDocument/2006/relationships/tags" Target="../tags/tag526.xml"/><Relationship Id="rId26" Type="http://schemas.openxmlformats.org/officeDocument/2006/relationships/customXml" Target="../ink/ink31.xml"/><Relationship Id="rId3" Type="http://schemas.openxmlformats.org/officeDocument/2006/relationships/tags" Target="../tags/tag511.xml"/><Relationship Id="rId21" Type="http://schemas.openxmlformats.org/officeDocument/2006/relationships/tags" Target="../tags/tag529.xml"/><Relationship Id="rId7" Type="http://schemas.openxmlformats.org/officeDocument/2006/relationships/tags" Target="../tags/tag515.xml"/><Relationship Id="rId12" Type="http://schemas.openxmlformats.org/officeDocument/2006/relationships/tags" Target="../tags/tag520.xml"/><Relationship Id="rId17" Type="http://schemas.openxmlformats.org/officeDocument/2006/relationships/tags" Target="../tags/tag525.xml"/><Relationship Id="rId25" Type="http://schemas.openxmlformats.org/officeDocument/2006/relationships/notesSlide" Target="../notesSlides/notesSlide16.xml"/><Relationship Id="rId33" Type="http://schemas.openxmlformats.org/officeDocument/2006/relationships/image" Target="../media/image19.png"/><Relationship Id="rId2" Type="http://schemas.openxmlformats.org/officeDocument/2006/relationships/tags" Target="../tags/tag510.xml"/><Relationship Id="rId16" Type="http://schemas.openxmlformats.org/officeDocument/2006/relationships/tags" Target="../tags/tag524.xml"/><Relationship Id="rId20" Type="http://schemas.openxmlformats.org/officeDocument/2006/relationships/tags" Target="../tags/tag528.xml"/><Relationship Id="rId29" Type="http://schemas.openxmlformats.org/officeDocument/2006/relationships/image" Target="../media/image17.png"/><Relationship Id="rId1" Type="http://schemas.openxmlformats.org/officeDocument/2006/relationships/tags" Target="../tags/tag509.xml"/><Relationship Id="rId6" Type="http://schemas.openxmlformats.org/officeDocument/2006/relationships/tags" Target="../tags/tag514.xml"/><Relationship Id="rId11" Type="http://schemas.openxmlformats.org/officeDocument/2006/relationships/tags" Target="../tags/tag519.xml"/><Relationship Id="rId24" Type="http://schemas.openxmlformats.org/officeDocument/2006/relationships/slideLayout" Target="../slideLayouts/slideLayout4.xml"/><Relationship Id="rId32" Type="http://schemas.openxmlformats.org/officeDocument/2006/relationships/customXml" Target="../ink/ink34.xml"/><Relationship Id="rId5" Type="http://schemas.openxmlformats.org/officeDocument/2006/relationships/tags" Target="../tags/tag513.xml"/><Relationship Id="rId15" Type="http://schemas.openxmlformats.org/officeDocument/2006/relationships/tags" Target="../tags/tag523.xml"/><Relationship Id="rId23" Type="http://schemas.openxmlformats.org/officeDocument/2006/relationships/tags" Target="../tags/tag531.xml"/><Relationship Id="rId28" Type="http://schemas.openxmlformats.org/officeDocument/2006/relationships/customXml" Target="../ink/ink32.xml"/><Relationship Id="rId10" Type="http://schemas.openxmlformats.org/officeDocument/2006/relationships/tags" Target="../tags/tag518.xml"/><Relationship Id="rId19" Type="http://schemas.openxmlformats.org/officeDocument/2006/relationships/tags" Target="../tags/tag527.xml"/><Relationship Id="rId31" Type="http://schemas.openxmlformats.org/officeDocument/2006/relationships/image" Target="../media/image18.png"/><Relationship Id="rId4" Type="http://schemas.openxmlformats.org/officeDocument/2006/relationships/tags" Target="../tags/tag512.xml"/><Relationship Id="rId9" Type="http://schemas.openxmlformats.org/officeDocument/2006/relationships/tags" Target="../tags/tag517.xml"/><Relationship Id="rId14" Type="http://schemas.openxmlformats.org/officeDocument/2006/relationships/tags" Target="../tags/tag522.xml"/><Relationship Id="rId22" Type="http://schemas.openxmlformats.org/officeDocument/2006/relationships/tags" Target="../tags/tag530.xml"/><Relationship Id="rId27" Type="http://schemas.openxmlformats.org/officeDocument/2006/relationships/image" Target="../media/image910.png"/><Relationship Id="rId30" Type="http://schemas.openxmlformats.org/officeDocument/2006/relationships/customXml" Target="../ink/ink33.xml"/><Relationship Id="rId8" Type="http://schemas.openxmlformats.org/officeDocument/2006/relationships/tags" Target="../tags/tag5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539.xml"/><Relationship Id="rId13" Type="http://schemas.openxmlformats.org/officeDocument/2006/relationships/tags" Target="../tags/tag544.xml"/><Relationship Id="rId18" Type="http://schemas.openxmlformats.org/officeDocument/2006/relationships/tags" Target="../tags/tag549.xml"/><Relationship Id="rId26" Type="http://schemas.openxmlformats.org/officeDocument/2006/relationships/tags" Target="../tags/tag557.xml"/><Relationship Id="rId3" Type="http://schemas.openxmlformats.org/officeDocument/2006/relationships/tags" Target="../tags/tag534.xml"/><Relationship Id="rId21" Type="http://schemas.openxmlformats.org/officeDocument/2006/relationships/tags" Target="../tags/tag552.xml"/><Relationship Id="rId7" Type="http://schemas.openxmlformats.org/officeDocument/2006/relationships/tags" Target="../tags/tag538.xml"/><Relationship Id="rId12" Type="http://schemas.openxmlformats.org/officeDocument/2006/relationships/tags" Target="../tags/tag543.xml"/><Relationship Id="rId17" Type="http://schemas.openxmlformats.org/officeDocument/2006/relationships/tags" Target="../tags/tag548.xml"/><Relationship Id="rId25" Type="http://schemas.openxmlformats.org/officeDocument/2006/relationships/tags" Target="../tags/tag556.xml"/><Relationship Id="rId2" Type="http://schemas.openxmlformats.org/officeDocument/2006/relationships/tags" Target="../tags/tag533.xml"/><Relationship Id="rId16" Type="http://schemas.openxmlformats.org/officeDocument/2006/relationships/tags" Target="../tags/tag547.xml"/><Relationship Id="rId20" Type="http://schemas.openxmlformats.org/officeDocument/2006/relationships/tags" Target="../tags/tag551.xml"/><Relationship Id="rId29" Type="http://schemas.openxmlformats.org/officeDocument/2006/relationships/tags" Target="../tags/tag560.xml"/><Relationship Id="rId1" Type="http://schemas.openxmlformats.org/officeDocument/2006/relationships/tags" Target="../tags/tag532.xml"/><Relationship Id="rId6" Type="http://schemas.openxmlformats.org/officeDocument/2006/relationships/tags" Target="../tags/tag537.xml"/><Relationship Id="rId11" Type="http://schemas.openxmlformats.org/officeDocument/2006/relationships/tags" Target="../tags/tag542.xml"/><Relationship Id="rId24" Type="http://schemas.openxmlformats.org/officeDocument/2006/relationships/tags" Target="../tags/tag555.xml"/><Relationship Id="rId32" Type="http://schemas.openxmlformats.org/officeDocument/2006/relationships/notesSlide" Target="../notesSlides/notesSlide17.xml"/><Relationship Id="rId5" Type="http://schemas.openxmlformats.org/officeDocument/2006/relationships/tags" Target="../tags/tag536.xml"/><Relationship Id="rId15" Type="http://schemas.openxmlformats.org/officeDocument/2006/relationships/tags" Target="../tags/tag546.xml"/><Relationship Id="rId23" Type="http://schemas.openxmlformats.org/officeDocument/2006/relationships/tags" Target="../tags/tag554.xml"/><Relationship Id="rId28" Type="http://schemas.openxmlformats.org/officeDocument/2006/relationships/tags" Target="../tags/tag559.xml"/><Relationship Id="rId10" Type="http://schemas.openxmlformats.org/officeDocument/2006/relationships/tags" Target="../tags/tag541.xml"/><Relationship Id="rId19" Type="http://schemas.openxmlformats.org/officeDocument/2006/relationships/tags" Target="../tags/tag550.xml"/><Relationship Id="rId31" Type="http://schemas.openxmlformats.org/officeDocument/2006/relationships/slideLayout" Target="../slideLayouts/slideLayout4.xml"/><Relationship Id="rId4" Type="http://schemas.openxmlformats.org/officeDocument/2006/relationships/tags" Target="../tags/tag535.xml"/><Relationship Id="rId9" Type="http://schemas.openxmlformats.org/officeDocument/2006/relationships/tags" Target="../tags/tag540.xml"/><Relationship Id="rId14" Type="http://schemas.openxmlformats.org/officeDocument/2006/relationships/tags" Target="../tags/tag545.xml"/><Relationship Id="rId22" Type="http://schemas.openxmlformats.org/officeDocument/2006/relationships/tags" Target="../tags/tag553.xml"/><Relationship Id="rId27" Type="http://schemas.openxmlformats.org/officeDocument/2006/relationships/tags" Target="../tags/tag558.xml"/><Relationship Id="rId30" Type="http://schemas.openxmlformats.org/officeDocument/2006/relationships/tags" Target="../tags/tag56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64.xml"/><Relationship Id="rId2" Type="http://schemas.openxmlformats.org/officeDocument/2006/relationships/tags" Target="../tags/tag563.xml"/><Relationship Id="rId1" Type="http://schemas.openxmlformats.org/officeDocument/2006/relationships/tags" Target="../tags/tag562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67.xml"/><Relationship Id="rId2" Type="http://schemas.openxmlformats.org/officeDocument/2006/relationships/tags" Target="../tags/tag566.xml"/><Relationship Id="rId1" Type="http://schemas.openxmlformats.org/officeDocument/2006/relationships/tags" Target="../tags/tag565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575.xml"/><Relationship Id="rId13" Type="http://schemas.openxmlformats.org/officeDocument/2006/relationships/tags" Target="../tags/tag580.xml"/><Relationship Id="rId18" Type="http://schemas.openxmlformats.org/officeDocument/2006/relationships/tags" Target="../tags/tag585.xml"/><Relationship Id="rId3" Type="http://schemas.openxmlformats.org/officeDocument/2006/relationships/tags" Target="../tags/tag570.xml"/><Relationship Id="rId21" Type="http://schemas.openxmlformats.org/officeDocument/2006/relationships/tags" Target="../tags/tag588.xml"/><Relationship Id="rId7" Type="http://schemas.openxmlformats.org/officeDocument/2006/relationships/tags" Target="../tags/tag574.xml"/><Relationship Id="rId12" Type="http://schemas.openxmlformats.org/officeDocument/2006/relationships/tags" Target="../tags/tag579.xml"/><Relationship Id="rId17" Type="http://schemas.openxmlformats.org/officeDocument/2006/relationships/tags" Target="../tags/tag584.xml"/><Relationship Id="rId25" Type="http://schemas.openxmlformats.org/officeDocument/2006/relationships/notesSlide" Target="../notesSlides/notesSlide20.xml"/><Relationship Id="rId2" Type="http://schemas.openxmlformats.org/officeDocument/2006/relationships/tags" Target="../tags/tag569.xml"/><Relationship Id="rId16" Type="http://schemas.openxmlformats.org/officeDocument/2006/relationships/tags" Target="../tags/tag583.xml"/><Relationship Id="rId20" Type="http://schemas.openxmlformats.org/officeDocument/2006/relationships/tags" Target="../tags/tag587.xml"/><Relationship Id="rId1" Type="http://schemas.openxmlformats.org/officeDocument/2006/relationships/tags" Target="../tags/tag568.xml"/><Relationship Id="rId6" Type="http://schemas.openxmlformats.org/officeDocument/2006/relationships/tags" Target="../tags/tag573.xml"/><Relationship Id="rId11" Type="http://schemas.openxmlformats.org/officeDocument/2006/relationships/tags" Target="../tags/tag578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572.xml"/><Relationship Id="rId15" Type="http://schemas.openxmlformats.org/officeDocument/2006/relationships/tags" Target="../tags/tag582.xml"/><Relationship Id="rId23" Type="http://schemas.openxmlformats.org/officeDocument/2006/relationships/tags" Target="../tags/tag590.xml"/><Relationship Id="rId10" Type="http://schemas.openxmlformats.org/officeDocument/2006/relationships/tags" Target="../tags/tag577.xml"/><Relationship Id="rId19" Type="http://schemas.openxmlformats.org/officeDocument/2006/relationships/tags" Target="../tags/tag586.xml"/><Relationship Id="rId4" Type="http://schemas.openxmlformats.org/officeDocument/2006/relationships/tags" Target="../tags/tag571.xml"/><Relationship Id="rId9" Type="http://schemas.openxmlformats.org/officeDocument/2006/relationships/tags" Target="../tags/tag576.xml"/><Relationship Id="rId14" Type="http://schemas.openxmlformats.org/officeDocument/2006/relationships/tags" Target="../tags/tag581.xml"/><Relationship Id="rId22" Type="http://schemas.openxmlformats.org/officeDocument/2006/relationships/tags" Target="../tags/tag58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598.xml"/><Relationship Id="rId13" Type="http://schemas.openxmlformats.org/officeDocument/2006/relationships/tags" Target="../tags/tag603.xml"/><Relationship Id="rId18" Type="http://schemas.openxmlformats.org/officeDocument/2006/relationships/tags" Target="../tags/tag608.xml"/><Relationship Id="rId26" Type="http://schemas.openxmlformats.org/officeDocument/2006/relationships/tags" Target="../tags/tag616.xml"/><Relationship Id="rId3" Type="http://schemas.openxmlformats.org/officeDocument/2006/relationships/tags" Target="../tags/tag593.xml"/><Relationship Id="rId21" Type="http://schemas.openxmlformats.org/officeDocument/2006/relationships/tags" Target="../tags/tag611.xml"/><Relationship Id="rId7" Type="http://schemas.openxmlformats.org/officeDocument/2006/relationships/tags" Target="../tags/tag597.xml"/><Relationship Id="rId12" Type="http://schemas.openxmlformats.org/officeDocument/2006/relationships/tags" Target="../tags/tag602.xml"/><Relationship Id="rId17" Type="http://schemas.openxmlformats.org/officeDocument/2006/relationships/tags" Target="../tags/tag607.xml"/><Relationship Id="rId25" Type="http://schemas.openxmlformats.org/officeDocument/2006/relationships/tags" Target="../tags/tag615.xml"/><Relationship Id="rId2" Type="http://schemas.openxmlformats.org/officeDocument/2006/relationships/tags" Target="../tags/tag592.xml"/><Relationship Id="rId16" Type="http://schemas.openxmlformats.org/officeDocument/2006/relationships/tags" Target="../tags/tag606.xml"/><Relationship Id="rId20" Type="http://schemas.openxmlformats.org/officeDocument/2006/relationships/tags" Target="../tags/tag610.xml"/><Relationship Id="rId29" Type="http://schemas.openxmlformats.org/officeDocument/2006/relationships/notesSlide" Target="../notesSlides/notesSlide21.xml"/><Relationship Id="rId1" Type="http://schemas.openxmlformats.org/officeDocument/2006/relationships/tags" Target="../tags/tag591.xml"/><Relationship Id="rId6" Type="http://schemas.openxmlformats.org/officeDocument/2006/relationships/tags" Target="../tags/tag596.xml"/><Relationship Id="rId11" Type="http://schemas.openxmlformats.org/officeDocument/2006/relationships/tags" Target="../tags/tag601.xml"/><Relationship Id="rId24" Type="http://schemas.openxmlformats.org/officeDocument/2006/relationships/tags" Target="../tags/tag614.xml"/><Relationship Id="rId5" Type="http://schemas.openxmlformats.org/officeDocument/2006/relationships/tags" Target="../tags/tag595.xml"/><Relationship Id="rId15" Type="http://schemas.openxmlformats.org/officeDocument/2006/relationships/tags" Target="../tags/tag605.xml"/><Relationship Id="rId23" Type="http://schemas.openxmlformats.org/officeDocument/2006/relationships/tags" Target="../tags/tag613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600.xml"/><Relationship Id="rId19" Type="http://schemas.openxmlformats.org/officeDocument/2006/relationships/tags" Target="../tags/tag609.xml"/><Relationship Id="rId4" Type="http://schemas.openxmlformats.org/officeDocument/2006/relationships/tags" Target="../tags/tag594.xml"/><Relationship Id="rId9" Type="http://schemas.openxmlformats.org/officeDocument/2006/relationships/tags" Target="../tags/tag599.xml"/><Relationship Id="rId14" Type="http://schemas.openxmlformats.org/officeDocument/2006/relationships/tags" Target="../tags/tag604.xml"/><Relationship Id="rId22" Type="http://schemas.openxmlformats.org/officeDocument/2006/relationships/tags" Target="../tags/tag612.xml"/><Relationship Id="rId27" Type="http://schemas.openxmlformats.org/officeDocument/2006/relationships/tags" Target="../tags/tag6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ustomXml" Target="../ink/ink35.xml"/><Relationship Id="rId7" Type="http://schemas.openxmlformats.org/officeDocument/2006/relationships/customXml" Target="../ink/ink3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customXml" Target="../ink/ink36.xml"/><Relationship Id="rId10" Type="http://schemas.openxmlformats.org/officeDocument/2006/relationships/image" Target="../media/image22.png"/><Relationship Id="rId4" Type="http://schemas.openxmlformats.org/officeDocument/2006/relationships/image" Target="../media/image1010.png"/><Relationship Id="rId9" Type="http://schemas.openxmlformats.org/officeDocument/2006/relationships/customXml" Target="../ink/ink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tags" Target="../tags/tag643.xml"/><Relationship Id="rId21" Type="http://schemas.openxmlformats.org/officeDocument/2006/relationships/tags" Target="../tags/tag638.xml"/><Relationship Id="rId42" Type="http://schemas.openxmlformats.org/officeDocument/2006/relationships/tags" Target="../tags/tag659.xml"/><Relationship Id="rId47" Type="http://schemas.openxmlformats.org/officeDocument/2006/relationships/tags" Target="../tags/tag664.xml"/><Relationship Id="rId63" Type="http://schemas.openxmlformats.org/officeDocument/2006/relationships/tags" Target="../tags/tag680.xml"/><Relationship Id="rId68" Type="http://schemas.openxmlformats.org/officeDocument/2006/relationships/tags" Target="../tags/tag685.xml"/><Relationship Id="rId16" Type="http://schemas.openxmlformats.org/officeDocument/2006/relationships/tags" Target="../tags/tag633.xml"/><Relationship Id="rId11" Type="http://schemas.openxmlformats.org/officeDocument/2006/relationships/tags" Target="../tags/tag628.xml"/><Relationship Id="rId32" Type="http://schemas.openxmlformats.org/officeDocument/2006/relationships/tags" Target="../tags/tag649.xml"/><Relationship Id="rId37" Type="http://schemas.openxmlformats.org/officeDocument/2006/relationships/tags" Target="../tags/tag654.xml"/><Relationship Id="rId53" Type="http://schemas.openxmlformats.org/officeDocument/2006/relationships/tags" Target="../tags/tag670.xml"/><Relationship Id="rId58" Type="http://schemas.openxmlformats.org/officeDocument/2006/relationships/tags" Target="../tags/tag675.xml"/><Relationship Id="rId74" Type="http://schemas.openxmlformats.org/officeDocument/2006/relationships/image" Target="../media/image23.png"/><Relationship Id="rId79" Type="http://schemas.openxmlformats.org/officeDocument/2006/relationships/customXml" Target="../ink/ink43.xml"/><Relationship Id="rId5" Type="http://schemas.openxmlformats.org/officeDocument/2006/relationships/tags" Target="../tags/tag622.xml"/><Relationship Id="rId61" Type="http://schemas.openxmlformats.org/officeDocument/2006/relationships/tags" Target="../tags/tag678.xml"/><Relationship Id="rId82" Type="http://schemas.openxmlformats.org/officeDocument/2006/relationships/image" Target="../media/image27.png"/><Relationship Id="rId19" Type="http://schemas.openxmlformats.org/officeDocument/2006/relationships/tags" Target="../tags/tag636.xml"/><Relationship Id="rId14" Type="http://schemas.openxmlformats.org/officeDocument/2006/relationships/tags" Target="../tags/tag631.xml"/><Relationship Id="rId22" Type="http://schemas.openxmlformats.org/officeDocument/2006/relationships/tags" Target="../tags/tag639.xml"/><Relationship Id="rId27" Type="http://schemas.openxmlformats.org/officeDocument/2006/relationships/tags" Target="../tags/tag644.xml"/><Relationship Id="rId30" Type="http://schemas.openxmlformats.org/officeDocument/2006/relationships/tags" Target="../tags/tag647.xml"/><Relationship Id="rId35" Type="http://schemas.openxmlformats.org/officeDocument/2006/relationships/tags" Target="../tags/tag652.xml"/><Relationship Id="rId43" Type="http://schemas.openxmlformats.org/officeDocument/2006/relationships/tags" Target="../tags/tag660.xml"/><Relationship Id="rId48" Type="http://schemas.openxmlformats.org/officeDocument/2006/relationships/tags" Target="../tags/tag665.xml"/><Relationship Id="rId56" Type="http://schemas.openxmlformats.org/officeDocument/2006/relationships/tags" Target="../tags/tag673.xml"/><Relationship Id="rId64" Type="http://schemas.openxmlformats.org/officeDocument/2006/relationships/tags" Target="../tags/tag681.xml"/><Relationship Id="rId69" Type="http://schemas.openxmlformats.org/officeDocument/2006/relationships/slideLayout" Target="../slideLayouts/slideLayout2.xml"/><Relationship Id="rId77" Type="http://schemas.openxmlformats.org/officeDocument/2006/relationships/customXml" Target="../ink/ink42.xml"/><Relationship Id="rId8" Type="http://schemas.openxmlformats.org/officeDocument/2006/relationships/tags" Target="../tags/tag625.xml"/><Relationship Id="rId51" Type="http://schemas.openxmlformats.org/officeDocument/2006/relationships/tags" Target="../tags/tag668.xml"/><Relationship Id="rId72" Type="http://schemas.openxmlformats.org/officeDocument/2006/relationships/image" Target="../media/image1110.png"/><Relationship Id="rId80" Type="http://schemas.openxmlformats.org/officeDocument/2006/relationships/image" Target="../media/image26.png"/><Relationship Id="rId3" Type="http://schemas.openxmlformats.org/officeDocument/2006/relationships/tags" Target="../tags/tag620.xml"/><Relationship Id="rId12" Type="http://schemas.openxmlformats.org/officeDocument/2006/relationships/tags" Target="../tags/tag629.xml"/><Relationship Id="rId17" Type="http://schemas.openxmlformats.org/officeDocument/2006/relationships/tags" Target="../tags/tag634.xml"/><Relationship Id="rId25" Type="http://schemas.openxmlformats.org/officeDocument/2006/relationships/tags" Target="../tags/tag642.xml"/><Relationship Id="rId33" Type="http://schemas.openxmlformats.org/officeDocument/2006/relationships/tags" Target="../tags/tag650.xml"/><Relationship Id="rId38" Type="http://schemas.openxmlformats.org/officeDocument/2006/relationships/tags" Target="../tags/tag655.xml"/><Relationship Id="rId46" Type="http://schemas.openxmlformats.org/officeDocument/2006/relationships/tags" Target="../tags/tag663.xml"/><Relationship Id="rId59" Type="http://schemas.openxmlformats.org/officeDocument/2006/relationships/tags" Target="../tags/tag676.xml"/><Relationship Id="rId67" Type="http://schemas.openxmlformats.org/officeDocument/2006/relationships/tags" Target="../tags/tag684.xml"/><Relationship Id="rId20" Type="http://schemas.openxmlformats.org/officeDocument/2006/relationships/tags" Target="../tags/tag637.xml"/><Relationship Id="rId41" Type="http://schemas.openxmlformats.org/officeDocument/2006/relationships/tags" Target="../tags/tag658.xml"/><Relationship Id="rId54" Type="http://schemas.openxmlformats.org/officeDocument/2006/relationships/tags" Target="../tags/tag671.xml"/><Relationship Id="rId62" Type="http://schemas.openxmlformats.org/officeDocument/2006/relationships/tags" Target="../tags/tag679.xml"/><Relationship Id="rId70" Type="http://schemas.openxmlformats.org/officeDocument/2006/relationships/notesSlide" Target="../notesSlides/notesSlide24.xml"/><Relationship Id="rId75" Type="http://schemas.openxmlformats.org/officeDocument/2006/relationships/customXml" Target="../ink/ink41.xml"/><Relationship Id="rId1" Type="http://schemas.openxmlformats.org/officeDocument/2006/relationships/tags" Target="../tags/tag618.xml"/><Relationship Id="rId6" Type="http://schemas.openxmlformats.org/officeDocument/2006/relationships/tags" Target="../tags/tag623.xml"/><Relationship Id="rId15" Type="http://schemas.openxmlformats.org/officeDocument/2006/relationships/tags" Target="../tags/tag632.xml"/><Relationship Id="rId23" Type="http://schemas.openxmlformats.org/officeDocument/2006/relationships/tags" Target="../tags/tag640.xml"/><Relationship Id="rId28" Type="http://schemas.openxmlformats.org/officeDocument/2006/relationships/tags" Target="../tags/tag645.xml"/><Relationship Id="rId36" Type="http://schemas.openxmlformats.org/officeDocument/2006/relationships/tags" Target="../tags/tag653.xml"/><Relationship Id="rId49" Type="http://schemas.openxmlformats.org/officeDocument/2006/relationships/tags" Target="../tags/tag666.xml"/><Relationship Id="rId57" Type="http://schemas.openxmlformats.org/officeDocument/2006/relationships/tags" Target="../tags/tag674.xml"/><Relationship Id="rId10" Type="http://schemas.openxmlformats.org/officeDocument/2006/relationships/tags" Target="../tags/tag627.xml"/><Relationship Id="rId31" Type="http://schemas.openxmlformats.org/officeDocument/2006/relationships/tags" Target="../tags/tag648.xml"/><Relationship Id="rId44" Type="http://schemas.openxmlformats.org/officeDocument/2006/relationships/tags" Target="../tags/tag661.xml"/><Relationship Id="rId52" Type="http://schemas.openxmlformats.org/officeDocument/2006/relationships/tags" Target="../tags/tag669.xml"/><Relationship Id="rId60" Type="http://schemas.openxmlformats.org/officeDocument/2006/relationships/tags" Target="../tags/tag677.xml"/><Relationship Id="rId65" Type="http://schemas.openxmlformats.org/officeDocument/2006/relationships/tags" Target="../tags/tag682.xml"/><Relationship Id="rId73" Type="http://schemas.openxmlformats.org/officeDocument/2006/relationships/customXml" Target="../ink/ink40.xml"/><Relationship Id="rId78" Type="http://schemas.openxmlformats.org/officeDocument/2006/relationships/image" Target="../media/image25.png"/><Relationship Id="rId81" Type="http://schemas.openxmlformats.org/officeDocument/2006/relationships/customXml" Target="../ink/ink44.xml"/><Relationship Id="rId4" Type="http://schemas.openxmlformats.org/officeDocument/2006/relationships/tags" Target="../tags/tag621.xml"/><Relationship Id="rId9" Type="http://schemas.openxmlformats.org/officeDocument/2006/relationships/tags" Target="../tags/tag626.xml"/><Relationship Id="rId13" Type="http://schemas.openxmlformats.org/officeDocument/2006/relationships/tags" Target="../tags/tag630.xml"/><Relationship Id="rId18" Type="http://schemas.openxmlformats.org/officeDocument/2006/relationships/tags" Target="../tags/tag635.xml"/><Relationship Id="rId39" Type="http://schemas.openxmlformats.org/officeDocument/2006/relationships/tags" Target="../tags/tag656.xml"/><Relationship Id="rId34" Type="http://schemas.openxmlformats.org/officeDocument/2006/relationships/tags" Target="../tags/tag651.xml"/><Relationship Id="rId50" Type="http://schemas.openxmlformats.org/officeDocument/2006/relationships/tags" Target="../tags/tag667.xml"/><Relationship Id="rId55" Type="http://schemas.openxmlformats.org/officeDocument/2006/relationships/tags" Target="../tags/tag672.xml"/><Relationship Id="rId76" Type="http://schemas.openxmlformats.org/officeDocument/2006/relationships/image" Target="../media/image24.png"/><Relationship Id="rId7" Type="http://schemas.openxmlformats.org/officeDocument/2006/relationships/tags" Target="../tags/tag624.xml"/><Relationship Id="rId71" Type="http://schemas.openxmlformats.org/officeDocument/2006/relationships/customXml" Target="../ink/ink39.xml"/><Relationship Id="rId2" Type="http://schemas.openxmlformats.org/officeDocument/2006/relationships/tags" Target="../tags/tag619.xml"/><Relationship Id="rId29" Type="http://schemas.openxmlformats.org/officeDocument/2006/relationships/tags" Target="../tags/tag646.xml"/><Relationship Id="rId24" Type="http://schemas.openxmlformats.org/officeDocument/2006/relationships/tags" Target="../tags/tag641.xml"/><Relationship Id="rId40" Type="http://schemas.openxmlformats.org/officeDocument/2006/relationships/tags" Target="../tags/tag657.xml"/><Relationship Id="rId45" Type="http://schemas.openxmlformats.org/officeDocument/2006/relationships/tags" Target="../tags/tag662.xml"/><Relationship Id="rId66" Type="http://schemas.openxmlformats.org/officeDocument/2006/relationships/tags" Target="../tags/tag68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.xml"/><Relationship Id="rId3" Type="http://schemas.openxmlformats.org/officeDocument/2006/relationships/tags" Target="../tags/tag688.xml"/><Relationship Id="rId7" Type="http://schemas.openxmlformats.org/officeDocument/2006/relationships/image" Target="../media/image28.png"/><Relationship Id="rId2" Type="http://schemas.openxmlformats.org/officeDocument/2006/relationships/tags" Target="../tags/tag687.xml"/><Relationship Id="rId1" Type="http://schemas.openxmlformats.org/officeDocument/2006/relationships/tags" Target="../tags/tag686.xml"/><Relationship Id="rId6" Type="http://schemas.openxmlformats.org/officeDocument/2006/relationships/customXml" Target="../ink/ink45.xml"/><Relationship Id="rId11" Type="http://schemas.openxmlformats.org/officeDocument/2006/relationships/image" Target="../media/image30.png"/><Relationship Id="rId5" Type="http://schemas.openxmlformats.org/officeDocument/2006/relationships/notesSlide" Target="../notesSlides/notesSlide25.xml"/><Relationship Id="rId10" Type="http://schemas.openxmlformats.org/officeDocument/2006/relationships/customXml" Target="../ink/ink4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tags" Target="../tags/tag805.xml"/><Relationship Id="rId21" Type="http://schemas.openxmlformats.org/officeDocument/2006/relationships/tags" Target="../tags/tag709.xml"/><Relationship Id="rId42" Type="http://schemas.openxmlformats.org/officeDocument/2006/relationships/tags" Target="../tags/tag730.xml"/><Relationship Id="rId63" Type="http://schemas.openxmlformats.org/officeDocument/2006/relationships/tags" Target="../tags/tag751.xml"/><Relationship Id="rId84" Type="http://schemas.openxmlformats.org/officeDocument/2006/relationships/tags" Target="../tags/tag772.xml"/><Relationship Id="rId16" Type="http://schemas.openxmlformats.org/officeDocument/2006/relationships/tags" Target="../tags/tag704.xml"/><Relationship Id="rId107" Type="http://schemas.openxmlformats.org/officeDocument/2006/relationships/tags" Target="../tags/tag795.xml"/><Relationship Id="rId11" Type="http://schemas.openxmlformats.org/officeDocument/2006/relationships/tags" Target="../tags/tag699.xml"/><Relationship Id="rId32" Type="http://schemas.openxmlformats.org/officeDocument/2006/relationships/tags" Target="../tags/tag720.xml"/><Relationship Id="rId37" Type="http://schemas.openxmlformats.org/officeDocument/2006/relationships/tags" Target="../tags/tag725.xml"/><Relationship Id="rId53" Type="http://schemas.openxmlformats.org/officeDocument/2006/relationships/tags" Target="../tags/tag741.xml"/><Relationship Id="rId58" Type="http://schemas.openxmlformats.org/officeDocument/2006/relationships/tags" Target="../tags/tag746.xml"/><Relationship Id="rId74" Type="http://schemas.openxmlformats.org/officeDocument/2006/relationships/tags" Target="../tags/tag762.xml"/><Relationship Id="rId79" Type="http://schemas.openxmlformats.org/officeDocument/2006/relationships/tags" Target="../tags/tag767.xml"/><Relationship Id="rId102" Type="http://schemas.openxmlformats.org/officeDocument/2006/relationships/tags" Target="../tags/tag790.xml"/><Relationship Id="rId123" Type="http://schemas.openxmlformats.org/officeDocument/2006/relationships/tags" Target="../tags/tag811.xml"/><Relationship Id="rId128" Type="http://schemas.openxmlformats.org/officeDocument/2006/relationships/tags" Target="../tags/tag816.xml"/><Relationship Id="rId5" Type="http://schemas.openxmlformats.org/officeDocument/2006/relationships/tags" Target="../tags/tag693.xml"/><Relationship Id="rId90" Type="http://schemas.openxmlformats.org/officeDocument/2006/relationships/tags" Target="../tags/tag778.xml"/><Relationship Id="rId95" Type="http://schemas.openxmlformats.org/officeDocument/2006/relationships/tags" Target="../tags/tag783.xml"/><Relationship Id="rId22" Type="http://schemas.openxmlformats.org/officeDocument/2006/relationships/tags" Target="../tags/tag710.xml"/><Relationship Id="rId27" Type="http://schemas.openxmlformats.org/officeDocument/2006/relationships/tags" Target="../tags/tag715.xml"/><Relationship Id="rId43" Type="http://schemas.openxmlformats.org/officeDocument/2006/relationships/tags" Target="../tags/tag731.xml"/><Relationship Id="rId48" Type="http://schemas.openxmlformats.org/officeDocument/2006/relationships/tags" Target="../tags/tag736.xml"/><Relationship Id="rId64" Type="http://schemas.openxmlformats.org/officeDocument/2006/relationships/tags" Target="../tags/tag752.xml"/><Relationship Id="rId69" Type="http://schemas.openxmlformats.org/officeDocument/2006/relationships/tags" Target="../tags/tag757.xml"/><Relationship Id="rId113" Type="http://schemas.openxmlformats.org/officeDocument/2006/relationships/tags" Target="../tags/tag801.xml"/><Relationship Id="rId118" Type="http://schemas.openxmlformats.org/officeDocument/2006/relationships/tags" Target="../tags/tag806.xml"/><Relationship Id="rId134" Type="http://schemas.openxmlformats.org/officeDocument/2006/relationships/customXml" Target="../ink/ink48.xml"/><Relationship Id="rId80" Type="http://schemas.openxmlformats.org/officeDocument/2006/relationships/tags" Target="../tags/tag768.xml"/><Relationship Id="rId85" Type="http://schemas.openxmlformats.org/officeDocument/2006/relationships/tags" Target="../tags/tag773.xml"/><Relationship Id="rId12" Type="http://schemas.openxmlformats.org/officeDocument/2006/relationships/tags" Target="../tags/tag700.xml"/><Relationship Id="rId17" Type="http://schemas.openxmlformats.org/officeDocument/2006/relationships/tags" Target="../tags/tag705.xml"/><Relationship Id="rId33" Type="http://schemas.openxmlformats.org/officeDocument/2006/relationships/tags" Target="../tags/tag721.xml"/><Relationship Id="rId38" Type="http://schemas.openxmlformats.org/officeDocument/2006/relationships/tags" Target="../tags/tag726.xml"/><Relationship Id="rId59" Type="http://schemas.openxmlformats.org/officeDocument/2006/relationships/tags" Target="../tags/tag747.xml"/><Relationship Id="rId103" Type="http://schemas.openxmlformats.org/officeDocument/2006/relationships/tags" Target="../tags/tag791.xml"/><Relationship Id="rId108" Type="http://schemas.openxmlformats.org/officeDocument/2006/relationships/tags" Target="../tags/tag796.xml"/><Relationship Id="rId124" Type="http://schemas.openxmlformats.org/officeDocument/2006/relationships/tags" Target="../tags/tag812.xml"/><Relationship Id="rId129" Type="http://schemas.openxmlformats.org/officeDocument/2006/relationships/tags" Target="../tags/tag817.xml"/><Relationship Id="rId54" Type="http://schemas.openxmlformats.org/officeDocument/2006/relationships/tags" Target="../tags/tag742.xml"/><Relationship Id="rId70" Type="http://schemas.openxmlformats.org/officeDocument/2006/relationships/tags" Target="../tags/tag758.xml"/><Relationship Id="rId75" Type="http://schemas.openxmlformats.org/officeDocument/2006/relationships/tags" Target="../tags/tag763.xml"/><Relationship Id="rId91" Type="http://schemas.openxmlformats.org/officeDocument/2006/relationships/tags" Target="../tags/tag779.xml"/><Relationship Id="rId96" Type="http://schemas.openxmlformats.org/officeDocument/2006/relationships/tags" Target="../tags/tag784.xml"/><Relationship Id="rId1" Type="http://schemas.openxmlformats.org/officeDocument/2006/relationships/tags" Target="../tags/tag689.xml"/><Relationship Id="rId6" Type="http://schemas.openxmlformats.org/officeDocument/2006/relationships/tags" Target="../tags/tag694.xml"/><Relationship Id="rId23" Type="http://schemas.openxmlformats.org/officeDocument/2006/relationships/tags" Target="../tags/tag711.xml"/><Relationship Id="rId28" Type="http://schemas.openxmlformats.org/officeDocument/2006/relationships/tags" Target="../tags/tag716.xml"/><Relationship Id="rId49" Type="http://schemas.openxmlformats.org/officeDocument/2006/relationships/tags" Target="../tags/tag737.xml"/><Relationship Id="rId114" Type="http://schemas.openxmlformats.org/officeDocument/2006/relationships/tags" Target="../tags/tag802.xml"/><Relationship Id="rId119" Type="http://schemas.openxmlformats.org/officeDocument/2006/relationships/tags" Target="../tags/tag807.xml"/><Relationship Id="rId44" Type="http://schemas.openxmlformats.org/officeDocument/2006/relationships/tags" Target="../tags/tag732.xml"/><Relationship Id="rId60" Type="http://schemas.openxmlformats.org/officeDocument/2006/relationships/tags" Target="../tags/tag748.xml"/><Relationship Id="rId65" Type="http://schemas.openxmlformats.org/officeDocument/2006/relationships/tags" Target="../tags/tag753.xml"/><Relationship Id="rId81" Type="http://schemas.openxmlformats.org/officeDocument/2006/relationships/tags" Target="../tags/tag769.xml"/><Relationship Id="rId86" Type="http://schemas.openxmlformats.org/officeDocument/2006/relationships/tags" Target="../tags/tag774.xml"/><Relationship Id="rId130" Type="http://schemas.openxmlformats.org/officeDocument/2006/relationships/tags" Target="../tags/tag818.xml"/><Relationship Id="rId135" Type="http://schemas.openxmlformats.org/officeDocument/2006/relationships/image" Target="../media/image1210.png"/><Relationship Id="rId13" Type="http://schemas.openxmlformats.org/officeDocument/2006/relationships/tags" Target="../tags/tag701.xml"/><Relationship Id="rId18" Type="http://schemas.openxmlformats.org/officeDocument/2006/relationships/tags" Target="../tags/tag706.xml"/><Relationship Id="rId39" Type="http://schemas.openxmlformats.org/officeDocument/2006/relationships/tags" Target="../tags/tag727.xml"/><Relationship Id="rId109" Type="http://schemas.openxmlformats.org/officeDocument/2006/relationships/tags" Target="../tags/tag797.xml"/><Relationship Id="rId34" Type="http://schemas.openxmlformats.org/officeDocument/2006/relationships/tags" Target="../tags/tag722.xml"/><Relationship Id="rId50" Type="http://schemas.openxmlformats.org/officeDocument/2006/relationships/tags" Target="../tags/tag738.xml"/><Relationship Id="rId55" Type="http://schemas.openxmlformats.org/officeDocument/2006/relationships/tags" Target="../tags/tag743.xml"/><Relationship Id="rId76" Type="http://schemas.openxmlformats.org/officeDocument/2006/relationships/tags" Target="../tags/tag764.xml"/><Relationship Id="rId97" Type="http://schemas.openxmlformats.org/officeDocument/2006/relationships/tags" Target="../tags/tag785.xml"/><Relationship Id="rId104" Type="http://schemas.openxmlformats.org/officeDocument/2006/relationships/tags" Target="../tags/tag792.xml"/><Relationship Id="rId120" Type="http://schemas.openxmlformats.org/officeDocument/2006/relationships/tags" Target="../tags/tag808.xml"/><Relationship Id="rId125" Type="http://schemas.openxmlformats.org/officeDocument/2006/relationships/tags" Target="../tags/tag813.xml"/><Relationship Id="rId7" Type="http://schemas.openxmlformats.org/officeDocument/2006/relationships/tags" Target="../tags/tag695.xml"/><Relationship Id="rId71" Type="http://schemas.openxmlformats.org/officeDocument/2006/relationships/tags" Target="../tags/tag759.xml"/><Relationship Id="rId92" Type="http://schemas.openxmlformats.org/officeDocument/2006/relationships/tags" Target="../tags/tag780.xml"/><Relationship Id="rId2" Type="http://schemas.openxmlformats.org/officeDocument/2006/relationships/tags" Target="../tags/tag690.xml"/><Relationship Id="rId29" Type="http://schemas.openxmlformats.org/officeDocument/2006/relationships/tags" Target="../tags/tag717.xml"/><Relationship Id="rId24" Type="http://schemas.openxmlformats.org/officeDocument/2006/relationships/tags" Target="../tags/tag712.xml"/><Relationship Id="rId40" Type="http://schemas.openxmlformats.org/officeDocument/2006/relationships/tags" Target="../tags/tag728.xml"/><Relationship Id="rId45" Type="http://schemas.openxmlformats.org/officeDocument/2006/relationships/tags" Target="../tags/tag733.xml"/><Relationship Id="rId66" Type="http://schemas.openxmlformats.org/officeDocument/2006/relationships/tags" Target="../tags/tag754.xml"/><Relationship Id="rId87" Type="http://schemas.openxmlformats.org/officeDocument/2006/relationships/tags" Target="../tags/tag775.xml"/><Relationship Id="rId110" Type="http://schemas.openxmlformats.org/officeDocument/2006/relationships/tags" Target="../tags/tag798.xml"/><Relationship Id="rId115" Type="http://schemas.openxmlformats.org/officeDocument/2006/relationships/tags" Target="../tags/tag803.xml"/><Relationship Id="rId131" Type="http://schemas.openxmlformats.org/officeDocument/2006/relationships/tags" Target="../tags/tag819.xml"/><Relationship Id="rId61" Type="http://schemas.openxmlformats.org/officeDocument/2006/relationships/tags" Target="../tags/tag749.xml"/><Relationship Id="rId82" Type="http://schemas.openxmlformats.org/officeDocument/2006/relationships/tags" Target="../tags/tag770.xml"/><Relationship Id="rId19" Type="http://schemas.openxmlformats.org/officeDocument/2006/relationships/tags" Target="../tags/tag707.xml"/><Relationship Id="rId14" Type="http://schemas.openxmlformats.org/officeDocument/2006/relationships/tags" Target="../tags/tag702.xml"/><Relationship Id="rId30" Type="http://schemas.openxmlformats.org/officeDocument/2006/relationships/tags" Target="../tags/tag718.xml"/><Relationship Id="rId35" Type="http://schemas.openxmlformats.org/officeDocument/2006/relationships/tags" Target="../tags/tag723.xml"/><Relationship Id="rId56" Type="http://schemas.openxmlformats.org/officeDocument/2006/relationships/tags" Target="../tags/tag744.xml"/><Relationship Id="rId77" Type="http://schemas.openxmlformats.org/officeDocument/2006/relationships/tags" Target="../tags/tag765.xml"/><Relationship Id="rId100" Type="http://schemas.openxmlformats.org/officeDocument/2006/relationships/tags" Target="../tags/tag788.xml"/><Relationship Id="rId105" Type="http://schemas.openxmlformats.org/officeDocument/2006/relationships/tags" Target="../tags/tag793.xml"/><Relationship Id="rId126" Type="http://schemas.openxmlformats.org/officeDocument/2006/relationships/tags" Target="../tags/tag814.xml"/><Relationship Id="rId8" Type="http://schemas.openxmlformats.org/officeDocument/2006/relationships/tags" Target="../tags/tag696.xml"/><Relationship Id="rId51" Type="http://schemas.openxmlformats.org/officeDocument/2006/relationships/tags" Target="../tags/tag739.xml"/><Relationship Id="rId72" Type="http://schemas.openxmlformats.org/officeDocument/2006/relationships/tags" Target="../tags/tag760.xml"/><Relationship Id="rId93" Type="http://schemas.openxmlformats.org/officeDocument/2006/relationships/tags" Target="../tags/tag781.xml"/><Relationship Id="rId98" Type="http://schemas.openxmlformats.org/officeDocument/2006/relationships/tags" Target="../tags/tag786.xml"/><Relationship Id="rId121" Type="http://schemas.openxmlformats.org/officeDocument/2006/relationships/tags" Target="../tags/tag809.xml"/><Relationship Id="rId3" Type="http://schemas.openxmlformats.org/officeDocument/2006/relationships/tags" Target="../tags/tag691.xml"/><Relationship Id="rId25" Type="http://schemas.openxmlformats.org/officeDocument/2006/relationships/tags" Target="../tags/tag713.xml"/><Relationship Id="rId46" Type="http://schemas.openxmlformats.org/officeDocument/2006/relationships/tags" Target="../tags/tag734.xml"/><Relationship Id="rId67" Type="http://schemas.openxmlformats.org/officeDocument/2006/relationships/tags" Target="../tags/tag755.xml"/><Relationship Id="rId116" Type="http://schemas.openxmlformats.org/officeDocument/2006/relationships/tags" Target="../tags/tag804.xml"/><Relationship Id="rId20" Type="http://schemas.openxmlformats.org/officeDocument/2006/relationships/tags" Target="../tags/tag708.xml"/><Relationship Id="rId41" Type="http://schemas.openxmlformats.org/officeDocument/2006/relationships/tags" Target="../tags/tag729.xml"/><Relationship Id="rId62" Type="http://schemas.openxmlformats.org/officeDocument/2006/relationships/tags" Target="../tags/tag750.xml"/><Relationship Id="rId83" Type="http://schemas.openxmlformats.org/officeDocument/2006/relationships/tags" Target="../tags/tag771.xml"/><Relationship Id="rId88" Type="http://schemas.openxmlformats.org/officeDocument/2006/relationships/tags" Target="../tags/tag776.xml"/><Relationship Id="rId111" Type="http://schemas.openxmlformats.org/officeDocument/2006/relationships/tags" Target="../tags/tag799.xml"/><Relationship Id="rId132" Type="http://schemas.openxmlformats.org/officeDocument/2006/relationships/slideLayout" Target="../slideLayouts/slideLayout2.xml"/><Relationship Id="rId15" Type="http://schemas.openxmlformats.org/officeDocument/2006/relationships/tags" Target="../tags/tag703.xml"/><Relationship Id="rId36" Type="http://schemas.openxmlformats.org/officeDocument/2006/relationships/tags" Target="../tags/tag724.xml"/><Relationship Id="rId57" Type="http://schemas.openxmlformats.org/officeDocument/2006/relationships/tags" Target="../tags/tag745.xml"/><Relationship Id="rId106" Type="http://schemas.openxmlformats.org/officeDocument/2006/relationships/tags" Target="../tags/tag794.xml"/><Relationship Id="rId127" Type="http://schemas.openxmlformats.org/officeDocument/2006/relationships/tags" Target="../tags/tag815.xml"/><Relationship Id="rId10" Type="http://schemas.openxmlformats.org/officeDocument/2006/relationships/tags" Target="../tags/tag698.xml"/><Relationship Id="rId31" Type="http://schemas.openxmlformats.org/officeDocument/2006/relationships/tags" Target="../tags/tag719.xml"/><Relationship Id="rId52" Type="http://schemas.openxmlformats.org/officeDocument/2006/relationships/tags" Target="../tags/tag740.xml"/><Relationship Id="rId73" Type="http://schemas.openxmlformats.org/officeDocument/2006/relationships/tags" Target="../tags/tag761.xml"/><Relationship Id="rId78" Type="http://schemas.openxmlformats.org/officeDocument/2006/relationships/tags" Target="../tags/tag766.xml"/><Relationship Id="rId94" Type="http://schemas.openxmlformats.org/officeDocument/2006/relationships/tags" Target="../tags/tag782.xml"/><Relationship Id="rId99" Type="http://schemas.openxmlformats.org/officeDocument/2006/relationships/tags" Target="../tags/tag787.xml"/><Relationship Id="rId101" Type="http://schemas.openxmlformats.org/officeDocument/2006/relationships/tags" Target="../tags/tag789.xml"/><Relationship Id="rId122" Type="http://schemas.openxmlformats.org/officeDocument/2006/relationships/tags" Target="../tags/tag810.xml"/><Relationship Id="rId4" Type="http://schemas.openxmlformats.org/officeDocument/2006/relationships/tags" Target="../tags/tag692.xml"/><Relationship Id="rId9" Type="http://schemas.openxmlformats.org/officeDocument/2006/relationships/tags" Target="../tags/tag697.xml"/><Relationship Id="rId26" Type="http://schemas.openxmlformats.org/officeDocument/2006/relationships/tags" Target="../tags/tag714.xml"/><Relationship Id="rId47" Type="http://schemas.openxmlformats.org/officeDocument/2006/relationships/tags" Target="../tags/tag735.xml"/><Relationship Id="rId68" Type="http://schemas.openxmlformats.org/officeDocument/2006/relationships/tags" Target="../tags/tag756.xml"/><Relationship Id="rId89" Type="http://schemas.openxmlformats.org/officeDocument/2006/relationships/tags" Target="../tags/tag777.xml"/><Relationship Id="rId112" Type="http://schemas.openxmlformats.org/officeDocument/2006/relationships/tags" Target="../tags/tag800.xml"/><Relationship Id="rId133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832.xml"/><Relationship Id="rId18" Type="http://schemas.openxmlformats.org/officeDocument/2006/relationships/tags" Target="../tags/tag837.xml"/><Relationship Id="rId26" Type="http://schemas.openxmlformats.org/officeDocument/2006/relationships/tags" Target="../tags/tag845.xml"/><Relationship Id="rId39" Type="http://schemas.openxmlformats.org/officeDocument/2006/relationships/tags" Target="../tags/tag858.xml"/><Relationship Id="rId21" Type="http://schemas.openxmlformats.org/officeDocument/2006/relationships/tags" Target="../tags/tag840.xml"/><Relationship Id="rId34" Type="http://schemas.openxmlformats.org/officeDocument/2006/relationships/tags" Target="../tags/tag853.xml"/><Relationship Id="rId42" Type="http://schemas.openxmlformats.org/officeDocument/2006/relationships/tags" Target="../tags/tag861.xml"/><Relationship Id="rId7" Type="http://schemas.openxmlformats.org/officeDocument/2006/relationships/tags" Target="../tags/tag826.xml"/><Relationship Id="rId2" Type="http://schemas.openxmlformats.org/officeDocument/2006/relationships/tags" Target="../tags/tag821.xml"/><Relationship Id="rId16" Type="http://schemas.openxmlformats.org/officeDocument/2006/relationships/tags" Target="../tags/tag835.xml"/><Relationship Id="rId29" Type="http://schemas.openxmlformats.org/officeDocument/2006/relationships/tags" Target="../tags/tag848.xml"/><Relationship Id="rId1" Type="http://schemas.openxmlformats.org/officeDocument/2006/relationships/tags" Target="../tags/tag820.xml"/><Relationship Id="rId6" Type="http://schemas.openxmlformats.org/officeDocument/2006/relationships/tags" Target="../tags/tag825.xml"/><Relationship Id="rId11" Type="http://schemas.openxmlformats.org/officeDocument/2006/relationships/tags" Target="../tags/tag830.xml"/><Relationship Id="rId24" Type="http://schemas.openxmlformats.org/officeDocument/2006/relationships/tags" Target="../tags/tag843.xml"/><Relationship Id="rId32" Type="http://schemas.openxmlformats.org/officeDocument/2006/relationships/tags" Target="../tags/tag851.xml"/><Relationship Id="rId37" Type="http://schemas.openxmlformats.org/officeDocument/2006/relationships/tags" Target="../tags/tag856.xml"/><Relationship Id="rId40" Type="http://schemas.openxmlformats.org/officeDocument/2006/relationships/tags" Target="../tags/tag859.xml"/><Relationship Id="rId45" Type="http://schemas.openxmlformats.org/officeDocument/2006/relationships/tags" Target="../tags/tag821.xml"/><Relationship Id="rId5" Type="http://schemas.openxmlformats.org/officeDocument/2006/relationships/tags" Target="../tags/tag824.xml"/><Relationship Id="rId15" Type="http://schemas.openxmlformats.org/officeDocument/2006/relationships/tags" Target="../tags/tag834.xml"/><Relationship Id="rId23" Type="http://schemas.openxmlformats.org/officeDocument/2006/relationships/tags" Target="../tags/tag842.xml"/><Relationship Id="rId28" Type="http://schemas.openxmlformats.org/officeDocument/2006/relationships/tags" Target="../tags/tag847.xml"/><Relationship Id="rId36" Type="http://schemas.openxmlformats.org/officeDocument/2006/relationships/tags" Target="../tags/tag855.xml"/><Relationship Id="rId10" Type="http://schemas.openxmlformats.org/officeDocument/2006/relationships/tags" Target="../tags/tag829.xml"/><Relationship Id="rId19" Type="http://schemas.openxmlformats.org/officeDocument/2006/relationships/tags" Target="../tags/tag838.xml"/><Relationship Id="rId31" Type="http://schemas.openxmlformats.org/officeDocument/2006/relationships/tags" Target="../tags/tag850.xml"/><Relationship Id="rId44" Type="http://schemas.openxmlformats.org/officeDocument/2006/relationships/notesSlide" Target="../notesSlides/notesSlide27.xml"/><Relationship Id="rId4" Type="http://schemas.openxmlformats.org/officeDocument/2006/relationships/tags" Target="../tags/tag823.xml"/><Relationship Id="rId9" Type="http://schemas.openxmlformats.org/officeDocument/2006/relationships/tags" Target="../tags/tag828.xml"/><Relationship Id="rId14" Type="http://schemas.openxmlformats.org/officeDocument/2006/relationships/tags" Target="../tags/tag833.xml"/><Relationship Id="rId22" Type="http://schemas.openxmlformats.org/officeDocument/2006/relationships/tags" Target="../tags/tag841.xml"/><Relationship Id="rId27" Type="http://schemas.openxmlformats.org/officeDocument/2006/relationships/tags" Target="../tags/tag846.xml"/><Relationship Id="rId30" Type="http://schemas.openxmlformats.org/officeDocument/2006/relationships/tags" Target="../tags/tag849.xml"/><Relationship Id="rId35" Type="http://schemas.openxmlformats.org/officeDocument/2006/relationships/tags" Target="../tags/tag854.xml"/><Relationship Id="rId43" Type="http://schemas.openxmlformats.org/officeDocument/2006/relationships/slideLayout" Target="../slideLayouts/slideLayout2.xml"/><Relationship Id="rId8" Type="http://schemas.openxmlformats.org/officeDocument/2006/relationships/tags" Target="../tags/tag827.xml"/><Relationship Id="rId3" Type="http://schemas.openxmlformats.org/officeDocument/2006/relationships/tags" Target="../tags/tag822.xml"/><Relationship Id="rId12" Type="http://schemas.openxmlformats.org/officeDocument/2006/relationships/tags" Target="../tags/tag831.xml"/><Relationship Id="rId17" Type="http://schemas.openxmlformats.org/officeDocument/2006/relationships/tags" Target="../tags/tag836.xml"/><Relationship Id="rId25" Type="http://schemas.openxmlformats.org/officeDocument/2006/relationships/tags" Target="../tags/tag844.xml"/><Relationship Id="rId33" Type="http://schemas.openxmlformats.org/officeDocument/2006/relationships/tags" Target="../tags/tag852.xml"/><Relationship Id="rId38" Type="http://schemas.openxmlformats.org/officeDocument/2006/relationships/tags" Target="../tags/tag857.xml"/><Relationship Id="rId46" Type="http://schemas.openxmlformats.org/officeDocument/2006/relationships/image" Target="../media/image33.png"/><Relationship Id="rId20" Type="http://schemas.openxmlformats.org/officeDocument/2006/relationships/tags" Target="../tags/tag839.xml"/><Relationship Id="rId41" Type="http://schemas.openxmlformats.org/officeDocument/2006/relationships/tags" Target="../tags/tag86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864.xml"/><Relationship Id="rId2" Type="http://schemas.openxmlformats.org/officeDocument/2006/relationships/tags" Target="../tags/tag863.xml"/><Relationship Id="rId1" Type="http://schemas.openxmlformats.org/officeDocument/2006/relationships/tags" Target="../tags/tag862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tags" Target="../tags/tag891.xml"/><Relationship Id="rId21" Type="http://schemas.openxmlformats.org/officeDocument/2006/relationships/tags" Target="../tags/tag886.xml"/><Relationship Id="rId42" Type="http://schemas.openxmlformats.org/officeDocument/2006/relationships/tags" Target="../tags/tag907.xml"/><Relationship Id="rId47" Type="http://schemas.openxmlformats.org/officeDocument/2006/relationships/tags" Target="../tags/tag912.xml"/><Relationship Id="rId63" Type="http://schemas.openxmlformats.org/officeDocument/2006/relationships/tags" Target="../tags/tag928.xml"/><Relationship Id="rId68" Type="http://schemas.openxmlformats.org/officeDocument/2006/relationships/tags" Target="../tags/tag933.xml"/><Relationship Id="rId16" Type="http://schemas.openxmlformats.org/officeDocument/2006/relationships/tags" Target="../tags/tag881.xml"/><Relationship Id="rId11" Type="http://schemas.openxmlformats.org/officeDocument/2006/relationships/tags" Target="../tags/tag876.xml"/><Relationship Id="rId32" Type="http://schemas.openxmlformats.org/officeDocument/2006/relationships/tags" Target="../tags/tag897.xml"/><Relationship Id="rId37" Type="http://schemas.openxmlformats.org/officeDocument/2006/relationships/tags" Target="../tags/tag902.xml"/><Relationship Id="rId53" Type="http://schemas.openxmlformats.org/officeDocument/2006/relationships/tags" Target="../tags/tag918.xml"/><Relationship Id="rId58" Type="http://schemas.openxmlformats.org/officeDocument/2006/relationships/tags" Target="../tags/tag923.xml"/><Relationship Id="rId74" Type="http://schemas.openxmlformats.org/officeDocument/2006/relationships/tags" Target="../tags/tag939.xml"/><Relationship Id="rId79" Type="http://schemas.openxmlformats.org/officeDocument/2006/relationships/notesSlide" Target="../notesSlides/notesSlide29.xml"/><Relationship Id="rId5" Type="http://schemas.openxmlformats.org/officeDocument/2006/relationships/tags" Target="../tags/tag870.xml"/><Relationship Id="rId61" Type="http://schemas.openxmlformats.org/officeDocument/2006/relationships/tags" Target="../tags/tag926.xml"/><Relationship Id="rId19" Type="http://schemas.openxmlformats.org/officeDocument/2006/relationships/tags" Target="../tags/tag884.xml"/><Relationship Id="rId14" Type="http://schemas.openxmlformats.org/officeDocument/2006/relationships/tags" Target="../tags/tag879.xml"/><Relationship Id="rId22" Type="http://schemas.openxmlformats.org/officeDocument/2006/relationships/tags" Target="../tags/tag887.xml"/><Relationship Id="rId27" Type="http://schemas.openxmlformats.org/officeDocument/2006/relationships/tags" Target="../tags/tag892.xml"/><Relationship Id="rId30" Type="http://schemas.openxmlformats.org/officeDocument/2006/relationships/tags" Target="../tags/tag895.xml"/><Relationship Id="rId35" Type="http://schemas.openxmlformats.org/officeDocument/2006/relationships/tags" Target="../tags/tag900.xml"/><Relationship Id="rId43" Type="http://schemas.openxmlformats.org/officeDocument/2006/relationships/tags" Target="../tags/tag908.xml"/><Relationship Id="rId48" Type="http://schemas.openxmlformats.org/officeDocument/2006/relationships/tags" Target="../tags/tag913.xml"/><Relationship Id="rId56" Type="http://schemas.openxmlformats.org/officeDocument/2006/relationships/tags" Target="../tags/tag921.xml"/><Relationship Id="rId64" Type="http://schemas.openxmlformats.org/officeDocument/2006/relationships/tags" Target="../tags/tag929.xml"/><Relationship Id="rId69" Type="http://schemas.openxmlformats.org/officeDocument/2006/relationships/tags" Target="../tags/tag934.xml"/><Relationship Id="rId77" Type="http://schemas.openxmlformats.org/officeDocument/2006/relationships/tags" Target="../tags/tag942.xml"/><Relationship Id="rId8" Type="http://schemas.openxmlformats.org/officeDocument/2006/relationships/tags" Target="../tags/tag873.xml"/><Relationship Id="rId51" Type="http://schemas.openxmlformats.org/officeDocument/2006/relationships/tags" Target="../tags/tag916.xml"/><Relationship Id="rId72" Type="http://schemas.openxmlformats.org/officeDocument/2006/relationships/tags" Target="../tags/tag937.xml"/><Relationship Id="rId80" Type="http://schemas.openxmlformats.org/officeDocument/2006/relationships/customXml" Target="../ink/ink49.xml"/><Relationship Id="rId3" Type="http://schemas.openxmlformats.org/officeDocument/2006/relationships/tags" Target="../tags/tag868.xml"/><Relationship Id="rId12" Type="http://schemas.openxmlformats.org/officeDocument/2006/relationships/tags" Target="../tags/tag877.xml"/><Relationship Id="rId17" Type="http://schemas.openxmlformats.org/officeDocument/2006/relationships/tags" Target="../tags/tag882.xml"/><Relationship Id="rId25" Type="http://schemas.openxmlformats.org/officeDocument/2006/relationships/tags" Target="../tags/tag890.xml"/><Relationship Id="rId33" Type="http://schemas.openxmlformats.org/officeDocument/2006/relationships/tags" Target="../tags/tag898.xml"/><Relationship Id="rId38" Type="http://schemas.openxmlformats.org/officeDocument/2006/relationships/tags" Target="../tags/tag903.xml"/><Relationship Id="rId46" Type="http://schemas.openxmlformats.org/officeDocument/2006/relationships/tags" Target="../tags/tag911.xml"/><Relationship Id="rId59" Type="http://schemas.openxmlformats.org/officeDocument/2006/relationships/tags" Target="../tags/tag924.xml"/><Relationship Id="rId67" Type="http://schemas.openxmlformats.org/officeDocument/2006/relationships/tags" Target="../tags/tag932.xml"/><Relationship Id="rId20" Type="http://schemas.openxmlformats.org/officeDocument/2006/relationships/tags" Target="../tags/tag885.xml"/><Relationship Id="rId41" Type="http://schemas.openxmlformats.org/officeDocument/2006/relationships/tags" Target="../tags/tag906.xml"/><Relationship Id="rId54" Type="http://schemas.openxmlformats.org/officeDocument/2006/relationships/tags" Target="../tags/tag919.xml"/><Relationship Id="rId62" Type="http://schemas.openxmlformats.org/officeDocument/2006/relationships/tags" Target="../tags/tag927.xml"/><Relationship Id="rId70" Type="http://schemas.openxmlformats.org/officeDocument/2006/relationships/tags" Target="../tags/tag935.xml"/><Relationship Id="rId75" Type="http://schemas.openxmlformats.org/officeDocument/2006/relationships/tags" Target="../tags/tag940.xml"/><Relationship Id="rId1" Type="http://schemas.openxmlformats.org/officeDocument/2006/relationships/tags" Target="../tags/tag866.xml"/><Relationship Id="rId6" Type="http://schemas.openxmlformats.org/officeDocument/2006/relationships/tags" Target="../tags/tag871.xml"/><Relationship Id="rId15" Type="http://schemas.openxmlformats.org/officeDocument/2006/relationships/tags" Target="../tags/tag880.xml"/><Relationship Id="rId23" Type="http://schemas.openxmlformats.org/officeDocument/2006/relationships/tags" Target="../tags/tag888.xml"/><Relationship Id="rId28" Type="http://schemas.openxmlformats.org/officeDocument/2006/relationships/tags" Target="../tags/tag893.xml"/><Relationship Id="rId36" Type="http://schemas.openxmlformats.org/officeDocument/2006/relationships/tags" Target="../tags/tag901.xml"/><Relationship Id="rId49" Type="http://schemas.openxmlformats.org/officeDocument/2006/relationships/tags" Target="../tags/tag914.xml"/><Relationship Id="rId57" Type="http://schemas.openxmlformats.org/officeDocument/2006/relationships/tags" Target="../tags/tag922.xml"/><Relationship Id="rId10" Type="http://schemas.openxmlformats.org/officeDocument/2006/relationships/tags" Target="../tags/tag875.xml"/><Relationship Id="rId31" Type="http://schemas.openxmlformats.org/officeDocument/2006/relationships/tags" Target="../tags/tag896.xml"/><Relationship Id="rId44" Type="http://schemas.openxmlformats.org/officeDocument/2006/relationships/tags" Target="../tags/tag909.xml"/><Relationship Id="rId52" Type="http://schemas.openxmlformats.org/officeDocument/2006/relationships/tags" Target="../tags/tag917.xml"/><Relationship Id="rId60" Type="http://schemas.openxmlformats.org/officeDocument/2006/relationships/tags" Target="../tags/tag925.xml"/><Relationship Id="rId65" Type="http://schemas.openxmlformats.org/officeDocument/2006/relationships/tags" Target="../tags/tag930.xml"/><Relationship Id="rId73" Type="http://schemas.openxmlformats.org/officeDocument/2006/relationships/tags" Target="../tags/tag938.xml"/><Relationship Id="rId78" Type="http://schemas.openxmlformats.org/officeDocument/2006/relationships/slideLayout" Target="../slideLayouts/slideLayout2.xml"/><Relationship Id="rId81" Type="http://schemas.openxmlformats.org/officeDocument/2006/relationships/image" Target="../media/image140.png"/><Relationship Id="rId4" Type="http://schemas.openxmlformats.org/officeDocument/2006/relationships/tags" Target="../tags/tag869.xml"/><Relationship Id="rId9" Type="http://schemas.openxmlformats.org/officeDocument/2006/relationships/tags" Target="../tags/tag874.xml"/><Relationship Id="rId13" Type="http://schemas.openxmlformats.org/officeDocument/2006/relationships/tags" Target="../tags/tag878.xml"/><Relationship Id="rId18" Type="http://schemas.openxmlformats.org/officeDocument/2006/relationships/tags" Target="../tags/tag883.xml"/><Relationship Id="rId39" Type="http://schemas.openxmlformats.org/officeDocument/2006/relationships/tags" Target="../tags/tag904.xml"/><Relationship Id="rId34" Type="http://schemas.openxmlformats.org/officeDocument/2006/relationships/tags" Target="../tags/tag899.xml"/><Relationship Id="rId50" Type="http://schemas.openxmlformats.org/officeDocument/2006/relationships/tags" Target="../tags/tag915.xml"/><Relationship Id="rId55" Type="http://schemas.openxmlformats.org/officeDocument/2006/relationships/tags" Target="../tags/tag920.xml"/><Relationship Id="rId76" Type="http://schemas.openxmlformats.org/officeDocument/2006/relationships/tags" Target="../tags/tag941.xml"/><Relationship Id="rId7" Type="http://schemas.openxmlformats.org/officeDocument/2006/relationships/tags" Target="../tags/tag872.xml"/><Relationship Id="rId71" Type="http://schemas.openxmlformats.org/officeDocument/2006/relationships/tags" Target="../tags/tag936.xml"/><Relationship Id="rId2" Type="http://schemas.openxmlformats.org/officeDocument/2006/relationships/tags" Target="../tags/tag867.xml"/><Relationship Id="rId29" Type="http://schemas.openxmlformats.org/officeDocument/2006/relationships/tags" Target="../tags/tag894.xml"/><Relationship Id="rId24" Type="http://schemas.openxmlformats.org/officeDocument/2006/relationships/tags" Target="../tags/tag889.xml"/><Relationship Id="rId40" Type="http://schemas.openxmlformats.org/officeDocument/2006/relationships/tags" Target="../tags/tag905.xml"/><Relationship Id="rId45" Type="http://schemas.openxmlformats.org/officeDocument/2006/relationships/tags" Target="../tags/tag910.xml"/><Relationship Id="rId66" Type="http://schemas.openxmlformats.org/officeDocument/2006/relationships/tags" Target="../tags/tag931.xml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tags" Target="../tags/tag968.xml"/><Relationship Id="rId21" Type="http://schemas.openxmlformats.org/officeDocument/2006/relationships/tags" Target="../tags/tag963.xml"/><Relationship Id="rId42" Type="http://schemas.openxmlformats.org/officeDocument/2006/relationships/tags" Target="../tags/tag984.xml"/><Relationship Id="rId47" Type="http://schemas.openxmlformats.org/officeDocument/2006/relationships/tags" Target="../tags/tag989.xml"/><Relationship Id="rId63" Type="http://schemas.openxmlformats.org/officeDocument/2006/relationships/tags" Target="../tags/tag1005.xml"/><Relationship Id="rId68" Type="http://schemas.openxmlformats.org/officeDocument/2006/relationships/tags" Target="../tags/tag1010.xml"/><Relationship Id="rId84" Type="http://schemas.openxmlformats.org/officeDocument/2006/relationships/customXml" Target="../ink/ink52.xml"/><Relationship Id="rId16" Type="http://schemas.openxmlformats.org/officeDocument/2006/relationships/tags" Target="../tags/tag958.xml"/><Relationship Id="rId11" Type="http://schemas.openxmlformats.org/officeDocument/2006/relationships/tags" Target="../tags/tag953.xml"/><Relationship Id="rId32" Type="http://schemas.openxmlformats.org/officeDocument/2006/relationships/tags" Target="../tags/tag974.xml"/><Relationship Id="rId37" Type="http://schemas.openxmlformats.org/officeDocument/2006/relationships/tags" Target="../tags/tag979.xml"/><Relationship Id="rId53" Type="http://schemas.openxmlformats.org/officeDocument/2006/relationships/tags" Target="../tags/tag995.xml"/><Relationship Id="rId58" Type="http://schemas.openxmlformats.org/officeDocument/2006/relationships/tags" Target="../tags/tag1000.xml"/><Relationship Id="rId74" Type="http://schemas.openxmlformats.org/officeDocument/2006/relationships/tags" Target="../tags/tag1016.xml"/><Relationship Id="rId79" Type="http://schemas.openxmlformats.org/officeDocument/2006/relationships/notesSlide" Target="../notesSlides/notesSlide30.xml"/><Relationship Id="rId5" Type="http://schemas.openxmlformats.org/officeDocument/2006/relationships/tags" Target="../tags/tag947.xml"/><Relationship Id="rId19" Type="http://schemas.openxmlformats.org/officeDocument/2006/relationships/tags" Target="../tags/tag961.xml"/><Relationship Id="rId14" Type="http://schemas.openxmlformats.org/officeDocument/2006/relationships/tags" Target="../tags/tag956.xml"/><Relationship Id="rId22" Type="http://schemas.openxmlformats.org/officeDocument/2006/relationships/tags" Target="../tags/tag964.xml"/><Relationship Id="rId27" Type="http://schemas.openxmlformats.org/officeDocument/2006/relationships/tags" Target="../tags/tag969.xml"/><Relationship Id="rId30" Type="http://schemas.openxmlformats.org/officeDocument/2006/relationships/tags" Target="../tags/tag972.xml"/><Relationship Id="rId35" Type="http://schemas.openxmlformats.org/officeDocument/2006/relationships/tags" Target="../tags/tag977.xml"/><Relationship Id="rId43" Type="http://schemas.openxmlformats.org/officeDocument/2006/relationships/tags" Target="../tags/tag985.xml"/><Relationship Id="rId48" Type="http://schemas.openxmlformats.org/officeDocument/2006/relationships/tags" Target="../tags/tag990.xml"/><Relationship Id="rId56" Type="http://schemas.openxmlformats.org/officeDocument/2006/relationships/tags" Target="../tags/tag998.xml"/><Relationship Id="rId64" Type="http://schemas.openxmlformats.org/officeDocument/2006/relationships/tags" Target="../tags/tag1006.xml"/><Relationship Id="rId69" Type="http://schemas.openxmlformats.org/officeDocument/2006/relationships/tags" Target="../tags/tag1011.xml"/><Relationship Id="rId77" Type="http://schemas.openxmlformats.org/officeDocument/2006/relationships/tags" Target="../tags/tag1019.xml"/><Relationship Id="rId8" Type="http://schemas.openxmlformats.org/officeDocument/2006/relationships/tags" Target="../tags/tag950.xml"/><Relationship Id="rId51" Type="http://schemas.openxmlformats.org/officeDocument/2006/relationships/tags" Target="../tags/tag993.xml"/><Relationship Id="rId72" Type="http://schemas.openxmlformats.org/officeDocument/2006/relationships/tags" Target="../tags/tag1014.xml"/><Relationship Id="rId80" Type="http://schemas.openxmlformats.org/officeDocument/2006/relationships/customXml" Target="../ink/ink50.xml"/><Relationship Id="rId85" Type="http://schemas.openxmlformats.org/officeDocument/2006/relationships/image" Target="../media/image32.png"/><Relationship Id="rId3" Type="http://schemas.openxmlformats.org/officeDocument/2006/relationships/tags" Target="../tags/tag945.xml"/><Relationship Id="rId12" Type="http://schemas.openxmlformats.org/officeDocument/2006/relationships/tags" Target="../tags/tag954.xml"/><Relationship Id="rId17" Type="http://schemas.openxmlformats.org/officeDocument/2006/relationships/tags" Target="../tags/tag959.xml"/><Relationship Id="rId25" Type="http://schemas.openxmlformats.org/officeDocument/2006/relationships/tags" Target="../tags/tag967.xml"/><Relationship Id="rId33" Type="http://schemas.openxmlformats.org/officeDocument/2006/relationships/tags" Target="../tags/tag975.xml"/><Relationship Id="rId38" Type="http://schemas.openxmlformats.org/officeDocument/2006/relationships/tags" Target="../tags/tag980.xml"/><Relationship Id="rId46" Type="http://schemas.openxmlformats.org/officeDocument/2006/relationships/tags" Target="../tags/tag988.xml"/><Relationship Id="rId59" Type="http://schemas.openxmlformats.org/officeDocument/2006/relationships/tags" Target="../tags/tag1001.xml"/><Relationship Id="rId67" Type="http://schemas.openxmlformats.org/officeDocument/2006/relationships/tags" Target="../tags/tag1009.xml"/><Relationship Id="rId20" Type="http://schemas.openxmlformats.org/officeDocument/2006/relationships/tags" Target="../tags/tag962.xml"/><Relationship Id="rId41" Type="http://schemas.openxmlformats.org/officeDocument/2006/relationships/tags" Target="../tags/tag983.xml"/><Relationship Id="rId54" Type="http://schemas.openxmlformats.org/officeDocument/2006/relationships/tags" Target="../tags/tag996.xml"/><Relationship Id="rId62" Type="http://schemas.openxmlformats.org/officeDocument/2006/relationships/tags" Target="../tags/tag1004.xml"/><Relationship Id="rId70" Type="http://schemas.openxmlformats.org/officeDocument/2006/relationships/tags" Target="../tags/tag1012.xml"/><Relationship Id="rId75" Type="http://schemas.openxmlformats.org/officeDocument/2006/relationships/tags" Target="../tags/tag1017.xml"/><Relationship Id="rId83" Type="http://schemas.openxmlformats.org/officeDocument/2006/relationships/image" Target="../media/image31.png"/><Relationship Id="rId1" Type="http://schemas.openxmlformats.org/officeDocument/2006/relationships/tags" Target="../tags/tag943.xml"/><Relationship Id="rId6" Type="http://schemas.openxmlformats.org/officeDocument/2006/relationships/tags" Target="../tags/tag948.xml"/><Relationship Id="rId15" Type="http://schemas.openxmlformats.org/officeDocument/2006/relationships/tags" Target="../tags/tag957.xml"/><Relationship Id="rId23" Type="http://schemas.openxmlformats.org/officeDocument/2006/relationships/tags" Target="../tags/tag965.xml"/><Relationship Id="rId28" Type="http://schemas.openxmlformats.org/officeDocument/2006/relationships/tags" Target="../tags/tag970.xml"/><Relationship Id="rId36" Type="http://schemas.openxmlformats.org/officeDocument/2006/relationships/tags" Target="../tags/tag978.xml"/><Relationship Id="rId49" Type="http://schemas.openxmlformats.org/officeDocument/2006/relationships/tags" Target="../tags/tag991.xml"/><Relationship Id="rId57" Type="http://schemas.openxmlformats.org/officeDocument/2006/relationships/tags" Target="../tags/tag999.xml"/><Relationship Id="rId10" Type="http://schemas.openxmlformats.org/officeDocument/2006/relationships/tags" Target="../tags/tag952.xml"/><Relationship Id="rId31" Type="http://schemas.openxmlformats.org/officeDocument/2006/relationships/tags" Target="../tags/tag973.xml"/><Relationship Id="rId44" Type="http://schemas.openxmlformats.org/officeDocument/2006/relationships/tags" Target="../tags/tag986.xml"/><Relationship Id="rId52" Type="http://schemas.openxmlformats.org/officeDocument/2006/relationships/tags" Target="../tags/tag994.xml"/><Relationship Id="rId60" Type="http://schemas.openxmlformats.org/officeDocument/2006/relationships/tags" Target="../tags/tag1002.xml"/><Relationship Id="rId65" Type="http://schemas.openxmlformats.org/officeDocument/2006/relationships/tags" Target="../tags/tag1007.xml"/><Relationship Id="rId73" Type="http://schemas.openxmlformats.org/officeDocument/2006/relationships/tags" Target="../tags/tag1015.xml"/><Relationship Id="rId78" Type="http://schemas.openxmlformats.org/officeDocument/2006/relationships/slideLayout" Target="../slideLayouts/slideLayout2.xml"/><Relationship Id="rId81" Type="http://schemas.openxmlformats.org/officeDocument/2006/relationships/image" Target="../media/image150.png"/><Relationship Id="rId86" Type="http://schemas.openxmlformats.org/officeDocument/2006/relationships/customXml" Target="../ink/ink53.xml"/><Relationship Id="rId4" Type="http://schemas.openxmlformats.org/officeDocument/2006/relationships/tags" Target="../tags/tag946.xml"/><Relationship Id="rId9" Type="http://schemas.openxmlformats.org/officeDocument/2006/relationships/tags" Target="../tags/tag951.xml"/><Relationship Id="rId13" Type="http://schemas.openxmlformats.org/officeDocument/2006/relationships/tags" Target="../tags/tag955.xml"/><Relationship Id="rId18" Type="http://schemas.openxmlformats.org/officeDocument/2006/relationships/tags" Target="../tags/tag960.xml"/><Relationship Id="rId39" Type="http://schemas.openxmlformats.org/officeDocument/2006/relationships/tags" Target="../tags/tag981.xml"/><Relationship Id="rId34" Type="http://schemas.openxmlformats.org/officeDocument/2006/relationships/tags" Target="../tags/tag976.xml"/><Relationship Id="rId50" Type="http://schemas.openxmlformats.org/officeDocument/2006/relationships/tags" Target="../tags/tag992.xml"/><Relationship Id="rId55" Type="http://schemas.openxmlformats.org/officeDocument/2006/relationships/tags" Target="../tags/tag997.xml"/><Relationship Id="rId76" Type="http://schemas.openxmlformats.org/officeDocument/2006/relationships/tags" Target="../tags/tag1018.xml"/><Relationship Id="rId7" Type="http://schemas.openxmlformats.org/officeDocument/2006/relationships/tags" Target="../tags/tag949.xml"/><Relationship Id="rId71" Type="http://schemas.openxmlformats.org/officeDocument/2006/relationships/tags" Target="../tags/tag1013.xml"/><Relationship Id="rId2" Type="http://schemas.openxmlformats.org/officeDocument/2006/relationships/tags" Target="../tags/tag944.xml"/><Relationship Id="rId29" Type="http://schemas.openxmlformats.org/officeDocument/2006/relationships/tags" Target="../tags/tag971.xml"/><Relationship Id="rId24" Type="http://schemas.openxmlformats.org/officeDocument/2006/relationships/tags" Target="../tags/tag966.xml"/><Relationship Id="rId40" Type="http://schemas.openxmlformats.org/officeDocument/2006/relationships/tags" Target="../tags/tag982.xml"/><Relationship Id="rId45" Type="http://schemas.openxmlformats.org/officeDocument/2006/relationships/tags" Target="../tags/tag987.xml"/><Relationship Id="rId66" Type="http://schemas.openxmlformats.org/officeDocument/2006/relationships/tags" Target="../tags/tag1008.xml"/><Relationship Id="rId87" Type="http://schemas.openxmlformats.org/officeDocument/2006/relationships/image" Target="../media/image34.png"/><Relationship Id="rId61" Type="http://schemas.openxmlformats.org/officeDocument/2006/relationships/tags" Target="../tags/tag1003.xml"/><Relationship Id="rId82" Type="http://schemas.openxmlformats.org/officeDocument/2006/relationships/customXml" Target="../ink/ink51.xml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tags" Target="../tags/tag1045.xml"/><Relationship Id="rId21" Type="http://schemas.openxmlformats.org/officeDocument/2006/relationships/tags" Target="../tags/tag1040.xml"/><Relationship Id="rId42" Type="http://schemas.openxmlformats.org/officeDocument/2006/relationships/tags" Target="../tags/tag1061.xml"/><Relationship Id="rId47" Type="http://schemas.openxmlformats.org/officeDocument/2006/relationships/tags" Target="../tags/tag1066.xml"/><Relationship Id="rId63" Type="http://schemas.openxmlformats.org/officeDocument/2006/relationships/tags" Target="../tags/tag1082.xml"/><Relationship Id="rId68" Type="http://schemas.openxmlformats.org/officeDocument/2006/relationships/tags" Target="../tags/tag1087.xml"/><Relationship Id="rId84" Type="http://schemas.openxmlformats.org/officeDocument/2006/relationships/customXml" Target="../ink/ink56.xml"/><Relationship Id="rId89" Type="http://schemas.openxmlformats.org/officeDocument/2006/relationships/image" Target="../media/image39.png"/><Relationship Id="rId16" Type="http://schemas.openxmlformats.org/officeDocument/2006/relationships/tags" Target="../tags/tag1035.xml"/><Relationship Id="rId11" Type="http://schemas.openxmlformats.org/officeDocument/2006/relationships/tags" Target="../tags/tag1030.xml"/><Relationship Id="rId32" Type="http://schemas.openxmlformats.org/officeDocument/2006/relationships/tags" Target="../tags/tag1051.xml"/><Relationship Id="rId37" Type="http://schemas.openxmlformats.org/officeDocument/2006/relationships/tags" Target="../tags/tag1056.xml"/><Relationship Id="rId53" Type="http://schemas.openxmlformats.org/officeDocument/2006/relationships/tags" Target="../tags/tag1072.xml"/><Relationship Id="rId58" Type="http://schemas.openxmlformats.org/officeDocument/2006/relationships/tags" Target="../tags/tag1077.xml"/><Relationship Id="rId74" Type="http://schemas.openxmlformats.org/officeDocument/2006/relationships/tags" Target="../tags/tag1093.xml"/><Relationship Id="rId79" Type="http://schemas.openxmlformats.org/officeDocument/2006/relationships/notesSlide" Target="../notesSlides/notesSlide31.xml"/><Relationship Id="rId5" Type="http://schemas.openxmlformats.org/officeDocument/2006/relationships/tags" Target="../tags/tag1024.xml"/><Relationship Id="rId90" Type="http://schemas.openxmlformats.org/officeDocument/2006/relationships/customXml" Target="../ink/ink59.xml"/><Relationship Id="rId95" Type="http://schemas.openxmlformats.org/officeDocument/2006/relationships/image" Target="../media/image42.png"/><Relationship Id="rId22" Type="http://schemas.openxmlformats.org/officeDocument/2006/relationships/tags" Target="../tags/tag1041.xml"/><Relationship Id="rId27" Type="http://schemas.openxmlformats.org/officeDocument/2006/relationships/tags" Target="../tags/tag1046.xml"/><Relationship Id="rId43" Type="http://schemas.openxmlformats.org/officeDocument/2006/relationships/tags" Target="../tags/tag1062.xml"/><Relationship Id="rId48" Type="http://schemas.openxmlformats.org/officeDocument/2006/relationships/tags" Target="../tags/tag1067.xml"/><Relationship Id="rId64" Type="http://schemas.openxmlformats.org/officeDocument/2006/relationships/tags" Target="../tags/tag1083.xml"/><Relationship Id="rId69" Type="http://schemas.openxmlformats.org/officeDocument/2006/relationships/tags" Target="../tags/tag1088.xml"/><Relationship Id="rId80" Type="http://schemas.openxmlformats.org/officeDocument/2006/relationships/customXml" Target="../ink/ink54.xml"/><Relationship Id="rId85" Type="http://schemas.openxmlformats.org/officeDocument/2006/relationships/image" Target="../media/image37.png"/><Relationship Id="rId12" Type="http://schemas.openxmlformats.org/officeDocument/2006/relationships/tags" Target="../tags/tag1031.xml"/><Relationship Id="rId17" Type="http://schemas.openxmlformats.org/officeDocument/2006/relationships/tags" Target="../tags/tag1036.xml"/><Relationship Id="rId25" Type="http://schemas.openxmlformats.org/officeDocument/2006/relationships/tags" Target="../tags/tag1044.xml"/><Relationship Id="rId33" Type="http://schemas.openxmlformats.org/officeDocument/2006/relationships/tags" Target="../tags/tag1052.xml"/><Relationship Id="rId38" Type="http://schemas.openxmlformats.org/officeDocument/2006/relationships/tags" Target="../tags/tag1057.xml"/><Relationship Id="rId46" Type="http://schemas.openxmlformats.org/officeDocument/2006/relationships/tags" Target="../tags/tag1065.xml"/><Relationship Id="rId59" Type="http://schemas.openxmlformats.org/officeDocument/2006/relationships/tags" Target="../tags/tag1078.xml"/><Relationship Id="rId67" Type="http://schemas.openxmlformats.org/officeDocument/2006/relationships/tags" Target="../tags/tag1086.xml"/><Relationship Id="rId20" Type="http://schemas.openxmlformats.org/officeDocument/2006/relationships/tags" Target="../tags/tag1039.xml"/><Relationship Id="rId41" Type="http://schemas.openxmlformats.org/officeDocument/2006/relationships/tags" Target="../tags/tag1060.xml"/><Relationship Id="rId54" Type="http://schemas.openxmlformats.org/officeDocument/2006/relationships/tags" Target="../tags/tag1073.xml"/><Relationship Id="rId62" Type="http://schemas.openxmlformats.org/officeDocument/2006/relationships/tags" Target="../tags/tag1081.xml"/><Relationship Id="rId70" Type="http://schemas.openxmlformats.org/officeDocument/2006/relationships/tags" Target="../tags/tag1089.xml"/><Relationship Id="rId75" Type="http://schemas.openxmlformats.org/officeDocument/2006/relationships/tags" Target="../tags/tag1094.xml"/><Relationship Id="rId83" Type="http://schemas.openxmlformats.org/officeDocument/2006/relationships/image" Target="../media/image36.png"/><Relationship Id="rId88" Type="http://schemas.openxmlformats.org/officeDocument/2006/relationships/customXml" Target="../ink/ink58.xml"/><Relationship Id="rId91" Type="http://schemas.openxmlformats.org/officeDocument/2006/relationships/image" Target="../media/image40.png"/><Relationship Id="rId96" Type="http://schemas.openxmlformats.org/officeDocument/2006/relationships/customXml" Target="../ink/ink62.xml"/><Relationship Id="rId1" Type="http://schemas.openxmlformats.org/officeDocument/2006/relationships/tags" Target="../tags/tag1020.xml"/><Relationship Id="rId6" Type="http://schemas.openxmlformats.org/officeDocument/2006/relationships/tags" Target="../tags/tag1025.xml"/><Relationship Id="rId15" Type="http://schemas.openxmlformats.org/officeDocument/2006/relationships/tags" Target="../tags/tag1034.xml"/><Relationship Id="rId23" Type="http://schemas.openxmlformats.org/officeDocument/2006/relationships/tags" Target="../tags/tag1042.xml"/><Relationship Id="rId28" Type="http://schemas.openxmlformats.org/officeDocument/2006/relationships/tags" Target="../tags/tag1047.xml"/><Relationship Id="rId36" Type="http://schemas.openxmlformats.org/officeDocument/2006/relationships/tags" Target="../tags/tag1055.xml"/><Relationship Id="rId49" Type="http://schemas.openxmlformats.org/officeDocument/2006/relationships/tags" Target="../tags/tag1068.xml"/><Relationship Id="rId57" Type="http://schemas.openxmlformats.org/officeDocument/2006/relationships/tags" Target="../tags/tag1076.xml"/><Relationship Id="rId10" Type="http://schemas.openxmlformats.org/officeDocument/2006/relationships/tags" Target="../tags/tag1029.xml"/><Relationship Id="rId31" Type="http://schemas.openxmlformats.org/officeDocument/2006/relationships/tags" Target="../tags/tag1050.xml"/><Relationship Id="rId44" Type="http://schemas.openxmlformats.org/officeDocument/2006/relationships/tags" Target="../tags/tag1063.xml"/><Relationship Id="rId52" Type="http://schemas.openxmlformats.org/officeDocument/2006/relationships/tags" Target="../tags/tag1071.xml"/><Relationship Id="rId60" Type="http://schemas.openxmlformats.org/officeDocument/2006/relationships/tags" Target="../tags/tag1079.xml"/><Relationship Id="rId65" Type="http://schemas.openxmlformats.org/officeDocument/2006/relationships/tags" Target="../tags/tag1084.xml"/><Relationship Id="rId73" Type="http://schemas.openxmlformats.org/officeDocument/2006/relationships/tags" Target="../tags/tag1092.xml"/><Relationship Id="rId78" Type="http://schemas.openxmlformats.org/officeDocument/2006/relationships/slideLayout" Target="../slideLayouts/slideLayout2.xml"/><Relationship Id="rId81" Type="http://schemas.openxmlformats.org/officeDocument/2006/relationships/image" Target="../media/image35.png"/><Relationship Id="rId86" Type="http://schemas.openxmlformats.org/officeDocument/2006/relationships/customXml" Target="../ink/ink57.xml"/><Relationship Id="rId94" Type="http://schemas.openxmlformats.org/officeDocument/2006/relationships/customXml" Target="../ink/ink61.xml"/><Relationship Id="rId99" Type="http://schemas.openxmlformats.org/officeDocument/2006/relationships/image" Target="../media/image44.png"/><Relationship Id="rId101" Type="http://schemas.openxmlformats.org/officeDocument/2006/relationships/image" Target="../media/image45.png"/><Relationship Id="rId4" Type="http://schemas.openxmlformats.org/officeDocument/2006/relationships/tags" Target="../tags/tag1023.xml"/><Relationship Id="rId9" Type="http://schemas.openxmlformats.org/officeDocument/2006/relationships/tags" Target="../tags/tag1028.xml"/><Relationship Id="rId13" Type="http://schemas.openxmlformats.org/officeDocument/2006/relationships/tags" Target="../tags/tag1032.xml"/><Relationship Id="rId18" Type="http://schemas.openxmlformats.org/officeDocument/2006/relationships/tags" Target="../tags/tag1037.xml"/><Relationship Id="rId39" Type="http://schemas.openxmlformats.org/officeDocument/2006/relationships/tags" Target="../tags/tag1058.xml"/><Relationship Id="rId34" Type="http://schemas.openxmlformats.org/officeDocument/2006/relationships/tags" Target="../tags/tag1053.xml"/><Relationship Id="rId50" Type="http://schemas.openxmlformats.org/officeDocument/2006/relationships/tags" Target="../tags/tag1069.xml"/><Relationship Id="rId55" Type="http://schemas.openxmlformats.org/officeDocument/2006/relationships/tags" Target="../tags/tag1074.xml"/><Relationship Id="rId76" Type="http://schemas.openxmlformats.org/officeDocument/2006/relationships/tags" Target="../tags/tag1095.xml"/><Relationship Id="rId97" Type="http://schemas.openxmlformats.org/officeDocument/2006/relationships/image" Target="../media/image43.png"/><Relationship Id="rId7" Type="http://schemas.openxmlformats.org/officeDocument/2006/relationships/tags" Target="../tags/tag1026.xml"/><Relationship Id="rId71" Type="http://schemas.openxmlformats.org/officeDocument/2006/relationships/tags" Target="../tags/tag1090.xml"/><Relationship Id="rId92" Type="http://schemas.openxmlformats.org/officeDocument/2006/relationships/customXml" Target="../ink/ink60.xml"/><Relationship Id="rId2" Type="http://schemas.openxmlformats.org/officeDocument/2006/relationships/tags" Target="../tags/tag1021.xml"/><Relationship Id="rId29" Type="http://schemas.openxmlformats.org/officeDocument/2006/relationships/tags" Target="../tags/tag1048.xml"/><Relationship Id="rId24" Type="http://schemas.openxmlformats.org/officeDocument/2006/relationships/tags" Target="../tags/tag1043.xml"/><Relationship Id="rId40" Type="http://schemas.openxmlformats.org/officeDocument/2006/relationships/tags" Target="../tags/tag1059.xml"/><Relationship Id="rId45" Type="http://schemas.openxmlformats.org/officeDocument/2006/relationships/tags" Target="../tags/tag1064.xml"/><Relationship Id="rId66" Type="http://schemas.openxmlformats.org/officeDocument/2006/relationships/tags" Target="../tags/tag1085.xml"/><Relationship Id="rId87" Type="http://schemas.openxmlformats.org/officeDocument/2006/relationships/image" Target="../media/image38.png"/><Relationship Id="rId61" Type="http://schemas.openxmlformats.org/officeDocument/2006/relationships/tags" Target="../tags/tag1080.xml"/><Relationship Id="rId82" Type="http://schemas.openxmlformats.org/officeDocument/2006/relationships/customXml" Target="../ink/ink55.xml"/><Relationship Id="rId19" Type="http://schemas.openxmlformats.org/officeDocument/2006/relationships/tags" Target="../tags/tag1038.xml"/><Relationship Id="rId14" Type="http://schemas.openxmlformats.org/officeDocument/2006/relationships/tags" Target="../tags/tag1033.xml"/><Relationship Id="rId30" Type="http://schemas.openxmlformats.org/officeDocument/2006/relationships/tags" Target="../tags/tag1049.xml"/><Relationship Id="rId35" Type="http://schemas.openxmlformats.org/officeDocument/2006/relationships/tags" Target="../tags/tag1054.xml"/><Relationship Id="rId56" Type="http://schemas.openxmlformats.org/officeDocument/2006/relationships/tags" Target="../tags/tag1075.xml"/><Relationship Id="rId77" Type="http://schemas.openxmlformats.org/officeDocument/2006/relationships/tags" Target="../tags/tag1096.xml"/><Relationship Id="rId100" Type="http://schemas.openxmlformats.org/officeDocument/2006/relationships/customXml" Target="../ink/ink64.xml"/><Relationship Id="rId8" Type="http://schemas.openxmlformats.org/officeDocument/2006/relationships/tags" Target="../tags/tag1027.xml"/><Relationship Id="rId51" Type="http://schemas.openxmlformats.org/officeDocument/2006/relationships/tags" Target="../tags/tag1070.xml"/><Relationship Id="rId72" Type="http://schemas.openxmlformats.org/officeDocument/2006/relationships/tags" Target="../tags/tag1091.xml"/><Relationship Id="rId93" Type="http://schemas.openxmlformats.org/officeDocument/2006/relationships/image" Target="../media/image41.png"/><Relationship Id="rId98" Type="http://schemas.openxmlformats.org/officeDocument/2006/relationships/customXml" Target="../ink/ink63.xml"/><Relationship Id="rId3" Type="http://schemas.openxmlformats.org/officeDocument/2006/relationships/tags" Target="../tags/tag1022.xml"/></Relationships>
</file>

<file path=ppt/slides/_rels/slide33.xml.rels><?xml version="1.0" encoding="UTF-8" standalone="yes"?>
<Relationships xmlns="http://schemas.openxmlformats.org/package/2006/relationships"><Relationship Id="rId26" Type="http://schemas.openxmlformats.org/officeDocument/2006/relationships/tags" Target="../tags/tag1122.xml"/><Relationship Id="rId117" Type="http://schemas.openxmlformats.org/officeDocument/2006/relationships/image" Target="../media/image64.png"/><Relationship Id="rId21" Type="http://schemas.openxmlformats.org/officeDocument/2006/relationships/tags" Target="../tags/tag1117.xml"/><Relationship Id="rId42" Type="http://schemas.openxmlformats.org/officeDocument/2006/relationships/tags" Target="../tags/tag1138.xml"/><Relationship Id="rId47" Type="http://schemas.openxmlformats.org/officeDocument/2006/relationships/tags" Target="../tags/tag1143.xml"/><Relationship Id="rId63" Type="http://schemas.openxmlformats.org/officeDocument/2006/relationships/tags" Target="../tags/tag1159.xml"/><Relationship Id="rId68" Type="http://schemas.openxmlformats.org/officeDocument/2006/relationships/tags" Target="../tags/tag1164.xml"/><Relationship Id="rId84" Type="http://schemas.openxmlformats.org/officeDocument/2006/relationships/customXml" Target="../ink/ink67.xml"/><Relationship Id="rId89" Type="http://schemas.openxmlformats.org/officeDocument/2006/relationships/image" Target="../media/image50.png"/><Relationship Id="rId112" Type="http://schemas.openxmlformats.org/officeDocument/2006/relationships/customXml" Target="../ink/ink81.xml"/><Relationship Id="rId16" Type="http://schemas.openxmlformats.org/officeDocument/2006/relationships/tags" Target="../tags/tag1112.xml"/><Relationship Id="rId107" Type="http://schemas.openxmlformats.org/officeDocument/2006/relationships/image" Target="../media/image59.png"/><Relationship Id="rId11" Type="http://schemas.openxmlformats.org/officeDocument/2006/relationships/tags" Target="../tags/tag1107.xml"/><Relationship Id="rId32" Type="http://schemas.openxmlformats.org/officeDocument/2006/relationships/tags" Target="../tags/tag1128.xml"/><Relationship Id="rId37" Type="http://schemas.openxmlformats.org/officeDocument/2006/relationships/tags" Target="../tags/tag1133.xml"/><Relationship Id="rId53" Type="http://schemas.openxmlformats.org/officeDocument/2006/relationships/tags" Target="../tags/tag1149.xml"/><Relationship Id="rId58" Type="http://schemas.openxmlformats.org/officeDocument/2006/relationships/tags" Target="../tags/tag1154.xml"/><Relationship Id="rId74" Type="http://schemas.openxmlformats.org/officeDocument/2006/relationships/tags" Target="../tags/tag1170.xml"/><Relationship Id="rId79" Type="http://schemas.openxmlformats.org/officeDocument/2006/relationships/notesSlide" Target="../notesSlides/notesSlide32.xml"/><Relationship Id="rId102" Type="http://schemas.openxmlformats.org/officeDocument/2006/relationships/customXml" Target="../ink/ink76.xml"/><Relationship Id="rId123" Type="http://schemas.openxmlformats.org/officeDocument/2006/relationships/image" Target="../media/image67.png"/><Relationship Id="rId5" Type="http://schemas.openxmlformats.org/officeDocument/2006/relationships/tags" Target="../tags/tag1101.xml"/><Relationship Id="rId90" Type="http://schemas.openxmlformats.org/officeDocument/2006/relationships/customXml" Target="../ink/ink70.xml"/><Relationship Id="rId95" Type="http://schemas.openxmlformats.org/officeDocument/2006/relationships/image" Target="../media/image53.png"/><Relationship Id="rId22" Type="http://schemas.openxmlformats.org/officeDocument/2006/relationships/tags" Target="../tags/tag1118.xml"/><Relationship Id="rId27" Type="http://schemas.openxmlformats.org/officeDocument/2006/relationships/tags" Target="../tags/tag1123.xml"/><Relationship Id="rId43" Type="http://schemas.openxmlformats.org/officeDocument/2006/relationships/tags" Target="../tags/tag1139.xml"/><Relationship Id="rId48" Type="http://schemas.openxmlformats.org/officeDocument/2006/relationships/tags" Target="../tags/tag1144.xml"/><Relationship Id="rId64" Type="http://schemas.openxmlformats.org/officeDocument/2006/relationships/tags" Target="../tags/tag1160.xml"/><Relationship Id="rId69" Type="http://schemas.openxmlformats.org/officeDocument/2006/relationships/tags" Target="../tags/tag1165.xml"/><Relationship Id="rId113" Type="http://schemas.openxmlformats.org/officeDocument/2006/relationships/image" Target="../media/image62.png"/><Relationship Id="rId118" Type="http://schemas.openxmlformats.org/officeDocument/2006/relationships/customXml" Target="../ink/ink84.xml"/><Relationship Id="rId80" Type="http://schemas.openxmlformats.org/officeDocument/2006/relationships/customXml" Target="../ink/ink65.xml"/><Relationship Id="rId85" Type="http://schemas.openxmlformats.org/officeDocument/2006/relationships/image" Target="../media/image48.png"/><Relationship Id="rId12" Type="http://schemas.openxmlformats.org/officeDocument/2006/relationships/tags" Target="../tags/tag1108.xml"/><Relationship Id="rId17" Type="http://schemas.openxmlformats.org/officeDocument/2006/relationships/tags" Target="../tags/tag1113.xml"/><Relationship Id="rId33" Type="http://schemas.openxmlformats.org/officeDocument/2006/relationships/tags" Target="../tags/tag1129.xml"/><Relationship Id="rId38" Type="http://schemas.openxmlformats.org/officeDocument/2006/relationships/tags" Target="../tags/tag1134.xml"/><Relationship Id="rId59" Type="http://schemas.openxmlformats.org/officeDocument/2006/relationships/tags" Target="../tags/tag1155.xml"/><Relationship Id="rId103" Type="http://schemas.openxmlformats.org/officeDocument/2006/relationships/image" Target="../media/image57.png"/><Relationship Id="rId108" Type="http://schemas.openxmlformats.org/officeDocument/2006/relationships/customXml" Target="../ink/ink79.xml"/><Relationship Id="rId124" Type="http://schemas.openxmlformats.org/officeDocument/2006/relationships/customXml" Target="../ink/ink87.xml"/><Relationship Id="rId54" Type="http://schemas.openxmlformats.org/officeDocument/2006/relationships/tags" Target="../tags/tag1150.xml"/><Relationship Id="rId70" Type="http://schemas.openxmlformats.org/officeDocument/2006/relationships/tags" Target="../tags/tag1166.xml"/><Relationship Id="rId75" Type="http://schemas.openxmlformats.org/officeDocument/2006/relationships/tags" Target="../tags/tag1171.xml"/><Relationship Id="rId91" Type="http://schemas.openxmlformats.org/officeDocument/2006/relationships/image" Target="../media/image51.png"/><Relationship Id="rId96" Type="http://schemas.openxmlformats.org/officeDocument/2006/relationships/customXml" Target="../ink/ink73.xml"/><Relationship Id="rId1" Type="http://schemas.openxmlformats.org/officeDocument/2006/relationships/tags" Target="../tags/tag1097.xml"/><Relationship Id="rId6" Type="http://schemas.openxmlformats.org/officeDocument/2006/relationships/tags" Target="../tags/tag1102.xml"/><Relationship Id="rId23" Type="http://schemas.openxmlformats.org/officeDocument/2006/relationships/tags" Target="../tags/tag1119.xml"/><Relationship Id="rId28" Type="http://schemas.openxmlformats.org/officeDocument/2006/relationships/tags" Target="../tags/tag1124.xml"/><Relationship Id="rId49" Type="http://schemas.openxmlformats.org/officeDocument/2006/relationships/tags" Target="../tags/tag1145.xml"/><Relationship Id="rId114" Type="http://schemas.openxmlformats.org/officeDocument/2006/relationships/customXml" Target="../ink/ink82.xml"/><Relationship Id="rId119" Type="http://schemas.openxmlformats.org/officeDocument/2006/relationships/image" Target="../media/image65.png"/><Relationship Id="rId44" Type="http://schemas.openxmlformats.org/officeDocument/2006/relationships/tags" Target="../tags/tag1140.xml"/><Relationship Id="rId60" Type="http://schemas.openxmlformats.org/officeDocument/2006/relationships/tags" Target="../tags/tag1156.xml"/><Relationship Id="rId65" Type="http://schemas.openxmlformats.org/officeDocument/2006/relationships/tags" Target="../tags/tag1161.xml"/><Relationship Id="rId81" Type="http://schemas.openxmlformats.org/officeDocument/2006/relationships/image" Target="../media/image46.png"/><Relationship Id="rId86" Type="http://schemas.openxmlformats.org/officeDocument/2006/relationships/customXml" Target="../ink/ink68.xml"/><Relationship Id="rId13" Type="http://schemas.openxmlformats.org/officeDocument/2006/relationships/tags" Target="../tags/tag1109.xml"/><Relationship Id="rId18" Type="http://schemas.openxmlformats.org/officeDocument/2006/relationships/tags" Target="../tags/tag1114.xml"/><Relationship Id="rId39" Type="http://schemas.openxmlformats.org/officeDocument/2006/relationships/tags" Target="../tags/tag1135.xml"/><Relationship Id="rId109" Type="http://schemas.openxmlformats.org/officeDocument/2006/relationships/image" Target="../media/image60.png"/><Relationship Id="rId34" Type="http://schemas.openxmlformats.org/officeDocument/2006/relationships/tags" Target="../tags/tag1130.xml"/><Relationship Id="rId50" Type="http://schemas.openxmlformats.org/officeDocument/2006/relationships/tags" Target="../tags/tag1146.xml"/><Relationship Id="rId55" Type="http://schemas.openxmlformats.org/officeDocument/2006/relationships/tags" Target="../tags/tag1151.xml"/><Relationship Id="rId76" Type="http://schemas.openxmlformats.org/officeDocument/2006/relationships/tags" Target="../tags/tag1172.xml"/><Relationship Id="rId97" Type="http://schemas.openxmlformats.org/officeDocument/2006/relationships/image" Target="../media/image54.png"/><Relationship Id="rId104" Type="http://schemas.openxmlformats.org/officeDocument/2006/relationships/customXml" Target="../ink/ink77.xml"/><Relationship Id="rId120" Type="http://schemas.openxmlformats.org/officeDocument/2006/relationships/customXml" Target="../ink/ink85.xml"/><Relationship Id="rId125" Type="http://schemas.openxmlformats.org/officeDocument/2006/relationships/image" Target="../media/image68.png"/><Relationship Id="rId7" Type="http://schemas.openxmlformats.org/officeDocument/2006/relationships/tags" Target="../tags/tag1103.xml"/><Relationship Id="rId71" Type="http://schemas.openxmlformats.org/officeDocument/2006/relationships/tags" Target="../tags/tag1167.xml"/><Relationship Id="rId92" Type="http://schemas.openxmlformats.org/officeDocument/2006/relationships/customXml" Target="../ink/ink71.xml"/><Relationship Id="rId2" Type="http://schemas.openxmlformats.org/officeDocument/2006/relationships/tags" Target="../tags/tag1098.xml"/><Relationship Id="rId29" Type="http://schemas.openxmlformats.org/officeDocument/2006/relationships/tags" Target="../tags/tag1125.xml"/><Relationship Id="rId24" Type="http://schemas.openxmlformats.org/officeDocument/2006/relationships/tags" Target="../tags/tag1120.xml"/><Relationship Id="rId40" Type="http://schemas.openxmlformats.org/officeDocument/2006/relationships/tags" Target="../tags/tag1136.xml"/><Relationship Id="rId45" Type="http://schemas.openxmlformats.org/officeDocument/2006/relationships/tags" Target="../tags/tag1141.xml"/><Relationship Id="rId66" Type="http://schemas.openxmlformats.org/officeDocument/2006/relationships/tags" Target="../tags/tag1162.xml"/><Relationship Id="rId87" Type="http://schemas.openxmlformats.org/officeDocument/2006/relationships/image" Target="../media/image49.png"/><Relationship Id="rId110" Type="http://schemas.openxmlformats.org/officeDocument/2006/relationships/customXml" Target="../ink/ink80.xml"/><Relationship Id="rId115" Type="http://schemas.openxmlformats.org/officeDocument/2006/relationships/image" Target="../media/image63.png"/><Relationship Id="rId61" Type="http://schemas.openxmlformats.org/officeDocument/2006/relationships/tags" Target="../tags/tag1157.xml"/><Relationship Id="rId82" Type="http://schemas.openxmlformats.org/officeDocument/2006/relationships/customXml" Target="../ink/ink66.xml"/><Relationship Id="rId19" Type="http://schemas.openxmlformats.org/officeDocument/2006/relationships/tags" Target="../tags/tag1115.xml"/><Relationship Id="rId14" Type="http://schemas.openxmlformats.org/officeDocument/2006/relationships/tags" Target="../tags/tag1110.xml"/><Relationship Id="rId30" Type="http://schemas.openxmlformats.org/officeDocument/2006/relationships/tags" Target="../tags/tag1126.xml"/><Relationship Id="rId35" Type="http://schemas.openxmlformats.org/officeDocument/2006/relationships/tags" Target="../tags/tag1131.xml"/><Relationship Id="rId56" Type="http://schemas.openxmlformats.org/officeDocument/2006/relationships/tags" Target="../tags/tag1152.xml"/><Relationship Id="rId77" Type="http://schemas.openxmlformats.org/officeDocument/2006/relationships/tags" Target="../tags/tag1173.xml"/><Relationship Id="rId100" Type="http://schemas.openxmlformats.org/officeDocument/2006/relationships/customXml" Target="../ink/ink75.xml"/><Relationship Id="rId105" Type="http://schemas.openxmlformats.org/officeDocument/2006/relationships/image" Target="../media/image58.png"/><Relationship Id="rId126" Type="http://schemas.openxmlformats.org/officeDocument/2006/relationships/customXml" Target="../ink/ink88.xml"/><Relationship Id="rId8" Type="http://schemas.openxmlformats.org/officeDocument/2006/relationships/tags" Target="../tags/tag1104.xml"/><Relationship Id="rId51" Type="http://schemas.openxmlformats.org/officeDocument/2006/relationships/tags" Target="../tags/tag1147.xml"/><Relationship Id="rId72" Type="http://schemas.openxmlformats.org/officeDocument/2006/relationships/tags" Target="../tags/tag1168.xml"/><Relationship Id="rId93" Type="http://schemas.openxmlformats.org/officeDocument/2006/relationships/image" Target="../media/image52.png"/><Relationship Id="rId98" Type="http://schemas.openxmlformats.org/officeDocument/2006/relationships/customXml" Target="../ink/ink74.xml"/><Relationship Id="rId121" Type="http://schemas.openxmlformats.org/officeDocument/2006/relationships/image" Target="../media/image66.png"/><Relationship Id="rId3" Type="http://schemas.openxmlformats.org/officeDocument/2006/relationships/tags" Target="../tags/tag1099.xml"/><Relationship Id="rId25" Type="http://schemas.openxmlformats.org/officeDocument/2006/relationships/tags" Target="../tags/tag1121.xml"/><Relationship Id="rId46" Type="http://schemas.openxmlformats.org/officeDocument/2006/relationships/tags" Target="../tags/tag1142.xml"/><Relationship Id="rId67" Type="http://schemas.openxmlformats.org/officeDocument/2006/relationships/tags" Target="../tags/tag1163.xml"/><Relationship Id="rId116" Type="http://schemas.openxmlformats.org/officeDocument/2006/relationships/customXml" Target="../ink/ink83.xml"/><Relationship Id="rId20" Type="http://schemas.openxmlformats.org/officeDocument/2006/relationships/tags" Target="../tags/tag1116.xml"/><Relationship Id="rId41" Type="http://schemas.openxmlformats.org/officeDocument/2006/relationships/tags" Target="../tags/tag1137.xml"/><Relationship Id="rId62" Type="http://schemas.openxmlformats.org/officeDocument/2006/relationships/tags" Target="../tags/tag1158.xml"/><Relationship Id="rId83" Type="http://schemas.openxmlformats.org/officeDocument/2006/relationships/image" Target="../media/image47.png"/><Relationship Id="rId88" Type="http://schemas.openxmlformats.org/officeDocument/2006/relationships/customXml" Target="../ink/ink69.xml"/><Relationship Id="rId111" Type="http://schemas.openxmlformats.org/officeDocument/2006/relationships/image" Target="../media/image61.png"/><Relationship Id="rId15" Type="http://schemas.openxmlformats.org/officeDocument/2006/relationships/tags" Target="../tags/tag1111.xml"/><Relationship Id="rId36" Type="http://schemas.openxmlformats.org/officeDocument/2006/relationships/tags" Target="../tags/tag1132.xml"/><Relationship Id="rId57" Type="http://schemas.openxmlformats.org/officeDocument/2006/relationships/tags" Target="../tags/tag1153.xml"/><Relationship Id="rId106" Type="http://schemas.openxmlformats.org/officeDocument/2006/relationships/customXml" Target="../ink/ink78.xml"/><Relationship Id="rId127" Type="http://schemas.openxmlformats.org/officeDocument/2006/relationships/image" Target="../media/image69.png"/><Relationship Id="rId10" Type="http://schemas.openxmlformats.org/officeDocument/2006/relationships/tags" Target="../tags/tag1106.xml"/><Relationship Id="rId31" Type="http://schemas.openxmlformats.org/officeDocument/2006/relationships/tags" Target="../tags/tag1127.xml"/><Relationship Id="rId52" Type="http://schemas.openxmlformats.org/officeDocument/2006/relationships/tags" Target="../tags/tag1148.xml"/><Relationship Id="rId73" Type="http://schemas.openxmlformats.org/officeDocument/2006/relationships/tags" Target="../tags/tag1169.xml"/><Relationship Id="rId78" Type="http://schemas.openxmlformats.org/officeDocument/2006/relationships/slideLayout" Target="../slideLayouts/slideLayout2.xml"/><Relationship Id="rId94" Type="http://schemas.openxmlformats.org/officeDocument/2006/relationships/customXml" Target="../ink/ink72.xml"/><Relationship Id="rId99" Type="http://schemas.openxmlformats.org/officeDocument/2006/relationships/image" Target="../media/image55.png"/><Relationship Id="rId101" Type="http://schemas.openxmlformats.org/officeDocument/2006/relationships/image" Target="../media/image56.png"/><Relationship Id="rId122" Type="http://schemas.openxmlformats.org/officeDocument/2006/relationships/customXml" Target="../ink/ink86.xml"/><Relationship Id="rId4" Type="http://schemas.openxmlformats.org/officeDocument/2006/relationships/tags" Target="../tags/tag1100.xml"/><Relationship Id="rId9" Type="http://schemas.openxmlformats.org/officeDocument/2006/relationships/tags" Target="../tags/tag110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customXml" Target="../ink/ink94.xml"/><Relationship Id="rId3" Type="http://schemas.openxmlformats.org/officeDocument/2006/relationships/customXml" Target="../ink/ink89.xml"/><Relationship Id="rId7" Type="http://schemas.openxmlformats.org/officeDocument/2006/relationships/customXml" Target="../ink/ink91.xml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11" Type="http://schemas.openxmlformats.org/officeDocument/2006/relationships/customXml" Target="../ink/ink93.xml"/><Relationship Id="rId5" Type="http://schemas.openxmlformats.org/officeDocument/2006/relationships/customXml" Target="../ink/ink90.xml"/><Relationship Id="rId15" Type="http://schemas.openxmlformats.org/officeDocument/2006/relationships/customXml" Target="../ink/ink95.xml"/><Relationship Id="rId10" Type="http://schemas.openxmlformats.org/officeDocument/2006/relationships/image" Target="../media/image72.png"/><Relationship Id="rId4" Type="http://schemas.openxmlformats.org/officeDocument/2006/relationships/image" Target="../media/image160.png"/><Relationship Id="rId9" Type="http://schemas.openxmlformats.org/officeDocument/2006/relationships/customXml" Target="../ink/ink92.xml"/><Relationship Id="rId14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1.xml"/><Relationship Id="rId18" Type="http://schemas.openxmlformats.org/officeDocument/2006/relationships/image" Target="../media/image96.png"/><Relationship Id="rId26" Type="http://schemas.openxmlformats.org/officeDocument/2006/relationships/image" Target="../media/image100.png"/><Relationship Id="rId39" Type="http://schemas.openxmlformats.org/officeDocument/2006/relationships/customXml" Target="../ink/ink114.xml"/><Relationship Id="rId21" Type="http://schemas.openxmlformats.org/officeDocument/2006/relationships/customXml" Target="../ink/ink105.xml"/><Relationship Id="rId34" Type="http://schemas.openxmlformats.org/officeDocument/2006/relationships/image" Target="../media/image104.png"/><Relationship Id="rId42" Type="http://schemas.openxmlformats.org/officeDocument/2006/relationships/image" Target="../media/image108.png"/><Relationship Id="rId7" Type="http://schemas.openxmlformats.org/officeDocument/2006/relationships/customXml" Target="../ink/ink98.xml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90.png"/><Relationship Id="rId20" Type="http://schemas.openxmlformats.org/officeDocument/2006/relationships/image" Target="../media/image97.png"/><Relationship Id="rId29" Type="http://schemas.openxmlformats.org/officeDocument/2006/relationships/customXml" Target="../ink/ink109.xml"/><Relationship Id="rId41" Type="http://schemas.openxmlformats.org/officeDocument/2006/relationships/customXml" Target="../ink/ink1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customXml" Target="../ink/ink100.xml"/><Relationship Id="rId24" Type="http://schemas.openxmlformats.org/officeDocument/2006/relationships/image" Target="../media/image99.png"/><Relationship Id="rId32" Type="http://schemas.openxmlformats.org/officeDocument/2006/relationships/image" Target="../media/image103.png"/><Relationship Id="rId37" Type="http://schemas.openxmlformats.org/officeDocument/2006/relationships/customXml" Target="../ink/ink113.xml"/><Relationship Id="rId40" Type="http://schemas.openxmlformats.org/officeDocument/2006/relationships/image" Target="../media/image107.png"/><Relationship Id="rId5" Type="http://schemas.openxmlformats.org/officeDocument/2006/relationships/customXml" Target="../ink/ink97.xml"/><Relationship Id="rId15" Type="http://schemas.openxmlformats.org/officeDocument/2006/relationships/customXml" Target="../ink/ink102.xml"/><Relationship Id="rId23" Type="http://schemas.openxmlformats.org/officeDocument/2006/relationships/customXml" Target="../ink/ink106.xml"/><Relationship Id="rId28" Type="http://schemas.openxmlformats.org/officeDocument/2006/relationships/image" Target="../media/image101.png"/><Relationship Id="rId36" Type="http://schemas.openxmlformats.org/officeDocument/2006/relationships/image" Target="../media/image105.png"/><Relationship Id="rId10" Type="http://schemas.openxmlformats.org/officeDocument/2006/relationships/image" Target="../media/image78.png"/><Relationship Id="rId19" Type="http://schemas.openxmlformats.org/officeDocument/2006/relationships/customXml" Target="../ink/ink104.xml"/><Relationship Id="rId31" Type="http://schemas.openxmlformats.org/officeDocument/2006/relationships/customXml" Target="../ink/ink110.xml"/><Relationship Id="rId44" Type="http://schemas.openxmlformats.org/officeDocument/2006/relationships/image" Target="../media/image109.png"/><Relationship Id="rId4" Type="http://schemas.openxmlformats.org/officeDocument/2006/relationships/image" Target="../media/image170.png"/><Relationship Id="rId9" Type="http://schemas.openxmlformats.org/officeDocument/2006/relationships/customXml" Target="../ink/ink99.xml"/><Relationship Id="rId14" Type="http://schemas.openxmlformats.org/officeDocument/2006/relationships/image" Target="../media/image80.png"/><Relationship Id="rId22" Type="http://schemas.openxmlformats.org/officeDocument/2006/relationships/image" Target="../media/image98.png"/><Relationship Id="rId27" Type="http://schemas.openxmlformats.org/officeDocument/2006/relationships/customXml" Target="../ink/ink108.xml"/><Relationship Id="rId30" Type="http://schemas.openxmlformats.org/officeDocument/2006/relationships/image" Target="../media/image102.png"/><Relationship Id="rId35" Type="http://schemas.openxmlformats.org/officeDocument/2006/relationships/customXml" Target="../ink/ink112.xml"/><Relationship Id="rId43" Type="http://schemas.openxmlformats.org/officeDocument/2006/relationships/customXml" Target="../ink/ink116.xml"/><Relationship Id="rId8" Type="http://schemas.openxmlformats.org/officeDocument/2006/relationships/image" Target="../media/image77.png"/><Relationship Id="rId3" Type="http://schemas.openxmlformats.org/officeDocument/2006/relationships/customXml" Target="../ink/ink96.xml"/><Relationship Id="rId12" Type="http://schemas.openxmlformats.org/officeDocument/2006/relationships/image" Target="../media/image79.png"/><Relationship Id="rId17" Type="http://schemas.openxmlformats.org/officeDocument/2006/relationships/customXml" Target="../ink/ink103.xml"/><Relationship Id="rId25" Type="http://schemas.openxmlformats.org/officeDocument/2006/relationships/customXml" Target="../ink/ink107.xml"/><Relationship Id="rId33" Type="http://schemas.openxmlformats.org/officeDocument/2006/relationships/customXml" Target="../ink/ink111.xml"/><Relationship Id="rId38" Type="http://schemas.openxmlformats.org/officeDocument/2006/relationships/image" Target="../media/image106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2.xml"/><Relationship Id="rId18" Type="http://schemas.openxmlformats.org/officeDocument/2006/relationships/image" Target="../media/image117.png"/><Relationship Id="rId26" Type="http://schemas.openxmlformats.org/officeDocument/2006/relationships/image" Target="../media/image121.png"/><Relationship Id="rId39" Type="http://schemas.openxmlformats.org/officeDocument/2006/relationships/customXml" Target="../ink/ink135.xml"/><Relationship Id="rId21" Type="http://schemas.openxmlformats.org/officeDocument/2006/relationships/customXml" Target="../ink/ink126.xml"/><Relationship Id="rId34" Type="http://schemas.openxmlformats.org/officeDocument/2006/relationships/image" Target="../media/image125.png"/><Relationship Id="rId42" Type="http://schemas.openxmlformats.org/officeDocument/2006/relationships/image" Target="../media/image129.png"/><Relationship Id="rId7" Type="http://schemas.openxmlformats.org/officeDocument/2006/relationships/customXml" Target="../ink/ink119.xml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116.png"/><Relationship Id="rId29" Type="http://schemas.openxmlformats.org/officeDocument/2006/relationships/customXml" Target="../ink/ink1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customXml" Target="../ink/ink121.xml"/><Relationship Id="rId24" Type="http://schemas.openxmlformats.org/officeDocument/2006/relationships/image" Target="../media/image120.png"/><Relationship Id="rId32" Type="http://schemas.openxmlformats.org/officeDocument/2006/relationships/image" Target="../media/image124.png"/><Relationship Id="rId37" Type="http://schemas.openxmlformats.org/officeDocument/2006/relationships/customXml" Target="../ink/ink134.xml"/><Relationship Id="rId40" Type="http://schemas.openxmlformats.org/officeDocument/2006/relationships/image" Target="../media/image128.png"/><Relationship Id="rId45" Type="http://schemas.openxmlformats.org/officeDocument/2006/relationships/customXml" Target="../ink/ink138.xml"/><Relationship Id="rId5" Type="http://schemas.openxmlformats.org/officeDocument/2006/relationships/customXml" Target="../ink/ink118.xml"/><Relationship Id="rId15" Type="http://schemas.openxmlformats.org/officeDocument/2006/relationships/customXml" Target="../ink/ink123.xml"/><Relationship Id="rId23" Type="http://schemas.openxmlformats.org/officeDocument/2006/relationships/customXml" Target="../ink/ink127.xml"/><Relationship Id="rId28" Type="http://schemas.openxmlformats.org/officeDocument/2006/relationships/image" Target="../media/image122.png"/><Relationship Id="rId36" Type="http://schemas.openxmlformats.org/officeDocument/2006/relationships/image" Target="../media/image126.png"/><Relationship Id="rId10" Type="http://schemas.openxmlformats.org/officeDocument/2006/relationships/image" Target="../media/image113.png"/><Relationship Id="rId19" Type="http://schemas.openxmlformats.org/officeDocument/2006/relationships/customXml" Target="../ink/ink125.xml"/><Relationship Id="rId31" Type="http://schemas.openxmlformats.org/officeDocument/2006/relationships/customXml" Target="../ink/ink131.xml"/><Relationship Id="rId44" Type="http://schemas.openxmlformats.org/officeDocument/2006/relationships/image" Target="../media/image130.png"/><Relationship Id="rId4" Type="http://schemas.openxmlformats.org/officeDocument/2006/relationships/image" Target="../media/image110.png"/><Relationship Id="rId9" Type="http://schemas.openxmlformats.org/officeDocument/2006/relationships/customXml" Target="../ink/ink120.xml"/><Relationship Id="rId14" Type="http://schemas.openxmlformats.org/officeDocument/2006/relationships/image" Target="../media/image115.png"/><Relationship Id="rId22" Type="http://schemas.openxmlformats.org/officeDocument/2006/relationships/image" Target="../media/image119.png"/><Relationship Id="rId27" Type="http://schemas.openxmlformats.org/officeDocument/2006/relationships/customXml" Target="../ink/ink129.xml"/><Relationship Id="rId30" Type="http://schemas.openxmlformats.org/officeDocument/2006/relationships/image" Target="../media/image123.png"/><Relationship Id="rId35" Type="http://schemas.openxmlformats.org/officeDocument/2006/relationships/customXml" Target="../ink/ink133.xml"/><Relationship Id="rId43" Type="http://schemas.openxmlformats.org/officeDocument/2006/relationships/customXml" Target="../ink/ink137.xml"/><Relationship Id="rId8" Type="http://schemas.openxmlformats.org/officeDocument/2006/relationships/image" Target="../media/image112.png"/><Relationship Id="rId3" Type="http://schemas.openxmlformats.org/officeDocument/2006/relationships/customXml" Target="../ink/ink117.xml"/><Relationship Id="rId12" Type="http://schemas.openxmlformats.org/officeDocument/2006/relationships/image" Target="../media/image114.png"/><Relationship Id="rId17" Type="http://schemas.openxmlformats.org/officeDocument/2006/relationships/customXml" Target="../ink/ink124.xml"/><Relationship Id="rId25" Type="http://schemas.openxmlformats.org/officeDocument/2006/relationships/customXml" Target="../ink/ink128.xml"/><Relationship Id="rId33" Type="http://schemas.openxmlformats.org/officeDocument/2006/relationships/customXml" Target="../ink/ink132.xml"/><Relationship Id="rId38" Type="http://schemas.openxmlformats.org/officeDocument/2006/relationships/image" Target="../media/image127.png"/><Relationship Id="rId46" Type="http://schemas.openxmlformats.org/officeDocument/2006/relationships/image" Target="../media/image131.png"/><Relationship Id="rId20" Type="http://schemas.openxmlformats.org/officeDocument/2006/relationships/image" Target="../media/image118.png"/><Relationship Id="rId41" Type="http://schemas.openxmlformats.org/officeDocument/2006/relationships/customXml" Target="../ink/ink1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38868341" TargetMode="External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31.xml"/><Relationship Id="rId21" Type="http://schemas.openxmlformats.org/officeDocument/2006/relationships/tags" Target="../tags/tag26.xml"/><Relationship Id="rId42" Type="http://schemas.openxmlformats.org/officeDocument/2006/relationships/tags" Target="../tags/tag47.xml"/><Relationship Id="rId47" Type="http://schemas.openxmlformats.org/officeDocument/2006/relationships/tags" Target="../tags/tag52.xml"/><Relationship Id="rId63" Type="http://schemas.openxmlformats.org/officeDocument/2006/relationships/customXml" Target="../ink/ink4.xml"/><Relationship Id="rId68" Type="http://schemas.openxmlformats.org/officeDocument/2006/relationships/image" Target="../media/image85.png"/><Relationship Id="rId84" Type="http://schemas.openxmlformats.org/officeDocument/2006/relationships/image" Target="../media/image94.png"/><Relationship Id="rId16" Type="http://schemas.openxmlformats.org/officeDocument/2006/relationships/tags" Target="../tags/tag21.xml"/><Relationship Id="rId11" Type="http://schemas.openxmlformats.org/officeDocument/2006/relationships/tags" Target="../tags/tag16.xml"/><Relationship Id="rId32" Type="http://schemas.openxmlformats.org/officeDocument/2006/relationships/tags" Target="../tags/tag37.xml"/><Relationship Id="rId37" Type="http://schemas.openxmlformats.org/officeDocument/2006/relationships/tags" Target="../tags/tag42.xml"/><Relationship Id="rId53" Type="http://schemas.openxmlformats.org/officeDocument/2006/relationships/tags" Target="../tags/tag58.xml"/><Relationship Id="rId58" Type="http://schemas.openxmlformats.org/officeDocument/2006/relationships/notesSlide" Target="../notesSlides/notesSlide3.xml"/><Relationship Id="rId74" Type="http://schemas.openxmlformats.org/officeDocument/2006/relationships/image" Target="../media/image88.png"/><Relationship Id="rId79" Type="http://schemas.openxmlformats.org/officeDocument/2006/relationships/customXml" Target="../ink/ink12.xml"/><Relationship Id="rId5" Type="http://schemas.openxmlformats.org/officeDocument/2006/relationships/tags" Target="../tags/tag10.xml"/><Relationship Id="rId19" Type="http://schemas.openxmlformats.org/officeDocument/2006/relationships/tags" Target="../tags/tag24.xml"/><Relationship Id="rId14" Type="http://schemas.openxmlformats.org/officeDocument/2006/relationships/tags" Target="../tags/tag19.xml"/><Relationship Id="rId22" Type="http://schemas.openxmlformats.org/officeDocument/2006/relationships/tags" Target="../tags/tag27.xml"/><Relationship Id="rId27" Type="http://schemas.openxmlformats.org/officeDocument/2006/relationships/tags" Target="../tags/tag32.xml"/><Relationship Id="rId30" Type="http://schemas.openxmlformats.org/officeDocument/2006/relationships/tags" Target="../tags/tag35.xml"/><Relationship Id="rId35" Type="http://schemas.openxmlformats.org/officeDocument/2006/relationships/tags" Target="../tags/tag40.xml"/><Relationship Id="rId43" Type="http://schemas.openxmlformats.org/officeDocument/2006/relationships/tags" Target="../tags/tag48.xml"/><Relationship Id="rId48" Type="http://schemas.openxmlformats.org/officeDocument/2006/relationships/tags" Target="../tags/tag53.xml"/><Relationship Id="rId56" Type="http://schemas.openxmlformats.org/officeDocument/2006/relationships/tags" Target="../tags/tag61.xml"/><Relationship Id="rId64" Type="http://schemas.openxmlformats.org/officeDocument/2006/relationships/image" Target="../media/image83.png"/><Relationship Id="rId69" Type="http://schemas.openxmlformats.org/officeDocument/2006/relationships/customXml" Target="../ink/ink7.xml"/><Relationship Id="rId77" Type="http://schemas.openxmlformats.org/officeDocument/2006/relationships/customXml" Target="../ink/ink11.xml"/><Relationship Id="rId8" Type="http://schemas.openxmlformats.org/officeDocument/2006/relationships/tags" Target="../tags/tag13.xml"/><Relationship Id="rId51" Type="http://schemas.openxmlformats.org/officeDocument/2006/relationships/tags" Target="../tags/tag56.xml"/><Relationship Id="rId72" Type="http://schemas.openxmlformats.org/officeDocument/2006/relationships/image" Target="../media/image87.png"/><Relationship Id="rId80" Type="http://schemas.openxmlformats.org/officeDocument/2006/relationships/image" Target="../media/image92.png"/><Relationship Id="rId85" Type="http://schemas.openxmlformats.org/officeDocument/2006/relationships/customXml" Target="../ink/ink15.xml"/><Relationship Id="rId3" Type="http://schemas.openxmlformats.org/officeDocument/2006/relationships/tags" Target="../tags/tag8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5" Type="http://schemas.openxmlformats.org/officeDocument/2006/relationships/tags" Target="../tags/tag30.xml"/><Relationship Id="rId33" Type="http://schemas.openxmlformats.org/officeDocument/2006/relationships/tags" Target="../tags/tag38.xml"/><Relationship Id="rId38" Type="http://schemas.openxmlformats.org/officeDocument/2006/relationships/tags" Target="../tags/tag43.xml"/><Relationship Id="rId46" Type="http://schemas.openxmlformats.org/officeDocument/2006/relationships/tags" Target="../tags/tag51.xml"/><Relationship Id="rId59" Type="http://schemas.openxmlformats.org/officeDocument/2006/relationships/customXml" Target="../ink/ink2.xml"/><Relationship Id="rId67" Type="http://schemas.openxmlformats.org/officeDocument/2006/relationships/customXml" Target="../ink/ink6.xml"/><Relationship Id="rId20" Type="http://schemas.openxmlformats.org/officeDocument/2006/relationships/tags" Target="../tags/tag25.xml"/><Relationship Id="rId41" Type="http://schemas.openxmlformats.org/officeDocument/2006/relationships/tags" Target="../tags/tag46.xml"/><Relationship Id="rId54" Type="http://schemas.openxmlformats.org/officeDocument/2006/relationships/tags" Target="../tags/tag59.xml"/><Relationship Id="rId62" Type="http://schemas.openxmlformats.org/officeDocument/2006/relationships/image" Target="../media/image82.png"/><Relationship Id="rId70" Type="http://schemas.openxmlformats.org/officeDocument/2006/relationships/image" Target="../media/image86.png"/><Relationship Id="rId75" Type="http://schemas.openxmlformats.org/officeDocument/2006/relationships/customXml" Target="../ink/ink10.xml"/><Relationship Id="rId83" Type="http://schemas.openxmlformats.org/officeDocument/2006/relationships/customXml" Target="../ink/ink14.xml"/><Relationship Id="rId88" Type="http://schemas.openxmlformats.org/officeDocument/2006/relationships/image" Target="../media/image4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5" Type="http://schemas.openxmlformats.org/officeDocument/2006/relationships/tags" Target="../tags/tag20.xml"/><Relationship Id="rId23" Type="http://schemas.openxmlformats.org/officeDocument/2006/relationships/tags" Target="../tags/tag28.xml"/><Relationship Id="rId28" Type="http://schemas.openxmlformats.org/officeDocument/2006/relationships/tags" Target="../tags/tag33.xml"/><Relationship Id="rId36" Type="http://schemas.openxmlformats.org/officeDocument/2006/relationships/tags" Target="../tags/tag41.xml"/><Relationship Id="rId49" Type="http://schemas.openxmlformats.org/officeDocument/2006/relationships/tags" Target="../tags/tag54.xml"/><Relationship Id="rId57" Type="http://schemas.openxmlformats.org/officeDocument/2006/relationships/slideLayout" Target="../slideLayouts/slideLayout2.xml"/><Relationship Id="rId10" Type="http://schemas.openxmlformats.org/officeDocument/2006/relationships/tags" Target="../tags/tag15.xml"/><Relationship Id="rId31" Type="http://schemas.openxmlformats.org/officeDocument/2006/relationships/tags" Target="../tags/tag36.xml"/><Relationship Id="rId44" Type="http://schemas.openxmlformats.org/officeDocument/2006/relationships/tags" Target="../tags/tag49.xml"/><Relationship Id="rId52" Type="http://schemas.openxmlformats.org/officeDocument/2006/relationships/tags" Target="../tags/tag57.xml"/><Relationship Id="rId60" Type="http://schemas.openxmlformats.org/officeDocument/2006/relationships/image" Target="../media/image81.png"/><Relationship Id="rId65" Type="http://schemas.openxmlformats.org/officeDocument/2006/relationships/customXml" Target="../ink/ink5.xml"/><Relationship Id="rId73" Type="http://schemas.openxmlformats.org/officeDocument/2006/relationships/customXml" Target="../ink/ink9.xml"/><Relationship Id="rId78" Type="http://schemas.openxmlformats.org/officeDocument/2006/relationships/image" Target="../media/image91.png"/><Relationship Id="rId81" Type="http://schemas.openxmlformats.org/officeDocument/2006/relationships/customXml" Target="../ink/ink13.xml"/><Relationship Id="rId86" Type="http://schemas.openxmlformats.org/officeDocument/2006/relationships/image" Target="../media/image95.pn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39" Type="http://schemas.openxmlformats.org/officeDocument/2006/relationships/tags" Target="../tags/tag44.xml"/><Relationship Id="rId34" Type="http://schemas.openxmlformats.org/officeDocument/2006/relationships/tags" Target="../tags/tag39.xml"/><Relationship Id="rId50" Type="http://schemas.openxmlformats.org/officeDocument/2006/relationships/tags" Target="../tags/tag55.xml"/><Relationship Id="rId55" Type="http://schemas.openxmlformats.org/officeDocument/2006/relationships/tags" Target="../tags/tag60.xml"/><Relationship Id="rId76" Type="http://schemas.openxmlformats.org/officeDocument/2006/relationships/image" Target="../media/image89.png"/><Relationship Id="rId7" Type="http://schemas.openxmlformats.org/officeDocument/2006/relationships/tags" Target="../tags/tag12.xml"/><Relationship Id="rId71" Type="http://schemas.openxmlformats.org/officeDocument/2006/relationships/customXml" Target="../ink/ink8.xml"/><Relationship Id="rId2" Type="http://schemas.openxmlformats.org/officeDocument/2006/relationships/tags" Target="../tags/tag7.xml"/><Relationship Id="rId29" Type="http://schemas.openxmlformats.org/officeDocument/2006/relationships/tags" Target="../tags/tag34.xml"/><Relationship Id="rId24" Type="http://schemas.openxmlformats.org/officeDocument/2006/relationships/tags" Target="../tags/tag29.xml"/><Relationship Id="rId40" Type="http://schemas.openxmlformats.org/officeDocument/2006/relationships/tags" Target="../tags/tag45.xml"/><Relationship Id="rId45" Type="http://schemas.openxmlformats.org/officeDocument/2006/relationships/tags" Target="../tags/tag50.xml"/><Relationship Id="rId66" Type="http://schemas.openxmlformats.org/officeDocument/2006/relationships/image" Target="../media/image84.png"/><Relationship Id="rId87" Type="http://schemas.openxmlformats.org/officeDocument/2006/relationships/customXml" Target="../ink/ink16.xml"/><Relationship Id="rId61" Type="http://schemas.openxmlformats.org/officeDocument/2006/relationships/customXml" Target="../ink/ink3.xml"/><Relationship Id="rId82" Type="http://schemas.openxmlformats.org/officeDocument/2006/relationships/image" Target="../media/image9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customXml" Target="../ink/ink1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6hL-obNhAw" TargetMode="External"/><Relationship Id="rId4" Type="http://schemas.openxmlformats.org/officeDocument/2006/relationships/image" Target="../media/image13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googleprojectzero.blogspot.com/2015/03/exploiting-dram-rowhammer-bug-to-gain.html" TargetMode="External"/><Relationship Id="rId2" Type="http://schemas.openxmlformats.org/officeDocument/2006/relationships/hyperlink" Target="https://vvdveen.com/publications/drammer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Row_hammer" TargetMode="External"/><Relationship Id="rId4" Type="http://schemas.openxmlformats.org/officeDocument/2006/relationships/hyperlink" Target="https://users.ece.cmu.edu/~yoonguk/papers/kim-isca14.pdf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176.xml"/><Relationship Id="rId7" Type="http://schemas.openxmlformats.org/officeDocument/2006/relationships/image" Target="../media/image310.png"/><Relationship Id="rId2" Type="http://schemas.openxmlformats.org/officeDocument/2006/relationships/tags" Target="../tags/tag1175.xml"/><Relationship Id="rId1" Type="http://schemas.openxmlformats.org/officeDocument/2006/relationships/tags" Target="../tags/tag1174.xml"/><Relationship Id="rId6" Type="http://schemas.openxmlformats.org/officeDocument/2006/relationships/tags" Target="../tags/tag1175.xml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87.xml"/><Relationship Id="rId21" Type="http://schemas.openxmlformats.org/officeDocument/2006/relationships/tags" Target="../tags/tag82.xml"/><Relationship Id="rId34" Type="http://schemas.openxmlformats.org/officeDocument/2006/relationships/tags" Target="../tags/tag95.xml"/><Relationship Id="rId42" Type="http://schemas.openxmlformats.org/officeDocument/2006/relationships/tags" Target="../tags/tag103.xml"/><Relationship Id="rId47" Type="http://schemas.openxmlformats.org/officeDocument/2006/relationships/tags" Target="../tags/tag108.xml"/><Relationship Id="rId50" Type="http://schemas.openxmlformats.org/officeDocument/2006/relationships/tags" Target="../tags/tag111.xml"/><Relationship Id="rId55" Type="http://schemas.openxmlformats.org/officeDocument/2006/relationships/customXml" Target="../ink/ink17.xml"/><Relationship Id="rId63" Type="http://schemas.openxmlformats.org/officeDocument/2006/relationships/customXml" Target="../ink/ink21.xml"/><Relationship Id="rId68" Type="http://schemas.openxmlformats.org/officeDocument/2006/relationships/image" Target="../media/image11.png"/><Relationship Id="rId7" Type="http://schemas.openxmlformats.org/officeDocument/2006/relationships/tags" Target="../tags/tag68.xml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9" Type="http://schemas.openxmlformats.org/officeDocument/2006/relationships/tags" Target="../tags/tag90.xml"/><Relationship Id="rId11" Type="http://schemas.openxmlformats.org/officeDocument/2006/relationships/tags" Target="../tags/tag72.xml"/><Relationship Id="rId24" Type="http://schemas.openxmlformats.org/officeDocument/2006/relationships/tags" Target="../tags/tag85.xml"/><Relationship Id="rId32" Type="http://schemas.openxmlformats.org/officeDocument/2006/relationships/tags" Target="../tags/tag93.xml"/><Relationship Id="rId37" Type="http://schemas.openxmlformats.org/officeDocument/2006/relationships/tags" Target="../tags/tag98.xml"/><Relationship Id="rId40" Type="http://schemas.openxmlformats.org/officeDocument/2006/relationships/tags" Target="../tags/tag101.xml"/><Relationship Id="rId45" Type="http://schemas.openxmlformats.org/officeDocument/2006/relationships/tags" Target="../tags/tag106.xml"/><Relationship Id="rId53" Type="http://schemas.openxmlformats.org/officeDocument/2006/relationships/slideLayout" Target="../slideLayouts/slideLayout2.xml"/><Relationship Id="rId58" Type="http://schemas.openxmlformats.org/officeDocument/2006/relationships/image" Target="../media/image6.png"/><Relationship Id="rId66" Type="http://schemas.openxmlformats.org/officeDocument/2006/relationships/image" Target="../media/image10.png"/><Relationship Id="rId5" Type="http://schemas.openxmlformats.org/officeDocument/2006/relationships/tags" Target="../tags/tag66.xml"/><Relationship Id="rId61" Type="http://schemas.openxmlformats.org/officeDocument/2006/relationships/customXml" Target="../ink/ink20.xml"/><Relationship Id="rId19" Type="http://schemas.openxmlformats.org/officeDocument/2006/relationships/tags" Target="../tags/tag80.xml"/><Relationship Id="rId14" Type="http://schemas.openxmlformats.org/officeDocument/2006/relationships/tags" Target="../tags/tag75.xml"/><Relationship Id="rId22" Type="http://schemas.openxmlformats.org/officeDocument/2006/relationships/tags" Target="../tags/tag83.xml"/><Relationship Id="rId27" Type="http://schemas.openxmlformats.org/officeDocument/2006/relationships/tags" Target="../tags/tag88.xml"/><Relationship Id="rId30" Type="http://schemas.openxmlformats.org/officeDocument/2006/relationships/tags" Target="../tags/tag91.xml"/><Relationship Id="rId35" Type="http://schemas.openxmlformats.org/officeDocument/2006/relationships/tags" Target="../tags/tag96.xml"/><Relationship Id="rId43" Type="http://schemas.openxmlformats.org/officeDocument/2006/relationships/tags" Target="../tags/tag104.xml"/><Relationship Id="rId48" Type="http://schemas.openxmlformats.org/officeDocument/2006/relationships/tags" Target="../tags/tag109.xml"/><Relationship Id="rId56" Type="http://schemas.openxmlformats.org/officeDocument/2006/relationships/image" Target="../media/image5.png"/><Relationship Id="rId64" Type="http://schemas.openxmlformats.org/officeDocument/2006/relationships/image" Target="../media/image9.png"/><Relationship Id="rId8" Type="http://schemas.openxmlformats.org/officeDocument/2006/relationships/tags" Target="../tags/tag69.xml"/><Relationship Id="rId51" Type="http://schemas.openxmlformats.org/officeDocument/2006/relationships/tags" Target="../tags/tag112.xml"/><Relationship Id="rId3" Type="http://schemas.openxmlformats.org/officeDocument/2006/relationships/tags" Target="../tags/tag64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5" Type="http://schemas.openxmlformats.org/officeDocument/2006/relationships/tags" Target="../tags/tag86.xml"/><Relationship Id="rId33" Type="http://schemas.openxmlformats.org/officeDocument/2006/relationships/tags" Target="../tags/tag94.xml"/><Relationship Id="rId38" Type="http://schemas.openxmlformats.org/officeDocument/2006/relationships/tags" Target="../tags/tag99.xml"/><Relationship Id="rId46" Type="http://schemas.openxmlformats.org/officeDocument/2006/relationships/tags" Target="../tags/tag107.xml"/><Relationship Id="rId59" Type="http://schemas.openxmlformats.org/officeDocument/2006/relationships/customXml" Target="../ink/ink19.xml"/><Relationship Id="rId67" Type="http://schemas.openxmlformats.org/officeDocument/2006/relationships/customXml" Target="../ink/ink23.xml"/><Relationship Id="rId20" Type="http://schemas.openxmlformats.org/officeDocument/2006/relationships/tags" Target="../tags/tag81.xml"/><Relationship Id="rId41" Type="http://schemas.openxmlformats.org/officeDocument/2006/relationships/tags" Target="../tags/tag102.xml"/><Relationship Id="rId54" Type="http://schemas.openxmlformats.org/officeDocument/2006/relationships/notesSlide" Target="../notesSlides/notesSlide4.xml"/><Relationship Id="rId62" Type="http://schemas.openxmlformats.org/officeDocument/2006/relationships/image" Target="../media/image8.png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5" Type="http://schemas.openxmlformats.org/officeDocument/2006/relationships/tags" Target="../tags/tag76.xml"/><Relationship Id="rId23" Type="http://schemas.openxmlformats.org/officeDocument/2006/relationships/tags" Target="../tags/tag84.xml"/><Relationship Id="rId28" Type="http://schemas.openxmlformats.org/officeDocument/2006/relationships/tags" Target="../tags/tag89.xml"/><Relationship Id="rId36" Type="http://schemas.openxmlformats.org/officeDocument/2006/relationships/tags" Target="../tags/tag97.xml"/><Relationship Id="rId49" Type="http://schemas.openxmlformats.org/officeDocument/2006/relationships/tags" Target="../tags/tag110.xml"/><Relationship Id="rId57" Type="http://schemas.openxmlformats.org/officeDocument/2006/relationships/customXml" Target="../ink/ink18.xml"/><Relationship Id="rId10" Type="http://schemas.openxmlformats.org/officeDocument/2006/relationships/tags" Target="../tags/tag71.xml"/><Relationship Id="rId31" Type="http://schemas.openxmlformats.org/officeDocument/2006/relationships/tags" Target="../tags/tag92.xml"/><Relationship Id="rId44" Type="http://schemas.openxmlformats.org/officeDocument/2006/relationships/tags" Target="../tags/tag105.xml"/><Relationship Id="rId52" Type="http://schemas.openxmlformats.org/officeDocument/2006/relationships/tags" Target="../tags/tag113.xml"/><Relationship Id="rId60" Type="http://schemas.openxmlformats.org/officeDocument/2006/relationships/image" Target="../media/image7.png"/><Relationship Id="rId65" Type="http://schemas.openxmlformats.org/officeDocument/2006/relationships/customXml" Target="../ink/ink22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39" Type="http://schemas.openxmlformats.org/officeDocument/2006/relationships/tags" Target="../tags/tag10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tags" Target="../tags/tag126.xml"/><Relationship Id="rId18" Type="http://schemas.openxmlformats.org/officeDocument/2006/relationships/notesSlide" Target="../notesSlides/notesSlide5.xml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12" Type="http://schemas.openxmlformats.org/officeDocument/2006/relationships/tags" Target="../tags/tag125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15.xml"/><Relationship Id="rId16" Type="http://schemas.openxmlformats.org/officeDocument/2006/relationships/tags" Target="../tags/tag129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5" Type="http://schemas.openxmlformats.org/officeDocument/2006/relationships/tags" Target="../tags/tag118.xml"/><Relationship Id="rId15" Type="http://schemas.openxmlformats.org/officeDocument/2006/relationships/tags" Target="../tags/tag128.xml"/><Relationship Id="rId10" Type="http://schemas.openxmlformats.org/officeDocument/2006/relationships/tags" Target="../tags/tag123.xml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tags" Target="../tags/tag12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42.xml"/><Relationship Id="rId18" Type="http://schemas.openxmlformats.org/officeDocument/2006/relationships/tags" Target="../tags/tag147.xml"/><Relationship Id="rId26" Type="http://schemas.openxmlformats.org/officeDocument/2006/relationships/tags" Target="../tags/tag155.xml"/><Relationship Id="rId39" Type="http://schemas.openxmlformats.org/officeDocument/2006/relationships/tags" Target="../tags/tag168.xml"/><Relationship Id="rId21" Type="http://schemas.openxmlformats.org/officeDocument/2006/relationships/tags" Target="../tags/tag150.xml"/><Relationship Id="rId34" Type="http://schemas.openxmlformats.org/officeDocument/2006/relationships/tags" Target="../tags/tag163.xml"/><Relationship Id="rId42" Type="http://schemas.openxmlformats.org/officeDocument/2006/relationships/tags" Target="../tags/tag171.xml"/><Relationship Id="rId47" Type="http://schemas.openxmlformats.org/officeDocument/2006/relationships/tags" Target="../tags/tag176.xml"/><Relationship Id="rId50" Type="http://schemas.openxmlformats.org/officeDocument/2006/relationships/tags" Target="../tags/tag179.xml"/><Relationship Id="rId7" Type="http://schemas.openxmlformats.org/officeDocument/2006/relationships/tags" Target="../tags/tag136.xml"/><Relationship Id="rId2" Type="http://schemas.openxmlformats.org/officeDocument/2006/relationships/tags" Target="../tags/tag131.xml"/><Relationship Id="rId16" Type="http://schemas.openxmlformats.org/officeDocument/2006/relationships/tags" Target="../tags/tag145.xml"/><Relationship Id="rId29" Type="http://schemas.openxmlformats.org/officeDocument/2006/relationships/tags" Target="../tags/tag158.xml"/><Relationship Id="rId11" Type="http://schemas.openxmlformats.org/officeDocument/2006/relationships/tags" Target="../tags/tag140.xml"/><Relationship Id="rId24" Type="http://schemas.openxmlformats.org/officeDocument/2006/relationships/tags" Target="../tags/tag153.xml"/><Relationship Id="rId32" Type="http://schemas.openxmlformats.org/officeDocument/2006/relationships/tags" Target="../tags/tag161.xml"/><Relationship Id="rId37" Type="http://schemas.openxmlformats.org/officeDocument/2006/relationships/tags" Target="../tags/tag166.xml"/><Relationship Id="rId40" Type="http://schemas.openxmlformats.org/officeDocument/2006/relationships/tags" Target="../tags/tag169.xml"/><Relationship Id="rId45" Type="http://schemas.openxmlformats.org/officeDocument/2006/relationships/tags" Target="../tags/tag174.xml"/><Relationship Id="rId5" Type="http://schemas.openxmlformats.org/officeDocument/2006/relationships/tags" Target="../tags/tag134.xml"/><Relationship Id="rId15" Type="http://schemas.openxmlformats.org/officeDocument/2006/relationships/tags" Target="../tags/tag144.xml"/><Relationship Id="rId23" Type="http://schemas.openxmlformats.org/officeDocument/2006/relationships/tags" Target="../tags/tag152.xml"/><Relationship Id="rId28" Type="http://schemas.openxmlformats.org/officeDocument/2006/relationships/tags" Target="../tags/tag157.xml"/><Relationship Id="rId36" Type="http://schemas.openxmlformats.org/officeDocument/2006/relationships/tags" Target="../tags/tag165.xml"/><Relationship Id="rId49" Type="http://schemas.openxmlformats.org/officeDocument/2006/relationships/tags" Target="../tags/tag178.xml"/><Relationship Id="rId10" Type="http://schemas.openxmlformats.org/officeDocument/2006/relationships/tags" Target="../tags/tag139.xml"/><Relationship Id="rId19" Type="http://schemas.openxmlformats.org/officeDocument/2006/relationships/tags" Target="../tags/tag148.xml"/><Relationship Id="rId31" Type="http://schemas.openxmlformats.org/officeDocument/2006/relationships/tags" Target="../tags/tag160.xml"/><Relationship Id="rId44" Type="http://schemas.openxmlformats.org/officeDocument/2006/relationships/tags" Target="../tags/tag173.xml"/><Relationship Id="rId52" Type="http://schemas.openxmlformats.org/officeDocument/2006/relationships/notesSlide" Target="../notesSlides/notesSlide6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tags" Target="../tags/tag143.xml"/><Relationship Id="rId22" Type="http://schemas.openxmlformats.org/officeDocument/2006/relationships/tags" Target="../tags/tag151.xml"/><Relationship Id="rId27" Type="http://schemas.openxmlformats.org/officeDocument/2006/relationships/tags" Target="../tags/tag156.xml"/><Relationship Id="rId30" Type="http://schemas.openxmlformats.org/officeDocument/2006/relationships/tags" Target="../tags/tag159.xml"/><Relationship Id="rId35" Type="http://schemas.openxmlformats.org/officeDocument/2006/relationships/tags" Target="../tags/tag164.xml"/><Relationship Id="rId43" Type="http://schemas.openxmlformats.org/officeDocument/2006/relationships/tags" Target="../tags/tag172.xml"/><Relationship Id="rId48" Type="http://schemas.openxmlformats.org/officeDocument/2006/relationships/tags" Target="../tags/tag177.xml"/><Relationship Id="rId8" Type="http://schemas.openxmlformats.org/officeDocument/2006/relationships/tags" Target="../tags/tag137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132.xml"/><Relationship Id="rId12" Type="http://schemas.openxmlformats.org/officeDocument/2006/relationships/tags" Target="../tags/tag141.xml"/><Relationship Id="rId17" Type="http://schemas.openxmlformats.org/officeDocument/2006/relationships/tags" Target="../tags/tag146.xml"/><Relationship Id="rId25" Type="http://schemas.openxmlformats.org/officeDocument/2006/relationships/tags" Target="../tags/tag154.xml"/><Relationship Id="rId33" Type="http://schemas.openxmlformats.org/officeDocument/2006/relationships/tags" Target="../tags/tag162.xml"/><Relationship Id="rId38" Type="http://schemas.openxmlformats.org/officeDocument/2006/relationships/tags" Target="../tags/tag167.xml"/><Relationship Id="rId46" Type="http://schemas.openxmlformats.org/officeDocument/2006/relationships/tags" Target="../tags/tag175.xml"/><Relationship Id="rId20" Type="http://schemas.openxmlformats.org/officeDocument/2006/relationships/tags" Target="../tags/tag149.xml"/><Relationship Id="rId41" Type="http://schemas.openxmlformats.org/officeDocument/2006/relationships/tags" Target="../tags/tag170.xml"/><Relationship Id="rId1" Type="http://schemas.openxmlformats.org/officeDocument/2006/relationships/tags" Target="../tags/tag130.xml"/><Relationship Id="rId6" Type="http://schemas.openxmlformats.org/officeDocument/2006/relationships/tags" Target="../tags/tag135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92.xml"/><Relationship Id="rId18" Type="http://schemas.openxmlformats.org/officeDocument/2006/relationships/tags" Target="../tags/tag197.xml"/><Relationship Id="rId26" Type="http://schemas.openxmlformats.org/officeDocument/2006/relationships/tags" Target="../tags/tag205.xml"/><Relationship Id="rId39" Type="http://schemas.openxmlformats.org/officeDocument/2006/relationships/tags" Target="../tags/tag218.xml"/><Relationship Id="rId21" Type="http://schemas.openxmlformats.org/officeDocument/2006/relationships/tags" Target="../tags/tag200.xml"/><Relationship Id="rId34" Type="http://schemas.openxmlformats.org/officeDocument/2006/relationships/tags" Target="../tags/tag213.xml"/><Relationship Id="rId42" Type="http://schemas.openxmlformats.org/officeDocument/2006/relationships/tags" Target="../tags/tag221.xml"/><Relationship Id="rId47" Type="http://schemas.openxmlformats.org/officeDocument/2006/relationships/tags" Target="../tags/tag226.xml"/><Relationship Id="rId50" Type="http://schemas.openxmlformats.org/officeDocument/2006/relationships/tags" Target="../tags/tag229.xml"/><Relationship Id="rId7" Type="http://schemas.openxmlformats.org/officeDocument/2006/relationships/tags" Target="../tags/tag186.xml"/><Relationship Id="rId2" Type="http://schemas.openxmlformats.org/officeDocument/2006/relationships/tags" Target="../tags/tag181.xml"/><Relationship Id="rId16" Type="http://schemas.openxmlformats.org/officeDocument/2006/relationships/tags" Target="../tags/tag195.xml"/><Relationship Id="rId29" Type="http://schemas.openxmlformats.org/officeDocument/2006/relationships/tags" Target="../tags/tag208.xml"/><Relationship Id="rId11" Type="http://schemas.openxmlformats.org/officeDocument/2006/relationships/tags" Target="../tags/tag190.xml"/><Relationship Id="rId24" Type="http://schemas.openxmlformats.org/officeDocument/2006/relationships/tags" Target="../tags/tag203.xml"/><Relationship Id="rId32" Type="http://schemas.openxmlformats.org/officeDocument/2006/relationships/tags" Target="../tags/tag211.xml"/><Relationship Id="rId37" Type="http://schemas.openxmlformats.org/officeDocument/2006/relationships/tags" Target="../tags/tag216.xml"/><Relationship Id="rId40" Type="http://schemas.openxmlformats.org/officeDocument/2006/relationships/tags" Target="../tags/tag219.xml"/><Relationship Id="rId45" Type="http://schemas.openxmlformats.org/officeDocument/2006/relationships/tags" Target="../tags/tag224.xml"/><Relationship Id="rId5" Type="http://schemas.openxmlformats.org/officeDocument/2006/relationships/tags" Target="../tags/tag184.xml"/><Relationship Id="rId15" Type="http://schemas.openxmlformats.org/officeDocument/2006/relationships/tags" Target="../tags/tag194.xml"/><Relationship Id="rId23" Type="http://schemas.openxmlformats.org/officeDocument/2006/relationships/tags" Target="../tags/tag202.xml"/><Relationship Id="rId28" Type="http://schemas.openxmlformats.org/officeDocument/2006/relationships/tags" Target="../tags/tag207.xml"/><Relationship Id="rId36" Type="http://schemas.openxmlformats.org/officeDocument/2006/relationships/tags" Target="../tags/tag215.xml"/><Relationship Id="rId49" Type="http://schemas.openxmlformats.org/officeDocument/2006/relationships/tags" Target="../tags/tag228.xml"/><Relationship Id="rId10" Type="http://schemas.openxmlformats.org/officeDocument/2006/relationships/tags" Target="../tags/tag189.xml"/><Relationship Id="rId19" Type="http://schemas.openxmlformats.org/officeDocument/2006/relationships/tags" Target="../tags/tag198.xml"/><Relationship Id="rId31" Type="http://schemas.openxmlformats.org/officeDocument/2006/relationships/tags" Target="../tags/tag210.xml"/><Relationship Id="rId44" Type="http://schemas.openxmlformats.org/officeDocument/2006/relationships/tags" Target="../tags/tag223.xml"/><Relationship Id="rId52" Type="http://schemas.openxmlformats.org/officeDocument/2006/relationships/notesSlide" Target="../notesSlides/notesSlide7.xml"/><Relationship Id="rId4" Type="http://schemas.openxmlformats.org/officeDocument/2006/relationships/tags" Target="../tags/tag183.xml"/><Relationship Id="rId9" Type="http://schemas.openxmlformats.org/officeDocument/2006/relationships/tags" Target="../tags/tag188.xml"/><Relationship Id="rId14" Type="http://schemas.openxmlformats.org/officeDocument/2006/relationships/tags" Target="../tags/tag193.xml"/><Relationship Id="rId22" Type="http://schemas.openxmlformats.org/officeDocument/2006/relationships/tags" Target="../tags/tag201.xml"/><Relationship Id="rId27" Type="http://schemas.openxmlformats.org/officeDocument/2006/relationships/tags" Target="../tags/tag206.xml"/><Relationship Id="rId30" Type="http://schemas.openxmlformats.org/officeDocument/2006/relationships/tags" Target="../tags/tag209.xml"/><Relationship Id="rId35" Type="http://schemas.openxmlformats.org/officeDocument/2006/relationships/tags" Target="../tags/tag214.xml"/><Relationship Id="rId43" Type="http://schemas.openxmlformats.org/officeDocument/2006/relationships/tags" Target="../tags/tag222.xml"/><Relationship Id="rId48" Type="http://schemas.openxmlformats.org/officeDocument/2006/relationships/tags" Target="../tags/tag227.xml"/><Relationship Id="rId8" Type="http://schemas.openxmlformats.org/officeDocument/2006/relationships/tags" Target="../tags/tag187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182.xml"/><Relationship Id="rId12" Type="http://schemas.openxmlformats.org/officeDocument/2006/relationships/tags" Target="../tags/tag191.xml"/><Relationship Id="rId17" Type="http://schemas.openxmlformats.org/officeDocument/2006/relationships/tags" Target="../tags/tag196.xml"/><Relationship Id="rId25" Type="http://schemas.openxmlformats.org/officeDocument/2006/relationships/tags" Target="../tags/tag204.xml"/><Relationship Id="rId33" Type="http://schemas.openxmlformats.org/officeDocument/2006/relationships/tags" Target="../tags/tag212.xml"/><Relationship Id="rId38" Type="http://schemas.openxmlformats.org/officeDocument/2006/relationships/tags" Target="../tags/tag217.xml"/><Relationship Id="rId46" Type="http://schemas.openxmlformats.org/officeDocument/2006/relationships/tags" Target="../tags/tag225.xml"/><Relationship Id="rId20" Type="http://schemas.openxmlformats.org/officeDocument/2006/relationships/tags" Target="../tags/tag199.xml"/><Relationship Id="rId41" Type="http://schemas.openxmlformats.org/officeDocument/2006/relationships/tags" Target="../tags/tag220.xml"/><Relationship Id="rId1" Type="http://schemas.openxmlformats.org/officeDocument/2006/relationships/tags" Target="../tags/tag180.xml"/><Relationship Id="rId6" Type="http://schemas.openxmlformats.org/officeDocument/2006/relationships/tags" Target="../tags/tag185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42.xml"/><Relationship Id="rId18" Type="http://schemas.openxmlformats.org/officeDocument/2006/relationships/tags" Target="../tags/tag247.xml"/><Relationship Id="rId26" Type="http://schemas.openxmlformats.org/officeDocument/2006/relationships/tags" Target="../tags/tag255.xml"/><Relationship Id="rId39" Type="http://schemas.openxmlformats.org/officeDocument/2006/relationships/tags" Target="../tags/tag268.xml"/><Relationship Id="rId21" Type="http://schemas.openxmlformats.org/officeDocument/2006/relationships/tags" Target="../tags/tag250.xml"/><Relationship Id="rId34" Type="http://schemas.openxmlformats.org/officeDocument/2006/relationships/tags" Target="../tags/tag263.xml"/><Relationship Id="rId42" Type="http://schemas.openxmlformats.org/officeDocument/2006/relationships/tags" Target="../tags/tag271.xml"/><Relationship Id="rId47" Type="http://schemas.openxmlformats.org/officeDocument/2006/relationships/tags" Target="../tags/tag276.xml"/><Relationship Id="rId50" Type="http://schemas.openxmlformats.org/officeDocument/2006/relationships/tags" Target="../tags/tag279.xml"/><Relationship Id="rId7" Type="http://schemas.openxmlformats.org/officeDocument/2006/relationships/tags" Target="../tags/tag236.xml"/><Relationship Id="rId2" Type="http://schemas.openxmlformats.org/officeDocument/2006/relationships/tags" Target="../tags/tag231.xml"/><Relationship Id="rId16" Type="http://schemas.openxmlformats.org/officeDocument/2006/relationships/tags" Target="../tags/tag245.xml"/><Relationship Id="rId29" Type="http://schemas.openxmlformats.org/officeDocument/2006/relationships/tags" Target="../tags/tag258.xml"/><Relationship Id="rId11" Type="http://schemas.openxmlformats.org/officeDocument/2006/relationships/tags" Target="../tags/tag240.xml"/><Relationship Id="rId24" Type="http://schemas.openxmlformats.org/officeDocument/2006/relationships/tags" Target="../tags/tag253.xml"/><Relationship Id="rId32" Type="http://schemas.openxmlformats.org/officeDocument/2006/relationships/tags" Target="../tags/tag261.xml"/><Relationship Id="rId37" Type="http://schemas.openxmlformats.org/officeDocument/2006/relationships/tags" Target="../tags/tag266.xml"/><Relationship Id="rId40" Type="http://schemas.openxmlformats.org/officeDocument/2006/relationships/tags" Target="../tags/tag269.xml"/><Relationship Id="rId45" Type="http://schemas.openxmlformats.org/officeDocument/2006/relationships/tags" Target="../tags/tag274.xml"/><Relationship Id="rId5" Type="http://schemas.openxmlformats.org/officeDocument/2006/relationships/tags" Target="../tags/tag234.xml"/><Relationship Id="rId15" Type="http://schemas.openxmlformats.org/officeDocument/2006/relationships/tags" Target="../tags/tag244.xml"/><Relationship Id="rId23" Type="http://schemas.openxmlformats.org/officeDocument/2006/relationships/tags" Target="../tags/tag252.xml"/><Relationship Id="rId28" Type="http://schemas.openxmlformats.org/officeDocument/2006/relationships/tags" Target="../tags/tag257.xml"/><Relationship Id="rId36" Type="http://schemas.openxmlformats.org/officeDocument/2006/relationships/tags" Target="../tags/tag265.xml"/><Relationship Id="rId49" Type="http://schemas.openxmlformats.org/officeDocument/2006/relationships/tags" Target="../tags/tag278.xml"/><Relationship Id="rId10" Type="http://schemas.openxmlformats.org/officeDocument/2006/relationships/tags" Target="../tags/tag239.xml"/><Relationship Id="rId19" Type="http://schemas.openxmlformats.org/officeDocument/2006/relationships/tags" Target="../tags/tag248.xml"/><Relationship Id="rId31" Type="http://schemas.openxmlformats.org/officeDocument/2006/relationships/tags" Target="../tags/tag260.xml"/><Relationship Id="rId44" Type="http://schemas.openxmlformats.org/officeDocument/2006/relationships/tags" Target="../tags/tag273.xml"/><Relationship Id="rId52" Type="http://schemas.openxmlformats.org/officeDocument/2006/relationships/notesSlide" Target="../notesSlides/notesSlide8.xml"/><Relationship Id="rId4" Type="http://schemas.openxmlformats.org/officeDocument/2006/relationships/tags" Target="../tags/tag233.xml"/><Relationship Id="rId9" Type="http://schemas.openxmlformats.org/officeDocument/2006/relationships/tags" Target="../tags/tag238.xml"/><Relationship Id="rId14" Type="http://schemas.openxmlformats.org/officeDocument/2006/relationships/tags" Target="../tags/tag243.xml"/><Relationship Id="rId22" Type="http://schemas.openxmlformats.org/officeDocument/2006/relationships/tags" Target="../tags/tag251.xml"/><Relationship Id="rId27" Type="http://schemas.openxmlformats.org/officeDocument/2006/relationships/tags" Target="../tags/tag256.xml"/><Relationship Id="rId30" Type="http://schemas.openxmlformats.org/officeDocument/2006/relationships/tags" Target="../tags/tag259.xml"/><Relationship Id="rId35" Type="http://schemas.openxmlformats.org/officeDocument/2006/relationships/tags" Target="../tags/tag264.xml"/><Relationship Id="rId43" Type="http://schemas.openxmlformats.org/officeDocument/2006/relationships/tags" Target="../tags/tag272.xml"/><Relationship Id="rId48" Type="http://schemas.openxmlformats.org/officeDocument/2006/relationships/tags" Target="../tags/tag277.xml"/><Relationship Id="rId8" Type="http://schemas.openxmlformats.org/officeDocument/2006/relationships/tags" Target="../tags/tag237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232.xml"/><Relationship Id="rId12" Type="http://schemas.openxmlformats.org/officeDocument/2006/relationships/tags" Target="../tags/tag241.xml"/><Relationship Id="rId17" Type="http://schemas.openxmlformats.org/officeDocument/2006/relationships/tags" Target="../tags/tag246.xml"/><Relationship Id="rId25" Type="http://schemas.openxmlformats.org/officeDocument/2006/relationships/tags" Target="../tags/tag254.xml"/><Relationship Id="rId33" Type="http://schemas.openxmlformats.org/officeDocument/2006/relationships/tags" Target="../tags/tag262.xml"/><Relationship Id="rId38" Type="http://schemas.openxmlformats.org/officeDocument/2006/relationships/tags" Target="../tags/tag267.xml"/><Relationship Id="rId46" Type="http://schemas.openxmlformats.org/officeDocument/2006/relationships/tags" Target="../tags/tag275.xml"/><Relationship Id="rId20" Type="http://schemas.openxmlformats.org/officeDocument/2006/relationships/tags" Target="../tags/tag249.xml"/><Relationship Id="rId41" Type="http://schemas.openxmlformats.org/officeDocument/2006/relationships/tags" Target="../tags/tag270.xml"/><Relationship Id="rId1" Type="http://schemas.openxmlformats.org/officeDocument/2006/relationships/tags" Target="../tags/tag230.xml"/><Relationship Id="rId6" Type="http://schemas.openxmlformats.org/officeDocument/2006/relationships/tags" Target="../tags/tag2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Virtual Memory II</a:t>
            </a:r>
            <a:br>
              <a:rPr lang="en-US" dirty="0"/>
            </a:br>
            <a:r>
              <a:rPr lang="en-US" sz="2000" b="0" dirty="0"/>
              <a:t>CSE 351 Summer 2019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64127" y="1549432"/>
            <a:ext cx="8215745" cy="1166061"/>
          </a:xfrm>
        </p:spPr>
        <p:txBody>
          <a:bodyPr numCol="3"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Sam Wolfson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 err="1"/>
              <a:t>Rehaan</a:t>
            </a:r>
            <a:r>
              <a:rPr lang="en-US" sz="2000" dirty="0"/>
              <a:t> </a:t>
            </a:r>
            <a:r>
              <a:rPr lang="en-US" sz="2000" dirty="0" err="1"/>
              <a:t>Bhimani</a:t>
            </a:r>
            <a:endParaRPr lang="en-US" sz="2000" dirty="0"/>
          </a:p>
          <a:p>
            <a:pPr algn="l">
              <a:spcBef>
                <a:spcPts val="480"/>
              </a:spcBef>
            </a:pPr>
            <a:r>
              <a:rPr lang="en-US" sz="2000" dirty="0"/>
              <a:t>Daniel Hsu</a:t>
            </a:r>
          </a:p>
          <a:p>
            <a:pPr algn="l">
              <a:spcBef>
                <a:spcPts val="480"/>
              </a:spcBef>
            </a:pPr>
            <a:endParaRPr lang="en-US" sz="2000" dirty="0"/>
          </a:p>
          <a:p>
            <a:pPr algn="l">
              <a:spcBef>
                <a:spcPts val="480"/>
              </a:spcBef>
            </a:pPr>
            <a:r>
              <a:rPr lang="en-US" sz="2000" dirty="0"/>
              <a:t>Corbin </a:t>
            </a:r>
            <a:r>
              <a:rPr lang="en-US" sz="2000" dirty="0" err="1"/>
              <a:t>Modica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E1CF9-D861-2841-88D9-9FEFCAF800BD}"/>
              </a:ext>
            </a:extLst>
          </p:cNvPr>
          <p:cNvSpPr txBox="1"/>
          <p:nvPr/>
        </p:nvSpPr>
        <p:spPr>
          <a:xfrm>
            <a:off x="2885743" y="6077587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https://xkcd.com/1495/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7F975B-944A-FC41-9147-FB69942DB1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43" y="2903422"/>
            <a:ext cx="6400800" cy="311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14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a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18872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</a:t>
            </a:r>
            <a:r>
              <a:rPr lang="en-GB" sz="2000" b="0" i="1" dirty="0"/>
              <a:t>victim</a:t>
            </a:r>
            <a:r>
              <a:rPr lang="en-GB" sz="2000" b="0" dirty="0"/>
              <a:t> to be evicted (here VP 4)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>
                <a:solidFill>
                  <a:srgbClr val="FF0000"/>
                </a:solidFill>
              </a:rPr>
              <a:t>Offending instruction is restarted:  page hit!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2743200" y="2560320"/>
            <a:ext cx="2498706" cy="2688245"/>
            <a:chOff x="1458695" y="1649970"/>
            <a:chExt cx="2498706" cy="2688245"/>
          </a:xfrm>
        </p:grpSpPr>
        <p:sp>
          <p:nvSpPr>
            <p:cNvPr id="70" name="Text Box 1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006005" y="1649970"/>
              <a:ext cx="1901952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Table (DRAM)</a:t>
              </a: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1458695" y="2009175"/>
              <a:ext cx="2498706" cy="2329040"/>
              <a:chOff x="1458695" y="2009175"/>
              <a:chExt cx="2498706" cy="2329040"/>
            </a:xfrm>
          </p:grpSpPr>
          <p:sp>
            <p:nvSpPr>
              <p:cNvPr id="72" name="Rectangle 3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311481" y="36589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3" name="Rectangle 4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311481" y="3887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4" name="Rectangle 5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311481" y="3430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75" name="Rectangle 6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311481" y="2287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76" name="Rectangle 7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311481" y="25159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7" name="Rectangle 8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311481" y="2744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8" name="Rectangle 9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311481" y="2973105"/>
                <a:ext cx="1645920" cy="228600"/>
              </a:xfrm>
              <a:prstGeom prst="rect">
                <a:avLst/>
              </a:prstGeom>
              <a:solidFill>
                <a:srgbClr val="ADADEB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9" name="Rectangle 10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311481" y="32017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0" name="Rectangle 20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006681" y="3658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81" name="Rectangle 21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006681" y="3887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2" name="Rectangle 22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006681" y="3430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83" name="Rectangle 23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006681" y="2287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84" name="Rectangle 2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006681" y="2515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5" name="Rectangle 25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006681" y="2744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6" name="Rectangle 26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006681" y="29731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7" name="Rectangle 27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006681" y="32017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88" name="Text Box 28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008581" y="2009175"/>
                <a:ext cx="301752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Valid</a:t>
                </a:r>
              </a:p>
            </p:txBody>
          </p:sp>
          <p:sp>
            <p:nvSpPr>
              <p:cNvPr id="89" name="Text Box 37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309456" y="2011680"/>
                <a:ext cx="1600200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PPN/Disk </a:t>
                </a:r>
                <a:r>
                  <a:rPr lang="en-GB" sz="16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Addr</a:t>
                </a:r>
                <a:endParaRPr lang="en-GB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" name="Text Box 38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458695" y="22860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0</a:t>
                </a:r>
              </a:p>
            </p:txBody>
          </p:sp>
          <p:sp>
            <p:nvSpPr>
              <p:cNvPr id="91" name="Text Box 39"/>
              <p:cNvSpPr txBox="1"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458695" y="38862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7</a:t>
                </a:r>
              </a:p>
            </p:txBody>
          </p:sp>
          <p:sp>
            <p:nvSpPr>
              <p:cNvPr id="92" name="Oval 43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3099816" y="3968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3" name="Oval 4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099816" y="37398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4" name="Oval 4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098668" y="2825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5" name="Oval 46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098668" y="2596690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6" name="Oval 53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101529" y="3054068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7" name="Oval 55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098414" y="32826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8" name="Rectangle 4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2311481" y="4109615"/>
                <a:ext cx="1645920" cy="228600"/>
              </a:xfrm>
              <a:prstGeom prst="rect">
                <a:avLst/>
              </a:prstGeom>
              <a:solidFill>
                <a:schemeClr val="bg1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Rectangle 21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2006681" y="410961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</a:p>
            </p:txBody>
          </p:sp>
        </p:grpSp>
      </p:grpSp>
      <p:grpSp>
        <p:nvGrpSpPr>
          <p:cNvPr id="100" name="Group 99"/>
          <p:cNvGrpSpPr/>
          <p:nvPr/>
        </p:nvGrpSpPr>
        <p:grpSpPr>
          <a:xfrm>
            <a:off x="6949440" y="2651760"/>
            <a:ext cx="1913913" cy="1600200"/>
            <a:chOff x="5669280" y="1097280"/>
            <a:chExt cx="1913913" cy="1600200"/>
          </a:xfrm>
        </p:grpSpPr>
        <p:sp>
          <p:nvSpPr>
            <p:cNvPr id="101" name="Text Box 1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669280" y="10972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memory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(DRAM)</a:t>
              </a:r>
            </a:p>
          </p:txBody>
        </p:sp>
        <p:sp>
          <p:nvSpPr>
            <p:cNvPr id="102" name="Text Box 40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039157" y="1596248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0</a:t>
              </a:r>
            </a:p>
          </p:txBody>
        </p:sp>
        <p:sp>
          <p:nvSpPr>
            <p:cNvPr id="103" name="Text Box 47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39157" y="2423160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3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669280" y="160020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1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669280" y="187452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2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669280" y="214884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7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669280" y="242316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3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6949440" y="4389120"/>
            <a:ext cx="1371600" cy="2377440"/>
            <a:chOff x="7498080" y="3154680"/>
            <a:chExt cx="1371600" cy="2377440"/>
          </a:xfrm>
        </p:grpSpPr>
        <p:sp>
          <p:nvSpPr>
            <p:cNvPr id="109" name="Text Box 19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498080" y="31546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memory</a:t>
              </a:r>
              <a:b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(DRAM/disk)</a:t>
              </a:r>
            </a:p>
          </p:txBody>
        </p:sp>
        <p:sp>
          <p:nvSpPr>
            <p:cNvPr id="110" name="Rectangle 4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498080" y="36576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111" name="Rectangle 4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498080" y="397764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112" name="Rectangle 5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498080" y="461772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4</a:t>
              </a:r>
            </a:p>
          </p:txBody>
        </p:sp>
        <p:sp>
          <p:nvSpPr>
            <p:cNvPr id="113" name="Rectangle 5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498080" y="493776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6</a:t>
              </a:r>
            </a:p>
          </p:txBody>
        </p:sp>
        <p:sp>
          <p:nvSpPr>
            <p:cNvPr id="114" name="Rectangle 5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498080" y="52578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7</a:t>
              </a:r>
            </a:p>
          </p:txBody>
        </p:sp>
        <p:sp>
          <p:nvSpPr>
            <p:cNvPr id="115" name="Rectangle 5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498080" y="429768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3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416552" y="4233672"/>
            <a:ext cx="2532887" cy="2075688"/>
            <a:chOff x="3136392" y="3502152"/>
            <a:chExt cx="2532887" cy="2075688"/>
          </a:xfrm>
        </p:grpSpPr>
        <p:sp>
          <p:nvSpPr>
            <p:cNvPr id="117" name="Line 15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136392" y="3959352"/>
              <a:ext cx="2532887" cy="161848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8" name="Line 5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136392" y="3502152"/>
              <a:ext cx="2532887" cy="175564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416553" y="3291840"/>
            <a:ext cx="2532886" cy="1627632"/>
            <a:chOff x="3136392" y="2560320"/>
            <a:chExt cx="2532886" cy="1627632"/>
          </a:xfrm>
        </p:grpSpPr>
        <p:sp>
          <p:nvSpPr>
            <p:cNvPr id="120" name="Line 1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3136392" y="3108960"/>
              <a:ext cx="2532886" cy="107899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1" name="Line 1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136392" y="2834639"/>
              <a:ext cx="2532886" cy="21031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2" name="Line 18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3136392" y="2560320"/>
              <a:ext cx="2532886" cy="25603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3" name="Line 5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3136392" y="3273551"/>
              <a:ext cx="2532886" cy="10972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cxnSp>
        <p:nvCxnSpPr>
          <p:cNvPr id="124" name="Shape 60"/>
          <p:cNvCxnSpPr>
            <a:stCxn id="125" idx="2"/>
            <a:endCxn id="86" idx="1"/>
          </p:cNvCxnSpPr>
          <p:nvPr>
            <p:custDataLst>
              <p:tags r:id="rId4"/>
            </p:custDataLst>
          </p:nvPr>
        </p:nvCxnSpPr>
        <p:spPr bwMode="auto">
          <a:xfrm rot="16200000" flipH="1">
            <a:off x="2045377" y="2751945"/>
            <a:ext cx="828787" cy="1662831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5" name="Rectangle 124"/>
          <p:cNvSpPr/>
          <p:nvPr>
            <p:custDataLst>
              <p:tags r:id="rId5"/>
            </p:custDataLst>
          </p:nvPr>
        </p:nvSpPr>
        <p:spPr bwMode="auto">
          <a:xfrm>
            <a:off x="828255" y="292608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address</a:t>
            </a:r>
          </a:p>
        </p:txBody>
      </p:sp>
    </p:spTree>
    <p:extLst>
      <p:ext uri="{BB962C8B-B14F-4D97-AF65-F5344CB8AC3E}">
        <p14:creationId xmlns:p14="http://schemas.microsoft.com/office/powerpoint/2010/main" val="36200493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bits wide are the following fields?</a:t>
            </a:r>
          </a:p>
          <a:p>
            <a:pPr lvl="1"/>
            <a:r>
              <a:rPr lang="en-US" dirty="0"/>
              <a:t>16 KiB pages</a:t>
            </a:r>
          </a:p>
          <a:p>
            <a:pPr lvl="1"/>
            <a:r>
              <a:rPr lang="en-US" dirty="0"/>
              <a:t>48-bit virtual addresses</a:t>
            </a:r>
          </a:p>
          <a:p>
            <a:pPr lvl="1"/>
            <a:r>
              <a:rPr lang="en-US" dirty="0"/>
              <a:t>16 </a:t>
            </a:r>
            <a:r>
              <a:rPr lang="en-US" dirty="0" err="1"/>
              <a:t>GiB</a:t>
            </a:r>
            <a:r>
              <a:rPr lang="en-US" dirty="0"/>
              <a:t> physical memory</a:t>
            </a:r>
          </a:p>
          <a:p>
            <a:pPr lvl="1"/>
            <a:r>
              <a:rPr lang="en-US" dirty="0"/>
              <a:t>Vote at:  </a:t>
            </a:r>
            <a:r>
              <a:rPr lang="en-US" dirty="0">
                <a:hlinkClick r:id="rId3"/>
              </a:rPr>
              <a:t>http://pollev.com/wolfson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11</a:t>
            </a:fld>
            <a:endParaRPr lang="en-US"/>
          </a:p>
        </p:txBody>
      </p:sp>
      <p:grpSp>
        <p:nvGrpSpPr>
          <p:cNvPr id="5" name="Group 19"/>
          <p:cNvGrpSpPr/>
          <p:nvPr/>
        </p:nvGrpSpPr>
        <p:grpSpPr>
          <a:xfrm>
            <a:off x="914399" y="4297680"/>
            <a:ext cx="2468881" cy="2011680"/>
            <a:chOff x="1273628" y="4197096"/>
            <a:chExt cx="2468881" cy="2011680"/>
          </a:xfrm>
        </p:grpSpPr>
        <p:grpSp>
          <p:nvGrpSpPr>
            <p:cNvPr id="6" name="Group 17"/>
            <p:cNvGrpSpPr/>
            <p:nvPr/>
          </p:nvGrpSpPr>
          <p:grpSpPr>
            <a:xfrm>
              <a:off x="1273628" y="4197096"/>
              <a:ext cx="2468881" cy="2011680"/>
              <a:chOff x="7955279" y="3293581"/>
              <a:chExt cx="2468881" cy="2011680"/>
            </a:xfrm>
          </p:grpSpPr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7955280" y="3657600"/>
                <a:ext cx="2383971" cy="523220"/>
                <a:chOff x="869214" y="1743728"/>
                <a:chExt cx="2383897" cy="392422"/>
              </a:xfrm>
            </p:grpSpPr>
            <p:sp>
              <p:nvSpPr>
                <p:cNvPr id="19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1515805" y="1743728"/>
                  <a:ext cx="1737306" cy="392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8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34	 24</a:t>
                  </a:r>
                </a:p>
              </p:txBody>
            </p:sp>
            <p:sp>
              <p:nvSpPr>
                <p:cNvPr id="20" name="Rectangle 6"/>
                <p:cNvSpPr>
                  <a:spLocks noChangeArrowheads="1"/>
                </p:cNvSpPr>
                <p:nvPr/>
              </p:nvSpPr>
              <p:spPr bwMode="auto">
                <a:xfrm>
                  <a:off x="869214" y="1763081"/>
                  <a:ext cx="562958" cy="3462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FF8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(A)</a:t>
                  </a:r>
                </a:p>
              </p:txBody>
            </p:sp>
          </p:grpSp>
          <p:grpSp>
            <p:nvGrpSpPr>
              <p:cNvPr id="9" name="Group 2"/>
              <p:cNvGrpSpPr/>
              <p:nvPr/>
            </p:nvGrpSpPr>
            <p:grpSpPr>
              <a:xfrm>
                <a:off x="7955279" y="4023360"/>
                <a:ext cx="2383972" cy="523220"/>
                <a:chOff x="868997" y="3240088"/>
                <a:chExt cx="2383972" cy="523220"/>
              </a:xfrm>
            </p:grpSpPr>
            <p:sp>
              <p:nvSpPr>
                <p:cNvPr id="17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1515609" y="3240088"/>
                  <a:ext cx="173736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408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32	 18</a:t>
                  </a:r>
                </a:p>
              </p:txBody>
            </p:sp>
            <p:sp>
              <p:nvSpPr>
                <p:cNvPr id="18" name="Rectangle 7"/>
                <p:cNvSpPr>
                  <a:spLocks noChangeArrowheads="1"/>
                </p:cNvSpPr>
                <p:nvPr/>
              </p:nvSpPr>
              <p:spPr bwMode="auto">
                <a:xfrm>
                  <a:off x="868997" y="3265893"/>
                  <a:ext cx="566928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408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(B)</a:t>
                  </a:r>
                </a:p>
              </p:txBody>
            </p:sp>
          </p:grpSp>
          <p:grpSp>
            <p:nvGrpSpPr>
              <p:cNvPr id="10" name="Group 3"/>
              <p:cNvGrpSpPr/>
              <p:nvPr/>
            </p:nvGrpSpPr>
            <p:grpSpPr>
              <a:xfrm>
                <a:off x="7968476" y="4389120"/>
                <a:ext cx="2370775" cy="523220"/>
                <a:chOff x="882194" y="4154488"/>
                <a:chExt cx="2370775" cy="523220"/>
              </a:xfrm>
            </p:grpSpPr>
            <p:sp>
              <p:nvSpPr>
                <p:cNvPr id="15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1515609" y="4154488"/>
                  <a:ext cx="173736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66A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30	 20</a:t>
                  </a:r>
                </a:p>
              </p:txBody>
            </p:sp>
            <p:sp>
              <p:nvSpPr>
                <p:cNvPr id="16" name="Rectangle 8"/>
                <p:cNvSpPr>
                  <a:spLocks noChangeArrowheads="1"/>
                </p:cNvSpPr>
                <p:nvPr/>
              </p:nvSpPr>
              <p:spPr bwMode="auto">
                <a:xfrm>
                  <a:off x="882194" y="4180293"/>
                  <a:ext cx="540533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FF66A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(C)</a:t>
                  </a:r>
                </a:p>
              </p:txBody>
            </p:sp>
          </p:grpSp>
          <p:grpSp>
            <p:nvGrpSpPr>
              <p:cNvPr id="11" name="Group 4"/>
              <p:cNvGrpSpPr/>
              <p:nvPr/>
            </p:nvGrpSpPr>
            <p:grpSpPr>
              <a:xfrm>
                <a:off x="7955280" y="4757158"/>
                <a:ext cx="2383971" cy="523220"/>
                <a:chOff x="856298" y="5068888"/>
                <a:chExt cx="2383971" cy="523220"/>
              </a:xfrm>
            </p:grpSpPr>
            <p:sp>
              <p:nvSpPr>
                <p:cNvPr id="13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1502909" y="5068888"/>
                  <a:ext cx="173736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ADADEB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34	 20</a:t>
                  </a:r>
                </a:p>
              </p:txBody>
            </p:sp>
            <p:sp>
              <p:nvSpPr>
                <p:cNvPr id="14" name="Rectangle 9"/>
                <p:cNvSpPr>
                  <a:spLocks noChangeArrowheads="1"/>
                </p:cNvSpPr>
                <p:nvPr/>
              </p:nvSpPr>
              <p:spPr bwMode="auto">
                <a:xfrm>
                  <a:off x="856298" y="5080383"/>
                  <a:ext cx="57099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ADADEB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(D)</a:t>
                  </a:r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>
                <a:off x="7955280" y="3293581"/>
                <a:ext cx="2468880" cy="20116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" name="TextBox 2"/>
            <p:cNvSpPr txBox="1">
              <a:spLocks noChangeArrowheads="1"/>
            </p:cNvSpPr>
            <p:nvPr/>
          </p:nvSpPr>
          <p:spPr bwMode="auto">
            <a:xfrm>
              <a:off x="1920240" y="4206240"/>
              <a:ext cx="173736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VPN	PPN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0B81C70-CF56-4EA7-9F60-33D604FBB877}"/>
                  </a:ext>
                </a:extLst>
              </p14:cNvPr>
              <p14:cNvContentPartPr/>
              <p14:nvPr/>
            </p14:nvContentPartPr>
            <p14:xfrm>
              <a:off x="348840" y="1851120"/>
              <a:ext cx="8334360" cy="44049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0B81C70-CF56-4EA7-9F60-33D604FBB87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480" y="1841760"/>
                <a:ext cx="8353080" cy="442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5DC305D-14BD-49F7-899E-852948193083}"/>
                  </a:ext>
                </a:extLst>
              </p14:cNvPr>
              <p14:cNvContentPartPr/>
              <p14:nvPr/>
            </p14:nvContentPartPr>
            <p14:xfrm>
              <a:off x="6485024" y="2660724"/>
              <a:ext cx="96480" cy="1378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5DC305D-14BD-49F7-899E-8529481930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76384" y="2651724"/>
                <a:ext cx="114120" cy="15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5483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Virtual Memory (VM)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Overview and motivation</a:t>
            </a:r>
          </a:p>
          <a:p>
            <a:r>
              <a:rPr lang="en-US" dirty="0"/>
              <a:t>VM as a tool for caching</a:t>
            </a:r>
          </a:p>
          <a:p>
            <a:r>
              <a:rPr lang="en-US" dirty="0"/>
              <a:t>Address translation</a:t>
            </a:r>
          </a:p>
          <a:p>
            <a:r>
              <a:rPr lang="en-US" b="1" dirty="0">
                <a:solidFill>
                  <a:srgbClr val="4B2A85"/>
                </a:solidFill>
              </a:rPr>
              <a:t>VM as a tool for memory management</a:t>
            </a:r>
          </a:p>
          <a:p>
            <a:r>
              <a:rPr lang="en-US" b="1" dirty="0">
                <a:solidFill>
                  <a:srgbClr val="4B2A85"/>
                </a:solidFill>
              </a:rPr>
              <a:t>VM as a tool for memory protection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49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GB" dirty="0"/>
              <a:t>VM for Managing Multiple Processes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sz="2400" dirty="0"/>
              <a:t>Key abstraction: each process has its own virtual address space</a:t>
            </a:r>
          </a:p>
          <a:p>
            <a:pPr lvl="1"/>
            <a:r>
              <a:rPr lang="en-GB" sz="2000" dirty="0"/>
              <a:t>It can view memory as </a:t>
            </a:r>
            <a:r>
              <a:rPr lang="en-GB" sz="2000" i="1" dirty="0"/>
              <a:t>a simple linear array</a:t>
            </a:r>
          </a:p>
          <a:p>
            <a:r>
              <a:rPr lang="en-GB" sz="2400" dirty="0"/>
              <a:t>With virtual memory, this simple linear virtual address space </a:t>
            </a:r>
            <a:r>
              <a:rPr lang="en-GB" sz="2400" dirty="0">
                <a:solidFill>
                  <a:srgbClr val="FF0000"/>
                </a:solidFill>
              </a:rPr>
              <a:t>need not be contiguous in physical memory</a:t>
            </a:r>
          </a:p>
          <a:p>
            <a:pPr lvl="1"/>
            <a:r>
              <a:rPr lang="en-GB" sz="2000" dirty="0"/>
              <a:t>Process needs to store data in another VP? Just map it to </a:t>
            </a:r>
            <a:r>
              <a:rPr lang="en-GB" sz="2000" i="1" dirty="0"/>
              <a:t>any</a:t>
            </a:r>
            <a:r>
              <a:rPr lang="en-GB" sz="2000" dirty="0"/>
              <a:t> PP!</a:t>
            </a: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005840" y="3520440"/>
            <a:ext cx="7118668" cy="3272373"/>
            <a:chOff x="1005840" y="3337560"/>
            <a:chExt cx="7118668" cy="3272373"/>
          </a:xfrm>
        </p:grpSpPr>
        <p:sp>
          <p:nvSpPr>
            <p:cNvPr id="21507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05840" y="3474720"/>
              <a:ext cx="1188720" cy="11699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>
              <a:spAutoFit/>
            </a:bodyPr>
            <a:lstStyle/>
            <a:p>
              <a:pPr algn="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Address Space for </a:t>
              </a:r>
              <a:r>
                <a:rPr lang="en-GB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Process 1:</a:t>
              </a:r>
            </a:p>
          </p:txBody>
        </p:sp>
        <p:sp>
          <p:nvSpPr>
            <p:cNvPr id="21508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858000" y="3474720"/>
              <a:ext cx="1066800" cy="11753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Address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Space (DRAM)</a:t>
              </a:r>
            </a:p>
          </p:txBody>
        </p:sp>
        <p:sp>
          <p:nvSpPr>
            <p:cNvPr id="21528" name="Rectangle 2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359919" y="3337560"/>
              <a:ext cx="273857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 anchorCtr="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1530" name="Rectangle 2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192338" y="4480560"/>
              <a:ext cx="446981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N-1</a:t>
              </a:r>
            </a:p>
          </p:txBody>
        </p:sp>
        <p:sp>
          <p:nvSpPr>
            <p:cNvPr id="21541" name="Rectangle 3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675120" y="4709160"/>
              <a:ext cx="1449388" cy="512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(e.g., read-only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library code)</a:t>
              </a:r>
            </a:p>
          </p:txBody>
        </p:sp>
        <p:sp>
          <p:nvSpPr>
            <p:cNvPr id="21544" name="Rectangle 4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005840" y="5303520"/>
              <a:ext cx="1188720" cy="11699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>
              <a:spAutoFit/>
            </a:bodyPr>
            <a:lstStyle/>
            <a:p>
              <a:pPr algn="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Address Space for </a:t>
              </a:r>
              <a:r>
                <a:rPr lang="en-GB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Process 2:</a:t>
              </a:r>
            </a:p>
          </p:txBody>
        </p:sp>
        <p:sp>
          <p:nvSpPr>
            <p:cNvPr id="45" name="Rectangle 44"/>
            <p:cNvSpPr/>
            <p:nvPr>
              <p:custDataLst>
                <p:tags r:id="rId10"/>
              </p:custDataLst>
            </p:nvPr>
          </p:nvSpPr>
          <p:spPr bwMode="auto">
            <a:xfrm>
              <a:off x="2651760" y="34747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/>
            <p:cNvSpPr/>
            <p:nvPr>
              <p:custDataLst>
                <p:tags r:id="rId11"/>
              </p:custDataLst>
            </p:nvPr>
          </p:nvSpPr>
          <p:spPr bwMode="auto">
            <a:xfrm>
              <a:off x="2651760" y="37033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47" name="Rectangle 46"/>
            <p:cNvSpPr/>
            <p:nvPr>
              <p:custDataLst>
                <p:tags r:id="rId12"/>
              </p:custDataLst>
            </p:nvPr>
          </p:nvSpPr>
          <p:spPr bwMode="auto">
            <a:xfrm>
              <a:off x="2651760" y="39319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48" name="Rectangle 47"/>
            <p:cNvSpPr/>
            <p:nvPr>
              <p:custDataLst>
                <p:tags r:id="rId13"/>
              </p:custDataLst>
            </p:nvPr>
          </p:nvSpPr>
          <p:spPr bwMode="auto">
            <a:xfrm>
              <a:off x="2651760" y="43891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Text Box 38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651759" y="4160520"/>
              <a:ext cx="914400" cy="228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normAutofit lnSpcReduction="10000"/>
            </a:bodyPr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</a:p>
          </p:txBody>
        </p:sp>
        <p:sp>
          <p:nvSpPr>
            <p:cNvPr id="50" name="Rectangle 2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359919" y="5166360"/>
              <a:ext cx="273857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192338" y="6309360"/>
              <a:ext cx="446981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N-1</a:t>
              </a:r>
            </a:p>
          </p:txBody>
        </p:sp>
        <p:sp>
          <p:nvSpPr>
            <p:cNvPr id="52" name="Rectangle 51"/>
            <p:cNvSpPr/>
            <p:nvPr>
              <p:custDataLst>
                <p:tags r:id="rId17"/>
              </p:custDataLst>
            </p:nvPr>
          </p:nvSpPr>
          <p:spPr bwMode="auto">
            <a:xfrm>
              <a:off x="2651760" y="53035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52"/>
            <p:cNvSpPr/>
            <p:nvPr>
              <p:custDataLst>
                <p:tags r:id="rId18"/>
              </p:custDataLst>
            </p:nvPr>
          </p:nvSpPr>
          <p:spPr bwMode="auto">
            <a:xfrm>
              <a:off x="2651760" y="55321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54" name="Rectangle 53"/>
            <p:cNvSpPr/>
            <p:nvPr>
              <p:custDataLst>
                <p:tags r:id="rId19"/>
              </p:custDataLst>
            </p:nvPr>
          </p:nvSpPr>
          <p:spPr bwMode="auto">
            <a:xfrm>
              <a:off x="2651760" y="57607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55" name="Rectangle 54"/>
            <p:cNvSpPr/>
            <p:nvPr>
              <p:custDataLst>
                <p:tags r:id="rId20"/>
              </p:custDataLst>
            </p:nvPr>
          </p:nvSpPr>
          <p:spPr bwMode="auto">
            <a:xfrm>
              <a:off x="2651760" y="62179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Text Box 38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651760" y="5989320"/>
              <a:ext cx="914400" cy="228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normAutofit lnSpcReduction="10000"/>
            </a:bodyPr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</a:p>
          </p:txBody>
        </p:sp>
        <p:sp>
          <p:nvSpPr>
            <p:cNvPr id="57" name="Rectangle 56"/>
            <p:cNvSpPr/>
            <p:nvPr>
              <p:custDataLst>
                <p:tags r:id="rId22"/>
              </p:custDataLst>
            </p:nvPr>
          </p:nvSpPr>
          <p:spPr bwMode="auto">
            <a:xfrm>
              <a:off x="5760720" y="34747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57"/>
            <p:cNvSpPr/>
            <p:nvPr>
              <p:custDataLst>
                <p:tags r:id="rId23"/>
              </p:custDataLst>
            </p:nvPr>
          </p:nvSpPr>
          <p:spPr bwMode="auto">
            <a:xfrm>
              <a:off x="5760720" y="37033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58"/>
            <p:cNvSpPr/>
            <p:nvPr>
              <p:custDataLst>
                <p:tags r:id="rId24"/>
              </p:custDataLst>
            </p:nvPr>
          </p:nvSpPr>
          <p:spPr bwMode="auto">
            <a:xfrm>
              <a:off x="5760720" y="39319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2</a:t>
              </a:r>
            </a:p>
          </p:txBody>
        </p:sp>
        <p:sp>
          <p:nvSpPr>
            <p:cNvPr id="60" name="Rectangle 59"/>
            <p:cNvSpPr/>
            <p:nvPr>
              <p:custDataLst>
                <p:tags r:id="rId25"/>
              </p:custDataLst>
            </p:nvPr>
          </p:nvSpPr>
          <p:spPr bwMode="auto">
            <a:xfrm>
              <a:off x="5760720" y="41605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60"/>
            <p:cNvSpPr/>
            <p:nvPr>
              <p:custDataLst>
                <p:tags r:id="rId26"/>
              </p:custDataLst>
            </p:nvPr>
          </p:nvSpPr>
          <p:spPr bwMode="auto">
            <a:xfrm>
              <a:off x="5760720" y="43891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61"/>
            <p:cNvSpPr/>
            <p:nvPr>
              <p:custDataLst>
                <p:tags r:id="rId27"/>
              </p:custDataLst>
            </p:nvPr>
          </p:nvSpPr>
          <p:spPr bwMode="auto">
            <a:xfrm>
              <a:off x="5760720" y="46177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62"/>
            <p:cNvSpPr/>
            <p:nvPr>
              <p:custDataLst>
                <p:tags r:id="rId28"/>
              </p:custDataLst>
            </p:nvPr>
          </p:nvSpPr>
          <p:spPr bwMode="auto">
            <a:xfrm>
              <a:off x="5760720" y="48463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6</a:t>
              </a:r>
            </a:p>
          </p:txBody>
        </p:sp>
        <p:sp>
          <p:nvSpPr>
            <p:cNvPr id="64" name="Rectangle 63"/>
            <p:cNvSpPr/>
            <p:nvPr>
              <p:custDataLst>
                <p:tags r:id="rId29"/>
              </p:custDataLst>
            </p:nvPr>
          </p:nvSpPr>
          <p:spPr bwMode="auto">
            <a:xfrm>
              <a:off x="5760720" y="50749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64"/>
            <p:cNvSpPr/>
            <p:nvPr>
              <p:custDataLst>
                <p:tags r:id="rId30"/>
              </p:custDataLst>
            </p:nvPr>
          </p:nvSpPr>
          <p:spPr bwMode="auto">
            <a:xfrm>
              <a:off x="5760720" y="53035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8</a:t>
              </a:r>
            </a:p>
          </p:txBody>
        </p:sp>
        <p:sp>
          <p:nvSpPr>
            <p:cNvPr id="66" name="Rectangle 65"/>
            <p:cNvSpPr/>
            <p:nvPr>
              <p:custDataLst>
                <p:tags r:id="rId31"/>
              </p:custDataLst>
            </p:nvPr>
          </p:nvSpPr>
          <p:spPr bwMode="auto">
            <a:xfrm>
              <a:off x="5760720" y="55321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Rectangle 66"/>
            <p:cNvSpPr/>
            <p:nvPr>
              <p:custDataLst>
                <p:tags r:id="rId32"/>
              </p:custDataLst>
            </p:nvPr>
          </p:nvSpPr>
          <p:spPr bwMode="auto">
            <a:xfrm>
              <a:off x="5760720" y="62179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Text Box 3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5760720" y="5760720"/>
              <a:ext cx="9144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</a:p>
          </p:txBody>
        </p:sp>
        <p:sp>
          <p:nvSpPr>
            <p:cNvPr id="71" name="Rectangle 2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474234" y="3337560"/>
              <a:ext cx="273857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 anchorCtr="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2" name="Rectangle 26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5261580" y="6309360"/>
              <a:ext cx="482247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M-1</a:t>
              </a:r>
            </a:p>
          </p:txBody>
        </p:sp>
        <p:cxnSp>
          <p:nvCxnSpPr>
            <p:cNvPr id="74" name="Straight Arrow Connector 73"/>
            <p:cNvCxnSpPr>
              <a:stCxn id="46" idx="3"/>
              <a:endCxn id="59" idx="1"/>
            </p:cNvCxnSpPr>
            <p:nvPr>
              <p:custDataLst>
                <p:tags r:id="rId36"/>
              </p:custDataLst>
            </p:nvPr>
          </p:nvCxnSpPr>
          <p:spPr bwMode="auto">
            <a:xfrm>
              <a:off x="3566160" y="3817620"/>
              <a:ext cx="2194560" cy="2286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6" name="Straight Arrow Connector 75"/>
            <p:cNvCxnSpPr>
              <a:stCxn id="47" idx="3"/>
              <a:endCxn id="63" idx="1"/>
            </p:cNvCxnSpPr>
            <p:nvPr>
              <p:custDataLst>
                <p:tags r:id="rId37"/>
              </p:custDataLst>
            </p:nvPr>
          </p:nvCxnSpPr>
          <p:spPr bwMode="auto">
            <a:xfrm>
              <a:off x="3566160" y="4046220"/>
              <a:ext cx="2194560" cy="9144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8" name="Straight Arrow Connector 77"/>
            <p:cNvCxnSpPr>
              <a:stCxn id="54" idx="3"/>
              <a:endCxn id="63" idx="1"/>
            </p:cNvCxnSpPr>
            <p:nvPr>
              <p:custDataLst>
                <p:tags r:id="rId38"/>
              </p:custDataLst>
            </p:nvPr>
          </p:nvCxnSpPr>
          <p:spPr bwMode="auto">
            <a:xfrm flipV="1">
              <a:off x="3566160" y="4960620"/>
              <a:ext cx="2194560" cy="9144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0" name="Straight Arrow Connector 79"/>
            <p:cNvCxnSpPr>
              <a:stCxn id="53" idx="3"/>
              <a:endCxn id="65" idx="1"/>
            </p:cNvCxnSpPr>
            <p:nvPr>
              <p:custDataLst>
                <p:tags r:id="rId39"/>
              </p:custDataLst>
            </p:nvPr>
          </p:nvCxnSpPr>
          <p:spPr bwMode="auto">
            <a:xfrm flipV="1">
              <a:off x="3566160" y="5417820"/>
              <a:ext cx="2194560" cy="2286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1" name="Rectangle 80"/>
            <p:cNvSpPr/>
            <p:nvPr>
              <p:custDataLst>
                <p:tags r:id="rId40"/>
              </p:custDataLst>
            </p:nvPr>
          </p:nvSpPr>
          <p:spPr>
            <a:xfrm>
              <a:off x="3925957" y="4617720"/>
              <a:ext cx="1321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20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Address </a:t>
              </a:r>
            </a:p>
            <a:p>
              <a:pPr algn="ctr">
                <a:lnSpc>
                  <a:spcPct val="90000"/>
                </a:lnSpc>
              </a:pPr>
              <a:r>
                <a:rPr lang="en-GB" sz="20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translation</a:t>
              </a:r>
              <a:endParaRPr lang="en-US" sz="20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9F738EA-3F25-4F3F-81E2-C15A2A54C171}"/>
                  </a:ext>
                </a:extLst>
              </p14:cNvPr>
              <p14:cNvContentPartPr/>
              <p14:nvPr/>
            </p14:nvContentPartPr>
            <p14:xfrm>
              <a:off x="3705480" y="2148480"/>
              <a:ext cx="5224680" cy="2310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9F738EA-3F25-4F3F-81E2-C15A2A54C17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696120" y="2139120"/>
                <a:ext cx="5243400" cy="23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86F61B2-8B48-4C81-A479-FB4B292A1DA0}"/>
                  </a:ext>
                </a:extLst>
              </p14:cNvPr>
              <p14:cNvContentPartPr/>
              <p14:nvPr/>
            </p14:nvContentPartPr>
            <p14:xfrm>
              <a:off x="509744" y="4856364"/>
              <a:ext cx="2004840" cy="5857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86F61B2-8B48-4C81-A479-FB4B292A1DA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01104" y="4847364"/>
                <a:ext cx="2022480" cy="60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08AE50A-0E18-4C28-916E-8973D4FDD96A}"/>
                  </a:ext>
                </a:extLst>
              </p14:cNvPr>
              <p14:cNvContentPartPr/>
              <p14:nvPr/>
            </p14:nvContentPartPr>
            <p14:xfrm>
              <a:off x="779384" y="4170204"/>
              <a:ext cx="295560" cy="5198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08AE50A-0E18-4C28-916E-8973D4FDD96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70384" y="4161204"/>
                <a:ext cx="313200" cy="5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A63B8FD-8219-4FC0-BBF9-324C2FD571BB}"/>
                  </a:ext>
                </a:extLst>
              </p14:cNvPr>
              <p14:cNvContentPartPr/>
              <p14:nvPr/>
            </p14:nvContentPartPr>
            <p14:xfrm>
              <a:off x="789104" y="5474484"/>
              <a:ext cx="309240" cy="4834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A63B8FD-8219-4FC0-BBF9-324C2FD571B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80104" y="5465844"/>
                <a:ext cx="326880" cy="50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61602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Simplifying Linking and Loading</a:t>
            </a:r>
          </a:p>
        </p:txBody>
      </p:sp>
      <p:sp>
        <p:nvSpPr>
          <p:cNvPr id="23578" name="Rectangle 2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4297680" cy="4974336"/>
          </a:xfrm>
        </p:spPr>
        <p:txBody>
          <a:bodyPr/>
          <a:lstStyle/>
          <a:p>
            <a:r>
              <a:rPr lang="en-GB" sz="2400" dirty="0"/>
              <a:t>Linking </a:t>
            </a:r>
          </a:p>
          <a:p>
            <a:pPr lvl="1"/>
            <a:r>
              <a:rPr lang="en-GB" sz="2000" dirty="0"/>
              <a:t>Each program has similar virtual address space</a:t>
            </a:r>
          </a:p>
          <a:p>
            <a:pPr lvl="1"/>
            <a:r>
              <a:rPr lang="en-GB" sz="2000" dirty="0"/>
              <a:t>Code, Data, and Heap always start at the same addresses</a:t>
            </a:r>
          </a:p>
          <a:p>
            <a:pPr lvl="3"/>
            <a:endParaRPr lang="en-GB" sz="1600" dirty="0"/>
          </a:p>
          <a:p>
            <a:r>
              <a:rPr lang="en-GB" sz="2400" dirty="0"/>
              <a:t>Loading </a:t>
            </a:r>
          </a:p>
          <a:p>
            <a:pPr lvl="1"/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execve</a:t>
            </a:r>
            <a:r>
              <a:rPr lang="en-GB" sz="2000" dirty="0"/>
              <a:t> allocates virtual pages for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  <a:r>
              <a:rPr lang="en-GB" sz="2000" dirty="0"/>
              <a:t> and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  <a:r>
              <a:rPr lang="en-GB" sz="2000" dirty="0"/>
              <a:t> sections &amp; creates PTEs marked as invalid</a:t>
            </a:r>
          </a:p>
          <a:p>
            <a:pPr lvl="1"/>
            <a:r>
              <a:rPr lang="en-GB" sz="2000" dirty="0"/>
              <a:t>The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  <a:r>
              <a:rPr lang="en-GB" sz="2000" dirty="0"/>
              <a:t> and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  <a:r>
              <a:rPr lang="en-GB" sz="2000" dirty="0"/>
              <a:t> sections are copied, page by page, on demand by the virtual memory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829453" y="1170432"/>
            <a:ext cx="5196780" cy="5593080"/>
            <a:chOff x="3829453" y="990600"/>
            <a:chExt cx="5196780" cy="5593080"/>
          </a:xfrm>
        </p:grpSpPr>
        <p:sp>
          <p:nvSpPr>
            <p:cNvPr id="28" name="Rectangle 1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998661" y="1188720"/>
              <a:ext cx="2789237" cy="457200"/>
            </a:xfrm>
            <a:prstGeom prst="rect">
              <a:avLst/>
            </a:prstGeom>
            <a:solidFill>
              <a:srgbClr val="F1C7C7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Kernel virtual memory</a:t>
              </a:r>
            </a:p>
          </p:txBody>
        </p:sp>
        <p:sp>
          <p:nvSpPr>
            <p:cNvPr id="53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998661" y="3017520"/>
              <a:ext cx="2789237" cy="54864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Memory-mapped region for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shared libraries</a:t>
              </a:r>
            </a:p>
          </p:txBody>
        </p:sp>
        <p:sp>
          <p:nvSpPr>
            <p:cNvPr id="54" name="Rectangle 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998661" y="3566160"/>
              <a:ext cx="2789237" cy="8229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Rectangle 1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998662" y="4389120"/>
              <a:ext cx="2789237" cy="54864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Run-time heap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(created by </a:t>
              </a:r>
              <a:r>
                <a:rPr lang="en-GB" sz="1600" dirty="0" err="1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malloc</a:t>
              </a: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56" name="Rectangle 1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998661" y="2194560"/>
              <a:ext cx="2789237" cy="8229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Line 19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6388782" y="3957638"/>
              <a:ext cx="1588" cy="3841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8" name="Rectangle 2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998661" y="1645920"/>
              <a:ext cx="2789237" cy="54864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User stack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(created at runtime)</a:t>
              </a:r>
            </a:p>
          </p:txBody>
        </p:sp>
        <p:sp>
          <p:nvSpPr>
            <p:cNvPr id="59" name="Line 21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6388782" y="2738438"/>
              <a:ext cx="1588" cy="2317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0" name="Line 22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6388782" y="2282825"/>
              <a:ext cx="1588" cy="228600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1" name="Rectangle 2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998661" y="6035040"/>
              <a:ext cx="2789238" cy="3657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Unused</a:t>
              </a:r>
            </a:p>
          </p:txBody>
        </p:sp>
        <p:sp>
          <p:nvSpPr>
            <p:cNvPr id="62" name="Text Box 24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693471" y="6217920"/>
              <a:ext cx="305190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63" name="Text Box 25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8146053" y="2029968"/>
              <a:ext cx="869831" cy="8085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%</a:t>
              </a:r>
              <a:r>
                <a:rPr lang="en-GB" sz="1600" dirty="0" err="1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rsp</a:t>
              </a:r>
              <a:r>
                <a:rPr lang="en-GB" sz="1600" dirty="0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(stack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pointer)</a:t>
              </a:r>
            </a:p>
          </p:txBody>
        </p:sp>
        <p:sp>
          <p:nvSpPr>
            <p:cNvPr id="64" name="Line 26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7839666" y="2194560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5" name="Text Box 27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973568" y="990600"/>
              <a:ext cx="1051560" cy="818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Memory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invisible to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user code</a:t>
              </a:r>
            </a:p>
          </p:txBody>
        </p:sp>
        <p:sp>
          <p:nvSpPr>
            <p:cNvPr id="66" name="Line 28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7855632" y="1188720"/>
              <a:ext cx="1588" cy="4603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7" name="Text Box 29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8200120" y="4215384"/>
              <a:ext cx="552052" cy="3296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err="1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brk</a:t>
              </a:r>
              <a:endParaRPr lang="en-GB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endParaRPr>
            </a:p>
          </p:txBody>
        </p:sp>
        <p:sp>
          <p:nvSpPr>
            <p:cNvPr id="68" name="Line 30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7815945" y="4389120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9" name="Text Box 3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829453" y="5852160"/>
              <a:ext cx="1169208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 anchorCtr="0">
              <a:normAutofit/>
            </a:bodyPr>
            <a:lstStyle/>
            <a:p>
              <a:pPr algn="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0x400000</a:t>
              </a:r>
            </a:p>
          </p:txBody>
        </p:sp>
        <p:sp>
          <p:nvSpPr>
            <p:cNvPr id="70" name="Rectangle 3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998661" y="4937760"/>
              <a:ext cx="2789238" cy="5486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Read/write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(</a:t>
              </a:r>
              <a:r>
                <a:rPr lang="en-GB" sz="1600" dirty="0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.data</a:t>
              </a: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, </a:t>
              </a:r>
              <a:r>
                <a:rPr lang="en-GB" sz="1600" dirty="0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.</a:t>
              </a:r>
              <a:r>
                <a:rPr lang="en-GB" sz="1600" dirty="0" err="1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bss</a:t>
              </a: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71" name="Rectangle 3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998661" y="5486400"/>
              <a:ext cx="2789238" cy="548640"/>
            </a:xfrm>
            <a:prstGeom prst="rect">
              <a:avLst/>
            </a:prstGeom>
            <a:solidFill>
              <a:srgbClr val="F6F5BD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Read-only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(</a:t>
              </a:r>
              <a:r>
                <a:rPr lang="en-GB" sz="1600" dirty="0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.init</a:t>
              </a: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, </a:t>
              </a:r>
              <a:r>
                <a:rPr lang="en-GB" sz="1600" dirty="0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.text</a:t>
              </a: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, </a:t>
              </a:r>
              <a:r>
                <a:rPr lang="en-GB" sz="1600" dirty="0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.</a:t>
              </a:r>
              <a:r>
                <a:rPr lang="en-GB" sz="1600" dirty="0" err="1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rodata</a:t>
              </a: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72" name="AutoShape 36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7836582" y="4937760"/>
              <a:ext cx="76200" cy="1097280"/>
            </a:xfrm>
            <a:prstGeom prst="rightBrace">
              <a:avLst>
                <a:gd name="adj1" fmla="val 141667"/>
                <a:gd name="adj2" fmla="val 50000"/>
              </a:avLst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3" name="Text Box 37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974673" y="4937760"/>
              <a:ext cx="1051560" cy="10972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 anchorCtr="0">
              <a:norm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Loaded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from the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executable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file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37863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GB" dirty="0"/>
              <a:t>VM for Protection and Sharing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760" cy="2743200"/>
          </a:xfrm>
        </p:spPr>
        <p:txBody>
          <a:bodyPr/>
          <a:lstStyle/>
          <a:p>
            <a:r>
              <a:rPr lang="en-GB" sz="2400" dirty="0"/>
              <a:t>The mapping of VPs to PPs provides a simple mechanism to </a:t>
            </a:r>
            <a:r>
              <a:rPr lang="en-GB" sz="2400" i="1" dirty="0"/>
              <a:t>protect</a:t>
            </a:r>
            <a:r>
              <a:rPr lang="en-GB" sz="2400" dirty="0"/>
              <a:t> memory and to </a:t>
            </a:r>
            <a:r>
              <a:rPr lang="en-GB" sz="2400" i="1" dirty="0"/>
              <a:t>share</a:t>
            </a:r>
            <a:r>
              <a:rPr lang="en-GB" sz="2400" dirty="0"/>
              <a:t> memory between processes</a:t>
            </a:r>
          </a:p>
          <a:p>
            <a:pPr lvl="1"/>
            <a:r>
              <a:rPr lang="en-GB" sz="2000" b="1" dirty="0">
                <a:solidFill>
                  <a:srgbClr val="FF0000"/>
                </a:solidFill>
              </a:rPr>
              <a:t>Sharing:</a:t>
            </a:r>
            <a:r>
              <a:rPr lang="en-GB" sz="2000" dirty="0">
                <a:solidFill>
                  <a:srgbClr val="FF0000"/>
                </a:solidFill>
              </a:rPr>
              <a:t>  </a:t>
            </a:r>
            <a:r>
              <a:rPr lang="en-GB" sz="2000" dirty="0"/>
              <a:t>map virtual pages in separate address spaces to the same physical page (here: PP 6)</a:t>
            </a:r>
          </a:p>
          <a:p>
            <a:pPr lvl="1"/>
            <a:r>
              <a:rPr lang="en-GB" sz="2000" b="1" dirty="0">
                <a:solidFill>
                  <a:srgbClr val="FF0000"/>
                </a:solidFill>
              </a:rPr>
              <a:t>Protection:</a:t>
            </a:r>
            <a:r>
              <a:rPr lang="en-GB" sz="2000" dirty="0">
                <a:solidFill>
                  <a:srgbClr val="FF0000"/>
                </a:solidFill>
              </a:rPr>
              <a:t>  </a:t>
            </a:r>
            <a:r>
              <a:rPr lang="en-GB" sz="2000" dirty="0"/>
              <a:t>process can’t access physical pages to which none of its virtual pages are mapped (here:  Process 2 can’t access PP 2)</a:t>
            </a: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1005840" y="3520440"/>
            <a:ext cx="7118668" cy="3272373"/>
            <a:chOff x="1005840" y="3337560"/>
            <a:chExt cx="7118668" cy="3272373"/>
          </a:xfrm>
        </p:grpSpPr>
        <p:sp>
          <p:nvSpPr>
            <p:cNvPr id="44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05840" y="3474720"/>
              <a:ext cx="1188720" cy="11699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>
              <a:spAutoFit/>
            </a:bodyPr>
            <a:lstStyle/>
            <a:p>
              <a:pPr algn="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Address Space for </a:t>
              </a:r>
              <a:r>
                <a:rPr lang="en-GB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Process 1:</a:t>
              </a:r>
            </a:p>
          </p:txBody>
        </p:sp>
        <p:sp>
          <p:nvSpPr>
            <p:cNvPr id="69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858000" y="3474720"/>
              <a:ext cx="1066800" cy="11753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Address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Space (DRAM)</a:t>
              </a:r>
            </a:p>
          </p:txBody>
        </p:sp>
        <p:sp>
          <p:nvSpPr>
            <p:cNvPr id="70" name="Rectangle 2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359919" y="3337560"/>
              <a:ext cx="273857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 anchorCtr="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3" name="Rectangle 2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192338" y="4480560"/>
              <a:ext cx="446981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N-1</a:t>
              </a:r>
            </a:p>
          </p:txBody>
        </p:sp>
        <p:sp>
          <p:nvSpPr>
            <p:cNvPr id="75" name="Rectangle 3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675120" y="4709160"/>
              <a:ext cx="1449388" cy="512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(e.g., read-only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library code)</a:t>
              </a:r>
            </a:p>
          </p:txBody>
        </p:sp>
        <p:sp>
          <p:nvSpPr>
            <p:cNvPr id="77" name="Rectangle 4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005840" y="5303520"/>
              <a:ext cx="1188720" cy="11699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>
              <a:spAutoFit/>
            </a:bodyPr>
            <a:lstStyle/>
            <a:p>
              <a:pPr algn="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Address Space for </a:t>
              </a:r>
              <a:r>
                <a:rPr lang="en-GB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Process 2:</a:t>
              </a:r>
            </a:p>
          </p:txBody>
        </p:sp>
        <p:sp>
          <p:nvSpPr>
            <p:cNvPr id="79" name="Rectangle 78"/>
            <p:cNvSpPr/>
            <p:nvPr>
              <p:custDataLst>
                <p:tags r:id="rId10"/>
              </p:custDataLst>
            </p:nvPr>
          </p:nvSpPr>
          <p:spPr bwMode="auto">
            <a:xfrm>
              <a:off x="2651760" y="34747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Rectangle 81"/>
            <p:cNvSpPr/>
            <p:nvPr>
              <p:custDataLst>
                <p:tags r:id="rId11"/>
              </p:custDataLst>
            </p:nvPr>
          </p:nvSpPr>
          <p:spPr bwMode="auto">
            <a:xfrm>
              <a:off x="2651760" y="37033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83" name="Rectangle 82"/>
            <p:cNvSpPr/>
            <p:nvPr>
              <p:custDataLst>
                <p:tags r:id="rId12"/>
              </p:custDataLst>
            </p:nvPr>
          </p:nvSpPr>
          <p:spPr bwMode="auto">
            <a:xfrm>
              <a:off x="2651760" y="39319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84" name="Rectangle 83"/>
            <p:cNvSpPr/>
            <p:nvPr>
              <p:custDataLst>
                <p:tags r:id="rId13"/>
              </p:custDataLst>
            </p:nvPr>
          </p:nvSpPr>
          <p:spPr bwMode="auto">
            <a:xfrm>
              <a:off x="2651760" y="43891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Text Box 38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651759" y="4160520"/>
              <a:ext cx="914400" cy="228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normAutofit lnSpcReduction="10000"/>
            </a:bodyPr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</a:p>
          </p:txBody>
        </p:sp>
        <p:sp>
          <p:nvSpPr>
            <p:cNvPr id="86" name="Rectangle 2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359919" y="5166360"/>
              <a:ext cx="273857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7" name="Rectangle 2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192338" y="6309360"/>
              <a:ext cx="446981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N-1</a:t>
              </a:r>
            </a:p>
          </p:txBody>
        </p:sp>
        <p:sp>
          <p:nvSpPr>
            <p:cNvPr id="88" name="Rectangle 87"/>
            <p:cNvSpPr/>
            <p:nvPr>
              <p:custDataLst>
                <p:tags r:id="rId17"/>
              </p:custDataLst>
            </p:nvPr>
          </p:nvSpPr>
          <p:spPr bwMode="auto">
            <a:xfrm>
              <a:off x="2651760" y="53035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Rectangle 88"/>
            <p:cNvSpPr/>
            <p:nvPr>
              <p:custDataLst>
                <p:tags r:id="rId18"/>
              </p:custDataLst>
            </p:nvPr>
          </p:nvSpPr>
          <p:spPr bwMode="auto">
            <a:xfrm>
              <a:off x="2651760" y="55321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90" name="Rectangle 89"/>
            <p:cNvSpPr/>
            <p:nvPr>
              <p:custDataLst>
                <p:tags r:id="rId19"/>
              </p:custDataLst>
            </p:nvPr>
          </p:nvSpPr>
          <p:spPr bwMode="auto">
            <a:xfrm>
              <a:off x="2651760" y="57607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91" name="Rectangle 90"/>
            <p:cNvSpPr/>
            <p:nvPr>
              <p:custDataLst>
                <p:tags r:id="rId20"/>
              </p:custDataLst>
            </p:nvPr>
          </p:nvSpPr>
          <p:spPr bwMode="auto">
            <a:xfrm>
              <a:off x="2651760" y="62179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Text Box 38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651760" y="5989320"/>
              <a:ext cx="914400" cy="228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normAutofit lnSpcReduction="10000"/>
            </a:bodyPr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</a:p>
          </p:txBody>
        </p:sp>
        <p:sp>
          <p:nvSpPr>
            <p:cNvPr id="93" name="Rectangle 92"/>
            <p:cNvSpPr/>
            <p:nvPr>
              <p:custDataLst>
                <p:tags r:id="rId22"/>
              </p:custDataLst>
            </p:nvPr>
          </p:nvSpPr>
          <p:spPr bwMode="auto">
            <a:xfrm>
              <a:off x="5760720" y="34747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Rectangle 93"/>
            <p:cNvSpPr/>
            <p:nvPr>
              <p:custDataLst>
                <p:tags r:id="rId23"/>
              </p:custDataLst>
            </p:nvPr>
          </p:nvSpPr>
          <p:spPr bwMode="auto">
            <a:xfrm>
              <a:off x="5760720" y="37033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ectangle 94"/>
            <p:cNvSpPr/>
            <p:nvPr>
              <p:custDataLst>
                <p:tags r:id="rId24"/>
              </p:custDataLst>
            </p:nvPr>
          </p:nvSpPr>
          <p:spPr bwMode="auto">
            <a:xfrm>
              <a:off x="5760720" y="39319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2</a:t>
              </a:r>
            </a:p>
          </p:txBody>
        </p:sp>
        <p:sp>
          <p:nvSpPr>
            <p:cNvPr id="96" name="Rectangle 95"/>
            <p:cNvSpPr/>
            <p:nvPr>
              <p:custDataLst>
                <p:tags r:id="rId25"/>
              </p:custDataLst>
            </p:nvPr>
          </p:nvSpPr>
          <p:spPr bwMode="auto">
            <a:xfrm>
              <a:off x="5760720" y="41605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Rectangle 96"/>
            <p:cNvSpPr/>
            <p:nvPr>
              <p:custDataLst>
                <p:tags r:id="rId26"/>
              </p:custDataLst>
            </p:nvPr>
          </p:nvSpPr>
          <p:spPr bwMode="auto">
            <a:xfrm>
              <a:off x="5760720" y="43891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97"/>
            <p:cNvSpPr/>
            <p:nvPr>
              <p:custDataLst>
                <p:tags r:id="rId27"/>
              </p:custDataLst>
            </p:nvPr>
          </p:nvSpPr>
          <p:spPr bwMode="auto">
            <a:xfrm>
              <a:off x="5760720" y="46177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Rectangle 98"/>
            <p:cNvSpPr/>
            <p:nvPr>
              <p:custDataLst>
                <p:tags r:id="rId28"/>
              </p:custDataLst>
            </p:nvPr>
          </p:nvSpPr>
          <p:spPr bwMode="auto">
            <a:xfrm>
              <a:off x="5760720" y="48463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6</a:t>
              </a:r>
            </a:p>
          </p:txBody>
        </p:sp>
        <p:sp>
          <p:nvSpPr>
            <p:cNvPr id="100" name="Rectangle 99"/>
            <p:cNvSpPr/>
            <p:nvPr>
              <p:custDataLst>
                <p:tags r:id="rId29"/>
              </p:custDataLst>
            </p:nvPr>
          </p:nvSpPr>
          <p:spPr bwMode="auto">
            <a:xfrm>
              <a:off x="5760720" y="50749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Rectangle 100"/>
            <p:cNvSpPr/>
            <p:nvPr>
              <p:custDataLst>
                <p:tags r:id="rId30"/>
              </p:custDataLst>
            </p:nvPr>
          </p:nvSpPr>
          <p:spPr bwMode="auto">
            <a:xfrm>
              <a:off x="5760720" y="53035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8</a:t>
              </a:r>
            </a:p>
          </p:txBody>
        </p:sp>
        <p:sp>
          <p:nvSpPr>
            <p:cNvPr id="102" name="Rectangle 101"/>
            <p:cNvSpPr/>
            <p:nvPr>
              <p:custDataLst>
                <p:tags r:id="rId31"/>
              </p:custDataLst>
            </p:nvPr>
          </p:nvSpPr>
          <p:spPr bwMode="auto">
            <a:xfrm>
              <a:off x="5760720" y="55321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Rectangle 102"/>
            <p:cNvSpPr/>
            <p:nvPr>
              <p:custDataLst>
                <p:tags r:id="rId32"/>
              </p:custDataLst>
            </p:nvPr>
          </p:nvSpPr>
          <p:spPr bwMode="auto">
            <a:xfrm>
              <a:off x="5760720" y="62179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Text Box 3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5760720" y="5760720"/>
              <a:ext cx="9144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</a:p>
          </p:txBody>
        </p:sp>
        <p:sp>
          <p:nvSpPr>
            <p:cNvPr id="105" name="Rectangle 2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474234" y="3337560"/>
              <a:ext cx="273857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 anchorCtr="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06" name="Rectangle 26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5261580" y="6309360"/>
              <a:ext cx="482247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M-1</a:t>
              </a:r>
            </a:p>
          </p:txBody>
        </p:sp>
        <p:cxnSp>
          <p:nvCxnSpPr>
            <p:cNvPr id="107" name="Straight Arrow Connector 106"/>
            <p:cNvCxnSpPr>
              <a:stCxn id="82" idx="3"/>
              <a:endCxn id="95" idx="1"/>
            </p:cNvCxnSpPr>
            <p:nvPr>
              <p:custDataLst>
                <p:tags r:id="rId36"/>
              </p:custDataLst>
            </p:nvPr>
          </p:nvCxnSpPr>
          <p:spPr bwMode="auto">
            <a:xfrm>
              <a:off x="3566160" y="3817620"/>
              <a:ext cx="2194560" cy="2286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8" name="Straight Arrow Connector 107"/>
            <p:cNvCxnSpPr>
              <a:stCxn id="83" idx="3"/>
              <a:endCxn id="99" idx="1"/>
            </p:cNvCxnSpPr>
            <p:nvPr>
              <p:custDataLst>
                <p:tags r:id="rId37"/>
              </p:custDataLst>
            </p:nvPr>
          </p:nvCxnSpPr>
          <p:spPr bwMode="auto">
            <a:xfrm>
              <a:off x="3566160" y="4046220"/>
              <a:ext cx="2194560" cy="9144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9" name="Straight Arrow Connector 108"/>
            <p:cNvCxnSpPr>
              <a:stCxn id="90" idx="3"/>
              <a:endCxn id="99" idx="1"/>
            </p:cNvCxnSpPr>
            <p:nvPr>
              <p:custDataLst>
                <p:tags r:id="rId38"/>
              </p:custDataLst>
            </p:nvPr>
          </p:nvCxnSpPr>
          <p:spPr bwMode="auto">
            <a:xfrm flipV="1">
              <a:off x="3566160" y="4960620"/>
              <a:ext cx="2194560" cy="9144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0" name="Straight Arrow Connector 109"/>
            <p:cNvCxnSpPr>
              <a:stCxn id="89" idx="3"/>
              <a:endCxn id="101" idx="1"/>
            </p:cNvCxnSpPr>
            <p:nvPr>
              <p:custDataLst>
                <p:tags r:id="rId39"/>
              </p:custDataLst>
            </p:nvPr>
          </p:nvCxnSpPr>
          <p:spPr bwMode="auto">
            <a:xfrm flipV="1">
              <a:off x="3566160" y="5417820"/>
              <a:ext cx="2194560" cy="2286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1" name="Rectangle 110"/>
            <p:cNvSpPr/>
            <p:nvPr>
              <p:custDataLst>
                <p:tags r:id="rId40"/>
              </p:custDataLst>
            </p:nvPr>
          </p:nvSpPr>
          <p:spPr>
            <a:xfrm>
              <a:off x="3925957" y="4617720"/>
              <a:ext cx="1321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20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Address </a:t>
              </a:r>
            </a:p>
            <a:p>
              <a:pPr algn="ctr">
                <a:lnSpc>
                  <a:spcPct val="90000"/>
                </a:lnSpc>
              </a:pPr>
              <a:r>
                <a:rPr lang="en-GB" sz="20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translation</a:t>
              </a:r>
              <a:endParaRPr lang="en-US" sz="20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509C709-CE9F-4465-87A6-292E41685E43}"/>
                  </a:ext>
                </a:extLst>
              </p14:cNvPr>
              <p14:cNvContentPartPr/>
              <p14:nvPr/>
            </p14:nvContentPartPr>
            <p14:xfrm>
              <a:off x="2667584" y="3894444"/>
              <a:ext cx="1956240" cy="20847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509C709-CE9F-4465-87A6-292E41685E4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658584" y="3885444"/>
                <a:ext cx="1973880" cy="210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5364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Memory Protection Within Process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57698"/>
            <a:ext cx="8366125" cy="2743200"/>
          </a:xfrm>
        </p:spPr>
        <p:txBody>
          <a:bodyPr/>
          <a:lstStyle/>
          <a:p>
            <a:r>
              <a:rPr lang="en-GB" dirty="0"/>
              <a:t>VM implements read/write/execute permissions</a:t>
            </a:r>
          </a:p>
          <a:p>
            <a:pPr lvl="1"/>
            <a:r>
              <a:rPr lang="en-GB" dirty="0"/>
              <a:t>Extend page table entries with permission bits</a:t>
            </a:r>
          </a:p>
          <a:p>
            <a:pPr lvl="1"/>
            <a:r>
              <a:rPr lang="en-GB" dirty="0"/>
              <a:t>MMU checks these permission bits on every memory access</a:t>
            </a:r>
          </a:p>
          <a:p>
            <a:pPr lvl="2"/>
            <a:r>
              <a:rPr lang="en-GB" dirty="0">
                <a:solidFill>
                  <a:srgbClr val="FF0000"/>
                </a:solidFill>
              </a:rPr>
              <a:t>If violated, raises exception and OS sends SIGSEGV signal to process (segmentation fault)</a:t>
            </a:r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4595" name="Rectangle 1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91840" y="4754880"/>
            <a:ext cx="640080" cy="731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>
            <a:normAutofit/>
          </a:bodyPr>
          <a:lstStyle/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995160" y="3246120"/>
            <a:ext cx="1371600" cy="3337560"/>
            <a:chOff x="6995160" y="2606040"/>
            <a:chExt cx="1371600" cy="3337560"/>
          </a:xfrm>
        </p:grpSpPr>
        <p:sp>
          <p:nvSpPr>
            <p:cNvPr id="93" name="Rectangle 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6995160" y="2606040"/>
              <a:ext cx="1371600" cy="6400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4428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Address Space</a:t>
              </a:r>
            </a:p>
          </p:txBody>
        </p:sp>
        <p:sp>
          <p:nvSpPr>
            <p:cNvPr id="95" name="Rectangle 94"/>
            <p:cNvSpPr/>
            <p:nvPr>
              <p:custDataLst>
                <p:tags r:id="rId60"/>
              </p:custDataLst>
            </p:nvPr>
          </p:nvSpPr>
          <p:spPr bwMode="auto">
            <a:xfrm>
              <a:off x="7223760" y="320040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Rectangle 95"/>
            <p:cNvSpPr/>
            <p:nvPr>
              <p:custDataLst>
                <p:tags r:id="rId61"/>
              </p:custDataLst>
            </p:nvPr>
          </p:nvSpPr>
          <p:spPr bwMode="auto">
            <a:xfrm>
              <a:off x="7223760" y="342900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Rectangle 96"/>
            <p:cNvSpPr/>
            <p:nvPr>
              <p:custDataLst>
                <p:tags r:id="rId62"/>
              </p:custDataLst>
            </p:nvPr>
          </p:nvSpPr>
          <p:spPr bwMode="auto">
            <a:xfrm>
              <a:off x="7223760" y="365760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2</a:t>
              </a:r>
            </a:p>
          </p:txBody>
        </p:sp>
        <p:sp>
          <p:nvSpPr>
            <p:cNvPr id="98" name="Rectangle 97"/>
            <p:cNvSpPr/>
            <p:nvPr>
              <p:custDataLst>
                <p:tags r:id="rId63"/>
              </p:custDataLst>
            </p:nvPr>
          </p:nvSpPr>
          <p:spPr bwMode="auto">
            <a:xfrm>
              <a:off x="7223760" y="388620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Rectangle 98"/>
            <p:cNvSpPr/>
            <p:nvPr>
              <p:custDataLst>
                <p:tags r:id="rId64"/>
              </p:custDataLst>
            </p:nvPr>
          </p:nvSpPr>
          <p:spPr bwMode="auto">
            <a:xfrm>
              <a:off x="7223760" y="411480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lvl="0" algn="ctr"/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4</a:t>
              </a:r>
            </a:p>
          </p:txBody>
        </p:sp>
        <p:sp>
          <p:nvSpPr>
            <p:cNvPr id="100" name="Rectangle 99"/>
            <p:cNvSpPr/>
            <p:nvPr>
              <p:custDataLst>
                <p:tags r:id="rId65"/>
              </p:custDataLst>
            </p:nvPr>
          </p:nvSpPr>
          <p:spPr bwMode="auto">
            <a:xfrm>
              <a:off x="7223760" y="434340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Rectangle 100"/>
            <p:cNvSpPr/>
            <p:nvPr>
              <p:custDataLst>
                <p:tags r:id="rId66"/>
              </p:custDataLst>
            </p:nvPr>
          </p:nvSpPr>
          <p:spPr bwMode="auto">
            <a:xfrm>
              <a:off x="7223760" y="457200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6</a:t>
              </a:r>
            </a:p>
          </p:txBody>
        </p:sp>
        <p:sp>
          <p:nvSpPr>
            <p:cNvPr id="102" name="Rectangle 101"/>
            <p:cNvSpPr/>
            <p:nvPr>
              <p:custDataLst>
                <p:tags r:id="rId67"/>
              </p:custDataLst>
            </p:nvPr>
          </p:nvSpPr>
          <p:spPr bwMode="auto">
            <a:xfrm>
              <a:off x="7223760" y="480060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Rectangle 102"/>
            <p:cNvSpPr/>
            <p:nvPr>
              <p:custDataLst>
                <p:tags r:id="rId68"/>
              </p:custDataLst>
            </p:nvPr>
          </p:nvSpPr>
          <p:spPr bwMode="auto">
            <a:xfrm>
              <a:off x="7223760" y="502920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8</a:t>
              </a:r>
            </a:p>
          </p:txBody>
        </p:sp>
        <p:sp>
          <p:nvSpPr>
            <p:cNvPr id="104" name="Rectangle 103"/>
            <p:cNvSpPr/>
            <p:nvPr>
              <p:custDataLst>
                <p:tags r:id="rId69"/>
              </p:custDataLst>
            </p:nvPr>
          </p:nvSpPr>
          <p:spPr bwMode="auto">
            <a:xfrm>
              <a:off x="7223760" y="525780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lvl="0" algn="ctr"/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9</a:t>
              </a:r>
            </a:p>
          </p:txBody>
        </p:sp>
        <p:sp>
          <p:nvSpPr>
            <p:cNvPr id="111" name="Rectangle 110"/>
            <p:cNvSpPr/>
            <p:nvPr>
              <p:custDataLst>
                <p:tags r:id="rId70"/>
              </p:custDataLst>
            </p:nvPr>
          </p:nvSpPr>
          <p:spPr bwMode="auto">
            <a:xfrm>
              <a:off x="7223760" y="548640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111"/>
            <p:cNvSpPr/>
            <p:nvPr>
              <p:custDataLst>
                <p:tags r:id="rId71"/>
              </p:custDataLst>
            </p:nvPr>
          </p:nvSpPr>
          <p:spPr bwMode="auto">
            <a:xfrm>
              <a:off x="7223760" y="571500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11</a:t>
              </a:r>
            </a:p>
          </p:txBody>
        </p:sp>
      </p:grpSp>
      <p:cxnSp>
        <p:nvCxnSpPr>
          <p:cNvPr id="114" name="Straight Arrow Connector 113"/>
          <p:cNvCxnSpPr>
            <a:stCxn id="24584" idx="3"/>
            <a:endCxn id="101" idx="1"/>
          </p:cNvCxnSpPr>
          <p:nvPr>
            <p:custDataLst>
              <p:tags r:id="rId5"/>
            </p:custDataLst>
          </p:nvPr>
        </p:nvCxnSpPr>
        <p:spPr bwMode="auto">
          <a:xfrm>
            <a:off x="5669280" y="3977640"/>
            <a:ext cx="1554480" cy="134874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>
            <a:stCxn id="24587" idx="3"/>
            <a:endCxn id="99" idx="1"/>
          </p:cNvCxnSpPr>
          <p:nvPr>
            <p:custDataLst>
              <p:tags r:id="rId6"/>
            </p:custDataLst>
          </p:nvPr>
        </p:nvCxnSpPr>
        <p:spPr bwMode="auto">
          <a:xfrm>
            <a:off x="5669280" y="4251960"/>
            <a:ext cx="1554480" cy="61722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24590" idx="3"/>
            <a:endCxn id="97" idx="1"/>
          </p:cNvCxnSpPr>
          <p:nvPr>
            <p:custDataLst>
              <p:tags r:id="rId7"/>
            </p:custDataLst>
          </p:nvPr>
        </p:nvCxnSpPr>
        <p:spPr bwMode="auto">
          <a:xfrm flipV="1">
            <a:off x="5669280" y="4411980"/>
            <a:ext cx="1554480" cy="1143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0" name="Straight Arrow Connector 119"/>
          <p:cNvCxnSpPr>
            <a:stCxn id="24625" idx="3"/>
            <a:endCxn id="104" idx="1"/>
          </p:cNvCxnSpPr>
          <p:nvPr>
            <p:custDataLst>
              <p:tags r:id="rId8"/>
            </p:custDataLst>
          </p:nvPr>
        </p:nvCxnSpPr>
        <p:spPr bwMode="auto">
          <a:xfrm>
            <a:off x="5669280" y="5897880"/>
            <a:ext cx="1554480" cy="1143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2" name="Straight Arrow Connector 121"/>
          <p:cNvCxnSpPr>
            <a:stCxn id="24628" idx="3"/>
            <a:endCxn id="101" idx="1"/>
          </p:cNvCxnSpPr>
          <p:nvPr>
            <p:custDataLst>
              <p:tags r:id="rId9"/>
            </p:custDataLst>
          </p:nvPr>
        </p:nvCxnSpPr>
        <p:spPr bwMode="auto">
          <a:xfrm flipV="1">
            <a:off x="5669280" y="5326380"/>
            <a:ext cx="1554480" cy="84582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24631" idx="3"/>
            <a:endCxn id="112" idx="1"/>
          </p:cNvCxnSpPr>
          <p:nvPr>
            <p:custDataLst>
              <p:tags r:id="rId10"/>
            </p:custDataLst>
          </p:nvPr>
        </p:nvCxnSpPr>
        <p:spPr bwMode="auto">
          <a:xfrm>
            <a:off x="5669280" y="6446520"/>
            <a:ext cx="1554480" cy="228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7" name="Group 6"/>
          <p:cNvGrpSpPr/>
          <p:nvPr/>
        </p:nvGrpSpPr>
        <p:grpSpPr>
          <a:xfrm>
            <a:off x="457200" y="3566160"/>
            <a:ext cx="5212080" cy="1097280"/>
            <a:chOff x="274320" y="3566160"/>
            <a:chExt cx="5212080" cy="1097280"/>
          </a:xfrm>
        </p:grpSpPr>
        <p:sp>
          <p:nvSpPr>
            <p:cNvPr id="24580" name="Text Box 4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74320" y="3566160"/>
              <a:ext cx="1092991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</a:t>
              </a:r>
              <a:r>
                <a:rPr lang="en-GB" sz="1800" i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GB" sz="18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</p:txBody>
        </p:sp>
        <p:sp>
          <p:nvSpPr>
            <p:cNvPr id="24581" name="Text Box 5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114800" y="3566160"/>
              <a:ext cx="13716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PPN</a:t>
              </a:r>
            </a:p>
          </p:txBody>
        </p:sp>
        <p:sp>
          <p:nvSpPr>
            <p:cNvPr id="24582" name="Text Box 6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743200" y="3566160"/>
              <a:ext cx="6858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WRITE</a:t>
              </a:r>
            </a:p>
          </p:txBody>
        </p:sp>
        <p:sp>
          <p:nvSpPr>
            <p:cNvPr id="24583" name="Text Box 7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429000" y="3566160"/>
              <a:ext cx="6858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24584" name="Rectangle 8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114800" y="3840480"/>
              <a:ext cx="1371600" cy="2743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6</a:t>
              </a:r>
            </a:p>
          </p:txBody>
        </p:sp>
        <p:sp>
          <p:nvSpPr>
            <p:cNvPr id="24585" name="Rectangle 9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743200" y="3840480"/>
              <a:ext cx="685800" cy="27432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24586" name="Rectangle 10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429000" y="3840480"/>
              <a:ext cx="685800" cy="27432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24587" name="Rectangle 11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114800" y="4114800"/>
              <a:ext cx="1371600" cy="2743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4</a:t>
              </a:r>
            </a:p>
          </p:txBody>
        </p:sp>
        <p:sp>
          <p:nvSpPr>
            <p:cNvPr id="24588" name="Rectangle 12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743200" y="4114800"/>
              <a:ext cx="685800" cy="27432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24589" name="Rectangle 13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429000" y="411480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4590" name="Rectangle 1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114800" y="4389120"/>
              <a:ext cx="1371600" cy="2743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2</a:t>
              </a:r>
            </a:p>
          </p:txBody>
        </p:sp>
        <p:sp>
          <p:nvSpPr>
            <p:cNvPr id="24591" name="Rectangle 15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743200" y="438912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4611" name="Rectangle 3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429000" y="4389120"/>
              <a:ext cx="685800" cy="27432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24618" name="Text Box 42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057400" y="3566160"/>
              <a:ext cx="6858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READ</a:t>
              </a:r>
            </a:p>
          </p:txBody>
        </p:sp>
        <p:sp>
          <p:nvSpPr>
            <p:cNvPr id="24619" name="Rectangle 43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057400" y="384048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4620" name="Rectangle 4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057400" y="4114800"/>
              <a:ext cx="685800" cy="274320"/>
            </a:xfrm>
            <a:prstGeom prst="rect">
              <a:avLst/>
            </a:prstGeom>
            <a:solidFill>
              <a:srgbClr val="CDF1C5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4621" name="Rectangle 4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057400" y="438912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4592" name="Text Box 16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731520" y="3840480"/>
              <a:ext cx="64008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0:</a:t>
              </a:r>
            </a:p>
          </p:txBody>
        </p:sp>
        <p:sp>
          <p:nvSpPr>
            <p:cNvPr id="24593" name="Text Box 17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31520" y="4114800"/>
              <a:ext cx="64008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1:</a:t>
              </a:r>
            </a:p>
          </p:txBody>
        </p:sp>
        <p:sp>
          <p:nvSpPr>
            <p:cNvPr id="24594" name="Text Box 18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31520" y="4389120"/>
              <a:ext cx="64008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2:</a:t>
              </a:r>
            </a:p>
          </p:txBody>
        </p:sp>
        <p:sp>
          <p:nvSpPr>
            <p:cNvPr id="68" name="Rectangle 9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1371600" y="384048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69" name="Rectangle 12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1371600" y="411480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70" name="Rectangle 1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1371600" y="438912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76" name="Text Box 42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1371600" y="3566160"/>
              <a:ext cx="6858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Valid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7200" y="5486400"/>
            <a:ext cx="5212080" cy="1097280"/>
            <a:chOff x="274320" y="5486400"/>
            <a:chExt cx="5212080" cy="1097280"/>
          </a:xfrm>
        </p:grpSpPr>
        <p:sp>
          <p:nvSpPr>
            <p:cNvPr id="24596" name="Text Box 20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74320" y="5486400"/>
              <a:ext cx="109728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</a:t>
              </a:r>
              <a:r>
                <a:rPr lang="en-GB" sz="18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  <a:r>
                <a:rPr lang="en-GB" sz="18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</p:txBody>
        </p:sp>
        <p:sp>
          <p:nvSpPr>
            <p:cNvPr id="24623" name="Text Box 4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743200" y="5486400"/>
              <a:ext cx="6858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WRITE</a:t>
              </a:r>
            </a:p>
          </p:txBody>
        </p:sp>
        <p:sp>
          <p:nvSpPr>
            <p:cNvPr id="24624" name="Text Box 48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429000" y="5486400"/>
              <a:ext cx="6858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24625" name="Rectangle 4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114800" y="5760720"/>
              <a:ext cx="1371600" cy="2743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9</a:t>
              </a:r>
            </a:p>
          </p:txBody>
        </p:sp>
        <p:sp>
          <p:nvSpPr>
            <p:cNvPr id="24626" name="Rectangle 5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743200" y="576072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4627" name="Rectangle 5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429000" y="5760720"/>
              <a:ext cx="685800" cy="27432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24628" name="Rectangle 5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14800" y="6035040"/>
              <a:ext cx="1371600" cy="2743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6</a:t>
              </a:r>
            </a:p>
          </p:txBody>
        </p:sp>
        <p:sp>
          <p:nvSpPr>
            <p:cNvPr id="24629" name="Rectangle 5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743200" y="6035040"/>
              <a:ext cx="685800" cy="27432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24630" name="Rectangle 5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429000" y="6035040"/>
              <a:ext cx="685800" cy="27432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24631" name="Rectangle 5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114800" y="6309360"/>
              <a:ext cx="1371600" cy="2743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11</a:t>
              </a:r>
            </a:p>
          </p:txBody>
        </p:sp>
        <p:sp>
          <p:nvSpPr>
            <p:cNvPr id="24632" name="Rectangle 5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743200" y="630936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4633" name="Rectangle 57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429000" y="6309360"/>
              <a:ext cx="685800" cy="27432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24634" name="Text Box 5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057400" y="5486400"/>
              <a:ext cx="6858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READ</a:t>
              </a:r>
            </a:p>
          </p:txBody>
        </p:sp>
        <p:sp>
          <p:nvSpPr>
            <p:cNvPr id="24635" name="Rectangle 5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057400" y="5760720"/>
              <a:ext cx="685800" cy="274320"/>
            </a:xfrm>
            <a:prstGeom prst="rect">
              <a:avLst/>
            </a:prstGeom>
            <a:solidFill>
              <a:srgbClr val="CDF1C5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4636" name="Rectangle 60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057400" y="603504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4637" name="Rectangle 6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057400" y="6309360"/>
              <a:ext cx="685800" cy="274320"/>
            </a:xfrm>
            <a:prstGeom prst="rect">
              <a:avLst/>
            </a:prstGeom>
            <a:solidFill>
              <a:srgbClr val="CDF1C5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4638" name="Text Box 62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31520" y="5760720"/>
              <a:ext cx="64008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0:</a:t>
              </a:r>
            </a:p>
          </p:txBody>
        </p:sp>
        <p:sp>
          <p:nvSpPr>
            <p:cNvPr id="24639" name="Text Box 63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31520" y="6035040"/>
              <a:ext cx="64008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1:</a:t>
              </a:r>
            </a:p>
          </p:txBody>
        </p:sp>
        <p:sp>
          <p:nvSpPr>
            <p:cNvPr id="24640" name="Text Box 64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31520" y="6309360"/>
              <a:ext cx="64008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2:</a:t>
              </a:r>
            </a:p>
          </p:txBody>
        </p:sp>
        <p:sp>
          <p:nvSpPr>
            <p:cNvPr id="71" name="Rectangle 50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371600" y="576072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72" name="Rectangle 5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371600" y="603504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73" name="Rectangle 5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371600" y="630936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77" name="Text Box 42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371600" y="5486400"/>
              <a:ext cx="6858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Valid</a:t>
              </a:r>
            </a:p>
          </p:txBody>
        </p:sp>
        <p:sp>
          <p:nvSpPr>
            <p:cNvPr id="75" name="Text Box 5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114800" y="5486400"/>
              <a:ext cx="13716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475936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>
            <p:custDataLst>
              <p:tags r:id="rId1"/>
            </p:custDataLst>
          </p:nvPr>
        </p:nvSpPr>
        <p:spPr bwMode="auto">
          <a:xfrm>
            <a:off x="1384985" y="1572895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 Page Hit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  <p:custDataLst>
              <p:tags r:id="rId4"/>
            </p:custDataLst>
          </p:nvPr>
        </p:nvSpPr>
        <p:spPr>
          <a:xfrm>
            <a:off x="777875" y="4164013"/>
            <a:ext cx="8366125" cy="2057400"/>
          </a:xfrm>
          <a:ln/>
        </p:spPr>
        <p:txBody>
          <a:bodyPr/>
          <a:lstStyle/>
          <a:p>
            <a:pPr>
              <a:spcBef>
                <a:spcPts val="100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1)</a:t>
            </a:r>
            <a:r>
              <a:rPr lang="en-GB" sz="2000" b="0" dirty="0">
                <a:solidFill>
                  <a:srgbClr val="4B2A85"/>
                </a:solidFill>
              </a:rPr>
              <a:t> 	</a:t>
            </a:r>
            <a:r>
              <a:rPr lang="en-GB" sz="2000" b="0" dirty="0"/>
              <a:t>Processor sends </a:t>
            </a:r>
            <a:r>
              <a:rPr lang="en-GB" sz="2000" b="0" i="1" dirty="0"/>
              <a:t>virtual </a:t>
            </a:r>
            <a:r>
              <a:rPr lang="en-GB" sz="2000" b="0" dirty="0"/>
              <a:t>address to MMU (</a:t>
            </a:r>
            <a:r>
              <a:rPr lang="en-GB" sz="2000" b="0" i="1" dirty="0"/>
              <a:t>memory management unit</a:t>
            </a:r>
            <a:r>
              <a:rPr lang="en-GB" sz="2000" b="0" dirty="0"/>
              <a:t>)</a:t>
            </a:r>
          </a:p>
          <a:p>
            <a:pPr>
              <a:spcBef>
                <a:spcPts val="100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2-3)  </a:t>
            </a:r>
            <a:r>
              <a:rPr lang="en-GB" sz="2000" b="0" dirty="0"/>
              <a:t>MMU fetches PTE from page table in cache/memory</a:t>
            </a:r>
            <a:br>
              <a:rPr lang="en-GB" sz="2000" b="0" dirty="0"/>
            </a:br>
            <a:r>
              <a:rPr lang="en-GB" sz="1800" b="0" dirty="0"/>
              <a:t>(Uses PTBR to find beginning of page table for current process)</a:t>
            </a:r>
            <a:endParaRPr lang="en-GB" sz="2000" b="0" dirty="0"/>
          </a:p>
          <a:p>
            <a:pPr>
              <a:spcBef>
                <a:spcPts val="100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4)	</a:t>
            </a:r>
            <a:r>
              <a:rPr lang="en-GB" sz="2000" b="0" dirty="0"/>
              <a:t>MMU sends </a:t>
            </a:r>
            <a:r>
              <a:rPr lang="en-GB" sz="2000" b="0" i="1" dirty="0"/>
              <a:t>physical </a:t>
            </a:r>
            <a:r>
              <a:rPr lang="en-GB" sz="2000" b="0" dirty="0"/>
              <a:t>address</a:t>
            </a:r>
            <a:r>
              <a:rPr lang="en-GB" sz="2000" b="0" i="1" dirty="0"/>
              <a:t> </a:t>
            </a:r>
            <a:r>
              <a:rPr lang="en-GB" sz="2000" b="0" dirty="0"/>
              <a:t>to cache/memory requesting data</a:t>
            </a:r>
          </a:p>
          <a:p>
            <a:pPr>
              <a:spcBef>
                <a:spcPts val="100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5)	</a:t>
            </a:r>
            <a:r>
              <a:rPr lang="en-GB" sz="2000" b="0" dirty="0"/>
              <a:t>Cache/memory sends data to processor</a:t>
            </a:r>
          </a:p>
        </p:txBody>
      </p:sp>
      <p:sp>
        <p:nvSpPr>
          <p:cNvPr id="9226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63987" y="1809754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553199" y="1362546"/>
            <a:ext cx="1547191" cy="24465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Cache/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10818" y="2631411"/>
            <a:ext cx="36571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92018" y="3580538"/>
            <a:ext cx="52255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>
            <p:custDataLst>
              <p:tags r:id="rId9"/>
            </p:custDataLst>
          </p:nvPr>
        </p:nvCxnSpPr>
        <p:spPr bwMode="auto">
          <a:xfrm flipV="1">
            <a:off x="5030787" y="28842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5587" y="2162233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>
            <p:custDataLst>
              <p:tags r:id="rId11"/>
            </p:custDataLst>
          </p:nvPr>
        </p:nvCxnSpPr>
        <p:spPr bwMode="auto">
          <a:xfrm flipV="1">
            <a:off x="2592387" y="2424364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53018" y="2157277"/>
            <a:ext cx="38014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>
            <p:custDataLst>
              <p:tags r:id="rId13"/>
            </p:custDataLst>
          </p:nvPr>
        </p:nvSpPr>
        <p:spPr>
          <a:xfrm>
            <a:off x="1390151" y="1577141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517396" y="1717011"/>
            <a:ext cx="552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>
            <p:custDataLst>
              <p:tags r:id="rId15"/>
            </p:custDataLst>
          </p:nvPr>
        </p:nvCxnSpPr>
        <p:spPr bwMode="auto">
          <a:xfrm flipV="1">
            <a:off x="5030787" y="19698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568531" y="2021811"/>
            <a:ext cx="450293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>
            <p:custDataLst>
              <p:tags r:id="rId17"/>
            </p:custDataLst>
          </p:nvPr>
        </p:nvCxnSpPr>
        <p:spPr bwMode="auto">
          <a:xfrm flipH="1" flipV="1">
            <a:off x="5030787" y="22746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hape 49"/>
          <p:cNvCxnSpPr>
            <a:endCxn id="37" idx="2"/>
          </p:cNvCxnSpPr>
          <p:nvPr>
            <p:custDataLst>
              <p:tags r:id="rId18"/>
            </p:custDataLst>
          </p:nvPr>
        </p:nvCxnSpPr>
        <p:spPr bwMode="auto">
          <a:xfrm rot="10800000">
            <a:off x="2058988" y="2695634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107266" y="1921934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656358" y="1469495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656358" y="2324630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656358" y="2951163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21666" y="3865564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6637487" y="1737485"/>
          <a:ext cx="701182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 bwMode="auto">
          <a:xfrm>
            <a:off x="1051560" y="6217920"/>
            <a:ext cx="7040880" cy="521208"/>
          </a:xfrm>
          <a:prstGeom prst="roundRect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= Virtual Address	PTEA = Page Table Entry Address	PTE= Page Table Entry </a:t>
            </a:r>
            <a:br>
              <a:rPr lang="en-US" sz="14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 = Physical Address	Data = Contents of memory stored at VA originally requested by CPU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AFF46D-5F53-4005-94D7-15E5603BB45A}"/>
                  </a:ext>
                </a:extLst>
              </p14:cNvPr>
              <p14:cNvContentPartPr/>
              <p14:nvPr/>
            </p14:nvContentPartPr>
            <p14:xfrm>
              <a:off x="6639840" y="541800"/>
              <a:ext cx="2295000" cy="390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AFF46D-5F53-4005-94D7-15E5603BB45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30480" y="532440"/>
                <a:ext cx="231372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1AEF355-797F-4669-BA03-248BC467E696}"/>
                  </a:ext>
                </a:extLst>
              </p14:cNvPr>
              <p14:cNvContentPartPr/>
              <p14:nvPr/>
            </p14:nvContentPartPr>
            <p14:xfrm>
              <a:off x="8092424" y="947844"/>
              <a:ext cx="310320" cy="619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1AEF355-797F-4669-BA03-248BC467E69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083784" y="938844"/>
                <a:ext cx="32796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E762B1F-B9CD-4C27-9825-0696ABE8E8BD}"/>
                  </a:ext>
                </a:extLst>
              </p14:cNvPr>
              <p14:cNvContentPartPr/>
              <p14:nvPr/>
            </p14:nvContentPartPr>
            <p14:xfrm>
              <a:off x="8260904" y="1962684"/>
              <a:ext cx="708840" cy="1969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E762B1F-B9CD-4C27-9825-0696ABE8E8B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252264" y="1954044"/>
                <a:ext cx="72648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7B4401F-9CCB-4A0B-A182-82F6D0485332}"/>
                  </a:ext>
                </a:extLst>
              </p14:cNvPr>
              <p14:cNvContentPartPr/>
              <p14:nvPr/>
            </p14:nvContentPartPr>
            <p14:xfrm>
              <a:off x="8220944" y="1653804"/>
              <a:ext cx="747000" cy="208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7B4401F-9CCB-4A0B-A182-82F6D048533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211948" y="1645179"/>
                <a:ext cx="764632" cy="2260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74048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3" grpId="0"/>
      <p:bldP spid="47" grpId="0"/>
      <p:bldP spid="52" grpId="0" animBg="1"/>
      <p:bldP spid="53" grpId="0" animBg="1"/>
      <p:bldP spid="54" grpId="0" animBg="1"/>
      <p:bldP spid="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>
            <p:custDataLst>
              <p:tags r:id="rId1"/>
            </p:custDataLst>
          </p:nvPr>
        </p:nvSpPr>
        <p:spPr bwMode="auto">
          <a:xfrm>
            <a:off x="609600" y="2237000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 Page Fault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  <p:custDataLst>
              <p:tags r:id="rId4"/>
            </p:custDataLst>
          </p:nvPr>
        </p:nvSpPr>
        <p:spPr>
          <a:xfrm>
            <a:off x="777875" y="4389438"/>
            <a:ext cx="8366125" cy="2286000"/>
          </a:xfrm>
          <a:ln/>
        </p:spPr>
        <p:txBody>
          <a:bodyPr/>
          <a:lstStyle/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1)</a:t>
            </a:r>
            <a:r>
              <a:rPr lang="en-GB" sz="2000" b="0" dirty="0"/>
              <a:t>	Processor sends virtual address to MMU 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2-3)</a:t>
            </a:r>
            <a:r>
              <a:rPr lang="en-GB" sz="2000" b="0" dirty="0"/>
              <a:t>  MMU fetches PTE from page table in cache/memory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4)</a:t>
            </a:r>
            <a:r>
              <a:rPr lang="en-GB" sz="2000" b="0" dirty="0"/>
              <a:t>	Valid bit is zero, so MMU triggers page fault exception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5)</a:t>
            </a:r>
            <a:r>
              <a:rPr lang="en-GB" sz="2000" b="0" dirty="0"/>
              <a:t>	Handler identifies victim (and, if dirty, pages it out to disk)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6)</a:t>
            </a:r>
            <a:r>
              <a:rPr lang="en-GB" sz="2000" b="0" dirty="0"/>
              <a:t>	Handler pages in new page and updates PTE in 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7)</a:t>
            </a:r>
            <a:r>
              <a:rPr lang="en-GB" sz="2000" b="0" dirty="0"/>
              <a:t>	Handler returns to original process, restarting faulting instruction</a:t>
            </a:r>
          </a:p>
        </p:txBody>
      </p:sp>
      <p:sp>
        <p:nvSpPr>
          <p:cNvPr id="9226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88602" y="24738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77815" y="2188833"/>
            <a:ext cx="914400" cy="1925967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Cache/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0202" y="28263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>
            <p:custDataLst>
              <p:tags r:id="rId8"/>
            </p:custDataLst>
          </p:nvPr>
        </p:nvCxnSpPr>
        <p:spPr bwMode="auto">
          <a:xfrm flipV="1">
            <a:off x="1817002" y="308846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77633" y="2829849"/>
            <a:ext cx="38014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>
            <p:custDataLst>
              <p:tags r:id="rId10"/>
            </p:custDataLst>
          </p:nvPr>
        </p:nvSpPr>
        <p:spPr>
          <a:xfrm>
            <a:off x="614766" y="2241246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42011" y="2394344"/>
            <a:ext cx="552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>
            <p:custDataLst>
              <p:tags r:id="rId12"/>
            </p:custDataLst>
          </p:nvPr>
        </p:nvCxnSpPr>
        <p:spPr bwMode="auto">
          <a:xfrm flipV="1">
            <a:off x="4255402" y="26472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93146" y="2835472"/>
            <a:ext cx="450293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>
            <p:custDataLst>
              <p:tags r:id="rId14"/>
            </p:custDataLst>
          </p:nvPr>
        </p:nvCxnSpPr>
        <p:spPr bwMode="auto">
          <a:xfrm flipH="1" flipV="1">
            <a:off x="4255402" y="31044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330387" y="2594506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880973" y="2146828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880973" y="3154363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563533" y="155416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192962" y="2700868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4" name="Rectangle 1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924800" y="2192866"/>
            <a:ext cx="914400" cy="1925967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Disk</a:t>
            </a:r>
          </a:p>
        </p:txBody>
      </p:sp>
      <p:sp>
        <p:nvSpPr>
          <p:cNvPr id="25" name="Rectangle 1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760880" y="1219200"/>
            <a:ext cx="2527985" cy="533400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Page fault handler</a:t>
            </a:r>
          </a:p>
        </p:txBody>
      </p:sp>
      <p:cxnSp>
        <p:nvCxnSpPr>
          <p:cNvPr id="27" name="Shape 26"/>
          <p:cNvCxnSpPr>
            <a:stCxn id="9226" idx="0"/>
            <a:endCxn id="25" idx="1"/>
          </p:cNvCxnSpPr>
          <p:nvPr>
            <p:custDataLst>
              <p:tags r:id="rId22"/>
            </p:custDataLst>
          </p:nvPr>
        </p:nvCxnSpPr>
        <p:spPr bwMode="auto">
          <a:xfrm rot="5400000" flipH="1" flipV="1">
            <a:off x="4247462" y="960441"/>
            <a:ext cx="987959" cy="2038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>
            <p:custDataLst>
              <p:tags r:id="rId23"/>
            </p:custDataLst>
          </p:nvPr>
        </p:nvCxnSpPr>
        <p:spPr bwMode="auto">
          <a:xfrm>
            <a:off x="6707187" y="2633132"/>
            <a:ext cx="1217613" cy="221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>
            <p:custDataLst>
              <p:tags r:id="rId24"/>
            </p:custDataLst>
          </p:nvPr>
        </p:nvCxnSpPr>
        <p:spPr bwMode="auto">
          <a:xfrm rot="10800000">
            <a:off x="6707188" y="3580024"/>
            <a:ext cx="12176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Down Arrow 33"/>
          <p:cNvSpPr/>
          <p:nvPr>
            <p:custDataLst>
              <p:tags r:id="rId25"/>
            </p:custDataLst>
          </p:nvPr>
        </p:nvSpPr>
        <p:spPr bwMode="auto">
          <a:xfrm>
            <a:off x="7086600" y="1752600"/>
            <a:ext cx="457200" cy="628516"/>
          </a:xfrm>
          <a:prstGeom prst="downArrow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781925" y="2353733"/>
            <a:ext cx="1041096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Victim page</a:t>
            </a:r>
          </a:p>
        </p:txBody>
      </p:sp>
      <p:sp>
        <p:nvSpPr>
          <p:cNvPr id="36" name="Text Box 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863386" y="3302001"/>
            <a:ext cx="908752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New page</a:t>
            </a:r>
          </a:p>
        </p:txBody>
      </p:sp>
      <p:sp>
        <p:nvSpPr>
          <p:cNvPr id="39" name="Text Box 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273612" y="1180238"/>
            <a:ext cx="89509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Exception</a:t>
            </a:r>
          </a:p>
        </p:txBody>
      </p:sp>
      <p:sp>
        <p:nvSpPr>
          <p:cNvPr id="42" name="Oval 2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205132" y="3662362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9" name="Oval 2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330386" y="317314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5853300" y="2272855"/>
          <a:ext cx="701182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7374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25" grpId="0" animBg="1"/>
      <p:bldP spid="34" grpId="0" animBg="1"/>
      <p:bldP spid="35" grpId="0"/>
      <p:bldP spid="36" grpId="0"/>
      <p:bldP spid="39" grpId="0"/>
      <p:bldP spid="42" grpId="0" animBg="1"/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Hmm… Translation Sounds Slow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MMU accesses memory </a:t>
            </a:r>
            <a:r>
              <a:rPr lang="en-GB" i="1" dirty="0"/>
              <a:t>twice</a:t>
            </a:r>
            <a:r>
              <a:rPr lang="en-GB" dirty="0"/>
              <a:t>: once to get the PTE for translation, and then again for the actual memory request</a:t>
            </a:r>
          </a:p>
          <a:p>
            <a:pPr lvl="1"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PTEs </a:t>
            </a:r>
            <a:r>
              <a:rPr lang="en-GB" i="1" dirty="0"/>
              <a:t>may</a:t>
            </a:r>
            <a:r>
              <a:rPr lang="en-GB" dirty="0"/>
              <a:t> be cached in L1 like any other memory word</a:t>
            </a:r>
          </a:p>
          <a:p>
            <a:pPr lvl="2"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 they may be evicted by other data references</a:t>
            </a:r>
          </a:p>
          <a:p>
            <a:pPr lvl="2"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And a hit in the L1 cache still requires 1-3 cycles</a:t>
            </a:r>
          </a:p>
          <a:p>
            <a:endParaRPr lang="en-US" b="0" dirty="0"/>
          </a:p>
          <a:p>
            <a:r>
              <a:rPr lang="en-US" b="0" i="1" dirty="0"/>
              <a:t>What can we do to make this faster?</a:t>
            </a:r>
          </a:p>
          <a:p>
            <a:pPr lvl="1"/>
            <a:r>
              <a:rPr lang="en-US" sz="2000" dirty="0">
                <a:cs typeface="Lato" panose="020F0502020204030203" pitchFamily="34" charset="0"/>
              </a:rPr>
              <a:t>“Any problem in computer science can be solved by adding another level of </a:t>
            </a:r>
            <a:r>
              <a:rPr lang="en-US" sz="2000" b="1" dirty="0">
                <a:solidFill>
                  <a:srgbClr val="FF0000"/>
                </a:solidFill>
                <a:cs typeface="Lato" panose="020F0502020204030203" pitchFamily="34" charset="0"/>
              </a:rPr>
              <a:t>indirection</a:t>
            </a:r>
            <a:r>
              <a:rPr lang="en-US" sz="2000" dirty="0">
                <a:cs typeface="Lato" panose="020F0502020204030203" pitchFamily="34" charset="0"/>
              </a:rPr>
              <a:t>.”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 – David Wheeler, inventor of the subroutine</a:t>
            </a:r>
          </a:p>
          <a:p>
            <a:pPr lvl="1"/>
            <a:r>
              <a:rPr lang="en-US" sz="2000" dirty="0">
                <a:cs typeface="Lato" panose="020F0502020204030203" pitchFamily="34" charset="0"/>
              </a:rPr>
              <a:t>“And all of the new problems </a:t>
            </a:r>
            <a:r>
              <a:rPr lang="en-US" sz="2000" i="1" dirty="0">
                <a:cs typeface="Lato" panose="020F0502020204030203" pitchFamily="34" charset="0"/>
              </a:rPr>
              <a:t>that</a:t>
            </a:r>
            <a:r>
              <a:rPr lang="en-US" sz="2000" dirty="0">
                <a:cs typeface="Lato" panose="020F0502020204030203" pitchFamily="34" charset="0"/>
              </a:rPr>
              <a:t> creates can be solved by adding another </a:t>
            </a:r>
            <a:r>
              <a:rPr lang="en-US" sz="2000" b="1" dirty="0">
                <a:solidFill>
                  <a:srgbClr val="FF0000"/>
                </a:solidFill>
                <a:cs typeface="Lato" panose="020F0502020204030203" pitchFamily="34" charset="0"/>
              </a:rPr>
              <a:t>cache</a:t>
            </a:r>
            <a:r>
              <a:rPr lang="en-US" sz="2000" dirty="0">
                <a:cs typeface="Lato" panose="020F0502020204030203" pitchFamily="34" charset="0"/>
              </a:rPr>
              <a:t>.” 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- Sam Wolfson, inventor of this quote</a:t>
            </a:r>
          </a:p>
          <a:p>
            <a:pPr lvl="1"/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3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4, due Monday (8/12)</a:t>
            </a:r>
          </a:p>
          <a:p>
            <a:pPr lvl="1"/>
            <a:r>
              <a:rPr lang="en-US" dirty="0"/>
              <a:t>Do the Canvas quiz before starting on Part II (blocking)</a:t>
            </a:r>
          </a:p>
          <a:p>
            <a:r>
              <a:rPr lang="en-US" dirty="0"/>
              <a:t>HW5 released</a:t>
            </a:r>
          </a:p>
          <a:p>
            <a:r>
              <a:rPr lang="en-US" dirty="0"/>
              <a:t>Grades for lab 3 released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BFB08FE-79C5-48CC-A0B8-D66D4E8D92D3}"/>
                  </a:ext>
                </a:extLst>
              </p14:cNvPr>
              <p14:cNvContentPartPr/>
              <p14:nvPr/>
            </p14:nvContentPartPr>
            <p14:xfrm>
              <a:off x="6624000" y="1994400"/>
              <a:ext cx="5040" cy="196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FB08FE-79C5-48CC-A0B8-D66D4E8D92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14640" y="1985040"/>
                <a:ext cx="23760" cy="21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4563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Speeding up Translation with a TLB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4974336"/>
          </a:xfrm>
          <a:ln/>
        </p:spPr>
        <p:txBody>
          <a:bodyPr/>
          <a:lstStyle/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FF0000"/>
                </a:solidFill>
                <a:effectLst/>
              </a:rPr>
              <a:t>Translation Lookaside Buffer</a:t>
            </a:r>
            <a:r>
              <a:rPr lang="en-GB" dirty="0">
                <a:solidFill>
                  <a:srgbClr val="FF0000"/>
                </a:solidFill>
                <a:effectLst/>
              </a:rPr>
              <a:t> </a:t>
            </a:r>
            <a:r>
              <a:rPr lang="en-GB" dirty="0">
                <a:effectLst/>
              </a:rPr>
              <a:t>(</a:t>
            </a:r>
            <a:r>
              <a:rPr lang="en-GB" dirty="0">
                <a:solidFill>
                  <a:srgbClr val="FF0000"/>
                </a:solidFill>
                <a:effectLst/>
              </a:rPr>
              <a:t>TLB</a:t>
            </a:r>
            <a:r>
              <a:rPr lang="en-GB" dirty="0">
                <a:effectLst/>
              </a:rPr>
              <a:t>):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Small hardware cache in MMU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Maps virtual page numbers to physical page numbers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Contains complete </a:t>
            </a:r>
            <a:r>
              <a:rPr lang="en-GB" i="1" dirty="0"/>
              <a:t>page table entries</a:t>
            </a:r>
            <a:r>
              <a:rPr lang="en-GB" dirty="0"/>
              <a:t> for small number of pages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Modern Intel processors have 128 or 256 entries in TLB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Much faster than a page table lookup in cache/memory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474720" y="4663440"/>
            <a:ext cx="2194560" cy="1476827"/>
            <a:chOff x="3239577" y="4339063"/>
            <a:chExt cx="2194560" cy="1476827"/>
          </a:xfrm>
        </p:grpSpPr>
        <p:sp>
          <p:nvSpPr>
            <p:cNvPr id="6" name="Rectangle 5"/>
            <p:cNvSpPr/>
            <p:nvPr/>
          </p:nvSpPr>
          <p:spPr bwMode="auto">
            <a:xfrm>
              <a:off x="3239577" y="4339063"/>
              <a:ext cx="2194560" cy="1476827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/>
            <a:lstStyle/>
            <a:p>
              <a:pPr lvl="0" algn="ctr"/>
              <a:r>
                <a:rPr lang="en-US" sz="1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TLB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337560" y="4741200"/>
              <a:ext cx="1990930" cy="305650"/>
              <a:chOff x="170188" y="5547492"/>
              <a:chExt cx="1990930" cy="305650"/>
            </a:xfrm>
          </p:grpSpPr>
          <p:sp>
            <p:nvSpPr>
              <p:cNvPr id="8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PTE</a:t>
                </a:r>
              </a:p>
            </p:txBody>
          </p:sp>
          <p:sp>
            <p:nvSpPr>
              <p:cNvPr id="9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  <p:sp>
            <p:nvSpPr>
              <p:cNvPr id="10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337560" y="5074239"/>
              <a:ext cx="1990930" cy="305650"/>
              <a:chOff x="170188" y="5547492"/>
              <a:chExt cx="1990930" cy="305650"/>
            </a:xfrm>
          </p:grpSpPr>
          <p:sp>
            <p:nvSpPr>
              <p:cNvPr id="12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PTE</a:t>
                </a:r>
              </a:p>
            </p:txBody>
          </p:sp>
          <p:sp>
            <p:nvSpPr>
              <p:cNvPr id="13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337560" y="5407278"/>
              <a:ext cx="1990930" cy="305650"/>
              <a:chOff x="170188" y="5547492"/>
              <a:chExt cx="1990930" cy="305650"/>
            </a:xfrm>
          </p:grpSpPr>
          <p:sp>
            <p:nvSpPr>
              <p:cNvPr id="16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PTE</a:t>
                </a:r>
              </a:p>
            </p:txBody>
          </p:sp>
          <p:sp>
            <p:nvSpPr>
              <p:cNvPr id="17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811694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Hit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5760720"/>
            <a:ext cx="8366125" cy="548640"/>
          </a:xfrm>
        </p:spPr>
        <p:txBody>
          <a:bodyPr/>
          <a:lstStyle/>
          <a:p>
            <a:r>
              <a:rPr lang="en-GB" sz="2400" dirty="0">
                <a:cs typeface="Calibri" panose="020F0502020204030204" pitchFamily="34" charset="0"/>
              </a:rPr>
              <a:t>A TLB hit eliminates a memory access!</a:t>
            </a:r>
          </a:p>
          <a:p>
            <a:endParaRPr lang="en-US" sz="2400" dirty="0"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384985" y="749808"/>
            <a:ext cx="6082615" cy="5042746"/>
            <a:chOff x="1384985" y="294960"/>
            <a:chExt cx="6082615" cy="5042746"/>
          </a:xfrm>
        </p:grpSpPr>
        <p:sp>
          <p:nvSpPr>
            <p:cNvPr id="44" name="Rectangle 43"/>
            <p:cNvSpPr/>
            <p:nvPr>
              <p:custDataLst>
                <p:tags r:id="rId3"/>
              </p:custDataLst>
            </p:nvPr>
          </p:nvSpPr>
          <p:spPr bwMode="auto">
            <a:xfrm>
              <a:off x="1384985" y="1752600"/>
              <a:ext cx="3749615" cy="269524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63987" y="3007259"/>
              <a:ext cx="1066800" cy="1237384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Lato" panose="020F0502020204030203" pitchFamily="34" charset="0"/>
                </a:rPr>
                <a:t>MMU</a:t>
              </a:r>
            </a:p>
          </p:txBody>
        </p:sp>
        <p:sp>
          <p:nvSpPr>
            <p:cNvPr id="9233" name="Rectangle 1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553200" y="2722233"/>
              <a:ext cx="914400" cy="22844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dirty="0">
                  <a:latin typeface="Lato" panose="020F0502020204030203" pitchFamily="34" charset="0"/>
                </a:rPr>
                <a:t>Cache/</a:t>
              </a:r>
            </a:p>
            <a:p>
              <a:r>
                <a:rPr lang="en-US" sz="1600" dirty="0">
                  <a:latin typeface="Lato" panose="020F0502020204030203" pitchFamily="34" charset="0"/>
                </a:rPr>
                <a:t>Memory</a:t>
              </a:r>
            </a:p>
          </p:txBody>
        </p:sp>
        <p:sp>
          <p:nvSpPr>
            <p:cNvPr id="9225" name="Text Box 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584978" y="3352800"/>
              <a:ext cx="417400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PA</a:t>
              </a:r>
            </a:p>
          </p:txBody>
        </p:sp>
        <p:sp>
          <p:nvSpPr>
            <p:cNvPr id="9248" name="Text Box 32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869256" y="4778043"/>
              <a:ext cx="568082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Data</a:t>
              </a:r>
            </a:p>
          </p:txBody>
        </p:sp>
        <p:cxnSp>
          <p:nvCxnSpPr>
            <p:cNvPr id="40" name="Straight Arrow Connector 39"/>
            <p:cNvCxnSpPr/>
            <p:nvPr>
              <p:custDataLst>
                <p:tags r:id="rId8"/>
              </p:custDataLst>
            </p:nvPr>
          </p:nvCxnSpPr>
          <p:spPr bwMode="auto">
            <a:xfrm flipV="1">
              <a:off x="5030787" y="36056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525587" y="3359738"/>
              <a:ext cx="1066800" cy="53340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Lato" panose="020F0502020204030203" pitchFamily="34" charset="0"/>
                </a:rPr>
                <a:t>CPU</a:t>
              </a:r>
            </a:p>
          </p:txBody>
        </p:sp>
        <p:cxnSp>
          <p:nvCxnSpPr>
            <p:cNvPr id="38" name="Straight Arrow Connector 37"/>
            <p:cNvCxnSpPr>
              <a:stCxn id="37" idx="3"/>
            </p:cNvCxnSpPr>
            <p:nvPr>
              <p:custDataLst>
                <p:tags r:id="rId10"/>
              </p:custDataLst>
            </p:nvPr>
          </p:nvCxnSpPr>
          <p:spPr bwMode="auto">
            <a:xfrm flipV="1">
              <a:off x="2592387" y="3621869"/>
              <a:ext cx="1370013" cy="456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Text Box 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027177" y="3354782"/>
              <a:ext cx="431827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VA</a:t>
              </a:r>
            </a:p>
          </p:txBody>
        </p:sp>
        <p:sp>
          <p:nvSpPr>
            <p:cNvPr id="45" name="TextBox 44"/>
            <p:cNvSpPr txBox="1"/>
            <p:nvPr>
              <p:custDataLst>
                <p:tags r:id="rId12"/>
              </p:custDataLst>
            </p:nvPr>
          </p:nvSpPr>
          <p:spPr>
            <a:xfrm>
              <a:off x="1390151" y="1752600"/>
              <a:ext cx="1122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CPU Chip</a:t>
              </a:r>
            </a:p>
          </p:txBody>
        </p:sp>
        <p:sp>
          <p:nvSpPr>
            <p:cNvPr id="47" name="Text Box 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623899" y="2311401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PTE</a:t>
              </a:r>
            </a:p>
          </p:txBody>
        </p:sp>
        <p:cxnSp>
          <p:nvCxnSpPr>
            <p:cNvPr id="50" name="Shape 49"/>
            <p:cNvCxnSpPr>
              <a:endCxn id="37" idx="2"/>
            </p:cNvCxnSpPr>
            <p:nvPr>
              <p:custDataLst>
                <p:tags r:id="rId14"/>
              </p:custDataLst>
            </p:nvPr>
          </p:nvCxnSpPr>
          <p:spPr bwMode="auto">
            <a:xfrm rot="10800000">
              <a:off x="2058988" y="3893139"/>
              <a:ext cx="4494213" cy="884905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1" name="Oval 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107266" y="3119439"/>
              <a:ext cx="274637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1</a:t>
              </a:r>
            </a:p>
          </p:txBody>
        </p:sp>
        <p:sp>
          <p:nvSpPr>
            <p:cNvPr id="52" name="Oval 1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2</a:t>
              </a:r>
            </a:p>
          </p:txBody>
        </p:sp>
        <p:sp>
          <p:nvSpPr>
            <p:cNvPr id="54" name="Oval 2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656358" y="36725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Lato" panose="020F0502020204030203" pitchFamily="34" charset="0"/>
                </a:rPr>
                <a:t>4</a:t>
              </a:r>
            </a:p>
          </p:txBody>
        </p:sp>
        <p:sp>
          <p:nvSpPr>
            <p:cNvPr id="56" name="Oval 2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021666" y="5063069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Lato" panose="020F0502020204030203" pitchFamily="34" charset="0"/>
                </a:rPr>
                <a:t>5</a:t>
              </a:r>
            </a:p>
          </p:txBody>
        </p:sp>
        <p:sp>
          <p:nvSpPr>
            <p:cNvPr id="26" name="Rectangle 1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962400" y="1905000"/>
              <a:ext cx="1066800" cy="381000"/>
            </a:xfrm>
            <a:prstGeom prst="rect">
              <a:avLst/>
            </a:prstGeom>
            <a:solidFill>
              <a:srgbClr val="FFFF99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Lato" panose="020F0502020204030203" pitchFamily="34" charset="0"/>
                </a:rPr>
                <a:t>TLB</a:t>
              </a:r>
            </a:p>
          </p:txBody>
        </p:sp>
        <p:cxnSp>
          <p:nvCxnSpPr>
            <p:cNvPr id="28" name="Straight Arrow Connector 27"/>
            <p:cNvCxnSpPr/>
            <p:nvPr>
              <p:custDataLst>
                <p:tags r:id="rId20"/>
              </p:custDataLst>
            </p:nvPr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>
              <p:custDataLst>
                <p:tags r:id="rId21"/>
              </p:custDataLst>
            </p:nvPr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902082" y="2667000"/>
              <a:ext cx="5552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VPN</a:t>
              </a:r>
            </a:p>
          </p:txBody>
        </p:sp>
        <p:sp>
          <p:nvSpPr>
            <p:cNvPr id="53" name="Oval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737628" y="2633132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3</a:t>
              </a:r>
            </a:p>
          </p:txBody>
        </p:sp>
        <p:sp>
          <p:nvSpPr>
            <p:cNvPr id="3" name="Trapezoid 2"/>
            <p:cNvSpPr/>
            <p:nvPr/>
          </p:nvSpPr>
          <p:spPr bwMode="auto">
            <a:xfrm rot="10800000">
              <a:off x="3381900" y="1710700"/>
              <a:ext cx="2203077" cy="210505"/>
            </a:xfrm>
            <a:prstGeom prst="trapezoid">
              <a:avLst>
                <a:gd name="adj" fmla="val 279772"/>
              </a:avLst>
            </a:prstGeom>
            <a:solidFill>
              <a:srgbClr val="FFFF99">
                <a:alpha val="56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408543" y="294960"/>
              <a:ext cx="2146837" cy="1392006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/>
            <a:lstStyle/>
            <a:p>
              <a:pPr lvl="0" algn="ctr"/>
              <a:r>
                <a:rPr lang="en-US" sz="1600" b="1" dirty="0">
                  <a:solidFill>
                    <a:srgbClr val="000000"/>
                  </a:solidFill>
                  <a:latin typeface="Lato" panose="020F0502020204030203" pitchFamily="34" charset="0"/>
                </a:rPr>
                <a:t>TLB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485483" y="636340"/>
              <a:ext cx="1990930" cy="305650"/>
              <a:chOff x="170188" y="5547492"/>
              <a:chExt cx="1990930" cy="305650"/>
            </a:xfrm>
          </p:grpSpPr>
          <p:sp>
            <p:nvSpPr>
              <p:cNvPr id="33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PTE</a:t>
                </a:r>
              </a:p>
            </p:txBody>
          </p:sp>
          <p:sp>
            <p:nvSpPr>
              <p:cNvPr id="34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VPN</a:t>
                </a:r>
              </a:p>
            </p:txBody>
          </p:sp>
          <p:sp>
            <p:nvSpPr>
              <p:cNvPr id="35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→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486496" y="969379"/>
              <a:ext cx="1990930" cy="305650"/>
              <a:chOff x="170188" y="5547492"/>
              <a:chExt cx="1990930" cy="305650"/>
            </a:xfrm>
          </p:grpSpPr>
          <p:sp>
            <p:nvSpPr>
              <p:cNvPr id="39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PTE</a:t>
                </a:r>
              </a:p>
            </p:txBody>
          </p:sp>
          <p:sp>
            <p:nvSpPr>
              <p:cNvPr id="42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VPN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3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→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3487509" y="1302418"/>
              <a:ext cx="1990930" cy="305650"/>
              <a:chOff x="170188" y="5547492"/>
              <a:chExt cx="1990930" cy="305650"/>
            </a:xfrm>
          </p:grpSpPr>
          <p:sp>
            <p:nvSpPr>
              <p:cNvPr id="48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PTE</a:t>
                </a:r>
              </a:p>
            </p:txBody>
          </p:sp>
          <p:sp>
            <p:nvSpPr>
              <p:cNvPr id="49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VPN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5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→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</p:grpSp>
      </p:grp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6659809" y="3273552"/>
          <a:ext cx="701182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9179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Miss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875" y="5760720"/>
            <a:ext cx="8366125" cy="914400"/>
          </a:xfrm>
        </p:spPr>
        <p:txBody>
          <a:bodyPr/>
          <a:lstStyle/>
          <a:p>
            <a:r>
              <a:rPr lang="en-US" sz="2400" dirty="0"/>
              <a:t>A TLB miss incurs an additional memory access (the PTE)</a:t>
            </a:r>
          </a:p>
          <a:p>
            <a:pPr lvl="1"/>
            <a:r>
              <a:rPr lang="en-US" sz="2000" dirty="0"/>
              <a:t>Fortunately, TLB misses are rare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384985" y="749808"/>
            <a:ext cx="6082615" cy="5042746"/>
            <a:chOff x="1384985" y="294960"/>
            <a:chExt cx="6082615" cy="5042746"/>
          </a:xfrm>
        </p:grpSpPr>
        <p:sp>
          <p:nvSpPr>
            <p:cNvPr id="44" name="Rectangle 43"/>
            <p:cNvSpPr/>
            <p:nvPr>
              <p:custDataLst>
                <p:tags r:id="rId3"/>
              </p:custDataLst>
            </p:nvPr>
          </p:nvSpPr>
          <p:spPr bwMode="auto">
            <a:xfrm>
              <a:off x="1384985" y="1752600"/>
              <a:ext cx="3749615" cy="269524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63987" y="3007259"/>
              <a:ext cx="1066800" cy="1237384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Lato" panose="020F0502020204030203" pitchFamily="34" charset="0"/>
                </a:rPr>
                <a:t>MMU</a:t>
              </a:r>
            </a:p>
          </p:txBody>
        </p:sp>
        <p:sp>
          <p:nvSpPr>
            <p:cNvPr id="9233" name="Rectangle 1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553200" y="2722233"/>
              <a:ext cx="914400" cy="22844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dirty="0">
                  <a:latin typeface="Lato" panose="020F0502020204030203" pitchFamily="34" charset="0"/>
                </a:rPr>
                <a:t>Cache/</a:t>
              </a:r>
            </a:p>
            <a:p>
              <a:r>
                <a:rPr lang="en-US" sz="1600" dirty="0">
                  <a:latin typeface="Lato" panose="020F0502020204030203" pitchFamily="34" charset="0"/>
                </a:rPr>
                <a:t>Memory</a:t>
              </a:r>
            </a:p>
          </p:txBody>
        </p:sp>
        <p:sp>
          <p:nvSpPr>
            <p:cNvPr id="9225" name="Text Box 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555380" y="3810000"/>
              <a:ext cx="417400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PA</a:t>
              </a:r>
            </a:p>
          </p:txBody>
        </p:sp>
        <p:sp>
          <p:nvSpPr>
            <p:cNvPr id="9248" name="Text Box 32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869256" y="4778043"/>
              <a:ext cx="568082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Data</a:t>
              </a:r>
            </a:p>
          </p:txBody>
        </p:sp>
        <p:cxnSp>
          <p:nvCxnSpPr>
            <p:cNvPr id="40" name="Straight Arrow Connector 39"/>
            <p:cNvCxnSpPr/>
            <p:nvPr>
              <p:custDataLst>
                <p:tags r:id="rId8"/>
              </p:custDataLst>
            </p:nvPr>
          </p:nvCxnSpPr>
          <p:spPr bwMode="auto">
            <a:xfrm flipV="1">
              <a:off x="5030787" y="40628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525587" y="3359738"/>
              <a:ext cx="1066800" cy="53340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Lato" panose="020F0502020204030203" pitchFamily="34" charset="0"/>
                </a:rPr>
                <a:t>CPU</a:t>
              </a:r>
            </a:p>
          </p:txBody>
        </p:sp>
        <p:cxnSp>
          <p:nvCxnSpPr>
            <p:cNvPr id="38" name="Straight Arrow Connector 37"/>
            <p:cNvCxnSpPr>
              <a:stCxn id="37" idx="3"/>
            </p:cNvCxnSpPr>
            <p:nvPr>
              <p:custDataLst>
                <p:tags r:id="rId10"/>
              </p:custDataLst>
            </p:nvPr>
          </p:nvCxnSpPr>
          <p:spPr bwMode="auto">
            <a:xfrm flipV="1">
              <a:off x="2592387" y="3621869"/>
              <a:ext cx="1370013" cy="456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Text Box 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027177" y="3354782"/>
              <a:ext cx="431827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VA</a:t>
              </a:r>
            </a:p>
          </p:txBody>
        </p:sp>
        <p:sp>
          <p:nvSpPr>
            <p:cNvPr id="45" name="TextBox 44"/>
            <p:cNvSpPr txBox="1"/>
            <p:nvPr>
              <p:custDataLst>
                <p:tags r:id="rId12"/>
              </p:custDataLst>
            </p:nvPr>
          </p:nvSpPr>
          <p:spPr>
            <a:xfrm>
              <a:off x="1390151" y="1752600"/>
              <a:ext cx="1122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CPU Chip</a:t>
              </a:r>
            </a:p>
          </p:txBody>
        </p:sp>
        <p:sp>
          <p:nvSpPr>
            <p:cNvPr id="47" name="Text Box 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512901" y="2361338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PTE</a:t>
              </a:r>
            </a:p>
          </p:txBody>
        </p:sp>
        <p:cxnSp>
          <p:nvCxnSpPr>
            <p:cNvPr id="50" name="Shape 49"/>
            <p:cNvCxnSpPr>
              <a:endCxn id="37" idx="2"/>
            </p:cNvCxnSpPr>
            <p:nvPr>
              <p:custDataLst>
                <p:tags r:id="rId14"/>
              </p:custDataLst>
            </p:nvPr>
          </p:nvCxnSpPr>
          <p:spPr bwMode="auto">
            <a:xfrm rot="10800000">
              <a:off x="2058988" y="3893139"/>
              <a:ext cx="4494213" cy="884905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1" name="Oval 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107266" y="3119439"/>
              <a:ext cx="274637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1</a:t>
              </a:r>
            </a:p>
          </p:txBody>
        </p:sp>
        <p:sp>
          <p:nvSpPr>
            <p:cNvPr id="52" name="Oval 1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2</a:t>
              </a:r>
            </a:p>
          </p:txBody>
        </p:sp>
        <p:sp>
          <p:nvSpPr>
            <p:cNvPr id="54" name="Oval 2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626760" y="41297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Lato" panose="020F0502020204030203" pitchFamily="34" charset="0"/>
                </a:rPr>
                <a:t>5</a:t>
              </a:r>
            </a:p>
          </p:txBody>
        </p:sp>
        <p:sp>
          <p:nvSpPr>
            <p:cNvPr id="56" name="Oval 2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021666" y="5063069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Lato" panose="020F0502020204030203" pitchFamily="34" charset="0"/>
                </a:rPr>
                <a:t>6</a:t>
              </a:r>
            </a:p>
          </p:txBody>
        </p:sp>
        <p:sp>
          <p:nvSpPr>
            <p:cNvPr id="26" name="Rectangle 1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962400" y="1905000"/>
              <a:ext cx="1066800" cy="381000"/>
            </a:xfrm>
            <a:prstGeom prst="rect">
              <a:avLst/>
            </a:prstGeom>
            <a:solidFill>
              <a:srgbClr val="FFFF99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Lato" panose="020F0502020204030203" pitchFamily="34" charset="0"/>
                </a:rPr>
                <a:t>TLB</a:t>
              </a:r>
            </a:p>
          </p:txBody>
        </p:sp>
        <p:cxnSp>
          <p:nvCxnSpPr>
            <p:cNvPr id="28" name="Straight Arrow Connector 27"/>
            <p:cNvCxnSpPr/>
            <p:nvPr>
              <p:custDataLst>
                <p:tags r:id="rId20"/>
              </p:custDataLst>
            </p:nvPr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>
              <p:custDataLst>
                <p:tags r:id="rId21"/>
              </p:custDataLst>
            </p:nvPr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902082" y="2667000"/>
              <a:ext cx="5552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VPN</a:t>
              </a:r>
            </a:p>
          </p:txBody>
        </p:sp>
        <p:sp>
          <p:nvSpPr>
            <p:cNvPr id="53" name="Oval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626760" y="2121431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Lato" panose="020F0502020204030203" pitchFamily="34" charset="0"/>
                </a:rPr>
                <a:t>4</a:t>
              </a:r>
              <a:endParaRPr lang="en-GB" sz="1400" b="1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7" name="Text Box 9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479981" y="3371716"/>
              <a:ext cx="627394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PTEA</a:t>
              </a:r>
            </a:p>
          </p:txBody>
        </p:sp>
        <p:cxnSp>
          <p:nvCxnSpPr>
            <p:cNvPr id="31" name="Straight Arrow Connector 30"/>
            <p:cNvCxnSpPr/>
            <p:nvPr>
              <p:custDataLst>
                <p:tags r:id="rId25"/>
              </p:custDataLst>
            </p:nvPr>
          </p:nvCxnSpPr>
          <p:spPr bwMode="auto">
            <a:xfrm flipV="1">
              <a:off x="5030787" y="3624575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Oval 1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626760" y="3124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Lato" panose="020F0502020204030203" pitchFamily="34" charset="0"/>
                </a:rPr>
                <a:t>3</a:t>
              </a:r>
              <a:endParaRPr lang="en-GB" sz="1400" b="1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cxnSp>
          <p:nvCxnSpPr>
            <p:cNvPr id="34" name="Elbow Connector 33"/>
            <p:cNvCxnSpPr/>
            <p:nvPr>
              <p:custDataLst>
                <p:tags r:id="rId27"/>
              </p:custDataLst>
            </p:nvPr>
          </p:nvCxnSpPr>
          <p:spPr bwMode="auto">
            <a:xfrm rot="10800000">
              <a:off x="4648200" y="2636839"/>
              <a:ext cx="1905000" cy="482601"/>
            </a:xfrm>
            <a:prstGeom prst="bentConnector3">
              <a:avLst>
                <a:gd name="adj1" fmla="val 21556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2" name="Trapezoid 61"/>
            <p:cNvSpPr/>
            <p:nvPr/>
          </p:nvSpPr>
          <p:spPr bwMode="auto">
            <a:xfrm rot="10800000">
              <a:off x="3381900" y="1710700"/>
              <a:ext cx="2203077" cy="210505"/>
            </a:xfrm>
            <a:prstGeom prst="trapezoid">
              <a:avLst>
                <a:gd name="adj" fmla="val 279772"/>
              </a:avLst>
            </a:prstGeom>
            <a:solidFill>
              <a:srgbClr val="FFFF99">
                <a:alpha val="56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3408543" y="294960"/>
              <a:ext cx="2146837" cy="1392006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/>
            <a:lstStyle/>
            <a:p>
              <a:pPr lvl="0" algn="ctr"/>
              <a:r>
                <a:rPr lang="en-US" sz="1600" b="1" dirty="0">
                  <a:solidFill>
                    <a:srgbClr val="000000"/>
                  </a:solidFill>
                  <a:latin typeface="Lato" panose="020F0502020204030203" pitchFamily="34" charset="0"/>
                </a:rPr>
                <a:t>TLB</a:t>
              </a: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3485483" y="636340"/>
              <a:ext cx="1990930" cy="305650"/>
              <a:chOff x="170188" y="5547492"/>
              <a:chExt cx="1990930" cy="305650"/>
            </a:xfrm>
          </p:grpSpPr>
          <p:sp>
            <p:nvSpPr>
              <p:cNvPr id="65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PTE</a:t>
                </a:r>
              </a:p>
            </p:txBody>
          </p:sp>
          <p:sp>
            <p:nvSpPr>
              <p:cNvPr id="66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VPN</a:t>
                </a:r>
              </a:p>
            </p:txBody>
          </p:sp>
          <p:sp>
            <p:nvSpPr>
              <p:cNvPr id="67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→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3486496" y="969379"/>
              <a:ext cx="1990930" cy="305650"/>
              <a:chOff x="170188" y="5547492"/>
              <a:chExt cx="1990930" cy="305650"/>
            </a:xfrm>
          </p:grpSpPr>
          <p:sp>
            <p:nvSpPr>
              <p:cNvPr id="69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PTE</a:t>
                </a:r>
              </a:p>
            </p:txBody>
          </p:sp>
          <p:sp>
            <p:nvSpPr>
              <p:cNvPr id="70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VPN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1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→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3487509" y="1302418"/>
              <a:ext cx="1990930" cy="305650"/>
              <a:chOff x="170188" y="5547492"/>
              <a:chExt cx="1990930" cy="305650"/>
            </a:xfrm>
          </p:grpSpPr>
          <p:sp>
            <p:nvSpPr>
              <p:cNvPr id="73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PTE</a:t>
                </a:r>
              </a:p>
            </p:txBody>
          </p:sp>
          <p:sp>
            <p:nvSpPr>
              <p:cNvPr id="74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VPN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5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→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</p:grpSp>
      </p:grp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6623846" y="3273552"/>
          <a:ext cx="701182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49749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Fetching Data on a Memory Read</a:t>
            </a:r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Autofit/>
          </a:bodyPr>
          <a:lstStyle/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Check TLB</a:t>
            </a:r>
          </a:p>
          <a:p>
            <a:pPr lvl="1"/>
            <a:r>
              <a:rPr lang="en-US" u="sng" dirty="0"/>
              <a:t>Input</a:t>
            </a:r>
            <a:r>
              <a:rPr lang="en-US" dirty="0"/>
              <a:t>:  VPN,  </a:t>
            </a:r>
            <a:r>
              <a:rPr lang="en-US" u="sng" dirty="0"/>
              <a:t>Output</a:t>
            </a:r>
            <a:r>
              <a:rPr lang="en-US" dirty="0"/>
              <a:t>:  PPN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TLB Hit:</a:t>
            </a:r>
            <a:r>
              <a:rPr lang="en-US" dirty="0"/>
              <a:t>  Fetch translation, return PPN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TLB Miss:</a:t>
            </a:r>
            <a:r>
              <a:rPr lang="en-US" dirty="0"/>
              <a:t>  Check page table (in memory)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Page Table Hit:</a:t>
            </a:r>
            <a:r>
              <a:rPr lang="en-US" dirty="0"/>
              <a:t>  Load page table entry into TLB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Page Fault:</a:t>
            </a:r>
            <a:r>
              <a:rPr lang="en-US" dirty="0"/>
              <a:t>  Fetch page from disk to memory, update </a:t>
            </a:r>
            <a:br>
              <a:rPr lang="en-US" dirty="0"/>
            </a:br>
            <a:r>
              <a:rPr lang="en-US" dirty="0"/>
              <a:t>corresponding page table entry, then load entry into TLB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Check cache</a:t>
            </a:r>
          </a:p>
          <a:p>
            <a:pPr lvl="1"/>
            <a:r>
              <a:rPr lang="en-US" u="sng" dirty="0"/>
              <a:t>Input</a:t>
            </a:r>
            <a:r>
              <a:rPr lang="en-US" dirty="0"/>
              <a:t>:  physical address,  </a:t>
            </a:r>
            <a:r>
              <a:rPr lang="en-US" u="sng" dirty="0"/>
              <a:t>Output</a:t>
            </a:r>
            <a:r>
              <a:rPr lang="en-US" dirty="0"/>
              <a:t>:  data</a:t>
            </a:r>
            <a:endParaRPr lang="en-US" i="1" dirty="0"/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Cache Hit: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Return data value to processor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Cache Miss: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Fetch data value from memory, store it in cache, return it to processor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39E3DAC-2003-4260-860B-F9162E9B5898}"/>
                  </a:ext>
                </a:extLst>
              </p14:cNvPr>
              <p14:cNvContentPartPr/>
              <p14:nvPr/>
            </p14:nvContentPartPr>
            <p14:xfrm>
              <a:off x="7010280" y="525240"/>
              <a:ext cx="2120040" cy="418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9E3DAC-2003-4260-860B-F9162E9B58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85000" y="515880"/>
                <a:ext cx="2254680" cy="354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C33517-661E-4A70-88CB-8012086010C4}"/>
                  </a:ext>
                </a:extLst>
              </p14:cNvPr>
              <p14:cNvContentPartPr/>
              <p14:nvPr/>
            </p14:nvContentPartPr>
            <p14:xfrm>
              <a:off x="7365224" y="1774404"/>
              <a:ext cx="232560" cy="2399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C33517-661E-4A70-88CB-8012086010C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56584" y="1765404"/>
                <a:ext cx="250200" cy="241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4DC29F5-C143-48DB-8338-AE260A17B3FA}"/>
                  </a:ext>
                </a:extLst>
              </p14:cNvPr>
              <p14:cNvContentPartPr/>
              <p14:nvPr/>
            </p14:nvContentPartPr>
            <p14:xfrm>
              <a:off x="7700024" y="2137284"/>
              <a:ext cx="872640" cy="8928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4DC29F5-C143-48DB-8338-AE260A17B3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91384" y="2128644"/>
                <a:ext cx="890280" cy="9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A8987A9-D424-4B39-AB9E-F0809C297D8D}"/>
                  </a:ext>
                </a:extLst>
              </p14:cNvPr>
              <p14:cNvContentPartPr/>
              <p14:nvPr/>
            </p14:nvContentPartPr>
            <p14:xfrm>
              <a:off x="7792184" y="3194964"/>
              <a:ext cx="875160" cy="555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A8987A9-D424-4B39-AB9E-F0809C297D8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83188" y="3185964"/>
                <a:ext cx="892793" cy="57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9082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50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>
                <a:ea typeface="굴림" charset="-127"/>
                <a:cs typeface="Calibri" panose="020F0502020204030204" pitchFamily="34" charset="0"/>
              </a:rPr>
              <a:t>Address Translation</a:t>
            </a:r>
            <a:endParaRPr lang="en-US" altLang="ko-KR" sz="4000" dirty="0">
              <a:ea typeface="굴림" charset="-127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286000"/>
          </a:xfrm>
        </p:spPr>
        <p:txBody>
          <a:bodyPr/>
          <a:lstStyle/>
          <a:p>
            <a:r>
              <a:rPr lang="en-US" dirty="0"/>
              <a:t>VM is complicated, but also elegant and effective</a:t>
            </a:r>
          </a:p>
          <a:p>
            <a:pPr lvl="1"/>
            <a:r>
              <a:rPr lang="en-US" dirty="0"/>
              <a:t>Level of indirection to provide isolated memory &amp; caching</a:t>
            </a:r>
          </a:p>
          <a:p>
            <a:pPr lvl="1"/>
            <a:r>
              <a:rPr lang="en-US" dirty="0"/>
              <a:t>TLB as a cache of page tables</a:t>
            </a:r>
            <a:br>
              <a:rPr lang="en-US" dirty="0"/>
            </a:br>
            <a:r>
              <a:rPr lang="en-US" dirty="0"/>
              <a:t>avoids two trips to memory </a:t>
            </a:r>
            <a:br>
              <a:rPr lang="en-US" dirty="0"/>
            </a:br>
            <a:r>
              <a:rPr lang="en-US" dirty="0"/>
              <a:t>for every memory access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24</a:t>
            </a:fld>
            <a:endParaRPr lang="en-US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2377440" y="2651760"/>
            <a:ext cx="6673176" cy="4005982"/>
            <a:chOff x="512979" y="1348239"/>
            <a:chExt cx="8341471" cy="5007477"/>
          </a:xfrm>
        </p:grpSpPr>
        <p:sp>
          <p:nvSpPr>
            <p:cNvPr id="1642501" name="Rectangle 5"/>
            <p:cNvSpPr>
              <a:spLocks noChangeArrowheads="1"/>
            </p:cNvSpPr>
            <p:nvPr/>
          </p:nvSpPr>
          <p:spPr bwMode="auto">
            <a:xfrm>
              <a:off x="3781959" y="1348239"/>
              <a:ext cx="2270657" cy="3847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0" rIns="90488" bIns="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sz="2000" b="1" dirty="0">
                  <a:solidFill>
                    <a:srgbClr val="00B0F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Virtual Address</a:t>
              </a:r>
            </a:p>
          </p:txBody>
        </p:sp>
        <p:sp>
          <p:nvSpPr>
            <p:cNvPr id="1642502" name="Rectangle 6"/>
            <p:cNvSpPr>
              <a:spLocks noChangeArrowheads="1"/>
            </p:cNvSpPr>
            <p:nvPr/>
          </p:nvSpPr>
          <p:spPr bwMode="auto">
            <a:xfrm>
              <a:off x="3999129" y="2068711"/>
              <a:ext cx="1828800" cy="78778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TLB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Lookup</a:t>
              </a:r>
            </a:p>
          </p:txBody>
        </p:sp>
        <p:sp>
          <p:nvSpPr>
            <p:cNvPr id="1642503" name="Rectangle 7" descr="90%"/>
            <p:cNvSpPr>
              <a:spLocks noChangeArrowheads="1"/>
            </p:cNvSpPr>
            <p:nvPr/>
          </p:nvSpPr>
          <p:spPr bwMode="auto">
            <a:xfrm>
              <a:off x="1645920" y="3410712"/>
              <a:ext cx="1828800" cy="7863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Check the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Page Table</a:t>
              </a:r>
            </a:p>
          </p:txBody>
        </p:sp>
        <p:sp>
          <p:nvSpPr>
            <p:cNvPr id="1642504" name="Rectangle 8" descr="90%"/>
            <p:cNvSpPr>
              <a:spLocks noChangeArrowheads="1"/>
            </p:cNvSpPr>
            <p:nvPr/>
          </p:nvSpPr>
          <p:spPr bwMode="auto">
            <a:xfrm>
              <a:off x="2834640" y="4745736"/>
              <a:ext cx="1463040" cy="7863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Update 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TLB</a:t>
              </a:r>
            </a:p>
          </p:txBody>
        </p:sp>
        <p:sp>
          <p:nvSpPr>
            <p:cNvPr id="1642505" name="Rectangle 9"/>
            <p:cNvSpPr>
              <a:spLocks noChangeArrowheads="1"/>
            </p:cNvSpPr>
            <p:nvPr/>
          </p:nvSpPr>
          <p:spPr bwMode="auto">
            <a:xfrm>
              <a:off x="731520" y="4745736"/>
              <a:ext cx="1828800" cy="7863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i="1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Page Fault</a:t>
              </a:r>
              <a:endParaRPr lang="en-US" altLang="ko-KR" sz="16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endParaRP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(OS loads page)</a:t>
              </a:r>
            </a:p>
          </p:txBody>
        </p:sp>
        <p:sp>
          <p:nvSpPr>
            <p:cNvPr id="1642506" name="Rectangle 10"/>
            <p:cNvSpPr>
              <a:spLocks noChangeArrowheads="1"/>
            </p:cNvSpPr>
            <p:nvPr/>
          </p:nvSpPr>
          <p:spPr bwMode="auto">
            <a:xfrm>
              <a:off x="5669280" y="3410712"/>
              <a:ext cx="1828800" cy="7863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Protection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Check</a:t>
              </a:r>
            </a:p>
          </p:txBody>
        </p:sp>
        <p:sp>
          <p:nvSpPr>
            <p:cNvPr id="1642507" name="Rectangle 11"/>
            <p:cNvSpPr>
              <a:spLocks noChangeArrowheads="1"/>
            </p:cNvSpPr>
            <p:nvPr/>
          </p:nvSpPr>
          <p:spPr bwMode="auto">
            <a:xfrm>
              <a:off x="6858000" y="4745736"/>
              <a:ext cx="1463040" cy="78638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b="1" dirty="0">
                  <a:solidFill>
                    <a:srgbClr val="C0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Physical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b="1" dirty="0">
                  <a:solidFill>
                    <a:srgbClr val="C0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Address</a:t>
              </a:r>
            </a:p>
          </p:txBody>
        </p:sp>
        <p:sp>
          <p:nvSpPr>
            <p:cNvPr id="1642508" name="Line 12"/>
            <p:cNvSpPr>
              <a:spLocks noChangeShapeType="1"/>
            </p:cNvSpPr>
            <p:nvPr/>
          </p:nvSpPr>
          <p:spPr bwMode="auto">
            <a:xfrm>
              <a:off x="4913530" y="1751211"/>
              <a:ext cx="0" cy="3175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2511" name="Rectangle 15"/>
            <p:cNvSpPr>
              <a:spLocks noChangeArrowheads="1"/>
            </p:cNvSpPr>
            <p:nvPr/>
          </p:nvSpPr>
          <p:spPr bwMode="auto">
            <a:xfrm>
              <a:off x="2450118" y="2788920"/>
              <a:ext cx="1136130" cy="4199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TLB Miss</a:t>
              </a:r>
            </a:p>
          </p:txBody>
        </p:sp>
        <p:sp>
          <p:nvSpPr>
            <p:cNvPr id="1642512" name="Rectangle 16"/>
            <p:cNvSpPr>
              <a:spLocks noChangeArrowheads="1"/>
            </p:cNvSpPr>
            <p:nvPr/>
          </p:nvSpPr>
          <p:spPr bwMode="auto">
            <a:xfrm>
              <a:off x="5779391" y="2788920"/>
              <a:ext cx="963808" cy="4199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TLB Hit</a:t>
              </a:r>
            </a:p>
          </p:txBody>
        </p:sp>
        <p:sp>
          <p:nvSpPr>
            <p:cNvPr id="1642515" name="Rectangle 19"/>
            <p:cNvSpPr>
              <a:spLocks noChangeArrowheads="1"/>
            </p:cNvSpPr>
            <p:nvPr/>
          </p:nvSpPr>
          <p:spPr bwMode="auto">
            <a:xfrm>
              <a:off x="512979" y="4142232"/>
              <a:ext cx="1138454" cy="6046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Page not</a:t>
              </a:r>
            </a:p>
            <a:p>
              <a:pPr algn="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in Mem</a:t>
              </a:r>
            </a:p>
          </p:txBody>
        </p:sp>
        <p:sp>
          <p:nvSpPr>
            <p:cNvPr id="1642518" name="Rectangle 22"/>
            <p:cNvSpPr>
              <a:spLocks noChangeArrowheads="1"/>
            </p:cNvSpPr>
            <p:nvPr/>
          </p:nvSpPr>
          <p:spPr bwMode="auto">
            <a:xfrm>
              <a:off x="4698958" y="4142232"/>
              <a:ext cx="969818" cy="6046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Access</a:t>
              </a:r>
            </a:p>
            <a:p>
              <a:pPr algn="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Denied</a:t>
              </a:r>
            </a:p>
          </p:txBody>
        </p:sp>
        <p:sp>
          <p:nvSpPr>
            <p:cNvPr id="1642519" name="Rectangle 23"/>
            <p:cNvSpPr>
              <a:spLocks noChangeArrowheads="1"/>
            </p:cNvSpPr>
            <p:nvPr/>
          </p:nvSpPr>
          <p:spPr bwMode="auto">
            <a:xfrm>
              <a:off x="7589519" y="4142232"/>
              <a:ext cx="1264931" cy="6046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Access </a:t>
              </a:r>
            </a:p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Permitted</a:t>
              </a:r>
            </a:p>
          </p:txBody>
        </p:sp>
        <p:sp>
          <p:nvSpPr>
            <p:cNvPr id="1642520" name="Rectangle 24"/>
            <p:cNvSpPr>
              <a:spLocks noChangeArrowheads="1"/>
            </p:cNvSpPr>
            <p:nvPr/>
          </p:nvSpPr>
          <p:spPr bwMode="auto">
            <a:xfrm>
              <a:off x="4754880" y="4745736"/>
              <a:ext cx="1828800" cy="78778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i="1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Protection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i="1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Fault</a:t>
              </a:r>
            </a:p>
          </p:txBody>
        </p:sp>
        <p:sp>
          <p:nvSpPr>
            <p:cNvPr id="1642525" name="Line 29"/>
            <p:cNvSpPr>
              <a:spLocks noChangeShapeType="1"/>
            </p:cNvSpPr>
            <p:nvPr/>
          </p:nvSpPr>
          <p:spPr bwMode="auto">
            <a:xfrm flipH="1">
              <a:off x="5669280" y="5532120"/>
              <a:ext cx="0" cy="2743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2526" name="Text Box 30"/>
            <p:cNvSpPr txBox="1">
              <a:spLocks noChangeArrowheads="1"/>
            </p:cNvSpPr>
            <p:nvPr/>
          </p:nvSpPr>
          <p:spPr bwMode="auto">
            <a:xfrm>
              <a:off x="4754880" y="5715000"/>
              <a:ext cx="1828800" cy="4663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b="1" dirty="0">
                  <a:latin typeface="Courier New" panose="02070309020205020404" pitchFamily="49" charset="0"/>
                  <a:ea typeface="굴림" charset="-127"/>
                  <a:cs typeface="Courier New" panose="02070309020205020404" pitchFamily="49" charset="0"/>
                </a:rPr>
                <a:t>SIGSEGV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560320" y="2856491"/>
              <a:ext cx="4023360" cy="545077"/>
              <a:chOff x="2560320" y="2632455"/>
              <a:chExt cx="4023360" cy="545077"/>
            </a:xfrm>
          </p:grpSpPr>
          <p:sp>
            <p:nvSpPr>
              <p:cNvPr id="35" name="Line 12"/>
              <p:cNvSpPr>
                <a:spLocks noChangeShapeType="1"/>
              </p:cNvSpPr>
              <p:nvPr/>
            </p:nvSpPr>
            <p:spPr bwMode="auto">
              <a:xfrm>
                <a:off x="4913529" y="2632455"/>
                <a:ext cx="0" cy="2743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" name="Elbow Connector 3"/>
              <p:cNvCxnSpPr/>
              <p:nvPr/>
            </p:nvCxnSpPr>
            <p:spPr>
              <a:xfrm>
                <a:off x="4572000" y="2903212"/>
                <a:ext cx="2011680" cy="274320"/>
              </a:xfrm>
              <a:prstGeom prst="bentConnector3">
                <a:avLst>
                  <a:gd name="adj1" fmla="val 99975"/>
                </a:avLst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Elbow Connector 38"/>
              <p:cNvCxnSpPr/>
              <p:nvPr/>
            </p:nvCxnSpPr>
            <p:spPr>
              <a:xfrm flipH="1">
                <a:off x="2560320" y="2903212"/>
                <a:ext cx="2011680" cy="274320"/>
              </a:xfrm>
              <a:prstGeom prst="bentConnector3">
                <a:avLst>
                  <a:gd name="adj1" fmla="val 99975"/>
                </a:avLst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 19"/>
            <p:cNvSpPr>
              <a:spLocks noChangeArrowheads="1"/>
            </p:cNvSpPr>
            <p:nvPr/>
          </p:nvSpPr>
          <p:spPr bwMode="auto">
            <a:xfrm>
              <a:off x="3565151" y="4142232"/>
              <a:ext cx="1029931" cy="6046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Page </a:t>
              </a:r>
            </a:p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in Mem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645920" y="4197096"/>
              <a:ext cx="1920240" cy="548640"/>
              <a:chOff x="1645920" y="3973060"/>
              <a:chExt cx="1920240" cy="548640"/>
            </a:xfrm>
          </p:grpSpPr>
          <p:sp>
            <p:nvSpPr>
              <p:cNvPr id="41" name="Line 12"/>
              <p:cNvSpPr>
                <a:spLocks noChangeShapeType="1"/>
              </p:cNvSpPr>
              <p:nvPr/>
            </p:nvSpPr>
            <p:spPr bwMode="auto">
              <a:xfrm>
                <a:off x="2560320" y="3973060"/>
                <a:ext cx="0" cy="2743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3" name="Elbow Connector 42"/>
              <p:cNvCxnSpPr/>
              <p:nvPr/>
            </p:nvCxnSpPr>
            <p:spPr>
              <a:xfrm flipH="1">
                <a:off x="1645920" y="4247380"/>
                <a:ext cx="914400" cy="274320"/>
              </a:xfrm>
              <a:prstGeom prst="bentConnector3">
                <a:avLst>
                  <a:gd name="adj1" fmla="val 99975"/>
                </a:avLst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Elbow Connector 44"/>
              <p:cNvCxnSpPr/>
              <p:nvPr/>
            </p:nvCxnSpPr>
            <p:spPr>
              <a:xfrm>
                <a:off x="2560320" y="4247380"/>
                <a:ext cx="1005840" cy="274320"/>
              </a:xfrm>
              <a:prstGeom prst="bentConnector3">
                <a:avLst>
                  <a:gd name="adj1" fmla="val 99975"/>
                </a:avLst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5669280" y="4197096"/>
              <a:ext cx="1920240" cy="548640"/>
              <a:chOff x="5669280" y="3973060"/>
              <a:chExt cx="1920240" cy="548640"/>
            </a:xfrm>
          </p:grpSpPr>
          <p:sp>
            <p:nvSpPr>
              <p:cNvPr id="40" name="Line 12"/>
              <p:cNvSpPr>
                <a:spLocks noChangeShapeType="1"/>
              </p:cNvSpPr>
              <p:nvPr/>
            </p:nvSpPr>
            <p:spPr bwMode="auto">
              <a:xfrm>
                <a:off x="6584689" y="3973060"/>
                <a:ext cx="0" cy="2743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4" name="Elbow Connector 43"/>
              <p:cNvCxnSpPr/>
              <p:nvPr/>
            </p:nvCxnSpPr>
            <p:spPr>
              <a:xfrm flipH="1">
                <a:off x="5669280" y="4247380"/>
                <a:ext cx="914400" cy="274320"/>
              </a:xfrm>
              <a:prstGeom prst="bentConnector3">
                <a:avLst>
                  <a:gd name="adj1" fmla="val 99975"/>
                </a:avLst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Elbow Connector 45"/>
              <p:cNvCxnSpPr/>
              <p:nvPr/>
            </p:nvCxnSpPr>
            <p:spPr>
              <a:xfrm>
                <a:off x="6583680" y="4247380"/>
                <a:ext cx="1005840" cy="274320"/>
              </a:xfrm>
              <a:prstGeom prst="bentConnector3">
                <a:avLst>
                  <a:gd name="adj1" fmla="val 99975"/>
                </a:avLst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6675120" y="5715000"/>
              <a:ext cx="1828800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Check cache</a:t>
              </a: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 flipH="1">
              <a:off x="7589520" y="5532120"/>
              <a:ext cx="0" cy="2743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Line 29"/>
            <p:cNvSpPr>
              <a:spLocks noChangeShapeType="1"/>
            </p:cNvSpPr>
            <p:nvPr/>
          </p:nvSpPr>
          <p:spPr bwMode="auto">
            <a:xfrm flipH="1">
              <a:off x="1645920" y="5532120"/>
              <a:ext cx="0" cy="2743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Line 29"/>
            <p:cNvSpPr>
              <a:spLocks noChangeShapeType="1"/>
            </p:cNvSpPr>
            <p:nvPr/>
          </p:nvSpPr>
          <p:spPr bwMode="auto">
            <a:xfrm flipH="1">
              <a:off x="3566160" y="5532120"/>
              <a:ext cx="0" cy="2743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31520" y="5715000"/>
              <a:ext cx="1828800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Find in Disk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647244" y="5715000"/>
              <a:ext cx="1828800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Find in Mem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645920" y="3804540"/>
              <a:ext cx="4022856" cy="2551176"/>
              <a:chOff x="1645920" y="3804540"/>
              <a:chExt cx="4022856" cy="2551176"/>
            </a:xfrm>
          </p:grpSpPr>
          <p:sp>
            <p:nvSpPr>
              <p:cNvPr id="47" name="Line 29"/>
              <p:cNvSpPr>
                <a:spLocks noChangeShapeType="1"/>
              </p:cNvSpPr>
              <p:nvPr/>
            </p:nvSpPr>
            <p:spPr bwMode="auto">
              <a:xfrm flipH="1">
                <a:off x="1645920" y="6080760"/>
                <a:ext cx="0" cy="2743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Line 29"/>
              <p:cNvSpPr>
                <a:spLocks noChangeShapeType="1"/>
              </p:cNvSpPr>
              <p:nvPr/>
            </p:nvSpPr>
            <p:spPr bwMode="auto">
              <a:xfrm flipH="1">
                <a:off x="3566160" y="6080760"/>
                <a:ext cx="0" cy="2743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" name="Elbow Connector 4"/>
              <p:cNvCxnSpPr/>
              <p:nvPr/>
            </p:nvCxnSpPr>
            <p:spPr>
              <a:xfrm rot="5400000" flipH="1" flipV="1">
                <a:off x="3844548" y="4531488"/>
                <a:ext cx="2551176" cy="1097280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645920" y="6355080"/>
                <a:ext cx="292608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5965472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Memory System Example (small)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011680"/>
          </a:xfrm>
        </p:spPr>
        <p:txBody>
          <a:bodyPr/>
          <a:lstStyle/>
          <a:p>
            <a:r>
              <a:rPr lang="en-GB" dirty="0"/>
              <a:t>Addressing</a:t>
            </a:r>
          </a:p>
          <a:p>
            <a:pPr lvl="1"/>
            <a:r>
              <a:rPr lang="en-GB" dirty="0"/>
              <a:t>14-bit virtual addresses</a:t>
            </a:r>
          </a:p>
          <a:p>
            <a:pPr lvl="1"/>
            <a:r>
              <a:rPr lang="en-GB" dirty="0"/>
              <a:t>12-bit physical address</a:t>
            </a:r>
          </a:p>
          <a:p>
            <a:pPr lvl="1"/>
            <a:r>
              <a:rPr lang="en-GB" dirty="0"/>
              <a:t>Page size = 64 bytes</a:t>
            </a:r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25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161288" y="3474720"/>
            <a:ext cx="6823075" cy="1392156"/>
            <a:chOff x="960438" y="3090862"/>
            <a:chExt cx="6823075" cy="1392156"/>
          </a:xfrm>
        </p:grpSpPr>
        <p:sp>
          <p:nvSpPr>
            <p:cNvPr id="5" name="Rectangle 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60438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960438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447800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447800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9" name="Rectangle 11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935163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2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935163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11" name="Rectangle 1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422525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422525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3" name="Rectangle 17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909888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909888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5" name="Rectangle 20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397250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21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397250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7" name="Rectangle 2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884613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2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884613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9" name="Rectangle 26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371975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371975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1" name="Rectangle 29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859338" y="339566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30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859338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tangle 3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346700" y="339566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3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5346700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5" name="Rectangle 35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5834063" y="339566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3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5834063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7" name="Rectangle 38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6321425" y="339566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39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6321425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9" name="Rectangle 41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6808788" y="339566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42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6808788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1" name="Rectangle 4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296150" y="339566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45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7296150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33" name="Group 83"/>
            <p:cNvGrpSpPr>
              <a:grpSpLocks/>
            </p:cNvGrpSpPr>
            <p:nvPr>
              <p:custDataLst>
                <p:tags r:id="rId61"/>
              </p:custDataLst>
            </p:nvPr>
          </p:nvGrpSpPr>
          <p:grpSpPr bwMode="auto">
            <a:xfrm>
              <a:off x="4858228" y="3830637"/>
              <a:ext cx="2907792" cy="333375"/>
              <a:chOff x="3061" y="2242"/>
              <a:chExt cx="1842" cy="210"/>
            </a:xfrm>
          </p:grpSpPr>
          <p:sp>
            <p:nvSpPr>
              <p:cNvPr id="39" name="Line 84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3061" y="2352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Text Box 85"/>
              <p:cNvSpPr txBox="1"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3792" y="2242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VPO</a:t>
                </a:r>
              </a:p>
            </p:txBody>
          </p:sp>
        </p:grpSp>
        <p:grpSp>
          <p:nvGrpSpPr>
            <p:cNvPr id="34" name="Group 92"/>
            <p:cNvGrpSpPr>
              <a:grpSpLocks/>
            </p:cNvGrpSpPr>
            <p:nvPr>
              <p:custDataLst>
                <p:tags r:id="rId62"/>
              </p:custDataLst>
            </p:nvPr>
          </p:nvGrpSpPr>
          <p:grpSpPr bwMode="auto">
            <a:xfrm>
              <a:off x="960438" y="3830637"/>
              <a:ext cx="3916363" cy="333375"/>
              <a:chOff x="605" y="2242"/>
              <a:chExt cx="2467" cy="210"/>
            </a:xfrm>
          </p:grpSpPr>
          <p:sp>
            <p:nvSpPr>
              <p:cNvPr id="37" name="Line 93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605" y="2347"/>
                <a:ext cx="2467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Text Box 94"/>
              <p:cNvSpPr txBox="1"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1631" y="2242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</p:grpSp>
        <p:sp>
          <p:nvSpPr>
            <p:cNvPr id="35" name="Text Box 95"/>
            <p:cNvSpPr txBox="1"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1811814" y="4143376"/>
              <a:ext cx="2194560" cy="333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Page Number</a:t>
              </a:r>
            </a:p>
          </p:txBody>
        </p:sp>
        <p:sp>
          <p:nvSpPr>
            <p:cNvPr id="36" name="Text Box 96"/>
            <p:cNvSpPr txBox="1"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5346700" y="4149808"/>
              <a:ext cx="1930848" cy="333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Page Offset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112264" y="5127625"/>
            <a:ext cx="5865814" cy="1330243"/>
            <a:chOff x="1935163" y="5127625"/>
            <a:chExt cx="5865814" cy="1330243"/>
          </a:xfrm>
        </p:grpSpPr>
        <p:sp>
          <p:nvSpPr>
            <p:cNvPr id="42" name="Rectangle 4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935163" y="5432425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935163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44" name="Rectangle 5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422525" y="5432425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5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422525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46" name="Rectangle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09888" y="5432425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09888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48" name="Rectangle 5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397250" y="5432425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5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97250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50" name="Rectangle 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884613" y="5432425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ectangle 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884613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52" name="Rectangle 6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371975" y="5432425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6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371975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54" name="Rectangle 6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859338" y="5432425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Rectangle 6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859338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56" name="Rectangle 6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346700" y="5432425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7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346700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58" name="Rectangle 7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834063" y="5432425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7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34063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60" name="Rectangle 7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321425" y="5432425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7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321425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62" name="Rectangle 7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808788" y="5432425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7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808788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4" name="Rectangle 8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296150" y="5432425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8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296150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66" name="Group 86"/>
            <p:cNvGrpSpPr>
              <a:grpSpLocks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4876801" y="5791200"/>
              <a:ext cx="2924176" cy="333375"/>
              <a:chOff x="3072" y="3298"/>
              <a:chExt cx="1842" cy="210"/>
            </a:xfrm>
          </p:grpSpPr>
          <p:sp>
            <p:nvSpPr>
              <p:cNvPr id="72" name="Line 87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072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" name="Text Box 88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3780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PPO</a:t>
                </a:r>
              </a:p>
            </p:txBody>
          </p:sp>
        </p:grpSp>
        <p:grpSp>
          <p:nvGrpSpPr>
            <p:cNvPr id="67" name="Group 89"/>
            <p:cNvGrpSpPr>
              <a:grpSpLocks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1981200" y="5791200"/>
              <a:ext cx="2924176" cy="333375"/>
              <a:chOff x="1248" y="3298"/>
              <a:chExt cx="1842" cy="210"/>
            </a:xfrm>
          </p:grpSpPr>
          <p:sp>
            <p:nvSpPr>
              <p:cNvPr id="70" name="Line 90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248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Text Box 91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938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PPN</a:t>
                </a:r>
              </a:p>
            </p:txBody>
          </p:sp>
        </p:grpSp>
        <p:sp>
          <p:nvSpPr>
            <p:cNvPr id="68" name="Text Box 97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211419" y="6124658"/>
              <a:ext cx="2286000" cy="333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Page Number</a:t>
              </a:r>
            </a:p>
          </p:txBody>
        </p:sp>
        <p:sp>
          <p:nvSpPr>
            <p:cNvPr id="69" name="Text Box 98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269072" y="6124658"/>
              <a:ext cx="2103120" cy="333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Page Offset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1A1AD0C-5801-473B-B7E7-A94FE812AFD9}"/>
                  </a:ext>
                </a:extLst>
              </p14:cNvPr>
              <p14:cNvContentPartPr/>
              <p14:nvPr/>
            </p14:nvContentPartPr>
            <p14:xfrm>
              <a:off x="3994560" y="1895400"/>
              <a:ext cx="2684520" cy="33710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1A1AD0C-5801-473B-B7E7-A94FE812AFD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985200" y="1886040"/>
                <a:ext cx="2703240" cy="338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FA872B1-11F7-4718-8C4B-EBB6E7B759D5}"/>
                  </a:ext>
                </a:extLst>
              </p14:cNvPr>
              <p14:cNvContentPartPr/>
              <p14:nvPr/>
            </p14:nvContentPartPr>
            <p14:xfrm>
              <a:off x="4579544" y="2030724"/>
              <a:ext cx="119160" cy="180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FA872B1-11F7-4718-8C4B-EBB6E7B759D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570544" y="2021724"/>
                <a:ext cx="1368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EE20BA9-E091-4206-A017-B404DA45E6A4}"/>
                  </a:ext>
                </a:extLst>
              </p14:cNvPr>
              <p14:cNvContentPartPr/>
              <p14:nvPr/>
            </p14:nvContentPartPr>
            <p14:xfrm>
              <a:off x="4610504" y="2080764"/>
              <a:ext cx="84240" cy="1944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EE20BA9-E091-4206-A017-B404DA45E6A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601864" y="2071764"/>
                <a:ext cx="10188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8145D13-D938-432D-B0D2-3B0E8F0F56BD}"/>
                  </a:ext>
                </a:extLst>
              </p14:cNvPr>
              <p14:cNvContentPartPr/>
              <p14:nvPr/>
            </p14:nvContentPartPr>
            <p14:xfrm>
              <a:off x="5818664" y="2870964"/>
              <a:ext cx="203040" cy="21240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8145D13-D938-432D-B0D2-3B0E8F0F56B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810009" y="2862324"/>
                <a:ext cx="220711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BECAEDD-41BD-4832-B717-E0C65F0DD793}"/>
                  </a:ext>
                </a:extLst>
              </p14:cNvPr>
              <p14:cNvContentPartPr/>
              <p14:nvPr/>
            </p14:nvContentPartPr>
            <p14:xfrm>
              <a:off x="6173264" y="2854044"/>
              <a:ext cx="104400" cy="19692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BECAEDD-41BD-4832-B717-E0C65F0DD79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164624" y="2845404"/>
                <a:ext cx="12204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00D6EDBD-325E-428A-A081-B236AD3755DE}"/>
                  </a:ext>
                </a:extLst>
              </p14:cNvPr>
              <p14:cNvContentPartPr/>
              <p14:nvPr/>
            </p14:nvContentPartPr>
            <p14:xfrm>
              <a:off x="6468824" y="2784924"/>
              <a:ext cx="1177560" cy="26064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00D6EDBD-325E-428A-A081-B236AD3755DE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459824" y="2775924"/>
                <a:ext cx="1195200" cy="27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708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Simple Memory System:  Page Table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1097280"/>
          </a:xfrm>
        </p:spPr>
        <p:txBody>
          <a:bodyPr/>
          <a:lstStyle/>
          <a:p>
            <a:r>
              <a:rPr lang="en-GB" dirty="0"/>
              <a:t>Only showing first 16 entries (out of _____)</a:t>
            </a:r>
          </a:p>
          <a:p>
            <a:pPr lvl="1"/>
            <a:r>
              <a:rPr lang="en-GB" b="1" dirty="0"/>
              <a:t>Note:  </a:t>
            </a:r>
            <a:r>
              <a:rPr lang="en-GB" dirty="0"/>
              <a:t>showing 2 hex digits for PPN even though only 6 bits</a:t>
            </a:r>
          </a:p>
          <a:p>
            <a:pPr lvl="1"/>
            <a:r>
              <a:rPr lang="en-GB" b="1" dirty="0"/>
              <a:t>Note:</a:t>
            </a:r>
            <a:r>
              <a:rPr lang="en-GB" dirty="0"/>
              <a:t>  other management bits not shown, but part of PTE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20240" y="2926080"/>
          <a:ext cx="2084832" cy="2798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4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7" name="Table 86"/>
          <p:cNvGraphicFramePr>
            <a:graphicFrameLocks noGrp="1"/>
          </p:cNvGraphicFramePr>
          <p:nvPr/>
        </p:nvGraphicFramePr>
        <p:xfrm>
          <a:off x="4754880" y="2926080"/>
          <a:ext cx="2084832" cy="2798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4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0D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E6E4BF5-93A8-45A8-8C33-34E4B7676C14}"/>
                  </a:ext>
                </a:extLst>
              </p14:cNvPr>
              <p14:cNvContentPartPr/>
              <p14:nvPr/>
            </p14:nvContentPartPr>
            <p14:xfrm>
              <a:off x="6217904" y="1296684"/>
              <a:ext cx="878760" cy="394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E6E4BF5-93A8-45A8-8C33-34E4B7676C1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08904" y="1288044"/>
                <a:ext cx="8964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DEB061C-02E9-4A2E-AF72-8F53B69DA3E0}"/>
                  </a:ext>
                </a:extLst>
              </p14:cNvPr>
              <p14:cNvContentPartPr/>
              <p14:nvPr/>
            </p14:nvContentPartPr>
            <p14:xfrm>
              <a:off x="7302944" y="1152684"/>
              <a:ext cx="914760" cy="473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DEB061C-02E9-4A2E-AF72-8F53B69DA3E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94301" y="1143684"/>
                <a:ext cx="932407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892E98F-66DC-4759-8530-C1168068FA19}"/>
                  </a:ext>
                </a:extLst>
              </p14:cNvPr>
              <p14:cNvContentPartPr/>
              <p14:nvPr/>
            </p14:nvContentPartPr>
            <p14:xfrm>
              <a:off x="8375024" y="1162404"/>
              <a:ext cx="227520" cy="3938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892E98F-66DC-4759-8530-C1168068FA1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66384" y="1153412"/>
                <a:ext cx="245160" cy="41146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0221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Simple Memory System:  TLB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1828800"/>
          </a:xfrm>
        </p:spPr>
        <p:txBody>
          <a:bodyPr/>
          <a:lstStyle/>
          <a:p>
            <a:r>
              <a:rPr lang="en-GB" dirty="0"/>
              <a:t>16 entries total</a:t>
            </a:r>
          </a:p>
          <a:p>
            <a:r>
              <a:rPr lang="en-GB" dirty="0"/>
              <a:t>4-way set associative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2"/>
            <a:endParaRPr lang="en-GB" dirty="0"/>
          </a:p>
          <a:p>
            <a:pPr lvl="1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17071" y="2705099"/>
            <a:ext cx="6831542" cy="1337734"/>
            <a:chOff x="1117071" y="2705099"/>
            <a:chExt cx="6831542" cy="1337734"/>
          </a:xfrm>
        </p:grpSpPr>
        <p:sp>
          <p:nvSpPr>
            <p:cNvPr id="35846" name="Rectangle 6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1125538" y="3275012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47" name="Rectangle 7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1125538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35849" name="Rectangle 9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1612900" y="3275012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50" name="Rectangle 10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1612900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35852" name="Rectangle 12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2100263" y="3275012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53" name="Rectangle 13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2100263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35855" name="Rectangle 15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2587625" y="3275012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56" name="Rectangle 16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2587625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35858" name="Rectangle 18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3074988" y="3275012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59" name="Rectangle 19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3074988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5861" name="Rectangle 21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3562350" y="3275012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62" name="Rectangle 22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3562350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5864" name="Rectangle 24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4049713" y="327501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65" name="Rectangle 25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4049713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5867" name="Rectangle 27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4537075" y="327501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68" name="Rectangle 28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4537075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35870" name="Rectangle 30"/>
            <p:cNvSpPr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5024438" y="327501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71" name="Rectangle 31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5024438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5873" name="Rectangle 33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5511800" y="327501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74" name="Rectangle 34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5511800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5876" name="Rectangle 36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5999163" y="327501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77" name="Rectangle 37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5999163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5879" name="Rectangle 39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6486525" y="327501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80" name="Rectangle 40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6486525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5882" name="Rectangle 42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6973888" y="327501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83" name="Rectangle 43"/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6973888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5885" name="Rectangle 45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7461250" y="327501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86" name="Rectangle 46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7461250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2" name="Group 47"/>
            <p:cNvGrpSpPr>
              <a:grpSpLocks/>
            </p:cNvGrpSpPr>
            <p:nvPr>
              <p:custDataLst>
                <p:tags r:id="rId120"/>
              </p:custDataLst>
            </p:nvPr>
          </p:nvGrpSpPr>
          <p:grpSpPr bwMode="auto">
            <a:xfrm>
              <a:off x="5024437" y="3709458"/>
              <a:ext cx="2924175" cy="333375"/>
              <a:chOff x="3061" y="2126"/>
              <a:chExt cx="1842" cy="210"/>
            </a:xfrm>
          </p:grpSpPr>
          <p:sp>
            <p:nvSpPr>
              <p:cNvPr id="35888" name="Line 48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3061" y="2231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889" name="Text Box 49"/>
              <p:cNvSpPr txBox="1">
                <a:spLocks noChangeArrowheads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3418" y="2126"/>
                <a:ext cx="1128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44280" rIns="4572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virtual page offset</a:t>
                </a:r>
              </a:p>
            </p:txBody>
          </p:sp>
        </p:grpSp>
        <p:grpSp>
          <p:nvGrpSpPr>
            <p:cNvPr id="3" name="Group 50"/>
            <p:cNvGrpSpPr>
              <a:grpSpLocks/>
            </p:cNvGrpSpPr>
            <p:nvPr>
              <p:custDataLst>
                <p:tags r:id="rId121"/>
              </p:custDataLst>
            </p:nvPr>
          </p:nvGrpSpPr>
          <p:grpSpPr bwMode="auto">
            <a:xfrm>
              <a:off x="1117071" y="3703637"/>
              <a:ext cx="3916362" cy="333375"/>
              <a:chOff x="605" y="2117"/>
              <a:chExt cx="2467" cy="210"/>
            </a:xfrm>
          </p:grpSpPr>
          <p:sp>
            <p:nvSpPr>
              <p:cNvPr id="35891" name="Line 51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605" y="2226"/>
                <a:ext cx="2467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892" name="Text Box 52"/>
              <p:cNvSpPr txBox="1">
                <a:spLocks noChangeArrowheads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1191" y="2117"/>
                <a:ext cx="1259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44280" rIns="4572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virtual page number</a:t>
                </a:r>
              </a:p>
            </p:txBody>
          </p:sp>
        </p:grpSp>
        <p:grpSp>
          <p:nvGrpSpPr>
            <p:cNvPr id="4" name="Group 53"/>
            <p:cNvGrpSpPr>
              <a:grpSpLocks/>
            </p:cNvGrpSpPr>
            <p:nvPr>
              <p:custDataLst>
                <p:tags r:id="rId122"/>
              </p:custDataLst>
            </p:nvPr>
          </p:nvGrpSpPr>
          <p:grpSpPr bwMode="auto">
            <a:xfrm>
              <a:off x="4040189" y="2708803"/>
              <a:ext cx="998537" cy="306388"/>
              <a:chOff x="2441" y="1501"/>
              <a:chExt cx="629" cy="193"/>
            </a:xfrm>
          </p:grpSpPr>
          <p:sp>
            <p:nvSpPr>
              <p:cNvPr id="35894" name="Line 54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2445" y="1579"/>
                <a:ext cx="625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895" name="Text Box 55"/>
              <p:cNvSpPr txBox="1">
                <a:spLocks noChangeArrowheads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2441" y="1501"/>
                <a:ext cx="628" cy="19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TLB index</a:t>
                </a:r>
              </a:p>
            </p:txBody>
          </p:sp>
        </p:grpSp>
        <p:grpSp>
          <p:nvGrpSpPr>
            <p:cNvPr id="5" name="Group 56"/>
            <p:cNvGrpSpPr>
              <a:grpSpLocks/>
            </p:cNvGrpSpPr>
            <p:nvPr>
              <p:custDataLst>
                <p:tags r:id="rId123"/>
              </p:custDataLst>
            </p:nvPr>
          </p:nvGrpSpPr>
          <p:grpSpPr bwMode="auto">
            <a:xfrm>
              <a:off x="1125538" y="2705099"/>
              <a:ext cx="2925762" cy="306388"/>
              <a:chOff x="605" y="1488"/>
              <a:chExt cx="1843" cy="193"/>
            </a:xfrm>
          </p:grpSpPr>
          <p:sp>
            <p:nvSpPr>
              <p:cNvPr id="35897" name="Line 57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605" y="1566"/>
                <a:ext cx="1843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898" name="Text Box 58"/>
              <p:cNvSpPr txBox="1">
                <a:spLocks noChangeArrowheads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1318" y="1488"/>
                <a:ext cx="503" cy="19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TLB tag</a:t>
                </a:r>
              </a:p>
            </p:txBody>
          </p:sp>
        </p:grpSp>
      </p:grpSp>
      <p:sp>
        <p:nvSpPr>
          <p:cNvPr id="35900" name="Rectangle 6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062912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01" name="Rectangle 6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432675" y="6024563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02" name="Rectangle 6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07200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35903" name="Rectangle 6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78550" y="6024563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904" name="Rectangle 6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53075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</a:p>
        </p:txBody>
      </p:sp>
      <p:sp>
        <p:nvSpPr>
          <p:cNvPr id="35905" name="Rectangle 6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26012" y="6024563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0A</a:t>
            </a:r>
          </a:p>
        </p:txBody>
      </p:sp>
      <p:sp>
        <p:nvSpPr>
          <p:cNvPr id="35906" name="Rectangle 6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97362" y="6024563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907" name="Rectangle 6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670300" y="6024563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0D</a:t>
            </a:r>
          </a:p>
        </p:txBody>
      </p:sp>
      <p:sp>
        <p:nvSpPr>
          <p:cNvPr id="35908" name="Rectangle 6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44825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35909" name="Rectangle 6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16175" y="6024563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10" name="Rectangle 7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790700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11" name="Rectangle 7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60462" y="6024563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07</a:t>
            </a:r>
          </a:p>
        </p:txBody>
      </p:sp>
      <p:sp>
        <p:nvSpPr>
          <p:cNvPr id="35912" name="Rectangle 7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34987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5913" name="Rectangle 7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062912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14" name="Rectangle 7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432675" y="5699125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15" name="Rectangle 7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807200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35916" name="Rectangle 7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178550" y="5699125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17" name="Rectangle 7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553075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18" name="Rectangle 7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926012" y="5699125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06</a:t>
            </a:r>
          </a:p>
        </p:txBody>
      </p:sp>
      <p:sp>
        <p:nvSpPr>
          <p:cNvPr id="35919" name="Rectangle 7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97362" y="5699125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20" name="Rectangle 8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670300" y="5699125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21" name="Rectangle 8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044825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08</a:t>
            </a:r>
          </a:p>
        </p:txBody>
      </p:sp>
      <p:sp>
        <p:nvSpPr>
          <p:cNvPr id="35922" name="Rectangle 8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416175" y="5699125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23" name="Rectangle 8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790700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24" name="Rectangle 8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160462" y="5699125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35925" name="Rectangle 8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34987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5926" name="Rectangle 8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062912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27" name="Rectangle 8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432675" y="5375275"/>
            <a:ext cx="630238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28" name="Rectangle 8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807200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0A</a:t>
            </a:r>
          </a:p>
        </p:txBody>
      </p:sp>
      <p:sp>
        <p:nvSpPr>
          <p:cNvPr id="35929" name="Rectangle 8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178550" y="5375275"/>
            <a:ext cx="6286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30" name="Rectangle 9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553075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31" name="Rectangle 91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926012" y="5375275"/>
            <a:ext cx="627063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04</a:t>
            </a:r>
          </a:p>
        </p:txBody>
      </p:sp>
      <p:sp>
        <p:nvSpPr>
          <p:cNvPr id="35932" name="Rectangle 92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297362" y="5375275"/>
            <a:ext cx="6286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33" name="Rectangle 93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670300" y="5375275"/>
            <a:ext cx="627063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34" name="Rectangle 9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044825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35935" name="Rectangle 95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416175" y="5375275"/>
            <a:ext cx="6286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936" name="Rectangle 96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790700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2D</a:t>
            </a:r>
          </a:p>
        </p:txBody>
      </p:sp>
      <p:sp>
        <p:nvSpPr>
          <p:cNvPr id="35937" name="Rectangle 97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160462" y="5375275"/>
            <a:ext cx="630238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35938" name="Rectangle 98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34987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939" name="Rectangle 99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8062912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940" name="Rectangle 100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432675" y="5049838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35941" name="Rectangle 101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807200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07</a:t>
            </a:r>
          </a:p>
        </p:txBody>
      </p:sp>
      <p:sp>
        <p:nvSpPr>
          <p:cNvPr id="35942" name="Rectangle 102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178550" y="5049838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43" name="Rectangle 103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553075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44" name="Rectangle 10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926012" y="5049838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</a:p>
        </p:txBody>
      </p:sp>
      <p:sp>
        <p:nvSpPr>
          <p:cNvPr id="35945" name="Rectangle 105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297362" y="5049838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946" name="Rectangle 106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670300" y="5049838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0D</a:t>
            </a:r>
          </a:p>
        </p:txBody>
      </p:sp>
      <p:sp>
        <p:nvSpPr>
          <p:cNvPr id="35947" name="Rectangle 107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3044825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09</a:t>
            </a:r>
          </a:p>
        </p:txBody>
      </p:sp>
      <p:sp>
        <p:nvSpPr>
          <p:cNvPr id="35948" name="Rectangle 108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2416175" y="5049838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49" name="Rectangle 109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1790700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50" name="Rectangle 110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1160462" y="5049838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35951" name="Rectangle 111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34987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52" name="Rectangle 112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8062912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</a:t>
            </a:r>
          </a:p>
        </p:txBody>
      </p:sp>
      <p:sp>
        <p:nvSpPr>
          <p:cNvPr id="35953" name="Rectangle 113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7432675" y="4724400"/>
            <a:ext cx="630238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sp>
        <p:nvSpPr>
          <p:cNvPr id="35954" name="Rectangle 114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807200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Tag</a:t>
            </a:r>
          </a:p>
        </p:txBody>
      </p:sp>
      <p:sp>
        <p:nvSpPr>
          <p:cNvPr id="35955" name="Rectangle 115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178550" y="4724400"/>
            <a:ext cx="628650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</a:t>
            </a:r>
          </a:p>
        </p:txBody>
      </p:sp>
      <p:sp>
        <p:nvSpPr>
          <p:cNvPr id="35956" name="Rectangle 116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5553075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sp>
        <p:nvSpPr>
          <p:cNvPr id="35957" name="Rectangle 117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4926012" y="4724400"/>
            <a:ext cx="627063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Tag</a:t>
            </a:r>
          </a:p>
        </p:txBody>
      </p:sp>
      <p:sp>
        <p:nvSpPr>
          <p:cNvPr id="35958" name="Rectangle 118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4297362" y="4724400"/>
            <a:ext cx="628650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</a:t>
            </a:r>
          </a:p>
        </p:txBody>
      </p:sp>
      <p:sp>
        <p:nvSpPr>
          <p:cNvPr id="35959" name="Rectangle 119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3670300" y="4724400"/>
            <a:ext cx="627063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sp>
        <p:nvSpPr>
          <p:cNvPr id="35960" name="Rectangle 120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3044825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Tag</a:t>
            </a:r>
          </a:p>
        </p:txBody>
      </p:sp>
      <p:sp>
        <p:nvSpPr>
          <p:cNvPr id="35961" name="Rectangle 121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416175" y="4724400"/>
            <a:ext cx="628650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</a:t>
            </a:r>
          </a:p>
        </p:txBody>
      </p:sp>
      <p:sp>
        <p:nvSpPr>
          <p:cNvPr id="35962" name="Rectangle 122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1790700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sp>
        <p:nvSpPr>
          <p:cNvPr id="35963" name="Rectangle 123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1160462" y="4724400"/>
            <a:ext cx="630238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Tag</a:t>
            </a:r>
          </a:p>
        </p:txBody>
      </p:sp>
      <p:sp>
        <p:nvSpPr>
          <p:cNvPr id="35964" name="Rectangle 124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534987" y="4724400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</a:p>
        </p:txBody>
      </p:sp>
      <p:sp>
        <p:nvSpPr>
          <p:cNvPr id="35965" name="Line 125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1160462" y="5049838"/>
            <a:ext cx="7527926" cy="1588"/>
          </a:xfrm>
          <a:prstGeom prst="line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i="1" dirty="0">
              <a:solidFill>
                <a:srgbClr val="99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66" name="Line 126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1162050" y="5375275"/>
            <a:ext cx="7526338" cy="1588"/>
          </a:xfrm>
          <a:prstGeom prst="line">
            <a:avLst/>
          </a:prstGeom>
          <a:noFill/>
          <a:ln w="63500" cmpd="dbl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67" name="Line 127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1160462" y="5700713"/>
            <a:ext cx="7527926" cy="0"/>
          </a:xfrm>
          <a:prstGeom prst="line">
            <a:avLst/>
          </a:prstGeom>
          <a:noFill/>
          <a:ln w="63500" cmpd="dbl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68" name="Line 128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1160462" y="6026151"/>
            <a:ext cx="7527926" cy="0"/>
          </a:xfrm>
          <a:prstGeom prst="line">
            <a:avLst/>
          </a:prstGeom>
          <a:noFill/>
          <a:ln w="63500" cmpd="dbl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69" name="Line 129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1790700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0" name="Line 130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2416175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1" name="Line 131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3670300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2" name="Line 132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4297362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3" name="Line 133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5553075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4" name="Line 134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6178550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5" name="Line 135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7432675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6" name="Line 136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8062912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7" name="Line 137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1160462" y="4724400"/>
            <a:ext cx="1588" cy="1625601"/>
          </a:xfrm>
          <a:prstGeom prst="line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8" name="Line 138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3044825" y="4724400"/>
            <a:ext cx="1588" cy="1625601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80" name="Line 140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4926012" y="4724400"/>
            <a:ext cx="1588" cy="1625601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81" name="Line 141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6807200" y="4724400"/>
            <a:ext cx="1588" cy="1625601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82" name="Line 142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1160462" y="4725988"/>
            <a:ext cx="7527926" cy="0"/>
          </a:xfrm>
          <a:prstGeom prst="line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i="1" dirty="0">
              <a:solidFill>
                <a:srgbClr val="99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83" name="Line 143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>
            <a:off x="8688388" y="4724400"/>
            <a:ext cx="1588" cy="1625601"/>
          </a:xfrm>
          <a:prstGeom prst="line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84" name="Line 144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>
            <a:off x="1146086" y="6351589"/>
            <a:ext cx="7562850" cy="0"/>
          </a:xfrm>
          <a:prstGeom prst="line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Arrow Connector 8"/>
          <p:cNvCxnSpPr/>
          <p:nvPr>
            <p:custDataLst>
              <p:tags r:id="rId88"/>
            </p:custDataLst>
          </p:nvPr>
        </p:nvCxnSpPr>
        <p:spPr bwMode="auto">
          <a:xfrm flipH="1">
            <a:off x="6545228" y="2558396"/>
            <a:ext cx="261972" cy="363303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1" name="Line 126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>
            <a:off x="1170614" y="5380868"/>
            <a:ext cx="7526338" cy="1588"/>
          </a:xfrm>
          <a:prstGeom prst="line">
            <a:avLst/>
          </a:prstGeom>
          <a:noFill/>
          <a:ln w="25400" cmpd="sng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2" name="Line 126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>
            <a:off x="1168904" y="5700623"/>
            <a:ext cx="7526338" cy="1588"/>
          </a:xfrm>
          <a:prstGeom prst="line">
            <a:avLst/>
          </a:prstGeom>
          <a:noFill/>
          <a:ln w="25400" cmpd="sng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" name="Line 126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1167194" y="6027681"/>
            <a:ext cx="7526338" cy="1588"/>
          </a:xfrm>
          <a:prstGeom prst="line">
            <a:avLst/>
          </a:prstGeom>
          <a:noFill/>
          <a:ln w="25400" cmpd="sng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807200" y="164592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Why does the TLB ignore the page offset?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347C541-EE46-4D12-970F-73821AA78A63}"/>
                  </a:ext>
                </a:extLst>
              </p14:cNvPr>
              <p14:cNvContentPartPr/>
              <p14:nvPr/>
            </p14:nvContentPartPr>
            <p14:xfrm>
              <a:off x="4422960" y="1356120"/>
              <a:ext cx="1832400" cy="1518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347C541-EE46-4D12-970F-73821AA78A6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413600" y="1346760"/>
                <a:ext cx="1851120" cy="153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64487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Simple Memory System:  Cache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6" name="Rectangle 2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62456"/>
                <a:ext cx="8366125" cy="1097280"/>
              </a:xfrm>
            </p:spPr>
            <p:txBody>
              <a:bodyPr/>
              <a:lstStyle/>
              <a:p>
                <a:r>
                  <a:rPr lang="en-GB" dirty="0"/>
                  <a:t>Direct-mapped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GB" dirty="0"/>
                  <a:t> = 4 B,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GB" dirty="0"/>
                  <a:t> = 16</a:t>
                </a:r>
              </a:p>
              <a:p>
                <a:r>
                  <a:rPr lang="en-GB" dirty="0"/>
                  <a:t>Addressed using </a:t>
                </a:r>
                <a:r>
                  <a:rPr lang="en-GB" i="1" dirty="0"/>
                  <a:t>physical addresses</a:t>
                </a:r>
              </a:p>
            </p:txBody>
          </p:sp>
        </mc:Choice>
        <mc:Fallback xmlns="">
          <p:sp>
            <p:nvSpPr>
              <p:cNvPr id="3686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5"/>
                </p:custDataLst>
              </p:nvPr>
            </p:nvSpPr>
            <p:spPr>
              <a:xfrm>
                <a:off x="396875" y="1362456"/>
                <a:ext cx="8366125" cy="1097280"/>
              </a:xfrm>
              <a:blipFill>
                <a:blip r:embed="rId46"/>
                <a:stretch>
                  <a:fillRect l="-303" t="-454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687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11325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71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11325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36873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98688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74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98688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36876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86051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77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86051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36879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73414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80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173414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6882" name="Rectangle 1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660777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83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660777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6885" name="Rectangle 2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48140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86" name="Rectangle 2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48140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6888" name="Rectangle 2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35503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89" name="Rectangle 2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35503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6891" name="Rectangle 2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122866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92" name="Rectangle 2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22866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6894" name="Rectangle 3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610229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95" name="Rectangle 3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610229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6897" name="Rectangle 3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097591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98" name="Rectangle 3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97591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6900" name="Rectangle 3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584953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901" name="Rectangle 3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584953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6903" name="Rectangle 3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072312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904" name="Rectangle 40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072312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grpSp>
        <p:nvGrpSpPr>
          <p:cNvPr id="2" name="Group 41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4652964" y="3478212"/>
            <a:ext cx="2924175" cy="333375"/>
            <a:chOff x="2931" y="2156"/>
            <a:chExt cx="1842" cy="210"/>
          </a:xfrm>
        </p:grpSpPr>
        <p:sp>
          <p:nvSpPr>
            <p:cNvPr id="36906" name="Line 42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2931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907" name="Text Box 43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173" y="2156"/>
              <a:ext cx="1300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physical page offset</a:t>
              </a:r>
            </a:p>
          </p:txBody>
        </p:sp>
      </p:grpSp>
      <p:grpSp>
        <p:nvGrpSpPr>
          <p:cNvPr id="3" name="Group 44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1757364" y="3478212"/>
            <a:ext cx="2924175" cy="333375"/>
            <a:chOff x="1107" y="2156"/>
            <a:chExt cx="1842" cy="210"/>
          </a:xfrm>
        </p:grpSpPr>
        <p:sp>
          <p:nvSpPr>
            <p:cNvPr id="36909" name="Line 45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1107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910" name="Text Box 4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286" y="2156"/>
              <a:ext cx="1427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physical page number</a:t>
              </a:r>
            </a:p>
          </p:txBody>
        </p:sp>
      </p:grpSp>
      <p:grpSp>
        <p:nvGrpSpPr>
          <p:cNvPr id="4" name="Group 47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6515113" y="2486554"/>
            <a:ext cx="1098553" cy="306388"/>
            <a:chOff x="4104" y="1478"/>
            <a:chExt cx="692" cy="193"/>
          </a:xfrm>
        </p:grpSpPr>
        <p:sp>
          <p:nvSpPr>
            <p:cNvPr id="36912" name="Line 48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130" y="1579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913" name="Text Box 49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104" y="1478"/>
              <a:ext cx="692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44280" rIns="45720" bIns="4428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cache offset</a:t>
              </a:r>
            </a:p>
          </p:txBody>
        </p:sp>
      </p:grpSp>
      <p:grpSp>
        <p:nvGrpSpPr>
          <p:cNvPr id="5" name="Group 50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4627033" y="2487613"/>
            <a:ext cx="1927225" cy="306388"/>
            <a:chOff x="2920" y="1468"/>
            <a:chExt cx="1214" cy="193"/>
          </a:xfrm>
        </p:grpSpPr>
        <p:sp>
          <p:nvSpPr>
            <p:cNvPr id="36915" name="Line 5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2920" y="1566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916" name="Text Box 52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219" y="1468"/>
              <a:ext cx="672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44280" rIns="4572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cache index</a:t>
              </a:r>
            </a:p>
          </p:txBody>
        </p:sp>
      </p:grpSp>
      <p:grpSp>
        <p:nvGrpSpPr>
          <p:cNvPr id="6" name="Group 53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1711325" y="2486025"/>
            <a:ext cx="2894013" cy="306388"/>
            <a:chOff x="1078" y="1483"/>
            <a:chExt cx="1823" cy="193"/>
          </a:xfrm>
        </p:grpSpPr>
        <p:sp>
          <p:nvSpPr>
            <p:cNvPr id="36918" name="Line 54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1078" y="1579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919" name="Text Box 55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760" y="1483"/>
              <a:ext cx="553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44280" rIns="4572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cache tag</a:t>
              </a:r>
              <a:endParaRPr lang="en-GB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Rounded Rectangle 10"/>
          <p:cNvSpPr/>
          <p:nvPr/>
        </p:nvSpPr>
        <p:spPr bwMode="auto">
          <a:xfrm>
            <a:off x="6949440" y="365760"/>
            <a:ext cx="2011680" cy="10972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It is just coincidence that the PPN is the same width as the cache Tag</a:t>
            </a:r>
          </a:p>
        </p:txBody>
      </p:sp>
      <p:graphicFrame>
        <p:nvGraphicFramePr>
          <p:cNvPr id="207" name="Table 206"/>
          <p:cNvGraphicFramePr>
            <a:graphicFrameLocks noGrp="1"/>
          </p:cNvGraphicFramePr>
          <p:nvPr/>
        </p:nvGraphicFramePr>
        <p:xfrm>
          <a:off x="91440" y="4023360"/>
          <a:ext cx="4352544" cy="2551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1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1B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08" name="Table 207"/>
          <p:cNvGraphicFramePr>
            <a:graphicFrameLocks noGrp="1"/>
          </p:cNvGraphicFramePr>
          <p:nvPr/>
        </p:nvGraphicFramePr>
        <p:xfrm>
          <a:off x="4480560" y="4023360"/>
          <a:ext cx="4352544" cy="2551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1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0B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1B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49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Current State of Memory System</a:t>
            </a:r>
          </a:p>
        </p:txBody>
      </p:sp>
      <p:sp>
        <p:nvSpPr>
          <p:cNvPr id="206" name="TextBox 205"/>
          <p:cNvSpPr txBox="1"/>
          <p:nvPr>
            <p:custDataLst>
              <p:tags r:id="rId2"/>
            </p:custDataLst>
          </p:nvPr>
        </p:nvSpPr>
        <p:spPr>
          <a:xfrm>
            <a:off x="182880" y="3623250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Cache:</a:t>
            </a:r>
          </a:p>
        </p:txBody>
      </p:sp>
      <p:sp>
        <p:nvSpPr>
          <p:cNvPr id="459" name="TextBox 458"/>
          <p:cNvSpPr txBox="1"/>
          <p:nvPr>
            <p:custDataLst>
              <p:tags r:id="rId3"/>
            </p:custDataLst>
          </p:nvPr>
        </p:nvSpPr>
        <p:spPr>
          <a:xfrm>
            <a:off x="182880" y="1242629"/>
            <a:ext cx="635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TLB:</a:t>
            </a:r>
          </a:p>
        </p:txBody>
      </p:sp>
      <p:sp>
        <p:nvSpPr>
          <p:cNvPr id="460" name="TextBox 459"/>
          <p:cNvSpPr txBox="1"/>
          <p:nvPr>
            <p:custDataLst>
              <p:tags r:id="rId4"/>
            </p:custDataLst>
          </p:nvPr>
        </p:nvSpPr>
        <p:spPr>
          <a:xfrm>
            <a:off x="6126480" y="1062930"/>
            <a:ext cx="2275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table (partial):</a:t>
            </a:r>
          </a:p>
        </p:txBody>
      </p:sp>
      <p:graphicFrame>
        <p:nvGraphicFramePr>
          <p:cNvPr id="457" name="Table 456"/>
          <p:cNvGraphicFramePr>
            <a:graphicFrameLocks noGrp="1"/>
          </p:cNvGraphicFramePr>
          <p:nvPr/>
        </p:nvGraphicFramePr>
        <p:xfrm>
          <a:off x="91440" y="4023360"/>
          <a:ext cx="4352544" cy="2551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1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1B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58" name="Table 457"/>
          <p:cNvGraphicFramePr>
            <a:graphicFrameLocks noGrp="1"/>
          </p:cNvGraphicFramePr>
          <p:nvPr/>
        </p:nvGraphicFramePr>
        <p:xfrm>
          <a:off x="4480560" y="4023360"/>
          <a:ext cx="4352544" cy="2551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1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0B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1B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61" name="Table 460"/>
          <p:cNvGraphicFramePr>
            <a:graphicFrameLocks noGrp="1"/>
          </p:cNvGraphicFramePr>
          <p:nvPr/>
        </p:nvGraphicFramePr>
        <p:xfrm>
          <a:off x="182880" y="1645920"/>
          <a:ext cx="5577840" cy="1417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62" name="Table 461"/>
          <p:cNvGraphicFramePr>
            <a:graphicFrameLocks noGrp="1"/>
          </p:cNvGraphicFramePr>
          <p:nvPr/>
        </p:nvGraphicFramePr>
        <p:xfrm>
          <a:off x="6126480" y="1463040"/>
          <a:ext cx="132588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63" name="Table 462"/>
          <p:cNvGraphicFramePr>
            <a:graphicFrameLocks noGrp="1"/>
          </p:cNvGraphicFramePr>
          <p:nvPr/>
        </p:nvGraphicFramePr>
        <p:xfrm>
          <a:off x="7589520" y="1463040"/>
          <a:ext cx="132588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681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Quick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000" dirty="0"/>
              <a:t>What do Page Tables map?</a:t>
            </a:r>
          </a:p>
          <a:p>
            <a:endParaRPr lang="en-US" sz="2200" dirty="0"/>
          </a:p>
          <a:p>
            <a:r>
              <a:rPr lang="en-US" sz="2000" dirty="0"/>
              <a:t>Where are Page Tables located?</a:t>
            </a:r>
          </a:p>
          <a:p>
            <a:endParaRPr lang="en-US" sz="2200" dirty="0"/>
          </a:p>
          <a:p>
            <a:r>
              <a:rPr lang="en-US" sz="2000" dirty="0"/>
              <a:t>How many Page Tables are there?</a:t>
            </a:r>
          </a:p>
          <a:p>
            <a:endParaRPr lang="en-US" sz="2200" dirty="0"/>
          </a:p>
          <a:p>
            <a:r>
              <a:rPr lang="en-US" sz="2000" dirty="0"/>
              <a:t>Can your process tell if a page fault has occurred?</a:t>
            </a:r>
          </a:p>
          <a:p>
            <a:endParaRPr lang="en-US" sz="2200" dirty="0"/>
          </a:p>
          <a:p>
            <a:r>
              <a:rPr lang="en-US" sz="2000" dirty="0"/>
              <a:t>True / False:  Virtual Addresses that are contiguous will always be contiguous in physical memory</a:t>
            </a:r>
          </a:p>
          <a:p>
            <a:endParaRPr lang="en-US" sz="2200" dirty="0"/>
          </a:p>
          <a:p>
            <a:r>
              <a:rPr lang="en-US" sz="2000" dirty="0"/>
              <a:t>TLB stands for _______________________ and stores _______________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79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Request Example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548640"/>
          </a:xfrm>
        </p:spPr>
        <p:txBody>
          <a:bodyPr/>
          <a:lstStyle/>
          <a:p>
            <a:r>
              <a:rPr lang="en-GB" dirty="0"/>
              <a:t>Virtual Address: 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0x03D4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Physical Address: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30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161288" y="1912078"/>
            <a:ext cx="6823075" cy="1176118"/>
            <a:chOff x="1161288" y="1912078"/>
            <a:chExt cx="6823075" cy="1176118"/>
          </a:xfrm>
        </p:grpSpPr>
        <p:sp>
          <p:nvSpPr>
            <p:cNvPr id="58" name="Line 54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087368" y="2015040"/>
              <a:ext cx="969264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Text Box 55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55926" y="1912683"/>
              <a:ext cx="449802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TLBI</a:t>
              </a:r>
            </a:p>
          </p:txBody>
        </p:sp>
        <p:sp>
          <p:nvSpPr>
            <p:cNvPr id="60" name="Line 57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1161288" y="2011336"/>
              <a:ext cx="2907792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Text Box 58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368331" y="1912078"/>
              <a:ext cx="491801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TLBT</a:t>
              </a:r>
            </a:p>
          </p:txBody>
        </p:sp>
        <p:sp>
          <p:nvSpPr>
            <p:cNvPr id="62" name="Rectangle 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16128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3" name="Rectangle 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1612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64" name="Rectangle 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64865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5" name="Rectangle 9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6486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66" name="Rectangle 1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136013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7" name="Rectangle 1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1360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68" name="Rectangle 1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623375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9" name="Rectangle 1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6233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70" name="Rectangle 1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1073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1" name="Rectangle 1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107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72" name="Rectangle 2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59810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3" name="Rectangle 2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5981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74" name="Rectangle 2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085463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5" name="Rectangle 2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08546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76" name="Rectangle 2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572825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7" name="Rectangle 2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57282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78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506018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9" name="Rectangle 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50601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54755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1" name="Rectangle 3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55475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2" name="Rectangle 3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6034913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3" name="Rectangle 3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60349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4" name="Rectangle 3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6522275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5" name="Rectangle 3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65222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tangle 41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700963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7" name="Rectangle 4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70096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tangle 4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749700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9" name="Rectangle 4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74970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90" name="Group 83"/>
            <p:cNvGrpSpPr>
              <a:grpSpLocks/>
            </p:cNvGrpSpPr>
            <p:nvPr>
              <p:custDataLst>
                <p:tags r:id="rId72"/>
              </p:custDataLst>
            </p:nvPr>
          </p:nvGrpSpPr>
          <p:grpSpPr bwMode="auto">
            <a:xfrm>
              <a:off x="5059078" y="2843721"/>
              <a:ext cx="2907792" cy="244475"/>
              <a:chOff x="3061" y="2231"/>
              <a:chExt cx="1842" cy="154"/>
            </a:xfrm>
          </p:grpSpPr>
          <p:sp>
            <p:nvSpPr>
              <p:cNvPr id="94" name="Line 8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061" y="2300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Text Box 85"/>
              <p:cNvSpPr txBox="1"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3818" y="2231"/>
                <a:ext cx="321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VPO</a:t>
                </a:r>
              </a:p>
            </p:txBody>
          </p:sp>
        </p:grpSp>
        <p:grpSp>
          <p:nvGrpSpPr>
            <p:cNvPr id="91" name="Group 92"/>
            <p:cNvGrpSpPr>
              <a:grpSpLocks/>
            </p:cNvGrpSpPr>
            <p:nvPr>
              <p:custDataLst>
                <p:tags r:id="rId73"/>
              </p:custDataLst>
            </p:nvPr>
          </p:nvGrpSpPr>
          <p:grpSpPr bwMode="auto">
            <a:xfrm>
              <a:off x="1161288" y="2843721"/>
              <a:ext cx="3916363" cy="244475"/>
              <a:chOff x="605" y="2231"/>
              <a:chExt cx="2467" cy="154"/>
            </a:xfrm>
          </p:grpSpPr>
          <p:sp>
            <p:nvSpPr>
              <p:cNvPr id="92" name="Line 9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605" y="2300"/>
                <a:ext cx="2467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Text Box 94"/>
              <p:cNvSpPr txBox="1"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679" y="2231"/>
                <a:ext cx="318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2112264" y="4480560"/>
            <a:ext cx="5865814" cy="1222699"/>
            <a:chOff x="2112264" y="4529131"/>
            <a:chExt cx="5865814" cy="1222699"/>
          </a:xfrm>
        </p:grpSpPr>
        <p:sp>
          <p:nvSpPr>
            <p:cNvPr id="97" name="Rectangle 4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11226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4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122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99" name="Rectangle 5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9962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5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996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01" name="Rectangle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86989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ectangle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869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3" name="Rectangle 5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74351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5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5743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5" name="Rectangle 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06171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6171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7" name="Rectangle 6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4907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6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4907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9" name="Rectangle 6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03643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tangle 6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03643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1" name="Rectangle 6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52380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7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52380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3" name="Rectangle 7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11164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7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111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5" name="Rectangle 7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498526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tangle 7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4985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7" name="Rectangle 7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985889" y="5059680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tangle 7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9858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9" name="Rectangle 8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473251" y="5059680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tangle 8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4732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121" name="Group 86"/>
            <p:cNvGrpSpPr>
              <a:grpSpLocks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5053902" y="5418455"/>
              <a:ext cx="2924176" cy="333375"/>
              <a:chOff x="3072" y="3298"/>
              <a:chExt cx="1842" cy="210"/>
            </a:xfrm>
          </p:grpSpPr>
          <p:sp>
            <p:nvSpPr>
              <p:cNvPr id="127" name="Line 87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072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Text Box 88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780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PPO</a:t>
                </a:r>
              </a:p>
            </p:txBody>
          </p:sp>
        </p:grpSp>
        <p:grpSp>
          <p:nvGrpSpPr>
            <p:cNvPr id="122" name="Group 89"/>
            <p:cNvGrpSpPr>
              <a:grpSpLocks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2158301" y="5418455"/>
              <a:ext cx="2924176" cy="333375"/>
              <a:chOff x="1248" y="3298"/>
              <a:chExt cx="1842" cy="210"/>
            </a:xfrm>
          </p:grpSpPr>
          <p:sp>
            <p:nvSpPr>
              <p:cNvPr id="125" name="Line 90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248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6" name="Text Box 91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938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PPN</a:t>
                </a:r>
              </a:p>
            </p:txBody>
          </p:sp>
        </p:grpSp>
        <p:grpSp>
          <p:nvGrpSpPr>
            <p:cNvPr id="156" name="Group 103"/>
            <p:cNvGrpSpPr>
              <a:grpSpLocks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6985529" y="4529131"/>
              <a:ext cx="969963" cy="215900"/>
              <a:chOff x="4338" y="2645"/>
              <a:chExt cx="611" cy="136"/>
            </a:xfrm>
          </p:grpSpPr>
          <p:sp>
            <p:nvSpPr>
              <p:cNvPr id="163" name="Line 104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338" y="2715"/>
                <a:ext cx="611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Text Box 105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536" y="2645"/>
                <a:ext cx="214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</a:t>
                </a:r>
              </a:p>
            </p:txBody>
          </p:sp>
        </p:grpSp>
        <p:grpSp>
          <p:nvGrpSpPr>
            <p:cNvPr id="157" name="Group 106"/>
            <p:cNvGrpSpPr>
              <a:grpSpLocks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5037593" y="4529242"/>
              <a:ext cx="1927225" cy="215900"/>
              <a:chOff x="3115" y="2629"/>
              <a:chExt cx="1214" cy="136"/>
            </a:xfrm>
          </p:grpSpPr>
          <p:sp>
            <p:nvSpPr>
              <p:cNvPr id="161" name="Line 107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3115" y="2703"/>
                <a:ext cx="1214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Text Box 108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641" y="2629"/>
                <a:ext cx="16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CI</a:t>
                </a:r>
              </a:p>
            </p:txBody>
          </p:sp>
        </p:grpSp>
        <p:grpSp>
          <p:nvGrpSpPr>
            <p:cNvPr id="158" name="Group 109"/>
            <p:cNvGrpSpPr>
              <a:grpSpLocks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2112264" y="4532306"/>
              <a:ext cx="2907792" cy="215900"/>
              <a:chOff x="1248" y="2647"/>
              <a:chExt cx="1823" cy="136"/>
            </a:xfrm>
          </p:grpSpPr>
          <p:sp>
            <p:nvSpPr>
              <p:cNvPr id="159" name="Line 110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248" y="2715"/>
                <a:ext cx="1823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Text Box 111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064" y="2647"/>
                <a:ext cx="19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CT</a:t>
                </a:r>
              </a:p>
            </p:txBody>
          </p:sp>
        </p:grpSp>
      </p:grpSp>
      <p:graphicFrame>
        <p:nvGraphicFramePr>
          <p:cNvPr id="170" name="Table 169"/>
          <p:cNvGraphicFramePr>
            <a:graphicFrameLocks noGrp="1"/>
          </p:cNvGraphicFramePr>
          <p:nvPr/>
        </p:nvGraphicFramePr>
        <p:xfrm>
          <a:off x="182880" y="3291840"/>
          <a:ext cx="87782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TLBT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Fault?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1" name="Table 170"/>
          <p:cNvGraphicFramePr>
            <a:graphicFrameLocks noGrp="1"/>
          </p:cNvGraphicFramePr>
          <p:nvPr/>
        </p:nvGraphicFramePr>
        <p:xfrm>
          <a:off x="640080" y="5922095"/>
          <a:ext cx="78638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Cache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(byte) 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2" name="Rounded Rectangle 171"/>
          <p:cNvSpPr/>
          <p:nvPr/>
        </p:nvSpPr>
        <p:spPr bwMode="auto">
          <a:xfrm>
            <a:off x="6949440" y="365760"/>
            <a:ext cx="2011680" cy="10972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It is just coincidence that the PPN is the same width as the cache Tag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F63D2FC-4708-4C5B-847F-BAF79FD5BF6B}"/>
                  </a:ext>
                </a:extLst>
              </p14:cNvPr>
              <p14:cNvContentPartPr/>
              <p14:nvPr/>
            </p14:nvContentPartPr>
            <p14:xfrm>
              <a:off x="863280" y="3062880"/>
              <a:ext cx="7962120" cy="3091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F63D2FC-4708-4C5B-847F-BAF79FD5BF6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53920" y="3053520"/>
                <a:ext cx="7980840" cy="311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84547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Request Example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548640"/>
          </a:xfrm>
        </p:spPr>
        <p:txBody>
          <a:bodyPr/>
          <a:lstStyle/>
          <a:p>
            <a:r>
              <a:rPr lang="en-GB" dirty="0"/>
              <a:t>Virtual Address: 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0x038F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Physical Address: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31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161288" y="1912078"/>
            <a:ext cx="6823075" cy="1176118"/>
            <a:chOff x="1161288" y="1912078"/>
            <a:chExt cx="6823075" cy="1176118"/>
          </a:xfrm>
        </p:grpSpPr>
        <p:sp>
          <p:nvSpPr>
            <p:cNvPr id="58" name="Line 54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087368" y="2015040"/>
              <a:ext cx="969264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Text Box 55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55926" y="1912683"/>
              <a:ext cx="449802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TLBI</a:t>
              </a:r>
            </a:p>
          </p:txBody>
        </p:sp>
        <p:sp>
          <p:nvSpPr>
            <p:cNvPr id="60" name="Line 57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1161288" y="2011336"/>
              <a:ext cx="2907792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Text Box 58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368331" y="1912078"/>
              <a:ext cx="491801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TLBT</a:t>
              </a:r>
            </a:p>
          </p:txBody>
        </p:sp>
        <p:sp>
          <p:nvSpPr>
            <p:cNvPr id="62" name="Rectangle 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16128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3" name="Rectangle 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1612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64" name="Rectangle 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64865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5" name="Rectangle 9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6486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66" name="Rectangle 1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136013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7" name="Rectangle 1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1360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68" name="Rectangle 1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623375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9" name="Rectangle 1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6233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70" name="Rectangle 1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1073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1" name="Rectangle 1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107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72" name="Rectangle 2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59810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3" name="Rectangle 2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5981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74" name="Rectangle 2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085463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5" name="Rectangle 2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08546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76" name="Rectangle 2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572825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7" name="Rectangle 2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57282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78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506018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9" name="Rectangle 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50601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54755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1" name="Rectangle 3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55475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2" name="Rectangle 3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6034913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Rectangle 3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60349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4" name="Rectangle 3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6522275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5" name="Rectangle 3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65222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tangle 41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700963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7" name="Rectangle 4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70096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tangle 4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749700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9" name="Rectangle 4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74970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90" name="Group 83"/>
            <p:cNvGrpSpPr>
              <a:grpSpLocks/>
            </p:cNvGrpSpPr>
            <p:nvPr>
              <p:custDataLst>
                <p:tags r:id="rId72"/>
              </p:custDataLst>
            </p:nvPr>
          </p:nvGrpSpPr>
          <p:grpSpPr bwMode="auto">
            <a:xfrm>
              <a:off x="5059078" y="2843721"/>
              <a:ext cx="2907792" cy="244475"/>
              <a:chOff x="3061" y="2231"/>
              <a:chExt cx="1842" cy="154"/>
            </a:xfrm>
          </p:grpSpPr>
          <p:sp>
            <p:nvSpPr>
              <p:cNvPr id="94" name="Line 8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061" y="2300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Text Box 85"/>
              <p:cNvSpPr txBox="1"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3818" y="2231"/>
                <a:ext cx="321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VPO</a:t>
                </a:r>
              </a:p>
            </p:txBody>
          </p:sp>
        </p:grpSp>
        <p:grpSp>
          <p:nvGrpSpPr>
            <p:cNvPr id="91" name="Group 92"/>
            <p:cNvGrpSpPr>
              <a:grpSpLocks/>
            </p:cNvGrpSpPr>
            <p:nvPr>
              <p:custDataLst>
                <p:tags r:id="rId73"/>
              </p:custDataLst>
            </p:nvPr>
          </p:nvGrpSpPr>
          <p:grpSpPr bwMode="auto">
            <a:xfrm>
              <a:off x="1161288" y="2843721"/>
              <a:ext cx="3916363" cy="244475"/>
              <a:chOff x="605" y="2231"/>
              <a:chExt cx="2467" cy="154"/>
            </a:xfrm>
          </p:grpSpPr>
          <p:sp>
            <p:nvSpPr>
              <p:cNvPr id="92" name="Line 9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605" y="2300"/>
                <a:ext cx="2467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Text Box 94"/>
              <p:cNvSpPr txBox="1"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679" y="2231"/>
                <a:ext cx="318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2112264" y="4480560"/>
            <a:ext cx="5865814" cy="1222699"/>
            <a:chOff x="2112264" y="4529131"/>
            <a:chExt cx="5865814" cy="1222699"/>
          </a:xfrm>
        </p:grpSpPr>
        <p:sp>
          <p:nvSpPr>
            <p:cNvPr id="97" name="Rectangle 4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11226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4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122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99" name="Rectangle 5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9962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5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996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01" name="Rectangle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86989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ectangle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869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3" name="Rectangle 5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74351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5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5743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5" name="Rectangle 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06171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6171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7" name="Rectangle 6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4907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6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4907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9" name="Rectangle 6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03643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tangle 6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03643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1" name="Rectangle 6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52380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7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52380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3" name="Rectangle 7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11164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7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111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5" name="Rectangle 7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498526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tangle 7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4985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7" name="Rectangle 7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985889" y="5059680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tangle 7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9858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9" name="Rectangle 8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473251" y="5059680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tangle 8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4732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121" name="Group 86"/>
            <p:cNvGrpSpPr>
              <a:grpSpLocks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5053902" y="5418455"/>
              <a:ext cx="2924176" cy="333375"/>
              <a:chOff x="3072" y="3298"/>
              <a:chExt cx="1842" cy="210"/>
            </a:xfrm>
          </p:grpSpPr>
          <p:sp>
            <p:nvSpPr>
              <p:cNvPr id="127" name="Line 87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072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Text Box 88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780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PPO</a:t>
                </a:r>
              </a:p>
            </p:txBody>
          </p:sp>
        </p:grpSp>
        <p:grpSp>
          <p:nvGrpSpPr>
            <p:cNvPr id="122" name="Group 89"/>
            <p:cNvGrpSpPr>
              <a:grpSpLocks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2158301" y="5418455"/>
              <a:ext cx="2924176" cy="333375"/>
              <a:chOff x="1248" y="3298"/>
              <a:chExt cx="1842" cy="210"/>
            </a:xfrm>
          </p:grpSpPr>
          <p:sp>
            <p:nvSpPr>
              <p:cNvPr id="125" name="Line 90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248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6" name="Text Box 91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938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PPN</a:t>
                </a:r>
              </a:p>
            </p:txBody>
          </p:sp>
        </p:grpSp>
        <p:grpSp>
          <p:nvGrpSpPr>
            <p:cNvPr id="156" name="Group 103"/>
            <p:cNvGrpSpPr>
              <a:grpSpLocks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6985529" y="4529131"/>
              <a:ext cx="969963" cy="215900"/>
              <a:chOff x="4338" y="2645"/>
              <a:chExt cx="611" cy="136"/>
            </a:xfrm>
          </p:grpSpPr>
          <p:sp>
            <p:nvSpPr>
              <p:cNvPr id="163" name="Line 104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338" y="2715"/>
                <a:ext cx="611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Text Box 105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536" y="2645"/>
                <a:ext cx="214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</a:t>
                </a:r>
              </a:p>
            </p:txBody>
          </p:sp>
        </p:grpSp>
        <p:grpSp>
          <p:nvGrpSpPr>
            <p:cNvPr id="157" name="Group 106"/>
            <p:cNvGrpSpPr>
              <a:grpSpLocks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5037593" y="4529242"/>
              <a:ext cx="1927225" cy="215900"/>
              <a:chOff x="3115" y="2629"/>
              <a:chExt cx="1214" cy="136"/>
            </a:xfrm>
          </p:grpSpPr>
          <p:sp>
            <p:nvSpPr>
              <p:cNvPr id="161" name="Line 107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3115" y="2703"/>
                <a:ext cx="1214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Text Box 108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641" y="2629"/>
                <a:ext cx="16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CI</a:t>
                </a:r>
              </a:p>
            </p:txBody>
          </p:sp>
        </p:grpSp>
        <p:grpSp>
          <p:nvGrpSpPr>
            <p:cNvPr id="158" name="Group 109"/>
            <p:cNvGrpSpPr>
              <a:grpSpLocks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2112264" y="4532306"/>
              <a:ext cx="2907792" cy="215900"/>
              <a:chOff x="1248" y="2647"/>
              <a:chExt cx="1823" cy="136"/>
            </a:xfrm>
          </p:grpSpPr>
          <p:sp>
            <p:nvSpPr>
              <p:cNvPr id="159" name="Line 110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248" y="2715"/>
                <a:ext cx="1823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Text Box 111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064" y="2647"/>
                <a:ext cx="19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CT</a:t>
                </a:r>
              </a:p>
            </p:txBody>
          </p:sp>
        </p:grpSp>
      </p:grpSp>
      <p:graphicFrame>
        <p:nvGraphicFramePr>
          <p:cNvPr id="170" name="Table 169"/>
          <p:cNvGraphicFramePr>
            <a:graphicFrameLocks noGrp="1"/>
          </p:cNvGraphicFramePr>
          <p:nvPr/>
        </p:nvGraphicFramePr>
        <p:xfrm>
          <a:off x="182880" y="3291840"/>
          <a:ext cx="87782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TLBT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Fault?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1" name="Table 170"/>
          <p:cNvGraphicFramePr>
            <a:graphicFrameLocks noGrp="1"/>
          </p:cNvGraphicFramePr>
          <p:nvPr/>
        </p:nvGraphicFramePr>
        <p:xfrm>
          <a:off x="640080" y="5922095"/>
          <a:ext cx="78638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Cache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(byte) 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Rounded Rectangle 95"/>
          <p:cNvSpPr/>
          <p:nvPr/>
        </p:nvSpPr>
        <p:spPr bwMode="auto">
          <a:xfrm>
            <a:off x="6949440" y="365760"/>
            <a:ext cx="2011680" cy="10972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It is just coincidence that the PPN is the same width as the cache Tag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9A34085-F744-47E2-B26C-AFA0CAB6C0D0}"/>
                  </a:ext>
                </a:extLst>
              </p14:cNvPr>
              <p14:cNvContentPartPr/>
              <p14:nvPr/>
            </p14:nvContentPartPr>
            <p14:xfrm>
              <a:off x="833400" y="3154680"/>
              <a:ext cx="8187480" cy="400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9A34085-F744-47E2-B26C-AFA0CAB6C0D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25680" y="3145320"/>
                <a:ext cx="8404560" cy="33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804DFB7-D112-4A20-84D7-904794122F23}"/>
                  </a:ext>
                </a:extLst>
              </p14:cNvPr>
              <p14:cNvContentPartPr/>
              <p14:nvPr/>
            </p14:nvContentPartPr>
            <p14:xfrm>
              <a:off x="8036984" y="3325284"/>
              <a:ext cx="333720" cy="222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804DFB7-D112-4A20-84D7-904794122F2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027984" y="3316284"/>
                <a:ext cx="35136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5D2008D-8703-4331-B942-FFAB8090DBFA}"/>
                  </a:ext>
                </a:extLst>
              </p14:cNvPr>
              <p14:cNvContentPartPr/>
              <p14:nvPr/>
            </p14:nvContentPartPr>
            <p14:xfrm>
              <a:off x="187184" y="3792564"/>
              <a:ext cx="8573400" cy="28620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5D2008D-8703-4331-B942-FFAB8090DBF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78184" y="3783924"/>
                <a:ext cx="8591040" cy="28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15928A3-2521-4B28-A7C8-BD3E49CF8F9E}"/>
                  </a:ext>
                </a:extLst>
              </p14:cNvPr>
              <p14:cNvContentPartPr/>
              <p14:nvPr/>
            </p14:nvContentPartPr>
            <p14:xfrm>
              <a:off x="5022704" y="4023684"/>
              <a:ext cx="3380760" cy="2941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15928A3-2521-4B28-A7C8-BD3E49CF8F9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013705" y="4015033"/>
                <a:ext cx="3398398" cy="31178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77488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Request Example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548640"/>
          </a:xfrm>
        </p:spPr>
        <p:txBody>
          <a:bodyPr/>
          <a:lstStyle/>
          <a:p>
            <a:r>
              <a:rPr lang="en-GB" dirty="0"/>
              <a:t>Virtual Address: 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0x0020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Physical Address: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32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161288" y="1912078"/>
            <a:ext cx="6823075" cy="1176118"/>
            <a:chOff x="1161288" y="1912078"/>
            <a:chExt cx="6823075" cy="1176118"/>
          </a:xfrm>
        </p:grpSpPr>
        <p:sp>
          <p:nvSpPr>
            <p:cNvPr id="58" name="Line 54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087368" y="2015040"/>
              <a:ext cx="969264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Text Box 55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55926" y="1912683"/>
              <a:ext cx="449802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TLBI</a:t>
              </a:r>
            </a:p>
          </p:txBody>
        </p:sp>
        <p:sp>
          <p:nvSpPr>
            <p:cNvPr id="60" name="Line 57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1161288" y="2011336"/>
              <a:ext cx="2907792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Text Box 58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368331" y="1912078"/>
              <a:ext cx="491801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TLBT</a:t>
              </a:r>
            </a:p>
          </p:txBody>
        </p:sp>
        <p:sp>
          <p:nvSpPr>
            <p:cNvPr id="62" name="Rectangle 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16128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3" name="Rectangle 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1612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64" name="Rectangle 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64865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5" name="Rectangle 9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6486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66" name="Rectangle 1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136013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7" name="Rectangle 1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1360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68" name="Rectangle 1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623375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9" name="Rectangle 1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6233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70" name="Rectangle 1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1073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1" name="Rectangle 1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107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72" name="Rectangle 2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59810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3" name="Rectangle 2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5981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74" name="Rectangle 2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085463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5" name="Rectangle 2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08546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76" name="Rectangle 2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572825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7" name="Rectangle 2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57282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78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506018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9" name="Rectangle 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50601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54755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1" name="Rectangle 3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55475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2" name="Rectangle 3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6034913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3" name="Rectangle 3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60349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4" name="Rectangle 3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6522275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5" name="Rectangle 3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65222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tangle 41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700963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7" name="Rectangle 4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70096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tangle 4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749700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9" name="Rectangle 4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74970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90" name="Group 83"/>
            <p:cNvGrpSpPr>
              <a:grpSpLocks/>
            </p:cNvGrpSpPr>
            <p:nvPr>
              <p:custDataLst>
                <p:tags r:id="rId72"/>
              </p:custDataLst>
            </p:nvPr>
          </p:nvGrpSpPr>
          <p:grpSpPr bwMode="auto">
            <a:xfrm>
              <a:off x="5059078" y="2843721"/>
              <a:ext cx="2907792" cy="244475"/>
              <a:chOff x="3061" y="2231"/>
              <a:chExt cx="1842" cy="154"/>
            </a:xfrm>
          </p:grpSpPr>
          <p:sp>
            <p:nvSpPr>
              <p:cNvPr id="94" name="Line 8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061" y="2300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Text Box 85"/>
              <p:cNvSpPr txBox="1"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3818" y="2231"/>
                <a:ext cx="321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VPO</a:t>
                </a:r>
              </a:p>
            </p:txBody>
          </p:sp>
        </p:grpSp>
        <p:grpSp>
          <p:nvGrpSpPr>
            <p:cNvPr id="91" name="Group 92"/>
            <p:cNvGrpSpPr>
              <a:grpSpLocks/>
            </p:cNvGrpSpPr>
            <p:nvPr>
              <p:custDataLst>
                <p:tags r:id="rId73"/>
              </p:custDataLst>
            </p:nvPr>
          </p:nvGrpSpPr>
          <p:grpSpPr bwMode="auto">
            <a:xfrm>
              <a:off x="1161288" y="2843721"/>
              <a:ext cx="3916363" cy="244475"/>
              <a:chOff x="605" y="2231"/>
              <a:chExt cx="2467" cy="154"/>
            </a:xfrm>
          </p:grpSpPr>
          <p:sp>
            <p:nvSpPr>
              <p:cNvPr id="92" name="Line 9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605" y="2300"/>
                <a:ext cx="2467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Text Box 94"/>
              <p:cNvSpPr txBox="1"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679" y="2231"/>
                <a:ext cx="318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2112264" y="4480560"/>
            <a:ext cx="5865814" cy="1222699"/>
            <a:chOff x="2112264" y="4529131"/>
            <a:chExt cx="5865814" cy="1222699"/>
          </a:xfrm>
        </p:grpSpPr>
        <p:sp>
          <p:nvSpPr>
            <p:cNvPr id="97" name="Rectangle 4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11226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4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122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99" name="Rectangle 5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9962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5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996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01" name="Rectangle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86989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ectangle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869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3" name="Rectangle 5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74351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5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5743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5" name="Rectangle 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06171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6171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7" name="Rectangle 6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4907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6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4907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9" name="Rectangle 6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03643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tangle 6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03643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1" name="Rectangle 6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52380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7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52380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3" name="Rectangle 7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11164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7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111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5" name="Rectangle 7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498526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tangle 7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4985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7" name="Rectangle 7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98588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tangle 7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9858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9" name="Rectangle 8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47325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tangle 8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4732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121" name="Group 86"/>
            <p:cNvGrpSpPr>
              <a:grpSpLocks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5053902" y="5418455"/>
              <a:ext cx="2924176" cy="333375"/>
              <a:chOff x="3072" y="3298"/>
              <a:chExt cx="1842" cy="210"/>
            </a:xfrm>
          </p:grpSpPr>
          <p:sp>
            <p:nvSpPr>
              <p:cNvPr id="127" name="Line 87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072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Text Box 88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780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PPO</a:t>
                </a:r>
              </a:p>
            </p:txBody>
          </p:sp>
        </p:grpSp>
        <p:grpSp>
          <p:nvGrpSpPr>
            <p:cNvPr id="122" name="Group 89"/>
            <p:cNvGrpSpPr>
              <a:grpSpLocks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2158301" y="5418455"/>
              <a:ext cx="2924176" cy="333375"/>
              <a:chOff x="1248" y="3298"/>
              <a:chExt cx="1842" cy="210"/>
            </a:xfrm>
          </p:grpSpPr>
          <p:sp>
            <p:nvSpPr>
              <p:cNvPr id="125" name="Line 90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248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6" name="Text Box 91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938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PPN</a:t>
                </a:r>
              </a:p>
            </p:txBody>
          </p:sp>
        </p:grpSp>
        <p:grpSp>
          <p:nvGrpSpPr>
            <p:cNvPr id="156" name="Group 103"/>
            <p:cNvGrpSpPr>
              <a:grpSpLocks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6985529" y="4529131"/>
              <a:ext cx="969963" cy="215900"/>
              <a:chOff x="4338" y="2645"/>
              <a:chExt cx="611" cy="136"/>
            </a:xfrm>
          </p:grpSpPr>
          <p:sp>
            <p:nvSpPr>
              <p:cNvPr id="163" name="Line 104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338" y="2715"/>
                <a:ext cx="611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Text Box 105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536" y="2645"/>
                <a:ext cx="214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</a:t>
                </a:r>
              </a:p>
            </p:txBody>
          </p:sp>
        </p:grpSp>
        <p:grpSp>
          <p:nvGrpSpPr>
            <p:cNvPr id="157" name="Group 106"/>
            <p:cNvGrpSpPr>
              <a:grpSpLocks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5037593" y="4529242"/>
              <a:ext cx="1927225" cy="215900"/>
              <a:chOff x="3115" y="2629"/>
              <a:chExt cx="1214" cy="136"/>
            </a:xfrm>
          </p:grpSpPr>
          <p:sp>
            <p:nvSpPr>
              <p:cNvPr id="161" name="Line 107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3115" y="2703"/>
                <a:ext cx="1214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Text Box 108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641" y="2629"/>
                <a:ext cx="16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CI</a:t>
                </a:r>
              </a:p>
            </p:txBody>
          </p:sp>
        </p:grpSp>
        <p:grpSp>
          <p:nvGrpSpPr>
            <p:cNvPr id="158" name="Group 109"/>
            <p:cNvGrpSpPr>
              <a:grpSpLocks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2112264" y="4532306"/>
              <a:ext cx="2907792" cy="215900"/>
              <a:chOff x="1248" y="2647"/>
              <a:chExt cx="1823" cy="136"/>
            </a:xfrm>
          </p:grpSpPr>
          <p:sp>
            <p:nvSpPr>
              <p:cNvPr id="159" name="Line 110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248" y="2715"/>
                <a:ext cx="1823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Text Box 111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064" y="2647"/>
                <a:ext cx="19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CT</a:t>
                </a:r>
              </a:p>
            </p:txBody>
          </p:sp>
        </p:grpSp>
      </p:grpSp>
      <p:graphicFrame>
        <p:nvGraphicFramePr>
          <p:cNvPr id="170" name="Table 169"/>
          <p:cNvGraphicFramePr>
            <a:graphicFrameLocks noGrp="1"/>
          </p:cNvGraphicFramePr>
          <p:nvPr/>
        </p:nvGraphicFramePr>
        <p:xfrm>
          <a:off x="182880" y="3291840"/>
          <a:ext cx="87782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TLBT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Fault?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1" name="Table 170"/>
          <p:cNvGraphicFramePr>
            <a:graphicFrameLocks noGrp="1"/>
          </p:cNvGraphicFramePr>
          <p:nvPr/>
        </p:nvGraphicFramePr>
        <p:xfrm>
          <a:off x="640080" y="5922095"/>
          <a:ext cx="78638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Cache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(byte) 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Rounded Rectangle 95"/>
          <p:cNvSpPr/>
          <p:nvPr/>
        </p:nvSpPr>
        <p:spPr bwMode="auto">
          <a:xfrm>
            <a:off x="6949440" y="365760"/>
            <a:ext cx="2011680" cy="10972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It is just coincidence that the PPN is the same width as the cache Tag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57E58BE-9098-49FC-92CF-C4E3E3216324}"/>
                  </a:ext>
                </a:extLst>
              </p14:cNvPr>
              <p14:cNvContentPartPr/>
              <p14:nvPr/>
            </p14:nvContentPartPr>
            <p14:xfrm>
              <a:off x="801232" y="3251892"/>
              <a:ext cx="574920" cy="2401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57E58BE-9098-49FC-92CF-C4E3E321632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92232" y="3242892"/>
                <a:ext cx="59256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1CC94DC-6CE0-4EBF-A2B2-827E0416D2B7}"/>
                  </a:ext>
                </a:extLst>
              </p14:cNvPr>
              <p14:cNvContentPartPr/>
              <p14:nvPr/>
            </p14:nvContentPartPr>
            <p14:xfrm>
              <a:off x="2318992" y="3268812"/>
              <a:ext cx="494640" cy="2214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1CC94DC-6CE0-4EBF-A2B2-827E0416D2B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310352" y="3260172"/>
                <a:ext cx="51228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B467D2E-7E1C-4442-A1A9-33E7F27DA1BC}"/>
                  </a:ext>
                </a:extLst>
              </p14:cNvPr>
              <p14:cNvContentPartPr/>
              <p14:nvPr/>
            </p14:nvContentPartPr>
            <p14:xfrm>
              <a:off x="3622552" y="3283932"/>
              <a:ext cx="500760" cy="2224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B467D2E-7E1C-4442-A1A9-33E7F27DA1B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613552" y="3275292"/>
                <a:ext cx="51840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7FC8AF8-E0A6-481F-B2B2-BA8AF35F4C88}"/>
                  </a:ext>
                </a:extLst>
              </p14:cNvPr>
              <p14:cNvContentPartPr/>
              <p14:nvPr/>
            </p14:nvContentPartPr>
            <p14:xfrm>
              <a:off x="5386912" y="3277452"/>
              <a:ext cx="164880" cy="2116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7FC8AF8-E0A6-481F-B2B2-BA8AF35F4C8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377912" y="3268812"/>
                <a:ext cx="18252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27C3CE1-966E-4664-8E27-9B9A509957C0}"/>
                  </a:ext>
                </a:extLst>
              </p14:cNvPr>
              <p14:cNvContentPartPr/>
              <p14:nvPr/>
            </p14:nvContentPartPr>
            <p14:xfrm>
              <a:off x="7085392" y="3260172"/>
              <a:ext cx="163080" cy="2239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27C3CE1-966E-4664-8E27-9B9A509957C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076752" y="3251172"/>
                <a:ext cx="1807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FD0C500-A67D-47B7-9265-625C61C6875F}"/>
                  </a:ext>
                </a:extLst>
              </p14:cNvPr>
              <p14:cNvContentPartPr/>
              <p14:nvPr/>
            </p14:nvContentPartPr>
            <p14:xfrm>
              <a:off x="8216872" y="3274932"/>
              <a:ext cx="691560" cy="2347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FD0C500-A67D-47B7-9265-625C61C6875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208232" y="3266292"/>
                <a:ext cx="70920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5B3FC9B-3585-47FC-A25B-788299F7DD8F}"/>
                  </a:ext>
                </a:extLst>
              </p14:cNvPr>
              <p14:cNvContentPartPr/>
              <p14:nvPr/>
            </p14:nvContentPartPr>
            <p14:xfrm>
              <a:off x="1234312" y="5886012"/>
              <a:ext cx="663840" cy="2484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5B3FC9B-3585-47FC-A25B-788299F7DD8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225312" y="5877372"/>
                <a:ext cx="68148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0028F3F-7520-4B2D-B8D6-A3712D90146C}"/>
                  </a:ext>
                </a:extLst>
              </p14:cNvPr>
              <p14:cNvContentPartPr/>
              <p14:nvPr/>
            </p14:nvContentPartPr>
            <p14:xfrm>
              <a:off x="2589712" y="5900772"/>
              <a:ext cx="450720" cy="2574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0028F3F-7520-4B2D-B8D6-A3712D90146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580712" y="5892132"/>
                <a:ext cx="46836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C1FF8B0-3080-410C-8D14-74B644AABAD0}"/>
                  </a:ext>
                </a:extLst>
              </p14:cNvPr>
              <p14:cNvContentPartPr/>
              <p14:nvPr/>
            </p14:nvContentPartPr>
            <p14:xfrm>
              <a:off x="3864832" y="5946492"/>
              <a:ext cx="505440" cy="2156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C1FF8B0-3080-410C-8D14-74B644AABAD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855832" y="5937507"/>
                <a:ext cx="523080" cy="233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9268DED-61CF-47B1-A2B9-FC22A2696F0D}"/>
                  </a:ext>
                </a:extLst>
              </p14:cNvPr>
              <p14:cNvContentPartPr/>
              <p14:nvPr/>
            </p14:nvContentPartPr>
            <p14:xfrm>
              <a:off x="5909992" y="5941812"/>
              <a:ext cx="155160" cy="1886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9268DED-61CF-47B1-A2B9-FC22A2696F0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900992" y="5933172"/>
                <a:ext cx="1728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B6BCFB1B-2F13-4368-B285-E478406247DE}"/>
                  </a:ext>
                </a:extLst>
              </p14:cNvPr>
              <p14:cNvContentPartPr/>
              <p14:nvPr/>
            </p14:nvContentPartPr>
            <p14:xfrm>
              <a:off x="7626472" y="5846412"/>
              <a:ext cx="1338840" cy="29628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B6BCFB1B-2F13-4368-B285-E478406247D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617474" y="5837412"/>
                <a:ext cx="1356475" cy="31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76696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Request Example #4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548640"/>
          </a:xfrm>
        </p:spPr>
        <p:txBody>
          <a:bodyPr/>
          <a:lstStyle/>
          <a:p>
            <a:r>
              <a:rPr lang="en-GB" dirty="0"/>
              <a:t>Virtual Address: 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0x036B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Physical Address: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33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161288" y="1912078"/>
            <a:ext cx="6823075" cy="1176118"/>
            <a:chOff x="1161288" y="1912078"/>
            <a:chExt cx="6823075" cy="1176118"/>
          </a:xfrm>
        </p:grpSpPr>
        <p:sp>
          <p:nvSpPr>
            <p:cNvPr id="58" name="Line 54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087368" y="2015040"/>
              <a:ext cx="969264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Text Box 55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55926" y="1912683"/>
              <a:ext cx="449802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TLBI</a:t>
              </a:r>
            </a:p>
          </p:txBody>
        </p:sp>
        <p:sp>
          <p:nvSpPr>
            <p:cNvPr id="60" name="Line 57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1161288" y="2011336"/>
              <a:ext cx="2907792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Text Box 58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368331" y="1912078"/>
              <a:ext cx="491801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TLBT</a:t>
              </a:r>
            </a:p>
          </p:txBody>
        </p:sp>
        <p:sp>
          <p:nvSpPr>
            <p:cNvPr id="62" name="Rectangle 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16128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3" name="Rectangle 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1612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64" name="Rectangle 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64865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5" name="Rectangle 9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6486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66" name="Rectangle 1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136013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7" name="Rectangle 1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1360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68" name="Rectangle 1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623375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9" name="Rectangle 1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6233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70" name="Rectangle 1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1073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1" name="Rectangle 1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107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72" name="Rectangle 2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59810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3" name="Rectangle 2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5981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74" name="Rectangle 2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085463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5" name="Rectangle 2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08546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76" name="Rectangle 2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572825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7" name="Rectangle 2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57282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78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506018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9" name="Rectangle 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50601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54755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1" name="Rectangle 3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55475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2" name="Rectangle 3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6034913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Rectangle 3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60349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4" name="Rectangle 3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6522275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5" name="Rectangle 3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65222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tangle 41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700963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7" name="Rectangle 4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70096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tangle 4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749700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9" name="Rectangle 4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74970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90" name="Group 83"/>
            <p:cNvGrpSpPr>
              <a:grpSpLocks/>
            </p:cNvGrpSpPr>
            <p:nvPr>
              <p:custDataLst>
                <p:tags r:id="rId72"/>
              </p:custDataLst>
            </p:nvPr>
          </p:nvGrpSpPr>
          <p:grpSpPr bwMode="auto">
            <a:xfrm>
              <a:off x="5059078" y="2843721"/>
              <a:ext cx="2907792" cy="244475"/>
              <a:chOff x="3061" y="2231"/>
              <a:chExt cx="1842" cy="154"/>
            </a:xfrm>
          </p:grpSpPr>
          <p:sp>
            <p:nvSpPr>
              <p:cNvPr id="94" name="Line 8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061" y="2300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Text Box 85"/>
              <p:cNvSpPr txBox="1"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3818" y="2231"/>
                <a:ext cx="321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VPO</a:t>
                </a:r>
              </a:p>
            </p:txBody>
          </p:sp>
        </p:grpSp>
        <p:grpSp>
          <p:nvGrpSpPr>
            <p:cNvPr id="91" name="Group 92"/>
            <p:cNvGrpSpPr>
              <a:grpSpLocks/>
            </p:cNvGrpSpPr>
            <p:nvPr>
              <p:custDataLst>
                <p:tags r:id="rId73"/>
              </p:custDataLst>
            </p:nvPr>
          </p:nvGrpSpPr>
          <p:grpSpPr bwMode="auto">
            <a:xfrm>
              <a:off x="1161288" y="2843721"/>
              <a:ext cx="3916363" cy="244475"/>
              <a:chOff x="605" y="2231"/>
              <a:chExt cx="2467" cy="154"/>
            </a:xfrm>
          </p:grpSpPr>
          <p:sp>
            <p:nvSpPr>
              <p:cNvPr id="92" name="Line 9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605" y="2300"/>
                <a:ext cx="2467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Text Box 94"/>
              <p:cNvSpPr txBox="1"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679" y="2231"/>
                <a:ext cx="318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2112264" y="4480560"/>
            <a:ext cx="5865814" cy="1222699"/>
            <a:chOff x="2112264" y="4529131"/>
            <a:chExt cx="5865814" cy="1222699"/>
          </a:xfrm>
        </p:grpSpPr>
        <p:sp>
          <p:nvSpPr>
            <p:cNvPr id="97" name="Rectangle 4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11226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4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122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99" name="Rectangle 5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9962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5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996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01" name="Rectangle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86989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ectangle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869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3" name="Rectangle 5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74351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5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5743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5" name="Rectangle 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06171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6171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7" name="Rectangle 6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4907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6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4907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9" name="Rectangle 6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03643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tangle 6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03643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1" name="Rectangle 6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52380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7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52380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3" name="Rectangle 7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11164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7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111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5" name="Rectangle 7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498526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tangle 7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4985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7" name="Rectangle 7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98588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tangle 7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9858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9" name="Rectangle 8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47325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tangle 8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4732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121" name="Group 86"/>
            <p:cNvGrpSpPr>
              <a:grpSpLocks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5053902" y="5418455"/>
              <a:ext cx="2924176" cy="333375"/>
              <a:chOff x="3072" y="3298"/>
              <a:chExt cx="1842" cy="210"/>
            </a:xfrm>
          </p:grpSpPr>
          <p:sp>
            <p:nvSpPr>
              <p:cNvPr id="127" name="Line 87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072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Text Box 88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780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PPO</a:t>
                </a:r>
              </a:p>
            </p:txBody>
          </p:sp>
        </p:grpSp>
        <p:grpSp>
          <p:nvGrpSpPr>
            <p:cNvPr id="122" name="Group 89"/>
            <p:cNvGrpSpPr>
              <a:grpSpLocks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2158301" y="5418455"/>
              <a:ext cx="2924176" cy="333375"/>
              <a:chOff x="1248" y="3298"/>
              <a:chExt cx="1842" cy="210"/>
            </a:xfrm>
          </p:grpSpPr>
          <p:sp>
            <p:nvSpPr>
              <p:cNvPr id="125" name="Line 90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248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6" name="Text Box 91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938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PPN</a:t>
                </a:r>
              </a:p>
            </p:txBody>
          </p:sp>
        </p:grpSp>
        <p:grpSp>
          <p:nvGrpSpPr>
            <p:cNvPr id="156" name="Group 103"/>
            <p:cNvGrpSpPr>
              <a:grpSpLocks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6985529" y="4529131"/>
              <a:ext cx="969963" cy="215900"/>
              <a:chOff x="4338" y="2645"/>
              <a:chExt cx="611" cy="136"/>
            </a:xfrm>
          </p:grpSpPr>
          <p:sp>
            <p:nvSpPr>
              <p:cNvPr id="163" name="Line 104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338" y="2715"/>
                <a:ext cx="611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Text Box 105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536" y="2645"/>
                <a:ext cx="214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</a:t>
                </a:r>
              </a:p>
            </p:txBody>
          </p:sp>
        </p:grpSp>
        <p:grpSp>
          <p:nvGrpSpPr>
            <p:cNvPr id="157" name="Group 106"/>
            <p:cNvGrpSpPr>
              <a:grpSpLocks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5037593" y="4529242"/>
              <a:ext cx="1927225" cy="215900"/>
              <a:chOff x="3115" y="2629"/>
              <a:chExt cx="1214" cy="136"/>
            </a:xfrm>
          </p:grpSpPr>
          <p:sp>
            <p:nvSpPr>
              <p:cNvPr id="161" name="Line 107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3115" y="2703"/>
                <a:ext cx="1214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Text Box 108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641" y="2629"/>
                <a:ext cx="16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CI</a:t>
                </a:r>
              </a:p>
            </p:txBody>
          </p:sp>
        </p:grpSp>
        <p:grpSp>
          <p:nvGrpSpPr>
            <p:cNvPr id="158" name="Group 109"/>
            <p:cNvGrpSpPr>
              <a:grpSpLocks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2112264" y="4532306"/>
              <a:ext cx="2907792" cy="215900"/>
              <a:chOff x="1248" y="2647"/>
              <a:chExt cx="1823" cy="136"/>
            </a:xfrm>
          </p:grpSpPr>
          <p:sp>
            <p:nvSpPr>
              <p:cNvPr id="159" name="Line 110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248" y="2715"/>
                <a:ext cx="1823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Text Box 111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064" y="2647"/>
                <a:ext cx="19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CT</a:t>
                </a:r>
              </a:p>
            </p:txBody>
          </p:sp>
        </p:grpSp>
      </p:grpSp>
      <p:graphicFrame>
        <p:nvGraphicFramePr>
          <p:cNvPr id="170" name="Table 169"/>
          <p:cNvGraphicFramePr>
            <a:graphicFrameLocks noGrp="1"/>
          </p:cNvGraphicFramePr>
          <p:nvPr/>
        </p:nvGraphicFramePr>
        <p:xfrm>
          <a:off x="182880" y="3291840"/>
          <a:ext cx="87782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TLBT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Fault?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1" name="Table 170"/>
          <p:cNvGraphicFramePr>
            <a:graphicFrameLocks noGrp="1"/>
          </p:cNvGraphicFramePr>
          <p:nvPr/>
        </p:nvGraphicFramePr>
        <p:xfrm>
          <a:off x="640080" y="5922095"/>
          <a:ext cx="78638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Cache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(byte) 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Rounded Rectangle 95"/>
          <p:cNvSpPr/>
          <p:nvPr/>
        </p:nvSpPr>
        <p:spPr bwMode="auto">
          <a:xfrm>
            <a:off x="6949440" y="365760"/>
            <a:ext cx="2011680" cy="10972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It is just coincidence that the PPN is the same width as the cache Tag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23C2BD9-B69C-4EA2-8A89-0E1209CB0D0D}"/>
                  </a:ext>
                </a:extLst>
              </p14:cNvPr>
              <p14:cNvContentPartPr/>
              <p14:nvPr/>
            </p14:nvContentPartPr>
            <p14:xfrm>
              <a:off x="2236552" y="3284292"/>
              <a:ext cx="503640" cy="2307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23C2BD9-B69C-4EA2-8A89-0E1209CB0D0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227552" y="3275652"/>
                <a:ext cx="5212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EAC4356-A073-4306-9F37-5A8D7F1C7A13}"/>
                  </a:ext>
                </a:extLst>
              </p14:cNvPr>
              <p14:cNvContentPartPr/>
              <p14:nvPr/>
            </p14:nvContentPartPr>
            <p14:xfrm>
              <a:off x="3623272" y="3277452"/>
              <a:ext cx="427320" cy="217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EAC4356-A073-4306-9F37-5A8D7F1C7A1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614639" y="3268812"/>
                <a:ext cx="444945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FBE44AF-26D5-425C-92CF-5BDBD1852C0A}"/>
                  </a:ext>
                </a:extLst>
              </p14:cNvPr>
              <p14:cNvContentPartPr/>
              <p14:nvPr/>
            </p14:nvContentPartPr>
            <p14:xfrm>
              <a:off x="5380432" y="3235692"/>
              <a:ext cx="177120" cy="2484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FBE44AF-26D5-425C-92CF-5BDBD1852C0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371432" y="3226692"/>
                <a:ext cx="19476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B87D545-4196-44CA-A31A-D9CAC2CDF625}"/>
                  </a:ext>
                </a:extLst>
              </p14:cNvPr>
              <p14:cNvContentPartPr/>
              <p14:nvPr/>
            </p14:nvContentPartPr>
            <p14:xfrm>
              <a:off x="7120312" y="3321012"/>
              <a:ext cx="135360" cy="1501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B87D545-4196-44CA-A31A-D9CAC2CDF62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111312" y="3312012"/>
                <a:ext cx="15300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2B325C0-1FEB-4BF7-A2C1-ECFCC8B6CF7D}"/>
                  </a:ext>
                </a:extLst>
              </p14:cNvPr>
              <p14:cNvContentPartPr/>
              <p14:nvPr/>
            </p14:nvContentPartPr>
            <p14:xfrm>
              <a:off x="8227312" y="3275652"/>
              <a:ext cx="710640" cy="2199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2B325C0-1FEB-4BF7-A2C1-ECFCC8B6CF7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218668" y="3266667"/>
                <a:ext cx="728289" cy="237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E3264DE-FDCC-4C9F-9B19-3FF5457683BA}"/>
                  </a:ext>
                </a:extLst>
              </p14:cNvPr>
              <p14:cNvContentPartPr/>
              <p14:nvPr/>
            </p14:nvContentPartPr>
            <p14:xfrm>
              <a:off x="6286192" y="2938332"/>
              <a:ext cx="195840" cy="18216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E3264DE-FDCC-4C9F-9B19-3FF5457683B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277552" y="2929332"/>
                <a:ext cx="213480" cy="18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EAD8890-205E-4534-8A01-9C2FB5DAF922}"/>
                  </a:ext>
                </a:extLst>
              </p14:cNvPr>
              <p14:cNvContentPartPr/>
              <p14:nvPr/>
            </p14:nvContentPartPr>
            <p14:xfrm>
              <a:off x="5289352" y="5092212"/>
              <a:ext cx="12600" cy="1886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EAD8890-205E-4534-8A01-9C2FB5DAF92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280352" y="5083212"/>
                <a:ext cx="3024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8B23D3E-3F04-4003-9162-55C5FE1032A3}"/>
                  </a:ext>
                </a:extLst>
              </p14:cNvPr>
              <p14:cNvContentPartPr/>
              <p14:nvPr/>
            </p14:nvContentPartPr>
            <p14:xfrm>
              <a:off x="5682112" y="5072412"/>
              <a:ext cx="158040" cy="1512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8B23D3E-3F04-4003-9162-55C5FE1032A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673472" y="5063412"/>
                <a:ext cx="1756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CBCF3B3-F010-4D85-B897-E375F8AA75B1}"/>
                  </a:ext>
                </a:extLst>
              </p14:cNvPr>
              <p14:cNvContentPartPr/>
              <p14:nvPr/>
            </p14:nvContentPartPr>
            <p14:xfrm>
              <a:off x="6210592" y="5081412"/>
              <a:ext cx="31320" cy="1620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CBCF3B3-F010-4D85-B897-E375F8AA75B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201952" y="5072772"/>
                <a:ext cx="4896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5B1F2C7-7FBB-4972-9054-8311661F7457}"/>
                  </a:ext>
                </a:extLst>
              </p14:cNvPr>
              <p14:cNvContentPartPr/>
              <p14:nvPr/>
            </p14:nvContentPartPr>
            <p14:xfrm>
              <a:off x="6706672" y="5111292"/>
              <a:ext cx="139680" cy="1245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5B1F2C7-7FBB-4972-9054-8311661F745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698032" y="5102292"/>
                <a:ext cx="15732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DB78568-8E98-4546-B175-50E3386304B5}"/>
                  </a:ext>
                </a:extLst>
              </p14:cNvPr>
              <p14:cNvContentPartPr/>
              <p14:nvPr/>
            </p14:nvContentPartPr>
            <p14:xfrm>
              <a:off x="7219312" y="5092212"/>
              <a:ext cx="5760" cy="1663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DB78568-8E98-4546-B175-50E3386304B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210312" y="5083212"/>
                <a:ext cx="2340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0153B1E-58ED-41EA-9117-E4215D3675D7}"/>
                  </a:ext>
                </a:extLst>
              </p14:cNvPr>
              <p14:cNvContentPartPr/>
              <p14:nvPr/>
            </p14:nvContentPartPr>
            <p14:xfrm>
              <a:off x="7681912" y="5127492"/>
              <a:ext cx="20160" cy="1350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0153B1E-58ED-41EA-9117-E4215D3675D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672912" y="5118852"/>
                <a:ext cx="3780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41796C3-AEA8-4712-97D3-88267CA2B8D4}"/>
                  </a:ext>
                </a:extLst>
              </p14:cNvPr>
              <p14:cNvContentPartPr/>
              <p14:nvPr/>
            </p14:nvContentPartPr>
            <p14:xfrm>
              <a:off x="2339152" y="5104092"/>
              <a:ext cx="27000" cy="1587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41796C3-AEA8-4712-97D3-88267CA2B8D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330152" y="5095092"/>
                <a:ext cx="4464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4ABA7C6-7465-4711-B572-01E42769BF0B}"/>
                  </a:ext>
                </a:extLst>
              </p14:cNvPr>
              <p14:cNvContentPartPr/>
              <p14:nvPr/>
            </p14:nvContentPartPr>
            <p14:xfrm>
              <a:off x="2741632" y="5090412"/>
              <a:ext cx="156240" cy="1562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4ABA7C6-7465-4711-B572-01E42769BF0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732632" y="5081412"/>
                <a:ext cx="1738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270442D-78B6-466C-A3E6-FCB1A80EF33D}"/>
                  </a:ext>
                </a:extLst>
              </p14:cNvPr>
              <p14:cNvContentPartPr/>
              <p14:nvPr/>
            </p14:nvContentPartPr>
            <p14:xfrm>
              <a:off x="3329152" y="5088972"/>
              <a:ext cx="15120" cy="1418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270442D-78B6-466C-A3E6-FCB1A80EF33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320512" y="5080332"/>
                <a:ext cx="32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5EFA207-9EEF-4456-A7A1-029EC00F7515}"/>
                  </a:ext>
                </a:extLst>
              </p14:cNvPr>
              <p14:cNvContentPartPr/>
              <p14:nvPr/>
            </p14:nvContentPartPr>
            <p14:xfrm>
              <a:off x="3809752" y="5111292"/>
              <a:ext cx="15480" cy="148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5EFA207-9EEF-4456-A7A1-029EC00F7515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801112" y="5102652"/>
                <a:ext cx="331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71F15A8-8779-4A52-BD1B-8BED21747D06}"/>
                  </a:ext>
                </a:extLst>
              </p14:cNvPr>
              <p14:cNvContentPartPr/>
              <p14:nvPr/>
            </p14:nvContentPartPr>
            <p14:xfrm>
              <a:off x="797992" y="3251892"/>
              <a:ext cx="574920" cy="2433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71F15A8-8779-4A52-BD1B-8BED21747D0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89352" y="3243252"/>
                <a:ext cx="59256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B4906D5-21B7-46E9-8E34-9F288365FA7A}"/>
                  </a:ext>
                </a:extLst>
              </p14:cNvPr>
              <p14:cNvContentPartPr/>
              <p14:nvPr/>
            </p14:nvContentPartPr>
            <p14:xfrm>
              <a:off x="4225912" y="5082492"/>
              <a:ext cx="154440" cy="1396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B4906D5-21B7-46E9-8E34-9F288365FA7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216912" y="5073492"/>
                <a:ext cx="17208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3EC923E-8C5A-4A66-B414-BD12BF535CFC}"/>
                  </a:ext>
                </a:extLst>
              </p14:cNvPr>
              <p14:cNvContentPartPr/>
              <p14:nvPr/>
            </p14:nvContentPartPr>
            <p14:xfrm>
              <a:off x="4790032" y="5130732"/>
              <a:ext cx="17640" cy="1260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3EC923E-8C5A-4A66-B414-BD12BF535CF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781392" y="5121732"/>
                <a:ext cx="3528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35C8489-21F7-48DA-8BD3-37EE7AFF14CD}"/>
                  </a:ext>
                </a:extLst>
              </p14:cNvPr>
              <p14:cNvContentPartPr/>
              <p14:nvPr/>
            </p14:nvContentPartPr>
            <p14:xfrm>
              <a:off x="1211992" y="5898252"/>
              <a:ext cx="736920" cy="2440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35C8489-21F7-48DA-8BD3-37EE7AFF14CD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203352" y="5889252"/>
                <a:ext cx="75456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8D6BB8C8-B265-4E4B-871D-8D870DD23F74}"/>
                  </a:ext>
                </a:extLst>
              </p14:cNvPr>
              <p14:cNvContentPartPr/>
              <p14:nvPr/>
            </p14:nvContentPartPr>
            <p14:xfrm>
              <a:off x="2546152" y="5907612"/>
              <a:ext cx="543240" cy="24516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8D6BB8C8-B265-4E4B-871D-8D870DD23F74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537506" y="5898612"/>
                <a:ext cx="560892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D070C7A6-7875-4738-9E59-55DD389E5CB6}"/>
                  </a:ext>
                </a:extLst>
              </p14:cNvPr>
              <p14:cNvContentPartPr/>
              <p14:nvPr/>
            </p14:nvContentPartPr>
            <p14:xfrm>
              <a:off x="3896872" y="5904012"/>
              <a:ext cx="524160" cy="25200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D070C7A6-7875-4738-9E59-55DD389E5CB6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887872" y="5895012"/>
                <a:ext cx="54180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EE27FD5B-930B-4EAC-A58D-14CA6B7E3021}"/>
                  </a:ext>
                </a:extLst>
              </p14:cNvPr>
              <p14:cNvContentPartPr/>
              <p14:nvPr/>
            </p14:nvContentPartPr>
            <p14:xfrm>
              <a:off x="5940232" y="5825892"/>
              <a:ext cx="246960" cy="30672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EE27FD5B-930B-4EAC-A58D-14CA6B7E3021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931592" y="5816892"/>
                <a:ext cx="26460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7FA08CC6-9901-4A25-97F3-64A5722B1AED}"/>
                  </a:ext>
                </a:extLst>
              </p14:cNvPr>
              <p14:cNvContentPartPr/>
              <p14:nvPr/>
            </p14:nvContentPartPr>
            <p14:xfrm>
              <a:off x="7722232" y="5889972"/>
              <a:ext cx="750960" cy="25452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7FA08CC6-9901-4A25-97F3-64A5722B1AE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713232" y="5880959"/>
                <a:ext cx="768600" cy="27218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38308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Memory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6519929" y="1464718"/>
            <a:ext cx="2511131" cy="472361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Disk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080994" y="2591873"/>
            <a:ext cx="1898146" cy="27553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Main memory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(DRAM)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089915" y="3102456"/>
            <a:ext cx="1153951" cy="133270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Cache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0997" y="3102456"/>
            <a:ext cx="1018348" cy="966169"/>
          </a:xfrm>
          <a:prstGeom prst="rect">
            <a:avLst/>
          </a:prstGeom>
          <a:solidFill>
            <a:srgbClr val="FFB3B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CPU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429745" y="2443318"/>
            <a:ext cx="949073" cy="102556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Page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258427"/>
              </p:ext>
            </p:extLst>
          </p:nvPr>
        </p:nvGraphicFramePr>
        <p:xfrm>
          <a:off x="4080994" y="3326945"/>
          <a:ext cx="1898146" cy="202025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49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01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01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345816"/>
              </p:ext>
            </p:extLst>
          </p:nvPr>
        </p:nvGraphicFramePr>
        <p:xfrm>
          <a:off x="2089915" y="3468886"/>
          <a:ext cx="1153951" cy="96627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153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3255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255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255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255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255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 bwMode="auto">
          <a:xfrm>
            <a:off x="4088670" y="3311505"/>
            <a:ext cx="949073" cy="102556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Page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090651" y="3649009"/>
            <a:ext cx="1153215" cy="21465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Line</a:t>
            </a:r>
            <a:endParaRPr kumimoji="0" lang="en-US" sz="12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80995" y="3824289"/>
            <a:ext cx="946682" cy="24433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Block</a:t>
            </a:r>
            <a:endParaRPr kumimoji="0" lang="en-US" sz="12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782134" y="3649008"/>
            <a:ext cx="461732" cy="214655"/>
          </a:xfrm>
          <a:prstGeom prst="rect">
            <a:avLst/>
          </a:prstGeom>
          <a:solidFill>
            <a:schemeClr val="accent5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8918" y="2530958"/>
            <a:ext cx="1471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requested 32-bits</a:t>
            </a:r>
          </a:p>
        </p:txBody>
      </p:sp>
      <p:cxnSp>
        <p:nvCxnSpPr>
          <p:cNvPr id="16" name="Straight Arrow Connector 15"/>
          <p:cNvCxnSpPr>
            <a:stCxn id="15" idx="2"/>
            <a:endCxn id="14" idx="0"/>
          </p:cNvCxnSpPr>
          <p:nvPr/>
        </p:nvCxnSpPr>
        <p:spPr bwMode="auto">
          <a:xfrm flipH="1">
            <a:off x="3013000" y="2838735"/>
            <a:ext cx="61759" cy="810273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93192" y="1362456"/>
            <a:ext cx="8366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2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 0x8043ab, %</a:t>
            </a:r>
            <a:r>
              <a:rPr lang="en-US" sz="2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en-US" sz="28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911647" y="4204728"/>
            <a:ext cx="695381" cy="540344"/>
          </a:xfrm>
          <a:prstGeom prst="rect">
            <a:avLst/>
          </a:prstGeom>
          <a:solidFill>
            <a:srgbClr val="FCFE9A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TLB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851896" y="3797450"/>
            <a:ext cx="801781" cy="407278"/>
          </a:xfrm>
          <a:prstGeom prst="rect">
            <a:avLst/>
          </a:prstGeom>
          <a:solidFill>
            <a:schemeClr val="accent5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MMU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903B86F-B300-4C85-9431-40B3C2390B7C}"/>
                  </a:ext>
                </a:extLst>
              </p14:cNvPr>
              <p14:cNvContentPartPr/>
              <p14:nvPr/>
            </p14:nvContentPartPr>
            <p14:xfrm>
              <a:off x="3265920" y="2865600"/>
              <a:ext cx="4201200" cy="1184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903B86F-B300-4C85-9431-40B3C2390B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80520" y="1804320"/>
                <a:ext cx="6195960" cy="45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3291934-CC27-4695-BBD9-955732E896CE}"/>
                  </a:ext>
                </a:extLst>
              </p14:cNvPr>
              <p14:cNvContentPartPr/>
              <p14:nvPr/>
            </p14:nvContentPartPr>
            <p14:xfrm>
              <a:off x="5696152" y="3652572"/>
              <a:ext cx="624240" cy="4010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3291934-CC27-4695-BBD9-955732E896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87512" y="3643932"/>
                <a:ext cx="64188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CE0186C-4690-4E56-A934-806AFACA17CC}"/>
                  </a:ext>
                </a:extLst>
              </p14:cNvPr>
              <p14:cNvContentPartPr/>
              <p14:nvPr/>
            </p14:nvContentPartPr>
            <p14:xfrm>
              <a:off x="5514352" y="4039932"/>
              <a:ext cx="1380960" cy="4064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CE0186C-4690-4E56-A934-806AFACA17C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05354" y="4031292"/>
                <a:ext cx="1398595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BAA7FC7-7D4A-42EA-9152-BAAAD3732724}"/>
                  </a:ext>
                </a:extLst>
              </p14:cNvPr>
              <p14:cNvContentPartPr/>
              <p14:nvPr/>
            </p14:nvContentPartPr>
            <p14:xfrm>
              <a:off x="3140872" y="3988812"/>
              <a:ext cx="726840" cy="2692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BAA7FC7-7D4A-42EA-9152-BAAAD373272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32228" y="3980172"/>
                <a:ext cx="744489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5F01C93E-944B-450A-9489-3E73D6153967}"/>
                  </a:ext>
                </a:extLst>
              </p14:cNvPr>
              <p14:cNvContentPartPr/>
              <p14:nvPr/>
            </p14:nvContentPartPr>
            <p14:xfrm>
              <a:off x="2711032" y="4367532"/>
              <a:ext cx="1820880" cy="32832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5F01C93E-944B-450A-9489-3E73D615396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02032" y="4358892"/>
                <a:ext cx="183852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57384BF1-272B-41D1-ABA3-DAED035F4559}"/>
                  </a:ext>
                </a:extLst>
              </p14:cNvPr>
              <p14:cNvContentPartPr/>
              <p14:nvPr/>
            </p14:nvContentPartPr>
            <p14:xfrm>
              <a:off x="1239352" y="3512172"/>
              <a:ext cx="807840" cy="28620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57384BF1-272B-41D1-ABA3-DAED035F455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30712" y="3503521"/>
                <a:ext cx="825480" cy="303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5BE990C9-7455-4CB9-B616-EE1F52E6DFA0}"/>
                  </a:ext>
                </a:extLst>
              </p14:cNvPr>
              <p14:cNvContentPartPr/>
              <p14:nvPr/>
            </p14:nvContentPartPr>
            <p14:xfrm>
              <a:off x="800152" y="2521452"/>
              <a:ext cx="1663200" cy="54612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5BE990C9-7455-4CB9-B616-EE1F52E6DFA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91154" y="2512806"/>
                <a:ext cx="1680836" cy="5637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98082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Table Reality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one issue… the numbers don’t work out for the story so far!</a:t>
            </a:r>
          </a:p>
          <a:p>
            <a:pPr lvl="2"/>
            <a:endParaRPr lang="en-US" dirty="0"/>
          </a:p>
          <a:p>
            <a:r>
              <a:rPr lang="en-US" dirty="0"/>
              <a:t>The problem is the page table for each process:</a:t>
            </a:r>
          </a:p>
          <a:p>
            <a:pPr lvl="1"/>
            <a:r>
              <a:rPr lang="en-US" dirty="0"/>
              <a:t>Suppose 64-bit VAs, 8 KiB pages, 8 </a:t>
            </a:r>
            <a:r>
              <a:rPr lang="en-US" dirty="0" err="1"/>
              <a:t>GiB</a:t>
            </a:r>
            <a:r>
              <a:rPr lang="en-US" dirty="0"/>
              <a:t> physical memory</a:t>
            </a:r>
          </a:p>
          <a:p>
            <a:pPr lvl="1"/>
            <a:r>
              <a:rPr lang="en-US" dirty="0"/>
              <a:t>How many page table entries is that? 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About how long is each PTE?</a:t>
            </a:r>
          </a:p>
          <a:p>
            <a:pPr lvl="2"/>
            <a:endParaRPr lang="en-US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Moral:</a:t>
            </a:r>
            <a:r>
              <a:rPr lang="en-US" dirty="0">
                <a:solidFill>
                  <a:srgbClr val="FF0000"/>
                </a:solidFill>
              </a:rPr>
              <a:t>  Cannot use this naïve implementation of the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virtual → physical page mapping – it’s </a:t>
            </a:r>
            <a:r>
              <a:rPr lang="en-US" i="1" dirty="0">
                <a:solidFill>
                  <a:srgbClr val="FF0000"/>
                </a:solidFill>
              </a:rPr>
              <a:t>way</a:t>
            </a:r>
            <a:r>
              <a:rPr lang="en-US" dirty="0">
                <a:solidFill>
                  <a:srgbClr val="FF0000"/>
                </a:solidFill>
              </a:rPr>
              <a:t> too big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84820A1-6DF1-4B5B-AAB9-BAA7296E1BF1}"/>
                  </a:ext>
                </a:extLst>
              </p14:cNvPr>
              <p14:cNvContentPartPr/>
              <p14:nvPr/>
            </p14:nvContentPartPr>
            <p14:xfrm>
              <a:off x="3004920" y="4033080"/>
              <a:ext cx="2367360" cy="446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84820A1-6DF1-4B5B-AAB9-BAA7296E1B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7920" y="4023720"/>
                <a:ext cx="4632120" cy="22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EFE6CF1-52B0-4C40-B474-DE7E6F3A68D8}"/>
                  </a:ext>
                </a:extLst>
              </p14:cNvPr>
              <p14:cNvContentPartPr/>
              <p14:nvPr/>
            </p14:nvContentPartPr>
            <p14:xfrm>
              <a:off x="3754672" y="2519652"/>
              <a:ext cx="329760" cy="7358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EFE6CF1-52B0-4C40-B474-DE7E6F3A68D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46032" y="2510652"/>
                <a:ext cx="347400" cy="75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06D8649-8FD4-42F8-B258-6E7081FB4898}"/>
                  </a:ext>
                </a:extLst>
              </p14:cNvPr>
              <p14:cNvContentPartPr/>
              <p14:nvPr/>
            </p14:nvContentPartPr>
            <p14:xfrm>
              <a:off x="4266232" y="2190972"/>
              <a:ext cx="360720" cy="4590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06D8649-8FD4-42F8-B258-6E7081FB489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57601" y="2181972"/>
                <a:ext cx="378342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36E70A7-1FB0-457B-8A85-0ADA6A4222B9}"/>
                  </a:ext>
                </a:extLst>
              </p14:cNvPr>
              <p14:cNvContentPartPr/>
              <p14:nvPr/>
            </p14:nvContentPartPr>
            <p14:xfrm>
              <a:off x="4841872" y="2390052"/>
              <a:ext cx="185400" cy="2167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36E70A7-1FB0-457B-8A85-0ADA6A4222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33232" y="2381412"/>
                <a:ext cx="20304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14D8DF7-2FF1-48A3-B2AA-AB2E156247CB}"/>
                  </a:ext>
                </a:extLst>
              </p14:cNvPr>
              <p14:cNvContentPartPr/>
              <p14:nvPr/>
            </p14:nvContentPartPr>
            <p14:xfrm>
              <a:off x="5743312" y="3519732"/>
              <a:ext cx="975240" cy="6001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14D8DF7-2FF1-48A3-B2AA-AB2E156247C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34672" y="3511087"/>
                <a:ext cx="992880" cy="6177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D9FE488-1B98-46A7-9AEF-6546E00A744D}"/>
                  </a:ext>
                </a:extLst>
              </p14:cNvPr>
              <p14:cNvContentPartPr/>
              <p14:nvPr/>
            </p14:nvContentPartPr>
            <p14:xfrm>
              <a:off x="6767152" y="3651132"/>
              <a:ext cx="581040" cy="4492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D9FE488-1B98-46A7-9AEF-6546E00A744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58512" y="3642132"/>
                <a:ext cx="59868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254EF31-F919-4BD3-889F-FAE6BDA2C2FC}"/>
                  </a:ext>
                </a:extLst>
              </p14:cNvPr>
              <p14:cNvContentPartPr/>
              <p14:nvPr/>
            </p14:nvContentPartPr>
            <p14:xfrm>
              <a:off x="2619952" y="5029212"/>
              <a:ext cx="147240" cy="867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254EF31-F919-4BD3-889F-FAE6BDA2C2F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10974" y="5020572"/>
                <a:ext cx="164837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FCE08A1-8B3B-4C2F-B302-25135E17C12A}"/>
                  </a:ext>
                </a:extLst>
              </p14:cNvPr>
              <p14:cNvContentPartPr/>
              <p14:nvPr/>
            </p14:nvContentPartPr>
            <p14:xfrm>
              <a:off x="1443112" y="4848492"/>
              <a:ext cx="1018440" cy="4154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FCE08A1-8B3B-4C2F-B302-25135E17C12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34472" y="4839500"/>
                <a:ext cx="1036080" cy="433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DC5DDCF-4B01-4FD0-A5BB-C8CFAD00EA5D}"/>
                  </a:ext>
                </a:extLst>
              </p14:cNvPr>
              <p14:cNvContentPartPr/>
              <p14:nvPr/>
            </p14:nvContentPartPr>
            <p14:xfrm>
              <a:off x="5398792" y="4920852"/>
              <a:ext cx="149400" cy="16200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DC5DDCF-4B01-4FD0-A5BB-C8CFAD00EA5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89792" y="4912212"/>
                <a:ext cx="1670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8E314C1-252A-4FDA-AEBF-69F19B7A2CA7}"/>
                  </a:ext>
                </a:extLst>
              </p14:cNvPr>
              <p14:cNvContentPartPr/>
              <p14:nvPr/>
            </p14:nvContentPartPr>
            <p14:xfrm>
              <a:off x="4788592" y="4891332"/>
              <a:ext cx="412560" cy="2620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8E314C1-252A-4FDA-AEBF-69F19B7A2CA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779592" y="4882692"/>
                <a:ext cx="4302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4BD6C10-DE0F-4B06-8838-65E163E0EDE6}"/>
                  </a:ext>
                </a:extLst>
              </p14:cNvPr>
              <p14:cNvContentPartPr/>
              <p14:nvPr/>
            </p14:nvContentPartPr>
            <p14:xfrm>
              <a:off x="3839992" y="4937772"/>
              <a:ext cx="785520" cy="2419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4BD6C10-DE0F-4B06-8838-65E163E0EDE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31352" y="4929132"/>
                <a:ext cx="80316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ACD4D51-6459-4E4B-A5BD-440F0DF1E119}"/>
                  </a:ext>
                </a:extLst>
              </p14:cNvPr>
              <p14:cNvContentPartPr/>
              <p14:nvPr/>
            </p14:nvContentPartPr>
            <p14:xfrm>
              <a:off x="2924152" y="4844172"/>
              <a:ext cx="727200" cy="3628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ACD4D51-6459-4E4B-A5BD-440F0DF1E11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915508" y="4835181"/>
                <a:ext cx="744849" cy="380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04BB6A2-2276-4F0E-BCFB-F82E8FFD4740}"/>
                  </a:ext>
                </a:extLst>
              </p14:cNvPr>
              <p14:cNvContentPartPr/>
              <p14:nvPr/>
            </p14:nvContentPartPr>
            <p14:xfrm>
              <a:off x="7694872" y="4874052"/>
              <a:ext cx="288000" cy="2077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04BB6A2-2276-4F0E-BCFB-F82E8FFD474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686232" y="4865412"/>
                <a:ext cx="30564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8FE184E-1125-40E9-A495-0BF9B9C9DC67}"/>
                  </a:ext>
                </a:extLst>
              </p14:cNvPr>
              <p14:cNvContentPartPr/>
              <p14:nvPr/>
            </p14:nvContentPartPr>
            <p14:xfrm>
              <a:off x="5758432" y="4838052"/>
              <a:ext cx="1738440" cy="36252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8FE184E-1125-40E9-A495-0BF9B9C9DC6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749434" y="4829052"/>
                <a:ext cx="1756076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3C4C32C8-C4FB-447C-AC31-694A0E9E3194}"/>
                  </a:ext>
                </a:extLst>
              </p14:cNvPr>
              <p14:cNvContentPartPr/>
              <p14:nvPr/>
            </p14:nvContentPartPr>
            <p14:xfrm>
              <a:off x="2093632" y="6396132"/>
              <a:ext cx="897840" cy="28296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3C4C32C8-C4FB-447C-AC31-694A0E9E319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084636" y="6387132"/>
                <a:ext cx="915473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E59F08F-A5B3-488E-8380-49C6092DCB29}"/>
                  </a:ext>
                </a:extLst>
              </p14:cNvPr>
              <p14:cNvContentPartPr/>
              <p14:nvPr/>
            </p14:nvContentPartPr>
            <p14:xfrm>
              <a:off x="1303432" y="6225852"/>
              <a:ext cx="644760" cy="34632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E59F08F-A5B3-488E-8380-49C6092DCB2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94432" y="6217212"/>
                <a:ext cx="66240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24E0A4F1-E635-4F51-BB51-3CDA88176AD2}"/>
                  </a:ext>
                </a:extLst>
              </p14:cNvPr>
              <p14:cNvContentPartPr/>
              <p14:nvPr/>
            </p14:nvContentPartPr>
            <p14:xfrm>
              <a:off x="4619032" y="6339612"/>
              <a:ext cx="904320" cy="23220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24E0A4F1-E635-4F51-BB51-3CDA88176AD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10032" y="6330612"/>
                <a:ext cx="92196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9A9867AB-5408-483B-94BA-45F79BD3F2AE}"/>
                  </a:ext>
                </a:extLst>
              </p14:cNvPr>
              <p14:cNvContentPartPr/>
              <p14:nvPr/>
            </p14:nvContentPartPr>
            <p14:xfrm>
              <a:off x="3333112" y="6150612"/>
              <a:ext cx="1098720" cy="40464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9A9867AB-5408-483B-94BA-45F79BD3F2A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324115" y="6141612"/>
                <a:ext cx="1116354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DA611D1E-73DA-4738-A9B6-C7260E3CBD05}"/>
                  </a:ext>
                </a:extLst>
              </p14:cNvPr>
              <p14:cNvContentPartPr/>
              <p14:nvPr/>
            </p14:nvContentPartPr>
            <p14:xfrm>
              <a:off x="5774632" y="6423132"/>
              <a:ext cx="170280" cy="8172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DA611D1E-73DA-4738-A9B6-C7260E3CBD0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765992" y="6414092"/>
                <a:ext cx="187920" cy="99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71EF85CF-BEB3-481C-AE63-8C5D8610A31C}"/>
                  </a:ext>
                </a:extLst>
              </p14:cNvPr>
              <p14:cNvContentPartPr/>
              <p14:nvPr/>
            </p14:nvContentPartPr>
            <p14:xfrm>
              <a:off x="6163072" y="6155652"/>
              <a:ext cx="1605240" cy="62244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71EF85CF-BEB3-481C-AE63-8C5D8610A31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154430" y="6146652"/>
                <a:ext cx="1622884" cy="6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4EFDFE70-B5F3-41E3-A775-249428F86309}"/>
                  </a:ext>
                </a:extLst>
              </p14:cNvPr>
              <p14:cNvContentPartPr/>
              <p14:nvPr/>
            </p14:nvContentPartPr>
            <p14:xfrm>
              <a:off x="7994392" y="6554532"/>
              <a:ext cx="150480" cy="21744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4EFDFE70-B5F3-41E3-A775-249428F8630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985392" y="6545532"/>
                <a:ext cx="168120" cy="23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259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A Solution:  Multi-level Page Tables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18056" y="1949430"/>
            <a:ext cx="1524000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table </a:t>
            </a:r>
            <a:b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register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(PTBR)</a:t>
            </a:r>
          </a:p>
        </p:txBody>
      </p:sp>
      <p:cxnSp>
        <p:nvCxnSpPr>
          <p:cNvPr id="8" name="Straight Connector 7"/>
          <p:cNvCxnSpPr>
            <a:stCxn id="7" idx="2"/>
          </p:cNvCxnSpPr>
          <p:nvPr/>
        </p:nvCxnSpPr>
        <p:spPr bwMode="auto">
          <a:xfrm>
            <a:off x="1280056" y="2668493"/>
            <a:ext cx="0" cy="148617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280056" y="4154669"/>
            <a:ext cx="1193800" cy="95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379"/>
          <p:cNvSpPr>
            <a:spLocks noChangeArrowheads="1"/>
          </p:cNvSpPr>
          <p:nvPr/>
        </p:nvSpPr>
        <p:spPr bwMode="auto">
          <a:xfrm>
            <a:off x="1970618" y="3097394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VPN 1</a:t>
            </a:r>
          </a:p>
        </p:txBody>
      </p:sp>
      <p:sp>
        <p:nvSpPr>
          <p:cNvPr id="11" name="Text Box 381"/>
          <p:cNvSpPr txBox="1">
            <a:spLocks noChangeArrowheads="1"/>
          </p:cNvSpPr>
          <p:nvPr/>
        </p:nvSpPr>
        <p:spPr bwMode="auto">
          <a:xfrm>
            <a:off x="7723171" y="2809055"/>
            <a:ext cx="2888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" name="Text Box 382"/>
          <p:cNvSpPr txBox="1">
            <a:spLocks noChangeArrowheads="1"/>
          </p:cNvSpPr>
          <p:nvPr/>
        </p:nvSpPr>
        <p:spPr bwMode="auto">
          <a:xfrm>
            <a:off x="6888936" y="2809055"/>
            <a:ext cx="4587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p-1</a:t>
            </a:r>
          </a:p>
        </p:txBody>
      </p:sp>
      <p:sp>
        <p:nvSpPr>
          <p:cNvPr id="13" name="Text Box 384"/>
          <p:cNvSpPr txBox="1">
            <a:spLocks noChangeArrowheads="1"/>
          </p:cNvSpPr>
          <p:nvPr/>
        </p:nvSpPr>
        <p:spPr bwMode="auto">
          <a:xfrm>
            <a:off x="1853386" y="2770955"/>
            <a:ext cx="4587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n-1</a:t>
            </a:r>
          </a:p>
        </p:txBody>
      </p:sp>
      <p:sp>
        <p:nvSpPr>
          <p:cNvPr id="14" name="Rectangle 385"/>
          <p:cNvSpPr>
            <a:spLocks noChangeArrowheads="1"/>
          </p:cNvSpPr>
          <p:nvPr/>
        </p:nvSpPr>
        <p:spPr bwMode="auto">
          <a:xfrm>
            <a:off x="6927710" y="3097394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VPO</a:t>
            </a:r>
          </a:p>
        </p:txBody>
      </p:sp>
      <p:sp>
        <p:nvSpPr>
          <p:cNvPr id="15" name="Rectangle 390"/>
          <p:cNvSpPr>
            <a:spLocks noChangeArrowheads="1"/>
          </p:cNvSpPr>
          <p:nvPr/>
        </p:nvSpPr>
        <p:spPr bwMode="auto">
          <a:xfrm>
            <a:off x="3210456" y="3097394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VPN 2</a:t>
            </a:r>
          </a:p>
        </p:txBody>
      </p:sp>
      <p:sp>
        <p:nvSpPr>
          <p:cNvPr id="16" name="Rectangle 391"/>
          <p:cNvSpPr>
            <a:spLocks noChangeArrowheads="1"/>
          </p:cNvSpPr>
          <p:nvPr/>
        </p:nvSpPr>
        <p:spPr bwMode="auto">
          <a:xfrm>
            <a:off x="4450293" y="3096931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17" name="Rectangle 392"/>
          <p:cNvSpPr>
            <a:spLocks noChangeArrowheads="1"/>
          </p:cNvSpPr>
          <p:nvPr/>
        </p:nvSpPr>
        <p:spPr bwMode="auto">
          <a:xfrm>
            <a:off x="5687873" y="3096931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VPN k</a:t>
            </a:r>
          </a:p>
        </p:txBody>
      </p:sp>
      <p:sp>
        <p:nvSpPr>
          <p:cNvPr id="18" name="Line 393"/>
          <p:cNvSpPr>
            <a:spLocks noChangeShapeType="1"/>
          </p:cNvSpPr>
          <p:nvPr/>
        </p:nvSpPr>
        <p:spPr bwMode="auto">
          <a:xfrm>
            <a:off x="2161118" y="3259319"/>
            <a:ext cx="0" cy="13451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95"/>
          <p:cNvSpPr>
            <a:spLocks noChangeArrowheads="1"/>
          </p:cNvSpPr>
          <p:nvPr/>
        </p:nvSpPr>
        <p:spPr bwMode="auto">
          <a:xfrm>
            <a:off x="2504018" y="4147317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Line 396"/>
          <p:cNvSpPr>
            <a:spLocks noChangeShapeType="1"/>
          </p:cNvSpPr>
          <p:nvPr/>
        </p:nvSpPr>
        <p:spPr bwMode="auto">
          <a:xfrm>
            <a:off x="2161118" y="4604517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397"/>
          <p:cNvSpPr>
            <a:spLocks noChangeArrowheads="1"/>
          </p:cNvSpPr>
          <p:nvPr/>
        </p:nvSpPr>
        <p:spPr bwMode="auto">
          <a:xfrm>
            <a:off x="2504018" y="4541017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Line 398"/>
          <p:cNvSpPr>
            <a:spLocks noChangeShapeType="1"/>
          </p:cNvSpPr>
          <p:nvPr/>
        </p:nvSpPr>
        <p:spPr bwMode="auto">
          <a:xfrm>
            <a:off x="3367618" y="3259319"/>
            <a:ext cx="0" cy="1103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399"/>
          <p:cNvSpPr>
            <a:spLocks noChangeArrowheads="1"/>
          </p:cNvSpPr>
          <p:nvPr/>
        </p:nvSpPr>
        <p:spPr bwMode="auto">
          <a:xfrm>
            <a:off x="3710518" y="4147317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ine 400"/>
          <p:cNvSpPr>
            <a:spLocks noChangeShapeType="1"/>
          </p:cNvSpPr>
          <p:nvPr/>
        </p:nvSpPr>
        <p:spPr bwMode="auto">
          <a:xfrm>
            <a:off x="3367618" y="4363217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401"/>
          <p:cNvSpPr>
            <a:spLocks noChangeArrowheads="1"/>
          </p:cNvSpPr>
          <p:nvPr/>
        </p:nvSpPr>
        <p:spPr bwMode="auto">
          <a:xfrm>
            <a:off x="3710518" y="4312417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Line 402"/>
          <p:cNvSpPr>
            <a:spLocks noChangeShapeType="1"/>
          </p:cNvSpPr>
          <p:nvPr/>
        </p:nvSpPr>
        <p:spPr bwMode="auto">
          <a:xfrm>
            <a:off x="5882218" y="3259319"/>
            <a:ext cx="0" cy="1484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403"/>
          <p:cNvSpPr>
            <a:spLocks noChangeArrowheads="1"/>
          </p:cNvSpPr>
          <p:nvPr/>
        </p:nvSpPr>
        <p:spPr bwMode="auto">
          <a:xfrm>
            <a:off x="6225118" y="4147317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Line 404"/>
          <p:cNvSpPr>
            <a:spLocks noChangeShapeType="1"/>
          </p:cNvSpPr>
          <p:nvPr/>
        </p:nvSpPr>
        <p:spPr bwMode="auto">
          <a:xfrm>
            <a:off x="5882218" y="4744217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405"/>
          <p:cNvSpPr>
            <a:spLocks noChangeArrowheads="1"/>
          </p:cNvSpPr>
          <p:nvPr/>
        </p:nvSpPr>
        <p:spPr bwMode="auto">
          <a:xfrm>
            <a:off x="6225118" y="4655317"/>
            <a:ext cx="5207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sp>
        <p:nvSpPr>
          <p:cNvPr id="30" name="Text Box 407"/>
          <p:cNvSpPr txBox="1">
            <a:spLocks noChangeArrowheads="1"/>
          </p:cNvSpPr>
          <p:nvPr/>
        </p:nvSpPr>
        <p:spPr bwMode="auto">
          <a:xfrm>
            <a:off x="7723171" y="5217878"/>
            <a:ext cx="2888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1" name="Text Box 408"/>
          <p:cNvSpPr txBox="1">
            <a:spLocks noChangeArrowheads="1"/>
          </p:cNvSpPr>
          <p:nvPr/>
        </p:nvSpPr>
        <p:spPr bwMode="auto">
          <a:xfrm>
            <a:off x="6888936" y="5217878"/>
            <a:ext cx="4587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p-1</a:t>
            </a:r>
          </a:p>
        </p:txBody>
      </p:sp>
      <p:sp>
        <p:nvSpPr>
          <p:cNvPr id="32" name="Text Box 409"/>
          <p:cNvSpPr txBox="1">
            <a:spLocks noChangeArrowheads="1"/>
          </p:cNvSpPr>
          <p:nvPr/>
        </p:nvSpPr>
        <p:spPr bwMode="auto">
          <a:xfrm>
            <a:off x="3075863" y="5214703"/>
            <a:ext cx="5148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m-1</a:t>
            </a:r>
          </a:p>
        </p:txBody>
      </p:sp>
      <p:sp>
        <p:nvSpPr>
          <p:cNvPr id="33" name="Rectangle 410"/>
          <p:cNvSpPr>
            <a:spLocks noChangeArrowheads="1"/>
          </p:cNvSpPr>
          <p:nvPr/>
        </p:nvSpPr>
        <p:spPr bwMode="auto">
          <a:xfrm>
            <a:off x="6950606" y="5506217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PPO</a:t>
            </a:r>
          </a:p>
        </p:txBody>
      </p:sp>
      <p:sp>
        <p:nvSpPr>
          <p:cNvPr id="34" name="Rectangle 411"/>
          <p:cNvSpPr>
            <a:spLocks noChangeArrowheads="1"/>
          </p:cNvSpPr>
          <p:nvPr/>
        </p:nvSpPr>
        <p:spPr bwMode="auto">
          <a:xfrm>
            <a:off x="3219981" y="5506217"/>
            <a:ext cx="372427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sp>
        <p:nvSpPr>
          <p:cNvPr id="35" name="Line 414"/>
          <p:cNvSpPr>
            <a:spLocks noChangeShapeType="1"/>
          </p:cNvSpPr>
          <p:nvPr/>
        </p:nvSpPr>
        <p:spPr bwMode="auto">
          <a:xfrm>
            <a:off x="2910418" y="4604517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Line 415"/>
          <p:cNvSpPr>
            <a:spLocks noChangeShapeType="1"/>
          </p:cNvSpPr>
          <p:nvPr/>
        </p:nvSpPr>
        <p:spPr bwMode="auto">
          <a:xfrm flipH="1" flipV="1">
            <a:off x="3215218" y="4150492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Line 416"/>
          <p:cNvSpPr>
            <a:spLocks noChangeShapeType="1"/>
          </p:cNvSpPr>
          <p:nvPr/>
        </p:nvSpPr>
        <p:spPr bwMode="auto">
          <a:xfrm>
            <a:off x="3219981" y="4147317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Line 417"/>
          <p:cNvSpPr>
            <a:spLocks noChangeShapeType="1"/>
          </p:cNvSpPr>
          <p:nvPr/>
        </p:nvSpPr>
        <p:spPr bwMode="auto">
          <a:xfrm>
            <a:off x="4129618" y="4363217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Line 418"/>
          <p:cNvSpPr>
            <a:spLocks noChangeShapeType="1"/>
          </p:cNvSpPr>
          <p:nvPr/>
        </p:nvSpPr>
        <p:spPr bwMode="auto">
          <a:xfrm flipV="1">
            <a:off x="4431243" y="4147317"/>
            <a:ext cx="47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Line 419"/>
          <p:cNvSpPr>
            <a:spLocks noChangeShapeType="1"/>
          </p:cNvSpPr>
          <p:nvPr/>
        </p:nvSpPr>
        <p:spPr bwMode="auto">
          <a:xfrm>
            <a:off x="4439181" y="4147317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 Box 420"/>
          <p:cNvSpPr txBox="1">
            <a:spLocks noChangeArrowheads="1"/>
          </p:cNvSpPr>
          <p:nvPr/>
        </p:nvSpPr>
        <p:spPr bwMode="auto">
          <a:xfrm>
            <a:off x="4120117" y="2649203"/>
            <a:ext cx="16065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Virtual Address</a:t>
            </a:r>
          </a:p>
        </p:txBody>
      </p:sp>
      <p:sp>
        <p:nvSpPr>
          <p:cNvPr id="42" name="Text Box 421"/>
          <p:cNvSpPr txBox="1">
            <a:spLocks noChangeArrowheads="1"/>
          </p:cNvSpPr>
          <p:nvPr/>
        </p:nvSpPr>
        <p:spPr bwMode="auto">
          <a:xfrm>
            <a:off x="4631769" y="5858126"/>
            <a:ext cx="17211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Physical Address</a:t>
            </a:r>
          </a:p>
        </p:txBody>
      </p:sp>
      <p:sp>
        <p:nvSpPr>
          <p:cNvPr id="43" name="Line 422"/>
          <p:cNvSpPr>
            <a:spLocks noChangeShapeType="1"/>
          </p:cNvSpPr>
          <p:nvPr/>
        </p:nvSpPr>
        <p:spPr bwMode="auto">
          <a:xfrm flipH="1">
            <a:off x="7387291" y="3535544"/>
            <a:ext cx="0" cy="19706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Line 423"/>
          <p:cNvSpPr>
            <a:spLocks noChangeShapeType="1"/>
          </p:cNvSpPr>
          <p:nvPr/>
        </p:nvSpPr>
        <p:spPr bwMode="auto">
          <a:xfrm>
            <a:off x="6898218" y="4725167"/>
            <a:ext cx="220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Line 424"/>
          <p:cNvSpPr>
            <a:spLocks noChangeShapeType="1"/>
          </p:cNvSpPr>
          <p:nvPr/>
        </p:nvSpPr>
        <p:spPr bwMode="auto">
          <a:xfrm>
            <a:off x="7114118" y="4729930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Line 425"/>
          <p:cNvSpPr>
            <a:spLocks noChangeShapeType="1"/>
          </p:cNvSpPr>
          <p:nvPr/>
        </p:nvSpPr>
        <p:spPr bwMode="auto">
          <a:xfrm flipH="1">
            <a:off x="5120218" y="5261742"/>
            <a:ext cx="19939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Line 426"/>
          <p:cNvSpPr>
            <a:spLocks noChangeShapeType="1"/>
          </p:cNvSpPr>
          <p:nvPr/>
        </p:nvSpPr>
        <p:spPr bwMode="auto">
          <a:xfrm>
            <a:off x="5120218" y="5264917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Line 427"/>
          <p:cNvSpPr>
            <a:spLocks noChangeShapeType="1"/>
          </p:cNvSpPr>
          <p:nvPr/>
        </p:nvSpPr>
        <p:spPr bwMode="auto">
          <a:xfrm>
            <a:off x="5526618" y="4147317"/>
            <a:ext cx="71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 Box 428"/>
          <p:cNvSpPr txBox="1">
            <a:spLocks noChangeArrowheads="1"/>
          </p:cNvSpPr>
          <p:nvPr/>
        </p:nvSpPr>
        <p:spPr bwMode="auto">
          <a:xfrm>
            <a:off x="4859456" y="3917715"/>
            <a:ext cx="3385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50" name="Text Box 429"/>
          <p:cNvSpPr txBox="1">
            <a:spLocks noChangeArrowheads="1"/>
          </p:cNvSpPr>
          <p:nvPr/>
        </p:nvSpPr>
        <p:spPr bwMode="auto">
          <a:xfrm>
            <a:off x="5227756" y="3917715"/>
            <a:ext cx="3385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51" name="Text Box 430"/>
          <p:cNvSpPr txBox="1">
            <a:spLocks noChangeArrowheads="1"/>
          </p:cNvSpPr>
          <p:nvPr/>
        </p:nvSpPr>
        <p:spPr bwMode="auto">
          <a:xfrm>
            <a:off x="2279070" y="3487631"/>
            <a:ext cx="10540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Level 1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page table</a:t>
            </a:r>
          </a:p>
        </p:txBody>
      </p:sp>
      <p:sp>
        <p:nvSpPr>
          <p:cNvPr id="52" name="Text Box 431"/>
          <p:cNvSpPr txBox="1">
            <a:spLocks noChangeArrowheads="1"/>
          </p:cNvSpPr>
          <p:nvPr/>
        </p:nvSpPr>
        <p:spPr bwMode="auto">
          <a:xfrm>
            <a:off x="3498270" y="3478106"/>
            <a:ext cx="10540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Level 2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page table</a:t>
            </a:r>
          </a:p>
        </p:txBody>
      </p:sp>
      <p:sp>
        <p:nvSpPr>
          <p:cNvPr id="53" name="Text Box 432"/>
          <p:cNvSpPr txBox="1">
            <a:spLocks noChangeArrowheads="1"/>
          </p:cNvSpPr>
          <p:nvPr/>
        </p:nvSpPr>
        <p:spPr bwMode="auto">
          <a:xfrm>
            <a:off x="6003345" y="3468581"/>
            <a:ext cx="10540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Level k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page table</a:t>
            </a:r>
          </a:p>
        </p:txBody>
      </p:sp>
      <p:sp>
        <p:nvSpPr>
          <p:cNvPr id="54" name="AutoShape 433"/>
          <p:cNvSpPr>
            <a:spLocks/>
          </p:cNvSpPr>
          <p:nvPr/>
        </p:nvSpPr>
        <p:spPr bwMode="auto">
          <a:xfrm rot="5400000">
            <a:off x="7333316" y="3028681"/>
            <a:ext cx="112712" cy="914400"/>
          </a:xfrm>
          <a:prstGeom prst="rightBrace">
            <a:avLst>
              <a:gd name="adj1" fmla="val 6760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AutoShape 434"/>
          <p:cNvSpPr>
            <a:spLocks/>
          </p:cNvSpPr>
          <p:nvPr/>
        </p:nvSpPr>
        <p:spPr bwMode="auto">
          <a:xfrm>
            <a:off x="6787093" y="4655317"/>
            <a:ext cx="74613" cy="142875"/>
          </a:xfrm>
          <a:prstGeom prst="rightBrace">
            <a:avLst>
              <a:gd name="adj1" fmla="val 1595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5760" y="5145355"/>
            <a:ext cx="2146837" cy="1476827"/>
            <a:chOff x="93248" y="5145355"/>
            <a:chExt cx="2146837" cy="1476827"/>
          </a:xfrm>
        </p:grpSpPr>
        <p:sp>
          <p:nvSpPr>
            <p:cNvPr id="56" name="Rectangle 55"/>
            <p:cNvSpPr/>
            <p:nvPr/>
          </p:nvSpPr>
          <p:spPr bwMode="auto">
            <a:xfrm>
              <a:off x="93248" y="5145355"/>
              <a:ext cx="2146837" cy="1476827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/>
            <a:lstStyle/>
            <a:p>
              <a:pPr lvl="0" algn="ctr"/>
              <a:r>
                <a:rPr lang="en-US" sz="1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TLB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70188" y="5547492"/>
              <a:ext cx="1990930" cy="305650"/>
              <a:chOff x="170188" y="5547492"/>
              <a:chExt cx="1990930" cy="305650"/>
            </a:xfrm>
          </p:grpSpPr>
          <p:sp>
            <p:nvSpPr>
              <p:cNvPr id="57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PTE</a:t>
                </a:r>
              </a:p>
            </p:txBody>
          </p:sp>
          <p:sp>
            <p:nvSpPr>
              <p:cNvPr id="58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  <p:sp>
            <p:nvSpPr>
              <p:cNvPr id="59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171201" y="5880531"/>
              <a:ext cx="1990930" cy="305650"/>
              <a:chOff x="170188" y="5547492"/>
              <a:chExt cx="1990930" cy="305650"/>
            </a:xfrm>
          </p:grpSpPr>
          <p:sp>
            <p:nvSpPr>
              <p:cNvPr id="61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PTE</a:t>
                </a:r>
              </a:p>
            </p:txBody>
          </p:sp>
          <p:sp>
            <p:nvSpPr>
              <p:cNvPr id="62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172214" y="6213570"/>
              <a:ext cx="1990930" cy="305650"/>
              <a:chOff x="170188" y="5547492"/>
              <a:chExt cx="1990930" cy="305650"/>
            </a:xfrm>
          </p:grpSpPr>
          <p:sp>
            <p:nvSpPr>
              <p:cNvPr id="65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PTE</a:t>
                </a:r>
              </a:p>
            </p:txBody>
          </p:sp>
          <p:sp>
            <p:nvSpPr>
              <p:cNvPr id="66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5293421" y="6287537"/>
            <a:ext cx="3314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This is called a </a:t>
            </a:r>
            <a:r>
              <a:rPr lang="en-US" sz="2400" b="0" i="1" dirty="0">
                <a:solidFill>
                  <a:srgbClr val="FF0000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page walk</a:t>
            </a:r>
            <a:endParaRPr lang="en-US" sz="2400" b="0" dirty="0">
              <a:solidFill>
                <a:srgbClr val="FF0000"/>
              </a:solidFill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F619B41-C15C-4361-83B1-5C84FFD318B3}"/>
                  </a:ext>
                </a:extLst>
              </p14:cNvPr>
              <p14:cNvContentPartPr/>
              <p14:nvPr/>
            </p14:nvContentPartPr>
            <p14:xfrm>
              <a:off x="2325832" y="1173252"/>
              <a:ext cx="894600" cy="29556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F619B41-C15C-4361-83B1-5C84FFD318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6832" y="1164612"/>
                <a:ext cx="91224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5D6E9BCC-3A10-4C31-9CED-A4945320F86A}"/>
                  </a:ext>
                </a:extLst>
              </p14:cNvPr>
              <p14:cNvContentPartPr/>
              <p14:nvPr/>
            </p14:nvContentPartPr>
            <p14:xfrm>
              <a:off x="3364072" y="1125372"/>
              <a:ext cx="1065240" cy="23400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5D6E9BCC-3A10-4C31-9CED-A4945320F86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5072" y="1116732"/>
                <a:ext cx="108288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B9558499-74D4-469B-A6A5-F227949F10EC}"/>
                  </a:ext>
                </a:extLst>
              </p14:cNvPr>
              <p14:cNvContentPartPr/>
              <p14:nvPr/>
            </p14:nvContentPartPr>
            <p14:xfrm>
              <a:off x="3040432" y="2198892"/>
              <a:ext cx="13680" cy="14508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B9558499-74D4-469B-A6A5-F227949F10E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31432" y="2190252"/>
                <a:ext cx="313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963BEFB4-DB08-4766-8A68-F79880911E54}"/>
                  </a:ext>
                </a:extLst>
              </p14:cNvPr>
              <p14:cNvContentPartPr/>
              <p14:nvPr/>
            </p14:nvContentPartPr>
            <p14:xfrm>
              <a:off x="3055192" y="2487252"/>
              <a:ext cx="7200" cy="22140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963BEFB4-DB08-4766-8A68-F79880911E5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46552" y="2478612"/>
                <a:ext cx="2484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4FF47814-F08E-40D3-A2E7-FA0BBDF95F8E}"/>
                  </a:ext>
                </a:extLst>
              </p14:cNvPr>
              <p14:cNvContentPartPr/>
              <p14:nvPr/>
            </p14:nvContentPartPr>
            <p14:xfrm>
              <a:off x="4210432" y="2472492"/>
              <a:ext cx="267120" cy="26388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4FF47814-F08E-40D3-A2E7-FA0BBDF95F8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01792" y="2463852"/>
                <a:ext cx="28476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D979EE75-16B4-4B4E-AA8E-B32CAC009CD8}"/>
                  </a:ext>
                </a:extLst>
              </p14:cNvPr>
              <p14:cNvContentPartPr/>
              <p14:nvPr/>
            </p14:nvContentPartPr>
            <p14:xfrm>
              <a:off x="2994352" y="1551612"/>
              <a:ext cx="1121760" cy="139932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D979EE75-16B4-4B4E-AA8E-B32CAC009CD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85712" y="1542972"/>
                <a:ext cx="1139400" cy="141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E9D68E19-EBF6-4E69-869F-DCAEF6E55A13}"/>
                  </a:ext>
                </a:extLst>
              </p14:cNvPr>
              <p14:cNvContentPartPr/>
              <p14:nvPr/>
            </p14:nvContentPartPr>
            <p14:xfrm>
              <a:off x="5000632" y="1662132"/>
              <a:ext cx="729000" cy="62856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E9D68E19-EBF6-4E69-869F-DCAEF6E55A1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91632" y="1653492"/>
                <a:ext cx="746640" cy="6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9AE630AE-ADA0-4039-9551-05D127BC853C}"/>
                  </a:ext>
                </a:extLst>
              </p14:cNvPr>
              <p14:cNvContentPartPr/>
              <p14:nvPr/>
            </p14:nvContentPartPr>
            <p14:xfrm>
              <a:off x="6195112" y="1327332"/>
              <a:ext cx="912240" cy="54504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9AE630AE-ADA0-4039-9551-05D127BC853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186112" y="1318692"/>
                <a:ext cx="92988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C8D1E46D-0E2B-49C0-8A71-3607A35DF7A6}"/>
                  </a:ext>
                </a:extLst>
              </p14:cNvPr>
              <p14:cNvContentPartPr/>
              <p14:nvPr/>
            </p14:nvContentPartPr>
            <p14:xfrm>
              <a:off x="6220672" y="2188812"/>
              <a:ext cx="911880" cy="56664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C8D1E46D-0E2B-49C0-8A71-3607A35DF7A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11672" y="2179812"/>
                <a:ext cx="929520" cy="58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0A20FB9B-1154-4169-B168-CB8937526FF7}"/>
                  </a:ext>
                </a:extLst>
              </p14:cNvPr>
              <p14:cNvContentPartPr/>
              <p14:nvPr/>
            </p14:nvContentPartPr>
            <p14:xfrm>
              <a:off x="6723232" y="1378452"/>
              <a:ext cx="18720" cy="474120"/>
            </p14:xfrm>
          </p:contentPart>
        </mc:Choice>
        <mc:Fallback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0A20FB9B-1154-4169-B168-CB8937526FF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14592" y="1369812"/>
                <a:ext cx="363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2E00A1CF-7892-42EE-AFEA-57D27DD135CA}"/>
                  </a:ext>
                </a:extLst>
              </p14:cNvPr>
              <p14:cNvContentPartPr/>
              <p14:nvPr/>
            </p14:nvContentPartPr>
            <p14:xfrm>
              <a:off x="6789112" y="2257932"/>
              <a:ext cx="49320" cy="46764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2E00A1CF-7892-42EE-AFEA-57D27DD135C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780112" y="2248932"/>
                <a:ext cx="66960" cy="4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E1B29D73-65EE-457B-A405-2EDE6F2534D5}"/>
                  </a:ext>
                </a:extLst>
              </p14:cNvPr>
              <p14:cNvContentPartPr/>
              <p14:nvPr/>
            </p14:nvContentPartPr>
            <p14:xfrm>
              <a:off x="6279712" y="1423092"/>
              <a:ext cx="433440" cy="37728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E1B29D73-65EE-457B-A405-2EDE6F2534D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270712" y="1414452"/>
                <a:ext cx="45108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F28B947B-B2C8-4826-B666-25B480BE7DB3}"/>
                  </a:ext>
                </a:extLst>
              </p14:cNvPr>
              <p14:cNvContentPartPr/>
              <p14:nvPr/>
            </p14:nvContentPartPr>
            <p14:xfrm>
              <a:off x="6284752" y="2307972"/>
              <a:ext cx="514440" cy="35928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F28B947B-B2C8-4826-B666-25B480BE7DB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76106" y="2299323"/>
                <a:ext cx="532092" cy="376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130023FA-7EC8-44DF-A29E-0799B3D0EEAC}"/>
                  </a:ext>
                </a:extLst>
              </p14:cNvPr>
              <p14:cNvContentPartPr/>
              <p14:nvPr/>
            </p14:nvContentPartPr>
            <p14:xfrm>
              <a:off x="5691112" y="1535412"/>
              <a:ext cx="497880" cy="33624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130023FA-7EC8-44DF-A29E-0799B3D0EEA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682472" y="1526412"/>
                <a:ext cx="51552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4CACF569-FB4D-416A-A228-01B4A18CC731}"/>
                  </a:ext>
                </a:extLst>
              </p14:cNvPr>
              <p14:cNvContentPartPr/>
              <p14:nvPr/>
            </p14:nvContentPartPr>
            <p14:xfrm>
              <a:off x="5694352" y="2149212"/>
              <a:ext cx="543240" cy="47016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4CACF569-FB4D-416A-A228-01B4A18CC73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685712" y="2140572"/>
                <a:ext cx="560880" cy="48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FBE955B1-7C12-43F9-B846-756273D18FC4}"/>
                  </a:ext>
                </a:extLst>
              </p14:cNvPr>
              <p14:cNvContentPartPr/>
              <p14:nvPr/>
            </p14:nvContentPartPr>
            <p14:xfrm>
              <a:off x="6789112" y="1609932"/>
              <a:ext cx="299880" cy="1548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FBE955B1-7C12-43F9-B846-756273D18FC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780112" y="1601292"/>
                <a:ext cx="3175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8E96C266-B37B-4026-9C40-5FC0AEC37003}"/>
                  </a:ext>
                </a:extLst>
              </p14:cNvPr>
              <p14:cNvContentPartPr/>
              <p14:nvPr/>
            </p14:nvContentPartPr>
            <p14:xfrm>
              <a:off x="6859672" y="2470332"/>
              <a:ext cx="260640" cy="2592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8E96C266-B37B-4026-9C40-5FC0AEC3700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851032" y="2461692"/>
                <a:ext cx="2782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9188FF69-DE2E-4747-9666-DFCBBD0FF687}"/>
                  </a:ext>
                </a:extLst>
              </p14:cNvPr>
              <p14:cNvContentPartPr/>
              <p14:nvPr/>
            </p14:nvContentPartPr>
            <p14:xfrm>
              <a:off x="6822592" y="1490772"/>
              <a:ext cx="159840" cy="25704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9188FF69-DE2E-4747-9666-DFCBBD0FF68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813612" y="1482132"/>
                <a:ext cx="1774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A4813B5B-1A2A-41C7-A400-B31132D02CD4}"/>
                  </a:ext>
                </a:extLst>
              </p14:cNvPr>
              <p14:cNvContentPartPr/>
              <p14:nvPr/>
            </p14:nvContentPartPr>
            <p14:xfrm>
              <a:off x="6907192" y="2594892"/>
              <a:ext cx="129600" cy="2988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A4813B5B-1A2A-41C7-A400-B31132D02CD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898192" y="2585999"/>
                <a:ext cx="147240" cy="473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2798B9A0-328A-4A51-A9C6-8899494BEF91}"/>
                  </a:ext>
                </a:extLst>
              </p14:cNvPr>
              <p14:cNvContentPartPr/>
              <p14:nvPr/>
            </p14:nvContentPartPr>
            <p14:xfrm>
              <a:off x="6908272" y="2361972"/>
              <a:ext cx="114840" cy="756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2798B9A0-328A-4A51-A9C6-8899494BEF9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899632" y="2353381"/>
                <a:ext cx="132480" cy="24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12AEFF9D-4E1A-49C8-B69D-9FB03D90AE41}"/>
                  </a:ext>
                </a:extLst>
              </p14:cNvPr>
              <p14:cNvContentPartPr/>
              <p14:nvPr/>
            </p14:nvContentPartPr>
            <p14:xfrm>
              <a:off x="6800272" y="1133292"/>
              <a:ext cx="421200" cy="185040"/>
            </p14:xfrm>
          </p:contentPart>
        </mc:Choice>
        <mc:Fallback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12AEFF9D-4E1A-49C8-B69D-9FB03D90AE4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791272" y="1124652"/>
                <a:ext cx="43884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567CF372-4033-4AFB-8BE0-B59B6FD9DB03}"/>
                  </a:ext>
                </a:extLst>
              </p14:cNvPr>
              <p14:cNvContentPartPr/>
              <p14:nvPr/>
            </p14:nvContentPartPr>
            <p14:xfrm>
              <a:off x="6853192" y="2016372"/>
              <a:ext cx="386640" cy="136440"/>
            </p14:xfrm>
          </p:contentPart>
        </mc:Choice>
        <mc:Fallback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567CF372-4033-4AFB-8BE0-B59B6FD9DB0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844544" y="2007732"/>
                <a:ext cx="404296" cy="15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66150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Multi-level Page Tables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A tree of depth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where each node at depth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has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2400" dirty="0"/>
                  <a:t> children if part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of the VPN has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bits</a:t>
                </a:r>
                <a:endParaRPr lang="en-US" sz="900" dirty="0"/>
              </a:p>
              <a:p>
                <a:r>
                  <a:rPr lang="en-US" sz="2400" dirty="0"/>
                  <a:t>Hardware for multi-level page tables inherently more complicated</a:t>
                </a:r>
              </a:p>
              <a:p>
                <a:pPr lvl="1"/>
                <a:r>
                  <a:rPr lang="en-US" sz="2000" dirty="0"/>
                  <a:t>But it’s a necessary complexity – 1-level does not fit</a:t>
                </a:r>
                <a:endParaRPr lang="en-US" sz="900" dirty="0"/>
              </a:p>
              <a:p>
                <a:r>
                  <a:rPr lang="en-US" sz="2400" dirty="0"/>
                  <a:t>Why it works: Most subtrees are not used at all, so they are never created and definitely aren’t in physical memory</a:t>
                </a:r>
              </a:p>
              <a:p>
                <a:pPr lvl="1"/>
                <a:r>
                  <a:rPr lang="en-US" sz="2000" dirty="0"/>
                  <a:t>Parts created can be evicted from cache/memory when not being used</a:t>
                </a:r>
              </a:p>
              <a:p>
                <a:pPr lvl="1"/>
                <a:r>
                  <a:rPr lang="en-US" sz="2000" dirty="0"/>
                  <a:t>Each node can have a size of ~1-100KB</a:t>
                </a:r>
                <a:endParaRPr lang="en-US" sz="900" dirty="0"/>
              </a:p>
              <a:p>
                <a:r>
                  <a:rPr lang="en-US" sz="2400" dirty="0"/>
                  <a:t>But now for 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-level page table, a TLB miss requires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 cache/memory accesses</a:t>
                </a:r>
              </a:p>
              <a:p>
                <a:pPr lvl="1"/>
                <a:r>
                  <a:rPr lang="en-US" sz="2000" dirty="0"/>
                  <a:t>Fine so long as TLB misses are rare – motivates larger TLBs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6" t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</p:spTree>
    <p:extLst>
      <p:ext uri="{BB962C8B-B14F-4D97-AF65-F5344CB8AC3E}">
        <p14:creationId xmlns:p14="http://schemas.microsoft.com/office/powerpoint/2010/main" val="34726007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12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For Fun:  </a:t>
            </a:r>
            <a:r>
              <a:rPr lang="en-US" b="1" dirty="0">
                <a:solidFill>
                  <a:srgbClr val="FF0000"/>
                </a:solidFill>
              </a:rPr>
              <a:t>DRAMMER Security Attack</a:t>
            </a:r>
          </a:p>
          <a:p>
            <a:r>
              <a:rPr lang="en-US" dirty="0"/>
              <a:t>Why are we talking about this?</a:t>
            </a:r>
          </a:p>
          <a:p>
            <a:pPr lvl="1"/>
            <a:r>
              <a:rPr lang="en-US" b="1" dirty="0"/>
              <a:t>Recent(</a:t>
            </a:r>
            <a:r>
              <a:rPr lang="en-US" b="1" dirty="0" err="1"/>
              <a:t>ish</a:t>
            </a:r>
            <a:r>
              <a:rPr lang="en-US" b="1" dirty="0"/>
              <a:t>):</a:t>
            </a:r>
            <a:r>
              <a:rPr lang="en-US" dirty="0"/>
              <a:t>  Announced in October 2016; Google released Android patch on November 8, 2016</a:t>
            </a:r>
          </a:p>
          <a:p>
            <a:pPr lvl="1"/>
            <a:r>
              <a:rPr lang="en-US" b="1" dirty="0"/>
              <a:t>Relevant:</a:t>
            </a:r>
            <a:r>
              <a:rPr lang="en-US" dirty="0"/>
              <a:t>  Uses your system’s memory setup to gain elevated privileges</a:t>
            </a:r>
          </a:p>
          <a:p>
            <a:pPr lvl="2"/>
            <a:r>
              <a:rPr lang="en-US" dirty="0"/>
              <a:t>Ties together some of what we’ve learned about virtual memory and processes</a:t>
            </a:r>
          </a:p>
          <a:p>
            <a:pPr lvl="1"/>
            <a:r>
              <a:rPr lang="en-US" b="1" dirty="0"/>
              <a:t>Interesting:</a:t>
            </a:r>
            <a:r>
              <a:rPr lang="en-US" dirty="0"/>
              <a:t>  It’s a software attack that uses </a:t>
            </a:r>
            <a:r>
              <a:rPr lang="en-US" i="1" dirty="0"/>
              <a:t>only hardware vulnerabilities</a:t>
            </a:r>
            <a:r>
              <a:rPr lang="en-US" dirty="0"/>
              <a:t> and requires </a:t>
            </a:r>
            <a:r>
              <a:rPr lang="en-US" i="1" dirty="0"/>
              <a:t>no user permissions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38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344" y="457200"/>
            <a:ext cx="91646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800" b="1" cap="none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CE7FF"/>
                    </a:gs>
                    <a:gs pos="75000">
                      <a:srgbClr val="4B2A85"/>
                    </a:gs>
                  </a:gsLst>
                  <a:lin ang="5400000"/>
                </a:gradFill>
                <a:effectLst>
                  <a:glow rad="45500">
                    <a:srgbClr val="4B2A85">
                      <a:alpha val="35000"/>
                    </a:srgbClr>
                  </a:glow>
                </a:effectLst>
              </a:rPr>
              <a:t>BONUS SLIDES</a:t>
            </a:r>
          </a:p>
        </p:txBody>
      </p:sp>
    </p:spTree>
    <p:extLst>
      <p:ext uri="{BB962C8B-B14F-4D97-AF65-F5344CB8AC3E}">
        <p14:creationId xmlns:p14="http://schemas.microsoft.com/office/powerpoint/2010/main" val="366337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Underlying Vulnerability:  Row Hammer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RAM (DRAM) has gotten denser over time</a:t>
            </a:r>
          </a:p>
          <a:p>
            <a:pPr lvl="1"/>
            <a:r>
              <a:rPr lang="en-US" dirty="0"/>
              <a:t>DRAM cells physically closer and </a:t>
            </a:r>
            <a:br>
              <a:rPr lang="en-US" dirty="0"/>
            </a:br>
            <a:r>
              <a:rPr lang="en-US" dirty="0"/>
              <a:t>use smaller charges</a:t>
            </a:r>
          </a:p>
          <a:p>
            <a:pPr lvl="1"/>
            <a:r>
              <a:rPr lang="en-US" dirty="0"/>
              <a:t>More susceptible to “</a:t>
            </a:r>
            <a:r>
              <a:rPr lang="en-US" i="1" dirty="0"/>
              <a:t>disturbance</a:t>
            </a:r>
            <a:br>
              <a:rPr lang="en-US" i="1" dirty="0"/>
            </a:br>
            <a:r>
              <a:rPr lang="en-US" i="1" dirty="0"/>
              <a:t>errors</a:t>
            </a:r>
            <a:r>
              <a:rPr lang="en-US" dirty="0"/>
              <a:t>” (interference)</a:t>
            </a:r>
          </a:p>
          <a:p>
            <a:r>
              <a:rPr lang="en-US" dirty="0"/>
              <a:t>DRAM capacitors need to be </a:t>
            </a:r>
            <a:br>
              <a:rPr lang="en-US" dirty="0"/>
            </a:br>
            <a:r>
              <a:rPr lang="en-US" dirty="0"/>
              <a:t>“refreshed” periodically (~64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Lose data when loss of power</a:t>
            </a:r>
          </a:p>
          <a:p>
            <a:pPr lvl="1"/>
            <a:r>
              <a:rPr lang="en-US" dirty="0"/>
              <a:t>Capacitors accessed in rows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FF0000"/>
                </a:solidFill>
              </a:rPr>
              <a:t>Rapid accesses to one row can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flip bits in an adjacent row!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~ 100K to 1M times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39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081" y="2011680"/>
            <a:ext cx="2743200" cy="3709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5641" y="5852160"/>
            <a:ext cx="2926080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By </a:t>
            </a:r>
            <a:r>
              <a:rPr lang="en-US" sz="1600" dirty="0" err="1">
                <a:latin typeface="Calibri" pitchFamily="34" charset="0"/>
              </a:rPr>
              <a:t>Dsimic</a:t>
            </a:r>
            <a:r>
              <a:rPr lang="en-US" sz="1600" dirty="0">
                <a:latin typeface="Calibri" pitchFamily="34" charset="0"/>
              </a:rPr>
              <a:t> (modified), CC BY-SA 4.0, </a:t>
            </a:r>
            <a:r>
              <a:rPr lang="en-US" sz="1600" dirty="0">
                <a:latin typeface="Calibri" pitchFamily="34" charset="0"/>
                <a:hlinkClick r:id="rId3"/>
              </a:rPr>
              <a:t>https://commons.wikimedia.org/w/index.php?curid=38868341</a:t>
            </a:r>
            <a:r>
              <a:rPr lang="en-US" sz="1600" dirty="0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463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Page Hit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548640"/>
          </a:xfrm>
        </p:spPr>
        <p:txBody>
          <a:bodyPr/>
          <a:lstStyle/>
          <a:p>
            <a:r>
              <a:rPr lang="en-GB" b="1" i="1" dirty="0">
                <a:solidFill>
                  <a:srgbClr val="FF0000"/>
                </a:solidFill>
              </a:rPr>
              <a:t>Page hit:</a:t>
            </a:r>
            <a:r>
              <a:rPr lang="en-GB" dirty="0"/>
              <a:t>  VM reference is in physical memory</a:t>
            </a:r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83" name="Group 82"/>
          <p:cNvGrpSpPr/>
          <p:nvPr/>
        </p:nvGrpSpPr>
        <p:grpSpPr>
          <a:xfrm>
            <a:off x="2743200" y="1828800"/>
            <a:ext cx="2498706" cy="2688245"/>
            <a:chOff x="1458695" y="1649970"/>
            <a:chExt cx="2498706" cy="2688245"/>
          </a:xfrm>
        </p:grpSpPr>
        <p:sp>
          <p:nvSpPr>
            <p:cNvPr id="84" name="Text Box 11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006005" y="1649970"/>
              <a:ext cx="1901952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Table (DRAM)</a:t>
              </a: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1458695" y="2009175"/>
              <a:ext cx="2498706" cy="2329040"/>
              <a:chOff x="1458695" y="2009175"/>
              <a:chExt cx="2498706" cy="2329040"/>
            </a:xfrm>
          </p:grpSpPr>
          <p:sp>
            <p:nvSpPr>
              <p:cNvPr id="86" name="Rectangle 3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311481" y="36589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7" name="Rectangle 4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311481" y="3887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8" name="Rectangle 5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311481" y="3430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Calibri" panose="020F0502020204030204" pitchFamily="34" charset="0"/>
                  </a:rPr>
                  <a:t>null</a:t>
                </a:r>
              </a:p>
            </p:txBody>
          </p:sp>
          <p:sp>
            <p:nvSpPr>
              <p:cNvPr id="89" name="Rectangle 6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311481" y="2287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Calibri" panose="020F0502020204030204" pitchFamily="34" charset="0"/>
                  </a:rPr>
                  <a:t>null</a:t>
                </a:r>
              </a:p>
            </p:txBody>
          </p:sp>
          <p:sp>
            <p:nvSpPr>
              <p:cNvPr id="90" name="Rectangle 7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311481" y="25159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1" name="Rectangle 8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311481" y="2744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2" name="Rectangle 9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311481" y="29731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3" name="Rectangle 10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311481" y="32017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4" name="Rectangle 20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006681" y="3658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95" name="Rectangle 21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006681" y="3887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96" name="Rectangle 22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006681" y="3430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97" name="Rectangle 23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006681" y="2287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98" name="Rectangle 24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2006681" y="2515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99" name="Rectangle 25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006681" y="2744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00" name="Rectangle 26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006681" y="29731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01" name="Rectangle 27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006681" y="32017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02" name="Text Box 28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008581" y="2009175"/>
                <a:ext cx="301752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Valid</a:t>
                </a:r>
              </a:p>
            </p:txBody>
          </p:sp>
          <p:sp>
            <p:nvSpPr>
              <p:cNvPr id="103" name="Text Box 37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309456" y="2011680"/>
                <a:ext cx="1600200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PPN/Disk </a:t>
                </a:r>
                <a:r>
                  <a:rPr lang="en-GB" sz="16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Addr</a:t>
                </a:r>
                <a:endParaRPr lang="en-GB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Text Box 38"/>
              <p:cNvSpPr txBox="1"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458695" y="22860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0</a:t>
                </a:r>
              </a:p>
            </p:txBody>
          </p:sp>
          <p:sp>
            <p:nvSpPr>
              <p:cNvPr id="105" name="Text Box 39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458695" y="38862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7</a:t>
                </a:r>
              </a:p>
            </p:txBody>
          </p:sp>
          <p:sp>
            <p:nvSpPr>
              <p:cNvPr id="106" name="Oval 43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099816" y="3968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7" name="Oval 44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099816" y="37398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8" name="Oval 45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098668" y="2825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9" name="Oval 46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3098668" y="2596690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0" name="Oval 53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101529" y="3054068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1" name="Oval 55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098414" y="32826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8" name="Rectangle 4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2311481" y="4109615"/>
                <a:ext cx="1645920" cy="228600"/>
              </a:xfrm>
              <a:prstGeom prst="rect">
                <a:avLst/>
              </a:prstGeom>
              <a:solidFill>
                <a:schemeClr val="bg1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9" name="Rectangle 21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2006681" y="410961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</a:p>
            </p:txBody>
          </p:sp>
        </p:grpSp>
      </p:grpSp>
      <p:cxnSp>
        <p:nvCxnSpPr>
          <p:cNvPr id="61" name="Shape 60"/>
          <p:cNvCxnSpPr>
            <a:stCxn id="69" idx="2"/>
          </p:cNvCxnSpPr>
          <p:nvPr>
            <p:custDataLst>
              <p:tags r:id="rId4"/>
            </p:custDataLst>
          </p:nvPr>
        </p:nvCxnSpPr>
        <p:spPr bwMode="auto">
          <a:xfrm rot="5400000">
            <a:off x="1308315" y="2757488"/>
            <a:ext cx="640080" cy="0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Rectangle 68"/>
          <p:cNvSpPr/>
          <p:nvPr>
            <p:custDataLst>
              <p:tags r:id="rId5"/>
            </p:custDataLst>
          </p:nvPr>
        </p:nvSpPr>
        <p:spPr bwMode="auto">
          <a:xfrm>
            <a:off x="828255" y="219456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address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1440" y="5120640"/>
            <a:ext cx="5723029" cy="1600200"/>
            <a:chOff x="91440" y="5120640"/>
            <a:chExt cx="5723029" cy="1600200"/>
          </a:xfrm>
        </p:grpSpPr>
        <p:sp>
          <p:nvSpPr>
            <p:cNvPr id="67" name="Rounded Rectangle 66"/>
            <p:cNvSpPr/>
            <p:nvPr/>
          </p:nvSpPr>
          <p:spPr bwMode="auto">
            <a:xfrm>
              <a:off x="190909" y="5120640"/>
              <a:ext cx="5623560" cy="1600200"/>
            </a:xfrm>
            <a:prstGeom prst="roundRect">
              <a:avLst>
                <a:gd name="adj" fmla="val 5136"/>
              </a:avLst>
            </a:prstGeom>
            <a:solidFill>
              <a:schemeClr val="bg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Example</a:t>
              </a:r>
              <a:r>
                <a:rPr lang="en-US" sz="1800" dirty="0">
                  <a:solidFill>
                    <a:srgbClr val="C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:  </a:t>
              </a:r>
              <a:r>
                <a:rPr lang="en-US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Page size = 4 KiB</a:t>
              </a:r>
              <a:endParaRPr kumimoji="0" lang="en-US" sz="240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68" name="Rectangle 67"/>
            <p:cNvSpPr/>
            <p:nvPr>
              <p:custDataLst>
                <p:tags r:id="rId24"/>
              </p:custDataLst>
            </p:nvPr>
          </p:nvSpPr>
          <p:spPr bwMode="auto">
            <a:xfrm>
              <a:off x="1554480" y="5577840"/>
              <a:ext cx="1305165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2000" b="0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0x00740B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1440" y="5577840"/>
              <a:ext cx="1371600" cy="457200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Virtual </a:t>
              </a:r>
              <a:r>
                <a:rPr lang="en-US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n-US" b="0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ddr</a:t>
              </a:r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</p:txBody>
        </p:sp>
        <p:sp>
          <p:nvSpPr>
            <p:cNvPr id="73" name="Rectangle 72"/>
            <p:cNvSpPr/>
            <p:nvPr>
              <p:custDataLst>
                <p:tags r:id="rId25"/>
              </p:custDataLst>
            </p:nvPr>
          </p:nvSpPr>
          <p:spPr bwMode="auto">
            <a:xfrm>
              <a:off x="1554480" y="6126480"/>
              <a:ext cx="1305165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800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1440" y="6126480"/>
              <a:ext cx="1371600" cy="457200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r"/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VPN:</a:t>
              </a:r>
            </a:p>
          </p:txBody>
        </p:sp>
        <p:sp>
          <p:nvSpPr>
            <p:cNvPr id="77" name="Rectangle 76"/>
            <p:cNvSpPr/>
            <p:nvPr>
              <p:custDataLst>
                <p:tags r:id="rId26"/>
              </p:custDataLst>
            </p:nvPr>
          </p:nvSpPr>
          <p:spPr bwMode="auto">
            <a:xfrm>
              <a:off x="4389120" y="6126480"/>
              <a:ext cx="1305165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800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926080" y="6126480"/>
              <a:ext cx="1371600" cy="457200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r"/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PPN:</a:t>
              </a:r>
            </a:p>
          </p:txBody>
        </p:sp>
        <p:sp>
          <p:nvSpPr>
            <p:cNvPr id="79" name="Rectangle 78"/>
            <p:cNvSpPr/>
            <p:nvPr>
              <p:custDataLst>
                <p:tags r:id="rId27"/>
              </p:custDataLst>
            </p:nvPr>
          </p:nvSpPr>
          <p:spPr bwMode="auto">
            <a:xfrm>
              <a:off x="4389120" y="5577840"/>
              <a:ext cx="1292146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2000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926080" y="5577840"/>
              <a:ext cx="1371600" cy="457200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r"/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Physical </a:t>
              </a:r>
              <a:r>
                <a:rPr lang="en-US" b="0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Addr</a:t>
              </a:r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949440" y="1920240"/>
            <a:ext cx="1913913" cy="1600200"/>
            <a:chOff x="5669280" y="1097280"/>
            <a:chExt cx="1913913" cy="1600200"/>
          </a:xfrm>
        </p:grpSpPr>
        <p:sp>
          <p:nvSpPr>
            <p:cNvPr id="121" name="Text Box 1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669280" y="10972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memory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(DRAM)</a:t>
              </a:r>
            </a:p>
          </p:txBody>
        </p:sp>
        <p:sp>
          <p:nvSpPr>
            <p:cNvPr id="122" name="Text Box 40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039157" y="1596248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0</a:t>
              </a:r>
            </a:p>
          </p:txBody>
        </p:sp>
        <p:sp>
          <p:nvSpPr>
            <p:cNvPr id="123" name="Text Box 47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039157" y="2423160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3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669280" y="160020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1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5669280" y="187452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2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669280" y="214884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7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5669280" y="242316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4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6949440" y="3840480"/>
            <a:ext cx="1371600" cy="2377440"/>
            <a:chOff x="7498080" y="3154680"/>
            <a:chExt cx="1371600" cy="2377440"/>
          </a:xfrm>
        </p:grpSpPr>
        <p:sp>
          <p:nvSpPr>
            <p:cNvPr id="132" name="Text Box 1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498080" y="31546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memory</a:t>
              </a:r>
              <a:b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(DRAM/disk)</a:t>
              </a:r>
            </a:p>
          </p:txBody>
        </p:sp>
        <p:sp>
          <p:nvSpPr>
            <p:cNvPr id="133" name="Rectangle 4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498080" y="36576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134" name="Rectangle 49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498080" y="397764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135" name="Rectangle 5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498080" y="461772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4</a:t>
              </a:r>
            </a:p>
          </p:txBody>
        </p:sp>
        <p:sp>
          <p:nvSpPr>
            <p:cNvPr id="136" name="Rectangle 5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498080" y="493776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6</a:t>
              </a:r>
            </a:p>
          </p:txBody>
        </p:sp>
        <p:sp>
          <p:nvSpPr>
            <p:cNvPr id="137" name="Rectangle 52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498080" y="52578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7</a:t>
              </a:r>
            </a:p>
          </p:txBody>
        </p:sp>
        <p:sp>
          <p:nvSpPr>
            <p:cNvPr id="138" name="Rectangle 5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498080" y="429768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3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4416552" y="3273552"/>
            <a:ext cx="2532887" cy="2487168"/>
            <a:chOff x="3136392" y="3273552"/>
            <a:chExt cx="2532887" cy="2487168"/>
          </a:xfrm>
        </p:grpSpPr>
        <p:sp>
          <p:nvSpPr>
            <p:cNvPr id="140" name="Line 1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3136392" y="3959352"/>
              <a:ext cx="2532887" cy="180136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41" name="Line 54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3136392" y="3273552"/>
              <a:ext cx="2532887" cy="184708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4416553" y="2560320"/>
            <a:ext cx="2532886" cy="1627632"/>
            <a:chOff x="3136392" y="2560320"/>
            <a:chExt cx="2532886" cy="1627632"/>
          </a:xfrm>
        </p:grpSpPr>
        <p:sp>
          <p:nvSpPr>
            <p:cNvPr id="143" name="Line 16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3136392" y="3108960"/>
              <a:ext cx="2532886" cy="107899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44" name="Line 17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3136392" y="2834639"/>
              <a:ext cx="2532886" cy="21031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45" name="Line 18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3136392" y="2560320"/>
              <a:ext cx="2532886" cy="25603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46" name="Line 56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3136392" y="3383280"/>
              <a:ext cx="2532886" cy="11887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75" name="Text Box 47">
            <a:extLst>
              <a:ext uri="{FF2B5EF4-FFF2-40B4-BE49-F238E27FC236}">
                <a16:creationId xmlns:a16="http://schemas.microsoft.com/office/drawing/2014/main" id="{8922BF7E-66C5-D643-B00F-D090E68E4CF7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319317" y="2971800"/>
            <a:ext cx="544036" cy="2743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 2</a:t>
            </a:r>
          </a:p>
        </p:txBody>
      </p:sp>
      <p:sp>
        <p:nvSpPr>
          <p:cNvPr id="76" name="Text Box 47">
            <a:extLst>
              <a:ext uri="{FF2B5EF4-FFF2-40B4-BE49-F238E27FC236}">
                <a16:creationId xmlns:a16="http://schemas.microsoft.com/office/drawing/2014/main" id="{D45E1034-0E62-4B4E-96DF-675A33E53030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319317" y="2707244"/>
            <a:ext cx="544036" cy="2743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 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793E86E-EB14-4EA1-BE2A-9E944058667A}"/>
                  </a:ext>
                </a:extLst>
              </p14:cNvPr>
              <p14:cNvContentPartPr/>
              <p14:nvPr/>
            </p14:nvContentPartPr>
            <p14:xfrm>
              <a:off x="1851120" y="4687920"/>
              <a:ext cx="3564720" cy="1819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793E86E-EB14-4EA1-BE2A-9E944058667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841760" y="4678560"/>
                <a:ext cx="3583440" cy="18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E6DE732-F167-42F4-BFF2-34AC5545B366}"/>
                  </a:ext>
                </a:extLst>
              </p14:cNvPr>
              <p14:cNvContentPartPr/>
              <p14:nvPr/>
            </p14:nvContentPartPr>
            <p14:xfrm>
              <a:off x="5088080" y="4860480"/>
              <a:ext cx="389160" cy="210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E6DE732-F167-42F4-BFF2-34AC5545B36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079080" y="4851480"/>
                <a:ext cx="4068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E917A81-5DA4-4B81-8DF1-3BF0397E24D2}"/>
                  </a:ext>
                </a:extLst>
              </p14:cNvPr>
              <p14:cNvContentPartPr/>
              <p14:nvPr/>
            </p14:nvContentPartPr>
            <p14:xfrm>
              <a:off x="4742840" y="4822680"/>
              <a:ext cx="204120" cy="209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E917A81-5DA4-4B81-8DF1-3BF0397E24D2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734200" y="4813680"/>
                <a:ext cx="22176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768A882-B19D-41A8-9D13-71E31B973D85}"/>
                  </a:ext>
                </a:extLst>
              </p14:cNvPr>
              <p14:cNvContentPartPr/>
              <p14:nvPr/>
            </p14:nvContentPartPr>
            <p14:xfrm>
              <a:off x="4338920" y="4768320"/>
              <a:ext cx="240840" cy="2491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768A882-B19D-41A8-9D13-71E31B973D8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330280" y="4759680"/>
                <a:ext cx="25848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74FF18F-D187-4A4D-8D2F-0F2FFAB90886}"/>
                  </a:ext>
                </a:extLst>
              </p14:cNvPr>
              <p14:cNvContentPartPr/>
              <p14:nvPr/>
            </p14:nvContentPartPr>
            <p14:xfrm>
              <a:off x="2972000" y="5339280"/>
              <a:ext cx="304560" cy="216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74FF18F-D187-4A4D-8D2F-0F2FFAB9088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963000" y="5330280"/>
                <a:ext cx="3222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39ED511-7373-493C-83E3-E6EC7BFF1BA3}"/>
                  </a:ext>
                </a:extLst>
              </p14:cNvPr>
              <p14:cNvContentPartPr/>
              <p14:nvPr/>
            </p14:nvContentPartPr>
            <p14:xfrm>
              <a:off x="3413360" y="5184840"/>
              <a:ext cx="1050120" cy="190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39ED511-7373-493C-83E3-E6EC7BFF1BA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404720" y="5175840"/>
                <a:ext cx="106776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88BE2DC-475C-487C-ABF8-69597BFF69DF}"/>
                  </a:ext>
                </a:extLst>
              </p14:cNvPr>
              <p14:cNvContentPartPr/>
              <p14:nvPr/>
            </p14:nvContentPartPr>
            <p14:xfrm>
              <a:off x="2968760" y="5448720"/>
              <a:ext cx="18000" cy="835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88BE2DC-475C-487C-ABF8-69597BFF69D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960120" y="5440080"/>
                <a:ext cx="3564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DE97ECF-8DC9-4D02-8533-F3A54AA6552A}"/>
                  </a:ext>
                </a:extLst>
              </p14:cNvPr>
              <p14:cNvContentPartPr/>
              <p14:nvPr/>
            </p14:nvContentPartPr>
            <p14:xfrm>
              <a:off x="2068760" y="5621520"/>
              <a:ext cx="808560" cy="506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DE97ECF-8DC9-4D02-8533-F3A54AA6552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059760" y="5612874"/>
                <a:ext cx="826200" cy="523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AA8CAC5-F005-4663-81AE-1D7CEE4D9D0C}"/>
                  </a:ext>
                </a:extLst>
              </p14:cNvPr>
              <p14:cNvContentPartPr/>
              <p14:nvPr/>
            </p14:nvContentPartPr>
            <p14:xfrm>
              <a:off x="2993960" y="4008720"/>
              <a:ext cx="304200" cy="295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AA8CAC5-F005-4663-81AE-1D7CEE4D9D0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985320" y="3999720"/>
                <a:ext cx="32184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EE2A02F-1F6E-4944-B213-64B9BF530480}"/>
                  </a:ext>
                </a:extLst>
              </p14:cNvPr>
              <p14:cNvContentPartPr/>
              <p14:nvPr/>
            </p14:nvContentPartPr>
            <p14:xfrm>
              <a:off x="8553080" y="2923680"/>
              <a:ext cx="340560" cy="3819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EE2A02F-1F6E-4944-B213-64B9BF53048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544080" y="2915040"/>
                <a:ext cx="35820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DA724B9-B58F-4230-80F9-8786B9200F80}"/>
                  </a:ext>
                </a:extLst>
              </p14:cNvPr>
              <p14:cNvContentPartPr/>
              <p14:nvPr/>
            </p14:nvContentPartPr>
            <p14:xfrm>
              <a:off x="4430000" y="3013680"/>
              <a:ext cx="2530440" cy="1171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DA724B9-B58F-4230-80F9-8786B9200F8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421000" y="3004680"/>
                <a:ext cx="2548080" cy="11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4D19911-7733-4F99-AE29-2AFA3687E274}"/>
                  </a:ext>
                </a:extLst>
              </p14:cNvPr>
              <p14:cNvContentPartPr/>
              <p14:nvPr/>
            </p14:nvContentPartPr>
            <p14:xfrm>
              <a:off x="5481200" y="5739960"/>
              <a:ext cx="120600" cy="178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4D19911-7733-4F99-AE29-2AFA3687E274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472200" y="5731320"/>
                <a:ext cx="13824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5AA9ABC-803F-4D45-8465-8C404B03D8B3}"/>
                  </a:ext>
                </a:extLst>
              </p14:cNvPr>
              <p14:cNvContentPartPr/>
              <p14:nvPr/>
            </p14:nvContentPartPr>
            <p14:xfrm>
              <a:off x="4609640" y="5288520"/>
              <a:ext cx="1024920" cy="4064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5AA9ABC-803F-4D45-8465-8C404B03D8B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601000" y="5279880"/>
                <a:ext cx="104256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637244D-CAED-496F-9E0E-ED844D6C9877}"/>
                  </a:ext>
                </a:extLst>
              </p14:cNvPr>
              <p14:cNvContentPartPr/>
              <p14:nvPr/>
            </p14:nvContentPartPr>
            <p14:xfrm>
              <a:off x="4974680" y="5999160"/>
              <a:ext cx="111600" cy="1951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637244D-CAED-496F-9E0E-ED844D6C987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965680" y="5990520"/>
                <a:ext cx="12924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1E6743E-1BD2-4805-9FFB-D5E2D9D242A0}"/>
                  </a:ext>
                </a:extLst>
              </p14:cNvPr>
              <p14:cNvContentPartPr/>
              <p14:nvPr/>
            </p14:nvContentPartPr>
            <p14:xfrm>
              <a:off x="1620000" y="3029760"/>
              <a:ext cx="1408680" cy="1299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1E6743E-1BD2-4805-9FFB-D5E2D9D242A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610640" y="3020400"/>
                <a:ext cx="1427400" cy="131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7840035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Row Hammer Exploit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Force constant memory access</a:t>
            </a:r>
          </a:p>
          <a:p>
            <a:pPr lvl="1"/>
            <a:r>
              <a:rPr lang="en-US" dirty="0"/>
              <a:t>Read then flush the cache 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clflush</a:t>
            </a:r>
            <a:r>
              <a:rPr lang="en-US" dirty="0"/>
              <a:t> – flush cache line</a:t>
            </a:r>
          </a:p>
          <a:p>
            <a:pPr lvl="2"/>
            <a:r>
              <a:rPr lang="en-US" dirty="0"/>
              <a:t>Invalidates cache line containing the </a:t>
            </a:r>
            <a:br>
              <a:rPr lang="en-US" dirty="0"/>
            </a:br>
            <a:r>
              <a:rPr lang="en-US" dirty="0"/>
              <a:t>specified address</a:t>
            </a:r>
          </a:p>
          <a:p>
            <a:pPr lvl="2"/>
            <a:r>
              <a:rPr lang="en-US" dirty="0"/>
              <a:t>Not available in all machines or </a:t>
            </a:r>
            <a:br>
              <a:rPr lang="en-US" dirty="0"/>
            </a:br>
            <a:r>
              <a:rPr lang="en-US" dirty="0"/>
              <a:t>environments</a:t>
            </a:r>
          </a:p>
          <a:p>
            <a:pPr lvl="1"/>
            <a:r>
              <a:rPr lang="en-US" dirty="0"/>
              <a:t>Want addresses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/>
              <a:t> to fall in activation target row(s)</a:t>
            </a:r>
          </a:p>
          <a:p>
            <a:pPr lvl="2"/>
            <a:r>
              <a:rPr lang="en-US" dirty="0"/>
              <a:t>Good to understand how </a:t>
            </a:r>
            <a:r>
              <a:rPr lang="en-US" i="1" dirty="0"/>
              <a:t>banks</a:t>
            </a:r>
            <a:r>
              <a:rPr lang="en-US" dirty="0"/>
              <a:t> of DRAM cells are laid out</a:t>
            </a:r>
          </a:p>
          <a:p>
            <a:pPr>
              <a:spcBef>
                <a:spcPts val="1800"/>
              </a:spcBef>
            </a:pPr>
            <a:r>
              <a:rPr lang="en-US" dirty="0"/>
              <a:t>The row hammer effect was discovered in 2014 </a:t>
            </a:r>
          </a:p>
          <a:p>
            <a:pPr lvl="1"/>
            <a:r>
              <a:rPr lang="en-US" dirty="0"/>
              <a:t>Only works on certain types of DRAM (2010 onwards)</a:t>
            </a:r>
          </a:p>
          <a:p>
            <a:pPr lvl="1"/>
            <a:r>
              <a:rPr lang="en-US" dirty="0"/>
              <a:t>These techniques target x86 machines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40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26480" y="1828800"/>
            <a:ext cx="2646878" cy="193899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hammertime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(X), %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(Y), %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ebx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clflush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(X)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clflush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(Y)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hammertime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8414640" y="2013480"/>
              <a:ext cx="630360" cy="1530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04200" y="2004480"/>
                <a:ext cx="649800" cy="154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059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Row Hammer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Row hammering process can affect another process via memory</a:t>
            </a:r>
          </a:p>
          <a:p>
            <a:pPr lvl="1"/>
            <a:r>
              <a:rPr lang="en-US" dirty="0"/>
              <a:t>Circumvents virtual memory protection scheme</a:t>
            </a:r>
          </a:p>
          <a:p>
            <a:pPr lvl="1"/>
            <a:r>
              <a:rPr lang="en-US" dirty="0"/>
              <a:t>Memory needs to be in an adjacent row of DRAM</a:t>
            </a:r>
          </a:p>
          <a:p>
            <a:pPr lvl="2"/>
            <a:endParaRPr lang="en-US" dirty="0"/>
          </a:p>
          <a:p>
            <a:r>
              <a:rPr lang="en-US" dirty="0"/>
              <a:t>Worse:  privilege escalation</a:t>
            </a:r>
          </a:p>
          <a:p>
            <a:pPr lvl="1"/>
            <a:r>
              <a:rPr lang="en-US" dirty="0"/>
              <a:t>Page tables live in memory!</a:t>
            </a:r>
          </a:p>
          <a:p>
            <a:pPr lvl="1"/>
            <a:r>
              <a:rPr lang="en-US" dirty="0"/>
              <a:t>Hope to change PPN to access other parts of memory, or change permission bits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Goal:</a:t>
            </a:r>
            <a:r>
              <a:rPr lang="en-US" dirty="0">
                <a:solidFill>
                  <a:srgbClr val="FF0000"/>
                </a:solidFill>
              </a:rPr>
              <a:t>  gain read/write access to a page containing a page table, hence granting process read/write access to </a:t>
            </a:r>
            <a:r>
              <a:rPr lang="en-US" i="1" dirty="0">
                <a:solidFill>
                  <a:srgbClr val="FF0000"/>
                </a:solidFill>
              </a:rPr>
              <a:t>all of physical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6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Doesn’t seem so bad – random bit flip in a row of physical memory</a:t>
            </a:r>
          </a:p>
          <a:p>
            <a:pPr lvl="1"/>
            <a:r>
              <a:rPr lang="en-US" dirty="0"/>
              <a:t>Vulnerability affected by system setup and physical condition of memory cells</a:t>
            </a:r>
          </a:p>
          <a:p>
            <a:pPr>
              <a:spcBef>
                <a:spcPts val="1800"/>
              </a:spcBef>
            </a:pPr>
            <a:r>
              <a:rPr lang="en-US" b="1" dirty="0"/>
              <a:t>Improvements:</a:t>
            </a:r>
          </a:p>
          <a:p>
            <a:pPr lvl="1"/>
            <a:r>
              <a:rPr lang="en-US" dirty="0"/>
              <a:t>Double-sided row hammering increases speed &amp; chance</a:t>
            </a:r>
          </a:p>
          <a:p>
            <a:pPr lvl="1"/>
            <a:r>
              <a:rPr lang="en-US" dirty="0"/>
              <a:t>Do system identification first  (e.g. Lab 4)</a:t>
            </a:r>
          </a:p>
          <a:p>
            <a:pPr lvl="2"/>
            <a:r>
              <a:rPr lang="en-US" dirty="0"/>
              <a:t>Use timing to infer memory row layout &amp; find “bad” rows</a:t>
            </a:r>
          </a:p>
          <a:p>
            <a:pPr lvl="2"/>
            <a:r>
              <a:rPr lang="en-US" dirty="0"/>
              <a:t>Allocate a huge chunk of memory and try many addresses, looking for a reliable/repeatable bit flip</a:t>
            </a:r>
          </a:p>
          <a:p>
            <a:pPr lvl="1"/>
            <a:r>
              <a:rPr lang="en-US" dirty="0"/>
              <a:t>Fill up memory with page tables first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/>
              <a:t> extra processes; hope to elevate privileges in any page 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5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DRAMMER?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one previously made a huge fuss</a:t>
            </a:r>
          </a:p>
          <a:p>
            <a:pPr lvl="1"/>
            <a:r>
              <a:rPr lang="en-US" b="1" dirty="0"/>
              <a:t>Prevention:</a:t>
            </a:r>
            <a:r>
              <a:rPr lang="en-US" dirty="0"/>
              <a:t>  error-correcting codes, target row refresh, higher DRAM refresh rates</a:t>
            </a:r>
          </a:p>
          <a:p>
            <a:pPr lvl="1"/>
            <a:r>
              <a:rPr lang="en-US" dirty="0"/>
              <a:t>Often relied on special memory management features</a:t>
            </a:r>
          </a:p>
          <a:p>
            <a:pPr lvl="1"/>
            <a:r>
              <a:rPr lang="en-US" dirty="0"/>
              <a:t>Often crashed system instead of gaining control</a:t>
            </a:r>
          </a:p>
          <a:p>
            <a:pPr>
              <a:spcBef>
                <a:spcPts val="1800"/>
              </a:spcBef>
            </a:pPr>
            <a:r>
              <a:rPr lang="en-US" dirty="0"/>
              <a:t>Research group found a </a:t>
            </a:r>
            <a:r>
              <a:rPr lang="en-US" i="1" dirty="0"/>
              <a:t>deterministic </a:t>
            </a:r>
            <a:r>
              <a:rPr lang="en-US" dirty="0"/>
              <a:t>way to induce row hammer exploit in a non-x86 system (ARM)</a:t>
            </a:r>
          </a:p>
          <a:p>
            <a:pPr lvl="1"/>
            <a:r>
              <a:rPr lang="en-US" dirty="0"/>
              <a:t>Relies on predictable reuse patterns of standard physical memory allocators</a:t>
            </a:r>
          </a:p>
          <a:p>
            <a:pPr lvl="1"/>
            <a:r>
              <a:rPr lang="en-US" dirty="0" err="1"/>
              <a:t>Universiteit</a:t>
            </a:r>
            <a:r>
              <a:rPr lang="en-US" dirty="0"/>
              <a:t> Amsterdam, Graz University of Technology, and</a:t>
            </a:r>
            <a:br>
              <a:rPr lang="en-US" dirty="0"/>
            </a:br>
            <a:r>
              <a:rPr lang="en-US" dirty="0"/>
              <a:t>University of California, Santa Barbara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0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DRAMMER Demo Video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sz="2400" dirty="0"/>
              <a:t>It’s a shell, so not that sexy-looking, but still interesting</a:t>
            </a:r>
          </a:p>
          <a:p>
            <a:pPr lvl="1"/>
            <a:r>
              <a:rPr lang="en-US" sz="2000" dirty="0"/>
              <a:t>Apologies that the text is so small on the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44</a:t>
            </a:fld>
            <a:endParaRPr lang="en-US"/>
          </a:p>
        </p:txBody>
      </p:sp>
      <p:pic>
        <p:nvPicPr>
          <p:cNvPr id="5" name="x6hL-obNhA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14400" y="228600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982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we get 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Computing industry demands more and faster storage with lower power consumption</a:t>
            </a:r>
          </a:p>
          <a:p>
            <a:r>
              <a:rPr lang="en-US" dirty="0"/>
              <a:t>Ability of user to circumvent the caching system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clflush</a:t>
            </a:r>
            <a:r>
              <a:rPr lang="en-US" dirty="0"/>
              <a:t> is an unprivileged instruction in x86</a:t>
            </a:r>
          </a:p>
          <a:p>
            <a:pPr lvl="1"/>
            <a:r>
              <a:rPr lang="en-US" dirty="0"/>
              <a:t>Other commands exist that skip the cache</a:t>
            </a:r>
          </a:p>
          <a:p>
            <a:r>
              <a:rPr lang="en-US" dirty="0"/>
              <a:t>Availability of virtual to physical address mapping</a:t>
            </a:r>
          </a:p>
          <a:p>
            <a:pPr lvl="1"/>
            <a:r>
              <a:rPr lang="en-US" b="1" dirty="0"/>
              <a:t>Example:</a:t>
            </a:r>
            <a:r>
              <a:rPr lang="en-US" dirty="0"/>
              <a:t>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/proc/self/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pagemap</a:t>
            </a:r>
            <a:r>
              <a:rPr lang="en-US" dirty="0"/>
              <a:t> on Linux </a:t>
            </a:r>
            <a:br>
              <a:rPr lang="en-US" dirty="0"/>
            </a:br>
            <a:r>
              <a:rPr lang="en-US" dirty="0"/>
              <a:t>(not human-readable)</a:t>
            </a:r>
          </a:p>
          <a:p>
            <a:endParaRPr lang="en-US" dirty="0"/>
          </a:p>
          <a:p>
            <a:r>
              <a:rPr lang="en-US" dirty="0"/>
              <a:t>Google patch for Android (Nov. 8, 2016)</a:t>
            </a:r>
          </a:p>
          <a:p>
            <a:pPr lvl="1"/>
            <a:r>
              <a:rPr lang="en-US" dirty="0"/>
              <a:t>Patched the ION memory allocator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6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reading for those interested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DRAMMER paper:  </a:t>
            </a:r>
            <a:r>
              <a:rPr lang="en-US" dirty="0">
                <a:hlinkClick r:id="rId2"/>
              </a:rPr>
              <a:t>https://vvdveen.com/publications/drammer.pdf</a:t>
            </a:r>
            <a:endParaRPr lang="en-US" dirty="0"/>
          </a:p>
          <a:p>
            <a:r>
              <a:rPr lang="en-US" dirty="0"/>
              <a:t>Google Project Zero:  </a:t>
            </a:r>
            <a:r>
              <a:rPr lang="en-US" dirty="0">
                <a:hlinkClick r:id="rId3"/>
              </a:rPr>
              <a:t>https://googleprojectzero.blogspot.com/2015/03/exploiting-dram-rowhammer-bug-to-gain.html</a:t>
            </a:r>
            <a:r>
              <a:rPr lang="en-US" dirty="0"/>
              <a:t> </a:t>
            </a:r>
          </a:p>
          <a:p>
            <a:r>
              <a:rPr lang="en-US" dirty="0"/>
              <a:t>First row hammer paper:  </a:t>
            </a:r>
            <a:r>
              <a:rPr lang="en-US" dirty="0">
                <a:hlinkClick r:id="rId4"/>
              </a:rPr>
              <a:t>https://users.ece.cmu.edu/~yoonguk/papers/kim-isca14.pdf</a:t>
            </a:r>
            <a:r>
              <a:rPr lang="en-US" dirty="0"/>
              <a:t> </a:t>
            </a:r>
          </a:p>
          <a:p>
            <a:r>
              <a:rPr lang="en-US" dirty="0"/>
              <a:t>Wikipedia:  </a:t>
            </a:r>
            <a:r>
              <a:rPr lang="en-US" dirty="0">
                <a:hlinkClick r:id="rId5"/>
              </a:rPr>
              <a:t>https://en.wikipedia.org/wiki/Row_hammer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961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US" dirty="0"/>
              <a:t>Quick Review Answers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62456"/>
                <a:ext cx="8366125" cy="4974336"/>
              </a:xfrm>
            </p:spPr>
            <p:txBody>
              <a:bodyPr/>
              <a:lstStyle/>
              <a:p>
                <a:r>
                  <a:rPr lang="en-US" sz="2000" dirty="0"/>
                  <a:t>What do Page Tables map?</a:t>
                </a:r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VPN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PPN or disk address</a:t>
                </a:r>
              </a:p>
              <a:p>
                <a:r>
                  <a:rPr lang="en-US" sz="2000" dirty="0"/>
                  <a:t>Where are Page Tables located?</a:t>
                </a:r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In physical memory</a:t>
                </a:r>
              </a:p>
              <a:p>
                <a:r>
                  <a:rPr lang="en-US" sz="2000" dirty="0"/>
                  <a:t>How many Page Tables are there?</a:t>
                </a:r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One per process</a:t>
                </a:r>
              </a:p>
              <a:p>
                <a:r>
                  <a:rPr lang="en-US" sz="2000" dirty="0"/>
                  <a:t>Can your program tell if a page fault has occurred?</a:t>
                </a:r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Nope, but it has to wait a long time</a:t>
                </a:r>
              </a:p>
              <a:p>
                <a:r>
                  <a:rPr lang="en-US" sz="2000" dirty="0"/>
                  <a:t>What is thrashing?</a:t>
                </a:r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Constantly paging out and paging in</a:t>
                </a:r>
              </a:p>
              <a:p>
                <a:r>
                  <a:rPr lang="en-US" sz="2000" dirty="0"/>
                  <a:t>True / False:  Virtual Addresses that are contiguous will always be contiguous in physical memory</a:t>
                </a:r>
                <a:endParaRPr lang="en-US" sz="1400" dirty="0"/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Could fall across a page boundary</a:t>
                </a:r>
                <a:endParaRPr lang="en-US" sz="1100" dirty="0">
                  <a:solidFill>
                    <a:srgbClr val="FF0000"/>
                  </a:solidFill>
                </a:endParaRPr>
              </a:p>
              <a:p>
                <a:r>
                  <a:rPr lang="en-US" sz="2000" dirty="0"/>
                  <a:t>TLB stands for </a:t>
                </a:r>
                <a:r>
                  <a:rPr lang="en-US" sz="2000" u="sng" dirty="0">
                    <a:solidFill>
                      <a:srgbClr val="FF0000"/>
                    </a:solidFill>
                  </a:rPr>
                  <a:t>Translation Lookaside Buffer</a:t>
                </a:r>
                <a:r>
                  <a:rPr lang="en-US" sz="2000" dirty="0"/>
                  <a:t> and stores </a:t>
                </a:r>
                <a:r>
                  <a:rPr lang="en-US" sz="2000" u="sng" dirty="0">
                    <a:solidFill>
                      <a:srgbClr val="FF0000"/>
                    </a:solidFill>
                  </a:rPr>
                  <a:t>page table entries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396875" y="1362456"/>
                <a:ext cx="8366125" cy="4974336"/>
              </a:xfrm>
              <a:blipFill rotWithShape="0">
                <a:blip r:embed="rId7"/>
                <a:stretch>
                  <a:fillRect t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1499616" y="4809744"/>
            <a:ext cx="548640" cy="4572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2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54864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FF0000"/>
                </a:solidFill>
              </a:rPr>
              <a:t>Page fault:</a:t>
            </a:r>
            <a:r>
              <a:rPr lang="en-GB" i="1" dirty="0">
                <a:solidFill>
                  <a:srgbClr val="C00000"/>
                </a:solidFill>
              </a:rPr>
              <a:t>  </a:t>
            </a:r>
            <a:r>
              <a:rPr lang="en-GB" dirty="0"/>
              <a:t>VM reference is NOT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in physical memory 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26" name="Group 125"/>
          <p:cNvGrpSpPr/>
          <p:nvPr/>
        </p:nvGrpSpPr>
        <p:grpSpPr>
          <a:xfrm>
            <a:off x="2743200" y="1828800"/>
            <a:ext cx="2498706" cy="2688245"/>
            <a:chOff x="1458695" y="1649970"/>
            <a:chExt cx="2498706" cy="2688245"/>
          </a:xfrm>
        </p:grpSpPr>
        <p:sp>
          <p:nvSpPr>
            <p:cNvPr id="127" name="Text Box 11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006005" y="1649970"/>
              <a:ext cx="1901952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Table (DRAM)</a:t>
              </a:r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1458695" y="2009175"/>
              <a:ext cx="2498706" cy="2329040"/>
              <a:chOff x="1458695" y="2009175"/>
              <a:chExt cx="2498706" cy="2329040"/>
            </a:xfrm>
          </p:grpSpPr>
          <p:sp>
            <p:nvSpPr>
              <p:cNvPr id="129" name="Rectangle 3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311481" y="36589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0" name="Rectangle 4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311481" y="3887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1" name="Rectangle 5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311481" y="3430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132" name="Rectangle 6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311481" y="2287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133" name="Rectangle 7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311481" y="25159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4" name="Rectangle 8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311481" y="2744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5" name="Rectangle 9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311481" y="29731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6" name="Rectangle 10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311481" y="32017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7" name="Rectangle 20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006681" y="3658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38" name="Rectangle 21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006681" y="3887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39" name="Rectangle 22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006681" y="3430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40" name="Rectangle 23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006681" y="2287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41" name="Rectangle 24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006681" y="2515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2" name="Rectangle 25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006681" y="2744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3" name="Rectangle 26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006681" y="29731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44" name="Rectangle 27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006681" y="32017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5" name="Text Box 28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2008581" y="2009175"/>
                <a:ext cx="301752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Valid</a:t>
                </a:r>
              </a:p>
            </p:txBody>
          </p:sp>
          <p:sp>
            <p:nvSpPr>
              <p:cNvPr id="146" name="Text Box 37"/>
              <p:cNvSpPr txBox="1"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309456" y="2011680"/>
                <a:ext cx="1600200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PPN/Disk </a:t>
                </a:r>
                <a:r>
                  <a:rPr lang="en-GB" sz="16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Addr</a:t>
                </a:r>
                <a:endParaRPr lang="en-GB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7" name="Text Box 38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458695" y="22860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0</a:t>
                </a:r>
              </a:p>
            </p:txBody>
          </p:sp>
          <p:sp>
            <p:nvSpPr>
              <p:cNvPr id="148" name="Text Box 39"/>
              <p:cNvSpPr txBox="1"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458695" y="38862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7</a:t>
                </a:r>
              </a:p>
            </p:txBody>
          </p:sp>
          <p:sp>
            <p:nvSpPr>
              <p:cNvPr id="149" name="Oval 43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099816" y="3968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0" name="Oval 44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099816" y="37398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1" name="Oval 45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098668" y="2825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2" name="Oval 46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098668" y="2596690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3" name="Oval 53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101529" y="3054068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4" name="Oval 55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098414" y="32826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5" name="Rectangle 4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2311481" y="4109615"/>
                <a:ext cx="1645920" cy="228600"/>
              </a:xfrm>
              <a:prstGeom prst="rect">
                <a:avLst/>
              </a:prstGeom>
              <a:solidFill>
                <a:schemeClr val="bg1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6" name="Rectangle 21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2006681" y="410961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</a:p>
            </p:txBody>
          </p:sp>
        </p:grpSp>
      </p:grpSp>
      <p:grpSp>
        <p:nvGrpSpPr>
          <p:cNvPr id="157" name="Group 156"/>
          <p:cNvGrpSpPr/>
          <p:nvPr/>
        </p:nvGrpSpPr>
        <p:grpSpPr>
          <a:xfrm>
            <a:off x="6949440" y="1920240"/>
            <a:ext cx="1913913" cy="1600200"/>
            <a:chOff x="5669280" y="1097280"/>
            <a:chExt cx="1913913" cy="1600200"/>
          </a:xfrm>
        </p:grpSpPr>
        <p:sp>
          <p:nvSpPr>
            <p:cNvPr id="158" name="Text Box 1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669280" y="10972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memory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(DRAM)</a:t>
              </a:r>
            </a:p>
          </p:txBody>
        </p:sp>
        <p:sp>
          <p:nvSpPr>
            <p:cNvPr id="159" name="Text Box 40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039157" y="1596248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0</a:t>
              </a:r>
            </a:p>
          </p:txBody>
        </p:sp>
        <p:sp>
          <p:nvSpPr>
            <p:cNvPr id="160" name="Text Box 47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039157" y="2423160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3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5669280" y="160020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1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5669280" y="187452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2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5669280" y="214884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7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5669280" y="242316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4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6949440" y="3840480"/>
            <a:ext cx="1371600" cy="2377440"/>
            <a:chOff x="7498080" y="3154680"/>
            <a:chExt cx="1371600" cy="2377440"/>
          </a:xfrm>
        </p:grpSpPr>
        <p:sp>
          <p:nvSpPr>
            <p:cNvPr id="166" name="Text Box 1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498080" y="31546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memory</a:t>
              </a:r>
              <a:b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(DRAM/disk)</a:t>
              </a:r>
            </a:p>
          </p:txBody>
        </p:sp>
        <p:sp>
          <p:nvSpPr>
            <p:cNvPr id="167" name="Rectangle 4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498080" y="36576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168" name="Rectangle 49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498080" y="397764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169" name="Rectangle 5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498080" y="461772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4</a:t>
              </a:r>
            </a:p>
          </p:txBody>
        </p:sp>
        <p:sp>
          <p:nvSpPr>
            <p:cNvPr id="170" name="Rectangle 5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498080" y="493776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6</a:t>
              </a:r>
            </a:p>
          </p:txBody>
        </p:sp>
        <p:sp>
          <p:nvSpPr>
            <p:cNvPr id="171" name="Rectangle 52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498080" y="52578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7</a:t>
              </a:r>
            </a:p>
          </p:txBody>
        </p:sp>
        <p:sp>
          <p:nvSpPr>
            <p:cNvPr id="172" name="Rectangle 5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498080" y="429768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3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4416552" y="3273552"/>
            <a:ext cx="2532887" cy="2487168"/>
            <a:chOff x="3136392" y="3273552"/>
            <a:chExt cx="2532887" cy="2487168"/>
          </a:xfrm>
        </p:grpSpPr>
        <p:sp>
          <p:nvSpPr>
            <p:cNvPr id="174" name="Line 1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3136392" y="3959352"/>
              <a:ext cx="2532887" cy="180136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5" name="Line 54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3136392" y="3273552"/>
              <a:ext cx="2532887" cy="184708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4416553" y="2560320"/>
            <a:ext cx="2532886" cy="1627632"/>
            <a:chOff x="3136392" y="2560320"/>
            <a:chExt cx="2532886" cy="1627632"/>
          </a:xfrm>
        </p:grpSpPr>
        <p:sp>
          <p:nvSpPr>
            <p:cNvPr id="177" name="Line 16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3136392" y="3108960"/>
              <a:ext cx="2532886" cy="107899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8" name="Line 17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3136392" y="2834639"/>
              <a:ext cx="2532886" cy="21031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9" name="Line 18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3136392" y="2560320"/>
              <a:ext cx="2532886" cy="25603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80" name="Line 56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3136392" y="3383280"/>
              <a:ext cx="2532886" cy="11887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cxnSp>
        <p:nvCxnSpPr>
          <p:cNvPr id="181" name="Shape 60"/>
          <p:cNvCxnSpPr>
            <a:stCxn id="182" idx="2"/>
            <a:endCxn id="143" idx="1"/>
          </p:cNvCxnSpPr>
          <p:nvPr>
            <p:custDataLst>
              <p:tags r:id="rId4"/>
            </p:custDataLst>
          </p:nvPr>
        </p:nvCxnSpPr>
        <p:spPr bwMode="auto">
          <a:xfrm rot="16200000" flipH="1">
            <a:off x="2045377" y="2020425"/>
            <a:ext cx="828787" cy="1662831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2" name="Rectangle 181"/>
          <p:cNvSpPr/>
          <p:nvPr>
            <p:custDataLst>
              <p:tags r:id="rId5"/>
            </p:custDataLst>
          </p:nvPr>
        </p:nvSpPr>
        <p:spPr bwMode="auto">
          <a:xfrm>
            <a:off x="828255" y="219456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address</a:t>
            </a:r>
          </a:p>
        </p:txBody>
      </p:sp>
      <p:grpSp>
        <p:nvGrpSpPr>
          <p:cNvPr id="183" name="Group 182"/>
          <p:cNvGrpSpPr/>
          <p:nvPr/>
        </p:nvGrpSpPr>
        <p:grpSpPr>
          <a:xfrm>
            <a:off x="91440" y="5120640"/>
            <a:ext cx="4671469" cy="1600200"/>
            <a:chOff x="91440" y="5120640"/>
            <a:chExt cx="4671469" cy="1600200"/>
          </a:xfrm>
        </p:grpSpPr>
        <p:sp>
          <p:nvSpPr>
            <p:cNvPr id="184" name="Rounded Rectangle 183"/>
            <p:cNvSpPr/>
            <p:nvPr/>
          </p:nvSpPr>
          <p:spPr bwMode="auto">
            <a:xfrm>
              <a:off x="190909" y="5120640"/>
              <a:ext cx="4572000" cy="1600200"/>
            </a:xfrm>
            <a:prstGeom prst="roundRect">
              <a:avLst>
                <a:gd name="adj" fmla="val 5136"/>
              </a:avLst>
            </a:prstGeom>
            <a:solidFill>
              <a:schemeClr val="bg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Example</a:t>
              </a:r>
              <a:r>
                <a:rPr lang="en-US" sz="1800" b="1" dirty="0">
                  <a:solidFill>
                    <a:srgbClr val="C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:</a:t>
              </a:r>
              <a:r>
                <a:rPr lang="en-US" sz="1800" dirty="0">
                  <a:solidFill>
                    <a:srgbClr val="C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  </a:t>
              </a:r>
              <a:r>
                <a:rPr lang="en-US" b="0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Page size = </a:t>
              </a:r>
              <a:r>
                <a:rPr lang="en-US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4 KiB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Provide a virtual address request (in hex) that results in</a:t>
              </a:r>
              <a:r>
                <a:rPr kumimoji="0" lang="en-US" i="0" u="none" strike="noStrike" cap="none" normalizeH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 this particular page fault:</a:t>
              </a:r>
              <a:endParaRPr kumimoji="0" lang="en-US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185" name="Rectangle 184"/>
            <p:cNvSpPr/>
            <p:nvPr>
              <p:custDataLst>
                <p:tags r:id="rId7"/>
              </p:custDataLst>
            </p:nvPr>
          </p:nvSpPr>
          <p:spPr bwMode="auto">
            <a:xfrm>
              <a:off x="1554479" y="6126480"/>
              <a:ext cx="18288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91440" y="6126480"/>
              <a:ext cx="1371600" cy="457200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Virtual </a:t>
              </a:r>
              <a:r>
                <a:rPr lang="en-US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n-US" b="0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ddr</a:t>
              </a:r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</p:txBody>
        </p:sp>
      </p:grpSp>
      <p:sp>
        <p:nvSpPr>
          <p:cNvPr id="66" name="Text Box 38">
            <a:extLst>
              <a:ext uri="{FF2B5EF4-FFF2-40B4-BE49-F238E27FC236}">
                <a16:creationId xmlns:a16="http://schemas.microsoft.com/office/drawing/2014/main" id="{2170012E-5648-F14D-A8AA-874821B7B076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28455" y="3022023"/>
            <a:ext cx="54864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90000" bIns="0" anchor="ctr">
            <a:no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PTE 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C0EE7C5-4087-4F76-B629-241C88F7DC81}"/>
                  </a:ext>
                </a:extLst>
              </p14:cNvPr>
              <p14:cNvContentPartPr/>
              <p14:nvPr/>
            </p14:nvContentPartPr>
            <p14:xfrm>
              <a:off x="1760760" y="4743360"/>
              <a:ext cx="4200840" cy="1778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C0EE7C5-4087-4F76-B629-241C88F7DC8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751400" y="4734000"/>
                <a:ext cx="4219560" cy="179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AFBD453-4219-45CD-9D6E-9594D56A749D}"/>
                  </a:ext>
                </a:extLst>
              </p14:cNvPr>
              <p14:cNvContentPartPr/>
              <p14:nvPr/>
            </p14:nvContentPartPr>
            <p14:xfrm>
              <a:off x="5499704" y="5126724"/>
              <a:ext cx="546120" cy="2188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AFBD453-4219-45CD-9D6E-9594D56A749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491064" y="5118084"/>
                <a:ext cx="5637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AFFD1EF-CF79-403B-BD9B-42C3F8BD0C87}"/>
                  </a:ext>
                </a:extLst>
              </p14:cNvPr>
              <p14:cNvContentPartPr/>
              <p14:nvPr/>
            </p14:nvContentPartPr>
            <p14:xfrm>
              <a:off x="4988144" y="5146524"/>
              <a:ext cx="353880" cy="2289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AFFD1EF-CF79-403B-BD9B-42C3F8BD0C8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979144" y="5137884"/>
                <a:ext cx="37152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687E3A0-C7EF-4B10-8C66-8E1DCB859D7F}"/>
                  </a:ext>
                </a:extLst>
              </p14:cNvPr>
              <p14:cNvContentPartPr/>
              <p14:nvPr/>
            </p14:nvContentPartPr>
            <p14:xfrm>
              <a:off x="3108224" y="6265764"/>
              <a:ext cx="1835640" cy="1915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687E3A0-C7EF-4B10-8C66-8E1DCB859D7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099584" y="6256764"/>
                <a:ext cx="185328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4345" name="Ink 14344">
                <a:extLst>
                  <a:ext uri="{FF2B5EF4-FFF2-40B4-BE49-F238E27FC236}">
                    <a16:creationId xmlns:a16="http://schemas.microsoft.com/office/drawing/2014/main" id="{77469F0E-CBDF-418C-8E36-3F81B3BF8B3C}"/>
                  </a:ext>
                </a:extLst>
              </p14:cNvPr>
              <p14:cNvContentPartPr/>
              <p14:nvPr/>
            </p14:nvContentPartPr>
            <p14:xfrm>
              <a:off x="5111984" y="5993244"/>
              <a:ext cx="1821960" cy="663120"/>
            </p14:xfrm>
          </p:contentPart>
        </mc:Choice>
        <mc:Fallback>
          <p:pic>
            <p:nvPicPr>
              <p:cNvPr id="14345" name="Ink 14344">
                <a:extLst>
                  <a:ext uri="{FF2B5EF4-FFF2-40B4-BE49-F238E27FC236}">
                    <a16:creationId xmlns:a16="http://schemas.microsoft.com/office/drawing/2014/main" id="{77469F0E-CBDF-418C-8E36-3F81B3BF8B3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102984" y="5984244"/>
                <a:ext cx="1839600" cy="68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4347" name="Ink 14346">
                <a:extLst>
                  <a:ext uri="{FF2B5EF4-FFF2-40B4-BE49-F238E27FC236}">
                    <a16:creationId xmlns:a16="http://schemas.microsoft.com/office/drawing/2014/main" id="{8BFE9C05-D53B-417E-9681-AA1505F02E49}"/>
                  </a:ext>
                </a:extLst>
              </p14:cNvPr>
              <p14:cNvContentPartPr/>
              <p14:nvPr/>
            </p14:nvContentPartPr>
            <p14:xfrm>
              <a:off x="2350424" y="6264324"/>
              <a:ext cx="512640" cy="196200"/>
            </p14:xfrm>
          </p:contentPart>
        </mc:Choice>
        <mc:Fallback>
          <p:pic>
            <p:nvPicPr>
              <p:cNvPr id="14347" name="Ink 14346">
                <a:extLst>
                  <a:ext uri="{FF2B5EF4-FFF2-40B4-BE49-F238E27FC236}">
                    <a16:creationId xmlns:a16="http://schemas.microsoft.com/office/drawing/2014/main" id="{8BFE9C05-D53B-417E-9681-AA1505F02E4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341784" y="6255324"/>
                <a:ext cx="53028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4354" name="Ink 14353">
                <a:extLst>
                  <a:ext uri="{FF2B5EF4-FFF2-40B4-BE49-F238E27FC236}">
                    <a16:creationId xmlns:a16="http://schemas.microsoft.com/office/drawing/2014/main" id="{DE1DB672-5B17-486A-A1D1-08A23FB4FFB7}"/>
                  </a:ext>
                </a:extLst>
              </p14:cNvPr>
              <p14:cNvContentPartPr/>
              <p14:nvPr/>
            </p14:nvContentPartPr>
            <p14:xfrm>
              <a:off x="2367704" y="6525324"/>
              <a:ext cx="568080" cy="16920"/>
            </p14:xfrm>
          </p:contentPart>
        </mc:Choice>
        <mc:Fallback>
          <p:pic>
            <p:nvPicPr>
              <p:cNvPr id="14354" name="Ink 14353">
                <a:extLst>
                  <a:ext uri="{FF2B5EF4-FFF2-40B4-BE49-F238E27FC236}">
                    <a16:creationId xmlns:a16="http://schemas.microsoft.com/office/drawing/2014/main" id="{DE1DB672-5B17-486A-A1D1-08A23FB4FFB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358710" y="6516511"/>
                <a:ext cx="585709" cy="3419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08549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>
            <p:custDataLst>
              <p:tags r:id="rId1"/>
            </p:custDataLst>
          </p:nvPr>
        </p:nvSpPr>
        <p:spPr bwMode="auto">
          <a:xfrm>
            <a:off x="914400" y="3048000"/>
            <a:ext cx="5715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Page Fault Exception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295400"/>
            <a:ext cx="8153400" cy="3124200"/>
          </a:xfrm>
        </p:spPr>
        <p:txBody>
          <a:bodyPr/>
          <a:lstStyle/>
          <a:p>
            <a:r>
              <a:rPr lang="en-US" sz="2000" b="0" dirty="0"/>
              <a:t>User writes to memory location</a:t>
            </a:r>
          </a:p>
          <a:p>
            <a:r>
              <a:rPr lang="en-US" sz="2000" b="0" dirty="0"/>
              <a:t>That portion (page) of user’s memory </a:t>
            </a:r>
            <a:br>
              <a:rPr lang="en-US" sz="2000" b="0" dirty="0"/>
            </a:br>
            <a:r>
              <a:rPr lang="en-US" sz="2000" b="0" dirty="0"/>
              <a:t>is currently on disk</a:t>
            </a:r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000" b="0" dirty="0"/>
          </a:p>
          <a:p>
            <a:r>
              <a:rPr lang="en-US" sz="2000" b="0" dirty="0"/>
              <a:t>Page fault handler must load page into physical memory</a:t>
            </a:r>
          </a:p>
          <a:p>
            <a:r>
              <a:rPr lang="en-US" sz="2000" b="0" dirty="0"/>
              <a:t>Returns to faulting instruction:  </a:t>
            </a:r>
            <a:r>
              <a:rPr lang="en-US" sz="2000" dirty="0">
                <a:latin typeface="Courier New"/>
                <a:cs typeface="Courier New"/>
              </a:rPr>
              <a:t>mov</a:t>
            </a:r>
            <a:r>
              <a:rPr lang="en-US" sz="2000" b="0" dirty="0"/>
              <a:t> is executed again!</a:t>
            </a:r>
          </a:p>
          <a:p>
            <a:pPr lvl="1"/>
            <a:r>
              <a:rPr lang="en-US" sz="1800" b="0" dirty="0"/>
              <a:t>Successful on second 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6</a:t>
            </a:fld>
            <a:endParaRPr lang="en-US"/>
          </a:p>
        </p:txBody>
      </p:sp>
      <p:sp>
        <p:nvSpPr>
          <p:cNvPr id="481298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13354" y="1022350"/>
            <a:ext cx="2165350" cy="13398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2488982"/>
            <a:ext cx="7393371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80483b7:	c7 05 10 9d 04 08 0d 	</a:t>
            </a:r>
            <a:r>
              <a:rPr lang="en-US" sz="1600" b="1" dirty="0" err="1">
                <a:latin typeface="Courier New" pitchFamily="49" charset="0"/>
              </a:rPr>
              <a:t>movl</a:t>
            </a:r>
            <a:r>
              <a:rPr lang="en-US" sz="1600" dirty="0">
                <a:latin typeface="Courier New" pitchFamily="49" charset="0"/>
              </a:rPr>
              <a:t>   $0xd,0x8049d10</a:t>
            </a:r>
          </a:p>
        </p:txBody>
      </p:sp>
      <p:sp>
        <p:nvSpPr>
          <p:cNvPr id="2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90600" y="3100551"/>
            <a:ext cx="1431785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95775" y="3100551"/>
            <a:ext cx="2076320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OS Kernel code</a:t>
            </a:r>
          </a:p>
        </p:txBody>
      </p:sp>
      <p:sp>
        <p:nvSpPr>
          <p:cNvPr id="22" name="Line 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804988" y="3622838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811338" y="4227676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624388" y="4234026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1798637" y="4234026"/>
            <a:ext cx="28321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798638" y="4324513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77364" y="3862551"/>
            <a:ext cx="214223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54550" y="4206766"/>
            <a:ext cx="197485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Create page and </a:t>
            </a:r>
          </a:p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load into memory</a:t>
            </a:r>
          </a:p>
        </p:txBody>
      </p:sp>
      <p:sp>
        <p:nvSpPr>
          <p:cNvPr id="29" name="Rectangle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73350" y="4548351"/>
            <a:ext cx="853165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188720" y="4062249"/>
            <a:ext cx="614271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32292" y="3877583"/>
            <a:ext cx="19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latin typeface="Lato" panose="020F0502020204030203" pitchFamily="34" charset="0"/>
              </a:rPr>
              <a:t>handle_page_fault</a:t>
            </a:r>
            <a:r>
              <a:rPr lang="en-US" sz="1800" dirty="0">
                <a:latin typeface="Lato" panose="020F0502020204030203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3669400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a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18872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>
                <a:solidFill>
                  <a:srgbClr val="FF0000"/>
                </a:solidFill>
              </a:rPr>
              <a:t>Page miss causes page fault (an exception)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28255" y="2560320"/>
            <a:ext cx="8035098" cy="4206240"/>
            <a:chOff x="828255" y="2560320"/>
            <a:chExt cx="8035098" cy="4206240"/>
          </a:xfrm>
        </p:grpSpPr>
        <p:grpSp>
          <p:nvGrpSpPr>
            <p:cNvPr id="69" name="Group 68"/>
            <p:cNvGrpSpPr/>
            <p:nvPr/>
          </p:nvGrpSpPr>
          <p:grpSpPr>
            <a:xfrm>
              <a:off x="2743200" y="2560320"/>
              <a:ext cx="2498706" cy="2688245"/>
              <a:chOff x="1458695" y="1649970"/>
              <a:chExt cx="2498706" cy="2688245"/>
            </a:xfrm>
          </p:grpSpPr>
          <p:sp>
            <p:nvSpPr>
              <p:cNvPr id="70" name="Text Box 11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006005" y="1649970"/>
                <a:ext cx="1901952" cy="36576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Page Table (DRAM)</a:t>
                </a:r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1458695" y="2009175"/>
                <a:ext cx="2498706" cy="2329040"/>
                <a:chOff x="1458695" y="2009175"/>
                <a:chExt cx="2498706" cy="2329040"/>
              </a:xfrm>
            </p:grpSpPr>
            <p:sp>
              <p:nvSpPr>
                <p:cNvPr id="72" name="Rectangle 3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311481" y="36589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3" name="Rectangle 4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311481" y="3887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4" name="Rectangle 5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311481" y="3430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75" name="Rectangle 6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311481" y="2287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76" name="Rectangle 7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311481" y="25159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7" name="Rectangle 8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311481" y="2744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8" name="Rectangle 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311481" y="29731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9" name="Rectangle 10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311481" y="3201705"/>
                  <a:ext cx="1645920" cy="228600"/>
                </a:xfrm>
                <a:prstGeom prst="rect">
                  <a:avLst/>
                </a:prstGeom>
                <a:solidFill>
                  <a:srgbClr val="ADADEB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80" name="Rectangle 20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2006681" y="3658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1" name="Rectangle 21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006681" y="3887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2" name="Rectangle 22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006681" y="3430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3" name="Rectangle 23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2006681" y="2287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4" name="Rectangle 24"/>
                <p:cNvSpPr>
                  <a:spLocks noChangeArrowheads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2006681" y="2515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5" name="Rectangle 25"/>
                <p:cNvSpPr>
                  <a:spLocks noChangeArrowheads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2006681" y="2744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6" name="Rectangle 26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2006681" y="29731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7" name="Rectangle 27"/>
                <p:cNvSpPr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2006681" y="32017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8" name="Text Box 28"/>
                <p:cNvSpPr txBox="1">
                  <a:spLocks noChangeArrowheads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2008581" y="2009175"/>
                  <a:ext cx="301752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no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Valid</a:t>
                  </a:r>
                </a:p>
              </p:txBody>
            </p:sp>
            <p:sp>
              <p:nvSpPr>
                <p:cNvPr id="89" name="Text Box 37"/>
                <p:cNvSpPr txBox="1">
                  <a:spLocks noChangeArrowheads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2309456" y="2011680"/>
                  <a:ext cx="1600200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0" rIns="90000" bIns="0" anchor="ctr">
                  <a:norm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PPN/Disk </a:t>
                  </a:r>
                  <a:r>
                    <a:rPr lang="en-GB" sz="1600" i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Addr</a:t>
                  </a:r>
                  <a:endPara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0" name="Text Box 38"/>
                <p:cNvSpPr txBox="1"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458695" y="22860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0</a:t>
                  </a:r>
                </a:p>
              </p:txBody>
            </p:sp>
            <p:sp>
              <p:nvSpPr>
                <p:cNvPr id="91" name="Text Box 39"/>
                <p:cNvSpPr txBox="1"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458695" y="38862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7</a:t>
                  </a:r>
                </a:p>
              </p:txBody>
            </p:sp>
            <p:sp>
              <p:nvSpPr>
                <p:cNvPr id="92" name="Oval 43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3099816" y="3968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3" name="Oval 44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3099816" y="37398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4" name="Oval 45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3098668" y="2825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5" name="Oval 46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3098668" y="2596690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6" name="Oval 53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3101529" y="3054068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7" name="Oval 55"/>
                <p:cNvSpPr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3098414" y="32826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8" name="Rectangle 4"/>
                <p:cNvSpPr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311481" y="4109615"/>
                  <a:ext cx="1645920" cy="228600"/>
                </a:xfrm>
                <a:prstGeom prst="rect">
                  <a:avLst/>
                </a:prstGeom>
                <a:solidFill>
                  <a:schemeClr val="bg1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  <a:endParaRPr lang="en-US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9" name="Rectangle 21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2006681" y="410961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</a:p>
              </p:txBody>
            </p:sp>
          </p:grpSp>
        </p:grpSp>
        <p:grpSp>
          <p:nvGrpSpPr>
            <p:cNvPr id="100" name="Group 99"/>
            <p:cNvGrpSpPr/>
            <p:nvPr/>
          </p:nvGrpSpPr>
          <p:grpSpPr>
            <a:xfrm>
              <a:off x="6949440" y="2651760"/>
              <a:ext cx="1913913" cy="1600200"/>
              <a:chOff x="5669280" y="1097280"/>
              <a:chExt cx="1913913" cy="1600200"/>
            </a:xfrm>
          </p:grpSpPr>
          <p:sp>
            <p:nvSpPr>
              <p:cNvPr id="101" name="Text Box 12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69280" y="10972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Physical memory</a:t>
                </a:r>
              </a:p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(DRAM)</a:t>
                </a:r>
              </a:p>
            </p:txBody>
          </p:sp>
          <p:sp>
            <p:nvSpPr>
              <p:cNvPr id="102" name="Text Box 40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7039157" y="1596248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0</a:t>
                </a:r>
              </a:p>
            </p:txBody>
          </p:sp>
          <p:sp>
            <p:nvSpPr>
              <p:cNvPr id="103" name="Text Box 47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7039157" y="2423160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3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5669280" y="160020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1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5669280" y="187452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2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5669280" y="214884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7</a:t>
                </a: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5669280" y="242316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4</a:t>
                </a: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6949440" y="4389120"/>
              <a:ext cx="1371600" cy="2377440"/>
              <a:chOff x="7498080" y="3154680"/>
              <a:chExt cx="1371600" cy="2377440"/>
            </a:xfrm>
          </p:grpSpPr>
          <p:sp>
            <p:nvSpPr>
              <p:cNvPr id="109" name="Text Box 19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498080" y="31546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0" bIns="0" anchor="ctr" anchorCtr="0">
                <a:normAutofit lnSpcReduction="10000"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Virtual memory</a:t>
                </a:r>
                <a:b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(DRAM/disk)</a:t>
                </a:r>
              </a:p>
            </p:txBody>
          </p:sp>
          <p:sp>
            <p:nvSpPr>
              <p:cNvPr id="110" name="Rectangle 4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498080" y="36576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1</a:t>
                </a:r>
              </a:p>
            </p:txBody>
          </p:sp>
          <p:sp>
            <p:nvSpPr>
              <p:cNvPr id="111" name="Rectangle 4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498080" y="397764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2</a:t>
                </a:r>
              </a:p>
            </p:txBody>
          </p:sp>
          <p:sp>
            <p:nvSpPr>
              <p:cNvPr id="112" name="Rectangle 50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498080" y="461772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4</a:t>
                </a:r>
              </a:p>
            </p:txBody>
          </p:sp>
          <p:sp>
            <p:nvSpPr>
              <p:cNvPr id="113" name="Rectangle 5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7498080" y="493776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6</a:t>
                </a:r>
              </a:p>
            </p:txBody>
          </p:sp>
          <p:sp>
            <p:nvSpPr>
              <p:cNvPr id="114" name="Rectangle 52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7498080" y="52578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7</a:t>
                </a:r>
              </a:p>
            </p:txBody>
          </p:sp>
          <p:sp>
            <p:nvSpPr>
              <p:cNvPr id="115" name="Rectangle 5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7498080" y="429768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3</a:t>
                </a: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4416552" y="4005072"/>
              <a:ext cx="2532887" cy="2304288"/>
              <a:chOff x="3136392" y="3273552"/>
              <a:chExt cx="2532887" cy="2304288"/>
            </a:xfrm>
          </p:grpSpPr>
          <p:sp>
            <p:nvSpPr>
              <p:cNvPr id="117" name="Line 15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136392" y="3959352"/>
                <a:ext cx="2532887" cy="1618488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8" name="Line 54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136392" y="3273552"/>
                <a:ext cx="2532887" cy="1664208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4416553" y="3291840"/>
              <a:ext cx="2532886" cy="1627632"/>
              <a:chOff x="3136392" y="2560320"/>
              <a:chExt cx="2532886" cy="1627632"/>
            </a:xfrm>
          </p:grpSpPr>
          <p:sp>
            <p:nvSpPr>
              <p:cNvPr id="120" name="Line 16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 flipV="1">
                <a:off x="3136392" y="3108960"/>
                <a:ext cx="2532886" cy="107899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1" name="Line 1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3136392" y="2834639"/>
                <a:ext cx="2532886" cy="21031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2" name="Line 18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3136392" y="2560320"/>
                <a:ext cx="2532886" cy="25603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3" name="Line 56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3136392" y="3383280"/>
                <a:ext cx="2532886" cy="11887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cxnSp>
          <p:nvCxnSpPr>
            <p:cNvPr id="124" name="Shape 60"/>
            <p:cNvCxnSpPr>
              <a:stCxn id="125" idx="2"/>
              <a:endCxn id="86" idx="1"/>
            </p:cNvCxnSpPr>
            <p:nvPr>
              <p:custDataLst>
                <p:tags r:id="rId4"/>
              </p:custDataLst>
            </p:nvPr>
          </p:nvCxnSpPr>
          <p:spPr bwMode="auto">
            <a:xfrm rot="16200000" flipH="1">
              <a:off x="2045377" y="2751945"/>
              <a:ext cx="828787" cy="1662831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5" name="Rectangle 124"/>
            <p:cNvSpPr/>
            <p:nvPr>
              <p:custDataLst>
                <p:tags r:id="rId5"/>
              </p:custDataLst>
            </p:nvPr>
          </p:nvSpPr>
          <p:spPr bwMode="auto">
            <a:xfrm>
              <a:off x="828255" y="2926080"/>
              <a:ext cx="1600200" cy="242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96783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a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18872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>
                <a:solidFill>
                  <a:srgbClr val="FF0000"/>
                </a:solidFill>
              </a:rPr>
              <a:t>Page fault handler selects a </a:t>
            </a:r>
            <a:r>
              <a:rPr lang="en-GB" sz="2000" b="0" i="1" dirty="0">
                <a:solidFill>
                  <a:srgbClr val="FF0000"/>
                </a:solidFill>
              </a:rPr>
              <a:t>victim</a:t>
            </a:r>
            <a:r>
              <a:rPr lang="en-GB" sz="2000" b="0" dirty="0">
                <a:solidFill>
                  <a:srgbClr val="FF0000"/>
                </a:solidFill>
              </a:rPr>
              <a:t> to be evicted (here VP 4)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28255" y="2560320"/>
            <a:ext cx="8035098" cy="4206240"/>
            <a:chOff x="828255" y="2560320"/>
            <a:chExt cx="8035098" cy="4206240"/>
          </a:xfrm>
        </p:grpSpPr>
        <p:grpSp>
          <p:nvGrpSpPr>
            <p:cNvPr id="68" name="Group 67"/>
            <p:cNvGrpSpPr/>
            <p:nvPr/>
          </p:nvGrpSpPr>
          <p:grpSpPr>
            <a:xfrm>
              <a:off x="2743200" y="2560320"/>
              <a:ext cx="2498706" cy="2688245"/>
              <a:chOff x="1458695" y="1649970"/>
              <a:chExt cx="2498706" cy="2688245"/>
            </a:xfrm>
          </p:grpSpPr>
          <p:sp>
            <p:nvSpPr>
              <p:cNvPr id="69" name="Text Box 11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006005" y="1649970"/>
                <a:ext cx="1901952" cy="36576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Page Table (DRAM)</a:t>
                </a:r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1458695" y="2009175"/>
                <a:ext cx="2498706" cy="2329040"/>
                <a:chOff x="1458695" y="2009175"/>
                <a:chExt cx="2498706" cy="2329040"/>
              </a:xfrm>
            </p:grpSpPr>
            <p:sp>
              <p:nvSpPr>
                <p:cNvPr id="71" name="Rectangle 3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311481" y="36589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2" name="Rectangle 4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311481" y="3887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3" name="Rectangle 5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311481" y="3430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74" name="Rectangle 6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311481" y="2287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75" name="Rectangle 7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311481" y="25159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6" name="Rectangle 8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311481" y="2744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7" name="Rectangle 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311481" y="29731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8" name="Rectangle 10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311481" y="3201705"/>
                  <a:ext cx="1645920" cy="228600"/>
                </a:xfrm>
                <a:prstGeom prst="rect">
                  <a:avLst/>
                </a:prstGeom>
                <a:solidFill>
                  <a:srgbClr val="ADADEB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9" name="Rectangle 20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2006681" y="3658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0" name="Rectangle 21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006681" y="3887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1" name="Rectangle 22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006681" y="3430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2" name="Rectangle 23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2006681" y="2287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3" name="Rectangle 24"/>
                <p:cNvSpPr>
                  <a:spLocks noChangeArrowheads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2006681" y="2515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4" name="Rectangle 25"/>
                <p:cNvSpPr>
                  <a:spLocks noChangeArrowheads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2006681" y="2744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5" name="Rectangle 26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2006681" y="29731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6" name="Rectangle 27"/>
                <p:cNvSpPr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2006681" y="32017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7" name="Text Box 28"/>
                <p:cNvSpPr txBox="1">
                  <a:spLocks noChangeArrowheads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2008581" y="2009175"/>
                  <a:ext cx="301752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no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Valid</a:t>
                  </a:r>
                </a:p>
              </p:txBody>
            </p:sp>
            <p:sp>
              <p:nvSpPr>
                <p:cNvPr id="88" name="Text Box 37"/>
                <p:cNvSpPr txBox="1">
                  <a:spLocks noChangeArrowheads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2309456" y="2011680"/>
                  <a:ext cx="1600200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0" rIns="90000" bIns="0" anchor="ctr">
                  <a:norm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PPN/Disk </a:t>
                  </a:r>
                  <a:r>
                    <a:rPr lang="en-GB" sz="1600" i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Addr</a:t>
                  </a:r>
                  <a:endPara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9" name="Text Box 38"/>
                <p:cNvSpPr txBox="1"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458695" y="22860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0</a:t>
                  </a:r>
                </a:p>
              </p:txBody>
            </p:sp>
            <p:sp>
              <p:nvSpPr>
                <p:cNvPr id="90" name="Text Box 39"/>
                <p:cNvSpPr txBox="1"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458695" y="38862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7</a:t>
                  </a:r>
                </a:p>
              </p:txBody>
            </p:sp>
            <p:sp>
              <p:nvSpPr>
                <p:cNvPr id="91" name="Oval 43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3099816" y="3968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2" name="Oval 44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3099816" y="37398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3" name="Oval 45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3098668" y="2825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4" name="Oval 46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3098668" y="2596690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5" name="Oval 53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3101529" y="3054068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6" name="Oval 55"/>
                <p:cNvSpPr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3098414" y="3282696"/>
                  <a:ext cx="76200" cy="76200"/>
                </a:xfrm>
                <a:prstGeom prst="ellipse">
                  <a:avLst/>
                </a:prstGeom>
                <a:solidFill>
                  <a:srgbClr val="C00000"/>
                </a:solidFill>
                <a:ln w="12600">
                  <a:solidFill>
                    <a:srgbClr val="C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7" name="Rectangle 4"/>
                <p:cNvSpPr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311481" y="4109615"/>
                  <a:ext cx="1645920" cy="228600"/>
                </a:xfrm>
                <a:prstGeom prst="rect">
                  <a:avLst/>
                </a:prstGeom>
                <a:solidFill>
                  <a:schemeClr val="bg1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  <a:endParaRPr lang="en-US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8" name="Rectangle 21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2006681" y="410961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</a:p>
              </p:txBody>
            </p:sp>
          </p:grpSp>
        </p:grpSp>
        <p:grpSp>
          <p:nvGrpSpPr>
            <p:cNvPr id="99" name="Group 98"/>
            <p:cNvGrpSpPr/>
            <p:nvPr/>
          </p:nvGrpSpPr>
          <p:grpSpPr>
            <a:xfrm>
              <a:off x="6949440" y="2651760"/>
              <a:ext cx="1913913" cy="1600200"/>
              <a:chOff x="5669280" y="1097280"/>
              <a:chExt cx="1913913" cy="1600200"/>
            </a:xfrm>
          </p:grpSpPr>
          <p:sp>
            <p:nvSpPr>
              <p:cNvPr id="100" name="Text Box 12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69280" y="10972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Physical memory</a:t>
                </a:r>
              </a:p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(DRAM)</a:t>
                </a:r>
              </a:p>
            </p:txBody>
          </p:sp>
          <p:sp>
            <p:nvSpPr>
              <p:cNvPr id="101" name="Text Box 40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7039157" y="1596248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0</a:t>
                </a:r>
              </a:p>
            </p:txBody>
          </p:sp>
          <p:sp>
            <p:nvSpPr>
              <p:cNvPr id="102" name="Text Box 47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7039157" y="2423160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3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5669280" y="160020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1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5669280" y="187452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2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5669280" y="214884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7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5669280" y="2423160"/>
                <a:ext cx="1371600" cy="274320"/>
              </a:xfrm>
              <a:prstGeom prst="rect">
                <a:avLst/>
              </a:prstGeom>
              <a:solidFill>
                <a:srgbClr val="F1C7C7"/>
              </a:solidFill>
              <a:ln w="19050">
                <a:solidFill>
                  <a:srgbClr val="C00000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4</a:t>
                </a: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6949440" y="4389120"/>
              <a:ext cx="1371600" cy="2377440"/>
              <a:chOff x="7498080" y="3154680"/>
              <a:chExt cx="1371600" cy="2377440"/>
            </a:xfrm>
          </p:grpSpPr>
          <p:sp>
            <p:nvSpPr>
              <p:cNvPr id="108" name="Text Box 19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498080" y="31546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0" bIns="0" anchor="ctr" anchorCtr="0">
                <a:normAutofit lnSpcReduction="10000"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Virtual memory</a:t>
                </a:r>
                <a:b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(DRAM/disk)</a:t>
                </a:r>
              </a:p>
            </p:txBody>
          </p:sp>
          <p:sp>
            <p:nvSpPr>
              <p:cNvPr id="109" name="Rectangle 4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498080" y="36576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1</a:t>
                </a:r>
              </a:p>
            </p:txBody>
          </p:sp>
          <p:sp>
            <p:nvSpPr>
              <p:cNvPr id="110" name="Rectangle 4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498080" y="397764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2</a:t>
                </a:r>
              </a:p>
            </p:txBody>
          </p:sp>
          <p:sp>
            <p:nvSpPr>
              <p:cNvPr id="111" name="Rectangle 50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498080" y="461772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4</a:t>
                </a:r>
              </a:p>
            </p:txBody>
          </p:sp>
          <p:sp>
            <p:nvSpPr>
              <p:cNvPr id="112" name="Rectangle 5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7498080" y="493776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6</a:t>
                </a:r>
              </a:p>
            </p:txBody>
          </p:sp>
          <p:sp>
            <p:nvSpPr>
              <p:cNvPr id="113" name="Rectangle 52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7498080" y="52578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7</a:t>
                </a:r>
              </a:p>
            </p:txBody>
          </p:sp>
          <p:sp>
            <p:nvSpPr>
              <p:cNvPr id="114" name="Rectangle 5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7498080" y="429768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3</a:t>
                </a:r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4416552" y="4005072"/>
              <a:ext cx="2532887" cy="2304288"/>
              <a:chOff x="3136392" y="3273552"/>
              <a:chExt cx="2532887" cy="2304288"/>
            </a:xfrm>
          </p:grpSpPr>
          <p:sp>
            <p:nvSpPr>
              <p:cNvPr id="116" name="Line 15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136392" y="3959352"/>
                <a:ext cx="2532887" cy="1618488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7" name="Line 54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136392" y="3273552"/>
                <a:ext cx="2532887" cy="1664208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4416553" y="3291840"/>
              <a:ext cx="2532886" cy="1627632"/>
              <a:chOff x="3136392" y="2560320"/>
              <a:chExt cx="2532886" cy="1627632"/>
            </a:xfrm>
          </p:grpSpPr>
          <p:sp>
            <p:nvSpPr>
              <p:cNvPr id="119" name="Line 16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 flipV="1">
                <a:off x="3136392" y="3108960"/>
                <a:ext cx="2532886" cy="107899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0" name="Line 1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3136392" y="2834639"/>
                <a:ext cx="2532886" cy="21031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1" name="Line 18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3136392" y="2560320"/>
                <a:ext cx="2532886" cy="25603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2" name="Line 56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3136392" y="3383280"/>
                <a:ext cx="2532886" cy="118872"/>
              </a:xfrm>
              <a:prstGeom prst="line">
                <a:avLst/>
              </a:prstGeom>
              <a:noFill/>
              <a:ln w="1908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cxnSp>
          <p:nvCxnSpPr>
            <p:cNvPr id="123" name="Shape 60"/>
            <p:cNvCxnSpPr>
              <a:stCxn id="124" idx="2"/>
              <a:endCxn id="85" idx="1"/>
            </p:cNvCxnSpPr>
            <p:nvPr>
              <p:custDataLst>
                <p:tags r:id="rId4"/>
              </p:custDataLst>
            </p:nvPr>
          </p:nvCxnSpPr>
          <p:spPr bwMode="auto">
            <a:xfrm rot="16200000" flipH="1">
              <a:off x="2045377" y="2751945"/>
              <a:ext cx="828787" cy="1662831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4" name="Rectangle 123"/>
            <p:cNvSpPr/>
            <p:nvPr>
              <p:custDataLst>
                <p:tags r:id="rId5"/>
              </p:custDataLst>
            </p:nvPr>
          </p:nvSpPr>
          <p:spPr bwMode="auto">
            <a:xfrm>
              <a:off x="828255" y="2926080"/>
              <a:ext cx="1600200" cy="242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81847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a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18872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>
                <a:solidFill>
                  <a:srgbClr val="FF0000"/>
                </a:solidFill>
              </a:rPr>
              <a:t>Page fault handler selects a </a:t>
            </a:r>
            <a:r>
              <a:rPr lang="en-GB" sz="2000" b="0" i="1" dirty="0">
                <a:solidFill>
                  <a:srgbClr val="FF0000"/>
                </a:solidFill>
              </a:rPr>
              <a:t>victim</a:t>
            </a:r>
            <a:r>
              <a:rPr lang="en-GB" sz="2000" b="0" dirty="0">
                <a:solidFill>
                  <a:srgbClr val="FF0000"/>
                </a:solidFill>
              </a:rPr>
              <a:t> to be evicted (here VP 4)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28255" y="2560320"/>
            <a:ext cx="8035098" cy="4206240"/>
            <a:chOff x="828255" y="2560320"/>
            <a:chExt cx="8035098" cy="4206240"/>
          </a:xfrm>
        </p:grpSpPr>
        <p:grpSp>
          <p:nvGrpSpPr>
            <p:cNvPr id="127" name="Group 126"/>
            <p:cNvGrpSpPr/>
            <p:nvPr/>
          </p:nvGrpSpPr>
          <p:grpSpPr>
            <a:xfrm>
              <a:off x="2743200" y="2560320"/>
              <a:ext cx="2498706" cy="2688245"/>
              <a:chOff x="1458695" y="1649970"/>
              <a:chExt cx="2498706" cy="2688245"/>
            </a:xfrm>
          </p:grpSpPr>
          <p:sp>
            <p:nvSpPr>
              <p:cNvPr id="128" name="Text Box 11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006005" y="1649970"/>
                <a:ext cx="1901952" cy="36576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Page Table (DRAM)</a:t>
                </a:r>
              </a:p>
            </p:txBody>
          </p:sp>
          <p:grpSp>
            <p:nvGrpSpPr>
              <p:cNvPr id="129" name="Group 128"/>
              <p:cNvGrpSpPr/>
              <p:nvPr/>
            </p:nvGrpSpPr>
            <p:grpSpPr>
              <a:xfrm>
                <a:off x="1458695" y="2009175"/>
                <a:ext cx="2498706" cy="2329040"/>
                <a:chOff x="1458695" y="2009175"/>
                <a:chExt cx="2498706" cy="2329040"/>
              </a:xfrm>
            </p:grpSpPr>
            <p:sp>
              <p:nvSpPr>
                <p:cNvPr id="130" name="Rectangle 3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311481" y="36589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1" name="Rectangle 4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311481" y="3887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2" name="Rectangle 5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311481" y="3430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133" name="Rectangle 6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311481" y="2287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134" name="Rectangle 7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311481" y="25159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5" name="Rectangle 8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311481" y="2744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6" name="Rectangle 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311481" y="2973105"/>
                  <a:ext cx="1645920" cy="228600"/>
                </a:xfrm>
                <a:prstGeom prst="rect">
                  <a:avLst/>
                </a:prstGeom>
                <a:solidFill>
                  <a:srgbClr val="60C99C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7" name="Rectangle 10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311481" y="32017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8" name="Rectangle 20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2006681" y="3658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139" name="Rectangle 21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006681" y="3887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140" name="Rectangle 22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006681" y="3430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141" name="Rectangle 23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2006681" y="2287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142" name="Rectangle 24"/>
                <p:cNvSpPr>
                  <a:spLocks noChangeArrowheads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2006681" y="2515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143" name="Rectangle 25"/>
                <p:cNvSpPr>
                  <a:spLocks noChangeArrowheads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2006681" y="2744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144" name="Rectangle 26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2006681" y="29731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145" name="Rectangle 27"/>
                <p:cNvSpPr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2006681" y="32017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146" name="Text Box 28"/>
                <p:cNvSpPr txBox="1">
                  <a:spLocks noChangeArrowheads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2008581" y="2009175"/>
                  <a:ext cx="301752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no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Valid</a:t>
                  </a:r>
                </a:p>
              </p:txBody>
            </p:sp>
            <p:sp>
              <p:nvSpPr>
                <p:cNvPr id="147" name="Text Box 37"/>
                <p:cNvSpPr txBox="1">
                  <a:spLocks noChangeArrowheads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2309456" y="2011680"/>
                  <a:ext cx="1600200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0" rIns="90000" bIns="0" anchor="ctr">
                  <a:norm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PPN/Disk </a:t>
                  </a:r>
                  <a:r>
                    <a:rPr lang="en-GB" sz="1600" i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Addr</a:t>
                  </a:r>
                  <a:endPara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8" name="Text Box 38"/>
                <p:cNvSpPr txBox="1"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458695" y="22860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0</a:t>
                  </a:r>
                </a:p>
              </p:txBody>
            </p:sp>
            <p:sp>
              <p:nvSpPr>
                <p:cNvPr id="149" name="Text Box 39"/>
                <p:cNvSpPr txBox="1"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458695" y="38862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7</a:t>
                  </a:r>
                </a:p>
              </p:txBody>
            </p:sp>
            <p:sp>
              <p:nvSpPr>
                <p:cNvPr id="150" name="Oval 43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3099816" y="3968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1" name="Oval 44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3099816" y="37398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2" name="Oval 45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3098668" y="2825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3" name="Oval 46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3098668" y="2596690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4" name="Oval 53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3101529" y="3054068"/>
                  <a:ext cx="76200" cy="76200"/>
                </a:xfrm>
                <a:prstGeom prst="ellipse">
                  <a:avLst/>
                </a:prstGeom>
                <a:solidFill>
                  <a:srgbClr val="00664D"/>
                </a:solidFill>
                <a:ln w="12600">
                  <a:solidFill>
                    <a:srgbClr val="00664D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5" name="Oval 55"/>
                <p:cNvSpPr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3098414" y="3282696"/>
                  <a:ext cx="76200" cy="76200"/>
                </a:xfrm>
                <a:prstGeom prst="ellipse">
                  <a:avLst/>
                </a:prstGeom>
                <a:solidFill>
                  <a:srgbClr val="C00000"/>
                </a:solidFill>
                <a:ln w="12600">
                  <a:solidFill>
                    <a:srgbClr val="C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6" name="Rectangle 4"/>
                <p:cNvSpPr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311481" y="4109615"/>
                  <a:ext cx="1645920" cy="228600"/>
                </a:xfrm>
                <a:prstGeom prst="rect">
                  <a:avLst/>
                </a:prstGeom>
                <a:solidFill>
                  <a:schemeClr val="bg1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  <a:endParaRPr lang="en-US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7" name="Rectangle 21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2006681" y="410961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6949440" y="2651760"/>
              <a:ext cx="1913913" cy="1600200"/>
              <a:chOff x="5669280" y="1097280"/>
              <a:chExt cx="1913913" cy="1600200"/>
            </a:xfrm>
          </p:grpSpPr>
          <p:sp>
            <p:nvSpPr>
              <p:cNvPr id="159" name="Text Box 12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69280" y="10972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Physical memory</a:t>
                </a:r>
              </a:p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(DRAM)</a:t>
                </a:r>
              </a:p>
            </p:txBody>
          </p:sp>
          <p:sp>
            <p:nvSpPr>
              <p:cNvPr id="160" name="Text Box 40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7039157" y="1596248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0</a:t>
                </a:r>
              </a:p>
            </p:txBody>
          </p:sp>
          <p:sp>
            <p:nvSpPr>
              <p:cNvPr id="161" name="Text Box 47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7039157" y="2423160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3</a:t>
                </a: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5669280" y="160020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1</a:t>
                </a: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5669280" y="187452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2</a:t>
                </a: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5669280" y="214884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7</a:t>
                </a:r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5669280" y="2423160"/>
                <a:ext cx="1371600" cy="274320"/>
              </a:xfrm>
              <a:prstGeom prst="rect">
                <a:avLst/>
              </a:prstGeom>
              <a:solidFill>
                <a:srgbClr val="60C99C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3</a:t>
                </a:r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6949440" y="4389120"/>
              <a:ext cx="1371600" cy="2377440"/>
              <a:chOff x="7498080" y="3154680"/>
              <a:chExt cx="1371600" cy="2377440"/>
            </a:xfrm>
          </p:grpSpPr>
          <p:sp>
            <p:nvSpPr>
              <p:cNvPr id="167" name="Text Box 19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498080" y="31546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0" bIns="0" anchor="ctr" anchorCtr="0">
                <a:normAutofit lnSpcReduction="10000"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Virtual memory</a:t>
                </a:r>
                <a:b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(DRAM/disk)</a:t>
                </a:r>
              </a:p>
            </p:txBody>
          </p:sp>
          <p:sp>
            <p:nvSpPr>
              <p:cNvPr id="168" name="Rectangle 4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498080" y="36576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1</a:t>
                </a:r>
              </a:p>
            </p:txBody>
          </p:sp>
          <p:sp>
            <p:nvSpPr>
              <p:cNvPr id="169" name="Rectangle 4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498080" y="397764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2</a:t>
                </a:r>
              </a:p>
            </p:txBody>
          </p:sp>
          <p:sp>
            <p:nvSpPr>
              <p:cNvPr id="170" name="Rectangle 50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498080" y="4617720"/>
                <a:ext cx="1371600" cy="274320"/>
              </a:xfrm>
              <a:prstGeom prst="rect">
                <a:avLst/>
              </a:prstGeom>
              <a:solidFill>
                <a:srgbClr val="F1C7C7"/>
              </a:solidFill>
              <a:ln w="19080">
                <a:solidFill>
                  <a:srgbClr val="C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4</a:t>
                </a:r>
              </a:p>
            </p:txBody>
          </p:sp>
          <p:sp>
            <p:nvSpPr>
              <p:cNvPr id="171" name="Rectangle 5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7498080" y="493776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6</a:t>
                </a:r>
              </a:p>
            </p:txBody>
          </p:sp>
          <p:sp>
            <p:nvSpPr>
              <p:cNvPr id="172" name="Rectangle 52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7498080" y="52578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7</a:t>
                </a:r>
              </a:p>
            </p:txBody>
          </p:sp>
          <p:sp>
            <p:nvSpPr>
              <p:cNvPr id="173" name="Rectangle 5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7498080" y="429768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3</a:t>
                </a:r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4416552" y="4233672"/>
              <a:ext cx="2532887" cy="2075688"/>
              <a:chOff x="3136392" y="3502152"/>
              <a:chExt cx="2532887" cy="2075688"/>
            </a:xfrm>
          </p:grpSpPr>
          <p:sp>
            <p:nvSpPr>
              <p:cNvPr id="175" name="Line 15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136392" y="3959352"/>
                <a:ext cx="2532887" cy="1618488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76" name="Line 54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136392" y="3502152"/>
                <a:ext cx="2532887" cy="1755648"/>
              </a:xfrm>
              <a:prstGeom prst="line">
                <a:avLst/>
              </a:prstGeom>
              <a:noFill/>
              <a:ln w="19080">
                <a:solidFill>
                  <a:srgbClr val="C00000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177" name="Group 176"/>
            <p:cNvGrpSpPr/>
            <p:nvPr/>
          </p:nvGrpSpPr>
          <p:grpSpPr>
            <a:xfrm>
              <a:off x="4416553" y="3291840"/>
              <a:ext cx="2532886" cy="1627632"/>
              <a:chOff x="3136392" y="2560320"/>
              <a:chExt cx="2532886" cy="1627632"/>
            </a:xfrm>
          </p:grpSpPr>
          <p:sp>
            <p:nvSpPr>
              <p:cNvPr id="178" name="Line 16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 flipV="1">
                <a:off x="3136392" y="3108960"/>
                <a:ext cx="2532886" cy="107899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79" name="Line 1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3136392" y="2834639"/>
                <a:ext cx="2532886" cy="21031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80" name="Line 18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3136392" y="2560320"/>
                <a:ext cx="2532886" cy="25603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81" name="Line 56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136392" y="3273552"/>
                <a:ext cx="2532886" cy="109728"/>
              </a:xfrm>
              <a:prstGeom prst="line">
                <a:avLst/>
              </a:prstGeom>
              <a:noFill/>
              <a:ln w="19080">
                <a:solidFill>
                  <a:srgbClr val="00664D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cxnSp>
          <p:nvCxnSpPr>
            <p:cNvPr id="182" name="Shape 60"/>
            <p:cNvCxnSpPr>
              <a:stCxn id="183" idx="2"/>
              <a:endCxn id="144" idx="1"/>
            </p:cNvCxnSpPr>
            <p:nvPr>
              <p:custDataLst>
                <p:tags r:id="rId4"/>
              </p:custDataLst>
            </p:nvPr>
          </p:nvCxnSpPr>
          <p:spPr bwMode="auto">
            <a:xfrm rot="16200000" flipH="1">
              <a:off x="2045377" y="2751945"/>
              <a:ext cx="828787" cy="1662831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3" name="Rectangle 182"/>
            <p:cNvSpPr/>
            <p:nvPr>
              <p:custDataLst>
                <p:tags r:id="rId5"/>
              </p:custDataLst>
            </p:nvPr>
          </p:nvSpPr>
          <p:spPr bwMode="auto">
            <a:xfrm>
              <a:off x="828255" y="2926080"/>
              <a:ext cx="1600200" cy="242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34637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6639</TotalTime>
  <Words>5614</Words>
  <Application>Microsoft Office PowerPoint</Application>
  <PresentationFormat>On-screen Show (4:3)</PresentationFormat>
  <Paragraphs>1905</Paragraphs>
  <Slides>47</Slides>
  <Notes>39</Notes>
  <HiddenSlides>2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Anonymous Pro</vt:lpstr>
      <vt:lpstr>Arial</vt:lpstr>
      <vt:lpstr>Arial Narrow</vt:lpstr>
      <vt:lpstr>Calibri</vt:lpstr>
      <vt:lpstr>Cambria Math</vt:lpstr>
      <vt:lpstr>Courier New</vt:lpstr>
      <vt:lpstr>Lato</vt:lpstr>
      <vt:lpstr>Roboto Regular</vt:lpstr>
      <vt:lpstr>Times New Roman</vt:lpstr>
      <vt:lpstr>Wingdings</vt:lpstr>
      <vt:lpstr>UWTheme-351-Au18</vt:lpstr>
      <vt:lpstr>Virtual Memory II CSE 351 Summer 2019</vt:lpstr>
      <vt:lpstr>Administrivia</vt:lpstr>
      <vt:lpstr>Quick Review</vt:lpstr>
      <vt:lpstr>Page Hit</vt:lpstr>
      <vt:lpstr>Page Fault</vt:lpstr>
      <vt:lpstr>Page Fault Exception</vt:lpstr>
      <vt:lpstr>Handling a Page Fault</vt:lpstr>
      <vt:lpstr>Handling a Page Fault</vt:lpstr>
      <vt:lpstr>Handling a Page Fault</vt:lpstr>
      <vt:lpstr>Handling a Page Fault</vt:lpstr>
      <vt:lpstr>Peer Instruction Question</vt:lpstr>
      <vt:lpstr>Virtual Memory (VM)</vt:lpstr>
      <vt:lpstr>VM for Managing Multiple Processes</vt:lpstr>
      <vt:lpstr>Simplifying Linking and Loading</vt:lpstr>
      <vt:lpstr>VM for Protection and Sharing</vt:lpstr>
      <vt:lpstr>Memory Protection Within Process</vt:lpstr>
      <vt:lpstr>Address Translation:  Page Hit</vt:lpstr>
      <vt:lpstr>Address Translation:  Page Fault</vt:lpstr>
      <vt:lpstr>Hmm… Translation Sounds Slow</vt:lpstr>
      <vt:lpstr>Speeding up Translation with a TLB</vt:lpstr>
      <vt:lpstr>TLB Hit</vt:lpstr>
      <vt:lpstr>TLB Miss</vt:lpstr>
      <vt:lpstr>Fetching Data on a Memory Read</vt:lpstr>
      <vt:lpstr>Address Translation</vt:lpstr>
      <vt:lpstr>Simple Memory System Example (small)</vt:lpstr>
      <vt:lpstr>Simple Memory System:  Page Table</vt:lpstr>
      <vt:lpstr>Simple Memory System:  TLB</vt:lpstr>
      <vt:lpstr>Simple Memory System:  Cache</vt:lpstr>
      <vt:lpstr>Current State of Memory System</vt:lpstr>
      <vt:lpstr>Memory Request Example #1</vt:lpstr>
      <vt:lpstr>Memory Request Example #2</vt:lpstr>
      <vt:lpstr>Memory Request Example #3</vt:lpstr>
      <vt:lpstr>Memory Request Example #4</vt:lpstr>
      <vt:lpstr>Memory Overview</vt:lpstr>
      <vt:lpstr>Page Table Reality</vt:lpstr>
      <vt:lpstr>A Solution:  Multi-level Page Tables</vt:lpstr>
      <vt:lpstr>Multi-level Page Tables</vt:lpstr>
      <vt:lpstr>PowerPoint Presentation</vt:lpstr>
      <vt:lpstr>Underlying Vulnerability:  Row Hammer</vt:lpstr>
      <vt:lpstr>Row Hammer Exploit</vt:lpstr>
      <vt:lpstr>Consequences of Row Hammer</vt:lpstr>
      <vt:lpstr>Effectiveness?</vt:lpstr>
      <vt:lpstr>What’s DRAMMER?</vt:lpstr>
      <vt:lpstr>DRAMMER Demo Video </vt:lpstr>
      <vt:lpstr>How did we get here?</vt:lpstr>
      <vt:lpstr>More reading for those interested</vt:lpstr>
      <vt:lpstr>Quick Review Answers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Memory III CSE 351 Spring 2019</dc:title>
  <dc:creator>Justin Hsia</dc:creator>
  <cp:lastModifiedBy>Sam Wolfson</cp:lastModifiedBy>
  <cp:revision>209</cp:revision>
  <cp:lastPrinted>2019-08-09T02:26:59Z</cp:lastPrinted>
  <dcterms:created xsi:type="dcterms:W3CDTF">2016-11-18T09:42:13Z</dcterms:created>
  <dcterms:modified xsi:type="dcterms:W3CDTF">2019-08-09T20:11:48Z</dcterms:modified>
</cp:coreProperties>
</file>