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ink/ink5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6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4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5.xml" ContentType="application/vnd.openxmlformats-officedocument.presentationml.notesSlide+xml"/>
  <Override PartName="/ppt/ink/ink7.xml" ContentType="application/inkml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0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1.xml" ContentType="application/vnd.openxmlformats-officedocument.presentationml.notesSlide+xml"/>
  <Override PartName="/ppt/ink/ink8.xml" ContentType="application/inkml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2.xml" ContentType="application/vnd.openxmlformats-officedocument.presentationml.notesSlide+xml"/>
  <Override PartName="/ppt/ink/ink9.xml" ContentType="application/inkml+xml"/>
  <Override PartName="/ppt/notesSlides/notesSlide23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5.xml" ContentType="application/vnd.openxmlformats-officedocument.presentationml.notesSlide+xml"/>
  <Override PartName="/ppt/ink/ink10.xml" ContentType="application/inkml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6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27.xml" ContentType="application/vnd.openxmlformats-officedocument.presentationml.notesSlide+xml"/>
  <Override PartName="/ppt/ink/ink11.xml" ContentType="application/inkml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28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2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30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31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32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33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34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35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36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37.xml" ContentType="application/inkml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45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51"/>
  </p:notesMasterIdLst>
  <p:handoutMasterIdLst>
    <p:handoutMasterId r:id="rId52"/>
  </p:handoutMasterIdLst>
  <p:sldIdLst>
    <p:sldId id="332" r:id="rId2"/>
    <p:sldId id="300" r:id="rId3"/>
    <p:sldId id="321" r:id="rId4"/>
    <p:sldId id="333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298" r:id="rId16"/>
    <p:sldId id="269" r:id="rId17"/>
    <p:sldId id="270" r:id="rId18"/>
    <p:sldId id="303" r:id="rId19"/>
    <p:sldId id="271" r:id="rId20"/>
    <p:sldId id="272" r:id="rId21"/>
    <p:sldId id="273" r:id="rId22"/>
    <p:sldId id="274" r:id="rId23"/>
    <p:sldId id="275" r:id="rId24"/>
    <p:sldId id="276" r:id="rId25"/>
    <p:sldId id="297" r:id="rId26"/>
    <p:sldId id="30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20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6" r:id="rId49"/>
    <p:sldId id="317" r:id="rId50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6D6F4"/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1" autoAdjust="0"/>
    <p:restoredTop sz="82588" autoAdjust="0"/>
  </p:normalViewPr>
  <p:slideViewPr>
    <p:cSldViewPr snapToGrid="0">
      <p:cViewPr>
        <p:scale>
          <a:sx n="87" d="100"/>
          <a:sy n="87" d="100"/>
        </p:scale>
        <p:origin x="8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88" d="100"/>
          <a:sy n="188" d="100"/>
        </p:scale>
        <p:origin x="184" y="8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97C851E-4691-49CB-95CA-C5D98F92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07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7:52:06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8257 10891 172 0,'0'0'8'0,"0"0"1"0,0 0-9 0,0 0 0 16,0 0 0-16,0 0 0 0,0 0 360 0,0 0 69 15,5-8 15-15,-5 8 2 0,0 0-225 0,0-4-45 16,0 4-8-16,0 0-3 0,0 0-71 0,0 0-14 16,0 0-4-16,9-8 0 0,-9 8 16 0,0-7 4 15,-9 3 0-15,9 4 0 0,-5-8-52 0,1 4-9 16,0 0-3-16,-9 0 0 0,0 4-12 0,4-3-2 15,0 3-1-15,1 0 0 0,-10 3-7 0,1 1-2 16,4 4 0-16,4 0 0 0,-8-1 0 0,4 5 0 16,4 0 0-16,-8 3 0 0,-1 0 19 0,1 1 3 15,8-1 1-15,-4 1 0 0,-4-1-42 0,13 1-8 0,-9-1-1 0,13-3-1 16,-9 3 21-16,0-3 0 0,5 3 0 0,4-3 0 16,-4-1 0-16,4 5 8 0,0-1-8 0,0 1 0 15,0-5 8-15,0 5-8 0,0-5 0 0,4 5 8 16,-4-5-8-16,0-3 0 0,0-8 0 0,13 12 0 15,-9-5 0-15,1-3 0 0,8 4 8 0,-5 0-8 16,5-4 0-16,5-4 0 0,-1 3 0 0,0 1 8 16,5-4 1-16,-13 4 0 0,4-4 0 0,4 4 0 15,-12-4-9-15,8 4-9 0,4-4 9 0,-8 0-13 16,-9 0 13-16,13-4 0 0,4 4 0 0,-8-4 0 16,-9 4 0-16,8-4 0 0,10-3 8 0,-18 7-8 15,0-4 0-15,4-4 0 0,0 0 0 0,-4 8 0 0,14-11 0 0,-14 3 0 16,0 8 0-16,0-12 0 0,4 5 0 0,0-5 0 15,-4 4 0-15,9-3 0 0,-5 3 8 0,-4 8-8 16,0-12 0-16,0 12 0 0,5-7 0 0,3-5 0 16,-8 1 0-16,5 3 0 0,-5 8 0 0,0-12 0 15,0-3 0-15,8 7 0 0,-8-4 0 0,0 1 0 16,0-1 0-16,0 1 0 0,0-5 0 0,0 1 0 16,0-1 0-16,0 1 0 0,0 0 0 0,0-5 0 15,0 1 0-15,0 0 0 0,0-5 0 0,0 1 0 16,0 4 10-16,0-4-10 0,0 0 11 0,0 3-3 15,0-3-8-15,0 4 12 0,0 0-12 0,0-1 8 16,-8-3-8-16,8 8 0 0,0-5 0 0,0 5 8 16,0-1-8-16,0 1 0 0,0 3 10 0,0 1-1 15,-5-1 0-15,5 5 0 0,0-5-25 0,-8 4-4 0,8-3-2 0,0 3 0 16,-5 0 69-16,5 1 13 0,0 7 4 16,0 0 0-16,0 0-64 0,0 0-18 0,0 0-1 0,0 0 0 15,0 0 19-15,0 0 14 0,0 0-2 0,0 0-1 16,0 0-2-16,0 0 0 0,0 0 0 0,0 0 0 15,0 7-9-15,0 5 0 0,0-12 9 0,-4 11-9 16,-5-3 0-16,9 4 0 0,-4-1 0 0,4 1 8 16,-4-1-8-16,4 5 0 0,0-1 0 0,4 5 0 15,-4-1 10-15,0 0-2 0,4 4-8 0,-4 1 12 16,9 3-1-16,-5-4-1 0,-4 4 0 0,5 4 0 16,3-4-2-16,-8 4-8 0,0-4 12 0,5 0-4 15,-5-4-8-15,0 4 0 0,0-8 0 0,0 4 0 16,-5-3 0-16,5-1 0 0,0-4 0 0,0 1 0 15,0-1 0-15,0 1 0 0,5-5 0 0,-5 5 0 16,0-5-20-16,0 5-8 0,8-5-3 0,-8 1 0 0,0-4 50 0,0 3 9 16,9-3 3-16,-9 3 0 0,0-11-31 0,0 8 8 15,0-8-8-15,4 12 4 0,-4-12-4 0,5 11 0 16,-5-11 0-16,0 0 0 0,0 0-11 0,0 0 2 16,0 0 0-16,0 0-1077 15,0 0-215-15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19:55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18137 6177 1310 0,'0'0'58'0,"0"0"12"16,0 0-56-16,4-4-14 0,-4 4 0 0,0-8 0 15,0 8 244-15,0 0 47 0,4-8 9 0,-4 8 1 0,0 0-109 0,0 0-21 16,0 0-5-16,0 0-1 0,0 0-71 0,-4 12-14 16,0 3-4-16,-9 1 0 0,8 3-30 0,-12 4-6 15,4 0-2-15,-4 8 0 0,-1 0-13 0,1 0-2 16,-5 0-1-16,5-4 0 0,-5 0 2 0,5 0 1 16,-1-4 0-16,5 0 0 0,0-3-33 0,-4-1-8 15,4 0 0-15,4-7-1 0,-4 3 6 0,9 1 2 16,-9-9 0-16,4 5 0 15,-4-4-75-15,9 3-14 0,4-11-3 0,0 0-1 16,-5 8-98-16,5-8-20 0,0 0-4 0,0 0-563 16,0 0-112-16</inkml:trace>
  <inkml:trace contextRef="#ctx0" brushRef="#br0" timeOffset="370.613">18180 6725 979 0,'0'0'43'0,"0"0"9"15,0 0-41-15,0 0-11 0,13-8 0 0,-8 0 0 16,-5 1 473-16,0-5 93 0,4 0 18 0,-4 1 4 15,-4 3-394-15,-1-3-79 16,-8-1-16-16,9 0-3 0,-9-3-46 0,0 0-9 0,4-5-1 0,-13 1-1 0,5 0-17 0,0 7-3 16,-1 4-1-16,-3-3 0 0,-10-1-10 0,9-7-8 15,5 3 12-15,0-3-12 16,-1 4-15-16,-3-8-9 0,3-1-3 0,10 5 0 0,-10 0 46 0,5 3 9 16,9 5 1-16,-1-5 1 15,-3 9-48-15,3-1-10 0,1 0-1 0,4 8-1 0,0-8 42 0,0 8 9 16,9-7 2-16,-1-1 0 15,-3 4-88-15,-1 0-18 0,9 0-3 0,-8 4-1 16,8 0-261-16,-9 0-52 0</inkml:trace>
  <inkml:trace contextRef="#ctx0" brushRef="#br0" timeOffset="862.533">18884 6331 1382 0,'0'0'123'0,"0"0"-99"16,4 4-24-16,9 0 0 15,0 0 331-15,-4-1 61 0,-1 1 12 0,-8-4 2 0,0 0-263 16,0 0-53-16,0 0-10 0,0 0-3 0,-8-7-44 0,-1 3-9 16,9-8-1-16,-13 4-1 0,0 1-10 0,4 3-1 15,-4-4-1-15,5 8 0 16,-1-4 10-16,0 8 3 0,-12 0 0 0,-6 4 0 0,1-1 2 0,5 5 1 15,3-4 0-15,-3 3 0 0,-5 1-10 0,13-1-3 16,-14-3 0-16,10 0 0 0,4-4-5 0,-13 0 0 16,9-4-8-16,4 0 12 0,-5 0-12 0,1 0 8 15,0-4-8-15,12 0 0 0,-8 4 8 0,9 0-8 16,-9-4 0-16,13 4 9 0,0 0-9 0,0 0 0 16,0 0 0-16,0 0 0 0,0 0-22 0,0 0 0 15,13 0 0-15,-9 0 0 16,14 4-65-16,-5-4-13 0,-9 4-2 0,13 0-1 15,-8-4-78-15,4 7-16 0,4-3-3 0,-12 0-956 0</inkml:trace>
  <inkml:trace contextRef="#ctx0" brushRef="#br0" timeOffset="1098.399">18875 6505 403 0,'22'7'17'0,"-22"-7"5"16,0 0-22-16,4 4 0 0,9 0 0 0,-4-4 0 15,-9 0 501-15,0 0 96 0,13-4 19 0,-9 0 4 16,-4 4-416-16,0 0-84 0,13-3-17 0,-13-5-3 0,-13 0-28 0,9 4-6 16,-1-3-1-16,-3 3 0 0,8 4-18 0,-18-4-4 15,-3 4-1-15,-1-4 0 0,0 4-15 0,1 0-3 16,-10 4-1-16,9-4 0 0,-12 4-12 0,8 0-3 16,8 3 0-16,-3-3 0 0,3 4-8 0,1-8 0 15,-1 4 9-15,1 0-9 16,4-1-64-16,4-3-16 0,9 0-4 0,0 0-1388 15</inkml:trace>
  <inkml:trace contextRef="#ctx0" brushRef="#br0" timeOffset="1730.106">19691 6115 1814 0,'0'0'80'0,"0"0"17"16,0 0-77-16,5 0-20 0,-5 0 0 0,13 0 0 16,-9 0 195-16,9-4 35 0,-13 4 7 0,0 0 2 15,0 0-100-15,0 0-20 16,4 0-4-16,-4 0-1 0,5-4-51 0,-5 4-11 0,0 0-1 0,0-8-1 0,-5 1-20 0,5-1-4 16,-4 0-1-16,-5 4 0 0,1 0-8 0,-5 1-1 15,8 3-1-15,-12-4 0 0,4 4-7 0,-4-4 0 16,4 4-8-16,-5-4 12 0,1 4-12 0,-5 4 0 15,-4-4 8-15,9 8-8 0,-5-5 0 0,0 1 0 16,1 8 0-16,-10-4 0 0,9 3 0 0,1 1 0 16,3 3 0-16,1-3 0 0,8-1 8 0,-8 5-8 15,8-1 0-15,5 1 0 0,4-1 11 0,0 1-11 16,0-1 12-16,4 4-12 16,5 1 28-16,0-1 0 0,4 0-1 0,4 4 0 0,5-3-27 0,-5-9 0 15,0 5 0-15,5-1-11 0,-4 1 11 0,3-1 0 16,-3-3 10-16,-1-1-10 0,0-3 12 0,1 4-4 15,-10-5-8-15,5 1 12 0,5 4-12 0,-9-1 0 0,-1 1 0 0,-3-1 0 16,-1 1 0-16,5 0 0 16,-9 3 0-16,0-3 0 0,0-1 0 0,-9 1 0 0,5 3 0 0,-1-3 0 15,-8-5 0-15,9 5 0 0,-9 0 0 0,4-5 0 16,-4 1 0-16,0 0 0 0,-4 0 0 0,8-5 0 16,-8 5 0-16,4 0 0 0,0-4 0 0,0 0 0 15,-5 3 0-15,5-7 0 0,0 4 0 0,0-4 0 16,0-4-60-16,4 0-6 0,-8-3-1 0,13 3-955 15,-5-4-191-15</inkml:trace>
  <inkml:trace contextRef="#ctx0" brushRef="#br0" timeOffset="2796.291">21285 6262 403 0,'0'0'36'15,"0"0"-36"-15,0 0 0 0,0 0 0 16,0 0 399-16,-4-8 73 0,4 4 14 0,-13 4 3 16,4 0-284-16,-4 0-57 0,-4 4-11 0,8-4-2 15,-17 4-60-15,17 3-12 0,-13 1-3 0,5 8 0 16,0-5-20-16,-1 8-5 0,1-3-1 0,0 3 0 0,-1-3-6 0,10 3-2 16,-5 0 0-16,4 1 0 0,-4-1-3 0,13 0-1 15,-4 4 0-15,4-3 0 0,4 3 13 0,-4-4 2 16,13 4 1-16,-4 0 0 0,8-3 3 0,0-1 1 15,9 0 0-15,5-3 0 0,-10-1-14 0,10-3-2 16,-5-4-1-16,9-1 0 0,4-3-13 0,-5-8-2 16,-7 0-1-16,7-3 0 0,-12-1-9 0,8-8 0 15,-12 1 0-15,3 0 0 0,-12-5 13 0,4 1 1 16,0-8 0-16,-4 0 0 0,-5 0-14 0,5 8 0 16,-9-5 0-16,0-3 0 0,-9-3 0 0,1-5 0 15,3 0 0-15,-12 0 0 0,-1 1 0 0,1-5 0 16,-5 4 0-16,-8 8 0 0,4 8 0 0,-4 0 0 15,3 3 0-15,-3 8 0 0,8 1 0 0,5 3 0 16,-5 0 0-16,5 8 0 0,4 0 0 0,4 0 0 16,-8-1-8-16,12 5 8 0,-8 4-15 0,9-1 1 15,4 1 0-15,-9-1 0 16,5 5-73-16,8-5-14 0,5 1-3 0,-9 3-1 16,17 1-105-16,-12-1-21 0,12 1-4 0</inkml:trace>
  <inkml:trace contextRef="#ctx0" brushRef="#br0" timeOffset="3412.87">21811 6644 1324 0,'0'0'118'0,"4"7"-94"0,9-3-24 0,-13-4 0 0,0 0 314 0,0-4 58 16,9 1 12-16,-1-1 3 0,-8-4-216 0,0-4-43 15,0-3-9-15,0 0-2 0,-8-5-49 0,8-3-9 16,-9-4-3-16,9 4 0 16,0-4-33-16,-13-4-7 0,9-4-2 0,-1-3 0 0,-3-5-6 0,-1 1 0 15,0 3-8-15,0-11 12 0,-4 15-4 0,9 4 0 16,0 8-8-16,-5 4 12 0,9 3 20 0,-4 9 3 16,4-1 1-16,0 8 0 0,0 0-49 0,0 0-10 15,13 11-1-15,-9 5-1 0,13 7 25 0,-12 0 0 16,-1 4 0-16,5 12 0 0,0-1 0 0,-1 5 0 15,-8-1 0-15,5-3-8 0,-5-4 8 0,4-4 0 16,-4 0 0-16,0 3 0 0,0-7 0 0,-4-4 0 16,4-3 0-16,0-1 0 0,-5-3 0 0,5-16 0 15,0 0 0-15,0 0 0 0,0 0 0 0,0 0 12 16,0 0-2-16,0 0-1 0,0 0 7 0,5 3 0 0,8-6 1 0,-9 3 0 16,0-4-4-16,9 0-1 0,-13 0 0 0,9 0 0 15,0-4-12-15,-1-3 11 0,5 3-11 0,-8-4 10 16,8 5-10-16,-13-1 0 0,17 0 0 0,-13 4 8 15,9-7-8-15,-4 3 0 0,9 0 0 0,3 5 8 16,-3-5-8-16,12 4 0 0,-8-4 0 0,-5 8 0 16,5 0 0-16,-5 0 0 0,5 4 0 0,-5 4 0 15,-8 0 0-15,4-1 0 0,0 5 0 0,-9-1 0 16,1 1-10-16,-5 0 10 0,0 3 0 0,-5-3-9 0,5 3 9 16,-4-3 0-16,-5 3 0 0,1 1-8 0,-5-5 8 0,8 1 0 15,-12 3 0-15,0 1 0 0,-5-9 0 0,4 5 0 16,-3-4 0-16,-1-1-8 0,-4 1 8 0,4-4 0 15,1 4 0-15,3-4 0 0,1-1 0 0,-1 1 0 16,1 0 0-16,8-4 0 0,-8 0 0 0,0 4 0 16,-1-8 0-16,14 0 0 15,-13 0-72-15,12-3-13 0,-8-1-3 0,9-4-928 16,-5 1-187-16</inkml:trace>
  <inkml:trace contextRef="#ctx0" brushRef="#br0" timeOffset="4747.276">22544 6721 1728 0,'0'0'38'0,"0"0"8"0,0 4 2 0,0-4 0 0,0 0-39 0,0 11-9 15,0-11 0-15,0 0 0 0,0 0 188 0,0 0 36 16,0 0 8-16,0 0 0 0,0 0-116 0,0-7-23 16,-8-5-5-16,8 1 0 15,-5-5 0-15,1 1 1 0,4-5 0 0,0-3 0 16,-4 0-41-16,4-4-8 0,-13 0-1 0,13 8-1 0,-5-5-16 0,-3 1-3 0,3-4-1 0,1 0 0 16,-5-7-10-16,5 3-8 0,0 0 9 0,4-8-9 15,-5 4-12-15,-3 12-8 0,8 0-1 0,-5 8-1 16,5-1 22-16,5 8 10 0,-5 5-1 0,0 3 0 31,8 0-134-31,-3 3-27 0,-1 5-6 0,9 4-1182 0</inkml:trace>
  <inkml:trace contextRef="#ctx0" brushRef="#br0" timeOffset="5212.317">22809 6443 1414 0,'0'0'63'0,"0"0"13"0,0 0-61 0,0 0-15 16,-8 0 0-16,3 4 0 0,1-4 144 0,0 0 27 15,-14 8 5-15,5-5 0 0,9 5-45 0,-14 4-10 16,14-5-1-16,-13 9-1 0,8-5-27 0,5 5-4 15,-1-1-2-15,5 1 0 0,-8 3-14 0,16 0-2 16,-3-3-1-16,8 3 0 0,-9 0-10 0,13 1-3 16,1-1 0-16,-1 0 0 0,1-3-10 0,-5 3-2 15,4-3-1-15,9-1 0 0,-13-3-13 0,4-9-2 16,1 1-1-16,-1-4 0 0,1-4-11 0,-1-3-3 16,0-5 0-16,1-3 0 0,3-1-2 0,-3-3-1 0,-1 0 0 0,0-1 0 15,-12 1-2-15,12-4-8 0,-12 4 12 0,-1-1-4 16,9-3-8-16,-13 8 0 0,0 3 0 0,-4-3 8 15,-5-5-8-15,5 1 0 0,-9-4 0 0,4-4 0 16,4 0 0-16,-12-4 0 0,-9 0 0 0,13 4 0 16,-4 8 0-16,-1 3 0 0,1 5 0 0,0 3 0 15,4 4 0-15,4 4 0 0,-9 4 0 0,5 8 0 16,5-1 0-16,-10 1 0 0,14-5-11 0,-9 9 11 16,0-5-56-16,9-3-7 0,4-8-1 0,-5 4 0 15,5 8-56-15,0-5-12 0,0 9-3 0,5-1-779 16,8-3-156-16</inkml:trace>
  <inkml:trace contextRef="#ctx0" brushRef="#br0" timeOffset="5704.055">23548 6729 230 0,'0'0'20'0,"0"11"-20"0,0-11 0 0,4 8 0 16,-4-8 451-16,0 8 85 0,0-8 18 0,0 0 3 16,0 0-293-16,0 0-60 0,0 0-11 0,0 0-2 15,0 0-91-15,0-8-19 0,-4 0-3 0,4-7-1 16,0-1-20-16,0-3-4 0,-9 0-1 0,5-1 0 0,-1-3-16 0,5 0-3 15,0-4-1-15,0 0 0 16,-4-4-6-16,4-4-2 0,-9 1 0 0,9-5 0 0,0-3-9 0,0-1-3 16,0 5 0-16,0-5 0 0,9 4-3 0,-9 9-1 15,0-1 0-15,4 8 0 0,-4 3-8 0,0 1 10 16,0 7-10-16,0 1 10 0,9 3-10 0,0 8 0 16,-9 0 0-16,0 0 0 15,0 0-37-15,0 12-13 0,0 7-2 0,0 8-1008 16,-9 0-200-16</inkml:trace>
  <inkml:trace contextRef="#ctx0" brushRef="#br0" timeOffset="13679.113">18072 7393 1324 0,'0'0'118'0,"0"0"-94"15,8 7-24-15,-3 5 0 0,-5 0 264 0,4-1 49 16,0 5 10-16,5 3 1 0,-9 0-189 0,4 1-39 15,1 3-7-15,3 4-1 0,-8-4-46 0,5 0-9 16,-5 4-1-16,4 4-1 0,5-4-22 0,-9 0-9 16,4 0 8-16,-4-4-8 0,0 4 20 0,0-4-2 15,0 4 0-15,4-3 0 0,-4-1 11 0,0 4 3 16,0-4 0-16,0 0 0 0,-4 0 24 0,4 0 6 16,0-3 1-16,0-1 0 0,0-3-51 0,0 3-12 15,-4-8 0-15,4-3 0 0,0-8 0 0,0 0 0 16,-13 8 0-16,8-8 0 0,-3-4 0 0,-1-4 0 15,9 1 0-15,-13-5 0 0,9-3 22 0,-9-5 2 16,8-3 0-16,1-4 0 0,-5 0-12 0,1 0-3 0,8 0 0 0,0-4 0 16,-9 0 4-16,9-4 1 15,0-3 0-15,9-1 0 0,-9 1-2 0,4-1-1 0,0 0 0 16,5 1 0-16,8 3 1 0,-8-4 1 0,4 9 0 0,4-1 0 16,-8 4-13-16,8 3 8 0,1 9-8 0,-1 0 0 15,1 7 12-15,-1 4-4 0,0 0-8 0,1 8 12 16,-5 0-12-16,0 4 9 0,4-1-9 0,-8 9 8 15,-1-5-8-15,-8 9 0 0,5-1 0 0,-1 4 0 16,-8 0 0-16,-1 0 0 0,5 8 0 0,-17 0 0 16,13 0 0-16,-14 4 0 0,1-4 0 0,0 0 0 15,-1-4 0-15,1 4 0 0,0-8 0 0,-5 0 0 16,0-4-135-16,0-3-19 0,9-5-4 0</inkml:trace>
  <inkml:trace contextRef="#ctx0" brushRef="#br0" timeOffset="14312.727">18792 7358 2376 0,'0'0'105'0,"0"0"22"0,0 0-102 0,0 0-25 16,-4 0 0-16,-5 4 0 0,-4 4 129 0,-8-5 21 0,3 9 4 15,-3 0 1-15,3-5-76 0,1 5-15 0,-5 7-4 0,5 0 0 16,-1-3-31-16,5-1-6 0,-4 5-2 0,8 3 0 16,-8 0-9-16,13 0-1 0,-9 0-1 0,13 4 0 15,-5-3-2-15,10-5-8 0,-1-4 12 0,9 5-4 16,-13-5 3-16,17-3 0 0,1-1 0 0,8-3 0 15,4-4-3-15,-4 0 0 0,9-8 0 0,0 0 0 16,-14-4-8-16,1-3 0 0,9-1 0 0,-10-3 0 16,-3-5-53-16,3 1-10 0,-16 4-1 0,8-1-1 15,-13 1-79-15,0-1-15 0,4 1-3 0,0-1-1 16,-8 5 30-16,8-1 5 0,5-3 2 0,-9 3 0 16,-9 1 53-16,9-1 10 0,9 0 3 0,-9 5 0 0,0-1 162 0,0 8 33 15,0 0 6-15,0 0 2 0,0 0 13 0,0 0 2 16,0 0 1-16,0 0 0 0,0 12-58 0,0 3-11 15,0 0-2-15,0 5-1 0,4-1-39 0,1 4-7 16,3 0-1-16,-3-3-1 0,-5 3-12 0,0 0-3 16,4-8 0-16,0 1 0 0,-4-1-9 0,9-3-3 15,-5-8 0-15,10 0 0 0,-14-4-4 0,4 3 0 16,13-6-8-16,-8-5 12 0,4-4-3 0,0 1-1 16,-4-1 0-16,4 1 0 0,-5-9-8 0,1 9 8 15,-5-5-8-15,-4 5 8 0,0-1-8 0,0 0 0 16,0 1 0-16,-4-1 0 0,-5 1 0 0,1-1 0 15,3 4 0-15,-8-3 0 0,0-1 0 0,5-3 0 16,-1-1 0-16,0 1 0 0,-8 3 0 0,13 1 0 16,-5-1 0-16,4 4 0 0,-8 5 0 0,5 3 0 15,8 0 0-15,0 0 0 0,0 11-9 0,-5 5-1 0,-3 7 0 16,8-4 0 0,0 4-114-16,8 0-22 0,-3 4-5 0,-5-3-1279 0</inkml:trace>
  <inkml:trace contextRef="#ctx0" brushRef="#br0" timeOffset="14880.268">19222 7393 2131 0,'0'0'94'0,"0"0"20"16,0 0-91-16,0 0-23 0,0 0 0 0,0 0 0 0,0 0 143 0,0 0 24 16,0 0 5-16,0 0 0 0,-4 11-107 0,4 1-21 15,-9 3-5-15,9 5-1 0,0-1-27 0,0 0-11 16,-4 4 8-16,4 1-8 0,0-1 0 0,4 0 0 15,-4 0 0-15,9-4 0 16,-9 1 0-16,4-5 8 0,1-3-8 0,3-5 0 0,-8 1 13 0,5-4-2 16,8 0-1-16,-9-4 0 0,5-4 22 0,-1 0 5 15,-3 0 1-15,-1 4 0 0,5 0-11 0,0-4-3 16,-1-3 0-16,-3-1 0 0,-5-4-12 0,4-7-4 16,0 0 0-16,-4-1 0 0,9 1-8 0,-9 0 0 15,0 0 0-15,4-1 0 0,-4 5 0 0,5-4 8 16,3 7-8-16,-8 0 0 0,0 1 14 0,5 3-2 15,-1 0-1-15,5 4 0 0,-5 4 5 0,5 4 2 16,-1-4 0-16,1 4 0 0,0 0-5 0,-5 4-1 16,9 3 0-16,-9 5 0 15,5-1-12-15,0 1 9 0,0 3-9 0,4 0 8 0,-9-3-8 0,9-1 0 0,-9 4 0 16,1-3 0-16,3-4 0 0,-8-5 0 0,0-7 0 0,5 8 0 16,-5-8 0-16,0 0 0 0,0 0 0 0,4 0 0 15,5 0-9-15,-5-8 9 0,0-3 0 0,1-1 0 16,3 0 0-16,-8-3 0 0,5 3 0 0,-1-3 0 15,-4 0 0-15,9-1 0 0,-9 1 0 0,0 3 0 16,4 1 11-16,-4-1-1 0,0 0 0 0,0 12 0 16,4-7 5-16,-4 7 1 0,0 0 0 0,0 0 0 15,0 0 0-15,0 0 1 0,0 0 0 0,9 3 0 16,-5-3-4-16,1 8-1 0,-1 0 0 0,5 4 0 16,-5 3-1-16,9 0-1 0,-8 5 0 0,8-1 0 15,-9 4-10-15,5-4 0 0,-1 1 9 0,10 3-9 0,-14-4 0 0,9-3 0 16,-4-1 0-16,4-3 0 15,-9-1-48-15,9-3-12 0,-4-4-1 0,4 4-1 16,-4-8-118-16,4 0-23 0,4-8-5 0,-4 0 0 16,-9 4-181-16,14-3-36 0</inkml:trace>
  <inkml:trace contextRef="#ctx0" brushRef="#br0" timeOffset="15096.34">19882 7648 345 0,'0'0'31'0,"0"0"-31"16,0 0 0-16,13 3 0 16,-8 5 451-16,-1 0 84 0,1 3 17 0,3-3 3 0,-3-4-304 0,-5-4-61 15,4 8-12-15,-4-8-2 0,0 0-100 0,0 0-19 16,9-8-4-16,-9 0-1 0,0-3-28 0,0-5-5 15,0-3-2-15,0 0 0 0,0-8-8 0,0 0-1 16,0-4-8-16,-9 0 12 0,5 4-12 0,-1-4 0 16,5 4 8-16,-13 0-8 0,9 0 0 0,-1 0 0 15,-3 4 0-15,-1-4 0 0,0 3 0 0,5 5 0 16,0-4 0-16,4 4 0 0,0-1 0 0,0 9-8 0,0 3 8 0,0 8-13 31,0-8-19-31,0 8-4 0,8-4-1 0,1 4 0 16,-9 0-82-16,0 4-16 0,9 4-3 0,4 0-1 15,-9 0-129-15,1 3-27 0,8 1-5 0</inkml:trace>
  <inkml:trace contextRef="#ctx0" brushRef="#br0" timeOffset="15311.548">20017 7362 403 0,'0'0'36'15,"13"8"-36"-15,-4-5 0 0,4 1 0 16,-9 0 508-16,-4-4 96 0,13 4 18 0,-13-4 4 16,0 0-394-16,0 0-80 0,0 0-15 0,0 0-3 0,0 0-67 0,0 0-14 15,0 0-2-15,0 0-1 0,0-4-20 0,-4 0-4 16,-9 0-1-16,0 1 0 0,-5-1-14 0,10 4-3 15,-5 0-8-15,4 0 12 16,-8 4-12-16,-1-4 0 0,-3 0 8 0,-5 3-8 0,4 1 0 0,-4-4 0 16,8 8 0-16,-3-4 0 0,-1 4 0 0,5-1 8 15,-1-3-8-15,5 4 0 0,4 0 0 0,9-8-16 16,0 0 3-16,0 0 1 16,0 0-147-16,0 0-29 0,9 7-5 0</inkml:trace>
  <inkml:trace contextRef="#ctx0" brushRef="#br0" timeOffset="15896.577">20360 7134 460 0,'0'0'41'0,"0"0"-33"16,0 0-8-16,0 0 0 0,-4 8 483 0,-1 3 94 16,-3 1 19-16,-1 0 4 0,5-1-393 0,-9 1-79 15,0-1-16-15,4 5-4 0,0 3-60 0,1-4-12 16,3 5-2-16,-12-1-1 0,8 0-20 0,1 5-4 16,-1-1-1-16,5 0 0 0,-1-4-8 0,5 4 0 0,-4 0 9 0,4-3-9 15,0 3 10-15,-9 0-2 0,18-4-8 0,-9 8 12 16,4-7 16-16,1 7 4 0,-1-4 0 0,5 4 0 15,-5-4-8-15,9-4-2 0,4 5 0 0,-12-5 0 16,12-4-22-16,-8 1 0 0,4-5 0 0,4-3 0 16,-8 0-192-16,4-4-39 0,4-4-8 15</inkml:trace>
  <inkml:trace contextRef="#ctx0" brushRef="#br0" timeOffset="16113.323">20773 7269 460 0,'0'0'41'0,"0"0"-33"16,0 0-8-16,0 0 0 0,0 0 565 0,0 0 111 15,0 12 23-15,-5-1 4 0,5-3-512 0,-8 8-103 16,-1-5-20-16,-4 5-4 0,-4 3-40 0,8 0-8 16,-8 0-1-16,-5 1-1 0,0-1-14 0,-4 4 0 15,4-3 0-15,14-1 0 0,-10 0-8 0,10 0-8 16,-1 1-2-16,0-1 0 15,1-4-95-15,8 1-19 0,-14-1-4 0,10 5-1 16,0-9-175-16,4 5-36 0</inkml:trace>
  <inkml:trace contextRef="#ctx0" brushRef="#br0" timeOffset="16309.629">20747 7721 1893 0,'0'0'84'0,"0"0"17"0,0 0-81 0,-13-12-20 0,8 5 0 0,-3-5 0 16,-1-3 132-16,-8 3 23 0,-1-7 4 0,1 3 1 16,-1-3-76-16,1 0-16 0,-5-1-2 0,5-3-1 15,8 8-43-15,-8-5-9 0,-5 5-1 0,5 0-1 16,-1 3-24-16,1 0-5 0,0 5-1 0,4-1 0 16,4 4-219-16,0 4-44 0,9 0-9 0</inkml:trace>
  <inkml:trace contextRef="#ctx0" brushRef="#br0" timeOffset="16628.788">20959 7767 518 0,'0'0'46'0,"0"0"-37"16,0 0-9-16,0 0 0 0,5 12 518 0,-5-12 102 15,0 0 20-15,0 0 4 0,8 8-422 0,-8-8-84 16,0 0-17-16,0 0-3 0,5-4-67 0,3-4-14 16,1-7-2-16,-5-1-1 0,10-3-23 0,-10-4-11 15,-4-1 10-15,0-3-10 0,0-3 0 0,0 2 0 16,0-6 0-16,-4 3 0 0,-10 0 0 0,10 0 0 16,-5 4 0-16,5 0 0 0,0 0 0 0,-9 4 0 15,4 4 0-15,-4-1 0 0,9 9 0 0,-5-5 0 0,5 5 0 0,-1 3 0 16,-8 4 0-16,9-4 0 0,0 4 0 0,4 8 0 31,-9 4-83-31,9 0-13 0,0 3-2 0,9 1-847 0,-9 3-170 0</inkml:trace>
  <inkml:trace contextRef="#ctx0" brushRef="#br0" timeOffset="16963.413">21619 7400 2574 0,'9'0'56'0,"0"0"12"0,-9 0 3 0,9-3 1 0,-9 3-57 0,0 0-15 16,0 0 0-16,0 0 0 0,0 0 102 0,0 0 18 16,0 0 3-16,0 0 1 0,-5-4-66 0,5 4-13 15,-4-8-2-15,-5 4-1 16,0 4-22-16,-4 0-4 0,-4 0 0 0,8-4-1 0,-8 4-15 0,0-4 8 15,-5 4-8-15,5 0 0 0,-5 0 0 0,4 0 8 16,1 4-8-16,-5-4 0 0,5 0 0 0,0 4 8 16,-5-4-8-16,5 4 0 0,-1-4 8 0,1 0-8 15,4 0 0-15,4 0 9 0,-4 4-9 0,9-4 8 16,-9 4-8-16,13-4 8 0,0 0-18 0,0 0-4 16,0 0-1-16,13 7 0 15,-9-3-95-15,9 0-19 0,4 0-4 0,-8 0-1 16,9 0-131-16</inkml:trace>
  <inkml:trace contextRef="#ctx0" brushRef="#br0" timeOffset="17210.116">21619 7512 1994 0,'0'0'88'0,"9"8"19"16,-9-8-86-16,9 4-21 0,-9-4 0 0,0 0 0 15,0 0 164-15,0 0 29 0,0 0 6 0,0 0 1 16,0 0-103-16,0 0-20 0,0 0-4 0,0 0-1 15,-9 4-33-15,0-4-7 0,-4 0-2 0,5 0 0 16,-5 0-12-16,0 0-2 0,4-4-1 0,-8 0 0 0,-5 4-1 0,5-4 0 16,-5 0 0-16,4 1 0 0,-3-1-2 0,3 0-1 15,1 0 0-15,0 0 0 0,-5 4-3 0,9-4 0 16,0 8 0-16,4-4 0 0,5 4 0 0,-9 4 0 16,8-1 0-16,5-7 0 0,0 12-8 0,0-12 0 15,0 12 0-15,0-12 0 16,0 0-133-16,9 7-26 0,4 1-5 0</inkml:trace>
  <inkml:trace contextRef="#ctx0" brushRef="#br0" timeOffset="18013.18">22071 7435 403 0,'0'0'36'0,"0"0"-36"16,0 0 0-16,0 0 0 0,0 0 460 0,0 0 84 15,0 0 18-15,0 0 3 0,0 0-354 0,0 0-71 16,-9 0-15-16,5-8-2 0,0 5-19 0,4-5-4 15,-9-4-1-15,9 5 0 0,0-1-41 0,0-4-8 0,0 1-2 16,9-1 0-16,-9 1-12 0,4-1-4 16,0 0 0-16,5-3 0 0,8-1-9 0,-8 1-3 0,4 3 0 0,5 1 0 15,-1-1-7-15,-8 1-1 0,8-1-1 0,0 4 0 16,1 1-11-16,-10 3 8 0,10 0-8 0,-1 4 8 16,-4 4-8-16,-4 0 0 0,0 0 9 0,-5-1-9 15,9 5 0-15,-9 4 0 0,1-1 0 0,-1 5 8 16,5 3-8-16,-9 4 0 0,0 0 0 0,0 8 0 15,0-4 0-15,0 0 0 0,-9 0 0 0,9 4 0 16,-9 0 0-16,9 0 0 0,-4-8 0 0,-9 4 0 16,0-4 0-16,4-7 0 0,9-5 0 0,-13 5 0 0,4-5 0 0,9 1 0 15,9-8 0-15,-9-4 8 0,-9 8-8 0,9-8 0 16,0 0 8-16,0 0-8 0,0 7 0 0,0-7 0 16,5-4 0-16,8 1 0 0,-9-5 0 0,0-4 0 15,10 1 0-15,-10-5 0 0,13-7 0 0,1 4 0 16,3-4 0-16,5-1 0 0,5 5 0 0,-5 0 0 15,0 0 0-15,0 3 8 0,-9 4-6 0,1 1-2 16,-5 7 0-16,-13 4 0 16,0 0-84-16,0 0-16 0,0 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22:00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10602 12891 1969 0,'0'0'87'0,"0"0"18"0,0 0-84 0,0 0-21 16,0 0 0-16,0 0 0 0,0 0 158 0,0 0 27 15,0 0 6-15,0 0 1 0,0-12-74 0,0 0-14 16,-4-3-4-16,4-1 0 0,0 1-60 0,-4-4-12 15,-5-4-2-15,9-1-1 0,-9 5 31 0,9-4 7 16,0 0 1-16,-8 3 0 0,3 1-52 0,5 0-12 16,0-4 0-16,-4 3 0 0,4 1 0 0,0 4 0 15,0-5 0-15,0 5 0 0,0-1 30 0,0 1 3 16,0 0 1-16,0 3 0 0,0 0-21 0,4 1-4 0,9 3-1 0,-13 4 0 16,0 4 12-16,0 0 1 0,0 0 1 0,18 0 0 15,-14 0-22-15,13 4-10 0,1 4 1 0,-1 0 0 16,-8-1-3-16,8 5 0 0,-4 3 0 0,9-3 0 15,-13 3-4-15,4 1-2 0,0-1 0 0,-5 4 0 16,5 1 6-16,-4-1 2 0,0 4 0 0,-5 0 0 16,1 1 10-16,8-1-8 0,-13 0 8 0,4 0-8 15,-4-4 8-15,9 1 0 0,-9-5 0 0,4 1 0 16,-4-5 0-16,0 1 12 0,0-1-4 0,0-3 0 16,0 0 3-16,0-8 1 0,0 0 0 0,0 0 0 15,0 0-4-15,0 0-8 0,0 0 12 0,0 0-4 16,-4-12 15-16,-5 4 2 0,5 1 1 0,4-1 0 0,0 8-26 0,-5-4-17 15,-3-4 2-15,3 1 1 0,1-9 14 0,4 1 0 16,0-1 0-16,0 1 0 0,-9 3 10 0,9-7-10 16,9 0 8-16,-9 3-8 0,0 1 8 0,0-4-8 15,0-1 0-15,4 1 8 0,1 4-8 0,3-5 0 16,-16 5 0-16,8 3 0 0,13 1 0 0,-13-1 0 16,13 0 8-16,-9 1-8 0,0 3 0 0,9 0 0 15,-13 1 0-15,0 7 8 0,0 0-8 0,9 0 0 16,4 0 9-16,-13 0-9 0,9 4 10 0,-1 3-2 15,1 1-8-15,0 4 12 0,-1-1-12 0,5 5-13 16,-13 3 2-16,9 0 1 0,0 8 22 0,0-4 4 16,-1 1 0-16,-8-1 1 0,9 0-17 0,0 0 0 15,-5 0 0-15,-4-7 0 0,4-5-16 0,9-3-1 0,-8 4 0 16,8-5 0 0,-9 1-84-16,9-4-17 0,-9 4-3 0,14-5-1 15,-10 1-142-15,5-4-29 0</inkml:trace>
  <inkml:trace contextRef="#ctx0" brushRef="#br0" timeOffset="533.387">11449 12543 2649 0,'0'0'58'0,"0"0"12"0,0 0 2 0,5-8 4 16,-5 1-61-16,8-1-15 0,-16-4 0 0,8 5 0 0,0-1 54 15,0 4 8-15,-5-4 2 0,5 4 0 16,-4-3 0-16,-5 7 0 0,1-4 0 0,-1 0 0 0,0 4-52 16,-8 4-12-16,4 0 0 0,-5 0 0 0,5 3 40 0,-4 1 4 15,17 4 2-15,-13-1 0 0,0 5-22 0,4-1-4 16,5 4 0-16,4-7-1 0,-9 0-1 0,5-1 0 16,0 5 0-16,4-1 0 0,4 0-2 0,-4 1-1 15,0 3 0-15,4 0 0 0,9 5 2 0,-13-5 1 16,5-4 0-16,8 1 0 0,-9-5-6 0,9-3 0 15,4 0-1-15,-8 0 0 0,4-5-11 0,-4 1 10 16,4-4-10-16,4 0 10 0,-17 0-10 0,5 0 0 16,-5 0 0-16,13-7 8 0,-9-1-8 0,-4 8 0 15,0 0 0-15,4-8 0 0,9-3 0 0,-13-1 0 16,5 0 0-16,3 1 0 0,-8-5 0 0,5 5 0 16,-5-5 0-16,0-3 0 0,0 4 0 0,0-1 0 0,4 1 0 0,0 3 0 15,-4-7 0-15,0 7 0 0,9 5 0 0,-9-1 0 16,0-4 0-16,4 8 0 0,-4 4 0 0,0 0 0 15,0-7 0-15,0 7 0 0,0 0 0 0,0-8 8 16,0 0-8-16,0 8 0 0,0 0 9 0,0 0-9 16,0 0 9-16,0 0-9 0,5 12 12 0,-5-1-12 15,8 1 16-15,-3-4-3 0,-5-8-1 0,0 11 0 16,0 5-12-16,4-1 8 0,0-3-8 0,5 3 8 16,-9 4-8-16,9 8 0 0,-1-7 0 0,-8 3 0 15,9-8 0-15,0 5 0 0,-5-9 0 0,-4 1 0 16,4-4-28-16,-4-8-3 0,0 0 0 0,0 0 0 15,0 0-209-15,14 0-41 0,-14 0-9 0</inkml:trace>
  <inkml:trace contextRef="#ctx0" brushRef="#br0" timeOffset="757.479">11701 12782 1267 0,'0'0'56'0,"0"0"12"0,0 0-55 0,0 0-13 16,0 0 0-16,0 0 0 0,0 0 328 0,0 0 64 15,0 0 12-15,0 0 2 0,0 0-246 0,0 0-50 16,0 0-10-16,0 0-1 0,0 0-42 0,0 0-8 16,0 0-1-16,0 0-1 0,-4-7-21 0,4-1-4 15,-5-4-1-15,5-3 0 0,-8-1-13 0,8 1-8 16,-5-4 8-16,5-1-8 0,-4 5 0 0,4 0 0 16,0 3 0-16,0-3 8 0,0 3-24 0,0 4-4 0,0 8 0 0,0 0-1 31,0-7-149-31,0 7-30 0,0 0-5 0</inkml:trace>
  <inkml:trace contextRef="#ctx0" brushRef="#br0" timeOffset="1317.651">11901 12786 1152 0,'0'0'102'15,"0"0"-82"-15,0 0-20 0,0 0 0 16,0 0 275-16,4-11 50 0,-4 3 11 0,-4-4 1 0,8 5-197 0,-4-5-39 15,-4-7-8-15,4-1-1 16,0 1-56-16,0 4-12 0,-9-8-1 0,9 3-1 0,-4-3-12 0,0 8-2 16,4-1-8-16,0 5 12 0,0-5-12 0,0 5 0 15,0 11 8-15,0-8-8 0,0 8 8 0,0 0 0 16,0 0-8-16,0 0 12 0,8 4 2 0,1 0 0 16,-5 7 0-16,9 1 0 0,-8 3 2 0,-1-3 1 15,5 3 0-15,-9 1 0 0,0-1-8 0,0 4-1 16,0 1-8-16,0-1 12 0,0 0-12 0,0 4 0 15,0 1 0-15,4-5 0 0,-4-4 0 0,-4-3 8 16,8 3-8-16,-4-3 0 0,0-4 23 0,0-1 1 16,0-7 1-16,0 0 0 0,0 0 8 0,0 0 2 15,0 0 0-15,0-7 0 0,0-9-11 0,-4 9-1 16,4-5-1-16,0 0 0 0,0-3-1 0,4-4 0 16,-4 3 0-16,0 1 0 0,0-1-1 0,0 1-1 15,0-1 0-15,0-3 0 0,0 4-10 0,-4-1-1 16,4 1-8-16,-9-1 12 15,5 1-32-15,4 3-6 0,4 1-2 0,5-1 0 0,-5 1 74 0,-4-1 14 0,4 4 4 0,9-3 0 16,-8 3-53-16,12 0-11 0,-17 1 0 16,17 3 0-16,-17-4 0 0,18 4 0 0,-10-4 0 0,5 8 0 15,-13 0 0-15,5 0 0 0,12 0 0 0,-4 0 0 16,-4 0 0-16,4 8 0 0,4 0 0 0,1 0 0 16,-1-1 0-16,-8 5 0 0,4 3 0 0,-9 1 0 15,9 3 0-15,-9 0 0 0,1 1 0 0,4-9 0 16,-9 5 0-16,4-1 0 0,-4 4 0 0,0 5 0 15,0-1 0-15,0-4 0 0,9 4 0 0,-1 4 0 16,-21-7 0-16,9-1 0 0,4-8 0 0,-4-3 0 16,-5-4-150-16,0-4-34 0,-4-8-6 0,9-3-1205 15</inkml:trace>
  <inkml:trace contextRef="#ctx0" brushRef="#br0" timeOffset="1446.308">11653 12296 2955 0,'18'27'131'0,"-14"-15"27"0,0-9-126 0,-4-3-32 16,5 8 0-16,-5-8 0 0,0 0 14 0,0 0-3 15,0 0-1-15</inkml:trace>
  <inkml:trace contextRef="#ctx0" brushRef="#br0" timeOffset="19449.529">6086 7802 345 0,'0'0'31'0,"0"0"-31"15,0 0 0-15,0 0 0 0,0 0 460 0,0 0 87 16,0-8 17-16,0 1 3 0,-8-1-351 0,8 0-69 16,-13 0-15-16,8 1-2 0,-8-1-46 0,4 0-10 15,-8 0-2-15,8 5 0 0,1-5-21 0,8 8-5 16,-22-4-1-16,13 4 0 0,-8 0-11 0,4 0-2 16,-4 0-1-16,-1 4 0 0,-12 0-8 0,21 0-2 15,-21-4 0-15,12 7 0 0,-8-3-7 0,9 0-2 16,-5 0 0-16,0 8 0 0,5-9-4 0,0 5-8 15,-1 0 11-15,-3 3-11 0,3-3 9 0,1 4-9 0,4-5 0 0,4 1 9 16,-8 4 0-16,-1-5 0 0,5 5 0 0,5-4 0 16,-1 3-9-16,0-3 0 0,-4 4-12 0,5-1 12 15,-1-3 0-15,5 4 0 16,-9 3 0-16,4-3 0 0,5 3 0 0,4-3 0 0,-18-1 0 16,18 5 0-16,-13-1 0 0,9 0 0 0,4 1 0 0,0 3 0 15,0-3 0-15,0 3 8 0,0-4-8 0,0 5 0 16,0-1 0-16,0-4 0 0,4 5 0 0,1-5 0 15,3 5 8-15,-3-1-8 0,8 0 8 0,-9 4-8 16,0-3 12-16,9 3-4 0,-8-4 0 0,8 4 0 16,-5-3 4-16,5-1 0 0,-13 4 0 0,9-4 0 15,0-3-12-15,-1 3 8 0,5-4-8 0,-8 1 8 16,8-4-8-16,-9-5 0 0,9 5 0 0,5-4 0 0,-10-1 0 0,5 1 0 16,5 0 0-16,-1-4 0 0,-8 3 0 0,8-3 0 15,5 0 0-15,0 4 0 0,-5-4 0 0,13-4 0 16,-12 0 0-16,3 0 0 0,-3 3 0 0,3-6 0 15,1 3 0-15,-9-4 0 0,5 0 0 0,-1 0 0 16,-8-4 0-16,12 4 0 0,-8-3 0 0,5-1 0 16,3 0 0-16,-3 1 0 0,-1-5 0 0,1 4 0 15,-1-3 0-15,0-1 0 0,-8 0 0 0,4-3 0 16,4 3 0-16,-8-3 0 0,0 0 0 0,-5-1 0 16,0 1 0-16,9-5 0 0,-13 1 0 0,5 0 0 15,-1-1 0-15,5-3 0 0,-9 4 0 0,0 0 0 16,0-4 0-16,0 3 0 0,-9-3 0 0,9-4 0 15,-4 4 0-15,-1-4 8 0,-3 4-8 0,-1 0 0 16,5 3 0-16,-5-3 0 0,0 4 0 0,-8 3 0 0,0-3 8 0,-1 4-5 16,5-1-3-16,-8 1 0 0,-1-1 0 0,4 5 0 15,5-5 0-15,-8 8 0 0,12-3 0 0,-17 3 0 16,13 0 0-16,-17 1 0 0,12 3 0 0,1 0 0 16,-5 0 0-16,5 4 0 0,-1 0 0 0,1 4 0 15,8 0 0-15,-12-4 0 0,8 4 0 0,0-4 0 16,-1 7 0-16,1-3 0 0,9 0 0 0,-9 0 0 15,9-4 0-15,4 0 0 0,0 0 0 0,0 0 0 16,0 0-48-16,4 8-8 0,9 3-3 0,-4-7-997 16,4 0-200-16</inkml:trace>
  <inkml:trace contextRef="#ctx0" brushRef="#br0" timeOffset="20836.065">12470 4628 864 0,'0'0'76'0,"0"0"-60"15,0 0-16-15,0 0 0 0,-13 0 311 0,8 0 59 16,1 0 12-16,-5-3 2 0,1 3-220 0,-1 3-45 16,0-3-9-16,-8 0-2 0,0-3-43 0,-1 6-9 15,-4-3-1-15,1 8-1 0,-10-4-19 0,5 4-4 16,-8-1-1-16,-1 9 0 0,-4-5-3 0,13 5-1 15,-9-1 0-15,5 1 0 0,3 7 0 0,6 0 0 16,-10 0 0-16,10 0 0 0,-1 4-2 0,-8 4-1 16,8-4 0-16,-4 4 0 0,8 0 5 0,5 4 0 15,5 3 1-15,-10 1 0 0,10-4-3 0,3-4-1 16,1 0 0-16,4-4 0 0,-9 0-2 0,18 7-1 0,-9-3 0 0,4 0 0 16,9-4 2-16,5 4 0 0,3-8 0 0,-3 8 0 15,8-8-24-15,-4 4 0 0,12 0 0 0,5-3 0 16,0 3 0-16,-4-8 8 0,-4 0-8 0,-10-7 0 15,1-12 0-15,4 4 0 0,0-1 0 0,-4-3 0 16,-5 0 0-16,1 0 0 0,3 4 0 0,-3-4 0 16,3-4 0-16,-3 1 8 0,-1-1-8 0,5 0 8 15,-5 0-8-15,1 0 0 0,3 4-8 0,1-8 8 16,-5 1 0-16,1-1 0 0,-1-4 0 0,0 1 0 16,-8-1 0-16,4-3 0 0,5-1 0 0,-1 1 0 15,0-4 0-15,-4 3 0 0,0-3 0 0,5 0-8 0,-5-1 8 0,-5 1 0 16,5 0 0-16,-8-1 0 0,12-3 0 0,-17 0 0 15,13 4 0-15,-13 3 0 0,0 9 0 0,0-5 8 16,0 0-8-16,0-7 11 0,-8 0-11 0,3-4 0 16,5-1-12-16,-17-18 12 0,4 3 0 0,0 1 0 15,-5-1 0-15,1 4 0 0,4 5 18 0,4-1 11 16,-8 4 3-16,0 3 0 0,-1 1-24 0,1 4-8 16,-5 0 0-16,5 3 0 0,-5 1 0 0,5 3 0 15,-1 1 0-15,1 3 0 0,0 0 0 0,-1 0 0 16,9 1 0-16,-8 7 0 15,0 0-28-15,-1 0-3 0,5 0 0 0,-4 4 0 0,8 3 51 0,-12-3 9 16,8 4 3-16,0 0 0 0,4-5-32 0,5 5 0 16,-10-4 0-16,10 0 0 0,-9 0 0 0,13-4 0 15,0 0 0-15,0 0 0 16,0 0-254-16,0 0-54 0</inkml:trace>
  <inkml:trace contextRef="#ctx0" brushRef="#br0" timeOffset="23366.518">11827 5520 1000 0,'0'0'44'0,"0"0"10"0,0 0-43 0,0 0-11 0,4 12 0 0,1-4 0 15,-5-8 167-15,0 7 31 0,8 1 6 0,-8 0 2 16,-8-1-86-16,8-7-18 0,0 12-3 0,0-12-1 16,0 4-22-16,-5 4-4 0,5-5 0 0,0 5-1 15,-4 0-2-15,4 0 0 0,-4-1 0 0,4-7 0 16,0 0-4-16,-9 0-1 0,0 4 0 0,9 0 0 16,-13 0-15-16,9 0-3 0,-9 4-1 0,4-1 0 15,-4 5-10-15,0-1-3 0,5-3 0 0,-10 4 0 16,1-1-4-16,4 1-2 0,4-8 0 0,-8 3 0 15,4 1-6-15,4 0-2 0,-8 0 0 0,-5-5 0 0,9 5-4 0,-5 0-1 16,10-4 0-16,-10 3 0 0,1 1 3 0,0 0 0 16,-5 0 0-16,5-1 0 0,-1 5 0 0,-3-4 0 15,-1-4 0-15,-4 7 0 0,4 1-4 0,5-12 0 16,-5 7 0-16,5 1 0 0,-9 0 0 0,-1 0-1 16,1-1 0-16,5-3 0 0,-10 4-11 0,5-4 12 15,5 3-12-15,-10 1 12 0,9-4-12 0,-8 0 0 16,8-4 0-16,-4 4 8 0,5-4-8 0,-5 4 0 15,4 0 0-15,0-1 0 0,0-3 0 0,5 0 0 16,-13 4 0-16,8 0 0 0,0-4 0 0,0 4 8 16,1 0-8-16,-10 0 0 0,10-4 10 0,-1 4-10 15,0-1 12-15,-4 1-12 0,4 0 11 0,1 0-11 16,-1-4 10-16,-8 4-10 0,4 4 8 0,4-8-8 16,-4 3 0-16,0-3 9 0,4 0-9 0,5 0 0 0,-5 0 0 15,5 4 8-15,-5-4-8 0,5 0 0 0,-1 4 0 0,-4-4 0 16,-4 4 0-16,5-4 0 0,-1 0 0 0,0 4 0 15,1-4 0-15,-10 4 8 0,5 0-8 0,0-1 0 16,-4 1 0-16,-1 0 0 0,10 0 0 0,-1 4 0 16,-9-4 0-16,5-4 0 0,5 3 0 0,-14-3 0 15,4 4 0-15,5-4 0 0,-4 0 8 0,4 0-8 16,-4 0 0-16,4 0 0 0,-5 4 0 0,5-4 0 16,4 4 0-16,-8 0 0 0,4 0 8 0,-4 0-8 15,3 7 0-15,-7-7 0 0,3 4 9 0,1 0-9 16,-5-5 8-16,5 1-8 0,4 0 8 0,-5 4-8 15,5-4 0-15,-8 0 0 0,12 3 0 0,-13-7 0 0,9 4 0 16,0 0 0-16,0 0 0 0,9 0 0 16,-5 0 0-16,0 3 0 0,9 1 0 0,-9 0 0 0,1-1 0 15,-10 1 0-15,14 4 0 0,-9 3 0 0,4-3 0 0,-13-1 0 16,14-3 0-16,-14 4 8 0,5 3-8 0,3-3 12 16,-7 3-4-16,12-3 0 0,0 3-8 0,1-3 0 15,3-5-11-15,-8 1 11 0,4 0 0 0,1 0 0 16,3-4-8-16,-3 3 8 0,3 1 0 0,1-4 0 15,0 0 0-15,-1 3 0 0,10 1 0 0,-10 0 0 16,5 0 0-16,4-1 0 0,-8 5 0 0,4-1 0 16,4-3 0-16,-8 0 0 0,8 3 0 0,-4-7 0 15,-4 0 0-15,0 4 0 0,8-4 0 0,0 3 0 16,-13-3 0-16,5 4 0 0,0 0 0 0,-5-4 0 16,5 0 0-16,-14 7 0 0,5-3 0 0,9 3 8 15,-5-3-8-15,0 0 10 0,-4 0-10 0,9-1 0 0,8 5 0 0,-8-4 0 16,-5-1 0-16,5 1 0 0,4 0 0 0,-9-1 0 15,9 1 0-15,0 0 0 0,-4 0-10 16,-1-1 10-16,1 1 0 0,0 4 0 0,-1-5-8 16,5 5 8-16,0 0 0 0,-4-5 0 0,4 1 0 0,-9 0 0 15,18 3 0-15,-14-3 0 0,1 4 0 0,4-5 0 16,-4 1 0-16,8 4 0 0,-4-5 0 0,4 1 0 16,-4 0 0-16,9-4 0 0,-5 3 0 0,0 1 0 15,-8-4 0-15,4 0 0 0,4 7 0 0,-4-7 0 16,9 4 0-16,-5 0 0 0,-4-4 0 0,0-1 0 15,0 1 0-15,4 4 0 0,-4 0 0 0,5-1 0 16,-10 1 0-16,1 4 0 0,0-5 0 0,4 5 0 0,4 0 0 0,-13-5 0 16,9 1 0-16,-9 0 0 0,5 3 0 0,4 1 0 15,13-12 0-15,0 0 0 0,-9 12 8 0,-4-1-8 16,0 1 9-16,5-5-1 0,3 5-8 0,-12-4 0 16,4-4 0-16,0 3 0 0,4 1-8 0,-4 0 8 15,4-1-12-15,-4 1 12 0,5-4 0 0,-5 4 0 16,0-4 0-16,4 3 0 0,-4 1 0 0,9-4 0 15,-14 4 0-15,14-4 0 0,-13 3 0 0,8-3 0 16,0 4 0-16,-4-4 0 0,4 3 0 0,-4-3 0 16,9 4 0-16,-9-4 0 0,9 4 0 0,-14-5 0 15,5 5 0-15,5 0 0 0,-10 0 0 0,14-1 0 16,-13 5 0-16,4-4 0 0,-5 3 0 0,10-3 0 16,-10 4 0-16,1-1 0 0,4-3 0 0,-5 3 0 15,10 1 0-15,-10-4 0 0,1 3 0 0,0 1 0 0,4-1 0 16,4 1 0-16,-9-4 0 0,1 3 0 0,4 1 0 0,4 0 0 15,-4-1 0-15,5 1 0 0,-5-5 9 0,8 1-9 16,-8 4 0-16,5-5 0 0,-5 1-14 0,0 4 5 16,4-5 9-16,-4 1 0 0,9 4 8 0,-14-1-8 15,5 1 0-15,4 0 0 16,5 3 0-16,-22-3-8 0,17 3 8 0,-4-3 0 0,9-5 8 0,-13 1-8 16,12 4 0-16,-8-5 0 0,9 5 0 0,-9-4 0 15,9-5 0-15,-10 5-8 0,6 0 0 0,8 0 0 16,-13-4 8-16,8 3 0 0,-8-3 0 0,9 0 8 15,0 4-8-15,-5-4 0 0,5 3 0 0,4-7-8 16,0 4 8-16,-13-4 0 0,13 0 0 0,0 0 0 16,0 0 0-16,0 4 0 0,-9 0 0 0,9-8 0 0,-9 0 0 15,5 4 0-15,4-8 0 0,0 8 0 0,-4-3 0 0,4-1 0 16,0-4 0-16,0 0 0 0,0-3 0 0,0-1 0 16,0 0 0-16,0 1 8 0,0-1-8 0,0-3 0 15,0-1 0-15,0 1 0 0,4 0 0 0,-4 3 0 16,4-7 0-16,5 3-8 0,0 1 8 0,-9 3 0 15,8-3 0-15,-8 3 0 0,5 1 0 0,-5-1 0 16,4 0 10-16,5 5-10 0,-9 7 0 0,0-8 8 16,4-4-8-16,-4 12 0 0,0 0 0 0,0 0 0 15,0 0 0-15,0 0 0 0,0-7 0 0,0 7 0 16,0 0 0-16,0 0 0 0,0 0 0 0,0 0 0 16,0 0 0-16,0 0 0 0,0 0 0 0,0 0 8 15,0 0-8-15,0 0 0 0,0 0 0 0,0 7 0 16,0 1 0-16,-4 4 0 0,4-5 0 0,-9 5 0 0,5 0 0 0,4-1 0 15,-5 1 0-15,5-5-12 0,-8 5 12 0,-1-4-13 16,9 7 13-16,-9 1 8 0,5-5 0 16,0 5-8-16,4-1 0 0,0-3 0 0,-13-1 0 0,13 5 0 15,-9-5 0-15,9 5 0 0,0-9-11 0,-9 9 11 16,5-4 0-16,4-1 0 0,-4 1 0 0,4-1 0 16,-9 1 0-16,9-4 0 0,-9-1 0 0,9-7 9 15,0 0-9-15,0 0 0 0,0 0 0 0,0 0 0 16,0 0 0-16,0 0 0 0,0 0-10 0,0 0 10 15,9 4 0-15,4-4 12 0,0 0-1 0,9 0 0 16,-5-8-11-16,5 5 0 0,12-5 0 0,-8 4 0 16,9-4 0-16,0-3 0 0,0 3 0 0,-9-4 0 0,9 5 0 0,-9-1 0 15,0 0 0-15,-5 4 8 0,5 4-8 0,-4 0 0 16,4 0 0-16,-8 4 0 16,-10 0-177-16,5-4-35 0,-4 0-6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7:18:19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5427 1170 2760 0 0,'-15'14'125'0'0,"15"-14"-123"0"0,0 0 0 0 0,0 0 0 0 0,0 0-1 0 0,-1 0 1 0 0,1 0 0 0 0,0 0 0 0 0,0 0-1 0 0,0 0 1 0 0,0 0 0 0 0,0 0 0 0 0,0 0-1 0 0,0 0 1 0 0,0 1 0 0 0,0-1 0 0 0,-1 0-1 0 0,1 0 1 0 0,0 0 0 0 0,0 0 0 0 0,0 0-1 0 0,0 0 1 0 0,0 0 0 0 0,0 0 0 0 0,0 0-1 0 0,0 0 1 0 0,0 0 0 0 0,0 0 0 0 0,0 0-1 0 0,0 1 1 0 0,0-1 0 0 0,0 0 0 0 0,0 0 0 0 0,0 0-1 0 0,0 0 1 0 0,0 0 0 0 0,0 0 0 0 0,0 0-1 0 0,0 0 1 0 0,0 0 0 0 0,0 1 0 0 0,0-1-1 0 0,0 0 1 0 0,0 0 0 0 0,0 0 0 0 0,0 0-1 0 0,0 0 1 0 0,0 0 0 0 0,0 0 0 0 0,0 0-1 0 0,0 0 1 0 0,0 1 0 0 0,0-1 0 0 0,0 0-1 0 0,0 0 1 0 0,0 0 0 0 0,0 0 0 0 0,0 0-1 0 0,0 0 1 0 0,0 0 0 0 0,0 0 0 0 0,0 0 0 0 0,1 0-1 0 0,-1 0 1 0 0,0 0 0 0 0,0 0 0 0 0,0 0-1 0 0,0 1 1 0 0,0-1 0 0 0,0 0 0 0 0,0 0-2 0 0,10 6 405 0 0,-7-5 1567 0 0,-3-1 681 0 0,0 0 130 0 0,0 0-222 0 0,0 0-1049 0 0,0 0-463 0 0,0 0-90 0 0,0 0-61 0 0,0 0-171 0 0,0 0-78 0 0,7-26 2003 0 0,-5 23-2484 0 0,-1 0 1 0 0,0-1-1 0 0,0 1 1 0 0,0-1 0 0 0,-1 1-1 0 0,1 0 1 0 0,-1-1-1 0 0,1 0-168 0 0,-1 2 59 0 0,0 1-1 0 0,0 0 0 0 0,0-1 1 0 0,1 1-1 0 0,-1-1 0 0 0,0 1 1 0 0,1 0-1 0 0,-1-1 0 0 0,1 1 1 0 0,0-1-59 0 0,0 1 58 0 0,0-1 1 0 0,-1 1-1 0 0,1 0 1 0 0,-1 0 0 0 0,1-1-1 0 0,-1 1 1 0 0,0 0-1 0 0,1-1 1 0 0,-1 1 0 0 0,0-1-59 0 0,-4-120 2725 0 0,3 111-2621 0 0,0-1-1 0 0,0 1 1 0 0,-3-5-104 0 0,-1-14 95 0 0,2 10-70 0 0,1 9 23 0 0,0-1 1 0 0,1-11-49 0 0,0 8 53 0 0,0-1 1 0 0,-3-10-54 0 0,-2-20 59 0 0,2 12-4 0 0,-1-17 24 0 0,5 36-35 0 0,-2 0 0 0 0,-2-10-44 0 0,-1-19 88 0 0,2 25-220 0 0,0 0 1 0 0,-4-10 131 0 0,-3-16-140 0 0,8 23 256 0 0,2 17-52 0 0,0 1-1 0 0,0-1 1 0 0,-1 1-1 0 0,1-1 1 0 0,-1 1-1 0 0,-1-4-63 0 0,-1 1 165 0 0,1-1 0 0 0,1 1 0 0 0,-1 0-1 0 0,1-1 1 0 0,0 1 0 0 0,1-1-1 0 0,0 0 1 0 0,0-3-165 0 0,0 6 22 0 0,0 3-68 0 0,0 0 0 0 0,-1-1 0 0 0,1 1 0 0 0,-1 0-1 0 0,1 0 1 0 0,-1 0 0 0 0,0 0 0 0 0,0 0 0 0 0,0 0-1 0 0,0-1 47 0 0,-6-12-103 0 0,7 14 103 0 0,-1 0 0 0 0,1 0 0 0 0,0 0 0 0 0,-1 0 0 0 0,1 0 0 0 0,-1 0 0 0 0,1 0 0 0 0,-1 1 0 0 0,1-1 0 0 0,-1 0 0 0 0,1 0 0 0 0,-1 1 0 0 0,0-1 0 0 0,1 0 0 0 0,-1 1 0 0 0,0-1 0 0 0,0 1 0 0 0,1 0 0 0 0,0-1 0 0 0,-1 1 0 0 0,1 0 0 0 0,0 0 0 0 0,-1-1 0 0 0,1 1 0 0 0,0 0 0 0 0,0-1 0 0 0,-1 1 0 0 0,1-1 0 0 0,0 1 0 0 0,0 0 0 0 0,-1-1 0 0 0,1 1 0 0 0,0-1 0 0 0,0 1 0 0 0,0-1 0 0 0,0 1 0 0 0,0 0 0 0 0,0-1 0 0 0,0 1 0 0 0,0-1 0 0 0,0 1 0 0 0,0-1 0 0 0,0-2 0 0 0,2-12 0 0 0,-2 10 0 0 0,5-16 0 0 0,-4 18-11 0 0,-1-24 175 0 0,0 25-38 0 0,-4-16 307 0 0,8 10-433 0 0,0 4-21 0 0,-3 3-81 0 0,-1 1 1 0 0,-2-1 21 0 0,-5-2 85 0 0,5 3 98 0 0,2 0 4 0 0,-44 0-10 0 0,29 0-97 0 0,-6 4 0 0 0,20-4 0 0 0,-18 0 0 0 0,4-1 0 0 0,-8-2 55 0 0,22 3-26 0 0,-7 0 151 0 0,-38 0-245 0 0,14-6-70 0 0,28 5 179 0 0,0 1 0 0 0,0-1 0 0 0,0 1 0 0 0,-1-1 0 0 0,1 0 0 0 0,1-1 1 0 0,-1 1-1 0 0,0-1 0 0 0,-1 0-44 0 0,-9-3 228 0 0,-25 5-34 0 0,37 0-141 0 0,0 0 0 0 0,-12-1-41 0 0,11 1-13 0 0,-13 4 93 0 0,8-3 64 0 0,-1-1 1 0 0,1 1-1 0 0,0-1 0 0 0,-3-1-156 0 0,-11 0-453 0 0,20 1 453 0 0,0 0 0 0 0,0 0 0 0 0,0 0 0 0 0,0 0 0 0 0,0 0 0 0 0,0 0 0 0 0,1 0 0 0 0,-1 1 0 0 0,0-1 0 0 0,0 0 0 0 0,0 1 0 0 0,0 0 0 0 0,-5 1 0 0 0,-46 3 64 0 0,-28-2-64 0 0,25-2 82 0 0,-3 0 396 0 0,-41-6-478 0 0,60 5 152 0 0,-7 0-318 0 0,-23 0-140 0 0,-15-10 306 0 0,75 10 0 0 0,5 0 0 0 0,0 0 0 0 0,-1 0 0 0 0,1 0 0 0 0,0 1 0 0 0,0 0 0 0 0,0 0 0 0 0,-3 1 0 0 0,4-1 0 0 0,0 0 0 0 0,0-1 0 0 0,0 1 0 0 0,0-1 0 0 0,0 0 0 0 0,0 0 0 0 0,0 0 0 0 0,-3-1 0 0 0,-11 0 0 0 0,-8 0 73 0 0,7 1 63 0 0,0 0-1 0 0,0 1 1 0 0,-8 2-136 0 0,13-1-66 0 0,0-1 0 0 0,-1-1-1 0 0,-12-1 67 0 0,15 0-56 0 0,-1 1 0 0 0,0 0-1 0 0,1 1 1 0 0,-13 2 56 0 0,7 0 0 0 0,-1-1 0 0 0,0 0 0 0 0,0-2 0 0 0,-7-1 0 0 0,0 1 0 0 0,-18 2 0 0 0,18 0 0 0 0,0-2 0 0 0,-2-1 0 0 0,-7 1 0 0 0,-62-4 287 0 0,87 3-235 0 0,1 0 1 0 0,-1 0 0 0 0,-8-3-53 0 0,9 2-27 0 0,-1 1-1 0 0,1-1 1 0 0,-10 1 27 0 0,-38-3 5 0 0,31 1 23 0 0,0 1 0 0 0,-2 2-28 0 0,-32-6-185 0 0,11 4 75 0 0,31 0 67 0 0,-1 1 0 0 0,0 1 0 0 0,-7 2 43 0 0,7 0 0 0 0,-3 1 0 0 0,-1-1 0 0 0,-5 0 0 0 0,-13 0 0 0 0,-22 4 0 0 0,58-6 0 0 0,0 0 0 0 0,0 0 0 0 0,0 0 0 0 0,-1 0 0 0 0,-3-2 0 0 0,-16-1 0 0 0,-37 5 0 0 0,-28 5 0 0 0,73-6 0 0 0,8 0 0 0 0,0 0 0 0 0,0 0 0 0 0,1 1 0 0 0,-9 2 0 0 0,6-1 31 0 0,-1 0 0 0 0,1-1 0 0 0,-1 0 0 0 0,0 0-1 0 0,0-1 1 0 0,-4-1-31 0 0,-34 1-16 0 0,20 0-69 0 0,1-1 1 0 0,-8-2 84 0 0,9 1 0 0 0,-1 0 0 0 0,-1 2 0 0 0,-7 0 0 0 0,-30 3 0 0 0,50-4 0 0 0,-1 2 0 0 0,-13 3 0 0 0,13-2 0 0 0,0-1 0 0 0,-15 0 0 0 0,-89 2 0 0 0,107-4 0 0 0,5-1 0 0 0,-1 1 0 0 0,0 1 0 0 0,1 0 0 0 0,-1 0 0 0 0,1 1 0 0 0,0 0 0 0 0,-1 1 0 0 0,-8-2 0 0 0,-1 1 0 0 0,1 0 0 0 0,-1-2 0 0 0,-5 0 0 0 0,-25-1 0 0 0,-64-3 0 0 0,96 4 0 0 0,0-1 0 0 0,0-1 0 0 0,-18-5 0 0 0,25 5 0 0 0,-5-1 0 0 0,6 1 0 0 0,-1 0 0 0 0,1 0 0 0 0,-8 1 0 0 0,-16-4 0 0 0,-12 4 0 0 0,41 1 8 0 0,0 1 0 0 0,-1-1 1 0 0,1-1-1 0 0,0 1 0 0 0,-2-1-8 0 0,-15-1 23 0 0,-70-2-23 0 0,83 2 0 0 0,7 1 0 0 0,-1 1 0 0 0,1-1 0 0 0,0 0 0 0 0,0 1 0 0 0,-1 0 0 0 0,1-1 0 0 0,0 1 0 0 0,-1 0 0 0 0,-1 1 0 0 0,-1-1 0 0 0,-13-4 0 0 0,15 3 0 0 0,-14-4 0 0 0,-9-2 0 0 0,-16-2 0 0 0,39 9 0 0 0,1-1 0 0 0,0 1 0 0 0,-1-1 0 0 0,1 1 0 0 0,0 0 0 0 0,-1 0 0 0 0,1 0 0 0 0,-2 0 0 0 0,-19 2 0 0 0,7-2 0 0 0,9 0 0 0 0,0 1 0 0 0,0-2 0 0 0,1 1 0 0 0,-1-1 0 0 0,0 0 0 0 0,0 0 0 0 0,-4-2 0 0 0,-1 1 0 0 0,1 0 0 0 0,-1 0 0 0 0,0 1 0 0 0,0 0 0 0 0,-5 2 0 0 0,-173-1 0 0 0,124-6 0 0 0,-29 2 64 0 0,-31 4-64 0 0,91-12 0 0 0,34 12 0 0 0,-1 0 0 0 0,0-1 0 0 0,0 1 0 0 0,1-1 0 0 0,-1 1 0 0 0,0-1 0 0 0,1 1 0 0 0,-1-1 0 0 0,1 0 0 0 0,-1 0 0 0 0,0 0 0 0 0,1 1 0 0 0,1-1 0 0 0,-1 1 0 0 0,0-1 0 0 0,0 1 0 0 0,0 0 0 0 0,1-1 0 0 0,-1 1 0 0 0,0 0 0 0 0,0 0 0 0 0,0 0 0 0 0,0 0 0 0 0,0 0 0 0 0,0 0 0 0 0,1 0 0 0 0,-1 0 0 0 0,0 0 0 0 0,0 0 0 0 0,-1 1 6 0 0,-2-1 15 0 0,-9-6 5 0 0,11 4-13 0 0,-11-5-15 0 0,11 6 2 0 0,1 1 0 0 0,0-1 0 0 0,0 1 0 0 0,0 0 0 0 0,-1-1 0 0 0,1 1 0 0 0,0 0 0 0 0,-1 0 0 0 0,1 0 0 0 0,0-1 0 0 0,-2 2 0 0 0,-16-3 0 0 0,-10-11 0 0 0,-4 4 216 0 0,31 9-206 0 0,-1 0-5 0 0,-17-9-100 0 0,11 6 115 0 0,0 0 0 0 0,1 0-1 0 0,-1 1 1 0 0,0 0 0 0 0,0 0 0 0 0,-1 1 0 0 0,0 0-20 0 0,7 2 42 0 0,-5 3-31 0 0,-9 10-12 0 0,15-11 13 0 0,-1-1-7 0 0,1 1 1 0 0,0 0 0 0 0,0-1-1 0 0,0 1 1 0 0,0 0-1 0 0,1 0 1 0 0,-1 0 0 0 0,1 0-1 0 0,-1 0-5 0 0,-1 5 3 0 0,2-5 2 0 0,0 0 0 0 0,0 1 0 0 0,0-1 0 0 0,0 1 1 0 0,1-1-1 0 0,-1 1 0 0 0,1 0 0 0 0,0 0-5 0 0,-2 18 23 0 0,2-12-23 0 0,0-8 0 0 0,0 0 0 0 0,0 0 0 0 0,1 0 0 0 0,-1 0 0 0 0,0 0 0 0 0,-1 0 0 0 0,1 0 0 0 0,0 0 0 0 0,-1 0 0 0 0,1 0 0 0 0,-1 1 0 0 0,-12 64 0 0 0,13-58 0 0 0,1-4 4 0 0,0-1 3 0 0,0 0 1 0 0,0 1-1 0 0,0-1 1 0 0,-1 0-1 0 0,0 1 1 0 0,0-1-1 0 0,0 0 1 0 0,-1 1-8 0 0,3 11 0 0 0,-1-15 0 0 0,-1 0 0 0 0,1 1 0 0 0,0-1 0 0 0,-1 0 0 0 0,1 0 0 0 0,0 0 0 0 0,-1 1 0 0 0,0-1 0 0 0,1 0 0 0 0,-1 0 0 0 0,0 1 0 0 0,0-1 0 0 0,1 0 0 0 0,-1 2 0 0 0,7 42 0 0 0,2-9 64 0 0,-7-32-64 0 0,-1-3 0 0 0,0 1 0 0 0,0-1 0 0 0,0 1 0 0 0,0-1 0 0 0,-1 1 0 0 0,1-1 0 0 0,-1 1 0 0 0,1-1 0 0 0,-1 1 0 0 0,0 0 0 0 0,1-1 0 0 0,-1 1 0 0 0,0 1 0 0 0,1 23 53 0 0,3-9-40 0 0,1 6-15 0 0,-1 5 2 0 0,1 3 0 0 0,1 18 0 0 0,-6-46 0 0 0,0 4 0 0 0,0 0 0 0 0,0 0 0 0 0,1 0 0 0 0,0 0 0 0 0,0 0 0 0 0,1 2 0 0 0,2 16 29 0 0,-3-21-22 0 0,-1 0 0 0 0,1 0 0 0 0,-1 0 0 0 0,1 0 0 0 0,2 3-7 0 0,-1-1 0 0 0,0-1 0 0 0,0 1 0 0 0,-1-1 0 0 0,0 1 0 0 0,0 0 0 0 0,0-1 0 0 0,0 1 0 0 0,-1 3 0 0 0,3 14 0 0 0,-3-20 0 0 0,1 0 0 0 0,0 1 0 0 0,-1-1 0 0 0,0 0 0 0 0,0 0 0 0 0,0 1 0 0 0,0-1 0 0 0,-1 2 0 0 0,1-1 0 0 0,0-1 0 0 0,0 1 0 0 0,0 0 0 0 0,0-1 0 0 0,1 1 0 0 0,0 0 0 0 0,0 0 0 0 0,1 15 0 0 0,-2-17 0 0 0,0 4 0 0 0,0-1 0 0 0,0 1 0 0 0,1 0 0 0 0,-1-1 0 0 0,1 1 0 0 0,2 4 0 0 0,-3-9 0 0 0,0-1 0 0 0,0 1 0 0 0,0 0 0 0 0,0 0 0 0 0,0 0 0 0 0,0 0 0 0 0,0 0 0 0 0,0 0 0 0 0,0 0 0 0 0,0 0 0 0 0,0 0 0 0 0,-1 0 0 0 0,1 0 0 0 0,0 0 0 0 0,-1 0 0 0 0,0 0 0 0 0,1 0 0 0 0,0 0 0 0 0,-1 0 0 0 0,1 0 0 0 0,0-1 0 0 0,0 1 0 0 0,-1 0 0 0 0,1 0 0 0 0,0 0 0 0 0,0 0 0 0 0,0 0 0 0 0,0 0 0 0 0,0 0 0 0 0,0-1 0 0 0,1 1 0 0 0,-1 1 0 0 0,2 3 0 0 0,1 10 0 0 0,0 0 0 0 0,4 12 0 0 0,-3-15 0 0 0,-4-2 0 0 0,-4 2-22 0 0,3-7-10 0 0,1-2 7 0 0,0-1-81 0 0,1 0-13 0 0,1 6 65 0 0,1 14 423 0 0,1-10-348 0 0,-2-1-21 0 0,1 0 0 0 0,2 0 0 0 0,0-1 11 0 0,-3-6 42 0 0,0 2 11 0 0,1-2-11 0 0,12 15-54 0 0,-2-14-346 0 0,-11-4-44 0 0,-1-1 237 0 0,-1 0 0 0 0,1 1 0 0 0,-1-1 0 0 0,0 0 0 0 0,1 0 0 0 0,-1 0 0 0 0,1 0-1 0 0,-1 0 1 0 0,1 0 0 0 0,-1 0 0 0 0,1 0 0 0 0,-1 0 0 0 0,1 0 0 0 0,-1 0 0 0 0,0 0 0 0 0,1-1 0 0 0,-1 1 0 0 0,1 0 0 0 0,-1 0 0 0 0,1 0 0 0 0,-1-1 154 0 0,8-3-2159 0 0</inkml:trace>
  <inkml:trace contextRef="#ctx0" brushRef="#br0" timeOffset="2961.687">5483 1202 8552 0 0,'0'0'389'0'0,"0"0"-6"0"0,0 0-46 0 0,0 0 703 0 0,0 0 339 0 0,0 0 70 0 0,0 0-82 0 0,0 0-403 0 0,0 0-179 0 0,0 0-32 0 0,0 0-69 0 0,-5 4 336 0 0,3-3-899 0 0,0-1 1 0 0,1 0-1 0 0,-1 0 0 0 0,1 1 0 0 0,-1-1 0 0 0,0 0 1 0 0,1-1-1 0 0,-1 1 0 0 0,0 0 0 0 0,1 0 1 0 0,-1-1-1 0 0,1 1 0 0 0,-1-1 0 0 0,1 1 1 0 0,-1-1-1 0 0,1 0 0 0 0,-1 1 0 0 0,1-1 1 0 0,-1 0-1 0 0,1 0 0 0 0,-1-1-121 0 0,-1 0 201 0 0,0 0 0 0 0,1 1 0 0 0,-1 0 0 0 0,0-1 0 0 0,1 1 0 0 0,-1 0 0 0 0,-3-1-201 0 0,-2 0 336 0 0,5 1-299 0 0,1 0 1 0 0,-1 0-1 0 0,1 1 0 0 0,-1-1 1 0 0,1 1-1 0 0,-1-1 1 0 0,1 1-1 0 0,-1 0 0 0 0,1 0 1 0 0,-2 1-38 0 0,-21-5 566 0 0,19 2-325 0 0,0 1 0 0 0,0 0 0 0 0,0 0 0 0 0,-5 0-241 0 0,-43-4 240 0 0,45 4-240 0 0,5 0 0 0 0,0 0 0 0 0,0 0 0 0 0,1 1 0 0 0,-1 0 0 0 0,0 0 0 0 0,-3 0 0 0 0,-41-4 971 0 0,18 0-698 0 0,22 2-146 0 0,-1 1 0 0 0,0 0-1 0 0,-5 0-126 0 0,-10-4 150 0 0,-3 2 28 0 0,0 1 1 0 0,0 2 0 0 0,-5 0-179 0 0,1 1-105 0 0,30-1 205 0 0,-14 3 104 0 0,-40-3-57 0 0,34 3-80 0 0,12-2-65 0 0,1 0 0 0 0,0 0 0 0 0,0-1 0 0 0,-4 0-2 0 0,-52 4 117 0 0,54-4-104 0 0,1 0 0 0 0,-1 1 0 0 0,0 1-1 0 0,1 0 1 0 0,-6 1-13 0 0,-21 1 0 0 0,15-3 11 0 0,19-1-8 0 0,-5 1 29 0 0,-12 7-14 0 0,11-5-18 0 0,-16 4 0 0 0,0-5 0 0 0,21-1 4 0 0,1 0 1 0 0,-1-1-1 0 0,0 0 0 0 0,0 0 1 0 0,0 0-1 0 0,0 0 0 0 0,1 0 1 0 0,-1 0-1 0 0,0-1-4 0 0,-8 2 25 0 0,7 1-25 0 0,3-1 0 0 0,-1-1 0 0 0,1 1 0 0 0,0-1 0 0 0,0 0 0 0 0,-1 1 0 0 0,1-1 0 0 0,0 0 0 0 0,-1 0 0 0 0,1 0 0 0 0,0 1 0 0 0,-1-1 0 0 0,1-1 0 0 0,0 1 0 0 0,0 0 0 0 0,-2 0 0 0 0,-21 3 0 0 0,-14-1 0 0 0,29-2 0 0 0,-1 1 0 0 0,1-1 0 0 0,0 2 0 0 0,-2 0 0 0 0,2 0 0 0 0,0-1 0 0 0,1 1 0 0 0,-1-1 0 0 0,-6-1 0 0 0,-30 6 0 0 0,24-6 0 0 0,7-1 0 0 0,0 2 0 0 0,0-1 0 0 0,-9 3 0 0 0,-27 2 0 0 0,11 0 0 0 0,29-2 0 0 0,-1-1 0 0 0,1-1 0 0 0,-1 0 0 0 0,1 0 0 0 0,-8-1 0 0 0,5 0 0 0 0,0 0 0 0 0,0 1 0 0 0,1 1 0 0 0,-3 0 0 0 0,-6 2 0 0 0,0-1 0 0 0,0-2 0 0 0,-22 0 0 0 0,17-1 0 0 0,-32 0 0 0 0,-7-3 0 0 0,27 1 0 0 0,-10-1 0 0 0,17 0 0 0 0,24 3 0 0 0,-1 0 0 0 0,1-1 0 0 0,-1 0 0 0 0,1-1 0 0 0,-2 0 0 0 0,-8-2-5 0 0,-1 1 0 0 0,0 1 1 0 0,0 0-1 0 0,0 1 0 0 0,0 1 0 0 0,-11 2 5 0 0,-16-1-403 0 0,-534-1 747 0 0,510 4-344 0 0,29 1 0 0 0,-60 3 0 0 0,35-3 11 0 0,-147-1 42 0 0,35-4-53 0 0,68-4 0 0 0,82 4 0 0 0,7 0 0 0 0,16-2 0 0 0,-1 0 0 0 0,-24-2 0 0 0,24 3 0 0 0,-9 0 0 0 0,-8 2 0 0 0,-94-1 24 0 0,0-4 72 0 0,85 1-96 0 0,1-2 0 0 0,27 4 5 0 0,-1 0-1 0 0,1 1 0 0 0,-1 0 1 0 0,0-1-1 0 0,1 1 0 0 0,-1 1 1 0 0,1-1-5 0 0,0 0 4 0 0,0 0 0 0 0,0 0 0 0 0,0 0 0 0 0,0 0 1 0 0,0-1-1 0 0,1 1 0 0 0,-1-1 0 0 0,-1 0-4 0 0,-9-1 21 0 0,1 0 0 0 0,-1 1 0 0 0,-6 1-21 0 0,7 0 28 0 0,0 0 0 0 0,0-1 0 0 0,-11-3-28 0 0,20 3 15 0 0,-1 1 11 0 0,-15 0-14 0 0,13 0-10 0 0,-11 0 29 0 0,0-1 0 0 0,-11-2-31 0 0,23 1 0 0 0,-31 1 0 0 0,7 1 0 0 0,16-2 24 0 0,9 1-18 0 0,1 0 0 0 0,0 0-1 0 0,-1 1 1 0 0,1-1 0 0 0,0 1-1 0 0,-1 0 1 0 0,-1 0-6 0 0,-20-3 0 0 0,10 3 0 0 0,-43 0 0 0 0,46 0 0 0 0,-32 0 0 0 0,32 0 0 0 0,1-1 0 0 0,0 0 0 0 0,-11-2 0 0 0,19 2 0 0 0,0 0 0 0 0,0 1 0 0 0,-1-1 0 0 0,1 1 0 0 0,0 0 0 0 0,0 0 0 0 0,-1 0 0 0 0,1 0 0 0 0,-3 1 0 0 0,-3 0 0 0 0,-134-1 0 0 0,118-3 0 0 0,-35-1 0 0 0,46 3 12 0 0,-1 0 1 0 0,0 0-1 0 0,0 1 0 0 0,-1 1-12 0 0,-19 1 15 0 0,20-2-15 0 0,0 1 0 0 0,0 1 0 0 0,-5 1 0 0 0,4-1 12 0 0,-1-1 0 0 0,1 0 1 0 0,-1-2-1 0 0,0 0-12 0 0,-21 0 15 0 0,-17 1-15 0 0,44 2 0 0 0,6-3 11 0 0,-5 0 30 0 0,9 1-39 0 0,-1 0 1 0 0,1 0-1 0 0,0 0 0 0 0,0 0 0 0 0,0-1 0 0 0,0 1 0 0 0,0 0 1 0 0,0 0-1 0 0,0-1 0 0 0,0 1 0 0 0,-1-1-2 0 0,1 0 8 0 0,0 1 1 0 0,-1 0-1 0 0,1-1 0 0 0,0 1 0 0 0,0 0 1 0 0,-1 0-1 0 0,1 0 0 0 0,0 0 0 0 0,0 0 1 0 0,-1 0-1 0 0,1 0 0 0 0,0 0 1 0 0,-1 1-9 0 0,-6-1 24 0 0,-23-3 104 0 0,29 3-122 0 0,1-1 1 0 0,0 1-1 0 0,-1-1 0 0 0,1 1 0 0 0,0 0 0 0 0,-1 0 1 0 0,1 0-1 0 0,0-1 0 0 0,-1 1 0 0 0,1 0 0 0 0,-1 1 1 0 0,0-1-7 0 0,-20 2 53 0 0,19-2-53 0 0,-13-5 0 0 0,13 3 7 0 0,1 1 0 0 0,0 1-1 0 0,-1-1 0 0 0,1 1 0 0 0,0-1 0 0 0,0 1 0 0 0,0 0 0 0 0,0 0 0 0 0,0 0 1 0 0,0 0-1 0 0,0 0 0 0 0,-2 0-6 0 0,-4 0 53 0 0,-15 0 64 0 0,23 0-116 0 0,-1 1-1 0 0,1-1 0 0 0,0 0 1 0 0,0 0-1 0 0,-1 0 0 0 0,1 0 0 0 0,0 0 1 0 0,-1 0-1 0 0,1 0 0 0 0,0 0 1 0 0,0 0-1 0 0,-1 0 0 0 0,1 0 0 0 0,0 0 1 0 0,-1 0-1 0 0,1 0 0 0 0,0-1 1 0 0,0 1-1 0 0,-1 0 0 0 0,1 0 1 0 0,0 0-1 0 0,0 0 0 0 0,-1 0 0 0 0,1-1 1 0 0,0 1-1 0 0,0 0 0 0 0,0 0 1 0 0,-1 0-1 0 0,1-1 0 0 0,0 1 0 0 0,-3-2 2 0 0,-11 1 51 0 0,-10 1 11 0 0,14 1-53 0 0,2 2 0 0 0,8-2 5 0 0,0-1 1 0 0,0 0 0 0 0,-1 0 0 0 0,1 0-1 0 0,0 1 1 0 0,-1-1 0 0 0,1 0-1 0 0,0 0 1 0 0,-1 0 0 0 0,1 0-1 0 0,0 0 1 0 0,-1 0 0 0 0,1 1 0 0 0,0-1-1 0 0,-1 0 1 0 0,1 0 0 0 0,0 0-1 0 0,-1 0 1 0 0,1 0 0 0 0,-1 0-1 0 0,1-1 1 0 0,0 1-17 0 0,-11-1-3588 0 0,11 1-6178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7:18:45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55 11952 0 0,'0'0'266'0'0,"0"0"44"0"0,0 0 14 0 0,0 0-31 0 0,2-1-193 0 0,-1 2 8907 0 0,-4 2-3712 0 0,-12 11-2383 0 0,-25 17-3581 0 0,-9 10 1182 0 0,22-15-225 0 0,18-16-160 0 0,-1-1-1 0 0,-11 8-127 0 0,14-11 50 0 0,1 0 0 0 0,-1 0 1 0 0,1 0-1 0 0,1 1 0 0 0,-5 6-50 0 0,-2 2 75 0 0,8-10-47 0 0,1 0-1 0 0,0 0 1 0 0,1 0-1 0 0,0 0 1 0 0,-2 3-28 0 0,-10 21 110 0 0,9-23-91 0 0,1 0-1 0 0,0 1 0 0 0,1-1 1 0 0,-1 1-1 0 0,1 0 0 0 0,0 0 0 0 0,0 5-18 0 0,2-11 10 0 0,1-1 0 0 0,-1 1 0 0 0,1 0 0 0 0,0 0-1 0 0,-1 0 1 0 0,1 0 0 0 0,0 0 0 0 0,0 0-1 0 0,0 0 1 0 0,0 0 0 0 0,0 0 0 0 0,0 1 0 0 0,0-1-1 0 0,0 0 1 0 0,0 0 0 0 0,0 0 0 0 0,0 0-10 0 0,2 4-2531 0 0,-2-5 1226 0 0</inkml:trace>
  <inkml:trace contextRef="#ctx0" brushRef="#br0" timeOffset="531.203">5 103 3224 0 0,'0'0'751'0'0,"0"0"1942"0"0,0 0 851 0 0,0-1 1956 0 0,-4-4-2194 0 0,4 2 930 0 0,4-5-1355 0 0,-4 8-1763 0 0,0 0-29 0 0,0 0-113 0 0,0 0-443 0 0,0 0-189 0 0,0 0-37 0 0,0 0-37 0 0,0 0-112 0 0,0 0-50 0 0,0 0-11 0 0,0 0-144 0 0,0 0-598 0 0,0 0-262 0 0,0 0-1814 0 0,0 0-7047 0 0</inkml:trace>
  <inkml:trace contextRef="#ctx0" brushRef="#br0" timeOffset="1030.928">377 408 21191 0 0,'0'0'480'0'0,"0"0"67"0"0,0 0 32 0 0,0 0-58 0 0,0 0-200 0 0,0 0 425 0 0,0 0 224 0 0,0 0 44 0 0,2 1-129 0 0,6 7-581 0 0,4 4-264 0 0,-9-10-47 0 0,3 6-1214 0 0,-5 0-5138 0 0,-1-7-2228 0 0</inkml:trace>
  <inkml:trace contextRef="#ctx0" brushRef="#br0" timeOffset="1887.466">689 532 2760 0 0,'0'0'125'0'0,"2"2"-3"0"0,11 12-244 0 0,-11-11 767 0 0,0 0 0 0 0,1 0 0 0 0,-1 0 0 0 0,1 0 0 0 0,0-1-1 0 0,1 1-644 0 0,-3-2 4206 0 0,-1-1 214 0 0,0 0-470 0 0,0 0-2134 0 0,0-2-1554 0 0,0 0 0 0 0,0-1 0 0 0,-1 1 1 0 0,1 0-1 0 0,-1 0 0 0 0,1 0 0 0 0,-1 0 0 0 0,0 0 0 0 0,0 0 0 0 0,0-1-262 0 0,-7-19 960 0 0,3-10 9 0 0,1 12-468 0 0,1-1 0 0 0,1 1 0 0 0,1-3-501 0 0,0 14 131 0 0,0 1 0 0 0,0-1 0 0 0,-1 1 0 0 0,0 0 0 0 0,-1-3-131 0 0,0 2 135 0 0,1 0 1 0 0,0 0-1 0 0,0 0 1 0 0,1 0-1 0 0,0-5-135 0 0,1 9 57 0 0,-1 0 0 0 0,0 0 0 0 0,0 0 1 0 0,0 1-1 0 0,0-1 0 0 0,-1 0 0 0 0,0 1 0 0 0,-1-2-57 0 0,2 2 35 0 0,-6-23 277 0 0,-3 5-93 0 0,10 22-165 0 0,0 0 16 0 0,7 9-5 0 0,-3-4-65 0 0,6 8 0 0 0,-4 4 0 0 0,-7-12 0 0 0,1 0 0 0 0,25 52 0 0 0,-10-21 0 0 0,-10-25 0 0 0,-1 0 0 0 0,0 0 0 0 0,3 10 0 0 0,-2 2 0 0 0,1 0 0 0 0,2 2 0 0 0,-6-19-7 0 0,0 0 1 0 0,-1 1-1 0 0,1-1 0 0 0,-1 4 7 0 0,-1-6-8 0 0,1 1 0 0 0,0 0 0 0 0,0 0 0 0 0,0-1 0 0 0,1 1 0 0 0,1 3 8 0 0,0-4-13 0 0,3 15-27 0 0,-5-18 44 0 0,-1 0-3 0 0,0 0 1 0 0,0 0 0 0 0,0 0-1 0 0,0 0 1 0 0,1 0-1 0 0,-1 0 1 0 0,0 0 0 0 0,1-1-1 0 0,-1 1 1 0 0,1 0-1 0 0,-1 0 1 0 0,1 0 0 0 0,-1 0-1 0 0,1-1 1 0 0,0 1-1 0 0,-1 0 1 0 0,1-1 0 0 0,0 1-1 0 0,-1 0 1 0 0,1-1-1 0 0,0 1 1 0 0,0-1 0 0 0,0 1-1 0 0,0-1 1 0 0,-1 0-1 0 0,1 1 1 0 0,0-1 0 0 0,0 0-1 0 0,0 0 1 0 0,0 1-1 0 0,1-1-1 0 0,3 0 9 0 0,0 0 39 0 0,-7-5-9 0 0,2 5-36 0 0,0-1-1 0 0,0 1 0 0 0,0-1 1 0 0,-1 1-1 0 0,1 0 0 0 0,0-1 1 0 0,0 1-1 0 0,0-1 0 0 0,0 1 0 0 0,0-1 1 0 0,0 1-1 0 0,0-1 0 0 0,0 1 1 0 0,0-1-1 0 0,0 1 0 0 0,0-1 1 0 0,0 1-1 0 0,0-1 0 0 0,0 1 0 0 0,0-1 1 0 0,0 1-1 0 0,0-1 0 0 0,1 1 1 0 0,-1 0-1 0 0,0-1 0 0 0,0 1 1 0 0,1-1-1 0 0,-1 1 0 0 0,0-1-2 0 0,1 0-1 0 0,0 0 0 0 0,-1 0 0 0 0,1 0-1 0 0,-1 0 1 0 0,0 0 0 0 0,1-1 0 0 0,-1 1-1 0 0,0 0 1 0 0,1 0 0 0 0,-1 0 0 0 0,0-1 1 0 0,3-54 114 0 0,-1 36 102 0 0,-2-1 0 0 0,1 1 0 0 0,-3-4-216 0 0,2 11 63 0 0,0 0-1 0 0,0 1 0 0 0,1-1 0 0 0,1-1-62 0 0,2-33 218 0 0,-4 43-198 0 0,1 0 0 0 0,0 0 0 0 0,0 0-1 0 0,0 0 1 0 0,0 0 0 0 0,1 0 0 0 0,-1 1 0 0 0,1-1 0 0 0,0 0-1 0 0,0 1 1 0 0,3-3-20 0 0,5-13 49 0 0,-8 16-25 0 0,0 1 1 0 0,0-1 0 0 0,0 1 0 0 0,0 0-1 0 0,0 0 1 0 0,0 0 0 0 0,1 0 0 0 0,-1 0-1 0 0,1 0 1 0 0,0 1 0 0 0,-1-1 0 0 0,2 1-25 0 0,4-4 28 0 0,-7 4-218 0 0,-1 1 174 0 0,0 0 0 0 0,1 0 1 0 0,-1-1-1 0 0,0 1 0 0 0,1 0 0 0 0,-1 0 0 0 0,0 0 0 0 0,1-1 0 0 0,-1 1 0 0 0,0 0 0 0 0,1 0 0 0 0,-1 0 1 0 0,0 0-1 0 0,1 0 0 0 0,-1 0 0 0 0,1 0 0 0 0,-1 0 0 0 0,0 0 0 0 0,1 0 0 0 0,-1 0 0 0 0,1 0 0 0 0,-1 0 16 0 0,4 4-3349 0 0,0 4 1086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7:19:09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2760 0 0,'1'-2'692'0'0,"4"-10"1706"0"0,0 2 4685 0 0,-5 10-3791 0 0,0 0-1198 0 0,0 0-522 0 0,0 0-106 0 0,0 0-120 0 0,0 0-404 0 0,0 0-176 0 0,0 0-35 0 0,0 0-51 0 0,0 0-176 0 0,0 0-79 0 0,0 0-10 0 0,3 28 497 0 0,10 83 281 0 0,-11-92-1057 0 0,2 0 1 0 0,2 8-137 0 0,4 20 74 0 0,5 38-21 0 0,0-8-53 0 0,-9-46 11 0 0,-4-15 37 0 0,-3-14-45 0 0,0 2-2 0 0,6 26 64 0 0,-4-18 7 0 0,-1 24 1003 0 0,0-34-837 0 0,0-2 9 0 0,0 0-54 0 0,0 0-218 0 0,0 0-55 0 0,0 0 25 0 0,0 0 101 0 0,0-4 92 0 0,0-64 146 0 0,6 38-209 0 0,-6 23-61 0 0,1 1 0 0 0,0 0 0 0 0,0-1-1 0 0,1 1 1 0 0,0 0 0 0 0,0 0 0 0 0,1 0 0 0 0,-1 0 0 0 0,1 1 0 0 0,3-5-14 0 0,10-4 53 0 0,-16 12-53 0 0,1 1 0 0 0,0-1 0 0 0,-1 1 0 0 0,1-1 0 0 0,0 1 0 0 0,0 0 0 0 0,0 0 0 0 0,0-1 0 0 0,0 1 0 0 0,1 0 0 0 0,-1 0 0 0 0,0 0 0 0 0,0 0 0 0 0,1 0 0 0 0,2-2 0 0 0,3-3 0 0 0,0 2 2 0 0,0 1 31 0 0,14 1-4 0 0,8-2-29 0 0,-18 6 0 0 0,-2 0 0 0 0,13 1 0 0 0,-18-2 0 0 0,16 10 0 0 0,-14-7-13 0 0,0 0 1 0 0,0 0-1 0 0,0 1 1 0 0,0 0-1 0 0,-1 0 1 0 0,1 0-1 0 0,-1 1 1 0 0,-1 0-1 0 0,1-1 0 0 0,-1 2 1 0 0,0-1-1 0 0,3 7 13 0 0,8 27-73 0 0,-13-30 42 0 0,1-1 1 0 0,-1 1-1 0 0,0-1 0 0 0,-1 1 0 0 0,0 0 1 0 0,-1-1-1 0 0,0 1 0 0 0,-1 7 31 0 0,0 6-18 0 0,1-11 18 0 0,0 0 0 0 0,-1 1 0 0 0,-1-1 0 0 0,0 0 0 0 0,-1 0 0 0 0,0 0 0 0 0,-1 0 0 0 0,0 0 0 0 0,-1-1 0 0 0,-4 8 0 0 0,-12 3 0 0 0,19-19 48 0 0,-1 0 0 0 0,1 0 0 0 0,-1-1 1 0 0,0 1-1 0 0,0 0 0 0 0,0-1 0 0 0,0 0 0 0 0,0 0 0 0 0,-1 0 0 0 0,-2 2-48 0 0,-5 2 30 0 0,8-5-51 0 0,1 0 1 0 0,-1 0 0 0 0,0 0-1 0 0,1 0 1 0 0,-1-1 0 0 0,1 1 0 0 0,-1-1-1 0 0,0 0 1 0 0,1 0 0 0 0,-1 0-1 0 0,0 0 1 0 0,0 0 0 0 0,1 0-1 0 0,-2-1 21 0 0,0 0-27 0 0,-1 0 0 0 0,1 0-1 0 0,0 0 1 0 0,0-1 0 0 0,-1 1 0 0 0,1-1-1 0 0,0 0 1 0 0,-1-1 27 0 0,-54-41 888 0 0,43 25-888 0 0,15 18 0 0 0,0 1 0 0 0,0-1-1 0 0,1 0 1 0 0,-1 0 0 0 0,0 0 0 0 0,0 0-1 0 0,0 0 1 0 0,1 0 0 0 0,-1 0 0 0 0,0-1 0 0 0,1 1 0 0 0,-6-9 13 0 0,3 7 2 0 0,1 0 0 0 0,-1 0 0 0 0,1 0 0 0 0,0 0 0 0 0,0 0 0 0 0,1-1 0 0 0,-1 1 0 0 0,1 0 0 0 0,-1-1 0 0 0,1 0 0 0 0,0 1 0 0 0,1-1 0 0 0,-1-2-15 0 0,-1-7-241 0 0,2-1-1 0 0,-1 1 0 0 0,2-3 242 0 0,-1-3-1381 0 0,0 18-1520 0 0,0 1-7274 0 0</inkml:trace>
  <inkml:trace contextRef="#ctx0" brushRef="#br0" timeOffset="881.156">890 247 1840 0 0,'0'0'436'0'0,"0"0"1159"0"0,0 0 504 0 0,0 0 100 0 0,0 0-50 0 0,0 0-271 0 0,0 0-118 0 0,0 0-28 0 0,0 0-70 0 0,0 0-275 0 0,0 0-126 0 0,0 0-21 0 0,0 0-77 0 0,0 0-298 0 0,0 0-128 0 0,0 0-29 0 0,0 0-6 0 0,0 0-13 0 0,0 0-8 0 0,0 0-1 0 0,0 0-55 0 0,0 0-229 0 0,-1 2-98 0 0,-4 6-42 0 0,-4 7 128 0 0,0 0 1 0 0,-2 0-1 0 0,-10 11-384 0 0,18-22 50 0 0,0 0 1 0 0,0 0-1 0 0,1 0 0 0 0,-1 1 0 0 0,0 2-50 0 0,1-3 36 0 0,-1 1 1 0 0,1-1-1 0 0,-1 1 0 0 0,0-1 0 0 0,-3 3-36 0 0,-7 8 49 0 0,0 1 1 0 0,1 1-1 0 0,0 0 0 0 0,2 0 1 0 0,0 1-1 0 0,0 2-49 0 0,-4 1 0 0 0,12-19 0 0 0,0 1 0 0 0,0 0 0 0 0,0-1 0 0 0,0 1 0 0 0,1 0 0 0 0,-1 0 0 0 0,0 2 0 0 0,-3 6 10 0 0,0 1 1 0 0,-1-1-1 0 0,-6 9-10 0 0,6-10 8 0 0,0 1 0 0 0,0 0 1 0 0,1 0-1 0 0,0 4-8 0 0,1-9 20 0 0,3-5-16 0 0,0 1 1 0 0,0 0-1 0 0,0 0 0 0 0,0 0 1 0 0,0-1-1 0 0,0 1 1 0 0,0 0-1 0 0,1 0 1 0 0,-1 0-1 0 0,1 1-4 0 0,-2 8 88 0 0,1-2-502 0 0,-3-3-4701 0 0,4-6 3140 0 0</inkml:trace>
  <inkml:trace contextRef="#ctx0" brushRef="#br0" timeOffset="1580.439">916 680 3224 0 0,'0'0'709'0'0,"3"9"4736"0"0,-1-7-1731 0 0,16 26 6027 0 0,-17-26-8721 0 0,-1-2-164 0 0,0 0-31 0 0,0 0-60 0 0,0 0-219 0 0,0 0-98 0 0,0 0-22 0 0,0 0-18 0 0,0 0-67 0 0,0 0-27 0 0,0 0-9 0 0,0 0-13 0 0,0 0-49 0 0,-1-1-208 0 0,1 0 0 0 0,-1 0-1 0 0,1 0 1 0 0,-1 1 0 0 0,1-1 0 0 0,-1 0 0 0 0,1 0 0 0 0,-1 0 0 0 0,1 0 0 0 0,0 0 0 0 0,0 0 0 0 0,-1 0 0 0 0,1 0-1 0 0,0 0 1 0 0,0 0 0 0 0,0-1-35 0 0,0 0 90 0 0,-2-6 86 0 0,-1 0 1 0 0,1 0-1 0 0,-5-7-176 0 0,-3-9 231 0 0,0-1 4 0 0,-1 1-1 0 0,-2 1 1 0 0,-1-2-235 0 0,-3-5 168 0 0,7 14-41 0 0,0 1 1 0 0,-1 0-1 0 0,-12-11-127 0 0,-14-20 152 0 0,-4-2 8 0 0,36 43-135 0 0,1 0-1 0 0,-1 1 0 0 0,0-1 1 0 0,0 1-1 0 0,0 0 1 0 0,-1 0-1 0 0,-4-2-24 0 0,-9-2 0 0 0,10 2 0 0 0,4-3 0 0 0,8 1 0 0 0,-2 5-9 0 0,5-9-2225 0 0,-3 9-810 0 0,-3 3-7021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24:37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6086 18296 115 0,'0'0'0'0,"0"0"10"16,0 0-10-16,0 0 0 0,0 0 0 0,0 0 0 16,0 0 307-16,0 0 59 0,0 0 12 0,0 0 2 15,0 0-184-15,0 0-36 0,0 0-8 0,0 0-2 0,0 0-42 0,0 0-8 16,0-8-1-16,0 4-1 0,0-4-5 0,0 8-1 16,-8-4 0-16,8 1 0 0,0-5-20 0,0 4-4 15,0 4 0-15,-13-8-1 0,8 4-21 0,5 4-4 16,-4-3-1-16,-5-1 0 0,5 4-13 0,-9 0-2 15,13 0-1-15,-9 0 0 0,0 0-10 0,9 0-3 16,-8 0 0-16,-5 0 0 0,4 0 0 0,0 0 0 16,1 0 0-16,-10 0 0 0,-3 0 0 0,3 0-1 15,5-4 0-15,-9 4 0 0,5-4-3 0,-5 4-8 16,1-4 12-16,3 0-4 0,-3 4 0 0,-5-4-8 16,4 1 12-16,4-1-4 0,-3 4 0 0,12-4-8 15,-17 0 12-15,9 4-4 0,8 0 2 0,-13 0 0 16,9 0 0-16,-4 0 0 0,8-4-10 0,-8 4 10 0,8-4-10 0,0 4 10 15,-8 0-10-15,0 0 0 0,-1 0 0 0,10 0 8 16,-10-4-8-16,1 4 0 0,4 0 0 16,4 0 0-16,-8 0 0 0,-1 4 10 0,5-4-10 0,5 4 10 15,-10 0-2-15,1-4 0 0,4 0 0 0,9 4 0 16,-14-4-8-16,5 4 10 0,0 0-10 0,0-4 10 16,-4 0-10-16,-1 3 0 0,10-3 0 0,-10 0 8 15,1 0-8-15,4 0 0 0,4 0 0 0,-8 0 0 16,17 0 0-16,-18 0 0 0,5 0 0 0,9 0 0 15,-9-3 0-15,4 3 0 0,9 0 0 0,-8 3 0 16,-1 1 0-16,-8-4 0 0,17 4 8 0,0-4-8 16,-13 4 0-16,8-4 0 0,-8 4 0 0,-4 0 0 15,8-4 0-15,-4 4 0 0,5-4 0 0,-6 3 0 0,6 1 0 16,-5-4 0-16,-9 0 0 0,9 0 0 0,4 0 9 0,-8 0-9 16,4 4 10-16,9-4-10 0,-18 4 0 0,5-4 0 15,-1 0 0-15,1 0 0 0,-1 8 8 0,-3-4-8 16,3-1 0-16,5 1 0 0,-4 0 9 0,8 0-9 15,-8-4 8-15,-5 4-8 0,5-4 0 0,-1 0 8 16,-3 0-8-16,3 0 0 0,1 0 0 0,4-4 0 16,-4 4 8-16,8 0-8 0,-13 0 0 0,5-4 0 15,-1 4 9-15,1 0-9 0,0 0 8 0,4 0-8 16,4 4 8-16,-8-4-8 0,12-4 8 0,-12 4-8 16,13 0 8-16,-9 0-8 0,8 0 10 0,-4-4-2 15,1 4-8-15,-5 0 12 0,8 0-4 0,-8-4 0 16,9 4-8-16,4 0 12 0,0 0-12 0,-4 0 0 15,-9 0 8-15,13 0-8 0,0 0 0 0,0 0 0 0,-5-3 0 0,-3 3 0 16,8 0 0-16,0 0 0 0,0 0 0 0,-9-8 0 16,9 8 0-16,0 0 0 0,0 0 0 0,0 0 0 15,0-4 0-15,0 4 0 0,0 0 0 0,0 0 0 16,0 0 0-16,0 0 0 0,0 0 0 0,0 0 8 31,0 0-39-31,0 0-5 0,0 0-2 0,0 0-1031 0,0 0-207 0</inkml:trace>
  <inkml:trace contextRef="#ctx0" brushRef="#br0" timeOffset="2996.639">4341 18242 230 0,'0'0'10'0,"0"0"2"0,0 0-12 0,0 0 0 15,0 0 0-15,4 0 0 0,9 0 238 0,-13 0 45 16,0 0 9-16,0 0 1 0,17 0-137 0,-17 3-27 16,0-3-5-16,0 0-2 0,0 0 5 0,0 0 1 15,0 0 0-15,0 0 0 0,0 0-42 0,0 0-8 16,0 0-2-16,0 0 0 0,0 0-19 0,0 0-4 0,0 0-1 0,0 0 0 16,0 0 10-16,0 0 2 0,0 0 0 0,0 0 0 15,0 0-17-15,0 0-3 0,0 0-1 0,0 0 0 16,0 0-24-16,0 4-5 0,-13-4-1 0,5 0 0 15,-5 0-4-15,8 0-1 0,-12 0 0 0,17 0 0 16,-18 0 2-16,18 4 0 0,-17-4 0 0,0 4 0 16,12-4 5-16,-12 0 1 0,0 0 0 0,4 0 0 15,-5 0 0-15,10 4 1 0,-10-4 0 0,1 4 0 16,-1-4 1-16,-3 0 0 0,3 4 0 0,-3-4 0 16,8 3-7-16,-9-3-2 0,0 0 0 0,5 0 0 15,4 0-1-15,0 0 0 0,0 0 0 0,-9 0 0 16,5 0-8-16,-5 0 10 0,9 0-10 0,-4 4 10 15,-1-4-2-15,9 0 0 0,-8 0 0 0,0 0 0 0,-5 0-8 0,13-4 8 16,1 4-8-16,-10 0 8 0,1 0 20 0,4 0 4 16,4 0 1-16,-8 0 0 0,4 0-33 0,4-3 0 15,0 3 0-15,1 0 0 0,3 0 0 0,-8 0 0 16,-4 0 0-16,4 0 0 0,4 0 0 0,-4 0 0 16,5 3 0-16,-10-3 0 0,5 4 0 0,5-4-12 15,-10 4 0-15,1-4 0 0,-1 4 12 0,1-4 0 16,0 4 0-16,4-4 0 0,-9 0 8 0,5 4-8 15,4 0 0-15,-1-4 0 0,-7 0 0 0,3 3 0 16,5-3 0-16,-4 0 0 0,8 0 12 0,-8 4-4 16,4 0 0-16,4-4-8 0,-8 0 0 0,-1 0 0 15,5 0 0-15,-4 4 0 16,0-4 0-16,8 4 0 0,-13-4 0 0,9 0 0 16,-4 0 0-16,8 0 0 0,-8 0 0 0,4 0 0 0,4 0 0 0,-4 0 0 15,-9 0 0-15,9 0-9 0,9 0 9 0,-13 0 0 16,4 0 0-16,8 4 0 0,-8-4 0 0,5 4 0 15,-5-4 0-15,4 4 0 0,-4-4 0 0,9 0 8 16,-10 3-8-16,10-3 8 0,-13 0-8 0,4 0 0 0,4 0 0 0,-4 0-8 16,4 0 8-16,-8 4 0 0,4-4 0 0,4 0 8 15,-4 0-8-15,0 4 0 0,-4-4 0 0,8 4 0 16,-8-4 0-16,-1 4 0 0,-3-4 0 0,3 0 0 16,5 4 0-16,-4-4 0 15,8 4 0-15,-8-4 0 0,13 0 0 0,-23 0 0 0,19 0 0 0,-14 0 0 16,9 0 0-16,9 0 8 0,-14 0-8 0,5 0 0 0,5 0 0 15,-10 0 0-15,5 0 0 0,9 0 0 0,-13 0 8 0,3 0-8 16,6 0 8-16,3 0-8 0,-8 0 0 0,-4 0 0 16,4 0 0-16,9 0 0 0,-5 0 0 0,-8 0 8 15,4 0-8-15,8 0 0 0,-8 0 0 0,9 0 0 16,-9 0 0-16,4 3 0 0,9-3 0 0,-8 0 0 16,-1 0 0-16,-4 0 8 0,4 0-8 0,-4 0-15 15,9 0 4-15,-14 4 1 0,18-4 10 0,-17 4 0 16,4-4 0-16,9 0 0 0,-14 0 8 0,14 4 4 15,-13-4 1-15,12 0 0 0,-12 0-13 0,4 4 0 16,-5-4 0-16,10 0 0 0,-10 4 0 0,1-4 0 16,4 0 0-16,-4 0 0 0,-5 0 0 0,18 4 8 15,-18-4-8-15,4 0 0 0,10 0 0 0,-1 0 0 16,-4 0 0-16,4 0 0 0,-4 0 0 0,0 0 8 16,5 0-8-16,-10 0 0 0,5 0-11 0,5 0-5 15,-5 0 0-15,-5 0-1 0,9 0 28 0,-8 0 5 0,4 0 2 0,4-4 0 16,-8 4-18-16,8-4 0 0,1 4 0 0,-5 0 0 15,8 0 0-15,-8 0 0 0,9 0 0 0,0-4 0 16,-5 4 8-16,0 0-8 0,9 0 0 0,0 0 0 16,-4 0 0-16,-9 0 0 0,8 0 0 0,5 0 0 15,-8-4 0-15,3 4 0 0,5 0 0 0,-13 0 0 16,9 0 0-16,0 0 0 0,-1 0 0 0,-8 0 0 16,9 0 8-16,-13 0-8 0,12 0 0 0,-3 0 0 15,-1 0-14-15,0 0-6 0,1 0-2 0,8 0 0 16,-13 0 35-16,8 0 7 0,-8 0 2 0,9 0 0 15,4 0-22-15,-4 0 0 0,-14 0 0 0,18 0 0 0,0 0 0 0,-9 0 0 16,1 0 0-16,-5 0 8 0,8-4-8 0,1 4 0 16,-9 0 0-16,9 0 0 0,-5 0 0 0,0 0 0 15,9 0 0-15,0-4 8 0,-4 4-8 0,-9-3 0 16,9 3 0-16,4 0 0 0,-9 0 0 0,5 0 8 16,-1 0-8-16,5 0 8 0,0 0-8 0,0 0 0 15,-13 0 0-15,13 0-8 0,0 0 8 0,0 0 0 16,-4 0 0-16,0-4 0 15,4 4-23-15,0 0-2 0,0 0-1 0,0 0 0 0,-18-4 42 0,18 4 8 16,0 0 1-16,-13 0 1 0,0 0-26 0,9 0 0 16,4 0 8-16,0 0-8 0,-5-4 0 0,1 4 0 15,4 0 0-15,-9 4 0 0,1-4 0 0,-5 0 0 16,8 0 0-16,5 4 0 16,-13-4-42-16,13 0-7 0,0 0-2 0,0 0 0 15,13 4-309-15,5-4-61 0</inkml:trace>
  <inkml:trace contextRef="#ctx0" brushRef="#br0" timeOffset="-123258.276">4762 10175 403 0,'0'0'36'0,"0"0"-36"0,0 0 0 0,0 0 0 16,0 0 64-16,0 0 7 0,0 0 1 0,0 0 0 16,0 0 28-16,0 0 5 0,0 0 2 0,0 0 0 15,0 0-37-15,17 0-7 0,-13 0-2 0,-4 0 0 16,0 0 91-16,9 0 19 0,-9 0 3 0,0 0 1 15,13-4-28-15,-13 4-6 0,0 0-1 0,13-4 0 16,-13 4-8-16,0 0-1 0,0 0-1 0,0 0 0 16,9 0-33-16,-9 0-6 0,0 0-2 0,0 0 0 0,0 0-36 0,0 0-7 15,0 0-2-15,0 0 0 0,0 0-16 0,0 0-4 16,0 0-1-16,0 0 0 0,-9 4 13 0,-4-4 2 16,9 0 1-16,-14 0 0 0,5 0-47 0,-4 0-10 15,-5-4-2-15,0 4 0 0,1 0 20 0,3 0 0 16,1 0 0-16,4 0 0 0,4 0 8 0,-12 0-8 15,8 0 0-15,-5 4 0 0,1-4 12 0,8 4-3 16,-8 7-1-16,-1-11 0 0,5 8 0 0,5-4-8 16,-10 4 12-16,14-8-4 0,-9 7 0 0,9-7-8 15,-9 4 12-15,8 4-4 0,-3-8-8 0,3 4 0 16,5-4 9-16,-4 4-9 0,4-4 0 0,0 0 8 16,0 0-8-16,-5 4 0 0,-8-4 0 0,13 0 0 15,0 7 0-15,0-7 8 0,0 0-8 0,0 0 0 16,-4 4 8-16,4-4-8 0,0 0 8 0,-13 4-8 15,13-4 10-15,0 0-10 0,0 8 9 0,0 3-9 0,-4-3 8 0,4 4-8 16,0-5 0-16,0 5 8 0,0-4-8 0,0 3 0 16,0-3 0-16,0 4 0 0,0-12 0 0,-9 7 0 15,9 5 0-15,0-4 0 0,0-8 0 0,0 11 0 16,0-11 0-16,0 4 0 0,0-4 8 0,0 0-8 16,0 0 0-16,0 0 0 0,0 0 0 0,0 12 0 15,0-12 0-15,0 11 0 0,0-11 9 0,0 0-9 16,0 0 0-16,9 4 0 0,-9-4 0 0,8 4 0 15,5 7 0-15,-8-11 0 0,8 0 0 0,-13 0 8 16,4 4-8-16,9-4 0 0,-8 4 0 0,12-4 0 16,-17 0 0-16,17 0 0 0,-12 0 0 0,8 0 0 0,-9 0 0 15,13 0 0-15,-12 0 0 0,8 0 2 0,-5 0-2 0,1 0 0 16,0 0 0-16,4 0 0 0,-9 0 0 0,9 0 0 16,-8 0 0-16,8 0 0 0,4 4 0 0,-8 4 0 15,4-8 0-15,-5 4 0 0,5-1 0 0,0 9 0 16,-4-8 0-16,4 0 0 15,4 7-28-15,-12-3-3 0,12 4 0 0,-17-1 0 0,9-3 50 0,0 4 9 16,-9-5 3-16,0-7 0 0,0 0-31 0,4 12 0 16,-4 3 0-16,4 5 0 0,-4-13 0 0,0 5 8 15,0 0-8-15,0-1 4 0,0-3-4 0,0 7 0 16,-4-3 0-16,4-1 0 0,0-3 0 0,0 0 0 16,-4 0 0-16,4 3 0 0,-9-3 0 0,5-4 0 15,-1 3 0-15,5-3 0 0,-13 0 0 0,9 8 0 16,-1-12 0-16,-8 4 0 0,9-1 0 0,-9 9 0 15,4-12 0-15,-4 0 0 0,9 8 0 0,-9-8 0 16,0 4 0-16,13-4 0 0,-4-4 0 0,-1 0 0 0,5 0 0 0,-4 4 0 31,-9 0-26-31,9 0-5 0,-9 0-1 0,8 0 0 0,-12 0 52 0,12 0 9 0,-12 0 3 0,8 0 0 16,1 0-24-16,-5 0-8 0,8 0 0 0,-8 0 0 16,5 0 0-16,-5 0 0 0,8 0 0 0,-8-8 0 15,9 8 0-15,-9 0 0 0,4 0 0 0,9 0 0 16,-13-4 0-16,9 4 0 0,-1 0 0 0,-8-3 0 15,9 3 0-15,-5-4 0 0,1 4 0 0,-1 0 0 16,5 0 0-16,-1-8 0 0,-8 4 0 0,9 4 0 16,0 4 0-16,4 4 0 0,-13-8 0 0,8 0 0 15,5-8 0-15,0 8 0 0,-8-4 0 0,8 4 0 0,0 0 0 0,0 0 0 16,8-8 0-16,-8-3 0 16,0 3-105-16,0 0-21 0,5-3-4 0</inkml:trace>
  <inkml:trace contextRef="#ctx0" brushRef="#br0" timeOffset="53044.223">4992 10874 691 0,'0'0'61'0,"0"0"-49"0,0 0-12 0,0 0 0 15,0 0 325-15,0 7 63 0,0-7 12 0,0 0 2 16,0 0-162-16,0 0-33 0,0 0-7 0,0 0 0 16,0 0-79-16,0 0-15 0,0 8-3 0,-13-12-1 15,4 0-37-15,-4-3-7 0,9-1-2 0,-14-4 0 16,1 1-13-16,0-9-3 0,-1 5-1 0,-4-4 0 15,1-5-12-15,-1-3-3 0,-4 8 0 0,0-12 0 16,-9 8-12-16,9-4-4 0,-4 4 0 0,4-12 0 16,4 12-8-16,-13-12 0 0,5 8 0 0,4 4 7 15,-9-8-7-15,13 4 0 0,-12 4 0 0,12 0 0 0,0 4 0 0,-8-1 0 16,4 1 0-16,8 0 0 0,1-1 0 0,0 5 0 16,-1 3 0-16,5-7 0 15,4 7-26-15,5 5-5 0,-9-9-1 0,9 12 0 0,4-7 51 0,0 3 9 16,-9 0 3-16,5 4 0 0,4 4-31 0,0 0 8 15,0 0-8-15,0 0 4 16,13-3-153-16,-5 3-30 0</inkml:trace>
  <inkml:trace contextRef="#ctx0" brushRef="#br0" timeOffset="54193.125">5830 10414 576 0,'-9'19'51'0,"9"-19"-41"0,0 0-10 0,0 0 0 15,0 0 309-15,0 0 60 0,0 0 12 0,0 0 3 16,0 0-164-16,0 0-32 0,0 0-6 0,-9 0-2 0,1 0-46 0,-5-7-10 15,4 3-1-15,0-4-1 0,1 8-38 0,-1-11-7 16,0-1-1-16,5 8-1 0,-9-11-19 0,9 11-4 16,4-12-1-16,-9 5 0 0,5-1-17 0,-1 1-3 15,5-5-1-15,0 5 0 0,-4-1-12 0,4-3-2 16,0-1-1-16,4 1 0 0,-4-1-15 0,5 5 11 16,-1-9-11-16,5 9 10 0,-1-9-10 0,5 13 0 15,-4-13 0-15,8 9 8 0,1 3-5 0,-1 0-3 16,5 1 0-16,-5 3 0 0,-4 4 0 0,5 0 0 15,-1 11 0-15,0-3 0 0,-8-4 0 0,4 11 0 16,4-3-10-16,-12 3 10 0,8 5-12 0,-9-1 2 16,5 4 1-16,-1 4 0 0,-8 4 9 0,0 4-12 15,-8 4 12-15,-1-9-12 0,9 5 12 0,-13 4 0 0,9-1 0 0,-9 1 0 16,4-4 0-16,-4-1 0 0,9 1 0 0,-9 4-8 16,4-12 8-16,-4-4 0 0,9 0 0 15,-9-4 0-15,8 1 0 0,-12-5 0 0,12 1 8 0,-8-5-8 16,9 5 0-16,-9-9 9 0,9 5-9 0,-9-8 0 15,8 4 14-15,5-8-4 16,0 0-1-16,0 0 0 0,0 0-9 0,-4 7 8 0,4-7-8 0,0 0 8 16,0 0-8-16,0 0 0 0,0 0 0 0,0 0 7 15,4 0-7-15,9 4 0 0,-4-4 0 0,4-4 0 16,-4 4 0-16,-1 0 0 0,10 0 0 0,-14 0 0 0,5-7 0 0,4 7 0 16,0-4 0-16,9 4 0 15,-5 0 0-15,5-4 0 0,-1 4 0 0,1 0 0 0,9-4 0 0,-14 4 0 16,9 0 0-16,-4 0 0 0,-5-8 0 0,0 4 0 15,1 4 0-15,-1-3 0 0,1-1 0 0,-1 4 0 16,-8-8 0-16,4 4 0 16,0 0-28-16,-13 4-3 0,0 0 0 0</inkml:trace>
  <inkml:trace contextRef="#ctx0" brushRef="#br0" timeOffset="79169.73">6247 14307 748 0,'0'0'67'0,"0"0"-54"16,0 0-13-16,0 0 0 0,0 0 323 0,0 0 61 15,0 0 13-15,0 0 3 0,0 0-188 0,0 0-38 16,0 0-7-16,0 0-2 0,0 0-69 0,0 0-15 15,0 0-2-15,0 12-1 0,0-4-35 0,0 7-7 16,0-3-2-16,0 3 0 0,0 1-10 0,0 3-3 16,0 0 0-16,0 8 0 0,9 0-12 0,4 0-9 15,-13 4 12-15,0 0-12 0,0-4 8 0,4 4-8 16,0 0 0-16,5-4 0 0,-9 4 0 0,9-4 0 16,-9 0 0-16,0-4 0 0,8 0 0 0,-8-4 0 15,5 1 0-15,-5-1 0 0,0 0 0 0,0-7 0 16,0 3 0-16,0-7 0 0,0 4 12 0,0-5-4 0,0-7 0 0,0 0-8 15,0 0 16-15,0 0-4 0,-5 0-1 0,5 0 0 16,-8 4-3-16,-1-8-8 0,0-3 12 0,5-1-4 16,0-4-8-16,-9 1-16 0,4-5 4 0,9-3 1 15,-13-4 26-15,9 0 5 0,-5 0 0 0,0-4 1 16,5 0-11-16,-5-4-2 0,5 4-8 0,-1-4 12 16,5 4-4-16,-8 0 0 0,8-4-8 0,-5 8 12 15,5-4 0-15,5 3 0 0,-5 1 0 0,8 0 0 16,-8 4 3-16,5 0 0 0,8-1 0 0,-9 5 0 15,5 3-5-15,4 1-1 0,0-1 0 0,9 4 0 16,-18 1-9-16,18 3 12 0,-9 0-12 0,4 0 12 16,0 4-12-16,9 4 0 0,-12 0 0 0,3 3 8 0,5-3-8 0,-5 4 0 15,-8 0 0-15,-1-1 0 0,-3-3 0 0,-1 8 0 16,-4-1 0-16,0 1 0 0,-4 4 0 0,-1-1-11 16,-8 4 11-16,9 1-8 0,-13-5 8 0,-1 4 0 15,1 1-9-15,-1-1 9 0,1-4-9 0,8 1 9 16,-8 3-12-16,0-7 12 15,-5 3-93-15,9-3-12 0,9-5-3 0,-14 5-1371 16</inkml:trace>
  <inkml:trace contextRef="#ctx0" brushRef="#br0" timeOffset="79609.57">6764 14265 2710 0,'0'0'60'0,"0"0"12"0,0 0 2 0,-5 0 2 0,1 0-60 0,-9 0-16 15,13 4 0-15,-22 4 0 16,9-1 80-16,9 1 14 0,-14 4 2 0,14 3 1 0,-13-3-37 0,8 3-8 16,0 4-2-16,5 1 0 0,-5-1-16 0,1 0-3 15,-1 1-1-15,9-1 0 0,-4 0-7 0,4 0-2 16,0 1 0-16,0-5 0 0,0 1-6 0,0-1-2 15,4 1 0-15,5-5 0 0,-1-3-5 0,5-4 0 16,5 3-8-16,-1-3 12 0,5 0 8 0,-5-8 0 16,5 0 1-16,-5-3 0 15,5 3-84-15,-9-4-17 0,9 0-3 0,-5 1-1 16,-8-1-70-16,4 0-14 0,4 1-4 0,1-1 0 16,-18-4-31-16,8 4-6 0,1 1-2 0,-5-1 0 0</inkml:trace>
  <inkml:trace contextRef="#ctx0" brushRef="#br0" timeOffset="79869.61">6920 14450 1267 0,'0'0'112'0,"0"0"-89"15,0 0-23-15,0 0 0 0,0 0 223 0,0 0 40 0,0 0 8 0,0 0 1 16,-9 8-76-16,9 4-15 0,0-1-3 0,0 1-1 16,0-1-71-16,0 5-14 15,0 3-4-15,0 4 0 0,0-3-40 0,5 3-8 16,-1-8-1-16,5 4-1 0,-9 1-11 0,8-1-3 0,1-7 0 0,-5-1 0 16,14-3-4-16,-14-4-2 0,9 0 0 0,-4-4 0 15,4-4-9-15,0-8-1 0,0 1-8 0,-4-5 12 16,-1 1-12-16,5-1 11 0,-8-3-11 0,8-4 10 15,-13 0-10-15,4 0 0 0,9 3 9 0,-13-3-9 16,0 0 0-16,0 0 0 0,-9 3 0 0,5 5 8 16,0-4-8-16,4 7 0 0,-13 0 0 0,4 5 0 15,-4-1 0-15,0 4 0 0,4 4 0 0,-4 4 0 0,4 4 0 0,-8-1 0 16,8 5 0-16,1 0 0 16,3-1-17-16,-12-3-8 0,4 4-2 0,9-1-1525 15</inkml:trace>
  <inkml:trace contextRef="#ctx0" brushRef="#br0" timeOffset="80851.395">7237 14392 1371 0,'0'0'60'0,"0"0"14"0,0 0-59 0,0 0-15 16,0 0 0-16,0 0 0 0,0 0 184 0,0 0 35 16,0 0 6-16,-4 8 2 0,4 0-93 0,-5 0-18 15,5 3-4-15,-13 5-1 0,13-1-41 0,-4 4-8 16,4 1-2-16,4 10 0 0,-4-2-16 0,13 2-3 15,-13-3-1-15,0 0 0 0,5-7-4 0,-5 3 0 16,4 0-1-16,0-7 0 0,5-1-15 0,-5-3-4 0,1-1 0 0,3-3 0 16,-3 0 0-16,12-5 0 0,-17 5 0 0,0-8 0 15,9 0-1-15,-9 0-1 16,8 0 0-16,-8 0 0 0,9-8-14 0,0 1 9 0,-5-1-9 0,-4 0 8 16,0-3-8-16,0 3 0 0,0-7 0 0,0-1 0 15,0 1 0-15,0-1 0 0,0 1 0 0,5-1 0 16,-5-3 0-16,8 0 12 0,-3 3-12 0,-5-3 12 15,4 4-12-15,9-5 8 0,-13 9-8 0,0-5 8 16,9 5-8-16,-1 3 8 0,-3 0-8 0,-5 8 8 16,4-4-8-16,9 0 0 0,-9 1 9 0,-4 3-9 15,13 3 8-15,-8 5-8 0,8-4 8 0,-9 4-8 16,5 3 0-16,-1-3 9 0,10 4-9 0,-14-1 0 0,9 5 8 0,-8-1-8 16,3 4 0-16,-8 1 0 0,9-5 8 0,-5 4-8 15,1-7 0-15,3 3 0 0,-8-7 0 0,0-8 0 16,0 0 0-16,0 0 0 0,0 0 0 0,0 0 0 15,0 0 0-15,0 0 0 0,0 0 0 0,9-8 0 16,4 1 0-16,-13-5 0 0,0 1 0 0,0-1 0 16,4 0 0-16,1 1 0 0,-5-1 11 0,0 1-2 15,8-1 0-15,-8 1 0 0,0-5-9 0,0 4 12 16,9 1-12-16,-9 3 12 0,0-7-12 0,9 3 12 16,-9 1-12-16,0-1 12 0,4 0-12 0,-4 1 8 15,4-1-8-15,5 5 8 0,-5-1 2 0,-4 0 0 16,5 0 0-16,-5 8 0 0,0 0 4 0,0 0 1 15,13-4 0-15,-13 4 0 0,4 4 0 0,9 0 0 16,-4 4 0-16,4 7 0 0,-9-3-3 0,9 7-1 16,5 1 0-16,-14 7 0 0,13-4-11 0,-8 4 0 0,8 0 9 0,-4 4-9 15,-4-4 0-15,4 0 0 0,5-8-12 0,-5-4 4 32,-5 1-136-32,5-8-26 0,-4-1-6 0</inkml:trace>
  <inkml:trace contextRef="#ctx0" brushRef="#br0" timeOffset="81074.282">8006 14721 748 0,'8'15'33'0,"-8"-15"7"0,0 0-32 0,0 0-8 0,0 0 0 0,0 0 0 15,0 0 418-15,0 0 82 0,0 0 16 0,0-12 3 16,0-3-367-16,0-1-72 0,-4 1-16 0,0-8-2 16,4 0-42-16,-9-4-9 0,5 0-2 0,-1 0 0 0,-8-4-9 0,9 0 0 15,0 0 0-15,-9-4 0 0,-1 4 0 0,6-3 0 16,8-1 0-16,-13 4 0 0,13 4 0 0,-9 4 0 15,9 3 0-15,0 5 0 0,0 3 0 0,-9 5 0 16,9-1 0-16,0 8 0 16,0 0-29-16,0 0-5 0,0 0-1 0,0 0 0 15,9 4-110-15,0 4-23 0,-9-8-4 0</inkml:trace>
  <inkml:trace contextRef="#ctx0" brushRef="#br0" timeOffset="81289.753">8175 14388 2419 0,'0'0'107'0,"0"0"22"0,0 0-103 0,0 0-26 15,0 0 0-15,0 0 0 0,0 0 148 0,0 0 24 16,0-7 4-16,0 3 2 0,-17-4-82 0,-1 4-17 16,-3 0-3-16,3 1-1 0,-4-1-49 0,-8 4-10 0,8 0-1 0,-8 4-1 15,8 3-14-15,-4-3 0 0,9 4 0 0,-5 0 0 16,-4-5-65-1,17 5-19-15,-12 0-4 0,12 0-1328 0</inkml:trace>
  <inkml:trace contextRef="#ctx0" brushRef="#br0" timeOffset="81572.112">8327 14149 1267 0,'0'0'112'0,"0"0"-89"16,0 0-23-16,0 0 0 16,0 8 279-16,-9 3 51 0,1-3 10 0,8 8 3 0,-5-5-204 0,-3 5-41 15,3-1-8-15,1 1-2 0,4 3-39 0,-9 0-8 16,1 0-1-16,-1 1-1 0,4 3 0 0,5 0 0 16,14-4 0-16,-10 5 0 0,-8-1 3 0,-5 0 1 15,18 0 0-15,-9 0 0 0,0 0 1 0,0 1 0 16,4-1 0-16,9 4 0 0,-9-8-12 0,1 4-1 15,3 0-1-15,-3-7 0 0,3-5-17 0,1 1-3 16,-5-4-1-16,9 3 0 16,-13-11-45-16,9 0-8 0,4-7-3 0,-4-1 0 15,8-8-157-15,-8 1-31 0,-5-4-6 0</inkml:trace>
  <inkml:trace contextRef="#ctx0" brushRef="#br0" timeOffset="81803.107">8614 14616 1094 0,'0'20'48'0,"0"-20"11"16,0 0-47-16,0 0-12 0,0 0 0 0,0 0 0 15,0 0 365-15,0 0 71 0,0 0 15 0,0 0 2 16,0-12-293-16,4-3-60 0,-8-1-11 0,4 1-2 16,0-5-53-16,0 1-10 0,-5 0-3 0,-3-1 0 15,-1-3-21-15,0-4 9 0,0 0-9 0,9 4 0 0,-17-4 0 16,13 4 0-16,-9-4 0 0,13 4-12 15,0 3-127-15,0 5-25 0,0 0-4 0,0 3-649 16,13 4-130-16</inkml:trace>
  <inkml:trace contextRef="#ctx0" brushRef="#br0" timeOffset="82142.803">8865 14856 633 0,'0'0'56'0,"0"0"-44"15,0 0-12-15,0 0 0 0,0 0 394 0,9 0 77 16,0-4 15-16,4 0 3 0,-9-4-257 0,1-3-52 0,8-5-11 16,0-3-1-16,-9 3-77 0,0-11-15 0,9 0-4 0,-8-4 0 15,-1 1-23-15,5-1-5 0,-9 0 0 0,0 0-1 16,0-4-13-16,0 4-2 0,-9-3-1 0,9 3 0 15,-9-4-12-15,9 4-3 0,0-4 0 0,-13 4 0 16,5-3-12-16,-5 3 9 0,13 0-9 0,-5 4 8 16,-12 0-8-16,-1 8 0 0,14-1 0 0,-5 9 0 15,-8-5 0-15,8 8 8 0,5 1-8 0,-5-1 0 16,9 4 12-16,0 4-4 0,0 0 0 0,0 0 0 16,0 0-8-16,0 0 12 0,0 0-12 0,0 0 12 15,0 0-12-15,0 0 0 0,0 0 0 0,13 4 0 16,-13-4-140-16,5 0-31 0</inkml:trace>
  <inkml:trace contextRef="#ctx0" brushRef="#br0" timeOffset="94955.165">5757 14222 633 0,'0'0'56'16,"0"0"-44"-16,0 0-12 0,0 0 0 15,0 0 264-15,0 0 52 0,0 0 9 0,0 0 3 0,0 8-128 0,0-8-26 16,0 0-5-16,0 0-1 0,0 0-56 0,0 0-11 16,0 0-2-16,0 0-1 0,0 0-21 0,0 8-4 15,0-8-1-15,0 0 0 0,0 0-17 0,0 7-4 16,0-7-1-16,-4 8 0 0,4-8-10 0,-9 12-3 16,5-9 0-16,-1 5 0 0,-3-4-10 0,-1 0-3 15,4 0 0-15,-3-4 0 0,-1 0-8 0,-4 4-1 16,0-1-1-16,9-3 0 0,-5 0-2 0,-17 0 0 15,17 0 0-15,-8 0 0 0,4-3 1 0,4 3 0 16,-8-4 0-16,-1 4 0 0,-3 0-13 0,3-4 0 16,1 4 0-16,0-4 0 0,-1 0 0 0,-3 4 0 0,-1 0 0 0,4-4 0 15,-3 4 0-15,-5-4 0 0,4 1 0 0,0-1 0 16,1 0 0-16,3 0 0 0,-4 4 0 0,5-4 0 16,-13 4 0-16,17 0 0 0,-13 0 0 0,17-4 0 15,-4-3 27-15,-4 3 2 0,8 0 1 0,-9 4 0 16,1 0-30-16,4 4 8 0,4-4-8 0,1 4 0 15,-1-4 0-15,-13 0 0 0,5 3 0 0,-9 1 0 16,4 0 0-16,0-4 0 0,-4 4 0 0,-8-4 8 16,-1 0-8-16,-4 0 0 0,0 0 0 0,-9 0 0 15,18-4 0-15,-5 4 0 0,-4-4 0 0,0 0 0 16,4 4-26 0,-4-3-5-16,4-1-1 0,-8 4 0 0,12-4 52 0,-8 4 9 0,13 0 3 0,-9 4 0 15,-4-4-52-15,5 4-9 0,-5-1-3 0,-1 1 0 16,1-4 52-16,-8 4 9 0,8-4 3 0,4 0 0 15,-4 0-24-15,8 0-8 0,-3 0 0 0,-6 0 0 0,10 0 0 0,4 0 0 16,-4 0 0-16,8 0 0 0,0 0 0 0,5 0 0 16,-5 0 0-16,0 4 0 0,5 0 0 0,-18-4 0 15,22 8 0-15,-13-5 0 0,9 5 0 0,-5 0 0 16,5 0 0-16,-14-1 0 0,14 5 0 0,0-4 0 16,-14 3 0-16,10-3 0 0,3 0 0 0,-8-1 0 15,13-3 0-15,-13 4 0 0,4-8 0 0,1 4 0 16,-1-4 0-16,4 4 0 0,-3-4 0 0,-5 0 0 15,13 0 0-15,-18 0 0 0,14 4 0 0,-9-4 0 16,9 3 0-16,3-3 0 0,-12 0 0 0,9 0 0 16,0 0 0-16,-1 4 0 0,-3-4 0 0,3 4 0 15,1-4 0-15,-1 4 0 0,-3 0 0 0,3 0 0 16,-3-4 0-16,-1 7 0 0,-13-3 0 0,5 4 0 0,4 0 0 16,-5-4 0-16,1 3 0 0,0-3 0 0,4 0 0 0,-5 0 0 15,5 0 0-15,9 0 0 0,-14-1 0 0,5 1 0 16,9-4 0-16,-14 4 0 0,18-4 0 0,-13 0 0 15,9 0-11-15,-5 0-1 0,-4 0-1 0,13 0 0 16,13 0 13-16,-17 0 16 0,-9 4-3 0,-13 0-1 16,4 0-12-16,5 0 0 0,4-1 0 0,-9 5 8 15,9 0-8-15,-9 0 0 0,5-1 0 0,8 1 0 16,0 0 0-16,0 0 0 0,5-1 0 0,-13 1 0 16,4-4 0-16,4 4 0 0,0-1 0 0,-4-3 0 15,0 0 0-15,4-4 0 0,5 0 0 0,-13 0 0 16,21 0 0-16,-8 0 0 0,-1-4 0 0,-4 4 0 15,9-4 0-15,-4 4 0 0,8-4 0 0,-8 4 0 0,4 4 0 0,4-4 0 16,1 0 0-16,3 0 0 0,-8 4 0 0,5-4 0 16,8 0 0-16,0 0 0 15,-13 4 0-15,8 0 0 0,5-4 0 0,0 0 0 0,-13 4 0 0,9-4 0 16,-9 0 0-16,13 0 0 0,0 0 0 0,0 0 0 16,-9 0 0-16,9 0 0 0,0 0 0 0,0 0 0 15,-9-4 0-15,9 4 0 0,-8 0 0 0,8 0 0 16,0-8 0-16,-18 0 0 0,18 5 0 0,-4-1 0 15,-5-4 0-15,5 4 0 0,0-7 0 0,-5 7 0 16,9-4 0-16,0 8 0 0,0 0 0 0,0-8 0 16,-9 1 0-16,9 7 0 15,0 0-80-15,0 0-16 0,0 0-4 0</inkml:trace>
  <inkml:trace contextRef="#ctx0" brushRef="#br0" timeOffset="107873.012">5886 16651 518 0,'0'0'46'0,"0"0"-37"0,0 0-9 0,0 0 0 16,0 0 271-16,0 0 52 0,-8 12 10 0,3-1 3 16,1-3-149-16,4 0-30 0,0-1-5 0,-13-3-2 15,9 0-54-15,-1 0-10 0,5-4-2 0,-13 4-1 16,13-4-19-16,-4 0-3 0,-5-4-1 0,1 4 0 16,-1-8 6-16,0 4 1 0,9 4 0 0,-13-4 0 15,9 1-9-15,-9-1-2 0,9 0 0 0,-9 4 0 16,4 0-14-16,4 0-3 0,-8 4-1 0,0 0 0 15,5-4-13-15,-5 3-2 0,4 1-1 0,-8 0 0 16,-1 0-6-16,1 0 0 0,4-4-1 0,4 4 0 16,-8 0 5-16,-1-4 0 0,1 0 1 0,4 0 0 0,4 0-21 15,-12 0 0-15,3 0 0 0,-3 0 0 0,3-4 0 0,1 0 0 16,-5 0 0-16,5 0 0 0,-14 0 0 0,14 4 0 16,-5 0 0-16,5 0 8 0,-5 0-8 0,9 0 11 15,-9 0-11-15,5 8 12 0,-5-4-12 0,14-4 10 16,-18 4-10-16,8 0 10 0,5-1-10 0,-4 1 0 15,-1-4 9-15,5 4-9 0,-4-4 0 0,8 0 0 16,-8 0 0-16,17 4 8 0,0-4-8 0,-13 0 0 16,-4 4 8-16,8-4-8 0,0 4 9 0,9-4-9 15,18 4 12-15,-18-4-12 0,-18 3 9 0,-8-3-9 16,5 4 0-16,7-4 9 0,-7 0-9 0,-1 0 0 16,5 0 0-16,4-4 0 0,-9 4 8 0,0-3-8 0,1 3 0 15,3-4 8-15,1 4-8 0,-18-4 0 0,13 4 0 0,-8 0 0 16,8 0 0-16,14 0 0 0,-23-4 0 0,14 4 3 15,-9-4-3-15,-5 4 0 0,5-4 0 0,-8 0 0 16,3 1 0-16,1-1 0 0,-1-4 0 0,5 0 0 16,-8 1 0-16,-6-1 0 0,6 0 0 0,-5-3 0 15,0 3 0-15,-9-4 0 0,0 1 0 0,9 3 0 16,4 0 0-16,-4 0 0 0,0 5 0 0,0-1 0 16,0-4 0-16,4 8 0 0,5 0 0 0,-9-4 0 15,17 4 0-15,0 0 0 0,5 0 0 0,-14 0 0 16,5 0 0-16,5 0 0 0,3 0 0 0,-3-4 0 15,-10 4 0-15,5-4 0 0,-9 4 0 0,5 0 0 16,4-3 0-16,-4 3 0 0,8 0 0 0,0 0 0 0,5 3 0 16,-1-3 0-16,-8 8 0 0,9-4 0 15,-5 4 0-15,-4-1 0 0,17 1 0 0,-21 0 0 16,13 0 0-16,-9-1 0 0,8 1 0 0,-3-4 0 0,-1 4 0 0,5-1 0 16,-1-3 0-16,-4 0 0 0,5 0 0 0,0-4 0 15,-1 0 0-15,-3 0 0 0,-1 0 0 0,-4 0 0 16,13-4 0-16,-18 4 0 0,10-4 0 0,-1 4 0 15,-13 0 0-15,5 0 0 0,4 0 0 0,-5 4 0 16,5-4 0-16,5 4 0 0,-1 0 0 0,-8 4 0 16,8-5 0-16,0 1 0 0,5 0 0 0,-14 0 0 15,5 0 0-15,9 4 0 0,-5-8 0 0,0 7 0 16,-4-7 0-16,0 8 0 0,-13-4 0 0,9-4 0 16,4 4 0-16,-5-4 0 0,5-4 0 0,-8 4 0 15,8 0 0-15,-18 0 0 0,14 0 0 0,-5-4 0 0,5 0 0 0,4 0 0 16,-14 4 0-16,23-4 0 0,-18 4 0 0,9 0 0 15,-8 0 0-15,3 0 0 0,5 0 0 0,-4 0 0 16,4 4 0-16,-5 0 0 0,5 4 0 16,4-8 0-16,-4 4 0 0,0-4 0 0,5 4 0 0,3-4 0 15,-3 3 0-15,3 1 0 0,1-4 0 0,4 0 0 16,-5 0 0-16,10 4 0 0,-14-4 0 0,9-4 0 16,-9 4 0-16,18 0 0 0,-13 0 0 0,4 4 0 15,-5-8 0-15,14 0 0 0,4 4 0 0,0 0 0 16,-4-3 0-16,4 3 0 0,0 0 0 0,0 0 0 15,0 0 0-15,0 0 0 0,0 0 0 0,0 0 0 16,0 0 0-16,0 0 0 0,-18 3 0 0,18-3 0 16,0 0 0-16,0 0 0 0,0 0 0 0,0 0 0 15,0 0 0-15,0 0 0 0,0 0 0 0,0 0 0 0,0 0 0 0,0 0 0 16,0 0 0-16,0 0 0 0,0 0 0 0,0 0 0 16,0 0 0-16,0 0 0 15,0 0-120-15,0 0-23 0,0 0-5 0</inkml:trace>
  <inkml:trace contextRef="#ctx0" brushRef="#br0" timeOffset="119838.989">6225 10881 403 0,'0'0'36'16,"0"0"-36"-16,0 0 0 0,0 0 0 16,0 0 404-16,0 0 73 0,0 0 15 0,0 0 4 15,0 0-236-15,0 0-46 0,0 0-10 0,0 0-1 16,0 0-68-16,0 0-14 0,-4-7-2 0,-9-5-1 16,4 0-43-16,-4 5-9 0,-4-13-2 0,-1 5 0 0,-4-4-32 0,1-5-8 15,-1 5 0-15,-8-8-1 0,4-4-37 0,-9 0-7 16,9 1-2-16,-9-1 0 0,5 4 44 0,-5-4 9 15,4-4 2-15,-3 4 0 0,3-4-32 0,5 4 0 16,-8 1 0-16,12 3 0 0,-9 0 0 0,10 7 0 16,-1-3 0-16,9 8 8 0,0 3-8 0,0 4 0 15,9-7 0-15,4 11 0 16,0 4-163-16,0 0-32 0,0 0-6 0</inkml:trace>
  <inkml:trace contextRef="#ctx0" brushRef="#br0" timeOffset="120704.906">6750 10399 889 0,'0'0'39'0,"0"0"9"16,0 0-39-16,0 0-9 0,0 0 0 0,0 0 0 16,0 0 240-16,0 0 45 0,0 0 10 0,0 0 1 15,0 0-69-15,0 0-15 0,0 0-2 0,0 0-1 16,0 0-78-16,0 0-16 0,18 0-3 0,-18 0-1 16,0 0-42-16,0 0-8 0,8-8-1 0,1 4-1 0,-4-7-28 15,-1 3-6-15,5-8-1 0,-9 1 0 0,4 0 17 0,-4 3 3 16,4-7 1-16,-4-1 0 0,9 5-45 0,-9 3-16 15,0-3 0-15,4 3 0 16,-4 5 25-16,0 3 6 0,0-8 1 0,0 12 0 0,0 0-4 0,0 0 0 16,9-4 0-16,-9 4 0 0,0 0-4 0,0 0 0 15,13 4-8-15,-13-4 12 0,0 0-12 0,4 12 9 16,9-5-9-16,-8 9 8 0,3-1-8 0,-3 1 0 16,-1 3 0-16,9 4 0 0,-13 4 0 0,17 0 0 15,-8-4 0-15,0 4 0 0,-5 0 0 0,0 0 0 16,10-3 0-16,-14 3 0 0,4-8 0 0,0 8 0 15,9-8 0-15,-13 4 8 0,9-3-8 0,0-1 0 16,-9-3 0-16,4 3 8 0,0-11-8 0,5-1 0 16,-9 5 0-16,0-12 0 15,0 0-55-15,0 0-13 0,0 0-2 0,0 0-974 16,0 0-196-16</inkml:trace>
  <inkml:trace contextRef="#ctx0" brushRef="#br0" timeOffset="121186.727">7358 10781 1926 0,'0'0'85'0,"13"0"18"0,-13 0-83 0,0 0-20 15,0 0 0-15,0 0 0 0,5-4 165 0,-5 4 29 16,0 0 6-16,0 0 0 0,0-8-42 0,-5 1-9 16,-3 3-1-16,-1 4-1 0,-8-12-53 0,-1 8-10 15,-3 0-3-15,-1 4 0 0,0-7-29 0,-8 7-7 16,8 0-1-16,-13 0 0 0,14 7-22 0,-14-7-5 16,9 0-1-16,0 4 0 0,0 0-16 0,4 8 0 15,9-12 0-15,-4 7 0 0,-1 5 0 0,10-12 0 0,-6 8 0 0,10-4 0 16,-13 3 0-16,12-3 0 0,5-4 0 0,0 0 0 15,-17 4 0-15,0-4 0 0,4 4 0 0,8-4 0 32,1-4-24-32,-9 4-6 0,9-8-1 0,-5 8-1575 0</inkml:trace>
  <inkml:trace contextRef="#ctx0" brushRef="#br0" timeOffset="133943.09">6360 17686 576 0,'0'0'25'0,"0"0"6"16,0 0-31-16,0-8 0 0,0 0 0 0,0 8 0 0,0-4 448 0,0 4 84 16,0 0 17-16,0 0 3 0,0-7-372 0,0 7-74 15,0 0-15-15,0 0-3 0,0 0-21 0,0 0-4 16,0 0-1-16,0 11 0 0,-9 1-43 0,9 3-9 16,9 1-2-16,-9 7 0 0,0 0-8 0,8 4 0 15,-8 0 0-15,9 4 8 0,-4 4-8 0,-5-1 0 16,4-3 0-16,0 0 0 0,5-4 0 0,-5 0 0 15,-4 0 8-15,13-4-8 0,-13 4 0 0,0-7 0 16,0 3 0-16,5-4 8 0,-5-3 6 0,0 3 1 16,4-7 0-16,-4 3 0 0,0-3 14 0,9-1 3 15,-5-3 1-15,-4 0 0 0,0-8-3 0,0 0-1 16,0 0 0-16,0 7 0 0,0-7-12 0,-13 4-2 16,13-4-1-16,-4 0 0 0,-1-4-5 0,-12 0-1 15,8-3 0-15,1-5 0 0,-6 1-8 0,6-5 0 16,-5-3 0-16,8-4 8 0,-8-1-8 0,9-3 0 0,4-3 0 0,-4-5 8 15,-5-4-8-15,9 1 0 0,-4-1 0 0,4 0 0 16,4 5 0-16,-4-1 0 0,9 4 8 0,-5 0-8 16,13 8 8-16,-17 0 0 0,9 4 0 0,8-1 0 15,-3 5 7-15,3 3 1 0,5 4 0 0,-5 5 0 16,0-1-3-16,5 4 0 0,0 4 0 0,-1 7 0 16,-3-3-13-16,-5 0 8 0,4 3-8 0,-12 5 0 15,-1-1 0-15,5 1 8 0,-9-1-8 0,-9 4 0 16,0-3 0-16,1 3 0 0,-1 0 0 0,-8 1 0 15,-1-5 0-15,-4 4 0 0,5-7-10 0,-5 3 10 16,9-3-87-16,-4 0-12 0,8-9-2 0,-8 1-923 16,0-4-184-16</inkml:trace>
  <inkml:trace contextRef="#ctx0" brushRef="#br0" timeOffset="134256.738">6872 17736 633 0,'-13'4'28'0,"13"-4"6"0,-4 4-34 0,0-4 0 15,-10 3 0-15,1 5 0 0,5 0 404 0,-5 0 73 16,8-1 15-16,-12 1 4 0,13 7-290 0,-14-3-58 15,14 0-11-15,-9 3-2 0,13-3-62 0,-13 3-12 16,4 1-2-16,9 3-1 0,0-8 0 0,0 5 0 0,0-1 0 0,0 5 0 16,5-1-19-16,12-4-4 0,-17-3-1 0,17 0 0 15,-8-5-22-15,4 1-12 0,4 0 12 0,1-4-12 16,-1-1-11-16,5-3-9 0,-5-3-1 0,1-1-1 16,-10 0-134-16,5-8-28 0,5-3-4 0,-1-1-700 15,-13 5-140-15</inkml:trace>
  <inkml:trace contextRef="#ctx0" brushRef="#br0" timeOffset="134560.802">6994 17798 2329 0,'0'0'103'0,"0"0"21"0,0 11-99 0,-5 1-25 15,5-5 0-15,-4 9 0 0,4-1 150 0,0 1 25 16,0-1 5-16,0 5 0 16,-9 3-88-16,9 0-17 0,0-8-4 0,0 5-1 0,0-1-31 0,0 0-7 15,0 1 0-15,9-1-1 0,-9-8-12 0,0 1-3 16,4-4 0-16,9-1 0 0,-8 1-6 0,12-8-2 15,-8 0 0-15,8-4 0 0,1 0 2 0,-5-3 0 16,4-5 0-16,5 1 0 16,-5-1 3-16,0-3 1 0,-8-5 0 0,9 5 0 0,-5-5-14 0,-13 1 9 15,8 4-9-15,-8-5 8 0,0 1-8 0,0 0 0 16,-8 3 0-16,8 5 0 16,-13-1 0-16,4-3 0 0,-4 3 0 0,-5 1 0 0,10 3 0 0,-10 0 0 15,1 4 0-15,0 0 0 16,-1 8-8-16,5 0 8 0,5 0-10 0,-1 4 10 15,0 3-27-15,-4 1 1 0,13-1 0 0,-4 1 0 16,4 0-90-16,4 7-17 0,5 4-4 0,-5 0-1 16,5-7-167-16,0-5-34 0</inkml:trace>
  <inkml:trace contextRef="#ctx0" brushRef="#br0" timeOffset="135301.515">7298 17821 1530 0,'0'0'68'0,"0"7"13"15,0-7-65-15,0 0-16 0,0 0 0 0,0 8 0 16,0 4 135-16,0-1 23 0,0-3 5 0,0 8 1 0,8-1-68 0,-8-3-12 16,0 7-4-16,0 0 0 15,0-3-20-15,0 3-4 0,0-4 0 0,5 1-1 0,-5-1 0 0,4-3 0 16,-4 3 0-16,9-3 0 15,-5-1-19-15,-4-3-4 0,0-8-1 0,5 8 0 0,3-4-8 0,-8-4-2 16,0 0 0-16,0 0 0 0,5 0 3 0,-5 0 0 16,4-8 0-16,9-4 0 0,-13 1-12 0,0-1-1 15,9-3-1-15,-9-1 0 16,0 1-10-16,8-1 0 0,-3-3 0 0,-5 4 0 0,0-1 0 0,4 5 15 16,5-1-4-16,-5 4-1 15,-4 1-10-15,0-1-14 0,9-4 3 0,-1 9 1 0,-8 3 10 0,0 0 0 16,0-4 0-16,0 4 0 15,18 4 0-15,-14-1 0 0,5 1 0 0,-1 4 0 0,1 0 18 0,0-4 6 16,0 7 0-16,4 1 1 0,-13-1-40 16,8 5-8-16,1-1-1 0,-5 1-1 0,1 3 45 0,3-4 8 0,-8 1 3 0,0-1 0 15,5-3-31-15,-1-1 8 0,9 1-8 0,-13-4 0 16,4-1 0-16,-4-7 0 0,0 0 0 0,0 0 0 16,5 4 0-16,12-4 0 0,-17-4 0 0,9 4 0 15,-5-7 0-15,0 3 0 0,9-8 0 0,-13 5 0 16,5-5 0-16,8 4 0 0,-13-3 0 0,0-1 0 15,4 4 0-15,-4 1 8 0,5-1-8 0,-5 0 0 16,8 0 12-16,-8 1-1 0,0-1 0 0,0 8 0 16,0 0-2-16,0 0 0 0,0 0 0 0,9 0 0 15,0 4 1-15,-5 4 0 0,5-1 0 0,-1 1 0 16,10 0-10-16,-18 0 0 0,4-1-10 0,13-3 10 0,-12 4-14 0,8-8 3 16,-9 4 1-16,9-4 0 0,0 0-11 0,-13 0-3 15,9 0 0-15,-1 0 0 0,6 0 15 16,-14 0 9-16,4-4-12 0,-4 4 12 0,0 0 0 0,0 0 0 15,9 0 0-15,-5-8 0 0,-4 0 0 0,0 1 0 16,4-5 8-16,-4 0-8 0,0 1 10 0,0-5-10 16,0 1 10-16,0-4-10 0,0-4 12 0,0-1-3 15,0 5-1-15,0-4 0 16,-4 0-8-16,4-4 8 0,-4 0-8 0,-5 4 8 16,5-4-8-16,4 3 0 0,-5 1 0 0,-8 4 0 0,9 0 0 0,4 7 0 15,0 0 8-15,0 12-8 0,0 0 0 0,0 0 0 16,0 0 0-16,0 0 0 0,0 0-20 0,0 0-2 15,0 0-1-15,0 8 0 16,4 0-135-16,0 0-27 0,5 3-6 0,-4 1-637 0,-1-5-127 0</inkml:trace>
  <inkml:trace contextRef="#ctx0" brushRef="#br0" timeOffset="135479.5">7875 17782 576 0,'0'0'51'0,"5"0"-41"0,8 4-10 0,4 0 0 16,-8 0 384-16,4-4 76 0,-13 0 14 0,17 0 3 15,-12 0-207-15,-5 0-42 0,0 0-8 0,0 0-1 16,0 0-116-16,0-8-23 0,-5 0-5 0,-4 4-1 15,1 1-34-15,-5-5-6 0,-9 4-2 0,5 0 0 16,-9 4-17-16,0 0-4 0,4 0-1 0,-4 0 0 16,8 4-10-16,-3-4 0 0,-1 0 0 0,5 4 0 15,-1-4-37-15,1 4-13 0,13-4-2 0,-5 4-1 16,9-4-114-16,0 0-22 0,0 0-5 0,13 3-1083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1:01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10 11488 0 0,'4'-1'404'0'0,"-4"1"-376"0"0,1 0 0 0 0,-1 0 0 0 0,0 0 1 0 0,1 0-1 0 0,-1 0 0 0 0,0-1 0 0 0,0 1 0 0 0,1 0 0 0 0,-1 0 1 0 0,0 0-1 0 0,0 0 0 0 0,1 0 0 0 0,-1 0 0 0 0,0 0 0 0 0,0-1 0 0 0,0 1 1 0 0,1 0-1 0 0,-1 0 0 0 0,0 0 0 0 0,0-1 0 0 0,0 1 0 0 0,0 0 1 0 0,1 0-1 0 0,-1 0 0 0 0,0-1 0 0 0,0 1 0 0 0,0 0 0 0 0,0 0 1 0 0,0-1-1 0 0,0 1 0 0 0,0 0 0 0 0,0 0 0 0 0,0-1 0 0 0,1 1 0 0 0,-1 0 1 0 0,0 0-1 0 0,0-1 0 0 0,0 1 0 0 0,-1 0 0 0 0,1-1-28 0 0,0 1 1466 0 0,0 0 500 0 0,0 0 97 0 0,-4 9 1167 0 0,-32 40-558 0 0,3 2 0 0 0,-2 9-2672 0 0,11-19 465 0 0,-14 28 72 0 0,34-58-390 0 0,-1-1 0 0 0,1 1 0 0 0,1 0-1 0 0,0 1 1 0 0,-1 8-147 0 0,1 1 248 0 0,1 0 0 0 0,0 1 0 0 0,2-1-1 0 0,1 1 1 0 0,0 0 0 0 0,2-1 0 0 0,0 0 0 0 0,3 6-248 0 0,-1-7 156 0 0,-2-7-8 0 0,0 0 0 0 0,6 12-148 0 0,-8-21 13 0 0,1-1 0 0 0,-1 1 0 0 0,1-1 0 0 0,0 0 0 0 0,0 0 1 0 0,0 0-1 0 0,1 0 0 0 0,-1 0 0 0 0,1-1 0 0 0,0 1 0 0 0,-1-1 0 0 0,1 1 0 0 0,0-1-13 0 0,1 0 22 0 0,0 1-17 0 0,0 0 0 0 0,0-1 0 0 0,0 0 0 0 0,0 0 0 0 0,0 0 0 0 0,1 0 0 0 0,-1-1 0 0 0,0 0 0 0 0,4 1-5 0 0,18 4-502 0 0,-6-1-2448 0 0,-8-4-3908 0 0,-1-5-2271 0 0</inkml:trace>
  <inkml:trace contextRef="#ctx0" brushRef="#br0" timeOffset="435.831">242 394 14312 0 0,'0'0'654'0'0,"0"0"-11"0"0,0 1-414 0 0,1 0 3 0 0,-1 0-1 0 0,0 0 0 0 0,0 0 1 0 0,0 0-1 0 0,0 0 0 0 0,0 1 1 0 0,0-1-1 0 0,0 0 1 0 0,0 0-1 0 0,0 0 0 0 0,0 0 1 0 0,-1 0-1 0 0,1 0 1 0 0,0 0-1 0 0,-1 0 0 0 0,1 0 1 0 0,-1 0-1 0 0,1 0 0 0 0,-1 0 1 0 0,1 0-1 0 0,-1 0 1 0 0,0 0-1 0 0,1 0 0 0 0,-2 0-231 0 0,1 1 221 0 0,-1 1-1 0 0,1-1 0 0 0,0 1 1 0 0,0-1-1 0 0,0 1 0 0 0,0-1 1 0 0,1 1-1 0 0,-1 0 0 0 0,0-1 1 0 0,1 1-1 0 0,0 0 1 0 0,0 0-1 0 0,0-1 0 0 0,0 1 1 0 0,0 0-221 0 0,1 8 460 0 0,0 0 1 0 0,1 0 0 0 0,1 2-461 0 0,0-4 145 0 0,1 1 0 0 0,0-1-1 0 0,0 0 1 0 0,1 0 0 0 0,0 0 0 0 0,1 0-1 0 0,0-1 1 0 0,0 0 0 0 0,1 0-1 0 0,0-1 1 0 0,4 3-145 0 0,-6-6 117 0 0,0 0 0 0 0,0-1 0 0 0,1 1 1 0 0,0-1-1 0 0,0 0 0 0 0,0-1 0 0 0,0 0 0 0 0,0 0 0 0 0,0 0 0 0 0,0 0 0 0 0,1-1 0 0 0,2 0-117 0 0,0 0 91 0 0,0 0 0 0 0,0-1-1 0 0,0 0 1 0 0,0 0 0 0 0,-1-1-1 0 0,1-1 1 0 0,0 1 0 0 0,7-3-91 0 0,-13 3 3 0 0,-1 0 0 0 0,1 0 1 0 0,-1 0-1 0 0,0 0 1 0 0,1 0-1 0 0,-1 0 0 0 0,0-1 1 0 0,0 1-1 0 0,0-1 0 0 0,0 0 1 0 0,0 1-1 0 0,0-1 1 0 0,0 0-1 0 0,-1 0 0 0 0,1 0 1 0 0,-1 0-1 0 0,1-1 0 0 0,-1 1 1 0 0,0 0-1 0 0,0-1 0 0 0,1-1-3 0 0,-1-2 7 0 0,0 1 0 0 0,0-1 0 0 0,0 0 0 0 0,0 0 0 0 0,-1 0-1 0 0,0 0 1 0 0,-1 0 0 0 0,0-5-7 0 0,0-7-6 0 0,1 13-1 0 0,-1-1 0 0 0,1 1 1 0 0,-1 0-1 0 0,0-1 0 0 0,0 1 0 0 0,-1 0 1 0 0,1-1-1 0 0,-2-1 7 0 0,-3-5-6 0 0,-1 0-1 0 0,0 1 1 0 0,-1 0 0 0 0,0 0-1 0 0,0 1 1 0 0,-1 0 0 0 0,0 0-1 0 0,-1 1 1 0 0,0 1 0 0 0,-1-1-1 0 0,0 1 1 0 0,-3-1 6 0 0,11 7 0 0 0,-1 1 0 0 0,1-1 0 0 0,-1 1 0 0 0,0-1 0 0 0,1 1 0 0 0,-1 0 0 0 0,0 1 0 0 0,1-1 0 0 0,-1 1 0 0 0,-1-1 0 0 0,2 1 0 0 0,1 0-83 0 0,1 0 0 0 0,-1-1 0 0 0,1 1 0 0 0,-1 0 0 0 0,1 0 0 0 0,-1 1 1 0 0,1-1-1 0 0,0 0 0 0 0,-1 0 0 0 0,1 1 0 0 0,-1-1 0 0 0,1 0 0 0 0,0 1 0 0 0,-1 0 0 0 0,1-1 0 0 0,0 1 0 0 0,-1 0 0 0 0,1 0 0 0 0,0-1 0 0 0,0 1 0 0 0,0 0 0 0 0,0 0 0 0 0,0 0 1 0 0,0 1-1 0 0,0-1 0 0 0,0 0 0 0 0,0 0 0 0 0,0 0 0 0 0,1 1 83 0 0,-1 0-351 0 0,1-1 1 0 0,-1 1 0 0 0,1 0-1 0 0,0 0 1 0 0,-1 0-1 0 0,1 0 1 0 0,0 0-1 0 0,1 0 1 0 0,-1 0-1 0 0,0 0 1 0 0,0-1 0 0 0,1 1-1 0 0,-1 0 1 0 0,1 0-1 0 0,-1 0 1 0 0,1 0-1 0 0,0-1 1 0 0,0 1 0 0 0,0 0-1 0 0,0-1 1 0 0,0 1-1 0 0,0-1 1 0 0,1 1-1 0 0,-1 0 351 0 0,9 6-7151 0 0</inkml:trace>
  <inkml:trace contextRef="#ctx0" brushRef="#br0" timeOffset="885.056">670 633 1840 0 0,'-1'11'528'0'0,"1"-9"245"0"0,0-1-1 0 0,-1 1 1 0 0,1 0 0 0 0,0 0-1 0 0,0-1 1 0 0,0 1 0 0 0,0 0-1 0 0,0 0 1 0 0,1-1 0 0 0,-1 1-1 0 0,0 0 1 0 0,1-1 0 0 0,0 1 0 0 0,-1 0-1 0 0,1-1 1 0 0,0 1 0 0 0,0 0-773 0 0,8 9 2707 0 0,-8-10-2390 0 0,-1 0-1 0 0,1 0 0 0 0,1 0 0 0 0,-1 0 0 0 0,0 0 0 0 0,0 0 0 0 0,0-1 0 0 0,0 1 0 0 0,1 0 0 0 0,-1 0 0 0 0,0-1 0 0 0,1 1 0 0 0,-1-1 1 0 0,0 1-1 0 0,1-1 0 0 0,-1 0 0 0 0,1 1 0 0 0,-1-1 0 0 0,1 0 0 0 0,-1 0 0 0 0,1 0 0 0 0,-1 0 0 0 0,0 0 0 0 0,1-1 0 0 0,-1 1-316 0 0,1-1 118 0 0,0 0-1 0 0,0 0 1 0 0,-1 0-1 0 0,1 0 1 0 0,0 0 0 0 0,-1 0-1 0 0,1-1 1 0 0,-1 1-1 0 0,0 0 1 0 0,1-1-1 0 0,-1 0 1 0 0,0 1-1 0 0,0-1 1 0 0,0 0-1 0 0,0 1 1 0 0,0-1-1 0 0,0-1-117 0 0,4-9 240 0 0,-1-1-1 0 0,0 0 1 0 0,-1 0 0 0 0,0 0-1 0 0,-1 0 1 0 0,0-11-240 0 0,3-16 226 0 0,-2 26-175 0 0,-1 0 1 0 0,-1-1-1 0 0,0 1 0 0 0,-1 0 0 0 0,-1-1 1 0 0,0 1-1 0 0,-1-1 0 0 0,0 1 0 0 0,-2-4-51 0 0,1 7 23 0 0,1-1-1 0 0,0 0 0 0 0,0 0-22 0 0,-5-28 8 0 0,1 15 0 0 0,-2 1 0 0 0,-1 0 0 0 0,-1 0 0 0 0,-3-3-8 0 0,8 17 3 0 0,0 0 0 0 0,-1 1 1 0 0,0 0-1 0 0,0 0 0 0 0,-1 1 0 0 0,-1-1 0 0 0,1 1 1 0 0,-1 1-1 0 0,-1 0 0 0 0,-8-6-3 0 0,13 10 11 0 0,4 2-173 0 0,0 1-878 0 0,0 0-344 0 0,0 0-57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1:36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12 2304 0 0,'0'-3'661'0'0,"-3"-6"2807"0"0,-14-5 7004 0 0,-2 7-3727 0 0,16 7-6205 0 0,-1-1 1 0 0,0 1 0 0 0,1 0-1 0 0,-1 0 1 0 0,1 1-1 0 0,-1-1 1 0 0,1 1 0 0 0,-1 0-1 0 0,1 0 1 0 0,-1 0-541 0 0,-9 4 37 0 0,1 0 0 0 0,0 1 0 0 0,0 1 0 0 0,1 0 0 0 0,-4 3-37 0 0,9-6 702 0 0,-3 2-672 0 0,0 0 0 0 0,0 1-1 0 0,1-1 1 0 0,0 2 0 0 0,0-1-1 0 0,1 1 1 0 0,-3 4-30 0 0,9-11 0 0 0,1 0 0 0 0,-1 1 0 0 0,1-1 0 0 0,-1 0 0 0 0,1 0 0 0 0,0 0 0 0 0,0 0 0 0 0,-1 1 0 0 0,1-1 0 0 0,0 0 0 0 0,0 0 0 0 0,0 0 0 0 0,0 0 0 0 0,0 1 0 0 0,1-1 0 0 0,-1 0 0 0 0,0 0 0 0 0,1 0 0 0 0,-1 0 0 0 0,0 1 0 0 0,1-1 0 0 0,-1 0 0 0 0,1 0 0 0 0,0 0 0 0 0,-1 0 0 0 0,1 0 0 0 0,0 0 0 0 0,0-1 0 0 0,0 1 0 0 0,-1 0 0 0 0,1 0 0 0 0,0 0 0 0 0,0-1 0 0 0,0 1 0 0 0,0 0 0 0 0,20 10 0 0 0,1 0 0 0 0,0-1 0 0 0,21 6 0 0 0,-26-10 0 0 0,-15-6 6 0 0,0 1 0 0 0,-1 0 0 0 0,1 0 0 0 0,0 0 0 0 0,0 0 0 0 0,-1 0 0 0 0,1 0 0 0 0,-1 0 0 0 0,1 0 0 0 0,-1 1 0 0 0,0-1 0 0 0,1 1-1 0 0,-1-1 1 0 0,0 1 0 0 0,0-1 0 0 0,0 1 0 0 0,0 0 0 0 0,0-1 0 0 0,0 1 0 0 0,-1 0 0 0 0,1 0 0 0 0,-1 0 0 0 0,1 0 0 0 0,-1 0 0 0 0,1-1 0 0 0,-1 1 0 0 0,0 0 0 0 0,0 0 0 0 0,0 0 0 0 0,0 2-6 0 0,-1 0 13 0 0,0-1 0 0 0,1 1 0 0 0,-1-1 0 0 0,0 1 0 0 0,-1-1 0 0 0,1 1 0 0 0,0-1 0 0 0,-1 0 0 0 0,0 1 0 0 0,0-1 0 0 0,0 0-1 0 0,0 0 1 0 0,0 0 0 0 0,-1-1 0 0 0,-2 3-13 0 0,-9 10 60 0 0,12-13-47 0 0,0 1-1 0 0,0-1 0 0 0,0 0 1 0 0,-1 0-1 0 0,1 0 0 0 0,-1 0 0 0 0,1 0 1 0 0,-1 0-1 0 0,-2 1-12 0 0,-8 3-78 0 0,-17 8-473 0 0,28-14 482 0 0,0 1 0 0 0,1-1 0 0 0,-1 1 1 0 0,0-1-1 0 0,1 1 0 0 0,-1-1 0 0 0,0 0 1 0 0,0 0-1 0 0,0 0 0 0 0,1 0 0 0 0,-1 0 1 0 0,0-1-1 0 0,0 1 0 0 0,-1-1 69 0 0,2 0-2181 0 0,-2-4-630 0 0</inkml:trace>
  <inkml:trace contextRef="#ctx0" brushRef="#br0" timeOffset="497.24">530 74 6448 0 0,'0'0'498'0'0,"0"0"184"0"0,0 0 1987 0 0,-1-1 3999 0 0,-9-3-2639 0 0,5 4-3596 0 0,1 1 0 0 0,-1-1 0 0 0,0 1 0 0 0,0-1-1 0 0,0 1 1 0 0,1 1 0 0 0,-1-1 0 0 0,0 1 0 0 0,1-1 0 0 0,-2 2-433 0 0,-16 5 335 0 0,13-6-256 0 0,-5 2 69 0 0,0 0 0 0 0,1 1 0 0 0,-9 5-148 0 0,19-9 41 0 0,0 0 0 0 0,0 1 0 0 0,1-1 0 0 0,-1 1 0 0 0,1 0 0 0 0,-1 0 0 0 0,1 0 0 0 0,-1 0 0 0 0,1 0 0 0 0,0 0 0 0 0,0 1 0 0 0,0-1 0 0 0,1 1-1 0 0,-1 0 1 0 0,0-1 0 0 0,1 1 0 0 0,0 0 0 0 0,0 0 0 0 0,-1 1-41 0 0,2-2 51 0 0,0 0 0 0 0,0 1 0 0 0,0-1-1 0 0,0 0 1 0 0,0 0 0 0 0,0 0 0 0 0,1 0-1 0 0,-1 0 1 0 0,1 0 0 0 0,0-1 0 0 0,-1 1 0 0 0,1 0-1 0 0,0 0 1 0 0,0 0 0 0 0,0 0 0 0 0,0-1 0 0 0,1 1-1 0 0,-1-1 1 0 0,1 1-51 0 0,3 4 239 0 0,0 0 0 0 0,1-1-1 0 0,0 1 1 0 0,2 0-239 0 0,2 2 252 0 0,9 6 568 0 0,0 1 0 0 0,22 10-820 0 0,-36-23 60 0 0,0 1 1 0 0,0-2-1 0 0,1 1 0 0 0,-1 0 1 0 0,0-1-1 0 0,1 0 1 0 0,-1 0-1 0 0,1-1 0 0 0,0 1 1 0 0,-1-1-61 0 0,-2 0 11 0 0,0 0 1 0 0,-1 0 0 0 0,1-1 0 0 0,0 1 0 0 0,-1-1 0 0 0,1 1-1 0 0,0-1 1 0 0,-1 0 0 0 0,1 0 0 0 0,-1 0 0 0 0,1 0 0 0 0,-1 0-1 0 0,0-1 1 0 0,0 1 0 0 0,1-1 0 0 0,-1 1 0 0 0,0-1 0 0 0,0 0-1 0 0,0 0 1 0 0,-1 0 0 0 0,1 0-12 0 0,1-4-7 0 0,0 0 0 0 0,0 1 1 0 0,-1-1-1 0 0,0 0 0 0 0,0-1 0 0 0,-1 1 0 0 0,1 0 1 0 0,-1-1-1 0 0,-1 1 0 0 0,1 0 0 0 0,-1-1 0 0 0,-1 1 1 0 0,1 0-1 0 0,-1-1 0 0 0,0 1 0 0 0,0 0 0 0 0,-1-1 1 0 0,1 1-1 0 0,-2 0 0 0 0,1-1 7 0 0,0 4 1 0 0,1-1 0 0 0,0 1 1 0 0,0 0-1 0 0,1 0 0 0 0,-1-1 0 0 0,1 1 0 0 0,-1-1 1 0 0,1 1-1 0 0,0-3-1 0 0,0 5 53 0 0,1 1-43 0 0,0 0 0 0 0,-1 0 0 0 0,1 0 0 0 0,0-1 0 0 0,0 1 0 0 0,0 0 0 0 0,-1 0 0 0 0,1 0-1 0 0,0 0 1 0 0,0 0 0 0 0,-1 1 0 0 0,1-1 0 0 0,0 0 0 0 0,0 0 0 0 0,-1 0 0 0 0,1 1 0 0 0,0-1 0 0 0,0 0 0 0 0,-1 1 0 0 0,1-1 0 0 0,0 0 0 0 0,-1 1 0 0 0,1-1-1 0 0,-1 1-9 0 0,16 10 66 0 0,-1 5 9 0 0,24 29-86 0 0,-27-30-85 0 0,7 11-1251 0 0,-6-10-3024 0 0,-5-13-5231 0 0</inkml:trace>
  <inkml:trace contextRef="#ctx0" brushRef="#br0" timeOffset="897.171">774 171 16471 0 0,'0'0'754'0'0,"0"0"-17"0"0,8 7 559 0 0,-4 1 417 0 0,0 0 0 0 0,1-1 0 0 0,4 6-1713 0 0,-9-12 5 0 0,0-1-1 0 0,1 0 1 0 0,-1 0 0 0 0,0 0 0 0 0,0 0 0 0 0,0 0 0 0 0,0 0 0 0 0,0 0 0 0 0,1 0 0 0 0,-1 0 0 0 0,0 0 0 0 0,0 1 0 0 0,0-1 0 0 0,0 0 0 0 0,0 0 0 0 0,0 0 0 0 0,0 0 0 0 0,0 0-1 0 0,1 0 1 0 0,-1 1 0 0 0,0-1 0 0 0,0 0 0 0 0,0 0 0 0 0,0 0 0 0 0,0 0 0 0 0,0 1 0 0 0,0-1 0 0 0,0 0 0 0 0,0 0 0 0 0,0 0 0 0 0,0 0 0 0 0,0 1 0 0 0,0-1 0 0 0,0 0 0 0 0,0 0-1 0 0,0 0 1 0 0,0 0 0 0 0,0 0 0 0 0,0 1 0 0 0,0-1 0 0 0,-1 0 0 0 0,1 0 0 0 0,0 0-5 0 0,0 3 8 0 0,6 8 140 0 0,12 7 285 0 0,-6-8 712 0 0,-11-10-898 0 0,-1 0-6 0 0,21 5 1527 0 0,-20-6-1758 0 0,0 1-1 0 0,-1-1 0 0 0,1 1 1 0 0,0-1-1 0 0,-1 0 1 0 0,1 0-1 0 0,0 1 1 0 0,-1-1-1 0 0,1 0 0 0 0,-1 0 1 0 0,1 0-1 0 0,-1 0 1 0 0,0 1-1 0 0,1-1 1 0 0,-1 0-1 0 0,0 0 0 0 0,1 0 1 0 0,-1 0-1 0 0,0 0-9 0 0,4-25 101 0 0,-3 15-49 0 0,2-6 14 0 0,5-27 624 0 0,-7 38-590 0 0,0 0 0 0 0,0-1 0 0 0,0 1 0 0 0,-1 0 0 0 0,0-2-100 0 0,2-26 39 0 0,-1 33-36 0 0,-1 1 1 0 0,0-1-1 0 0,0 0 1 0 0,0 0-1 0 0,0 0 1 0 0,0 0-1 0 0,0 0 1 0 0,-1 1-1 0 0,1-1 1 0 0,0 0-1 0 0,0 0 0 0 0,-1 0 1 0 0,1 1-1 0 0,0-1 1 0 0,-1 0-4 0 0,1 0-4 0 0,-1-1 0 0 0,1 1 0 0 0,0 0 0 0 0,-1 0 0 0 0,1-1 1 0 0,0 1-1 0 0,0 0 0 0 0,0-1 0 0 0,0 1 0 0 0,0 0 0 0 0,0-1 0 0 0,0 1 0 0 0,0 0 0 0 0,1-1 0 0 0,-1 1 1 0 0,0 0-1 0 0,1 0 0 0 0,-1-1 0 0 0,1 1 0 0 0,0 0 0 0 0,-1 0 0 0 0,1 0 0 0 0,0 0 0 0 0,-1 0 0 0 0,2-1 4 0 0,-1 2-91 0 0,0 0-1 0 0,-1 0 1 0 0,1 0-1 0 0,0 0 1 0 0,0 1-1 0 0,-1-1 1 0 0,1 0-1 0 0,0 0 1 0 0,-1 1-1 0 0,1-1 1 0 0,0 1-1 0 0,-1-1 1 0 0,1 1-1 0 0,0-1 1 0 0,-1 1-1 0 0,1-1 1 0 0,-1 1-1 0 0,1-1 1 0 0,-1 1 91 0 0,1-1-123 0 0,7 8-2631 0 0,-3-1 524 0 0</inkml:trace>
  <inkml:trace contextRef="#ctx0" brushRef="#br0" timeOffset="1247.297">1016 126 5064 0 0,'0'0'389'0'0,"7"6"340"0"0,9 5 8612 0 0,2-6-3307 0 0,-15-4-5485 0 0,1-1 1 0 0,-1 0-1 0 0,1 0 1 0 0,-1-1 0 0 0,1 1-1 0 0,-1-1 1 0 0,1 0-1 0 0,-1 1 1 0 0,4-3-550 0 0,-3 2 63 0 0,0-1 0 0 0,0 0-1 0 0,-1 0 1 0 0,1 0 0 0 0,0-1 0 0 0,-1 1 0 0 0,1-1 0 0 0,-1 0 0 0 0,0 0-1 0 0,0 0 1 0 0,0 0 0 0 0,0 0 0 0 0,0-1 0 0 0,-1 0 0 0 0,0 1-1 0 0,2-4-62 0 0,-1 0 4 0 0,-1 0 0 0 0,0 0 0 0 0,0 1 0 0 0,0-1 0 0 0,-1-1 0 0 0,0 1 0 0 0,0 0 0 0 0,-1-4-4 0 0,0 6 3 0 0,0 1 1 0 0,-1 0-1 0 0,1 0 1 0 0,-1 0-1 0 0,0 0 0 0 0,-1 0 1 0 0,1 0-1 0 0,0 0 1 0 0,-1 0-1 0 0,0 0 0 0 0,0 0 1 0 0,0 1-1 0 0,-1-1 1 0 0,1 1-1 0 0,-2-2-3 0 0,3 4 4 0 0,0 0 0 0 0,-1 0 0 0 0,1 0 0 0 0,-1 1 0 0 0,1-1 0 0 0,0 0 0 0 0,-1 0 0 0 0,0 1 0 0 0,1-1 0 0 0,-1 1 0 0 0,1-1 0 0 0,-1 1 0 0 0,1 0 0 0 0,-1 0 0 0 0,0 0 0 0 0,1 0 0 0 0,-1 0 0 0 0,0 0 0 0 0,1 0 0 0 0,-1 0 0 0 0,0 0 0 0 0,1 1 0 0 0,-1-1 0 0 0,1 1 0 0 0,-1-1 0 0 0,1 1 0 0 0,-1 0 0 0 0,1 0 0 0 0,-1-1 0 0 0,1 1 0 0 0,-1 1-4 0 0,-2 0 19 0 0,0 1 0 0 0,1-1 0 0 0,-1 1-1 0 0,1 0 1 0 0,-1 0 0 0 0,1 0 0 0 0,0 1 0 0 0,0-1-1 0 0,0 1 1 0 0,-1 3-19 0 0,1-1 70 0 0,-2 2 25 0 0,1 0-1 0 0,0 1 0 0 0,1 0 0 0 0,0 0 0 0 0,0 0 0 0 0,0 7-94 0 0,1-4 67 0 0,1-9-49 0 0,0 0 0 0 0,1 1 0 0 0,-1-1-1 0 0,1 0 1 0 0,0 1 0 0 0,0-1 0 0 0,0 0-1 0 0,0 1 1 0 0,1-1 0 0 0,-1 0 0 0 0,1 0-1 0 0,0 1 1 0 0,0-1 0 0 0,1 2-18 0 0,1 0 23 0 0,0 1 1 0 0,0 0-1 0 0,0-1 0 0 0,1 1 1 0 0,0-1-1 0 0,0 0 1 0 0,1 0-1 0 0,-1 0 1 0 0,1-1-1 0 0,0 0 0 0 0,0 0 1 0 0,1 0-1 0 0,-1 0 1 0 0,1-1-1 0 0,0 0 0 0 0,0 0 1 0 0,0-1-1 0 0,0 0 1 0 0,0 0-1 0 0,0 0 1 0 0,5 0-24 0 0,-5-1-390 0 0,0 0 0 0 0,0-1 1 0 0,0 1-1 0 0,0-2 1 0 0,1 1-1 0 0,-1-1 0 0 0,0 1 1 0 0,0-2-1 0 0,2 0 390 0 0,14-3-3028 0 0,-10 4 1384 0 0</inkml:trace>
  <inkml:trace contextRef="#ctx0" brushRef="#br0" timeOffset="1761.952">1423 104 4144 0 0,'0'0'319'0'0,"-3"-15"2112"0"0,2 13-1519 0 0,-1-1-1 0 0,0 1 0 0 0,0 0 0 0 0,0 0 0 0 0,0 0 1 0 0,0 0-1 0 0,0 1 0 0 0,-1-1 0 0 0,1 1 0 0 0,-1-1 1 0 0,-1 0-912 0 0,2 1 336 0 0,0 0 0 0 0,-1 1 0 0 0,1-1 1 0 0,-1 1-1 0 0,1-1 0 0 0,-1 1 1 0 0,1 0-1 0 0,-1 0 0 0 0,1 0 0 0 0,-1 0 1 0 0,-1 0-337 0 0,0 1 136 0 0,1 0 0 0 0,-1 0 1 0 0,0 0-1 0 0,1 1 1 0 0,-1-1-1 0 0,1 1 1 0 0,-1 0-1 0 0,1 0 0 0 0,0 0 1 0 0,0 1-1 0 0,0-1 1 0 0,0 1-1 0 0,0 0 0 0 0,0-1 1 0 0,1 1-1 0 0,-2 3-136 0 0,-2 1 258 0 0,1 0-1 0 0,0 0 1 0 0,1 1-1 0 0,0 0 1 0 0,0 0-1 0 0,-1 5-257 0 0,4-10 28 0 0,0 0 0 0 0,1 0 0 0 0,-1-1 0 0 0,1 1 0 0 0,0 0 0 0 0,-1 0 0 0 0,1 0 0 0 0,1 0 0 0 0,-1-1 0 0 0,0 1 0 0 0,1 0 0 0 0,-1 0 0 0 0,1 0 0 0 0,0-1 0 0 0,0 1-1 0 0,0 0 1 0 0,0-1 0 0 0,0 1 0 0 0,1-1 0 0 0,-1 1 0 0 0,1-1 0 0 0,0 1-28 0 0,1 0 39 0 0,-1 0-1 0 0,1 0 1 0 0,0 0-1 0 0,0 0 1 0 0,0 0-1 0 0,1-1 1 0 0,-1 0-1 0 0,0 1 1 0 0,1-1-1 0 0,0 0 1 0 0,0-1 0 0 0,-1 1-1 0 0,1-1 1 0 0,0 1-1 0 0,0-1 1 0 0,0 0-1 0 0,0-1 1 0 0,0 1-1 0 0,1-1 1 0 0,-1 0-1 0 0,0 0 1 0 0,0 0-1 0 0,0 0 1 0 0,0-1-1 0 0,0 0 1 0 0,0 0-1 0 0,0 0 1 0 0,0 0-1 0 0,0 0 1 0 0,0-1-1 0 0,0 0 1 0 0,0 0-1 0 0,-1 0 1 0 0,1 0-1 0 0,-1 0 1 0 0,0-1 0 0 0,1 0-39 0 0,2-3 75 0 0,0 0 1 0 0,0-1 0 0 0,0 0 0 0 0,-1 0 0 0 0,0 0 0 0 0,0-1-1 0 0,-1 1 1 0 0,3-8-76 0 0,-1 0 34 0 0,0 0-1 0 0,-2-1 0 0 0,0 0 1 0 0,1-7-34 0 0,-4 18 2 0 0,4-23 1 0 0,0-1-1 0 0,-2 1 1 0 0,-1-10-3 0 0,0-4 56 0 0,-1 28 29 0 0,-1-1 0 0 0,0 0-1 0 0,0 1 1 0 0,-3-10-85 0 0,0 7 111 0 0,2 10-29 0 0,0 0 0 0 0,0 0-1 0 0,-1 1 1 0 0,0-1 0 0 0,0 1-1 0 0,0-1 1 0 0,-1 1 0 0 0,0 0-1 0 0,-1 0-81 0 0,4 5 21 0 0,0 1 0 0 0,0 0 0 0 0,0 0 0 0 0,0 0-1 0 0,0 0 1 0 0,0 0 0 0 0,0 0 0 0 0,0 0-1 0 0,0-1 1 0 0,0 1 0 0 0,0 0 0 0 0,0 0-1 0 0,-1 0 1 0 0,1 0 0 0 0,0 0 0 0 0,0 0 0 0 0,0 0-1 0 0,0 0 1 0 0,0 0 0 0 0,0 0 0 0 0,0-1-1 0 0,0 1 1 0 0,-1 0 0 0 0,1 0 0 0 0,0 0-1 0 0,0 0 1 0 0,0 0 0 0 0,0 0 0 0 0,0 0-1 0 0,0 0 1 0 0,-1 0 0 0 0,1 0 0 0 0,0 0 0 0 0,0 0-1 0 0,0 0 1 0 0,0 0 0 0 0,0 0 0 0 0,0 0-1 0 0,-1 0 1 0 0,1 0 0 0 0,0 0 0 0 0,0 1-1 0 0,0-1 1 0 0,0 0 0 0 0,0 0 0 0 0,0 0 0 0 0,0 0-1 0 0,0 0 1 0 0,-1 0 0 0 0,1 0 0 0 0,0 0-1 0 0,0 0 1 0 0,0 0 0 0 0,0 1-21 0 0,-4 9 290 0 0,0 15-242 0 0,6 3 556 0 0,3 23-604 0 0,1 8 180 0 0,-3-30-127 0 0,1-1-1 0 0,1 0 0 0 0,4 8-52 0 0,-2-9 14 0 0,7 31 50 0 0,-12-53-60 0 0,0 1 1 0 0,0-1-1 0 0,0 0 0 0 0,0 1 0 0 0,1-1 1 0 0,0-1-1 0 0,0 1 0 0 0,0 0 0 0 0,2 1-4 0 0,-1-1-90 0 0,-1 0-1 0 0,0 0 0 0 0,0 0 0 0 0,0 0 0 0 0,0 0 0 0 0,0 4 91 0 0,-2-7-422 0 0,-1-2-1258 0 0,0 0-5248 0 0,0 0-2246 0 0</inkml:trace>
  <inkml:trace contextRef="#ctx0" brushRef="#br0" timeOffset="2645.338">2042 177 4144 0 0,'0'0'319'0'0,"0"0"378"0"0,0 0 2371 0 0,0 0 1061 0 0,0 0 207 0 0,-1-4 2816 0 0,-2-7-5030 0 0,-7-28-591 0 0,3 0-1 0 0,-4-37-1530 0 0,6 46 9 0 0,3 23 2 0 0,1 0 0 0 0,-1 0 0 0 0,1 0 0 0 0,1 0 0 0 0,-1-3-11 0 0,1 9-62 0 0,20 60-482 0 0,-15-46 402 0 0,-1 0 1 0 0,-1 0 0 0 0,0 0-1 0 0,-1 3 142 0 0,3 6-172 0 0,-4-15 117 0 0,1 0 0 0 0,-1-1 0 0 0,-1 1 0 0 0,1 1 55 0 0,2 22-164 0 0,-2-26 158 0 0,0 0 0 0 0,0 0 1 0 0,-1 0-1 0 0,0 0 0 0 0,0 1 0 0 0,0-1 0 0 0,0 0 0 0 0,-1 0 0 0 0,0 2 6 0 0,1-6 46 0 0,0 0 0 0 0,0 0 0 0 0,1 0-1 0 0,-1 0 1 0 0,0-1 0 0 0,0 1 0 0 0,0 0-1 0 0,0 0 1 0 0,0 0 0 0 0,0 0 0 0 0,1 0 0 0 0,-1 0-1 0 0,0 0 1 0 0,0 0 0 0 0,0 0 0 0 0,0 0-1 0 0,1 0 1 0 0,-1 0 0 0 0,0 0 0 0 0,0 0 0 0 0,0 0-1 0 0,0 0 1 0 0,0 0 0 0 0,1 0 0 0 0,-1 0 0 0 0,0 0-1 0 0,0 0 1 0 0,0 0 0 0 0,0 0 0 0 0,0 0-1 0 0,1 0 1 0 0,-1 0 0 0 0,0 0 0 0 0,0 0 0 0 0,0 0-1 0 0,0 1 1 0 0,0-1 0 0 0,0 0 0 0 0,1 0-1 0 0,-1 0 1 0 0,0 0 0 0 0,0 0 0 0 0,0 0 0 0 0,0 0-1 0 0,0 1 1 0 0,0-1 0 0 0,0 0 0 0 0,0 0-1 0 0,0 0 1 0 0,0 0 0 0 0,0 0 0 0 0,0 1 0 0 0,1-1-1 0 0,-1 0 1 0 0,0 0 0 0 0,0 0 0 0 0,0 0 0 0 0,0 1-1 0 0,0-1 1 0 0,-1 0 0 0 0,1 0 0 0 0,0 0-46 0 0,1-1 29 0 0,0 1 0 0 0,0-1 0 0 0,0 0 0 0 0,0 0 0 0 0,0 0 0 0 0,0 0-1 0 0,-1 0 1 0 0,1 0 0 0 0,0 0 0 0 0,-1 0 0 0 0,2-1-29 0 0,8-46 675 0 0,-10 42-656 0 0,0 0-1 0 0,1 0 1 0 0,-2 0-1 0 0,1 0 1 0 0,-1 0-1 0 0,0 0 1 0 0,-1-2-19 0 0,-2-20-2 0 0,1-6-33 0 0,1 27-42 0 0,1 0 1 0 0,0-1 0 0 0,1 1-1 0 0,0 0 1 0 0,0-1 0 0 0,0 1-1 0 0,1 0 1 0 0,0-1 0 0 0,1 1-1 0 0,1-7 77 0 0,-2 13-612 0 0,17 8-3187 0 0,-8 2 1055 0 0,0 0-2795 0 0,3 0-2143 0 0</inkml:trace>
  <inkml:trace contextRef="#ctx0" brushRef="#br0" timeOffset="3147.19">2321 183 4608 0 0,'0'0'353'0'0,"0"0"296"0"0,0 0 2106 0 0,0 0 941 0 0,0 0 192 0 0,0 0-326 0 0,0 0-1540 0 0,-8-15 2470 0 0,-2-13-2568 0 0,3 14-1501 0 0,-7-24 167 0 0,2-1-1 0 0,-6-29-589 0 0,11 41 47 0 0,5 20-34 0 0,0 0 0 0 0,0 0 0 0 0,1 0 0 0 0,-1 0 1 0 0,2 0-1 0 0,-1 0 0 0 0,1 0 0 0 0,0-3-13 0 0,1-7 71 0 0,-1 22-59 0 0,1 1 1 0 0,0-1-1 0 0,1 1 0 0 0,-1-1 1 0 0,3 5-13 0 0,0 3 3 0 0,43 161-451 0 0,-40-113 267 0 0,-4-37 145 0 0,-2-18 27 0 0,-1 0-1 0 0,1 0 1 0 0,0 0-1 0 0,1 0 1 0 0,1 3 9 0 0,0-3 16 0 0,-3-5 59 0 0,0-1 5 0 0,0 0 37 0 0,1 0-94 0 0,0 0 0 0 0,0-1 0 0 0,-1 1 0 0 0,1 0 1 0 0,0-1-1 0 0,-1 1 0 0 0,1-1 0 0 0,0 1 0 0 0,-1-1 0 0 0,1 1 0 0 0,-1-1 0 0 0,1 1 0 0 0,-1-1 0 0 0,1 1 1 0 0,-1-1-1 0 0,1 0 0 0 0,-1 1 0 0 0,1-1 0 0 0,-1 0-23 0 0,9-17 147 0 0,-5 12-77 0 0,0-2-13 0 0,3-5 84 0 0,1 0 0 0 0,7-8-141 0 0,-12 17 18 0 0,1 0-1 0 0,0 0 1 0 0,0 1 0 0 0,0-1 0 0 0,0 1-1 0 0,0-1 1 0 0,1 2 0 0 0,0-1 0 0 0,2-1-18 0 0,1 0 18 0 0,1 0 1 0 0,0 1-1 0 0,1 0 1 0 0,-1 1-1 0 0,9-2-18 0 0,-13 3 7 0 0,0 1 0 0 0,1-1-1 0 0,-1 1 1 0 0,0 1-1 0 0,0-1 1 0 0,0 0 0 0 0,0 1-1 0 0,0 0 1 0 0,0 1-1 0 0,0-1 1 0 0,3 2-7 0 0,-7-2-7 0 0,1-1-1 0 0,-1 1 1 0 0,0 0 0 0 0,1 0-1 0 0,-1 0 1 0 0,0-1 0 0 0,0 1-1 0 0,0 1 1 0 0,0-1 0 0 0,0 0-1 0 0,0 0 1 0 0,0 0-1 0 0,0 0 1 0 0,0 1 0 0 0,-1-1-1 0 0,1 0 1 0 0,0 1 0 0 0,-1-1-1 0 0,1 1 1 0 0,-1-1 0 0 0,0 1-1 0 0,1-1 1 0 0,-1 1 0 0 0,0-1-1 0 0,0 1 1 0 0,0-1 0 0 0,0 1-1 0 0,0-1 1 0 0,0 1 0 0 0,-1-1-1 0 0,1 1 1 0 0,0-1-1 0 0,-1 1 1 0 0,1-1 0 0 0,-1 0-1 0 0,1 1 1 0 0,-2 0 7 0 0,0 3-25 0 0,0-1 1 0 0,0 1-1 0 0,-1-1 0 0 0,1 0 0 0 0,-1 0 1 0 0,0 0-1 0 0,0-1 0 0 0,-1 1 1 0 0,1-1-1 0 0,-1 1 0 0 0,-1 0 25 0 0,-8 5-792 0 0,-1-1 0 0 0,0-1 0 0 0,-9 4 792 0 0,15-8-496 0 0,0 0 0 0 0,0 0 1 0 0,0-1-1 0 0,0 0 0 0 0,0-1 0 0 0,0 0 1 0 0,-6 0 495 0 0,12-1-2266 0 0</inkml:trace>
  <inkml:trace contextRef="#ctx0" brushRef="#br0" timeOffset="3512.078">2875-79 5064 0 0,'0'0'232'0'0,"0"0"573"0"0,0 0 2283 0 0,0 0 1000 0 0,0 0 198 0 0,0 0-448 0 0,0 0-2040 0 0,-1 0-1571 0 0,-1 0-1 0 0,1 0 0 0 0,0 0 0 0 0,0 0 1 0 0,-1 1-1 0 0,1-1 0 0 0,0 0 0 0 0,0 1 1 0 0,0-1-1 0 0,-2 1-226 0 0,-7 8 218 0 0,0 0 0 0 0,1 1 1 0 0,-1 0-1 0 0,2 0 0 0 0,0 1 1 0 0,0 0-1 0 0,-4 8-218 0 0,-11 15 125 0 0,0-3-459 0 0,-12 10 334 0 0,15-11-1230 0 0,11-9-3302 0 0,8-14-3247 0 0</inkml:trace>
  <inkml:trace contextRef="#ctx0" brushRef="#br0" timeOffset="3859.154">2905 198 5064 0 0,'0'0'389'0'0,"0"0"296"0"0,0 0 2171 0 0,0 0 979 0 0,0 0 195 0 0,0-2 1069 0 0,-4-8-3547 0 0,3 8-1316 0 0,0 1-1 0 0,0-1 1 0 0,-1 0 0 0 0,1 1-1 0 0,-1 0 1 0 0,0-1-1 0 0,1 1 1 0 0,-1 0 0 0 0,0 0-1 0 0,0 0 1 0 0,0 0 0 0 0,0 0-236 0 0,-1-1 172 0 0,1 1 0 0 0,0 0 0 0 0,0-1 0 0 0,0 1 0 0 0,-1-1 0 0 0,1 1 0 0 0,-1-3-172 0 0,-4-3 241 0 0,-1 0 0 0 0,0 1 0 0 0,0 0 0 0 0,0 0 0 0 0,-1 1 0 0 0,-6-3-241 0 0,-4-3 123 0 0,-18-10 240 0 0,-7 0-363 0 0,-10-7 97 0 0,7 7 0 0 0,46 20-33 0 0,0 1-8 0 0,-4-2-60 0 0,1-1-1488 0 0,0-3-97 0 0</inkml:trace>
  <inkml:trace contextRef="#ctx0" brushRef="#br0" timeOffset="4691.925">3353-345 2760 0 0,'0'0'125'0'0,"0"0"563"0"0,0 0 2280 0 0,0 0 1000 0 0,0 0 199 0 0,0 0-404 0 0,0 0-1844 0 0,-13 3 1000 0 0,9 0-2613 0 0,0 1 0 0 0,1 0 1 0 0,-1 0-1 0 0,1 0 0 0 0,0 1 1 0 0,0-1-1 0 0,1 1 0 0 0,-2 4-306 0 0,-2 1 248 0 0,2 1-1 0 0,0 0 1 0 0,0 0-1 0 0,1 1 1 0 0,0-1 0 0 0,-1 10-248 0 0,-1 25 389 0 0,1-20-74 0 0,2 1-1 0 0,0 4-314 0 0,1 2 258 0 0,0-23-99 0 0,1 0 0 0 0,0 0 0 0 0,0 0 0 0 0,1 0 0 0 0,0 0 0 0 0,1 0-1 0 0,0 0 1 0 0,0 0 0 0 0,3 4-159 0 0,-1-3 162 0 0,-2-5-83 0 0,1 0 0 0 0,-1 0 1 0 0,1-1-1 0 0,0 0 0 0 0,1 1 0 0 0,-1-1 0 0 0,2 1-79 0 0,0 0 180 0 0,0 0 0 0 0,1-1 0 0 0,-1 1 0 0 0,1-1 0 0 0,7 4-180 0 0,-11-7-267 0 0,1-1-1 0 0,-1 0 0 0 0,0 0 1 0 0,1 0-1 0 0,0 0 0 0 0,-1 0 1 0 0,1-1-1 0 0,-1 1 0 0 0,1-1 1 0 0,0 0-1 0 0,-1 0 0 0 0,1 1 1 0 0,0-2-1 0 0,0 1 0 0 0,-1 0 1 0 0,1-1-1 0 0,0 1 0 0 0,-1-1 1 0 0,2 0 267 0 0,6-2-6632 0 0,3 0-1922 0 0</inkml:trace>
  <inkml:trace contextRef="#ctx0" brushRef="#br0" timeOffset="5151.332">3594-234 5064 0 0,'0'0'389'0'0,"0"0"310"0"0,0 0 2227 0 0,0 0 6585 0 0,0-1-4707 0 0,-6-4-2850 0 0,3 4-1777 0 0,1 1 0 0 0,-1 0 0 0 0,1 0 0 0 0,-1 0 0 0 0,1 0 0 0 0,-1 0 0 0 0,1 0 0 0 0,-1 1 0 0 0,1-1 0 0 0,0 1 0 0 0,-1 0 0 0 0,1 0 0 0 0,-1 0 0 0 0,1 0 0 0 0,0 0 0 0 0,0 0 0 0 0,0 0 0 0 0,-1 1-177 0 0,-2 2 104 0 0,0 0 1 0 0,0 0 0 0 0,0 1-1 0 0,1 0 1 0 0,-1 0-1 0 0,-1 2-104 0 0,6-6 71 0 0,1 11 73 0 0,1-6-105 0 0,0-1 0 0 0,1 0-1 0 0,0 0 1 0 0,0 0 0 0 0,0-1 0 0 0,1 1 0 0 0,-1-1-1 0 0,1 1 1 0 0,0-1 0 0 0,0 0 0 0 0,2 0-39 0 0,11 9 427 0 0,0-1 1 0 0,11 5-428 0 0,21 15 955 0 0,-45-28-946 0 0,1-1 0 0 0,-1 1 0 0 0,0 0 0 0 0,0 1 1 0 0,0-1-1 0 0,2 4-9 0 0,-5-6 0 0 0,1 0 0 0 0,-1 0 1 0 0,0 1-1 0 0,0-1 1 0 0,0 0-1 0 0,0 1 1 0 0,-1-1-1 0 0,1 1 1 0 0,-1-1-1 0 0,1 1 0 0 0,-1-1 1 0 0,0 1-1 0 0,0 0 1 0 0,0-1-1 0 0,0 1 1 0 0,0 0-1 0 0,-1 0 3 0 0,1 1 0 0 0,0-1 0 0 0,-1 0 0 0 0,0 0 0 0 0,1 1-1 0 0,-1-1 1 0 0,-1 0 0 0 0,1 0 0 0 0,0 0 0 0 0,-1 0 0 0 0,1 0 0 0 0,-1-1 0 0 0,0 1 0 0 0,0 0 0 0 0,0-1 0 0 0,0 1 0 0 0,-1-1 0 0 0,-1 2-3 0 0,-4 1-75 0 0,1 1 0 0 0,-1-2 0 0 0,0 1-1 0 0,-1-1 1 0 0,1 0 0 0 0,-1 0 0 0 0,1-1 0 0 0,-1-1-1 0 0,0 1 1 0 0,0-2 0 0 0,-1 1 0 0 0,1-1 0 0 0,-6 0 75 0 0,0-4-1000 0 0,14 2 605 0 0,0 1 1 0 0,0-1-1 0 0,0 0 1 0 0,0 1-1 0 0,1-1 1 0 0,-1 0 0 0 0,0 0-1 0 0,0 1 1 0 0,0-1-1 0 0,1 0 1 0 0,-1 0-1 0 0,1 0 1 0 0,-1 0-1 0 0,0 0 395 0 0,-2-8-8955 0 0</inkml:trace>
  <inkml:trace contextRef="#ctx0" brushRef="#br0" timeOffset="5502.097">3853-246 6912 0 0,'0'0'528'0'0,"0"0"182"0"0,0 0 2033 0 0,0 0 928 0 0,0 0 186 0 0,-1-1 843 0 0,-5-3-2990 0 0,3 2-1366 0 0,-1 0 0 0 0,1 1 0 0 0,-1-1-1 0 0,0 1 1 0 0,1 0 0 0 0,-1 0 0 0 0,0 1 0 0 0,0-1-1 0 0,-3 1-343 0 0,-38 0 487 0 0,22 1-268 0 0,0-1-189 0 0,0 0-1 0 0,0 2 1 0 0,1 1 0 0 0,-1 1-1 0 0,-19 5-29 0 0,22-6-1456 0 0,19-3-448 0 0,1 0-4424 0 0,0 0-1899 0 0</inkml:trace>
  <inkml:trace contextRef="#ctx0" brushRef="#br0" timeOffset="5979.392">3939 177 3224 0 0,'0'0'143'0'0,"5"5"508"0"0,0-2 2565 0 0,15 0 9251 0 0,-1-5-6610 0 0,-16 0-5647 0 0,1 1 0 0 0,-1-1 0 0 0,1 1-1 0 0,-1-1 1 0 0,0 0 0 0 0,0 0 0 0 0,0-1 0 0 0,0 1-1 0 0,0-1 1 0 0,0 1 0 0 0,0-1 0 0 0,-1 0-1 0 0,0 0 1 0 0,2-2-210 0 0,3-6 201 0 0,1-1 0 0 0,-2-1 0 0 0,0 1 0 0 0,0-1-1 0 0,-1 0 1 0 0,0 0 0 0 0,-2-1 0 0 0,3-11-201 0 0,1-16 353 0 0,-3 1-1 0 0,0-16-352 0 0,-4 36 169 0 0,0 0 0 0 0,-2-1 0 0 0,0 1 0 0 0,-1 0 1 0 0,-1 0-1 0 0,-2-4-169 0 0,4 17 32 0 0,0-1 0 0 0,-1 1 0 0 0,0 0 1 0 0,0 0-1 0 0,0 0 0 0 0,-1 0 0 0 0,0 0 0 0 0,0 1 1 0 0,-1 0-1 0 0,0 0 0 0 0,0 0 0 0 0,0 0 1 0 0,-1 1-1 0 0,0 0 0 0 0,0 0 0 0 0,0 1 0 0 0,0-1 1 0 0,-7-2-33 0 0,-21-10 53 0 0,32 16-61 0 0,1 0 0 0 0,-1 0 0 0 0,1 0 0 0 0,-1-1 0 0 0,1 1 0 0 0,0 0 0 0 0,0-1 0 0 0,0 1 0 0 0,0 0 0 0 0,0-1 0 0 0,0 1 0 0 0,0-1 0 0 0,0 0 8 0 0,0 1-10 0 0,1 1 0 0 0,0-1 0 0 0,0 0-1 0 0,-1 1 1 0 0,1-1 0 0 0,0 1 0 0 0,0-1-1 0 0,0 1 1 0 0,0-1 0 0 0,0 0 0 0 0,0 1-1 0 0,0-1 1 0 0,0 1 0 0 0,0-1 0 0 0,0 0-1 0 0,0 1 1 0 0,0-1 0 0 0,0 1 0 0 0,0-1 0 0 0,0 1-1 0 0,1-1 1 0 0,-1 1 0 0 0,0-1 0 0 0,0 0-1 0 0,1 1 1 0 0,-1-1 0 0 0,0 1 0 0 0,1 0-1 0 0,-1-1 1 0 0,1 1 0 0 0,-1-1 0 0 0,0 1-1 0 0,1-1 1 0 0,-1 1 0 0 0,1 0 0 0 0,-1 0-1 0 0,1-1 1 0 0,-1 1 0 0 0,1 0 0 0 0,0-1 10 0 0,0 1-164 0 0,-1 0 1 0 0,1 0 0 0 0,0 0-1 0 0,-1 0 1 0 0,1 0 0 0 0,0 0-1 0 0,-1 0 1 0 0,1 0 0 0 0,0 0-1 0 0,-1 1 1 0 0,1-1 0 0 0,0 0-1 0 0,-1 0 1 0 0,1 1 0 0 0,-1-1-1 0 0,1 0 1 0 0,0 1 0 0 0,-1-1-1 0 0,1 0 1 0 0,-1 1 163 0 0,7 5-10380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1:54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25 755 2304 0 0,'7'-9'9474'0'0,"-4"2"-1247"0"0,-1-2-3574 0 0,-2 0-3801 0 0,0 0 0 0 0,0 1 0 0 0,0-1 0 0 0,-1 0-852 0 0,-4-33 302 0 0,-11-73 433 0 0,12 81-735 0 0,4 23 0 0 0,-2 0 0 0 0,1 0 0 0 0,-2-3 0 0 0,1 7 102 0 0,1 0-1 0 0,1 0 0 0 0,-1 0 1 0 0,1 0-1 0 0,0-1-101 0 0,0 6 9 0 0,0 1-53 0 0,0 1-69 0 0,1 1 101 0 0,-1-1 0 0 0,1 0 0 0 0,-1 0 0 0 0,1 1-1 0 0,-1-1 1 0 0,1 0 0 0 0,-1 1 0 0 0,1-1 0 0 0,-1 0 0 0 0,1 1 0 0 0,-1-1 0 0 0,1 1 0 0 0,-1-1 0 0 0,1 1 0 0 0,-1-1 0 0 0,0 1 0 0 0,0-1 0 0 0,1 1 0 0 0,-1-1 0 0 0,0 1 0 0 0,0-1-1 0 0,1 1 13 0 0,5 17 23 0 0,-4-12-47 0 0,2 6-4 0 0,0 1-1 0 0,-1 0 1 0 0,0 0 0 0 0,0 8 28 0 0,1 21-214 0 0,-1 28 214 0 0,-3-11-61 0 0,0-58 137 0 0,4 7 1352 0 0,-2-9-1360 0 0,0 0 0 0 0,-1 0 1 0 0,1 0-1 0 0,-1 0 0 0 0,1 0 0 0 0,-1 0 0 0 0,0-1 1 0 0,1 1-1 0 0,-1-1 0 0 0,0 1 0 0 0,0-1 0 0 0,0 1 0 0 0,0-1 1 0 0,0 0-1 0 0,-1 1 0 0 0,1-1 0 0 0,0-1-68 0 0,9-35 219 0 0,-8 27-161 0 0,2-6-23 0 0,1 0 1 0 0,0 1-1 0 0,4-7-35 0 0,-6 16-185 0 0,0 0 0 0 0,1 1 0 0 0,0-1 0 0 0,0 1-1 0 0,1 0 1 0 0,0 0 0 0 0,0 0 0 0 0,0 0 0 0 0,1 1 185 0 0,0 0-547 0 0,6-6-2832 0 0,-3 6-2869 0 0,2 2-2389 0 0</inkml:trace>
  <inkml:trace contextRef="#ctx0" brushRef="#br0" timeOffset="406.917">301 514 3224 0 0,'2'0'240'0'0,"16"6"-837"0"0,-15-5 1557 0 0,0 1 0 0 0,0-1 0 0 0,0 0 0 0 0,0 0 0 0 0,0-1 0 0 0,0 1 0 0 0,0 0-1 0 0,0-1 1 0 0,1 0 0 0 0,-1 0 0 0 0,0 0 0 0 0,0 0 0 0 0,0-1 0 0 0,0 1 0 0 0,1-1 0 0 0,-1 0 0 0 0,3-1-960 0 0,-3 0 310 0 0,1 0 0 0 0,0 0 1 0 0,-1-1-1 0 0,1 0 0 0 0,-1 0 0 0 0,0 0 0 0 0,0 0 1 0 0,0 0-1 0 0,0-1 0 0 0,0 1 0 0 0,-1-1 0 0 0,0 0 0 0 0,1 0 1 0 0,-1 0-1 0 0,1-3-310 0 0,-3 5 71 0 0,1 0 1 0 0,0 0-1 0 0,-1 0 1 0 0,1-1-1 0 0,-1 1 1 0 0,0 0-1 0 0,0 0 1 0 0,0 0-1 0 0,0-1 1 0 0,0 1-1 0 0,0 0 0 0 0,0 0 1 0 0,-1 0-1 0 0,1-1 1 0 0,-1 1-1 0 0,0 0 1 0 0,1 0-1 0 0,-1 0 1 0 0,0 0-1 0 0,0 0 1 0 0,0 0-1 0 0,-1 1 1 0 0,1-1-1 0 0,0 0 1 0 0,-1 0-1 0 0,1 1 1 0 0,-1-1-1 0 0,0 1 0 0 0,1-1 1 0 0,-1 1-1 0 0,0 0 1 0 0,0-1-72 0 0,-3 0 59 0 0,1 0-1 0 0,-1 0 1 0 0,0 0 0 0 0,1 1-1 0 0,-1 0 1 0 0,0-1 0 0 0,0 2 0 0 0,0-1-1 0 0,0 0 1 0 0,0 1 0 0 0,0 0-1 0 0,0 0 1 0 0,0 1 0 0 0,0-1 0 0 0,0 1-1 0 0,0 0 1 0 0,0 1 0 0 0,0-1-1 0 0,1 1 1 0 0,-1 0 0 0 0,0 0 0 0 0,1 0-1 0 0,0 1 1 0 0,-1-1 0 0 0,1 1-1 0 0,0 0 1 0 0,0 1-59 0 0,-2 3 107 0 0,0 1 0 0 0,1 0 0 0 0,0 0 0 0 0,0 1 0 0 0,1 0 0 0 0,0-1-1 0 0,0 2 1 0 0,1-1 0 0 0,0 0 0 0 0,1 0 0 0 0,-2 9-107 0 0,3-11 86 0 0,0 1 1 0 0,1-1-1 0 0,0 0 1 0 0,0 0-1 0 0,0 0 0 0 0,1 1 1 0 0,0-1-1 0 0,1 2-86 0 0,2 10 422 0 0,1 0 1 0 0,5 8-423 0 0,-8-23 45 0 0,-1-1-1 0 0,1 0 0 0 0,0 0 1 0 0,0 0-1 0 0,1 0 1 0 0,-1-1-1 0 0,0 1 0 0 0,1-1 1 0 0,0 1-1 0 0,0-1 1 0 0,-1 0-1 0 0,4 2-44 0 0,4 2 103 0 0,0-1 0 0 0,0 1-1 0 0,5 0-102 0 0,13 2 181 0 0,-6-3-27 0 0,-15-4-242 0 0,-1 1-1 0 0,1-2 1 0 0,-1 1-1 0 0,1-1 1 0 0,-1 0 0 0 0,1 0-1 0 0,0 0 1 0 0,2-2 88 0 0,32-5-5782 0 0,-40 6 5450 0 0,10-1-8838 0 0</inkml:trace>
  <inkml:trace contextRef="#ctx0" brushRef="#br0" timeOffset="749.001">716 699 9672 0 0,'16'-7'3208'0'0,"-4"-13"4621"0"0,-7-1-4033 0 0,-4 12-3155 0 0,0 0 1 0 0,-1 0-1 0 0,0 1 0 0 0,-1-4-641 0 0,-3-13 365 0 0,-1 0 0 0 0,-1-1 1 0 0,-4-9-366 0 0,3 12-151 0 0,-43-141-177 0 0,47 155 288 0 0,-1 0-193 0 0,1 0-1 0 0,0-1 1 0 0,1 1-1 0 0,0-1 0 0 0,0 1 1 0 0,1-7 233 0 0,1 15-535 0 0,0 1-10 0 0,0 0-119 0 0,0 0-477 0 0,13 9-7427 0 0,-6 0 2167 0 0</inkml:trace>
  <inkml:trace contextRef="#ctx0" brushRef="#br0" timeOffset="1085.106">841 409 2760 0 0,'1'0'207'0'0,"3"2"514"0"0,-2-2 2807 0 0,-2 0 1217 0 0,0 0 235 0 0,0 0-494 0 0,0 0-2260 0 0,0 0-990 0 0,0 0-202 0 0,0 0-110 0 0,0 0-305 0 0,-5 2-366 0 0,1-1 0 0 0,0 0 0 0 0,-1 0 0 0 0,1-1 0 0 0,-1 1 0 0 0,1-1 0 0 0,-4 0-253 0 0,-5 1 210 0 0,-44 6 273 0 0,35-4-319 0 0,0 0 1 0 0,-1-1-1 0 0,-19-2-164 0 0,31-1 72 0 0,-1 1 0 0 0,1 0 0 0 0,-1 0 0 0 0,1 1 0 0 0,0 1 0 0 0,-8 2-72 0 0,8-3 44 0 0,10-1-46 0 0,-1 0 0 0 0,1 1 0 0 0,-1-1 1 0 0,1 0-1 0 0,0 0 0 0 0,-1 1 0 0 0,1-1 0 0 0,-1 1 1 0 0,1 0-1 0 0,0-1 0 0 0,-1 1 0 0 0,1 0 0 0 0,0 0 0 0 0,-1-1 1 0 0,1 1-1 0 0,0 1 2 0 0,0-2-851 0 0,3-1-294 0 0,3-7-50 0 0</inkml:trace>
  <inkml:trace contextRef="#ctx0" brushRef="#br0" timeOffset="2739.11">1354 682 1376 0 0,'0'0'731'0'0,"0"0"2533"0"0,0 0 1115 0 0,0 0 220 0 0,0 0-449 0 0,0 0-2062 0 0,3-12 999 0 0,-3 6-2733 0 0,0-1-1 0 0,-1 1 1 0 0,1-1 0 0 0,-1 1 0 0 0,0-1-1 0 0,-1 1 1 0 0,0-2-354 0 0,-1-2 193 0 0,-11-50 448 0 0,4 25-622 0 0,2 0-1 0 0,2-1 0 0 0,0-12-18 0 0,3 27-21 0 0,-1-1-1 0 0,-3-9 22 0 0,1 3-181 0 0,-1 8-176 0 0,0-4-1175 0 0,7 7-9233 0 0,0 17 4628 0 0</inkml:trace>
  <inkml:trace contextRef="#ctx0" brushRef="#br0" timeOffset="3074.216">1401 414 7832 0 0,'2'0'602'0'0,"1"1"-3525"0"0,1 1 3662 0 0,13 4 15282 0 0,-13-4-13409 0 0,-2-1-1796 0 0,-2-1-257 0 0,-8 7 384 0 0,7-7-905 0 0,0 1 0 0 0,1 0 0 0 0,-1 0 0 0 0,0-1 0 0 0,0 1 0 0 0,1-1 0 0 0,-1 1 0 0 0,0-1 0 0 0,0 1 0 0 0,0-1 0 0 0,0 1 1 0 0,0-1-1 0 0,1 0 0 0 0,-1 0 0 0 0,0 1 0 0 0,0-1-38 0 0,-34 2 483 0 0,1-1-1 0 0,-21-2-482 0 0,-4-1 24 0 0,48 2-129 0 0,0 1 0 0 0,0 0 0 0 0,0 0 0 0 0,0 1-1 0 0,1 0 1 0 0,-1 1 0 0 0,-10 4 105 0 0,20-6-874 0 0,1-1-249 0 0,0 0-984 0 0,0 0-3937 0 0,0 0-1687 0 0</inkml:trace>
  <inkml:trace contextRef="#ctx0" brushRef="#br0" timeOffset="3441.574">1527 426 6448 0 0,'0'0'498'0'0,"0"16"76"0"0,4 27 8634 0 0,9 24-3429 0 0,-9-51-4971 0 0,-3-13-604 0 0,0 1 0 0 0,0 0 1 0 0,0-1-1 0 0,1 1 0 0 0,-1-1 0 0 0,1 1 0 0 0,0-1 0 0 0,0 0 0 0 0,0 0 0 0 0,1 0 0 0 0,-1 0 0 0 0,1 0 1 0 0,0-1-1 0 0,-1 1 0 0 0,2 0-204 0 0,-2-2 75 0 0,-1 0 1 0 0,1 0-1 0 0,0 0 1 0 0,0 0-1 0 0,-1 0 1 0 0,1-1-1 0 0,0 1 1 0 0,0-1-1 0 0,0 1 1 0 0,0-1-1 0 0,0 0 1 0 0,0 0-1 0 0,0 1 1 0 0,0-1-1 0 0,0-1 1 0 0,0 1-1 0 0,-1 0 0 0 0,1 0 1 0 0,0-1-1 0 0,0 1 1 0 0,0-1-1 0 0,0 0 1 0 0,0 1-1 0 0,-1-1 1 0 0,1 0-1 0 0,0 0 1 0 0,0 0-1 0 0,-1 0 1 0 0,2-2-76 0 0,4-2 41 0 0,-1 0 0 0 0,0-1 0 0 0,0 0 0 0 0,0 0 0 0 0,-1 0 0 0 0,0-1 0 0 0,0 1 0 0 0,-1-1 0 0 0,0 0 0 0 0,0-1 0 0 0,0 1 0 0 0,-1-1 0 0 0,0 0 0 0 0,-1 0 0 0 0,0 0 0 0 0,0 0 0 0 0,0 0 0 0 0,-1 0 0 0 0,0 0 0 0 0,-1-1 0 0 0,0 1 0 0 0,0 0-41 0 0,-1 4 1 0 0,0 0-1 0 0,0 0 1 0 0,0 0-1 0 0,0 0 1 0 0,0 0 0 0 0,-1 1-1 0 0,0-1 1 0 0,0 1-1 0 0,0-1 1 0 0,0 1-1 0 0,0 0 1 0 0,-1 0-1 0 0,1-1 1 0 0,-1 2-1 0 0,0-1 1 0 0,0 0-1 0 0,0 1 1 0 0,0-1-1 0 0,0 1 1 0 0,-1 0-1 0 0,1 0 1 0 0,-1 0-1 0 0,1 0 1 0 0,-1 1-1 0 0,0 0 1 0 0,-2-1-1 0 0,1 0 0 0 0,0 1-1 0 0,-1 0 1 0 0,0 0 0 0 0,1 0 0 0 0,-1 0 0 0 0,0 1 0 0 0,1 0 0 0 0,-1 0-1 0 0,0 1 1 0 0,1 0 0 0 0,-1 0 0 0 0,1 0 0 0 0,-1 0 0 0 0,1 1 0 0 0,-1 0-1 0 0,1 0 1 0 0,0 1 0 0 0,-2 0 0 0 0,1 1 0 0 0,0 0 0 0 0,1 0 0 0 0,-1 0 0 0 0,1 1 0 0 0,-5 5 0 0 0,2 5-3654 0 0,5-12-1910 0 0,3-3-3161 0 0</inkml:trace>
  <inkml:trace contextRef="#ctx0" brushRef="#br0" timeOffset="4669.947">2105 257 6448 0 0,'0'0'498'0'0,"0"0"108"0"0,0 1 1668 0 0,2 27 6269 0 0,2 2-5406 0 0,3 20-1897 0 0,4 50-766 0 0,-1-19-385 0 0,-6-56 101 0 0,1 1 0 0 0,0-1 0 0 0,2 0 0 0 0,2-1 0 0 0,0 1 0 0 0,2 2-190 0 0,-7-16 3374 0 0,-14-24-2327 0 0,5 1-934 0 0,-1 0 1 0 0,1 0-1 0 0,1-1 1 0 0,0 1-1 0 0,1-1 1 0 0,0-2-114 0 0,0 4 48 0 0,-3-12-7 0 0,1-1-1 0 0,1 1 1 0 0,1-1-1 0 0,1 0 1 0 0,1 0 0 0 0,1 0-1 0 0,3-24-40 0 0,-1 34 17 0 0,0 0 14 0 0,1 0-1 0 0,0 1 0 0 0,3-10-30 0 0,-4 18 9 0 0,0 0 0 0 0,0 0 0 0 0,1 1-1 0 0,-1-1 1 0 0,1 1 0 0 0,0 0 0 0 0,0 0 0 0 0,1 0 0 0 0,-1 0 0 0 0,1 0 0 0 0,0 1 0 0 0,0-1-9 0 0,4-2 30 0 0,1 0 0 0 0,0 0 1 0 0,0 0-1 0 0,5-1-30 0 0,-11 6 22 0 0,1-1 0 0 0,0 1 0 0 0,0-1-1 0 0,-1 1 1 0 0,1 0 0 0 0,0 1 0 0 0,0-1 0 0 0,0 1 0 0 0,0-1 0 0 0,0 1-1 0 0,0 0 1 0 0,0 1 0 0 0,3 0-22 0 0,-2-1 25 0 0,-1 1 1 0 0,1 1-1 0 0,0-1 0 0 0,-1 1 1 0 0,0 0-1 0 0,1 0 0 0 0,-1 0 1 0 0,0 1-1 0 0,3 1-25 0 0,-6-2 9 0 0,1-1 1 0 0,0 1-1 0 0,-1 0 1 0 0,1 0-1 0 0,-1 0 0 0 0,1 0 1 0 0,-1 0-1 0 0,0 1 1 0 0,0-1-1 0 0,0 0 0 0 0,0 0 1 0 0,0 1-1 0 0,-1-1 1 0 0,1 1-1 0 0,-1-1 0 0 0,1 1 1 0 0,-1-1-1 0 0,0 0 1 0 0,0 1-1 0 0,0 0-9 0 0,-1 4-37 0 0,0-1 0 0 0,0 1-1 0 0,0 0 1 0 0,-1 0 0 0 0,0-1-1 0 0,0 1 1 0 0,-1-1 0 0 0,0 0 0 0 0,0 0-1 0 0,0 0 1 0 0,-1 0 0 0 0,0 0 0 0 0,0-1-1 0 0,-3 3 38 0 0,-6 8-218 0 0,-2-1 1 0 0,0-1-1 0 0,-1 0 0 0 0,-1-1 218 0 0,-15 7-3648 0 0,26-17 1217 0 0</inkml:trace>
  <inkml:trace contextRef="#ctx0" brushRef="#br0" timeOffset="5310.238">2614 293 2760 0 0,'-6'-11'7380'0'0,"5"10"-6765"0"0,1 0 0 0 0,-1 1 1 0 0,0-1-1 0 0,0 1 0 0 0,0 0 1 0 0,0-1-1 0 0,0 1 0 0 0,0 0 1 0 0,1-1-1 0 0,-1 1 1 0 0,0 0-1 0 0,0 0 0 0 0,0 0 1 0 0,0 0-1 0 0,0 0 0 0 0,-1 0-615 0 0,-17 5 3831 0 0,11-1-3445 0 0,0 1 1 0 0,0 0 0 0 0,-3 3-387 0 0,6-4 813 0 0,1-2-725 0 0,0 1 0 0 0,0 0 0 0 0,1 0 0 0 0,-1 1 0 0 0,1-1 0 0 0,0 1 0 0 0,0-1 0 0 0,0 1 0 0 0,0 0 1 0 0,1 0-1 0 0,-1 0 0 0 0,1 1 0 0 0,0-1 0 0 0,0 1 0 0 0,1-1 0 0 0,-1 1 0 0 0,1-1 0 0 0,0 1 0 0 0,0 0 1 0 0,1 0-1 0 0,0-1 0 0 0,-1 1 0 0 0,1 0 0 0 0,1 0 0 0 0,-1-1 0 0 0,1 3-88 0 0,1 1 74 0 0,-1 0 1 0 0,2 0-1 0 0,-1 1 0 0 0,1-1 0 0 0,0 0 0 0 0,1-1 1 0 0,0 1-1 0 0,0-1 0 0 0,1 0 0 0 0,-1 0 1 0 0,2 0-1 0 0,-1 0 0 0 0,1-1 0 0 0,0 0 0 0 0,0 0 1 0 0,0-1-1 0 0,1 1 0 0 0,3 1-74 0 0,-7-6-48 0 0,-1 0 1 0 0,1 0-1 0 0,0 0 0 0 0,-1 0 1 0 0,1 0-1 0 0,-1-1 0 0 0,1 1 1 0 0,0-1-1 0 0,0 1 0 0 0,-1-1 1 0 0,1 0-1 0 0,0 0 0 0 0,0-1 1 0 0,-1 1-1 0 0,1 0 0 0 0,0-1 1 0 0,0 0-1 0 0,-1 1 0 0 0,1-1 1 0 0,2-1 47 0 0,-2 0-301 0 0,1 0 0 0 0,0-1-1 0 0,-1 1 1 0 0,0 0 0 0 0,1-1 0 0 0,-1 0 0 0 0,0 0 0 0 0,0 0 0 0 0,0 0 0 0 0,-1 0-1 0 0,1 0 1 0 0,-1-1 0 0 0,2-2 301 0 0,3-8-912 0 0,7-10-1602 0 0,-2-1 0 0 0,9-23 2514 0 0,-11 9-1342 0 0,-9 36 1529 0 0,0 0 0 0 0,0 1 0 0 0,-1-1-1 0 0,1 0 1 0 0,-1 0 0 0 0,1 0 0 0 0,-1 0 0 0 0,0 0 0 0 0,0 0 0 0 0,0 0 0 0 0,0 0 0 0 0,-1 1 0 0 0,1-1 0 0 0,-1 0-1 0 0,0 0 1 0 0,0-2-187 0 0,0 4 788 0 0,1 1-17 0 0,0 0-10 0 0,-1 1-646 0 0,0-1-1 0 0,0 0 1 0 0,0 1-1 0 0,0-1 1 0 0,0 0-1 0 0,0 1 1 0 0,0-1-1 0 0,0 1 1 0 0,0 0-1 0 0,0-1 1 0 0,1 1-1 0 0,-1 0 1 0 0,0-1-1 0 0,0 1 1 0 0,0 0-1 0 0,1 0 1 0 0,-1 0-1 0 0,0 0 1 0 0,1 0-1 0 0,-1 0 1 0 0,1 0-1 0 0,-1 0 1 0 0,1 0-1 0 0,0 0 1 0 0,-1 0-1 0 0,1 0 1 0 0,0 0-1 0 0,0 0 1 0 0,0 0-1 0 0,-1 1-114 0 0,0 3 212 0 0,1 0 0 0 0,-1 1 0 0 0,1-1 0 0 0,0 0 0 0 0,0 6-212 0 0,3 16 514 0 0,1 0 0 0 0,2-1 0 0 0,1 4-514 0 0,-4-22 131 0 0,0 0-1 0 0,0 0 0 0 0,1-1 0 0 0,0 1 0 0 0,3 4-130 0 0,-5-9 57 0 0,0 0 0 0 0,0-1 0 0 0,0 1 0 0 0,0-1-1 0 0,0 0 1 0 0,0 0 0 0 0,1 0 0 0 0,-1 0 0 0 0,1 0-1 0 0,-1 0 1 0 0,1-1 0 0 0,0 1 0 0 0,-1-1 0 0 0,1 0 0 0 0,0 0-1 0 0,3 1-56 0 0,-4-2 21 0 0,-1 0 0 0 0,1 0 0 0 0,0 0-1 0 0,0-1 1 0 0,-1 1 0 0 0,1 0 0 0 0,0-1-1 0 0,-1 0 1 0 0,1 1 0 0 0,0-1 0 0 0,-1 0-1 0 0,1 0 1 0 0,-1 0 0 0 0,1 0-1 0 0,-1 0 1 0 0,1 0 0 0 0,-1 0 0 0 0,0 0-1 0 0,0-1 1 0 0,1 0-21 0 0,22-29 160 0 0,-19 24-154 0 0,-1 0-1 0 0,1-1 1 0 0,-2 1-1 0 0,1-1 1 0 0,-1 0 0 0 0,0 0-1 0 0,-1 0 1 0 0,0 0-1 0 0,0 0 1 0 0,-1 0 0 0 0,0-1-1 0 0,0 1 1 0 0,-1-1-1 0 0,0 1 1 0 0,-1-6-6 0 0,1 10 0 0 0,-1 0 0 0 0,1 0 0 0 0,-1 0 0 0 0,0 0 0 0 0,0 0 0 0 0,-1 0 0 0 0,1 0 0 0 0,-1 0 0 0 0,1 0 0 0 0,-1 1 0 0 0,0-1 0 0 0,-1 1 0 0 0,1-1 0 0 0,-1 1 0 0 0,0-1 0 0 0,-1-1 1 0 0,-1-1 0 0 0,0 0 0 0 0,-1 1 0 0 0,1 0 0 0 0,-1 0-1 0 0,0 1 1 0 0,-2-2-1 0 0,5 4-5 0 0,-1 0 0 0 0,1 1-1 0 0,-1-1 1 0 0,1 1-1 0 0,-1 0 1 0 0,0 0 0 0 0,0 0-1 0 0,1 1 1 0 0,-1-1-1 0 0,0 1 1 0 0,0 0 0 0 0,0 0-1 0 0,0 0 1 0 0,1 0-1 0 0,-1 1 6 0 0,3-1-12 0 0,-1 0 0 0 0,1 0 0 0 0,0 1 0 0 0,0-1 0 0 0,0 0 0 0 0,0 1 0 0 0,0-1 0 0 0,0 1 0 0 0,0-1 0 0 0,0 1 0 0 0,0 0 0 0 0,0-1 0 0 0,0 1 0 0 0,0 0 0 0 0,0 0 0 0 0,0-1 0 0 0,0 1 0 0 0,1 0 0 0 0,-1 0 0 0 0,0 0 0 0 0,1 0 0 0 0,-1 0 0 0 0,1 0 0 0 0,-1 0 0 0 0,1 0 0 0 0,-1 1 0 0 0,1-1-1 0 0,0 0 1 0 0,0 0 0 0 0,-1 0 0 0 0,1 0 0 0 0,0 0 0 0 0,0 1 0 0 0,0-1 0 0 0,0 0 0 0 0,0 0 12 0 0,1 6-130 0 0,0-1 1 0 0,0 0-1 0 0,0 1 0 0 0,1-1 0 0 0,2 5 130 0 0,-4-9-43 0 0,19 44-2427 0 0,-2-17-6289 0 0,-8-16 805 0 0</inkml:trace>
  <inkml:trace contextRef="#ctx0" brushRef="#br0" timeOffset="6372.527">3029 278 7368 0 0,'0'0'333'0'0,"0"0"0"0"0,0 0 273 0 0,0 0 1930 0 0,0 0 873 0 0,0 1 169 0 0,-1 6-2095 0 0,1-1 0 0 0,-1 0 0 0 0,-1 0-1 0 0,-1 6-1482 0 0,2-7 124 0 0,-1 0 0 0 0,1 1 1 0 0,0-1-1 0 0,0 1 0 0 0,1 0 0 0 0,-1-1 0 0 0,1 1 0 0 0,1 0-124 0 0,1 14 206 0 0,-1-8-52 0 0,1 1 0 0 0,0 0-1 0 0,1 0 1 0 0,1-1 0 0 0,-1 0-1 0 0,3 4-153 0 0,-5-14 36 0 0,0 1-6 0 0,0-1 1 0 0,0 0-1 0 0,0 0 0 0 0,0 1 1 0 0,0-1-1 0 0,0 0 0 0 0,1 0 1 0 0,-1 0-1 0 0,1 0 0 0 0,-1-1 1 0 0,1 1-1 0 0,0 0 0 0 0,0 0 1 0 0,-1-1-1 0 0,1 0 0 0 0,0 1 1 0 0,1-1-1 0 0,-1 0 0 0 0,2 1-30 0 0,-3-1 22 0 0,0-1-1 0 0,0 0 1 0 0,0 1-1 0 0,0-1 1 0 0,0 0-1 0 0,0 0 1 0 0,0 0 0 0 0,1 0-1 0 0,-1 0 1 0 0,0 0-1 0 0,0 0 1 0 0,0 0-1 0 0,0 0 1 0 0,0-1-1 0 0,0 1 1 0 0,0 0-1 0 0,0-1 1 0 0,0 1 0 0 0,0-1-1 0 0,0 1 1 0 0,0-1-1 0 0,0 0 1 0 0,0 1-1 0 0,0-1-21 0 0,2-2 111 0 0,-1 1 1 0 0,0-1-1 0 0,0 0 0 0 0,0 0 0 0 0,0 0 0 0 0,1-2-111 0 0,3-5 108 0 0,-5 7-108 0 0,1-1 0 0 0,-1 1 0 0 0,0-1 0 0 0,0 1 0 0 0,0-1 0 0 0,-1 1 0 0 0,1-1 0 0 0,-1-3 0 0 0,3-12 0 0 0,0-6 0 0 0,-3 21 0 0 0,0 0 0 0 0,0 1 0 0 0,1-1 0 0 0,0 0 0 0 0,0 0 0 0 0,0 0 0 0 0,0 0 0 0 0,1 0 0 0 0,-2 4 0 0 0,0-1 0 0 0,1 1 0 0 0,-1 0 0 0 0,0 0 0 0 0,1-1 0 0 0,-1 1 0 0 0,1 0 0 0 0,-1 0 0 0 0,0 0 0 0 0,1 0 0 0 0,-1-1 0 0 0,1 1 0 0 0,-1 0 0 0 0,0 0 0 0 0,1 0 0 0 0,-1 0 0 0 0,1 0 0 0 0,-1 0 0 0 0,1 0 0 0 0,-1 0 0 0 0,0 0 0 0 0,1 0 0 0 0,-1 1 0 0 0,1-1 0 0 0,-1 0 0 0 0,1 0 0 0 0,-1 0 0 0 0,0 0 0 0 0,1 1 0 0 0,-1-1 0 0 0,0 0 0 0 0,1 0 0 0 0,-1 1 0 0 0,0-1 0 0 0,1 0 0 0 0,-1 1 0 0 0,0-1 0 0 0,1 0 0 0 0,-1 1 0 0 0,0-1 0 0 0,0 1 0 0 0,2 0 0 0 0,3 4 5 0 0,0 0 0 0 0,0 0-1 0 0,-1 1 1 0 0,0 0 0 0 0,0 0 0 0 0,0 0-1 0 0,0 0 1 0 0,-1 1-5 0 0,2 2 7 0 0,-1-1-1 0 0,2 0 1 0 0,-1 0-1 0 0,3 2-6 0 0,-5-5 0 0 0,-2-4 0 0 0,-1 0 0 0 0,1 0 0 0 0,-1 0 0 0 0,1 0 0 0 0,-1 0 0 0 0,1 0 0 0 0,0-1 0 0 0,-1 1 0 0 0,1 0 0 0 0,0 0 0 0 0,-1-1 0 0 0,1 1 0 0 0,0 0 0 0 0,0-1 0 0 0,0 1 0 0 0,0-1 0 0 0,0 1 0 0 0,0-1 0 0 0,0 1 0 0 0,0-1 0 0 0,0 0 0 0 0,0 1 0 0 0,0-1 0 0 0,9-7 0 0 0,-7 4 18 0 0,-1 0-1 0 0,0 0 1 0 0,0 0-1 0 0,0 0 1 0 0,-1-1-1 0 0,1 1 1 0 0,-1-1-1 0 0,0 1 0 0 0,1-1 1 0 0,-2 0-1 0 0,1 1 1 0 0,0-1-1 0 0,-1 0 1 0 0,0-3-18 0 0,4-12 74 0 0,-3 10 34 0 0,0 0 0 0 0,-1 0 1 0 0,0-7-109 0 0,0 8 107 0 0,0 0 0 0 0,1 0 0 0 0,0-1 0 0 0,1-2-107 0 0,-1 4 107 0 0,0 5-88 0 0,-1 0 1 0 0,0 1-1 0 0,1-1 1 0 0,-1 0-1 0 0,0 1 1 0 0,1-1-1 0 0,0 0 1 0 0,-1 1-1 0 0,1-1 1 0 0,0 1-1 0 0,0-1 1 0 0,0 1-1 0 0,0 0 1 0 0,0-1-1 0 0,0 1 1 0 0,1 0-20 0 0,-2 0 77 0 0,17-5 251 0 0,-16 6-240 0 0,1 1 0 0 0,3 0-64 0 0,0 1 0 0 0,0 1 0 0 0,0-1 0 0 0,0 1 0 0 0,0 0 0 0 0,0 0 0 0 0,-1 0 0 0 0,1 0 0 0 0,-1 1 0 0 0,0 0 0 0 0,0 0-24 0 0,17 20-27 0 0,3 3-324 0 0,-1 2 0 0 0,-1 0 0 0 0,7 14 351 0 0,-27-41-125 0 0,0 1 0 0 0,0 0 1 0 0,1-1-1 0 0,-1 0 0 0 0,1 1 0 0 0,0-1 0 0 0,-1 0 1 0 0,1 0-1 0 0,0-1 125 0 0,11 9-777 0 0,-11-10 527 0 0,11-8 35 0 0,-12 7 217 0 0,0 0 0 0 0,0 0 0 0 0,0 0-1 0 0,-1 0 1 0 0,1 0 0 0 0,0 0 0 0 0,-1 0 0 0 0,1-1 0 0 0,-1 1 0 0 0,1-1 0 0 0,-1 1 0 0 0,1-1-1 0 0,-1 0 1 0 0,0 1 0 0 0,0-1 0 0 0,0 0 0 0 0,0 0 0 0 0,0 0 0 0 0,0 0-2 0 0,1-5 113 0 0,0 0 0 0 0,-1 0 1 0 0,1 0-1 0 0,-1-6-113 0 0,1 1 173 0 0,-1 1-20 0 0,-1 0-1 0 0,0 0 0 0 0,-1 0 0 0 0,-1-9-152 0 0,-1-7 126 0 0,1 9-54 0 0,-1 0 1 0 0,-5-15-73 0 0,-2-18 52 0 0,-1-11-41 0 0,5 35-16 0 0,2-1 0 0 0,1 0-1 0 0,0-22 6 0 0,3 48-75 0 0,7 9-273 0 0,-4-3 125 0 0,0 0-1 0 0,0 0 0 0 0,0 1 0 0 0,0-1 0 0 0,-1 1 0 0 0,0-1 0 0 0,1 1 0 0 0,-2 0 1 0 0,2 3 223 0 0,5 13-1177 0 0,-3-11 367 0 0,0 1 1 0 0,1-1-1 0 0,0 0 1 0 0,0-1 0 0 0,1 1-1 0 0,4 3 810 0 0,-8-10 16 0 0,0 0 1 0 0,1 1-1 0 0,-1-1 0 0 0,1-1 0 0 0,-1 1 0 0 0,1-1 0 0 0,0 1 1 0 0,0-1-1 0 0,0 0 0 0 0,0 0 0 0 0,0-1 0 0 0,1 1 1 0 0,-1-1-1 0 0,0 0 0 0 0,1 0 0 0 0,-1-1 0 0 0,1 1 0 0 0,0-1-16 0 0,-2 0 343 0 0,1 0-1 0 0,0 1 1 0 0,-1-1-1 0 0,1 1 1 0 0,0-1-1 0 0,-1 1 1 0 0,1 1-343 0 0,-2-2 638 0 0,-2 0 2 0 0,0 0-32 0 0,0 0-133 0 0,0 0-54 0 0,0 0-6 0 0,0 0-36 0 0,0 0-131 0 0,-1-1-59 0 0,-1-2-130 0 0,0 0 0 0 0,-1 0 0 0 0,1 1 0 0 0,0-1-1 0 0,-1 1 1 0 0,0 0 0 0 0,1 0 0 0 0,-1 0 0 0 0,0 0 0 0 0,0 0 0 0 0,0 1 0 0 0,-1-1 0 0 0,1 1 0 0 0,0 0-59 0 0,-5-3 91 0 0,0 2 0 0 0,1-1 1 0 0,-1 1-1 0 0,0 0 0 0 0,-7 0-91 0 0,1 1 85 0 0,0 1 0 0 0,0 0 0 0 0,-1 1 0 0 0,1 1 1 0 0,0 0-1 0 0,0 1 0 0 0,0 0 0 0 0,1 1 0 0 0,-1 1 0 0 0,1 0 0 0 0,-11 7-85 0 0,23-12 9 0 0,-9 6 40 0 0,0-2-1 0 0,0 1 1 0 0,-6 1-49 0 0,16-6-96 0 0,-1 0 1 0 0,0 0-1 0 0,1 0 1 0 0,-1 0-1 0 0,0 0 1 0 0,1 0-1 0 0,-1 0 1 0 0,0 0-1 0 0,1 0 1 0 0,-1 0 0 0 0,0 0-1 0 0,1 0 1 0 0,-1 0-1 0 0,0-1 1 0 0,1 1-1 0 0,-1 0 1 0 0,0 0-1 0 0,1-1 1 0 0,-1 1-1 0 0,1 0 1 0 0,-1-1-1 0 0,1 1 1 0 0,-1-1-1 0 0,1 1 1 0 0,-1-1-1 0 0,1 1 1 0 0,-1-1-1 0 0,1 1 1 0 0,-1-1-1 0 0,1 1 1 0 0,0-1-1 0 0,-1 0 1 0 0,1 1 0 0 0,0-1-1 0 0,0 0 1 0 0,-1 1-1 0 0,1-1 1 0 0,0 0-1 0 0,0 1 1 0 0,0-1-1 0 0,0 0 96 0 0,3-9-1440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2:23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4506 16 3680 0 0,'0'0'284'0'0,"0"0"15"0"0,0 0 755 0 0,0 0 347 0 0,0 0 67 0 0,0 0-6 0 0,0 0-98 0 0,0 0-42 0 0,0 0-8 0 0,0 0-68 0 0,0 0-275 0 0,0 0-126 0 0,0 0-21 0 0,0 0-47 0 0,0 0-170 0 0,0 0-79 0 0,0 0-15 0 0,6-2 198 0 0,-5 1 4544 0 0,-3 0-5148 0 0,0-1 1 0 0,0 1-1 0 0,0 0 1 0 0,0 0-1 0 0,0 0 1 0 0,0 0-1 0 0,0 0 1 0 0,-1 0-1 0 0,1 0 1 0 0,0 1-1 0 0,0-1 1 0 0,-1 1-1 0 0,1 0 1 0 0,0 0-1 0 0,-1 0-107 0 0,-41 1 924 0 0,18 1-390 0 0,17-2-415 0 0,1 1 0 0 0,0 0-1 0 0,0 1 1 0 0,-5 1-119 0 0,-20 4 296 0 0,19-4-131 0 0,0 0 0 0 0,-9 3-165 0 0,-14 4 274 0 0,9-4-88 0 0,-29 0-111 0 0,54-6-75 0 0,1 0 0 0 0,-1 0 0 0 0,1 0 0 0 0,0-1 0 0 0,-1 1 0 0 0,1-1 0 0 0,0 1-1 0 0,-1-1 1 0 0,1 0 0 0 0,0 0 0 0 0,0 0 0 0 0,-1 0 0 0 0,0-1 0 0 0,1 0 1 0 0,-1 1 1 0 0,1 0-1 0 0,-1 0 0 0 0,1 0 1 0 0,-1 0-1 0 0,0 0 0 0 0,0 1 0 0 0,1-1 1 0 0,-2 1-2 0 0,-128-3 128 0 0,122 2-72 0 0,8 1-56 0 0,0-1-1 0 0,0 1 1 0 0,0 0 0 0 0,1 0-1 0 0,-1 0 1 0 0,0 0 0 0 0,0 0 0 0 0,0 1-1 0 0,1-1 1 0 0,-3 1 0 0 0,-3 1 7 0 0,-33 5 50 0 0,27-5-57 0 0,5 0 0 0 0,5-1 6 0 0,-27 0 48 0 0,9-1-50 0 0,10 1-4 0 0,9 2 0 0 0,-19 2 0 0 0,4-4 0 0 0,1 0 0 0 0,-1-1 0 0 0,-1-1 0 0 0,-2 0 0 0 0,19 1 0 0 0,0 0 0 0 0,0 0 0 0 0,1 0 0 0 0,-1 0 0 0 0,0 0 0 0 0,0 0 0 0 0,0 0 0 0 0,0 0 0 0 0,0 0 0 0 0,0 1 0 0 0,1-1 0 0 0,-1 0 0 0 0,0 1 0 0 0,0-1 0 0 0,0 1 0 0 0,-6 2 0 0 0,-70 22 0 0 0,71-24 0 0 0,-16 3 0 0 0,5-2 248 0 0,13-2-265 0 0,0 1-1 0 0,-1-1 1 0 0,1 0 0 0 0,0 0-1 0 0,0 0 1 0 0,0-1 0 0 0,-4 0 17 0 0,-14 3-32 0 0,10-1 33 0 0,-47 4 18 0 0,38-4 190 0 0,-1 1 1 0 0,1 0 0 0 0,-9 4-210 0 0,25-5-50 0 0,0 0 0 0 0,0-1-1 0 0,0 1 1 0 0,0-1 0 0 0,0 0 0 0 0,0 0 0 0 0,0-1-1 0 0,0 0 1 0 0,1 1 0 0 0,-2-2 50 0 0,-35-4-178 0 0,33 6 178 0 0,-1 0 0 0 0,1 0 0 0 0,0 1 0 0 0,-1 0 0 0 0,0 0 0 0 0,-27 9 0 0 0,18-5 0 0 0,1-2-9 0 0,-1-2-1 0 0,-1 0 1 0 0,-4-1 9 0 0,8-1-9 0 0,0 2 0 0 0,0 0 0 0 0,0 0 0 0 0,-14 4 9 0 0,-12 2 3 0 0,31-5-2 0 0,0-1 0 0 0,1 1 0 0 0,-1 0 0 0 0,1 1 0 0 0,-4 2-1 0 0,0-1 10 0 0,1 0-1 0 0,-1-1 1 0 0,0 0 0 0 0,0-1-1 0 0,0-1 1 0 0,-8 1-10 0 0,-20 2-23 0 0,37-4 10 0 0,-36 2-9 0 0,36-2 22 0 0,-2 0 0 0 0,-29 0 0 0 0,0-1 0 0 0,-5-3 0 0 0,23 3 0 0 0,0 0 0 0 0,-1 1 0 0 0,-1 1 0 0 0,-15 0 0 0 0,20 0 0 0 0,-1 0 0 0 0,1 1 0 0 0,0 1 0 0 0,-2 1 0 0 0,-29 6 0 0 0,34-9 0 0 0,0 1 0 0 0,0-1 0 0 0,0-1 0 0 0,0 0 0 0 0,0 0 0 0 0,-1-1 0 0 0,-3-1 0 0 0,-43-5 0 0 0,53 6 0 0 0,0 0 0 0 0,0 1 0 0 0,0-1 0 0 0,-1 1 0 0 0,1 0 0 0 0,-2 0 0 0 0,-2 0 0 0 0,-171 0 0 0 0,173 1 0 0 0,0 0 0 0 0,0 0 0 0 0,-1 1 0 0 0,1 0 0 0 0,0 0 0 0 0,-3 2 0 0 0,4-2 0 0 0,-13 7 0 0 0,14-7 0 0 0,-1 1 0 0 0,1-1 0 0 0,0 0 0 0 0,-1-1 0 0 0,1 1 0 0 0,-1-1 0 0 0,-8 3 0 0 0,-9 0 0 0 0,17-4 0 0 0,2 1 0 0 0,-1-1 0 0 0,1 0 0 0 0,-1-1 0 0 0,0 1 0 0 0,1-1 0 0 0,-1 0 0 0 0,1 0 0 0 0,-5-2 0 0 0,4 1 0 0 0,-1 0 0 0 0,0 1 0 0 0,0-1 0 0 0,0 1 0 0 0,-1 1 0 0 0,0-1 0 0 0,-14-2 0 0 0,17 2 0 0 0,-1 1 0 0 0,1-1 0 0 0,-1 1 0 0 0,1 0 0 0 0,-1 0 0 0 0,1 0 0 0 0,-1 1 0 0 0,1-1 0 0 0,-1 1 0 0 0,1 0 0 0 0,-1 0 0 0 0,1 1 0 0 0,-3 0 0 0 0,-8 1 0 0 0,-1 1 0 0 0,0-2 0 0 0,0 0 0 0 0,-9-1 0 0 0,-2-2 0 0 0,0-1 0 0 0,-3-2 0 0 0,3 0 0 0 0,0 2 0 0 0,-5 0 0 0 0,11 2 0 0 0,12-1 0 0 0,1 1 0 0 0,-1 0 0 0 0,1 0 0 0 0,0 1 0 0 0,-1 0 0 0 0,-4 2 0 0 0,-21 3 0 0 0,14-4 0 0 0,2 0 0 0 0,0 0 0 0 0,0-1 0 0 0,-12-2 0 0 0,2 0 0 0 0,-2 1 177 0 0,-25 0 338 0 0,-1 4-630 0 0,0-2 1 0 0,-14-3 114 0 0,3 0-79 0 0,47 2 136 0 0,14 0 19 0 0,-1-1-1 0 0,1 0 1 0 0,-1 0 0 0 0,-4-1-76 0 0,-40-3 0 0 0,38 2 0 0 0,0 1 0 0 0,0 0 0 0 0,0 1 0 0 0,-4 0 0 0 0,-26 1 0 0 0,26-2-96 0 0,14 0 68 0 0,0 1-1 0 0,0 0 1 0 0,1-1-1 0 0,-1 1 1 0 0,0 1-1 0 0,0-1 1 0 0,0 0-1 0 0,-2 1 29 0 0,-16 2 132 0 0,18-3-107 0 0,0 0 0 0 0,0 0 0 0 0,0 0 0 0 0,0 1 0 0 0,0-1 0 0 0,0 1 0 0 0,1 0 0 0 0,-1 0-25 0 0,-4 1-38 0 0,1 0 0 0 0,-1 0 0 0 0,1-1 0 0 0,-1 0 0 0 0,0 0 0 0 0,0-1 0 0 0,1 0 0 0 0,-3 0 38 0 0,4-1 30 0 0,1 0 0 0 0,-1 0 0 0 0,0 0 0 0 0,1 0 0 0 0,-1-1 0 0 0,1 0 0 0 0,0 0 0 0 0,-3-2-30 0 0,5 4 60 0 0,-1 0-60 0 0,-1 0 0 0 0,1 0 0 0 0,0 0-1 0 0,-1 1 1 0 0,1-1 0 0 0,0 1 0 0 0,0 0 0 0 0,-2 0 0 0 0,3 0-3 0 0,-1 0 1 0 0,0 0 0 0 0,0 0-1 0 0,0-1 1 0 0,0 0 0 0 0,-1 1-1 0 0,1-1 1 0 0,-1 0 2 0 0,-38 8 0 0 0,22-2 0 0 0,8-4 0 0 0,10-1 0 0 0,-5 3 0 0 0,4-3 0 0 0,-1 1 0 0 0,0-1 0 0 0,0 1 0 0 0,0-1 0 0 0,0-1 0 0 0,0 1 0 0 0,0 0 0 0 0,0-1 0 0 0,0 0 0 0 0,0 0 0 0 0,0 0 0 0 0,-44 6 0 0 0,21-3 0 0 0,1-3 0 0 0,25 0 0 0 0,1 0 0 0 0,-1 0 0 0 0,0 0 0 0 0,1-1 0 0 0,-1 1 0 0 0,0 0 0 0 0,1 0 0 0 0,-1 0 0 0 0,0 0 0 0 0,1-1 0 0 0,-1 1 0 0 0,1 0 0 0 0,-1-1 0 0 0,0 1 0 0 0,1 0 0 0 0,-1-1 0 0 0,1 1 0 0 0,-1-1 0 0 0,1 1 0 0 0,-6-4 0 0 0,-12-1 42 0 0,15 4-30 0 0,1 0 0 0 0,-1 1 0 0 0,0-1 0 0 0,1 1 0 0 0,-1-1 0 0 0,0 1 1 0 0,0 0-1 0 0,0 0-12 0 0,3-2-211 0 0,-1 1 0 0 0,1-1 0 0 0,0 0 1 0 0,0 1-1 0 0,1-1 0 0 0,-1 1 0 0 0,0-1 1 0 0,1 0-1 0 0,-1 1 0 0 0,1-1 0 0 0,-1 1 0 0 0,1-2 211 0 0,5-9-1433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7:52:53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5661 15269 230 0,'0'0'20'15,"0"0"-20"-15,0 0 0 0,0 0 0 16,0 0 427-16,0 0 81 0,0 0 16 0,0 0 3 15,0 0-328-15,0 0-66 0,0 0-13 0,0 0-2 16,0 0-42-16,0 0-9 0,0 0-2 0,0 0 0 16,0 0-14-16,0 0-3 0,-9 11-1 0,9 1 0 0,0 0-9 0,0 3-2 15,0 0 0-15,0 1 0 0,0-1-23 0,9 5-5 16,-9-5 0-16,4 0-8 0,9 5 58 0,-13 3 5 16,9-4 1-16,-9 4 0 0,4 4-48 0,5-7-16 15,-5-1 9-15,0 0-9 0,5 5 8 0,-9-9-8 16,0 0 0-16,4 5 8 0,-4-9-8 0,0 5 0 15,0-5 0-15,0 1 0 0,0-1 0 0,0-3 0 16,0 0 0-16,-4 0 0 0,4-8 0 0,0 0 0 16,0 11 0-16,0-11 0 0,0 8 0 0,0-8 0 15,-9 8 0-15,9-8 0 0,0 7 19 0,0-7-2 16,0 0 0-16,0 0 0 0,0 0-1 0,0 0-1 16,0 0 0-16,-8-3 0 0,8-1-1 0,-13-4 0 15,13 0 0-15,-5 4 0 0,1-7-4 0,4-1-1 16,-13 1 0-16,9-1 0 0,4-3-1 0,-9-1 0 15,5 1 0-15,-1-1 0 0,5 1 2 0,-8-4 0 0,8-1 0 0,-5 5 0 16,1-5-2-16,4 1-8 0,0 4 12 0,0-5-4 16,0 1 0-16,0 4-8 0,0-5 12 0,0 5-4 15,0-4-8-15,0 3 0 0,0 1 0 0,9-1 0 16,-1 1 0-16,-8-1 0 0,5 5 0 0,-1-1 0 16,5 1 0-16,-5-1 0 0,9 0 0 0,-4 1 7 15,-5-1-7-15,5 5 0 0,-1-5 0 0,1 4 0 16,0 4 0-16,4-3 0 0,4 3 0 0,-12-4 0 15,12 8 0-15,0-4 0 0,1 4 0 0,3 4 0 16,-3-4 0-16,-1 4 0 0,9-4 0 0,-8 4 0 16,-1 4 0-16,0-1 0 0,1-3 0 0,-1 4 0 15,5 0 0-15,-14-1 0 0,1 1 0 0,8 0 0 0,-8 3 0 16,0 1 0-16,-5 3 0 0,1-3 0 0,-5 3 0 0,0 1 0 16,-5-1 0-16,5 1 0 0,-4-5 0 0,-5 1 0 15,5 3 0-15,-1 1 0 0,-12-1 0 0,8 1 0 16,1-5 0-16,-10 5 0 0,5-5 0 0,-8-3 0 15,-1 4 0-15,0-5 0 0,0 5 0 0,-8-4 0 16,8-5 0-16,-8 9 0 0,8-4 0 0,1-4 0 16,8 3 0-16,4 1 0 15,-4-4-84-15,8 4-17 0,5-8-3 0</inkml:trace>
  <inkml:trace contextRef="#ctx0" brushRef="#br0" timeOffset="17832.774">7458 16238 172 0,'-8'-16'8'16,"8"16"1"-16,-5-7-9 0,5 7 0 0,0-8 0 0,-4 0 0 16,4 0 348-16,-4 1 67 0,4-1 13 0,-13 4 4 15,13-4-180-15,-5 5-36 0,5-5-8 0,0 8 0 16,0 0-75-16,0 0-14 0,0 0-3 0,0 0-1 16,0 0-43-16,0 0-8 0,0 0-1 0,0 0-1 0,0-4-15 0,0 4-3 15,0 0-1-15,0 0 0 0,0 0-18 0,0 0-3 16,0 15-1-16,18-3 0 0,-14 3-7 0,-4-3-2 15,9 7 0-15,-1-3 0 0,1-1-2 0,0 1-1 16,8-1 0-16,-12 1 0 0,3-1-9 0,1-3 0 16,0 3 0-16,-1-3 8 0,1-1-8 0,4 5 0 15,-13-5 0-15,4 1 0 0,1-1 0 0,3 1 0 16,-8-4 0-16,9 3 0 0,-9-3 0 0,9 4 0 16,-9-12 0-16,0 7 0 0,0-7 0 0,4 12 0 15,-4-12 0-15,13 8 0 0,-13-8 0 0,4 7 12 16,-4-7-2-16,0 0 0 0,0 0 6 0,0 0 0 15,0 0 1-15,0 0 0 0,0 0-5 0,0 0 0 16,5-4-1-16,8-3 0 0,-13-1-11 0,0-4 10 0,0 1-10 0,4-5 10 16,-4 1-10-16,0-4 0 15,0-4 9-15,5 3-9 0,-5-3 0 0,0 0 0 0,0 0 0 0,0 0 8 16,0-1-8-16,8 5 0 0,-8 0 0 0,0 3 8 16,0 1-8-16,0-1 0 0,9 5 0 0,-9 3 0 15,0 8 0-15,0 0-8 0,0 0 8 0,0 0-12 31,0 0-124-31,13 8-24 0,-4 0-6 0,-1 3-792 0,10-3-158 0</inkml:trace>
  <inkml:trace contextRef="#ctx0" brushRef="#br0" timeOffset="18400.29">8088 16303 288 0,'0'0'12'0,"0"0"4"0,13-7-16 0,-13 3 0 15,0 0 0-15,0 4 0 0,0 0 412 0,0-8 79 16,0 4 16-16,0-3 3 0,0 3-292 0,-17 0-58 16,12-4-12-16,-8 4-3 0,-8 4-65 0,8 0-12 15,8 0-4-15,-16 8 0 0,8-4-45 0,-5 8-10 16,1-5-1-16,8 5-8 0,-8 3 23 0,-5 1-3 15,5-1 0-15,4 5 0 0,4-5 14 0,-8 4 2 16,8 1 1-16,0-1 0 0,1 0-29 0,3 4-8 16,1 0 0-16,4-3 0 0,0 3 22 0,0-4 3 15,4 1 1-15,1-5 0 0,3 4-10 0,1-7-3 16,0 3 0-16,-1-7 0 0,5-4-5 0,-4-4 0 0,4 0-8 16,0-4 12-16,-4-4 0 0,4 1-1 0,-5-5 0 15,6 0 0-15,-1 1 1 0,-9-5 0 0,13 9 0 0,-12-5 0 16,8-3-4-16,-13 3-8 0,8 1 12 0,5-5-4 15,-8 4-8-15,8 1 0 0,-9-5 0 0,0 5 0 16,9-5 0-16,-13 5 8 0,13-1-8 0,-8-3 0 16,-5 3 0-16,0 1 0 0,4-1 0 0,9 4 0 15,-13-3 0-15,0 3 8 0,0 0-8 0,0 8 0 16,0 0 14-16,0 0-2 0,0 0-1 0,0 0 0 16,0 0 8-16,0 0 1 0,0 0 1 0,0 0 0 15,5 12-4-15,-1-4-1 0,-4 3 0 0,9 5 0 0,-5-5-3 16,0 1-1-16,5-1 0 0,-5 5 0 0,-4-5-4 0,9 5 0 15,0-5-8-15,-5 1 12 0,9 0-25 0,-4-1-6 16,4-3-1-16,-13-8 0 0,0 0 33 0,0 8 7 16,8-1 0-16,1-3 1 15,-9-4-68-15,0 0-13 0,17 0-4 0,-12-4 0 16,8 1-119-16,-5-5-24 0,6 4-5 0,-14-4-1093 16</inkml:trace>
  <inkml:trace contextRef="#ctx0" brushRef="#br0" timeOffset="18624.866">8370 16547 806 0,'5'23'36'0,"-5"-12"7"0,0 1-35 0,0-12-8 15,0 0 0-15,8 8 0 0,-8-8 409 0,0 0 80 0,0 0 16 0,0 0 3 16,0 0-308-16,0 0-63 0,-8-8-12 0,8-4-2 16,-5 1-46-16,1-5-9 0,4-7-1 0,-4 0-1 15,-5-4-12-15,5 0-2 0,-1 0-1 0,5 0 0 16,-8-4-14-16,3 0-2 0,5 8-1 0,0-4 0 15,0 0-18-15,0 8-4 0,0-4-1 0,5 3 0 16,-5 5-11-16,8-1 0 0,-3 5 0 0,-5 3 8 16,13 0-42-16,-9 4-9 0,0 4-1 0,-4 0-1016 15,13 4-204-15</inkml:trace>
  <inkml:trace contextRef="#ctx0" brushRef="#br0" timeOffset="31467.697">7780 17153 172 0,'0'0'16'0,"0"0"-16"0,0 0 0 0,0 0 0 16,0 0 524-16,0 0 101 0,0 0 21 0,0 0 4 16,0 0-417-16,0 0-83 0,0 4-17 0,0-4-3 15,0 0-66-15,0 7-14 0,0-7-2 0,0 8-1 16,0-8-24-16,0 12-5 0,0-5-1 0,0 9 0 15,0-8-2-15,0 7-1 0,4 0 0 0,-4 1 0 0,13 3 2 16,-8 4 0-16,-5 1 0 0,4-1 0 0,5 0-3 0,-5 4 0 16,-4-4 0-16,4 4 0 15,-4-4-2-15,0 0-1 0,5 1 0 0,-5-1 0 0,8-4-10 16,-8 0 0-16,0-3 9 0,0-1-9 0,0 1-12 0,0-5-6 16,0 1-2-16,0-4 0 0,9 3 32 0,-9-7 7 15,0 4 1-15,0-8 0 0,0 0-9 0,0 0-2 16,0 7 0-16,0-7 0 0,0 0 12 0,0 0 3 15,0 0 0-15,0 0 0 0,0 0-7 0,0 0-1 16,0 0 0-16,0 0 0 0,0 0-8 0,0 0-8 16,-9-11 9-16,9-1-9 0,-8 1 8 0,3-1-8 15,1 4 0-15,4-7 9 0,-4-4-9 0,-5 3 10 16,9 5-10-16,-4-9 10 0,4 1-10 0,0 4 10 16,0-1-10-16,0-7 10 0,0 0-26 0,0-4-6 15,0 4-1-15,0-1 0 0,0 1 43 0,0 0 9 0,0 0 2 0,0-4 0 16,0 0-31-16,0 4 0 0,4-4 0 0,5 7 0 15,-9-3 0-15,4 0 8 0,-4 4-8 0,4-1 4 16,1 5-4-16,3 3 0 0,1-7 0 0,0 8 0 16,-5-1 0-16,9-3 0 0,-9 3 0 0,5 0 0 31,0 1-28-31,8 3-3 0,-8-3 0 0,4 3 0 0,-5 0 51 0,6 0 9 0,3 4 3 0,0 1 0 16,1-1-24-16,3 0-8 0,-8 0 0 0,0 4 0 15,0 4 0-15,5 0 0 0,-1 0 0 0,-12 3 0 16,8-3-28-16,-5 4-3 0,5 0 0 0,-8 3 0 15,8-3 31-15,-9 0 0 0,9 3 0 0,-13 5 0 16,0-5 0-16,0 1 0 0,9-4 0 0,-9 7 0 0,0-3 0 0,-5-1 0 16,5 1 0-16,0-5 0 0,-4 5 0 0,4 0 0 15,-13-1 0-15,9 1 0 0,-14-1 0 0,14 1 0 16,-13 3 0-16,4-3 0 0,-5 0 0 0,1-1 0 16,-5 1 0-16,5-1 0 0,-5 1 20 0,5-4 9 15,8 7 3-15,-4-3 0 0,0 3-24 0,4-3-8 16,0-1 0-16,1 1 0 0,8-8 0 0,0-4 0 15,0 0 0-15,-5-8 0 16,5 8-266-16,0-8-53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2:57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1874 46 920 0 0,'0'0'273'0'0,"0"0"813"0"0,0 0 354 0 0,0 0 68 0 0,0 0-19 0 0,0 0-147 0 0,5-4 3578 0 0,9-8-241 0 0,-6 1 3910 0 0,-7 10-7877 0 0,-1 1-208 0 0,0 0-90 0 0,-21-15 1089 0 0,15 14-1384 0 0,-1 0 0 0 0,0 1 0 0 0,0-1 0 0 0,0 1 0 0 0,0 0-119 0 0,2 0 80 0 0,3 1-38 0 0,0-1 0 0 0,0 1-1 0 0,0-1 1 0 0,0 1 0 0 0,0 0 0 0 0,0 0 0 0 0,0 0 0 0 0,0 0 0 0 0,0 0 0 0 0,0 0 0 0 0,0 0-1 0 0,-1 2-41 0 0,-11 5 195 0 0,14-7-185 0 0,-1-1-1 0 0,0 0 1 0 0,1 1 0 0 0,-1-1-1 0 0,0 1 1 0 0,1-1 0 0 0,-1 1-1 0 0,1-1 1 0 0,-1 1 0 0 0,0-1-1 0 0,1 1 1 0 0,-1 0 0 0 0,1-1-1 0 0,0 1 1 0 0,-1 0 0 0 0,1-1-1 0 0,0 1 1 0 0,-1 0-10 0 0,-7 10 251 0 0,7-9-212 0 0,0-1 0 0 0,0 1 0 0 0,0-1 0 0 0,0 1 0 0 0,1-1 0 0 0,-1 1 0 0 0,0 0 0 0 0,1 0 0 0 0,-1-1 0 0 0,1 1 0 0 0,0 0 0 0 0,0 1-39 0 0,-5 15 51 0 0,2-10-82 0 0,0-1 0 0 0,1 1-1 0 0,0 0 1 0 0,0-1 0 0 0,1 1 0 0 0,-1 8 31 0 0,-3 17-69 0 0,1 19 69 0 0,3-43 24 0 0,0 1 0 0 0,1 0 0 0 0,0 7-24 0 0,0 20 68 0 0,0-32-48 0 0,0 0 0 0 0,0-1 0 0 0,0 1 0 0 0,1 0 0 0 0,0-1 0 0 0,1 5-20 0 0,0-3 5 0 0,-1 0 0 0 0,0 0 0 0 0,0 0 0 0 0,-1 3-5 0 0,-3 91 0 0 0,2-64 0 0 0,2-29 0 0 0,-1 0 0 0 0,0 0 0 0 0,0 0 0 0 0,-1 0 0 0 0,0 1 0 0 0,-1 21 0 0 0,3-11 17 0 0,0 0 1 0 0,3 8-18 0 0,-2-14 7 0 0,0 1 1 0 0,-1-1-1 0 0,0 0 1 0 0,-1 1-1 0 0,-2 10-7 0 0,0-1 33 0 0,1 0 0 0 0,1 20-33 0 0,0-15 9 0 0,4 11 49 0 0,-2-31-59 0 0,-1 0 0 0 0,0 0 1 0 0,-1 0-1 0 0,0 0 0 0 0,0 0 0 0 0,-1 3 1 0 0,0 19 1 0 0,1-24-4 0 0,1 0 1 0 0,-2 1 0 0 0,1-1-1 0 0,-1 0 1 0 0,0 1 0 0 0,0 0 2 0 0,-2 39-147 0 0,0-2 147 0 0,3-36 6 0 0,-1 0 1 0 0,1 0-1 0 0,1 0 0 0 0,0 1-6 0 0,-1-3 11 0 0,1 1 0 0 0,-1 0-1 0 0,0 0 1 0 0,-1-1 0 0 0,0 6-11 0 0,0 18 43 0 0,1-25-39 0 0,0 0 1 0 0,0 0-1 0 0,0 0 0 0 0,0 0 0 0 0,-1 0 1 0 0,1 0-1 0 0,-2 3-4 0 0,0 1 0 0 0,0 0 0 0 0,1 0 0 0 0,0 0 0 0 0,1 0 0 0 0,-1 6 0 0 0,-1 15 0 0 0,1-24 0 0 0,0 0 0 0 0,1 0 0 0 0,-1 0 0 0 0,1 0 0 0 0,0 0 0 0 0,1 0 0 0 0,-1-1 0 0 0,1 1 0 0 0,0 0 0 0 0,0 0 0 0 0,0 0 0 0 0,0-3 0 0 0,0 0 0 0 0,-1 1 0 0 0,1-1 0 0 0,-1 0 0 0 0,0 0 0 0 0,1 1 0 0 0,-1-1 0 0 0,-1 0 0 0 0,1 1 0 0 0,0-1 0 0 0,1 18 0 0 0,-1-18-3 0 0,0 0 1 0 0,0 0-1 0 0,0 0 1 0 0,0 0-1 0 0,-1 0 1 0 0,1 0-1 0 0,0 0 1 0 0,-1 0-1 0 0,0 0 1 0 0,1 0-1 0 0,-1 0 1 0 0,-1 1 2 0 0,1-1 0 0 0,0 1 1 0 0,1-1-1 0 0,-1 0 1 0 0,0 1-1 0 0,1-1 1 0 0,-1 1-1 0 0,1-1 1 0 0,0 0-1 0 0,0 1 1 0 0,0 1-1 0 0,-1 33 48 0 0,0-29-42 0 0,0 1-1 0 0,1-1 1 0 0,1 9-6 0 0,3 8 0 0 0,-2-16 0 0 0,-1-1 0 0 0,1 1 0 0 0,-2 0 0 0 0,1 0 0 0 0,-1 0 0 0 0,-1 5 0 0 0,1 10 0 0 0,1-20 0 0 0,-1 0 0 0 0,0-1 0 0 0,0 1 0 0 0,0 0 0 0 0,0 0 0 0 0,-1 1 0 0 0,-2 34 0 0 0,3-3 0 0 0,-1-21-49 0 0,0-1 1 0 0,0 13 48 0 0,3-15-82 0 0,-1-10 81 0 0,-1 0 1 0 0,0 0-1 0 0,1 0 0 0 0,-1 0 1 0 0,0 0-1 0 0,0 0 1 0 0,0 0-1 0 0,-1 2 1 0 0,1-1 0 0 0,0 0 0 0 0,-1 0 0 0 0,1 0 0 0 0,1 0 0 0 0,-1 1 0 0 0,0 1 0 0 0,1-2 0 0 0,-1-1 0 0 0,0 1 0 0 0,1 0 0 0 0,-2 0 0 0 0,1 0 0 0 0,0 0 0 0 0,-1 1 0 0 0,1 30 0 0 0,3-2 11 0 0,-4-26 9 0 0,1 0 0 0 0,0-1 0 0 0,0 1-1 0 0,0-1 1 0 0,1 1 0 0 0,0 4-20 0 0,2 18-2 0 0,-2-9 2 0 0,-1 12 0 0 0,-4 14 0 0 0,3-42 0 0 0,1 1 0 0 0,-1 0 0 0 0,1 0 0 0 0,0 0 0 0 0,0-1 0 0 0,0 1 0 0 0,0 0 0 0 0,1 2 0 0 0,0-4 0 0 0,-1-1 0 0 0,-4 11 0 0 0,4-12 0 0 0,0 1 0 0 0,0-1 0 0 0,0 1 0 0 0,0-1 0 0 0,0 1 0 0 0,0-1 0 0 0,0 1 0 0 0,0 0 0 0 0,0-1 0 0 0,0 1 0 0 0,0-1 0 0 0,1 1 0 0 0,-1-1 0 0 0,0 1 0 0 0,0-1 0 0 0,0 1 0 0 0,1-1 0 0 0,-1 0 0 0 0,0 1 0 0 0,1 0 0 0 0,-1 0 0 0 0,4 7 0 0 0,-5-6 0 0 0,0-1 0 0 0,1-1 0 0 0,0 0 0 0 0,0 1 0 0 0,-1-1 0 0 0,1 0 0 0 0,0 0 0 0 0,0 1 0 0 0,0-1 0 0 0,-1 0 0 0 0,1 1 0 0 0,0-1 0 0 0,0 0 0 0 0,0 1 0 0 0,0-1 0 0 0,0 1 0 0 0,0-1 0 0 0,0 0 0 0 0,0 1 0 0 0,0-1 0 0 0,0 0 0 0 0,0 1 0 0 0,0-1 0 0 0,0 1 0 0 0,0-1 0 0 0,0 0 0 0 0,0 1 0 0 0,0-1 0 0 0,0 0 0 0 0,1 1 0 0 0,-1-1 0 0 0,0 0 0 0 0,0 1 0 0 0,5 37 0 0 0,-6-32 0 0 0,0 1 0 0 0,1 2 0 0 0,0-1 0 0 0,-1 27 0 0 0,-5-21 0 0 0,6-7 0 0 0,0-1 0 0 0,-1-1 0 0 0,1-4 0 0 0,-1-1 0 0 0,1 1 0 0 0,0-1 0 0 0,0 1 0 0 0,0-1 0 0 0,-1 1 0 0 0,1-1 0 0 0,0 0 0 0 0,0 1 0 0 0,-1-1 0 0 0,1 1 0 0 0,0-1 0 0 0,-1 0 0 0 0,1 1 0 0 0,0-1 0 0 0,-1 0 0 0 0,1 1 0 0 0,-1-1 0 0 0,1 0 0 0 0,-1 0 0 0 0,1 1 0 0 0,-1-1 0 0 0,1 0 0 0 0,-1 0 0 0 0,1 0 0 0 0,-1 0 0 0 0,1 1 0 0 0,-1-1 0 0 0,1 0 0 0 0,-1 0 0 0 0,0 0 0 0 0,-29 11 0 0 0,22-8 0 0 0,0-1 0 0 0,-1-1 0 0 0,1 0 0 0 0,-1 0 0 0 0,1 0 0 0 0,-1-1 0 0 0,-8-1 0 0 0,-30 2 0 0 0,8-1 75 0 0,30 0-45 0 0,0 0 0 0 0,-1 1 0 0 0,1-1 0 0 0,-4 2-30 0 0,7-1 34 0 0,0 0 0 0 0,-1-1 0 0 0,1 0 1 0 0,-5 0-35 0 0,4 0 32 0 0,1 0 0 0 0,-1 0 0 0 0,0 0 0 0 0,-4 2-32 0 0,-57 4 3 0 0,55-2-379 0 0,-4 0 562 0 0,4-2 14 0 0,0-1-1 0 0,1 2 0 0 0,-4 0-199 0 0,15-2 1 0 0,-53 6-1 0 0,16-3 0 0 0,-39 1 0 0 0,39-3 0 0 0,5 1 0 0 0,-22 0 0 0 0,33-2-107 0 0,0 1-1 0 0,-19 5 108 0 0,15-7-489 0 0,22 0 600 0 0,-1-1-1 0 0,1 1 0 0 0,0 1 0 0 0,0-1 0 0 0,0 0 0 0 0,-1 1-110 0 0,1 0 5 0 0,0 0 0 0 0,0-1 0 0 0,0 0 0 0 0,0 1 0 0 0,0-1 0 0 0,0-1 0 0 0,-1 1-5 0 0,-29-1 8 0 0,4 4-8 0 0,-2-3 0 0 0,0-2 0 0 0,-6-2 0 0 0,26 2 0 0 0,6 1 0 0 0,-7 2 0 0 0,11-1-4 0 0,-6-1-175 0 0,0 1 0 0 0,1 1 0 0 0,-1 0 0 0 0,0 0 0 0 0,-4 1 179 0 0,11-1 103 0 0,1-1 121 0 0,-20 0 337 0 0,-33-4-547 0 0,45 4-15 0 0,0-1 1 0 0,1 1-1 0 0,-1 0 0 0 0,0 0 1 0 0,-7 2 0 0 0,-12-1 0 0 0,22-1 0 0 0,0 0 0 0 0,0 0 0 0 0,0 1 0 0 0,0 0 0 0 0,0 0 0 0 0,-4 1 0 0 0,-1 1 0 0 0,0 0 0 0 0,0-1 0 0 0,1-1 0 0 0,-1 1 0 0 0,-1-2 0 0 0,1 1 0 0 0,-2-1 0 0 0,-32 6 0 0 0,30-4 0 0 0,0 2 0 0 0,0-3 0 0 0,-20 7 0 0 0,28-8 0 0 0,-4 1 0 0 0,0 4 0 0 0,6-3 0 0 0,-15 3 0 0 0,-13 0 0 0 0,25-4 0 0 0,-2-1 0 0 0,1 0 0 0 0,2-1 0 0 0,-1-1 0 0 0,0-1 0 0 0,6 1 0 0 0,-2-9 0 0 0,3 10 0 0 0,-1 0 0 0 0,1 0 0 0 0,0-1 0 0 0,0 1 0 0 0,-1 0 0 0 0,1 0 0 0 0,0 0 0 0 0,0-1 0 0 0,0 1 0 0 0,0 0 0 0 0,1 0 0 0 0,-1-1 0 0 0,0 1 0 0 0,0 0 0 0 0,1 0 0 0 0,-1 0 0 0 0,1 0 0 0 0,-1-1 0 0 0,13-21 0 0 0,-6 12 0 0 0,6-22 0 0 0,-11 26 0 0 0,1 0 0 0 0,-1 1 0 0 0,1-1 0 0 0,1 1 0 0 0,-1 0 0 0 0,1 0 0 0 0,3-4 0 0 0,-2 4 0 0 0,-1 0 0 0 0,0-1 0 0 0,0 1 0 0 0,0-1 0 0 0,0-3 0 0 0,-1 3 0 0 0,1 0 0 0 0,0 1 0 0 0,0-1 0 0 0,0 0 0 0 0,3-1 0 0 0,-3 3 0 0 0,0 1 0 0 0,-1-1 0 0 0,1-1 0 0 0,-1 1 0 0 0,0 0 0 0 0,0-1 0 0 0,0 0 0 0 0,-2 0 0 0 0,-9 12 0 0 0,-22 26 0 0 0,12-4 0 0 0,14-23-125 0 0,1 0 0 0 0,-1 0 0 0 0,1 0 0 0 0,-3 5 125 0 0,-3 6-88 0 0,5-10 144 0 0,1 0 0 0 0,0 0 0 0 0,0 0 1 0 0,0 0-1 0 0,1 1 0 0 0,0-1 0 0 0,1 1 0 0 0,-1 0 0 0 0,1 0 0 0 0,0 0-56 0 0,1 0 4 0 0,1 1-1 0 0,-1-1 0 0 0,1 0 1 0 0,1 0-1 0 0,-1 0 0 0 0,1 0 1 0 0,0-1-1 0 0,3 6-3 0 0,4 20 0 0 0,-3-17 0 0 0,-6-13 0 0 0,0-1 0 0 0,1 1 0 0 0,-1-1 0 0 0,1 1 0 0 0,-1-1 0 0 0,1 0 0 0 0,0 1 0 0 0,0-1 0 0 0,-1 0 0 0 0,1 1 0 0 0,0-1 0 0 0,1 1 0 0 0,2 3 0 0 0,-1 0 0 0 0,1 0 0 0 0,-1 0 0 0 0,1 3 0 0 0,12 18 0 0 0,-5-6 0 0 0,4 2 0 0 0,-1-3 0 0 0,-12-15 0 0 0,1 0 0 0 0,-1 0 0 0 0,1-1 0 0 0,0 1 0 0 0,2 0 0 0 0,-2-1 0 0 0,0 1 0 0 0,6 17 0 0 0,-7-15 0 0 0,3-2-35 0 0,-4-3-11 0 0,-1-1 0 0 0,1 0-1 0 0,-1 0 1 0 0,0 0 0 0 0,1 0 0 0 0,-1 0-1 0 0,0 0 1 0 0,1 0 0 0 0,-1-1 0 0 0,1 1-1 0 0,-1 0 1 0 0,0 0 0 0 0,1 0-1 0 0,-1 0 1 0 0,0 0 0 0 0,1 0 0 0 0,-1-1-1 0 0,0 1 1 0 0,1 0 0 0 0,-1 0-1 0 0,0-1 1 0 0,1 1 0 0 0,-1 0 0 0 0,0 0-1 0 0,0-1 1 0 0,1 1 0 0 0,-1 0-1 0 0,0-1 1 0 0,0 1 0 0 0,0 0 0 0 0,1-1-1 0 0,-1 1 47 0 0,7-13-8012 0 0,-1-7-1979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5:04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1 285 17335 0 0,'0'0'795'0'0,"0"0"-18"0"0,0 0-403 0 0,0 0 151 0 0,0 0 126 0 0,0 0 21 0 0,4 7 804 0 0,-2 0-1262 0 0,-1-1 0 0 0,1 1 1 0 0,-1 0-1 0 0,-1-1 0 0 0,1 1 1 0 0,-1 0-1 0 0,-1 0 0 0 0,0 3-214 0 0,1 31 399 0 0,2-29-310 0 0,1 0 0 0 0,0 0-1 0 0,4 8-88 0 0,3 14 127 0 0,-6-15-35 0 0,0 0 0 0 0,-2-1 0 0 0,0 1 0 0 0,-1 4-92 0 0,-1-13 72 0 0,0-4-105 0 0,0 0 0 0 0,0-1 0 0 0,1 1 0 0 0,0 0 0 0 0,0-1 0 0 0,0 1 33 0 0,5 43-79 0 0,1 14 380 0 0,-6-58-247 0 0,-1-4 219 0 0,0-1 83 0 0,0 0 17 0 0,0 0-29 0 0,0 0-134 0 0,0 0-61 0 0,0 0-12 0 0,0 0 2 0 0,0 0 10 0 0,0 0 3 0 0,0 0 0 0 0,-4-12-349 0 0,-1-19 961 0 0,4 26-736 0 0,0-1 0 0 0,0 1 1 0 0,0-1-1 0 0,0-5-28 0 0,1 2 21 0 0,-1 1 0 0 0,-1-1 0 0 0,1 1-1 0 0,-2-2-20 0 0,1 1 25 0 0,0 1-1 0 0,1-1 1 0 0,0 0-1 0 0,0-2-24 0 0,-2-47 139 0 0,0 18-118 0 0,2 29 51 0 0,0 1 1 0 0,1 0-1 0 0,0 0 1 0 0,0-1-1 0 0,1 1 0 0 0,0 0 1 0 0,1 0-1 0 0,2-8-72 0 0,0 10 0 0 0,-1 0 0 0 0,1 1 0 0 0,0-1 0 0 0,1 1 0 0 0,0 0 0 0 0,0 0 0 0 0,0 1 0 0 0,1 0 0 0 0,0 0 0 0 0,0 0 0 0 0,6-4 0 0 0,-9 8-17 0 0,1 0 0 0 0,-1 0 1 0 0,1 1-1 0 0,-1-1 0 0 0,1 1 0 0 0,0 0 0 0 0,0 0 0 0 0,0 0 1 0 0,-1 0-1 0 0,1 0 0 0 0,0 1 0 0 0,0 0 0 0 0,0 0 0 0 0,0 0 1 0 0,0 0-1 0 0,3 1 17 0 0,0 0-26 0 0,0 1 1 0 0,0-1 0 0 0,0 1-1 0 0,0 1 1 0 0,0-1 0 0 0,0 1-1 0 0,-1 0 1 0 0,5 3 25 0 0,-9-4-2 0 0,1 0 1 0 0,0 0-1 0 0,0 0 0 0 0,-1 0 0 0 0,1 0 0 0 0,-1 0 1 0 0,0 1-1 0 0,0 0 0 0 0,0-1 0 0 0,0 1 1 0 0,0 0-1 0 0,0 0 0 0 0,-1 0 0 0 0,1 0 0 0 0,-1 0 1 0 0,0 0-1 0 0,0 0 0 0 0,0 0 0 0 0,0 1 1 0 0,-1-1-1 0 0,1 0 0 0 0,-1 1 0 0 0,0-1 0 0 0,0 0 1 0 0,0 1-1 0 0,0-1 0 0 0,-1 0 0 0 0,1 1 1 0 0,-1-1-1 0 0,0 0 0 0 0,0 0 0 0 0,0 0 0 0 0,0 1 1 0 0,-1-1-1 0 0,1 0 0 0 0,-2 1 2 0 0,-5 5-67 0 0,0 0 1 0 0,0-1-1 0 0,-1 0 0 0 0,0-1 0 0 0,0 0 0 0 0,-1-1 1 0 0,0 1-1 0 0,0-2 0 0 0,-1 1 0 0 0,1-2 0 0 0,-4 1 67 0 0,3-1-825 0 0</inkml:trace>
  <inkml:trace contextRef="#ctx0" brushRef="#br0" timeOffset="944.977">582 224 15664 0 0,'0'1'227'0'0,"0"-1"0"0"0,0 0 1 0 0,0 1-1 0 0,1-1 0 0 0,-1 0 1 0 0,0 1-1 0 0,0-1 0 0 0,0 0 1 0 0,0 1-1 0 0,0-1 0 0 0,-1 0 1 0 0,1 1-1 0 0,0-1 0 0 0,0 0 1 0 0,0 1-1 0 0,0-1 0 0 0,0 0 1 0 0,0 1-1 0 0,0-1 0 0 0,-1 0 1 0 0,1 1-1 0 0,0-1 0 0 0,0 0 1 0 0,-1 0-1 0 0,1 1 1 0 0,0-1-1 0 0,0 0 0 0 0,-1 0 1 0 0,1 0-1 0 0,0 1 0 0 0,0-1 1 0 0,-1 0-1 0 0,1 0 0 0 0,0 0 1 0 0,-1 0-1 0 0,1 1-227 0 0,-19 10 482 0 0,9-5 442 0 0,3 1-675 0 0,0-1-1 0 0,0 1 1 0 0,1 0 0 0 0,0 0 0 0 0,0 1 0 0 0,1 0-1 0 0,-3 4-248 0 0,6-8 75 0 0,-8 10 151 0 0,6-7-122 0 0,-1-1 0 0 0,2 0 0 0 0,-1 1 0 0 0,1 0 0 0 0,-3 7-104 0 0,5-12 80 0 0,0 1 1 0 0,1 0 0 0 0,0-1-1 0 0,-1 1 1 0 0,1 0-1 0 0,0-1 1 0 0,0 1 0 0 0,1 0-1 0 0,-1-1 1 0 0,0 1-1 0 0,1-1 1 0 0,0 1 0 0 0,-1 0-1 0 0,1-1 1 0 0,0 1-1 0 0,0-1 1 0 0,1 0 0 0 0,-1 1-1 0 0,1-1-80 0 0,1 2 200 0 0,0 0 0 0 0,1 0 0 0 0,-1 0 0 0 0,1-1 0 0 0,0 0 0 0 0,0 0 0 0 0,0 0 0 0 0,1 0 0 0 0,-1-1 0 0 0,1 1 0 0 0,3 0-200 0 0,5 2-597 0 0,20 6 1960 0 0,-21-8-4129 0 0,0-1-3690 0 0,-4-1-3459 0 0</inkml:trace>
  <inkml:trace contextRef="#ctx0" brushRef="#br0" timeOffset="1321.885">881 31 19351 0 0,'0'0'886'0'0,"0"0"-21"0"0,-1 2-554 0 0,-23 47 1459 0 0,1-4-308 0 0,14-23-1070 0 0,1 0 0 0 0,1 0 0 0 0,0 1 1 0 0,2 0-1 0 0,0 0 0 0 0,2 0 0 0 0,1 0 1 0 0,0 1-1 0 0,2-1 0 0 0,1 7-392 0 0,0-20 183 0 0,1 0 0 0 0,0-1-1 0 0,1 1 1 0 0,-1 0 0 0 0,2-1 0 0 0,-1 1-1 0 0,2-1 1 0 0,-1 0 0 0 0,1-1 0 0 0,0 1-1 0 0,1-1 1 0 0,0 0 0 0 0,0 0 0 0 0,2 0-183 0 0,-6-6 26 0 0,4 2 32 0 0,2 0 20 0 0,-4-3-40 0 0,-4 0-70 0 0,1-1 0 0 0,-1 0 0 0 0,0 0 0 0 0,1 1 0 0 0,-1-1 0 0 0,0 0 0 0 0,1 0 0 0 0,-1 0 0 0 0,0 0 0 0 0,1 1 0 0 0,-1-1 0 0 0,0 0 0 0 0,1 0-1 0 0,-1 0 1 0 0,0 0 0 0 0,1 0 0 0 0,-1 0 0 0 0,0 0 0 0 0,1 0 0 0 0,-1 0 0 0 0,0 0 0 0 0,1 0 0 0 0,-1 0 0 0 0,0 0 0 0 0,1-1 0 0 0,-1 1 0 0 0,0 0 0 0 0,1 0 0 0 0,-1 0 0 0 0,0 0 0 0 0,1-1 0 0 0,-1 1 0 0 0,0 0 0 0 0,1 0 0 0 0,-1 0 0 0 0,0-1 0 0 0,0 1 0 0 0,1 0-1 0 0,-1 0 1 0 0,0-1 32 0 0,4-2-1309 0 0</inkml:trace>
  <inkml:trace contextRef="#ctx0" brushRef="#br0" timeOffset="1669.985">1098 158 21191 0 0,'0'0'480'0'0,"0"0"67"0"0,0 0 32 0 0,-13-1 143 0 0,7 0-553 0 0,2 0 221 0 0,0 0 0 0 0,0 1 1 0 0,0-1-1 0 0,0 1 0 0 0,0 0 1 0 0,0 0-1 0 0,0 0 1 0 0,0 1-1 0 0,0-1 0 0 0,-1 1-390 0 0,3-1 0 0 0,1 1 0 0 0,0-1 0 0 0,0 0 0 0 0,0 1 0 0 0,-1-1 0 0 0,1 1 0 0 0,0-1 0 0 0,0 1 0 0 0,0-1 0 0 0,0 1 0 0 0,0 0 0 0 0,0 0 0 0 0,0 0 0 0 0,0-1 0 0 0,0 1 0 0 0,0 0 0 0 0,1 0 0 0 0,-2 1 0 0 0,0 1 0 0 0,1-2 0 0 0,0 1 0 0 0,0 0 0 0 0,0 0 0 0 0,0 0 0 0 0,1-1 0 0 0,-1 1 0 0 0,0 0 0 0 0,1 0 0 0 0,-1 0 0 0 0,1 0 0 0 0,0 0 0 0 0,-1 0 0 0 0,1 0 0 0 0,0 1 0 0 0,-2 12 0 0 0,2-13 0 0 0,0 0 0 0 0,0 0 0 0 0,0 0 0 0 0,0 0 0 0 0,0 0 0 0 0,0 0 0 0 0,0 0 0 0 0,1 0 0 0 0,-1 0 0 0 0,1 0 0 0 0,0 0 0 0 0,-1 0 0 0 0,1 0 0 0 0,0 0 0 0 0,0 0 0 0 0,0-1 0 0 0,1 2 0 0 0,3 4 0 0 0,0-1 0 0 0,0 1 0 0 0,0-1 0 0 0,1 0 0 0 0,51 44 1819 0 0,-34-31-1636 0 0,-21-17-61 0 0,1-1 0 0 0,-1 1 0 0 0,1 0 0 0 0,-1 0 0 0 0,0 0 0 0 0,0 0 0 0 0,0 0 0 0 0,0 0 0 0 0,0 1 0 0 0,0-1 0 0 0,-1 1 0 0 0,1-1 1 0 0,-1 1-1 0 0,0-1 0 0 0,0 1 0 0 0,1 0-122 0 0,0 4 149 0 0,-2 5-134 0 0,-3-9-38 0 0,3-3 14 0 0,-3 3-87 0 0,1 0 0 0 0,-1-1 0 0 0,0 1 0 0 0,0 0 0 0 0,0-1 0 0 0,-1 0 0 0 0,1 1 0 0 0,-1-1 1 0 0,1-1-1 0 0,-1 1 0 0 0,1 0 0 0 0,-1-1 0 0 0,0 0 0 0 0,0 0 0 0 0,-4 1 96 0 0,8-2-98 0 0,-1 0-1 0 0,0 0 1 0 0,1 0 0 0 0,-1 0-1 0 0,0 0 1 0 0,1 0-1 0 0,-1 0 1 0 0,0 0 0 0 0,0 0-1 0 0,1 0 1 0 0,-1-1 0 0 0,0 1-1 0 0,1 0 1 0 0,-1 0-1 0 0,0-1 99 0 0,-2 0-403 0 0,-7-2-718 0 0</inkml:trace>
  <inkml:trace contextRef="#ctx0" brushRef="#br0" timeOffset="2010.988">1279 143 14744 0 0,'1'0'1136'0'0,"8"0"-450"0"0,-9 0 629 0 0,2-16 7702 0 0,-4 15-8983 0 0,0-1-1 0 0,0 1 1 0 0,0 0 0 0 0,0-1 0 0 0,0 1 0 0 0,-1 0 0 0 0,1 0-1 0 0,0 1 1 0 0,-1-1 0 0 0,1 0 0 0 0,0 1 0 0 0,-1-1-1 0 0,1 1 1 0 0,-1 0 0 0 0,1 0 0 0 0,-2 0-34 0 0,-10 1 322 0 0,1 0 1 0 0,-11 2-323 0 0,-3 1 155 0 0,-19 5-674 0 0,17-3-2167 0 0,23-4-6364 0 0</inkml:trace>
  <inkml:trace contextRef="#ctx0" brushRef="#br0" timeOffset="2476.822">1361 587 14744 0 0,'0'0'1136'0'0,"0"0"-515"0"0,12 7 5451 0 0,-9-8-5720 0 0,-1 1 1 0 0,0 0 0 0 0,0 0 0 0 0,1-1 0 0 0,-1 0 0 0 0,0 1-1 0 0,0-1 1 0 0,0 0 0 0 0,0 0 0 0 0,0 0 0 0 0,0 0 0 0 0,0 0-1 0 0,0 0 1 0 0,0-1 0 0 0,0 1-353 0 0,1-3 313 0 0,1 1 1 0 0,-1-1-1 0 0,0 0 0 0 0,0 0 1 0 0,0 0-1 0 0,0 0 0 0 0,0-1-313 0 0,2-4 198 0 0,-1-1 0 0 0,0 0-1 0 0,0 0 1 0 0,-1 0 0 0 0,0 0-1 0 0,0-7-197 0 0,1-43 232 0 0,-4 54-210 0 0,0-1 0 0 0,0 1 0 0 0,0 0 0 0 0,0 0 0 0 0,-1 0-22 0 0,-1-19 37 0 0,0-6 7 0 0,-1 0 0 0 0,-1 0-1 0 0,-2 0 1 0 0,0 1 0 0 0,-7-14-44 0 0,10 34 12 0 0,1 0 17 0 0,-1 0-1 0 0,-1 1 0 0 0,1-1 1 0 0,-1 1-1 0 0,-1 0 1 0 0,0 0-1 0 0,0 0 1 0 0,-5-6-29 0 0,0 4 55 0 0,8 7-71 0 0,-1 1 0 0 0,0 0 1 0 0,0 0-1 0 0,0 0 1 0 0,0 0-1 0 0,-1 0 16 0 0,-5-4-760 0 0,5 1-6824 0 0,0 0-2587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5:59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1840 0 0,'0'0'515'0'0,"0"0"1489"0"0,0 0 650 0 0,0 0 129 0 0,0 0-181 0 0,0 0-874 0 0,4 6 2864 0 0,-2-4-4387 0 0,-1 0 1 0 0,0 0-1 0 0,0 0 0 0 0,-1 0 1 0 0,1 0-1 0 0,0 0 0 0 0,-1 0 1 0 0,1 0-1 0 0,-1 0 0 0 0,1 1 1 0 0,-1-1-1 0 0,0 0 0 0 0,0 0 1 0 0,0 0-1 0 0,-1 1 0 0 0,1-1 1 0 0,0 0-1 0 0,-1 2-205 0 0,-2 8 331 0 0,2 0 0 0 0,0 0 0 0 0,0 9-331 0 0,-3 27 890 0 0,3-39-658 0 0,0 0 0 0 0,1 0 1 0 0,0 0-1 0 0,0 0 1 0 0,2 6-233 0 0,1 22 659 0 0,3 26 22 0 0,-2 8-537 0 0,1-7 225 0 0,-2-41-279 0 0,1 7 33 0 0,-2-15 51 0 0,0 0 1 0 0,-1 9-175 0 0,2 91 314 0 0,1-64-250 0 0,6 37-53 0 0,-3-18 106 0 0,-7-20-99 0 0,1 58 26 0 0,4-38-31 0 0,-1 34-13 0 0,-2 11 0 0 0,2-37 0 0 0,10 46 64 0 0,-11-94-46 0 0,-1-1 1 0 0,-1 8-19 0 0,3 42 27 0 0,6 39-27 0 0,0 1 64 0 0,-6-57-64 0 0,-2-37 0 0 0,-2 0 0 0 0,-1 22 0 0 0,0-19 0 0 0,0-1 0 0 0,3 7 0 0 0,7 75 0 0 0,-7-83 0 0 0,-1 0 0 0 0,-2 23 0 0 0,-1-3 0 0 0,9 144 0 0 0,-3 64 52 0 0,-5-156-40 0 0,5-20-12 0 0,6 95 0 0 0,-5-116 25 0 0,0-17 3 0 0,2 2-17 0 0,-5-27 43 0 0,-1 1-1 0 0,0-1 0 0 0,-2 10-53 0 0,0-7 322 0 0,2 0 0 0 0,0 5-322 0 0,8 91-743 0 0,2 11 754 0 0,-8-77-11 0 0,2 9 0 0 0,0-19 0 0 0,-2-13 11 0 0,5 21-11 0 0,-6-34 10 0 0,0 1 0 0 0,-1-1 0 0 0,0 0 0 0 0,-2 11-10 0 0,2 26 13 0 0,9 99 51 0 0,-10-109-64 0 0,4 16 125 0 0,-2-38-101 0 0,-1-1 0 0 0,0 0 0 0 0,-2 4-24 0 0,1-4 42 0 0,0 0 1 0 0,1-1-1 0 0,1 4-42 0 0,-1-15 11 0 0,-1 1 0 0 0,0-1-1 0 0,0 0 1 0 0,0 0 0 0 0,0 3-11 0 0,-1 18 30 0 0,4 4-6 0 0,-2 0 0 0 0,-3 30-24 0 0,1-2 16 0 0,0-33-16 0 0,0-15 0 0 0,1 1 0 0 0,0-1 0 0 0,1 5 0 0 0,0-8 0 0 0,-1 1 0 0 0,0-1 0 0 0,-1 0 0 0 0,0 5 0 0 0,-1 13 0 0 0,2-8 8 0 0,0-6 6 0 0,0 1 0 0 0,0-1 0 0 0,1 0 0 0 0,1 6-14 0 0,6 29 64 0 0,-8-44-64 0 0,0 0 0 0 0,0 0-1 0 0,0 0 1 0 0,0 0 0 0 0,0 0 0 0 0,0 0 0 0 0,0 0-1 0 0,0-1 1 0 0,0 1 0 0 0,0 0 0 0 0,-1 0 0 0 0,1 0-1 0 0,0 0 1 0 0,-2 11 14 0 0,6 13 2 0 0,-2 1 1 0 0,-1-1 0 0 0,-2 23-17 0 0,1-9 3 0 0,4 0-3 0 0,-3-26 0 0 0,-1-11 1 0 0,1-1 0 0 0,-1 0 0 0 0,0 1-1 0 0,0-1 1 0 0,0 0 0 0 0,0 1 0 0 0,0-1 0 0 0,0 0 0 0 0,0 0 0 0 0,-1 1 0 0 0,1-1 0 0 0,-1 1-1 0 0,-2 37 53 0 0,2-37-36 0 0,1 1 1 0 0,-1 0-1 0 0,1 0 0 0 0,0-1 0 0 0,0 1 1 0 0,1 0-1 0 0,-1 0 0 0 0,0-1 1 0 0,1 3-18 0 0,2 15 97 0 0,0-9-33 0 0,-2-5-42 0 0,-1-5-34 0 0,0-1-264 0 0,0 0-120 0 0,0 0-1246 0 0,0 0-5152 0 0,0 0-2208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6:08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5157 1840 0 0,'0'0'311'0'0,"0"0"633"0"0,0 0 278 0 0,0 0 53 0 0,0 0-99 0 0,0 0-438 0 0,0 0-192 0 0,0 0-40 0 0,0 0-48 0 0,0 0-169 0 0,0 0-69 0 0,0 0-17 0 0,0 0-25 0 0,0 2-83 0 0,0-2-19 0 0,0 0-8 0 0,0 1-16 0 0,0 0 0 0 0,0 0 0 0 0,-1 0 0 0 0,1-1 0 0 0,0 1 0 0 0,-1 0 0 0 0,1 0-1 0 0,-1-1 1 0 0,1 1 0 0 0,0 0 0 0 0,-1-1 0 0 0,0 1 0 0 0,1 0 0 0 0,-1-1-52 0 0,-3 5 3195 0 0,3-1 7508 0 0,3-62-8064 0 0,7-34-2639 0 0,-3 44 334 0 0,-4 4-20 0 0,-1-1-1 0 0,-2-3-313 0 0,-1-16 253 0 0,9-100 631 0 0,-3 113-721 0 0,-2 38-128 0 0,-1 1-1 0 0,-1-1 0 0 0,1 0 0 0 0,-2-8-34 0 0,-4-35 163 0 0,4 0-1 0 0,2-20-162 0 0,0 1 83 0 0,3-38-83 0 0,0 44 64 0 0,-3 24-66 0 0,0 14 79 0 0,-3-26-77 0 0,-4-63 511 0 0,7-51-511 0 0,0 58 118 0 0,-1 72-88 0 0,-1 2 51 0 0,2-1 0 0 0,2-1-81 0 0,4-28 64 0 0,-7 65-64 0 0,0-1 0 0 0,0 1 0 0 0,0-1 0 0 0,-1 1 0 0 0,1-1 0 0 0,-2-2 0 0 0,-1-20 0 0 0,5-99 0 0 0,2 41 128 0 0,-4 65-107 0 0,0-77 86 0 0,-6-7-107 0 0,3 68 60 0 0,-5-15-60 0 0,-2-43 231 0 0,8 79-203 0 0,1-1 1 0 0,0-9-29 0 0,-1-21-4 0 0,-9-111 4 0 0,9 143 0 0 0,-1-5 0 0 0,2 0 0 0 0,0-2 0 0 0,-2-323 64 0 0,4 308-64 0 0,0 11 0 0 0,-2-17 0 0 0,-1 11 0 0 0,4-30 0 0 0,0 5 0 0 0,-1 19 0 0 0,6-26 0 0 0,-5 42 0 0 0,1 2 0 0 0,1-28 0 0 0,3-44 0 0 0,-3 49 0 0 0,0 14 0 0 0,-4 28 0 0 0,3-29 0 0 0,-1 0 0 0 0,-2 0 0 0 0,0-1 0 0 0,-3-7 0 0 0,2 19 0 0 0,0 0 0 0 0,2-14 0 0 0,0 1 0 0 0,0 4 0 0 0,4-25 0 0 0,-1 25 0 0 0,-1-28 0 0 0,-2 13 0 0 0,0-7 0 0 0,-3 0 0 0 0,-1-1 0 0 0,-4-7 0 0 0,4 37 0 0 0,2-1 0 0 0,0 1 0 0 0,2-13 0 0 0,0-3 0 0 0,-1-5 11 0 0,-1 27 7 0 0,1-1 0 0 0,0 1 0 0 0,2-13-18 0 0,0-15-1 0 0,2-27 12 0 0,-3 51 15 0 0,-1-11 1 0 0,-1-6-27 0 0,1 29 0 0 0,0 0 0 0 0,0-1 0 0 0,-1 1 0 0 0,1-1 0 0 0,-2-2 0 0 0,1-36 0 0 0,1 31 0 0 0,-3-19 64 0 0,2 28-64 0 0,-1-15 0 0 0,5-41 64 0 0,4 47-1621 0 0,-6 13-1174 0 0,4-1-7397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6:12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4371 0 2304 0 0,'0'0'101'0'0,"0"0"317"0"0,0 0 1243 0 0,0 0 547 0 0,0 0 109 0 0,0 0-164 0 0,0 0-759 0 0,0 0-333 0 0,0 0-65 0 0,0 0-31 0 0,0 0-60 0 0,0 0-29 0 0,0 0-4 0 0,0 0-30 0 0,0 0-130 0 0,0 0-59 0 0,0 0-12 0 0,0 0-15 0 0,0 0-62 0 0,0 0-27 0 0,0 0-8 0 0,0 0-9 0 0,0 0-32 0 0,0 0-9 0 0,0 0-6 0 0,0 0-22 0 0,-4 10 546 0 0,3-9-930 0 0,0 0-1 0 0,-1 0 1 0 0,1 0-1 0 0,0 0 1 0 0,-1-1-1 0 0,1 1 1 0 0,0 0-1 0 0,-1 0 1 0 0,1-1 0 0 0,-1 1-1 0 0,1-1 1 0 0,-1 1-1 0 0,1-1 1 0 0,-1 0-1 0 0,1 0 1 0 0,-1 0-1 0 0,1 0 1 0 0,-1 0-1 0 0,0 0 1 0 0,1 0-1 0 0,-1 0 1 0 0,1 0 0 0 0,-1-1-1 0 0,1 1 1 0 0,-1-1-1 0 0,0 0-66 0 0,-1 1 71 0 0,0-1 0 0 0,0 0 0 0 0,-1 1 0 0 0,1 0 0 0 0,0 0-1 0 0,0 0 1 0 0,0 0 0 0 0,0 0 0 0 0,-2 1-71 0 0,-32 9 487 0 0,24-5-340 0 0,-1-1 0 0 0,0-1 0 0 0,1 0 0 0 0,-2-1-1 0 0,-11 1-146 0 0,16-3 33 0 0,9 1-25 0 0,0-1 1 0 0,0 0-1 0 0,-1 1 1 0 0,1-1 0 0 0,0 0-1 0 0,0 0 1 0 0,-1 0-1 0 0,1 0 1 0 0,0 0-1 0 0,0-1 1 0 0,0 1 0 0 0,-1 0-1 0 0,1 0 1 0 0,0-1-1 0 0,0 1 1 0 0,0-1-1 0 0,0 1 1 0 0,-1-1-9 0 0,-12 2 160 0 0,11-1-144 0 0,1 0-1 0 0,-1 0 1 0 0,1 0-1 0 0,-1 1 1 0 0,1-1-1 0 0,0 1 1 0 0,-1-1-1 0 0,1 1 1 0 0,-1 0-1 0 0,1 0 1 0 0,0 0 0 0 0,0 0-1 0 0,0 0 1 0 0,-2 1-16 0 0,1 0 17 0 0,1 0 1 0 0,-1-1 0 0 0,0 0 0 0 0,1 0 0 0 0,-1 0-1 0 0,0 0 1 0 0,0 0 0 0 0,0 0 0 0 0,0-1 0 0 0,0 1-1 0 0,0-1-17 0 0,1 0 10 0 0,0 0-1 0 0,0 1 1 0 0,1-1-1 0 0,-1 1 0 0 0,0 0 1 0 0,0-1-1 0 0,1 1 0 0 0,-1 0 1 0 0,0 0-1 0 0,1 0 1 0 0,-1 0-1 0 0,1 0 0 0 0,-1 1-9 0 0,-16 8 78 0 0,13-8-54 0 0,0 0-11 0 0,0 0 0 0 0,0-1 0 0 0,0 0 0 0 0,0 0 0 0 0,0 0 0 0 0,0 0 0 0 0,0-1 0 0 0,0 1-13 0 0,-1-1 1 0 0,0 0 0 0 0,1 1 0 0 0,-1 0 0 0 0,0 0 0 0 0,1 0 0 0 0,-1 1 0 0 0,0 0 0 0 0,1 0 0 0 0,0 0 0 0 0,0 1 0 0 0,-5 2-1 0 0,8-3 4 0 0,0-1 0 0 0,0 0 1 0 0,0 0-1 0 0,0-1 0 0 0,0 1 0 0 0,0 0 1 0 0,0-1-1 0 0,0 1 0 0 0,-2-1-4 0 0,-11 5 26 0 0,14-5-26 0 0,1 1 0 0 0,-1-1 0 0 0,0 0 0 0 0,1 0 0 0 0,-1 0 0 0 0,0 0 0 0 0,1 0 0 0 0,-1 0 0 0 0,1 0 0 0 0,-1 0 0 0 0,0 0 0 0 0,1 0 0 0 0,-1 0 0 0 0,0 0 0 0 0,1 0 0 0 0,-1-1 0 0 0,1 1 0 0 0,-1 0 0 0 0,0 0 0 0 0,1-1 0 0 0,-1 1 0 0 0,1 0 0 0 0,-1-1 0 0 0,0 1 0 0 0,0-1 0 0 0,0 1 0 0 0,0-1 0 0 0,1 1 0 0 0,-1-1 0 0 0,0 1 0 0 0,0 0 0 0 0,0 0 0 0 0,0 0 0 0 0,0-1 0 0 0,0 1 0 0 0,0 0 0 0 0,0 0 0 0 0,0 0 0 0 0,0 0 0 0 0,-1 1 0 0 0,0-1 3 0 0,-1 1 0 0 0,1 0 1 0 0,-1-1-1 0 0,0 1 0 0 0,1-1 0 0 0,-1 0 0 0 0,0 0 1 0 0,1 0-1 0 0,-1 0 0 0 0,0-1 0 0 0,1 1 0 0 0,-1-1 1 0 0,1 1-1 0 0,-1-1 0 0 0,1 0 0 0 0,-1 0 0 0 0,1 0 1 0 0,-1 0-1 0 0,1 0 0 0 0,0-1-3 0 0,1 2 0 0 0,0-1 2 0 0,1 1-1 0 0,-1 0 1 0 0,1-1 0 0 0,-1 1-1 0 0,1 0 1 0 0,-1-1 0 0 0,1 1-1 0 0,-1 0 1 0 0,1 0-1 0 0,-1 0 1 0 0,0 0 0 0 0,1 0-1 0 0,-1 0 1 0 0,1-1 0 0 0,-1 1-1 0 0,0 0 1 0 0,1 1-1 0 0,-1-1 1 0 0,1 0 0 0 0,-1 0-1 0 0,1 0 1 0 0,-1 0 0 0 0,0 0-1 0 0,1 1 1 0 0,-1-1-2 0 0,-7 1 12 0 0,4-1-1 0 0,0 0-1 0 0,0-1 0 0 0,0 0 1 0 0,1 0-1 0 0,-1 0 0 0 0,0 0 1 0 0,1-1-1 0 0,-4-1-10 0 0,6 2 0 0 0,-1 0 0 0 0,1 1 0 0 0,0-1 0 0 0,0 1 0 0 0,-1-1 0 0 0,1 1 0 0 0,0-1 0 0 0,-1 1 0 0 0,1 0 0 0 0,-1 0 0 0 0,1 0 0 0 0,-1 0 0 0 0,1 0 0 0 0,0 0 0 0 0,-1 0 0 0 0,1 0 0 0 0,-1 0 0 0 0,1 1 0 0 0,0-1 0 0 0,-1 0 0 0 0,1 1 0 0 0,0-1 0 0 0,-1 1 0 0 0,1 0 0 0 0,0-1 0 0 0,-1 2 0 0 0,-6 2 0 0 0,-2 0 0 0 0,8-3 0 0 0,0 0 0 0 0,0 0 0 0 0,-1 0 0 0 0,1-1 0 0 0,-1 1 0 0 0,1-1 0 0 0,0 1 0 0 0,-1-1 0 0 0,1 0 0 0 0,-1 0 0 0 0,1 0 0 0 0,-1 0 0 0 0,1 0 0 0 0,-1 0 0 0 0,1-1 0 0 0,0 1 0 0 0,-1-1 0 0 0,1 0 0 0 0,0 1 0 0 0,-1-1 0 0 0,1 0 0 0 0,-1-1 0 0 0,2 2 0 0 0,0-1 0 0 0,-1 1 0 0 0,1-1 0 0 0,0 1 0 0 0,-1 0 0 0 0,1-1 0 0 0,-1 1 0 0 0,1 0 0 0 0,-1 0 0 0 0,1 0 0 0 0,-1 0 0 0 0,1 0 0 0 0,-1 1 0 0 0,1-1 0 0 0,0 0 0 0 0,-1 1 0 0 0,1-1 0 0 0,-1 1 0 0 0,-8 1 0 0 0,7-1 0 0 0,0-1 0 0 0,0 0 0 0 0,1 0 0 0 0,-1-1 0 0 0,0 1 0 0 0,0 0 0 0 0,0-1 0 0 0,-1 0 0 0 0,-16-2 0 0 0,-55-6 11 0 0,31 15 42 0 0,39-6-53 0 0,1 0 0 0 0,0-1 0 0 0,0 1 0 0 0,0-1 0 0 0,0 0 0 0 0,0 0 0 0 0,0-1 0 0 0,0 1 0 0 0,0-1 0 0 0,1 0 0 0 0,-2 0 0 0 0,-18-9 0 0 0,-4 8 0 0 0,-7 9 53 0 0,-17 0-42 0 0,25-5-11 0 0,-22 5 0 0 0,33-5 0 0 0,-10-2 0 0 0,22 0 0 0 0,0 0 0 0 0,0 1 0 0 0,0 0 0 0 0,0 0 0 0 0,0 0 0 0 0,0 0 0 0 0,0 0 0 0 0,-1 1 0 0 0,-5 0 0 0 0,1 0 0 0 0,-1 0 0 0 0,0-1 0 0 0,0 0 0 0 0,1-1 0 0 0,-1 0 0 0 0,-2 0 0 0 0,-30-2 0 0 0,20 4 0 0 0,14-1 0 0 0,-1 1 0 0 0,1-1 0 0 0,0-1 0 0 0,-5 0 0 0 0,10 0 0 0 0,-1 1 0 0 0,0 0 0 0 0,0-1 0 0 0,0 1 0 0 0,0 0 0 0 0,0 0 0 0 0,0 1 0 0 0,0-1 0 0 0,0 0 0 0 0,1 1 0 0 0,-1 0 0 0 0,0 0 0 0 0,0 0 0 0 0,1 0 0 0 0,-2 0 0 0 0,0 1 0 0 0,0 0 0 0 0,-1 0 0 0 0,1-1 0 0 0,0 1 0 0 0,-1-1 0 0 0,1 0 0 0 0,-1-1 0 0 0,-2 1 0 0 0,2-1 0 0 0,0 1 0 0 0,0 0 0 0 0,0 0 0 0 0,0 1 0 0 0,-3 0 0 0 0,6-1 0 0 0,-1 0 0 0 0,1-1 0 0 0,0 0 0 0 0,0 1 0 0 0,-1-1 0 0 0,1 0 0 0 0,0 0 0 0 0,-1-1 0 0 0,1 1 0 0 0,0 0 0 0 0,-1-1 0 0 0,1 1 0 0 0,0-1 0 0 0,0 0 0 0 0,0 0 0 0 0,-2-1 0 0 0,-18-4 0 0 0,-14-2 0 0 0,-8-1 0 0 0,-8 3 0 0 0,45 6 0 0 0,5-1 0 0 0,0 1 0 0 0,0 0 0 0 0,0 0 0 0 0,0 1 0 0 0,0-1 0 0 0,0 0 0 0 0,0 1 0 0 0,0-1 0 0 0,0 1 0 0 0,0-1 0 0 0,0 1 0 0 0,0 0 0 0 0,1 0 0 0 0,-1 0 0 0 0,0 0 0 0 0,-1 1 0 0 0,-2 1 3 0 0,-1 0-1 0 0,0 0 1 0 0,1-1-1 0 0,-1 0 1 0 0,0 0 0 0 0,0 0-1 0 0,-1-1 1 0 0,1 0-1 0 0,-3 0-2 0 0,-13 1 18 0 0,1-2 0 0 0,-4-1-18 0 0,-4 1 5 0 0,20 1-5 0 0,0 0 0 0 0,0 0 0 0 0,1 1 0 0 0,-1 0 0 0 0,0 1 0 0 0,1 0 0 0 0,-2 1 0 0 0,-1 0 0 0 0,-71 24 0 0 0,80-28 0 0 0,1 0 0 0 0,-1 1 0 0 0,1-1 0 0 0,-1 0 0 0 0,0 0 0 0 0,1 0 0 0 0,-1 0 0 0 0,0 0 0 0 0,1 0 0 0 0,-1-1 0 0 0,0 1 0 0 0,1 0 0 0 0,-1-1 0 0 0,1 0 0 0 0,-1 1 0 0 0,0-1 0 0 0,0 0 0 0 0,1 1 0 0 0,-1-1 0 0 0,0 1 0 0 0,1-1 0 0 0,-1 1 0 0 0,0 0 0 0 0,1 0 0 0 0,-1 0 0 0 0,0 0 0 0 0,0 0 0 0 0,1 0 0 0 0,-1 0 0 0 0,0 1 0 0 0,1-1 0 0 0,-1 1 0 0 0,0-1 0 0 0,-14 7 0 0 0,0-1 0 0 0,-1 0 0 0 0,0-1 0 0 0,-16 2 0 0 0,1 2 0 0 0,23-7 0 0 0,1 1 0 0 0,-1-1 0 0 0,-5 0 0 0 0,-9 2 0 0 0,-31 1 0 0 0,-89-3 0 0 0,126 0 0 0 0,14-2 0 0 0,0 1 0 0 0,0-1 0 0 0,-1 0 0 0 0,1 0 0 0 0,0 0 0 0 0,-1-1 0 0 0,1 1 0 0 0,-2-1 0 0 0,3 0 0 0 0,1 1 0 0 0,-1-1 0 0 0,0 1 0 0 0,0 0 0 0 0,0-1 0 0 0,0 1 0 0 0,-1 0 0 0 0,1 0 0 0 0,0 0 0 0 0,0 1 0 0 0,-1-1 0 0 0,-6 1 0 0 0,-31 0 0 0 0,-32 4 0 0 0,71-5 0 0 0,0 1 0 0 0,-1-1 0 0 0,1 0 0 0 0,-1 1 0 0 0,1-1 0 0 0,-1 0 0 0 0,0 0 0 0 0,1 0 0 0 0,-1 0 0 0 0,1 0 0 0 0,-1 0 0 0 0,1-1 0 0 0,-1 1 0 0 0,1-1 0 0 0,-1 1 0 0 0,1-1 0 0 0,-1 1 0 0 0,1-1 0 0 0,-1 0 0 0 0,1 1 0 0 0,0-1 0 0 0,-2-1 0 0 0,2 0 0 0 0,-1 0 0 0 0,0 0 0 0 0,0 0 0 0 0,-1 0 0 0 0,1 0 0 0 0,0 1 0 0 0,-1-1 0 0 0,1 1 0 0 0,-1 0 0 0 0,1-1 0 0 0,-1 1 0 0 0,1 0 0 0 0,-1 0 0 0 0,0 1 0 0 0,0-1 0 0 0,1 1 0 0 0,-1-1 0 0 0,0 1 0 0 0,-2 0 0 0 0,-9 0 0 0 0,0 0 0 0 0,0 1 0 0 0,-7 2 0 0 0,14-2 0 0 0,-27 7 0 0 0,28-6 0 0 0,-1 0 0 0 0,1-1 0 0 0,-1 1 0 0 0,1-1 0 0 0,-6 0 0 0 0,-10 0 0 0 0,0 1 0 0 0,-8 3 0 0 0,26-5 0 0 0,1 0 0 0 0,0 1 0 0 0,0-1 0 0 0,0 0 0 0 0,0-1 0 0 0,0 1 0 0 0,0-1 0 0 0,0 1 0 0 0,-2-1 0 0 0,-15-3 0 0 0,-36 2 0 0 0,30 1 0 0 0,0 0 0 0 0,-11 2 0 0 0,26 0 0 0 0,1-2 0 0 0,-1 1 0 0 0,1-1 0 0 0,-1-1 0 0 0,-1 0 0 0 0,0-1 0 0 0,-1 1 0 0 0,1 1 0 0 0,-2 0 0 0 0,-4 1 0 0 0,12-1 0 0 0,1 1 0 0 0,-1 0 0 0 0,1 0 0 0 0,-1 1 0 0 0,1-1 0 0 0,-1 1 0 0 0,1 0 0 0 0,-1 1 0 0 0,1-1 0 0 0,0 1 0 0 0,-3 2 0 0 0,-31 10 0 0 0,31-12 0 0 0,-1-1 0 0 0,1 0 0 0 0,0 0 0 0 0,-1-1 0 0 0,1 0 0 0 0,-1-1 0 0 0,1 1 0 0 0,-1-2 0 0 0,-3 0 0 0 0,-92-16 0 0 0,99 18 0 0 0,-1 0 0 0 0,1 0 0 0 0,-1 0 0 0 0,1 1 0 0 0,-1 0 0 0 0,-1 1 0 0 0,-10 0 0 0 0,-9 2 0 0 0,-16 1 0 0 0,18-3 0 0 0,20-1 0 0 0,-1 0 0 0 0,1-1 0 0 0,0 0 0 0 0,0 1 0 0 0,-1-1 0 0 0,1-1 0 0 0,0 1 0 0 0,-3-1 0 0 0,-2-2 0 0 0,0 1 0 0 0,0 0 0 0 0,-1 1 0 0 0,1 0 0 0 0,-1 1 0 0 0,1-1 0 0 0,0 2 0 0 0,-1 0 0 0 0,-5 0 0 0 0,3 1 20 0 0,-1-1 0 0 0,1 0 0 0 0,-8-1-20 0 0,11 0 4 0 0,0 0-4 0 0,4 0 1 0 0,1 0 0 0 0,-1 0 1 0 0,0-1-1 0 0,1 1 1 0 0,-1-1-1 0 0,1 0 0 0 0,-1 0 1 0 0,0-1-2 0 0,5 2 0 0 0,-8 0 42 0 0,8 0-41 0 0,0 1-1 0 0,-1-1 0 0 0,1 0 0 0 0,-1 0 1 0 0,1 0-1 0 0,-1 1 0 0 0,1-1 0 0 0,-1 0 1 0 0,1 0-1 0 0,0 0 0 0 0,-1 0 0 0 0,1 0 1 0 0,-1 0-1 0 0,1 0 0 0 0,-1 0 0 0 0,1 0 1 0 0,-1 0-1 0 0,1 0 0 0 0,-1 0 0 0 0,1 0 0 0 0,-1 0 1 0 0,1 0-1 0 0,-1-1 0 0 0,1 1 0 0 0,-1 0 1 0 0,1 0-1 0 0,-1-1 0 0 0,1 1 3 0 0,-1-1 0 0 0,0 1 0 0 0,1 0 0 0 0,-1-1 0 0 0,0 1 0 0 0,1 0 0 0 0,-1-1 0 0 0,0 1 0 0 0,0 0 0 0 0,1 0 0 0 0,-1 0 0 0 0,0 0 0 0 0,0-1 0 0 0,1 1 0 0 0,-1 0 0 0 0,0 0 0 0 0,0 1 0 0 0,1-1 0 0 0,-1 0-3 0 0,0 0 1 0 0,0 0 0 0 0,0 0 0 0 0,0 0-1 0 0,0 0 1 0 0,0 0 0 0 0,0-1 0 0 0,0 1-1 0 0,0 0 1 0 0,0 0 0 0 0,0-1 0 0 0,0 1-1 0 0,1-1 1 0 0,-1 1 0 0 0,0 0 0 0 0,0-1-1 0 0,0 0 1 0 0,0 1-1 0 0,-5-4-2 0 0,-2 3 2 0 0,7 1 0 0 0,-11-1 36 0 0,12 1-35 0 0,-1 1 0 0 0,1-1 1 0 0,0 0-1 0 0,-1 1 0 0 0,1-1 1 0 0,0 0-1 0 0,-1 0 0 0 0,1 1 0 0 0,-1-1 1 0 0,1 0-1 0 0,-1 0 0 0 0,1 1 1 0 0,-1-1-1 0 0,1 0 0 0 0,-1 0 0 0 0,1 0 1 0 0,-1 0-1 0 0,1 0 0 0 0,-1 0 0 0 0,1 0 1 0 0,-1 0-1 0 0,1 0-1 0 0,-23 1 64 0 0,19-1-54 0 0,6 1 12 0 0,-31-8 10 0 0,23 6-21 0 0,-34-1 159 0 0,36 2-159 0 0,-1-1-15 0 0,-4-4 83 0 0,7 5-67 0 0,-5-6 18 0 0,6 5-254 0 0,4-4-1981 0 0,4-1 885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6:19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238 344 16847 0 0,'0'0'770'0'0,"0"0"-18"0"0,-7-8-450 0 0,5 7 73 0 0,0-1 0 0 0,0 1 0 0 0,0 0 0 0 0,0 0-1 0 0,0 1 1 0 0,0-1 0 0 0,-1 0 0 0 0,1 1 0 0 0,0-1 0 0 0,0 1-1 0 0,-1 0 1 0 0,1 0 0 0 0,0 0 0 0 0,-1 0 0 0 0,1 0-1 0 0,-2 0-374 0 0,-40 9 4006 0 0,35-7-3860 0 0,2 0-13 0 0,-1 1-1 0 0,1 0 1 0 0,-1 0-1 0 0,1 1 1 0 0,0-1-1 0 0,1 2 0 0 0,-1-1 1 0 0,-5 5-133 0 0,-5 6 379 0 0,2-1 1 0 0,-9 12-380 0 0,22-25 1 0 0,1 0 0 0 0,0 0-1 0 0,0 1 1 0 0,0-1 0 0 0,0 0 0 0 0,0 1 0 0 0,0-1-1 0 0,0 1 1 0 0,1-1 0 0 0,-1 1 0 0 0,0 0 0 0 0,1-1-1 0 0,-1 1 1 0 0,1 0 0 0 0,0-1 0 0 0,-1 1 0 0 0,1 0-1 0 0,0-1 1 0 0,0 1 0 0 0,0 0 0 0 0,1 0 0 0 0,-1-1-1 0 0,0 1 1 0 0,0 0 0 0 0,1-1 0 0 0,-1 1 0 0 0,1-1-1 0 0,0 1 1 0 0,-1 0 0 0 0,1-1 0 0 0,0 1 0 0 0,0-1-1 0 0,0 0 1 0 0,0 1 0 0 0,0-1 0 0 0,0 0 0 0 0,0 1-1 0 0,1-1 1 0 0,-1 0 0 0 0,1 0-1 0 0,3 3 4 0 0,0 1-1 0 0,1-1 1 0 0,0-1-1 0 0,0 1 1 0 0,0-1-1 0 0,1 0 1 0 0,-1-1 0 0 0,1 1-1 0 0,0-1-3 0 0,6 1 0 0 0,0 1 0 0 0,-1 0 0 0 0,1 1 0 0 0,-1 0 0 0 0,0 1 0 0 0,3 3 0 0 0,-11-7 20 0 0,-1 1 0 0 0,0 0-1 0 0,0 0 1 0 0,0 0 0 0 0,0 0 0 0 0,0 0 0 0 0,-1 0-1 0 0,0 1 1 0 0,1-1 0 0 0,-1 1 0 0 0,-1 0 0 0 0,1-1-1 0 0,0 1 1 0 0,-1 0 0 0 0,0 0 0 0 0,0 0 0 0 0,0 0-1 0 0,0 1 1 0 0,-1-1 0 0 0,0 0 0 0 0,1 0 0 0 0,-1 0-1 0 0,-1 0 1 0 0,1 1 0 0 0,-1-1 0 0 0,0 0 0 0 0,0 0-1 0 0,0 0 1 0 0,0 0 0 0 0,-1 0 0 0 0,1 0 0 0 0,-1-1-1 0 0,0 1 1 0 0,0 0 0 0 0,0-1 0 0 0,-1 0 0 0 0,0 1-1 0 0,1-1 1 0 0,-1 0 0 0 0,-2 2-20 0 0,1-2-9 0 0,0 1 1 0 0,0-1-1 0 0,0 1 1 0 0,0-1-1 0 0,0 0 0 0 0,-1-1 1 0 0,1 1-1 0 0,-1-1 0 0 0,0 0 1 0 0,1 0-1 0 0,-1 0 0 0 0,0-1 1 0 0,0 0-1 0 0,0 0 1 0 0,-1 0-1 0 0,1 0 0 0 0,0-1 1 0 0,0 0-1 0 0,0 0 0 0 0,0-1 1 0 0,-3 1 8 0 0,6-1-689 0 0,-1 1-1 0 0,1-1 1 0 0,-1 0 0 0 0,1 0 0 0 0,-1 0 0 0 0,1 0 0 0 0,0 0 0 0 0,-3-1 689 0 0,-1-1-9505 0 0</inkml:trace>
  <inkml:trace contextRef="#ctx0" brushRef="#br0" timeOffset="553.518">523 490 2760 0 0,'-7'-13'864'0'0,"5"11"523"0"0,0 0 0 0 0,0 0 0 0 0,0 1 1 0 0,0-1-1 0 0,-1 0 0 0 0,1 1 0 0 0,-1-1 0 0 0,1 1 0 0 0,-1 0 1 0 0,0 0-1388 0 0,-2-1 1142 0 0,0 1 1 0 0,1 0 0 0 0,-1 0-1 0 0,0 0 1 0 0,-4 0-1143 0 0,-3 1 477 0 0,-1 1 0 0 0,1 0 0 0 0,-1 1 0 0 0,-3 0-477 0 0,5 1 84 0 0,0 1 1 0 0,1 0 0 0 0,-1 0 0 0 0,1 1-1 0 0,0 0 1 0 0,1 1 0 0 0,-1 0-1 0 0,1 1 1 0 0,-5 4-85 0 0,12-10 17 0 0,0 1-1 0 0,0 0 1 0 0,-1 0-1 0 0,1 1 1 0 0,0-1-1 0 0,1 0 1 0 0,-1 1-1 0 0,0-1 1 0 0,1 1-1 0 0,-1 0 1 0 0,1-1-1 0 0,0 1 1 0 0,0 0-1 0 0,0 0 1 0 0,0 0 0 0 0,0-1-1 0 0,1 1 1 0 0,-1 0-1 0 0,1 0 1 0 0,0 0-1 0 0,0 0 1 0 0,0 0-1 0 0,0 0 1 0 0,1 0-1 0 0,0 2-16 0 0,0 3 79 0 0,1 0 0 0 0,1-1-1 0 0,-1 0 1 0 0,1 1 0 0 0,1-1-1 0 0,-1 0 1 0 0,1-1 0 0 0,1 1-1 0 0,1 2-77 0 0,1-1 198 0 0,1 0 1 0 0,0 0 0 0 0,1-1 0 0 0,-1 0 0 0 0,2-1 0 0 0,-1 0 0 0 0,0 0 0 0 0,1-1 0 0 0,0 0-1 0 0,1 0 1 0 0,-1-1 0 0 0,1-1 0 0 0,1 0-200 0 0,-7-1 32 0 0,1-1 0 0 0,0 1 1 0 0,0-2-1 0 0,0 1 0 0 0,0-1 0 0 0,0 1 0 0 0,0-2 1 0 0,0 1-1 0 0,0-1 0 0 0,3 0-32 0 0,-7 0 9 0 0,0 1 0 0 0,1-1 0 0 0,-1 0-1 0 0,0 0 1 0 0,0 0 0 0 0,1 0 0 0 0,-1 0 0 0 0,0-1 0 0 0,0 1 0 0 0,0-1-1 0 0,-1 1 1 0 0,1-1 0 0 0,0 0 0 0 0,0 1 0 0 0,-1-1 0 0 0,1 0-1 0 0,-1 0 1 0 0,0 0 0 0 0,1 0 0 0 0,-1 0 0 0 0,0-1 0 0 0,0 1 0 0 0,-1 0-1 0 0,1-1 1 0 0,0 1 0 0 0,-1-1-9 0 0,2-7 0 0 0,-1 0 0 0 0,0 0 0 0 0,-1 0 0 0 0,-1 0 0 0 0,1 0 0 0 0,-1 0 0 0 0,-1-1 0 0 0,-1-17 0 0 0,1 13 0 0 0,-1 0 0 0 0,-1 0 0 0 0,-1-3 0 0 0,0-3 0 0 0,4 16 16 0 0,1 4 59 0 0,0 1-6 0 0,0 0 4 0 0,0 0 39 0 0,0 0 15 0 0,0 0 1 0 0,1 3-81 0 0,-1 0 1 0 0,1 0-1 0 0,0 0 0 0 0,0 1 0 0 0,0-1 0 0 0,0 0 1 0 0,1 0-1 0 0,0 0-47 0 0,4 14 95 0 0,5 20-244 0 0,2-1-1 0 0,1 0 0 0 0,4 3 150 0 0,1-10-2325 0 0,-17-28 261 0 0,4-1-475 0 0</inkml:trace>
  <inkml:trace contextRef="#ctx0" brushRef="#br0" timeOffset="1670.533">660 462 3680 0 0,'0'0'284'0'0,"0"0"375"0"0,0 0 2268 0 0,0 0 1016 0 0,0 0 200 0 0,0 0-357 0 0,0 0-1646 0 0,0 0-719 0 0,0 0-143 0 0,3 9 518 0 0,21 43-191 0 0,29 45-1328 0 0,-46-86-193 0 0,0 0 0 0 0,-1 1 0 0 0,0-1 0 0 0,-1 1 0 0 0,2 9-84 0 0,6 8 175 0 0,-6-14 42 0 0,-2-8 472 0 0,0-11-440 0 0,1-17-255 0 0,-4 16 106 0 0,-1-2-85 0 0,1 0 1 0 0,-1-1-1 0 0,0 1 0 0 0,-1 0 0 0 0,0 0 1 0 0,0-1-1 0 0,-1 1 0 0 0,0 0 1 0 0,0-1-1 0 0,-1 1-15 0 0,-2-37 34 0 0,-2-23 19 0 0,2 32-42 0 0,4 35-7 0 0,0-1 1 0 0,0 1-1 0 0,0-1 1 0 0,1 1-1 0 0,-1-1 0 0 0,0 1 1 0 0,0-1-1 0 0,1 1 1 0 0,-1-1-1 0 0,0 1 1 0 0,1-1-1 0 0,-1 1 1 0 0,0-1-1 0 0,1 1 0 0 0,-1 0 1 0 0,0-1-1 0 0,1 1 1 0 0,-1 0-1 0 0,1-1 1 0 0,-1 1-1 0 0,1 0 1 0 0,-1 0-1 0 0,1-1 0 0 0,0 1-4 0 0,0 0 3 0 0,-1 0 0 0 0,1 0 0 0 0,0-1 0 0 0,0 1 0 0 0,0 0 0 0 0,0 0 0 0 0,0 0-1 0 0,0 1 1 0 0,0-1 0 0 0,0 0 0 0 0,0 0 0 0 0,0 0 0 0 0,0 1 0 0 0,0-1 0 0 0,0 0-1 0 0,0 1 1 0 0,0-1 0 0 0,-1 1 0 0 0,1-1 0 0 0,0 1 0 0 0,0 0 0 0 0,-1-1 0 0 0,1 1 0 0 0,0 0-3 0 0,3 2 5 0 0,32 23-5 0 0,-19-14 0 0 0,-1-1 0 0 0,2 0 0 0 0,6 2 0 0 0,-20-10 0 0 0,1-1 0 0 0,0 0 0 0 0,0-1 0 0 0,0 1 0 0 0,0-1 0 0 0,0 0 0 0 0,0 0 0 0 0,0 0 0 0 0,0-1 0 0 0,0 0 0 0 0,0 0 0 0 0,0 0 0 0 0,0-1 0 0 0,1 1 0 0 0,0-2 0 0 0,-2 1-3 0 0,0 0 0 0 0,0-1-1 0 0,0 0 1 0 0,0 0 0 0 0,0 0-1 0 0,0-1 1 0 0,-1 1 0 0 0,1-1 0 0 0,-1 0-1 0 0,0 0 1 0 0,0 0 0 0 0,0 0 0 0 0,0-1-1 0 0,0 1 1 0 0,-1-1 0 0 0,0 0 0 0 0,1 1-1 0 0,-2-1 1 0 0,1 0 0 0 0,1-3 3 0 0,-2 3-5 0 0,1 0 1 0 0,-1-1-1 0 0,0 0 1 0 0,0 1-1 0 0,0-1 1 0 0,0 0-1 0 0,-1 1 1 0 0,0-1-1 0 0,0 0 1 0 0,0 1-1 0 0,-1-1 1 0 0,1 0-1 0 0,-1 1 1 0 0,0-1-1 0 0,-1 0 0 0 0,1 1 1 0 0,-1 0-1 0 0,-2-4 5 0 0,0-1-9 0 0,2 5-1 0 0,0 0 1 0 0,0 0-1 0 0,-1 0 1 0 0,1 1 0 0 0,-1-1-1 0 0,0 1 1 0 0,-2-2 9 0 0,4 4-2 0 0,0 1 1 0 0,0-1 0 0 0,0 0-1 0 0,0 1 1 0 0,0-1-1 0 0,0 1 1 0 0,0-1 0 0 0,0 1-1 0 0,0 0 1 0 0,0 0 0 0 0,0-1-1 0 0,-1 1 1 0 0,1 0-1 0 0,0 0 1 0 0,0 0 0 0 0,0 0-1 0 0,0 0 1 0 0,-1 0-1 0 0,1 0 1 0 0,0 1 0 0 0,0-1-1 0 0,0 0 1 0 0,0 1-1 0 0,0-1 1 0 0,0 1 0 0 0,0-1-1 0 0,0 1 1 0 0,0-1-1 0 0,0 1 1 0 0,-1 0 1 0 0,-1 1-2 0 0,1 0 1 0 0,-1 0-1 0 0,1 0 0 0 0,0 1 0 0 0,-1-1 1 0 0,1 1-1 0 0,1-1 0 0 0,-1 1 0 0 0,0-1 1 0 0,0 1-1 0 0,1 0 0 0 0,0 0 1 0 0,-1 0-1 0 0,1 0 0 0 0,0 0 0 0 0,1 0 1 0 0,-1 2 1 0 0,-1 6-9 0 0,0 1 1 0 0,2 0-1 0 0,-1-1 1 0 0,1 2 8 0 0,0-6-1 0 0,1-2 1 0 0,-1 1 0 0 0,1 0 0 0 0,0 0 0 0 0,1-1 0 0 0,-1 1 0 0 0,1-1 0 0 0,0 1 0 0 0,2 1 0 0 0,22 43 0 0 0,-24-47 0 0 0,2 3 0 0 0,0 1-1 0 0,0-1 1 0 0,1 0-1 0 0,0-1 1 0 0,0 1-1 0 0,0-1 1 0 0,1 0-1 0 0,-1 0 1 0 0,1-1-1 0 0,0 0 1 0 0,6 3 0 0 0,-7-4-73 0 0,1-1 0 0 0,-1 1-1 0 0,1-1 1 0 0,0-1 0 0 0,0 1 0 0 0,0-1 0 0 0,0 0 0 0 0,0-1 0 0 0,0 1 0 0 0,0-1 0 0 0,0 0 0 0 0,0 0 0 0 0,0-1 0 0 0,5-1 73 0 0,1-1-309 0 0,-1 0 1 0 0,0 0-1 0 0,0-2 0 0 0,0 1 1 0 0,0-1-1 0 0,0-1 0 0 0,7-5 309 0 0,-2 0-332 0 0,-1-1 0 0 0,-1 0 0 0 0,0-1 0 0 0,7-8 332 0 0,-13 13-50 0 0,-6 5 49 0 0,0 1-1 0 0,1 0 1 0 0,-1 0-1 0 0,0-1 1 0 0,0 0 0 0 0,-1 1-1 0 0,1-1 1 0 0,0 0-1 0 0,-1 0 1 0 0,0 0 0 0 0,0 0-1 0 0,1-2 2 0 0,-2 4 8 0 0,1 0-1 0 0,-1 0 1 0 0,0 0-1 0 0,0 0 1 0 0,1 0-1 0 0,-1-1 1 0 0,0 1-1 0 0,0 0 1 0 0,0 0-1 0 0,0 0 1 0 0,-1 0-1 0 0,1 0 1 0 0,0 0-1 0 0,0 0 1 0 0,-1 0-1 0 0,1 0 1 0 0,-1 0-1 0 0,1 0 1 0 0,-1 0-1 0 0,1 0 1 0 0,-1-1-8 0 0,-1 0 15 0 0,0 1 1 0 0,0-1 0 0 0,1 1 0 0 0,-1 0 0 0 0,0 0 0 0 0,0-1 0 0 0,0 1 0 0 0,0 1 0 0 0,-1-1 0 0 0,1 0-1 0 0,0 0 1 0 0,0 1 0 0 0,0-1 0 0 0,-1 1 0 0 0,1 0 0 0 0,0 0 0 0 0,-1 0 0 0 0,1 0 0 0 0,0 0-1 0 0,0 0 1 0 0,-1 0 0 0 0,1 1 0 0 0,0-1 0 0 0,0 1 0 0 0,-2 0-16 0 0,0 1 12 0 0,-1-1 0 0 0,1 1 0 0 0,0-1 0 0 0,0 1-1 0 0,0 0 1 0 0,0 1 0 0 0,1-1 0 0 0,-1 1 0 0 0,1-1 0 0 0,-1 1 0 0 0,1 0 0 0 0,0 0 0 0 0,0 1-12 0 0,0-1 27 0 0,1 0 1 0 0,0 0-1 0 0,0 0 1 0 0,0 0-1 0 0,1 1 1 0 0,-1-1-1 0 0,1 0 1 0 0,0 1-1 0 0,0-1 1 0 0,0 1 0 0 0,0 0-1 0 0,1-1 1 0 0,-1 1-1 0 0,1 0 1 0 0,0-1-1 0 0,0 1 1 0 0,1 0-1 0 0,-1-1 1 0 0,1 1-1 0 0,-1-1 1 0 0,1 1-1 0 0,0 0 1 0 0,0-1 0 0 0,1 0-1 0 0,-1 1 1 0 0,1-1-1 0 0,0 0 1 0 0,0 0-1 0 0,0 0 1 0 0,0 0-1 0 0,0 0 1 0 0,1 0-1 0 0,-1 0 1 0 0,1-1 0 0 0,3 3-28 0 0,-3-1 75 0 0,1-1 0 0 0,0 1 1 0 0,1-1-1 0 0,-1 0 1 0 0,0 0-1 0 0,1 0 0 0 0,0 0 1 0 0,0-1-1 0 0,0 0 1 0 0,0 0-1 0 0,0 0 0 0 0,0-1 1 0 0,0 0-1 0 0,0 0 1 0 0,1 0-1 0 0,0 0-75 0 0,-3-1 16 0 0,0 0 1 0 0,0-1-1 0 0,0 1 0 0 0,0-1 0 0 0,0 1 1 0 0,0-1-1 0 0,0 0 0 0 0,0 0 1 0 0,0 0-1 0 0,0 0 0 0 0,0-1 0 0 0,-1 1 1 0 0,2-2-17 0 0,3-2 28 0 0,-2 0 1 0 0,1-1 0 0 0,0 1 0 0 0,2-5-29 0 0,0 1 38 0 0,-5 5-23 0 0,1-1-1 0 0,-1 0 1 0 0,0 0-1 0 0,-1 0 1 0 0,1 0-1 0 0,-1-1 1 0 0,0 1-1 0 0,0-1 1 0 0,0-1-15 0 0,10-55 111 0 0,-7 35-59 0 0,0-12-21 0 0,-2 0 1 0 0,-2 0-1 0 0,-2-26-31 0 0,0 4 70 0 0,-3 23 984 0 0,5 94-752 0 0,3 1-1 0 0,9 44-301 0 0,-9-77 5 0 0,-1-1 18 0 0,1-1 1 0 0,1 1-1 0 0,6 14-23 0 0,0-4 57 0 0,4 12-144 0 0,-5-19-2723 0 0,-9-25-4067 0 0,-1-1-2176 0 0</inkml:trace>
  <inkml:trace contextRef="#ctx0" brushRef="#br0" timeOffset="2539.211">2013 602 2304 0 0,'2'15'224'0'0,"1"-8"499"0"0,-2-6 3031 0 0,-1-1 1315 0 0,0 0 255 0 0,0 0-572 0 0,0 0-2619 0 0,0 0-1146 0 0,-11-21 1147 0 0,8 13-1984 0 0,0 1 0 0 0,0 0-1 0 0,1-1 1 0 0,0 0-1 0 0,0-2-149 0 0,-3-11 79 0 0,0 0-42 0 0,1 1 1 0 0,-1-14-38 0 0,-9-23 53 0 0,13 51-74 0 0,1 5 6 0 0,0 1 0 0 0,0-1 0 0 0,0 0 0 0 0,-1 0 0 0 0,1 0 0 0 0,0 0 0 0 0,0 1 0 0 0,0-1 0 0 0,0 0 0 0 0,0 0 0 0 0,0 0 0 0 0,1 0 0 0 0,-1 1 0 0 0,0-1 0 0 0,0 0 0 0 0,1 0 0 0 0,-1 1 0 0 0,0-1 15 0 0,1 0-189 0 0,-1 1 42 0 0,0 0 190 0 0,0 0 80 0 0,9 15 115 0 0,-4-9-286 0 0,3 11-165 0 0,0 1 0 0 0,-1 0 0 0 0,0 5 213 0 0,6 16-218 0 0,-11-33 178 0 0,0 0-1 0 0,-1 0 1 0 0,0 1 0 0 0,0-1-1 0 0,0 2 41 0 0,0-1-12 0 0,-1 0 0 0 0,2 0 0 0 0,-1 0 0 0 0,1 2 12 0 0,0-7 40 0 0,-1 13 1594 0 0,3-46-402 0 0,-5 3-628 0 0,-5-25-604 0 0,3 25 476 0 0,-1-27-476 0 0,4 51-29 0 0,1 1 0 0 0,-1 0 0 0 0,1-1 0 0 0,0 1 0 0 0,-1 0 0 0 0,2-1 0 0 0,-1 1 0 0 0,1-1 29 0 0,0-1-87 0 0,-2 5 53 0 0,0 0-1 0 0,0-1 0 0 0,0 1 1 0 0,1 0-1 0 0,-1 0 0 0 0,0 0 0 0 0,0 0 1 0 0,0-1-1 0 0,1 1 0 0 0,-1 0 1 0 0,0 0-1 0 0,0 0 0 0 0,1 0 0 0 0,-1 0 1 0 0,0 0-1 0 0,0 0 0 0 0,1 0 1 0 0,-1 0-1 0 0,0 0 0 0 0,0 0 0 0 0,1 0 1 0 0,-1 0-1 0 0,0 0 0 0 0,0 0 1 0 0,1 0-1 0 0,-1 0 0 0 0,0 0 1 0 0,0 0-1 0 0,1 0 0 0 0,-1 0 0 0 0,0 0 1 0 0,0 0-1 0 0,0 0 0 0 0,1 1 1 0 0,-1-1-1 0 0,0 0 0 0 0,0 0 35 0 0,10 6-1404 0 0,-10-6 1238 0 0,10 6-1706 0 0,0 0-403 0 0</inkml:trace>
  <inkml:trace contextRef="#ctx0" brushRef="#br0" timeOffset="3035.939">2274 625 8288 0 0,'12'-9'1337'0'0,"-10"6"-95"0"0,-1-1 1 0 0,0 1-1 0 0,-1 0 0 0 0,1-1 0 0 0,-1 1 1 0 0,1 0-1 0 0,-1-1 0 0 0,0 1 0 0 0,0-1 1 0 0,0 1-1 0 0,-1-4-1242 0 0,0-3 1080 0 0,0-3-530 0 0,0 0 0 0 0,-1 1 0 0 0,-1-1 0 0 0,0 1 1 0 0,-1 0-1 0 0,-1-2-550 0 0,-9-36 433 0 0,-11-39-274 0 0,10 39-159 0 0,35 85-84 0 0,-9-8-3 0 0,-2 1-1 0 0,0 0 0 0 0,2 19 88 0 0,9 30-61 0 0,-19-74 62 0 0,3 8 4 0 0,-1 1-1 0 0,0 0 1 0 0,-1 0 0 0 0,0-1-1 0 0,0 5-4 0 0,-2-15 119 0 0,0-1 18 0 0,0 0-1 0 0,0 0 15 0 0,0 0 62 0 0,0 0 31 0 0,0 0 4 0 0,0 0-15 0 0,0 0-62 0 0,4-8 105 0 0,13-32 236 0 0,-7 22-460 0 0,-9 15-44 0 0,0 1 0 0 0,0-1-1 0 0,0 1 1 0 0,1-1 0 0 0,-1 1-1 0 0,1 0 1 0 0,0-1 0 0 0,0 1-1 0 0,0 0 1 0 0,0 0 0 0 0,0 1-1 0 0,0-1 1 0 0,1 0-8 0 0,6-4 4 0 0,-3 1 6 0 0,1 1 0 0 0,-1 1-1 0 0,1-1 1 0 0,0 1 0 0 0,0 0-1 0 0,0 1 1 0 0,1-1-10 0 0,-3 2-27 0 0,-1 0 1 0 0,1 0-1 0 0,0 1 0 0 0,-1-1 0 0 0,1 1 1 0 0,-1 0-1 0 0,1 0 0 0 0,0 1 0 0 0,-1-1 0 0 0,1 1 1 0 0,0 0 26 0 0,-2 0-12 0 0,0 0 0 0 0,0 1 0 0 0,0-1 1 0 0,0 0-1 0 0,-1 1 0 0 0,1 0 0 0 0,0-1 0 0 0,-1 1 1 0 0,0 0-1 0 0,1 0 0 0 0,-1 1 0 0 0,0-1 1 0 0,0 0-1 0 0,0 1 0 0 0,0-1 0 0 0,0 1 0 0 0,-1 0 12 0 0,1 1 5 0 0,0 0 0 0 0,0 1 0 0 0,0 0-1 0 0,-1-1 1 0 0,1 1 0 0 0,-1 0-1 0 0,-1 0 1 0 0,1 0 0 0 0,-1 0 0 0 0,0 0-1 0 0,0 0 1 0 0,0 0 0 0 0,0 0-1 0 0,-1-1 1 0 0,0 1 0 0 0,0 0-1 0 0,0 0 1 0 0,-1 0 0 0 0,0-1 0 0 0,0 1-1 0 0,0-1 1 0 0,0 0 0 0 0,-1 1-1 0 0,1-1 1 0 0,-1 0 0 0 0,0 0 0 0 0,-1-1-1 0 0,1 1 1 0 0,-1 0 0 0 0,1-1-1 0 0,-1 0 1 0 0,-4 3-5 0 0,-4 0-394 0 0,1 0 0 0 0,-2-1 1 0 0,1 0-1 0 0,-5 1 394 0 0,12-5-215 0 0,-1 1 0 0 0,1-1 0 0 0,0 0 0 0 0,-1-1 1 0 0,1 1-1 0 0,-1-1 0 0 0,1 0 0 0 0,-1-1 0 0 0,1 1 0 0 0,-1-1 1 0 0,-4-1 214 0 0,0-1-2040 0 0,6-3-382 0 0</inkml:trace>
  <inkml:trace contextRef="#ctx0" brushRef="#br0" timeOffset="3371.986">2895 354 10136 0 0,'0'0'777'0'0,"0"0"-100"0"0,0 0 1455 0 0,0 0 688 0 0,0 0 136 0 0,0 0-259 0 0,0 0-1191 0 0,0 0-530 0 0,0 0-103 0 0,0 0-89 0 0,0 2-311 0 0,-7 10-204 0 0,0 1 0 0 0,-1-1 0 0 0,-1-1 0 0 0,1 0 0 0 0,-11 11-269 0 0,-18 22 26 0 0,18-16-271 0 0,0 0 0 0 0,-4 13 245 0 0,13-21-2647 0 0,1 2 0 0 0,-1 4 2647 0 0,8-16-2823 0 0,0 2-4500 0 0</inkml:trace>
  <inkml:trace contextRef="#ctx0" brushRef="#br0" timeOffset="3714.07">2913 737 17103 0 0,'0'0'786'0'0,"0"0"-21"0"0,0 0-293 0 0,0 0 580 0 0,-4-12 3087 0 0,-2 3-3412 0 0,-1 0 1 0 0,-1 0 0 0 0,1 1-1 0 0,-1 1 1 0 0,-1-1 0 0 0,0 1-1 0 0,-7-5-727 0 0,-15-7 154 0 0,-26-12-154 0 0,-12-7 347 0 0,22 16-288 0 0,29 14-26 0 0,12 5 27 0 0,2 0 16 0 0,4 2-223 0 0,0 1-994 0 0,0 0-415 0 0</inkml:trace>
  <inkml:trace contextRef="#ctx0" brushRef="#br0" timeOffset="5006.769">3334 109 11976 0 0,'0'0'546'0'0,"0"0"-10"0"0,0 0-66 0 0,0 0 990 0 0,-2 1 473 0 0,-2 2-1345 0 0,0 0 0 0 0,0 0 0 0 0,0 0 0 0 0,0 1 0 0 0,1-1 1 0 0,0 1-1 0 0,-1 0 0 0 0,1 0 0 0 0,1 0 0 0 0,-1 0 0 0 0,-1 4-588 0 0,-5 9 781 0 0,1 0-1 0 0,-3 9-780 0 0,-1 11 1150 0 0,2 0 0 0 0,1 0-1150 0 0,0 0 364 0 0,7-27-231 0 0,1 1-1 0 0,0-1 1 0 0,0 1-1 0 0,1 0 1 0 0,0-1-1 0 0,1 1 1 0 0,0-1-1 0 0,1 1 1 0 0,0-1-1 0 0,1 0 1 0 0,0 0-1 0 0,0 0 1 0 0,1 0-1 0 0,1 0 1 0 0,-1-1-1 0 0,3 3-132 0 0,-2-5 165 0 0,0 0-1 0 0,0 0 1 0 0,0 0 0 0 0,1-1-1 0 0,0 0 1 0 0,0 0 0 0 0,1 0-1 0 0,0-1 1 0 0,0 0 0 0 0,0-1-1 0 0,1 1 1 0 0,7 2-165 0 0,-14-6-242 0 0,1 0 0 0 0,0 0 0 0 0,0-1 0 0 0,0 1 0 0 0,0-1 0 0 0,0 1 0 0 0,0-1 1 0 0,0 0-1 0 0,0 1 0 0 0,0-1 0 0 0,0 0 0 0 0,0 0 0 0 0,0-1 0 0 0,-1 1 0 0 0,1 0 0 0 0,0-1 0 0 0,0 1 0 0 0,0-1 0 0 0,0 0 0 0 0,0 1 0 0 0,0-1 0 0 0,-1 0 0 0 0,1 0 1 0 0,1-1 241 0 0,7-6-9553 0 0</inkml:trace>
  <inkml:trace contextRef="#ctx0" brushRef="#br0" timeOffset="5507.243">3565 419 13392 0 0,'0'0'612'0'0,"0"0"-15"0"0,0 0-114 0 0,0 0 930 0 0,0 0 451 0 0,0 0 89 0 0,0 0-117 0 0,0 0-575 0 0,0 0-254 0 0,0 0-51 0 0,-4-3 471 0 0,3 2-1331 0 0,-1-1 0 0 0,1 0 0 0 0,0 0 1 0 0,0 0-1 0 0,0 0 0 0 0,0 0 0 0 0,0-1 0 0 0,0 1 1 0 0,0 0-1 0 0,1 0 0 0 0,-1 0 0 0 0,1-1 1 0 0,-1 1-1 0 0,1 0 0 0 0,0-1 0 0 0,0 1 1 0 0,0 0-1 0 0,0-1 0 0 0,1 1 0 0 0,-1-2-96 0 0,2-9 200 0 0,1 0 0 0 0,0 0 0 0 0,2-2-200 0 0,-2 6 167 0 0,-2 4-95 0 0,1 1-1 0 0,0 0 0 0 0,0-1 0 0 0,1 1 1 0 0,-1 0-1 0 0,1 0 0 0 0,0 1 0 0 0,2-4-71 0 0,-3 5 39 0 0,0 0 0 0 0,-1 1-1 0 0,1-1 1 0 0,0 0-1 0 0,0 1 1 0 0,0-1-1 0 0,0 1 1 0 0,0 0-1 0 0,0 0 1 0 0,0 0-1 0 0,1 0 1 0 0,-1 0 0 0 0,0 0-1 0 0,1 0 1 0 0,-1 1-1 0 0,1-1 1 0 0,0 1-39 0 0,0 0 29 0 0,-1 0 1 0 0,1 0 0 0 0,0 0 0 0 0,0 1 0 0 0,0-1-1 0 0,-1 1 1 0 0,1 0 0 0 0,0-1 0 0 0,-1 1-1 0 0,1 1 1 0 0,-1-1 0 0 0,3 1-30 0 0,-1 1 20 0 0,-1 0-1 0 0,0 0 1 0 0,0 0-1 0 0,0 1 1 0 0,0-1 0 0 0,0 1-1 0 0,1 2-19 0 0,0 0 1 0 0,-1-1 0 0 0,-1 1 0 0 0,1 0 0 0 0,-1-1 0 0 0,0 1 0 0 0,0 0 0 0 0,-1 0 0 0 0,1 1-1 0 0,-1-1 1 0 0,-1 0 0 0 0,1 0 0 0 0,-1 0 0 0 0,-1 4-1 0 0,0 13 0 0 0,-2-1-1 0 0,-1 1 1 0 0,-1 1 0 0 0,4-18 0 0 0,0-1 1 0 0,-1 0 0 0 0,1 0-1 0 0,-1 0 1 0 0,0-1 0 0 0,0 1 0 0 0,-1 1-1 0 0,-15 33-58 0 0,17-37 116 0 0,1-2 49 0 0,0 2-45 0 0,0 0-1 0 0,0 0 1 0 0,1 0-1 0 0,-1 0 1 0 0,0 0-1 0 0,1 0 1 0 0,-1 0-1 0 0,1 0 1 0 0,-1 0-1 0 0,1 0 1 0 0,0-1-1 0 0,0 1 1 0 0,0 0-1 0 0,0 0 1 0 0,0-1-1 0 0,0 1 1 0 0,1-1 0 0 0,-1 1-1 0 0,0-1 1 0 0,1 1-62 0 0,1 0 21 0 0,1 0 1 0 0,-1 0 0 0 0,1 0 0 0 0,-1 0 0 0 0,1-1 0 0 0,0 1 0 0 0,0-1 0 0 0,-1 0 0 0 0,4 0-22 0 0,0 1-4 0 0,0-1-1 0 0,0 0 1 0 0,0-1 0 0 0,0 0 0 0 0,0 0-1 0 0,1 0 1 0 0,-1-1 0 0 0,0 0-1 0 0,1-1 5 0 0,0 1-257 0 0,-3 1-98 0 0,0-1 1 0 0,0 0 0 0 0,0 0-1 0 0,0 0 1 0 0,0-1 0 0 0,-1 0 0 0 0,1 0-1 0 0,0 0 1 0 0,-1 0 0 0 0,0-1-1 0 0,1 0 1 0 0,0-1 354 0 0,3-4-1848 0 0</inkml:trace>
  <inkml:trace contextRef="#ctx0" brushRef="#br0" timeOffset="5941.082">3997 653 3224 0 0,'14'6'613'0'0,"-6"-5"4233"0"0,-1 0 1 0 0,0 0-1 0 0,1-1 1 0 0,3 0-4847 0 0,-3 0 464 0 0,-5-1-199 0 0,0 1 0 0 0,0-1 0 0 0,0 1 0 0 0,0-1 0 0 0,0 0 0 0 0,0-1 0 0 0,0 1 0 0 0,0 0 0 0 0,-1-1 0 0 0,1 1 0 0 0,-1-1 0 0 0,1 0 0 0 0,-1 0 0 0 0,1 0 0 0 0,-1 0-1 0 0,0 0 1 0 0,0-1 0 0 0,0 1 0 0 0,-1-1 0 0 0,1 1 0 0 0,0-1 0 0 0,0-2-265 0 0,2-2 165 0 0,-1 0-1 0 0,1 0 0 0 0,-2 0 1 0 0,1 0-1 0 0,-1 0 0 0 0,0-1 1 0 0,-1 1-1 0 0,1-8-164 0 0,0-2 240 0 0,-1 4-140 0 0,0 0 0 0 0,-1 1 0 0 0,0-1 0 0 0,-1 0 0 0 0,-1 1 0 0 0,0-4-100 0 0,-29-94-27 0 0,25 88 61 0 0,-4-2 62 0 0,0 0 0 0 0,-2 0 1 0 0,-1 1-1 0 0,0 1 0 0 0,-13-16-96 0 0,-3-5 72 0 0,24 37-67 0 0,1 0 1 0 0,-1 1-1 0 0,0-1 0 0 0,0 1 1 0 0,-1 0-1 0 0,1 1 0 0 0,-1-1 1 0 0,0 1-1 0 0,0 1 0 0 0,-1-1 1 0 0,1 1-1 0 0,-1 0 0 0 0,0 0 1 0 0,-3 0-6 0 0,-5-2 54 0 0,2-1-55 0 0,9 4-46 0 0,1-1-1 0 0,0 1 1 0 0,-1-1 0 0 0,1 1-1 0 0,0-1 1 0 0,0 0-1 0 0,0-1 48 0 0,-4-7-3677 0 0,6 10-6602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6:27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52 588 2304 0 0,'0'0'775'0'0,"0"0"2414"0"0,0 0 1061 0 0,0 0 212 0 0,0 0-393 0 0,0 0-1804 0 0,0 0-788 0 0,3-16 1914 0 0,-3 6-2609 0 0,-1 0 0 0 0,-1 0-1 0 0,-1-7-781 0 0,-4-20 496 0 0,4 10-366 0 0,-1-1 0 0 0,-2 1 0 0 0,-1 0 0 0 0,-3-8-130 0 0,-1-14 76 0 0,10 42-56 0 0,4 14-1 0 0,4 12 2 0 0,9 48-772 0 0,3 34 751 0 0,-15-66-334 0 0,-2 1 0 0 0,-1 1 334 0 0,-1-35-32 0 0,0-2 103 0 0,0 0 140 0 0,0 0 55 0 0,0 0 13 0 0,0 0 5 0 0,0 0 17 0 0,13-7 621 0 0,-11 4-826 0 0,0 0 0 0 0,0-1 1 0 0,0 1-1 0 0,-1 0 1 0 0,1-1-1 0 0,-1 1 0 0 0,0-1 1 0 0,0 0-1 0 0,0 1 0 0 0,0-3-96 0 0,0 1 54 0 0,19-54 245 0 0,-13 40-306 0 0,0-1 0 0 0,0-5 7 0 0,-4 13-609 0 0,1 1-1 0 0,0 0 0 0 0,1 0 1 0 0,3-5 609 0 0,-4 9-1171 0 0</inkml:trace>
  <inkml:trace contextRef="#ctx0" brushRef="#br0" timeOffset="388.959">279 383 7368 0 0,'1'1'333'0'0,"24"12"-1013"0"0,1-6 5647 0 0,-23-7-4184 0 0,0 1-1 0 0,0-1 1 0 0,0 0-1 0 0,0 0 1 0 0,0-1-1 0 0,0 1 1 0 0,0-1 0 0 0,0 1-1 0 0,0-1 1 0 0,0 0-1 0 0,0 0 1 0 0,0 0-1 0 0,0-1 1 0 0,0 1-1 0 0,-1-1 1 0 0,1 1-1 0 0,1-2-782 0 0,5-3 681 0 0,-8 5-601 0 0,1 0 0 0 0,0 0-1 0 0,-1 0 1 0 0,1 0 0 0 0,-1 0-1 0 0,1-1 1 0 0,-1 1 0 0 0,0 0-1 0 0,1-1 1 0 0,-1 1 0 0 0,0-1-1 0 0,0 0 1 0 0,0 1 0 0 0,0-1-1 0 0,0-1-79 0 0,0 1 44 0 0,2-6 219 0 0,-1 0-1 0 0,0 0 1 0 0,1-7-263 0 0,-2 12 19 0 0,-1 0-1 0 0,1 0 1 0 0,-1 0-1 0 0,0 0 1 0 0,0 1-1 0 0,0-1 1 0 0,-1 0-1 0 0,1 0 1 0 0,-1 0-1 0 0,1 0 1 0 0,-1 0-1 0 0,0 1 1 0 0,0-1-1 0 0,0 0 1 0 0,0 1-1 0 0,-1-1-18 0 0,0 0 0 0 0,1 1 0 0 0,-1 0 0 0 0,0 0 0 0 0,0 0 0 0 0,0 1 0 0 0,-1-1 0 0 0,1 0 0 0 0,0 1 0 0 0,0 0 0 0 0,-1-1 0 0 0,1 1 0 0 0,-1 0 0 0 0,0 0 0 0 0,1 0 0 0 0,-1 1 0 0 0,0-1 0 0 0,1 1 0 0 0,-1-1 0 0 0,0 1 0 0 0,1 0 0 0 0,-1 0 0 0 0,0 0 0 0 0,0 0 0 0 0,1 1 0 0 0,-3 0 0 0 0,-8 2 0 0 0,11-3 0 0 0,0 1 0 0 0,1-1 0 0 0,-1 0 0 0 0,1 1 0 0 0,-1 0 0 0 0,0-1 0 0 0,1 1 0 0 0,-1 0 0 0 0,1 0 0 0 0,-1 0 0 0 0,1 0 0 0 0,0 0 0 0 0,-1 0 0 0 0,1 0 0 0 0,0 0 0 0 0,-11 12 4 0 0,7-9 8 0 0,1 0-1 0 0,0 1 1 0 0,0 0 0 0 0,0 0 0 0 0,1 0 0 0 0,-2 2-12 0 0,3-1 48 0 0,-1-1 0 0 0,1 1-1 0 0,1 0 1 0 0,-1-1 0 0 0,1 1 0 0 0,0 0 0 0 0,0 0 0 0 0,1 0 0 0 0,-1 0-1 0 0,2 0 1 0 0,-1 0 0 0 0,0 0 0 0 0,1 0 0 0 0,0 0 0 0 0,1 0 0 0 0,-1 0-1 0 0,1-1 1 0 0,0 1 0 0 0,2 3-48 0 0,1 2 206 0 0,0 1 0 0 0,1-1 0 0 0,0 0 0 0 0,1 0 0 0 0,1-1 0 0 0,-1 0 0 0 0,1 0 0 0 0,9 7-206 0 0,-11-10 113 0 0,1-1 0 0 0,0 0 0 0 0,0 0 0 0 0,1 0 0 0 0,-1-1 0 0 0,1 0 0 0 0,6 2-113 0 0,-11-6-99 0 0,1 0-1 0 0,0 1 1 0 0,-1-1 0 0 0,1-1-1 0 0,0 1 1 0 0,0 0 0 0 0,0-1-1 0 0,3 0 100 0 0,-3 0-431 0 0,-1-1-1 0 0,1 1 0 0 0,0-1 1 0 0,-1 0-1 0 0,1 0 1 0 0,-1 0-1 0 0,1 0 0 0 0,-1-1 1 0 0,0 1-1 0 0,2-2 432 0 0,7-4-6705 0 0,0 1-1885 0 0</inkml:trace>
  <inkml:trace contextRef="#ctx0" brushRef="#br0" timeOffset="733.042">731 525 7832 0 0,'0'0'602'0'0,"0"0"33"0"0,0 0 1609 0 0,1 0 1548 0 0,7-2-1562 0 0,-6 1 2408 0 0,-1-3-4276 0 0,0 1 0 0 0,0-1-1 0 0,0 1 1 0 0,0-1 0 0 0,0 1 0 0 0,-1-1 0 0 0,1 0 0 0 0,-1 1 0 0 0,0-1 0 0 0,0 0 0 0 0,-1 0 0 0 0,1 1 0 0 0,-1-1 0 0 0,0 1 0 0 0,-1-4-362 0 0,-1-19 474 0 0,1 13-338 0 0,0 1 0 0 0,-1-1-1 0 0,0 1 1 0 0,-3-6-136 0 0,-6-20 100 0 0,-21-71-25 0 0,-8 1-22 0 0,18 29-194 0 0,23 76-3942 0 0,4 6 2067 0 0,7 12 149 0 0,-6-9-231 0 0,2 3-192 0 0</inkml:trace>
  <inkml:trace contextRef="#ctx0" brushRef="#br0" timeOffset="1082.106">792 295 3224 0 0,'1'0'5'0'0,"-1"0"1"0"0,0 0-1 0 0,0-1 1 0 0,0 1-1 0 0,1 0 1 0 0,-1-1-1 0 0,0 1 1 0 0,1 0-1 0 0,-1 0 1 0 0,0 0-1 0 0,0-1 1 0 0,1 1-1 0 0,-1 0 1 0 0,0 0 0 0 0,1 0-1 0 0,-1 0 1 0 0,0 0-1 0 0,1 0 1 0 0,-1-1-1 0 0,0 1 1 0 0,1 0-1 0 0,-1 0 1 0 0,1 0-1 0 0,-1 0 1 0 0,0 0-1 0 0,1 0 1 0 0,-1 0-1 0 0,0 1 1 0 0,1-1-1 0 0,-1 0 1 0 0,0 0-1 0 0,1 0 1 0 0,-1 0-1 0 0,0 0 1 0 0,1 0-1 0 0,-1 1 1 0 0,0-1-1 0 0,0 0 1 0 0,1 0-1 0 0,-1 0 1 0 0,0 1-1 0 0,1-1-5 0 0,0 1 88 0 0,1 1 0 0 0,0-1 0 0 0,0 0 1 0 0,0 1-1 0 0,0-1 0 0 0,0 0 0 0 0,0-1 0 0 0,0 1-88 0 0,6 2 3240 0 0,-6-2 1128 0 0,-2-1 220 0 0,0 0-439 0 0,0 0-2007 0 0,0 0-882 0 0,0 0-178 0 0,0 0-101 0 0,0 0-294 0 0,0 0-130 0 0,0 0-21 0 0,0 0-48 0 0,0 0-176 0 0,0 0-79 0 0,-2 0-10 0 0,-64-8 378 0 0,42 5-583 0 0,1 1 0 0 0,0 2 0 0 0,-1 0 0 0 0,-21 4-18 0 0,-67 14 16 0 0,88-12 179 0 0,24-6-208 0 0,0 0 0 0 0,0 0 0 0 0,-1 0 1 0 0,1-1-1 0 0,0 1 0 0 0,0 0 0 0 0,0 0 0 0 0,-1 0 1 0 0,1 0-1 0 0,0-1 0 0 0,0 1 0 0 0,0 0 0 0 0,0 0 1 0 0,-1-1-1 0 0,1 1 0 0 0,0 0 0 0 0,0 0 0 0 0,0 0 1 0 0,0-1-1 0 0,0 1 0 0 0,0 0 0 0 0,0-1 0 0 0,0 1 1 0 0,0 0-1 0 0,0 0 0 0 0,0-1 0 0 0,0 1 1 0 0,0 0-1 0 0,0 0 0 0 0,0-1 0 0 0,0 1 0 0 0,0 0 1 0 0,0 0-1 0 0,0-1 0 0 0,0 1 0 0 0,0 0 0 0 0,0 0 1 0 0,1-1 12 0 0,1-9-1336 0 0,5 1-517 0 0</inkml:trace>
  <inkml:trace contextRef="#ctx0" brushRef="#br0" timeOffset="1468.23">1268 547 4144 0 0,'0'0'319'0'0,"1"0"-210"0"0,0 0 735 0 0,1 0 1 0 0,-1 0-1 0 0,0-1 1 0 0,0 1-1 0 0,0 0 0 0 0,0 0 1 0 0,0-1-1 0 0,0 1 1 0 0,0 0-1 0 0,0-1 0 0 0,0 1 1 0 0,0-1-1 0 0,0 1 1 0 0,0-1-845 0 0,0 0 599 0 0,0 0 0 0 0,0 0-1 0 0,-1 0 1 0 0,1 1 0 0 0,0-1 0 0 0,-1 0 0 0 0,1 0 0 0 0,0 0 0 0 0,-1 0 0 0 0,1 0 0 0 0,-1-1-599 0 0,1-2 646 0 0,0 0 0 0 0,0 0-1 0 0,0 0 1 0 0,-1 0 0 0 0,0 0-1 0 0,0-2-645 0 0,1-2 339 0 0,-1-3-81 0 0,0 0 0 0 0,-1 1-1 0 0,0-1 1 0 0,0 1 0 0 0,-1-1 0 0 0,-1 1 0 0 0,0 0-1 0 0,-2-5-257 0 0,-2-10 107 0 0,-17-81 43 0 0,17 70-153 0 0,-9-14 3 0 0,2 4 0 0 0,2 12 0 0 0,10 30-47 0 0,0-1 1 0 0,0 1-1 0 0,0-1 0 0 0,1 0 1 0 0,0 1-1 0 0,0-1 0 0 0,0 0 1 0 0,0 0-1 0 0,1 0 0 0 0,0 0 1 0 0,0 0-1 0 0,0 0 0 0 0,1-2 47 0 0,4-6-2389 0 0,-4 13 2157 0 0,-1 0 1 0 0,1 0 0 0 0,-1 0-1 0 0,1 0 1 0 0,-1 1-1 0 0,0-1 1 0 0,1 0 0 0 0,-1 0-1 0 0,1 1 1 0 0,-1-1 0 0 0,0 0-1 0 0,1 1 1 0 0,-1-1 0 0 0,1 0-1 0 0,-1 1 1 0 0,0-1-1 0 0,0 0 1 0 0,1 1 0 0 0,-1-1-1 0 0,0 1 232 0 0,4 3-1248 0 0,3 1-936 0 0</inkml:trace>
  <inkml:trace contextRef="#ctx0" brushRef="#br0" timeOffset="1813.457">1448 274 9672 0 0,'7'6'1004'0'0,"-4"0"-482"0"0,-3-5 2044 0 0,0-1 881 0 0,-6 1 3113 0 0,0 2-4529 0 0,-6 1-1314 0 0,-113-12 2087 0 0,93 7-2599 0 0,-31 2 63 0 0,55-1-260 0 0,1 1 1 0 0,-1 1-1 0 0,1-1 1 0 0,0 1-1 0 0,0 0 1 0 0,0 1-1 0 0,-2 1-8 0 0,-4 1-4 0 0,11-4-79 0 0,-1-1 1 0 0,1 1-1 0 0,0 0 0 0 0,0 0 1 0 0,0 1-1 0 0,0-1 0 0 0,0 0 1 0 0,0 1-1 0 0,-1 0 83 0 0,3-2-66 0 0,0 1 0 0 0,0-1-1 0 0,0 0 1 0 0,0 1 0 0 0,0-1-1 0 0,0 0 1 0 0,0 1 0 0 0,0-1 0 0 0,-1 0-1 0 0,1 1 1 0 0,1-1 0 0 0,-1 0-1 0 0,0 1 1 0 0,0-1 0 0 0,0 0 0 0 0,0 1-1 0 0,0-1 1 0 0,0 0 0 0 0,0 1-1 0 0,0-1 1 0 0,0 0 0 0 0,1 1 0 0 0,-1-1-1 0 0,0 0 1 0 0,0 1 0 0 0,1-1-1 0 0,-1 0 1 0 0,0 0 0 0 0,0 1-1 0 0,1-1 1 0 0,-1 0 0 0 0,0 0 0 0 0,0 0-1 0 0,1 1 67 0 0,10 7-1978 0 0,1-2-82 0 0,5-3-68 0 0</inkml:trace>
  <inkml:trace contextRef="#ctx0" brushRef="#br0" timeOffset="2152.552">1537 265 1840 0 0,'0'2'133'0'0,"3"77"16078"0"0,-1-61-14295 0 0,0 0 0 0 0,1 0 1 0 0,3 7-1917 0 0,-5-22 181 0 0,0 0 0 0 0,0 0 0 0 0,0 0 0 0 0,1 0 0 0 0,-1 0 0 0 0,1 0 0 0 0,-1 0 0 0 0,1-1 0 0 0,0 1 0 0 0,0-1 1 0 0,0 0-1 0 0,0 1 0 0 0,1-1 0 0 0,-1 0 0 0 0,1 0 0 0 0,-1 0 0 0 0,1-1 0 0 0,0 1 0 0 0,1 0-181 0 0,-1-1 83 0 0,-1 0-1 0 0,0 0 0 0 0,1-1 0 0 0,-1 0 1 0 0,0 1-1 0 0,1-1 0 0 0,-1 0 1 0 0,1 0-1 0 0,-1 0 0 0 0,1 0 1 0 0,-1-1-1 0 0,0 1 0 0 0,1-1 1 0 0,-1 1-1 0 0,0-1 0 0 0,1 0 1 0 0,-1 0-1 0 0,0 0 0 0 0,0 0 1 0 0,0 0-1 0 0,0-1 0 0 0,0 1 0 0 0,0-1 1 0 0,0 1-1 0 0,0-2-82 0 0,3-1 32 0 0,-1 0-1 0 0,0 0 1 0 0,0-1 0 0 0,0 0-1 0 0,-1 0 1 0 0,1 0 0 0 0,-1 0-1 0 0,-1 0 1 0 0,1-1 0 0 0,-1 1-1 0 0,0-1 1 0 0,0 0 0 0 0,0 0-1 0 0,-1 0 1 0 0,0 1 0 0 0,0-1-1 0 0,0 0 1 0 0,-1-1-1 0 0,0 1 1 0 0,0 0 0 0 0,-1 0-1 0 0,0 0 1 0 0,-1-4-32 0 0,1 6 0 0 0,0 1 0 0 0,-1-1 0 0 0,0 1 0 0 0,0-1 0 0 0,0 1 0 0 0,0 0 0 0 0,0-1 0 0 0,-1 1 0 0 0,0 0 0 0 0,1 1 0 0 0,-1-1 0 0 0,0 0 0 0 0,0 1 0 0 0,-1 0 0 0 0,1-1 0 0 0,0 1 0 0 0,-1 0 0 0 0,1 1 0 0 0,-4-2 0 0 0,-4-1 0 0 0,-1 0 0 0 0,0 1 0 0 0,0 0 0 0 0,0 1 0 0 0,-10 0 0 0 0,17 1-8 0 0,0 1 0 0 0,0 0 0 0 0,0 1 0 0 0,0-1 0 0 0,0 1 0 0 0,0 0-1 0 0,0 0 1 0 0,0 1 0 0 0,0-1 0 0 0,0 1 0 0 0,0 0 0 0 0,1 1 0 0 0,-1-1 0 0 0,1 1 0 0 0,-3 1 8 0 0,6-3-694 0 0,1 0-216 0 0,-3 4-45 0 0</inkml:trace>
  <inkml:trace contextRef="#ctx0" brushRef="#br0" timeOffset="2819.767">2101 154 6448 0 0,'0'0'498'0'0,"0"0"234"0"0,0 2 4943 0 0,3 10-345 0 0,2 1-23 0 0,1 5-3276 0 0,-1 3-981 0 0,-4-16-914 0 0,0 0 0 0 0,0 0 0 0 0,0 1 0 0 0,0 3-136 0 0,0 12 206 0 0,1-1-1 0 0,2 11-205 0 0,3 27 88 0 0,3 12 32 0 0,4 36 53 0 0,-1-28 67 0 0,-10-67-168 0 0,-3-10-53 0 0,1 0 0 0 0,-1 0 0 0 0,0 0 1 0 0,1 0-1 0 0,-1 0 0 0 0,0 0 0 0 0,0 0 1 0 0,0 0-1 0 0,0 0 0 0 0,1 0 0 0 0,-2 0 0 0 0,1 0 1 0 0,0 0-1 0 0,0 0 0 0 0,0 0 0 0 0,0 0 0 0 0,0 0 1 0 0,-1 0-1 0 0,1 0 0 0 0,-1 0-19 0 0,1 0 128 0 0,0-1-35 0 0,-6 1 80 0 0,5-1-169 0 0,1 1 0 0 0,-1-1 0 0 0,1 0 0 0 0,-1 0 0 0 0,1 0 0 0 0,-1 0 0 0 0,1 0-1 0 0,-1 0 1 0 0,1 0 0 0 0,-1 0 0 0 0,1 0 0 0 0,-1 0 0 0 0,1 0 0 0 0,-1 0 0 0 0,1 0 0 0 0,-1-1-1 0 0,1 1 1 0 0,-1 0 0 0 0,1 0 0 0 0,-1 0 0 0 0,1-1 0 0 0,-1 1 0 0 0,1 0 0 0 0,0-1-1 0 0,-1 1 1 0 0,1 0 0 0 0,0-1 0 0 0,-1 1 0 0 0,1 0 0 0 0,0-1 0 0 0,-1 0-4 0 0,-3-3 33 0 0,1-1 1 0 0,0 0 0 0 0,0 0-1 0 0,0 0 1 0 0,0-1-1 0 0,1 1 1 0 0,0-1-1 0 0,-1-3-33 0 0,-11-51 269 0 0,3 14-166 0 0,6 26-72 0 0,0-1-1 0 0,1 0 1 0 0,1 0 0 0 0,1 0 0 0 0,1-1 0 0 0,0 1-1 0 0,2-1 1 0 0,1 1 0 0 0,3-18-31 0 0,-2 31 27 0 0,-1 1-1 0 0,1-1 0 0 0,1 1 1 0 0,-1 0-1 0 0,1 0 1 0 0,0 0-1 0 0,1 0 1 0 0,0 1-1 0 0,0-1 0 0 0,0 1 1 0 0,1 1-1 0 0,0-1 1 0 0,0 1-1 0 0,0 0 1 0 0,1 0-1 0 0,0 1 1 0 0,0 0-1 0 0,0-1-26 0 0,3 0 38 0 0,1 0-1 0 0,-1 1 1 0 0,1 0 0 0 0,0 0-1 0 0,-1 1 1 0 0,2 1 0 0 0,-1 0-1 0 0,0 0 1 0 0,0 1 0 0 0,1 0-1 0 0,-1 1 1 0 0,7 1-38 0 0,2 5 0 0 0,-19-6 0 0 0,-1 0 0 0 0,1 0 0 0 0,-1 0 0 0 0,1 1 0 0 0,-1-1 0 0 0,1 0 0 0 0,-1 0 0 0 0,1 1 0 0 0,-1-1 0 0 0,1 0 0 0 0,-1 1 0 0 0,1-1 0 0 0,-1 0 0 0 0,1 1 0 0 0,-1-1 0 0 0,0 1 0 0 0,1-1 0 0 0,-1 1 0 0 0,0-1 0 0 0,1 1 0 0 0,-1-1 0 0 0,0 1 0 0 0,0-1 0 0 0,1 1 0 0 0,-1-1 0 0 0,0 1 0 0 0,0-1 0 0 0,0 1 0 0 0,0 0 0 0 0,0-1 0 0 0,0 1 0 0 0,0-1 0 0 0,0 1 0 0 0,-6 13 0 0 0,5-12 0 0 0,-5 9-12 0 0,-1-1 0 0 0,0 0 0 0 0,-1-1 0 0 0,0 1 0 0 0,-5 4 12 0 0,-13 12-15 0 0,21-19-79 0 0,0-1 1 0 0,-1 0-1 0 0,0 0 0 0 0,-1-1 1 0 0,1 0-1 0 0,-1 0 1 0 0,0 0-1 0 0,-4 1 94 0 0,4-2-783 0 0,-9 2-3867 0 0,15-6-4636 0 0</inkml:trace>
  <inkml:trace contextRef="#ctx0" brushRef="#br0" timeOffset="3164.96">2583 126 16272 0 0,'0'0'743'0'0,"0"0"-17"0"0,-4 6-269 0 0,2-3 23 0 0,-11 12 840 0 0,2 0 0 0 0,0 0 1 0 0,1 1-1 0 0,-7 15-1320 0 0,13-22 252 0 0,0 1 0 0 0,0 0 1 0 0,1 1-1 0 0,1-1 0 0 0,0 0 0 0 0,0 1 0 0 0,1-1 0 0 0,0 2-252 0 0,1-9 152 0 0,-1 1-1 0 0,2 0 1 0 0,-1 0 0 0 0,0 0 0 0 0,1 0-1 0 0,0 0 1 0 0,0-1 0 0 0,0 1 0 0 0,0 0-1 0 0,0-1 1 0 0,1 1 0 0 0,0 0-1 0 0,0-1 1 0 0,0 0 0 0 0,0 0 0 0 0,0 1-1 0 0,1-1 1 0 0,-1-1 0 0 0,1 1 0 0 0,0 0-1 0 0,0 0 1 0 0,0-1 0 0 0,1 1-152 0 0,11 9 533 0 0,-13-10-473 0 0,0-1-1 0 0,0 1 0 0 0,1 0 0 0 0,-1-1 0 0 0,0 1 1 0 0,1-1-1 0 0,-1 1 0 0 0,1-1 0 0 0,-1 0 0 0 0,1 0 1 0 0,0-1-1 0 0,2 2-59 0 0,27 2 132 0 0,-31-4-419 0 0,-1 0-932 0 0,0 0-374 0 0</inkml:trace>
  <inkml:trace contextRef="#ctx0" brushRef="#br0" timeOffset="3799.19">2784 192 3680 0 0,'0'0'284'0'0,"-1"2"-205"0"0,0-1 0 0 0,0 0 0 0 0,0 0 0 0 0,0 0 0 0 0,0 1 0 0 0,0-1 0 0 0,0 0 0 0 0,0 1 0 0 0,0-1-79 0 0,1 24 11794 0 0,-2-18-9795 0 0,1 1 0 0 0,0 0 0 0 0,0 1 0 0 0,1 0-1999 0 0,-2 13 1721 0 0,2-11-1385 0 0,1-1-1 0 0,0 0 1 0 0,0 0 0 0 0,1 1 0 0 0,0-1-1 0 0,1 0 1 0 0,0-1 0 0 0,2 5-336 0 0,7 26 615 0 0,-11-36-552 0 0,0 0-1 0 0,1 0 0 0 0,-1 0 1 0 0,1-1-1 0 0,0 1 1 0 0,0-1-1 0 0,1 1 1 0 0,-1-1-1 0 0,1 0 1 0 0,0 0-1 0 0,-1 0 1 0 0,1 0-1 0 0,1 0 0 0 0,-1-1 1 0 0,0 1-1 0 0,1-1 1 0 0,-1 0-1 0 0,3 1-62 0 0,-3-1 29 0 0,-1-1 0 0 0,1 0 1 0 0,0 0-1 0 0,-1 0 0 0 0,1-1 0 0 0,0 1 0 0 0,0 0 0 0 0,0-1 0 0 0,-1 0 1 0 0,1 0-1 0 0,0 0 0 0 0,0 0 0 0 0,0 0 0 0 0,0 0 0 0 0,-1-1 0 0 0,1 1 0 0 0,0-1 1 0 0,0 0-1 0 0,-1 0 0 0 0,1 0 0 0 0,0 0 0 0 0,-1 0 0 0 0,1-1 0 0 0,-1 1 0 0 0,0-1 1 0 0,1 0-1 0 0,0 0-29 0 0,0-1 24 0 0,-1-1 0 0 0,1 1 0 0 0,-1 0 0 0 0,0-1 0 0 0,0 1 0 0 0,0-1 0 0 0,-1 0 0 0 0,1 0 0 0 0,-1 1 0 0 0,0-1 0 0 0,0 0-1 0 0,0-2-23 0 0,2-10 17 0 0,-1 0 0 0 0,0-6-17 0 0,-1 8-8 0 0,-1 0-1 0 0,0-1 1 0 0,-1 1-1 0 0,0 0 1 0 0,-2 0-1 0 0,1 0 1 0 0,-2 0-1 0 0,-3-10 9 0 0,5 19-3 0 0,0 0 0 0 0,0 0 0 0 0,-1 0 0 0 0,0 0 0 0 0,0 0 0 0 0,0 0 0 0 0,0 1 0 0 0,-1 0 0 0 0,1-1 0 0 0,-1 1 1 0 0,0 1-1 0 0,-1-1 0 0 0,1 0 0 0 0,-1 1 0 0 0,1 0 0 0 0,-1 0 0 0 0,0 1 0 0 0,0-1 0 0 0,0 1 0 0 0,-1 0 0 0 0,1 0 0 0 0,0 1 0 0 0,-3-1 3 0 0,7 2-22 0 0,0 0 0 0 0,0 0-1 0 0,-1 0 1 0 0,1 0 0 0 0,0 0 0 0 0,0 0-1 0 0,0 0 1 0 0,0 1 0 0 0,-1-1 0 0 0,1 0 0 0 0,0 1-1 0 0,0-1 1 0 0,0 1 0 0 0,0-1 0 0 0,0 1-1 0 0,0 0 1 0 0,0-1 0 0 0,0 1 0 0 0,0 0-1 0 0,0 0 1 0 0,1-1 0 0 0,-1 1 0 0 0,0 0 0 0 0,0 0-1 0 0,1 0 1 0 0,-1 0 0 0 0,0 0 0 0 0,1 0-1 0 0,-1 0 1 0 0,1 0 0 0 0,0 0 0 0 0,-1 1 22 0 0,-1 2-152 0 0,1 1 1 0 0,0-1 0 0 0,0 1-1 0 0,0 0 1 0 0,0-1 0 0 0,1 1-1 0 0,-1 3 152 0 0,1 18-852 0 0,-1-14-202 0 0,1 0 0 0 0,0 0-1 0 0,1 0 1 0 0,1 1 1054 0 0,4 5-1960 0 0</inkml:trace>
  <inkml:trace contextRef="#ctx0" brushRef="#br0" timeOffset="4652.687">3069 199 4144 0 0,'0'0'319'0'0,"0"0"329"0"0,0 0 2161 0 0,0 0 964 0 0,0 0 1451 0 0,-3 7-2879 0 0,-2 8-1516 0 0,2 1 0 0 0,0 0 0 0 0,0 0 1 0 0,2 0-1 0 0,-1 12-829 0 0,3 5 1371 0 0,1 1 1 0 0,2 8-1372 0 0,-4-37 10 0 0,1-1-1 0 0,0 1 1 0 0,0-1 0 0 0,0 0-1 0 0,0 0 1 0 0,1 1-1 0 0,-1-1 1 0 0,1 0 0 0 0,0 0-1 0 0,1 0 1 0 0,-1-1-1 0 0,0 1 1 0 0,1 0 0 0 0,0-1-1 0 0,3 3-9 0 0,-4-4 4 0 0,0 0 1 0 0,-1-1 1 0 0,0 0 0 0 0,0 0 0 0 0,1 0-1 0 0,-1 0 1 0 0,1 0 0 0 0,-1 0 0 0 0,1 0-1 0 0,-1 0 1 0 0,1-1 0 0 0,0 1 0 0 0,-1-1-1 0 0,1 1 1 0 0,1 0-6 0 0,-1-1 12 0 0,-1 1 8 0 0,1-1 1 0 0,0 1-1 0 0,-1-1 1 0 0,1 0-1 0 0,0 1 1 0 0,0-1-1 0 0,-1 0 1 0 0,1 0-1 0 0,0 0 1 0 0,0 0-1 0 0,-1 0 1 0 0,1 0-1 0 0,0-1 1 0 0,0 1-1 0 0,-1-1 1 0 0,1 1-1 0 0,0-1 1 0 0,-1 1-1 0 0,1-1 1 0 0,0 0-1 0 0,-1 0 1 0 0,1 0-1 0 0,-1 0 1 0 0,0 0-1 0 0,1-1-20 0 0,2-1 20 0 0,0-1 0 0 0,-1 1 0 0 0,1-1 0 0 0,-1 0 0 0 0,0 0 0 0 0,-1 0 0 0 0,1 0 0 0 0,0-1 0 0 0,-1 1 0 0 0,0-1 0 0 0,0 1 0 0 0,-1-1 0 0 0,1-1-20 0 0,1-5 38 0 0,-1-1-1 0 0,0 1 1 0 0,-1 0 0 0 0,0-1-1 0 0,-1-5-37 0 0,5-17 19 0 0,-4 27-11 0 0,1 1 1 0 0,-1-1 0 0 0,-1 0 0 0 0,1-1-9 0 0,-1 8 5 0 0,0 0-5 0 0,0-1 1 0 0,-1 1-1 0 0,1 0 1 0 0,0-1-1 0 0,0 1 1 0 0,0 0-1 0 0,0 0 1 0 0,0-1-1 0 0,0 1 1 0 0,0 0-1 0 0,0 0 1 0 0,0-1-1 0 0,0 1 0 0 0,1 0 1 0 0,-1 0-1 0 0,0-1 1 0 0,0 1-1 0 0,0 0 1 0 0,0 0-1 0 0,0-1 1 0 0,0 1-1 0 0,0 0 1 0 0,1 0-1 0 0,-1 0 1 0 0,0-1-1 0 0,0 1 1 0 0,0 0-1 0 0,1 0 0 0 0,-1 0 1 0 0,0 0-1 0 0,0-1 1 0 0,0 1-1 0 0,1 0 1 0 0,-1 0-1 0 0,0 0 5 0 0,1 0 1 0 0,-1 0 0 0 0,1 0-1 0 0,0 0 1 0 0,-1 0-1 0 0,1 0 1 0 0,-1 0-1 0 0,1 0 1 0 0,-1 0-1 0 0,0 1 1 0 0,1-1 0 0 0,-1 0-1 0 0,1 0 1 0 0,-1 0-1 0 0,1 1 1 0 0,-1-1-1 0 0,1 0 1 0 0,-1 0-1 0 0,0 1 1 0 0,1-1 0 0 0,-1 1-1 0 0,1-1 1 0 0,-1 0-1 0 0,0 1-5 0 0,9 9 59 0 0,9 14-24 0 0,-13-18-25 0 0,0 0-1 0 0,-1 0 1 0 0,0 1 0 0 0,0-1-1 0 0,-1 1 1 0 0,3 6-10 0 0,-1 1-16 0 0,0 0 0 0 0,1-1 0 0 0,1 0 0 0 0,0-1 0 0 0,4 6 16 0 0,-11-18 0 0 0,0 1 0 0 0,0-1 0 0 0,0 0 0 0 0,1 1 0 0 0,-1-1 0 0 0,0 0 0 0 0,0 0 0 0 0,1 1 0 0 0,-1-1 0 0 0,0 0 0 0 0,1 0 0 0 0,-1 1 0 0 0,0-1 0 0 0,1 0 0 0 0,-1 0 0 0 0,0 0 0 0 0,1 0 0 0 0,-1 1 0 0 0,0-1 0 0 0,1 0 0 0 0,-1 0 0 0 0,0 0 0 0 0,1 0 0 0 0,-1 0 0 0 0,1 0 0 0 0,-1 0 0 0 0,0 0 0 0 0,1 0 0 0 0,-1 0 0 0 0,1 0 0 0 0,8-9 0 0 0,1-13 0 0 0,-7 10 0 0 0,-1 0 0 0 0,0 0 0 0 0,0-10 0 0 0,2 1 84 0 0,-4 19-65 0 0,1-1 0 0 0,0 1 0 0 0,-1 0-1 0 0,1 0 1 0 0,-1 0 0 0 0,0 0 0 0 0,0-1-1 0 0,0 1 1 0 0,0 0 0 0 0,0 0 0 0 0,0 0-1 0 0,-1 0 1 0 0,1-1-19 0 0,-1-3 60 0 0,0 0 0 0 0,0 0 0 0 0,1 0 0 0 0,0 0 0 0 0,1-5-60 0 0,-2-25 252 0 0,0 33-232 0 0,1 0-1 0 0,0 0 1 0 0,0 1 0 0 0,0-1-1 0 0,0 0 1 0 0,0 0 0 0 0,1 0-1 0 0,-1 0 1 0 0,1-1-20 0 0,0 3 24 0 0,-1 0 1 0 0,1-1-1 0 0,-1 1 1 0 0,1 0-1 0 0,-1-1 1 0 0,1 1-1 0 0,0 0 1 0 0,0 0-1 0 0,-1 0 0 0 0,1 0 1 0 0,0 0-1 0 0,0 0 1 0 0,0 0-1 0 0,0 0 1 0 0,1 0-1 0 0,-1 0 1 0 0,0 0-1 0 0,0 1 0 0 0,1-1-24 0 0,25 18 478 0 0,-18-10-435 0 0,-1 0 0 0 0,1 1 0 0 0,-2 0 1 0 0,1 0-1 0 0,-1 1 0 0 0,0 0 0 0 0,4 8-43 0 0,1 0 15 0 0,-2-2-384 0 0,0 2 0 0 0,3 7 369 0 0,-5-8-4070 0 0,0-2 0 0 0,8 11 4070 0 0,-15-24-2499 0 0,0 0-686 0 0,4 4 1449 0 0,-3-4-1860 0 0,25 2 1499 0 0,-26-3 3503 0 0,18-7 7229 0 0,-17 4-8239 0 0,0 1 0 0 0,0-1-1 0 0,-1 1 1 0 0,1-1 0 0 0,-1 1 0 0 0,0-1 0 0 0,1 0 0 0 0,-1 0 0 0 0,0 0 0 0 0,-1 0-1 0 0,1 0 1 0 0,0 0 0 0 0,-1 0 0 0 0,0 0 0 0 0,0 0 0 0 0,0-2-396 0 0,0-8 691 0 0,-1-1 0 0 0,-1 1-1 0 0,-1-4-690 0 0,0-2 411 0 0,-1-1-183 0 0,0 1 1 0 0,-2-1 0 0 0,-7-16-229 0 0,0 0 123 0 0,-3-6-108 0 0,10 30-11 0 0,2 1 0 0 0,0-1 1 0 0,0 0-1 0 0,1 1 0 0 0,0-2 0 0 0,1 1 0 0 0,1 0 0 0 0,0-5-4 0 0,2 12 869 0 0,-1 4-1106 0 0,0 1 1 0 0,0 0-1 0 0,0 0 0 0 0,0 0 1 0 0,0 0-1 0 0,1 0 1 0 0,-1 0-1 0 0,0 0 0 0 0,0-1 1 0 0,0 1-1 0 0,0 0 1 0 0,0 0-1 0 0,1 0 0 0 0,-1 0 1 0 0,0 0-1 0 0,0 0 1 0 0,0 0-1 0 0,0 0 0 0 0,0 0 1 0 0,1 0-1 0 0,-1 0 1 0 0,0 0-1 0 0,0 0 0 0 0,0 0 1 0 0,0 0-1 0 0,1 0 1 0 0,-1 0-1 0 0,0 0 0 0 0,0 0 1 0 0,0 0-1 0 0,0 0 1 0 0,0 0-1 0 0,1 0 0 0 0,-1 0 1 0 0,0 0-1 0 0,0 1 1 0 0,0-1-1 0 0,0 0 1 0 0,0 0-1 0 0,1 0 0 0 0,-1 0 237 0 0,3 3-1681 0 0,0 4 19 0 0</inkml:trace>
  <inkml:trace contextRef="#ctx0" brushRef="#br0" timeOffset="5002.66">3708 108 3224 0 0,'3'0'136'0'0,"-3"0"-111"0"0,0 0 0 0 0,1 0 0 0 0,-1 0 0 0 0,1 0 0 0 0,-1 0 0 0 0,1 0 0 0 0,-1 0 0 0 0,1 1 0 0 0,-1-1 0 0 0,1 0 0 0 0,-1 0 0 0 0,1 0 0 0 0,-1 1 0 0 0,1-1 0 0 0,-1 0 0 0 0,0 0 0 0 0,1 1 0 0 0,-1-1 0 0 0,1 0 0 0 0,-1 1 0 0 0,0-1 0 0 0,0 0 0 0 0,1 1 0 0 0,-1-1 0 0 0,1 1-25 0 0,-1 0 2452 0 0,2-1 832 0 0,7 2 157 0 0,-7-2-222 0 0,-2 0-1051 0 0,2 1-463 0 0,3 4 60 0 0,-8-3 1237 0 0,-12 1 1436 0 0,6-2-5562 0 0,-19 2 1390 0 0,-24 0-266 0 0,-8 1 91 0 0,13 2-803 0 0,40-4 227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6:42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30 454 4608 0 0,'0'0'353'0'0,"0"0"239"0"0,1 2 4069 0 0,2 10-89 0 0,-1 12 1323 0 0,2-2-3399 0 0,-2-13-1983 0 0,0 0-1 0 0,-1 1 0 0 0,0 7-512 0 0,3 86 781 0 0,1-32-418 0 0,-2-29-86 0 0,-1-24-45 0 0,2 1 0 0 0,-1-1 0 0 0,7 17-232 0 0,4 20 945 0 0,-13-25 1373 0 0,-11-35-2021 0 0,4-4-215 0 0,1-1 0 0 0,0 0 0 0 0,0 0 0 0 0,1-1 1 0 0,1 1-1 0 0,-1-1 0 0 0,1-1-82 0 0,-19-84 716 0 0,14 57-858 0 0,-6-38-111 0 0,13 64 270 0 0,0 0 0 0 0,0 0 1 0 0,1 0-1 0 0,1 0 0 0 0,0 0 0 0 0,1 0 0 0 0,0 0 1 0 0,1 1-1 0 0,1-4-17 0 0,0 6 23 0 0,-1 1 0 0 0,1-1 0 0 0,0 1 0 0 0,1 0 0 0 0,0 1 0 0 0,1-2-23 0 0,-2 4 19 0 0,1 1 0 0 0,-1-1-1 0 0,1 0 1 0 0,0 1 0 0 0,0 0-1 0 0,0 0 1 0 0,1 1 0 0 0,5-4-19 0 0,-7 6 4 0 0,-1 0 0 0 0,1 1 0 0 0,-1-1-1 0 0,1 1 1 0 0,-1 0 0 0 0,1 0 0 0 0,0 0 0 0 0,0 1 0 0 0,-1-1 0 0 0,1 1 0 0 0,0 0 0 0 0,0 0 0 0 0,0 0 0 0 0,-1 1 0 0 0,1-1 0 0 0,0 1 0 0 0,0 0 0 0 0,-1 0 0 0 0,1 0 0 0 0,-1 1 0 0 0,1-1 0 0 0,-1 1-1 0 0,1 0 1 0 0,-1 0 0 0 0,1 0-4 0 0,0 1 5 0 0,0 1 0 0 0,0-1-1 0 0,0 0 1 0 0,0 1-1 0 0,-1 0 1 0 0,1 0 0 0 0,-1 0-1 0 0,0 1 1 0 0,-1-1-1 0 0,1 0 1 0 0,-1 1-1 0 0,1 0 1 0 0,-1 0 0 0 0,-1 0-1 0 0,1 0 1 0 0,-1 0-1 0 0,0 0 1 0 0,0 1-5 0 0,0 0-4 0 0,-1 0 1 0 0,0 0-1 0 0,0 0 1 0 0,-1 0-1 0 0,0 0 0 0 0,0 0 1 0 0,0 0-1 0 0,-2 5 4 0 0,-4 7-20 0 0,-1 0 0 0 0,0 1 20 0 0,0-4-3 0 0,6-10-49 0 0,-1 1-1 0 0,0-1 1 0 0,0 0-1 0 0,-1-1 1 0 0,0 1 0 0 0,0-1-1 0 0,0 1 1 0 0,0-1-1 0 0,0-1 1 0 0,-3 3 52 0 0,1-2-1029 0 0,0 0 1 0 0,-1 0-1 0 0,1-1 1 0 0,-7 3 1028 0 0,12-6-1618 0 0</inkml:trace>
  <inkml:trace contextRef="#ctx0" brushRef="#br0" timeOffset="645.281">625 340 5064 0 0,'0'0'389'0'0,"0"0"339"0"0,0 0 2349 0 0,-1-4 5371 0 0,-6-5-2595 0 0,5 8-5649 0 0,-1 0-1 0 0,1 1 0 0 0,-1-1 1 0 0,1 1-1 0 0,-1 0 0 0 0,1 0 1 0 0,-1 0-1 0 0,0 0 1 0 0,1 0-1 0 0,-1 0 0 0 0,1 1 1 0 0,-1-1-1 0 0,1 1 0 0 0,-1-1 1 0 0,1 1-1 0 0,-1 0 1 0 0,1 0-1 0 0,0 0 0 0 0,-3 2-203 0 0,-7 4 181 0 0,0 0 0 0 0,1 1 0 0 0,-2 2-181 0 0,11-9 40 0 0,-6 6 39 0 0,0 0 1 0 0,0 0 0 0 0,1 1-1 0 0,-1 0 1 0 0,2 1 0 0 0,-1-1-1 0 0,1 1 1 0 0,-1 3-80 0 0,4-6 63 0 0,0-1 1 0 0,0 1-1 0 0,1 0 0 0 0,0 0 0 0 0,0 0 1 0 0,0 0-1 0 0,1 0 0 0 0,0 0 0 0 0,0 0 0 0 0,0 1 1 0 0,1-1-1 0 0,0 0 0 0 0,1 0 0 0 0,0 7-63 0 0,1-3 230 0 0,0 0 0 0 0,1 0-1 0 0,1 0 1 0 0,3 8-230 0 0,-5-14 91 0 0,0 0 1 0 0,0-1-1 0 0,0 1 1 0 0,0-1-1 0 0,1 1 1 0 0,0-1-1 0 0,0 0 1 0 0,-1 0-1 0 0,2 0 1 0 0,-1-1-1 0 0,0 1 1 0 0,1-1-1 0 0,0 2-91 0 0,-1-3 11 0 0,11 7 190 0 0,1-1 1 0 0,14 5-202 0 0,-25-10 24 0 0,1-1 1 0 0,-1 0-1 0 0,1 0 0 0 0,-1 0 1 0 0,1 0-1 0 0,0-1 1 0 0,-1 0-1 0 0,1 0 1 0 0,0 0-1 0 0,-1 0 1 0 0,1-1-1 0 0,2 0-24 0 0,-3-1-147 0 0,0 1 0 0 0,-1-1 0 0 0,1 0 0 0 0,0 0 0 0 0,-1 0 0 0 0,4-3 147 0 0,7-8-3355 0 0,-9 3-6856 0 0</inkml:trace>
  <inkml:trace contextRef="#ctx0" brushRef="#br0" timeOffset="985.368">907 200 19351 0 0,'9'-7'4194'0'0,"-22"28"-3507"0"0,1 0 0 0 0,2 1 1 0 0,0 0-1 0 0,1 1 0 0 0,-4 15-687 0 0,-3 9 479 0 0,8-24-39 0 0,-5 20-440 0 0,12-36 127 0 0,-1 0 0 0 0,1 0 1 0 0,0 0-1 0 0,1 0 0 0 0,0 0 0 0 0,0 1 1 0 0,0-1-1 0 0,2 3-127 0 0,1 10 325 0 0,-2-14-215 0 0,-1-1-1 0 0,1 0 1 0 0,1 1 0 0 0,-1-1 0 0 0,1 0 0 0 0,0 0-1 0 0,0 0 1 0 0,0 0 0 0 0,2 2-110 0 0,1 1 221 0 0,-1 0 0 0 0,0 1 0 0 0,1 5-221 0 0,-2-6 116 0 0,0 0 1 0 0,0-1-1 0 0,1 1 0 0 0,2 2-116 0 0,-4-9 21 0 0,-1 1 0 0 0,1-1 0 0 0,0 1-1 0 0,0-1 1 0 0,0 0 0 0 0,0 0 0 0 0,0 0 0 0 0,0 0 0 0 0,0 0-1 0 0,1 0 1 0 0,-1 0 0 0 0,0-1 0 0 0,0 1 0 0 0,1-1 0 0 0,1 0-21 0 0,0 1-84 0 0,0 0 0 0 0,1-1 0 0 0,-1 0 0 0 0,1 0 0 0 0,-1 0 0 0 0,1-1 0 0 0,3 0 84 0 0,-5 0-313 0 0,0-1 0 0 0,0 1 0 0 0,0-1 0 0 0,0 0 0 0 0,0 0 0 0 0,0 0-1 0 0,0 0 1 0 0,0 0 0 0 0,-1 0 0 0 0,1-1 0 0 0,-1 1 0 0 0,0-1 0 0 0,1 0 0 0 0,-1-1 313 0 0,5-11-2006 0 0</inkml:trace>
  <inkml:trace contextRef="#ctx0" brushRef="#br0" timeOffset="1387.291">1090 387 4608 0 0,'0'0'353'0'0,"0"0"352"0"0,0 0 2343 0 0,0 0 1051 0 0,0 0 205 0 0,0 0-450 0 0,10-3-478 0 0,-9 1-3182 0 0,0 0 0 0 0,0-1 0 0 0,0 1 1 0 0,0-1-1 0 0,0 1 0 0 0,-1 0 0 0 0,1-3-194 0 0,2-10 391 0 0,0 7-237 0 0,-3 7-130 0 0,0 0 0 0 0,0 0 0 0 0,0 0 0 0 0,0 0 0 0 0,1 0 0 0 0,-1 0 0 0 0,0 1 0 0 0,1-1-1 0 0,-1 0 1 0 0,0 0 0 0 0,1 0 0 0 0,-1 1 0 0 0,1-1 0 0 0,-1 0 0 0 0,1 0 0 0 0,0 1 0 0 0,-1-1 0 0 0,1 0-1 0 0,0 1 1 0 0,-1-1 0 0 0,1 1 0 0 0,0-1 0 0 0,0 1 0 0 0,-1-1 0 0 0,1 1 0 0 0,0 0 0 0 0,0-1-24 0 0,1 1 62 0 0,-1-1 0 0 0,1 0 0 0 0,-1 0 0 0 0,0 0 0 0 0,1 0 0 0 0,-1 0 0 0 0,0 0 0 0 0,0 0 0 0 0,1 0 1 0 0,-1-1-1 0 0,0 1 0 0 0,0-1-62 0 0,11-10 549 0 0,-3 6-212 0 0,-4 2-154 0 0,0 1 1 0 0,0 0-1 0 0,0 0 0 0 0,1 0 1 0 0,-1 1-1 0 0,3-1-183 0 0,-6 2 30 0 0,-1 1 1 0 0,1 0-1 0 0,-1 0 0 0 0,1-1 0 0 0,-1 1 1 0 0,1 0-1 0 0,-1 0 0 0 0,1 0 1 0 0,-1 1-1 0 0,1-1 0 0 0,-1 0 0 0 0,1 0 1 0 0,-1 1-1 0 0,1-1 0 0 0,-1 1 1 0 0,1 0-1 0 0,-1-1 0 0 0,0 1 0 0 0,1 0 1 0 0,-1 0-1 0 0,0 0 0 0 0,0-1 1 0 0,1 2-1 0 0,-1-1 0 0 0,0 0 0 0 0,0 0 1 0 0,0 1-31 0 0,2 2 48 0 0,0 1 1 0 0,0-1 0 0 0,0 1-1 0 0,-1 0 1 0 0,0 0 0 0 0,0 0 0 0 0,0 0-1 0 0,0 0 1 0 0,-1 0 0 0 0,0 0-1 0 0,0 1 1 0 0,-1-1 0 0 0,1 0-1 0 0,-1 1 1 0 0,0-1 0 0 0,-1 1-1 0 0,0 2-48 0 0,-2 13-213 0 0,-1 0 1 0 0,-1-1-1 0 0,-7 18 213 0 0,6-20 196 0 0,-5 8-191 0 0,-6 9-63 0 0,11-6 74 0 0,6-27 120 0 0,0-2 38 0 0,0 0 9 0 0,8 1 266 0 0,-7 0-420 0 0,0-1-1 0 0,0 0 1 0 0,0 0-1 0 0,0 0 1 0 0,0 0-1 0 0,0 0 1 0 0,0 0-1 0 0,0 0 1 0 0,0 0-1 0 0,0 0 1 0 0,0-1-1 0 0,0 1 1 0 0,0 0-1 0 0,0-1-28 0 0,18-4 288 0 0,-1 0 0 0 0,10 0-288 0 0,-25 5 6 0 0,1-1 1 0 0,-1 2-1 0 0,0-1 1 0 0,0 0-1 0 0,1 1 1 0 0,-1-1-1 0 0,0 1 0 0 0,0 0 1 0 0,1 0-7 0 0,19 4-35 0 0,-19-3-61 0 0,-1-2-2952 0 0,2-6 545 0 0</inkml:trace>
  <inkml:trace contextRef="#ctx0" brushRef="#br0" timeOffset="1816.201">1492 665 17711 0 0,'0'0'811'0'0,"6"3"266"0"0,-3-1-805 0 0,-1-1 0 0 0,1 0 0 0 0,-1 0 0 0 0,1 0 0 0 0,-1-1 0 0 0,1 1 0 0 0,0-1 0 0 0,-1 1 0 0 0,1-1-1 0 0,0 0 1 0 0,0 0 0 0 0,-1 0 0 0 0,1 0 0 0 0,0 0 0 0 0,0-1 0 0 0,-1 1 0 0 0,1-1 0 0 0,0 0 0 0 0,-1 0-1 0 0,1 0 1 0 0,-1 0 0 0 0,1 0 0 0 0,-1-1 0 0 0,0 1 0 0 0,1-1 0 0 0,-1 1 0 0 0,0-1 0 0 0,0 0 0 0 0,0 0 0 0 0,0 0-1 0 0,-1 0 1 0 0,2-1-272 0 0,3-5 292 0 0,0-1 0 0 0,-1 1-1 0 0,0-1 1 0 0,0 0-1 0 0,-1 0 1 0 0,0-1 0 0 0,1-6-292 0 0,2-7 95 0 0,-1 0 1 0 0,-1 0-1 0 0,-1 0 1 0 0,-1-1-1 0 0,-1 0 1 0 0,-1 1-1 0 0,-1-1 1 0 0,-1 0-1 0 0,-1 1 1 0 0,-2-1-1 0 0,0 1 1 0 0,-1 0-1 0 0,-1 0 1 0 0,-2 0-1 0 0,0 1 1 0 0,-1 0-1 0 0,-1 1 1 0 0,-1 0-1 0 0,-13-18-95 0 0,14 25 37 0 0,-1 0 0 0 0,0 1-1 0 0,0 0 1 0 0,-13-10-37 0 0,19 18 14 0 0,4 4-8 0 0,0 0 0 0 0,0 0 0 0 0,0 0 0 0 0,0 0 0 0 0,0 0 0 0 0,-1 0 0 0 0,1 0 0 0 0,0 1 0 0 0,-1-1 1 0 0,1 0-1 0 0,0 1 0 0 0,-1-1-6 0 0,-5-2 72 0 0,0 3 6 0 0,1 0-39 0 0,5 0-127 0 0,-4 0-556 0 0,3 0-7940 0 0,2 0-1407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6:53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1988 4370 2304 0 0,'0'0'101'0'0,"0"0"419"0"0,0 0 1675 0 0,-4-18 14075 0 0,3 18-16241 0 0,1 0-1 0 0,0 0 1 0 0,0 0-1 0 0,0-1 1 0 0,0 1 0 0 0,0 0-1 0 0,-1 0 1 0 0,1 0-1 0 0,0 0 1 0 0,0 0 0 0 0,0 0-1 0 0,0 0 1 0 0,-1 0-1 0 0,1 0 1 0 0,0 0 0 0 0,0 0-1 0 0,0 0 1 0 0,0 1 0 0 0,0-1-1 0 0,-1 0 1 0 0,1 0-1 0 0,0 0 1 0 0,0 0 0 0 0,0 0-1 0 0,0 0 1 0 0,0 0-1 0 0,-1 0 1 0 0,1 0 0 0 0,0 0-1 0 0,0 1 1 0 0,0-1-1 0 0,0 0 1 0 0,0 0 0 0 0,0 0-1 0 0,0 0 1 0 0,0 0-1 0 0,0 0 1 0 0,0 1 0 0 0,-1-1-1 0 0,1 0 1 0 0,0 0-1 0 0,0 0 1 0 0,0 0 0 0 0,0 1-1 0 0,0-1 1 0 0,0 0-1 0 0,0 0 1 0 0,0 0-29 0 0,-7 16 2457 0 0,-4 20 938 0 0,6-13-3363 0 0,-1 0 0 0 0,0 0 0 0 0,-2 0 0 0 0,-5 9-32 0 0,12-29 1 0 0,-2 5 15 0 0,-1-1-1 0 0,0 0 1 0 0,-1 0 0 0 0,-1 3-16 0 0,-3 6 0 0 0,-3 4 0 0 0,-3-3 0 0 0,1 0 0 0 0,-4 9 0 0 0,16-24 0 0 0,1 0 0 0 0,-1-1 0 0 0,0 1 0 0 0,0 0 0 0 0,1-1 0 0 0,-1 1 0 0 0,0-1 0 0 0,0 0 0 0 0,0 1 0 0 0,-15 10 0 0 0,13-8 12 0 0,0-1 0 0 0,0 0 0 0 0,0 0 0 0 0,0 0 0 0 0,0 0 0 0 0,-1-1 0 0 0,1 1 0 0 0,-3 0-12 0 0,-40 12 96 0 0,37-13-64 0 0,1-1 0 0 0,-1-1 0 0 0,0 1 0 0 0,-6-2-32 0 0,12 1 17 0 0,0-1-1 0 0,0 0 0 0 0,0 1 1 0 0,0-2-1 0 0,0 1 1 0 0,0 0-1 0 0,0-1 1 0 0,0 0-1 0 0,1 1 1 0 0,-2-2-17 0 0,-3-1 16 0 0,3-2 12 0 0,-1 1 0 0 0,0-1 0 0 0,1 0 0 0 0,0-1-28 0 0,-10-12 38 0 0,9 12 38 0 0,0 0 0 0 0,1-1 0 0 0,-4-7-76 0 0,5 7 48 0 0,-1 0 1 0 0,0 1-1 0 0,-6-7-48 0 0,6 7 13 0 0,-1-1-1 0 0,1 1 1 0 0,-3-5-13 0 0,-9-15 26 0 0,12 20-26 0 0,0-1 0 0 0,0 1 0 0 0,1-1 0 0 0,0 0 0 0 0,-1-3 0 0 0,0 0 19 0 0,-1 1 0 0 0,-1-1 0 0 0,0 1 0 0 0,-7-8-19 0 0,5 6 36 0 0,0-1 0 0 0,-6-10-36 0 0,-9-28 306 0 0,-16-50-306 0 0,16 38 70 0 0,8 25-25 0 0,6 16 6 0 0,1-1-1 0 0,1 0 0 0 0,-3-16-50 0 0,-1-8 75 0 0,-6-12-75 0 0,-6-25 53 0 0,0-10 11 0 0,-3-33 0 0 0,22 89-59 0 0,-2-13 25 0 0,-2 1-1 0 0,-10-31-29 0 0,-2-5 64 0 0,1 3 0 0 0,17 71-64 0 0,1 0 0 0 0,0 0 0 0 0,0 0 0 0 0,2 0 0 0 0,-1-2 0 0 0,-3-32 0 0 0,-47-306 64 0 0,38 268-73 0 0,-15-89 557 0 0,-23-56-983 0 0,34 133 435 0 0,-48-149 0 0 0,46 143 34 0 0,9 44-1 0 0,-2-3 17 0 0,-14-66 57 0 0,5 28-87 0 0,-20-70 24 0 0,-23-72 20 0 0,50 180-64 0 0,-13-50 0 0 0,10 51 33 0 0,8 23 51 0 0,-9-18-84 0 0,-1 0 56 0 0,9 25 46 0 0,-8-19-102 0 0,1 0 55 0 0,13 36-52 0 0,0 0 0 0 0,-1 0 0 0 0,0-1-3 0 0,-5-8 43 0 0,6 13-37 0 0,0 0-1 0 0,0 0 1 0 0,-1 0-1 0 0,-3-3-5 0 0,-36-43 112 0 0,23 32 17 0 0,-14-24-129 0 0,17 21 90 0 0,-1 2 0 0 0,0 1 0 0 0,-2 0-1 0 0,-1 1 1 0 0,-1 2 0 0 0,-8-6-90 0 0,-3-2 0 0 0,1-1 0 0 0,-16-20 0 0 0,35 32 0 0 0,11 12 0 0 0,0 1 0 0 0,-1 0 0 0 0,1 0 0 0 0,-4-3 0 0 0,4 6-247 0 0,3 2-1035 0 0,3 3-445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6:58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5303 678 4144 0 0,'0'0'191'0'0,"0"0"422"0"0,0 0 1671 0 0,0 0 732 0 0,0 0 148 0 0,0 0-262 0 0,0 0-1227 0 0,0 0-541 0 0,0 0-108 0 0,-16-15 2379 0 0,-25-10-1226 0 0,31 19-1841 0 0,1-1 0 0 0,-1 0 0 0 0,1 0 0 0 0,1 0 0 0 0,-8-9-338 0 0,13 13 74 0 0,1 1-1 0 0,-1 0 0 0 0,1 1 1 0 0,-1-1-1 0 0,1 0 0 0 0,-3 0-73 0 0,4 1 22 0 0,-1 0-1 0 0,0 1 1 0 0,1-1-1 0 0,-1 0 1 0 0,1 0-1 0 0,-1 0 1 0 0,1-1-1 0 0,0 1 1 0 0,-1 0-1 0 0,1-1 1 0 0,0 1-1 0 0,0 0 1 0 0,0-1-1 0 0,-1-1-21 0 0,1 1-17 0 0,0 0-1 0 0,-1 0 0 0 0,1 0 1 0 0,-1 0-1 0 0,1 0 0 0 0,-1 1 1 0 0,0-1-1 0 0,0 0 0 0 0,1 1 1 0 0,-1-1-1 0 0,-2 0 18 0 0,-26-15 874 0 0,24 13-724 0 0,-16-6 17 0 0,0 1 0 0 0,0 1 0 0 0,-1 0 0 0 0,-1 2-167 0 0,-46-16 53 0 0,-15-15 16 0 0,0-1 426 0 0,44 19-361 0 0,12 6-87 0 0,-19-6-47 0 0,19 8 11 0 0,20 7 7 0 0,-1 0 0 0 0,1 1-1 0 0,-10-2-17 0 0,-68-13 44 0 0,-20-4-816 0 0,-53-8 1479 0 0,61 8-707 0 0,-212-35 263 0 0,271 51 380 0 0,19 4-897 0 0,1-1 1 0 0,-9-4 253 0 0,-117-23-303 0 0,85 18 166 0 0,0 2-1 0 0,0 4 1 0 0,-20 1 137 0 0,61 4-236 0 0,-62-6 549 0 0,45 3-161 0 0,-30-7-152 0 0,33 4 28 0 0,-1 2-1 0 0,-4 0-27 0 0,-161 2 0 0 0,143 4 0 0 0,30-3 0 0 0,1 0 0 0 0,-19-5 0 0 0,12 2 0 0 0,-14 0 0 0 0,47 5 0 0 0,-30-2 0 0 0,0 1 0 0 0,-5 3 0 0 0,-1-1 0 0 0,-17-2 0 0 0,24 0 0 0 0,-1 2 0 0 0,-19 2 0 0 0,11 0 26 0 0,0-1 0 0 0,-21-3-26 0 0,7 0 12 0 0,25 1-12 0 0,-53 0 0 0 0,-64 9 0 0 0,99-4 0 0 0,6-1 0 0 0,-20 5 0 0 0,-20 3 64 0 0,62-9-44 0 0,-1-1 0 0 0,-14-1-20 0 0,-16 2 24 0 0,47-3-24 0 0,-65 9 64 0 0,-18 6-64 0 0,-25 14 4 0 0,75-18 45 0 0,-49 18 101 0 0,57-19 191 0 0,-196 62-568 0 0,167-53 393 0 0,26-8-115 0 0,0 1 0 0 0,0 2 0 0 0,1 0-1 0 0,1 2 1 0 0,-17 13-51 0 0,23-7 162 0 0,16-18-143 0 0,-1 1 0 0 0,1 0 0 0 0,0 0 0 0 0,1 0 0 0 0,-5 6-19 0 0,-4 4 65 0 0,9-10-47 0 0,0 0 0 0 0,-1 0 0 0 0,0-1 0 0 0,0 0 0 0 0,0 0 0 0 0,0 0 0 0 0,-1 0 0 0 0,1-1 0 0 0,-5 2-18 0 0,8-4-7 0 0,0 1-1 0 0,0-1 1 0 0,1 1-1 0 0,-1 0 1 0 0,0 0-1 0 0,1 0 0 0 0,-1 0 1 0 0,1 0-1 0 0,-1 0 1 0 0,1 0-1 0 0,0 0 1 0 0,0 1-1 0 0,0-1 1 0 0,0 2 7 0 0,-11 17 316 0 0,10-18-304 0 0,0 0-1 0 0,0 1 1 0 0,0-1-1 0 0,0 1 1 0 0,1-1-1 0 0,-1 1 1 0 0,1 0-1 0 0,0-1 1 0 0,0 1-1 0 0,0 0 1 0 0,0 0-1 0 0,1 0 1 0 0,0 0-1 0 0,0-1 1 0 0,0 1-1 0 0,0 1-11 0 0,1 0 13 0 0,-1 1 1 0 0,0-1-1 0 0,0 0 1 0 0,0 0-1 0 0,-2 6-13 0 0,1 7 85 0 0,0-14-127 0 0,0 0 1 0 0,-1 0-1 0 0,1 0 0 0 0,-1-1 1 0 0,-2 4 41 0 0,4-6-17 0 0,-3 3 37 0 0,1 1 1 0 0,0-1-1 0 0,0 1 0 0 0,0 0 1 0 0,1 0-1 0 0,-1 0 1 0 0,1 0-1 0 0,0 0 1 0 0,1 0-1 0 0,-1 1 1 0 0,1-1-1 0 0,0 3-20 0 0,4 23-92 0 0,-1 49 436 0 0,-3-72-344 0 0,0 0 0 0 0,3 0 0 0 0,0 0 0 0 0,-2-7 0 0 0,-1-1 0 0 0,0 0 0 0 0,0 0 0 0 0,0 1 0 0 0,1-1 0 0 0,-1 0 0 0 0,0 0 0 0 0,0 1 0 0 0,0-1 0 0 0,0 0 0 0 0,0 1 0 0 0,0-1 0 0 0,0 0 0 0 0,0 1 0 0 0,0-1 0 0 0,0 0 0 0 0,0 0 0 0 0,0 1 0 0 0,0-1 0 0 0,0 0 0 0 0,0 1 0 0 0,0-1 0 0 0,0 0 0 0 0,0 1 0 0 0,0-1 0 0 0,0 0 0 0 0,-1 0 0 0 0,1 1 0 0 0,0-1 0 0 0,0 0 0 0 0,0 0 0 0 0,0 1 0 0 0,-1-1 0 0 0,1 0 0 0 0,0 1 0 0 0,-1-1 0 0 0,1 0 0 0 0,0 0 0 0 0,0 1 0 0 0,0-1 0 0 0,-1 0 0 0 0,1 0 0 0 0,0 1 0 0 0,0-1 0 0 0,0 0 0 0 0,0 1 0 0 0,-1-1 0 0 0,1 0 0 0 0,0 0 0 0 0,0 1 0 0 0,0-1 0 0 0,0 0 0 0 0,0 1 0 0 0,0-1 0 0 0,0 0 0 0 0,0 1 0 0 0,0-1 0 0 0,0 0 0 0 0,0 1 0 0 0,0-1 0 0 0,0 0 0 0 0,0 7 0 0 0,-6 22 0 0 0,6-20 0 0 0,1-7 0 0 0,1 19 0 0 0,-2-6 0 0 0,0-4-29 0 0,2-9-66 0 0,-1-2 4 0 0,-1 1-151 0 0,0-1-13 0 0,1 2 68 0 0,1 4 290 0 0,-1-4 121 0 0,-1-2 28 0 0,0 0-28 0 0,1 1-139 0 0,1 4-74 0 0,2 8-11 0 0,-4-11 0 0 0,2 7 0 0 0,-3-1 0 0 0,-1 10 0 0 0,2-5 0 0 0,1-6 0 0 0,3 4 0 0 0,-1 5 0 0 0,-2-14 7 0 0,0 15-51 0 0,-1-16-147 0 0,0-1-53 0 0,0 0-4 0 0,-3 6 690 0 0,-2-6-113 0 0,-2-8-803 0 0,7 7 286 0 0,0 0 0 0 0,0 0 0 0 0,-1 1 0 0 0,1-1-1 0 0,0 0 1 0 0,0 0 0 0 0,0 1 0 0 0,0-1 0 0 0,0 0 0 0 0,0 0-1 0 0,1 1 1 0 0,-1-1 0 0 0,0 0 0 0 0,0 0 0 0 0,0 1-1 0 0,1-1 1 0 0,-1 0 0 0 0,0 1 0 0 0,1-1 0 0 0,-1 0 0 0 0,1 1-1 0 0,-1-1 1 0 0,1 1 0 0 0,-1-1 188 0 0,14-14-1747 0 0,-10 12 1079 0 0,13-15-1954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7:54:14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10320 5208 345 0,'0'0'31'0,"0"0"-31"16,0 0 0-16,0 0 0 0,-4-4 464 0,0-4 88 15,4 4 16-15,0 0 4 0,-9 0-336 0,4 0-68 16,1 1-14-16,-5-1-2 0,1 4-71 0,-5-8-13 16,4 4-4-16,-4 4 0 0,0-8-36 0,4 8-8 15,-12-7-2-15,3 3 0 0,1 4-2 0,-5-4 0 16,0-4 0-16,-8 4 0 0,4 4 3 0,-4-3 0 0,12 3 0 0,-3-4 0 15,-1 4-2-15,-9 4 0 0,5-4 0 0,5 3 0 16,-10 1-1-16,10 0 0 0,-10 0 0 0,5 0 0 16,4 0-6-16,1 3-2 0,-5-3 0 0,4 0 0 15,4 0-8-15,1 4 0 0,-5-8 9 0,14 4-9 16,-10-1 0-16,1 5 8 0,0-4-8 0,-1 0 0 16,5 8 0-16,5-5 8 0,-5-3-8 0,4 4 0 15,-9 0 0-15,1 3 0 0,13-3 0 0,-9 3 8 16,-5-3-8-16,5 4 0 0,5-1 0 0,-5-3 0 15,4 4 8-15,0 3-8 0,1-3 10 0,-5 3-10 16,8 1 0-16,-8-1 8 0,4 0-8 0,-4 1 0 16,9 3 0-16,-5-3 0 0,1 3 0 0,8 4 0 0,-13-4 0 0,8 5 0 15,1-5 0-15,4 4 0 0,0-8 0 0,-9 1 0 16,9 3 0-16,0-3 0 0,0 3 0 0,9-4 0 16,-9 5 8-16,4 3-8 0,14-4 0 0,-18 0 9 15,4-3-9-15,0 3 8 0,9 1-8 0,0-1 8 16,-8 0-8-16,12-3 8 0,-12 3-8 0,8 0 8 15,-5-3-8-15,1-1 8 0,8-3-8 0,-12-1 0 16,12 5 0-16,0-5 0 0,-17 1 0 0,18-1 0 16,-10 1 0-16,10-4 0 0,-1 3 0 0,-12-3 0 15,12 0 0-15,-4 3 0 0,9-3 0 0,-5 0 0 16,-8-1 0-16,8 5 0 0,0-4 0 0,5 0 0 16,-5 3 0-16,14-3 0 0,-9 0 0 0,4 3 0 15,0-3 0-15,13-4 0 0,-17 0 0 0,4-4 0 16,4 0 0-16,-8 0 0 0,12-4 0 0,-12-4 0 0,13 0 0 15,-13 1 0-15,8-1 0 0,-8 4 0 0,-5-4-9 0,5 4 9 16,4 1 0-16,-13-1 0 0,4 0 0 0,1 0 0 16,3 4 0-16,-3-4 0 0,-1 0 0 0,5 0 0 15,-5 0 0-15,1 1 0 0,3-5 0 0,-3 4 0 16,-1-4 0-16,0 4 0 0,-8-3 0 0,8-1 0 16,1-4 0-16,-1 5-8 0,0-1 8 0,-8 0 0 15,9 1 0-15,-5-5 0 0,4 4 0 0,0 1 0 16,-8-1 0-16,4-4 0 0,4 5 0 0,-12-1 0 15,12-4 0-15,-8 1-8 0,4-1 8 0,0 0 0 16,-9 1 0-16,14-1 0 0,-14 1 0 0,9-1 0 16,-9-3 0-16,1 7 0 0,-5 8 0 0,8-4 0 15,-8-4 0-15,5-3 0 0,-1-1 0 0,5 1 0 16,-5-9 0-16,0 1 0 0,-4-4 0 0,5 0 0 0,3 0 0 0,-8-1 0 16,0 1 0-16,0-4 0 0,-8 4 10 0,-1 0-10 15,9 0 10-15,-13 0-10 0,9 3 11 0,-9 1-11 16,4 0 12-16,-4 3-12 0,4-3 12 0,-8 0-12 15,-1-1 12-15,1 1-12 0,0 0 11 0,-5-1-11 16,-8-3 10-16,-1-8-2 0,-4 0-8 0,5 16 0 16,4 0 0-16,-9 3 0 0,5-7 0 0,0 7 0 15,-1 0 0-15,-4-3 0 0,-4 7 0 0,-4 1 0 16,-1 7 0-16,1 7 0 0,4 1 0 0,9 7 0 16,-5-7 0-16,0 8 0 0,9-5 0 0,-9 1 0 15,18-1 0-15,-14 1 0 16,10-8-112-16,-1 4-23 0,0-5-4 0</inkml:trace>
  <inkml:trace contextRef="#ctx0" brushRef="#br0" timeOffset="32984.042">22071 4532 1335 0,'0'0'59'0,"0"0"13"0,0 0-58 0,0 0-14 15,0 0 0-15,0 0 0 0,0 0 140 0,0 0 26 16,0 0 5-16,0 0 1 0,0 0-46 0,0 0-9 15,0 0-1-15,0 0-1 0,0 0-18 0,0 0-3 16,0 0-1-16,0 0 0 0,0 0-35 0,0 0-7 16,4-8-2-16,9 0 0 0,-13 8 12 0,5-7 3 15,3-1 0-15,1 4 0 0,0 0-36 0,0 0-8 16,-1 1 0-16,5-1-1 0,5 0-31 0,-14 4-5 16,-4 0-2-16,13 0 0 0,-4-8 33 0,4 8 6 15,-13 0 2-15,8 8 0 0,1-4-22 0,8 0 0 16,-8 3 0-16,-9-7 0 0,9 4 0 0,-1 0 0 15,6 4 0-15,-6-1 8 0,5 1-8 0,-4 0 0 16,0 3 0-16,8 1 0 0,-8 0 8 0,4 3-8 0,-9-3 10 0,9 3-10 16,-4-3 10-16,-1-1-10 0,-8 1 10 0,5 3-10 15,-1 1 12-15,-4-5-3 16,-4 1-1-16,4 3 0 0,0 1-8 0,-5-1 0 0,5 5 9 16,-8-1-9-16,3 0 0 0,1 0 0 0,4 5 0 0,-13-1 8 15,9-4-8-15,-1 4 0 0,-8-3 0 0,9 3 0 16,4 0 0-16,-9 0 0 0,5-4 0 0,0 4 0 15,-5 1 0-15,9-5 0 0,-4 0 0 0,-1 1 0 16,5-1 0-16,0 0 0 0,0 0 0 0,5-3 8 16,-5 3 4-16,4 1 2 0,5-1 0 0,-5 0 0 15,0-3 6-15,5 3 0 0,-5 0 1 0,9-3 0 0,-8 3-7 0,3-4-2 16,1 5 0-16,0-5 0 0,-1 1-12 0,1-1 11 16,4-3-11-16,-9 3 10 0,10-3 0 0,-10-1 0 15,9 1 0-15,-4-1 0 0,4 1 2 0,-5-4 1 16,10-1 0-16,-5 1 0 0,-9 0-3 0,9 3-1 15,-9 1 0-15,14-4 0 0,-1-1-9 0,-4 1 8 16,-8-4-8-16,12 0 8 0,-13 0-8 0,14 3 0 16,-18-7 0-16,0 0 0 0,0 0 0 0,4 8 0 15,-4-8 8-15,13 4-8 0,-13-4 0 0,0 0 0 16,0 0 9-16,0 0-9 0,0 12 0 0,0-12 8 16,0 7-8-16,-13 5 0 0,9-4 0 0,-1-1 0 15,-8 1 0-15,0 0 8 0,5 0-8 0,-6 3 0 16,10-3 0-16,-13 0 0 0,4 3 0 0,4-3 0 15,-8 3 0-15,4 5 0 0,4-5-12 0,-8 1-3 16,4 4-1-16,4-1 0 0,-4 0 27 0,9 5 5 16,-10-5 0-16,10 4 1 0,4 1-17 0,0 3 8 0,0-4-8 0,4 4 0 15,10 4 8-15,-14-3-8 0,17 3 0 0,-8 0 0 16,4 0 8-16,-5 4-8 0,5-4 0 0,5 3 0 16,-1-3 8-16,-8 4-8 0,4 4 0 0,4-4 0 15,1 0 8-15,-1 0-8 0,-8 4 0 0,4-5 0 16,-5 1-18-16,1-4-7 0,0 0-2 0,-1-3 0 15,-8-1 43-15,0 0 9 0,0 0 2 0,-8-4 0 16,-1 1-27-16,-4-5 0 0,9 4 0 0,-14 1 0 16,5-5 0-16,5 1 0 0,-10 3 0 0,1-4 0 15,-1-3 0-15,10 3 0 0,-10 1 0 0,-8-1 0 16,13-3 0-16,-4-1 0 0,0 1 0 0,3 0 0 16,10-5-45-16,-9-3-5 0,4 0-1 0,9-4 0 15,0 0-209-15,-8-4-43 0</inkml:trace>
  <inkml:trace contextRef="#ctx0" brushRef="#br0" timeOffset="34033.216">23005 5779 460 0,'0'0'20'0,"0"0"5"0,0 0-25 0,0 0 0 16,0 0 0-16,0 0 0 0,0 0 438 0,0 0 82 16,0 0 17-16,0-4 3 0,-5-4-324 0,5 1-64 15,-4-1-14-15,-5 0-2 0,5-3-61 0,0 3-12 16,4-8-3-16,-13 1 0 0,8-4-26 0,5-1-6 0,-8-3 0 0,3 4-1 16,1 0-4-16,0-5-1 0,4 5 0 0,0-4 0 15,-9 0-5-15,9 3-1 0,0 1 0 0,0 0 0 16,9 0-4-16,-9-1 0 0,4 5-1 0,-4-1 0 15,9 5-1-15,-1-1 0 0,1-3 0 0,0 7 0 16,8 4-10-16,-13-4 12 0,14 8-12 0,-10 0 12 16,5 4-12-16,5 4 0 0,-1 0 9 0,5 3-9 15,-5-3 0-15,1 8 0 0,3 3 0 0,-3 0 0 16,-1 0 0-16,-8 1 0 0,4-1 0 0,4 4 0 16,-12-3 0-16,-1-5 0 0,5 0 0 0,-5 1 0 15,0 7 0-15,5-11 0 0,-5-1 0 0,-4 5-8 0,0-5 8 0,0-3 0 16,0 0 0-16,0-1 0 0,0-7 0 0,0 0 0 15,0 0 0-15,0 0 0 0,0 0 0 0,0 0 0 16,0 0 0-16,0 0 0 0,0 0 0 0,0 0 0 16,-4-3 0-16,-9-5 0 0,9 0 0 0,4-4 0 15,-9-3 0-15,5 0 8 0,4 3-8 0,0-11 0 16,0 4 0-16,-5 3 8 0,10-3-8 0,-5 3 0 16,13 1 0-16,-13-4 8 0,0 3-8 0,4 1 0 15,9-1 8-15,-9 5-8 0,1-5 0 0,-1 5 0 16,5-1 0-16,-9-3 8 0,8 3-8 0,1 0 0 15,0 1 0-15,4 3 8 0,-5-3-8 0,1 7 0 16,0-4 0-16,-1 4 0 0,1 4 0 0,4 0 0 16,-13 0 8-16,18 12-8 0,-10-1 8 0,5 9-8 15,0-9 10-15,-4 9-10 0,4-1 8 0,-9 4-8 16,14 0 0-16,-14 4 9 0,5-8-9 0,-5 5 0 0,0-5 0 16,1 0 0-16,-5 1 12 0,8-9 1 0,-3 1 0 0,-1-5 0 31,-4-7-60-31,0 0-12 0,0 0-2 0,0 0-1 15,13 0-62-15,-13 0-12 0,18-3-2 0,-10-5-1 0,5 0-35 0,5 0-7 0,-10 1-2 16,5-1-551-16,0-4-110 0</inkml:trace>
  <inkml:trace contextRef="#ctx0" brushRef="#br0" timeOffset="34516.017">23782 5238 230 0,'0'0'20'0,"0"0"-20"16,0 0 0-16,0 0 0 0,0 0 493 0,0 0 95 15,0 0 18-15,0 0 4 0,0 0-363 0,0 0-73 16,0 0-14-16,0 0-4 0,-9-3-89 0,1 3-19 16,8 0-3-16,-9 7-1 0,-4 1-29 0,9 0-7 15,-14-1 0-15,14 5-8 0,-13 0 8 0,12 3-8 16,-8-3 0-16,9 3 0 0,-5-3 0 0,0 3 8 16,9 4-8-16,0 1 0 0,0-5 40 0,0 4 2 15,0-3 0-15,0-1 0 0,9 5-26 0,0-5-4 16,0-3-2-16,4-1 0 0,-9 1 10 0,9-4 3 15,4-5 0-15,-8 1 0 0,4-4-10 0,4-4-1 16,-8 1-1-16,4-5 0 16,4-4-11-16,-8 5 0 0,4-9 0 0,0 4 0 0,-8 1 0 0,3-5 0 15,1 5 0-15,8 3 0 0,-17-11 0 0,5 3 0 16,-1 1 0-16,9 3 0 0,-13-3 0 0,4 3 0 16,-4-3 0-16,5-1 0 0,-5 1 0 0,8 7 0 0,-8-11 0 0,0 7 0 15,0 1 0-15,0-1 0 0,0 1 8 0,0 3-8 16,0 0 0-16,0 8 0 0,0 0 0 0,0 0 8 15,0 0-8-15,0 0 10 0,0 0-10 0,0 0 10 16,0 0 3-16,0 0 1 0,0 0 0 0,0 12 0 16,9-4-3-16,0 3-1 0,-9 1 0 0,4 3 0 15,9-3-10-15,-9 3 8 0,-4 1-8 0,5 3 8 16,-1 0-8-16,5 1 0 0,-5-1 0 0,9 0 8 16,-8-3-8-16,8 3 0 0,-5 0 0 0,5-3 0 15,-8-1 0-15,12 1 0 0,-4-5-10 0,-9-3 10 16,-4-8-71-16,0 0-8 0,18 0-1 0,-18 0-1 15,8 0-189-15,-8 0-38 0,13-8-7 0</inkml:trace>
  <inkml:trace contextRef="#ctx0" brushRef="#br0" timeOffset="34799.916">24151 5277 403 0,'0'0'36'0,"0"0"-36"16,0 0 0-16,0 0 0 0,0 0 308 0,0 0 54 15,0 0 11-15,0 0 3 0,0 0-194 0,0 0-38 16,0 0-8-16,0 0-2 0,0 0-27 0,0 0-6 16,0 0-1-16,0 0 0 0,0 0 3 0,0 0 0 15,0 0 0-15,0 0 0 0,0 12-30 0,0-1-5 16,0 5-2-16,0-9 0 0,5 5-22 0,-1 3-4 16,-4-3 0-16,9 3-1 0,-5-3-14 0,-4 3-2 0,4 1-1 15,9 3 0-15,-13-3-13 0,5-1-9 0,8 4 12 0,-5 1-12 16,1-5 8-16,-5 1-8 0,1-5 0 0,-1-3 0 31,-4-8-18-31,0 0-7 0,9 0-2 0,-5-4 0 0,9-4-135 0,-13-3-27 0,0-1-6 16,4-3-1-16,-4-5-49 0,5 1-11 0</inkml:trace>
  <inkml:trace contextRef="#ctx0" brushRef="#br0" timeOffset="35382.157">24416 5393 230 0,'0'0'20'0,"0"0"-20"0,0 0 0 0,0 0 0 0,0 0 250 0,0 0 46 16,0 0 8-16,0 0 3 0,0 0-38 0,0 0-7 15,0 0-2-15,0 0 0 0,0 0-109 0,0 0-23 16,0 0-4-16,0 0 0 0,0-8-72 0,0-3-15 15,0-5-2-15,-9 5-1 0,5-9-23 0,0 9-11 16,-1-9 10-16,-3-3-10 0,3 4 0 0,5 7 0 16,-4-3 0-16,-5 7 0 0,9 0 0 0,0 1 0 15,0 7 0-15,0 0 0 0,0 0 12 0,0 0-3 16,13 7-1-16,-8 1 0 0,8 4 16 0,-9 3 2 16,9-3 1-16,-4 3 0 0,-1-3-4 0,-3 7-1 0,-1-7 0 0,9 3 0 15,-9 4-22-15,1 1 0 0,4-5 0 0,-5 4 8 16,0-3-8-16,5 3 0 0,-5-7 0 0,-4-1 8 15,5 5 7-15,-5-9 1 0,0-7 1 0,0 0 0 16,0 0 1-16,0 0 0 0,0 0 0 0,0 0 0 16,0 0 10-16,0 0 1 0,0 0 1 0,0 0 0 15,0 0 1-15,0 0 0 0,0-11 0 0,0-1 0 16,0 5-13-16,0-1-2 0,0 0-1 0,0-3 0 16,0-1-7-16,4 4-8 0,-4-3 11 0,0-1-11 15,9 1 8-15,-9-5-8 0,0 5 0 0,4-1 0 16,0-4 0-16,5 5 0 0,-9-1 0 0,4-3 0 0,1 3 11 0,3 1-11 15,-3 3 10-15,3-4-10 0,1 5 22 0,-5 3-2 16,9-4 0-16,-8 4 0 0,8 0-1 0,-9 1-1 16,5 3 0-16,-1 0 0 0,1 0-8 0,4 3-2 15,-8 1 0-15,8 0 0 0,-5 4-8 0,1 3 0 16,8 5 0-16,-12-5 0 0,8 5 0 0,-9-1 0 16,5 5 0-16,-1-5 7 0,-8 1-7 0,5-5 0 15,-1 5 0-15,5-5 0 16,-9-11-107-16,0 0-17 0,0 0-4 0,-9 0-1380 0</inkml:trace>
  <inkml:trace contextRef="#ctx0" brushRef="#br0" timeOffset="35491.021">24195 5065 2959 0,'13'19'131'0,"-5"-15"27"0,1 4-126 0,-5-5-32 15,5 1 0-15,4 0 0 0,0-4 32 0,-9 0 1 0,14-4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7:1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31 2760 0 0,'0'0'455'0'0,"0"0"867"0"0,11-18 7726 0 0,-10 17-8063 0 0,4-6 4934 0 0,-5 6-5689 0 0,0 1-1 0 0,0 0 1 0 0,1 0-1 0 0,-1 0 1 0 0,0 0 0 0 0,0 0-1 0 0,0-1 1 0 0,0 1 0 0 0,0 0-1 0 0,1 0 1 0 0,-1 0 0 0 0,0 0-1 0 0,0 0 1 0 0,0 0 0 0 0,1 0-1 0 0,-1 0 1 0 0,0-1-1 0 0,0 1 1 0 0,0 0 0 0 0,1 0-1 0 0,-1 0 1 0 0,0 0 0 0 0,0 0-1 0 0,0 0 1 0 0,1 0 0 0 0,-1 0-1 0 0,0 0 1 0 0,0 0 0 0 0,0 1-1 0 0,1-1 1 0 0,-1 0 0 0 0,0 0-1 0 0,0 0 1 0 0,0 0-1 0 0,1 0 1 0 0,-1 0 0 0 0,0 0-230 0 0,-1 1 40 0 0,0 0 1 0 0,0 0 0 0 0,0 0-1 0 0,0 0 1 0 0,0 0-1 0 0,0 0 1 0 0,1 0 0 0 0,-1 0-1 0 0,0 1 1 0 0,1-1-1 0 0,-1 1-40 0 0,0-1 71 0 0,-56 95 1465 0 0,36-59-1411 0 0,8-16-96 0 0,9-16-21 0 0,0 1 0 0 0,1-1-1 0 0,-1 1 1 0 0,1 0-1 0 0,1 0 1 0 0,-2 3-8 0 0,1-1 12 0 0,0 0 0 0 0,-1 0 0 0 0,0-1 0 0 0,-1 1 0 0 0,-4 6-12 0 0,3-6 4 0 0,2-2 36 0 0,2-5-6 0 0,1 1 0 0 0,0 0 0 0 0,0 0 0 0 0,0-1 0 0 0,0 1 0 0 0,0 0 0 0 0,0 0 0 0 0,0 2-34 0 0,-9 23 24 0 0,5-21-24 0 0,5-6 0 0 0,0 0 0 0 0,-1 1 0 0 0,1-1 0 0 0,0 0 0 0 0,0 1 0 0 0,-1-1 0 0 0,1 1 0 0 0,0-1 0 0 0,0 1 0 0 0,0-1 0 0 0,0 0 0 0 0,0 1 0 0 0,-1-1 0 0 0,1 1 0 0 0,0-1 0 0 0,0 1 0 0 0,0-1 0 0 0,0 1 0 0 0,0-1 0 0 0,1 1 0 0 0,-1-1 0 0 0,0 0 0 0 0,0 1 0 0 0,0 0 0 0 0,0 0 0 0 0,-1 1-2 0 0,0-1 3 0 0,1 16 11 0 0,0-17-10 0 0,0 1 0 0 0,0-1 0 0 0,0 0 1 0 0,-1 1-1 0 0,1-1 0 0 0,0 1 0 0 0,0-1 0 0 0,0 1 1 0 0,0-1-1 0 0,0 0 0 0 0,0 1 0 0 0,-1-1 0 0 0,1 0 1 0 0,0 1-1 0 0,0-1 0 0 0,-1 0 0 0 0,1 1 0 0 0,0-1 1 0 0,0 0-1 0 0,-1 1 0 0 0,1-1 0 0 0,0 0 0 0 0,-1 0 1 0 0,1 1-1 0 0,-1-1 0 0 0,1 0 0 0 0,0 0 0 0 0,-1 0 1 0 0,1 1-3 0 0,-1-1 53 0 0,1 0 11 0 0,0 0 0 0 0,0 0 0 0 0,0 1-11 0 0,0 6-42 0 0,-3-3 0 0 0,-1-1 31 0 0,-1 0-20 0 0,3-2 20 0 0,0-1-16 0 0,0-1-8 0 0,0 0 0 0 0,-1 0 0 0 0,1 0 0 0 0,0 0 0 0 0,0 0 0 0 0,0 0 1 0 0,0-1-1 0 0,0 1 0 0 0,0-1 0 0 0,1 1 0 0 0,-1-1 0 0 0,0 0 0 0 0,1 0 0 0 0,-2-1-18 0 0,1 0 25 0 0,-48-54 50 0 0,23 26-31 0 0,14 18 5 0 0,1-1 0 0 0,0-1 0 0 0,2 1 0 0 0,-8-14-49 0 0,10 15 2 0 0,-1 0 0 0 0,0 0 1 0 0,-1 1-1 0 0,-2-2-2 0 0,-5-6-1 0 0,8 9 1 0 0,6 6 0 0 0,-1 0 0 0 0,0 1 0 0 0,-1-1 0 0 0,1 1 0 0 0,-1 0 0 0 0,0 0 0 0 0,0 0 0 0 0,0 1 0 0 0,-3-2 0 0 0,4 2 0 0 0,3 3 0 0 0,0 0 0 0 0,0 0 0 0 0,0 0 0 0 0,1-1 0 0 0,-1 1 0 0 0,0 0 0 0 0,0-1 0 0 0,0 1 0 0 0,0-1 0 0 0,1 1 0 0 0,-1-1 0 0 0,0 1 0 0 0,1-1 0 0 0,-1 1 0 0 0,0-1 0 0 0,1 0 0 0 0,-1 0 0 0 0,1 1 0 0 0,-1-2 0 0 0,-11-13 0 0 0,12 15-7 0 0,-1-1-1 0 0,1 1 1 0 0,-1-1-1 0 0,1 1 1 0 0,-1-1-1 0 0,1 0 1 0 0,-1 1 0 0 0,1-1-1 0 0,0 0 1 0 0,-1 1-1 0 0,1-1 1 0 0,0 0 0 0 0,-1 0-1 0 0,1 1 1 0 0,0-1-1 0 0,0 0 1 0 0,0 0-1 0 0,0 1 1 0 0,0-1 0 0 0,0 0 7 0 0,5-5-478 0 0,-3 5 213 0 0,4-4-739 0 0,1 2-53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7:45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11787 7954 3680 0 0,'0'0'167'0'0,"-11"0"486"0"0,-22-2 12231 0 0,-6 0-8350 0 0,-72 9-981 0 0,-4-1-1746 0 0,-42 3-519 0 0,135-7-1146 0 0,0 0 1 0 0,0 2-1 0 0,0 0 1 0 0,0 2 0 0 0,1 1-1 0 0,-7 3-142 0 0,-37 10 282 0 0,48-15-203 0 0,0 2-1 0 0,0 0 1 0 0,1 0 0 0 0,-1 2-1 0 0,-9 7-78 0 0,-25 18 574 0 0,0 4-574 0 0,-2 1 281 0 0,38-28-164 0 0,0 1 0 0 0,-8 9-117 0 0,18-17 51 0 0,0 1 1 0 0,1 0-1 0 0,0 1 0 0 0,0-1 1 0 0,0 1-1 0 0,1 0 0 0 0,0 0 1 0 0,0 0-1 0 0,0 1-51 0 0,0 2 69 0 0,0-4-21 0 0,2 0 0 0 0,-1 0 0 0 0,1 0 0 0 0,-1 1 0 0 0,2-1 0 0 0,-1 0 0 0 0,0 4-48 0 0,-6 41 147 0 0,7-21-78 0 0,1-1 1 0 0,4 20-70 0 0,-3-34 47 0 0,-1-9-40 0 0,0 0 1 0 0,-1-1-1 0 0,1 1 1 0 0,1 0-1 0 0,-1 0 1 0 0,1-1-1 0 0,0 1 0 0 0,0 0-7 0 0,13 29 4 0 0,-10-23-204 0 0,-1 0-1 0 0,2 0 1 0 0,2 3 200 0 0,2 2 213 0 0,-6-8-113 0 0,1 0-1 0 0,0-1 1 0 0,0 0 0 0 0,1 0-1 0 0,0-1 1 0 0,1 1-100 0 0,13 11 22 0 0,0-1-1 0 0,2-1 1 0 0,0-1 0 0 0,1-1 0 0 0,3 0-22 0 0,-5-4 0 0 0,0-2 0 0 0,8 2 0 0 0,-11-5 0 0 0,-1 2 0 0 0,0 0 0 0 0,0 1 0 0 0,1 1 0 0 0,44 25 0 0 0,-48-27 0 0 0,0 1 0 0 0,0-1 0 0 0,14 3 0 0 0,-13-4 0 0 0,1 0 0 0 0,1-1 0 0 0,0-1 0 0 0,0-1 0 0 0,3 0 0 0 0,19 3 0 0 0,103 17 0 0 0,-41-9 0 0 0,-78-11 0 0 0,0-2 0 0 0,-1 0 0 0 0,8-2 0 0 0,7 0 0 0 0,-8 0-526 0 0,29-6 526 0 0,9 0-374 0 0,-16 3 824 0 0,-1-3 0 0 0,26-7-450 0 0,-64 11 0 0 0,1-1 0 0 0,-1 0 0 0 0,0-1 0 0 0,-1 0 0 0 0,1-1 0 0 0,-1 0 0 0 0,0-1 0 0 0,0 0 0 0 0,5-6 0 0 0,13-12 0 0 0,0-2 0 0 0,10-14 0 0 0,-16 19-35 0 0,1 1 0 0 0,25-17 35 0 0,-19 16-23 0 0,-12 9-14 0 0,-7 4 11 0 0,0 1-1 0 0,0-1 1 0 0,-1-1 0 0 0,0 1-1 0 0,0-2 1 0 0,-1 0-1 0 0,6-9 27 0 0,16-33-53 0 0,-27 47 47 0 0,-1 0 0 0 0,1 0 0 0 0,-1-1 0 0 0,-1 1 1 0 0,1-1-1 0 0,-1 1 0 0 0,0-1 0 0 0,-1 0 6 0 0,8-24-17 0 0,-5 21 12 0 0,-1 0 1 0 0,-1 0-1 0 0,0 0 1 0 0,0-1-1 0 0,-1 1 1 0 0,-1-1-1 0 0,0-2 5 0 0,-1-13-16 0 0,-1-1 0 0 0,-2-7 16 0 0,3 29 0 0 0,-1 0 0 0 0,1-1 0 0 0,-1 1 0 0 0,0 1 0 0 0,-1-1 0 0 0,1 0 0 0 0,-3-4 0 0 0,-10-20 0 0 0,8 14 0 0 0,-1 0 0 0 0,-1 0 0 0 0,0 1 0 0 0,-1 0 0 0 0,0 0 0 0 0,-1 1 0 0 0,0 1 0 0 0,-1 0 0 0 0,-1 0 0 0 0,-9-6 0 0 0,-24-22 0 0 0,-7-6 0 0 0,48 42 0 0 0,-15-11 10 0 0,-1 0 0 0 0,-13-6-10 0 0,26 17 3 0 0,0 1 1 0 0,0-1 0 0 0,0 1 0 0 0,0 1-1 0 0,-1-1 1 0 0,1 2 0 0 0,-1-1 0 0 0,1 1-1 0 0,-5 0-3 0 0,-37-1 71 0 0,0 3 1 0 0,0 1-1 0 0,-44 9-71 0 0,67-4 37 0 0,0 0-1 0 0,0 2 1 0 0,-19 9-37 0 0,15-6 36 0 0,0-1-1 0 0,-11 2-35 0 0,27-11-207 0 0,1 0-1 0 0,-13 0 208 0 0,8-1-374 0 0,-11-3-3300 0 0,19 2-6607 0 0</inkml:trace>
  <inkml:trace contextRef="#ctx0" brushRef="#br0" timeOffset="2214.438">312 79 2304 0 0,'0'0'679'0'0,"0"0"2010"0"0,0 0 883 0 0,0 0 178 0 0,0 0-350 0 0,0 0-1600 0 0,0 0-705 0 0,0 0-139 0 0,-8-2 489 0 0,3 0-1199 0 0,-1 1 0 0 0,1 0 0 0 0,0 0 0 0 0,0 1 0 0 0,-1-1-1 0 0,1 1 1 0 0,0 0 0 0 0,0 1 0 0 0,-1 0 0 0 0,1-1 0 0 0,0 1 0 0 0,0 1 0 0 0,-1-1-246 0 0,-2 2 153 0 0,-1 0 0 0 0,1 1 0 0 0,0-1 1 0 0,0 2-1 0 0,0-1 0 0 0,1 1 0 0 0,-5 3-153 0 0,-11 9 226 0 0,16-11-200 0 0,0-1 0 0 0,-1 1 0 0 0,2 0 0 0 0,-1 0 0 0 0,1 0 0 0 0,0 1 0 0 0,-5 7-26 0 0,-2 7 11 0 0,2-1 0 0 0,0 2-1 0 0,1-1 1 0 0,1 1 0 0 0,1 1-1 0 0,-2 9-10 0 0,7-16 85 0 0,0 1-1 0 0,2-1 1 0 0,0 1 0 0 0,1-1-1 0 0,0 5-84 0 0,0 2 73 0 0,1-6 10 0 0,-1 0-1 0 0,2 0 0 0 0,0-1 1 0 0,1 1-1 0 0,1-1 0 0 0,1 0 0 0 0,0 0 1 0 0,5 9-83 0 0,24 35 572 0 0,-27-43-618 0 0,1-1 0 0 0,1 0-1 0 0,1 0 1 0 0,1-1 0 0 0,11 14 46 0 0,3-1 112 0 0,1-1 0 0 0,12 9-112 0 0,-29-29 129 0 0,0 0 1 0 0,0 0-1 0 0,1-1 0 0 0,0 0 1 0 0,0 0-1 0 0,0-1 0 0 0,8 2-129 0 0,-10-5 124 0 0,-1 0 0 0 0,1-1 0 0 0,0 0 0 0 0,0 0 0 0 0,0-1 0 0 0,0 1 0 0 0,0-2 0 0 0,0 0 0 0 0,0 0 0 0 0,0 0 0 0 0,-1-1-1 0 0,8-2-123 0 0,11-5 198 0 0,-2-1-1 0 0,1-1 0 0 0,3-4-197 0 0,10-4 115 0 0,-29 15-96 0 0,-1-1 0 0 0,1-1 0 0 0,-2 1 0 0 0,1-1 0 0 0,-1 0 0 0 0,7-7-19 0 0,7-10 131 0 0,8-13-131 0 0,-17 22 8 0 0,-4 2-36 0 0,0-1 0 0 0,-1 1 0 0 0,-1-1 0 0 0,0 0 0 0 0,3-11 28 0 0,1 0-20 0 0,-5 9 20 0 0,0 0 0 0 0,3-16 0 0 0,1-5 0 0 0,-5 16 4 0 0,0 0-1 0 0,-1-1 1 0 0,-1 1 0 0 0,-1-1-1 0 0,-2-17-3 0 0,1 21 55 0 0,-1 0-62 0 0,-1 0 0 0 0,0 0 0 0 0,-2 0-1 0 0,0 0 1 0 0,-1 1 0 0 0,0-1 0 0 0,-2 1-1 0 0,0 1 1 0 0,-7-12 7 0 0,5 10-7 0 0,-1 1 0 0 0,-1 1-1 0 0,0-1 1 0 0,-1 2 0 0 0,-1 0 0 0 0,-1 0 0 0 0,1 1-1 0 0,-2 1 1 0 0,0 0 0 0 0,-14-8 7 0 0,12 12-15 0 0,-1-1 1 0 0,0 2-1 0 0,-1 1 0 0 0,0 0 1 0 0,0 1-1 0 0,0 1 0 0 0,0 1 1 0 0,-14 0 14 0 0,21 3-2 0 0,-1 0 1 0 0,1 1-1 0 0,-1 0 1 0 0,1 1-1 0 0,-1 1 1 0 0,1 0-1 0 0,-5 2 2 0 0,11-3 0 0 0,0 1 0 0 0,1-1 0 0 0,-1 2 0 0 0,1-1 0 0 0,0 0 0 0 0,0 1 0 0 0,0 0 0 0 0,-3 3 0 0 0,-2 3 0 0 0,0 0 0 0 0,1 1 0 0 0,-3 5 0 0 0,7-8 10 0 0,0 1 0 0 0,0 0 0 0 0,1 1-1 0 0,0-1 1 0 0,-1 5-10 0 0,-5 14 15 0 0,6-19-519 0 0,1 1 0 0 0,0 0 0 0 0,0 0-1 0 0,1 1 1 0 0,0-1 0 0 0,1 0 0 0 0,0 8 504 0 0,3-9-10015 0 0</inkml:trace>
  <inkml:trace contextRef="#ctx0" brushRef="#br0" timeOffset="6035.819">627 879 12752 0 0,'0'0'289'0'0,"0"0"40"0"0,0 0 22 0 0,0 0-40 0 0,0 0-73 0 0,0 0 452 0 0,0 0 218 0 0,0 0 41 0 0,-4 1 2075 0 0,3-1-2870 0 0,1 1 1 0 0,-1-1-1 0 0,0 1 1 0 0,0-1-1 0 0,1 1 1 0 0,-1-1 0 0 0,0 1-1 0 0,1-1 1 0 0,-1 1-1 0 0,1 0 1 0 0,-1-1-1 0 0,1 1 1 0 0,-1 0-1 0 0,1 0 1 0 0,0-1 0 0 0,-1 1-1 0 0,1 0 1 0 0,0 0-1 0 0,-1 0 1 0 0,1-1-1 0 0,0 1 1 0 0,0 0-1 0 0,0 0 1 0 0,0 0-1 0 0,0 0-154 0 0,0 2 183 0 0,0-1-1 0 0,0 1 1 0 0,1 0-1 0 0,0-1 1 0 0,-1 1-1 0 0,1-1 1 0 0,0 1-1 0 0,0-1 1 0 0,1 1-183 0 0,2 6 281 0 0,1-1 0 0 0,0-1-1 0 0,0 1 1 0 0,1-1 0 0 0,1 1-281 0 0,57 67 933 0 0,-47-58-867 0 0,1-1-1 0 0,8 6-65 0 0,19 9 722 0 0,0-1 0 0 0,28 11-722 0 0,-45-26 80 0 0,0 1 96 0 0,16 5-176 0 0,-37-18 28 0 0,-1 1-1 0 0,1 0 1 0 0,-1 0-1 0 0,1 1 1 0 0,1 2-28 0 0,25 16 103 0 0,-10-10-53 0 0,1-1 0 0 0,0-2 0 0 0,4 1-50 0 0,48 19 248 0 0,-48-18-122 0 0,8 7 82 0 0,-30-15-169 0 0,-1 0 0 0 0,2-1 0 0 0,-1 0 0 0 0,0 0 0 0 0,1-1 0 0 0,6 3-39 0 0,-5-3 41 0 0,0 0 1 0 0,0 1-1 0 0,-1 0 1 0 0,8 4-42 0 0,24 8 95 0 0,42 11 4 0 0,-20-6-17 0 0,2-4 313 0 0,0-2-395 0 0,-39-10 97 0 0,17 4 27 0 0,-26-4-92 0 0,1-1-1 0 0,0 0 0 0 0,7-1-31 0 0,22 4 37 0 0,-3 3-37 0 0,-6-2 0 0 0,26 2 0 0 0,68 5 64 0 0,-95-10-41 0 0,-2-1 71 0 0,14 0-94 0 0,99 0 139 0 0,3-11 41 0 0,-60 2-96 0 0,-59 6-66 0 0,1 1 0 0 0,25 5-18 0 0,-20-2 28 0 0,25-1-28 0 0,-32-4 25 0 0,27-5-25 0 0,-27 2 52 0 0,1 2-1 0 0,-1 0-51 0 0,12 4 13 0 0,-1 1 1 0 0,0 2-1 0 0,4 2-13 0 0,117 30 40 0 0,-130-30-40 0 0,20 1 0 0 0,-8-2 0 0 0,14 2 0 0 0,35-1 0 0 0,25 3 0 0 0,97 11 0 0 0,-174-20 0 0 0,-27-2 0 0 0,1 1 0 0 0,0 1 0 0 0,0 1 0 0 0,2-1 0 0 0,0 0 0 0 0,0-1 0 0 0,5-1 0 0 0,15-1 0 0 0,49-1 0 0 0,-44 0 0 0 0,27 3 0 0 0,109 1 0 0 0,-80-3 0 0 0,12 6 0 0 0,-83-3 0 0 0,0-1 0 0 0,12-3 0 0 0,27 0 0 0 0,71-5 0 0 0,-120 6 0 0 0,29-1 0 0 0,0 2 0 0 0,11 2 0 0 0,128 0 0 0 0,-95-2 0 0 0,-54 3 0 0 0,31 5 0 0 0,-38-3 0 0 0,28 5 0 0 0,43 13 0 0 0,20 5 0 0 0,-40-9 0 0 0,-30-10 0 0 0,79 10 0 0 0,-43-9 0 0 0,0 4 0 0 0,81 23 0 0 0,-89-10 0 0 0,-48-15 0 0 0,-1-2 0 0 0,28 5 0 0 0,-31-7 0 0 0,0 0 0 0 0,19 9 0 0 0,1 0 0 0 0,44 13 0 0 0,168 53 0 0 0,-205-67 0 0 0,-1 3 0 0 0,30 16 0 0 0,-47-19 0 0 0,-13-6 0 0 0,-2 1 0 0 0,3 1 0 0 0,83 49 0 0 0,-40-23 0 0 0,-38-22 0 0 0,-1-2 0 0 0,22 7 0 0 0,7 3 0 0 0,19 9 0 0 0,-47-22 0 0 0,0 1 0 0 0,14 9 0 0 0,-3 1 0 0 0,-17-11 0 0 0,-1 2 0 0 0,4 3 0 0 0,88 56 0 0 0,-66-42 0 0 0,-18-12 0 0 0,-2 2 0 0 0,3 2 0 0 0,41 33 0 0 0,-37-30 0 0 0,-2 1 0 0 0,-1 1 0 0 0,-1 1 0 0 0,9 13 0 0 0,96 111-64 0 0,-110-125 50 0 0,2-2-1 0 0,9 7 15 0 0,14 12-24 0 0,-28-22 22 0 0,-1 0-1 0 0,-1 1 1 0 0,0 1 0 0 0,-2 1 0 0 0,4 9 2 0 0,6 5 0 0 0,-18-26 0 0 0,0 1 0 0 0,7 13 0 0 0,-5-6 3 0 0,52 104-97 0 0,-30-56 72 0 0,-13-29 6 0 0,-2 2 1 0 0,6 21 15 0 0,8 19 0 0 0,-11-21-15 0 0,21 70-34 0 0,-34-109 49 0 0,9 20 0 0 0,3 8 0 0 0,-18-42 0 0 0,1 0 0 0 0,1 0 0 0 0,0-1 0 0 0,1 3 0 0 0,-1-3 0 0 0,-1 0 0 0 0,1 0 0 0 0,-1 1 0 0 0,2 6 0 0 0,5 19 0 0 0,-1 1 0 0 0,-2-1 0 0 0,2 25 0 0 0,-7-44 0 0 0,1 1 0 0 0,0-1 0 0 0,3 6 0 0 0,-2-5 0 0 0,0 0 0 0 0,-1 0 0 0 0,0 1 0 0 0,-1 0 0 0 0,1-1 0 0 0,1 0 0 0 0,0 0 0 0 0,1-1 0 0 0,5 10 0 0 0,-1 0-15 0 0,-7-16 5 0 0,1 1 0 0 0,0-1 0 0 0,0 0 1 0 0,0 0-1 0 0,5 4 10 0 0,-5-6 0 0 0,0 0 0 0 0,-1 1 0 0 0,1-1 0 0 0,-1 0 0 0 0,0 1 0 0 0,1 3 0 0 0,7 19 0 0 0,-4-14 0 0 0,-1 2 0 0 0,-1-1 0 0 0,-1 0 0 0 0,1 8 0 0 0,8 29 0 0 0,15 77 0 0 0,-3-21 0 0 0,-8-38 0 0 0,-11-50 0 0 0,-1 1 0 0 0,0 7 0 0 0,0 3 0 0 0,9 67 0 0 0,-9-57 0 0 0,1 7 0 0 0,0-3 0 0 0,1 1 0 0 0,6 11 0 0 0,-9-39 0 0 0,0 1 0 0 0,-1-1 0 0 0,-1 1 0 0 0,0 2 0 0 0,1 0 0 0 0,2 3 0 0 0,5 29 0 0 0,-2 5 0 0 0,5 27 0 0 0,5 49 0 0 0,-10-77 0 0 0,3 27 0 0 0,8-5 0 0 0,-9-31 0 0 0,16 87 0 0 0,-9-38 0 0 0,-10-71 0 0 0,-4-21 0 0 0,-1-1 0 0 0,1 1 0 0 0,-2 0 0 0 0,1-1 0 0 0,0 1 0 0 0,-1 1 0 0 0,1 0 0 0 0,0-1 0 0 0,0 1 0 0 0,0-1 0 0 0,1 1 0 0 0,-1-1 0 0 0,1 1 0 0 0,2 1 0 0 0,3 13 0 0 0,-5-16 0 0 0,-1 0 0 0 0,1-1 0 0 0,0 0 0 0 0,0 1 0 0 0,0-1 0 0 0,0 0 0 0 0,1 0 0 0 0,-1 0 0 0 0,0 0 0 0 0,0 0 0 0 0,0 0 0 0 0,0 0 0 0 0,-1 0 0 0 0,1 0 0 0 0,-1 1 0 0 0,0 0 0 0 0,1 1 0 0 0,0 1 0 0 0,0-1 0 0 0,1 0 0 0 0,1 3 0 0 0,-1-4 0 0 0,-1 1 0 0 0,0-1 0 0 0,0 1 0 0 0,0 0 0 0 0,-1-1 0 0 0,1 3 0 0 0,4 20-2 0 0,-4-19-15 0 0,0 0-1 0 0,0 0 1 0 0,-1 0-1 0 0,0 1 1 0 0,-1-1-1 0 0,0 6 18 0 0,0-6 1 0 0,0 0 1 0 0,0 0-1 0 0,1 0 0 0 0,0 0 0 0 0,0 0 0 0 0,1 0 0 0 0,0 0-1 0 0,19 54 101 0 0,-7-25-71 0 0,-13-32-30 0 0,1 0 0 0 0,0 0 0 0 0,0 0 0 0 0,1-1 0 0 0,-1 1 0 0 0,1-1 0 0 0,0 0 0 0 0,2 2 0 0 0,-3-3 0 0 0,0 0 0 0 0,0 0 0 0 0,0 0 0 0 0,-1 0 0 0 0,1 0 0 0 0,0 2 0 0 0,9 17 0 0 0,36 47 0 0 0,7 7 0 0 0,-42-58 18 0 0,-1 0 1 0 0,-1 0-1 0 0,3 7-18 0 0,-1-1 9 0 0,2 6-9 0 0,-3 0 0 0 0,0 1 0 0 0,-2 0 0 0 0,-1 0 0 0 0,0 7 0 0 0,7 10 0 0 0,-2-10 0 0 0,-13-36 0 0 0,1-1 0 0 0,-1 1 0 0 0,1 0 0 0 0,0-1 0 0 0,-1 1 0 0 0,1-1 0 0 0,0 1 0 0 0,0-1 0 0 0,0 1 0 0 0,0-1 0 0 0,0 1 0 0 0,0-1 0 0 0,1 0 0 0 0,-1 0 0 0 0,0 1 0 0 0,1-1 0 0 0,-1 0 0 0 0,1 0 0 0 0,6 6 0 0 0,40 38 64 0 0,-31-30-64 0 0,-15-14 0 0 0,0 1 0 0 0,0-1 0 0 0,0 1 0 0 0,0 0 0 0 0,0 0 0 0 0,-1 0 0 0 0,1-1 0 0 0,0 2 0 0 0,-1-1 0 0 0,1 0 0 0 0,-1 0 0 0 0,0 1 0 0 0,4 8 0 0 0,0 1 0 0 0,0 0 0 0 0,1-1 0 0 0,1 2 0 0 0,5 10 0 0 0,-10-19 0 0 0,-1 0 0 0 0,1-1 0 0 0,0 1 0 0 0,0-1 0 0 0,0 0 0 0 0,1 0 0 0 0,-1 0 0 0 0,1 0 0 0 0,0 0 0 0 0,21 29 0 0 0,-9-16 0 0 0,-12-12 0 0 0,1 0 0 0 0,0 0 0 0 0,-1-1 0 0 0,1 1 0 0 0,3 1 0 0 0,22 16 0 0 0,-28-19 0 0 0,1-1 0 0 0,0 0 0 0 0,-1 0 0 0 0,1 1 0 0 0,-1-1 0 0 0,1 1 0 0 0,-1 0 0 0 0,1 0 0 0 0,11 11 0 0 0,20 11 0 0 0,-9-5 0 0 0,-20-16 1 0 0,-1 0-5 0 0,0-1 1 0 0,0 0-1 0 0,0 1 0 0 0,0-1 0 0 0,0-1 1 0 0,4 3 3 0 0,0 4-18 0 0,0 0 0 0 0,-1 0 0 0 0,0 1 0 0 0,0 2 18 0 0,11 11-58 0 0,-17-21 228 0 0,1 1-329 0 0,-1-2 140 0 0,0 1 0 0 0,0-1 0 0 0,0 1 0 0 0,0-1 0 0 0,0 1 0 0 0,0-1 0 0 0,0 1 0 0 0,0-1 0 0 0,0 1 0 0 0,0-1 0 0 0,0 1 0 0 0,0-1 0 0 0,0 1 0 0 0,0-1 0 0 0,0 0 0 0 0,0 1 0 0 0,1-1 0 0 0,-1 1 0 0 0,0-1 1 0 0,0 1-1 0 0,1-1 0 0 0,-1 0 0 0 0,0 1 0 0 0,1-1 0 0 0,-1 0 0 0 0,0 1 0 0 0,1-1 0 0 0,-1 0 0 0 0,0 1 0 0 0,1-1 19 0 0,2 4 53 0 0,22 19 543 0 0,-22-20-582 0 0,-1-1-1 0 0,1 0 1 0 0,0 0-1 0 0,0 0 1 0 0,0 0-1 0 0,0-1 1 0 0,0 1-1 0 0,3 0-13 0 0,-5-2-93 0 0,-1 0-119 0 0,19-1-964 0 0,-15-2 541 0 0,-1 0 1 0 0,0-1-1 0 0,0 0 1 0 0,0 1 0 0 0,0-1-1 0 0,0-1 635 0 0,4-9-3424 0 0</inkml:trace>
  <inkml:trace contextRef="#ctx0" brushRef="#br0" timeOffset="8325.698">1734 103 12552 0 0,'0'0'572'0'0,"0"0"-10"0"0,0 0-130 0 0,0 0 780 0 0,-11-9 4740 0 0,4 7-5370 0 0,-1 1-1 0 0,1 0 1 0 0,-1 0 0 0 0,0 0-1 0 0,0 1 1 0 0,1 1 0 0 0,-1-1-1 0 0,-7 2-581 0 0,-5 2 448 0 0,-1 0-1 0 0,1 2 1 0 0,0 0 0 0 0,0 1-1 0 0,1 2 1 0 0,0-1-1 0 0,-2 3-447 0 0,11-5 90 0 0,0 1-1 0 0,0-1 0 0 0,1 1 0 0 0,0 1 0 0 0,0 0 0 0 0,1 0 0 0 0,0 1 0 0 0,1 0 0 0 0,-1 0 0 0 0,2 1-89 0 0,-5 8 267 0 0,2 0 1 0 0,0 1-1 0 0,1 0 0 0 0,-4 16-267 0 0,6-17 220 0 0,-2 3-446 0 0,4-12 219 0 0,0 0-1 0 0,1 1 1 0 0,1-1-1 0 0,0 1 1 0 0,0-1-1 0 0,0 1 1 0 0,1 6 7 0 0,0 4 56 0 0,0-15-28 0 0,1 1 1 0 0,0-1-1 0 0,0 1 1 0 0,0-1-1 0 0,1 1 0 0 0,-1-1 1 0 0,1 1-1 0 0,1-1 1 0 0,0 3-29 0 0,0-2 36 0 0,0 0 1 0 0,-1 0-1 0 0,0 0 1 0 0,1 2-37 0 0,3 20 211 0 0,3-6-212 0 0,0 1-1 0 0,2-2 1 0 0,0 1 0 0 0,9 10 1 0 0,-14-22 13 0 0,-2-4-7 0 0,0-2 0 0 0,0 1-1 0 0,0 0 1 0 0,0-1 0 0 0,1 1-1 0 0,0-1 1 0 0,1 1-6 0 0,9 7 28 0 0,-9-6 18 0 0,2 0 0 0 0,-1-1-1 0 0,0 0 1 0 0,1 0 0 0 0,0 0 0 0 0,0-1 0 0 0,1 0-1 0 0,-1-1 1 0 0,1 0 0 0 0,0 0 0 0 0,0 0-1 0 0,1-1-45 0 0,1 0 30 0 0,15 4 42 0 0,1-2 1 0 0,0-1-1 0 0,8 0-72 0 0,-21-4 9 0 0,0 0-1 0 0,0-1 1 0 0,0 0-1 0 0,-1-1 1 0 0,1 0 0 0 0,-1-1-1 0 0,1 0 1 0 0,-1-1 0 0 0,0-1-1 0 0,-1 0 1 0 0,1 0-1 0 0,-1-1 1 0 0,2-3-9 0 0,0 0 0 0 0,0 1 0 0 0,-1-1 0 0 0,-1 0 0 0 0,0-1 0 0 0,0 0 0 0 0,0-3 0 0 0,4-1 0 0 0,4-7 0 0 0,-9 8 0 0 0,-1-1 0 0 0,-1 0 0 0 0,0-1 0 0 0,-1 1 0 0 0,0-1 0 0 0,2-10 0 0 0,14-49 0 0 0,-20 65-1 0 0,1-8-10 0 0,0 0 0 0 0,-2 0-1 0 0,1-9 12 0 0,-3 20-2 0 0,0 1-1 0 0,0 0 0 0 0,-1-1 1 0 0,0 1-1 0 0,0 0 0 0 0,-1 0 1 0 0,1 0-1 0 0,-2 0 0 0 0,1 0 1 0 0,0 0-1 0 0,-4-5 3 0 0,0 0-9 0 0,0 1 0 0 0,-1-1 0 0 0,0 1-1 0 0,-1 1 1 0 0,0-1 0 0 0,0 1 0 0 0,-9-6 9 0 0,0 1 0 0 0,0 1 0 0 0,0 1 0 0 0,-1 0 0 0 0,0 1 0 0 0,-1 1 0 0 0,-1 1 0 0 0,1 1 0 0 0,-21-5 0 0 0,28 10 2 0 0,-9-3 32 0 0,-21-3-34 0 0,35 8 4 0 0,0 1-1 0 0,0-1 1 0 0,0 1-1 0 0,-1 1 1 0 0,1-1-1 0 0,0 1 1 0 0,0 0-1 0 0,0 1-3 0 0,-5 1 17 0 0,-5 1 6 0 0,0 0 1 0 0,1 2-1 0 0,-1-1 1 0 0,1 2-1 0 0,0 0 1 0 0,1 1-1 0 0,-15 10-23 0 0,-48 34 11 0 0,77-52-48 0 0,0 1-1 0 0,-1 0 1 0 0,1-1-1 0 0,-1 1 1 0 0,1-1-1 0 0,0 0 1 0 0,-1 1-1 0 0,1-1 1 0 0,-1 0 0 0 0,1 0-1 0 0,-1 0 1 0 0,1 0-1 0 0,-1 0 38 0 0,0 0-137 0 0,0 0-556 0 0,2 0-1974 0 0,0 0-7749 0 0</inkml:trace>
  <inkml:trace contextRef="#ctx0" brushRef="#br0" timeOffset="11357.199">11295 8842 3224 0 0,'0'0'709'0'0,"0"0"1771"0"0,0 0 780 0 0,0 0 159 0 0,1 0 311 0 0,3-2-2280 0 0,-4 0 3316 0 0,-1 1-4647 0 0,-1-1 0 0 0,1 0 0 0 0,-1 1 0 0 0,1-1 0 0 0,-1 1 0 0 0,0-1 0 0 0,0 1 1 0 0,0 0-1 0 0,0-1 0 0 0,0 1 0 0 0,0 0 0 0 0,0 1 0 0 0,0-1 0 0 0,-1 0 0 0 0,1 1 0 0 0,0-1 0 0 0,0 1 0 0 0,-1-1 0 0 0,1 1 0 0 0,0 0 0 0 0,-3 0-119 0 0,-9 1 551 0 0,0-1-1 0 0,0 2 0 0 0,-6 1-550 0 0,-6 1 290 0 0,-1-2 553 0 0,0 2-1 0 0,-9 3-842 0 0,24-4 126 0 0,0 0 0 0 0,1 1 0 0 0,0 0 0 0 0,0 1-1 0 0,0 0 1 0 0,-4 4-126 0 0,-33 29 147 0 0,32-25-111 0 0,0 0 0 0 0,1 2 0 0 0,0-1 1 0 0,1 2-1 0 0,1 0 0 0 0,1 1 0 0 0,-2 3-36 0 0,10-12 22 0 0,0 0 0 0 0,1 0 0 0 0,0 1 0 0 0,0-1 0 0 0,1 1 0 0 0,-1 4-22 0 0,2-5 21 0 0,0 0 0 0 0,0 0 0 0 0,1 0-1 0 0,0 1 1 0 0,0-1 0 0 0,1 0 0 0 0,0 0 0 0 0,0 0-21 0 0,2 9 29 0 0,-2-12-17 0 0,0 0 1 0 0,0 0 0 0 0,0 0-1 0 0,1 0 1 0 0,0 0-1 0 0,0 0 1 0 0,2 3-13 0 0,0 0 8 0 0,1 1 60 0 0,0 0-1 0 0,1 0 1 0 0,0-1 0 0 0,6 7-68 0 0,30 28 361 0 0,17 11-361 0 0,-41-39 73 0 0,0-1-1 0 0,12 8-72 0 0,-10-8 140 0 0,16 14-140 0 0,-16-12 150 0 0,16 10-150 0 0,-7-8 33 0 0,1-1 0 0 0,3 0-33 0 0,-20-11 9 0 0,1 0-1 0 0,1-1 1 0 0,-1-1-1 0 0,1 0 1 0 0,-1-1-1 0 0,2-1-8 0 0,29 2 155 0 0,22-1-155 0 0,-19-2 173 0 0,6 3-173 0 0,-1 2 62 0 0,50 6 28 0 0,-92-11-90 0 0,-1 0 0 0 0,1-1 0 0 0,9-1 0 0 0,6 0 0 0 0,-9 0 0 0 0,0-1 0 0 0,0-1 0 0 0,0 0 0 0 0,0-2 0 0 0,12-4 0 0 0,25-6 0 0 0,12-1 0 0 0,-1-2 0 0 0,0-4 0 0 0,21-11 0 0 0,-48 14 0 0 0,-23 11 0 0 0,0 0 0 0 0,1 2 0 0 0,2-1 0 0 0,-3 1 0 0 0,1 0 0 0 0,-1-1 0 0 0,0-1 0 0 0,9-6 0 0 0,55-41 0 0 0,-71 49 0 0 0,22-19-18 0 0,-23 18 8 0 0,1 0 1 0 0,1 1 0 0 0,-1 0 0 0 0,1 0 0 0 0,5-1 9 0 0,-11 5-2 0 0,1 0 0 0 0,0 0 0 0 0,-1 0 0 0 0,1 0 0 0 0,-1 0 0 0 0,0-1 0 0 0,0 0 1 0 0,0 0-1 0 0,0 1 0 0 0,0-2 0 0 0,-1 1 0 0 0,1 0 0 0 0,-1 0 0 0 0,0-1 0 0 0,0 0 2 0 0,0-1-4 0 0,0 0-1 0 0,0 0 1 0 0,-1 0 0 0 0,0-1 0 0 0,0 1-1 0 0,-1 0 1 0 0,1-1 0 0 0,-1 1 0 0 0,0 0-1 0 0,-1-1 1 0 0,1-1 4 0 0,-2-15-55 0 0,2 13 52 0 0,-1 1 1 0 0,1-1 0 0 0,-2 0 0 0 0,1 1 0 0 0,-1-1 0 0 0,-1 1-1 0 0,-1-4 3 0 0,-33-84-53 0 0,35 92 53 0 0,-6-15 0 0 0,-2 0 0 0 0,-11-17 0 0 0,17 31 0 0 0,0-1 0 0 0,0 1 0 0 0,-1 0 0 0 0,0 0 0 0 0,0 0 0 0 0,0 1 0 0 0,0-1 0 0 0,-1 1 0 0 0,1 1 0 0 0,-1-1 0 0 0,-2 0 0 0 0,-150-72 0 0 0,146 69 8 0 0,4 3 6 0 0,0 0 0 0 0,0 1 0 0 0,0 0 0 0 0,-6-2-14 0 0,-9-2 15 0 0,-10-1 30 0 0,7 4-37 0 0,-5-1 87 0 0,-20 1-95 0 0,-83 3 157 0 0,-36 9-157 0 0,5 0 36 0 0,91-5 75 0 0,-16 5-111 0 0,56-4 31 0 0,1 3 0 0 0,-1 0 0 0 0,-23 10-31 0 0,44-11 0 0 0,1 0 0 0 0,1 0 0 0 0,-1 1 0 0 0,1 1 0 0 0,0 0 0 0 0,-4 5 0 0 0,-9 10 0 0 0,20-18 0 0 0,-1 0 0 0 0,0-1 0 0 0,1 1 0 0 0,-2-1 0 0 0,1 0 0 0 0,0-1 0 0 0,-1 1 0 0 0,0-1 0 0 0,0 0 0 0 0,5-3-61 0 0,-1 1 0 0 0,0-1 0 0 0,1 0 0 0 0,-1 0 0 0 0,1 1 0 0 0,-1-1 0 0 0,0 0 0 0 0,1-1 0 0 0,-1 1 0 0 0,0 0 1 0 0,1 0-1 0 0,-1-1 0 0 0,1 1 0 0 0,-1-1 0 0 0,1 1 0 0 0,-1-1 0 0 0,0 0 61 0 0,-25-16-2099 0 0,16 10 1158 0 0,1-2-1231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8:06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2019 10 3392 0 0,'0'0'76'0'0,"0"0"16"0"0,0 0 4 0 0,0 0 32 0 0,0 0 136 0 0,0 0 65 0 0,0 0 1650 0 0,-3-6-4510 0 0,1 3 4313 0 0,2 2 4609 0 0,0 1 6610 0 0,2 11-12332 0 0,0 0 0 0 0,0 0 0 0 0,-1 0-1 0 0,0 1 1 0 0,-1 8-669 0 0,-6 72 1320 0 0,6-80-1320 0 0,0 0 0 0 0,1 0 0 0 0,2 7 0 0 0,6 22 72 0 0,-9-39 37 0 0,2 6 155 0 0,-1 0 1 0 0,-1 0-1 0 0,1 0 1 0 0,-1 0-1 0 0,-1 0 1 0 0,1 0-1 0 0,-2 4-264 0 0,2-10-25 0 0,-1 1-1 0 0,1-1 0 0 0,0 1 1 0 0,0-1-1 0 0,0 1 1 0 0,1-1-1 0 0,-1 1 1 0 0,1 2 25 0 0,1 13 132 0 0,-8 66 71 0 0,1-57-92 0 0,2-15-52 0 0,0 1-35 0 0,0 1 0 0 0,1-1 0 0 0,1 0 0 0 0,0 1 0 0 0,1-1 0 0 0,0 1 0 0 0,1 0 0 0 0,2 5-24 0 0,10 81-368 0 0,-11-79 724 0 0,0 0-1 0 0,-2 9-355 0 0,0-18-15 0 0,-8 79-27 0 0,8-78 75 0 0,-1-7-15 0 0,1 0 0 0 0,1 0 0 0 0,-1 0 0 0 0,1 0 0 0 0,0 0 0 0 0,1 5-18 0 0,6 18 1 0 0,-1 1 0 0 0,-2 0 0 0 0,-1 0 0 0 0,0 6-1 0 0,-1 121 4 0 0,-3-130-4 0 0,10 166 0 0 0,-9-146 0 0 0,0-18 0 0 0,-1 1 0 0 0,-2 0 0 0 0,0 0 0 0 0,-5 18 0 0 0,-3 1 0 0 0,5-23 0 0 0,-1 0 0 0 0,-1 0 0 0 0,-51 168 132 0 0,49-160-145 0 0,0 9 13 0 0,-2 12-55 0 0,-3 1 55 0 0,-24 89 0 0 0,19-83 0 0 0,7-19 0 0 0,-5 8 0 0 0,-13 33 0 0 0,8-24 0 0 0,16-39 0 0 0,-1-1 0 0 0,-7 12 0 0 0,-40 88 0 0 0,27-57 0 0 0,-16 26 0 0 0,13-31 0 0 0,13-24 0 0 0,-10 13 0 0 0,18-32 0 0 0,-13 20 0 0 0,2 0 0 0 0,-6 16 0 0 0,-32 64 0 0 0,0-10 0 0 0,15-29 0 0 0,-28 40 0 0 0,32-55 0 0 0,0 7 0 0 0,-37 74 11 0 0,60-115 40 0 0,-12 15-51 0 0,-1 3 18 0 0,-47 73-31 0 0,59-92-21 0 0,-2-1 0 0 0,-20 23 34 0 0,-8 10 1 0 0,-2 6-1 0 0,12-16 0 0 0,1 2 0 0 0,-13 27 0 0 0,16-22 0 0 0,12-22 0 0 0,-5 15 0 0 0,11-21 0 0 0,-1 0 0 0 0,-10 11 0 0 0,-19 30 0 0 0,4 8 0 0 0,-30 50 0 0 0,35-61 0 0 0,2 2 0 0 0,-9 34 0 0 0,29-62 0 0 0,-6 25 0 0 0,-8 26 0 0 0,14-46 0 0 0,-5 30 0 0 0,-1 1 0 0 0,7-22 0 0 0,-6 16 0 0 0,11-39 0 0 0,-5 26 0 0 0,-2 12 0 0 0,-12 48-64 0 0,5 2 64 0 0,20-108 0 0 0,-8 53-26 0 0,4 0 1 0 0,1 0-1 0 0,4 0 1 0 0,3 0-1 0 0,7 54 26 0 0,8-11 0 0 0,-15-94 0 0 0,1 1 0 0 0,1-1 0 0 0,3 10 0 0 0,4 13 0 0 0,3 8 0 0 0,2-2 0 0 0,1 0 0 0 0,12 18 0 0 0,-27-54 0 0 0,9 17-13 0 0,1 0 0 0 0,0 0 1 0 0,2-1-1 0 0,1-1 0 0 0,14 16 13 0 0,-14-21 0 0 0,1 0 0 0 0,0 0 0 0 0,1-2 0 0 0,4 2 0 0 0,33 22 19 0 0,-15-9 26 0 0,20 9-45 0 0,27 16-60 0 0,-26-16 24 0 0,-22-13 36 0 0,15 8 0 0 0,37 16 0 0 0,206 104 0 0 0,-273-139 0 0 0,50 22 0 0 0,2-3 0 0 0,30 7 0 0 0,-55-21 0 0 0,57 26 0 0 0,-41-16 0 0 0,19 9 0 0 0,-18-8 0 0 0,15 2 0 0 0,-41-17 0 0 0,47 14 0 0 0,-53-18 0 0 0,90 20 0 0 0,38 7 0 0 0,-54-10 0 0 0,11 2 0 0 0,-32-7 0 0 0,81 9 0 0 0,-117-25 0 0 0,2 0 0 0 0,17 5 0 0 0,51 9 0 0 0,10 3 0 0 0,-74-14 0 0 0,-1-1 0 0 0,58-2 0 0 0,-45-2 0 0 0,171 1 0 0 0,-200-3 37 0 0,14 3-37 0 0,22 1 27 0 0,85 6-27 0 0,54 0 0 0 0,-162-13 0 0 0,8 1 0 0 0,36 4 0 0 0,27 4 0 0 0,-36-4 0 0 0,121 0 0 0 0,-139-4 0 0 0,29-3 0 0 0,-34 1 11 0 0,34 3-11 0 0,70 5 40 0 0,-51-4-27 0 0,-5-3-13 0 0,-38 0 0 0 0,24 0 0 0 0,90 2 0 0 0,20 7 0 0 0,-147-7 0 0 0,-16 0 0 0 0,7 1 0 0 0,6 2 0 0 0,1-4 0 0 0,31 2 0 0 0,6 2 117 0 0,82-8-117 0 0,-117 2 62 0 0,1 3-1 0 0,11 3-61 0 0,-49-4 0 0 0,22-1 0 0 0,6-1 0 0 0,172-5 0 0 0,-170 4 0 0 0,-3-1 0 0 0,20 0 0 0 0,124-2 0 0 0,-77 1 0 0 0,62 7 0 0 0,-38-1 0 0 0,-9 0 0 0 0,-25 4 0 0 0,72-9 0 0 0,23 3 0 0 0,-108 2 0 0 0,112 5 0 0 0,104 9 0 0 0,-311-15 0 0 0,69 2 0 0 0,3-3 0 0 0,-3 0 0 0 0,-21-1 0 0 0,-27 0 0 0 0,0 2 0 0 0,10 1 0 0 0,26-4 0 0 0,35 9 0 0 0,21-6 0 0 0,-70 0 0 0 0,-9-1 0 0 0,21-5 0 0 0,4 0 0 0 0,38-4 0 0 0,-24 1 0 0 0,-16 2 0 0 0,-24 2 0 0 0,1 2 0 0 0,1 1 0 0 0,6 0 0 0 0,18-3 0 0 0,-27 1 0 0 0,17 1 0 0 0,7 2 0 0 0,-39 3 0 0 0,-16-1 0 0 0,-1-1 0 0 0,1 1 0 0 0,0-1 0 0 0,0 0 0 0 0,0 1 0 0 0,0-1 0 0 0,0-1 0 0 0,3 1 0 0 0,24 0 0 0 0,-9 0 0 0 0,-11-1 0 0 0,-3-1 0 0 0,0 1 0 0 0,2 1 0 0 0,-2-2 0 0 0,0 1 0 0 0,3-2 0 0 0,-8 1 0 0 0,0-1 0 0 0,12-1 0 0 0,-7 2 0 0 0,2 2 0 0 0,-6 0-53 0 0,-1 0-1 0 0,1-1 1 0 0,-1 1-1 0 0,1 0 1 0 0,-1-1-1 0 0,0 1 1 0 0,1-1-1 0 0,1 0 54 0 0,7-2-728 0 0,-1 0-579 0 0,4-3-62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8:19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45 903 4144 0 0,'0'0'191'0'0,"0"0"-2798"0"0,2-2 3737 0 0,3-5 12100 0 0,-1 4-5661 0 0,-4 2-7405 0 0,1 1 1 0 0,-1-1-1 0 0,1 0 0 0 0,-1 1 1 0 0,1-1-1 0 0,-1 0 1 0 0,1 0-1 0 0,-1 1 1 0 0,0-1-1 0 0,0 0 1 0 0,1 0-1 0 0,-1 1 1 0 0,0-1-1 0 0,0 0 1 0 0,0 0-1 0 0,0 0 0 0 0,0 0 1 0 0,0 1-1 0 0,0-2-164 0 0,-1-21 632 0 0,0 8-230 0 0,0 7-239 0 0,1 0-1 0 0,-2 0 1 0 0,1 0-1 0 0,-1 0-162 0 0,-3-22-31 0 0,3 19-116 0 0,0 0 1 0 0,-1 0-1 0 0,0 0 1 0 0,-2-5 146 0 0,0 4 93 0 0,2 0 1 0 0,0 0-1 0 0,-2-10-93 0 0,-1-22 438 0 0,2 13-324 0 0,0 0 0 0 0,2-14-114 0 0,2 45 12 0 0,0-1 0 0 0,0 1 0 0 0,-1-1 0 0 0,1 1 0 0 0,0 0 0 0 0,0-1 0 0 0,0 1 0 0 0,0-1 0 0 0,0 1 0 0 0,0-1 0 0 0,0 1 0 0 0,1-1 0 0 0,-1 1 0 0 0,0-1 0 0 0,0 1 0 0 0,0 0 0 0 0,0-1 0 0 0,1 1 0 0 0,-1-1 0 0 0,0 1 0 0 0,0 0 0 0 0,1-1 0 0 0,-1 1 0 0 0,0 0 1 0 0,0-1-1 0 0,1 1 0 0 0,-1 0-12 0 0,1 0 6 0 0,-1 0 0 0 0,1 0 0 0 0,-1 1 1 0 0,1-1-1 0 0,-1 0 0 0 0,1 1 1 0 0,-1-1-1 0 0,1 1 0 0 0,-1-1 1 0 0,0 0-1 0 0,1 1 0 0 0,-1-1 0 0 0,0 1 1 0 0,1-1-1 0 0,-1 1 0 0 0,0-1 1 0 0,1 1-7 0 0,1 4 23 0 0,1 0 1 0 0,-1 1-1 0 0,0-1 1 0 0,0 0-1 0 0,0 1-23 0 0,2 14 11 0 0,-1 0-1 0 0,-1 0 1 0 0,0 0 0 0 0,-1 0-1 0 0,-3 15-10 0 0,2-29-40 0 0,0 0 0 0 0,1 0 0 0 0,-1 0 0 0 0,2 4 40 0 0,-1-4-50 0 0,0 0 1 0 0,-1 0-1 0 0,1 0 1 0 0,-1 5 49 0 0,1 19-262 0 0,-1-26 129 0 0,1 1-1 0 0,-1 0 1 0 0,0-1-1 0 0,0 1 1 0 0,0-1-1 0 0,-1 3 134 0 0,1-6 0 0 0,-1 0 0 0 0,1 0-1 0 0,0 0 1 0 0,0 0 0 0 0,0 0 0 0 0,1 0-1 0 0,-1 0 1 0 0,0 0 0 0 0,0 0 0 0 0,0 0-1 0 0,1 0 1 0 0,-1-1 0 0 0,1 1 0 0 0,-1 0-1 0 0,0 0 1 0 0,1 0 0 0 0,3 11 797 0 0,-4-12-732 0 0,-1 0 0 0 0,1 0 0 0 0,0 1 0 0 0,0-1 0 0 0,0 0 0 0 0,0 1-1 0 0,0-1 1 0 0,0 0 0 0 0,0 1 0 0 0,0-1 0 0 0,0 0 0 0 0,1 1 0 0 0,-1-1-1 0 0,0 0 1 0 0,0 1 0 0 0,0-1 0 0 0,0 0 0 0 0,0 1 0 0 0,0-1 0 0 0,1 0-1 0 0,-1 0 1 0 0,0 1 0 0 0,0-1 0 0 0,1 0 0 0 0,-1 0 0 0 0,0 1 0 0 0,0-1-65 0 0,7-4 980 0 0,6-15-431 0 0,-12 18-543 0 0,23-56 269 0 0,-21 51-357 0 0,0 0 0 0 0,0 0 0 0 0,0 0 0 0 0,0-4 82 0 0,8-17-219 0 0,-4 12-272 0 0,-7 13 338 0 0,1 0-1 0 0,0 0 1 0 0,0 0-1 0 0,0 0 1 0 0,0 0-1 0 0,0 0 1 0 0,0 0-1 0 0,1 0 1 0 0,-1 1-1 0 0,1-1 1 0 0,-1 0-1 0 0,1 1 1 0 0,-1 0-1 0 0,1-1 1 0 0,0 1-1 0 0,0 0 154 0 0,0-1-521 0 0,5-2-325 0 0,-1 3-2593 0 0,2 1 1720 0 0</inkml:trace>
  <inkml:trace contextRef="#ctx0" brushRef="#br0" timeOffset="458.977">270 673 4144 0 0,'0'2'299'0'0,"0"0"-1"0"0,0-1 1 0 0,0 1-1 0 0,0 0 1 0 0,1-1 0 0 0,-1 1-1 0 0,1 0 1 0 0,-1-1 0 0 0,1 2-299 0 0,12 12 10481 0 0,-10-12-7761 0 0,-2-3-2485 0 0,0 1 1 0 0,0-1-1 0 0,0 0 0 0 0,0 0 1 0 0,0 1-1 0 0,0-1 0 0 0,0 0 1 0 0,0 0-1 0 0,0 0 1 0 0,0 0-1 0 0,0 0 0 0 0,0-1-235 0 0,3 1 464 0 0,1 1-80 0 0,0-1 0 0 0,-1 0 0 0 0,1-1 1 0 0,0 1-1 0 0,0-1 0 0 0,0 0 0 0 0,0 0 1 0 0,3-2-385 0 0,38-15 1163 0 0,-44 17-1111 0 0,3-1-53 0 0,-1 0 0 0 0,0 0 0 0 0,0 0 0 0 0,-1-1 0 0 0,1 0 0 0 0,-1 1 0 0 0,1-1 0 0 0,-1-1 0 0 0,0 1 0 0 0,0 0 0 0 0,0-1 0 0 0,0 0 0 0 0,0 0 1 0 0,-2 2 12 0 0,0 0 1 0 0,0 0 0 0 0,0 0-1 0 0,-1 0 1 0 0,1 0-1 0 0,0 0 1 0 0,-1 0-1 0 0,0 0 1 0 0,1-1 0 0 0,-1 1-1 0 0,0 0 1 0 0,0 0-1 0 0,0 0 1 0 0,0 0 0 0 0,0-1-1 0 0,-1 1 1 0 0,1 0-1 0 0,-1 0 1 0 0,1 0-1 0 0,-1 0 1 0 0,0 0 0 0 0,0 0-1 0 0,0 0 1 0 0,0 0-1 0 0,0 0 1 0 0,0 1-1 0 0,-1-3-12 0 0,-4-3 171 0 0,5 5-163 0 0,0 0 1 0 0,0 0 0 0 0,-1 0-1 0 0,0 0 1 0 0,1 0 0 0 0,-1 1-1 0 0,0-1 1 0 0,0 0 0 0 0,0 1-1 0 0,0-1 1 0 0,0 1-1 0 0,0 0 1 0 0,0 0 0 0 0,0 0-1 0 0,0 0 1 0 0,-1 0 0 0 0,1 0-1 0 0,0 0 1 0 0,-2 1-9 0 0,2-1 1 0 0,0 1 0 0 0,1 0-1 0 0,-1 0 1 0 0,1-1-1 0 0,0 1 1 0 0,-1 1 0 0 0,1-1-1 0 0,-1 0 1 0 0,1 0-1 0 0,0 0 1 0 0,-1 1 0 0 0,1-1-1 0 0,0 1 1 0 0,-1-1-1 0 0,1 1 1 0 0,0 0-1 0 0,-1-1 1 0 0,1 1 0 0 0,0 0-1 0 0,0 0 0 0 0,-1 0 9 0 0,0 0 1 0 0,0 1-1 0 0,1-1 0 0 0,-1 1 1 0 0,1-1-1 0 0,-1 1 0 0 0,1 0 1 0 0,0-1-1 0 0,-1 1 0 0 0,1 0 1 0 0,0 0-1 0 0,0 0 0 0 0,0 0 1 0 0,0 2-10 0 0,-10 32 183 0 0,8-26-117 0 0,2-2 53 0 0,-1 1 1 0 0,2 0-1 0 0,-1-1 0 0 0,1 1 1 0 0,0 0-1 0 0,1 0 0 0 0,0 0 1 0 0,0-1-1 0 0,1 1 0 0 0,0-1 1 0 0,1 1-1 0 0,2 6-119 0 0,-1-7 143 0 0,1 0 0 0 0,1 0 0 0 0,-1-1-1 0 0,1 1 1 0 0,0-1 0 0 0,1 0 0 0 0,2 1-143 0 0,-7-6 26 0 0,1 1-1 0 0,0-1 1 0 0,1 0 0 0 0,-1 0 0 0 0,0 0-1 0 0,0-1 1 0 0,1 1 0 0 0,-1-1-1 0 0,1 0 1 0 0,-1 0 0 0 0,1 0 0 0 0,0 0-1 0 0,-1-1 1 0 0,3 1-26 0 0,7-1-37 0 0,1 1-1 0 0,-1-2 1 0 0,6 0 37 0 0,10-6-1918 0 0,-24 5 1140 0 0,5-1-686 0 0</inkml:trace>
  <inkml:trace contextRef="#ctx0" brushRef="#br0" timeOffset="1053.184">700 594 4608 0 0,'4'4'475'0'0,"-1"-2"87"0"0,0 3 4682 0 0,0 5-1941 0 0,-2-6-1100 0 0,8 21 3326 0 0,-1 0-1 0 0,-1 1-5528 0 0,17 94 1346 0 0,-11-53-576 0 0,1 22-671 0 0,2 8-27 0 0,-8-48 61 0 0,2 9-122 0 0,-7-39-143 0 0,-3-17 261 0 0,0-2 79 0 0,0 0 15 0 0,-6-13 65 0 0,-14-72-218 0 0,3-1 1 0 0,3-1-1 0 0,1-53-70 0 0,13 119 34 0 0,0-1 1 0 0,2 1 0 0 0,0 0 0 0 0,6-21-35 0 0,-5 27 49 0 0,1 0 1 0 0,1 0-1 0 0,1 1 1 0 0,0-1-1 0 0,1 1 1 0 0,0 1-1 0 0,3-4-49 0 0,-8 15 22 0 0,0-1 1 0 0,0 0-1 0 0,0 1 0 0 0,0 0 0 0 0,0-1 1 0 0,1 1-1 0 0,-1 0 0 0 0,1 0 0 0 0,-1 1 1 0 0,1-1-1 0 0,0 0 0 0 0,0 1 0 0 0,0 0 1 0 0,0-1-1 0 0,0 1 0 0 0,0 1 0 0 0,0-1 1 0 0,2 0-23 0 0,-2 1 12 0 0,-1-1 1 0 0,1 1-1 0 0,-1 0 1 0 0,1 1-1 0 0,-1-1 1 0 0,1 0-1 0 0,-1 1 1 0 0,0 0-1 0 0,1-1 0 0 0,-1 1 1 0 0,1 0-1 0 0,-1 0 1 0 0,0 0-1 0 0,0 1 1 0 0,0-1-1 0 0,0 0 1 0 0,0 1-1 0 0,0-1 1 0 0,0 1-1 0 0,0 0 1 0 0,0 0-1 0 0,-1-1 1 0 0,1 1-1 0 0,-1 1-12 0 0,4 4 1 0 0,-1 0 0 0 0,1 1-1 0 0,-2-1 1 0 0,1 1 0 0 0,-1 0 0 0 0,-1 0 0 0 0,1 1-1 0 0,-1-1 1 0 0,-1 0 0 0 0,1 1 0 0 0,-1-1-1 0 0,-1 1 1 0 0,0-1 0 0 0,0 4-1 0 0,-1 0-1 0 0,-1 1 0 0 0,1-1 1 0 0,-2 0-1 0 0,0-1 0 0 0,0 1 0 0 0,-1 0 1 0 0,-1-1-1 0 0,0 0 0 0 0,-5 9 1 0 0,6-13-97 0 0,-1-1 0 0 0,1 1 0 0 0,-1-1-1 0 0,0 0 1 0 0,-1-1 0 0 0,1 1 0 0 0,-7 3 97 0 0,10-7-70 0 0,-1 0-1 0 0,1 0 0 0 0,-1-1 1 0 0,1 1-1 0 0,-1-1 1 0 0,1 0-1 0 0,-1 0 1 0 0,0 0-1 0 0,0 0 1 0 0,1 0-1 0 0,-1 0 1 0 0,0-1-1 0 0,0 1 0 0 0,0-1 1 0 0,0 0-1 0 0,0 0 1 0 0,0 0-1 0 0,0 0 1 0 0,1-1-1 0 0,-1 1 1 0 0,0-1-1 0 0,-1 0 71 0 0,-5-2-1840 0 0</inkml:trace>
  <inkml:trace contextRef="#ctx0" brushRef="#br0" timeOffset="1673.525">1119 783 20503 0 0,'0'0'464'0'0,"0"0"68"0"0,0 0 34 0 0,0 0-69 0 0,0 0-198 0 0,0 0 381 0 0,0 0 198 0 0,6-16 1941 0 0,-5 11-2715 0 0,0 1 1 0 0,-1 0-1 0 0,0-1 0 0 0,0 1 1 0 0,-1-1-1 0 0,1 1 0 0 0,-1 0 1 0 0,0-2-105 0 0,-10-36-377 0 0,10 38 421 0 0,-18-73 982 0 0,0-18-1026 0 0,10 46 145 0 0,7 35-233 0 0,0 0 0 0 0,0-1 0 0 0,2 1 0 0 0,0 0 0 0 0,1-1 0 0 0,0 1 0 0 0,2-6 88 0 0,-2-4-2156 0 0,-1 23 1095 0 0,6-1-1727 0 0,1 4 980 0 0,0 1-43 0 0</inkml:trace>
  <inkml:trace contextRef="#ctx0" brushRef="#br0" timeOffset="2204.105">1483 531 5064 0 0,'4'-23'-532'0'0,"-3"15"2621"0"0,1-1 1 0 0,-1 1-1 0 0,0 0 0 0 0,-1-1 0 0 0,0 1 0 0 0,0-2-2089 0 0,-1 8 451 0 0,1 1 1 0 0,0-1-1 0 0,-1 0 1 0 0,1 1-1 0 0,-1-1 0 0 0,1 0 1 0 0,-1 1-1 0 0,0-1 1 0 0,0 1-1 0 0,0-1 1 0 0,0 1-1 0 0,0-1 0 0 0,0 1 1 0 0,0 0-1 0 0,0 0 1 0 0,-2-2-452 0 0,2 2 79 0 0,-1 0 1 0 0,1 0 0 0 0,-1 0-1 0 0,0 1 1 0 0,0-1 0 0 0,0 0-1 0 0,1 1 1 0 0,-1-1 0 0 0,0 1-1 0 0,0-1 1 0 0,-1 1-80 0 0,0 0 65 0 0,-1-1 0 0 0,1 1 1 0 0,-1 1-1 0 0,1-1 0 0 0,-1 0 1 0 0,1 1-1 0 0,0 0 0 0 0,-1-1 1 0 0,1 1-1 0 0,0 1 0 0 0,-1-1 0 0 0,1 0 1 0 0,0 1-1 0 0,0 0 0 0 0,0-1 1 0 0,0 1-1 0 0,1 0 0 0 0,-1 1 1 0 0,0-1-1 0 0,1 0 0 0 0,0 1 0 0 0,-2 1-65 0 0,-4 7 62 0 0,-1 1 0 0 0,2 0 0 0 0,-1 1-1 0 0,-4 12-61 0 0,-1-1 158 0 0,8-13-97 0 0,1 1 0 0 0,0-1-1 0 0,0 1 1 0 0,1 0 0 0 0,1 0-1 0 0,0 0 1 0 0,1 0 0 0 0,0 2-62 0 0,1-10 86 0 0,-1-1-1 0 0,1 1 0 0 0,1 0 1 0 0,-1-1-1 0 0,1 1 0 0 0,-1-1 1 0 0,1 1-1 0 0,0-1 0 0 0,0 1 1 0 0,0-1-1 0 0,1 0 0 0 0,-1 0 1 0 0,1 1-1 0 0,0-1 0 0 0,0 0 1 0 0,0-1-1 0 0,0 1 0 0 0,1 0 1 0 0,-1 0-1 0 0,1-1 0 0 0,-1 0 1 0 0,1 1-1 0 0,0-1 0 0 0,0 0 1 0 0,0 0-1 0 0,0-1 0 0 0,0 1 1 0 0,1 0-1 0 0,-1-1 0 0 0,0 0 0 0 0,1 0 1 0 0,-1 0-1 0 0,1 0 0 0 0,-1-1 1 0 0,1 1-1 0 0,-1-1 0 0 0,1 0 1 0 0,0 0-1 0 0,-1 0 0 0 0,1-1 1 0 0,2 0-85 0 0,1 0 33 0 0,0-1 0 0 0,0 0 0 0 0,0-1 0 0 0,0 0 0 0 0,0 0-33 0 0,-5 1 11 0 0,1 0-1 0 0,0 0 0 0 0,-1 0 1 0 0,0 0-1 0 0,1 0 0 0 0,-1-1 1 0 0,0 1-1 0 0,0-1 0 0 0,0 1 0 0 0,-1-1 1 0 0,1 0-1 0 0,1-3-10 0 0,1-4-1 0 0,1-1-1 0 0,-2 0 1 0 0,0 0 0 0 0,0-1-1 0 0,-1 1 1 0 0,0 0 0 0 0,-1-1-1 0 0,0-11 2 0 0,-3 11-45 0 0,0-21 106 0 0,2 33 27 0 0,1 7 67 0 0,10 43-39 0 0,-4-18 26 0 0,1 0 0 0 0,6 13-142 0 0,-10-35-72 0 0,-1 0-403 0 0,1-1 0 0 0,0 1 0 0 0,0-1 0 0 0,1 0 0 0 0,0-1 0 0 0,2 2 475 0 0,-6-8-122 0 0,1 0 0 0 0,-1 0 0 0 0,1-1 0 0 0,0 1 0 0 0,0 0 0 0 0,0-1 0 0 0,0 1 0 0 0,0-1 0 0 0,0 0 0 0 0,0 0 0 0 0,1 1 0 0 0,-1-1 0 0 0,0-1 0 0 0,0 1 0 0 0,1 0 0 0 0,-1-1 0 0 0,1 1 0 0 0,-1-1 0 0 0,1 0 0 0 0,-1 1 0 0 0,1-1 0 0 0,-1-1 0 0 0,0 1 0 0 0,1 0 0 0 0,-1 0 0 0 0,1-1 0 0 0,1 0 122 0 0,9-4-1960 0 0</inkml:trace>
  <inkml:trace contextRef="#ctx0" brushRef="#br0" timeOffset="2745.194">1839 562 3680 0 0,'0'0'167'0'0,"7"-15"26"0"0,-6 8 4535 0 0,-2-1 5105 0 0,1 7-9599 0 0,0 1 0 0 0,0-1 0 0 0,-1 1 0 0 0,1 0 0 0 0,0-1 0 0 0,0 1 0 0 0,-1-1 0 0 0,1 1 0 0 0,-1 0 0 0 0,1-1 0 0 0,0 1 0 0 0,-1 0 1 0 0,1-1-1 0 0,-1 1 0 0 0,1 0 0 0 0,0 0 0 0 0,-1-1 0 0 0,1 1 0 0 0,-1 0 0 0 0,1 0 0 0 0,-1 0-234 0 0,-12-1 1508 0 0,11 2-1437 0 0,-1-1 0 0 0,1 1 1 0 0,0 0-1 0 0,0-1 0 0 0,0 1 0 0 0,0 0 0 0 0,0 0 0 0 0,0 0 0 0 0,0 1 0 0 0,0-1-71 0 0,-4 4 89 0 0,0 0 0 0 0,1 1 0 0 0,0 0 0 0 0,0 0-1 0 0,0 0 1 0 0,0 0 0 0 0,1 1 0 0 0,0 0 0 0 0,1 0 0 0 0,0 0 0 0 0,0 0-89 0 0,1-3 24 0 0,0 1 76 0 0,1 0 1 0 0,-1 0-1 0 0,1 0 0 0 0,0 1 0 0 0,0 0-100 0 0,1-4 60 0 0,0 0-1 0 0,0 0 1 0 0,0 0-1 0 0,0 0 1 0 0,1 0-1 0 0,-1 0 1 0 0,1 0 0 0 0,-1-1-1 0 0,1 1 1 0 0,0 0-1 0 0,-1 0 1 0 0,1 0-1 0 0,0-1 1 0 0,0 1-1 0 0,1 1-59 0 0,5 6 349 0 0,-2-2-153 0 0,0 1 0 0 0,1-1 1 0 0,0 0-1 0 0,0 0 0 0 0,0-1 1 0 0,1 0-1 0 0,0 0 0 0 0,1 0 1 0 0,-1-1-1 0 0,2 0-196 0 0,-4-1 32 0 0,1-1-1 0 0,-1 0 1 0 0,1-1 0 0 0,0 1-1 0 0,0-1 1 0 0,1 0 0 0 0,-1-1-1 0 0,0 0 1 0 0,1 1-1 0 0,-1-2 1 0 0,6 1-32 0 0,-3-1 0 0 0,0-1-1 0 0,0 0 1 0 0,0 0 0 0 0,-1-1 0 0 0,1 0-1 0 0,-1-1 1 0 0,1 0 0 0 0,-1 0-1 0 0,0-1 1 0 0,0 0 0 0 0,0 0-1 0 0,0-1 1 0 0,3-3 0 0 0,0 0 0 0 0,-1-1-1 0 0,-1 0 1 0 0,1 0-1 0 0,-1-1 1 0 0,-1 0-1 0 0,0-1 1 0 0,-1 0-1 0 0,6-10 1 0 0,-3 5-9 0 0,-1-1 0 0 0,-1 0 0 0 0,0 0-1 0 0,-2 0 1 0 0,0-1 0 0 0,0 0 0 0 0,0-7 9 0 0,-3 8-13 0 0,-2 10-9 0 0,0 1 0 0 0,0-1 0 0 0,0 0 0 0 0,-1 0 0 0 0,0 0 0 0 0,0-1 22 0 0,0 7-7 0 0,-1-1-1 0 0,1 0 0 0 0,0 0 0 0 0,-1 0 1 0 0,0 0-1 0 0,1 1 0 0 0,-1-1 0 0 0,0 0 1 0 0,0 0-1 0 0,0 1 0 0 0,0-1 0 0 0,0 1 1 0 0,0-1-1 0 0,0 1 0 0 0,-1-1 0 0 0,1 1 1 0 0,0 0-1 0 0,-1 0 0 0 0,0 0 0 0 0,1 0 1 0 0,-1 0-1 0 0,1 0 0 0 0,-1 0 0 0 0,-1 0 8 0 0,1-1 0 0 0,-1 1 0 0 0,1 0 0 0 0,-1 0-1 0 0,1 0 1 0 0,-1 0 0 0 0,0 0 0 0 0,1 1-1 0 0,-1-1 1 0 0,0 1 0 0 0,0 0 0 0 0,1 0-1 0 0,-1 0 1 0 0,0 0 0 0 0,0 0 0 0 0,0 0-1 0 0,1 1 1 0 0,-1-1 0 0 0,0 1 0 0 0,1 0-1 0 0,-1 0 1 0 0,-2 1 0 0 0,1 1 7 0 0,-1 0-1 0 0,1 1 0 0 0,0-1 1 0 0,0 1-1 0 0,0 0 1 0 0,1 0-1 0 0,-1 0 1 0 0,1 1-1 0 0,0-1 1 0 0,0 1-1 0 0,1 0 1 0 0,-1-1-1 0 0,1 1 1 0 0,0 0-1 0 0,0 1 0 0 0,0 2-6 0 0,-1 4 47 0 0,1 0 0 0 0,1 0 0 0 0,0 1 0 0 0,0-1-1 0 0,1 0 1 0 0,2 10-47 0 0,0-13 69 0 0,0 1 0 0 0,1-1 0 0 0,0-1 0 0 0,0 1 0 0 0,1 0 0 0 0,0-1 0 0 0,1 0 0 0 0,0 0-1 0 0,0 0 1 0 0,1 0-69 0 0,1 4 87 0 0,-3-7-68 0 0,-1-1-1 0 0,1 1 1 0 0,1-1 0 0 0,-1 0-1 0 0,0 0 1 0 0,1 0 0 0 0,0 0 0 0 0,0-1-1 0 0,0 0 1 0 0,0 0 0 0 0,0 0-1 0 0,1-1 1 0 0,-1 0 0 0 0,1 0-1 0 0,0 0 1 0 0,0 0 0 0 0,-1-1-1 0 0,2 0-18 0 0,3 0-10 0 0,0 0-1 0 0,-1 0 0 0 0,1-1 1 0 0,0 0-1 0 0,0-1 0 0 0,0 0 0 0 0,-1-1 1 0 0,1 0-1 0 0,0 0 0 0 0,5-3 11 0 0,-11 4-115 0 0,0-1-1 0 0,0 0 1 0 0,-1 0-1 0 0,1 0 1 0 0,-1 0-1 0 0,1-1 1 0 0,-1 1-1 0 0,1-2 116 0 0,-2 3-343 0 0,-1-1-1 0 0,0 1 1 0 0,1-1-1 0 0,-1 1 0 0 0,0-1 1 0 0,0 0-1 0 0,0 0 0 0 0,0 0 1 0 0,0 1-1 0 0,0-1 1 0 0,0-2 343 0 0,0-8-9878 0 0</inkml:trace>
  <inkml:trace contextRef="#ctx0" brushRef="#br0" timeOffset="3490.318">2672 437 5064 0 0,'0'0'389'0'0,"-3"5"-127"0"0,1-2 2373 0 0,-1 0-1234 0 0,0 1-1 0 0,0 0 0 0 0,0 0 0 0 0,0 0 1 0 0,1 0-1 0 0,0 0 0 0 0,0 1 1 0 0,0-1-1 0 0,-1 5-1400 0 0,1-2 680 0 0,0 0 0 0 0,1 1 0 0 0,0-1 0 0 0,0 0 0 0 0,0 1 0 0 0,1 4-680 0 0,0-5 197 0 0,1 0 0 0 0,0-1-1 0 0,0 1 1 0 0,0 0 0 0 0,1-1-1 0 0,-1 1 1 0 0,2-1 0 0 0,-1 0-1 0 0,1 0 1 0 0,0 0 0 0 0,0 0-1 0 0,0 0 1 0 0,1 0-1 0 0,0-1 1 0 0,4 4-197 0 0,-3-4 261 0 0,0 0 0 0 0,0 0 1 0 0,1-1-1 0 0,-1 0 0 0 0,1 0 0 0 0,0-1 0 0 0,1 1 0 0 0,-1-1 0 0 0,1-1 0 0 0,-1 1 1 0 0,4 0-262 0 0,-6-2 43 0 0,-1 0 1 0 0,1-1 0 0 0,0 0 0 0 0,-1 1-1 0 0,1-1 1 0 0,-1-1 0 0 0,1 1 0 0 0,-1 0-1 0 0,1-1 1 0 0,0 0 0 0 0,-1 0-1 0 0,1 0 1 0 0,-1 0 0 0 0,0 0 0 0 0,1-1-1 0 0,-1 1 1 0 0,0-1 0 0 0,0 0 0 0 0,0 0-1 0 0,0 0 1 0 0,0-1 0 0 0,-1 1 0 0 0,2-2-44 0 0,-1 1 18 0 0,0-1 0 0 0,0 0 0 0 0,-1 0 0 0 0,1 0 0 0 0,-1-1 0 0 0,0 1 0 0 0,0-1 0 0 0,0 1 0 0 0,-1-1 0 0 0,0 1 0 0 0,1-4-18 0 0,1-6 24 0 0,-1-1 0 0 0,-1 0 0 0 0,0-1-24 0 0,0-7 22 0 0,-1 0 0 0 0,-2-17-22 0 0,1 32 3 0 0,0-1 0 0 0,-1 1-1 0 0,0-1 1 0 0,-1 1 0 0 0,0 0 0 0 0,0-1 0 0 0,0 1 0 0 0,-4-5-3 0 0,4 9-15 0 0,0 0-1 0 0,0 0 1 0 0,0 1-1 0 0,0-1 1 0 0,0 1-1 0 0,-1 0 1 0 0,0 0 0 0 0,1 0-1 0 0,-1 0 1 0 0,0 0-1 0 0,0 1 1 0 0,-1 0-1 0 0,1 0 1 0 0,-5-1 15 0 0,1 0-31 0 0,-1 0 0 0 0,-1 1 0 0 0,1 0 1 0 0,0 1-1 0 0,0 0 0 0 0,-1 1 0 0 0,1 0 31 0 0,8 0-5 0 0,-1 0 0 0 0,1 0 0 0 0,0 0-1 0 0,0 0 1 0 0,0 0 0 0 0,0 0 0 0 0,0 1 0 0 0,0-1-1 0 0,0 0 1 0 0,0 1 0 0 0,0-1 0 0 0,-1 1 0 0 0,2-1 0 0 0,-1 1-1 0 0,0 0 1 0 0,0-1 0 0 0,0 1 0 0 0,0 0 0 0 0,0 0 0 0 0,0-1-1 0 0,1 1 1 0 0,-1 0 0 0 0,0 0 0 0 0,1 0 0 0 0,-1 0 0 0 0,1 0-1 0 0,-1 0 1 0 0,1 0 0 0 0,-1 0 0 0 0,1 0 0 0 0,0 0-1 0 0,-1 0 1 0 0,1 1 0 0 0,0-1 0 0 0,0 0 0 0 0,0 0 0 0 0,0 0-1 0 0,0 1 6 0 0,3 22-2334 0 0,5-3-6705 0 0,-2-13 330 0 0</inkml:trace>
  <inkml:trace contextRef="#ctx0" brushRef="#br0" timeOffset="3861.212">3086 639 2304 0 0,'7'4'200'0'0,"-1"-2"503"0"0,-5-1 2943 0 0,-1-1 1263 0 0,0 0 246 0 0,0 0-533 0 0,0 0-2431 0 0,0 0-1071 0 0,1-1-875 0 0,0 0 1 0 0,-1 0-1 0 0,1 0 1 0 0,-1 0-1 0 0,1 0 1 0 0,0 0-1 0 0,-1 0 0 0 0,0 0 1 0 0,1 0-1 0 0,-1 0 1 0 0,0 0-246 0 0,-1-13 336 0 0,-1 1 1 0 0,0 0 0 0 0,-1 0-1 0 0,0 0 1 0 0,-4-8-337 0 0,2 5 115 0 0,-20-56 112 0 0,-25-51-227 0 0,44 109-20 0 0,1 4-61 0 0,0-1 1 0 0,1 1-1 0 0,0-1 0 0 0,0-1 1 0 0,1 1-1 0 0,1 0 0 0 0,0-1 1 0 0,0-5 80 0 0,4 14-560 0 0,3 6-150 0 0,6 10-734 0 0,-8-10 1022 0 0,14 20-2169 0 0,-7-10 815 0 0</inkml:trace>
  <inkml:trace contextRef="#ctx0" brushRef="#br0" timeOffset="4326.966">3359 366 5528 0 0,'0'0'249'0'0,"0"0"-1"0"0,0 0 285 0 0,-4-3 6207 0 0,-6-4-1911 0 0,7 7-4640 0 0,1 1 0 0 0,0-1 0 0 0,-1 0-1 0 0,1 1 1 0 0,0-1 0 0 0,-1 1 0 0 0,1 0-1 0 0,0 0 1 0 0,0 0 0 0 0,-1 0 0 0 0,1 0-1 0 0,0 0 1 0 0,0 1 0 0 0,0-1 0 0 0,1 0-1 0 0,-3 3-188 0 0,-1 0 204 0 0,-3 1-118 0 0,1 0-1 0 0,0 1 0 0 0,0 1 1 0 0,0-1-1 0 0,1 1 0 0 0,0 0 1 0 0,0 0-1 0 0,1 1 0 0 0,0 0 1 0 0,0 0-1 0 0,1 0 0 0 0,0 0 1 0 0,0 1-1 0 0,-1 3-85 0 0,3-4 140 0 0,-1-1 1 0 0,1 1-1 0 0,0 0 0 0 0,1 0 1 0 0,0 0-1 0 0,0 0 0 0 0,1 0-140 0 0,0-5 131 0 0,0 1 1 0 0,0-1-1 0 0,1 0 0 0 0,0 0 0 0 0,-1 0 0 0 0,1 0 0 0 0,0 0 0 0 0,1 0 0 0 0,-1 0 1 0 0,0 0-1 0 0,1 0 0 0 0,0-1 0 0 0,0 1 0 0 0,-1 0 0 0 0,2-1 0 0 0,-1 0 0 0 0,0 1 1 0 0,3 1-132 0 0,-1-1 234 0 0,0 1 0 0 0,1-1 1 0 0,0 0-1 0 0,0 0 0 0 0,0 0 1 0 0,0-1-1 0 0,0 0 1 0 0,0 0-1 0 0,1 0 0 0 0,-1-1 1 0 0,1 0-1 0 0,0 0-234 0 0,-4 0 51 0 0,0-1 0 0 0,1 0 0 0 0,-1 0 0 0 0,0 0 0 0 0,1 0 0 0 0,-1 0 1 0 0,0 0-1 0 0,1-1 0 0 0,-1 1 0 0 0,0-1 0 0 0,0 0 0 0 0,0 1 0 0 0,1-1 0 0 0,-1 0 0 0 0,0 0 0 0 0,0 0 0 0 0,0-1 0 0 0,0 1 0 0 0,-1 0 0 0 0,1-1 0 0 0,0 0 0 0 0,-1 1 0 0 0,1-1 0 0 0,0 0 1 0 0,-1 0-1 0 0,0 1 0 0 0,0-1 0 0 0,1 0 0 0 0,-1-2-51 0 0,10-20 76 0 0,-2-1 1 0 0,-1 0-1 0 0,-1 0 0 0 0,2-22-76 0 0,1-17 224 0 0,-2-22-224 0 0,-1-131 0 0 0,-13 139 53 0 0,4 63 50 0 0,-2 22 69 0 0,-4 25 9 0 0,3-1-52 0 0,2 0 0 0 0,1 0-1 0 0,2 0 1 0 0,3 25-129 0 0,-1-35 79 0 0,1 0 0 0 0,2 0 0 0 0,0 0 0 0 0,0-1 1 0 0,2 0-1 0 0,6 13-79 0 0,2 2-2 0 0,-13-27-126 0 0,1 1 1 0 0,1-1 0 0 0,0 0 0 0 0,0 0-1 0 0,0 0 1 0 0,1-1 0 0 0,0 0 0 0 0,0 0-1 0 0,1 0 1 0 0,4 4 127 0 0,-3-8-3168 0 0,-6-3 2143 0 0,6-2-8782 0 0</inkml:trace>
  <inkml:trace contextRef="#ctx0" brushRef="#br0" timeOffset="5957.605">3861 519 16783 0 0,'8'8'1264'0'0,"-5"-16"-317"0"0,-1-1-290 0 0,-1 4-113 0 0,-1 1 0 0 0,0-1-1 0 0,0 1 1 0 0,0-1-1 0 0,-1 1 1 0 0,1-1-1 0 0,-2-1-543 0 0,1-7 701 0 0,-5-23 657 0 0,-1-1 0 0 0,-2 2 0 0 0,-12-32-1358 0 0,17 43 83 0 0,3 23-61 0 0,12 8-479 0 0,-3 4 506 0 0,-1-1 0 0 0,-1 1 0 0 0,1 1-1 0 0,-2-1 1 0 0,1 4-49 0 0,-5-13-71 0 0,4 10 60 0 0,-1 1 0 0 0,0 0 0 0 0,-1-1 0 0 0,-1 1 11 0 0,0-3 119 0 0,10 82 134 0 0,-5-71-78 0 0,-7-20-16 0 0,0-1 22 0 0,0 0 3 0 0,0 0-4 0 0,0 0-17 0 0,0 0-10 0 0,5-7 142 0 0,-3-1-236 0 0,0-1 1 0 0,0 0-1 0 0,-1 1 1 0 0,0-1-1 0 0,-1 0 1 0 0,0 0-1 0 0,0 0 0 0 0,-2-6-59 0 0,1-17 115 0 0,0 15-36 0 0,-1 1 0 0 0,-1-6-79 0 0,1 10 18 0 0,1 0 0 0 0,0-1 0 0 0,0 1 0 0 0,1-1 0 0 0,1 0-18 0 0,0 9-100 0 0,0 0-1 0 0,0 0 0 0 0,0 0 0 0 0,0 0 0 0 0,1 0 1 0 0,1-1 100 0 0,-3 3-338 0 0,1 1 1 0 0,0-1 0 0 0,0 1-1 0 0,0-1 1 0 0,0 1 0 0 0,0 0 0 0 0,0-1-1 0 0,0 1 1 0 0,0 0 0 0 0,1 0 0 0 0,-1-1-1 0 0,1 1 1 0 0,-1 0 0 0 0,0 0 0 0 0,1 1-1 0 0,0-1 338 0 0,5 1-2848 0 0,2 5-5267 0 0</inkml:trace>
  <inkml:trace contextRef="#ctx0" brushRef="#br0" timeOffset="6472.232">4204 441 21191 0 0,'0'0'480'0'0,"0"0"67"0"0,0 0 32 0 0,10-6 143 0 0,-9 3-514 0 0,1 0 0 0 0,-1 0 0 0 0,0 0-1 0 0,0 0 1 0 0,0 0 0 0 0,0 0 0 0 0,0 0 0 0 0,-1 0-1 0 0,1 0 1 0 0,-1-1 0 0 0,0 1 0 0 0,0 0-1 0 0,0 0 1 0 0,0 0 0 0 0,-1-3-208 0 0,-1-9 1141 0 0,-1-1 0 0 0,-3-7-1141 0 0,6 23-20 0 0,-36-118 982 0 0,17 58-916 0 0,17 52-35 0 0,-1 0 1 0 0,2 0-1 0 0,-1 0 0 0 0,1 0 1 0 0,0-1-1 0 0,1 1 1 0 0,0 0-1 0 0,0-1 0 0 0,1 1 1 0 0,0 0-1 0 0,1-1-11 0 0,-2 9 0 0 0,0 0 0 0 0,0-1 1 0 0,0 1-1 0 0,0 0 0 0 0,0 0 0 0 0,0 0 1 0 0,0 0-1 0 0,0 0 0 0 0,0 0 0 0 0,0 0 0 0 0,0 0 1 0 0,0-1-1 0 0,0 1 0 0 0,0 0 0 0 0,0 0 0 0 0,0 0 1 0 0,0 0-1 0 0,0 0 0 0 0,0 0 0 0 0,0 0 0 0 0,0 0 1 0 0,1 0-1 0 0,-1 0 0 0 0,0-1 0 0 0,0 1 0 0 0,0 0 1 0 0,0 0-1 0 0,0 0 0 0 0,0 0 0 0 0,0 0 0 0 0,0 0 1 0 0,1 0-1 0 0,-1 0 0 0 0,0 0 0 0 0,0 0 0 0 0,0 0 1 0 0,0 0-1 0 0,0 0 0 0 0,0 0 0 0 0,0 0 0 0 0,0 0 1 0 0,1 0-1 0 0,-1 0 0 0 0,0 0 0 0 0,0 0 0 0 0,0 0 1 0 0,0 0-1 0 0,0 0 0 0 0,0 0 0 0 0,6 6 22 0 0,1 9 10 0 0,5 16-92 0 0,-1 0 0 0 0,5 26 60 0 0,-11-35-8 0 0,2 0-11 0 0,-2 2 1 0 0,0-1-1 0 0,-2 0 0 0 0,1 24 19 0 0,-1 3-106 0 0,-3-49 109 0 0,0-1 0 0 0,0 1-1 0 0,0-1 1 0 0,0 1 0 0 0,0 0 0 0 0,0-1 0 0 0,0 1 0 0 0,0-1 0 0 0,0 1-1 0 0,1 0 1 0 0,-1-1 0 0 0,0 1 0 0 0,0-1 0 0 0,1 1 0 0 0,-1-1 0 0 0,0 1 0 0 0,1-1-1 0 0,-1 1 1 0 0,0-1 0 0 0,1 1 0 0 0,-1-1 0 0 0,1 0 0 0 0,-1 1 0 0 0,1-1 0 0 0,-1 0-1 0 0,1 1 1 0 0,-1-1 0 0 0,1 0 0 0 0,-1 1 0 0 0,1-1-3 0 0,1 1 59 0 0,-2-1 42 0 0,6-9 338 0 0,7-10-273 0 0,-1 0 1 0 0,2 1-1 0 0,4-3-166 0 0,-11 12 9 0 0,1 1 0 0 0,1 0 1 0 0,0 0-1 0 0,0 1 0 0 0,1 0 0 0 0,-1 0 0 0 0,2 1-9 0 0,-7 4 0 0 0,-1 1 1 0 0,1-1 0 0 0,0 1 0 0 0,-1 0-1 0 0,1 0 1 0 0,0 1 0 0 0,0-1-1 0 0,0 1 1 0 0,0 0 0 0 0,0 0 0 0 0,0 0-1 0 0,-1 0 1 0 0,1 1 0 0 0,0-1-1 0 0,1 1 0 0 0,-3 0 0 0 0,0-1 0 0 0,0 1 0 0 0,-1-1 0 0 0,1 1 0 0 0,0 0-1 0 0,0 0 1 0 0,-1 0 0 0 0,1 0 0 0 0,0 0 0 0 0,-1 0-1 0 0,1 0 1 0 0,-1 1 0 0 0,1-1 0 0 0,-1 1 0 0 0,0-1 0 0 0,0 1-1 0 0,0-1 1 0 0,0 1 0 0 0,0-1 0 0 0,0 1 0 0 0,0 0 0 0 0,0 0-1 0 0,0 0 1 0 0,-1-1 0 0 0,1 1 0 0 0,-1 0 0 0 0,0 0 0 0 0,1 0-1 0 0,-1 0 1 0 0,0 0 0 0 0,0 0 0 0 0,-1 6-11 0 0,0 1 0 0 0,0-1 0 0 0,0 0 0 0 0,-1 0-1 0 0,-1 0 1 0 0,1 0 0 0 0,-1 0 0 0 0,-1-1 0 0 0,1 1 0 0 0,-1-1 0 0 0,-1 0 0 0 0,1 0 0 0 0,-1 0-1 0 0,0-1 1 0 0,-1 1 0 0 0,0-1 0 0 0,0-1 0 0 0,-5 5 11 0 0,4-4-303 0 0,0 0 0 0 0,-1-1 0 0 0,0 0 0 0 0,0 0 0 0 0,0-1 0 0 0,-1 0 0 0 0,1 0 0 0 0,-1-1 0 0 0,0 0 0 0 0,0-1 0 0 0,0 1 0 0 0,0-2 0 0 0,-1 0 0 0 0,1 0 0 0 0,0 0 0 0 0,-2-1 303 0 0,4 0-1776 0 0</inkml:trace>
  <inkml:trace contextRef="#ctx0" brushRef="#br0" timeOffset="6875.153">4905 145 6448 0 0,'0'0'498'0'0,"0"0"154"0"0,0 0 1867 0 0,0 0 853 0 0,0 0 168 0 0,0 0-235 0 0,0 0-1142 0 0,0 0-503 0 0,0 0-100 0 0,0 0-226 0 0,0 0-859 0 0,-1 6-329 0 0,-2 2-18 0 0,-1-1 0 0 0,0 1-1 0 0,0-1 1 0 0,0-1 0 0 0,-1 1-1 0 0,0 0 1 0 0,0-1 0 0 0,-5 3-128 0 0,-3 7 137 0 0,-59 60-65 0 0,10-3-480 0 0,60-70 154 0 0,-3 3-279 0 0,1 0-1 0 0,0 1 1 0 0,0-1-1 0 0,0 1 0 0 0,0 2 534 0 0,2-5-878 0 0,1 0 0 0 0,0 0 0 0 0,0 0 0 0 0,1 0 0 0 0,-1 0 0 0 0,1 0 0 0 0,0 2 878 0 0,0 2-7259 0 0</inkml:trace>
  <inkml:trace contextRef="#ctx0" brushRef="#br0" timeOffset="7210.259">4901 474 5528 0 0,'19'0'509'0'0,"-11"0"2339"0"0,-7 0 283 0 0,-1 0 154 0 0,0 0-213 0 0,0 0-1048 0 0,-5-16 3205 0 0,-6 0-4470 0 0,-2 0-1 0 0,0 1 1 0 0,0 1 0 0 0,-1 0 0 0 0,-1 1 0 0 0,0 0-1 0 0,-2 1-758 0 0,-31-28 715 0 0,31 27-704 0 0,1 1-1 0 0,-2 0 0 0 0,-3-1-10 0 0,-32-22 64 0 0,51 34-62 0 0,-15-12 68 0 0,16 13-71 0 0,0-1 1 0 0,0 0-1 0 0,0 0 1 0 0,0 0-1 0 0,0 0 0 0 0,1 0 1 0 0,-1 0-1 0 0,0 0 0 0 0,1 0 1 0 0,-1 0-1 0 0,1 0 1 0 0,-1 0-1 0 0,1 0 0 0 0,-1 0 1 0 0,1-2 0 0 0,0 2-75 0 0,0-1 1 0 0,0 1 0 0 0,0-1-1 0 0,1 1 1 0 0,-1-1 0 0 0,1 1-1 0 0,-1-1 1 0 0,1 1-1 0 0,-1 0 1 0 0,2-2 74 0 0,5-7-8459 0 0,1 1-1260 0 0</inkml:trace>
  <inkml:trace contextRef="#ctx0" brushRef="#br0" timeOffset="9644.749">4544 843 2760 0 0,'-11'-4'8330'0'0,"1"0"1158"0"0,10 4-9382 0 0,0 0 0 0 0,-1 0-1 0 0,1 0 1 0 0,0 0 0 0 0,0 0-1 0 0,-1 0 1 0 0,1 0 0 0 0,0 0-1 0 0,0 1 1 0 0,-1-1 0 0 0,1 0-1 0 0,0 0 1 0 0,0 0-1 0 0,-1 0 1 0 0,1 0 0 0 0,0 0-1 0 0,0 1 1 0 0,-1-1 0 0 0,1 0-1 0 0,0 0 1 0 0,0 0 0 0 0,0 1-1 0 0,-1-1 1 0 0,1 0 0 0 0,0 0-1 0 0,0 1 1 0 0,0-1 0 0 0,0 0-1 0 0,0 0 1 0 0,-1 1 0 0 0,1-1-1 0 0,0 0-105 0 0,0 1 53 0 0,-1 0 234 0 0,1 1-1 0 0,-1-1 1 0 0,1 0 0 0 0,-1 0 0 0 0,1 1-1 0 0,0-1 1 0 0,0 0 0 0 0,0 0-1 0 0,-1 1 1 0 0,1-1 0 0 0,0 0-1 0 0,1 0 1 0 0,-1 1 0 0 0,0-1-1 0 0,0 0 1 0 0,1 1-287 0 0,1 12 376 0 0,2 0 1 0 0,0 0-1 0 0,1 0 0 0 0,0-1 0 0 0,1 0 1 0 0,7 12-377 0 0,-9-18 43 0 0,1-1-1 0 0,-1 1 1 0 0,1-1 0 0 0,1 0 0 0 0,-1 0 0 0 0,1-1 0 0 0,0 1 0 0 0,0-1 0 0 0,1-1 0 0 0,-1 1 0 0 0,1-1 0 0 0,0 0 0 0 0,2 0-43 0 0,36 14 517 0 0,28 6-517 0 0,-35-13 164 0 0,-1 2-1 0 0,28 14-163 0 0,-39-14 13 0 0,1-2 0 0 0,1-1 0 0 0,0-1 0 0 0,0-1 0 0 0,0-2-1 0 0,3-1-12 0 0,6 0 0 0 0,1-1-1 0 0,24-2 1 0 0,258-5 0 0 0,-139-3 64 0 0,-138 5-64 0 0,-10 0 0 0 0,19 2 0 0 0,-30 0 0 0 0,-1-1 0 0 0,1-1 0 0 0,0-2 0 0 0,14 0 0 0 0,-20 1 0 0 0,1-1 0 0 0,-1 0 0 0 0,4-3 0 0 0,6 0 0 0 0,5-3 0 0 0,-18 5 0 0 0,0 1 0 0 0,0 0 0 0 0,9 0 0 0 0,14-2 0 0 0,-26 3 0 0 0,0 0 0 0 0,0 1 0 0 0,0 0 0 0 0,0 1 0 0 0,1 0 0 0 0,-1 1 0 0 0,0 0 0 0 0,0 0 0 0 0,2 2 0 0 0,-11-3 0 0 0,0 1 0 0 0,1-1 0 0 0,-1 0 0 0 0,0 0 0 0 0,1 1 0 0 0,-1-1 0 0 0,0 0 0 0 0,0 0 0 0 0,1 0 0 0 0,-1-1 0 0 0,0 1 0 0 0,2 0 0 0 0,0-1 0 0 0,1 1 0 0 0,-1-1 0 0 0,1 1 0 0 0,-1 0 0 0 0,1 1 0 0 0,-1-1 0 0 0,1 0 0 0 0,-1 1 0 0 0,2 0 0 0 0,6 0 0 0 0,-8-1 0 0 0,-3 0 0 0 0,0 0-1 0 0,0 0 1 0 0,0 0 0 0 0,1 0-1 0 0,-1 0 1 0 0,0 0-1 0 0,0 0 1 0 0,1 0 0 0 0,-1 0-1 0 0,0 0 1 0 0,0-1 0 0 0,1 1-1 0 0,-1 0 1 0 0,0 0 0 0 0,0 0-1 0 0,0 0 1 0 0,1 0 0 0 0,-1 0-1 0 0,0 0 1 0 0,0-1-1 0 0,0 1 1 0 0,1 0 0 0 0,-1 0-1 0 0,0 0 1 0 0,0 0 0 0 0,0-1-1 0 0,0 1 1 0 0,0 0 0 0 0,1 0-1 0 0,-1 0 1 0 0,0-1-1 0 0,0 1 1 0 0,0 0 0 0 0,0 0-1 0 0,0 0 1 0 0,0-1 0 0 0,0 1-1 0 0,0 0 1 0 0,0 0 0 0 0,0-1-1 0 0,0 1 1 0 0,0 0-1 0 0,0 0 1 0 0,0-1 0 0 0,0 1 0 0 0,-3-9-32 0 0,3 9 27 0 0,-24-39-7 0 0,1 2 13 0 0,-4-10-1 0 0,-1 1 0 0 0,-22-26 0 0 0,39 59 0 0 0,-10-16 0 0 0,67 72 128 0 0,-18-17-88 0 0,-7-8-16 0 0,6 5-24 0 0,-20-19 0 0 0,-1 1 0 0 0,0 0 0 0 0,-1 1 0 0 0,1-1 0 0 0,8 10 0 0 0,0-2 0 0 0,1 0 0 0 0,12 9 0 0 0,-21-18 0 0 0,-4-2 0 0 0,1 0 0 0 0,-1 0 0 0 0,0 0 0 0 0,1 1 0 0 0,-1-1 0 0 0,0 1 0 0 0,0-1 0 0 0,-1 1 0 0 0,1 4 0 0 0,-2-3 0 0 0,0 0 0 0 0,0-1 0 0 0,0 1 0 0 0,0 0 0 0 0,-1-1 0 0 0,0 1 0 0 0,1-1 0 0 0,-1 1 0 0 0,0-1 0 0 0,-1 1 0 0 0,1-1 0 0 0,-1 1 0 0 0,1-1 0 0 0,-1 0 0 0 0,0 0 0 0 0,-5 7-1 0 0,5-6 3 0 0,-1 0 0 0 0,0-1 0 0 0,0 1 0 0 0,0-1 0 0 0,0 0 0 0 0,-1 1-2 0 0,-87 70 117 0 0,79-59-117 0 0,0-1 0 0 0,9-13-11 0 0,3-1-134 0 0,0 0-398 0 0,0 0-169 0 0,0 0-1277 0 0,0-1-5244 0 0,0-4-2245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8:35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5214 0 18719 0 0,'0'2'172'0'0,"1"0"-1"0"0,0-1 0 0 0,-1 1 0 0 0,1 0 0 0 0,0-1 1 0 0,0 1-1 0 0,0-1 0 0 0,0 1 0 0 0,1 0-171 0 0,-1-1 44 0 0,0 1 0 0 0,1-1 0 0 0,-1 0 0 0 0,-1 1 0 0 0,1-1 0 0 0,0 1 0 0 0,0 0 0 0 0,0-1 0 0 0,-1 1-1 0 0,1 0 1 0 0,-1-1-44 0 0,10 81 3730 0 0,-10-72-2981 0 0,0 0 0 0 0,0 0 1 0 0,-2 7-750 0 0,1-3 405 0 0,0-11-360 0 0,0 1-1 0 0,0 0 1 0 0,0-1 0 0 0,-1 1 0 0 0,1-1-1 0 0,-1 1 1 0 0,1-1 0 0 0,-1 0 0 0 0,-2 2-45 0 0,-7 9-7532 0 0,4-7-1049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9T19:08:4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158 389 2760 0 0,'-11'-9'5726'0'0,"-8"-5"2869"0"0,16 13-8081 0 0,1 0 0 0 0,-1 0-1 0 0,0 0 1 0 0,0 0 0 0 0,0 1-1 0 0,0-1 1 0 0,1 1 0 0 0,-1-1-1 0 0,0 1 1 0 0,-3 0-514 0 0,2 0 237 0 0,0 1-1 0 0,0-1 1 0 0,1 1 0 0 0,-1 0-1 0 0,0 0 1 0 0,1 0-1 0 0,-1 0 1 0 0,1 1 0 0 0,-1-1-1 0 0,1 1 1 0 0,-1 0 0 0 0,1 0-1 0 0,0 0 1 0 0,0 1 0 0 0,0-1-1 0 0,0 1 1 0 0,1-1 0 0 0,-1 1-1 0 0,0 0 1 0 0,1 0-1 0 0,0 0 1 0 0,0 1 0 0 0,0-1-1 0 0,0 0 1 0 0,1 1-237 0 0,-2 2 75 0 0,1-1 0 0 0,-1 1 0 0 0,2 0 0 0 0,-1 0 0 0 0,1 0 0 0 0,-1 0 0 0 0,2 0 0 0 0,-1 0 0 0 0,1 0 0 0 0,0 0 0 0 0,0 0 0 0 0,0 0 0 0 0,1 0 0 0 0,0 0 0 0 0,1 4-75 0 0,1-1 190 0 0,0 0-1 0 0,1 1 1 0 0,0-1-1 0 0,0 0 1 0 0,6 7-190 0 0,-7-12 58 0 0,-1 0 0 0 0,1-1 1 0 0,0 1-1 0 0,0-1 0 0 0,0 0 1 0 0,0 0-1 0 0,1 0 0 0 0,-1-1 1 0 0,1 1-1 0 0,0-1 0 0 0,0 0 0 0 0,0 0 1 0 0,0 0-1 0 0,3 1-58 0 0,-5-3 16 0 0,2 2-3 0 0,-1-1 1 0 0,1 0-1 0 0,0 0 0 0 0,0 0 1 0 0,0 0-1 0 0,0-1 0 0 0,0 1 1 0 0,0-1-1 0 0,0 0 0 0 0,0 0 1 0 0,0-1-1 0 0,0 1 0 0 0,0-1-13 0 0,82-14-2012 0 0,-70 12 275 0 0</inkml:trace>
  <inkml:trace contextRef="#ctx0" brushRef="#br0" timeOffset="339.538">403 607 21079 0 0,'0'0'962'0'0,"0"0"-18"0"0,0 0-420 0 0,-3-10 3088 0 0,2-2-2091 0 0,1 10-1397 0 0,0 0 0 0 0,-1 0 0 0 0,1 0 0 0 0,0 0 1 0 0,-1 1-1 0 0,1-1 0 0 0,-1 0 0 0 0,0-1-124 0 0,-4-12 602 0 0,0 0 0 0 0,-2-16-602 0 0,-2-5 151 0 0,-21-58 285 0 0,16 53-729 0 0,1-1-1 0 0,2-1 1 0 0,-2-22 293 0 0,13 62-119 0 0,-1 1 1 0 0,1 0-1 0 0,0-1 0 0 0,0 1 1 0 0,0 0-1 0 0,0-1 0 0 0,1 1 1 0 0,-1 0-1 0 0,1-1 1 0 0,-1 0 118 0 0,1 3-71 0 0,-1 0 0 0 0,0-1 0 0 0,0 1 1 0 0,0 0-1 0 0,1-1 0 0 0,-1 1 1 0 0,0 0-1 0 0,0 0 0 0 0,1-1 1 0 0,-1 1-1 0 0,0 0 0 0 0,1-1 0 0 0,-1 1 1 0 0,0 0-1 0 0,1 0 0 0 0,-1 0 1 0 0,0 0-1 0 0,1-1 0 0 0,-1 1 0 0 0,0 0 1 0 0,1 0-1 0 0,-1 0 0 0 0,1 0 71 0 0,0 0-285 0 0,0 0 0 0 0,0 0 0 0 0,0 0 0 0 0,1 0-1 0 0,-1 1 1 0 0,0-1 0 0 0,0 0 0 0 0,0 1 0 0 0,0-1 0 0 0,0 1-1 0 0,0-1 1 0 0,1 1 285 0 0,8 6-6184 0 0,3 1-1647 0 0</inkml:trace>
  <inkml:trace contextRef="#ctx0" brushRef="#br0" timeOffset="763.957">604 471 3224 0 0,'18'7'249'0'0,"-6"-2"371"0"0,-2-2 3569 0 0,-1 0 0 0 0,1-1 0 0 0,0-1 0 0 0,2 1-4189 0 0,-7-2 749 0 0,0 0 0 0 0,1 0 0 0 0,-1 0 0 0 0,0-1 0 0 0,3 0-749 0 0,-6 0 82 0 0,-1 0 1 0 0,1 1-1 0 0,0-1 0 0 0,0 0 1 0 0,0 0-1 0 0,-1 0 0 0 0,1-1 1 0 0,-1 1-1 0 0,1 0 0 0 0,-1-1 0 0 0,1 1 1 0 0,-1-1-1 0 0,0 1 0 0 0,1-1 1 0 0,-1 1-1 0 0,0-1 0 0 0,0 0 1 0 0,0 0-1 0 0,-1 0 0 0 0,2-1-82 0 0,4-9 127 0 0,-5 10-151 0 0,0 1 0 0 0,-1-1 1 0 0,1 1-1 0 0,-1-1 0 0 0,0 0 0 0 0,0 1 0 0 0,1-1 0 0 0,-1 0 0 0 0,0 0 0 0 0,-1 1 0 0 0,1-1 0 0 0,0 0 1 0 0,0 1-1 0 0,-1-1 24 0 0,-6-25-255 0 0,5 24 271 0 0,1 1 1 0 0,0-1-1 0 0,-1 0 1 0 0,1 1-1 0 0,-1-1 1 0 0,0 1-1 0 0,0 0 1 0 0,0-1-1 0 0,0 1 1 0 0,0 0-1 0 0,-1 0 1 0 0,1 1-1 0 0,-1-1 1 0 0,1 0-1 0 0,-1 1 1 0 0,1-1-1 0 0,-1 1 1 0 0,0 0-1 0 0,0 0 1 0 0,0 0-1 0 0,0 0 1 0 0,0 1-1 0 0,0-1 1 0 0,0 1-1 0 0,0-1 1 0 0,0 1-1 0 0,0 0 1 0 0,0 0-1 0 0,0 1 1 0 0,0-1-1 0 0,0 1 1 0 0,0-1 0 0 0,1 1-1 0 0,-1 0 1 0 0,0 0-1 0 0,0 0 1 0 0,0 1-17 0 0,-3 2 44 0 0,0-1 0 0 0,0 1 0 0 0,0 1 0 0 0,1-1 1 0 0,0 1-1 0 0,0 0 0 0 0,0 0 0 0 0,1 1 0 0 0,-1-1 1 0 0,2 1-1 0 0,-1 0 0 0 0,0 0 0 0 0,1 1 0 0 0,0-1 1 0 0,1 0-1 0 0,-1 1 0 0 0,1 0 0 0 0,0 0 1 0 0,0 4-45 0 0,2-8 33 0 0,0 0 1 0 0,0 0 0 0 0,0 0-1 0 0,0 0 1 0 0,0 0 0 0 0,1 0 0 0 0,0 0-1 0 0,-1 0 1 0 0,1 0 0 0 0,0-1-1 0 0,0 1 1 0 0,1 0 0 0 0,-1 0 0 0 0,1-1-1 0 0,-1 1 1 0 0,1-1 0 0 0,0 1 0 0 0,0-1-1 0 0,0 0 1 0 0,0 1 0 0 0,0-1-1 0 0,0 0 1 0 0,1 0 0 0 0,-1-1 0 0 0,1 1-1 0 0,1 0-33 0 0,6 4 224 0 0,0 0 0 0 0,0-1 0 0 0,0-1 0 0 0,1 0 0 0 0,0 0-1 0 0,5 1-223 0 0,-6-3 11 0 0,0 0-1 0 0,0 0 1 0 0,1-1-1 0 0,-1 0 1 0 0,0-1-1 0 0,0 0 0 0 0,6-1-10 0 0,-9 0-737 0 0,0 0-1 0 0,0 0 0 0 0,-1-1 0 0 0,1 0 0 0 0,-1-1 0 0 0,1 1 1 0 0,2-3 737 0 0,1-1-1774 0 0</inkml:trace>
  <inkml:trace contextRef="#ctx0" brushRef="#br0" timeOffset="1627.703">1059 359 2760 0 0,'0'0'125'0'0,"3"-14"8190"0"0,-3 12-7615 0 0,0 0 1 0 0,0 1 0 0 0,0-1 0 0 0,0 1 0 0 0,-1-1 0 0 0,1 1-1 0 0,0-1 1 0 0,-1 1 0 0 0,1 0 0 0 0,-1-1 0 0 0,0 1-1 0 0,0-1 1 0 0,1 1 0 0 0,-2-1-701 0 0,1 1 204 0 0,0 0-1 0 0,-1-1 1 0 0,1 1 0 0 0,0 0 0 0 0,-1 0-1 0 0,1 0 1 0 0,-1 0 0 0 0,0 0-1 0 0,1 0 1 0 0,-1 1 0 0 0,0-1-1 0 0,1 1 1 0 0,-1-1 0 0 0,0 1-1 0 0,0-1 1 0 0,1 1 0 0 0,-2 0-204 0 0,1 0-2 0 0,-1-1 0 0 0,0 1 0 0 0,0 0 1 0 0,1 1-1 0 0,-1-1 0 0 0,0 0 0 0 0,1 1 0 0 0,-1 0 1 0 0,0-1-1 0 0,1 1 0 0 0,-1 0 0 0 0,1 0 0 0 0,-1 0 1 0 0,1 1-1 0 0,0-1 0 0 0,0 1 0 0 0,-1-1 1 0 0,1 1-1 0 0,0 0 0 0 0,0 0 2 0 0,-5 7 71 0 0,1 0 1 0 0,-1 0-1 0 0,2 1 0 0 0,-1 0 1 0 0,2 0-1 0 0,-1 1 0 0 0,1-1 1 0 0,1 1-1 0 0,0 0 0 0 0,-1 7-71 0 0,4-12 74 0 0,0 0-1 0 0,1 1 1 0 0,0-1 0 0 0,0 0-1 0 0,0 1 1 0 0,1-1-1 0 0,0 0 1 0 0,0 0 0 0 0,1 0-1 0 0,1 1-73 0 0,-1 0 153 0 0,1 0-1 0 0,0 0 1 0 0,1-1 0 0 0,0 0-1 0 0,0 1 1 0 0,0-2 0 0 0,1 1-1 0 0,-1-1 1 0 0,2 0 0 0 0,-1 0-1 0 0,0 0-152 0 0,-3-3 61 0 0,1 0 0 0 0,-1-1 0 0 0,0 1 0 0 0,0-1 0 0 0,1 0 0 0 0,-1 0 0 0 0,1 0 1 0 0,-1 0-1 0 0,1 0 0 0 0,-1-1 0 0 0,1 0 0 0 0,-1 0 0 0 0,1 0 0 0 0,0 0 0 0 0,-1 0 0 0 0,1-1 0 0 0,-1 1 0 0 0,1-1 0 0 0,-1 0 0 0 0,1 0 0 0 0,-1-1 0 0 0,0 1 0 0 0,1 0 0 0 0,1-3-61 0 0,-2 3 8 0 0,0-2 1 0 0,0 1-1 0 0,0 0 0 0 0,0-1 1 0 0,0 1-1 0 0,-1-1 0 0 0,1 0 1 0 0,-1 0-1 0 0,0 0 0 0 0,0 0 1 0 0,0 0-1 0 0,1-2-8 0 0,2-6 124 0 0,-1-1-1 0 0,0 1 1 0 0,0-2-124 0 0,-1 3 129 0 0,-1 2-207 0 0,0-1 1 0 0,-1 1-1 0 0,0-1 1 0 0,-1 1-1 0 0,0-1 0 0 0,0 1 1 0 0,-1-1-1 0 0,-1-3 78 0 0,-1-37-1323 0 0,3 48 1408 0 0,0 1 41 0 0,1 1 15 0 0,22 62-489 0 0,-13-42 269 0 0,1-1 0 0 0,1 0 0 0 0,5 6 79 0 0,-6-8-15 0 0,-9-16 13 0 0,-1 0 0 0 0,0-1 0 0 0,1 1-1 0 0,-1 0 1 0 0,1 0 0 0 0,-1-1 0 0 0,1 1-1 0 0,0-1 1 0 0,0 0 0 0 0,-1 1 0 0 0,1-1-1 0 0,0 0 1 0 0,0 0 0 0 0,0 0 0 0 0,1 0 0 0 0,-1 0-1 0 0,0-1 1 0 0,0 1 0 0 0,0-1 0 0 0,1 1-1 0 0,-1-1 1 0 0,0 0 0 0 0,1 0 0 0 0,-1 0 0 0 0,0 0-1 0 0,0 0 1 0 0,1-1 0 0 0,-1 1 0 0 0,0 0-1 0 0,0-1 1 0 0,0 0 0 0 0,1 0 0 0 0,-1 0 0 0 0,0 0-1 0 0,0 0 1 0 0,0 0 2 0 0,2-1-9 0 0,0 0-1 0 0,0-1 1 0 0,0 0 0 0 0,-1 0-1 0 0,1 0 1 0 0,-1 0-1 0 0,0 0 1 0 0,1-1-1 0 0,-2 1 1 0 0,1-1 0 0 0,0 0-1 0 0,-1 0 1 0 0,1 0-1 0 0,-1 0 1 0 0,-1-1 0 0 0,1 1-1 0 0,0-1 10 0 0,0-7-40 0 0,0 0 0 0 0,-1-1-1 0 0,-1 1 1 0 0,0-1 0 0 0,-1-10 40 0 0,0-12-703 0 0,1 34 391 0 0,0 1 63 0 0,2 7 382 0 0,11 37-66 0 0,-1-4-256 0 0,11 62 879 0 0,-23-102-662 0 0,0 0 0 0 0,0 0-1 0 0,0 0 1 0 0,0 0 0 0 0,0 1-1 0 0,0-1 1 0 0,0 0 0 0 0,0 0-1 0 0,0 0 1 0 0,0 0 0 0 0,0 0-1 0 0,0 0 1 0 0,0 0 0 0 0,0 0-1 0 0,0 0 1 0 0,0 0 0 0 0,1 0-1 0 0,-1 0 1 0 0,0 0 0 0 0,0 0-1 0 0,0 1 1 0 0,0-1 0 0 0,0 0-1 0 0,0 0 1 0 0,0 0 0 0 0,0 0-1 0 0,0 0 1 0 0,1 0 0 0 0,-1 0 0 0 0,0 0-1 0 0,0 0 1 0 0,0 0 0 0 0,0 0-1 0 0,0 0 1 0 0,0 0 0 0 0,0 0-1 0 0,0-1 1 0 0,0 1 0 0 0,1 0-1 0 0,-1 0 1 0 0,0 0 0 0 0,0 0-1 0 0,0 0 1 0 0,0 0 0 0 0,0 0-1 0 0,0 0 1 0 0,0 0 0 0 0,0 0-1 0 0,0 0 1 0 0,0 0 0 0 0,0 0-1 0 0,0 0 1 0 0,1 0 0 0 0,-1-1-1 0 0,0 1 1 0 0,0 0 0 0 0,0 0-1 0 0,0 0 1 0 0,0 0 0 0 0,0 0-1 0 0,0 0 1 0 0,0 0-28 0 0,7-11 345 0 0,6-14-373 0 0,0 1 140 0 0,0-1-1 0 0,2 2 0 0 0,0 0 0 0 0,2 1 0 0 0,0 0 0 0 0,5-2-111 0 0,-16 18 60 0 0,1-1 0 0 0,-1 1 0 0 0,1 0 1 0 0,0 0-61 0 0,-4 4 39 0 0,0 0 0 0 0,0 1 0 0 0,0-1 0 0 0,0 0 0 0 0,0 1 0 0 0,0 0 0 0 0,0-1 0 0 0,0 1 0 0 0,0 1 0 0 0,0-1 0 0 0,1 0 0 0 0,1 0-39 0 0,-3 2 7 0 0,-1-1-1 0 0,1 0 1 0 0,0 1-1 0 0,-1-1 1 0 0,1 1-1 0 0,-1-1 1 0 0,1 1-1 0 0,-1 0 1 0 0,1 0-1 0 0,-1 0 1 0 0,1-1-1 0 0,-1 1 1 0 0,0 1-1 0 0,0-1 1 0 0,1 0-1 0 0,-1 0 1 0 0,0 0-1 0 0,0 1 1 0 0,0-1-1 0 0,0 0 1 0 0,0 1-1 0 0,0 0-6 0 0,4 7 8 0 0,-1 0 0 0 0,0 0 1 0 0,1 6-9 0 0,1 0-5 0 0,-1-1 8 0 0,-1 0-1 0 0,0 1 1 0 0,-1-1 0 0 0,0 6-3 0 0,-1-6-102 0 0,0-1 1 0 0,1 1-1 0 0,1-1 0 0 0,0 0 1 0 0,3 5 101 0 0,-7-17-346 0 0,6 11 227 0 0,-6-7-3821 0 0,0-5 2122 0 0</inkml:trace>
  <inkml:trace contextRef="#ctx0" brushRef="#br0" timeOffset="2496.33">2068 293 16272 0 0,'0'0'743'0'0,"0"0"-17"0"0,0 0-277 0 0,0 0 552 0 0,0 0 294 0 0,0 0 60 0 0,0 0-54 0 0,0 2-273 0 0,1 43 2057 0 0,9 64-2060 0 0,-8-99-1005 0 0,0-1-1 0 0,0 0 0 0 0,1 0 1 0 0,0 0-1 0 0,1 0 0 0 0,0 0 1 0 0,1-1-1 0 0,0 1-19 0 0,-4-7 24 0 0,1 1-1 0 0,0-1 1 0 0,0 1-1 0 0,0-1 1 0 0,0 0-1 0 0,0 0 1 0 0,1 0-1 0 0,-1 0 1 0 0,0-1-1 0 0,1 1 1 0 0,0 0-1 0 0,-1-1 1 0 0,1 0-1 0 0,0 0 1 0 0,0 0-1 0 0,0 0 1 0 0,0 0 0 0 0,0 0-1 0 0,0-1 1 0 0,0 1-1 0 0,0-1 1 0 0,0 0-1 0 0,0 0 1 0 0,0 0-1 0 0,0 0 1 0 0,0-1-1 0 0,0 1 1 0 0,0-1-1 0 0,-1 0 1 0 0,1 0-1 0 0,0 0 1 0 0,0 0-1 0 0,0-1-23 0 0,5-1 48 0 0,0-1-1 0 0,0 0 0 0 0,-1-1 0 0 0,0 1 1 0 0,0-2-1 0 0,0 1 0 0 0,-1-1 0 0 0,1 0 1 0 0,-1 0-1 0 0,-1 0 0 0 0,1-2-47 0 0,-2 1 8 0 0,0 0 0 0 0,0-1-1 0 0,-1 1 1 0 0,-1-1 0 0 0,1 0-1 0 0,-1 0 1 0 0,0 0 0 0 0,-1 0 0 0 0,0 0-1 0 0,0-7-7 0 0,3-16-1 0 0,-4 12 1 0 0,0 18 0 0 0,-1-1 0 0 0,1 1 0 0 0,0-1 0 0 0,0 0 0 0 0,0 1 0 0 0,0-1 0 0 0,0 0 0 0 0,1 1 0 0 0,-1-1 0 0 0,0 0 0 0 0,1 0-37 0 0,2-5 1303 0 0,-2 7-1244 0 0,-1 0 0 0 0,1 0 0 0 0,-1 0 0 0 0,1 0 1 0 0,-1 1-1 0 0,0-1 0 0 0,1 0 0 0 0,-1 0 0 0 0,0 1 1 0 0,1-1-1 0 0,-1 0 0 0 0,0 1 0 0 0,1-1 0 0 0,-1 0 1 0 0,0 1-1 0 0,0-1 0 0 0,1 0 0 0 0,-1 1 0 0 0,0-1 1 0 0,0 1-1 0 0,1-1-22 0 0,11 21 296 0 0,7 17-296 0 0,-3-7 70 0 0,-10-20-227 0 0,0 0-1 0 0,0 0 1 0 0,1 0-1 0 0,1-1 1 0 0,0 0-1 0 0,8 7 158 0 0,-12-12-119 0 0,9 8-1531 0 0,-13-13 1438 0 0,0 0 0 0 0,1 1 0 0 0,-1-1 0 0 0,0 0 0 0 0,1 1 0 0 0,-1-1 1 0 0,1 0-1 0 0,-1 1 0 0 0,1-1 0 0 0,-1 0 0 0 0,0 0 0 0 0,1 0 0 0 0,-1 0 0 0 0,1 1 0 0 0,-1-1 1 0 0,1 0-1 0 0,-1 0 0 0 0,1 0 0 0 0,-1 0 0 0 0,1 0 0 0 0,-1 0 0 0 0,1 0 0 0 0,-1 0 0 0 0,1 0 1 0 0,-1 0-1 0 0,1-1 212 0 0,7-4-2206 0 0</inkml:trace>
  <inkml:trace contextRef="#ctx0" brushRef="#br0" timeOffset="2942.135">2540 325 4144 0 0,'0'0'319'0'0,"3"3"-34"0"0,-1-2 3649 0 0,-1 0-2972 0 0,0-1 0 0 0,0 1 0 0 0,0 0 0 0 0,0-1 0 0 0,0 1 0 0 0,0 0 1 0 0,0-1-1 0 0,-1 1 0 0 0,1 0 0 0 0,0 0 0 0 0,0 0 0 0 0,-1 0 0 0 0,1 0 0 0 0,0 0-962 0 0,6 20 5254 0 0,-3 26-4834 0 0,-3-33 882 0 0,2 38-776 0 0,-1-10-421 0 0,2 0 0 0 0,6 21-105 0 0,9 61 0 0 0,-13-88 0 0 0,-3-20 0 0 0,0 1 0 0 0,5 13 0 0 0,-5-14 18 0 0,-2-13-2 0 0,-1 0 1 0 0,1 0 0 0 0,0 0-1 0 0,0 0 1 0 0,0 0-1 0 0,2 2-16 0 0,-1 4 80 0 0,-1-5 124 0 0,-1-8-25 0 0,-1-19-135 0 0,-1-1-1 0 0,-4-12-43 0 0,-1-20 37 0 0,-3-23-37 0 0,3 17 0 0 0,2-6 0 0 0,4 4 506 0 0,4-37-506 0 0,-1 76 110 0 0,1 0 0 0 0,2 0 0 0 0,0 0 0 0 0,2 0 0 0 0,4-10-110 0 0,-8 29-36 0 0,0 0 0 0 0,0 0-1 0 0,0 0 1 0 0,1 0 0 0 0,0 1 0 0 0,0-1-1 0 0,0 1 1 0 0,1 0 0 0 0,0 0 0 0 0,0 0 0 0 0,0 1 36 0 0,-2 2 3 0 0,-1 0 0 0 0,1 0 1 0 0,-1 0-1 0 0,1 1 1 0 0,0-1-1 0 0,-1 1 0 0 0,1 0 1 0 0,0 0-1 0 0,0 0 0 0 0,0 0 1 0 0,0 0-1 0 0,0 0 1 0 0,0 1-1 0 0,1 0 0 0 0,-1-1 1 0 0,0 1-1 0 0,0 1 0 0 0,0-1 1 0 0,0 0-1 0 0,0 1 1 0 0,0-1-1 0 0,0 1 0 0 0,0 0 1 0 0,1 0-4 0 0,-1 1 2 0 0,0-1 0 0 0,0 0 0 0 0,0 1 0 0 0,0-1 0 0 0,-1 1 0 0 0,1 0 0 0 0,-1 0 0 0 0,1 0 0 0 0,-1 0 0 0 0,0 1 0 0 0,0-1 0 0 0,0 1 0 0 0,0-1 0 0 0,0 1 0 0 0,-1 0 1 0 0,1-1-1 0 0,-1 1 0 0 0,1 0 0 0 0,-1 0 0 0 0,0 0 0 0 0,0 0 0 0 0,-1 0 0 0 0,1 0 0 0 0,-1 0 0 0 0,1 1 0 0 0,-1 1-2 0 0,4 21-11 0 0,-2 1 1 0 0,0-1-1 0 0,-2 11 11 0 0,-1-26-4 0 0,0 0 1 0 0,-1-1-1 0 0,0 1 1 0 0,0-1-1 0 0,-1 0 1 0 0,0 1-1 0 0,-1-1 1 0 0,0-1-1 0 0,-6 10 4 0 0,6-11-10 0 0,-1-1-1 0 0,0 1 1 0 0,-1-1-1 0 0,0-1 1 0 0,0 1-1 0 0,-5 4 11 0 0,-13 5-9170 0 0,16-13-316 0 0</inkml:trace>
  <inkml:trace contextRef="#ctx0" brushRef="#br0" timeOffset="3728.034">3407 117 7368 0 0,'0'0'568'0'0,"0"0"128"0"0,0 0 1928 0 0,-2-1 884 0 0,-20-6 4016 0 0,15 5-6367 0 0,0 0 0 0 0,0 0 0 0 0,-1 0 1 0 0,-4 0-1158 0 0,-13-3 1156 0 0,20 4-1029 0 0,0 0 1 0 0,0 0-1 0 0,0 0 0 0 0,-1 1 0 0 0,1-1 0 0 0,0 1 0 0 0,0 0 0 0 0,0 1 0 0 0,0-1 0 0 0,0 1 0 0 0,-5 2-127 0 0,2-1 37 0 0,1 1 1 0 0,-1 1-1 0 0,1-1 1 0 0,0 1-1 0 0,1 0 0 0 0,-3 2-37 0 0,8-5 1 0 0,-1 0 0 0 0,1 1-1 0 0,-1-1 1 0 0,1 1-1 0 0,-1-1 1 0 0,1 1-1 0 0,0-1 1 0 0,0 1 0 0 0,0 0-1 0 0,0-1 1 0 0,0 1-1 0 0,0 0 1 0 0,0 0 0 0 0,0 0-1 0 0,1 0 1 0 0,-1 0-1 0 0,1-1 1 0 0,-1 1-1 0 0,1 0 1 0 0,0 1 0 0 0,0-1-1 0 0,0 0 1 0 0,0 0-1 0 0,0 0 1 0 0,0 0 0 0 0,1 0-1 0 0,0 1 0 0 0,3 7 0 0 0,0-1 1 0 0,1 0-1 0 0,0 0 0 0 0,1-1 1 0 0,0 0-1 0 0,0 0 0 0 0,1 0 1 0 0,0-1-1 0 0,5 5 0 0 0,3 4 9 0 0,17 14 42 0 0,-21-20-2 0 0,0 1-1 0 0,0 0 1 0 0,-1 1 0 0 0,6 8-49 0 0,-14-16 23 0 0,1-1 0 0 0,-1 1 0 0 0,-1-1 0 0 0,1 1 0 0 0,0 0 0 0 0,-1 0 0 0 0,0-1 0 0 0,0 1 0 0 0,0 0 1 0 0,0 0-1 0 0,-1 0 0 0 0,0 0 0 0 0,1 0 0 0 0,-1 0 0 0 0,-1 0 0 0 0,1 1 0 0 0,-1-1 0 0 0,1-1 0 0 0,-2 5-23 0 0,0-5 5 0 0,1 1 1 0 0,-1-1-1 0 0,0 1 1 0 0,0-1-1 0 0,0 0 1 0 0,-1 1-1 0 0,1-1 1 0 0,-1 0-1 0 0,0-1 0 0 0,0 1 1 0 0,0 0-1 0 0,0-1 1 0 0,0 0-1 0 0,0 1 1 0 0,-1-1-1 0 0,1-1 0 0 0,-1 1 1 0 0,-1 0-6 0 0,-1 1 2 0 0,0-1 0 0 0,-1 0 1 0 0,1 0-1 0 0,-1 0 0 0 0,0-1 0 0 0,1 0 0 0 0,-1 0 1 0 0,0-1-1 0 0,0 0 0 0 0,-3 0-2 0 0,7-1-60 0 0,0 1 1 0 0,0-1-1 0 0,0 0 1 0 0,0 0-1 0 0,0 0 0 0 0,0 0 1 0 0,0-1-1 0 0,0 1 0 0 0,1-1 1 0 0,-1 0-1 0 0,0 0 1 0 0,1 0-1 0 0,-1 0 0 0 0,1 0 1 0 0,0 0-1 0 0,0-1 0 0 0,-2-1 60 0 0,-5-14-3242 0 0,4-1-4119 0 0,5 5-805 0 0</inkml:trace>
  <inkml:trace contextRef="#ctx0" brushRef="#br0" timeOffset="4060.146">3570 413 10136 0 0,'4'4'1049'0'0,"1"-2"-602"0"0,-1 3 13083 0 0,-5-6-7880 0 0,0-3-8014 0 0,-23-68 3190 0 0,7 20-585 0 0,-24-83-789 0 0,7 21 444 0 0,33 111 7 0 0,0 0 0 0 0,0 0 1 0 0,1 0-1 0 0,-1 0 0 0 0,1 1 0 0 0,-1-1 0 0 0,1 0 1 0 0,0 0-1 0 0,0 0 0 0 0,1-2 97 0 0,-1 4-109 0 0,0 1 1 0 0,0-1-1 0 0,0 1 1 0 0,0-1 0 0 0,1 0-1 0 0,-1 1 1 0 0,0-1-1 0 0,0 1 1 0 0,1-1-1 0 0,-1 1 1 0 0,0-1-1 0 0,1 1 1 0 0,-1-1-1 0 0,1 1 1 0 0,-1 0-1 0 0,1-1 1 0 0,-1 1-1 0 0,1-1 1 0 0,-1 1-1 0 0,1 0 109 0 0,0-1-245 0 0,0 1 0 0 0,0 0 0 0 0,0 0 0 0 0,0 0-1 0 0,0-1 1 0 0,0 1 0 0 0,-1 0 0 0 0,1 0-1 0 0,0 0 1 0 0,0 1 0 0 0,0-1 0 0 0,0 0 0 0 0,0 0-1 0 0,0 0 1 0 0,0 1 0 0 0,0-1 0 0 0,0 1 245 0 0,6 1-2014 0 0</inkml:trace>
  <inkml:trace contextRef="#ctx0" brushRef="#br0" timeOffset="4408.216">3767 163 10592 0 0,'-1'1'696'0'0,"0"-1"0"0"0,0 0 0 0 0,0 0 0 0 0,0 0 0 0 0,0 0 0 0 0,0 0 0 0 0,0 0 0 0 0,0 0 0 0 0,0 0 0 0 0,0 0 1 0 0,0 0-1 0 0,-1 0 0 0 0,1-1 0 0 0,0 1 0 0 0,0 0 0 0 0,0-1 0 0 0,0 0-696 0 0,-8-1 1592 0 0,3 1-1022 0 0,-1 0-110 0 0,0 0 0 0 0,-1 0 0 0 0,1 1 0 0 0,-1 0 0 0 0,1 0 0 0 0,-3 1-460 0 0,6 0 77 0 0,-14 1 34 0 0,1 1 1 0 0,-1 0 0 0 0,0 2-1 0 0,1 0 1 0 0,-17 7-112 0 0,18-4-744 0 0,0-2 0 0 0,-1 1 0 0 0,-1-2 744 0 0,17-4-832 0 0,1-1-611 0 0,0 0-263 0 0,0 0-56 0 0</inkml:trace>
  <inkml:trace contextRef="#ctx0" brushRef="#br0" timeOffset="4747.613">3869 183 3224 0 0,'7'-3'477'0'0,"25"-12"-535"0"0,-30 13 706 0 0,-1 1 0 0 0,1 0-1 0 0,-1 0 1 0 0,0 0 0 0 0,1-1 0 0 0,-1 1 0 0 0,0-1-1 0 0,0 1 1 0 0,0-1 0 0 0,1 0-648 0 0,-2 2 330 0 0,0-1 0 0 0,0 0-1 0 0,1 1 1 0 0,-1-1 0 0 0,0 0 0 0 0,0 1 0 0 0,0-1 0 0 0,0 1-1 0 0,0-1 1 0 0,0 0 0 0 0,0 1 0 0 0,0-1 0 0 0,0 0-1 0 0,0 1 1 0 0,0-1 0 0 0,0 0 0 0 0,0 1 0 0 0,-1-1-1 0 0,1 0-329 0 0,-9-10 2411 0 0,7 10-2269 0 0,0-1 1 0 0,1 1 0 0 0,-1 0-1 0 0,0 0 1 0 0,0 0-1 0 0,0 0 1 0 0,0 1-1 0 0,0-1 1 0 0,0 1 0 0 0,0-1-1 0 0,0 1 1 0 0,0-1-143 0 0,-2 2 120 0 0,0-1 0 0 0,1 1 0 0 0,-1-1 0 0 0,1 1 0 0 0,-1 0 0 0 0,1 0 0 0 0,0 1 0 0 0,-1-1 0 0 0,1 1 0 0 0,0 0 0 0 0,0 0 0 0 0,0 0 0 0 0,0 0 0 0 0,0 0 0 0 0,0 0 0 0 0,1 1 0 0 0,-1 0 0 0 0,1-1 0 0 0,0 1 0 0 0,0 0 0 0 0,0 0 0 0 0,0 1-120 0 0,-7 11 298 0 0,1 0 0 0 0,0 0 1 0 0,1 1-1 0 0,0 4-298 0 0,2-7 63 0 0,1-2 36 0 0,0 1 0 0 0,1 0 0 0 0,0 0 1 0 0,0 1-1 0 0,2-1 0 0 0,-1 0 1 0 0,2 1-1 0 0,0 2-99 0 0,0-10 85 0 0,0 1 1 0 0,0-1 0 0 0,1 0-1 0 0,0 1 1 0 0,0-1 0 0 0,1 0-1 0 0,-1 0 1 0 0,1 0-1 0 0,0 0 1 0 0,1 0 0 0 0,-1-1-1 0 0,1 1 1 0 0,0-1-1 0 0,0 1 1 0 0,0-1 0 0 0,1 0-1 0 0,-1 0 1 0 0,1 0 0 0 0,0-1-1 0 0,2 2-85 0 0,0 0 229 0 0,1-1 0 0 0,0 0 0 0 0,1 0 0 0 0,-1-1 0 0 0,1 0 0 0 0,-1 0 0 0 0,1 0 0 0 0,5 0-229 0 0,-9-2 52 0 0,0-1 0 0 0,-1 1-1 0 0,1-1 1 0 0,0 0 0 0 0,0 0 0 0 0,0 0 0 0 0,0 0 0 0 0,0-1 0 0 0,0 1 0 0 0,0-1 0 0 0,-1 0 0 0 0,1-1 0 0 0,0 1 0 0 0,-1 0 0 0 0,1-1 0 0 0,0 0 0 0 0,-1 0 0 0 0,3-2-52 0 0,-3 1 9 0 0,0 0 1 0 0,0 0-1 0 0,0 0 1 0 0,0 0-1 0 0,-1 0 1 0 0,1-1-1 0 0,-1 1 1 0 0,0-1-1 0 0,0 0 1 0 0,0 0-1 0 0,-1 0 1 0 0,1 0-1 0 0,-1 0 0 0 0,0 0 1 0 0,0 0-1 0 0,0-4-9 0 0,1-8-1 0 0,-2 0 0 0 0,1-1 0 0 0,-3-13 1 0 0,1-6 5 0 0,-3-36-5 0 0,4 70 1 0 0,0 2-1 0 0,0 0 1 0 0,0-1-1 0 0,0 1 0 0 0,0 0 1 0 0,0 0-1 0 0,0-1 0 0 0,0 1 1 0 0,0 0-1 0 0,0-1 1 0 0,0 1-1 0 0,0 0 0 0 0,0-1 1 0 0,0 1-1 0 0,0 0 0 0 0,0 0 1 0 0,0-1-1 0 0,0 1 0 0 0,-1 0 1 0 0,1 0-1 0 0,0-1 1 0 0,0 1-1 0 0,0 0 0 0 0,0 0 1 0 0,-1-1-1 0 0,1 1 0 0 0,0 0 1 0 0,0 0-1 0 0,-1-1 56 0 0,8 20 202 0 0,16 66 730 0 0,-13-57-890 0 0,8 16-98 0 0,-8-20-11 0 0,-7-20-49 0 0,-1 1 0 0 0,1-1 0 0 0,-1 0 0 0 0,1 0 0 0 0,0 0 0 0 0,0 0 0 0 0,1-1 0 0 0,-1 1 0 0 0,1-1 0 0 0,0 0 0 0 0,0 0 0 0 0,0 0 0 0 0,1 0 60 0 0,-4-3-1056 0 0,6 0-3313 0 0,2-3-4857 0 0</inkml:trace>
  <inkml:trace contextRef="#ctx0" brushRef="#br0" timeOffset="5377.672">4291 224 15000 0 0,'0'0'686'0'0,"0"0"-15"0"0,6-5-405 0 0,-6 5-138 0 0,1 0-1 0 0,0-1 0 0 0,-1 1 0 0 0,1-1 0 0 0,-1 0 0 0 0,1 1 0 0 0,-1-1 0 0 0,1 1 1 0 0,-1-1-1 0 0,0 0 0 0 0,1 1 0 0 0,-1-1 0 0 0,0 0 0 0 0,1 1 0 0 0,-1-1 0 0 0,0 0 1 0 0,0 1-1 0 0,0-1 0 0 0,1 0 0 0 0,-1 0 0 0 0,0 1 0 0 0,0-1 0 0 0,0 0 0 0 0,0 0 1 0 0,0 1-1 0 0,-1-1 0 0 0,1 0 0 0 0,0 0 0 0 0,0 1 0 0 0,0-1 0 0 0,-1 0 0 0 0,1 1 1 0 0,0-1-1 0 0,-1 0 0 0 0,1 1 0 0 0,-1-1 0 0 0,1 0 0 0 0,0 1 0 0 0,-1-1 0 0 0,0 0-127 0 0,0 0 95 0 0,0 1 0 0 0,0-1 0 0 0,0 0 0 0 0,0 0 0 0 0,0 1 0 0 0,0-1 0 0 0,0 1 0 0 0,0-1 0 0 0,-1 1 0 0 0,1-1 0 0 0,0 1 0 0 0,0 0 0 0 0,-1-1 0 0 0,1 1 0 0 0,0 0 0 0 0,0 0 0 0 0,-1 0 0 0 0,1 0-95 0 0,-4 2 69 0 0,0-1 0 0 0,0 1-1 0 0,1 0 1 0 0,-1 1 0 0 0,1-1 0 0 0,0 1 0 0 0,0 0 0 0 0,0 0 0 0 0,0 0-1 0 0,0 0 1 0 0,1 1 0 0 0,-1 0 0 0 0,1 0 0 0 0,0 0 0 0 0,0 0 0 0 0,0 0-1 0 0,1 0 1 0 0,0 1 0 0 0,-2 3-69 0 0,-1 4 81 0 0,0 0 1 0 0,1 0-1 0 0,1 1 0 0 0,0-1 1 0 0,0 1-1 0 0,1 0 0 0 0,1 4-81 0 0,0-9 67 0 0,1 0 0 0 0,0 0-1 0 0,1 0 1 0 0,-1-1-1 0 0,2 1 1 0 0,-1 0 0 0 0,1-1-1 0 0,0 1 1 0 0,0-1 0 0 0,2 2-67 0 0,-2-4 73 0 0,1 0 1 0 0,-1 0-1 0 0,1-1 0 0 0,0 0 1 0 0,1 1-1 0 0,-1-1 1 0 0,1 0-1 0 0,0-1 1 0 0,0 1-1 0 0,0-1 0 0 0,0 1 1 0 0,0-1-1 0 0,1-1 1 0 0,0 1-1 0 0,2 1-73 0 0,-2-2 58 0 0,-1 1-1 0 0,1-1 0 0 0,0 0 1 0 0,0 0-1 0 0,0 0 1 0 0,0-1-1 0 0,0 0 0 0 0,0 0 1 0 0,0 0-1 0 0,0-1 1 0 0,1 0-1 0 0,-1 0 1 0 0,0 0-1 0 0,0 0 0 0 0,1-1 1 0 0,1 0-58 0 0,0-1 17 0 0,0-1 1 0 0,0 1-1 0 0,0-1 1 0 0,0 0-1 0 0,6-5-17 0 0,-10 6 6 0 0,0-1-1 0 0,1 1 1 0 0,-1-1-1 0 0,-1 0 1 0 0,1 0-1 0 0,0 0 1 0 0,-1 0-1 0 0,0 0 1 0 0,1-1-1 0 0,-1 1 1 0 0,0-1-1 0 0,-1 0-5 0 0,9-21 0 0 0,-1-2 0 0 0,-1 1 0 0 0,-2-1 0 0 0,-1 0 0 0 0,-1-1 0 0 0,-1 1 0 0 0,-1-20 0 0 0,-1-60-64 0 0,-1 148 64 0 0,3-1 0 0 0,1 0 0 0 0,-2-13 1 0 0,-1-20 0 0 0,-1 1 1 0 0,1 0 0 0 0,1 0-1 0 0,-1 0 1 0 0,2 0 0 0 0,1 5-2 0 0,-1-7 15 0 0,-1 1 1 0 0,1-1 1 0 0,0 1 0 0 0,0-1 0 0 0,1 0 0 0 0,-1 0 0 0 0,4 3-17 0 0,-6-8 6 0 0,0 0 0 0 0,0 0 0 0 0,0 0 0 0 0,1 0 0 0 0,-1 0 0 0 0,0 0 1 0 0,1 0-1 0 0,-1 0 0 0 0,1-1 0 0 0,-1 1 0 0 0,1 0 0 0 0,-1-1 0 0 0,1 1 0 0 0,-1-1 0 0 0,1 0 0 0 0,-1 1 0 0 0,1-1 0 0 0,0 0 1 0 0,-1 0-1 0 0,1 0 0 0 0,-1 0 0 0 0,1 0 0 0 0,0-1 0 0 0,-1 1 0 0 0,1 0 0 0 0,-1-1 0 0 0,1 1 0 0 0,-1-1 0 0 0,1 0 0 0 0,0 0-6 0 0,2-1 5 0 0,-1 0-1 0 0,0 0 0 0 0,0 0 1 0 0,0-1-1 0 0,0 1 0 0 0,0-1 1 0 0,0 0-1 0 0,0 1 0 0 0,-1-1 1 0 0,0-1-1 0 0,0 1 0 0 0,1 0-4 0 0,22-45 78 0 0,-19 36-61 0 0,0-3-3 0 0,0 1-1 0 0,-1-1 1 0 0,0 0 0 0 0,-1 0-1 0 0,0-4-13 0 0,-2 10 0 0 0,-1-1-1 0 0,0 0 1 0 0,-1 0-1 0 0,0 0 1 0 0,0 1 0 0 0,-1-1-1 0 0,0 0 1 0 0,-1 0-1 0 0,0 0 1 0 0,-1-3 0 0 0,-5-12 0 0 0,8 25 0 0 0,0 0 0 0 0,0 0 0 0 0,0 0 0 0 0,0 0 0 0 0,0 0 0 0 0,0 1 0 0 0,0-1 0 0 0,0 0 0 0 0,0 0 0 0 0,0 0 0 0 0,0 0 0 0 0,0 0 0 0 0,0 0 0 0 0,0 0 0 0 0,0 1 0 0 0,0-1 0 0 0,0 0 0 0 0,0 0 0 0 0,0 0 0 0 0,0 0 0 0 0,0 0 0 0 0,0 0 0 0 0,0 0 0 0 0,-1 0 0 0 0,1 0 0 0 0,0 0 0 0 0,0 0 0 0 0,0 0 0 0 0,0 1 0 0 0,0-1 0 0 0,0 0 0 0 0,0 0 0 0 0,0 0 0 0 0,0 0 0 0 0,-1 0 0 0 0,1 0 0 0 0,0 0 0 0 0,0 0 0 0 0,0 0 0 0 0,0 0 0 0 0,0 0 0 0 0,0 0 0 0 0,0 0 0 0 0,-1 0 0 0 0,1 0 0 0 0,0 0 0 0 0,0 0 0 0 0,0 0 0 0 0,0 0 0 0 0,0 0 0 0 0,0-1 0 0 0,0 1 0 0 0,0 0 0 0 0,-1 0 0 0 0,1 0 0 0 0,0 0 0 0 0,0 0 0 0 0,0 0 0 0 0,0 0 0 0 0,0 0 0 0 0,0 0 0 0 0,0 0 0 0 0,0 0 0 0 0,0-1 0 0 0,0 1 0 0 0,0 0 0 0 0,0 0 0 0 0,0 0 0 0 0,0 0 0 0 0,0 0 0 0 0,-3 7 0 0 0,3-7 0 0 0,-6 30 225 0 0,1 0 0 0 0,1 0 1 0 0,1 28-226 0 0,3-39 113 0 0,0 0 0 0 0,2 0 0 0 0,1-1 0 0 0,0 1 1 0 0,1-1-1 0 0,6 15-113 0 0,-6-23 103 0 0,1-1 1 0 0,0 0-1 0 0,1 0 0 0 0,-1 0 1 0 0,2-1-1 0 0,-1 0 0 0 0,1 0 1 0 0,1 0-1 0 0,-1-1 1 0 0,1 0-1 0 0,1-1 0 0 0,-1 0 1 0 0,6 3-104 0 0,-7-5-51 0 0,1 0 0 0 0,-1 0 0 0 0,1-1 0 0 0,0 0 1 0 0,0-1-1 0 0,0 0 0 0 0,0 0 0 0 0,7 1 51 0 0,-14-3-544 0 0,-1 0-1933 0 0,0 0-7594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45:14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17420 7520 1958 0,'0'0'87'0,"0"0"17"0,0 0-83 0,0 0-21 16,0-4 0-16,0-3 0 0,0-1 172 0,0 0 29 15,0-3 7-15,0 3 0 0,0-4-99 0,0 4-20 16,0-11-4-16,-8 8-1 0,8-9-40 0,-5 9-8 15,5-5-1-15,0 1-1 0,-4 3-6 0,4-3-2 16,-9-8 0-16,5 3 0 16,4 1 0-16,-5 0 0 0,5 3 0 0,0-7 0 15,0 4-3-15,0 0-1 0,0-1 0 0,0 1 0 0,0 0-9 0,0 3-1 16,0-3-1-16,5 0 0 16,-1 3-11-16,5 1 12 0,-9 3-12 0,9 1 12 15,-1 3-12-15,-3 0 10 0,12 0-10 0,-8 8 10 0,4 0-10 0,0 8 0 16,4 0 0-16,-13 3 0 0,14 5 0 0,-10-1 0 15,5 5 0-15,1-1 0 0,-6 0 0 0,5 4 0 16,-4-3 0-16,4 3 0 0,-9 0 0 0,9 0 0 0,-13-4 0 0,9 1 0 16,0-1 0-16,-5 0 0 0,0-3 0 0,-4 3 0 15,9-3 0-15,-9-1 0 0,0 0 0 0,4 1 0 16,-4-5 0-16,0 1 0 0,0-12 0 0,0 8 0 16,0 3 0-16,0-11 10 0,0 0-2 0,0 0-8 15,0 0 13-15,0 0-4 0,0 0-1 0,0 0 0 16,0 0-8-16,-4-7 12 0,-5-5-12 0,9 0 12 15,-4 1-12-15,4-1 0 0,-4 1 9 0,4-5-9 16,0 5 0-16,0-5 0 0,0 1 0 0,0-1 0 16,0 5 0-16,0-5 0 0,0 1 0 0,0-1 0 0,0-3 0 0,4 4 0 31,-4-1 0-31,4-3 0 0,-4 3 0 0,9-3 0 0,-5 4 0 16,1-1 0-16,-1 1 0 0,5-1 0 0,-5 5 0 0,9 3 0 0,-9 0 0 0,9 1 0 15,-8 7 0-15,4 4 8 16,-1-1-8-16,10 5 11 0,-10 4-11 0,5 3 12 0,-4 1-4 0,4 3 0 15,0 4 0-15,-4 0 0 0,4-3-8 0,-9 7 10 16,9-4-10-16,-9-4 10 0,9 4-10 0,-8-4 0 16,8-3 0-16,-4 3 0 15,-5-3-34-15,5-1-6 0,-5-7 0 0,13 0-1 16,-12-1-51-16,8-7-9 0,-9 4-3 0,9-8 0 16,4 4-244-16,-4-7-50 0</inkml:trace>
  <inkml:trace contextRef="#ctx0" brushRef="#br0" timeOffset="348.718">18072 7165 2386 0,'0'0'106'0,"-5"4"22"0,5-4-103 0,-4 8-25 0,4-1 0 0,-9 1 0 16,9-8 115-16,0 8 17 0,-4 3 4 0,4 1 1 15,0-1-60-15,0 1-12 0,4-4-2 0,5 3-1 16,-9 1-48-16,9-1-14 0,4 1 0 0,-9 0 8 15,9-5 44-15,-4 5 10 0,4-4 2 0,4-1 0 16,-8 1-35-16,4-4-6 0,4 0-2 0,1-4 0 0,-10-4 3 0,5 4 1 16,0-8 0-16,-4 1 0 0,4-5-5 0,-9 0 0 15,9 1-1-15,-8-1 0 0,-1-3-10 0,-4-1-1 16,9 1-8-16,-5-1 12 0,-8 1-12 0,-5 0 0 16,5-1 0-16,-1 1 0 0,-3-1 0 0,-1 1 0 15,-4-1 0-15,4 1 0 0,-4 3 0 0,0 5 0 16,5-1 0-16,-10 4 0 0,14 0 0 0,-9 12 0 15,8 0 0-15,5 3 0 0,-8-3-9 0,8 3-2 16,0-3 0-16,0 0 0 16,8 3-81-16,-8-3-17 0,5 4-3 0,8-4-1 15,-9-1-193-15,9-3-38 0</inkml:trace>
  <inkml:trace contextRef="#ctx0" brushRef="#br0" timeOffset="681.828">18367 7041 2379 0,'0'0'105'0,"0"0"23"16,0 0-103-16,0 0-25 0,0 0 0 0,0 0 0 0,0 0 181 0,0 0 31 0,0 8 7 0,9 4 1 16,-1-5-122-16,-8 5-24 0,5 0-5 0,8 3-1 15,-9 0-44-15,5 1-8 16,-1-5-3-16,1 9 0 0,0-5-13 0,-1-3 8 16,5-1-8-16,-4 5 0 0,0-5 0 0,-1-3 0 0,6 0 0 0,3 0 0 15,-13-1 0-15,9-3 0 0,-4 0 0 0,4 0 0 16,-9-4 10-16,9 4-10 0,-13-8 10 0,9 4-10 15,0-4 18-15,-9 0-2 0,4-4-1 0,0 1 0 16,-4-1-15-16,0-4 9 0,0-3-9 0,0 3 8 16,0-7-8-16,0 8 8 0,0 3-8 0,0-4 8 15,-4-7-8-15,4 3 0 0,-4-3 9 0,4-4-9 16,0 4 0-16,0-8 0 0,0 7 0 0,0 1 0 16,0 7 0-16,4 1-15 0,9 3 3 0,-9 4 0 15,5 4-54-15,0 0-10 0,8 4-3 0,-8 0 0 16,4 0-66-16,-4 4-14 0,4-1-2 0,0 1-1 15,-5 4-174-15,5-8-36 0,13 3-6 0,0 5-2 0</inkml:trace>
  <inkml:trace contextRef="#ctx0" brushRef="#br0" timeOffset="1116.969">18901 7134 1328 0,'0'0'59'0,"0"0"12"0,0 0-57 0,13 0-14 16,-13 0 0-16,9-4 0 0,-1 0 232 0,-3-3 43 15,-1-5 9-15,0-3 1 0,-4 3-111 0,9-3-22 16,-9-5-5-16,0 1-1 0,0 0-41 0,0-1-8 15,0 5-1-15,0-1-1 0,0 1-37 0,0 3-7 16,-9 1-2-16,5 3 0 0,4 8-28 0,0 0-5 0,-4 0-2 0,-9 4 0 16,13-4 15-16,-9 15 3 15,-4 5 1-15,0 3 0 16,4 0-49-16,5 4-9 0,-9 0-3 0,9 0 0 0,-9-4 28 0,8 0 0 0,5-3 0 0,0 3 0 16,-4-4 0-16,4-3 0 0,4-1 0 0,-4 1 0 15,5-5 0-15,8 1 0 0,-13-5 10 0,8-3-10 16,5 0 21-16,-8-4-1 0,-5 0-1 0,13-8 0 15,4 1-3-15,-13-5-1 0,1 1 0 0,8-1 0 16,-9-3-4-16,0-1-1 0,5 1 0 0,-5-1 0 16,1-3-10-16,4 0 0 0,-9 3 0 0,4 1 8 0,-4-1-8 15,0 12 0-15,0 4 0 0,0 0 0 16,0 0 0-16,0 0 0 0,0 0 0 0,0 0 0 0,0 0 0 0,0 0 0 16,0 0 0-16,0 0 0 0,0 12 0 0,0 0 0 15,0-1 0-15,0 5 0 0,0-5 0 0,0 5 0 16,0-1 0-16,0 1 0 0,0 3 9 0,0 0-9 15,0 0 10-15,4 5-10 0,5-1 0 0,-9 0 0 16,4 4 0-16,-4 0 0 0,5 8 0 0,-1-4 0 16,5-1 0-16,-9 1 0 0,4-4 0 0,0-7-15 15,5-1 3-15,-9-7 1 16,4-5-96-16,-4-7-19 0,5 4-4 0,-5-4-1 16,0 0-238-16,13-4-48 0</inkml:trace>
  <inkml:trace contextRef="#ctx0" brushRef="#br0" timeOffset="2117.242">20117 6702 2880 0,'0'0'64'0,"0"0"12"0,9-8 4 0,-9 8 0 0,4-4-64 0,-4 4-16 0,0 0 0 0,0 0 0 16,0 0 105-16,0 0 19 0,0 0 3 0,0 0 1 15,0 0-52-15,-4 4-9 16,-5 8-3-16,0 3 0 0,-4 4-51 0,5 1-13 0,-10 3 0 0,1 4 0 15,-1 4 21-15,5-8 2 16,0 8 0-16,-4 3 0 0,4 1-37 0,9 0-7 0,-9 0-2 0,8-8 0 16,-8 0 38-16,5 4 7 0,-1-12 2 0,0 0 0 15,9-7-39-15,-8-4-7 0,3-1-2 0,1-11 0 16,4-3-204-16,-5-9-42 0,5-3-8 0</inkml:trace>
  <inkml:trace contextRef="#ctx0" brushRef="#br0" timeOffset="2236.691">19783 6709 2106 0,'0'0'93'0,"0"0"19"16,0 0-89-16,0 0-23 0,0 0 0 0,0 0 0 0,4 4 210 0,9 4 38 16,-9 0 7-16,5-1 1 0,0-3-160 0,-5 4-32 15,9 4-6-15,-9-5-2 16,1 5-85-16,8-4-18 0,-13-1-3 0,8-3-877 16,1 0-175-16</inkml:trace>
  <inkml:trace contextRef="#ctx0" brushRef="#br0" timeOffset="2438.379">20247 7149 1094 0,'0'0'97'0,"0"0"-77"0,0 0-20 0,0 0 0 16,0 0 400-16,0 0 77 0,0 0 15 0,0 0 4 15,0 0-326-15,0 0-65 0,0 0-13 0,0 0-2 16,9-11-70-16,-9 3-20 0,0-7 0 0,0-1 8 15,-9-3-131-15,5 0-26 0,0-8-6 16,4 4-701-16,0-1-141 0</inkml:trace>
  <inkml:trace contextRef="#ctx0" brushRef="#br0" timeOffset="2867.075">20434 7099 403 0,'0'0'36'0,"0"0"-36"16,0 0 0-16,0 0 0 0,0 0 515 0,0 0 96 16,0 0 19-16,0 0 4 0,0 0-402 0,0 0-81 15,0 0-16-15,0 0-3 0,0-4-61 0,0-3-12 16,0-9-3-16,-4 1 0 0,4-4-29 0,0-1-7 16,-5-3 0-16,5 4-1 0,-8-8-19 0,8 4 8 15,-5 3-8-15,1 5 0 0,4 7 0 0,4-3 0 16,-4 11 0-16,0 0 0 0,0 0 0 0,0 11-11 15,5 1 11-15,-5-1-13 0,8 1 13 0,-8-1-9 16,5 5 9-16,-5-1-8 0,0 1 8 0,4-1 0 16,-4 5 0-16,4 3-8 0,-4 0 8 0,0-4 0 15,0 0 0-15,0-3 0 0,0-1 0 0,9-7 0 16,-9 0 0-16,0-8 0 0,0 0 0 0,0 0 0 0,0 0 10 0,0 0-10 16,0 0 16-16,0-12-4 0,0 1 0 0,0-5 0 15,0-3 4-15,0 0 1 0,0-1 0 0,0 1 0 16,0-8-3-16,0 4-1 0,0 0 0 0,4-1 0 15,-4 1-3-15,5 4-1 0,-5 4 0 0,8-1 0 16,-8 4-9-16,5-3 0 0,8 3 9 0,-9 5-9 16,0 3 0-16,9-4-8 0,-13 8 0 0,5-4 0 15,8 0-102-15,-5 4-20 0,6 0-4 0,-6 4-1 16,1 0-142-16,8 4-29 0</inkml:trace>
  <inkml:trace contextRef="#ctx0" brushRef="#br0" timeOffset="3317.132">20864 6929 403 0,'0'0'36'16,"0"0"-36"-16,0 0 0 0,0 0 0 0,0 0 504 0,0 0 93 15,-4 4 19-15,-5 0 4 0,0 0-391 0,0 4-78 16,1-4-16-16,-5 3-3 0,8 1-88 0,-8 4-16 16,5-1-4-16,-1 5-1 0,0 3-13 0,1-4-2 15,-1 5-8-15,9-5 12 0,-4 1-12 0,-5 3 9 16,5-4-9-16,-1-3 8 0,5-12-8 0,0 0 12 15,5 15-12-15,-5-15 12 0,13 12 8 0,-5-4 3 16,5-1 0-16,5-3 0 0,-10-4-1 0,5-4 0 16,5 1 0-16,-14-5 0 0,9-8-9 0,-9 1-1 15,14-4-1-15,-18-1 0 16,9 1-11-16,-1-8 10 0,-3 4-10 0,-1-12 10 0,5 8-10 0,-9-4 0 0,4 0 0 16,0 0 0-16,-4 4 0 0,0-4 0 0,0 4 0 0,0 0 0 15,0 4 0-15,0 0 0 0,0 4 0 0,0-1 8 16,-4 5 14-16,4-4 2 0,-4 7 1 0,4 1 0 15,0-1-25-15,0 4 0 0,0 1 0 0,0 7 0 16,-9-8 12-16,9 8-4 0,0 0 0 0,0 0 0 16,0 0 0-16,0 0 0 0,0 0 0 0,-4 15 0 15,4 1 0-15,4-1 0 0,-4 8 0 0,9 0 0 16,-9 1-8-16,4 3 12 0,0 4-12 0,9 7 12 16,-13-7-12-16,9 0 0 0,0 0 0 15,-5 7 0-15,0-3 0 0,9 0 0 0,-8-4 0 0,8-8 0 0,-9 0 0 0,9 4-14 16,-4-11 2-16,4-1 0 15,0-3-70-15,-4-9-14 0,4 1-2 0,-5-4-1 16,5-4-129-16,-4 1-25 0,0-5-6 0</inkml:trace>
  <inkml:trace contextRef="#ctx0" brushRef="#br0" timeOffset="3512.84">21181 6918 345 0,'0'0'31'0,"0"0"-31"16,4-8 0-16,-4 8 0 0,0 0 471 0,0 0 88 15,0-4 17-15,0 4 4 0,0 0-309 0,0 0-63 16,0 0-12-16,0 0-2 0,5 8-101 0,-1 4-20 16,5 3-4-16,-9-3-1 15,0 3-35-15,4 4-7 0,0 5-2 0,5-1 0 0,-9-4-12 0,9 0-4 16,-1 1 0-16,-8-1 0 0,5 0-8 0,-5-7 0 0,4-1-10 0,-4-11 10 31,0 0-130-31,0 0-20 0,0 0-4 0,4-4-1235 0</inkml:trace>
  <inkml:trace contextRef="#ctx0" brushRef="#br0" timeOffset="3648.773">21242 6678 518 0,'0'0'46'0,"0"0"-37"0,0 0-9 0,0 0 0 15,0 0 505-15,0 0 99 0,0 0 20 0,0 0 4 16,0 0-404-16,4 12-82 0,-4-12-16 0,13 8-3 16,-9 0-96-16,9-1-19 0,-8 1-8 0,-5-8 0 15,4 8-241-15,9 3-55 0</inkml:trace>
  <inkml:trace contextRef="#ctx0" brushRef="#br0" timeOffset="3784.084">21428 7099 1440 0,'9'27'128'0,"0"-11"-103"16,-5-1-25-16,-4 5 0 0,0-1 297 0,4 0 55 16,1 4 10-16,3-3 2 0,-8-5-216 0,0 4-44 15,0-7-9-15,0-4-2 0,0-8-80 0,0 0-13 16,0 0-8-16,0 0-904 15,0 0-180-15</inkml:trace>
  <inkml:trace contextRef="#ctx0" brushRef="#br0" timeOffset="4465.437">22210 6570 460 0,'0'0'41'0,"0"0"-33"0,0 0-8 0,0 0 0 16,0 0 519-16,0 0 101 0,0 0 21 0,0 0 4 15,0 0-407-15,0 0-82 0,4 12-16 0,-4 0-3 16,0 3-75-16,0 0-15 0,-4 5-3 0,0-1-1 16,-1 4-25-16,-8 0-5 0,0 16-1 0,5-4 0 15,-10-1-12-15,1-3 9 0,4 8-9 0,4 3 8 16,-8-3 12-16,-1 0 3 0,5-5 0 0,5-3 0 15,-10 0-33-15,1 0-6 0,13-8-2 0,-9-3 0 0,8-5 2 0,5-15 1 16,0 0 0-16,0 0 0 16,0 0-139-16,-17-8-28 0,13-7-6 0,-9-12-1157 15</inkml:trace>
  <inkml:trace contextRef="#ctx0" brushRef="#br0" timeOffset="4596.277">21893 6644 403 0,'0'0'17'0,"0"0"5"0,9-4-22 0,-9 4 0 16,0-4 0-16,0 4 0 0,0 0 588 0,0 0 112 15,0 0 24-15,0 8 4 16,0 3-510-16,4-3-102 0,0 0-20 0,-4 3-4 0,9-3-60 0,-5-4-12 16,-4 4-2-16,5-1-1 15,-5-7-78-15,8 4-16 0,-3 4-3 0</inkml:trace>
  <inkml:trace contextRef="#ctx0" brushRef="#br0" timeOffset="4765.926">22266 7149 1152 0,'0'0'51'0,"5"8"10"16,4 4-49-16,-5-4-12 0,-4-8 0 0,13 11 0 0,-13-11 445 0,0 0 87 0,4 4 16 0,-4-4 4 16,0 0-416-16,0 0-83 0,0 0-17 0,0 0-3 15,0-8-208-15,9 1-41 0</inkml:trace>
  <inkml:trace contextRef="#ctx0" brushRef="#br0" timeOffset="5199.843">22475 7065 2667 0,'4'23'118'0,"-4"-23"25"0,0 0-115 0,0 0-28 16,0 0 0-16,0 0 0 0,0 0 104 0,9-8 16 15,-9-7 2-15,4-1 1 0,-8-7-99 0,4 4-24 16,0-8 0-16,0-4 0 0,-9 0 36 0,5 0 1 16,0 4 1-16,-1 0 0 0,-8 4-10 0,9 0-1 15,4 7-1-15,0 5 0 0,0 11-26 0,0 0 0 16,0 0 0-16,0 0 0 0,0 7 0 0,4 1 0 16,1 4 0-16,8 7 0 0,-9 0-13 0,9 4-8 15,-9 1-2-15,9 3 0 0,-8-4 23 0,-5 0 0 16,4 0 0-16,5-4 0 0,-9 5 12 0,0-5 9 0,4 4 3 15,-4-4 0-15,0 1-24 0,0-5 0 0,0-3 0 16,4 3 0-16,-8-3-14 0,4-5-7 0,0-7-2 16,0 0 0-16,0 0 37 0,0 0 7 0,0 0 2 0,0 0 0 15,0 0 33-15,0 0 6 0,0 0 2 0,4-7 0 16,-4 7-52-16,0 0-12 0,0 0 0 0,0-8 0 16,0-4 0-16,0-3 0 0,0-4 0 0,0-5 0 15,5 1 0-15,-5 0 0 0,0-4 0 0,8-4 0 16,-8 4 0-16,0 0 0 0,0 0 0 0,5 8 0 15,8-1-48-15,-9 9-13 0,14-5-3 0,-10 9 0 16,5-1-102-16,5 4-21 0,-10 0-4 0,10 0-1101 16</inkml:trace>
  <inkml:trace contextRef="#ctx0" brushRef="#br0" timeOffset="5549.679">22909 6694 2610 0,'0'0'116'0,"0"0"23"0,0-12-111 0,-4 5-28 16,4-1 0-16,-13 0 0 0,8 4 141 0,1 0 23 15,-9 4 5-15,9 0 1 16,-14 4-110-16,5 0-21 0,5 0-5 0,-10 4-1 0,5-1-6 0,5 5-2 16,-10-4 0-16,10 3 0 0,-1 1 11 0,0 0 3 15,5 3 0-15,-1-3 0 16,5 3-83-16,0 0-16 0,5 1-3 0,8-5-1 0,-9 5 64 0,9-5 23 15,-4 5-1-15,8-1 0 0,-4 1-22 0,9-5 8 0,-9 5-8 0,0-5 0 16,0 1 12-16,4 0-1 0,1-1-1 0,-14-3 0 16,9 3 10-16,-4 5 1 0,0-1 1 0,-5 1 0 15,0-1-12-15,-4 1-2 0,0-5-8 0,0 9 12 16,-4-1-12-16,0-4 0 0,-5-3 0 0,0 7 0 16,-4-7 0-16,0 3 0 0,4 1 0 0,-8-5 0 15,4 1-9-15,4-1-2 0,-4 1 0 0,9-8 0 16,0 0-113-16,4-4-24 15,-13 0-4-15,13 0-800 0,0-8-160 0</inkml:trace>
  <inkml:trace contextRef="#ctx0" brushRef="#br0" timeOffset="5797.123">23174 6914 403 0,'0'0'17'0,"0"0"5"0,0 0-22 0,0 0 0 16,4-8 0-16,-4 8 0 15,0 0 468-15,0 0 90 0,0-7 18 0,0 7 3 0,0 0-353 0,0 0-70 16,0 0-15-16,0 0-2 0,0 0-42 0,0 0-8 16,0 0-1-16,9 7-1 0,-9 9-35 0,4-5-8 15,1 9 0-15,3 7-1 0,-8 0-24 0,5 0-5 16,-5-8-1-16,4 4 0 15,1-4-64-15,-5 5-13 0,8-9-2 0,-8-3-1424 0</inkml:trace>
  <inkml:trace contextRef="#ctx0" brushRef="#br0" timeOffset="5914.747">23118 6721 1555 0,'17'8'138'0,"-4"-1"-110"0,-4-3-28 0,4 0 0 15,-13-4 363-15,0 0 67 16,0 0 14-16,0 0 2 0,4-4-369 0,0-7-77 0,5-1-8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48:30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5452 4076 2199 0,'0'0'97'0,"0"0"21"0,0 0-94 0,0 0-24 16,0 0 0-16,0 0 0 0,0 0 160 0,0 0 28 0,0 0 6 15,0 0 1-15,5 0-99 0,8-4-19 0,-9 1-4 0,5-9-1 16,-1 4-72-16,-3-3 0 0,8-5-19 0,-9 5 4 15,13-16 45-15,-17 3 9 0,9 5 1 0,4-8 1 16,0 4-24-16,-4 0-5 0,4-8 0 0,4 0-1 16,5 0 1-16,-5 0 1 0,18-3 0 0,-13-1 0 15,4 0-2-15,9-4-1 0,-1 1 0 0,5-9 0 16,-4 13 2-16,-9-5 0 0,9 4 0 0,4 1 0 16,-4-1-12-16,-1-4 8 0,-7 5-8 0,3-1 8 15,-4 4 24-15,4 4 4 0,-8-12 0 0,-5 8 1 16,5 4-29-16,0 0-8 0,-9-4 0 0,9 4 0 0,-14 0 0 15,10 8 0-15,-10 0 0 0,-3-1 0 0,12 5 0 0,-17 3 0 16,4 1 0-16,9 3 0 16,-13 4 0-16,0 4 0 0,0-7 0 0,0 7 0 0,0 0 0 0,0 0 0 15,0 0 0-15,0 11 0 0,0 5 0 0,0 3 0 16,0 0 0-16,0 4 0 0,-13 4 0 0,9 8 0 16,4 0 0-16,-4 0 0 0,-5 3 0 0,5-3 0 15,4 4 0-15,0-5 0 0,-5-3 0 0,-3-8 0 16,8 4-8-16,0-7 8 0,0-1 0 0,0 0 0 15,0-11 0-15,0 4 0 0,8-5 0 0,-8-7 0 16,0 0 0-16,0 0 0 0,0 0 0 0,5-4 0 16,12-3 0-16,0-5 0 0,-12-3 0 0,8-5 0 15,4-3 0-15,-12-8 0 0,12 1 0 0,-13-5 0 16,14-4 0-16,-14 1 0 0,9 3 0 0,-9-4 0 16,9 1 0-16,-13-1-8 0,0 8 8 0,5-8 0 15,-1 9 0-15,-4 3 0 0,0 3 0 0,0 1 0 0,0 4 0 0,0 0 8 16,-4 3 0-16,-1-3 1 0,5 3 0 0,-8 9 0 15,3-5 1-15,-3 1 0 0,-5 3 0 0,8 4 0 16,-12 0-10-16,0 0 12 0,-5 0-12 0,4 4 12 16,1 0-12-16,0 4 12 0,-5 0-12 0,5 4 12 15,-1 0-12-15,1 3 0 0,4 1 0 0,-9-5 8 16,5 5-31-16,4 0-6 16,0-1-2-16,-5 5 0 0,14-9 31 0,-9 5 0 0,13 0 0 0,0-1 0 15,0 1-63-15,13-5-6 0,-9 1-2 0,14-4-1445 16</inkml:trace>
  <inkml:trace contextRef="#ctx0" brushRef="#br0" timeOffset="816.484">6929 2582 748 0,'4'-11'33'0,"-4"11"7"0,0 0-32 0,0 0-8 16,0 0 0-16,0 0 0 0,0 0 527 0,13 11 103 16,-9 1 21-16,14 3 4 0,-18-3-497 0,8 7-99 15,1 0-20-15,-5-3-4 0,9 3-15 0,-13 4-4 16,9 4 0-16,4 0 0 0,-4 4-8 0,0 4-8 15,-9-4 9-15,8 7-9 0,5 1 8 0,-8-8-8 16,8 8 0-16,-13-5 0 0,0-3 12 0,4 0-4 16,0-4-8-16,5 0 12 0,-9 0-12 0,0-8 0 15,0 1 0-15,-9-9 0 0,9 1 9 0,0 0 6 16,0-12 1-16,-4 3 0 0,4-3 0 0,-4 8 0 16,4-8 0-16,-18-8 0 0,18 5-3 0,-13-9 0 15,9-7 0-15,0-1 0 0,4-3 0 0,-9-8 0 0,9-3 0 16,-9-5 0-16,9 0-3 0,0-11-1 0,0 4 0 0,0-1 0 15,0-3-9-15,0 12 12 0,0-5-12 16,9 5 12-16,0 7-2 0,-5-8 0 0,13 4 0 16,1 4 0-16,-1-7-2 0,5 11-8 0,-5-4 12 0,5 8-4 15,0 0-8-15,-5 7 10 0,0 1-10 0,5 7 10 16,-5 0-10-16,1 4 0 0,-1 1 9 0,-8 3-3 16,4 3-6-16,4 13 0 0,-12-1 0 0,3 5 0 15,-3-1 0-15,-5 8 0 0,0-4 0 0,0 4 0 16,-13 0 0-16,8 0 0 0,-8 4 0 0,4-12 0 15,1 5 0-15,-1-1 0 0,-13-4 0 0,9 0 0 16,-4 1 0-16,8-9 0 0,-8 1 0 0,4-4-10 16,0-1-76-16,9-3-15 0,-5-4-3 0,9 0-1 15,0 0-191-15,0 0-37 0</inkml:trace>
  <inkml:trace contextRef="#ctx0" brushRef="#br0" timeOffset="1166.377">7515 2818 1382 0,'0'0'123'0,"0"0"-99"16,0 0-24-16,0 0 0 0,0 0 338 0,0-8 62 15,-9 0 13-15,9-3 3 0,-8 3-266 0,8-11-53 16,-5-1-10-16,-3 5-3 0,3-4-49 0,1-1-11 16,4 1-1-16,-13 0-1 0,8-5-22 0,-3 1 0 15,3 0-10-15,1 4 10 16,4-8-93-16,-4 8-12 0,4 7-3 0,0 4 0 15,0 8 42-15,0 0 8 0,0 0 2 0,4 8 0 0,5 4 28 0,-1 7 7 0,-3-8 1 0,8 9 0 16,-13-1 43-16,9 4 9 0,-1-4 1 0,-3 1 1 16,-5-1 3-16,0 0 1 0,8 1 0 0,-8-1 0 15,0-11 18-15,0 3 3 0,0-11 1 0,0 0 0 16,0 0-13-16,0 0-3 0,0 0 0 0,0 0 0 16,0 0-11-16,-8-15-2 0,8-1-1 0,0 1 0 15,-5-4-10-15,5-1-1 0,0 1-1 0,-8 0 0 16,16-1-8-16,-8 1-2 0,0 8 0 0,5-5 0 15,3 5-8-15,1 3-11 0,-5 0 3 0,9 4 0 16,-4 0-133-16,4 1-27 0,4 3-4 0,1 3-1158 16</inkml:trace>
  <inkml:trace contextRef="#ctx0" brushRef="#br0" timeOffset="2933.34">7719 2536 748 0,'0'0'67'0,"0"0"-54"16,0 8-13-16,0 3 0 0,0 1 434 0,0 3 84 15,4-7 17-15,1 7 3 0,-5 1-344 0,13 3-69 16,-13-7-13-16,8 3-4 0,5 1-45 0,-4 7-10 16,-9-16-1-16,13 9-1 0,0-8-21 0,-8-1-4 15,8-3-1-15,-9-4 0 0,5 0-17 0,8-4-8 16,-8 4 8-16,8-11-8 0,-8 3 15 0,4-4-3 16,-5-3 0-16,10 0 0 0,-18-5 27 0,13 1 5 15,-9-4 0-15,9 3 1 0,-13-10-45 0,0 6-15 16,0-3 0-16,-9 4 0 0,5-8 15 0,0 12 0 0,-9 0 0 0,-5-1 10 15,1 9 1-15,8-1 0 16,-12 8 0-16,3 1 0 0,1-1-11 0,0 4-12 0,3 7 2 16,6-3 1-16,-1 4 9 0,0-8-10 0,-4 8 10 0,13-1-10 31,0 5-58-31,9 0-11 0,-5-1-2 0,5 5-1 0,0-5-89 16,8 5-17-16,1-1-4 0,-5 1-1 0,13 3-61 15,0-8-12-15,-5 5-2 0,10 3-1 0,-14 0 213 0,9-11 44 0,5 4 12 0,-5-12 0 16,4 7 0-16,-8-7 0 0,-5 4 0 0,5-8 0 15,-5-3-148-15,5-1-24 0,-5 0-5 0,1-3-1 16,-1-1 108-16,0 1 22 0,1-5 4 0,-10 1 0 16,6-5 176-16,-6 5 36 0,5-4 6 0,-8-1 2 0,3 5 19 0,-3 3 4 15,-5-7 1-15,0 4 0 16,0 3-28-16,0-3-4 0,0 3-2 0,-5 0 0 0,-3 5-50 0,3 3-9 16,-8-4-3-16,5 8 0 0,-1-8-40 0,0 8-8 15,5 8-1-15,-9-8-1 0,8 8-28 0,-8 7-6 16,9 1 0-16,-5 3-1 0,1-4-9 0,8 9-2 15,-5 3 0-15,5-4 0 0,0 0-8 0,0 0 0 16,0 0 9-16,0-3-9 0,5-5 0 0,-5 0 0 16,8-7 0-16,1 4 8 0,-9-5-8 0,9-7 0 15,-9 0 0-15,13 0 0 0,0 0 12 0,-5-7 2 16,6-1 0-16,-10-4 0 0,9 1 9 0,-9 3 1 16,-4-11 1-16,5 3 0 0,3 5-13 0,-8-8-4 15,0 7 0-15,5 4 0 0,-5-3-8 0,0 3 0 16,0 8 0-16,0 0 8 0,0 0-8 0,0 0 0 15,8 8 9-15,-8 7-9 0,9 4 0 0,-5 1 0 16,9 3 0-16,-8 4 8 0,-5 4-8 0,4-8 0 0,5 8 0 0,-5 4 0 16,-4-1 0-16,0 5 0 0,4 3 0 0,-4 1 0 15,0-5 0-15,0 1 0 0,-4 7 0 0,4-7 0 16,-4 0 0-16,-5-5 0 0,5-3 0 0,4-4 0 16,-5-7 0-16,-3-1 0 0,3-4 0 0,1-7 0 15,-5 0 0-15,9-8 0 0,0 0 0 0,0 0 0 16,0 0 0-16,-8-12 0 0,8 4 0 0,0-11-8 15,0-12-29 1,8 8-6-16,1-4-1 0,-5-8 0 0,9-3-84 0,-4 3-16 16,4 0-4-16,4 1-1 0,-8 6 29 0,4-6 7 0,5 11 1 0,-1-4 0 15,5 7 9-15,-5 1 3 0,0 3 0 0,1 1 0 0,-5 7 100 16,4 1 24-16,-4-1 4 0,4 4 0 0,-12 4 41 0,-1-8 9 16,5 1 2-16,-9 3 0 0,0-8-21 0,0-3-4 15,0-1-1-15,0-3 0 0,0-4-16 0,-9 3-3 16,5-10-1-16,-1-1 0 0,5 8-9 0,0-12-1 15,-17 12-1-15,13-4 0 0,-9 7-12 0,13 5-3 16,-5-1 0-16,-3 9 0 0,3-1-8 0,5 8 12 16,0 0-12-16,0 0 12 0,0 0-4 0,5 12-8 15,3 3 12-15,-3 4-4 0,-5 1 0 0,4-1-8 16,5 0 12-16,-9 8-4 0,0-7-8 0,4-1 10 16,0-8-10-16,-4 5 10 0,13 3 2 0,-13-11 0 15,0-8 0-15,0 0 0 0,0 0 25 0,0 0 6 16,0 0 1-16,0 0 0 0,0-8-7 0,0-7-1 15,0-1 0-15,5 1 0 0,-5-4-5 0,0-1-2 16,0-7 0-16,0 4 0 0,0 4-9 0,0-1-3 16,4 5 0-16,-4-4 0 0,0 3-1 0,9 1-1 0,-9 7 0 0,9-7 0 15,-1 11-15-15,-3-8 0 0,-1 4-9 0,9 1 9 32,4 3-62-32,-12 0-6 0,12 0-2 0,0 4 0 15,-8 0-51-15,17 0-11 0,-17-8-1 0,8 8-1 0,-4 8-84 16,9-8-17-16,-5 0-3 0,1 0-1 0,-1 0 168 0,-4 4 34 0,4 0 6 0,-4-4 2 15,5 4 13-15,-1 3 2 0,-8-7 1 0,8 8 0 16,-8-8 44-16,-5 0 9 0,-4 0 1 0,9-4 1 16,-9 4 61-16,13-4 12 0,-13 4 2 0,4-7 1 15,5-1-35-15,-9 4-7 0,0-7-2 0,0 3 0 16,0 8 16-16,0 0 3 0,0 0 1 0,0 0 0 0,-9-4-45 0,9 4-9 16,-4 12-1-16,0-1-1 0,-5 1-22 0,0 3-5 15,9 4-1-15,-13 5 0 0,13 3-10 0,-8-8 8 16,-1 8-8-16,5 0 8 0,4 4-8 0,-5-12 0 15,5 4 0-15,0 1 0 0,0-5 0 0,0 0 0 16,5-7 0-16,-5-5 0 0,4 1 0 0,-4-8 8 16,0 0-8-16,0 0 0 0,17 0 21 0,-4-8-1 15,-8-3 0-15,8 3 0 0,-5-11 6 0,5-4 1 16,-8 0 0-16,8 3 0 0,-9-11-11 0,-4 4-1 16,13-4-1-16,-13 4 0 0,9 0-14 0,-1 8 8 15,-3 0-8-15,-1-1 0 0,1 1 8 0,3 8-8 16,-8-1 0-16,9 8 9 0,4 4-9 0,-13 0 0 15,4 0 0-15,9 4 0 0,-4 8 0 0,0 3 0 16,-1 0 0-16,1 5 0 0,0-1 0 0,4 0 0 16,-13 5 0-16,8-1 0 0,1 0-8 0,0 0 8 0,-1-4 0 0,-3 1 0 15,-5-1 0-15,4-7 0 0,9-1 0 0,-13 1 0 16,0-12 0-16,0 0 0 0,5 0 0 0,-5 0 0 16,0 0 0-16,13-4 0 0,-9-4 0 0,0 0 0 15,5-3 0-15,-5-1 0 0,1 1 0 0,-5-5 0 16,8 5 0-16,-3-9 0 0,-5 1 0 0,0 7 0 15,4-3 0-15,0 0 0 0,-4-1 0 0,9 1 0 16,-9 3 0-16,4 0 0 0,1 5 0 0,8-5 0 16,-13 12 0-16,0 0 0 0,0 0 0 0,8 0 0 15,1 12 0-15,0-8 0 0,-1 11 0 0,1-7 0 16,4 3 0-16,-8 1 0 0,8 3 0 0,-9-3 0 16,0 0 0-16,5 3 0 0,-5-7 0 0,9 3 0 0,-13-11 0 0,0 0 0 15,0 0 0-15,5 4 0 0,3 0 0 0,-8-4 0 16,0 0 0-16,0 0 0 0,9-8 0 0,8-3 0 15,-17 3 0-15,5-7 0 0,-1 3 0 0,-4-3 0 16,9-1 0-16,-5-3 0 0,-4-1 0 0,0 1 0 16,4 0 0-16,1 3 0 0,3 1 0 0,-3 0 0 15,-1 7 0-15,9-8 0 0,-8 5 10 0,3 3-10 16,-3 4 12-16,3-3-12 0,-8 7 35 0,13 0 0 16,0 0 0-16,-4 7 0 0,4-7-35 0,-4 4-11 15,-1 0 0-15,10 8 0 0,-14-1 11 0,13 5 0 16,-8-1 8-16,4 8-8 0,5-4 0 0,-14 8 0 15,9-3 0-15,-4 3 0 0,-1 0 0 0,-3 0 0 16,-1-8 0-16,-4 0 0 16,9-3-47-16,-9-8-10 0,0-8-3 0,0 0 0 15,0 0-137-15,-9-12-28 0,5-15-6 0</inkml:trace>
  <inkml:trace contextRef="#ctx0" brushRef="#br0" timeOffset="3915.878">10407 2049 1612 0,'0'0'144'16,"0"0"-116"-16,-9 0-28 0,1 0 0 16,3 4 286-16,-12 0 51 0,8 8 11 0,1-8 1 15,-5 11-217-15,8-7-43 0,-8 3-9 0,5-3-1 0,-6 4-40 0,10-1-8 16,-13 5-2-16,12-9 0 0,-3 5-17 0,-1-4-3 15,9 3-1-15,-9-3 0 0,5 4-8 0,4-5 10 16,4 5-10-16,5-4 10 0,-9 3 1 0,17-3 0 16,-8 11 0-16,8-11 0 0,14 7-3 0,-9 1 0 15,12-9 0-15,-8 9 0 0,13-1-8 0,-4-15 0 16,0 4 0-16,-9-4 0 0,4 0-16 0,-4-4 2 16,5-3 0-16,-5-5 0 0,-9 0-5 0,1 5-1 15,-1-13 0-15,0 9 0 0,-8-8-3 0,0 7-1 16,-5-3 0-16,-4 7 0 0,0-4 6 0,0 5 1 15,0 7 0-15,0 0 0 0,0 0 17 0,-13-12-8 16,-4 12 8-16,8 0 0 0,-4 4 14 0,4 4 10 16,1 3 1-16,-1 1 1 0,9 3 16 0,-9 4 3 15,9-3 1-15,0 3 0 0,0 0-15 0,0 1-3 0,9-5-1 16,-5 1 0-16,1 3-12 0,3-4-3 0,10-3 0 0,-10 0 0 16,10-1-4-16,-1-3 0 0,0 0-8 0,1-8 12 15,4 0-1-15,-5-8-1 0,0 0 0 0,1 4 0 16,-5-11-2-16,13-4 0 0,-9-5 0 0,-8 1 0 15,4 0 3-15,-4-8 0 0,-1 4 0 0,-3 0 0 16,-5-4-11-16,0 4 0 0,0 8 0 0,-5-12 8 16,-8 12-8-16,9-4 0 0,-14 3 0 0,1 9 0 15,0-9 0-15,-1 1 0 0,-3 7 0 0,3 5 0 16,1-5 0-16,0 4 0 0,-5 8 0 0,13-7 0 16,-4 7 0-16,0 7 0 0,4-7 0 0,9 0 0 15,0 8 0-15,0 8-9 0,9-1 9 0,4-3-10 16,4 7-58-16,-8-4-12 0,9 5-3 0,8-1 0 15,-5 0-113-15,1 1-24 0,0-1-4 0,8-7 0 16,-8-1-100-16,4 5-19 0</inkml:trace>
  <inkml:trace contextRef="#ctx0" brushRef="#br0" timeOffset="4500.025">11284 2173 691 0,'0'0'61'0,"13"-8"-49"16,-8 4-12-16,8 0 0 0,-13 1 242 0,0 3 46 16,0 0 8-16,0-8 3 0,0 0-119 0,0 4-23 15,-9-3-5-15,0 3 0 0,5 4-36 0,-9 0-6 16,9 11-2-16,-9-7 0 0,-1 12-40 0,6-9-8 15,-5 13-1-15,8-1-1 0,-8 4-26 0,9 4-6 16,0-8-1-16,-5 8 0 0,9-7-13 0,0 3-2 16,0-8-1-16,0 5 0 0,9-9-9 0,-5-3 12 15,-4-8-12-15,0 0 12 0,13 4-3 0,-4-8 0 0,4-4 0 0,4 1 0 16,-8-9 5-16,4 1 1 0,4-9 0 0,1 1 0 16,-1-8 15-16,5 1 3 0,-5-5 1 0,5 4 0 15,-5-8-4-15,-8 1-1 0,0-1 0 0,-1 0 0 16,5 1-16-16,-13 3-3 0,5-3-1 0,-5-1 0 15,0 4-9-15,0 4 0 0,-5 12 0 0,5-8 0 16,0 8 0-16,0 7 0 0,-4 0 0 0,4 9 0 16,0 3 13-16,0 0-2 0,0 0-1 0,0 0 0 15,4 15 8-15,-4-7 2 0,5 11 0 0,8 0 0 16,-9 1-3-16,9 11 0 0,-4-12 0 0,4 12 0 16,-9-4-17-16,9 4 0 0,4 3 0 0,-8-7 0 15,4 12 8-15,-4-16-8 0,4 4 0 0,0 0 0 0,4-11 0 16,-4 3 0-16,0-7 0 0,0-5 0 0,9-3 0 15,-5-4 0-15,5-4 0 0,-4 0 0 0,-1 1 0 0,5-17 0 16,-1 9 0-16,1-5 0 0,-5-3 0 0,1 0 0 16,-1-1 0-16,1 1 0 0,-10 0 0 0,1-1 0 15,-9 1 0-15,4 4 0 0,-4 3 0 0,-4-7 0 16,-9 7 0-16,4 5 0 0,-8-5 0 0,-1 4 0 16,1 8-8-16,0 0 8 0,-1 0 0 0,1 0 0 15,0 4 0-15,8 4 0 0,-8 3 0 0,3 5 0 16,10-8 0-16,4 11 0 0,-13 0 12 0,13 0 0 15,9 1-1-15,-5-1 0 0,-4 0 5 0,13 1 2 16,-8 3 0-16,12 0 0 0,0 0-18 0,-8 0 0 16,4 1 8-16,4 3-8 0,5-8 0 0,0 4 0 15,-9-8 0-15,9 1 9 0,-5-5-9 0,0-3 0 16,1 4 0-16,-5-12 0 0,13-8-11 0,-5 0-1 16,14-3-1-16,-9-1 0 15,5-15-88-15,-18 8-18 0,0 0-3 0,-13-1-882 0,-5 1-177 0</inkml:trace>
  <inkml:trace contextRef="#ctx0" brushRef="#br0" timeOffset="5065.699">12852 1466 2624 0,'0'0'116'0,"0"0"24"0,0 0-112 0,0 0-28 0,0 0 0 0,0 0 0 16,0 0 114-16,0 0 17 0,-4 12 3 0,-1-4 1 16,-12 3-61-16,8 9-12 0,0-1-2 0,-4 0-1 15,5 8-32-15,-10-4-7 0,1 16 0 0,0 3-1 16,-5-3-8-16,5-8-2 0,-1 4 0 0,5 3 0 16,4-11-9-16,-4 8 10 0,5 0-10 0,-1-4 10 15,5 3-2-15,4-7-8 0,0 4 12 0,0 8-4 16,4-12 4-16,9 12 1 0,-4-12 0 0,17 4 0 15,-9-1-13-15,5-6 11 0,0-9-11 0,12 0 10 0,-12 5-25 0,4-16-5 16,5-4 0-16,-5-4-1 16,4 4-121-16,-4-12-24 0,4 4-5 0,-3-7-749 15,3 0-151-15</inkml:trace>
  <inkml:trace contextRef="#ctx0" brushRef="#br0" timeOffset="5466.147">13395 1856 2250 0,'8'-23'100'0,"1"19"20"0,-9-15-96 0,4 4-24 15,1 3 0-15,3-3 0 0,-8-1 170 0,0 1 30 16,-8 3 5-16,-1 0 2 0,9 5-95 0,-13-1-18 16,9 8-4-16,-9 0-1 0,4 0-45 0,-8 0-10 15,-1 12-2-15,5 3 0 0,-4-3-19 0,-5 7-4 16,0 8-1-16,1-4 0 0,3 4-8 0,-3 8 8 16,-5-8-8-16,13 4 8 0,-5-8-8 0,1 0 0 15,4 4 9-15,8-4-9 0,-8-3 0 0,13 7 9 0,0-8-9 0,9-7 0 16,-5-1 11-16,1 1-11 0,8-1 10 0,4-3-10 15,5-8 10-15,-5 4-10 0,5-8 10 0,-5 0-10 16,1 0 8-16,3-7-8 0,-3-1 0 0,-1-3 0 16,1-1 0-16,-5-3 0 0,0-4 0 0,0 3 0 15,-5-3 0-15,5 0 0 0,-13-4 0 0,9 0 0 16,0 4 0-16,-9 4 0 0,0-1 0 0,0 5 0 16,0-4 0-16,0 3 0 0,4 12 0 0,-4 4 0 15,0-15 0-15,4 11 0 0,-4 4 0 0,0 0 0 16,0 0 8-16,0 0-8 0,0 0 11 0,9 8-11 15,0 3 12-15,4 1-4 0,-9 3 0 0,9-3-8 0,-13 3 9 16,5 5-9-16,8-5 0 0,-9 4 9 0,0 5-9 0,9-5 0 16,-13 0 0-16,9 0 0 0,0 1-11 0,-5-13-4 15,9 9-1-15,-4-1 0 16,4-11-134-16,-13 4-27 0,0-8-6 0,17 8-1204 16</inkml:trace>
  <inkml:trace contextRef="#ctx0" brushRef="#br0" timeOffset="5783.204">13751 1659 2566 0,'0'-19'114'0,"0"19"23"0,0-8-109 0,-9-3-28 16,9 3 0-16,-4 0 0 0,-1 5 142 0,-3-5 23 16,-1 4 5-16,0 4 1 0,1 4-91 0,8 4-17 15,-13-5-4-15,4 13-1 0,0-12-41 0,1 11-8 16,-5 4-1-16,8 1-8 0,1-9 0 0,-9 5 0 15,9 3 0-15,-5 0 0 0,4-7 0 0,5 3 0 0,0 5-15 0,5-1 5 16,4 0 10-16,-9 1-10 0,8-1 10 0,5 4-10 16,-8 0 10-16,-1 0 0 0,9 4 0 0,0-11 0 15,-13 3 0-15,4 4 14 0,9-3-3 0,-13-1-1 16,0-4 4-16,0 5 1 0,0-9 0 0,-13 5 0 16,9-5-15-16,-5-7 11 0,5 0-11 0,0 8 10 15,-5-12-10-15,0 0 0 0,5-8-12 0,-9 4 12 16,9-4-100-16,-5 1-13 0,4-5-3 0,1 4 0 15,4-3-156-15,0 3-32 0,4-19-7 16,-4 27-1-16</inkml:trace>
  <inkml:trace contextRef="#ctx0" brushRef="#br0" timeOffset="6282.86">13855 2173 806 0,'0'0'72'0,"0"0"-58"16,0 0-14-16,0 0 0 0,0-12 324 0,0 5 61 15,-4-1 13-15,4-4 2 0,0 1-219 0,-5-5-44 16,5 1-9-16,-8-1-1 0,8-3-68 0,0 0-14 16,-5-4-2-16,10-1-1 0,-5-3-27 0,0 8-6 15,8-8-1-15,-3 4 0 0,-5 4-8 0,4-1 0 16,9 5 0-16,-9 3 8 0,9-3-8 0,-4 7 10 16,4 4-10-16,4-3 10 0,-8 7 13 0,4 0 2 15,5 7 1-15,-1 1 0 0,0 4-4 0,-8-5-1 16,8 5 0-16,-4 7 0 0,5-3-21 0,-14 3 8 15,9 0-8-15,-9 4 0 0,5 4 0 0,0-11 0 16,-9 3 0-16,4 0 0 0,1 1 0 0,-5-1 0 16,0-3 0-16,0-1-8 0,0-15 8 0,0 0 0 0,0 0 0 0,0 0-8 15,0 0 8-15,0 0 0 0,0 0 0 0,0 0 0 16,0 0 0-16,-5-12 11 0,5 5-3 0,-4-1 0 16,4-4 26-16,0 1 5 0,0-9 1 0,0 5 0 15,0-4-4-15,0-1-1 0,0 1 0 0,0 0 0 16,4 0-13-16,-4-1-2 0,5-7-1 0,3 8 0 15,-8 0-2-15,5-1 0 0,-1 1 0 0,9 4 0 16,-9-1 1-16,1 8 0 0,3-3 0 0,10 3 0 0,-14-4 2 16,9 12 1-16,-9 0 0 0,14 0 0 0,-10 0-5 0,5 4-2 15,0 8 0-15,-4 3 0 0,4 5-14 0,5-1 0 16,-14 0 0-16,5 8 8 0,-1-4-8 0,1 5 0 16,0-1 0-16,-5-8 0 0,0 4 0 0,5 0-8 15,-9-11 8-15,4 3 0 16,-4 1-77-16,5-1-9 0,-1-11-2 0,-4-4 0 15,9 8-108-15,-5-1-23 0,9-3-4 0,-4 0-637 16,4 8-127-16</inkml:trace>
  <inkml:trace contextRef="#ctx0" brushRef="#br0" timeOffset="6548.153">14632 2231 230 0,'9'11'20'0,"-5"-3"-20"16,14 0 0-16,-14 0 0 0,-4-8 451 0,0 0 85 15,13 3 18-15,4-6 3 16,1-1-333-16,-9-8-66 0,4 1-14 0,8-9-2 0,-16-7-44 0,8 0-9 15,4-4-1-15,-8-3-1 0,4-5-9 0,-9 0-2 0,9-7 0 0,-13 0 0 16,0 3-24-16,-4-3-4 0,-9-4-2 0,8 3 0 16,-12 1-18-16,0-4-3 0,-14 4-1 0,5 7 0 15,4-4-8-15,-4 9-3 0,-4-1 0 0,0 4 0 16,-5 12-4-16,9-8-1 0,-9 7 0 0,9 5 0 16,-4 0-8-16,8 7 10 0,0 0-10 0,9 0 10 15,4 5-10-15,-8 3 0 0,4 0 0 0,9 0 0 16,-5 0 0-16,9 0 0 0,0 0 8 0,0 0-5 15,0 0-3-15,0 0 0 0,0 0 0 0,0 0 0 16,0 0-83-16,13-12-13 0,0 4-2 0</inkml:trace>
  <inkml:trace contextRef="#ctx0" brushRef="#br0" timeOffset="20348.879">6156 5462 921 0,'0'0'82'0,"0"0"-66"16,0 0-16-16,0 0 0 0,0 0 368 0,0 0 71 15,0 0 13-15,4-4 4 0,9-7-283 0,4 3-56 16,-8-11-11-16,4 7-2 0,5-7-49 0,-14 4-10 15,9-5-1-15,9 5-1 0,-22-5-18 0,17 5-3 16,0-8-1-16,-8 0 0 0,4 3-5 0,4-3-2 16,9-4 0-16,-8 4 0 0,12 0-3 0,-8-8-1 0,0 4 0 0,12-4 0 15,-12 8 12-15,13-12 2 0,-9 0 1 0,13-3 0 16,-4 3-25-16,4-4 0 0,-4 1-12 0,-1 3 12 16,5 4 0-16,-13 0 0 0,9 0 0 0,4 1 0 15,-4 3 8-15,0-4-8 0,4 4 0 0,4-4 8 16,-8-4-8-16,13 4 0 0,-9 0 0 0,0-4 0 15,-13 1 0-15,4-1 0 0,1-4 0 0,4 1 0 16,-5-1 0-16,-4 4 0 0,4 5 0 0,-4-9 0 16,5 8 0-16,-9 4 0 0,-1 4 0 0,14 0 0 15,-18-4 0-15,9 3 0 16,5 1 0-16,-5 0 0 0,-4 4 0 0,4 0 0 16,-5-5 0-16,-3 1 0 0,3 4 0 0,-3 0 0 15,4-1 0-15,-5 1 0 0,0 4 0 0,-8 3 0 0,8-7 0 0,1 3 0 16,-5 1 0-16,4 3 0 0,-8 1 0 0,4-1 0 15,4 4 0-15,-12 4 0 0,8-3 0 0,-9 7 0 0,-4 0 0 0,0 0 0 16,0 0 0-16,0 0 0 0,0 4 12 0,4 3-2 16,5 5-1-16,-5-1 0 0,1-3-9 0,-5 8 10 15,0-1-10-15,0 1 10 0,-5-1-10 0,5 4 0 16,-4-7 0-16,4 3 8 16,-9 1-8-16,9-1 0 0,-4 1 0 0,0-5 8 15,-5 1-21-15,9-4-5 0,0-8-1 0,0 0 0 0,0 0 47 0,0 0 8 16,0 0 3-16,0 0 0 0,0 0-11 0,0 0-3 15,0 0 0-15,0 0 0 0,0 0-25 0,9 0 0 16,-5-12-12-16,0 0 12 0,5 1 0 0,-5-5 0 16,1 1 9-16,8-4-1 15,-9-1-8-15,13 1 0 0,-17-12 0 0,13 8 0 16,-8 0 0-16,3-4 0 0,5 7 0 0,-13-7 0 0,13 4 0 0,-13 8 0 16,5-1 0-16,-5 5 0 0,-5-1 0 0,5 4 11 0,-13 5-11 0,13-5 12 15,-13 8-4-15,5 0 0 0,3 0 0 0,-8 0 0 16,0 0 0-16,5 0-8 0,-10 0 12 0,1 0-4 15,0 4-8-15,-5 0 8 0,0-1-8 0,5 5 8 16,-5-8-8-16,5 4 0 0,-9 0 0 0,13 4 0 16,-5-5 0-16,1 1 0 0,-1 0 8 0,5 4-8 15,5 0 0-15,8-4 0 0,-9 3 0 0,9 5 0 16,9-4-70-16,-5 3-10 0,13-7-1 0,1 4-955 16,-1-1-190-16</inkml:trace>
  <inkml:trace contextRef="#ctx0" brushRef="#br0" timeOffset="21466.389">9083 3366 748 0,'0'0'67'0,"0"0"-54"0,-13-4-13 0,8-4 0 16,-3 1 374-16,-1 3 72 0,4-4 14 0,-8 0 4 15,0 4-217-15,9 1-43 0,-18 3-9 0,5 0-2 16,4 3-101-16,0 1-20 0,-4 4-4 0,-1 0 0 0,1 3-44 0,-5 1-8 15,5-1-1-15,-1 5-1 0,1-1-14 0,0-3 8 16,4 7-8-16,4-7 0 0,-4 3 0 0,4-3 0 16,9 7 0-16,-8-7 0 0,8 3-11 0,8 1 11 15,-8-1-10-15,9 1 10 0,4-1 0 0,-4 0 0 16,4-11 0-16,8 0 10 0,-3-4 6 0,3 0 0 16,-8-4 1-16,5 0 0 0,-1-11-9 0,1 0-8 15,-10-1 9-15,5 1-9 0,-4-5 0 0,0 1 8 16,-9 0-8-16,4-1 0 0,-4 1 0 0,4 4 0 15,-4-1 0-15,0 1 0 0,0 7 0 0,0-4 0 16,0 12 0-16,0 0 0 0,0 0 0 0,0 0 9 16,0 0-9-16,0 0 8 0,0 0 0 0,13 12-8 15,-13 0 12-15,5 7-4 0,8 0 0 0,-9 8-8 16,-4 4 12-16,4 0-4 0,5 4-8 0,-9 3 0 16,0-7 0-16,0 4 0 0,0 4 0 0,0-8 0 0,-13 3 0 15,13 1 0-15,-4-4 0 0,-9 4 0 0,8-8 0 0,1 0 0 16,-9-4 0-16,9-4 0 0,-5 4 0 0,0-11 0 15,9 0 0-15,-13 3 0 0,9-11 0 0,0 0 0 16,-9 0 0-16,13-4 0 0,0 0 0 0,-5 7 0 16,-3-14 0-16,8 7 0 0,0 0-11 0,0 0 11 31,-5-12-99-31,5 0-14 0,5 5-3 0,3-13-1 0,-3 5-159 16,8-1-31-16,-5-3-6 0</inkml:trace>
  <inkml:trace contextRef="#ctx0" brushRef="#br0" timeOffset="21669.391">9300 3783 1152 0,'0'0'102'0,"0"0"-82"15,0 0-20-15,0 0 0 0,0 0 348 0,0 0 66 16,-5-12 13-16,5 5 2 0,0-5-249 0,-4 4-49 16,4-7-11-16,0-1-1 0,0 1-63 0,-9-8-12 15,5-4-2-15,0 0-1 0,-1 0-26 0,-8 0-6 16,9 0-1-16,-9 0 0 0,9 3-8 0,-5 1 0 15,0 4 0-15,9 0 0 16,0-1-108-16,5 9-15 0,-1-1-2 0,5 4-1 16,-9 1-154-16,17 3-32 0,-13 4-5 0</inkml:trace>
  <inkml:trace contextRef="#ctx0" brushRef="#br0" timeOffset="22066.762">9521 3420 518 0,'0'0'23'0,"0"0"5"0,0 0-28 0,0 0 0 0,0 0 0 0,0 0 0 16,0 0 435-16,0 0 81 0,-4 8 17 0,4 3 3 16,0-3-333-16,-9 4-67 0,9-1-14 0,0 5-2 15,0-1-52-15,0 0-11 0,0 5-1 0,0-1-1 16,9 0-37-16,-9-3-7 0,0-1-2 0,4 1 0 15,1-12 50-15,3 3 9 0,-8-7 3 0,0 0 0 0,5 8-35 0,12-8-8 16,-17 0 0-16,9 0-1 0,4-8-3 0,-9 4 0 16,9-3 0-16,-9-5 0 15,1 4-8-15,3-11-1 0,-8 8-1 0,0 3 0 0,0-11-6 0,0 7-8 16,0-4 11-16,0 5-11 0,-8 3 0 0,-1-3 0 16,9 3 0-16,-13-8 0 0,9 5 0 0,-9 3 0 15,4-3 0-15,0 7 0 0,5-4-12 0,0 8-2 16,4 0-1-16,0 0 0 15,0 0-26-15,0 0-6 0,0 0-1 0,0 0 0 16,0 4-77-16,4 11-16 0,0-11-3 0,5 12-1 16,0-9-63-16,4 5-12 0,0 7-2 0,-5-7-493 15,5-1-98-15</inkml:trace>
  <inkml:trace contextRef="#ctx0" brushRef="#br0" timeOffset="22501.304">9790 3613 748 0,'0'0'67'0,"0"0"-54"16,9-12-13-16,-9 1 0 0,0 3 424 0,0-11 83 0,-9 0 16 15,9-1 3-15,-4 1-275 0,0-4-55 0,4 0-12 0,0-8-1 16,-9 8-97-16,0-8-19 0,9 0-4 0,0 4-1 16,-8-12-38-16,3 8-7 0,1 0-1 0,4 8-1 15,0-4-15-15,0 8 0 0,4 0 8 0,-4 7-8 16,5 0 0-16,3 9 0 0,-3-5-12 0,-5 8 12 16,13 15-20-16,-9 1 2 0,9 7 1 0,-4 4 0 15,-5-8 1-15,5 12 1 0,-5 0 0 0,9 0 0 16,-8 0 0-16,-5 0 0 0,0-1 0 0,4 5 0 15,-4-8 15-15,-4 0 0 0,4 4-10 0,0-15 10 16,0 3 0-16,-5-7 0 0,5-1 0 0,0-11 0 0,0 0 8 0,0 0 5 16,0 0 2-16,0 0 0 0,0 0 12 0,0-11 2 15,0-5 1-15,5 1 0 0,-5-1-8 0,4-3-2 16,9 0 0-16,-13 3 0 0,9 1-8 0,-1-5-3 16,10 9 0-16,-10-5 0 0,5 5-9 0,5 3 0 15,-10 0 9-15,14 1-9 0,-5 3 0 0,10 4 0 16,-23-4 0-16,13 8 0 0,1 0 0 0,-1 3 0 15,-4 5 0-15,-4-1 0 0,-5 5-9 0,9-1 9 16,-13 1-10-16,0 3 10 0,0 0-15 0,-9 1 3 16,5-1 1-16,0 0 0 0,-5 1 11 0,-4 3-10 15,-4-4 10-15,-1 0-10 0,1-11 10 0,-5 4 0 16,5-5-9-16,-1 5 9 0,-3-8 0 0,3 4 0 16,1-5 0-16,-5 5 0 15,9-8-54-15,9 4-3 0,-9 4-1 0,9-8 0 16,4 0-126-16,0 0-26 0,0 0-5 0,0 0-1058 0</inkml:trace>
  <inkml:trace contextRef="#ctx0" brushRef="#br0" timeOffset="23082.979">10351 3536 748 0,'0'0'67'0,"0"0"-54"0,0 0-13 0,0 0 0 16,0 0 350-16,4-8 67 0,-4 0 14 0,4 1 2 15,5-1-214-15,-9 0-43 0,0-3-9 0,0 3-2 16,0-4-74-16,-13 5-15 0,9-9-4 0,-9 12 0 16,8-7-40-16,-8 11-8 0,5-4-1 0,-6 8-1 0,1 0-12 0,5 3-2 15,3 1-8-15,-12 7 12 0,8 1-12 0,1 3 0 16,8-7 8-16,-9 11-8 0,5-4 0 0,-1 12 0 16,5-12 0-16,5 1 0 0,-5-1 0 0,0 0 0 15,4-3 8-15,5-1-8 0,-9 1 0 0,8-12 0 16,-8-4 8-16,9 3-8 0,0 1 16 0,4-8 0 15,-5 4 0-15,5-7 0 0,1-5 8 0,-6 0 1 16,5 5 1-16,-4-5 0 0,0-7-7 0,-1 3-2 16,1-3 0-16,-5 0 0 0,1 0-17 0,3-1 10 15,-3 1-10-15,-5 0 8 0,4 3-8 0,-4 1 0 16,4-1 0-16,-4 9 0 0,9-1 0 0,-9 8 0 16,0 0 0-16,0 0 0 0,0 0 0 0,4 0 0 15,9 8 0-15,-8-8 0 0,8 7 0 0,-9 5 0 16,13 7 0-16,-8-7 0 0,4-1 0 0,0 9 0 0,-8-5 0 15,3 1 0-15,1-1 0 0,-5 0 0 0,9-7 0 0,-8 4 0 16,-1-1-8-16,0-3 8 0,-4-8-10 0,9 4 10 16,-5 4 0-16,-4-8 0 0,0 0-8 0,13-4 8 15,-8 0 0-15,-1 0 0 0,9-8 0 0,-13 5 0 16,4-13 0-16,-4 5 0 0,5-4 0 0,-5-4 0 16,-5-1 9-16,5 1-9 0,5-4 0 0,-10 0 9 15,1 4-9-15,4-16 0 0,-4 12 0 0,-5-11 8 16,9 3-8-16,-9 0 0 0,9 4 0 0,0 8 0 15,-8-8 0-15,8 12 0 0,-5 0 0 0,5 7 0 16,0 4 0-16,0 1-16 0,0 7 4 0,0 0 1 16,0 0-47-16,13 4-10 0,-8-1-1 0,8 5-1 15,-9 4-91-15,5-1-19 0,-1 9-3 0,-3-13-662 16,8 9-133-16</inkml:trace>
  <inkml:trace contextRef="#ctx0" brushRef="#br0" timeOffset="23382.717">10928 3316 1497 0,'0'0'133'0,"0"0"-106"15,0-12-27-15,0 4 0 0,0-7 308 0,0 3 56 16,-4 1 11-16,-1-1 2 0,5 5-225 0,0-1-44 16,-4-4-10-16,-9 4-2 0,9 8-60 0,-5-7-13 15,5 3-3-15,4 4 0 0,-5 0-20 0,5 0 8 16,-13 4-8-16,9 3 0 0,0 1 0 0,-5 4 0 15,5-4-10-15,4 3 10 0,4 1-14 0,5 3 4 0,-5 4 1 0,-4-7 0 16,9 3 9-16,4 5 0 0,-9-5 0 0,5 4 0 16,-1-3 15-16,1 3 1 0,-5 1 1 0,-4-1 0 15,0 0 11-15,0 0 1 0,0 1 1 0,-4-5 0 16,-9 1-18-16,9-1-3 0,-5-3-1 0,5 3 0 16,-1-11-8-16,-3 11 0 0,-1-11 0 0,5 0 0 15,-9 8 0-15,8-12-9 0,-8 0 9 0,9 0-13 16,4 0-158-16,-13 0-31 0,9-8-6 0</inkml:trace>
  <inkml:trace contextRef="#ctx0" brushRef="#br0" timeOffset="24243.635">11111 3551 2451 0,'0'0'108'0,"0"0"24"16,0 0-106-16,0 0-26 0,0 0 0 0,0 0 0 15,-5 12 168-15,5-4 29 0,-8 3 6 0,8 1 1 16,-5 3-113-16,1-3-23 0,-1-1-4 0,-3 1 0 16,3-4-48-16,5 3-8 0,-13-3-8 0,13-8 9 15,-4 8-69-15,4-8-15 0,-4 7-2 0,4-7-1370 16</inkml:trace>
  <inkml:trace contextRef="#ctx0" brushRef="#br0" timeOffset="24716.654">11771 3134 2790 0,'0'0'124'0,"0"0"24"0,-5 0-118 0,-8-11-30 0,9 7 0 0,-13 0 0 16,3 0 131-16,6 4 20 0,-10 4 4 0,5 0 1 15,5 0-76-15,-10 7-16 0,1-3-2 0,4 4-1 16,4-9-48-16,-8 5-13 0,8 4 0 0,1-5 0 16,-6 1 8-16,10 0-8 0,0 3 0 0,-5-3 8 15,9 4-8-15,0-1 0 0,0-3 0 0,9 4 0 16,-5 3 0-16,5-7 0 0,4 7 0 0,0 1 0 16,9-9 0-16,-14 9 0 0,5-1 0 0,5 1 0 0,-1-1 0 0,-8 1 0 15,-1 3 0-15,-3 0 0 0,-1-7 0 0,5 3 0 16,-9 1 0-16,-9-1 0 0,0 1 0 0,1-9 0 15,-1 5 0-15,-8-4 0 0,4-1 0 0,4-3 0 16,-4-4 0-16,4 0 0 0,-8-4 0 0,4 1-14 16,9-5 5-16,-10 0 1 15,10-4-96-15,0 1-18 0,-5 3-4 0,9-7-1 16,9 3-88-16,-5 4-17 0,5 5-4 0,8-9-1 16,-4 8-54-16,5 0-10 0</inkml:trace>
  <inkml:trace contextRef="#ctx0" brushRef="#br0" timeOffset="24949.672">12092 3462 518 0,'0'0'23'0,"0"0"5"0,0 8-28 0,0 0 0 0,4 3 0 0,-4-11 0 15,-4 8 542-15,4-8 103 0,0 0 21 0,0 0 4 16,0 0-446-16,0 0-88 0,0 0-19 0,0 0-3 16,-4-15-81-16,-5 3-16 0,0 1-3 0,9-9-1 15,-8 5-4-15,3-8-1 0,1-1 0 0,-9 1 0 16,4-8-8-16,-4 4 0 0,9-3 0 0,-9-1 0 15,8-4 0-15,1 8 0 0,-5-8 0 0,5 4 0 16,0 12 0-16,-5-8-11 0,9 8 1 0,0 7 0 16,-4-7-85-16,4 7-17 15,4 4-3-15,-4 8-1 0,0 0-82 0,0 0-17 0,0 0-3 0,13 0-882 16</inkml:trace>
  <inkml:trace contextRef="#ctx0" brushRef="#br0" timeOffset="25161.208">12261 3192 2174 0,'0'0'96'0,"0"0"20"0,0 0-92 0,0 0-24 15,0 0 0-15,0 0 0 0,0 0 186 0,0 0 33 16,0 0 6-16,0 0 2 0,-17 0-104 0,4 0-21 16,4 4-4-16,-8 0-1 0,-5 7-26 0,-4-7-6 15,-4 0-1-15,-1 8 0 0,-3-8-64 0,7 7-22 16,-3-3 0-16,4 4 0 0,4-1 22 0,-8-7-11 15,4 4 11-15,9-1-8 16,-5-3-128-16,4 0-24 0,5-4-6 0,5 4-1213 0</inkml:trace>
  <inkml:trace contextRef="#ctx0" brushRef="#br0" timeOffset="25900.141">12452 3231 691 0,'0'0'61'0,"0"0"-49"0,13-12-12 0,-8 4 0 16,-1-3 340-16,-4 3 64 16,4-7 14-16,-4-1 2 0,0 9-213 0,0-13-43 15,0 9-9-15,0 3-2 0,-8 4-62 0,8 4-13 16,0-4-2-16,-18 4-1 0,5 0-43 0,5 4-9 0,-10 8-2 0,5-1 0 16,-4 9-9-16,8-9-3 0,-4 8 0 0,-4 1 0 15,8-1-9-15,-4 0-9 0,4 1 9 0,1 3-13 0,3-4 21 0,5 0 5 16,-4 1 1-16,4-5 0 0,0 1-22 0,0-1-5 15,4-3-1-15,-4-1 0 0,13-3 40 0,-13-8 8 16,5 8 2-16,12-8 0 0,0 0-4 0,-8 0-1 16,4-4 0-16,5 0 0 0,-10-8-7 0,5 1 0 15,-4-1-1-15,4 4 0 0,0-7-13 0,-9 7-2 16,14-11-8-16,-18 7 12 0,8-3-12 0,1 3 0 16,-9-7 0-16,9 8 0 0,-1 3 0 0,-8 0 0 15,9 0 0-15,4 5 0 0,-8-1 0 0,8 4 0 16,-5 4 0-16,5 3 0 0,5 1 0 0,-1 4 0 15,-13-1 0-15,14 1 0 0,-5-1-9 0,-9 5 9 16,0-9 0-16,9 9-9 0,-8-8-2 0,8 3 0 16,-9-3 0-16,9 0 0 0,-13-8 11 0,5 7-10 15,3-3 10-15,1 0-10 0,-9-4 10 0,0 0 0 0,0 0 0 0,9 4 0 16,-9-4 0-16,0 0 0 0,0 0 0 0,0 0 0 16,13-4 0-16,-13-4 0 0,0 1 0 0,4-5 0 15,0 4 0-15,-4-11 0 16,0 0 8-16,0-12-8 0,-4 4 9 0,4 0-9 0,-4-12 12 0,4 1-12 15,-5 3 10-15,-3 4-10 0,3-4 8 0,1 0-8 16,-9 8 8-16,9-7-8 0,-1 7 0 0,5 3 8 16,0 5-8-16,0 4 0 15,0 3 9-15,0 1-9 0,0 3 0 0,0 8 9 16,0 0-9-16,0 0 0 0,0 0 0 0,0 0-9 0,0 0-1 0,0 0 0 16,0 0-94-16,5 11-18 0,-5 5-4 0,4 3-1 15,0-7-130-15,5 7-27 0,-5-3-4 0,1 3-2 16,8 0 72-16,-13 0 14 0,17-7 4 0,-13 3 0 15,9-3-20-15,-4 0-3 0,4-1-1 0,4 5 0 0,-12-13 315 0,8 5 62 16,-4 0 13-16,4 0 2 0,-13-8 142 0,0 0 28 16,0 0 6-16,8 4 0 0,-8-4-146 0,0 0-30 15,0 0-5-15,0 0-2 16,0 0-58-16,0-8-12 0,0 4-3 0,-4-8 0 16,0 8-40-16,-9 1-8 0,4 3-1 0,-9 0-1 0,1 0-25 0,-13 0-5 15,4 0 0-15,-5 3-8 0,10 1 0 0,-1 0 0 16,4 4 0-16,-3-8 0 15,-1 0-124-15,5 4-20 0,4-4-3 0,4 4-740 16,-4 0-148-16</inkml:trace>
  <inkml:trace contextRef="#ctx0" brushRef="#br0" timeOffset="26129.074">12930 3370 1821 0,'0'0'80'0,"0"0"18"0,0 0-78 0,0 0-20 0,0 0 0 0,0 0 0 15,0 0 136-15,0 0 24 0,9-8 5 0,-5 0 1 16,-4-3-33-16,0 3-6 0,0-7-2 0,-4-1 0 16,-5 1-65-16,9 3-14 0,-4-11-2 0,-1 4-1 15,5-1-28-15,0-3-6 0,-8 4-1 0,8 0 0 16,-5-1-18-16,5 1-4 0,5 4-1 0,-5 3 0 16,8 4-60-16,-8 8-12 0,9-4-2 0,-9 4-1 15,13 12-110-15,0-8-23 0,-4 4-4 0,8 3-1 16,1 5 74-16,-1-1 14 0</inkml:trace>
  <inkml:trace contextRef="#ctx0" brushRef="#br0" timeOffset="26367.104">13308 3254 518 0,'0'0'46'0,"0"0"-37"15,13-4-9-15,-13 0 0 0,4-3 277 0,1 3 54 16,-5 0 10-16,0-8 3 0,0 4-131 0,0 1-25 16,-5-1-6-16,1 4-1 0,4-4-61 0,0 8-12 15,-13-3-2-15,13 3-1 0,-9 0-46 0,-8 11-10 16,12-11-1-16,-8 8-1 0,-4 3-23 0,13-3-4 15,-9 8 0-15,8-5-1 0,1 1-3 0,-9 7 0 16,13-11 0-16,0 3 0 0,0 9 0 0,0-13-1 16,0 5 0-16,13-4 0 0,-9 3 9 0,5-3 3 15,0 4 0-15,8-5 0 0,-8 1-12 0,4 0-3 0,4 0 0 0,-8-5 0 16,4 1-12-16,4 4 0 16,1-8 0-16,-1-8 0 15,5 4-71-15,-1-7-17 0,5 3-3 0,1-4-824 0,-19 5-165 0</inkml:trace>
  <inkml:trace contextRef="#ctx0" brushRef="#br0" timeOffset="27115.453">14103 3096 1267 0,'0'0'112'0,"0"0"-89"0,0 0-23 0,-5-8 0 15,1 0 362-15,4 0 68 0,-9-3 14 0,0 7 2 16,-4-4-278-16,-4 1-56 0,8 7-12 0,-8 0-1 16,-5 7-56-16,5-7-11 0,4 8-3 0,-4 4 0 15,8 7-17-15,-9-7-4 0,1 3-8 0,4 4 12 16,4 1-12-16,-4-1 0 0,5 0 8 0,-1 0-8 16,5 1 0-16,4-5 0 0,0-3 0 0,4 7 0 15,5-11 0-15,-5 3 0 0,13-3 0 0,1 4 0 16,-1-8 0-16,-4-1 0 0,13-3 8 0,-4 0-8 15,0-3 8-15,4-1-8 0,0 4 11 0,-5-12-11 16,-3 4 15-16,-1-3-4 0,1-5-1 0,-10 1 0 0,5 0-10 0,5-1 8 16,-14-7-8-16,0 0 8 0,9 0-8 0,-13-8 0 15,0 0 0-15,0-4 0 0,0 0 0 0,0 4 0 16,0-7 0-16,0 3 0 0,-4 4 0 0,-9 0 0 16,13 4 0-16,0 4 0 0,-4 0 0 0,-5 7 0 15,5 1 0-15,4 7 0 0,0-3 0 0,0 11 0 16,0 0 0-16,0 0 8 0,0 0 5 0,0 0 1 15,0 0 0-15,4 11 0 0,5 1-3 0,-5 3-1 16,-4 5 0-16,4 3 0 0,9 4-10 0,-8 4 8 16,-1 3-8-16,9 5 8 0,4 7-8 0,1-7 0 15,-9 3 0-15,8-3 0 16,-4-4-46-16,4-4-11 0,1-4-3 0,3-8 0 16,-3-3-108-16,-1-9-23 0,0 1-4 0,5-8-1 15,-4-4-74-15,3 0-15 0,1-7-3 0,-5 7-593 0</inkml:trace>
  <inkml:trace contextRef="#ctx0" brushRef="#br0" timeOffset="28166.346">14624 3107 1364 0,'4'-15'60'0,"9"11"13"0,-13-8-58 0,4 8-15 0,9 1 0 0,-8-9 0 16,-1 4 190-16,-4-7 35 0,0 3 7 0,0 1 2 16,0-9-86-16,-4 5-18 0,4 0-3 0,-13-1-1 15,4 1-37-15,-4 3-7 0,9 0-2 0,-9 12 0 16,8-11-33-16,-12 11-7 0,0 0-2 0,4 4 0 16,4 7-8-16,-9 5-2 0,1-5 0 0,0 5 0 15,8 3-8-15,-8 4-3 0,8 4 0 0,0 4 0 16,-4-4-7-16,9 4-2 0,4-4 0 0,0 0 0 15,0 0-8-15,4-8 10 0,9 1-10 0,-8-1 10 0,8-3-10 0,-5-5 12 16,5 1-12-16,5-5 12 0,-1-7-12 0,0 0 0 16,5 0 9-16,-4-11-9 0,-14 3 8 0,9-11-8 15,0 7 10-15,0-3-10 0,0-5 11 0,-9 1-11 16,9 0 12-16,-8 0-12 0,-5 3 0 0,4 1 0 16,-4 3 0-16,4 4 0 0,5-3 0 0,-9 11 0 15,0-4 0-15,9 4 0 0,-1 4-16 0,1 7 4 16,4-3 0-16,5 4 0 0,-14 3-1 0,13 1 0 15,-4 3 0-15,-8 0 0 0,3-7 13 0,1 3-9 16,0 1 9-16,4-5-8 0,-13 1 8 0,13-1 0 16,-9 1 0-16,5-4-8 0,-9-8 8 0,0 0 0 15,8 7 0-15,10-7 8 0,-18 0-8 0,4-11 0 16,1 3 0-16,-1-3 0 0,5-1 0 0,-9-3 0 16,0-1 0-16,4-3 8 0,-8-4-8 0,4-4 9 15,0 0-9-15,-9-8 10 0,5 4-2 0,-1-8-8 0,1-3 12 0,-5-1-4 16,0 1-8-16,1 3 0 0,-1-3 0 0,9 3-11 15,-17 8 11-15,12-3 0 0,-3 3 8 0,3 11-8 16,1 1 0-16,4 7 0 0,0 5 0 0,0 7 0 16,0 0 0-16,0 0 11 0,0 0-3 0,17 4 0 15,-12 3-8-15,12 1 0 0,-13 4 0 0,9 3 0 16,-4-3 0-16,0 3 8 0,0-3-8 0,4 7 12 16,-13-7-28-16,8-1-4 0,1 5-2 0,0-5 0 15,4 1 4-15,-5 3 1 0,1-7 0 0,0 4 0 16,4-1 17-16,0-3-12 0,-9 0 12 0,5-1-10 15,4 5 10-15,-9-8 0 0,-4-4 10 0,0 0-10 16,0 0 24-16,0 0-2 0,0 0 0 0,0 0 0 0,0 7 0 0,-9 1 0 16,1 0 0-16,-1 3 0 0,-13-11-6 0,5 0 0 15,0 4-1-15,-1-4 0 0,-3 0-6 0,-1 0-1 16,-9 0 0-16,10 0 0 0,-10 4-8 0,5 0 0 16,-4-4 0-16,4 8 8 0,4-8-8 0,5 0 0 15,-1 0 0-15,18 0 0 0,0 0-24 0,0 0-1 16,0 0 0-16,0 8 0 15,18 3-80-15,-1 1-16 0,0-1-3 0,10 1-1 16,7-1-126-16,-8-3-25 0,9 11-4 0,4-7-2 16,-8 7 60-16,8-11 12 0,-5 4 2 0,-3-5 1 15,3 5 136-15,6-8 27 0,-6 0 6 0,1-4 1 0,0 0 156 0,-5-4 31 16,-4 0 6-16,-4-4 2 0,0 0-41 0,-5-3-8 16,0 3-1-16,1 4-1 0,-14-11-35 0,9 3-8 0,-13 1 0 15,0-1-1-15,0 4 12 0,0-11 2 0,0 4 1 0,0 3 0 16,-9-7 7-16,1 7 2 15,-5 4 0-15,8-7 0 0,-12 3-4 0,13 5-1 0,-14 3 0 0,1-4 0 16,4 4-36-16,-4 8-7 0,-5 4-2 0,0 0 0 16,0 3-23-16,5 8-5 0,-5 1-1 0,1-1 0 15,-5 0-8-15,8 8 8 0,5 12-8 0,-4-12 8 16,4 8-8-16,8-4 0 0,-3 0 0 0,3-1 0 16,5-3 8-16,0-3-8 0,0-5 0 0,5 4 8 15,3-15 7-15,1 3 1 0,0-7 0 0,8 0 0 16,-8-4 12-16,8-8 2 0,1-3 1 0,-1-5 0 15,5-7-13-15,-5-4-2 0,5 0-1 0,-5-8 0 16,1 1 0-16,-1-1 0 0,0-4 0 0,-8 5 0 0,0 3-1 16,-5 4 0-16,5 4 0 0,-1 3 0 0,-8 5-14 0,0 3 8 15,0 4-8-15,0 8 0 0,0 0 10 0,0 0-10 16,0 0 10-16,5 12-10 0,-5 3 8 0,4 5-8 16,-4-1 0-16,9 4 9 0,-5 0-9 0,0 4 0 15,5-3 0-15,-5 3 0 0,5 0 0 0,0 0 0 16,-1-4 0-16,1 4 0 0,9-8 0 0,-10 0-17 15,5-7 4-15,5 0 1 16,-10-5-180-16,5-3-36 0,-4-4-8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7:58:04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10672 10551 2674 0,'0'0'59'0,"0"0"12"0,0 0 2 0,0 0 3 0,0 0-61 0,0 0-15 15,0 0 0-15,0 0 0 0,0 0 74 0,-9 0 12 16,1 0 2-16,3 0 1 0,-8-4-40 0,9 4-8 16,-14-4-1-16,5 4-1 0,5 4-4 0,-10-4-1 15,-8 0 0-15,13 4 0 0,-13 4-6 0,0-5-2 16,4 1 0-16,1 4 0 0,-5 0-4 0,4-1-1 15,-4 5 0-15,9 0 0 0,-14-1-9 0,9 5-3 16,5 3 0-16,-9 0 0 0,0-3-9 0,0 3 8 0,0 4-8 0,0-4 8 16,0 5-8-1,4 7 0-15,-13 3 9 0,14-3-9 0,-5 0 0 0,13-4 0 0,-22 0 0 0,13 0 0 16,-8 0 0-16,8-8 0 0,-8 1 0 0,21-9 0 16,-22 5 10-16,14-8 1 0,4-1 0 0,-4 1 0 15,4 0-11-15,0-4 0 0,4-1 0 0,5-3 0 16,-9 4-11-16,8-8-7 0,-3-7-2 0,-1-1 0 15,9 5 32-15,-9-1 7 0,9 0 1 0,-8 0 0 16,8-3-20-16,0-5 0 0,-5 1 0 0,5-4 0 16,0-5 0-16,5 1 0 0,-5 0 0 0,0 0 0 15,8-4 0-15,1 4 0 0,-5-4 0 0,9 4 0 16,-8-1 0-16,-1-3 0 0,9 8 0 0,-13 0 0 16,9-4 16-16,-1 7 0 0,-8-3 0 0,9 7 0 0,-9-3-16 0,9 3 8 15,-9 1-8-15,4 3 0 0,-4 8 8 0,0 0-8 16,0 0 0-16,0 0 0 0,0 0 9 0,0 0-9 15,0 0 0-15,0 0 9 0,0 0-9 0,0 0 0 16,-4 11 9-16,-5 5-9 0,0-1 0 0,1 5 0 16,-1 3 0-16,9 0 0 0,-13-4 0 0,4 4 0 15,9 1 0-15,-8 7 0 0,-1 7 0 0,9-7 0 16,-13 0 0-16,9-4-8 0,-1 0 8 0,-4 0 0 16,5-4 0-16,0 0 0 0,4-3 0 0,-9-5 0 15,9-3 0-15,0-1 0 0,9-3 8 0,-9 0 0 16,4-1 0-16,9 1 0 0,-8-4 3 0,3 0 1 15,1 0 0-15,0-4 0 0,-1-8-12 0,1 0 0 16,4 4 0-16,4 4 0 0,-8 0 0 0,8 0 0 16,1 0 0-16,-1 0 0 0,5 4 0 0,-5 0 0 15,-4-4 0-15,5 4 7 16,-14-4-107-16,9 0-19 0,-9 4-4 0</inkml:trace>
  <inkml:trace contextRef="#ctx0" brushRef="#br0" timeOffset="1150.472">11050 10404 2437 0,'0'0'108'0,"0"0"22"0,0 0-104 0,0 12-26 16,0-12 0-16,0 7 0 0,0 5 101 0,0 0 15 0,0-1 4 0,0 5 0 16,0-1-55-16,0 1-10 0,0-1-3 0,0 8 0 15,4-4-30-15,0 5-6 0,5 3-2 0,-5 4 0 16,-4-4-6-16,5 3-8 0,8-6 11 0,-9 3-11 15,1-4 0-15,3-4 0 0,-3 8 0 0,-1-4-9 16,5-3 9-16,-9-1 0 0,4 4 0 0,-4 0 0 16,4-3 49-16,-4-1 12 0,9 0 3 0,-9-3 0 15,0-5-52-15,0 1-12 0,-9-5 0 0,9-7 0 16,0 0 15-16,0 0 0 0,0 0 0 0,0 0 0 16,0 0-3-16,-4-3 0 0,-9-5 0 0,4 4 0 15,1-8 0-15,-1 1 0 0,4-8 0 0,-3-5 0 0,3-3 2 16,5 0 0-16,-4 4 0 0,4 0 0 0,-9-4-1 0,9-4 0 15,0 0 0-15,0-4 0 0,0 8-3 0,0-3-1 16,9-1 0-16,-5 0 0 0,-4 0 0 0,13 4 0 16,-8 4 0-16,-1-4 0 0,9 4-1 0,-4-1 0 15,4 5 0-15,0-8 0 0,0 8-8 0,4-1 8 16,5 5-8-16,-5 0 8 0,9-1-5 0,-4 8-3 16,-4 1 0-16,3 3 0 0,1 4 0 0,8 0 0 15,-4 4 0-15,9 3 0 0,-17 1 0 0,3 4 0 16,-3-5 0-16,-1 5 0 15,-13-4-28-15,9 3-3 0,-8-3 0 0,-5 7 0 0,0-7 51 0,0 8 9 16,-5-5 3-16,-8 5 0 0,0-1-32 0,5 4 0 16,-10-3 0-16,1-1 0 0,-5 1 0 0,0-1 0 15,-4 1 0-15,0-1 0 0,5-3 0 0,-14-1 0 0,0-3 0 0,9 0 8 16,-4 3-8-16,4-3 0 0,8-8 0 0,-3 4 0 31,3-4-185-31,1-4-31 0</inkml:trace>
  <inkml:trace contextRef="#ctx0" brushRef="#br0" timeOffset="3117.759">10246 9651 1933 0,'9'27'85'0,"-9"-15"19"0,0-12-84 0,4 11-20 16,-4-3 0-16,0 4 0 16,-4-4 132-16,4 3 23 0,0-3 4 0,-9 0 1 0,1-1-87 0,8 5-17 15,-18-4-3-15,14 3-1 0,-13 1-28 0,4-1-5 16,4-3-2-16,-8 4 0 0,-1-1-1 0,-4 1 0 16,5-1 0-16,0 1 0 0,-5 0 22 0,5 3 4 15,-1-3 1-15,-3 7 0 0,3 0-15 0,1 0-4 16,-14 5 0-16,5 3 0 0,-8-4 16 0,12 4 4 15,-17 4 0-15,8-8 0 0,5-4-18 0,-4 4-3 16,4-3-1-16,-5 7 0 0,5-8-14 0,5 0-8 16,-10-3 10-16,10-1-10 0,-1-7 0 0,-8 3 8 15,3-3-8-15,-3 0 0 0,8 4 0 0,-4-5 0 16,-4 1 0-16,4 4 0 0,-5-5 8 0,10-3-8 16,-14 4 11-16,13 0-11 0,-12-5 12 0,7 5-12 15,-7-8 12-15,3 8-12 0,5-4 18 0,5-4-3 0,-10 4-1 0,9-1 0 16,1-3-14-16,-1 0 0 0,-4 0 0 0,4 0 0 15,1 0 0-15,-1 0 11 16,0 0-3-16,5 4-8 0,-14-4 14 0,5 0-4 0,9 0-1 16,-5 4 0-16,-8 0 2 0,8-4 0 0,0 0 0 0,5 0 0 15,-5-4-11-15,5 4 12 0,0 0-12 0,-5 0 12 16,4 0-12-16,5 0 8 0,-4-4-8 0,8 4 8 16,-8-4-8-16,13 1 0 0,-14-1-12 0,10 4 12 15,-1-4 0-15,-4 0 8 0,13 0 2 0,-9 4 0 16,1-8-10-16,3 5 0 0,1-1 0 0,-5 0 8 15,5-4-8-15,0-3 0 0,4 3 0 0,0-4 0 0,-9 5 0 0,9-5 0 16,0 0 8-16,0-3-8 0,9 3 0 0,-9 1 0 16,0 3 0-16,4-4 8 0,-4 5-8 0,0 7 8 15,4-8-8-15,5 0 8 0,-5-3-8 0,-4 3 8 16,5 0-8-16,-5 8 8 0,8-7-8 0,-8 7 10 16,0 0-10-16,0 0 10 0,0 0-10 0,0 0 0 15,5-8 9-15,-5 8-9 0,0 0 0 0,0 0 9 16,0 0-9-16,0 0 0 0,0 0 8 0,0 0-8 15,-13 8 0-15,8-1 0 0,1 1 0 0,-9 0 0 16,9 11 0-16,-14-4 0 0,14 1 0 0,-5-5 0 16,0 9 0-16,1-5 0 0,-1 5 0 0,5-9 0 15,4-11 0-15,-9 12 0 0,5-1 0 0,4 1 0 16,0-12 0-16,0 0 0 0,-5 11 0 0,5-11 0 16,0 8 0-16,0-8 0 0,0 0 13 0,-8 12-4 15,16-5-1-15,-8 5 0 0,0-12-8 0,5 8 0 16,-1-1 0-16,9 1 0 0,4 0 0 0,-8-4 0 0,8 0 8 0,1 0-5 15,-1-1-3-15,5 1 0 0,0-4 0 0,4 4 0 16,-5 0 0-16,-3 0 0 0,3-8 0 0,-12 4 0 16,17 4-11-16,-17 0-1 0,8-4-1 0,-4 0-1071 15,-13 0-215-15</inkml:trace>
  <inkml:trace contextRef="#ctx0" brushRef="#br0" timeOffset="4359.649">10607 9443 1659 0,'0'0'73'0,"0"0"16"0,0 0-71 0,0 0-18 15,0 0 0-15,0 0 0 0,0 0 146 0,0 0 26 16,0 0 4-16,0 11 2 0,0-3-71 0,0 4-15 16,0-5-2-16,0 9-1 0,8-5-48 0,-3 9-9 15,-5-5-3-15,4 1 0 0,5 3-9 0,-9 0-1 16,4 1-1-16,1-1 0 0,3 0-1 0,-3-3 0 15,-5-1 0-15,4 4 0 0,0-3-7 0,5-1-2 16,-5 1 0-16,9-1 0 0,-13-3 27 0,5-1 5 0,-5-3 0 0,0-8 1 16,0 0-3-16,0 0-1 0,0 0 0 0,0 0 0 15,0 0-9-15,17-8-1 0,-17-3-1 0,9-1 0 16,-1-3 3-16,-8-5 1 0,5-3 0 0,-1 0 0 16,-4 0-8-16,9-4-2 0,-9 0 0 0,4 4 0 15,-8-4-5-15,4 0-2 0,0 0 0 0,4 0 0 16,-4 0-13-16,0 3 8 0,0 1-8 0,0 8 0 15,0-1 0-15,0 1 8 0,0 7-8 0,0 0 0 16,0 8-9-16,0 0-5 0,0 0-1 0,0 0 0 16,0 0-86-16,0 0-18 0,0 0-3 0,17 4-824 15,-12 0-165-15</inkml:trace>
  <inkml:trace contextRef="#ctx0" brushRef="#br0" timeOffset="5000.192">11163 9396 2138 0,'0'0'47'0,"0"0"9"0,0 0 3 0,0 0 1 0,0 0-48 0,0 0-12 16,0 0 0-16,0 0 0 0,0 0 94 0,0 0 16 16,0 0 3-16,0 0 1 0,-13 0-69 0,4 0-13 15,-4 4-4-15,-9 0 0 0,9 4-28 0,4-4 0 16,-4 4 0-16,-8 3 0 0,8-3 0 0,4 3 0 15,-4 5 0-15,9-5 0 0,-9 1 57 0,8 0 6 0,-3-1 1 0,-1 1 0 16,9-1 0-16,0 5 0 0,0-5 0 0,0 5 0 16,9-1-28-16,-1-7-4 0,-8 0-2 0,18-1 0 15,-14-3 4-15,9 0 1 0,-4-4 0 0,4 4 0 16,-5 0-15-16,5 0-4 0,5-4 0 0,-14-4 0 16,9 4-16-16,-4-4 10 0,4 0-10 0,-13 0 8 15,4-3-8-15,9 3 0 0,-8-4 0 0,-1 0 0 16,5 1 0-16,-5-5 0 0,0 4 0 0,9 0 0 15,-13-3 0-15,5-1 0 0,8-3 0 0,-13-1 0 16,4 1 0-16,0 3 0 0,-4-3 0 0,9 3 0 16,-9-3 0-16,4 7 0 0,-4 1 0 0,0-1 0 15,0 8 0-15,0 0 0 0,0 0 0 0,0 0 0 16,0 0 0-16,0 0 12 0,0 0-4 0,0 0 0 0,0 0 1 0,0 8 0 16,5 3 0-16,3 5 0 0,-3 3-9 0,-1 0 8 15,9-7-8-15,-8 7 8 0,8 0-8 0,-9 1 0 16,9-1 0-16,-9-4 0 0,5 1-20 0,0-5-4 15,-5 1 0-15,9-4 0 16,-13-8-16-16,0 0-3 0,4 7-1 0,9-3 0 0,-13-4 24 0,5 0 4 16,3 0 0-16,-8 0 1 0,0 0 15 0,13-4 15 15,0 1-3-15,-8-9-1 0,-1 4 17 0,9-3 3 16,-13-5 1-16,9-3 0 0,0 0-8 0,-9-1-2 16,0-3 0-16,0-4 0 0,0-4-6 0,4 0-2 15,-8-3 0-15,4-1 0 0,0 4-6 0,0-4-8 16,4 0 11-16,-4 1-11 0,-4-1 24 0,4 4-1 15,4-4-1-15,-4 4 0 0,0-3-22 0,0 7 0 16,4 4 0-16,5-1 0 0,-5 1 0 0,-4 4-20 0,5 7 4 0,3 1 1 16,-3-5 24-16,-1 5 5 0,0 3 1 0,5-4 0 31,0 9-282-31,-9 3-56 0</inkml:trace>
  <inkml:trace contextRef="#ctx0" brushRef="#br0" timeOffset="29781.699">945 12489 403 0,'0'0'36'0,"0"0"-36"15,-9 0 0-15,9 0 0 0,-4 0 230 0,-9 0 39 16,13 0 8-16,0 0 2 0,0-4-117 0,0 4-23 15,-18 0-5-15,18 0-1 0,0 0-17 0,0 0-4 16,0 0-1-16,0 0 0 0,0 0-35 0,0 0-6 16,0 0-2-16,0 0 0 0,0 0-6 0,0 0-2 0,0 0 0 0,18-4 0 15,-18 0-16-15,0 4-3 0,17-3-1 0,-17-1 0 16,17 4-16-16,-12-4-4 0,12 0-1 0,0 4 0 16,-8 0-3-16,0-8-1 0,13 4 0 0,-5 4 0 15,0 0-15-15,1-3 8 0,3-1-8 0,-3 0 0 16,3-4 15-16,1 8-3 0,-4-8-1 0,-1 8 0 15,5-7 15-15,-5 3 3 0,5 4 1 0,8 0 0 16,-8-4-9-16,-5 4-1 0,9-4-1 0,-8 4 0 16,12 0-7-16,-17 0 0 0,13 0-1 0,-4 0 0 15,-5 0-3-15,1 0 0 0,3-4 0 0,-3 4 0 16,-10-4 0-16,10 4-8 0,-5 0 12 0,4-4-4 16,0 1-8-16,-8 3 10 0,8-4-10 0,-4 4 10 15,9-4-10-15,-13 4 0 0,4 0 0 0,4 0 8 16,1 0 5-16,-1-4 1 0,-8 4 0 0,4-4 0 0,0 4-14 0,-5-4 0 15,5 0 0-15,5 4-10 0,-9 0 10 0,8-3 0 16,-13 3 0-16,9 0-8 0,0 0 8 0,-8-4 12 16,-5 4-2-16,8 0-1 0,5 0-9 0,-8-4 0 15,8 4 9-15,-9 0-9 0,9 0 8 0,-4-4-8 16,-9 4 8-16,8 0-8 0,1-4 0 0,-9 4 9 16,9 0-9-16,-9 0 0 0,4-4 11 0,-4 4-11 15,5-7 10-15,8 3-10 0,-9 0 9 0,-4 4-9 16,13-8 8-16,-13 0-8 0,-13 1 13 0,13-1-2 15,-4 0-1-15,4 4 0 0,-13-3-10 0,8-1 12 16,-8 0-12-16,4 0 12 0,-8 1-12 0,4-1 0 16,-4 0 0-16,8 1 8 0,-8-1-8 0,-1-4 0 0,1 5 0 15,0-1 0-15,8 0 0 0,-9 0 0 0,-3 1 0 0,3-1 0 16,1 0 0-16,0 1 0 0,-1-1 8 0,5 4-8 16,9 0 0-16,-9-4 0 0,4 4 0 0,-8 1 0 15,12 3 0-15,-3-4-12 0,3 0 0 0,1 0 1 16,4 4 11-16,0 0 14 0,-13 0-3 0,13 0-1 15,0 0-10-15,0 0 0 0,0 0 0 0,0 0 0 16,0 0 0-16,0 0 0 0,0 0 0 0,0 0 0 16,0 0 0-16,13 12 0 0,-13-12 0 0,17 3 0 15,1 1 0-15,-5 4 0 0,0-4 0 0,4 4 0 16,1-4 0-16,8 3 0 0,-9-3 0 0,0 4 0 16,5-4 0-16,-4 3-12 0,-1-3 0 0,0 4 1 15,1 4 11-15,3-5 0 0,-3 5 0 0,-1-4 0 16,0 3 0-16,-8 1 0 0,0-1 0 0,-5 1-8 15,14-1 16-15,-18-3 3 0,-13 4 1 0,4 3 0 16,0-3-12-16,-8 3-14 0,8 1 3 0,-8 3 1 0,-1-4 24 0,-3 5 5 16,-1 3 1-16,5 0 0 0,-5 0-20 0,4-3 0 15,-3-1 0-15,3 4 0 0,1 0 0 0,0 4 0 16,-1-4 0-16,5 1 0 16,9-1-148-16,-9 4-31 0,4 0-5 0,5-16-2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00:08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8140 13165 1076 0,'0'0'48'0,"0"0"9"0,0 0-45 0,0 0-12 15,0 0 0-15,0 0 0 0,0 0 87 0,-13 0 15 16,5-4 3-16,-5 4 1 0,-5 0 0 0,9 0 0 16,-4 0 0-16,-8 0 0 0,3 0-24 0,-3 0-5 15,-1 0-1-15,-4 0 0 0,0-4-8 0,4 4-1 16,-8 0-1-16,-5 0 0 0,5 0-6 0,-5 0-2 0,-4 0 0 0,4 0 0 16,-4 0-18-16,0 0-3 0,0 0-1 0,4-4 0 15,-4 4-6-15,-9-4-2 0,0 4 0 0,1-4 0 16,3 4-3-16,5 0-1 0,-9 0 0 0,9 0 0 15,-4 4-8-15,4-4-1 0,0 0-1 0,-9 4 0 16,9 0 5-16,-5-4 1 0,5 4 0 0,-8 0 0 16,-1-4-6-16,0 3-1 0,0 1 0 0,9-4 0 15,-9 0-5-15,5 0 0 0,-5 0-8 0,5 0 12 16,-1-4-4-16,10 4 0 0,-10 0-8 0,-4-3 12 16,14-1-4-16,-10 0-8 0,5 4 11 0,-4-4-11 15,-5-4 18-15,5 8-3 0,8-4-1 0,-17 4 0 16,8-3-6-16,-8 3-8 0,9 0 11 0,-9 0-11 15,8 0 12-15,-8 0-12 0,9 3 12 0,-5-3-12 0,4-3 16 16,5 3-4-16,0 0-1 0,-8 0 0 16,-1-4-11-16,9 4 0 0,-9-4 0 0,4 4 0 0,5-4 0 15,0 4 0-15,0 0 0 0,-4 0 0 0,12 0 9 0,-3 0-9 16,3 0 10-16,5-4-10 0,5 0 8 0,-1 4-8 16,-22-4 0-16,1 1 9 0,0-1-1 0,-10 4-8 15,14-4 12-15,-13 0-4 0,9 0-8 0,4 0 0 16,-9 4 0-16,5-4 0 0,3 4 8 0,6-3 0 15,-10 3 0-15,10 0 0 0,12 0-8 0,-17 0 0 16,4 3 0-16,0-6 0 0,-4-1 8 0,4 4 0 16,-8 0 0-16,4-4 0 0,4 0-8 0,-8 4 0 15,-1 0 0-15,1 0 8 0,8-4-8 0,-8 0 10 16,4 4-10-16,-9-4 10 0,9 4-10 0,8 0 10 0,-3-3-10 0,-5-1 10 16,-9 0 2-16,4 0 0 0,-3 0 0 0,-1 0 0 15,-4 0-12-15,8 4 0 0,-12-4 0 0,4 4 0 16,0 0 0-16,4 0 0 0,0 0 0 0,5 0 0 15,4 0 8-15,-14-3 0 0,-3-1 0 0,0 0 0 16,-5 0-8-16,0 4 8 0,9-4-8 0,0 4 8 16,-5-4-8-16,1 0 0 0,12 4 0 0,1-7 8 15,-9 3-8-15,13-8 0 0,-18 1 0 0,5-1 0 32,0 4-175-32,4-3-33 0,-65-1-8 0,48-3 0 0</inkml:trace>
  <inkml:trace contextRef="#ctx0" brushRef="#br0" timeOffset="17085.95">20013 9111 230 0,'0'0'20'0,"4"-12"-20"0,0 4 0 0,5 1 0 15,-9-1 274-15,-9 0 50 0,9 1 11 0,0-1 1 16,-4 4-242-16,0-4-49 0,4 1-9 0,-5-1-3 15,-8 0-5-15,9 0 0 0,-5 1-1 0,1-5 0 0,-1 1 57 0,0-1 11 16,-12 0 2-16,3 5 1 16,1-5-4-16,-5 4-1 0,5-3 0 0,-14 3 0 0,5 0-34 0,-13 1-7 15,-9-1-2-15,5 0 0 0,4 0-14 0,-13 5-2 16,8-1-1-16,-3 0 0 0,-10-4 4 0,9 4 1 16,-8 0 0-16,-14 1 0 0,10-1 6 0,3 0 2 15,-4 0 0-15,5 4 0 0,4 4-24 0,0-4-5 16,-5 4-1-16,-8 3 0 0,-4-3 1 0,-5 0 0 15,9 4 0-15,-5 3 0 0,9 1-17 0,5 0 8 16,0-1-8-16,3 1 0 0,10 3 13 0,-9 1-4 16,8-5-1-16,5 1 0 0,-13 3 6 0,13 1 1 15,0 3 0-15,-9 0 0 0,18 4-7 0,-5 4-8 16,0 1 11-16,9 2-11 0,-8 1 8 0,16 0-8 16,-12 4 0-16,13 0 0 0,-5 3 8 0,13-3-8 15,-4 4 0-15,9-8 0 0,-9 3 9 0,13-3-1 16,0 8-8-16,4-5 12 0,5 1 3 0,8 4 0 0,0-1 0 0,-3-3 0 15,3 0-5-15,13 4-1 0,-8-5 0 0,13 1 0 16,-9 0-9-16,9 0 0 0,-1-1 0 0,5 1 8 16,0-4-8-16,1 0 0 0,-6-8-10 0,1 0 10 15,4 4 20-15,-4-4 9 0,4-3 3 0,9-5 0 16,-1 4-18-16,10-3-3 0,4-1-1 0,-1 1 0 16,10-1-2-16,4 1 0 0,-18 3 0 0,5-8 0 15,-4 1 5-15,3 0 1 0,10-5 0 0,8 1 0 16,0 0-14-16,0 0-13 0,-4 3 2 0,-4-3 1 15,3 0 10-15,6-5 0 0,-6-3 0 0,6 0 0 16,-6 0 0-16,6-3 0 0,-1-5 0 0,-9 0 0 16,-4-3 0-16,5-9 0 0,-14-7 0 0,1-8 0 0,-1-3 0 0,-4-5 0 15,-4-11 0-15,4-4 8 0,-13 1-8 16,-4-5 0-16,0 0 8 0,-22-8-8 0,4-3 0 0,-8 0 8 16,-18-8-8-16,0-4 0 0,-8-4 0 0,-5 4 0 15,-12 4-10-15,-5 0 10 0,-14 4 0 0,10-1 0 16,-13 9 0-16,-1 3 0 0,-8 8 0 0,0 8 9 15,-9 12-9-15,0 11 12 16,-8 7-69-16,8 9-14 0,-4 15-2 0,4 3-1 16,-13 5-163-16,26 3-33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01:32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18006 1439 2188 0,'0'0'97'0,"0"0"20"0,-13-7-93 0,9 7-24 0,-13-4 0 0,-1 4 0 16,5 0 158-16,5 0 27 0,-10 0 6 0,1 4 1 15,-5 3-103-15,5-3-20 0,-5 4-4 0,5 4-1 16,-5-5-51-16,5 9-13 0,-1-5 0 0,1 9 0 15,4-13 9-15,4 13-1 0,1-1 0 0,-1 0 0 16,9 1 12-16,-5-1 3 0,5 0 0 0,5 0 0 16,-5 1 23-16,4-1 5 0,9-4 1 0,-8 5 0 15,8-1-5-15,4-3-1 0,-4-1 0 0,0 4 0 16,4-7-18-16,1 3-3 0,-1-3-1 0,0-4 0 16,-8 3-13-16,4-3-3 0,5 0-8 0,3 3 12 0,-8-7-12 15,0 0 0-15,13 8 0 0,-17-12-10 16,8 3-38-16,-4 1-7 0,5-4-1 0,-9 0-1 15,8 0-112-15,-4-4-23 0,4 4-4 0,-8-3-712 16,8 3-144-16</inkml:trace>
  <inkml:trace contextRef="#ctx0" brushRef="#br0" timeOffset="482.462">18406 1563 518 0,'0'0'23'0,"0"0"5"16,0 0-28-16,0 0 0 0,0 0 0 0,-4 0 0 0,-9 0 481 0,8-8 91 15,-12 8 19-15,8 0 3 0,1 0-418 0,-10 0-84 16,5 0-17-16,-4 0-3 0,8 8-33 0,-8-4-7 0,-1 11 0 0,10 5-1 16,-5-9-9-16,8 8-2 15,-8 1 0-15,9 7 0 0,-9-8 3 0,9 8 0 0,-1 0 0 0,-3 4 0 16,8-12 5-16,0 8 2 0,0-7 0 0,8 3 0 15,-3-4 12-15,-1-3 2 0,9 3 1 16,-9-8 0-16,14 1-11 0,-5-4-2 0,-5-1-1 0,5-7 0 16,5 0-19-16,-10 0-3 0,5-11-1 0,5 3 0 15,-14-3-8-15,14-5 0 0,-14 5 0 0,9-9 0 16,-4 1 0-16,-1 3 0 0,1-3 0 0,0 8 0 16,-5-9 0-16,0 1 0 0,1 0 0 0,3 3 0 15,-8 1 0-15,5-1 0 0,-1 5 0 16,5 3 0-16,-9-4 0 0,4-3 0 0,0 7 0 0,5 4 0 0,-9-7 0 0,0 11 0 15,0 0 0-15,0 0 0 16,0 0 0-16,0 0 0 0,0 0 0 0,0 0 0 0,0 0 8 0,0 0-8 16,0 0 0-16,4 11 8 0,1-3 1 0,8 4 0 15,-13 7 0-15,8-4 0 0,6 5 1 0,-10 3 0 16,9 4 0-16,-9-8 0 16,9 8-10-16,-8-7 0 0,-1-1 9 0,9 0-3 0,-4 1-6 0,-1-1-10 15,10-11 10-15,-14 3-12 16,9-3-132-16,-9-8-26 0,-4-8-6 0,5 0-1276 0</inkml:trace>
  <inkml:trace contextRef="#ctx0" brushRef="#br0" timeOffset="833.345">18732 1327 345 0,'0'0'15'0,"0"0"4"16,0 0-19-16,4-3 0 0,5 3 0 0,-1-4 0 16,-8 4 568-16,0 0 111 0,0 0 21 0,0 0 5 15,0 15-491-15,0-7-98 0,0 3-20 0,0 9-4 0,0-1-46 0,0 8-9 16,0-8-1-16,0 8-1 0,9 4-2 0,-9-4 0 15,0 4 0-15,4 4 0 16,-4-4-1-16,0-4-1 0,0 11 0 0,0-11 0 0,0 4-31 0,5 0 0 16,8-4 0-16,-5 0 0 0,-12 0 0 0,8-3 8 15,5-5-8-15,-9 0 0 0,5-3 0 0,-5-5-10 16,4-3 2-16,9 3 0 16,-9-11-92-16,-4 0-17 0,0 0-4 0,13-11-1 15,-4-5-146-15,0 5-28 0,-1-16-7 0</inkml:trace>
  <inkml:trace contextRef="#ctx0" brushRef="#br0" timeOffset="1117.904">18901 1281 1641 0,'13'-19'72'0,"-13"15"16"0,0-12-70 0,4 5-18 0,1 3 0 0,3 0 0 16,-8 5 242-16,0-9 45 0,5 4 9 0,-5 8 1 15,0 0-141-15,0 0-28 0,0 0-5 0,0 0-2 16,0 0-55-16,0 12-11 15,0 3-3-15,0 5 0 0,0-9-21 0,4 8-5 0,-4-3-1 16,0 7 0-16,4-4-9 0,-4 8-1 0,0-7-1 0,9 7 0 16,-5-8 6-16,1 8 0 0,4 4 1 0,-9 8 0 15,0-12 3-15,0 11 0 0,0 1 0 0,0-8 0 16,0 3-9-16,0 5-2 0,4 0 0 0,-4-8 0 16,0 3-13-16,0-7 0 0,0 4 0 0,4-11 0 15,-4-1 0-15,9 0 0 0,-9-11 0 0,4 3 0 16,-4-11-103-16,0 0-13 0,0 0-4 0,9 0 0 15,0 0-274-15,8-11-55 0</inkml:trace>
  <inkml:trace contextRef="#ctx0" brushRef="#br0" timeOffset="1407.235">19244 1972 748 0,'0'0'33'0,"0"0"7"0,0 0-32 0,0 0-8 15,0 0 0-15,0 0 0 0,0 0 491 0,0 0 96 16,0 0 19-16,0 0 4 0,0 0-392 0,0 0-78 16,0 0-16-16,0 0-4 0,0 0-52 0,0 0-10 15,0 0-2-15,0 0-1 0,13 0-23 0,-9 0-5 16,9 0-1-16,-4 4 0 0,9 0-18 0,-5-4-8 0,4 4 8 0,0 3-1 15,5-3-7-15,-5 0 0 0,5-4 0 0,-5 0 0 16,1-4 0-16,-1 4 0 0,1-4 0 0,-10 4 0 31,5 0-49-31,-13 0-7 0,0 0 0 0,0 0-1001 0,0 0-200 0</inkml:trace>
  <inkml:trace contextRef="#ctx0" brushRef="#br0" timeOffset="2085.263">19717 1686 2386 0,'0'0'52'0,"0"0"12"0,0 0 1 0,0 0 3 0,0 0-55 0,0 0-13 16,0 0 0-16,0 0 0 0,0 0 127 0,0 0 22 15,0 0 5-15,-4 0 1 0,0 12-60 0,4-12-12 16,-9 8-3-16,5-1 0 0,4 5-29 0,-5-4-7 16,5 3 0-16,0 9-1 0,0-1-19 0,0 0-3 15,0 1-1-15,0-1 0 0,0-8-9 0,0 5-3 16,0 3 0-16,5 1 0 0,-5-13-8 0,4 9 0 16,-4-1 0-16,9-7 0 15,-5 3-68-15,-4-11-12 0,0 0-2 0,13 0-1 16,-9 0-141-16,9 8-29 0,-8-16-6 0</inkml:trace>
  <inkml:trace contextRef="#ctx0" brushRef="#br0" timeOffset="2586.128">19956 2011 2239 0,'-4'-16'99'0,"4"16"21"16,0 0-96-16,0 0-24 0,0-4 0 0,4-7 0 15,-4 3 154-15,0 0 26 0,0-3 6 0,-4 3 1 16,-5-7-116-16,9-1-23 0,0 1-5 0,0-4-1 15,-4-1-23-15,0 1-5 0,4 0-1 0,-9-1 0 16,0 1-13-16,9 0 0 0,-13-1-9 0,9 1 9 16,4 7-28-16,-5-3 1 0,-3 7 0 0,8 4 0 15,0 4-2-15,0 0-1 0,0 0 0 0,13 4 0 0,-9 4 19 0,9 4 11 16,-8 3-12-16,8-3 12 0,-13 7 0 0,0-4 0 16,4 5 0-16,9-5 0 0,-9 1 0 0,-4 3 0 15,0-11 8-15,5 11-8 0,-5-11 0 0,4 7 0 16,-4 1 0-16,0-13 0 0,0-3 22 0,-4 8 5 15,-1 0 1-15,5-8 0 0,0 8-4 0,0-8 0 16,-13 3 0-16,13-3 0 0,0 0 0 0,0 0 0 16,0 0 0-16,0 0 0 0,0-7 6 0,0 7 1 15,-4-4 0-15,4-8 0 0,0 12-3 0,4-7-1 16,-8-1 0-16,4 0 0 0,4 4-12 0,-4-7-3 16,9 3 0-16,-9-4 0 0,-9 5-12 0,5-9 8 15,8 5-8-15,-4-5 0 0,9-3 8 0,-5 3-8 0,1 9 0 16,8-13 0-16,-5 9 13 0,5-5-3 15,5 5-1-15,-1 3 0 0,0-4 10 0,-8 5 1 16,9-5 1-16,-5 4 0 0,4 8 2 0,-8 0 0 0,4 0 0 0,4 8 0 16,-13 4-13-16,9-5-2 0,-8 5-8 0,3 3 12 15,1 5-12-15,-5 3 0 0,1 4 0 0,3-8 0 16,-8 8 0-16,0-7 0 0,5 3 0 0,-5 0 0 16,4-4-52-16,-4-3-8 0,0 3 0 0,0-4-1 15,-4-7-224-15,4 0-45 0</inkml:trace>
  <inkml:trace contextRef="#ctx0" brushRef="#br0" timeOffset="2969.243">20543 1517 2203 0,'0'0'97'0,"0"0"21"0,0 0-94 16,0 0-24-16,0 0 0 0,0 0 0 0,-5 3 122 0,-4 1 20 16,1 0 4-16,-5 4 1 0,8 0-82 0,-12-5-16 15,4 5-3-15,4 4-1 0,-17 3-29 0,13 5-7 16,-4-9-1-16,0 8 0 0,-1 1-8 0,5-5 0 15,4 4 9-15,-4 1-9 0,9-1 8 0,-9-7-8 0,9 3 10 0,4 4-10 16,0-3 36-16,0 3 0 0,4 4 1 0,5-11 0 16,-5 7 14-16,5 1 2 0,-1-1 1 0,14 0 0 15,-9-3-22-15,0-1-5 0,5 0-1 0,-1-7 0 16,-4 0-26-16,4-4 0 0,5 3 0 0,-13-7 0 16,4-7-112-16,0 3-16 0,-5-4-2 0,6 8-1 31,-10-8-156-31,9-3-31 0,-13 3-6 0,4 0-633 0</inkml:trace>
  <inkml:trace contextRef="#ctx0" brushRef="#br0" timeOffset="3334.23">20638 1872 2376 0,'0'0'52'0,"0"0"12"0,13-4 1 0,-13 4 1 0,4 0-53 16,1-8-13-16,8 0 0 0,-13 5 0 0,0-13 97 0,4 5 17 15,0-1 3-15,-4-7 1 0,0-1-57 0,0 1-11 16,-4-4-2-16,0 4-1 0,4-5-23 0,-9 5-4 16,5 0 0-16,-1 3-1 0,5 5-7 0,-4-1 0 15,4 5-1-15,0-5 0 0,0 12-11 0,0 0 12 16,0 0-12-16,0 0 12 0,0 0-4 0,0 12 0 15,4-1 0-15,-4 5 0 0,0 3-8 0,5 0 8 16,-1 0-8-16,5 5 8 0,-9-1-8 0,4 0 0 16,0 4 0-16,5-8 8 0,-4 1-8 0,-5-1 0 15,0-4 0-15,4 1 0 0,-4-1 12 0,9-7-4 16,-9 4 0-16,0-12 0 0,0 0 21 0,0 0 4 16,0 0 1-16,0 0 0 0,0 0-2 0,0 0-1 15,0 0 0-15,0 0 0 0,0 0-12 0,0 0-3 16,0 0 0-16,4-12 0 0,-4 4 9 0,0-11 2 15,4 3 0-15,1 5 0 0,3-8-27 0,-8-1 0 16,5 1 0-16,-1 0 0 0,5-1 12 0,-5 1-2 0,-4 0-1 0,17-1 0 16,-12 1 3-16,8 4 1 0,4 3 0 0,-13-3 0 15,14 3-13-15,-1 4 9 0,1 5-9 0,-10 3 8 16,5 0-8-16,5 0 0 0,-10 7 0 0,5 5 0 16,-4-4-83-16,0 7-12 15,-9-7-2-15,0-1-1431 0</inkml:trace>
  <inkml:trace contextRef="#ctx0" brushRef="#br0" timeOffset="4652.43">19370 2393 576 0,'0'0'51'16,"0"0"-41"-16,0 0-10 0,0 0 0 15,0-12 432-15,0 12 84 0,4-7 16 0,-4 7 4 0,0-12-346 0,5 4-70 16,-5 8-13-16,0 0-3 0,0 0-11 0,0 0-1 16,0 0-1-16,0 0 0 0,0 0-43 15,0 0-9-15,0 0-2 0,0 0 0 0,0 0-9 0,0 0-3 16,0 12 0-16,8 0 0 0,-8 3 1 0,0 0 0 15,0 5 0-15,0 3 0 0,5-4-11 0,-1 8-3 16,5-7 0-16,-5 3 0 0,-4 4-12 0,0-4 11 16,0 0-11-16,0 4 10 0,0-8-10 0,4-3 0 15,-4 3 0-15,0 0 0 0,0 1 0 0,0-5 8 16,0 1-8-16,0 3 0 0,0-11 0 0,9 3 0 16,-18-3 0-16,9 4 0 0,9-5 0 0,-9-7 0 15,0 0 0-15,0 0 0 0,0 0 0 0,4 8 0 16,-4-8 0-16,0 0 0 0,0 0 0 0,0 0 0 15,9-4 8-15,0-4-8 0,-9 8 0 0,4-11 0 16,9-1 0-16,-8-3 0 0,-1 3 0 0,5 1 0 16,-5-9 0-16,0 1 0 0,-4 0 0 0,5 3 0 0,3-3 0 0,-8 7 8 15,0-7-8-15,5 0 0 0,-5 3 9 0,4 1-9 16,-4 7 0-16,0-7 9 0,9 11-9 0,-5-8 0 16,-4 12 12-16,0 0-12 0,0 0 12 0,0 0-12 15,0 0 11-15,0 0-11 0,0 0 10 0,0 0-10 16,0 0 8-16,0 0-8 0,0 0 0 0,0 0 0 15,0 0 0-15,0 12 8 0,0-4-8 0,0 3 0 16,0 8 0-16,0-11 0 0,0 8 8 0,0-1-4 16,0 4-4-16,-4-3 0 0,-5-1 0 0,5 5 0 15,-1-5 0-15,-3 4 0 0,3 1 0 0,1-1 0 16,0-11 0-16,-9 3 0 0,0 1 0 0,4-1 0 0,-9-3 0 0,5-4 0 16,-8 8 0-16,3-12 0 0,1 3 0 0,0-3 0 15,-9 0 0-15,4-3 0 0,4 3 0 0,1 0 0 16,-5-8 0-16,5 4 0 0,4-8 0 0,4 9 0 15,-8-1 0-15,8-4 0 0,1 0 0 0,3 1 0 16,-3 3 0-16,8 4 0 0,0-8 0 0,0-4 0 16,0 5 0-16,8-5 0 15,-3 4-105-15,-5-3-18 0,4 7-3 0</inkml:trace>
  <inkml:trace contextRef="#ctx0" brushRef="#br0" timeOffset="5244.282">18480 3142 2001 0,'0'0'88'0,"0"0"20"0,0 0-87 0,0 0-21 16,0 0 0-16,0 0 0 0,0 0 205 0,-9 12 37 15,9-9 7-15,-4 5 2 0,-1 4-104 0,5-5-21 0,0 5-4 0,-4 3-1 16,4-7-80-16,-9 8-16 16,9-1-3-16,0 1-1 0,0-1-10 0,0 0-3 0,0-3 0 15,0 3 0-15,0 1-8 0,0-1 0 0,0-7 0 0,9 7 0 16,-9-3-12-16,4-4-8 0,-4 0-2 0,0-8 0 15,0 0-129-15,0 0-25 0,0 0-6 0,9-4-1133 16</inkml:trace>
  <inkml:trace contextRef="#ctx0" brushRef="#br0" timeOffset="5397.925">18462 3003 460 0,'0'0'41'0,"0"0"-33"0,0 0-8 0,0 0 0 0,0 0 528 0,0 0 104 16,0 0 21-16,0 0 4 0,9 8-458 0,0-4-92 15,-9-4-19-15,4 7-3 0,-4-7-62 0,13 8-13 16,-8 0-2-16,8 3-8 16,-9-3-280-16,0 4-62 0</inkml:trace>
  <inkml:trace contextRef="#ctx0" brushRef="#br0" timeOffset="5697.944">18636 3304 1785 0,'13'12'79'0,"-13"-12"17"0,9 7-77 0,0 5-19 16,-9-12 0-16,0 0 0 0,4 4 323 0,-4-4 61 16,0 0 12-16,0 0 2 0,0 0-275 0,0 0-55 15,0 0-12-15,0 0-1 0,0 0-39 0,0 0-7 16,0 0-1-16,0 0-8 0,0-4 0 0,0-8 0 0,-4 5 0 0,4-5 0 16,4 4 0-16,0-11 0 0,-8 8 0 0,4-9 0 15,0 5 0-15,4 3 0 0,1-3 0 0,3 3 0 16,-8 1 0-16,18-5 0 0,-14 8 0 0,13 5 0 15,-12-9 0-15,8 8 0 0,8 0 0 0,-8 8 0 16,-8 0 19-16,12 8-3 0,1-9-1 0,-10 13 0 16,5-5-3-16,-13 5 0 0,18 3 0 0,-14 1 0 15,0 3-12-15,5-4 0 0,-5 4 8 0,1-4-8 16,-1 1-42 0,5-1-11-16,-9 0-3 0,0-3-960 0,0-5-193 0</inkml:trace>
  <inkml:trace contextRef="#ctx0" brushRef="#br0" timeOffset="7366.031">19114 3211 576 0,'0'0'51'0,"0"0"-41"16,9-11-10-16,-9 3 0 0,0-7 396 0,0 11 78 16,0-12 15-16,-9 13 3 0,4-13-312 0,1 12-64 15,4-7-12-15,-13 3-2 0,9 0-47 0,-9 4-10 16,4 4-1-16,-8 0-1 0,12 0-10 0,-12 4-1 15,8 4-1-15,1 0 0 0,-1 3-8 0,0 9-2 16,5-13 0-16,-5 9 0 0,5-1 6 0,0 4 1 16,4 1 0-16,0-9 0 0,0 9 8 0,4-5 1 15,0 4 1-15,5 1 0 0,-5-9-12 0,5 5-2 16,0 3-1-16,-1-4 0 0,5-3-10 0,5 4-1 16,-1-1-1-16,0-11 0 0,-8 0-11 0,4 7 0 15,5-11 0-15,-1 0 0 0,-8 0 0 0,4-11-12 0,4 3 2 0,0 0 1 16,-12 1 0-16,-1-5 0 0,9 0 0 0,-9 1 0 15,9-1 9-15,-8-3 0 0,8 7 0 0,-9-11-8 16,0-1 8-16,9 1 0 0,-13 0 0 0,5 3-8 16,-5-3 8-16,0 7 0 0,0-7 0 0,0 4 0 15,0 3 0-15,0 1 0 0,0 11 0 0,0 0 0 16,-5 0 0-16,5 0 9 0,0 0-9 0,0 0 0 16,0 0 10-16,0 0-10 0,5 7 8 0,-1 9-8 15,5-1 0-15,-9 4 0 0,0-11 0 0,4 8 0 0,-4-5 0 16,5 5-12-16,-5-1 0 0,0-11 1 0,0 11 1 0,0-15 0 15,8 4 0-15,-8-4 0 0,0 0 10 0,0 0 0 16,0 0 0-16,0 0 0 0,0 0 0 0,0 0 0 16,0 0 0-16,0 0 0 0,5-11 0 0,-5-1 0 15,4 1 12-15,9-1-4 0,-13 0 4 0,4 1 2 16,9-5 0-16,-8 12 0 0,8-7 1 0,-9 3 0 16,5 8 0-16,-1-11 0 0,10 11 21 0,-1-4 5 15,-8 4 1-15,8 4 0 0,1-4-51 0,-1 3-11 16,0 5-1-16,-8-4-1 0,8 0 22 0,1 0 0 15,-5 3 0-15,8-3 8 0,-16 0-8 0,8-4 0 16,4 0 0-16,-12 0 0 0,8-4 0 0,-9 0 0 16,5-3 0-16,-1-1 0 0,-8-4 0 0,5 1 0 15,-5-1 0-15,0 5 0 0,0-13-9 0,-5 9 9 16,-3-5 0-16,-1 5 0 0,5 3-8 0,-9 0 8 16,0 4 0-16,4 4 0 0,-4-4 0 0,8 4-8 0,-12 8 8 0,13 0 0 15,-5 4 0-15,0-1 0 0,9 5 0 0,-8-1 0 16,8 4 17-16,0 1 7 0,0-1 2 0,0 0 0 15,0-3-40-15,8-1-8 0,-8 4-2 0,5-3 0 16,-1 3 24-16,5-3 0 0,-5-1-9 0,13 4 9 16,-12-11 0-16,8 4 0 0,-4-1 0 0,4-3 0 15,4-4-11-15,-13 4 11 0,9-5-10 0,5-3 10 16,-10-3-8-16,5-1 8 0,5 0 0 0,-14 0-9 16,13-4 9-16,-12 0 0 0,8 1-9 0,-9-1 9 15,1 0 0-15,3-3 0 0,-3 3 0 0,-1-7 0 16,9 3 0-16,-13 0 0 0,0-3 0 0,4 0 0 0,5 3 0 0,-9-3 0 15,4-1 0-15,-4 4 0 0,0-3 0 0,5 0 0 16,-1 7 0-16,5-4 0 0,-1 5 0 0,5-1 0 16,-8 4 0-16,8 0 8 0,-5 4-8 0,5 4 0 15,5 0 9-15,-14 4-9 0,1-1 0 0,3 5 9 16,1 7-9-16,0-7 0 0,-1 3 0 0,5 1 0 16,-8-1 0-16,-1 1 0 0,5-1 0 0,-9 0-11 15,8-3 2-15,1 3 0 0,-9-3 1 0,0 7 0 16,4-15 0-16,1 4 0 0,-5-8 8 0,0 0 0 15,0 0 0-15,0 0-8 0,0 0 8 0,0 0 0 16,0 0-9-16,0 0 9 0,8-8 0 0,-3 4 0 16,-5-11 0-16,0 3 0 0,0 1 0 0,0-1 0 15,0 4 0-15,0-7 8 0,0 0 0 0,0 3 0 16,4 0 0-16,-4 1 0 0,0-5-8 0,0 1 8 16,4-1-8-16,-4 5 8 0,0-8-8 0,9 3 0 15,-9 5 0-15,4-1 8 0,1 0-8 0,8-3 0 0,-9 3 9 0,9 5-9 16,-13-1 15-16,9 4-2 0,-9 4 0 0,13-4 0 15,-13 4 3-15,13 4 1 0,-4 8 0 0,4-5 0 16,-5 5-6-16,1 0-2 0,0-1 0 0,-1 12 0 16,-3-3-9-16,-1-1 0 0,0 0 0 0,5 0 8 15,-5 1-8-15,9-1 0 0,-13-3 0 0,5-1 0 16,-1 0-15-16,5-7-1 0,-5 4-1 0,-4-12 0 16,0 0-19-16,0 0-3 0,0 0-1 0,9 0 0 15,4 0-8-15,0-12-3 0,-9 8 0 0,14 0 0 16,-14-7 23-16,9 3 5 0,4 0 1 0,-8 1 0 0,4-1 22 0,-4 4 0 15,-1-4 0-15,10 1 0 0,-14 3 0 0,14-4 0 16,-14 4 0-16,9 4 0 0,-9-8 0 0,9 8 0 16,-8-11 11-16,-5 3-11 0,0-3 0 0,0 3 0 15,0-11 0-15,0 7 0 0,-5-7 0 16,-3 3 0-16,3 1 0 0,1 3 0 0,-9 1 0 0,9-5 0 16,-1 12 0-16,-8-7 0 0,13 7 0 0,-13 4 0 15,13 0 0-15,-4 4 9 0,-1 7-1 0,-3-3-8 16,3 7 12-16,1 1-4 0,4-1 0 0,0 9-8 15,0-5 12-15,0 8-4 0,0-8-8 0,0 0 0 16,0 1 0-16,4-5 0 0,-4 5 0 0,5-9 0 16,3 1 0-16,1-5 0 0,0 1 0 0,-5-8 0 15,9 0-12-15,-8 0 12 0,12-4-10 0,-8 0 10 16,8-7 0-16,-4 3-9 0,4-3 9 0,1-1 8 16,-10 0-8-16,5 1 11 0,-4-1-2 0,0 4 0 15,-5-3 0-15,9 3 0 0,-8-7-9 0,-5 3 0 0,8 1 0 16,1-5 8-16,-9 1-8 0,0 3 0 0,0-3 0 0,4-1 0 15,-4 5 0-15,0-1-9 0,5 4 9 0,-5-3-10 16,0 3 10-16,0 8-12 0,8 0 12 0,1-8-12 16,-9 8 12-16,13 8 0 0,-9-8 0 0,9 8 0 15,-8 3 9-15,12 9-9 0,-13-9 12 0,9 5-12 16,-8-1 12-16,-1 1-4 0,5-1 0 0,-5-3-8 16,0-1 8-16,5-3-8 0,-9-8 0 0,0 0 0 15,0 0 0-15,0 0 0 0,0 0 0 0,0 0 0 16,0 0 0-16,0 0 0 0,5-8 0 0,-1-3 0 15,5-1 0-15,-5-3 0 0,-4-1 0 0,4 5 10 0,-4-1 9 0,5-4 1 16,3 13 1-16,-3-9 0 0,-1 4 6 0,-4 8 1 16,0 0 0-16,0 0 0 0,13 0-2 0,-13 0 0 15,4 4 0-15,9 4 0 0,-4 0-10 0,0 3-3 16,-1 1 0-16,5 3 0 0,-13 1-13 0,9 3 0 16,0-4 8-16,-1 5-8 0,1-1 0 0,0 0 0 15,4-3 0-15,-9-1 0 16,9 1-38-16,-8-1-7 0,8-11-2 0,-9 0 0 15,-4-4-133-15,0 0-26 0,13-8-6 0,-4-7-1093 0</inkml:trace>
  <inkml:trace contextRef="#ctx0" brushRef="#br0" timeOffset="7581.543">21150 2628 2386 0,'13'-19'106'0,"-13"15"22"0,9 0-103 0,4-11-25 15,-13 11 0-15,0-11 0 0,5 11 156 0,-5-8 25 16,0 12 6-16,0 0 1 0,-5-4-93 0,5 4-19 0,0 0-3 0,0 0-1 15,0 0-28-15,5 16-5 0,-5 3-2 0,0 0 0 16,4 1-19-16,5-1-4 0,-9 4-1 0,0 4 0 16,4 0-13-16,0 0 0 0,-4 0 8 0,0 4-8 15,9-8 0-15,-9 8 0 0,4 0 0 0,1-8 0 16,8 1 0-16,-13 3-8 0,4-4 8 0,0 4-13 16,5-16-62-16,-9 5-12 0,0-1-2 0,4 1-1 15,-4-16-151-15,0 0-31 0,0 0-5 0</inkml:trace>
  <inkml:trace contextRef="#ctx0" brushRef="#br0" timeOffset="7757.639">21398 2887 1440 0,'0'0'128'0,"13"0"-103"0,-9 0-25 0,-4 0 0 0,0 0 336 0,0 0 63 16,0 0 12-16,0 0 2 0,0 0-253 0,0 0-52 16,-4 0-9-16,-9-8-3 0,-4 5-49 0,-1-1-11 15,-8 0-1-15,4 4-1 0,-8-8-18 0,8 4-3 16,1 4-1-16,-10 0 0 0,5 0-12 0,4 0 8 15,-8 4-8-15,13 4 0 16,-5-8-37-16,9 0-14 0,4 4-2 0,-8 0-938 16,17-4-187-16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02:58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9469 9651 576 0,'0'0'51'0,"0"0"-41"16,0 0-10-16,0 0 0 0,-4-11 352 0,4 3 68 16,-5-4 13-16,5 5 3 0,0-5-237 0,-17 4-48 15,17 1-10-15,-13-1-1 0,9 0-30 0,-14 4-6 16,1-3 0-16,0 7-1 0,-5-4-63 0,4 4-12 15,18 0-2-15,-21-4-1 0,-1 0 19 0,5 4 3 16,-1-4 1-16,-3 4 0 0,-1-4-24 0,-4 4-4 0,8 0 0 16,-3 0-1-16,3 0-3 0,-3 0 0 0,3 0 0 0,1 4 0 15,0 0-5-15,3 0-2 0,-3 4 0 0,4-1 0 16,-4 1 0-16,-1 0 0 0,1 3 0 0,-5 1 0 16,5 0-1-16,8-1 0 0,-8 5 0 0,-5-5 0 15,5 5-8-15,-1-5 8 0,-3 1-8 0,3-1 8 16,-12 5 6-16,8-1 1 0,0-3 0 0,1 7 0 15,3-3-15-15,-3-1 0 0,3 0 0 0,1 1 0 16,0-1 0-16,-1 1-13 0,1 3 2 0,12-3 1 16,-16 3 10-16,8-4 9 0,8 5-1 0,-8-1-8 15,5 0 10-15,-5 0-10 0,8 1 8 0,-3 3-8 16,-1-8 0-16,9 5 0 0,0-5 0 0,0 4 0 0,0-7 0 0,-9 3 8 16,9 5-8-16,9-1 8 0,-9-3-8 0,4-1 10 15,1 4-10-15,3 4 10 0,-3-3-2 0,8-1 0 16,-9 0 0-16,5 1 0 0,4-1-8 0,0 4 10 15,-9-7-10-15,13 3 10 0,-8 0-10 0,4-3 0 16,0-1 0-16,-8 1 8 0,12-1-8 0,5-3 0 16,-1-1 0-16,1 1 0 0,8-1 0 0,-8-3 0 15,9 0 0-15,-10-1 0 0,5-3 0 0,-4 4 0 16,4-4 0-16,-4 0 0 0,0 0 0 0,-1-4 0 16,-8 7 0-16,9-3 0 0,-5 0 0 0,5 4 0 15,0-4 0-15,8-1 0 0,-8 5-22 0,4-4 0 16,4 0 0-16,5-4 0 0,-9 4 22 0,5-4 0 15,3-4 0-15,-8 4 0 0,0-8 0 0,5 4 0 16,4-3 0-16,-9-1 0 0,4-4 12 0,-4 5 6 16,4-1 2-16,-8 0 0 0,-4 0-20 0,3 1 0 15,1-1 0-15,-5 0 0 0,1-3 0 0,-1 3 0 0,0-4 0 0,1 5 0 16,4-1 0-16,-5-4 0 0,-8 1 0 0,8-5 0 16,0 5 0-16,-4-5 0 0,5 1 0 0,3-4 0 15,-12-1 0-15,8-3 0 0,1 4 0 0,-5-1 0 16,4 1 0-16,-8-4 0 0,4 4 0 0,4-1 0 15,1 5 0-15,-14 3 0 0,13-7 0 0,-12 4 0 16,8-1 0-16,-9-3 0 0,0 0 0 0,5-1 0 16,-9 1 0-16,18 0 0 0,-18-4 0 0,0 3 0 15,0-3 0-15,0 4 0 0,0-4 0 0,0-1 0 16,0 1 0-16,0 0 0 0,0-4 0 0,0 4 0 16,-13-4 0-16,8 8 0 0,-4-1 0 0,1 5 0 0,-1-1 0 0,0-3 0 15,-8-4 0-15,13-4 0 0,-18-4 8 0,-8-8-8 16,8-3 0-16,0 3 0 0,-8 5 8 0,4 3-8 15,-5 0 0-15,5 4 0 0,0 4-13 0,0 3-10 16,-4 5-1-16,-1-1-1 0,1 5 44 0,-5 3 9 16,5 4 1-16,-5 0 1 0,13 1-22 0,-12 3-8 15,12-4 0-15,-13 8 8 0,13-8-8 0,-12 4 0 16,12 0 0-16,-13 0 0 0,14 0 0 0,3 0-10 16,1-4 10-16,-5 0-12 15,13 4-131-15,1 0-26 0,8-4-6 0,0 4-1277 0</inkml:trace>
  <inkml:trace contextRef="#ctx0" brushRef="#br0" timeOffset="1518.323">6464 11335 172 0,'0'0'8'0,"0"0"1"0,0 0-9 0,0 0 0 0,0 0 0 0,0 0 0 15,13-4 443-15,-13 4 86 0,0 0 18 0,0 0 3 16,0 0-317-16,0-8-63 0,13 0-13 0,-13 8-2 16,-13-7-53-16,13-5-10 0,-4 4-3 0,-5 1 0 15,0-1-24-15,-4 0-5 0,5 0 0 0,-5 1-1 16,-5-1-23-16,1 0-4 0,-1 0 0 0,1 5-1 16,8-5-9-16,-21 8-2 0,13-4 0 0,-9 0 0 15,4 4-8-15,-4 4-1 0,-5 0-1 0,1 0 0 0,-9 0-10 0,13 3 10 16,-4 1-10-16,3 0 10 0,-7 0-10 0,3 3 8 15,5 1-8-15,-13-5 8 0,9 5-8 0,4-4 0 16,-5 3 0-16,5 1 0 0,5-1 0 0,-5 5 0 16,-1-1 8-16,6 5-8 0,8-5 0 0,-9 4 0 15,5 1 0-15,4-1 8 0,4 0-8 0,-4 4 0 16,4 1 9-16,-4 7-9 0,9-4 8 0,-1 0-8 16,-3 3 10-16,3-3-10 0,5 4 14 0,-4-4-3 15,4 0-1-15,0 0 0 0,4 0-2 0,-4 1 0 16,0-1 0-16,5 0 0 0,8 0-8 0,-9 3 0 15,9-3 9-15,-13 1-9 0,9 2 0 0,4-3 0 16,-4-3 0-16,4-1 8 0,0 0-8 0,-9 0 0 16,9 0 0-16,-4 0 0 0,4 1 0 0,-5-5 0 15,5 0 0-15,5 0 0 0,-1 1 0 0,1-9 0 16,3 5 0-16,-3-5 0 0,16 1 0 0,-12-4 0 0,4-1 0 0,5 5 0 16,8-8 0-16,-13 0-8 0,4 0 8 0,5-1 0 15,-5-3 0-15,-4 0-8 0,-4 0 8 0,4-3 0 16,4-1 0-16,-8 4 0 0,0-4 0 0,13 0-8 15,-18 0 8-15,5 0 0 0,-5-3 0 0,9-1 0 16,5 0 0-16,3-3-8 0,-8-9 8 0,-4 1 0 16,8 0 0-16,-4-5 0 0,-8 1 0 0,12-4-8 15,-8 8 8-15,4 0 0 0,0-4 0 0,-4-1 0 16,-1 1 0-16,1 0 0 0,-4 0 0 0,3-4 0 16,-8 8 0-16,5-9 0 0,-1 5 0 0,-8-4 0 15,4 0 0-15,-5 0 0 0,1 0 0 0,0-4 0 0,-9 4 0 0,9-7 0 16,-5-1 0-16,-4-4 0 15,-4 4 8-15,-10 1-8 0,10 3 8 0,-9 0-8 0,9 0 8 16,-14 4-8-16,1 0 8 0,-5 4-8 0,5 4 8 0,-5 3-8 16,1 5 10-16,-10-1-10 0,9 0 9 0,-8 8-9 15,4 1 8-15,-4-1-8 0,4 4 9 0,-14 0-9 16,10 0 10-16,8 4-10 0,-4-1 8 0,-8 1-8 16,12 4 0-16,4 0 9 0,1 0-9 0,0-1 0 15,4 1 0-15,4 0 0 16,9-8-27-16,0 0-10 0,0 0-3 0,0 0 0 15,0 0-200-15,0-8-40 0</inkml:trace>
  <inkml:trace contextRef="#ctx0" brushRef="#br0" timeOffset="3351.908">8496 10535 460 0,'0'0'41'0,"0"0"-33"0,0 0-8 0,0 0 0 15,0 0 312-15,0 0 60 0,0 0 12 0,0 0 2 16,0 0-170-16,0 0-33 0,0 0-7 0,0 0-2 15,-8 0-53-15,-1 0-10 0,9-3-3 0,-13 3 0 16,13 0-34-16,-4 0-7 0,-9 3-2 0,8-3 0 0,-8 4-19 0,9-4-4 16,4 0-1-16,-13 4 0 0,4 0-7 0,-4 0-2 15,4 4 0-15,1 3 0 0,-5 1-8 0,0-1-1 16,-9 1-1-16,5 3 0 0,-1 5 10 0,-3-5 3 16,-14 4 0-16,13-3 0 0,-13 3-35 0,14-3-14 15,-18-1 1-15,4 0 0 0,4 5 21 0,5-9 4 16,-4 1 0-16,4 3 1 0,4 5-13 0,-8-1 0 15,8-4 0-15,0 1 0 0,1-1 0 0,-5 1 0 16,4-1 12-16,0 1-3 0,0-5-9 0,1 9 12 16,3-5-12-16,-3 0 12 0,3-3-12 0,-3 3 8 15,3-3-8-15,1 0 8 0,-1 3-8 0,1-3 0 16,-5-1 0-16,5 1 0 0,-5-1 0 0,5 1 0 16,0-4 0-16,-5 7 8 0,4-3-8 0,-3-1 0 0,-5 5 0 0,4-5 8 15,5 5-8-15,-5-1 0 16,0-3 0-16,5 3 0 0,4-3 0 0,4-1 0 15,-13 1 0-15,9 0 0 0,0-1 0 0,5-3 0 0,-14 3 0 0,9-3 0 16,0 4 0-16,4-5 0 0,-8 5 0 0,12-4 0 16,-12 0 0-16,4-5 0 0,4 5 0 0,1 4 0 15,-10-8 0-15,10 3 0 0,8 1 0 0,-18 0 0 16,5-4 0-16,5-1 0 0,8 5 0 0,-9-4 0 16,0 4 0-16,9-8 0 0,0 0 0 0,0 0 0 15,-13 7 0-15,13-7 0 0,0 0 0 0,0 0 0 16,0 0 0-16,0 0 0 0,0 0 0 0,0 0 0 15,0 0 0-15,0 0 0 0,-4 0 8 0,4 0-8 16,0 0 0-16,0 0 0 0,0 0 0 0,0 0 0 0,0 0 0 0,0 0 0 16,0 0 0-16,0 0 0 0,0 0 0 0,0 0 8 15,0 0-8-15,0 0 0 0,0 0 0 0,0 0 0 16,13-3 8-16,-13 3-8 0,4-8 0 0,-4 8 0 16,0 0 0-16,18-4 0 0,-14 0 0 0,9-4 0 15,-9 5 0-15,-4 3 0 0,18-4 0 0,-18 0 0 16,8 0 0-16,10 0 0 0,-5 0 0 0,-9 0 0 15,9 4 0-15,4-3 0 0,-8-1 0 0,9 4 0 16,-5 0 0-16,-5-4 0 0,1 4 0 0,8 0 0 16,-17 4 8-16,5-4-8 0,-5 0 0 0,4 7 0 15,9-3 0-15,-9 4 0 0,-4-8 0 0,5 8 0 16,-5-8 0-16,8 4 0 0,-8-4 0 0,0 7 0 16,0 1 0-16,0-8 0 0,0 0 0 0,0 8 0 15,0-1 0-15,0 5 0 0,0-4 0 0,-8 3 0 0,3 1 0 0,1-4 0 16,-9 3 0-16,9 1 0 0,-14-1 0 0,5 1 0 15,5 3 0-15,-5-3 0 0,-9 0 0 0,17-5 0 16,-12 1 0-16,4 0 0 0,4-1 0 0,-8 1 0 16,8-8 0-16,1 4 0 0,-5 0 0 0,8 0 0 15,-8 0 0-15,9-1 0 0,4-3 0 0,-4 0 0 16,-5 4 0-16,9-4 0 0,0 0 0 0,0 0 0 16,-9 4 0-16,9-4 0 0,0 0 0 0,0 0 0 15,-4 4 0-15,4-4 0 0,0 0 0 0,-13 4 0 16,8 0 0-16,-3-4 0 0,8 0 0 0,0 0 0 15,0 0 0-15,0 0 0 0,0 0 0 0,0 0 0 16,0 0 0-16,0 0 0 0,0 0 0 0,0 0 0 16,0 0 0-16,0 0 0 0,0 0 0 0,0 0 0 0,0 0 0 0,0 0 0 15,0 0 0-15,0-8 0 0,8 4 0 0,-8-4 0 16,0 5 0-16,0 3 0 0,0-4 0 0,0-4 0 16,0 4 0-16,0 4 0 0,0 0 0 0,0 0 0 15,0-4 0-15,0 4 0 0,0-4 0 0,0 4 0 16,0 0 0-16,0 0 0 0,0 0 0 0,0 0 0 15,0 0 0-15,0 0 0 0,0 0 0 0,0 0 0 16,0 0 0-16,0 0 0 0,0 0 0 0,0 0 0 16,0 0 0-16,0 0 0 0,0 0 0 0,0 0 0 15,0 0 0-15,0 0 0 0,0 0 0 0,0 0 0 16,0 0 0-16,9 8 0 0,-9-8 0 0,0 0 0 16,0 0 0-16,13 8 0 0,-13-8 0 0,0 0 0 15,18 4 0-15,-18-4 0 0,0 0 0 0,0 0 0 16,0 0 0-16,0 0 0 0,0 0 0 0,4 4 0 15,-4-4 0-15,0 0 0 0,13 0 0 0,-4 0 0 0,4-4 0 0,-13 4 0 16,4 0 0-16,-4 0 0 0,13-4 0 0,-4 0 0 16,-1 0 0-16,-3 0 0 0,-1 0 0 0,-4 4 0 15,0 0 0-15,9 0 0 0,-5-7 0 0,-4 7 0 16,4-4 0-16,-4 4 0 0,0 0 0 0,0 0 0 16,0 0 0-16,0 0 0 0,0 0 0 0,0 0 0 15,0 0 0-15,0-8 0 0,-4 4 0 0,4-3 0 16,-13 3-8-16,9 0 8 0,-9-4 0 0,4 0 0 15,-4 5 0-15,9-9 0 0,-14 4 0 0,14-3 0 0,-13-1 0 0,8 4 0 16,0-3 0-16,5 3 0 16,-9 0 0-16,8 1 0 0,-3-1 0 0,-1 4 0 0,9-4 0 0,0 1 0 15,0 7 0-15,0 0 0 0,0-8-9 0,0 0 9 16,9 0 0-16,4-3 0 16,4 3-176-16,-8-3-29 0,4-5-6 0</inkml:trace>
  <inkml:trace contextRef="#ctx0" brushRef="#br0" timeOffset="4201.925">8561 10871 806 0,'0'0'36'0,"0"0"7"16,-8 0-35-16,8 0-8 0,0-4 0 0,0 4 0 16,0-3 438-16,-13-5 86 0,13 8 16 0,0-8 4 15,0-3-344-15,0-1-68 0,0-3-15 0,0-5-2 0,0-3-50 0,4-4-9 16,5 0-3-16,-9 0 0 0,0 0-23 0,4 0-5 16,-8 0-1-16,4 8 0 15,0-1-11-15,-13 1-2 0,13 7-1 0,0-3 0 0,-13 7-10 0,4 1 10 16,-4 3-10-16,4-4 10 0,-8 8-2 0,4 0 0 15,9 4 0-15,-18 0 0 0,5 0 1 0,-1-1 0 16,5 1 0-16,4 0 0 0,-12 0-9 0,8-4 0 16,-9 4 0-16,13 0 0 0,-12-4 0 0,12 0 0 15,-8 0 0-15,8-4 0 16,4 4-61-16,1-4-18 0,0-4-3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10:32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9669 3976 345 0,'0'0'15'0,"0"0"4"0,0 0-19 0,0 0 0 16,0 0 0-16,0 0 0 0,0 0 431 0,0 0 82 16,0 0 17-16,0 0 3 0,0 0-333 0,0 0-68 15,0 0-12-15,-9-4-4 0,5 0-49 0,-1 4-11 16,-12-4-1-16,17 4-1 0,-17 0 6 0,12 0 2 15,-8 4 0-15,9-4 0 0,-13 4-25 0,4 0-5 16,4 0 0-16,-8 0-1 0,4 3-11 0,4-7-3 16,-9 8 0-16,1-4 0 0,0 4-2 0,12-1-1 0,-21-3 0 0,13 4 0 15,-4-4-2-15,0 4-1 0,-1-1 0 0,-4 1 0 16,5 0-11-16,0-1 10 0,4 5-10 16,-5 0 10-16,10-1-10 0,-10 1 0 0,5 3 9 15,5-3-9-15,-5 3 0 0,8 5 8 0,-8-1-8 0,9 0 0 16,4 4 0-16,-13 0 9 0,8 8-9 0,5-7 0 15,-4 3 8-15,4 0-8 0,0 0 0 0,-9-4 0 16,9 0 8-16,0 0-8 0,0-4 0 0,0 1 0 16,9-5 8-16,-9 1-8 0,4 3 0 0,1-8 0 15,3 5 0-15,-3-1 8 0,-1-7-8 0,9 4 0 16,-4-5 16-16,0 1-4 0,8 0-1 0,-8 3 0 16,4-7 2-16,4 4 1 0,-8 0 0 0,8-1 0 15,0-3-2-15,1 4-1 0,-1-4 0 0,1 4 0 0,-1-5-11 0,0 1 0 16,-8 8-12-16,4-12 12 0,4 0-9 0,-8 4 9 15,4 0 0-15,-4-1 0 0,4-3 0 0,0 0 0 16,-4 0 0-16,4 0 0 0,-13 0 0 0,17 0 0 16,-8 0 0-16,4-3 0 0,4 3 0 0,-8 0 0 15,4-4 10-15,4 0-2 0,0 4-8 0,1 0 0 16,-10-8 0-16,10 4 0 0,-5 0 0 0,4 1 0 16,-8 3 0-16,4-4 0 0,-4 0 0 0,-1 0 0 15,10 4 0-15,-14-4 0 0,9 0 0 0,-9 0-10 16,14-3 1-16,-14 3 0 0,14-4 9 0,-14 0 0 15,9 5 0-15,-9-1 0 0,9 0 0 0,-8-4 0 16,8 0 0-16,-9 5 0 0,9-1 0 0,-9-4 12 16,-4 8-2-16,5-4-1 0,8-4-9 0,-13 1 0 15,4-1 0-15,0 4 0 0,-4-8 0 0,0 1-12 0,0-5 2 16,0 5 1-16,0-1 9 0,0-7 0 0,0 0 0 0,0 3 0 16,9-7 0-16,-9 0 0 0,4 0 0 0,-4 0 0 15,-4-1 0-15,-5-3 0 0,5 0 8 0,0-4-8 16,4 1 10-16,-18 3-2 0,1 0-8 0,4 0 12 15,4 7-2-15,-8-3-1 0,-5 0 0 0,5 4 0 16,-5-1-9-16,-4 9-16 0,4-5 4 0,1 9 1 16,-1-5 11-16,5 8 0 0,-5-4 0 0,4 8 0 15,-3 0 0-15,3 0 0 0,-3 4 0 0,3 4 0 16,-8 0 0-16,13-8 0 0,-13 7 0 0,9 5 0 16,4-12 23-16,-5 0 6 0,1 0 2 0,0 0 0 15,-5-12-282-15,9 9-56 0</inkml:trace>
  <inkml:trace contextRef="#ctx0" brushRef="#br0" timeOffset="9712.467">6078 6346 1944 0,'0'0'86'0,"0"0"18"0,0 0-84 0,0 0-20 16,0 0 0-16,0 0 0 0,0 0 139 0,0 0 23 16,0 0 5-16,0 0 1 0,0 0-62 0,0-7-12 15,0-5-2-15,-13 1-1 0,8-1-21 0,-8 0-4 16,9 1-1-16,-14-1 0 0,14 5-33 0,-5-5-6 15,1 4-2-15,8 0 0 0,-22 1 8 0,13 7 0 16,5-8 1-16,-9 8 0 0,4-4-10 0,-12 4-3 0,3 0 0 0,5 0 0 16,-13 0-8-16,4 0-3 0,-4 4 0 0,0 4 0 15,9-4-9-15,-13 3 10 0,8-3-10 0,0 0 10 16,5 4-10-16,-5 0 0 0,0-5 0 0,5 5 8 16,4 4-8-16,-9-5 0 0,13 1 0 0,-8 0 8 15,0 3-8-15,-1 1 8 0,1-4-8 0,4 3 8 16,9 5-8-16,-14-5 8 0,10 5-8 0,-5-1 8 15,8 1-8-15,-8-1 8 0,9 1-8 0,-9-5 8 16,13 8-8-16,-9-3 8 0,-4-1-8 0,9 1 8 16,4-5-8-16,-18 5 8 0,18-5-8 0,-8 5 8 15,3-5-8-15,1 1 0 0,4 0 0 0,0-1 8 16,0 1 3-16,0-1 0 0,0-3 0 0,4 4 0 16,1-1-11-16,3 1-11 0,-8-1 3 0,5 1 0 0,8 3 8 0,-9-3 11 15,9 3-3-15,-4 1 0 0,-5-1-8 0,5-3 0 16,0 3 0-16,-1 1 0 0,-3-1 0 0,8-3 0 15,-9-4 0-15,0 3 0 0,9-7 0 0,-8 4 0 16,8 3 0-16,-9-3 0 0,0 4 0 0,9-1 0 16,-4-3 0-16,0 0 0 0,-5-1 0 0,13 1 10 15,-4 0-10-15,-4-1 10 0,4-3-10 0,-4-4 0 16,8 4 0-16,1 0-11 0,-5-4 11 0,8 0 0 16,-3 0 0-16,-1 0 0 0,5 0 0 0,0 0 0 15,-5 0 0-15,0 4 0 0,1-4 0 0,-1 0 0 16,0 4 0-16,5-4 0 0,-18 0 0 0,14-4 0 15,-5 4 0-15,-4-4 0 0,4-4 0 0,4 4 0 16,-13 1 0-16,1-5 0 0,8 0 0 0,-9 0 0 16,9 5 0-16,-4-1 0 0,4-4 0 0,4 4 9 0,-8-4-9 0,4 1 10 15,4-1-10-15,1 0-9 16,-10-3 9-16,1 3-13 0,0 0 22 0,4 1 5 0,-9-5 1 0,9 4 0 16,-13-3-15-16,4-5 0 0,9 5-12 0,-8-5 12 15,-5 5 0-15,4-5 0 0,5 5 0 0,-5-5 0 16,-4 1 0-16,0-1 0 0,4 5 0 0,1-5 0 15,3 1 0-15,-8-1 0 0,0 5 0 0,0-5 0 16,0 5 8-16,0-1 0 0,0 1-8 0,0-5 12 16,-8 8-4-16,8-3-8 0,-9 3 11 0,9-4-11 15,-13-3 9-15,13 3-9 0,-4 1 0 0,-1-5 9 16,-12 5-9-16,0-5 0 0,4 1 0 0,4 7 0 0,-8 8 0 0,-1-4 0 16,5-3 8-16,-4-1-8 0,-1 4 0 0,-3-4 0 15,3 1 0-15,-8 3 8 0,-4 0-5 0,8 4-3 16,-4 0 0-16,-4 0 0 0,12 0 0 0,-8 4 0 15,9 0 0-15,0-4 0 0,4 7 0 0,-1-3 0 16,-3 0 0-16,8 0 0 0,5 0 0 0,4-4 0 16,-4 8 0-16,4-8 0 15,4 11-50-15,0-3-6 0,5 3-2 0,-9-7-1521 16</inkml:trace>
  <inkml:trace contextRef="#ctx0" brushRef="#br0" timeOffset="11946.004">9213 4744 403 0,'-13'20'36'0,"13"-20"-36"16,0 0 0-16,0 0 0 0,0 0 230 0,0 0 39 16,0 0 8-16,0 0 2 0,0 0-101 0,0 0-20 15,0 0-4-15,0 0-1 0,0 0-20 0,0 0-4 0,0 0-1 0,0 0 0 16,-13 3-51-16,13-3-10 0,-5 0-3 0,1 0 0 16,-5 0 12-16,1 0 3 0,8 0 0 0,-13 0 0 15,4 0-30-15,0-3-5 0,5 3-2 0,-9-4 0 16,9 4-4-16,-5 0-1 0,-4 0 0 0,9 0 0 15,-14 0-8-15,10 0-1 0,-1 0-1 0,-4 0 0 16,-5-4-7-16,10 4-2 0,-10 0 0 0,14 0 0 16,-9 0-5-16,0 4-1 0,4-4 0 0,-8 0 0 15,-5 0 0-15,5 4-1 0,-1-1 0 0,5-3 0 16,-13 4-3-16,5-4-8 0,3 0 12 0,-3 4-4 16,-10 0-8-16,9 0 12 0,1 0-12 0,-10 0 12 15,10-1-12-15,-1 1 12 0,5 0-12 0,-5 0 12 0,4 0-12 0,-3 4 8 16,-5-5-8-16,4 1 8 0,0 0-8 0,5 0 0 15,-5 4 9-15,5-4-9 0,-1-1 0 0,1 5 8 16,8-4-8-16,-8 4 0 0,4-4 0 0,4 3 8 16,-8 1-8-16,8 0 0 0,-12 0 9 0,12-1-9 15,-8 1 12-15,-1 0-12 0,1 3 10 0,-1-3-10 16,-3 0 8-16,-1-1-8 0,5 1 0 0,-5 0 8 16,-4-4-8-16,0 3 0 0,4 1 0 0,-8-4 0 15,4 8 0-15,13-12 0 0,-9 7 0 0,0-3 0 16,5 4 8-16,4 3-8 0,-9 9 0 0,9-5 0 15,0 1 9-15,-13-5-9 0,9 1 0 0,4-1 9 16,-5 1-9-16,-8 3 0 0,4-7 8 0,1 8-8 16,-1-9 0-16,0 5 0 0,5-4 0 0,-5-1 0 15,5 1 0-15,-5 0 0 0,5 0 8 0,-9 3-8 16,17-7 0-16,-13 8 0 0,-4-9 0 0,5 5 0 0,3 4 0 0,9-1 0 16,-12-7 0-16,3 0 0 0,-3 8 0 0,-5-9 0 15,4 1 0-15,13 4 0 0,-8-4 0 0,-1 4 0 16,1-1 8-16,17 1-8 0,-22 0 0 0,14 3 0 15,-1-3 0-15,-8 4 0 0,-5-5 0 0,5 5 0 16,4-4 8-16,-5-1-8 0,9 1 9 0,-8 0-9 16,0 0 0-16,4-1 0 0,-5 1 0 0,10-4 0 15,-10 4 0-15,5-1 0 0,5 1 0 0,-1 0 0 16,-4 0 0-16,-5-1 0 0,10 1 0 0,-1 4 0 16,-4-5 0-16,9 1 0 0,-14 4 0 0,5 3 0 15,5-11 0-15,-10 4 0 0,5 3 0 0,5-3 0 16,8-4 0-16,-18 3 0 0,10 1 0 0,-1 0 0 0,-9 0 0 15,5-1 0-15,5 1 0 0,-5 0 0 0,4 3 0 0,-4-3 0 16,9 0 0-16,-9 7 0 0,8 1 0 0,-8 7 0 16,9-8 0-16,-9-3 0 0,4 3 0 0,9-3 0 15,-13 0 0-15,5 3 0 0,-10-3 0 0,18-5 0 16,-17 1 0-16,-1 4 0 0,14-5 0 0,-5 1 0 16,1 0 0-16,-5-1 0 0,8-3 0 0,5 4 8 15,-13 0-8-15,13-1 0 0,-4-3 0 0,-9 4 0 16,9-4 0-16,-1 4 0 0,-3-4 0 0,-1 3 0 15,0-3 0-15,9-4 0 0,0 0 0 0,-8 4 0 16,8 4 0-16,-18-1 0 0,14-3 0 0,-9 4 0 16,8 4 0-16,1-12 0 0,-9 7 0 0,0 1 0 15,4 0 0-15,-4-1 0 0,9 1 0 0,-9 0 0 16,9 0 0-16,-1-5 0 0,-8 5 0 0,9 0 0 0,4 0 0 0,-9-1 0 16,1 1 0-16,8 0 0 15,-5 0 0-15,-4-1 0 0,1 5 0 0,-1-4 0 0,5-1 0 16,-1 5 0-16,5-4 0 0,0-5 0 0,-13 5 0 0,9 0 0 15,0-8 0-15,-5 8 0 0,5-1 0 0,4-3 0 16,0-4 0-16,0 0 0 0,0 0 0 0,-5 0 0 16,-3 4 0-16,8-4 0 0,0 4 0 0,0-4 0 15,0 0 0-15,-9 4 0 0,9-4 0 0,-13 7 0 16,13-3 0-16,0-4 0 0,-4 4 0 0,4-4 0 16,0 0 0-16,0 0 0 0,0 0 0 0,0 0 0 15,0 0 0-15,-13 4 0 0,13-4 0 0,-9-4 0 16,9-4 0-16,0 8 0 0,-9-7 0 0,5-1 0 15,4 0 0-15,0 1 0 0,0-1 0 0,0 0 0 0,0-3 0 0,-4 3 0 16,4 0 0-16,0 0 0 0,-9-3 0 0,18 3 0 16,-9-3 0-16,0 3 0 0,4-4 0 0,-4 1 0 15,0 3 8-15,0-4-4 0,0 1-4 0,0-1 0 16,0-3 0-16,0 7 0 0,0-4 0 0,0 9 0 16,0 3 0-16,0-8 0 0,0 8 0 0,0-8 0 15,0 0 0-15,0 8 0 0,0 0 0 0,0 0 0 16,0-7 0-16,0 7 0 0,0 0 0 0,0 0 0 15,0 0 0-15,0 0 0 0,0 0 0 0,0 0 0 16,0 0 0-16,0 0 0 0,0 0 0 0,-4 11 0 16,4-11 0-16,0 12 0 0,0-1 0 0,0 1 0 15,0 0 0-15,0 3 0 0,0-3 0 0,0-1 0 16,0 1 0-16,0 3 0 0,0-3 0 0,0 3 0 16,0-3 0-16,0-1 0 0,0 5 0 0,0-5 0 15,0 1 0-15,0 3 0 0,4-7 0 0,-4 8 0 16,0-5 0-16,0 1 0 0,-4 3 0 0,4-7 0 0,0-8 0 0,0 12 0 15,0-1 0-15,0-3 0 0,0-8 0 0,-9 11 0 16,9 1 0-16,0-4 0 16,0-8 0-16,0 0 0 0,0 0 0 0,0 0 0 0,0 0 0 0,0 0 0 15,9 7 0-15,-9-7 0 16,4 4 0-16,9-4 0 0,-9-4 0 0,14 4 0 16,-14-3 0-16,9-1 0 0,4 0 0 0,1 0 0 0,3 4 0 0,-12-4 0 15,17 4 0-15,-4 0 0 0,0-4 0 0,4 8 0 16,4-4 0-16,-13 4 0 0,9-4 0 0,-8 4 0 15,4 0 0-15,-14-4 0 0,14 4 0 0,-5 3 0 0,-17-7 0 0,9 4 0 16,0-4 0-16,-1 0 0 16,-8 0-260-16,9 4-51 0,-5-4-10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9T18:11:30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10103 12447 633 0,'0'0'56'16,"0"0"-44"-16,0 0-12 0,0 0 0 15,0 0 260-15,0 0 49 0,0 0 11 0,0 0 1 16,0 0-153-16,0 0-32 0,0 0-5 0,0 0-2 0,0 0-45 0,17 0-10 16,-8 3-2-16,4-6 0 0,-4 3-38 0,0-4-8 15,-5 0-2-15,9 0 0 0,-9 0 7 0,5 0 1 16,0 0 0-16,-1 4 0 0,5-7-7 0,-4 3-1 16,4 4 0-16,0-4 0 0,4 0 13 0,-8 4 3 15,4-4 0-15,5 0 0 0,3 4-13 0,-3 0-3 16,-1-7 0-16,9 3 0 0,-4-4 12 0,8 4 1 15,-8 0 1-15,0 0 0 0,8-3-38 0,-8 3 0 16,-5-4 0-16,5 0 0 0,4 5 12 0,0-5-3 16,-4 0 0-16,-1 0 0 0,1 1 0 0,8-1 0 15,-12 0 0-15,3-3 0 0,1 3 0 0,0 0 0 16,-5 0 0-16,1-3 0 0,3-1-9 0,1 1 0 16,8-5 9-16,-12 5-9 0,4-1 0 0,4 1 0 15,0-1 0-15,0 4-8 0,8 1 16 0,-12-1 4 0,13-4 1 0,-9 4 0 16,4 1-4-16,5-5-1 0,-9 4 0 0,5 1 0 15,-5-5-8-15,4 1 10 0,-8-5-10 0,-1 5 10 16,10-1-10-16,-9-3 0 0,-1 3 0 0,-3-4 8 16,3 5-8-16,1-5 0 0,0 5 0 0,-5-5 0 15,0 5 0-15,5-1 0 0,4-3 0 0,-13 3 0 16,13 1 0-16,-4-5 0 0,0 5 0 0,8-5 0 16,-8 5 0-16,4-1 0 0,4-3 0 0,-4 3 0 15,-4 0 0-15,4-3 0 0,-4 3 0 0,-5-3 0 16,5 0 12-16,0-1-4 0,12-3 0 0,-8 3 0 15,5 1-8-15,-5-4 0 0,4-1-10 0,-8 1 10 16,4 4 0-16,0-5 0 0,-4 5 0 0,-5-1 0 16,1 1 0-16,-1-1 0 0,5 1 0 0,-5-4 0 15,0-1 0-15,-4 5 0 0,13-4 0 0,-4 3 0 0,0-3 0 0,4 3 0 16,0-3 0-16,0 0 0 0,-4 3 0 0,8-3 0 16,-4 4 8-16,5-1-8 0,-10 1 0 0,10-1 0 15,-10 1 0-15,1 3 0 0,4-3 0 0,5-1 0 16,-14 1 0-16,9 3 0 0,4-7 0 0,-12 4 0 15,8-1 0-15,-4-7 0 0,4 4 0 0,-5-1 0 16,5-3 0-16,5 0 0 0,-9 0 0 0,-5 4 0 16,9-5 0-16,4 5 0 0,-8 4 8 0,4-1-8 15,0 1 0-15,0-1 0 0,-4 5 0 0,8-5 0 16,-8 1 0-16,13-1 0 0,-13-3 0 0,4 0 0 16,4-4 8-16,-4 3-8 0,0 1 0 0,0 0 0 15,5-4 0-15,-10 3 0 0,-3 1 0 0,3 0 0 16,-3-4 0-16,3 3 0 0,-3 1 0 0,-1 4 0 15,1-1 0-15,3-3 0 0,-3 3 0 0,-1-3 0 0,5 4 0 0,-1-1 0 16,-3-3 9-16,-1 0-9 16,9-1 0-16,0 1 9 0,-4 0-9 0,0-1 0 0,-5 1 0 0,5 4 8 15,-1-5-8-15,-3 5 0 0,4-1 0 0,8-3 0 16,-13 0 0-16,5 3 0 0,4-3 0 0,0 4 0 16,-4-5 0-16,-5 1 8 0,5 4-8 0,-5-5 0 15,5 1 8-15,-5 3-8 0,1 1 0 0,-10 0 8 16,10-5-8-16,-1 5 0 0,5-1 0 0,-5 1 0 15,1-1 0-15,3 1 8 0,-3 0-8 0,3 3 0 16,5-7 0-16,-4 7 0 0,-4-3 8 0,8 3-8 16,-5-3 0-16,-3 3 0 0,12 1 0 0,-13-5 8 0,5 4-8 0,-4-3 0 15,3 0 0-15,-3 3 0 0,-1-3 0 0,0 3 0 16,-8 0 0-16,13-3 0 0,-5 3 24 0,5 1 2 16,-5-5 1-16,1 9 0 0,-5-5-27 0,4 0 0 15,0-3 0-15,1 3 0 0,-10 5-15 0,5-5-8 16,9 4-1-16,-13-3-1 0,4 3 40 0,0-3 8 15,4 3 1-15,-8-4 1 0,4 5-25 0,-4-5 0 16,4 0 0-16,4 1 0 0,-8-1-12 0,8 4-8 16,-4-3-2-16,5-1 0 0,-1 1 35 0,-8 3 7 15,8-4 2-15,0 1 0 0,-4 3-34 0,9 0-8 16,-5 1 0-16,1-1-1 0,4-4 21 0,-5 8 0 16,0-3 0-16,5-1 0 0,-13 0 0 0,8 4 0 15,-4-3 0-15,4-1 0 0,5 0 0 0,-4 4 0 16,-1-3 8-16,5-1-8 0,-5 0 16 0,0 1 0 15,1 3 1-15,-1 0 0 0,0-4-17 0,-8 4 0 16,4 0 0-16,9 1 0 0,-13-1 0 0,-1 0 0 0,10 4 0 0,-14 0 0 16,13 0 0-16,-8-4 0 0,4 4 0 0,0 0 0 15,-13 0 0-15,9-4-17 0,4 4 3 0,-5-4 1 16,1 4 21-16,0-7 4 0,0 7 0 0,-1-4 1 16,-8 4-13-16,13 0 0 0,-8-4 0 0,8 4 0 15,-9-4 0-15,9 0 0 0,-13 4 0 0,4-4 0 16,1 0 0-16,8 0 9 0,-13 1-9 0,0 3 8 15,0 0-8-15,8-4 0 0,1 0 9 0,-9 4-9 16,0 0 0-16,0 0 0 0,0 0 0 0,0 0 0 16,0 0 0-16,0 0 0 0,-9-8 0 0,5 0 0 15,0 1 0-15,-1-1 0 0,-3-7 0 0,3 3 0 0,5-3 0 16,-13 3-8-16,5-7 8 0,-5 7-12 0,8-3 12 0,1 3 8 16,-13 4-8-16,8 1 11 0,0-1-11 0,-4 4 0 15,13 4 0-15,-9-8 0 0,-8 8 0 0,17 0 0 16,0 0 0-16,-9-4 0 0,1 1 0 0,-5-1 8 15,8 0-8-15,5 0 0 0,0 4 0 0,0 0-9 16,0-8 0-16,0 4 0 0,5 4 17 0,-5 0 3 16,0 0 1-16,0 0 0 0,13 4-12 0,-13 4 0 15,8-4 9-15,1 4-9 0,-5-1 0 0,1 1-20 16,3 7 4-16,-3 1 1 0,-5 7 26 0,4-4 5 16,9-7 0-16,-9 3 1 0,1-7-27 0,4 8-6 15,-5-9 0-15,-4-7-1 0,13 12 27 0,-9-4 6 16,-4-8 0-16,18 7 1 0,-18-7-17 0,8 4 0 15,5 4 0-15,-13-8 0 0,0 0 0 0,13 8-22 16,-13-8 3-16,0 0 1 0,5 11 38 0,-5-11 8 16,4 12 2-16,-4-4 0 0,0 3-30 0,-4-3 8 0,4 3-8 15,-5-3 0-15,-8 0 0 0,9 3 0 0,-9-3 0 0,9-4 0 16,-5 4 0-16,0-1 0 0,5 1 0 0,-9 0 8 16,9 3-34-16,-10 1-5 15,10 3-1-15,-13 5 0 0,12-1 52 0,-3-3 9 0,-1 3 3 0,0-4 0 16,1 5-32-16,8-5 0 0,0-3-8 0,-9-1 8 15,5 1-128-15,-1-4-20 0,5-5-3 0,0-3-1325 16</inkml:trace>
  <inkml:trace contextRef="#ctx0" brushRef="#br0" timeOffset="2851.382">19917 8590 842 0,'0'0'37'0,"0"0"8"0,0 0-36 0,0 0-9 16,0 0 0-16,0 0 0 0,0 0 172 0,0 0 32 15,0 0 6-15,0 0 2 0,0 0-67 0,0 0-13 16,0 0-2-16,0 0-1 0,-13-4-21 0,13 4-4 0,0 0 0 16,0 0-1-16,0 0-22 0,0 0-4 0,0 0-1 0,0 0 0 15,0 0-14-15,0 0-3 0,0 0-1 0,0 0 0 16,0 0-28-16,0 0-6 0,5-4 0 0,-5 4-1 15,8-8-12-15,-8 8-3 0,5-8 0 0,8 5 0 16,-9-1-8-16,9 0 10 0,-4 0-10 0,4 0 10 16,4 4-10-16,-8-4 0 0,4 4 0 0,4 4 0 15,0-4 0-15,-8 4 0 0,4 0 8 0,5 4-8 16,-10-5 0-16,5 5 0 0,-4 0 9 0,0 0-9 16,8-1 14-16,-13 1-2 0,9 0 0 0,-8-1 0 15,-5-7 5-15,4 12 1 0,9 0 0 0,-13-1 0 0,4 1-2 0,1 3 0 16,-5 1 0-16,8-5 0 15,-16 9-4-15,8-5-2 0,-5 4 0 0,1-3 0 0,4 3-10 16,-9-3 0-16,5 3 9 0,0-4-9 0,-1 5 0 0,-3-5 0 16,-1 0 0-16,9 1 8 0,-13-1-8 0,9 1 0 15,-5-1 0-15,5 1 0 0,-1-5 0 0,5 1 8 16,-4-1-8-16,4 5 0 0,0-8 16 0,0 3-2 16,0 1 0-16,4-5 0 0,-4 5 5 0,5-4 1 15,-1 3 0-15,5-3 0 0,-9 0-5 0,4 0-1 16,-4-8 0-16,13 11 0 0,-9-3-3 0,9 0-1 15,-8-5 0-15,-5 9 0 0,0-12-10 0,4 8 12 16,-4-8-12-16,0 0 12 0,0 0-12 0,4 7 8 16,-4-7-8-16,0 0 8 0,0 0-8 0,0 0 0 15,0 0 0-15,0 0 0 0,0 0 0 0,0 0 0 16,9 8 8-16,-9-8-8 0,0 8 0 0,0 0 0 16,0-1 0-16,0 1 0 0,0 0 0 0,0 3 10 0,0-3-2 15,-9 4-8-15,5-1 0 0,0 1 0 0,4-1-10 0,0 1 10 16,-5 0 0-16,-3-5 0 0,8 5 0 0,0 3 0 15,0-3 0-15,0-1 0 0,8 5 0 0,-3 3 0 16,-5-7 0-16,4 3 0 0,0 5 11 0,5-5-11 16,-5 0 17-16,9 5-2 0,-8-5-1 0,8 1 0 15,-9 3-3-15,5 0-1 0,0 1 0 0,-5-1 0 16,9 0-10-16,-9 0 10 0,9 1-10 0,-8-1 10 16,-5-4-10-16,0 5 0 0,4-1 0 0,0-3 8 15,-4-1-8-15,0 0 0 0,9 5 0 0,-9-1 0 16,0-4 0-16,0 1 0 0,0-1 0 0,0 5 0 0,0-1 0 0,0-4 0 15,0 5 0-15,0 3 0 0,0-4 0 0,0 0 0 16,-9 5 0-16,9-1 7 0,-4 4-7 0,0-8 0 16,4 0 0-16,0 1 0 0,0-1 0 0,-5 0 0 15,5 5 0-15,-8-1 0 0,3-4 0 0,1 0 0 16,4 1 0-16,-9-1 0 0,9 0 0 0,-4 1 0 16,4-5 0-16,-4 4 0 0,4-7 0 0,0-1 0 15,0-3 0-15,-9 4 0 16,9-5-33-16,0-7 0 0,0 0 0 0,0 0 0 15,0 0-171-15,0 0-33 0</inkml:trace>
  <inkml:trace contextRef="#ctx0" brushRef="#br0" timeOffset="9617.137">7033 10122 172 0,'0'0'16'0,"0"0"-16"0,0 0 0 0,0 0 0 16,0 0 297-16,0 0 57 0,0 0 11 0,0 0 3 15,0 0-192-15,0 0-39 0,0 0-7 0,0 0-2 16,0 0-51-16,0 0-10 0,0 0-3 0,0 0 0 16,9 4-6-16,-9-4-2 0,17 0 0 0,-8 0 0 15,4-4 13-15,-13 4 3 0,8 4 0 0,10-4 0 16,-5 4-58-16,0-4-14 0,-5 0 0 0,5 4 0 0,-4-4 60 0,9 4 8 15,-5-4 3-15,4 4 0 0,0-4-43 0,-4 3-9 16,13-6-2-16,5 3 0 0,-1 3-5 0,-8-6-2 16,0 3 0-16,4 0 0 0,-5-4 0 0,1 0 0 15,4 4 0-15,0-4 0 0,-13 4 8 0,13 0 2 16,-4 0 0-16,-5 0 0 0,1 0-11 0,3 4-1 16,-3-4-8-16,8 0 12 0,-4 4-4 0,8-4 0 15,-8 0-8-15,-1 0 12 0,10 0-12 0,-9 0 11 16,4 0-11-16,0 0 10 0,4 0-10 0,-4 0 12 15,4 0-12-15,14 0 12 0,-14-4-30 0,5 0-6 16,0 0 0-16,-9 0-1 0,4 4 49 0,-8-4 9 16,0 4 3-16,-1-3 0 0,5-1-28 0,-4 0-8 15,-4 4 0-15,3 0 0 0,5 0 0 0,0-4 0 16,0 4 0-16,9 0 0 0,-9 0 8 0,9 0-8 16,0-4 9-16,4 4-9 0,-5-4 24 0,6 0-2 0,-6 1 0 0,5-1 0 15,-4 0-22-15,-4 4 0 0,8-8 0 0,-9 8 0 16,-4-4 0-16,4 0 0 0,5 1 0 0,-9-1 0 15,9 0 0-15,0 4 0 0,-1-4 0 0,6 0 0 16,-10 0 0-16,13 0 0 0,-12 1 0 0,17-1 0 16,-9 0 0-16,4-4 0 0,-4 4 0 0,0-4 0 15,0 5 15-15,-4-5-2 0,0 4 0 0,0 0 0 16,4 0-13-16,-5 0-18 0,5 1 4 0,1-1 1 16,3 0 22-16,5-4 5 0,-9 4 1 0,4-3 0 15,9-5-15-15,-13 4 9 0,14-3-9 0,-14 3 8 16,0 0 0-16,-5 1 0 0,6 3 0 0,-10-4 0 0,0 4-8 15,5-4 0-15,4 4 0 0,0 1 0 0,-4-5 0 0,8 4 0 16,-4-4 0-16,9 1 0 0,-4-1 0 0,-1 0-9 16,-4-3 9-16,9-1 0 0,-9 0 0 0,4 1 0 15,-3-5 0-15,-1 1 0 0,0 0 0 0,8-1 0 16,-7 4 0-16,12 1 0 0,-5-5 0 0,1 5 9 16,-9-1-1-16,0 1 0 0,5-1 4 0,4 1 1 15,-9-1 0-15,0 4 0 0,0-3-5 0,0 3-8 16,-4-4 11-16,4-3-11 0,-5 3 8 0,6-3-8 15,-1-1 0-15,0 5 0 0,0-5 0 0,4-3 0 16,-4 0 0-16,9-4 0 0,4-1 0 0,-13 5 0 16,5 0 0-16,8 0 0 0,-13 3 0 0,0 1 0 15,-4-1 0-15,4 5 10 0,-4-5-10 0,-9 5 0 16,4-1 0-16,-4-3 0 0,9 3 0 0,-1 0 0 16,-3-3 0-16,8-4 0 0,-4 3 0 0,4-3 0 15,9 0 0-15,-5-1 0 0,5 1 0 0,-5 4 0 0,-8-5 0 0,4 5 0 16,0-4 0-16,-4 3 0 0,-5 1 0 0,5-1 8 15,-5 5-8-15,-4-1 0 0,5 0 0 0,-1 5 0 16,1-5 0-16,3 4 0 0,-8-3 8 0,9-1-8 16,0 1 0-16,-9-1-11 0,9-3 3 0,-1 3 0 15,1-7 8-15,4 3 0 0,0 1 0 0,0-4 0 16,-4 3 0-16,-9-3 11 0,5 3-3 0,3 1 0 16,-12 3-8-16,4 1 0 0,-4-5 0 0,4 9 8 15,-4-5-8-15,-1 4-14 0,14-3 3 0,-13 3 1 16,13 0 20-16,-9-3 4 0,4 3 1 0,-4-4 0 15,4 5-15-15,5-5 0 0,-13 1 0 0,17-1 0 16,-17 0 0-16,12 1 0 0,-12-5 0 0,0 5 0 0,8-1 0 0,-8 1 0 16,-5-1 0-16,5 0 0 0,0 1 0 0,-1 3 8 15,10 0-8-15,-14 1 0 0,9-1 0 0,5 0 0 16,-5 1 8-16,4-5-8 0,-4 8 0 0,5-8 0 16,-1 1 0-16,0-8 0 0,5 3 0 0,-13 1 0 15,0 7 0-15,8-4 0 0,-8 5 0 0,-1 3 0 16,5-8 0-16,0 5 0 0,-4 3 0 0,4-4 0 15,5 0 0-15,-14 4 0 0,5 0 8 0,-1-3-8 16,-3 3 0-16,-1 0 0 0,1-4 8 0,-1 4-8 16,5-3 0-16,-5-1 0 0,5 0 0 0,-1 1 0 15,10-1 0-15,-9-4 0 0,-1 5 0 0,10-5 0 16,-10 0 0-16,5 1 0 0,5 3 0 0,-9 0 0 16,-5 1 0-16,0-1 0 0,5 4 0 0,-5 0 0 15,1 0 8-15,3-3-8 0,1 3 0 0,0 0 8 0,8 0-8 0,-8-4 0 16,-5 1 9-16,9 3-9 0,0-4 8 0,-4 0-8 15,0 4 0-15,-5-3 0 0,1-1 0 0,3 4-11 16,-3-4 11-16,-10 8 0 0,18-3 0 0,-13-1 0 16,0 0 0-16,5 4 0 0,-1-4 0 0,1 4 0 15,-1 0 0-15,-8 0 0 0,8-4 0 0,0 4 0 16,1-4 0-16,-14 4 0 0,9 0 0 0,-4 0 0 16,-1 0 0-16,1 0 0 0,4 0 0 0,-8 0 0 15,-5 0 0-15,4-4 0 0,5 4 0 0,-5-3 0 16,9 3 0-16,-13 0 0 0,0 0 0 0,0 0 0 0,0-4 0 0,9 0 0 15,-9 4 0-15,0 0 0 0,0-8 0 16,0 4 0-16,-5-7 0 0,1 3 0 0,4 0 0 0,-9 0 0 16,1 1 0-16,-1-5 0 15,0 1 0-15,5-1 0 0,-14-3 0 0,10 3 0 0,-1 0 0 16,-8 1 0-16,12-5 0 0,-12 5 0 0,8-1 0 0,1 4 0 16,-5 1 0-16,8-1 0 0,-12 0 0 0,13 4 0 15,-5-3 0-15,5 3 0 0,-1 0 0 0,1 0 0 16,4 4 0-16,0 0 0 0,0 0 0 0,0 0 0 15,0-4 0-15,0 4 0 0,0 0 0 0,0 0 9 16,0 0-9-16,0 0 10 0,0 0-10 0,0 0 0 16,0 0 0-16,4 12 0 0,1-1 0 0,-1 1 10 15,-4-12-1-15,9 12 0 0,-1-1-9 0,5-3-9 16,5 4 9-16,-10-5-13 0,5 1 13 0,5 0 0 16,-10-4 0-16,1-1 0 0,8 5 0 0,-8 0 10 15,4 0-10-15,-8 3 8 0,8-3-8 0,-9-4 10 16,0 3-10-16,5 1 10 0,-9-8-10 0,0 8 0 0,0-8 9 0,0 0-3 15,4 8-6-15,-4 3 0 0,0-11 0 0,-4 8 0 16,4 0 0-16,-13-1 0 0,9 1 0 0,-5 0 0 16,0 0 0-16,5-1 0 0,-14 5 0 0,5-4 0 15,0 3 0-15,5 1 0 0,-14-1 0 0,9 5 0 16,4-5 0-16,-4 9 0 0,-8-1 0 0,8 0 0 16,4 1 0-16,-8-1 0 0,3 0 0 0,1-3 0 15,5-1 0-15,-5-3 0 0,8-1 0 0,1 1 0 16,4-5 0-16,-9 1-10 0,9-8 10 0,0 0-12 15,0 0-152-15,0 0-32 0,0 0-5 0</inkml:trace>
  <inkml:trace contextRef="#ctx0" brushRef="#br0" timeOffset="15001.439">16708 5412 2649 0,'0'0'58'0,"0"0"12"0,0 0 2 0,0 0 4 0,0 0-61 0,0 0-15 0,0 0 0 0,0 0 0 16,0 0 96-16,0 0 16 0,0 0 3 0,0-8 1 15,-4-3-72-15,4-1-15 0,-13 1-2 0,8-1-1 16,1-7-26-16,-9 3-17 0,9-3 2 0,-9 4 1 16,8-5 50-16,5 5 11 0,-4-8 1 0,-5 3 1 15,5-3-17-15,4 0-4 0,0 0-1 0,-4 0 0 16,4 0-9-16,0 3-2 0,0-3 0 0,0 4 0 15,4 3-4-15,-4 1 0 0,4-1-1 0,9 9 0 16,-4-5-11-16,0 1 12 0,8-1-12 0,-8 4 12 0,4 4-12 0,4 4 8 16,0 4-8-16,-4 0 8 0,1 4-8 0,3 3 0 15,0 1 0-15,1 3-11 0,-10 9 11 0,5-5-12 16,0 0 12-16,-4 4-12 0,4 1 12 0,-9-1-12 16,9 0 12-16,-8 0-12 0,8 0 12 0,-9-3-8 15,0-1 8-15,1 4-8 0,4-8 8 0,-5 5 0 16,0-5 0-16,5 1 0 0,-9-1 0 0,4-7 0 15,-4 3 0-15,0-11 0 0,0 0 0 0,0 0 0 16,0 0 0-16,0 0 0 0,0 0 0 0,0 0 0 16,0 0 0-16,0 0 0 0,0 0 8 0,-4-3-8 15,-9-5 8-15,9 4-8 0,4-4 11 0,-9 0-3 16,4-3 0-16,1-1 0 0,4 1-8 0,0-1 12 16,0 1-12-16,-4-5 12 0,-5-3-12 0,9 3 0 15,-4 1 9-15,-1-1-9 0,5 1 0 0,0 3 8 16,0-7-8-16,5 4 0 0,-5-1 0 0,0 1 9 0,4-1-9 0,5 1 0 15,-5 3 8-15,-4-3-8 0,9 3 0 0,0 5 0 16,-5-9 8-16,0 8-8 0,5 1 0 0,-5 3 0 16,9-4 0-16,-8 8 10 0,3 0-10 0,1 0 8 15,0 4 4-15,4 4 0 0,4 3 0 0,-13 9 0 16,9-9-4-16,-4 5 0 0,4 3 0 0,-9 8 0 16,10-4-8-16,-10 0 0 0,0 0 0 0,5-3 8 15,-5-1-8-15,1 4 0 0,3-3 0 0,-3-5 0 16,-5 0-55-16,4-7-9 0,0 0-3 0,-4-8 0 15,9 8-74-15,-9-8-15 0,0 0-4 0,4 0 0 16,9 7-106-16,-4-14-22 0,4 3-4 0</inkml:trace>
  <inkml:trace contextRef="#ctx0" brushRef="#br0" timeOffset="15569.182">17494 5011 1868 0,'9'-12'83'0,"4"4"17"16,-13 4-80-16,4-3-20 0,0-5 0 0,-4 4 0 0,9-3 163 0,-9 3 29 15,0-3 5-15,0-1 2 16,0-3-105-16,-9 7-21 0,9 0-4 0,0 8-1 0,0 0-40 0,0 0-8 16,-8 0-1-16,-1 8-1 15,0 0-1-15,-4 7 0 0,5 0 0 0,-5 5 0 0,0-5-3 0,4 4-1 16,-4 5 0-16,9-5 0 15,-1 0-13-15,-3 4 11 0,-1 4-11 0,9-3 10 0,-9-5-10 0,5 4 0 16,4-4 9-16,0 5-9 0,4-5 18 0,-4-4-1 0,9-3 0 0,-9-1 0 16,9 1 12-16,-1-4 3 0,10 3 0 0,-14-11 0 15,-4 0-8-15,9 0-2 0,4 0 0 0,0 0 0 16,-13 0-14-16,8 0-8 0,5-11 8 0,-8 7-8 16,8-4 0-16,-9 8 0 0,-4 0 0 0,0 0 8 15,4-8-8-15,5 5 0 0,-5-5 0 0,1 0 0 16,8 4 0-16,-9-3 0 0,1 3 0 0,3 0 8 15,-8 4-8-15,0-12 0 16,0 5 0-16,0-5 0 0,0-4 0 0,0 1 0 0,9 3 0 0,0-11 0 16,-18 4 0-16,18 4 0 0,-5 3 0 0,0-3 0 15,5 3 0-15,-5 0 0 0,-4 5 0 0,0-1 0 16,0 8 21-16,0 0 0 0,0 0 0 0,0-8 0 0,0 0 3 0,5 5 1 16,-1 3 0-16,-4 0 0 0,9 0-9 0,-9 0-3 15,0 0 0-15,0 0 0 0,0 0-5 0,0 0-8 16,0 3 11-16,0 13-11 0,0-5 12 0,0 5-4 15,0-1 0-15,0 5-8 0,0-5 20 0,0 1-4 16,0-1 0-16,0 4 0 0,0-3-4 0,0-1 0 16,4 1-1-16,0-5 0 0,5 1-11 0,-5-1 0 15,-4 1 9-15,5 0-9 0,-5-1 0 0,4-3 0 16,5-4 0-16,-9 7 0 16,0-11-54-16,0 0-12 0,4 4-2 0,9 0-1 15,-13-4-199-15,4-4-39 0</inkml:trace>
  <inkml:trace contextRef="#ctx0" brushRef="#br0" timeOffset="15851.195">17846 4914 172 0,'0'0'16'0,"0"0"-16"0,0 0 0 0,0 0 0 16,0 0 570-16,0 0 111 0,0 0 23 0,0 0 4 15,0 0-453-15,0 0-91 0,0 0-17 0,0 0-4 16,0 0-78-16,0 0-15 0,0 12-3 0,8 3-1 15,-8-7-28-15,0 3-6 0,0 1 0 0,0 0-1 16,0-5-11-16,0-7 0 0,0 0 9 0,5 12-9 16,-5 3 12-16,0-3-3 0,0-12 0 0,4 11 0 15,-4 5 15-15,9-1 2 0,-5-3 1 0,-4 7 0 0,5-3-10 0,-1-1-1 16,5 4-1-16,-9-7 0 0,4 3-15 0,0-3 8 16,-4 0-8-16,9-1 0 0,-5 1 0 0,-4-12 0 15,0 0-8-15,0 0 8 16,0 0-135-16,0 0-20 0,0 0-4 0,5-12-1292 15</inkml:trace>
  <inkml:trace contextRef="#ctx0" brushRef="#br0" timeOffset="16385.804">18033 5238 1371 0,'0'0'60'0,"13"4"14"15,-13-4-59-15,0 0-15 0,0 0 0 0,0 0 0 0,0 0 132 0,0 0 23 16,0 0 5-16,4 0 0 0,9-7-65 0,-13 3-14 15,0-4-2-15,0-4-1 0,0-3-23 0,0-1-5 16,0-3-1-16,0 0 0 0,-9 0 3 0,9-5 1 16,0 5 0-16,0-4 0 0,0 4-26 0,9-1-6 0,-9 5-1 0,4-1 0 15,-4 5-10-15,5 3-2 0,-5 0-8 0,8 5 12 16,-8 3-12-16,0 0 0 0,0 0 8 0,5 3-8 16,-1 5 0-16,9 0-10 0,-13 0 2 0,4 7 0 15,9-3 8-15,-8 7 0 16,8-4 0-16,-9 5 0 0,-4-5 0 0,0 4 8 15,4-7 0-15,1 7 0 0,3-7 16 0,-8 3 3 0,9 1 1 0,0-5 0 16,-5 1 16-16,-4-4 3 0,0-1 1 0,0-7 0 16,5 8 0-16,-5-8 1 0,0 0 0 0,0 0 0 15,0 0-13-15,0 0-4 0,0 0 0 0,0 0 0 0,0 0-10 0,0 0-2 16,0 0-1-16,0 0 0 0,0 0 0 0,0 0 0 16,0 0 0-16,-5-8 0 0,10 1-6 0,-5 7-1 15,0-4 0-15,0 4 0 16,0 0-12-16,0-8 0 0,0 0 8 0,8-3-8 0,-3-1 0 0,-5-7 0 15,0 0 0-15,4-8 0 0,9 3 0 0,-13 1 8 16,4 4-8-16,9-12 0 0,-8 8 12 0,-1 0 0 16,5 3 0-16,-5 1 0 0,-4 4 14 0,4 3 2 15,9 0 1-15,-8 5 0 0,-1-1-7 0,5 4-2 16,-5 0 0-16,-4 4 0 0,9 4-20 0,-1 8 0 16,-3-1 0-16,8 5 8 0,-9-1-8 0,9 5 0 15,-8 3 0-15,3 0 0 16,1 0 0-16,0 8 0 0,-1-8 0 0,1 8 0 0,-9-4 0 0,9 0 0 15,-5-4 0-15,-4-4 6 16,4-3-24-16,1-4-3 0,-5-5-1 0,0-7 0 16,0 0-158-16</inkml:trace>
  <inkml:trace contextRef="#ctx0" brushRef="#br0" timeOffset="16508.523">17807 4655 3110 0,'-9'-3'68'0,"9"3"15"0,0 0 2 0,0 0 3 0,0 0-71 0,0 0-17 0,0 0 0 0,0 0 0 16,0 0 24-16,9 0 2 0,-9 0 0 0,13 0-1434 16</inkml:trace>
  <inkml:trace contextRef="#ctx0" brushRef="#br0" timeOffset="40518.964">6230 11311 230 0,'0'0'10'0,"0"0"2"0,0 0-12 0,0 0 0 15,4-7 0-15,-4 3 0 0,0-4 464 0,0 8 91 16,0-8 17-16,0 8 4 0,0 0-333 0,0 0-67 16,0 0-14-16,0 0-2 0,0 0-39 0,0 0-7 15,0 0-2-15,0 8 0 0,-13 0-25 0,4 0-6 16,5-1-1-16,-9 5 0 0,8 3-64 0,-12 1-16 16,13 3 0-16,-9-3 0 0,-5 3 0 0,5 0 0 15,5 4 0-15,-5 0 0 0,4 1 16 0,0 3-1 16,1-4 0-16,-5 0 0 0,4 4-15 0,-4-4-10 15,8-4 2-15,-12 5 0 16,8-5-43-16,1 0-8 0,8-7-1 0,0 3-1 16,-13-3-157-16,13-12-31 0,0 0-7 0,0 0-988 0</inkml:trace>
  <inkml:trace contextRef="#ctx0" brushRef="#br0" timeOffset="41035.951">6286 11748 288 0,'0'0'25'0,"0"0"-25"15,0 0 0-15,0 7 0 0,0 1 448 0,0 0 84 16,0-8 16-16,0 0 4 0,0 4-285 0,0-4-58 16,-9 7-11-16,9-7-2 0,-4 0-73 0,0 0-15 15,-9-3-2-15,4-5-1 0,0 0-37 0,5-7-7 16,-9-1-1-16,0-3-1 0,-5-4-23 0,1 0-4 0,-5-4 0 0,-4-4-1 16,0 0-31-16,5 4 0 0,-1 4 0 0,-4-1 0 15,8 1 0-15,10 8 8 0,-14-1-8 0,5 5 4 16,-1-1-4-16,14 1 0 0,-13 3 0 0,-1 4 0 15,14 0 0-15,-5 0 0 0,0 1 0 0,1-1 0 16,8 4 0-16,0 0 0 0,0-8 0 0,13-4 0 16,-9 1-14-16,5-1-2 0,0 1-1 0,4-5-1605 15</inkml:trace>
  <inkml:trace contextRef="#ctx0" brushRef="#br0" timeOffset="116019.809">10142 12979 115 0,'0'0'0'0,"0"0"10"16,0 0-10-16,0 0 0 0,0 0 0 0,0 0 0 0,0 0 512 0,0 0 100 16,0 0 20-16,0 0 4 0,0 0-404 0,0 0-81 15,0 0-16-15,9-4-3 0,-9 4-71 0,9-3-13 16,-5-5-4-16,9 4 0 0,-9-4 8 0,1 1 0 15,8-1 1-15,8 0 0 0,-16 0-2 0,12 5-1 16,-4-5 0-16,-4 0 0 0,8 4-16 0,-4 0-3 16,5 1-1-16,-1-1 0 0,-8 4-14 0,4 0-4 15,4-4 0-15,-13 4 0 0,-4 0-4 0,18 0-8 16,-18 0 11-16,0 0-11 0,4 4 9 0,-4-4-9 16,13 7 0-16,-9 5 9 0,9-4-9 0,-8 3 0 15,-5 1 0-15,13-1 8 0,-13 1-8 0,4 3 0 16,-4 1 9-16,4-1-9 0,-4 1 8 0,0-1-8 15,0 1 8-15,0 3-8 0,0 0 0 0,5 1 8 16,-5 3-8-16,0 0 0 0,8-4 0 0,-8 4 8 0,0 1-8 0,5 3 0 16,-1 0-11-16,5 0-6 0,-9-4-2 0,4 8 0 15,-4-8 19-15,5 0 0 0,-5 0 0 0,8 0 0 16,-3 0 13-16,-5 5 7 0,0-5 0 0,0 0 1 16,0 4-21-16,4-4 0 0,0 0 0 0,-4 4 8 15,9-4-8-15,-9-3 0 0,0 3 0 0,4 0 0 16,1 0 0-16,3 0 0 0,-3-3 0 0,-5 3 0 15,4 0 0-15,0-4 0 0,5 4 0 0,-9-3 0 16,4-1 0-16,1 0 0 0,3 1 0 0,-8-1 0 16,9-4 0-16,0 5 0 0,-5-1 0 0,-4 0 0 15,4 1 0-15,1-5 0 0,-10 1 0 0,5-1 0 16,-4-3 0-16,4-1 0 0,0 1 0 0,-4-5 0 16,-5 1 0-16,5 0 0 0,-1 0 9 0,-12 3-9 15,4-3 12-15,4 0-12 0,-8-1 12 0,0 1-3 0,-1 0-9 0,1 0 0 16,-5-5 0-16,5 5 0 0,-5 0 0 0,9-4 0 15,-9 0 0-15,18-1 0 0,-13 5 0 0,4-4 0 16,8 4 0-16,1-8 0 16,-9 0-25-16,13 0-2 0,0 0 0 0,0 0-1583 15</inkml:trace>
  <inkml:trace contextRef="#ctx0" brushRef="#br0" timeOffset="117216.685">11410 13149 345 0,'0'0'31'0,"0"0"-31"16,0 0 0-16,-4-4 0 0,-9 0 397 0,8 4 74 15,-8-3 14-15,9 3 3 0,-13 0-286 0,4 3-58 0,4 1-11 0,-4 4-2 16,9 0-78-16,-14 3-15 0,-3 1-3 0,-6 0-1 16,6 3-26-16,3 4-8 0,-3 1 0 0,3-1 0 15,1 4 9-15,4 4-9 0,0-4 0 0,0 0 9 16,4 4-9-16,1-3 10 0,3-1-10 0,1 0 10 15,4 4 28-15,4-4 6 0,1 0 0 0,3 0 1 16,1-3 11-16,4-5 3 0,4-3 0 0,1-1 0 16,3-3-35-16,-3-4-6 0,-1-8-2 0,0 0 0 15,5 0-5-15,-4-7-2 0,-10-1 0 0,5 1 0 16,5-5 5-16,-1 1 1 0,-13 3 0 0,14 1 0 16,-14-5 1-16,9 1 0 0,-9-1 0 0,9-3 0 0,-8 3-3 15,-1 1 0-15,9-4 0 0,-8-1 0 16,-1 1 0-16,5 0 0 0,-9-4 0 0,4 3 0 0,-4-3-5 0,4 4 0 15,-4 0-8-15,0 3 12 0,0-3-12 0,0 3 0 16,0 1 0-16,0 3 0 0,-4 1 8 0,4-1-8 16,-4 4 0-16,4 8 0 0,0 0 16 0,0 0-2 15,0-7-1-15,0 7 0 0,0 0 7 0,0 0 0 16,0 0 1-16,0 0 0 0,0 0-8 0,0 15-1 16,4-3-1-16,0 3 0 0,5 5-11 0,-5-5 8 15,1 4-8-15,8 1 8 0,-13 3-8 0,17 0 0 16,-13-8 0-16,9 5 0 0,-8-1 0 0,3 0 0 15,1-3 0-15,0-1 0 0,-1-3-16 0,-3-1 0 16,8 5 1-16,-9-5 0 0,-4 1-2 0,9-4-1 16,0 3 0-16,-5-3 0 0,-4-8 8 0,0 0 2 15,4 8 0-15,-4-8 0 0,0 0 8 0,0 0 0 16,0 0 0-16,0 0-8 0,9-8 8 0,0 0 0 16,-1-3 0-16,-3-1 0 0,-1-3 0 0,0-1 0 0,5-3 0 0,-9 0 8 15,0-1-8-15,0 1 0 0,0 0 0 0,0-1 8 16,0 1-8-16,0 7 0 0,4-3 0 0,-4 7 0 15,0 1 0-15,0 7 0 0,0 0 0 0,0 0 0 16,0 0 0-16,0 0 0 0,0 0 0 0,13 7 0 16,-13 5 0-16,5-1 0 0,8 1 0 0,-9 3-8 15,-4 1-3-15,0 3 0 0,4-3 0 0,-4 3 0 16,5-4-3-16,-5 1-1 0,8-1 0 0,-8 5 0 16,0-9 15-16,0 5-9 0,5-5 9 0,-5-3-8 0,0-8 8 0,0 0 0 15,0 0 0-15,0 0 0 0,0 0 0 0,0 0 0 16,0 0 8-16,4-8-8 0,5-7 8 0,-5-1-8 15,-4 1 10-15,0-4-10 0,0-5 17 0,0 1-2 16,0 0-1-16,0 0 0 0,0 0 0 0,4 3 0 16,-4 1 0-16,0 0 0 0,9 7-4 0,-4-3-1 15,-5 7 0-15,4 0 0 0,-4 8-9 0,13-3 0 16,-9-1 0-16,9 4 8 0,-8 0-26 0,3 4-6 16,1-1 0-16,8 5-1 15,-8 0-135-15,4 0-26 0,-4-1-6 0,4 5-709 16,4-4-143-16</inkml:trace>
  <inkml:trace contextRef="#ctx0" brushRef="#br0" timeOffset="117687.86">12231 13273 1152 0,'0'0'102'0,"0"0"-82"0,0-4-20 0,0 4 0 16,0-8 320-16,-4-3 60 0,4 3 12 0,-5 4 3 15,-8-4-218-15,9 4-43 0,4 4-9 0,-13-3-1 16,-5 3-59-16,10 3-11 0,-10 5-2 0,5 4-1 15,5-5-31-15,-5 9-5 0,0 3-2 0,4 0 0 16,5 1-4-16,-14-1-1 0,10 0 0 0,-1 1 0 16,9 3-8-16,0-8 0 0,0 5 9 0,4-9-9 15,9 5 10-15,-8-5-2 0,8-3-8 0,-5 0 12 16,5-4 6-16,5-8 1 0,-10 4 0 0,5-8 0 16,-4-8 27-16,4 5 6 0,0-5 0 0,5 1 1 15,-14-8-42-15,5 4-11 0,-1-5 0 0,-3 5 0 0,-1 4 0 0,5-1 0 16,-9 1 0-16,0 3 0 0,0 12 0 0,0 0 0 15,8 0 0-15,-8 0-11 0,9 12 11 0,-5 7 0 16,5 4 8-16,0 8-8 0,-5 0 0 0,0 4 0 16,9-1 0-16,-13 9 8 0,5-4-8 0,3 7 0 15,-8 0 0-15,5 1 0 0,-5-1 0 0,0 0 0 16,0 1 0-16,0-1 0 0,0 4 0 0,0-7 0 16,0-5 0-16,0 1 0 0,-5-5 0 0,-3 1 0 15,3-8 0-15,1-4-8 0,-13 1 8 0,4-5 0 16,8-8 0-16,-8 5 0 0,-4-1 0 0,8-7 0 15,-4 0 0-15,5-8 0 0,-10 4 0 0,5-4 0 16,9-4 0-16,-9 4 0 0,13 0 0 0,-5-8 0 16,-8-3 0-16,5-1 0 0,8 0 0 0,0-7-10 15,0 0 1-15,4-4 0 16,9 3-75-16,-4-3-14 0,4-4-3 0,4-8-1 16,-13 8-98-16,14-7-19 0,-9-1-4 0,8 0-962 0</inkml:trace>
  <inkml:trace contextRef="#ctx0" brushRef="#br0" timeOffset="117984.94">12617 13149 633 0,'0'0'56'0,"0"-8"-44"0,5 1-12 0,-10-1 0 16,-8 0 472-16,9 4 92 0,4 1 18 0,0 3 4 16,-13 0-347-16,9 3-70 0,-1 1-13 0,-3 0-4 15,-1 4-86-15,9 0-18 0,-9 3-3 0,1 1-1 16,8-1-30-16,0 1-6 0,-9 0-8 0,5-5 11 0,4 5-11 0,0-1 0 15,0-3 0-15,0 4 0 0,4-1-9 0,5 1 9 16,-1-4-12-16,1-1 12 0,-9-7 0 0,9 12-8 16,4-1 8-16,4-3 0 0,-8 0 0 15,4 0 0-15,-9-1 0 0,9 1 0 0,-13 4 0 0,0-5 0 16,0 1 0-16,-4 8 0 0,-5-5 0 0,0 1 0 16,-8 3 0-16,4 1 0 0,9-5 0 0,-9 1 0 15,4 3 0-15,-8-3 0 16,4 3-43-16,8-3-8 0,-12-1-1 0,-1-3-937 15,5 0-187-15</inkml:trace>
  <inkml:trace contextRef="#ctx0" brushRef="#br0" timeOffset="118567.425">13360 13404 460 0,'0'0'20'0,"0"0"5"0,4-8-25 0,9 4 0 15,-8-7 0-15,-5-1 0 0,0 1 556 0,-5-9 107 16,1 1 21-16,-5-4 4 0,5-4-496 0,0 0-100 16,-14-4-19-16,10-4-4 0,-1 0-45 0,5 1-8 0,-9-9-3 0,8 5 0 15,5-5-13-15,-9 5 11 0,9-5-11 0,-4 1 10 16,4 3 1-16,0 8 0 0,0 0 0 0,0 0 0 15,0 4 25-15,4 4 4 0,5 4 2 0,0 3 0 16,4-3-6-16,-4 8-2 0,8 3 0 0,9 0 0 16,-13 8-18-16,4 0-3 0,9 8-1 0,-4 0 0 15,0 3-12-15,-5 1-10 0,1-1 2 0,-10 1 0 16,5-4-98-16,-8-1-19 0,-5 5-4 0,0-1-1 16,0 1-159-16,0 3-32 0</inkml:trace>
  <inkml:trace contextRef="#ctx0" brushRef="#br0" timeOffset="118790.235">13590 12995 172 0,'0'0'8'0,"0"0"1"0,0 0-9 0,0 0 0 16,0 0 0-16,0 0 0 0,-9 0 636 0,-4 0 124 16,9 0 26-16,-13 0 5 0,-1-4-563 0,-3 4-112 15,3 0-22-15,-16 0-5 0,7 4-40 0,-7 0-8 16,-1-1-1-16,0 9-1 0,9-4-27 0,-9-1-12 15,14 5 10-15,-14 0-10 0,13-1 0 0,1 1 0 16,3-4-13-16,1 3 4 16,-1-3-93-16,5 0-18 0,9-1-4 0,4-7-1 15,4 8-14-15,5 4-2 0,0-5-1 0,12-3 0 16,10 4-60-16,-5-8-12 0,13 4-2 0</inkml:trace>
  <inkml:trace contextRef="#ctx0" brushRef="#br0" timeOffset="119134.408">13755 13087 460 0,'0'0'41'0,"0"0"-33"0,-13 4-8 0,4 4 0 0,1-4 364 0,-1 0 70 0,0 3 14 0,1 1 4 16,3 4-217-16,-8-1-43 0,9 1-9 0,-5 3-2 16,5 1-71-16,0 3-14 0,4 0-4 0,-9 5 0 15,9-1-44-15,0 0-8 0,0 0-3 0,9-4 0 16,-9 1-13-16,4-5-2 0,9-3-1 0,-13 3 0 15,9-7 1-15,4-4 0 0,-5-4 0 0,10 0 0 0,-5-8-8 16,4-4-2-16,1 1 0 0,-1-5 0 0,-8-3 2 0,4 0 0 16,-5-4 0-16,1-1 0 0,0 1-4 0,-9 0-1 15,8-4 0-15,-8 4 0 0,-8 4-9 0,-1-1 0 16,0 1 0-16,1 0 8 0,-10 3-8 0,5 1 0 16,5 3 0-16,-10 1 0 0,5 3 0 0,4 0 0 15,-4 4 0-15,9 0 0 0,-9 1 0 0,9 3 0 16,4 0 0-16,0 0 0 15,-5 7-48-15,5 1-9 0,0 4-2 0,0-1 0 16,5 1-97-16,3-1-20 0,5 1-4 0,0 3-682 16,9 1-136-16</inkml:trace>
  <inkml:trace contextRef="#ctx0" brushRef="#br0" timeOffset="119482.888">14094 13346 460 0,'0'0'20'0,"0"0"5"0,0 0-25 0,0 0 0 16,0 0 0-16,0 0 0 0,0 0 434 0,0 0 82 0,0-8 16 15,0 1 3-15,0-5-328 0,0 0-66 0,0-3-13 0,0-4-2 16,-13-1-52-16,8 1-10 0,5 0-3 0,-4 0 0 16,-5-1-29-16,5 5-7 0,0-1-1 0,4 1 0 15,-9 3-14-15,9 1-10 0,-4 3 12 0,4 0-12 16,0 8 10-16,0 0-10 0,0 0 8 0,0 0-8 16,13 12 0-16,-9 3 0 0,9 1 0 0,-9 3 0 15,1 0 0-15,8 5 0 0,-13-5 0 0,0 8 0 16,0-4-18-16,4 4 1 0,-4-4 0 0,5 0 0 15,-5-3 17-15,0-5 0 0,0 1 0 0,0-5 0 16,0-11 24-16,0 0 9 0,0 0 2 0,0 0 0 0,0 0-5 0,0 0-1 16,8-8 0-16,-8-3 0 15,5-5 28-15,-1 5 6 0,-4-9 1 0,13-3 0 0,-13 0-52 0,9 0-12 16,4 0 0-16,0-4 0 0,-5 0 0 0,5 4 0 16,-4-1 0-16,4 5 0 0,0 0 20 0,-9 3 0 15,9 1 1-15,-8 3 0 16,-5 12-112-16,0 0-22 0,0 0-5 0,0 0-1384 15</inkml:trace>
  <inkml:trace contextRef="#ctx0" brushRef="#br0" timeOffset="120064.588">14650 13010 460 0,'0'0'41'0,"0"0"-33"16,0 0-8-16,0 0 0 0,0 0 507 0,0 0 99 15,0 0 20-15,0 0 4 0,0 0-393 0,0 0-78 16,0 0-16-16,0 0-3 0,8 8-73 0,-3 0-15 15,-1-1-2-15,0 1-1 0,5 4-25 0,-9-1-4 16,4 5-2-16,-4-5 0 0,5 5-5 0,-5 3-1 0,8 0 0 0,-3 1 0 16,-1-1-12-16,5 0 9 0,-5 1-9 0,1-1 8 15,-1-4-8-15,5 1 0 0,-5-5 0 0,9 1 0 32,-9-1-76-32,1-3-7 0,8-4-1 0,-9 0-908 0,-4-4-182 0</inkml:trace>
  <inkml:trace contextRef="#ctx0" brushRef="#br0" timeOffset="120387.499">14880 13358 2188 0,'0'0'97'0,"0"0"20"15,0 0-93-15,0 0-24 0,0 0 0 0,0 0 0 0,0 0 210 0,0 0 38 16,0-4 7-16,0-4 1 0,0-4-152 0,-4 1-32 16,-1-5-5-16,5 5-2 0,-13-1-37 0,9-3-7 15,-1-4-1-15,-8 3-1 0,9-3-19 0,-9 0 10 16,9-1-10-16,-9-3 8 0,4 4-8 0,9-4 0 15,-9 7 0-15,9 1 0 0,0-5 0 0,0 9 0 16,0-1 9-16,9 1-9 0,-5 3 11 0,9 0-3 16,-8 0 0-16,8 8 0 0,-9-3 14 0,13-1 2 15,-8 4 1-15,4 0 0 0,-4 0-6 0,4 0-2 16,0 0 0-16,-9 4 0 0,-4-4-6 0,18 3-2 16,-10 5 0-16,5 4 0 0,0-5-9 0,-8 5 0 15,8 4 9-15,-9-1-9 0,5 4 0 0,-1 1 0 16,-3-1 0-16,8 4 0 0,-13-4 0 0,4 1 0 15,0 3 0-15,10-4-8 16,-14 4-36-16,8-3-8 0,1-1 0 0,-9-4-1 16,4 1-104-16,9-1-21 0,-8-7-4 0,-1 0-1173 0</inkml:trace>
  <inkml:trace contextRef="#ctx0" brushRef="#br0" timeOffset="120985.131">15397 12891 1036 0,'0'0'92'16,"-9"-12"-73"-16,5 8-19 0,-1 0 0 15,-8-4 340-15,9 8 65 0,-13 0 13 0,3 4 2 16,6 0-256-16,-10 4-51 0,5 4-10 0,5-1-3 0,-1 1-57 0,0-1-12 16,-4 1-3-16,5 3 0 0,-5-3-17 0,0-1-11 15,8 5 12-15,1-5-12 0,-5 5 12 0,9-1-4 16,9 1 0-16,-5-1-8 0,1 1 23 0,8-1-3 15,0 1 0-15,-9-1 0 0,5 4 1 0,4-3 0 16,4-1 0-16,0-3 0 0,1 3-12 0,-1-3-9 16,1-8 12-16,-5 0-12 0,0-1 8 0,4 1-8 15,-4-8 0-15,-4 1 0 0,4-1 0 0,-9-8 0 16,9 1 0-16,-9-5 0 0,9 1 0 0,-8-5 0 16,-1 1 0-16,0 0 0 0,5 3 0 0,-5-3 0 15,1 0 0-15,4-1-9 16,-5-3-17-16,-4 0-3 0,0 4-1 0,0-1 0 0,0 5 30 0,4 0 0 15,-4 3 0-15,-4 4 0 0,4 8 18 0,0 0 10 16,0 0 1-16,0 0 1 0,0 0-30 0,0 0 0 16,9 8 0-16,-1 7 0 0,-8 1 0 0,0-1 0 0,9 1-12 15,0-1 12-15,-9 4-13 0,4 1 4 0,-4-1 1 0,0 0 0 16,4 1-4-16,-4-1-1 0,0-4 0 0,9 5 0 16,-9-5 13-16,0 1 0 0,0-5-10 0,0 1 10 15,0-12 0-15,0 0 0 0,0 0-9 0,0 0 9 16,0 0 0-16,0 0 8 0,0 0-8 0,0 0 12 15,0 0 12-15,0-12 3 0,4 1 0 0,-4-5 0 16,0 1 16-16,0-5 3 0,0-3 1 0,5 0 0 16,-1-4-7-16,5 0-2 0,-9 0 0 0,0 0 0 15,8-4-13-15,1 0-2 0,-9 4-1 0,4 0 0 16,9 12-7-16,-8-5-2 0,-1 1 0 0,9 4 0 0,5-1-13 0,-10 5 11 16,5 7-11-16,5 0 10 0,-10 4-10 0,5 0 0 15,0 4 0-15,-4 0 0 16,4 0-16-16,-13-4-8 0,0 0-1 0,0 0-1 15,0 0-208-15,-13 7-42 0</inkml:trace>
  <inkml:trace contextRef="#ctx0" brushRef="#br0" timeOffset="121306.565">14572 12767 1209 0,'21'15'53'0,"-8"-11"12"15,-8 4-52-15,-1-4-13 0,5 0 0 0,8 0 0 16,-13-4 357-16,9 0 69 0,-8-8 14 0,-5 8-1422 16</inkml:trace>
  <inkml:trace contextRef="#ctx0" brushRef="#br0" timeOffset="132600.965">8414 11319 403 0,'0'0'36'0,"0"0"-36"0,0 0 0 0,0 0 0 15,0 0 351-15,0 0 63 0,0 0 13 0,9-8 2 16,-9 1-212-16,-9-1-42 0,9 0-9 0,-9 1-2 15,9-1-46-15,-13-4-10 0,13 5-1 0,-17-1-1 16,8 0-43-16,-8 0-9 0,12 1-2 0,-12 3 0 16,0 0-41-16,-1-4-11 0,-3 4 0 0,3 0 0 15,-4 1 35-15,-12-1 5 0,12 0 0 0,-26 0 1 16,9 4-21-16,0 4-5 0,17 4-1 0,-17-5 0 0,0 5 1 16,0 0 0-16,4 0 0 0,5 3 0 0,0 1-7 0,-5-1-8 15,4 1 11-15,5 3-11 0,5-3 10 0,-14 3-10 16,13 1 8-16,5-1-8 0,-14 5 0 0,14-1 8 15,0 0-8-15,8 1 0 0,-13 3 8 0,5 0-8 16,8 0 0-16,1 4 8 0,3-4-8 0,-8 4 0 16,9-7 0-16,-5 3 0 0,9 0 0 0,-4-4 0 15,4 0 8-15,0 1-8 0,4-1 0 0,5-3 0 16,-9 7 0-16,9-4 0 0,-1 0 0 0,5 1 0 16,-4-1 0-16,8 0 8 0,5-3-8 0,-5 3 0 15,5 0 9-15,13 8-9 0,-9-7 13 0,4 3-1 16,9-4-1-16,-4 4 0 0,4 0-11 0,-8-3 0 15,-1-9 0-15,5 5-11 0,4-5 32 0,0 1 7 16,-4-1 0-16,4 1 1 16,-5-4-46-16,6 0-10 0,-10-1-1 0,0 1-1 0,-8 0 29 0,8-1 0 15,-8 1 0-15,4 4 0 0,0-8 0 0,-4-1 0 0,4 1-8 0,4-8 8 16,-4 4 0-16,9-7 0 0,0-5 0 0,-9 4 0 16,9 1 0-16,-1-1 0 0,-7-4 0 0,20 5-9 15,-21-5 33-15,9 4 6 0,0 1 2 0,-9-5 0 16,-4 0-52-16,4 1-11 0,-5-5-1 15,-3 9-1-15,-1-5 33 0,1 1 0 0,-5-5 0 0,0 5 0 16,4-9 0-16,0 5-8 0,-8-1 8 0,8 1 0 16,-4-1 0-16,5 1 0 0,-10 0 0 0,5-5 0 15,0 9 0-15,-4-5 0 0,-4 1 0 0,3-1 0 16,-3 5 0-16,-5-1 0 0,4 1 0 0,5-1 0 0,-9-3 0 0,0 3 0 16,-9-3 0-16,5 3 0 0,-1 0 0 0,-3-3 0 15,3-4 0-15,1 3 9 0,-9-3-9 0,4 3 0 16,-4 1 9-16,-4-4-9 0,-1 3 26 0,-3-3 1 15,3 0 0-15,-8-1 0 0,-9 1-27 0,14 0 0 16,-18-1 0-16,4 1 0 0,-4 0 0 0,4 3 0 16,0 1 0-16,9 3 0 0,-8 1 0 0,-6-1 13 15,-12 4-3-15,18 1-1 0,8 3 3 0,-5 0 0 16,5 4 0-16,4 4 0 0,5-4-12 0,-5 8 12 16,-4-1-12-16,13 1 12 0,-4 4-12 0,0-5 0 15,3 5 0-15,10-4 8 0,0 7-8 0,-14-7 0 16,10 0 0-16,-1-5-11 15,9-3-124-15,0 0-25 0,0 0-4 0</inkml:trace>
  <inkml:trace contextRef="#ctx0" brushRef="#br0" timeOffset="134266.161">6538 15080 1555 0,'0'0'68'0,"0"0"16"0,0 0-68 0,0 0-16 0,0 0 0 0,0 0 0 16,0 0 172-16,4-4 30 0,5 0 6 0,-9-4 2 15,-9 4-76-15,9-3-15 16,-4-1-3-16,0 4-1 0,4-4-36 0,-18 1-7 16,14 3-2-16,-14-4 0 0,14 4-18 0,-22-4-3 0,17 5-1 0,-8-1 0 15,0-4-10-15,-5 4-2 0,5-4-1 0,-5 4 0 16,4-3-14-16,1 3-2 0,-13 0-1 0,8-4 0 16,-4 4-6-16,0 4 0 15,-5-7-1-15,1 3 0 0,-5 0 0 0,5 0 0 0,0-4 0 0,3 8 0 0,-7-3-11 16,3 3 12-16,1-4-12 0,-5 4 12 0,-4 4-4 0,9-1 0 15,4 1 0-15,-5 0 0 0,5 4 4 0,-4 0 1 16,8-1 0-16,5 1 0 0,-9-4-3 0,8 4-1 16,1-5 0-16,-5 1 0 0,5 4-9 0,-1-4 12 15,1 4-12-15,4-4 12 0,4-1-12 0,-8 5 0 16,0-4 0-16,-1 4 0 0,10-1 8 0,-10 1-8 16,1 0 0-16,4 0 8 0,-9 3-8 0,18-3 0 15,-14 3 9-15,5 5-9 0,5-5 0 0,-1 5 9 16,-8-1-9-16,12 1 0 15,1-1 8-15,4 5-8 0,-13-1 0 0,9 0 0 0,4 0 0 0,-5 1 0 16,-3-9 0-16,3 5 0 0,5-5 0 0,0 1 0 16,0 0 0-16,0 3 0 0,0 0 0 0,0 1 0 15,5-1 0-15,3 5 0 0,-8-1 0 0,5 0 0 0,-1 1 0 16,9-1 0-16,-13 0 0 16,9 0 0-16,-1 1 0 0,10-1 0 0,-14 0 8 0,13 1-8 15,1-5 0-15,-10 4 0 0,10-7 0 0,-5 3 0 0,4-3 0 0,1 0 0 16,-10 3 0-16,10-3 0 15,-1-1 0-15,0 5 0 0,-8-9 0 0,0 5 0 0,8 0 0 0,-8-1 0 16,8 1 0-16,5-1 0 0,-9 1 0 0,9-1 0 16,8-3 0-16,-8 4 0 0,12-1 0 0,-3-3 0 15,4 0 0-15,-1-1 0 0,1 1 0 0,4-4 0 16,-17 4 0-16,4-8 0 0,0 8 0 0,4-5 0 16,1-3 0-16,4 4 0 0,-18 0 0 0,9 0 0 15,4 0 0-15,-8 0 0 0,-5 0 0 0,5-1 0 0,0-3 0 0,0 0 0 16,-5 0-8-16,5 0 8 0,-5 0 0 0,0 0 0 15,1 0 0-15,3 0 0 16,1 0 0-16,4 0 0 0,-8 0 0 0,3 0 0 0,1 0 0 16,-5 0 0-16,5-3-8 0,-4-5 8 0,8 0 0 0,-13 0 0 15,8 1 0-15,-3-5 0 0,3-3-10 0,-8 3 10 16,5-7-10-16,3 3 10 0,1 1 0 0,0-1 0 16,4 5 0-16,-4-5 0 0,-5 5 0 0,5-1 0 15,-14 1-8-15,5 3 8 0,5-4 0 0,-9 5 0 16,4-5 0-16,0 0 0 0,-9 1 0 0,9-1 0 15,-4-3 0-15,4 3 0 0,-13-3 0 0,8-1 0 16,1-3 0-16,-5 4 0 0,9-1 0 0,-13-3 0 16,-13 0-10-16,13-1 10 0,0 1 0 0,-4-4 0 15,-5 3 0-15,1-3 0 0,-10 4 0 0,5-4 0 16,5 0 0-16,-10 3 0 0,1-3 0 0,-5 4 0 0,5 0 0 0,-5 3 0 16,-4 1 8-16,0-1-8 0,4 5 0 0,1 3 8 15,3 4-8-15,-8 0 10 16,13 4-10-16,-13 4 10 0,4 0-10 0,1 0 10 0,-1 0-10 0,5 3 10 15,-1-7-10-15,1 0 0 16,12 0 0-16,5 0 0 16,-4 0-64-16,4 0-14 0,-13-11-3 0</inkml:trace>
  <inkml:trace contextRef="#ctx0" brushRef="#br0" timeOffset="137741.612">4953 15230 2880 0,'0'0'64'0,"0"0"12"0,0 0 4 0,0 0 0 0,0 0-64 0,0 0-16 0,0 0 0 0,9 12 0 15,-18-5 105-15,9 5 19 16,0-12 3-16,-5 15 1 0,1 1-103 0,0-1-25 0,-9-3 0 0,13 3 0 16,-18-3 0-16,5 3 0 0,5-3 0 0,-5 0 0 15,4 3 0-15,-8-3 0 0,-1 3 0 0,1 0 0 16,4 1 56-16,4-1 7 0,-4 1 1 0,9-1 0 16,-14 1-103-16,14-5-20 0,-9 1-4 0,9-1-1 31,4 1 0-31,-9-4 0 0,9-8 0 0,0 11 0 15,0-11-64-15,0 0-14 0,0 0-2 0,0 0-1 0,0 0-191 0,0 12-39 0,9 7-7 16,-9-19-2-16</inkml:trace>
  <inkml:trace contextRef="#ctx0" brushRef="#br0" timeOffset="138095.492">5022 15736 1497 0,'0'0'66'0,"0"0"14"0,0-4-64 0,0 4-16 15,0 0 0-15,0 0 0 0,0-8 376 0,0 1 71 16,0-1 14-16,0-4 3 0,-13 5-301 0,13-5-61 15,-8-3-12-15,-1 3-2 0,0-7-45 0,-8-1-9 16,4 1-2-16,0-4 0 0,-5-4-8 0,-8-4-1 0,5 0-1 16,-5 4 0-16,8-4-22 0,-3 4 0 0,-10 0 0 0,5 4 8 15,0 0-8-15,4 4 0 0,5-1 0 0,8 5 0 16,-8 3 0-16,13 4 0 0,-14 1 0 0,9-1 6 16,5 4-6-16,4 4 0 0,0 0 0 0,0 0 0 15,0 0 0-15,0 0 0 0,0 0 0 0,0 0 0 16,13 0-76-16,9 0-16 0,-5 0-2 0</inkml:trace>
  <inkml:trace contextRef="#ctx0" brushRef="#br0" timeOffset="154484.83">19657 8578 1479 0,'0'0'65'0,"0"0"15"0,0 0-64 0,0 0-16 0,0 0 0 0,0 0 0 16,-5 8 136-16,5 3 25 0,-13-3 5 0,9 4 1 16,0-5-67-16,-9 5-14 0,0-4-2 0,4-1-1 15,-9 5-29-15,1-4-6 0,0 3 0 0,-5 5-1 16,5-5-15-16,-5 1-4 0,5 3 0 0,-18 1 0 15,9 3-28-15,-9 0 0 0,5-3 0 0,-1 3 0 16,-4 0 44-16,1-3 2 0,-5 7 1 0,4 0 0 16,0 0-18-16,9 4-3 0,-9-3-1 0,9 6 0 15,-8-3 0-15,-5 0 0 0,-1 8 0 0,-16 0 0 16,-9 4 0-16,8-1 0 0,-3 5 0 0,-1-1 0 16,9-3-4-16,0 3-1 0,4-7 0 0,-9 0 0 0,18-4-20 0,-8-1 9 15,3-3-9-15,1 4 0 0,-9-7 8 0,4 3-8 16,0-4 0-16,-4 4 0 0,0-4 8 0,4 4-8 15,0-4 0-15,5 0 0 0,-1 0 0 0,1 4 0 16,4-3 0-16,0 3 0 0,0 0 8 0,0 0-8 16,-5 4 0-16,9-1 0 0,-21 1 8 0,17 0-8 15,-9 0 0-15,5-4 0 0,4-4 8 0,0 0-8 16,0 1 0-16,-1 3 0 0,1-8 0 0,5 0 0 16,-5 1 0-16,8-1 0 0,5 0 0 0,4 0 0 15,-8-3 0-15,8-1 0 0,5 1 8 0,-1-1-8 16,10-3 0-16,-10-1 0 15,5-3-52-15,9 4-16 0,4-8-4 0,0-4-837 16,0 0-167-16</inkml:trace>
  <inkml:trace contextRef="#ctx0" brushRef="#br0" timeOffset="155322.287">19470 10373 345 0,'0'0'15'0,"0"0"4"16,0 0-19-16,0 0 0 0,0 0 0 0,0 0 0 16,0 0 383-16,0 0 73 0,0 0 14 0,0 0 3 15,0 0-284-15,0 0-57 0,0 0-11 0,0 0-2 16,0 0-36-16,-4 4-7 0,4-4-2 0,-13 8 0 16,4-8-18-16,-4 0-3 0,-5 0-1 0,1 0 0 15,0-4-15-15,-5 4-3 0,0-4-1 0,1 0 0 0,-1-3-4 0,-4-1-1 16,4 4 0-16,-4-8 0 0,-4-3-4 0,4-1-2 15,-5-3 0-15,5 0 0 0,4 0-2 0,-12-1 0 16,-1 1 0-16,-8-8 0 0,-14 4 0 0,1 0 0 16,-10-4 0-16,6 0 0 0,-1-4-6 0,-9 0-2 15,10 0 0-15,-1-8 0 0,9 5-4 0,-5-5-8 16,-4-4 11-16,-12-3-11 0,12-4 12 0,-13-4-4 16,5 0 0-16,3-4-8 0,-3-4 20 0,17 4-2 15,4-4-1-15,-8 8 0 0,3 4-17 0,1 4 0 16,9 3 0-16,-14 1 0 0,1 3 0 0,4 8 8 15,8-3 1-15,5 3 0 0,-8 4-9 0,-1 0 10 16,9 4-10-16,-9-1 10 0,9 5 2 0,4-4 1 16,5 4 0-16,-5-1 0 0,5 1-13 0,4 4 11 15,-5-1-11-15,1 5 10 0,-5-5-10 0,5 8 0 16,4 1 9-16,-9-1-9 0,4 4 8 0,5-4-8 0,5 5 8 16,-1-5-8-1,5 4-62-15,-1-4-17 0,5 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CAA6762-05D5-4293-9DC9-BC140DCA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926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438458" y="4"/>
            <a:ext cx="4160520" cy="3670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Deallocated stack frame for increment</a:t>
            </a:r>
          </a:p>
          <a:p>
            <a:r>
              <a:rPr lang="en-US" dirty="0"/>
              <a:t>Add to %</a:t>
            </a:r>
            <a:r>
              <a:rPr lang="en-US" dirty="0" err="1"/>
              <a:t>rax</a:t>
            </a:r>
            <a:r>
              <a:rPr lang="en-US" dirty="0"/>
              <a:t>, knowing that it’s the return from increment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6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we returned from here? Would go to the wrong place!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explicitly “clean up” stack space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5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</a:t>
            </a:r>
            <a:r>
              <a:rPr lang="en-US" dirty="0" err="1"/>
              <a:t>rsp</a:t>
            </a:r>
            <a:r>
              <a:rPr lang="en-US" dirty="0"/>
              <a:t> correctly points to the return address.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37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4200" y="0"/>
            <a:ext cx="4217988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Limitations of only having 16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1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we’re in the middle of a computation and call on a helper function?</a:t>
            </a:r>
          </a:p>
          <a:p>
            <a:pPr marL="177845" indent="-177845">
              <a:buFontTx/>
              <a:buChar char="-"/>
            </a:pPr>
            <a:r>
              <a:rPr lang="en-US" dirty="0" err="1"/>
              <a:t>Yoo</a:t>
            </a:r>
            <a:r>
              <a:rPr lang="en-US" dirty="0"/>
              <a:t> has some data in </a:t>
            </a:r>
            <a:r>
              <a:rPr lang="en-US" dirty="0" err="1"/>
              <a:t>rdx</a:t>
            </a:r>
            <a:r>
              <a:rPr lang="en-US" dirty="0"/>
              <a:t> that it cares about</a:t>
            </a:r>
          </a:p>
          <a:p>
            <a:pPr marL="177845" indent="-177845">
              <a:buFontTx/>
              <a:buChar char="-"/>
            </a:pPr>
            <a:r>
              <a:rPr lang="en-US" dirty="0" err="1"/>
              <a:t>Yoo</a:t>
            </a:r>
            <a:r>
              <a:rPr lang="en-US" dirty="0"/>
              <a:t> calls who</a:t>
            </a:r>
          </a:p>
          <a:p>
            <a:pPr marL="177845" indent="-177845">
              <a:buFontTx/>
              <a:buChar char="-"/>
            </a:pPr>
            <a:r>
              <a:rPr lang="en-US" dirty="0"/>
              <a:t>Any guarantees about value of </a:t>
            </a:r>
            <a:r>
              <a:rPr lang="en-US" dirty="0" err="1"/>
              <a:t>rdx</a:t>
            </a:r>
            <a:r>
              <a:rPr lang="en-US" dirty="0"/>
              <a:t> before who returns?</a:t>
            </a:r>
          </a:p>
          <a:p>
            <a:pPr marL="177845" indent="-177845">
              <a:buFontTx/>
              <a:buChar char="-"/>
            </a:pPr>
            <a:r>
              <a:rPr lang="en-US" dirty="0"/>
              <a:t>None: who might overwrite it!</a:t>
            </a:r>
          </a:p>
          <a:p>
            <a:pPr marL="177845" indent="-177845">
              <a:buFontTx/>
              <a:buChar char="-"/>
            </a:pPr>
            <a:endParaRPr lang="en-US" dirty="0"/>
          </a:p>
          <a:p>
            <a:pPr marL="177845" indent="-177845">
              <a:buFontTx/>
              <a:buChar char="-"/>
            </a:pPr>
            <a:r>
              <a:rPr lang="en-US" dirty="0"/>
              <a:t>Two possibilities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Caller (</a:t>
            </a:r>
            <a:r>
              <a:rPr lang="en-US" dirty="0" err="1"/>
              <a:t>yoo</a:t>
            </a:r>
            <a:r>
              <a:rPr lang="en-US" dirty="0"/>
              <a:t>) should have saved data before calling who</a:t>
            </a:r>
          </a:p>
          <a:p>
            <a:pPr marL="652099" lvl="1" indent="-177845">
              <a:buFontTx/>
              <a:buChar char="-"/>
            </a:pPr>
            <a:r>
              <a:rPr lang="en-US" dirty="0" err="1"/>
              <a:t>Callee</a:t>
            </a:r>
            <a:r>
              <a:rPr lang="en-US" dirty="0"/>
              <a:t> (who) should have saved old value before messing things up!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0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3438" y="0"/>
            <a:ext cx="5594350" cy="419735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up registers into two groups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2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System state is the 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dirty="0"/>
              <a:t>Anything involved in passing of data is caller-saved (arguments, return)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Sure, let’s allow 2 more for 9 total.</a:t>
            </a:r>
          </a:p>
          <a:p>
            <a:pPr marL="177845" indent="-177845">
              <a:buFontTx/>
              <a:buChar char="-"/>
            </a:pPr>
            <a:r>
              <a:rPr lang="en-US" dirty="0"/>
              <a:t>Everything else </a:t>
            </a:r>
            <a:r>
              <a:rPr lang="en-US" dirty="0" err="1"/>
              <a:t>callee</a:t>
            </a:r>
            <a:r>
              <a:rPr lang="en-US" dirty="0"/>
              <a:t>-saved.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3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 pointer and stack pointer considered </a:t>
            </a:r>
            <a:r>
              <a:rPr lang="en-US" dirty="0" err="1"/>
              <a:t>callee</a:t>
            </a:r>
            <a:r>
              <a:rPr lang="en-US" dirty="0"/>
              <a:t>-saved since the caller will expect them to point to the right things afterwards.</a:t>
            </a:r>
          </a:p>
          <a:p>
            <a:r>
              <a:rPr lang="en-US" dirty="0"/>
              <a:t>- And some others.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2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4200" y="0"/>
            <a:ext cx="4217988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3438" y="0"/>
            <a:ext cx="5594350" cy="419735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All on your reference sheet </a:t>
            </a:r>
            <a:r>
              <a:rPr lang="en-US" dirty="0">
                <a:latin typeface="Times New Roman" pitchFamily="-96" charset="0"/>
                <a:sym typeface="Wingdings" pitchFamily="2" charset="2"/>
              </a:rPr>
              <a:t> </a:t>
            </a:r>
            <a:endParaRPr lang="en-US" dirty="0">
              <a:latin typeface="Times New Roman" pitchFamily="-9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4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0"/>
            <a:ext cx="5594350" cy="419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main calls call_incr2, </a:t>
            </a:r>
            <a:r>
              <a:rPr lang="en-US" dirty="0" err="1"/>
              <a:t>whch</a:t>
            </a:r>
            <a:r>
              <a:rPr lang="en-US" dirty="0"/>
              <a:t> calls same increment function seen previously. </a:t>
            </a:r>
          </a:p>
          <a:p>
            <a:pPr marL="177845" indent="-177845">
              <a:buFontTx/>
              <a:buChar char="-"/>
            </a:pPr>
            <a:r>
              <a:rPr lang="en-US" dirty="0"/>
              <a:t>here, focused on making sure that call_incr2 doesn’t change data that main needs.</a:t>
            </a:r>
          </a:p>
          <a:p>
            <a:r>
              <a:rPr lang="en-US" dirty="0"/>
              <a:t>Modified</a:t>
            </a:r>
            <a:r>
              <a:rPr lang="en-US" baseline="0" dirty="0"/>
              <a:t> example from earlier</a:t>
            </a:r>
          </a:p>
          <a:p>
            <a:pPr lvl="1"/>
            <a:r>
              <a:rPr lang="en-US" baseline="0" dirty="0"/>
              <a:t>Now </a:t>
            </a:r>
            <a:r>
              <a:rPr lang="en-US" baseline="0" dirty="0" err="1"/>
              <a:t>call_incr</a:t>
            </a:r>
            <a:r>
              <a:rPr lang="en-US" baseline="0" dirty="0"/>
              <a:t> takes an argument, </a:t>
            </a:r>
            <a:r>
              <a:rPr lang="en-US" b="1" baseline="0" dirty="0"/>
              <a:t>long x,</a:t>
            </a:r>
            <a:r>
              <a:rPr lang="en-US" b="0" baseline="0" dirty="0"/>
              <a:t> which is used in computing its result</a:t>
            </a:r>
          </a:p>
          <a:p>
            <a:pPr lvl="1"/>
            <a:r>
              <a:rPr lang="en-US" b="1" baseline="0" dirty="0"/>
              <a:t>x</a:t>
            </a:r>
            <a:r>
              <a:rPr lang="en-US" b="0" baseline="0" dirty="0"/>
              <a:t> is in </a:t>
            </a:r>
            <a:r>
              <a:rPr lang="en-US" b="1" baseline="0" dirty="0"/>
              <a:t>%</a:t>
            </a:r>
            <a:r>
              <a:rPr lang="en-US" b="1" baseline="0" dirty="0" err="1"/>
              <a:t>rdi</a:t>
            </a:r>
            <a:r>
              <a:rPr lang="en-US" b="1" baseline="0" dirty="0"/>
              <a:t> – </a:t>
            </a:r>
            <a:r>
              <a:rPr lang="en-US" b="1" baseline="0" dirty="0" err="1"/>
              <a:t>rdi</a:t>
            </a:r>
            <a:r>
              <a:rPr lang="en-US" b="1" baseline="0" dirty="0"/>
              <a:t> is needed after call to increment, so need to save</a:t>
            </a:r>
          </a:p>
          <a:p>
            <a:pPr marL="652099" lvl="1" indent="-177845">
              <a:buFontTx/>
              <a:buChar char="-"/>
            </a:pPr>
            <a:r>
              <a:rPr lang="en-US" b="0" baseline="0" dirty="0"/>
              <a:t>Draw line showing x used after call</a:t>
            </a:r>
          </a:p>
          <a:p>
            <a:pPr marL="652099" lvl="1" indent="-177845">
              <a:buFontTx/>
              <a:buChar char="-"/>
            </a:pPr>
            <a:r>
              <a:rPr lang="en-US" b="0" baseline="0" dirty="0"/>
              <a:t>use a </a:t>
            </a:r>
            <a:r>
              <a:rPr lang="en-US" b="0" baseline="0" dirty="0" err="1"/>
              <a:t>callee</a:t>
            </a:r>
            <a:r>
              <a:rPr lang="en-US" b="0" baseline="0" dirty="0"/>
              <a:t>-saved register (move into </a:t>
            </a:r>
            <a:r>
              <a:rPr lang="en-US" b="0" baseline="0" dirty="0" err="1"/>
              <a:t>rbx</a:t>
            </a:r>
            <a:r>
              <a:rPr lang="en-US" b="0" baseline="0" dirty="0"/>
              <a:t>)</a:t>
            </a:r>
          </a:p>
          <a:p>
            <a:pPr lvl="0"/>
            <a:r>
              <a:rPr lang="en-US" b="0" baseline="0" dirty="0"/>
              <a:t>But </a:t>
            </a:r>
            <a:r>
              <a:rPr lang="en-US" b="0" baseline="0" dirty="0" err="1"/>
              <a:t>call_incr</a:t>
            </a:r>
            <a:r>
              <a:rPr lang="en-US" b="0" baseline="0" dirty="0"/>
              <a:t> is a </a:t>
            </a:r>
            <a:r>
              <a:rPr lang="en-US" b="0" baseline="0" dirty="0" err="1"/>
              <a:t>callee</a:t>
            </a:r>
            <a:r>
              <a:rPr lang="en-US" b="0" baseline="0" dirty="0"/>
              <a:t>, too!</a:t>
            </a:r>
          </a:p>
          <a:p>
            <a:pPr lvl="1"/>
            <a:r>
              <a:rPr lang="en-US" b="0" baseline="0" dirty="0"/>
              <a:t>Have to </a:t>
            </a:r>
            <a:r>
              <a:rPr lang="en-US" b="1" baseline="0" dirty="0"/>
              <a:t>save %</a:t>
            </a:r>
            <a:r>
              <a:rPr lang="en-US" b="1" baseline="0" dirty="0" err="1"/>
              <a:t>rbx</a:t>
            </a:r>
            <a:r>
              <a:rPr lang="en-US" b="0" baseline="0" dirty="0"/>
              <a:t> for whoever called call_incr2 (main in this case)</a:t>
            </a:r>
          </a:p>
          <a:p>
            <a:pPr lvl="1"/>
            <a:r>
              <a:rPr lang="en-US" b="0" baseline="0" dirty="0"/>
              <a:t>So we have a </a:t>
            </a:r>
            <a:r>
              <a:rPr lang="en-US" b="0" baseline="0" dirty="0" err="1"/>
              <a:t>pushq</a:t>
            </a:r>
            <a:r>
              <a:rPr lang="en-US" b="0" baseline="0" dirty="0"/>
              <a:t> at the top to save </a:t>
            </a:r>
            <a:r>
              <a:rPr lang="en-US" b="0" baseline="0" dirty="0" err="1"/>
              <a:t>rbx</a:t>
            </a:r>
            <a:endParaRPr lang="en-US" b="1" baseline="0" dirty="0"/>
          </a:p>
          <a:p>
            <a:pPr lvl="0"/>
            <a:r>
              <a:rPr lang="en-US" b="0" baseline="0" dirty="0"/>
              <a:t>The rest is pretty much the same as first example of </a:t>
            </a:r>
            <a:r>
              <a:rPr lang="en-US" b="0" baseline="0" dirty="0" err="1"/>
              <a:t>call_incr</a:t>
            </a:r>
            <a:r>
              <a:rPr lang="en-US" b="0" baseline="0" dirty="0"/>
              <a:t>.</a:t>
            </a:r>
          </a:p>
          <a:p>
            <a:pPr marL="177845" indent="-177845">
              <a:buFontTx/>
              <a:buChar char="-"/>
            </a:pPr>
            <a:r>
              <a:rPr lang="en-US" b="0" baseline="0" dirty="0"/>
              <a:t>Set up </a:t>
            </a:r>
            <a:r>
              <a:rPr lang="en-US" b="0" baseline="0" dirty="0" err="1"/>
              <a:t>args</a:t>
            </a:r>
            <a:r>
              <a:rPr lang="en-US" b="0" baseline="0" dirty="0"/>
              <a:t> to increment (lines 4-6)</a:t>
            </a:r>
          </a:p>
          <a:p>
            <a:pPr marL="177845" indent="-177845">
              <a:buFontTx/>
              <a:buChar char="-"/>
            </a:pPr>
            <a:r>
              <a:rPr lang="en-US" b="0" baseline="0" dirty="0"/>
              <a:t>Can assume that value in </a:t>
            </a:r>
            <a:r>
              <a:rPr lang="en-US" b="0" baseline="0" dirty="0" err="1"/>
              <a:t>rbx</a:t>
            </a:r>
            <a:r>
              <a:rPr lang="en-US" b="0" baseline="0" dirty="0"/>
              <a:t> will remain the same.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8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0"/>
            <a:ext cx="5594350" cy="419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think of another way we could have done this?</a:t>
            </a:r>
          </a:p>
          <a:p>
            <a:r>
              <a:rPr lang="en-US" dirty="0"/>
              <a:t>Push %</a:t>
            </a:r>
            <a:r>
              <a:rPr lang="en-US" dirty="0" err="1"/>
              <a:t>rdi</a:t>
            </a:r>
            <a:r>
              <a:rPr lang="en-US" dirty="0"/>
              <a:t> onto the stack</a:t>
            </a:r>
          </a:p>
          <a:p>
            <a:r>
              <a:rPr lang="en-US" dirty="0"/>
              <a:t>Why did the compiler choose this way? </a:t>
            </a:r>
          </a:p>
          <a:p>
            <a:pPr lvl="1"/>
            <a:r>
              <a:rPr lang="en-US" dirty="0"/>
              <a:t>In this case it’s a wash, but if we ever use %</a:t>
            </a:r>
            <a:r>
              <a:rPr lang="en-US" dirty="0" err="1"/>
              <a:t>rbx</a:t>
            </a:r>
            <a:r>
              <a:rPr lang="en-US" dirty="0"/>
              <a:t> again, then it was worth it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1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57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4200" y="0"/>
            <a:ext cx="4217988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Now, let’s look at recursion (sort of a weird special case)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9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Popcount</a:t>
            </a:r>
            <a:r>
              <a:rPr lang="en-US" dirty="0"/>
              <a:t>: count the number of bits set to 1 in the number</a:t>
            </a:r>
          </a:p>
          <a:p>
            <a:pPr marL="177845" indent="-177845">
              <a:buFontTx/>
              <a:buChar char="-"/>
            </a:pPr>
            <a:r>
              <a:rPr lang="en-US" dirty="0"/>
              <a:t>Mask off least significant bit</a:t>
            </a:r>
          </a:p>
          <a:p>
            <a:pPr marL="177845" indent="-177845">
              <a:buFontTx/>
              <a:buChar char="-"/>
            </a:pPr>
            <a:r>
              <a:rPr lang="en-US" dirty="0"/>
              <a:t>Recurse by right-shifting argument by 1 (right shift will be logical)</a:t>
            </a:r>
          </a:p>
          <a:p>
            <a:pPr marL="177845" indent="-177845">
              <a:buFontTx/>
              <a:buChar char="-"/>
            </a:pPr>
            <a:r>
              <a:rPr lang="en-US" dirty="0"/>
              <a:t>Add </a:t>
            </a:r>
            <a:r>
              <a:rPr lang="en-US" dirty="0" err="1"/>
              <a:t>popcount</a:t>
            </a:r>
            <a:r>
              <a:rPr lang="en-US" dirty="0"/>
              <a:t> of shifted number</a:t>
            </a:r>
          </a:p>
          <a:p>
            <a:pPr marL="177845" indent="-177845">
              <a:buFontTx/>
              <a:buChar char="-"/>
            </a:pPr>
            <a:r>
              <a:rPr lang="en-US" dirty="0"/>
              <a:t>Eventually, we end up with 0 when all bits are shifted off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55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0"/>
            <a:ext cx="5594350" cy="419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First:</a:t>
            </a:r>
            <a:r>
              <a:rPr lang="en-US" baseline="0" dirty="0"/>
              <a:t> look at the test:</a:t>
            </a:r>
          </a:p>
          <a:p>
            <a:pPr lvl="1"/>
            <a:r>
              <a:rPr lang="en-US" b="1" baseline="0" dirty="0"/>
              <a:t>test </a:t>
            </a:r>
            <a:r>
              <a:rPr lang="en-US" baseline="0" dirty="0"/>
              <a:t>if </a:t>
            </a:r>
            <a:r>
              <a:rPr lang="en-US" b="1" baseline="0" dirty="0"/>
              <a:t>%</a:t>
            </a:r>
            <a:r>
              <a:rPr lang="en-US" b="1" baseline="0" dirty="0" err="1"/>
              <a:t>rdi</a:t>
            </a:r>
            <a:r>
              <a:rPr lang="en-US" baseline="0" dirty="0"/>
              <a:t> == 0 (x &amp; x = x)</a:t>
            </a:r>
          </a:p>
          <a:p>
            <a:pPr lvl="1"/>
            <a:r>
              <a:rPr lang="en-US" baseline="0" dirty="0"/>
              <a:t>If it does, then jump to the </a:t>
            </a:r>
            <a:r>
              <a:rPr lang="en-US" b="1" baseline="0" dirty="0"/>
              <a:t>ret</a:t>
            </a:r>
          </a:p>
          <a:p>
            <a:pPr lvl="0"/>
            <a:r>
              <a:rPr lang="en-US" b="0" baseline="0" dirty="0"/>
              <a:t>Note: share ret between both cases, so set </a:t>
            </a:r>
            <a:r>
              <a:rPr lang="en-US" b="0" baseline="0" dirty="0" err="1"/>
              <a:t>rax</a:t>
            </a:r>
            <a:r>
              <a:rPr lang="en-US" b="0" baseline="0" dirty="0"/>
              <a:t>=0 before jump</a:t>
            </a:r>
          </a:p>
          <a:p>
            <a:pPr lvl="0"/>
            <a:r>
              <a:rPr lang="en-US" b="0" baseline="0" dirty="0"/>
              <a:t>Rep; ret is just because some HW doesn‘t like jumping to ret</a:t>
            </a:r>
          </a:p>
          <a:p>
            <a:pPr lvl="0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1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 is stack frame from main, below is from </a:t>
            </a:r>
            <a:r>
              <a:rPr lang="en-US" dirty="0" err="1"/>
              <a:t>pcount_r</a:t>
            </a:r>
            <a:endParaRPr lang="en-US" dirty="0"/>
          </a:p>
          <a:p>
            <a:pPr marL="177845" indent="-177845">
              <a:buFontTx/>
              <a:buChar char="-"/>
            </a:pPr>
            <a:r>
              <a:rPr lang="en-US" dirty="0"/>
              <a:t>Same trick as incr_2 </a:t>
            </a:r>
          </a:p>
          <a:p>
            <a:pPr marL="177845" indent="-177845">
              <a:buFontTx/>
              <a:buChar char="-"/>
            </a:pPr>
            <a:r>
              <a:rPr lang="en-US" dirty="0" err="1"/>
              <a:t>Pcount</a:t>
            </a:r>
            <a:r>
              <a:rPr lang="en-US" dirty="0"/>
              <a:t> needs argument after function call since it does “&amp;” afterwards (draw line)</a:t>
            </a:r>
          </a:p>
          <a:p>
            <a:pPr marL="177845" indent="-177845">
              <a:buFontTx/>
              <a:buChar char="-"/>
            </a:pPr>
            <a:r>
              <a:rPr lang="en-US" dirty="0"/>
              <a:t>But, since </a:t>
            </a:r>
            <a:r>
              <a:rPr lang="en-US" dirty="0" err="1"/>
              <a:t>rbx</a:t>
            </a:r>
            <a:r>
              <a:rPr lang="en-US" dirty="0"/>
              <a:t> is </a:t>
            </a:r>
            <a:r>
              <a:rPr lang="en-US" dirty="0" err="1"/>
              <a:t>callee</a:t>
            </a:r>
            <a:r>
              <a:rPr lang="en-US" dirty="0"/>
              <a:t> saved, need to preserve old value by pushing it</a:t>
            </a:r>
          </a:p>
          <a:p>
            <a:pPr marL="177845" indent="-177845">
              <a:buFontTx/>
              <a:buChar char="-"/>
            </a:pPr>
            <a:r>
              <a:rPr lang="en-US" dirty="0"/>
              <a:t>Side note: </a:t>
            </a:r>
            <a:r>
              <a:rPr lang="en-US" dirty="0" err="1"/>
              <a:t>shr</a:t>
            </a:r>
            <a:r>
              <a:rPr lang="en-US" dirty="0"/>
              <a:t> is assumed shift by 1 unless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Upper-right table shows </a:t>
            </a:r>
            <a:r>
              <a:rPr lang="en-US" dirty="0" err="1"/>
              <a:t>rbx</a:t>
            </a:r>
            <a:r>
              <a:rPr lang="en-US" dirty="0"/>
              <a:t> now being used to store x (after old </a:t>
            </a:r>
            <a:r>
              <a:rPr lang="en-US" dirty="0" err="1"/>
              <a:t>val</a:t>
            </a:r>
            <a:r>
              <a:rPr lang="en-US" dirty="0"/>
              <a:t> preserved on stack)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0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</a:t>
            </a:r>
            <a:r>
              <a:rPr lang="en-US" baseline="0" dirty="0"/>
              <a:t> out example if x = 5 (0b101) starting from top of </a:t>
            </a:r>
            <a:r>
              <a:rPr lang="en-US" baseline="0" dirty="0" err="1"/>
              <a:t>pcount</a:t>
            </a:r>
            <a:endParaRPr lang="en-US" baseline="0" dirty="0"/>
          </a:p>
          <a:p>
            <a:pPr marL="177845" indent="-177845">
              <a:buFontTx/>
              <a:buChar char="-"/>
            </a:pPr>
            <a:r>
              <a:rPr lang="en-US" baseline="0" dirty="0"/>
              <a:t>Push old %</a:t>
            </a:r>
            <a:r>
              <a:rPr lang="en-US" baseline="0" dirty="0" err="1"/>
              <a:t>rbx</a:t>
            </a:r>
            <a:r>
              <a:rPr lang="en-US" baseline="0" dirty="0"/>
              <a:t> (in diagram)</a:t>
            </a:r>
          </a:p>
          <a:p>
            <a:pPr marL="177845" indent="-177845">
              <a:buFontTx/>
              <a:buChar char="-"/>
            </a:pPr>
            <a:r>
              <a:rPr lang="en-US" baseline="0" dirty="0"/>
              <a:t>Draw register </a:t>
            </a:r>
            <a:r>
              <a:rPr lang="en-US" baseline="0" dirty="0" err="1"/>
              <a:t>rbx</a:t>
            </a:r>
            <a:r>
              <a:rPr lang="en-US" baseline="0" dirty="0"/>
              <a:t> containing 5 (saved </a:t>
            </a:r>
            <a:r>
              <a:rPr lang="en-US" baseline="0" dirty="0" err="1"/>
              <a:t>rdi</a:t>
            </a:r>
            <a:r>
              <a:rPr lang="en-US" baseline="0" dirty="0"/>
              <a:t>)</a:t>
            </a:r>
          </a:p>
          <a:p>
            <a:pPr marL="177845" indent="-177845">
              <a:buFontTx/>
              <a:buChar char="-"/>
            </a:pPr>
            <a:r>
              <a:rPr lang="en-US" baseline="0" dirty="0"/>
              <a:t>Right-shift </a:t>
            </a:r>
            <a:r>
              <a:rPr lang="en-US" baseline="0" dirty="0" err="1"/>
              <a:t>rdi</a:t>
            </a:r>
            <a:r>
              <a:rPr lang="en-US" baseline="0" dirty="0"/>
              <a:t> to get 2</a:t>
            </a:r>
          </a:p>
          <a:p>
            <a:pPr marL="177845" indent="-177845">
              <a:buFontTx/>
              <a:buChar char="-"/>
            </a:pPr>
            <a:r>
              <a:rPr lang="en-US" baseline="0" dirty="0"/>
              <a:t>Make call… (push ret in diagram, write </a:t>
            </a:r>
            <a:r>
              <a:rPr lang="en-US" baseline="0" dirty="0" err="1"/>
              <a:t>pcount</a:t>
            </a:r>
            <a:r>
              <a:rPr lang="en-US" baseline="0" dirty="0"/>
              <a:t>(2))</a:t>
            </a:r>
          </a:p>
          <a:p>
            <a:pPr marL="652099" lvl="1" indent="-177845">
              <a:buFontTx/>
              <a:buChar char="-"/>
            </a:pPr>
            <a:r>
              <a:rPr lang="en-US" baseline="0" dirty="0"/>
              <a:t>Recursive case since </a:t>
            </a:r>
            <a:r>
              <a:rPr lang="en-US" baseline="0" dirty="0" err="1"/>
              <a:t>rdi</a:t>
            </a:r>
            <a:r>
              <a:rPr lang="en-US" baseline="0" dirty="0"/>
              <a:t> != 0</a:t>
            </a:r>
          </a:p>
          <a:p>
            <a:pPr marL="652099" lvl="1" indent="-177845">
              <a:buFontTx/>
              <a:buChar char="-"/>
            </a:pPr>
            <a:r>
              <a:rPr lang="en-US" baseline="0" dirty="0"/>
              <a:t>Now, push </a:t>
            </a:r>
            <a:r>
              <a:rPr lang="en-US" baseline="0" dirty="0" err="1"/>
              <a:t>rbx</a:t>
            </a:r>
            <a:r>
              <a:rPr lang="en-US" baseline="0" dirty="0"/>
              <a:t> (5) onto stack</a:t>
            </a:r>
          </a:p>
          <a:p>
            <a:pPr marL="652099" lvl="1" indent="-177845">
              <a:buFontTx/>
              <a:buChar char="-"/>
            </a:pPr>
            <a:r>
              <a:rPr lang="en-US" baseline="0" dirty="0"/>
              <a:t>Replace 5 with 2 in </a:t>
            </a:r>
            <a:r>
              <a:rPr lang="en-US" baseline="0" dirty="0" err="1"/>
              <a:t>rbx</a:t>
            </a:r>
            <a:endParaRPr lang="en-US" baseline="0" dirty="0"/>
          </a:p>
          <a:p>
            <a:pPr marL="652099" lvl="1" indent="-177845">
              <a:buFontTx/>
              <a:buChar char="-"/>
            </a:pPr>
            <a:r>
              <a:rPr lang="en-US" baseline="0" dirty="0"/>
              <a:t>Right-shift </a:t>
            </a:r>
            <a:r>
              <a:rPr lang="en-US" baseline="0" dirty="0" err="1"/>
              <a:t>rdi</a:t>
            </a:r>
            <a:r>
              <a:rPr lang="en-US" baseline="0" dirty="0"/>
              <a:t> to get 1</a:t>
            </a:r>
          </a:p>
          <a:p>
            <a:pPr marL="652099" lvl="1" indent="-177845">
              <a:buFontTx/>
              <a:buChar char="-"/>
            </a:pPr>
            <a:r>
              <a:rPr lang="en-US" baseline="0" dirty="0"/>
              <a:t>Make call… (push ret, write </a:t>
            </a:r>
            <a:r>
              <a:rPr lang="en-US" baseline="0" dirty="0" err="1"/>
              <a:t>pcount</a:t>
            </a:r>
            <a:r>
              <a:rPr lang="en-US" baseline="0" dirty="0"/>
              <a:t>(1))</a:t>
            </a:r>
          </a:p>
          <a:p>
            <a:pPr marL="1126352" lvl="2" indent="-177845">
              <a:buFontTx/>
              <a:buChar char="-"/>
            </a:pPr>
            <a:r>
              <a:rPr lang="en-US" baseline="0" dirty="0"/>
              <a:t>Recursive case, </a:t>
            </a:r>
            <a:r>
              <a:rPr lang="en-US" baseline="0" dirty="0" err="1"/>
              <a:t>rdi</a:t>
            </a:r>
            <a:r>
              <a:rPr lang="en-US" baseline="0" dirty="0"/>
              <a:t> != 0</a:t>
            </a:r>
          </a:p>
          <a:p>
            <a:pPr marL="1126352" lvl="2" indent="-177845">
              <a:buFontTx/>
              <a:buChar char="-"/>
            </a:pPr>
            <a:r>
              <a:rPr lang="en-US" baseline="0" dirty="0"/>
              <a:t>Push </a:t>
            </a:r>
            <a:r>
              <a:rPr lang="en-US" baseline="0" dirty="0" err="1"/>
              <a:t>rbx</a:t>
            </a:r>
            <a:r>
              <a:rPr lang="en-US" baseline="0" dirty="0"/>
              <a:t> (2)</a:t>
            </a:r>
          </a:p>
          <a:p>
            <a:pPr marL="1126352" lvl="2" indent="-177845">
              <a:buFontTx/>
              <a:buChar char="-"/>
            </a:pPr>
            <a:r>
              <a:rPr lang="en-US" baseline="0" dirty="0"/>
              <a:t>Overwrite </a:t>
            </a:r>
            <a:r>
              <a:rPr lang="en-US" baseline="0" dirty="0" err="1"/>
              <a:t>rbx</a:t>
            </a:r>
            <a:r>
              <a:rPr lang="en-US" baseline="0" dirty="0"/>
              <a:t> with 1</a:t>
            </a:r>
          </a:p>
          <a:p>
            <a:pPr marL="1126352" lvl="2" indent="-177845">
              <a:buFontTx/>
              <a:buChar char="-"/>
            </a:pPr>
            <a:r>
              <a:rPr lang="en-US" baseline="0" dirty="0"/>
              <a:t>Right-shift </a:t>
            </a:r>
            <a:r>
              <a:rPr lang="en-US" baseline="0" dirty="0" err="1"/>
              <a:t>rdi</a:t>
            </a:r>
            <a:r>
              <a:rPr lang="en-US" baseline="0" dirty="0"/>
              <a:t> to get 0</a:t>
            </a:r>
          </a:p>
          <a:p>
            <a:pPr marL="1126352" lvl="2" indent="-177845">
              <a:buFontTx/>
              <a:buChar char="-"/>
            </a:pPr>
            <a:r>
              <a:rPr lang="en-US" baseline="0" dirty="0"/>
              <a:t>Make call… (push ret, </a:t>
            </a:r>
            <a:r>
              <a:rPr lang="en-US" baseline="0" dirty="0" err="1"/>
              <a:t>pcount</a:t>
            </a:r>
            <a:r>
              <a:rPr lang="en-US" baseline="0" dirty="0"/>
              <a:t>(0))</a:t>
            </a:r>
          </a:p>
          <a:p>
            <a:pPr marL="1600606" lvl="3" indent="-177845">
              <a:buFontTx/>
              <a:buChar char="-"/>
            </a:pPr>
            <a:r>
              <a:rPr lang="en-US" baseline="0" dirty="0"/>
              <a:t>Base case!</a:t>
            </a:r>
          </a:p>
          <a:p>
            <a:pPr marL="1600606" lvl="3" indent="-177845">
              <a:buFontTx/>
              <a:buChar char="-"/>
            </a:pPr>
            <a:r>
              <a:rPr lang="en-US" baseline="0" dirty="0"/>
              <a:t>Return…</a:t>
            </a:r>
          </a:p>
          <a:p>
            <a:pPr marL="1126352" lvl="2" indent="-177845">
              <a:buFontTx/>
              <a:buChar char="-"/>
            </a:pPr>
            <a:r>
              <a:rPr lang="en-US" baseline="0" dirty="0"/>
              <a:t>Perform </a:t>
            </a:r>
            <a:r>
              <a:rPr lang="en-US" baseline="0" dirty="0" err="1"/>
              <a:t>andl</a:t>
            </a:r>
            <a:r>
              <a:rPr lang="en-US" baseline="0" dirty="0"/>
              <a:t>, compute return, pop </a:t>
            </a:r>
            <a:r>
              <a:rPr lang="en-US" baseline="0" dirty="0" err="1"/>
              <a:t>rbx</a:t>
            </a:r>
            <a:endParaRPr lang="en-US" baseline="0" dirty="0"/>
          </a:p>
          <a:p>
            <a:pPr marL="652099" lvl="1" indent="-177845">
              <a:buFontTx/>
              <a:buChar char="-"/>
            </a:pPr>
            <a:r>
              <a:rPr lang="en-US" baseline="0" dirty="0"/>
              <a:t>Perform </a:t>
            </a:r>
            <a:r>
              <a:rPr lang="en-US" baseline="0" dirty="0" err="1"/>
              <a:t>andl</a:t>
            </a:r>
            <a:r>
              <a:rPr lang="en-US" baseline="0" dirty="0"/>
              <a:t>, compute return, pop </a:t>
            </a:r>
            <a:r>
              <a:rPr lang="en-US" baseline="0" dirty="0" err="1"/>
              <a:t>rbx</a:t>
            </a:r>
            <a:r>
              <a:rPr lang="en-US" baseline="0" dirty="0"/>
              <a:t> back to what main expects</a:t>
            </a:r>
          </a:p>
          <a:p>
            <a:pPr marL="177845" indent="-177845">
              <a:buFontTx/>
              <a:buChar char="-"/>
            </a:pPr>
            <a:r>
              <a:rPr lang="en-US" baseline="0" dirty="0"/>
              <a:t>We’ve popped off all values when we return to main, so ret to main has the right address</a:t>
            </a:r>
          </a:p>
          <a:p>
            <a:pPr marL="177845" indent="-177845">
              <a:buFontTx/>
              <a:buChar char="-"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0"/>
            <a:ext cx="7461250" cy="559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(on handout)</a:t>
            </a:r>
          </a:p>
          <a:p>
            <a:r>
              <a:rPr lang="en-US" sz="1000" dirty="0"/>
              <a:t>Another simple function to see what happens when we need to use the stack for locals</a:t>
            </a:r>
          </a:p>
          <a:p>
            <a:pPr marL="177845" indent="-177845">
              <a:buFontTx/>
              <a:buChar char="-"/>
            </a:pPr>
            <a:r>
              <a:rPr lang="en-US" sz="1000" dirty="0"/>
              <a:t>Address p, value </a:t>
            </a:r>
            <a:r>
              <a:rPr lang="en-US" sz="1000" dirty="0" err="1"/>
              <a:t>val</a:t>
            </a:r>
            <a:endParaRPr lang="en-US" sz="1000" dirty="0"/>
          </a:p>
          <a:p>
            <a:pPr marL="177845" indent="-177845">
              <a:buFontTx/>
              <a:buChar char="-"/>
            </a:pPr>
            <a:r>
              <a:rPr lang="en-US" sz="1000" dirty="0"/>
              <a:t>Add </a:t>
            </a:r>
            <a:r>
              <a:rPr lang="en-US" sz="1000" dirty="0" err="1"/>
              <a:t>val</a:t>
            </a:r>
            <a:r>
              <a:rPr lang="en-US" sz="1000" dirty="0"/>
              <a:t> to whatever is stored at p, store back at p</a:t>
            </a:r>
          </a:p>
          <a:p>
            <a:pPr marL="177845" indent="-177845">
              <a:buFontTx/>
              <a:buChar char="-"/>
            </a:pPr>
            <a:endParaRPr lang="en-US" sz="1000" dirty="0"/>
          </a:p>
          <a:p>
            <a:pPr marL="177845" indent="-177845">
              <a:buFontTx/>
              <a:buChar char="-"/>
            </a:pPr>
            <a:r>
              <a:rPr lang="en-US" sz="1000" dirty="0"/>
              <a:t>Go through assembly: x </a:t>
            </a:r>
            <a:r>
              <a:rPr lang="en-US" sz="1000" dirty="0">
                <a:sym typeface="Wingdings" pitchFamily="2" charset="2"/>
              </a:rPr>
              <a:t> </a:t>
            </a:r>
            <a:r>
              <a:rPr lang="en-US" sz="1000" dirty="0" err="1">
                <a:sym typeface="Wingdings" pitchFamily="2" charset="2"/>
              </a:rPr>
              <a:t>rax</a:t>
            </a:r>
            <a:r>
              <a:rPr lang="en-US" sz="1000" dirty="0">
                <a:sym typeface="Wingdings" pitchFamily="2" charset="2"/>
              </a:rPr>
              <a:t>, add </a:t>
            </a:r>
            <a:r>
              <a:rPr lang="en-US" sz="1000" dirty="0" err="1">
                <a:sym typeface="Wingdings" pitchFamily="2" charset="2"/>
              </a:rPr>
              <a:t>rax</a:t>
            </a:r>
            <a:r>
              <a:rPr lang="en-US" sz="1000" dirty="0">
                <a:sym typeface="Wingdings" pitchFamily="2" charset="2"/>
              </a:rPr>
              <a:t> to </a:t>
            </a:r>
            <a:r>
              <a:rPr lang="en-US" sz="1000" dirty="0" err="1">
                <a:sym typeface="Wingdings" pitchFamily="2" charset="2"/>
              </a:rPr>
              <a:t>rsi</a:t>
            </a:r>
            <a:r>
              <a:rPr lang="en-US" sz="1000" dirty="0">
                <a:sym typeface="Wingdings" pitchFamily="2" charset="2"/>
              </a:rPr>
              <a:t> (</a:t>
            </a:r>
            <a:r>
              <a:rPr lang="en-US" sz="1000" dirty="0" err="1">
                <a:sym typeface="Wingdings" pitchFamily="2" charset="2"/>
              </a:rPr>
              <a:t>val</a:t>
            </a:r>
            <a:r>
              <a:rPr lang="en-US" sz="1000" dirty="0">
                <a:sym typeface="Wingdings" pitchFamily="2" charset="2"/>
              </a:rPr>
              <a:t>), store back to mem</a:t>
            </a:r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78843" y="0"/>
            <a:ext cx="3120390" cy="489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3120390" cy="489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3786691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call: do “and” operation, add result to return </a:t>
            </a:r>
          </a:p>
          <a:p>
            <a:r>
              <a:rPr lang="en-US" dirty="0"/>
              <a:t>Still have old </a:t>
            </a:r>
            <a:r>
              <a:rPr lang="en-US" dirty="0" err="1"/>
              <a:t>rbx</a:t>
            </a:r>
            <a:r>
              <a:rPr lang="en-US" dirty="0"/>
              <a:t> preserved on stack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6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up stack, replace </a:t>
            </a:r>
            <a:r>
              <a:rPr lang="en-US" dirty="0" err="1"/>
              <a:t>rbx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1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0"/>
            <a:ext cx="5594350" cy="419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“it just works!”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8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CSAPP considers the Return Address to be part of the Caller’s stack frame.  (e.g. page 240)</a:t>
            </a:r>
          </a:p>
          <a:p>
            <a:r>
              <a:rPr lang="en-US" baseline="0" dirty="0"/>
              <a:t>WE will instead follow what is described in </a:t>
            </a:r>
            <a:r>
              <a:rPr lang="en-US" baseline="0"/>
              <a:t>the ntel </a:t>
            </a:r>
            <a:r>
              <a:rPr lang="en-US" baseline="0" dirty="0"/>
              <a:t>docs:</a:t>
            </a:r>
          </a:p>
          <a:p>
            <a:r>
              <a:rPr lang="en-US" baseline="0" dirty="0"/>
              <a:t>http://refspecs.linux-foundation.org/elf/x86_64-abi-0.95.pdf#page=16</a:t>
            </a:r>
          </a:p>
          <a:p>
            <a:r>
              <a:rPr lang="en-US" dirty="0"/>
              <a:t>http://www.sco.com/developers/devspecs/abi386-4.pdf#page=36</a:t>
            </a:r>
          </a:p>
          <a:p>
            <a:r>
              <a:rPr lang="en-US" dirty="0"/>
              <a:t>http://refspecs.linuxfoundation.org/lsb.shtml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79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87775" y="114300"/>
            <a:ext cx="5732463" cy="4300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produce executables?</a:t>
            </a:r>
          </a:p>
          <a:p>
            <a:pPr marL="177845" indent="-177845">
              <a:buFontTx/>
              <a:buChar char="-"/>
            </a:pPr>
            <a:r>
              <a:rPr lang="en-US" dirty="0"/>
              <a:t>Last testable material for midterm.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99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73163" y="200025"/>
            <a:ext cx="9986963" cy="7491413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dirty="0"/>
              <a:t>With large projects, have multiple files that we need to combine into a single executable</a:t>
            </a:r>
          </a:p>
          <a:p>
            <a:pPr marL="177845" indent="-177845">
              <a:buFontTx/>
              <a:buChar char="-"/>
            </a:pPr>
            <a:r>
              <a:rPr lang="en-US" dirty="0"/>
              <a:t>Compiler produces </a:t>
            </a:r>
            <a:r>
              <a:rPr lang="en-US" dirty="0" err="1"/>
              <a:t>asm</a:t>
            </a:r>
            <a:endParaRPr lang="en-US" dirty="0"/>
          </a:p>
          <a:p>
            <a:pPr marL="177845" indent="-177845">
              <a:buFontTx/>
              <a:buChar char="-"/>
            </a:pPr>
            <a:r>
              <a:rPr lang="en-US" dirty="0"/>
              <a:t>Assembler produces object files</a:t>
            </a:r>
          </a:p>
          <a:p>
            <a:pPr marL="177845" indent="-177845">
              <a:buFontTx/>
              <a:buChar char="-"/>
            </a:pPr>
            <a:r>
              <a:rPr lang="en-US" dirty="0"/>
              <a:t>Linker produces executable</a:t>
            </a:r>
          </a:p>
          <a:p>
            <a:pPr marL="177845" indent="-177845">
              <a:buFontTx/>
              <a:buChar char="-"/>
            </a:pPr>
            <a:r>
              <a:rPr lang="en-US" dirty="0"/>
              <a:t>Loader actually runs the code</a:t>
            </a:r>
          </a:p>
        </p:txBody>
      </p:sp>
    </p:spTree>
    <p:extLst>
      <p:ext uri="{BB962C8B-B14F-4D97-AF65-F5344CB8AC3E}">
        <p14:creationId xmlns:p14="http://schemas.microsoft.com/office/powerpoint/2010/main" val="22800017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 we say “compiler” to mean the entire process, but here we’re just talking about the first step!</a:t>
            </a:r>
          </a:p>
          <a:p>
            <a:pPr marL="177845" indent="-177845">
              <a:buFontTx/>
              <a:buChar char="-"/>
            </a:pPr>
            <a:r>
              <a:rPr lang="en-US" dirty="0"/>
              <a:t>Entire courses dedicated to this! Take 401, it’s super cool!</a:t>
            </a:r>
          </a:p>
          <a:p>
            <a:pPr marL="177845" indent="-177845">
              <a:buFontTx/>
              <a:buChar char="-"/>
            </a:pPr>
            <a:r>
              <a:rPr lang="en-US" dirty="0"/>
              <a:t>Can ask compilers to “try harder” to optimize performance, code size, etc.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73163" y="200025"/>
            <a:ext cx="9986963" cy="7491413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run </a:t>
            </a:r>
            <a:r>
              <a:rPr lang="en-US" dirty="0" err="1"/>
              <a:t>gcc</a:t>
            </a:r>
            <a:r>
              <a:rPr lang="en-US" dirty="0"/>
              <a:t> with –S flag to just produce </a:t>
            </a:r>
            <a:r>
              <a:rPr lang="en-US" dirty="0" err="1"/>
              <a:t>asm</a:t>
            </a:r>
            <a:r>
              <a:rPr lang="en-US" dirty="0"/>
              <a:t>.</a:t>
            </a:r>
          </a:p>
          <a:p>
            <a:r>
              <a:rPr lang="en-US" dirty="0"/>
              <a:t>https://</a:t>
            </a:r>
            <a:r>
              <a:rPr lang="en-US" dirty="0" err="1"/>
              <a:t>godbolt.org</a:t>
            </a:r>
            <a:r>
              <a:rPr lang="en-US" dirty="0"/>
              <a:t>/g/5hQk8a</a:t>
            </a:r>
          </a:p>
        </p:txBody>
      </p:sp>
    </p:spTree>
    <p:extLst>
      <p:ext uri="{BB962C8B-B14F-4D97-AF65-F5344CB8AC3E}">
        <p14:creationId xmlns:p14="http://schemas.microsoft.com/office/powerpoint/2010/main" val="21531796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ELF = executable and linkable format</a:t>
            </a:r>
          </a:p>
          <a:p>
            <a:r>
              <a:rPr lang="en-US" dirty="0"/>
              <a:t>COFF = common object file format</a:t>
            </a:r>
          </a:p>
          <a:p>
            <a:endParaRPr lang="en-US" dirty="0"/>
          </a:p>
          <a:p>
            <a:r>
              <a:rPr lang="en-US" dirty="0"/>
              <a:t>Needs to process assembly directives</a:t>
            </a:r>
          </a:p>
          <a:p>
            <a:pPr marL="177845" indent="-177845">
              <a:buFontTx/>
              <a:buChar char="-"/>
            </a:pPr>
            <a:r>
              <a:rPr lang="en-US" dirty="0"/>
              <a:t>.quad: data that comes afterwards is 8 bytes wide</a:t>
            </a:r>
          </a:p>
          <a:p>
            <a:pPr marL="177845" indent="-177845">
              <a:buFontTx/>
              <a:buChar char="-"/>
            </a:pPr>
            <a:r>
              <a:rPr lang="en-US" dirty="0"/>
              <a:t>Interpreted to produce object files</a:t>
            </a:r>
          </a:p>
          <a:p>
            <a:pPr marL="177845" indent="-177845">
              <a:buFontTx/>
              <a:buChar char="-"/>
            </a:pPr>
            <a:endParaRPr lang="en-US" dirty="0"/>
          </a:p>
          <a:p>
            <a:pPr marL="177845" indent="-177845">
              <a:buFontTx/>
              <a:buChar char="-"/>
            </a:pPr>
            <a:r>
              <a:rPr lang="en-US" dirty="0"/>
              <a:t>Machine code produced by assembler is slightly incomplete</a:t>
            </a:r>
          </a:p>
          <a:p>
            <a:pPr marL="177845" indent="-177845">
              <a:buFontTx/>
              <a:buChar char="-"/>
            </a:pPr>
            <a:r>
              <a:rPr lang="en-US" dirty="0"/>
              <a:t>Can use –c flag in </a:t>
            </a:r>
            <a:r>
              <a:rPr lang="en-US" dirty="0" err="1"/>
              <a:t>gcc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0"/>
            <a:ext cx="7461250" cy="559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Return</a:t>
            </a:r>
          </a:p>
          <a:p>
            <a:pPr lvl="1"/>
            <a:r>
              <a:rPr lang="en-US" b="0" dirty="0"/>
              <a:t>Pop </a:t>
            </a:r>
            <a:r>
              <a:rPr lang="en-US" b="0" baseline="0" dirty="0"/>
              <a:t>return address from stack</a:t>
            </a:r>
          </a:p>
          <a:p>
            <a:pPr lvl="1"/>
            <a:r>
              <a:rPr lang="en-US" b="0" baseline="0" dirty="0"/>
              <a:t>Jump</a:t>
            </a:r>
          </a:p>
          <a:p>
            <a:pPr lvl="1"/>
            <a:r>
              <a:rPr lang="en-US" b="0" baseline="0" dirty="0"/>
              <a:t>Like </a:t>
            </a:r>
            <a:r>
              <a:rPr lang="en-US" b="1" baseline="0" dirty="0"/>
              <a:t>pop %rip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78843" y="0"/>
            <a:ext cx="3120390" cy="489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3120390" cy="489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631822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Assembly instructions to 0s and 1s.</a:t>
            </a:r>
          </a:p>
          <a:p>
            <a:pPr marL="177845" indent="-177845">
              <a:buFontTx/>
              <a:buChar char="-"/>
            </a:pPr>
            <a:r>
              <a:rPr lang="en-US" dirty="0"/>
              <a:t>If self-contained, it’s simple.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E.g., </a:t>
            </a:r>
            <a:r>
              <a:rPr lang="en-US" dirty="0" err="1"/>
              <a:t>addq</a:t>
            </a:r>
            <a:r>
              <a:rPr lang="en-US" dirty="0"/>
              <a:t> %</a:t>
            </a:r>
            <a:r>
              <a:rPr lang="en-US" dirty="0" err="1"/>
              <a:t>rdi</a:t>
            </a:r>
            <a:r>
              <a:rPr lang="en-US" dirty="0"/>
              <a:t>, %</a:t>
            </a:r>
            <a:r>
              <a:rPr lang="en-US" dirty="0" err="1"/>
              <a:t>rsi</a:t>
            </a:r>
            <a:r>
              <a:rPr lang="en-US" dirty="0"/>
              <a:t> doesn’t require other info</a:t>
            </a:r>
          </a:p>
          <a:p>
            <a:pPr marL="177845" indent="-177845">
              <a:buFontTx/>
              <a:buChar char="-"/>
            </a:pPr>
            <a:r>
              <a:rPr lang="en-US" dirty="0"/>
              <a:t>What operand does call take?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An address, but written as a label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We don’t know what that address is, because we haven’t made the executable!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Want the ability to combine multiple files, so we don’t know yet exactly where this stuff will end up.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Chicken-and-egg problem: need locations to build executable, need executable to get locations</a:t>
            </a:r>
          </a:p>
          <a:p>
            <a:pPr marL="177845" indent="-177845">
              <a:buFontTx/>
              <a:buChar char="-"/>
            </a:pPr>
            <a:r>
              <a:rPr lang="en-US" dirty="0"/>
              <a:t>What to do? Leave a note for the linker, in the form of…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these notes look like?</a:t>
            </a:r>
          </a:p>
          <a:p>
            <a:pPr marL="177845" indent="-177845">
              <a:buFontTx/>
              <a:buChar char="-"/>
            </a:pPr>
            <a:r>
              <a:rPr lang="en-US" dirty="0"/>
              <a:t>Symbol table: list of important labels that I </a:t>
            </a:r>
            <a:r>
              <a:rPr lang="en-US" i="1" dirty="0"/>
              <a:t>have </a:t>
            </a:r>
            <a:r>
              <a:rPr lang="en-US" i="0" dirty="0"/>
              <a:t>(stuff already in your fridge)</a:t>
            </a:r>
            <a:endParaRPr lang="en-US" i="1" dirty="0"/>
          </a:p>
          <a:p>
            <a:pPr marL="177845" indent="-177845">
              <a:buFontTx/>
              <a:buChar char="-"/>
            </a:pPr>
            <a:r>
              <a:rPr lang="en-US" dirty="0"/>
              <a:t>Relocation table: labels that I </a:t>
            </a:r>
            <a:r>
              <a:rPr lang="en-US" i="1" dirty="0"/>
              <a:t>need</a:t>
            </a:r>
            <a:r>
              <a:rPr lang="en-US" i="0" dirty="0"/>
              <a:t> (recipe list: stuff that I need to buy)</a:t>
            </a:r>
          </a:p>
          <a:p>
            <a:pPr marL="177845" indent="-177845">
              <a:buFontTx/>
              <a:buChar char="-"/>
            </a:pPr>
            <a:endParaRPr lang="en-US" i="0" dirty="0"/>
          </a:p>
          <a:p>
            <a:pPr marL="177845" indent="-177845">
              <a:buFontTx/>
              <a:buChar char="-"/>
            </a:pPr>
            <a:r>
              <a:rPr lang="en-US" i="0" dirty="0"/>
              <a:t>When combining object files, need to satisfy each relocation table.</a:t>
            </a:r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2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segment: partially completed machine code (instructions)</a:t>
            </a:r>
          </a:p>
          <a:p>
            <a:r>
              <a:rPr lang="en-US" dirty="0"/>
              <a:t>Static data: globally defined data (static data / literals in mem)</a:t>
            </a:r>
          </a:p>
          <a:p>
            <a:r>
              <a:rPr lang="en-US" dirty="0"/>
              <a:t>Relocation/symbol tables: just talked about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77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14363"/>
            <a:ext cx="4749800" cy="3562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138" y="4531595"/>
            <a:ext cx="6103036" cy="429402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7" tIns="47418" rIns="94837" bIns="47418">
            <a:prstTxWarp prst="textNoShape">
              <a:avLst/>
            </a:prstTxWarp>
          </a:bodyPr>
          <a:lstStyle/>
          <a:p>
            <a:pPr marL="177845" indent="-177845">
              <a:buFontTx/>
              <a:buChar char="-"/>
            </a:pPr>
            <a:r>
              <a:rPr lang="en-US" dirty="0"/>
              <a:t>The step that actually produces executable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Default name: </a:t>
            </a:r>
            <a:r>
              <a:rPr lang="en-US" dirty="0" err="1"/>
              <a:t>a.out</a:t>
            </a:r>
            <a:endParaRPr lang="en-US" dirty="0"/>
          </a:p>
          <a:p>
            <a:pPr marL="177845" indent="-177845">
              <a:buFontTx/>
              <a:buChar char="-"/>
            </a:pPr>
            <a:r>
              <a:rPr lang="en-US" dirty="0"/>
              <a:t>Will fail if there are unmet dependencies</a:t>
            </a:r>
          </a:p>
          <a:p>
            <a:pPr marL="177845" indent="-177845">
              <a:buFontTx/>
              <a:buChar char="-"/>
            </a:pPr>
            <a:r>
              <a:rPr lang="en-US" dirty="0"/>
              <a:t>Can compile files separately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107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Concatenate text and data segments</a:t>
            </a:r>
          </a:p>
          <a:p>
            <a:pPr marL="177845" indent="-177845">
              <a:buFontTx/>
              <a:buChar char="-"/>
            </a:pPr>
            <a:r>
              <a:rPr lang="en-US" dirty="0"/>
              <a:t>now, knowing final location, can resolve labels using relocation table to look them up</a:t>
            </a:r>
          </a:p>
          <a:p>
            <a:pPr marL="177845" indent="-177845">
              <a:buFontTx/>
              <a:buChar char="-"/>
            </a:pPr>
            <a:r>
              <a:rPr lang="en-US" dirty="0"/>
              <a:t>For each symbol in relocation table: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Try to look up in symbol table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Replace with new location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Or, fail.</a:t>
            </a:r>
          </a:p>
          <a:p>
            <a:pPr marL="177845" indent="-17784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462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73163" y="200025"/>
            <a:ext cx="9986963" cy="7491413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from machine code back to assembly.</a:t>
            </a:r>
          </a:p>
          <a:p>
            <a:r>
              <a:rPr lang="en-US" dirty="0"/>
              <a:t>(lab 2!)</a:t>
            </a:r>
          </a:p>
          <a:p>
            <a:endParaRPr lang="en-US" dirty="0"/>
          </a:p>
          <a:p>
            <a:r>
              <a:rPr lang="en-US" dirty="0"/>
              <a:t>More on this in HW3.</a:t>
            </a:r>
          </a:p>
          <a:p>
            <a:pPr marL="177845" indent="-177845">
              <a:buFontTx/>
              <a:buChar char="-"/>
            </a:pPr>
            <a:r>
              <a:rPr lang="en-US" dirty="0"/>
              <a:t>Lefthand side is instruction addresses.</a:t>
            </a:r>
          </a:p>
          <a:p>
            <a:pPr marL="177845" indent="-177845">
              <a:buFontTx/>
              <a:buChar char="-"/>
            </a:pPr>
            <a:r>
              <a:rPr lang="en-US" dirty="0"/>
              <a:t>Middle column is actual machine code.</a:t>
            </a:r>
          </a:p>
          <a:p>
            <a:pPr marL="177845" indent="-177845">
              <a:buFontTx/>
              <a:buChar char="-"/>
            </a:pPr>
            <a:r>
              <a:rPr lang="en-US" dirty="0"/>
              <a:t>Righthand column is interpreted assembly, based on machine code bytes</a:t>
            </a:r>
          </a:p>
          <a:p>
            <a:pPr marL="177845" indent="-177845">
              <a:buFontTx/>
              <a:buChar char="-"/>
            </a:pPr>
            <a:r>
              <a:rPr lang="en-US" dirty="0"/>
              <a:t>Addresses refer to first byte of instruction</a:t>
            </a:r>
          </a:p>
        </p:txBody>
      </p:sp>
    </p:spTree>
    <p:extLst>
      <p:ext uri="{BB962C8B-B14F-4D97-AF65-F5344CB8AC3E}">
        <p14:creationId xmlns:p14="http://schemas.microsoft.com/office/powerpoint/2010/main" val="8308103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73163" y="200025"/>
            <a:ext cx="9986963" cy="7491413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executable! Anything that can run on your computer is just machine code.</a:t>
            </a:r>
          </a:p>
          <a:p>
            <a:pPr marL="177845" indent="-177845">
              <a:buFontTx/>
              <a:buChar char="-"/>
            </a:pPr>
            <a:r>
              <a:rPr lang="en-US" dirty="0"/>
              <a:t>Not supposed to do this </a:t>
            </a:r>
            <a:r>
              <a:rPr lang="en-US" dirty="0">
                <a:sym typeface="Wingdings" pitchFamily="2" charset="2"/>
              </a:rPr>
              <a:t> </a:t>
            </a:r>
          </a:p>
          <a:p>
            <a:pPr marL="177845" indent="-177845">
              <a:buFontTx/>
              <a:buChar char="-"/>
            </a:pPr>
            <a:r>
              <a:rPr lang="en-US" dirty="0">
                <a:sym typeface="Wingdings" pitchFamily="2" charset="2"/>
              </a:rPr>
              <a:t>It’s really difficult to reverse-engineer (lab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23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14363"/>
            <a:ext cx="4749800" cy="3562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138" y="4531595"/>
            <a:ext cx="6103036" cy="429402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37" tIns="47418" rIns="94837" bIns="47418">
            <a:prstTxWarp prst="textNoShape">
              <a:avLst/>
            </a:prstTxWarp>
          </a:bodyPr>
          <a:lstStyle/>
          <a:p>
            <a:r>
              <a:rPr lang="en-US" dirty="0"/>
              <a:t>Start up process</a:t>
            </a:r>
          </a:p>
          <a:p>
            <a:pPr marL="177845" indent="-177845">
              <a:buFontTx/>
              <a:buChar char="-"/>
            </a:pPr>
            <a:r>
              <a:rPr lang="en-US" dirty="0"/>
              <a:t>Set up memory, move data into the right place</a:t>
            </a:r>
          </a:p>
          <a:p>
            <a:pPr marL="177845" indent="-177845">
              <a:buFontTx/>
              <a:buChar char="-"/>
            </a:pPr>
            <a:r>
              <a:rPr lang="en-US" dirty="0"/>
              <a:t>Initialize registers.</a:t>
            </a:r>
          </a:p>
          <a:p>
            <a:endParaRPr lang="en-US" dirty="0"/>
          </a:p>
          <a:p>
            <a:r>
              <a:rPr lang="en-US" dirty="0"/>
              <a:t>Monday: arrays and structs!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0"/>
            <a:ext cx="7461250" cy="559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(on</a:t>
            </a:r>
            <a:r>
              <a:rPr lang="en-US" b="1" baseline="0" dirty="0"/>
              <a:t> </a:t>
            </a:r>
            <a:r>
              <a:rPr lang="en-US" b="1" dirty="0"/>
              <a:t>handout)</a:t>
            </a:r>
          </a:p>
          <a:p>
            <a:pPr marL="177845" indent="-177845">
              <a:buFontTx/>
              <a:buChar char="-"/>
            </a:pPr>
            <a:r>
              <a:rPr lang="en-US" dirty="0" err="1"/>
              <a:t>call_incr</a:t>
            </a:r>
            <a:r>
              <a:rPr lang="en-US" dirty="0"/>
              <a:t> calls increment with a pointer to </a:t>
            </a:r>
            <a:r>
              <a:rPr lang="en-US" dirty="0" err="1"/>
              <a:t>val</a:t>
            </a:r>
            <a:r>
              <a:rPr lang="en-US" dirty="0"/>
              <a:t> 351, and the value 100</a:t>
            </a:r>
          </a:p>
          <a:p>
            <a:pPr marL="177845" indent="-177845">
              <a:buFontTx/>
              <a:buChar char="-"/>
            </a:pPr>
            <a:r>
              <a:rPr lang="en-US" dirty="0"/>
              <a:t>Already have return address to somewhere within main pushed on to the stack (</a:t>
            </a:r>
            <a:r>
              <a:rPr lang="en-US" dirty="0" err="1"/>
              <a:t>call_incr’s</a:t>
            </a:r>
            <a:r>
              <a:rPr lang="en-US" dirty="0"/>
              <a:t> caller)</a:t>
            </a:r>
          </a:p>
          <a:p>
            <a:pPr marL="652099" lvl="1" indent="-177845">
              <a:buFontTx/>
              <a:buChar char="-"/>
            </a:pPr>
            <a:r>
              <a:rPr lang="en-US" dirty="0"/>
              <a:t>Everything higher up part of main’s stack frame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78843" y="0"/>
            <a:ext cx="3120390" cy="489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3120390" cy="489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25900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0"/>
            <a:ext cx="7461250" cy="559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dirty="0"/>
              <a:t>Allocate space on the stack for variables.</a:t>
            </a:r>
          </a:p>
          <a:p>
            <a:pPr marL="177845" indent="-177845">
              <a:buFontTx/>
              <a:buChar char="-"/>
            </a:pPr>
            <a:r>
              <a:rPr lang="en-US" dirty="0"/>
              <a:t>Even though </a:t>
            </a:r>
            <a:r>
              <a:rPr lang="en-US" dirty="0" err="1"/>
              <a:t>rsp</a:t>
            </a:r>
            <a:r>
              <a:rPr lang="en-US" dirty="0"/>
              <a:t> is special, can use normal ops on it which represent changing the stack</a:t>
            </a:r>
          </a:p>
          <a:p>
            <a:pPr marL="177845" indent="-177845">
              <a:buFontTx/>
              <a:buChar char="-"/>
            </a:pPr>
            <a:r>
              <a:rPr lang="en-US" dirty="0"/>
              <a:t>“push” 351 (v1) onto the stack using mov – move somewhere with an offset of </a:t>
            </a:r>
            <a:r>
              <a:rPr lang="en-US" dirty="0" err="1"/>
              <a:t>rsp</a:t>
            </a:r>
            <a:endParaRPr lang="en-US" dirty="0"/>
          </a:p>
          <a:p>
            <a:pPr marL="652099" lvl="1" indent="-177845">
              <a:buFontTx/>
              <a:buChar char="-"/>
            </a:pPr>
            <a:r>
              <a:rPr lang="en-US" dirty="0"/>
              <a:t>8 bytes above</a:t>
            </a:r>
          </a:p>
          <a:p>
            <a:pPr marL="177845" indent="-177845">
              <a:buFontTx/>
              <a:buChar char="-"/>
            </a:pPr>
            <a:r>
              <a:rPr lang="en-US" dirty="0"/>
              <a:t>V1 needs to be on the stack because we need to use its address (can’t use address of something in a register)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78843" y="0"/>
            <a:ext cx="3120390" cy="489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3120390" cy="489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269227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0"/>
            <a:ext cx="7461250" cy="559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4">
              <a:defRPr/>
            </a:pPr>
            <a:r>
              <a:rPr lang="en-US" dirty="0">
                <a:latin typeface="Roboto" charset="0"/>
                <a:ea typeface="Roboto" charset="0"/>
                <a:cs typeface="Roboto" charset="0"/>
              </a:rPr>
              <a:t>Every procedure shares same registers, so need to set up arguments for increment</a:t>
            </a:r>
          </a:p>
          <a:p>
            <a:pPr defTabSz="931734">
              <a:defRPr/>
            </a:pP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First parameter: </a:t>
            </a:r>
            <a:r>
              <a:rPr lang="en-US" b="1" baseline="0" dirty="0">
                <a:latin typeface="Roboto" charset="0"/>
                <a:ea typeface="Roboto" charset="0"/>
                <a:cs typeface="Roboto" charset="0"/>
              </a:rPr>
              <a:t>&amp;v1 – want address, not value</a:t>
            </a:r>
          </a:p>
          <a:p>
            <a:pPr lvl="1" defTabSz="931734">
              <a:defRPr/>
            </a:pPr>
            <a:r>
              <a:rPr lang="en-US" b="1" dirty="0">
                <a:latin typeface="Roboto" charset="0"/>
                <a:ea typeface="Roboto" charset="0"/>
                <a:cs typeface="Roboto" charset="0"/>
              </a:rPr>
              <a:t>8(%</a:t>
            </a:r>
            <a:r>
              <a:rPr lang="en-US" b="1" dirty="0" err="1">
                <a:latin typeface="Roboto" charset="0"/>
                <a:ea typeface="Roboto" charset="0"/>
                <a:cs typeface="Roboto" charset="0"/>
              </a:rPr>
              <a:t>rsp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)</a:t>
            </a:r>
            <a:r>
              <a:rPr lang="en-US" b="1" baseline="0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b="0" baseline="0" dirty="0">
                <a:latin typeface="Roboto" charset="0"/>
                <a:ea typeface="Roboto" charset="0"/>
                <a:cs typeface="Roboto" charset="0"/>
              </a:rPr>
              <a:t>is the address of that value on our stack</a:t>
            </a:r>
          </a:p>
          <a:p>
            <a:pPr defTabSz="931734">
              <a:defRPr/>
            </a:pPr>
            <a:r>
              <a:rPr lang="en-US" b="0" baseline="0" dirty="0">
                <a:latin typeface="Roboto" charset="0"/>
                <a:ea typeface="Roboto" charset="0"/>
                <a:cs typeface="Roboto" charset="0"/>
              </a:rPr>
              <a:t>Second parameter: </a:t>
            </a:r>
            <a:r>
              <a:rPr lang="en-US" b="1" baseline="0" dirty="0">
                <a:latin typeface="Roboto" charset="0"/>
                <a:ea typeface="Roboto" charset="0"/>
                <a:cs typeface="Roboto" charset="0"/>
              </a:rPr>
              <a:t>100</a:t>
            </a:r>
            <a:endParaRPr lang="en-US" b="0" dirty="0">
              <a:latin typeface="Roboto" charset="0"/>
              <a:ea typeface="Roboto" charset="0"/>
              <a:cs typeface="Roboto" charset="0"/>
            </a:endParaRPr>
          </a:p>
          <a:p>
            <a:pPr lvl="1" defTabSz="931734">
              <a:defRPr/>
            </a:pPr>
            <a:r>
              <a:rPr lang="en-US" dirty="0">
                <a:latin typeface="Roboto" charset="0"/>
                <a:ea typeface="Roboto" charset="0"/>
                <a:cs typeface="Roboto" charset="0"/>
              </a:rPr>
              <a:t>use </a:t>
            </a:r>
            <a:r>
              <a:rPr lang="en-US" b="1" dirty="0" err="1">
                <a:latin typeface="Roboto" charset="0"/>
                <a:ea typeface="Roboto" charset="0"/>
                <a:cs typeface="Roboto" charset="0"/>
              </a:rPr>
              <a:t>movl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because 100 is a small positive value that will fit in 32 bits. The high order bits of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%</a:t>
            </a:r>
            <a:r>
              <a:rPr lang="en-US" b="1" dirty="0" err="1">
                <a:latin typeface="Roboto" charset="0"/>
                <a:ea typeface="Roboto" charset="0"/>
                <a:cs typeface="Roboto" charset="0"/>
              </a:rPr>
              <a:t>rsi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 get set to zero for us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automatically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Next will be the actual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0205" y="9445117"/>
            <a:ext cx="3220161" cy="4722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078843" y="0"/>
            <a:ext cx="3120390" cy="489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120390" cy="489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177174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0"/>
            <a:ext cx="7461250" cy="559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 address of next instruction onto the</a:t>
            </a:r>
            <a:r>
              <a:rPr lang="en-US" baseline="0" dirty="0"/>
              <a:t> stack – start stack frame for increment</a:t>
            </a:r>
          </a:p>
          <a:p>
            <a:pPr lvl="1"/>
            <a:r>
              <a:rPr lang="en-US" baseline="0" dirty="0"/>
              <a:t>In this case it’s the </a:t>
            </a:r>
            <a:r>
              <a:rPr lang="en-US" b="1" baseline="0" dirty="0" err="1"/>
              <a:t>addq</a:t>
            </a:r>
            <a:endParaRPr lang="en-US" b="1" baseline="0" dirty="0"/>
          </a:p>
          <a:p>
            <a:pPr lvl="0"/>
            <a:r>
              <a:rPr lang="en-US" b="0" baseline="0" dirty="0"/>
              <a:t>Then </a:t>
            </a:r>
            <a:r>
              <a:rPr lang="en-US" b="1" baseline="0" dirty="0"/>
              <a:t>jump </a:t>
            </a:r>
            <a:r>
              <a:rPr lang="en-US" b="0" baseline="0" dirty="0"/>
              <a:t>to the </a:t>
            </a:r>
            <a:r>
              <a:rPr lang="en-US" b="1" baseline="0" dirty="0"/>
              <a:t>increment label</a:t>
            </a:r>
          </a:p>
          <a:p>
            <a:pPr lvl="0"/>
            <a:r>
              <a:rPr lang="en-US" b="0" baseline="0" dirty="0"/>
              <a:t>Like</a:t>
            </a:r>
            <a:r>
              <a:rPr lang="en-US" b="1" baseline="0" dirty="0"/>
              <a:t> push %rip+?</a:t>
            </a:r>
          </a:p>
          <a:p>
            <a:pPr lvl="0"/>
            <a:r>
              <a:rPr lang="en-US" dirty="0"/>
              <a:t>Execute</a:t>
            </a:r>
            <a:r>
              <a:rPr lang="en-US" baseline="0" dirty="0"/>
              <a:t> increment</a:t>
            </a:r>
            <a:endParaRPr lang="en-US" dirty="0"/>
          </a:p>
          <a:p>
            <a:pPr lvl="1"/>
            <a:r>
              <a:rPr lang="en-US" dirty="0"/>
              <a:t>Read initial value where</a:t>
            </a:r>
            <a:r>
              <a:rPr lang="en-US" baseline="0" dirty="0"/>
              <a:t> </a:t>
            </a:r>
            <a:r>
              <a:rPr lang="en-US" b="1" dirty="0"/>
              <a:t>%</a:t>
            </a:r>
            <a:r>
              <a:rPr lang="en-US" b="1" dirty="0" err="1"/>
              <a:t>rdi</a:t>
            </a:r>
            <a:r>
              <a:rPr lang="en-US" b="1" dirty="0"/>
              <a:t> </a:t>
            </a:r>
            <a:r>
              <a:rPr lang="en-US" b="0" dirty="0"/>
              <a:t>points</a:t>
            </a:r>
          </a:p>
          <a:p>
            <a:pPr lvl="1"/>
            <a:r>
              <a:rPr lang="en-US" dirty="0"/>
              <a:t>Save that in </a:t>
            </a:r>
            <a:r>
              <a:rPr lang="en-US" b="1" dirty="0"/>
              <a:t>%</a:t>
            </a:r>
            <a:r>
              <a:rPr lang="en-US" b="1" dirty="0" err="1"/>
              <a:t>rax</a:t>
            </a:r>
            <a:r>
              <a:rPr lang="en-US" dirty="0"/>
              <a:t>, that’s our return value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increment</a:t>
            </a:r>
            <a:r>
              <a:rPr lang="en-US" dirty="0"/>
              <a:t> </a:t>
            </a:r>
            <a:r>
              <a:rPr lang="en-US" b="1" dirty="0"/>
              <a:t>100 </a:t>
            </a:r>
            <a:r>
              <a:rPr lang="en-US" dirty="0"/>
              <a:t>with </a:t>
            </a:r>
            <a:r>
              <a:rPr lang="en-US" b="1" dirty="0" err="1"/>
              <a:t>addq</a:t>
            </a:r>
            <a:endParaRPr lang="en-US" b="1" dirty="0"/>
          </a:p>
          <a:p>
            <a:pPr lvl="1"/>
            <a:r>
              <a:rPr lang="en-US" b="0" dirty="0"/>
              <a:t>update what’s in memory</a:t>
            </a:r>
          </a:p>
          <a:p>
            <a:pPr lvl="1"/>
            <a:r>
              <a:rPr lang="en-US" b="1" baseline="0" dirty="0"/>
              <a:t>Notice: %</a:t>
            </a:r>
            <a:r>
              <a:rPr lang="en-US" b="1" baseline="0" dirty="0" err="1"/>
              <a:t>rdi</a:t>
            </a:r>
            <a:r>
              <a:rPr lang="en-US" b="1" baseline="0" dirty="0"/>
              <a:t> not pointing inside of increment’s stack frame (that’s OK)</a:t>
            </a:r>
          </a:p>
          <a:p>
            <a:pPr lvl="0"/>
            <a:r>
              <a:rPr lang="en-US" b="0" baseline="0" dirty="0"/>
              <a:t>Increment doesn’t actually push anything onto the stack, so no need to pop anything off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78843" y="0"/>
            <a:ext cx="3120390" cy="489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3120390" cy="489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316790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0"/>
            <a:ext cx="7461250" cy="5595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Return</a:t>
            </a:r>
          </a:p>
          <a:p>
            <a:pPr lvl="1"/>
            <a:r>
              <a:rPr lang="en-US" b="0" dirty="0"/>
              <a:t>Pop </a:t>
            </a:r>
            <a:r>
              <a:rPr lang="en-US" b="0" baseline="0" dirty="0"/>
              <a:t>return address from stack</a:t>
            </a:r>
          </a:p>
          <a:p>
            <a:pPr lvl="1"/>
            <a:r>
              <a:rPr lang="en-US" b="0" baseline="0" dirty="0"/>
              <a:t>Jump to </a:t>
            </a:r>
            <a:r>
              <a:rPr lang="en-US" b="0" baseline="0" dirty="0" err="1"/>
              <a:t>addq</a:t>
            </a:r>
            <a:endParaRPr lang="en-US" b="0" baseline="0" dirty="0"/>
          </a:p>
          <a:p>
            <a:pPr lvl="1"/>
            <a:r>
              <a:rPr lang="en-US" b="0" baseline="0" dirty="0"/>
              <a:t>Like </a:t>
            </a:r>
            <a:r>
              <a:rPr lang="en-US" b="1" baseline="0" dirty="0"/>
              <a:t>pop %rip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078843" y="0"/>
            <a:ext cx="3120390" cy="489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3120390" cy="489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237609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7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3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B5120FA-10EA-4BB1-BB25-987A40E2A5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7082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 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Summer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5570" y="-2231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L12:  Procedures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79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7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7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customXml" Target="../ink/ink5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8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8.png"/><Relationship Id="rId4" Type="http://schemas.openxmlformats.org/officeDocument/2006/relationships/tags" Target="../tags/tag97.xml"/><Relationship Id="rId9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tags" Target="../tags/tag10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notesSlide" Target="../notesSlides/notesSlide20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5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21" Type="http://schemas.openxmlformats.org/officeDocument/2006/relationships/tags" Target="../tags/tag197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image" Target="../media/image10.png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customXml" Target="../ink/ink8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image" Target="../media/image11.png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customXml" Target="../ink/ink9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notesSlide" Target="../notesSlides/notesSlide22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tags" Target="../tags/tag224.xml"/><Relationship Id="rId7" Type="http://schemas.openxmlformats.org/officeDocument/2006/relationships/hyperlink" Target="https://godbolt.org/z/xFCrsw" TargetMode="Externa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5.xml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30.xml"/><Relationship Id="rId4" Type="http://schemas.openxmlformats.org/officeDocument/2006/relationships/tags" Target="../tags/tag2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33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35.xml"/><Relationship Id="rId10" Type="http://schemas.openxmlformats.org/officeDocument/2006/relationships/image" Target="../media/image13.png"/><Relationship Id="rId4" Type="http://schemas.openxmlformats.org/officeDocument/2006/relationships/tags" Target="../tags/tag234.xml"/><Relationship Id="rId9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38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0.xml"/><Relationship Id="rId4" Type="http://schemas.openxmlformats.org/officeDocument/2006/relationships/tags" Target="../tags/tag239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9" Type="http://schemas.openxmlformats.org/officeDocument/2006/relationships/customXml" Target="../ink/ink27.xml"/><Relationship Id="rId21" Type="http://schemas.openxmlformats.org/officeDocument/2006/relationships/customXml" Target="../ink/ink18.xml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7" Type="http://schemas.openxmlformats.org/officeDocument/2006/relationships/notesSlide" Target="../notesSlides/notesSlide29.xml"/><Relationship Id="rId2" Type="http://schemas.openxmlformats.org/officeDocument/2006/relationships/tags" Target="../tags/tag242.xml"/><Relationship Id="rId16" Type="http://schemas.openxmlformats.org/officeDocument/2006/relationships/image" Target="../media/image17.png"/><Relationship Id="rId29" Type="http://schemas.openxmlformats.org/officeDocument/2006/relationships/customXml" Target="../ink/ink22.xml"/><Relationship Id="rId1" Type="http://schemas.openxmlformats.org/officeDocument/2006/relationships/tags" Target="../tags/tag241.xml"/><Relationship Id="rId6" Type="http://schemas.openxmlformats.org/officeDocument/2006/relationships/slideLayout" Target="../slideLayouts/slideLayout4.xml"/><Relationship Id="rId11" Type="http://schemas.openxmlformats.org/officeDocument/2006/relationships/customXml" Target="../ink/ink13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customXml" Target="../ink/ink26.xml"/><Relationship Id="rId40" Type="http://schemas.openxmlformats.org/officeDocument/2006/relationships/image" Target="../media/image29.png"/><Relationship Id="rId45" Type="http://schemas.openxmlformats.org/officeDocument/2006/relationships/customXml" Target="../ink/ink30.xml"/><Relationship Id="rId5" Type="http://schemas.openxmlformats.org/officeDocument/2006/relationships/tags" Target="../tags/tag245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customXml" Target="../ink/ink17.xml"/><Relationship Id="rId31" Type="http://schemas.openxmlformats.org/officeDocument/2006/relationships/customXml" Target="../ink/ink23.xml"/><Relationship Id="rId44" Type="http://schemas.openxmlformats.org/officeDocument/2006/relationships/image" Target="../media/image32.png"/><Relationship Id="rId4" Type="http://schemas.openxmlformats.org/officeDocument/2006/relationships/tags" Target="../tags/tag244.xml"/><Relationship Id="rId9" Type="http://schemas.openxmlformats.org/officeDocument/2006/relationships/customXml" Target="../ink/ink12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21.xml"/><Relationship Id="rId30" Type="http://schemas.openxmlformats.org/officeDocument/2006/relationships/image" Target="../media/image24.png"/><Relationship Id="rId35" Type="http://schemas.openxmlformats.org/officeDocument/2006/relationships/customXml" Target="../ink/ink25.xml"/><Relationship Id="rId43" Type="http://schemas.openxmlformats.org/officeDocument/2006/relationships/customXml" Target="../ink/ink29.xml"/><Relationship Id="rId8" Type="http://schemas.openxmlformats.org/officeDocument/2006/relationships/image" Target="../media/image30.png"/><Relationship Id="rId3" Type="http://schemas.openxmlformats.org/officeDocument/2006/relationships/tags" Target="../tags/tag243.xml"/><Relationship Id="rId12" Type="http://schemas.openxmlformats.org/officeDocument/2006/relationships/image" Target="../media/image15.png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28.png"/><Relationship Id="rId46" Type="http://schemas.openxmlformats.org/officeDocument/2006/relationships/image" Target="../media/image33.png"/><Relationship Id="rId20" Type="http://schemas.openxmlformats.org/officeDocument/2006/relationships/image" Target="../media/image19.png"/><Relationship Id="rId41" Type="http://schemas.openxmlformats.org/officeDocument/2006/relationships/customXml" Target="../ink/ink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48.xml"/><Relationship Id="rId7" Type="http://schemas.openxmlformats.org/officeDocument/2006/relationships/notesSlide" Target="../notesSlides/notesSlide30.xml"/><Relationship Id="rId12" Type="http://schemas.openxmlformats.org/officeDocument/2006/relationships/image" Target="../media/image35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slideLayout" Target="../slideLayouts/slideLayout4.xml"/><Relationship Id="rId11" Type="http://schemas.openxmlformats.org/officeDocument/2006/relationships/customXml" Target="../ink/ink32.xml"/><Relationship Id="rId5" Type="http://schemas.openxmlformats.org/officeDocument/2006/relationships/tags" Target="../tags/tag250.xml"/><Relationship Id="rId10" Type="http://schemas.openxmlformats.org/officeDocument/2006/relationships/image" Target="../media/image34.png"/><Relationship Id="rId4" Type="http://schemas.openxmlformats.org/officeDocument/2006/relationships/tags" Target="../tags/tag249.xml"/><Relationship Id="rId9" Type="http://schemas.openxmlformats.org/officeDocument/2006/relationships/customXml" Target="../ink/ink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35.xml"/><Relationship Id="rId3" Type="http://schemas.openxmlformats.org/officeDocument/2006/relationships/tags" Target="../tags/tag253.xml"/><Relationship Id="rId7" Type="http://schemas.openxmlformats.org/officeDocument/2006/relationships/notesSlide" Target="../notesSlides/notesSlide31.xml"/><Relationship Id="rId12" Type="http://schemas.openxmlformats.org/officeDocument/2006/relationships/image" Target="../media/image37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slideLayout" Target="../slideLayouts/slideLayout4.xml"/><Relationship Id="rId11" Type="http://schemas.openxmlformats.org/officeDocument/2006/relationships/customXml" Target="../ink/ink34.xml"/><Relationship Id="rId5" Type="http://schemas.openxmlformats.org/officeDocument/2006/relationships/tags" Target="../tags/tag255.xml"/><Relationship Id="rId10" Type="http://schemas.openxmlformats.org/officeDocument/2006/relationships/image" Target="../media/image36.png"/><Relationship Id="rId4" Type="http://schemas.openxmlformats.org/officeDocument/2006/relationships/tags" Target="../tags/tag254.xml"/><Relationship Id="rId9" Type="http://schemas.openxmlformats.org/officeDocument/2006/relationships/customXml" Target="../ink/ink33.xml"/><Relationship Id="rId1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notesSlide" Target="../notesSlides/notesSlide34.xml"/><Relationship Id="rId2" Type="http://schemas.openxmlformats.org/officeDocument/2006/relationships/tags" Target="../tags/tag26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79.xml"/><Relationship Id="rId21" Type="http://schemas.openxmlformats.org/officeDocument/2006/relationships/tags" Target="../tags/tag297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image" Target="../media/image45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image" Target="../media/image41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image" Target="../media/image44.jpe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image" Target="../media/image39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43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notesSlide" Target="../notesSlides/notesSlide35.xml"/><Relationship Id="rId30" Type="http://schemas.openxmlformats.org/officeDocument/2006/relationships/image" Target="../media/image42.png"/><Relationship Id="rId8" Type="http://schemas.openxmlformats.org/officeDocument/2006/relationships/tags" Target="../tags/tag28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" Type="http://schemas.openxmlformats.org/officeDocument/2006/relationships/tags" Target="../tags/tag304.xml"/><Relationship Id="rId21" Type="http://schemas.openxmlformats.org/officeDocument/2006/relationships/tags" Target="../tags/tag322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notesSlide" Target="../notesSlides/notesSlide36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tigcc.ticalc.org/doc/cpp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cc.gnu.org/onlinedocs/gcc/Optimize-Options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godbolt.org/g/o34FHp" TargetMode="External"/><Relationship Id="rId3" Type="http://schemas.openxmlformats.org/officeDocument/2006/relationships/tags" Target="../tags/tag325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E26502_01/html/E28388/eoiyg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free.org/linux/references/ELF_Format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6.xml"/><Relationship Id="rId4" Type="http://schemas.openxmlformats.org/officeDocument/2006/relationships/tags" Target="../tags/tag3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customXml" Target="../ink/ink3.xml"/><Relationship Id="rId5" Type="http://schemas.openxmlformats.org/officeDocument/2006/relationships/tags" Target="../tags/tag19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customXml" Target="../ink/ink4.xml"/><Relationship Id="rId5" Type="http://schemas.openxmlformats.org/officeDocument/2006/relationships/tags" Target="../tags/tag47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Procedures II, Executables</a:t>
            </a:r>
            <a:br>
              <a:rPr lang="en-US" dirty="0"/>
            </a:br>
            <a:r>
              <a:rPr lang="en-US" sz="2000" b="0" dirty="0"/>
              <a:t>CSE 351 Summer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Sam Wolfson	</a:t>
            </a: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r>
              <a:rPr lang="en-US" sz="2000" dirty="0"/>
              <a:t>	Corbin </a:t>
            </a:r>
            <a:r>
              <a:rPr lang="en-US" sz="2000" dirty="0" err="1"/>
              <a:t>Modica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Daniel Hsu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173" y="6400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5"/>
              </a:rPr>
              <a:t>http://xkcd.com/1790/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4" y="3117881"/>
            <a:ext cx="729057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5)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754880" cy="1280160"/>
          </a:xfrm>
        </p:spPr>
        <p:txBody>
          <a:bodyPr/>
          <a:lstStyle/>
          <a:p>
            <a:r>
              <a:rPr lang="en-US" sz="2000" dirty="0"/>
              <a:t>After returning from call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  <a:p>
            <a:pPr lvl="1"/>
            <a:r>
              <a:rPr lang="en-US" sz="1800" dirty="0"/>
              <a:t>Registers and memory have been modified and return address has been popped off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16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4233672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AutoShape 5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74320" y="205740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7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>
                <a:solidFill>
                  <a:srgbClr val="000000"/>
                </a:solidFill>
              </a:rPr>
              <a:t>(step 6)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 + v2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7564" y="4261590"/>
            <a:ext cx="3971036" cy="400110"/>
            <a:chOff x="3877564" y="4261590"/>
            <a:chExt cx="3971036" cy="400110"/>
          </a:xfrm>
        </p:grpSpPr>
        <p:sp>
          <p:nvSpPr>
            <p:cNvPr id="32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87240" y="4261590"/>
              <a:ext cx="3561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Update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rax</a:t>
              </a:r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 to contain 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v1+v2</a:t>
              </a:r>
            </a:p>
          </p:txBody>
        </p:sp>
      </p:grp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451+351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3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>
                <a:solidFill>
                  <a:srgbClr val="000000"/>
                </a:solidFill>
              </a:rPr>
              <a:t>(step 7)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8600" y="258236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8120" y="3240070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⟵old</a:t>
            </a:r>
            <a:r>
              <a:rPr lang="en-US" sz="16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77564" y="4517136"/>
            <a:ext cx="3804708" cy="400110"/>
            <a:chOff x="3877564" y="4261590"/>
            <a:chExt cx="3804708" cy="400110"/>
          </a:xfrm>
        </p:grpSpPr>
        <p:sp>
          <p:nvSpPr>
            <p:cNvPr id="1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7240" y="4261590"/>
              <a:ext cx="3395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De-allocate space for local </a:t>
              </a:r>
              <a:r>
                <a:rPr lang="en-US" sz="2000" dirty="0" err="1">
                  <a:solidFill>
                    <a:srgbClr val="FF0000"/>
                  </a:solidFill>
                  <a:latin typeface="Calibri" pitchFamily="34" charset="0"/>
                </a:rPr>
                <a:t>vars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E49D60-35AC-4FAF-926A-1CF51C1B51E0}"/>
                  </a:ext>
                </a:extLst>
              </p14:cNvPr>
              <p14:cNvContentPartPr/>
              <p14:nvPr/>
            </p14:nvContentPartPr>
            <p14:xfrm>
              <a:off x="680760" y="3131280"/>
              <a:ext cx="6707160" cy="161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E49D60-35AC-4FAF-926A-1CF51C1B51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1400" y="3121920"/>
                <a:ext cx="6725880" cy="16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73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8)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1188720"/>
          </a:xfrm>
        </p:spPr>
        <p:txBody>
          <a:bodyPr/>
          <a:lstStyle/>
          <a:p>
            <a:r>
              <a:rPr lang="en-US" sz="2400" dirty="0"/>
              <a:t>State </a:t>
            </a:r>
            <a:r>
              <a:rPr lang="en-US" sz="2400" i="1" dirty="0"/>
              <a:t>just before </a:t>
            </a:r>
            <a:r>
              <a:rPr lang="en-US" sz="2400" dirty="0"/>
              <a:t>returning from call to 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5796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60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9)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200400"/>
            <a:ext cx="4572000" cy="1920240"/>
          </a:xfrm>
        </p:spPr>
        <p:txBody>
          <a:bodyPr/>
          <a:lstStyle/>
          <a:p>
            <a:r>
              <a:rPr lang="en-US" sz="2000" dirty="0"/>
              <a:t>State immediately </a:t>
            </a:r>
            <a:r>
              <a:rPr lang="en-US" sz="2000" i="1" dirty="0"/>
              <a:t>after</a:t>
            </a:r>
            <a:r>
              <a:rPr lang="en-US" sz="2000" dirty="0"/>
              <a:t> returning from call to 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/>
              <a:t>Return </a:t>
            </a:r>
            <a:r>
              <a:rPr lang="en-US" sz="1800" dirty="0" err="1"/>
              <a:t>addr</a:t>
            </a:r>
            <a:r>
              <a:rPr lang="en-US" sz="1800" dirty="0"/>
              <a:t> has been popped off stack</a:t>
            </a:r>
          </a:p>
          <a:p>
            <a:pPr lvl="1"/>
            <a:r>
              <a:rPr lang="en-US" sz="1800" dirty="0"/>
              <a:t>Control has returned to the instruction immediately following the call to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1800" dirty="0"/>
              <a:t> (not shown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258568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D2C579-5DBA-4A72-8003-6C02E193CFE3}"/>
                  </a:ext>
                </a:extLst>
              </p14:cNvPr>
              <p14:cNvContentPartPr/>
              <p14:nvPr/>
            </p14:nvContentPartPr>
            <p14:xfrm>
              <a:off x="6372720" y="429120"/>
              <a:ext cx="1337040" cy="809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D2C579-5DBA-4A72-8003-6C02E193CF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63360" y="419760"/>
                <a:ext cx="1355760" cy="8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53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dirty="0"/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b="1" dirty="0">
                <a:solidFill>
                  <a:srgbClr val="4B2A85"/>
                </a:solidFill>
              </a:rPr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182785"/>
            <a:ext cx="8366125" cy="4972050"/>
          </a:xfrm>
          <a:ln/>
        </p:spPr>
        <p:txBody>
          <a:bodyPr>
            <a:noAutofit/>
          </a:bodyPr>
          <a:lstStyle/>
          <a:p>
            <a:r>
              <a:rPr lang="en-US" sz="2400" dirty="0"/>
              <a:t>When procedure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2400" dirty="0"/>
              <a:t>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400" dirty="0"/>
              <a:t>: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2000" dirty="0"/>
              <a:t> is the </a:t>
            </a:r>
            <a:r>
              <a:rPr lang="en-US" sz="2000" dirty="0">
                <a:solidFill>
                  <a:schemeClr val="accent6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sz="2000" dirty="0">
              <a:solidFill>
                <a:schemeClr val="accent6"/>
              </a:solidFill>
            </a:endParaRPr>
          </a:p>
          <a:p>
            <a:pPr marL="552450"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000" dirty="0"/>
              <a:t> is the </a:t>
            </a:r>
            <a:r>
              <a:rPr lang="en-US" sz="2000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400" dirty="0"/>
              <a:t>Can registers be used for temporary storage?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552450" lvl="1"/>
            <a:r>
              <a:rPr lang="en-US" sz="2000" dirty="0"/>
              <a:t>No! Contents of register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2000" dirty="0"/>
              <a:t> overwritten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000" dirty="0">
                <a:sym typeface="Courier New Bold" charset="0"/>
              </a:rPr>
              <a:t>!</a:t>
            </a:r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sz="2000" dirty="0">
                <a:ea typeface="Zapf Dingbats" charset="0"/>
                <a:cs typeface="Zapf Dingbats" charset="0"/>
              </a:rPr>
              <a:t>This could be trouble – something should be done. Either:</a:t>
            </a:r>
          </a:p>
          <a:p>
            <a:pPr marL="952500" lvl="2"/>
            <a:r>
              <a:rPr lang="en-US" sz="1800" dirty="0">
                <a:solidFill>
                  <a:schemeClr val="accent6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 </a:t>
            </a:r>
            <a:r>
              <a:rPr lang="en-US" sz="1800" dirty="0"/>
              <a:t>should save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dirty="0"/>
              <a:t> before the call  (and restore it after the call)</a:t>
            </a:r>
          </a:p>
          <a:p>
            <a:pPr marL="952500" lvl="2"/>
            <a:r>
              <a:rPr lang="en-US" sz="1800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sz="18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</a:t>
            </a:r>
            <a:r>
              <a:rPr lang="en-US" sz="1800" dirty="0"/>
              <a:t>should save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dirty="0"/>
              <a:t> before using it  (and restore it before returning)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47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0413" y="2926080"/>
            <a:ext cx="3797300" cy="1976438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$15213,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who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747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51388" y="2926080"/>
            <a:ext cx="3797300" cy="19812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who: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$18213,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502C9B-7677-43B9-978B-008557902159}"/>
                  </a:ext>
                </a:extLst>
              </p14:cNvPr>
              <p14:cNvContentPartPr/>
              <p14:nvPr/>
            </p14:nvContentPartPr>
            <p14:xfrm>
              <a:off x="2003400" y="3336840"/>
              <a:ext cx="1599840" cy="112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502C9B-7677-43B9-978B-0085579021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4040" y="3327480"/>
                <a:ext cx="1618560" cy="11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1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Register Saving Conventions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b="1" i="1" dirty="0"/>
              <a:t>“</a:t>
            </a:r>
            <a:r>
              <a:rPr lang="en-US" b="1" i="1" dirty="0">
                <a:solidFill>
                  <a:schemeClr val="accent2"/>
                </a:solidFill>
              </a:rPr>
              <a:t>Caller</a:t>
            </a:r>
            <a:r>
              <a:rPr lang="en-US" b="1" i="1" dirty="0"/>
              <a:t>-saved” registers</a:t>
            </a:r>
          </a:p>
          <a:p>
            <a:pPr lvl="1"/>
            <a:r>
              <a:rPr lang="en-US" dirty="0"/>
              <a:t>It is the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’s responsibility to save any important data in these registers before calling another procedure (</a:t>
            </a:r>
            <a:r>
              <a:rPr lang="en-US" i="1" dirty="0"/>
              <a:t>i.e.</a:t>
            </a:r>
            <a:r>
              <a:rPr lang="en-US" dirty="0"/>
              <a:t> the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 can freely change data in these registers)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saves values in its stack frame before calling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, then restores values after the call</a:t>
            </a:r>
          </a:p>
          <a:p>
            <a:r>
              <a:rPr lang="en-US" b="1" i="1" dirty="0"/>
              <a:t>“</a:t>
            </a:r>
            <a:r>
              <a:rPr lang="en-US" b="1" i="1" dirty="0" err="1">
                <a:solidFill>
                  <a:srgbClr val="C00000"/>
                </a:solidFill>
              </a:rPr>
              <a:t>Callee</a:t>
            </a:r>
            <a:r>
              <a:rPr lang="en-US" b="1" i="1" dirty="0"/>
              <a:t>-saved” registers</a:t>
            </a:r>
          </a:p>
          <a:p>
            <a:pPr lvl="1"/>
            <a:r>
              <a:rPr lang="en-US" dirty="0"/>
              <a:t>It is the </a:t>
            </a:r>
            <a:r>
              <a:rPr lang="en-US" dirty="0" err="1"/>
              <a:t>callee’s</a:t>
            </a:r>
            <a:r>
              <a:rPr lang="en-US" dirty="0"/>
              <a:t> responsibility to save any data in these registers before using the registers (</a:t>
            </a:r>
            <a:r>
              <a:rPr lang="en-US" i="1" dirty="0"/>
              <a:t>i.e.</a:t>
            </a:r>
            <a:r>
              <a:rPr lang="en-US" dirty="0"/>
              <a:t> the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 assumes the data will be the same across the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 procedure call)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saves values in its stack frame before using, then restores them before returning to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1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Silly Register Convention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405982" cy="4974336"/>
          </a:xfrm>
        </p:spPr>
        <p:txBody>
          <a:bodyPr>
            <a:noAutofit/>
          </a:bodyPr>
          <a:lstStyle/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/>
              <a:t>Parents (</a:t>
            </a:r>
            <a:r>
              <a:rPr lang="en-US" sz="2400" b="1" i="1" dirty="0">
                <a:solidFill>
                  <a:schemeClr val="accent2"/>
                </a:solidFill>
              </a:rPr>
              <a:t>caller</a:t>
            </a:r>
            <a:r>
              <a:rPr lang="en-US" sz="2400" dirty="0"/>
              <a:t>) leave for the weekend and give the keys to the house to their child (</a:t>
            </a:r>
            <a:r>
              <a:rPr lang="en-US" sz="2400" b="1" i="1" dirty="0" err="1">
                <a:solidFill>
                  <a:srgbClr val="C00000"/>
                </a:solidFill>
              </a:rPr>
              <a:t>callee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Being suspicious, they put away/hid the valuables (</a:t>
            </a:r>
            <a:r>
              <a:rPr lang="en-US" sz="2000" b="1" i="1" dirty="0">
                <a:solidFill>
                  <a:schemeClr val="accent2"/>
                </a:solidFill>
              </a:rPr>
              <a:t>caller</a:t>
            </a:r>
            <a:r>
              <a:rPr lang="en-US" sz="2000" i="1" dirty="0"/>
              <a:t>-saved</a:t>
            </a:r>
            <a:r>
              <a:rPr lang="en-US" sz="2000" dirty="0"/>
              <a:t>) before leaving</a:t>
            </a:r>
          </a:p>
          <a:p>
            <a:pPr lvl="1"/>
            <a:r>
              <a:rPr lang="en-US" sz="2000" dirty="0"/>
              <a:t>Warn child to leave the bedrooms untouched:  </a:t>
            </a:r>
            <a:r>
              <a:rPr lang="en-US" sz="2000" dirty="0">
                <a:solidFill>
                  <a:srgbClr val="FF0000"/>
                </a:solidFill>
              </a:rPr>
              <a:t>“These rooms better look the same when we return!”</a:t>
            </a:r>
            <a:endParaRPr lang="en-US" sz="2000" dirty="0"/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/>
              <a:t>Child decides to throw a wild party, spanning the entire house</a:t>
            </a:r>
          </a:p>
          <a:p>
            <a:pPr lvl="1"/>
            <a:r>
              <a:rPr lang="en-US" sz="2000" dirty="0"/>
              <a:t>To avoid being disowned, child moves all of the stuff from the bedrooms to the backyard shed (</a:t>
            </a:r>
            <a:r>
              <a:rPr lang="en-US" sz="2000" b="1" i="1" dirty="0" err="1">
                <a:solidFill>
                  <a:srgbClr val="C00000"/>
                </a:solidFill>
              </a:rPr>
              <a:t>callee</a:t>
            </a:r>
            <a:r>
              <a:rPr lang="en-US" sz="2000" i="1" dirty="0"/>
              <a:t>-saved</a:t>
            </a:r>
            <a:r>
              <a:rPr lang="en-US" sz="2000" dirty="0"/>
              <a:t>) before the guests trash the house</a:t>
            </a:r>
          </a:p>
          <a:p>
            <a:pPr lvl="1"/>
            <a:r>
              <a:rPr lang="en-US" sz="2000" dirty="0"/>
              <a:t>Child cleans up house after the party and moves stuff back to bedrooms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sz="2400" dirty="0"/>
              <a:t>Parents return home and are satisfied with the state of the house</a:t>
            </a:r>
          </a:p>
          <a:p>
            <a:pPr lvl="1"/>
            <a:r>
              <a:rPr lang="en-US" sz="2000" dirty="0"/>
              <a:t>Move valuables back and continue with their lives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F0BA16-DB82-1641-BB22-697BA2B4AA24}"/>
              </a:ext>
            </a:extLst>
          </p:cNvPr>
          <p:cNvCxnSpPr/>
          <p:nvPr/>
        </p:nvCxnSpPr>
        <p:spPr bwMode="auto">
          <a:xfrm>
            <a:off x="4410635" y="3763433"/>
            <a:ext cx="793377" cy="0"/>
          </a:xfrm>
          <a:prstGeom prst="line">
            <a:avLst/>
          </a:prstGeom>
          <a:noFill/>
          <a:ln w="539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CD2123-B570-204D-A984-FE4B16F47ACE}"/>
              </a:ext>
            </a:extLst>
          </p:cNvPr>
          <p:cNvSpPr txBox="1"/>
          <p:nvPr/>
        </p:nvSpPr>
        <p:spPr>
          <a:xfrm rot="21192356">
            <a:off x="4510777" y="3269735"/>
            <a:ext cx="138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computation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3DC23B-07D9-4FA8-85F7-5BBFA8220332}"/>
              </a:ext>
            </a:extLst>
          </p:cNvPr>
          <p:cNvCxnSpPr/>
          <p:nvPr/>
        </p:nvCxnSpPr>
        <p:spPr bwMode="auto">
          <a:xfrm>
            <a:off x="7741023" y="3763433"/>
            <a:ext cx="793377" cy="0"/>
          </a:xfrm>
          <a:prstGeom prst="line">
            <a:avLst/>
          </a:prstGeom>
          <a:noFill/>
          <a:ln w="539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393EC0-3BFD-4183-99BF-33C6A7489F56}"/>
              </a:ext>
            </a:extLst>
          </p:cNvPr>
          <p:cNvSpPr txBox="1"/>
          <p:nvPr/>
        </p:nvSpPr>
        <p:spPr>
          <a:xfrm rot="21192356">
            <a:off x="8247302" y="3269735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9163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x86-64 Linux Register Usage, part 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06240" cy="4974336"/>
          </a:xfrm>
          <a:ln/>
        </p:spPr>
        <p:txBody>
          <a:bodyPr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/>
              <a:t>Return value</a:t>
            </a:r>
          </a:p>
          <a:p>
            <a:pPr marL="552450" lvl="1"/>
            <a:r>
              <a:rPr lang="en-US" sz="2000" dirty="0"/>
              <a:t>Also </a:t>
            </a:r>
            <a:r>
              <a:rPr lang="en-US" sz="2000" b="1" dirty="0">
                <a:solidFill>
                  <a:schemeClr val="accent6"/>
                </a:solidFill>
              </a:rPr>
              <a:t>caller</a:t>
            </a:r>
            <a:r>
              <a:rPr lang="en-US" sz="2000" dirty="0"/>
              <a:t>-saved &amp; restored</a:t>
            </a:r>
          </a:p>
          <a:p>
            <a:pPr marL="552450" lvl="1"/>
            <a:r>
              <a:rPr lang="en-US" sz="2000" dirty="0"/>
              <a:t>Can be modified by procedure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..., %r9</a:t>
            </a:r>
          </a:p>
          <a:p>
            <a:pPr marL="552450" lvl="1"/>
            <a:r>
              <a:rPr lang="en-US" sz="2000" dirty="0"/>
              <a:t>Arguments</a:t>
            </a:r>
          </a:p>
          <a:p>
            <a:pPr marL="552450" lvl="1"/>
            <a:r>
              <a:rPr lang="en-US" sz="2000" dirty="0"/>
              <a:t>Also </a:t>
            </a:r>
            <a:r>
              <a:rPr lang="en-US" sz="2000" b="1" dirty="0">
                <a:solidFill>
                  <a:schemeClr val="accent6"/>
                </a:solidFill>
              </a:rPr>
              <a:t>caller</a:t>
            </a:r>
            <a:r>
              <a:rPr lang="en-US" sz="2000" dirty="0"/>
              <a:t>-saved &amp; restored</a:t>
            </a:r>
          </a:p>
          <a:p>
            <a:pPr marL="552450" lvl="1"/>
            <a:r>
              <a:rPr lang="en-US" sz="2000" dirty="0"/>
              <a:t>Can be modified by procedure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%r10, %r11</a:t>
            </a:r>
          </a:p>
          <a:p>
            <a:pPr marL="552450" lvl="1"/>
            <a:r>
              <a:rPr lang="en-US" sz="2000" b="1" dirty="0">
                <a:solidFill>
                  <a:schemeClr val="accent6"/>
                </a:solidFill>
              </a:rPr>
              <a:t>Caller</a:t>
            </a:r>
            <a:r>
              <a:rPr lang="en-US" sz="2000" dirty="0"/>
              <a:t>-saved &amp; restored</a:t>
            </a:r>
          </a:p>
          <a:p>
            <a:pPr marL="552450" lvl="1"/>
            <a:r>
              <a:rPr lang="en-US" sz="2000" dirty="0"/>
              <a:t>Can be modified by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680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6" name="Rectangle 1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22513" y="1600200"/>
            <a:ext cx="1273598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687071" y="3200400"/>
            <a:ext cx="110904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(x86-64) due Monday (7/22)</a:t>
            </a:r>
          </a:p>
          <a:p>
            <a:r>
              <a:rPr lang="en-US" dirty="0"/>
              <a:t>Homework 3, due Monday (7/29)</a:t>
            </a:r>
          </a:p>
          <a:p>
            <a:pPr lvl="1"/>
            <a:r>
              <a:rPr lang="en-US" dirty="0"/>
              <a:t>On midterm material, but due after the midterm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/>
              <a:t>(Fri 7/26, 10:50-11:50am)</a:t>
            </a:r>
          </a:p>
          <a:p>
            <a:pPr lvl="1"/>
            <a:r>
              <a:rPr lang="en-US" dirty="0"/>
              <a:t>One double-sized handwritten page of notes allowed</a:t>
            </a:r>
          </a:p>
          <a:p>
            <a:pPr lvl="1"/>
            <a:r>
              <a:rPr lang="en-US" dirty="0"/>
              <a:t>Reference sheet will also be provided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6138EE-08AA-41D1-A8B1-7563AB361BB8}"/>
                  </a:ext>
                </a:extLst>
              </p14:cNvPr>
              <p14:cNvContentPartPr/>
              <p14:nvPr/>
            </p14:nvContentPartPr>
            <p14:xfrm>
              <a:off x="2868120" y="3772080"/>
              <a:ext cx="133200" cy="286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6138EE-08AA-41D1-A8B1-7563AB361B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8760" y="3762720"/>
                <a:ext cx="151920" cy="3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0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x86-64 Linux Register Usage, part 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324856" cy="4974336"/>
          </a:xfrm>
          <a:ln/>
        </p:spPr>
        <p:txBody>
          <a:bodyPr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%r14,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%r15</a:t>
            </a: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-saved</a:t>
            </a: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 must save &amp; restore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-saved</a:t>
            </a: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 must save &amp; restore</a:t>
            </a:r>
          </a:p>
          <a:p>
            <a:pPr marL="552450" lvl="1"/>
            <a:r>
              <a:rPr lang="en-US" sz="2000" dirty="0"/>
              <a:t>May be used as frame pointer</a:t>
            </a:r>
          </a:p>
          <a:p>
            <a:pPr marL="552450" lvl="1"/>
            <a:r>
              <a:rPr lang="en-US" sz="2000" dirty="0"/>
              <a:t>Can mix &amp; match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/>
              <a:t>Special form of </a:t>
            </a:r>
            <a:r>
              <a:rPr lang="en-US" sz="2000" b="1" dirty="0" err="1">
                <a:solidFill>
                  <a:srgbClr val="C00000"/>
                </a:solidFill>
              </a:rPr>
              <a:t>callee</a:t>
            </a:r>
            <a:r>
              <a:rPr lang="en-US" sz="2000" dirty="0"/>
              <a:t> save</a:t>
            </a:r>
          </a:p>
          <a:p>
            <a:pPr marL="552450" lvl="1"/>
            <a:r>
              <a:rPr lang="en-US" sz="2000" dirty="0"/>
              <a:t>Restored to original value upon exit from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6808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27648" y="2006592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%r12</a:t>
            </a:r>
          </a:p>
        </p:txBody>
      </p:sp>
      <p:sp>
        <p:nvSpPr>
          <p:cNvPr id="76811" name="Rectangle 1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27648" y="4292592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870448" y="1549392"/>
            <a:ext cx="24762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5" name="AutoShape 1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641848" y="3835392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7" name="Rectangle 1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58284" y="2920992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855116" y="4076692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327648" y="3835392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7648" y="2463792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%r13</a:t>
            </a:r>
          </a:p>
        </p:txBody>
      </p:sp>
      <p:sp>
        <p:nvSpPr>
          <p:cNvPr id="26" name="Rectangle 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27648" y="2920992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%r14</a:t>
            </a:r>
          </a:p>
        </p:txBody>
      </p:sp>
      <p:sp>
        <p:nvSpPr>
          <p:cNvPr id="27" name="Rectangle 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327648" y="3378192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%r15</a:t>
            </a:r>
          </a:p>
        </p:txBody>
      </p:sp>
      <p:sp>
        <p:nvSpPr>
          <p:cNvPr id="15" name="Rectangle 8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334252" y="1549392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18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1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64-bit Registers: Usage Conventions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7658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%r8</a:t>
            </a:r>
          </a:p>
        </p:txBody>
      </p:sp>
      <p:sp>
        <p:nvSpPr>
          <p:cNvPr id="27659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20574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%r9</a:t>
            </a:r>
          </a:p>
        </p:txBody>
      </p:sp>
      <p:sp>
        <p:nvSpPr>
          <p:cNvPr id="27660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6670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%r10</a:t>
            </a:r>
          </a:p>
        </p:txBody>
      </p:sp>
      <p:sp>
        <p:nvSpPr>
          <p:cNvPr id="27661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32766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%r11</a:t>
            </a:r>
          </a:p>
        </p:txBody>
      </p:sp>
      <p:sp>
        <p:nvSpPr>
          <p:cNvPr id="27662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8862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%r12</a:t>
            </a:r>
          </a:p>
        </p:txBody>
      </p:sp>
      <p:sp>
        <p:nvSpPr>
          <p:cNvPr id="27663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4400" y="44958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</p:txBody>
      </p:sp>
      <p:sp>
        <p:nvSpPr>
          <p:cNvPr id="27664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51054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%r14</a:t>
            </a:r>
          </a:p>
        </p:txBody>
      </p:sp>
      <p:sp>
        <p:nvSpPr>
          <p:cNvPr id="2766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4400" y="57150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%r15</a:t>
            </a:r>
          </a:p>
        </p:txBody>
      </p:sp>
      <p:sp>
        <p:nvSpPr>
          <p:cNvPr id="27667" name="TextBox 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00920" y="5791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68" name="Text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92982" y="5181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69" name="Text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92982" y="45720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0" name="TextBox 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86420" y="3962400"/>
            <a:ext cx="13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1" name="Text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2982" y="2743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</p:txBody>
      </p:sp>
      <p:sp>
        <p:nvSpPr>
          <p:cNvPr id="27674" name="TextBox 4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62232" y="3352800"/>
            <a:ext cx="1400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</p:txBody>
      </p:sp>
      <p:sp>
        <p:nvSpPr>
          <p:cNvPr id="27649" name="Rectangle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040" y="1447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" y="20574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" y="26670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" y="32766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" y="38862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0040" y="4495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0040" y="5105400"/>
            <a:ext cx="4038600" cy="5334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0040" y="57150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66" name="TextBox 3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94978" y="5802313"/>
            <a:ext cx="136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2" name="TextBox 4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7040" y="2133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3" name="TextBox 4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14015" y="5181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Stack pointer</a:t>
            </a:r>
          </a:p>
        </p:txBody>
      </p:sp>
      <p:sp>
        <p:nvSpPr>
          <p:cNvPr id="27675" name="TextBox 4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25800" y="1524000"/>
            <a:ext cx="2722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Return value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</p:txBody>
      </p:sp>
      <p:sp>
        <p:nvSpPr>
          <p:cNvPr id="27676" name="TextBox 4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15440" y="2754313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#4 -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7" name="TextBox 4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15440" y="4572000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#1 -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8" name="Text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33025" y="3363913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#3 -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9" name="Text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15440" y="3973513"/>
            <a:ext cx="2747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-96" charset="0"/>
              </a:rPr>
              <a:t>Argument #2 - </a:t>
            </a:r>
            <a:r>
              <a:rPr lang="en-US" sz="180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80" name="Text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10877" y="2133600"/>
            <a:ext cx="2747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Calibri" pitchFamily="-96" charset="0"/>
              </a:rPr>
              <a:t>Argument #6 -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algn="r"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81" name="Text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10877" y="1524000"/>
            <a:ext cx="2747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Calibri" pitchFamily="-96" charset="0"/>
              </a:rPr>
              <a:t>Argument #5 -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algn="r" eaLnBrk="0" hangingPunct="0"/>
            <a:endParaRPr lang="en-US" sz="1800" dirty="0">
              <a:latin typeface="Calibri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7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>
                <a:solidFill>
                  <a:srgbClr val="C00000"/>
                </a:solidFill>
              </a:rPr>
              <a:t>Callee</a:t>
            </a:r>
            <a:r>
              <a:rPr lang="en-US" dirty="0"/>
              <a:t>-Saved Example </a:t>
            </a:r>
            <a:r>
              <a:rPr lang="en-US" sz="2400" dirty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3200400"/>
            <a:ext cx="4419600" cy="33832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800600" cy="1461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call_incr2(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9864" y="1216152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grpSp>
        <p:nvGrpSpPr>
          <p:cNvPr id="5" name="Group 4"/>
          <p:cNvGrpSpPr/>
          <p:nvPr>
            <p:custDataLst>
              <p:tags r:id="rId6"/>
            </p:custDataLst>
          </p:nvPr>
        </p:nvGrpSpPr>
        <p:grpSpPr>
          <a:xfrm>
            <a:off x="5773257" y="1600200"/>
            <a:ext cx="2380977" cy="1295400"/>
            <a:chOff x="5181600" y="1600200"/>
            <a:chExt cx="2380977" cy="1295400"/>
          </a:xfrm>
        </p:grpSpPr>
        <p:sp>
          <p:nvSpPr>
            <p:cNvPr id="63498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477000" y="2705100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499" name="Rectangle 1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934200" y="2527146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16002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</a:p>
          </p:txBody>
        </p:sp>
        <p:sp>
          <p:nvSpPr>
            <p:cNvPr id="16" name="Rectangle 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25146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</p:grpSp>
      <p:sp>
        <p:nvSpPr>
          <p:cNvPr id="21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69864" y="3730752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grpSp>
        <p:nvGrpSpPr>
          <p:cNvPr id="6" name="Group 5"/>
          <p:cNvGrpSpPr/>
          <p:nvPr>
            <p:custDataLst>
              <p:tags r:id="rId8"/>
            </p:custDataLst>
          </p:nvPr>
        </p:nvGrpSpPr>
        <p:grpSpPr>
          <a:xfrm>
            <a:off x="5773257" y="4114800"/>
            <a:ext cx="2656694" cy="2438400"/>
            <a:chOff x="5181600" y="4114800"/>
            <a:chExt cx="2656694" cy="2438400"/>
          </a:xfrm>
        </p:grpSpPr>
        <p:sp>
          <p:nvSpPr>
            <p:cNvPr id="17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5791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35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1</a:t>
              </a:r>
            </a:p>
          </p:txBody>
        </p:sp>
        <p:sp>
          <p:nvSpPr>
            <p:cNvPr id="18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6172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Unused</a:t>
              </a:r>
            </a:p>
          </p:txBody>
        </p:sp>
        <p:sp>
          <p:nvSpPr>
            <p:cNvPr id="19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77000" y="636788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9854" y="6185728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1600" y="41148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</a:p>
          </p:txBody>
        </p:sp>
        <p:sp>
          <p:nvSpPr>
            <p:cNvPr id="23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5029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</a:t>
              </a: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77000" y="598053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5803559"/>
              <a:ext cx="904094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%rsp+8</a:t>
              </a:r>
            </a:p>
          </p:txBody>
        </p:sp>
        <p:sp>
          <p:nvSpPr>
            <p:cNvPr id="24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5410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 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76701F-E9EE-42F6-9A94-9988BDFF2281}"/>
                  </a:ext>
                </a:extLst>
              </p14:cNvPr>
              <p14:cNvContentPartPr/>
              <p14:nvPr/>
            </p14:nvContentPartPr>
            <p14:xfrm>
              <a:off x="1929960" y="1427040"/>
              <a:ext cx="1654200" cy="1094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76701F-E9EE-42F6-9A94-9988BDFF22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0600" y="1417680"/>
                <a:ext cx="1672920" cy="11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87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Callee</a:t>
            </a:r>
            <a:r>
              <a:rPr lang="en-US" dirty="0"/>
              <a:t>-Saved Example </a:t>
            </a:r>
            <a:r>
              <a:rPr lang="en-US" sz="2400" dirty="0">
                <a:solidFill>
                  <a:srgbClr val="000000"/>
                </a:solidFill>
              </a:rPr>
              <a:t>(step 2)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3200400"/>
            <a:ext cx="4419600" cy="33832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$100, 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63500" name="Rectangle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9864" y="4416552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5773257" y="4800600"/>
            <a:ext cx="2380977" cy="1302967"/>
            <a:chOff x="5181600" y="4800600"/>
            <a:chExt cx="2380977" cy="1302967"/>
          </a:xfrm>
        </p:grpSpPr>
        <p:sp>
          <p:nvSpPr>
            <p:cNvPr id="63498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477000" y="5943600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499" name="Rectangle 1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934200" y="5749624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48006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</a:p>
          </p:txBody>
        </p:sp>
        <p:sp>
          <p:nvSpPr>
            <p:cNvPr id="16" name="Rectangle 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5715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</a:p>
          </p:txBody>
        </p:sp>
      </p:grpSp>
      <p:sp>
        <p:nvSpPr>
          <p:cNvPr id="21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9864" y="98425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pSp>
        <p:nvGrpSpPr>
          <p:cNvPr id="5" name="Group 4"/>
          <p:cNvGrpSpPr/>
          <p:nvPr>
            <p:custDataLst>
              <p:tags r:id="rId7"/>
            </p:custDataLst>
          </p:nvPr>
        </p:nvGrpSpPr>
        <p:grpSpPr>
          <a:xfrm>
            <a:off x="5773257" y="1371600"/>
            <a:ext cx="2656694" cy="2438400"/>
            <a:chOff x="5181600" y="1371600"/>
            <a:chExt cx="2656694" cy="2438400"/>
          </a:xfrm>
        </p:grpSpPr>
        <p:sp>
          <p:nvSpPr>
            <p:cNvPr id="17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3048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35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1</a:t>
              </a:r>
            </a:p>
          </p:txBody>
        </p:sp>
        <p:sp>
          <p:nvSpPr>
            <p:cNvPr id="18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3429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Unused</a:t>
              </a:r>
            </a:p>
          </p:txBody>
        </p:sp>
        <p:sp>
          <p:nvSpPr>
            <p:cNvPr id="19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77000" y="361907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38529" y="3436421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1600" y="13716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</a:p>
          </p:txBody>
        </p:sp>
        <p:sp>
          <p:nvSpPr>
            <p:cNvPr id="23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2286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</a:p>
          </p:txBody>
        </p:sp>
        <p:sp>
          <p:nvSpPr>
            <p:cNvPr id="26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77000" y="325416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3061528"/>
              <a:ext cx="904094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%rsp+8</a:t>
              </a:r>
            </a:p>
          </p:txBody>
        </p:sp>
        <p:sp>
          <p:nvSpPr>
            <p:cNvPr id="24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2667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 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</p:grpSp>
      <p:sp>
        <p:nvSpPr>
          <p:cNvPr id="28" name="Rectangle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4800600" cy="1461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call_incr2(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19540A-EF8F-4AD5-9EEC-DFBEA8139ED3}"/>
                  </a:ext>
                </a:extLst>
              </p14:cNvPr>
              <p14:cNvContentPartPr/>
              <p14:nvPr/>
            </p14:nvContentPartPr>
            <p14:xfrm>
              <a:off x="1665720" y="1674720"/>
              <a:ext cx="5640840" cy="406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19540A-EF8F-4AD5-9EEC-DFBEA8139E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56360" y="1665360"/>
                <a:ext cx="5659560" cy="40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623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Caller </a:t>
            </a:r>
            <a:r>
              <a:rPr lang="en-US" i="1" dirty="0"/>
              <a:t>and</a:t>
            </a:r>
            <a:r>
              <a:rPr lang="en-US" dirty="0"/>
              <a:t> Callee Saved?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want </a:t>
            </a:r>
            <a:r>
              <a:rPr lang="en-US" i="1" dirty="0"/>
              <a:t>one</a:t>
            </a:r>
            <a:r>
              <a:rPr lang="en-US" dirty="0"/>
              <a:t> calling convention to simply separate implementation details between caller and </a:t>
            </a:r>
            <a:r>
              <a:rPr lang="en-US" dirty="0" err="1"/>
              <a:t>callee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In general, neither caller-save nor </a:t>
            </a:r>
            <a:r>
              <a:rPr lang="en-US" dirty="0" err="1"/>
              <a:t>callee</a:t>
            </a:r>
            <a:r>
              <a:rPr lang="en-US" dirty="0"/>
              <a:t>-save is “best”:</a:t>
            </a:r>
          </a:p>
          <a:p>
            <a:pPr lvl="1"/>
            <a:r>
              <a:rPr lang="en-US" dirty="0"/>
              <a:t>If caller isn’t using a register, caller-save is better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callee</a:t>
            </a:r>
            <a:r>
              <a:rPr lang="en-US" dirty="0"/>
              <a:t> doesn’t need a register, </a:t>
            </a:r>
            <a:r>
              <a:rPr lang="en-US" dirty="0" err="1"/>
              <a:t>callee</a:t>
            </a:r>
            <a:r>
              <a:rPr lang="en-US" dirty="0"/>
              <a:t>-save is better</a:t>
            </a:r>
          </a:p>
          <a:p>
            <a:pPr lvl="1"/>
            <a:r>
              <a:rPr lang="en-US" dirty="0"/>
              <a:t>If “do need to save”, </a:t>
            </a:r>
            <a:r>
              <a:rPr lang="en-US" dirty="0" err="1"/>
              <a:t>callee</a:t>
            </a:r>
            <a:r>
              <a:rPr lang="en-US" dirty="0"/>
              <a:t>-save generally makes smaller programs</a:t>
            </a:r>
          </a:p>
          <a:p>
            <a:pPr lvl="2"/>
            <a:r>
              <a:rPr lang="en-US" dirty="0"/>
              <a:t>Functions are called from multiple places</a:t>
            </a:r>
          </a:p>
          <a:p>
            <a:pPr lvl="2"/>
            <a:endParaRPr lang="en-US" dirty="0"/>
          </a:p>
          <a:p>
            <a:r>
              <a:rPr lang="en-US" dirty="0"/>
              <a:t>So… “some of each” and compiler tries to “pick registers” that minimize amount of saving/restoring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Conventions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075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 values need to be pushed onto the stack before making a procedure call </a:t>
            </a:r>
            <a:r>
              <a:rPr lang="en-US" i="1" dirty="0"/>
              <a:t>only if the Caller needs that value later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may change those register values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-saved register values need to be pushed onto the stack </a:t>
            </a:r>
            <a:r>
              <a:rPr lang="en-US" i="1" dirty="0"/>
              <a:t>only if the </a:t>
            </a:r>
            <a:r>
              <a:rPr lang="en-US" i="1" dirty="0" err="1"/>
              <a:t>Callee</a:t>
            </a:r>
            <a:r>
              <a:rPr lang="en-US" i="1" dirty="0"/>
              <a:t> intends to use those registers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 expects unchanged values in those registers</a:t>
            </a:r>
          </a:p>
          <a:p>
            <a:endParaRPr lang="en-US" dirty="0"/>
          </a:p>
          <a:p>
            <a:r>
              <a:rPr lang="en-US" dirty="0"/>
              <a:t>Don’t forget to restore/pop the values later!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4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dirty="0"/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b="1" dirty="0">
                <a:solidFill>
                  <a:srgbClr val="4B2A85"/>
                </a:solidFill>
              </a:rPr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== 0)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7838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023360"/>
            <a:ext cx="4173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Compiler Explorer:</a:t>
            </a:r>
          </a:p>
          <a:p>
            <a:r>
              <a:rPr lang="en-US" sz="2400" dirty="0">
                <a:latin typeface="Calibri" pitchFamily="34" charset="0"/>
                <a:hlinkClick r:id="rId7"/>
              </a:rPr>
              <a:t>https://godbolt.org/z/xFCrsw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Compiled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-O1</a:t>
            </a:r>
            <a:r>
              <a:rPr lang="en-US" sz="2000" dirty="0">
                <a:latin typeface="Calibri" pitchFamily="34" charset="0"/>
              </a:rPr>
              <a:t> for brevity instead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endParaRPr lang="en-US" sz="20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Try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-O2</a:t>
            </a:r>
            <a:r>
              <a:rPr lang="en-US" sz="2000" dirty="0">
                <a:latin typeface="Calibri" pitchFamily="34" charset="0"/>
              </a:rPr>
              <a:t> instead!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DA3A35-3407-5044-8820-6E36D4996FC9}"/>
              </a:ext>
            </a:extLst>
          </p:cNvPr>
          <p:cNvSpPr/>
          <p:nvPr/>
        </p:nvSpPr>
        <p:spPr bwMode="auto">
          <a:xfrm>
            <a:off x="6029739" y="642731"/>
            <a:ext cx="2604052" cy="1192696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Popcount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: number of “1”s in the binary representation of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x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C0000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74B4C8-F744-446B-8E2A-FB8A69AF95C9}"/>
                  </a:ext>
                </a:extLst>
              </p14:cNvPr>
              <p14:cNvContentPartPr/>
              <p14:nvPr/>
            </p14:nvContentPartPr>
            <p14:xfrm>
              <a:off x="6413400" y="2179080"/>
              <a:ext cx="2065680" cy="74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74B4C8-F744-446B-8E2A-FB8A69AF95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04040" y="2169720"/>
                <a:ext cx="2084400" cy="7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984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Base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== 0)</a:t>
            </a:r>
          </a:p>
          <a:p>
            <a:pPr algn="l"/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0422522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194560" y="4114800"/>
            <a:ext cx="2971800" cy="914400"/>
          </a:xfrm>
          <a:prstGeom prst="wedgeRoundRectCallout">
            <a:avLst>
              <a:gd name="adj1" fmla="val 74446"/>
              <a:gd name="adj2" fmla="val -46292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Trick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because some AMD hardware doesn’t like jumping to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</a:t>
            </a:r>
            <a:r>
              <a:rPr lang="en-US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 Register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== 0)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</a:t>
            </a:r>
            <a:r>
              <a:rPr lang="en-US" sz="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02576992"/>
              </p:ext>
            </p:extLst>
          </p:nvPr>
        </p:nvGraphicFramePr>
        <p:xfrm>
          <a:off x="5394960" y="1371600"/>
          <a:ext cx="3575876" cy="76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0927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4191" y="3657600"/>
            <a:ext cx="2156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Need original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after</a:t>
            </a:r>
            <a:r>
              <a:rPr lang="en-US" dirty="0">
                <a:latin typeface="Calibri" pitchFamily="34" charset="0"/>
              </a:rPr>
              <a:t>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pcount_r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“Save” by putting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b="1" dirty="0" err="1">
                <a:solidFill>
                  <a:srgbClr val="C00000"/>
                </a:solidFill>
                <a:latin typeface="Calibri" pitchFamily="34" charset="0"/>
              </a:rPr>
              <a:t>callee</a:t>
            </a:r>
            <a:r>
              <a:rPr lang="en-US" dirty="0">
                <a:latin typeface="Calibri" pitchFamily="34" charset="0"/>
              </a:rPr>
              <a:t> saved), but need to save old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alibri" pitchFamily="34" charset="0"/>
              </a:rPr>
              <a:t> before you change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3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371D3F-937A-48FE-975F-222D187664B3}"/>
                  </a:ext>
                </a:extLst>
              </p14:cNvPr>
              <p14:cNvContentPartPr/>
              <p14:nvPr/>
            </p14:nvContentPartPr>
            <p14:xfrm>
              <a:off x="1956600" y="1665000"/>
              <a:ext cx="2612520" cy="297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371D3F-937A-48FE-975F-222D187664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7240" y="1655640"/>
                <a:ext cx="2631240" cy="29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5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03120" y="1828800"/>
            <a:ext cx="493776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increment(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 = x +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</a:t>
            </a:r>
            <a:r>
              <a:rPr lang="en-US" sz="16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1" i="0" dirty="0">
                        <a:solidFill>
                          <a:schemeClr val="accent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466543-A2F6-4755-8480-7D77675A076D}"/>
                  </a:ext>
                </a:extLst>
              </p14:cNvPr>
              <p14:cNvContentPartPr/>
              <p14:nvPr/>
            </p14:nvContentPartPr>
            <p14:xfrm>
              <a:off x="2025360" y="5471640"/>
              <a:ext cx="992880" cy="896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466543-A2F6-4755-8480-7D77675A07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6000" y="5462280"/>
                <a:ext cx="1011600" cy="9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586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Call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== 0)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0;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</a:t>
            </a:r>
            <a:r>
              <a:rPr 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23747912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(new)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03744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3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55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33693508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Recursive call return value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== 0)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0;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23955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&lt;pcount_r+22&gt;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. . .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68880" y="5705856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705856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7B7A0C-282A-4502-BB0E-889B2EB6C787}"/>
                  </a:ext>
                </a:extLst>
              </p14:cNvPr>
              <p14:cNvContentPartPr/>
              <p14:nvPr/>
            </p14:nvContentPartPr>
            <p14:xfrm>
              <a:off x="1335240" y="3522077"/>
              <a:ext cx="1974240" cy="450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7B7A0C-282A-4502-BB0E-889B2EB6C7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6238" y="3513077"/>
                <a:ext cx="1991883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93F3AE-1C2B-4234-BF6D-B8EB57F4D7CE}"/>
                  </a:ext>
                </a:extLst>
              </p14:cNvPr>
              <p14:cNvContentPartPr/>
              <p14:nvPr/>
            </p14:nvContentPartPr>
            <p14:xfrm>
              <a:off x="457200" y="3617837"/>
              <a:ext cx="326520" cy="191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93F3AE-1C2B-4234-BF6D-B8EB57F4D7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190" y="3608837"/>
                <a:ext cx="344179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906A2F7-9759-44C0-BD39-46614134BD1F}"/>
                  </a:ext>
                </a:extLst>
              </p14:cNvPr>
              <p14:cNvContentPartPr/>
              <p14:nvPr/>
            </p14:nvContentPartPr>
            <p14:xfrm>
              <a:off x="840960" y="3540797"/>
              <a:ext cx="338760" cy="277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906A2F7-9759-44C0-BD39-46614134BD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1960" y="3531797"/>
                <a:ext cx="3564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8ECB66-0AD7-45B1-BC41-BCC931575D9D}"/>
                  </a:ext>
                </a:extLst>
              </p14:cNvPr>
              <p14:cNvContentPartPr/>
              <p14:nvPr/>
            </p14:nvContentPartPr>
            <p14:xfrm>
              <a:off x="447840" y="3632400"/>
              <a:ext cx="2781720" cy="298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8ECB66-0AD7-45B1-BC41-BCC931575D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8480" y="3623040"/>
                <a:ext cx="2800440" cy="30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582824F-E863-4C7C-91BA-9D13BD846AF0}"/>
                  </a:ext>
                </a:extLst>
              </p14:cNvPr>
              <p14:cNvContentPartPr/>
              <p14:nvPr/>
            </p14:nvContentPartPr>
            <p14:xfrm>
              <a:off x="2927540" y="6290843"/>
              <a:ext cx="279360" cy="252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582824F-E863-4C7C-91BA-9D13BD846AF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18900" y="6282191"/>
                <a:ext cx="297000" cy="269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CF85A4A-18A2-418D-A8A6-75DE1E7EB04D}"/>
                  </a:ext>
                </a:extLst>
              </p14:cNvPr>
              <p14:cNvContentPartPr/>
              <p14:nvPr/>
            </p14:nvContentPartPr>
            <p14:xfrm>
              <a:off x="539300" y="4781363"/>
              <a:ext cx="1457640" cy="279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CF85A4A-18A2-418D-A8A6-75DE1E7E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0300" y="4772351"/>
                <a:ext cx="1475280" cy="297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7826" name="Ink 77825">
                <a:extLst>
                  <a:ext uri="{FF2B5EF4-FFF2-40B4-BE49-F238E27FC236}">
                    <a16:creationId xmlns:a16="http://schemas.microsoft.com/office/drawing/2014/main" id="{E4DEF94E-1924-4583-BA73-979D48ABB13C}"/>
                  </a:ext>
                </a:extLst>
              </p14:cNvPr>
              <p14:cNvContentPartPr/>
              <p14:nvPr/>
            </p14:nvContentPartPr>
            <p14:xfrm>
              <a:off x="584320" y="5282127"/>
              <a:ext cx="1342800" cy="272160"/>
            </p14:xfrm>
          </p:contentPart>
        </mc:Choice>
        <mc:Fallback>
          <p:pic>
            <p:nvPicPr>
              <p:cNvPr id="77826" name="Ink 77825">
                <a:extLst>
                  <a:ext uri="{FF2B5EF4-FFF2-40B4-BE49-F238E27FC236}">
                    <a16:creationId xmlns:a16="http://schemas.microsoft.com/office/drawing/2014/main" id="{E4DEF94E-1924-4583-BA73-979D48ABB1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5680" y="5273127"/>
                <a:ext cx="13604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7827" name="Ink 77826">
                <a:extLst>
                  <a:ext uri="{FF2B5EF4-FFF2-40B4-BE49-F238E27FC236}">
                    <a16:creationId xmlns:a16="http://schemas.microsoft.com/office/drawing/2014/main" id="{45383383-EABF-4AF1-B774-9BF5271B9116}"/>
                  </a:ext>
                </a:extLst>
              </p14:cNvPr>
              <p14:cNvContentPartPr/>
              <p14:nvPr/>
            </p14:nvContentPartPr>
            <p14:xfrm>
              <a:off x="473780" y="5555723"/>
              <a:ext cx="1624680" cy="100440"/>
            </p14:xfrm>
          </p:contentPart>
        </mc:Choice>
        <mc:Fallback>
          <p:pic>
            <p:nvPicPr>
              <p:cNvPr id="77827" name="Ink 77826">
                <a:extLst>
                  <a:ext uri="{FF2B5EF4-FFF2-40B4-BE49-F238E27FC236}">
                    <a16:creationId xmlns:a16="http://schemas.microsoft.com/office/drawing/2014/main" id="{45383383-EABF-4AF1-B774-9BF5271B911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4780" y="5547083"/>
                <a:ext cx="16423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7829" name="Ink 77828">
                <a:extLst>
                  <a:ext uri="{FF2B5EF4-FFF2-40B4-BE49-F238E27FC236}">
                    <a16:creationId xmlns:a16="http://schemas.microsoft.com/office/drawing/2014/main" id="{23966C4A-83BB-4F48-B974-B07EC5FCFA83}"/>
                  </a:ext>
                </a:extLst>
              </p14:cNvPr>
              <p14:cNvContentPartPr/>
              <p14:nvPr/>
            </p14:nvContentPartPr>
            <p14:xfrm>
              <a:off x="5352860" y="4670843"/>
              <a:ext cx="685080" cy="977760"/>
            </p14:xfrm>
          </p:contentPart>
        </mc:Choice>
        <mc:Fallback>
          <p:pic>
            <p:nvPicPr>
              <p:cNvPr id="77829" name="Ink 77828">
                <a:extLst>
                  <a:ext uri="{FF2B5EF4-FFF2-40B4-BE49-F238E27FC236}">
                    <a16:creationId xmlns:a16="http://schemas.microsoft.com/office/drawing/2014/main" id="{23966C4A-83BB-4F48-B974-B07EC5FCFA8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43860" y="4661843"/>
                <a:ext cx="70272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7842" name="Ink 77841">
                <a:extLst>
                  <a:ext uri="{FF2B5EF4-FFF2-40B4-BE49-F238E27FC236}">
                    <a16:creationId xmlns:a16="http://schemas.microsoft.com/office/drawing/2014/main" id="{3BB3FA67-9301-4D28-8CDE-D7F6ABDEC869}"/>
                  </a:ext>
                </a:extLst>
              </p14:cNvPr>
              <p14:cNvContentPartPr/>
              <p14:nvPr/>
            </p14:nvContentPartPr>
            <p14:xfrm>
              <a:off x="5366900" y="4982603"/>
              <a:ext cx="526680" cy="271080"/>
            </p14:xfrm>
          </p:contentPart>
        </mc:Choice>
        <mc:Fallback>
          <p:pic>
            <p:nvPicPr>
              <p:cNvPr id="77842" name="Ink 77841">
                <a:extLst>
                  <a:ext uri="{FF2B5EF4-FFF2-40B4-BE49-F238E27FC236}">
                    <a16:creationId xmlns:a16="http://schemas.microsoft.com/office/drawing/2014/main" id="{3BB3FA67-9301-4D28-8CDE-D7F6ABDEC86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58260" y="4973963"/>
                <a:ext cx="5443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7849" name="Ink 77848">
                <a:extLst>
                  <a:ext uri="{FF2B5EF4-FFF2-40B4-BE49-F238E27FC236}">
                    <a16:creationId xmlns:a16="http://schemas.microsoft.com/office/drawing/2014/main" id="{B15CAB35-F8B3-489F-9A42-E78C55AB65B6}"/>
                  </a:ext>
                </a:extLst>
              </p14:cNvPr>
              <p14:cNvContentPartPr/>
              <p14:nvPr/>
            </p14:nvContentPartPr>
            <p14:xfrm>
              <a:off x="2090180" y="4675163"/>
              <a:ext cx="95400" cy="1905480"/>
            </p14:xfrm>
          </p:contentPart>
        </mc:Choice>
        <mc:Fallback>
          <p:pic>
            <p:nvPicPr>
              <p:cNvPr id="77849" name="Ink 77848">
                <a:extLst>
                  <a:ext uri="{FF2B5EF4-FFF2-40B4-BE49-F238E27FC236}">
                    <a16:creationId xmlns:a16="http://schemas.microsoft.com/office/drawing/2014/main" id="{B15CAB35-F8B3-489F-9A42-E78C55AB6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81540" y="4666523"/>
                <a:ext cx="113040" cy="19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7851" name="Ink 77850">
                <a:extLst>
                  <a:ext uri="{FF2B5EF4-FFF2-40B4-BE49-F238E27FC236}">
                    <a16:creationId xmlns:a16="http://schemas.microsoft.com/office/drawing/2014/main" id="{C942A28C-5998-42AD-9C59-632254DCF463}"/>
                  </a:ext>
                </a:extLst>
              </p14:cNvPr>
              <p14:cNvContentPartPr/>
              <p14:nvPr/>
            </p14:nvContentPartPr>
            <p14:xfrm>
              <a:off x="445340" y="4745723"/>
              <a:ext cx="20160" cy="1864800"/>
            </p14:xfrm>
          </p:contentPart>
        </mc:Choice>
        <mc:Fallback>
          <p:pic>
            <p:nvPicPr>
              <p:cNvPr id="77851" name="Ink 77850">
                <a:extLst>
                  <a:ext uri="{FF2B5EF4-FFF2-40B4-BE49-F238E27FC236}">
                    <a16:creationId xmlns:a16="http://schemas.microsoft.com/office/drawing/2014/main" id="{C942A28C-5998-42AD-9C59-632254DCF46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6340" y="4737083"/>
                <a:ext cx="37800" cy="18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7852" name="Ink 77851">
                <a:extLst>
                  <a:ext uri="{FF2B5EF4-FFF2-40B4-BE49-F238E27FC236}">
                    <a16:creationId xmlns:a16="http://schemas.microsoft.com/office/drawing/2014/main" id="{72B22176-5B48-48B0-AE3D-28CA5AE156EC}"/>
                  </a:ext>
                </a:extLst>
              </p14:cNvPr>
              <p14:cNvContentPartPr/>
              <p14:nvPr/>
            </p14:nvContentPartPr>
            <p14:xfrm>
              <a:off x="504380" y="4670843"/>
              <a:ext cx="1573560" cy="87120"/>
            </p14:xfrm>
          </p:contentPart>
        </mc:Choice>
        <mc:Fallback>
          <p:pic>
            <p:nvPicPr>
              <p:cNvPr id="77852" name="Ink 77851">
                <a:extLst>
                  <a:ext uri="{FF2B5EF4-FFF2-40B4-BE49-F238E27FC236}">
                    <a16:creationId xmlns:a16="http://schemas.microsoft.com/office/drawing/2014/main" id="{72B22176-5B48-48B0-AE3D-28CA5AE156E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740" y="4661843"/>
                <a:ext cx="15912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7864" name="Ink 77863">
                <a:extLst>
                  <a:ext uri="{FF2B5EF4-FFF2-40B4-BE49-F238E27FC236}">
                    <a16:creationId xmlns:a16="http://schemas.microsoft.com/office/drawing/2014/main" id="{A3665DF5-8C6D-403D-84E7-A87437332412}"/>
                  </a:ext>
                </a:extLst>
              </p14:cNvPr>
              <p14:cNvContentPartPr/>
              <p14:nvPr/>
            </p14:nvContentPartPr>
            <p14:xfrm>
              <a:off x="566660" y="5669123"/>
              <a:ext cx="1492200" cy="269640"/>
            </p14:xfrm>
          </p:contentPart>
        </mc:Choice>
        <mc:Fallback>
          <p:pic>
            <p:nvPicPr>
              <p:cNvPr id="77864" name="Ink 77863">
                <a:extLst>
                  <a:ext uri="{FF2B5EF4-FFF2-40B4-BE49-F238E27FC236}">
                    <a16:creationId xmlns:a16="http://schemas.microsoft.com/office/drawing/2014/main" id="{A3665DF5-8C6D-403D-84E7-A8743733241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7660" y="5660135"/>
                <a:ext cx="1509840" cy="287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7877" name="Ink 77876">
                <a:extLst>
                  <a:ext uri="{FF2B5EF4-FFF2-40B4-BE49-F238E27FC236}">
                    <a16:creationId xmlns:a16="http://schemas.microsoft.com/office/drawing/2014/main" id="{7DD9BC57-68C1-4ECE-AFB8-93C3F5DBF555}"/>
                  </a:ext>
                </a:extLst>
              </p14:cNvPr>
              <p14:cNvContentPartPr/>
              <p14:nvPr/>
            </p14:nvContentPartPr>
            <p14:xfrm>
              <a:off x="604460" y="6222803"/>
              <a:ext cx="1347120" cy="241200"/>
            </p14:xfrm>
          </p:contentPart>
        </mc:Choice>
        <mc:Fallback>
          <p:pic>
            <p:nvPicPr>
              <p:cNvPr id="77877" name="Ink 77876">
                <a:extLst>
                  <a:ext uri="{FF2B5EF4-FFF2-40B4-BE49-F238E27FC236}">
                    <a16:creationId xmlns:a16="http://schemas.microsoft.com/office/drawing/2014/main" id="{7DD9BC57-68C1-4ECE-AFB8-93C3F5DBF5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5462" y="6214150"/>
                <a:ext cx="1364755" cy="25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7883" name="Ink 77882">
                <a:extLst>
                  <a:ext uri="{FF2B5EF4-FFF2-40B4-BE49-F238E27FC236}">
                    <a16:creationId xmlns:a16="http://schemas.microsoft.com/office/drawing/2014/main" id="{6B2AF10E-DEFF-480B-A2F9-9036573FC2B3}"/>
                  </a:ext>
                </a:extLst>
              </p14:cNvPr>
              <p14:cNvContentPartPr/>
              <p14:nvPr/>
            </p14:nvContentPartPr>
            <p14:xfrm>
              <a:off x="5390660" y="5706923"/>
              <a:ext cx="593640" cy="342360"/>
            </p14:xfrm>
          </p:contentPart>
        </mc:Choice>
        <mc:Fallback>
          <p:pic>
            <p:nvPicPr>
              <p:cNvPr id="77883" name="Ink 77882">
                <a:extLst>
                  <a:ext uri="{FF2B5EF4-FFF2-40B4-BE49-F238E27FC236}">
                    <a16:creationId xmlns:a16="http://schemas.microsoft.com/office/drawing/2014/main" id="{6B2AF10E-DEFF-480B-A2F9-9036573FC2B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81660" y="5698274"/>
                <a:ext cx="611280" cy="360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7885" name="Ink 77884">
                <a:extLst>
                  <a:ext uri="{FF2B5EF4-FFF2-40B4-BE49-F238E27FC236}">
                    <a16:creationId xmlns:a16="http://schemas.microsoft.com/office/drawing/2014/main" id="{BCF7E0E0-5C36-4859-95AE-0C7D6EA17386}"/>
                  </a:ext>
                </a:extLst>
              </p14:cNvPr>
              <p14:cNvContentPartPr/>
              <p14:nvPr/>
            </p14:nvContentPartPr>
            <p14:xfrm>
              <a:off x="3009980" y="4538363"/>
              <a:ext cx="715680" cy="1707480"/>
            </p14:xfrm>
          </p:contentPart>
        </mc:Choice>
        <mc:Fallback>
          <p:pic>
            <p:nvPicPr>
              <p:cNvPr id="77885" name="Ink 77884">
                <a:extLst>
                  <a:ext uri="{FF2B5EF4-FFF2-40B4-BE49-F238E27FC236}">
                    <a16:creationId xmlns:a16="http://schemas.microsoft.com/office/drawing/2014/main" id="{BCF7E0E0-5C36-4859-95AE-0C7D6EA1738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00980" y="4529363"/>
                <a:ext cx="733320" cy="17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7888" name="Ink 77887">
                <a:extLst>
                  <a:ext uri="{FF2B5EF4-FFF2-40B4-BE49-F238E27FC236}">
                    <a16:creationId xmlns:a16="http://schemas.microsoft.com/office/drawing/2014/main" id="{A2E9F4C4-AAC2-493E-95FB-94AA25376837}"/>
                  </a:ext>
                </a:extLst>
              </p14:cNvPr>
              <p14:cNvContentPartPr/>
              <p14:nvPr/>
            </p14:nvContentPartPr>
            <p14:xfrm>
              <a:off x="1251740" y="4328843"/>
              <a:ext cx="1776600" cy="404280"/>
            </p14:xfrm>
          </p:contentPart>
        </mc:Choice>
        <mc:Fallback>
          <p:pic>
            <p:nvPicPr>
              <p:cNvPr id="77888" name="Ink 77887">
                <a:extLst>
                  <a:ext uri="{FF2B5EF4-FFF2-40B4-BE49-F238E27FC236}">
                    <a16:creationId xmlns:a16="http://schemas.microsoft.com/office/drawing/2014/main" id="{A2E9F4C4-AAC2-493E-95FB-94AA2537683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42740" y="4319843"/>
                <a:ext cx="17942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7891" name="Ink 77890">
                <a:extLst>
                  <a:ext uri="{FF2B5EF4-FFF2-40B4-BE49-F238E27FC236}">
                    <a16:creationId xmlns:a16="http://schemas.microsoft.com/office/drawing/2014/main" id="{B15204E4-3D4E-4833-976B-9AEFA3BD6DF2}"/>
                  </a:ext>
                </a:extLst>
              </p14:cNvPr>
              <p14:cNvContentPartPr/>
              <p14:nvPr/>
            </p14:nvContentPartPr>
            <p14:xfrm>
              <a:off x="1166060" y="4590203"/>
              <a:ext cx="198360" cy="141840"/>
            </p14:xfrm>
          </p:contentPart>
        </mc:Choice>
        <mc:Fallback>
          <p:pic>
            <p:nvPicPr>
              <p:cNvPr id="77891" name="Ink 77890">
                <a:extLst>
                  <a:ext uri="{FF2B5EF4-FFF2-40B4-BE49-F238E27FC236}">
                    <a16:creationId xmlns:a16="http://schemas.microsoft.com/office/drawing/2014/main" id="{B15204E4-3D4E-4833-976B-9AEFA3BD6DF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57420" y="4581563"/>
                <a:ext cx="216000" cy="1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691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== 0)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0;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</a:t>
            </a:r>
            <a:r>
              <a:rPr lang="en-US" sz="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3247496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x&amp;1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53256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1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46C0BC-D596-4DFD-B107-640BC0206889}"/>
                  </a:ext>
                </a:extLst>
              </p14:cNvPr>
              <p14:cNvContentPartPr/>
              <p14:nvPr/>
            </p14:nvContentPartPr>
            <p14:xfrm>
              <a:off x="2144180" y="2740523"/>
              <a:ext cx="4553640" cy="3468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46C0BC-D596-4DFD-B107-640BC02068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5540" y="2731883"/>
                <a:ext cx="4571280" cy="34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A85186-AB20-4418-BA55-F5A61CB75295}"/>
                  </a:ext>
                </a:extLst>
              </p14:cNvPr>
              <p14:cNvContentPartPr/>
              <p14:nvPr/>
            </p14:nvContentPartPr>
            <p14:xfrm>
              <a:off x="2022140" y="3058763"/>
              <a:ext cx="4022280" cy="3034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A85186-AB20-4418-BA55-F5A61CB752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3140" y="3049763"/>
                <a:ext cx="4039920" cy="30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477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== 0)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0;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91841646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 </a:t>
                      </a:r>
                      <a:r>
                        <a:rPr lang="en-US" b="0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r>
                        <a:rPr lang="en-US" b="0" i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restored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1691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63270" y="4553712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70" y="4553712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6911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0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95492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B42C5CA-FEDF-4644-AE63-24C2AB7B363B}"/>
                  </a:ext>
                </a:extLst>
              </p14:cNvPr>
              <p14:cNvContentPartPr/>
              <p14:nvPr/>
            </p14:nvContentPartPr>
            <p14:xfrm>
              <a:off x="3661580" y="5962883"/>
              <a:ext cx="2319120" cy="460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B42C5CA-FEDF-4644-AE63-24C2AB7B36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2580" y="5954236"/>
                <a:ext cx="2336760" cy="47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56A32F1-F2B3-483A-B63D-F44E745988F6}"/>
                  </a:ext>
                </a:extLst>
              </p14:cNvPr>
              <p14:cNvContentPartPr/>
              <p14:nvPr/>
            </p14:nvContentPartPr>
            <p14:xfrm>
              <a:off x="5512700" y="6102914"/>
              <a:ext cx="13680" cy="84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56A32F1-F2B3-483A-B63D-F44E745988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3700" y="6093914"/>
                <a:ext cx="31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F487D2-AF47-4B82-AEC5-A14AC3614821}"/>
                  </a:ext>
                </a:extLst>
              </p14:cNvPr>
              <p14:cNvContentPartPr/>
              <p14:nvPr/>
            </p14:nvContentPartPr>
            <p14:xfrm>
              <a:off x="3587780" y="6382274"/>
              <a:ext cx="1735920" cy="323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F487D2-AF47-4B82-AEC5-A14AC36148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9138" y="6373274"/>
                <a:ext cx="1753564" cy="3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675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Works without any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</a:t>
            </a:r>
            <a:r>
              <a:rPr lang="en-US"/>
              <a:t>return address</a:t>
            </a:r>
            <a:endParaRPr lang="en-US" dirty="0"/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code explicitly does so (</a:t>
            </a:r>
            <a:r>
              <a:rPr lang="en-US" i="1" dirty="0"/>
              <a:t>e.g.</a:t>
            </a:r>
            <a:r>
              <a:rPr lang="en-US" dirty="0"/>
              <a:t> buffer overflow)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 (LIFO)</a:t>
            </a:r>
          </a:p>
          <a:p>
            <a:r>
              <a:rPr lang="en-US" dirty="0"/>
              <a:t>Also works for mutual recursion (P calls Q; Q calls 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1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x86-64 Stack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Many x86-64 procedures have a minimal stack frame</a:t>
            </a:r>
          </a:p>
          <a:p>
            <a:pPr lvl="1"/>
            <a:r>
              <a:rPr lang="en-US" dirty="0"/>
              <a:t>Only return address is pushed onto the stack when procedure is called</a:t>
            </a:r>
          </a:p>
          <a:p>
            <a:pPr lvl="1"/>
            <a:endParaRPr lang="en-US" dirty="0"/>
          </a:p>
          <a:p>
            <a:r>
              <a:rPr lang="en-US" dirty="0"/>
              <a:t>A procedure </a:t>
            </a:r>
            <a:r>
              <a:rPr lang="en-US" i="1" dirty="0"/>
              <a:t>needs </a:t>
            </a:r>
            <a:r>
              <a:rPr lang="en-US" dirty="0"/>
              <a:t>to grow its stack frame when it:</a:t>
            </a:r>
          </a:p>
          <a:p>
            <a:pPr lvl="1"/>
            <a:r>
              <a:rPr lang="en-US" dirty="0"/>
              <a:t>Has too many local variables to hold in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registers</a:t>
            </a:r>
          </a:p>
          <a:p>
            <a:pPr lvl="1"/>
            <a:r>
              <a:rPr lang="en-US" dirty="0"/>
              <a:t>Has local variables that are arrays or </a:t>
            </a:r>
            <a:r>
              <a:rPr lang="en-US" dirty="0" err="1"/>
              <a:t>structs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to compute the address of a local variable</a:t>
            </a:r>
          </a:p>
          <a:p>
            <a:pPr lvl="1"/>
            <a:r>
              <a:rPr lang="en-US" dirty="0"/>
              <a:t>Calls another function that takes more than six arguments</a:t>
            </a:r>
          </a:p>
          <a:p>
            <a:pPr lvl="1"/>
            <a:r>
              <a:rPr lang="en-US" dirty="0"/>
              <a:t>Is using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registers and then calls a procedure</a:t>
            </a:r>
          </a:p>
          <a:p>
            <a:pPr lvl="1"/>
            <a:r>
              <a:rPr lang="en-US" dirty="0"/>
              <a:t>Modifies/uses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-saved registers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394960" cy="4974336"/>
          </a:xfrm>
        </p:spPr>
        <p:txBody>
          <a:bodyPr/>
          <a:lstStyle/>
          <a:p>
            <a:r>
              <a:rPr lang="en-US" sz="2400" dirty="0"/>
              <a:t>Important Points</a:t>
            </a:r>
          </a:p>
          <a:p>
            <a:pPr lvl="1"/>
            <a:r>
              <a:rPr lang="en-US" sz="2000" dirty="0"/>
              <a:t>Procedures are a </a:t>
            </a:r>
            <a:r>
              <a:rPr lang="en-US" sz="2000" dirty="0">
                <a:solidFill>
                  <a:srgbClr val="FF0000"/>
                </a:solidFill>
              </a:rPr>
              <a:t>combination of </a:t>
            </a:r>
            <a:r>
              <a:rPr lang="en-US" sz="2000" i="1" dirty="0">
                <a:solidFill>
                  <a:srgbClr val="FF0000"/>
                </a:solidFill>
              </a:rPr>
              <a:t>instructions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i="1" dirty="0">
                <a:solidFill>
                  <a:srgbClr val="FF0000"/>
                </a:solidFill>
              </a:rPr>
              <a:t>conventions</a:t>
            </a:r>
          </a:p>
          <a:p>
            <a:pPr lvl="2"/>
            <a:r>
              <a:rPr lang="en-US" sz="1800" dirty="0"/>
              <a:t>Conventions prevent functions from disrupting each other</a:t>
            </a:r>
          </a:p>
          <a:p>
            <a:pPr lvl="1"/>
            <a:r>
              <a:rPr lang="en-US" sz="2000" dirty="0"/>
              <a:t>Stack is the right data structure for procedure call/return</a:t>
            </a:r>
          </a:p>
          <a:p>
            <a:pPr lvl="2"/>
            <a:r>
              <a:rPr lang="en-US" sz="1800" dirty="0"/>
              <a:t>If P calls Q, then Q returns before P</a:t>
            </a:r>
          </a:p>
          <a:p>
            <a:pPr lvl="1"/>
            <a:r>
              <a:rPr lang="en-US" sz="2000" dirty="0"/>
              <a:t>Recursion handled by normal calling conventions</a:t>
            </a:r>
            <a:endParaRPr lang="en-US" sz="2200" dirty="0"/>
          </a:p>
          <a:p>
            <a:r>
              <a:rPr lang="en-US" sz="2400" dirty="0"/>
              <a:t>Heavy use of registers</a:t>
            </a:r>
          </a:p>
          <a:p>
            <a:pPr lvl="1"/>
            <a:r>
              <a:rPr lang="en-US" sz="2000" dirty="0"/>
              <a:t>Faster than using memory</a:t>
            </a:r>
          </a:p>
          <a:p>
            <a:pPr lvl="1"/>
            <a:r>
              <a:rPr lang="en-US" sz="2000" dirty="0"/>
              <a:t>Use limited by data size and conventions</a:t>
            </a:r>
          </a:p>
          <a:p>
            <a:r>
              <a:rPr lang="en-US" sz="2400" dirty="0"/>
              <a:t>Minimize use of the Stack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60720" y="1295400"/>
            <a:ext cx="2763520" cy="5219700"/>
            <a:chOff x="6126480" y="1295400"/>
            <a:chExt cx="2763520" cy="5219700"/>
          </a:xfrm>
        </p:grpSpPr>
        <p:sp>
          <p:nvSpPr>
            <p:cNvPr id="81924" name="Rectangle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620000" y="3276600"/>
              <a:ext cx="1270000" cy="3048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Return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81925" name="Rectangle 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620000" y="3886200"/>
              <a:ext cx="1270000" cy="18161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+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Local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Variables</a:t>
              </a:r>
            </a:p>
          </p:txBody>
        </p:sp>
        <p:sp>
          <p:nvSpPr>
            <p:cNvPr id="81926" name="Rectangle 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20000" y="5699125"/>
              <a:ext cx="1270000" cy="7366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Build</a:t>
              </a:r>
            </a:p>
          </p:txBody>
        </p:sp>
        <p:sp>
          <p:nvSpPr>
            <p:cNvPr id="81927" name="Rectangle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620000" y="1295400"/>
              <a:ext cx="1270000" cy="1371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28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620000" y="3581400"/>
              <a:ext cx="1270000" cy="304800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rgbClr val="7F7F7F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Old </a:t>
              </a:r>
              <a:r>
                <a:rPr lang="en-US" sz="1800" b="1" dirty="0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b="1" dirty="0" err="1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rbp</a:t>
              </a:r>
              <a:endPara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  <p:sp>
          <p:nvSpPr>
            <p:cNvPr id="81929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620000" y="2667000"/>
              <a:ext cx="1270000" cy="609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Arguments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7+</a:t>
              </a:r>
            </a:p>
          </p:txBody>
        </p:sp>
        <p:sp>
          <p:nvSpPr>
            <p:cNvPr id="8193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544850" y="1981200"/>
              <a:ext cx="684212" cy="635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Caller</a:t>
              </a:r>
              <a:endParaRPr lang="en-US" dirty="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Frame</a:t>
              </a:r>
            </a:p>
          </p:txBody>
        </p:sp>
        <p:sp>
          <p:nvSpPr>
            <p:cNvPr id="81932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7269480" y="3732213"/>
              <a:ext cx="292608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3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126480" y="3552825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(Optional)</a:t>
              </a:r>
            </a:p>
          </p:txBody>
        </p:sp>
        <p:sp>
          <p:nvSpPr>
            <p:cNvPr id="81934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269480" y="6365875"/>
              <a:ext cx="29051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5" name="Rectangle 1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126480" y="6184900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9" name="AutoShape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62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Building an Executable from a C File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/>
              <a:t>Code in files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/>
              <a:t>Compile with command:</a:t>
            </a:r>
            <a:r>
              <a:rPr lang="en-US" sz="2400" dirty="0"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en-US" sz="2400" dirty="0">
                <a:cs typeface="Calibri" panose="020F0502020204030204" pitchFamily="34" charset="0"/>
              </a:rPr>
              <a:t>Run with command: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./p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" y="3108960"/>
            <a:ext cx="7665720" cy="3657600"/>
            <a:chOff x="731520" y="3017520"/>
            <a:chExt cx="7665720" cy="3657600"/>
          </a:xfrm>
        </p:grpSpPr>
        <p:grpSp>
          <p:nvGrpSpPr>
            <p:cNvPr id="2" name="Group 1"/>
            <p:cNvGrpSpPr/>
            <p:nvPr/>
          </p:nvGrpSpPr>
          <p:grpSpPr>
            <a:xfrm>
              <a:off x="731520" y="3017520"/>
              <a:ext cx="7665720" cy="3108960"/>
              <a:chOff x="1097280" y="3383280"/>
              <a:chExt cx="7665720" cy="3108960"/>
            </a:xfrm>
          </p:grpSpPr>
          <p:sp>
            <p:nvSpPr>
              <p:cNvPr id="148482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97280" y="33832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3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97280" y="42976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</a:p>
            </p:txBody>
          </p:sp>
          <p:sp>
            <p:nvSpPr>
              <p:cNvPr id="148484" name="Rectangle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97280" y="52120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5" name="Rectangle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97280" y="6126480"/>
                <a:ext cx="1005840" cy="3657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binary</a:t>
                </a:r>
              </a:p>
            </p:txBody>
          </p:sp>
          <p:sp>
            <p:nvSpPr>
              <p:cNvPr id="148486" name="Line 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023360" y="37490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3820020"/>
                <a:ext cx="3196248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ompiler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–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Og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8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4734420"/>
                <a:ext cx="3048000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ssembler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-c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89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14800" y="5650440"/>
                <a:ext cx="2638425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inker (</a:t>
                </a:r>
                <a:r>
                  <a:rPr lang="en-US" sz="20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ld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0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86000" y="3383280"/>
                <a:ext cx="3474720" cy="3657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p1.c p2.c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1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4297680"/>
                <a:ext cx="3474720" cy="36576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Asm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p1.s p2.s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2" name="Rectangle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86000" y="5212079"/>
                <a:ext cx="3474720" cy="365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p1.o p2.o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3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86000" y="6126480"/>
                <a:ext cx="3474720" cy="36576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Executable program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  <p:sp>
            <p:nvSpPr>
              <p:cNvPr id="148494" name="Line 1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23360" y="46634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23360" y="55778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7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5760720" y="5609626"/>
                <a:ext cx="1550328" cy="5953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6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68440" y="5212080"/>
                <a:ext cx="2194560" cy="39754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Static libraries (</a:t>
                </a:r>
                <a:r>
                  <a:rPr lang="en-US" sz="20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.a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sp>
          <p:nvSpPr>
            <p:cNvPr id="23" name="Line 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57600" y="612648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9040" y="6202027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oader (the OS)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453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226918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405982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 Higher-level language code (</a:t>
            </a:r>
            <a:r>
              <a:rPr lang="en-US" sz="2400" i="1" dirty="0"/>
              <a:t>e.g.</a:t>
            </a:r>
            <a:r>
              <a:rPr lang="en-US" sz="2400" dirty="0"/>
              <a:t> C, Java)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foo.c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 Assembly language code (</a:t>
            </a:r>
            <a:r>
              <a:rPr lang="en-US" sz="2400" i="1" dirty="0"/>
              <a:t>e.g.</a:t>
            </a:r>
            <a:r>
              <a:rPr lang="en-US" sz="2400" dirty="0"/>
              <a:t> x86, ARM, MIPS)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foo.s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/>
              <a:t>First there’s a preprocessor step to handle #directives</a:t>
            </a:r>
          </a:p>
          <a:p>
            <a:pPr lvl="1"/>
            <a:r>
              <a:rPr lang="en-US" sz="2000" dirty="0"/>
              <a:t>Macro substitution, plus other specialty directives</a:t>
            </a:r>
          </a:p>
          <a:p>
            <a:pPr lvl="1"/>
            <a:r>
              <a:rPr lang="en-US" sz="2000" dirty="0"/>
              <a:t>If curious/interested:  </a:t>
            </a:r>
            <a:r>
              <a:rPr lang="en-US" sz="2000" dirty="0">
                <a:hlinkClick r:id="rId3"/>
              </a:rPr>
              <a:t>http://tigcc.ticalc.org/doc/cpp.html</a:t>
            </a:r>
            <a:r>
              <a:rPr lang="en-US" sz="2000" dirty="0"/>
              <a:t> </a:t>
            </a:r>
          </a:p>
          <a:p>
            <a:r>
              <a:rPr lang="en-US" sz="2400" dirty="0"/>
              <a:t>Super complex, whole courses (</a:t>
            </a:r>
            <a:r>
              <a:rPr lang="en-US" sz="2400" i="1" dirty="0"/>
              <a:t>e.g.</a:t>
            </a:r>
            <a:r>
              <a:rPr lang="en-US" sz="2400" dirty="0"/>
              <a:t>, CSE 401) devoted to these!</a:t>
            </a:r>
          </a:p>
          <a:p>
            <a:r>
              <a:rPr lang="en-US" sz="2400" dirty="0"/>
              <a:t>Compiler optimizations</a:t>
            </a:r>
          </a:p>
          <a:p>
            <a:pPr lvl="1"/>
            <a:r>
              <a:rPr lang="en-US" sz="2000" dirty="0"/>
              <a:t>“Level” of optimization specified by capital ‘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dirty="0"/>
              <a:t>’ flag (</a:t>
            </a:r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-O3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Options:  </a:t>
            </a:r>
            <a:r>
              <a:rPr lang="en-US" sz="2000" dirty="0">
                <a:hlinkClick r:id="rId4"/>
              </a:rPr>
              <a:t>https://gcc.gnu.org/onlinedocs/gcc/Optimize-Options.html</a:t>
            </a:r>
            <a:r>
              <a:rPr lang="en-US" sz="20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</a:t>
            </a:r>
            <a:r>
              <a:rPr lang="en-US"/>
              <a:t>Call Example - Handout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   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long v2 = increment(&amp;v1,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1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5303520"/>
            <a:ext cx="4419600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 = *p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6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y = x+100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*p = y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16452"/>
              </p:ext>
            </p:extLst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500" b="1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03582918"/>
              </p:ext>
            </p:ext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325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4974"/>
            <a:ext cx="8403336" cy="813816"/>
          </a:xfrm>
          <a:noFill/>
          <a:ln/>
          <a:effectLst/>
        </p:spPr>
        <p:txBody>
          <a:bodyPr/>
          <a:lstStyle/>
          <a:p>
            <a:r>
              <a:rPr lang="en-US" dirty="0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C Code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x86-64 assembly 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Generates file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sum.s</a:t>
            </a:r>
            <a:r>
              <a:rPr lang="en-US" sz="2000" dirty="0"/>
              <a:t>  (see </a:t>
            </a:r>
            <a:r>
              <a:rPr lang="en-US" sz="2000" dirty="0">
                <a:hlinkClick r:id="rId8"/>
              </a:rPr>
              <a:t>https://godbolt.org/g/o34FHp</a:t>
            </a:r>
            <a:r>
              <a:rPr lang="en-US" sz="2000" dirty="0"/>
              <a:t>)</a:t>
            </a:r>
          </a:p>
          <a:p>
            <a:pPr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FF0000"/>
                </a:solidFill>
                <a:cs typeface="Calibri" panose="020F0502020204030204" pitchFamily="34" charset="0"/>
              </a:rPr>
              <a:t>Warning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:  You may get different results with other versions of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 and different compiler settings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737360"/>
            <a:ext cx="68580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 = x + y;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9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" y="3931920"/>
            <a:ext cx="4572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sumstore(long, long, long*):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%rdi, %rsi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%rsi, (%rdx)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44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Assembler</a:t>
            </a:r>
          </a:p>
        </p:txBody>
      </p:sp>
      <p:sp>
        <p:nvSpPr>
          <p:cNvPr id="227328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 Assembly language code (</a:t>
            </a:r>
            <a:r>
              <a:rPr lang="en-US" sz="2400" i="1" dirty="0"/>
              <a:t>e.g.</a:t>
            </a:r>
            <a:r>
              <a:rPr lang="en-US" sz="2400" dirty="0"/>
              <a:t> x86, ARM, MIPS)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foo.s</a:t>
            </a:r>
            <a:endParaRPr lang="en-US" sz="2000" dirty="0"/>
          </a:p>
          <a:p>
            <a:r>
              <a:rPr lang="en-US" sz="2400" b="1" dirty="0"/>
              <a:t>Output:</a:t>
            </a:r>
            <a:r>
              <a:rPr lang="en-US" sz="2400" dirty="0"/>
              <a:t>  Object files (</a:t>
            </a:r>
            <a:r>
              <a:rPr lang="en-US" sz="2400" i="1" dirty="0"/>
              <a:t>e.g.</a:t>
            </a:r>
            <a:r>
              <a:rPr lang="en-US" sz="2400" dirty="0"/>
              <a:t>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pPr lvl="1"/>
            <a:r>
              <a:rPr lang="en-US" sz="2000" dirty="0"/>
              <a:t>Contains </a:t>
            </a:r>
            <a:r>
              <a:rPr lang="en-US" sz="2000" i="1" dirty="0"/>
              <a:t>object code </a:t>
            </a:r>
            <a:r>
              <a:rPr lang="en-US" sz="2000" dirty="0"/>
              <a:t>and </a:t>
            </a:r>
            <a:r>
              <a:rPr lang="en-US" sz="2000" i="1" dirty="0"/>
              <a:t>information tables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Reads and uses </a:t>
            </a:r>
            <a:r>
              <a:rPr lang="en-US" sz="2400" i="1" dirty="0"/>
              <a:t>assembly directives </a:t>
            </a:r>
          </a:p>
          <a:p>
            <a:pPr lvl="1">
              <a:spcBef>
                <a:spcPts val="576"/>
              </a:spcBef>
            </a:pPr>
            <a:r>
              <a:rPr lang="en-US" sz="2000" i="1" dirty="0"/>
              <a:t>e.g.</a:t>
            </a:r>
            <a:r>
              <a:rPr lang="en-US" sz="2000" dirty="0"/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.quad</a:t>
            </a:r>
          </a:p>
          <a:p>
            <a:pPr lvl="1">
              <a:spcBef>
                <a:spcPts val="576"/>
              </a:spcBef>
            </a:pPr>
            <a:r>
              <a:rPr lang="en-US" sz="2000" dirty="0"/>
              <a:t>x86:  </a:t>
            </a:r>
            <a:r>
              <a:rPr lang="en-US" sz="2000" dirty="0">
                <a:hlinkClick r:id="rId3"/>
              </a:rPr>
              <a:t>https://docs.oracle.com/cd/E26502_01/html/E28388/eoiyg.html</a:t>
            </a:r>
            <a:r>
              <a:rPr lang="en-US" sz="2000" dirty="0"/>
              <a:t> </a:t>
            </a:r>
          </a:p>
          <a:p>
            <a:r>
              <a:rPr lang="en-US" sz="2400" dirty="0"/>
              <a:t>Produces “machine language”</a:t>
            </a:r>
          </a:p>
          <a:p>
            <a:pPr lvl="1"/>
            <a:r>
              <a:rPr lang="en-US" sz="2000" dirty="0"/>
              <a:t>Does its best, but object file is </a:t>
            </a:r>
            <a:r>
              <a:rPr lang="en-US" sz="2000" i="1" dirty="0"/>
              <a:t>not</a:t>
            </a:r>
            <a:r>
              <a:rPr lang="en-US" sz="2000" dirty="0"/>
              <a:t> a completed binary</a:t>
            </a:r>
          </a:p>
          <a:p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foo.s</a:t>
            </a:r>
            <a:r>
              <a:rPr lang="en-US" sz="24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938EC5-A399-40FD-B05B-849C2961F5A9}"/>
                  </a:ext>
                </a:extLst>
              </p14:cNvPr>
              <p14:cNvContentPartPr/>
              <p14:nvPr/>
            </p14:nvContentPartPr>
            <p14:xfrm>
              <a:off x="6258600" y="2365200"/>
              <a:ext cx="2103120" cy="36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938EC5-A399-40FD-B05B-849C2961F5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9240" y="2355840"/>
                <a:ext cx="2121840" cy="3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7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Producing Machine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Simple cases:  </a:t>
            </a:r>
            <a:r>
              <a:rPr lang="en-US" sz="2400" dirty="0"/>
              <a:t>arithmetic and logical operations, shifts, etc.</a:t>
            </a:r>
          </a:p>
          <a:p>
            <a:pPr lvl="1"/>
            <a:r>
              <a:rPr lang="en-US" sz="2000" dirty="0"/>
              <a:t>All necessary information is contained in the instruction itself</a:t>
            </a:r>
          </a:p>
          <a:p>
            <a:pPr lvl="2"/>
            <a:endParaRPr lang="en-US" sz="1600" dirty="0"/>
          </a:p>
          <a:p>
            <a:r>
              <a:rPr lang="en-US" sz="2400" dirty="0"/>
              <a:t>What about the following?</a:t>
            </a:r>
          </a:p>
          <a:p>
            <a:pPr lvl="1"/>
            <a:r>
              <a:rPr lang="en-US" sz="2000" dirty="0"/>
              <a:t>Conditional jump</a:t>
            </a:r>
          </a:p>
          <a:p>
            <a:pPr lvl="1"/>
            <a:r>
              <a:rPr lang="en-US" sz="2000" dirty="0"/>
              <a:t>Accessing static data (</a:t>
            </a:r>
            <a:r>
              <a:rPr lang="en-US" sz="2000" i="1" dirty="0"/>
              <a:t>e.g.</a:t>
            </a:r>
            <a:r>
              <a:rPr lang="en-US" sz="2000" dirty="0"/>
              <a:t> global </a:t>
            </a:r>
            <a:r>
              <a:rPr lang="en-US" sz="2000" dirty="0" err="1"/>
              <a:t>var</a:t>
            </a:r>
            <a:r>
              <a:rPr lang="en-US" sz="2000" dirty="0"/>
              <a:t> or jump table)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2"/>
            <a:endParaRPr lang="en-US" sz="1800" dirty="0"/>
          </a:p>
          <a:p>
            <a:r>
              <a:rPr lang="en-US" sz="2400" dirty="0">
                <a:solidFill>
                  <a:srgbClr val="FF0000"/>
                </a:solidFill>
              </a:rPr>
              <a:t>Addresses and labels are problematic because final executable hasn’t been constructed yet!</a:t>
            </a:r>
          </a:p>
          <a:p>
            <a:pPr lvl="1"/>
            <a:r>
              <a:rPr lang="en-US" sz="2000" dirty="0"/>
              <a:t>So how do we deal with these in the meantime?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Information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Symbol Table</a:t>
            </a:r>
            <a:r>
              <a:rPr lang="en-US" sz="2400" dirty="0"/>
              <a:t> holds list of “items” that may be used by other files</a:t>
            </a:r>
          </a:p>
          <a:p>
            <a:pPr lvl="1"/>
            <a:r>
              <a:rPr lang="en-US" sz="2000" i="1" dirty="0"/>
              <a:t>Non-local labels</a:t>
            </a:r>
            <a:r>
              <a:rPr lang="en-US" sz="2000" dirty="0"/>
              <a:t> – function names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1"/>
            <a:r>
              <a:rPr lang="en-US" sz="2000" i="1" dirty="0"/>
              <a:t>Static Data</a:t>
            </a:r>
            <a:r>
              <a:rPr lang="en-US" sz="2000" dirty="0"/>
              <a:t> – variables &amp; literals that might be accessed across files</a:t>
            </a:r>
          </a:p>
          <a:p>
            <a:pPr lvl="2"/>
            <a:endParaRPr lang="en-US" sz="1800" dirty="0"/>
          </a:p>
          <a:p>
            <a:r>
              <a:rPr lang="en-US" sz="2400" b="1" dirty="0">
                <a:solidFill>
                  <a:srgbClr val="FF0000"/>
                </a:solidFill>
              </a:rPr>
              <a:t>Relocation Table </a:t>
            </a:r>
            <a:r>
              <a:rPr lang="en-US" sz="2400" dirty="0"/>
              <a:t>holds list of “items” that this file needs the address of later (currently undetermined)</a:t>
            </a:r>
          </a:p>
          <a:p>
            <a:pPr lvl="1"/>
            <a:r>
              <a:rPr lang="en-US" sz="2000" dirty="0"/>
              <a:t>Any </a:t>
            </a:r>
            <a:r>
              <a:rPr lang="en-US" sz="2000" i="1" dirty="0"/>
              <a:t>label</a:t>
            </a:r>
            <a:r>
              <a:rPr lang="en-US" sz="2000" dirty="0"/>
              <a:t> or piece of </a:t>
            </a:r>
            <a:r>
              <a:rPr lang="en-US" sz="2000" i="1" dirty="0"/>
              <a:t>static data</a:t>
            </a:r>
            <a:r>
              <a:rPr lang="en-US" sz="2000" dirty="0"/>
              <a:t> referenced in an instruction in this file</a:t>
            </a:r>
          </a:p>
          <a:p>
            <a:pPr lvl="2"/>
            <a:r>
              <a:rPr lang="en-US" sz="1800" dirty="0"/>
              <a:t>Both internal and external</a:t>
            </a:r>
          </a:p>
          <a:p>
            <a:pPr lvl="2"/>
            <a:endParaRPr lang="en-US" sz="1800" dirty="0"/>
          </a:p>
          <a:p>
            <a:r>
              <a:rPr lang="en-US" sz="2400" dirty="0"/>
              <a:t>Each file has its own symbol and relocation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</a:t>
            </a:r>
          </a:p>
        </p:txBody>
      </p:sp>
      <p:sp>
        <p:nvSpPr>
          <p:cNvPr id="228147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object file header</a:t>
            </a:r>
            <a:r>
              <a:rPr lang="en-US" sz="2400" dirty="0"/>
              <a:t>:  size and position of the other pieces of the object file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text segment</a:t>
            </a:r>
            <a:r>
              <a:rPr lang="en-US" sz="2400" dirty="0"/>
              <a:t>:  the machine code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data segment</a:t>
            </a:r>
            <a:r>
              <a:rPr lang="en-US" sz="2400" dirty="0"/>
              <a:t>:  data in the source file (binary)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relocation table</a:t>
            </a:r>
            <a:r>
              <a:rPr lang="en-US" sz="2400" dirty="0"/>
              <a:t>:  identifies lines of code that need to be “handled”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symbol table</a:t>
            </a:r>
            <a:r>
              <a:rPr lang="en-US" sz="2400" dirty="0"/>
              <a:t>:  list of this file’s labels and data that can be referenced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debugging information</a:t>
            </a:r>
          </a:p>
          <a:p>
            <a:pPr lvl="2"/>
            <a:endParaRPr lang="en-US" sz="1600" dirty="0"/>
          </a:p>
          <a:p>
            <a:r>
              <a:rPr lang="en-US" sz="2400" dirty="0"/>
              <a:t>More info:  ELF format</a:t>
            </a:r>
          </a:p>
          <a:p>
            <a:pPr lvl="1"/>
            <a:r>
              <a:rPr lang="en-US" sz="1800" dirty="0">
                <a:latin typeface="Courier New"/>
                <a:cs typeface="Courier New"/>
                <a:hlinkClick r:id="rId3"/>
              </a:rPr>
              <a:t>http://www.skyfree.org/linux/references/ELF_Format.pdf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7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</a:t>
            </a:r>
          </a:p>
        </p:txBody>
      </p:sp>
      <p:sp>
        <p:nvSpPr>
          <p:cNvPr id="231526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 Object files (e.g.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 executable binary program 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a.out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400" dirty="0"/>
              <a:t>Combines several object files into a single executable (</a:t>
            </a:r>
            <a:r>
              <a:rPr lang="en-US" sz="2400" i="1" dirty="0">
                <a:solidFill>
                  <a:srgbClr val="FF0000"/>
                </a:solidFill>
              </a:rPr>
              <a:t>linking</a:t>
            </a:r>
            <a:r>
              <a:rPr lang="en-US" sz="2400" dirty="0"/>
              <a:t>)</a:t>
            </a:r>
          </a:p>
          <a:p>
            <a:r>
              <a:rPr lang="en-US" sz="2400" dirty="0"/>
              <a:t>Enables separate compilation/assembling of files</a:t>
            </a:r>
          </a:p>
          <a:p>
            <a:pPr lvl="1"/>
            <a:r>
              <a:rPr lang="en-US" sz="2000" dirty="0"/>
              <a:t>Changes to one file do not require recompiling of whole program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7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03120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text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 and put them together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Take data segment 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file, put them together, and concatenate this onto end of text segments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400" dirty="0"/>
              <a:t>Resolve References</a:t>
            </a:r>
          </a:p>
          <a:p>
            <a:pPr lvl="1"/>
            <a:r>
              <a:rPr lang="en-US" sz="2000" dirty="0"/>
              <a:t>Go through Relocation Table; handle each entry</a:t>
            </a:r>
          </a:p>
          <a:p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46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80160" y="3600141"/>
            <a:ext cx="6910399" cy="3073655"/>
            <a:chOff x="914400" y="3600141"/>
            <a:chExt cx="6910399" cy="3073655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3600141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1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4560" y="51206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 file 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info 2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>
                    <a:latin typeface="Calibri" panose="020F0502020204030204" pitchFamily="34" charset="0"/>
                    <a:cs typeface="Calibri" panose="020F0502020204030204" pitchFamily="34" charset="0"/>
                  </a:rPr>
                  <a:t>data 2</a:t>
                </a:r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 2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47299" y="4543011"/>
              <a:ext cx="3704861" cy="1126566"/>
              <a:chOff x="2147299" y="4543011"/>
              <a:chExt cx="3704861" cy="1126566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>
                    <a:solidFill>
                      <a:schemeClr val="hlin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Linker</a:t>
                </a: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147299" y="4543011"/>
                <a:ext cx="1669051" cy="39457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52160" y="38816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data 2</a:t>
                </a: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Relocated text 2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16158C-5615-4CC0-925D-FB2268071CCC}"/>
                  </a:ext>
                </a:extLst>
              </p14:cNvPr>
              <p14:cNvContentPartPr/>
              <p14:nvPr/>
            </p14:nvContentPartPr>
            <p14:xfrm>
              <a:off x="1962720" y="459720"/>
              <a:ext cx="3591360" cy="1506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16158C-5615-4CC0-925D-FB2268071C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360" y="450360"/>
                <a:ext cx="3610080" cy="15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631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Disassembled: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4B2A85"/>
                </a:solidFill>
                <a:cs typeface="Calibri" panose="020F0502020204030204" pitchFamily="34" charset="0"/>
              </a:rPr>
              <a:t>Disassembler</a:t>
            </a:r>
            <a:r>
              <a:rPr lang="en-US" dirty="0">
                <a:cs typeface="Calibri" panose="020F0502020204030204" pitchFamily="34" charset="0"/>
              </a:rPr>
              <a:t> 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-d sum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Useful tool for examining object code 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Analyzes bit pattern of series of instructions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Produces approximate rendition of assembly code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Can run on either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>
                <a:cs typeface="Calibri" panose="020F0502020204030204" pitchFamily="34" charset="0"/>
              </a:rPr>
              <a:t> (complete executable)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828800"/>
            <a:ext cx="6858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0000000000400536 &lt;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&gt;: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400536:  48 01 fe      </a:t>
            </a:r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%rdi,%rsi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400539:  48 89 32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40053c:  c3            </a:t>
            </a:r>
            <a:r>
              <a:rPr 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995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394960"/>
            <a:ext cx="8366760" cy="1306512"/>
          </a:xfrm>
        </p:spPr>
        <p:txBody>
          <a:bodyPr/>
          <a:lstStyle/>
          <a:p>
            <a:r>
              <a:rPr lang="en-US" sz="2400" dirty="0"/>
              <a:t>Anything that can be interpreted as executable code</a:t>
            </a:r>
          </a:p>
          <a:p>
            <a:r>
              <a:rPr lang="en-US" sz="2400" dirty="0"/>
              <a:t>Disassembler examines bytes and attempts to reconstruct assembly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55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30001000:  55             push 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30001001:  8b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esp,%ebp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FoRbIdDeN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lIcEnSiNg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Loader</a:t>
            </a:r>
          </a:p>
        </p:txBody>
      </p:sp>
      <p:sp>
        <p:nvSpPr>
          <p:cNvPr id="233984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 executable binary program, command-line arguments</a:t>
            </a:r>
          </a:p>
          <a:p>
            <a:pPr lvl="1"/>
            <a:r>
              <a:rPr lang="en-US" sz="2000" dirty="0">
                <a:latin typeface="Courier New" pitchFamily="-65" charset="0"/>
              </a:rPr>
              <a:t>./</a:t>
            </a:r>
            <a:r>
              <a:rPr lang="en-US" sz="2000" dirty="0" err="1">
                <a:latin typeface="Courier New" pitchFamily="-65" charset="0"/>
              </a:rPr>
              <a:t>a.out</a:t>
            </a:r>
            <a:r>
              <a:rPr lang="en-US" sz="2000" dirty="0">
                <a:latin typeface="Courier New" pitchFamily="-65" charset="0"/>
              </a:rPr>
              <a:t> arg1 arg2</a:t>
            </a:r>
            <a:endParaRPr lang="en-US" sz="2000" dirty="0"/>
          </a:p>
          <a:p>
            <a:r>
              <a:rPr lang="en-US" sz="2400" b="1" dirty="0"/>
              <a:t>Output:</a:t>
            </a:r>
            <a:r>
              <a:rPr lang="en-US" sz="2400" dirty="0"/>
              <a:t>  &lt;program is run&gt;</a:t>
            </a:r>
          </a:p>
          <a:p>
            <a:endParaRPr lang="en-US" sz="2400" dirty="0"/>
          </a:p>
          <a:p>
            <a:r>
              <a:rPr lang="en-US" sz="2400" dirty="0"/>
              <a:t>Loader duties primarily handled by OS/kernel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More about this when we learn about processes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For even more, take operating systems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/>
              <a:t>Memory sections (Instructions, Static Data, Stack) are set up</a:t>
            </a:r>
          </a:p>
          <a:p>
            <a:r>
              <a:rPr lang="en-US" sz="2400" dirty="0"/>
              <a:t>Registers are initialized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349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 (initial state)</a:t>
            </a:r>
            <a:endParaRPr lang="en-US" dirty="0">
              <a:sym typeface="Courier New Bold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90999" y="3931920"/>
            <a:ext cx="4572000" cy="2743200"/>
          </a:xfrm>
        </p:spPr>
        <p:txBody>
          <a:bodyPr/>
          <a:lstStyle/>
          <a:p>
            <a:r>
              <a:rPr lang="en-US" sz="2400" dirty="0"/>
              <a:t>Return address </a:t>
            </a:r>
            <a:r>
              <a:rPr lang="en-US" sz="2400" b="0" dirty="0"/>
              <a:t>on stack is the a</a:t>
            </a:r>
            <a:r>
              <a:rPr lang="en-US" sz="2400" dirty="0"/>
              <a:t>ddress of instruction immediately </a:t>
            </a:r>
            <a:r>
              <a:rPr lang="en-US" sz="2400" i="1" dirty="0"/>
              <a:t>following</a:t>
            </a:r>
            <a:r>
              <a:rPr lang="en-US" sz="2400" dirty="0"/>
              <a:t> the call to “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2400" dirty="0"/>
              <a:t>”</a:t>
            </a:r>
          </a:p>
          <a:p>
            <a:pPr lvl="1"/>
            <a:r>
              <a:rPr lang="en-US" sz="2000" dirty="0"/>
              <a:t>Shown here as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main</a:t>
            </a:r>
            <a:r>
              <a:rPr lang="en-US" sz="2000" dirty="0"/>
              <a:t>, but could be anything)</a:t>
            </a:r>
          </a:p>
          <a:p>
            <a:pPr lvl="1"/>
            <a:r>
              <a:rPr lang="en-US" sz="2000" dirty="0"/>
              <a:t>Pushed onto stack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call_incr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7003" y="2571529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" y="15678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30175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180564" y="2956373"/>
            <a:ext cx="112197" cy="107147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CBE353-1B6A-44B2-824E-8E44BD6E4301}"/>
                  </a:ext>
                </a:extLst>
              </p14:cNvPr>
              <p14:cNvContentPartPr/>
              <p14:nvPr/>
            </p14:nvContentPartPr>
            <p14:xfrm>
              <a:off x="3341520" y="1609200"/>
              <a:ext cx="5570640" cy="88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CBE353-1B6A-44B2-824E-8E44BD6E4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2160" y="1599840"/>
                <a:ext cx="5589360" cy="8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5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2503949"/>
          </a:xfrm>
        </p:spPr>
        <p:txBody>
          <a:bodyPr/>
          <a:lstStyle/>
          <a:p>
            <a:r>
              <a:rPr lang="en-US" sz="2400" dirty="0"/>
              <a:t>Setup space for local variables</a:t>
            </a:r>
          </a:p>
          <a:p>
            <a:pPr lvl="1"/>
            <a:r>
              <a:rPr lang="en-US" sz="2000" dirty="0"/>
              <a:t>Only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2000" dirty="0"/>
              <a:t> needs space on the stack</a:t>
            </a:r>
          </a:p>
          <a:p>
            <a:r>
              <a:rPr lang="en-US" sz="2400" dirty="0"/>
              <a:t>Compiler allocated extra space </a:t>
            </a:r>
          </a:p>
          <a:p>
            <a:pPr lvl="1"/>
            <a:r>
              <a:rPr lang="en-US" sz="2000" dirty="0"/>
              <a:t>Often does this for a variety of reasons, including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5" name="Right Brace 4"/>
          <p:cNvSpPr/>
          <p:nvPr>
            <p:custDataLst>
              <p:tags r:id="rId4"/>
            </p:custDataLst>
          </p:nvPr>
        </p:nvSpPr>
        <p:spPr bwMode="auto">
          <a:xfrm>
            <a:off x="3931920" y="3064877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091181" y="3046511"/>
            <a:ext cx="173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Allocate space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for local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vars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16339" y="2571529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392288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>
                <a:solidFill>
                  <a:srgbClr val="000000"/>
                </a:solidFill>
              </a:rPr>
              <a:t>(step 2)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8" name="Right Brace 27"/>
          <p:cNvSpPr/>
          <p:nvPr>
            <p:custDataLst>
              <p:tags r:id="rId4"/>
            </p:custDataLst>
          </p:nvPr>
        </p:nvSpPr>
        <p:spPr bwMode="auto">
          <a:xfrm>
            <a:off x="3931920" y="3578624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4090753" y="3584961"/>
            <a:ext cx="2642455" cy="597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Set up parameters for call 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5669280" y="5212080"/>
          <a:ext cx="2926080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457200" y="5510398"/>
            <a:ext cx="4572000" cy="1032301"/>
          </a:xfrm>
          <a:prstGeom prst="roundRect">
            <a:avLst/>
          </a:prstGeom>
          <a:noFill/>
          <a:ln w="1905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Aside: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is used because 100 is a small positive value that fits in 32 bits.  High order bits of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get set to zero automatically.  It takes </a:t>
            </a:r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one less byte 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to encode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than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.</a:t>
            </a:r>
            <a:endParaRPr lang="en-US" sz="1600" dirty="0">
              <a:solidFill>
                <a:srgbClr val="4B2A8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9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3)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3951119"/>
            <a:ext cx="4754880" cy="1382881"/>
          </a:xfrm>
        </p:spPr>
        <p:txBody>
          <a:bodyPr/>
          <a:lstStyle/>
          <a:p>
            <a:r>
              <a:rPr lang="en-US" sz="2000" dirty="0"/>
              <a:t>State while inside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r>
              <a:rPr lang="en-US" sz="2000" dirty="0"/>
              <a:t> 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Return address </a:t>
            </a:r>
            <a:r>
              <a:rPr lang="en-US" sz="1800" b="0" dirty="0"/>
              <a:t>on top of stack is address of the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0" dirty="0"/>
              <a:t> instruction immediately following call to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14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26D50C-D725-4055-9648-5BF9AAEC50E9}"/>
                  </a:ext>
                </a:extLst>
              </p14:cNvPr>
              <p14:cNvContentPartPr/>
              <p14:nvPr/>
            </p14:nvContentPartPr>
            <p14:xfrm>
              <a:off x="324360" y="3192480"/>
              <a:ext cx="3818160" cy="138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26D50C-D725-4055-9648-5BF9AAEC50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5000" y="3183120"/>
                <a:ext cx="3836880" cy="14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48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4)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4114800"/>
            <a:ext cx="4754880" cy="932481"/>
          </a:xfrm>
        </p:spPr>
        <p:txBody>
          <a:bodyPr/>
          <a:lstStyle/>
          <a:p>
            <a:r>
              <a:rPr lang="en-US" sz="2400" dirty="0"/>
              <a:t>State while inside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2400" dirty="0"/>
          </a:p>
          <a:p>
            <a:pPr lvl="1"/>
            <a:r>
              <a:rPr lang="en-US" sz="2000" i="1" dirty="0"/>
              <a:t>After</a:t>
            </a:r>
            <a:r>
              <a:rPr lang="en-US" sz="2000" dirty="0"/>
              <a:t> code in body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+ 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1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5303520"/>
            <a:ext cx="4419600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 = *p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6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y = x+100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*p = y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925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5214</TotalTime>
  <Words>7348</Words>
  <Application>Microsoft Office PowerPoint</Application>
  <PresentationFormat>On-screen Show (4:3)</PresentationFormat>
  <Paragraphs>1344</Paragraphs>
  <Slides>49</Slides>
  <Notes>47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Anonymous Pro</vt:lpstr>
      <vt:lpstr>Arial</vt:lpstr>
      <vt:lpstr>Arial Narrow</vt:lpstr>
      <vt:lpstr>Arial Narrow Bold</vt:lpstr>
      <vt:lpstr>Calibri</vt:lpstr>
      <vt:lpstr>Calibri Bold</vt:lpstr>
      <vt:lpstr>Calibri Bold Italic</vt:lpstr>
      <vt:lpstr>Calibri Light</vt:lpstr>
      <vt:lpstr>Cambria Math</vt:lpstr>
      <vt:lpstr>Courier New</vt:lpstr>
      <vt:lpstr>Roboto</vt:lpstr>
      <vt:lpstr>Roboto Regular</vt:lpstr>
      <vt:lpstr>Times New Roman</vt:lpstr>
      <vt:lpstr>Wingdings</vt:lpstr>
      <vt:lpstr>UWTheme-351-Au18</vt:lpstr>
      <vt:lpstr>Procedures II, Executables CSE 351 Summer 2019</vt:lpstr>
      <vt:lpstr>Administrivia</vt:lpstr>
      <vt:lpstr>Example:  increment</vt:lpstr>
      <vt:lpstr>Procedure Call Example - Handout</vt:lpstr>
      <vt:lpstr>Procedure Call Example  (initial state)</vt:lpstr>
      <vt:lpstr>Procedure Call Example (step 1)</vt:lpstr>
      <vt:lpstr>Procedure Call Example (step 2)</vt:lpstr>
      <vt:lpstr>Procedure Call Example (step 3)</vt:lpstr>
      <vt:lpstr>Procedure Call Example (step 4)</vt:lpstr>
      <vt:lpstr>Procedure Call Example (step 5)</vt:lpstr>
      <vt:lpstr>Procedure Call Example (step 6)</vt:lpstr>
      <vt:lpstr>Procedure Call Example (step 7)</vt:lpstr>
      <vt:lpstr>Procedure Call Example (step 8)</vt:lpstr>
      <vt:lpstr>Procedure Call Example (step 9)</vt:lpstr>
      <vt:lpstr>Procedures</vt:lpstr>
      <vt:lpstr>Register Saving Conventions</vt:lpstr>
      <vt:lpstr>Register Saving Conventions</vt:lpstr>
      <vt:lpstr>Silly Register Convention Analogy</vt:lpstr>
      <vt:lpstr>x86-64 Linux Register Usage, part 1</vt:lpstr>
      <vt:lpstr>x86-64 Linux Register Usage, part 2</vt:lpstr>
      <vt:lpstr>x86-64 64-bit Registers: Usage Conventions</vt:lpstr>
      <vt:lpstr>Callee-Saved Example (step 1)</vt:lpstr>
      <vt:lpstr>Callee-Saved Example (step 2)</vt:lpstr>
      <vt:lpstr>Why Caller and Callee Saved?</vt:lpstr>
      <vt:lpstr>Register Conventions Summary</vt:lpstr>
      <vt:lpstr>Procedures</vt:lpstr>
      <vt:lpstr>Recursive Function</vt:lpstr>
      <vt:lpstr>Recursive Function:  Base Case</vt:lpstr>
      <vt:lpstr>Recursive Function:  Callee Register Save</vt:lpstr>
      <vt:lpstr>Recursive Function:  Call Setup</vt:lpstr>
      <vt:lpstr>Recursive Function:  Call</vt:lpstr>
      <vt:lpstr>Recursive Function:  Result</vt:lpstr>
      <vt:lpstr>Recursive Function:  Completion</vt:lpstr>
      <vt:lpstr>Observations About Recursion</vt:lpstr>
      <vt:lpstr>x86-64 Stack Frames</vt:lpstr>
      <vt:lpstr>x86-64 Procedure Summary</vt:lpstr>
      <vt:lpstr>Roadmap</vt:lpstr>
      <vt:lpstr>Building an Executable from a C File</vt:lpstr>
      <vt:lpstr>Compiler</vt:lpstr>
      <vt:lpstr>Compiling Into Assembly</vt:lpstr>
      <vt:lpstr>Assembler</vt:lpstr>
      <vt:lpstr>Producing Machine Language</vt:lpstr>
      <vt:lpstr>Object File Information Tables</vt:lpstr>
      <vt:lpstr>Object File Format</vt:lpstr>
      <vt:lpstr>Linker</vt:lpstr>
      <vt:lpstr>Linking</vt:lpstr>
      <vt:lpstr>Disassembling Object Code</vt:lpstr>
      <vt:lpstr>What Can be Disassembled?</vt:lpstr>
      <vt:lpstr>Loader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II CSE 351 Spring 2019</dc:title>
  <dc:creator>Justin Hsia</dc:creator>
  <cp:lastModifiedBy>Sam Wolfson</cp:lastModifiedBy>
  <cp:revision>182</cp:revision>
  <cp:lastPrinted>2019-04-26T17:49:59Z</cp:lastPrinted>
  <dcterms:created xsi:type="dcterms:W3CDTF">2016-10-20T06:40:02Z</dcterms:created>
  <dcterms:modified xsi:type="dcterms:W3CDTF">2019-07-19T19:11:54Z</dcterms:modified>
</cp:coreProperties>
</file>