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ink/ink2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0.xml" ContentType="application/vnd.openxmlformats-officedocument.presentationml.notesSlide+xml"/>
  <Override PartName="/ppt/ink/ink3.xml" ContentType="application/inkml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3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4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6.xml" ContentType="application/vnd.openxmlformats-officedocument.presentationml.notesSlide+xml"/>
  <Override PartName="/ppt/ink/ink4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7.xml" ContentType="application/vnd.openxmlformats-officedocument.presentationml.notesSlide+xml"/>
  <Override PartName="/ppt/ink/ink5.xml" ContentType="application/inkml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9.xml" ContentType="application/vnd.openxmlformats-officedocument.presentationml.notesSlide+xml"/>
  <Override PartName="/ppt/ink/ink6.xml" ContentType="application/inkml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0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1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2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3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24.xml" ContentType="application/vnd.openxmlformats-officedocument.presentationml.notesSlide+xml"/>
  <Override PartName="/ppt/ink/ink7.xml" ContentType="application/inkml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5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26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7.xml" ContentType="application/vnd.openxmlformats-officedocument.presentationml.notesSlide+xml"/>
  <Override PartName="/ppt/ink/ink8.xml" ContentType="application/inkml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8.xml" ContentType="application/vnd.openxmlformats-officedocument.presentationml.notesSlide+xml"/>
  <Override PartName="/ppt/ink/ink9.xml" ContentType="application/inkml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30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31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32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33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34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35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6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37.xml" ContentType="application/vnd.openxmlformats-officedocument.presentationml.notesSlide+xml"/>
  <Override PartName="/ppt/ink/ink10.xml" ContentType="application/inkml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8.xml" ContentType="application/vnd.openxmlformats-officedocument.presentationml.notesSlide+xml"/>
  <Override PartName="/ppt/ink/ink11.xml" ContentType="application/inkml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42"/>
  </p:notesMasterIdLst>
  <p:handoutMasterIdLst>
    <p:handoutMasterId r:id="rId43"/>
  </p:handoutMasterIdLst>
  <p:sldIdLst>
    <p:sldId id="949" r:id="rId2"/>
    <p:sldId id="899" r:id="rId3"/>
    <p:sldId id="944" r:id="rId4"/>
    <p:sldId id="945" r:id="rId5"/>
    <p:sldId id="946" r:id="rId6"/>
    <p:sldId id="947" r:id="rId7"/>
    <p:sldId id="948" r:id="rId8"/>
    <p:sldId id="941" r:id="rId9"/>
    <p:sldId id="942" r:id="rId10"/>
    <p:sldId id="943" r:id="rId11"/>
    <p:sldId id="931" r:id="rId12"/>
    <p:sldId id="932" r:id="rId13"/>
    <p:sldId id="933" r:id="rId14"/>
    <p:sldId id="934" r:id="rId15"/>
    <p:sldId id="935" r:id="rId16"/>
    <p:sldId id="936" r:id="rId17"/>
    <p:sldId id="937" r:id="rId18"/>
    <p:sldId id="938" r:id="rId19"/>
    <p:sldId id="939" r:id="rId20"/>
    <p:sldId id="940" r:id="rId21"/>
    <p:sldId id="898" r:id="rId22"/>
    <p:sldId id="919" r:id="rId23"/>
    <p:sldId id="837" r:id="rId24"/>
    <p:sldId id="900" r:id="rId25"/>
    <p:sldId id="901" r:id="rId26"/>
    <p:sldId id="665" r:id="rId27"/>
    <p:sldId id="666" r:id="rId28"/>
    <p:sldId id="838" r:id="rId29"/>
    <p:sldId id="839" r:id="rId30"/>
    <p:sldId id="840" r:id="rId31"/>
    <p:sldId id="841" r:id="rId32"/>
    <p:sldId id="842" r:id="rId33"/>
    <p:sldId id="843" r:id="rId34"/>
    <p:sldId id="844" r:id="rId35"/>
    <p:sldId id="845" r:id="rId36"/>
    <p:sldId id="846" r:id="rId37"/>
    <p:sldId id="847" r:id="rId38"/>
    <p:sldId id="848" r:id="rId39"/>
    <p:sldId id="849" r:id="rId40"/>
    <p:sldId id="904" r:id="rId41"/>
  </p:sldIdLst>
  <p:sldSz cx="9144000" cy="6858000" type="screen4x3"/>
  <p:notesSz cx="9296400" cy="70104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99"/>
    <a:srgbClr val="FF9900"/>
    <a:srgbClr val="4B2A85"/>
    <a:srgbClr val="00B050"/>
    <a:srgbClr val="D6D6F4"/>
    <a:srgbClr val="F1C7C7"/>
    <a:srgbClr val="CDF1C5"/>
    <a:srgbClr val="F6F5BD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81232" autoAdjust="0"/>
  </p:normalViewPr>
  <p:slideViewPr>
    <p:cSldViewPr>
      <p:cViewPr varScale="1">
        <p:scale>
          <a:sx n="85" d="100"/>
          <a:sy n="85" d="100"/>
        </p:scale>
        <p:origin x="969" y="45"/>
      </p:cViewPr>
      <p:guideLst>
        <p:guide orient="horz" pos="864"/>
        <p:guide pos="3648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3968" y="1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7:55:20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6914 11246 1749 0,'0'0'77'0,"0"0"17"0,0 0-75 0,0 0-19 0,0 0 0 0,0 0 0 16,0 0 155-16,0 0 27 0,0 0 6 0,0 0 0 16,0 0-72-16,0 0-14 0,0 0-3 0,0 0-1 15,-9 0-40-15,0 0-8 0,5 4-2 0,-13 0 0 16,8 0-8-16,1-1-1 0,-1 1-1 0,0 4 0 15,1 0-11-15,-5 3-3 0,-4-3 0 0,8 3 0 0,-8 5-8 0,0-5-3 16,4 8 0-16,-5-3 0 0,10 3-13 0,-9 0 11 16,-1 0-11-16,5 4 10 0,-4 0-10 0,4 0 8 15,0 0-8-15,-8 0 8 0,3 0-8 0,1 0 8 16,0 4-8-16,0-4 8 0,8 3-8 0,-8 1 0 16,0 0 0-16,4-4 8 0,-4 0-8 0,8-4 0 15,-8 4 9-15,8-4-9 0,0 0 0 0,-4 4 9 16,13-3-9-16,-8-1 0 0,-5 0 11 0,9 0-11 15,-1 4 10-15,-3-4-10 0,3 0 11 0,1 8-11 16,4 0 12-16,0 0-12 0,-9-4 9 0,5 4-9 16,4-1 0-16,0 5 9 0,0-4-9 0,0 3 0 15,0-3 9-15,0 4-9 0,-4-4 0 0,4 0 0 16,0-1 0-16,-9 1 8 0,9-4-8 0,0 4 0 0,0-8 0 0,0 4 8 16,0 0-8-16,0 0 0 0,9-4 0 0,-9 4 8 15,4 0-8-15,-4-4 0 0,0 8 0 0,4-4 8 16,5 4-8-16,-9-4 0 0,0 0 8 0,9 4-8 15,-9-1 0-15,8 5 9 0,-8-4-9 0,5 4 0 16,-5-5 8-16,4 5-8 0,0 0 0 0,5-5 0 16,-9 1 0-16,8-8 0 0,-8 8 0 0,9-8 0 15,-5 4 0-15,-4 0 0 0,9-3 0 0,0-1 0 16,-5 4-10-16,9 3-9 0,-9-3-1 0,9 8-1 16,-4 4 35-16,4-1 7 0,-5 4 2 0,1 1 0 15,8 3-37-15,-17-4-7 0,4 0-2 0,5-3 0 16,-5-5 37-16,5 1 7 0,-5-8 2 0,5 8 0 0,-9-8-23 0,0 4 0 15,9-1 0-15,-5 1 0 0,0 0 0 0,0 0 0 16,5 3 0-16,-5 5 0 0,1-1 0 0,-1 5 0 16,9 3 0-16,-9 4 0 0,-4-8 0 0,5 4 0 15,3-3 0-15,-8-5 0 0,0 0 0 0,0-7 0 16,0 0 0-16,0 0 0 0,0-4 0 0,0 4 0 16,0-8 0-16,0 8 0 0,4-4 0 0,-4 3 0 15,-4 1 0-15,8 0 0 0,-4 4 0 0,-4-1 0 16,4 1 8-16,0 3-8 0,-8-3 10 0,3 4-2 15,1-5-8-15,-9-3 12 0,9 4-3 0,-5-5-1 16,-4-3 0-16,5 0 0 0,-1-3 4 0,-4 3 0 16,0-4 0-16,4 0 0 0,5-4-3 0,-13 0 0 15,0-3 0-15,4 3 0 0,4 1 0 0,-8-9 0 16,17 9 0-16,-17-5 0 0,8 1-1 0,0-1-8 16,-4 1 12-16,5-1-4 0,-1 1-8 0,-4 3 10 0,0-4-10 15,9 1 10-15,-9-1-10 0,9-3 0 0,-5 3 0 0,1-3 8 16,-1 0-8-16,5-4 8 0,-1 7-8 0,1-3 8 15,4-1-8-15,0-7 12 0,0 0-12 0,0 0 12 16,0 0-12-16,-9 8 0 0,9-8 0 0,0 0 0 16,0 0 0-16,0 0 0 0,-4 8 8 0,4-8-5 15,0 0-3-15,0 0 0 0,0 0 0 0,0 0 0 16,0 0 0-16,0 0 0 0,0 0 0 0,0 0 0 16,0 0 0-16,0 0 0 0,0 0 0 0,0 0 0 15,0 0 0-15,13 4 0 0,-13-4 0 0,0 0 0 16,9 7 0-16,-1 1 0 0,5-4 0 0,0 0 0 15,0-1 0-15,-4-3 0 0,4 8 0 0,4-4 0 0,-9 4 0 16,5-8 0-16,5 3 0 0,-1 1 0 0,0 8 0 0,-4-8 0 16,4-1 0-16,9 9 0 0,-22-1 0 0,9 5 0 15,0-5 0-15,0 1 0 0,-4 3 0 0,-1 0 0 16,1-3 0-16,0 3 0 0,-5 0 0 0,9 5 0 16,-13-5 0-16,4 4 0 0,-4 0 0 0,5 0 0 15,-5 1 0-15,8-1 0 0,-8 0 0 0,0 0 0 16,0 4 0-16,0 0 0 15,0 0-26-15,0 0-5 0,4 0-1 0,1 0 0 0,-5 0 52 0,0 0 9 16,0 4 3-16,0-1 0 0,0 5-24 0,0 0-8 16,0-4 0-16,0 3 0 0,0 1 0 0,0-1 0 15,-5-3 0-15,5 4 0 0,-4-4 0 0,4 0 0 16,0-1 0-16,0 1 0 0,0-4 0 0,0 4 0 16,-8 0 0-16,8-4 0 0,-5 0 0 0,1 0 0 15,4 0 0-15,-9 3 0 0,9-3 0 0,-4 0 0 0,4 4 0 0,0 0 0 16,-4 0 0-16,4 0 0 0,0 3 0 0,-5-3 0 15,5 4 0-15,0-4 0 0,-4-1 0 0,4 5 0 16,0-4 0-16,0-4 0 0,-9 4 0 0,9-4 0 16,0 0 0-16,-4 0 0 0,0 0 0 0,4 0 0 15,-4-4 0-15,4 4 0 0,0 0 0 0,0 0 0 16,0 0 0-16,0 0 0 0,0 0 0 0,0 0 0 16,4 3 0-16,-4 1 0 0,0 4 0 0,4-1 0 15,0-3 0-15,5 0 0 0,-9 8 0 0,4-1 0 16,5-3 0-16,-5 3 0 0,9-7 0 0,-8 7 0 15,3-3 0-15,-4 0 0 0,5-1 0 0,8 1 0 16,-8-4 0-16,13 3 0 0,-5-3 0 0,0 4 0 0,-8 0 0 16,12-5 0-16,-4 5 0 0,1 0 0 15,-1-1-27-15,-4-3-5 0,8-4 0 0,-3-4-1040 16,3 0-208-16</inkml:trace>
  <inkml:trace contextRef="#ctx0" brushRef="#br0" timeOffset="12065.8856">6457 11170 921 0,'0'0'40'0,"0"0"10"0,0 0-40 0,0 0-10 15,0 0 0-15,0 0 0 0,0 0 71 0,0 0 12 16,0 0 2-16,0 0 1 0,0 0-4 0,0 0-1 15,0 0 0-15,0 0 0 0,0 0-5 0,0 0-2 16,0-4 0-16,0 4 0 0,9-8-13 0,-1 8-2 16,1-4-1-16,4 4 0 0,-9 0-18 0,9 0-3 15,-9 4-1-15,9-4 0 0,-9 0 0 0,9 0-1 0,-4 0 0 16,4 0 0-16,-9 0 4 0,9 0 1 0,0 0 0 0,0 0 0 16,4-4 0-16,-4 4 0 0,9-4 0 0,-5 4 0 15,-4-3-11-15,13 3-1 0,-18 0-1 0,10 0 0 16,-5 0-9-16,4 0-2 0,-9 0 0 0,5 0 0 15,0 0-1-15,9 3-1 0,-14-3 0 0,5 4 0 16,0-4-2-16,0 0 0 0,0 0 0 0,0-4 0 16,4 4-12-16,-8 0 9 0,8 0-9 0,0-3 8 15,-8 3 5-15,4-4 1 0,4-4 0 0,0 4 0 16,1 0 2-16,-1 1 1 0,-4-1 0 0,4 4 0 16,0-8-6-16,-4 4-2 0,4 4 0 0,1-4 0 15,-1 1-9-15,0 3 12 0,-4 0-12 0,9-4 12 16,-5 0-3-16,9 4 0 0,-13 0 0 0,12 0 0 15,-7 0 0-15,-1 0 0 0,4 4 0 0,-3 0 0 0,-1-4-9 16,-4 3 8-16,0-3-8 0,4 4 8 0,5 0-8 0,-5 0 8 16,0 0-8-16,0-4 8 0,1 4-8 0,-6-1 0 15,1 1 0-15,5 0 0 0,-1-4 0 0,0 0 0 16,0 0 0-16,1 0 0 0,-1 0 0 0,-4 0 0 16,13 0 0-16,-9 0 0 0,4-4 27 0,5 0 3 15,-4 1 1-15,4-1 0 0,-1 4-31 0,-3 0 0 16,8-4 0-16,-8 0 0 0,-1 0 0 0,1 4 0 15,8 4-13-15,-9-4 4 0,1 4 9 0,0 0 0 16,3-4 0-16,-7 0 8 0,3 4-8 0,-4-1 8 16,-4-3-8-16,5 0 8 0,-5 0 0 0,4 0 0 15,0 0 0-15,0-3 0 0,-8 3 1 0,4-4 1 16,4 4 0-16,0 0 0 0,-4-4-10 0,13-4 10 0,-9 8-10 0,1 0 10 16,3-4-10-16,-4 4 0 0,13-3 0 0,-4 3 8 15,0 0-8-15,0 0 0 0,4 0 0 0,-4 3 0 16,0 1 0-16,4-4 0 0,0 4 8 0,0 0-8 15,-8-4 0-15,-1 4 0 0,-3-4 0 0,3 0 8 16,1 4 0-16,-5-4-8 0,9 0 12 0,-13 0-4 16,0 0-8-16,4 0 0 0,0-4 0 0,-4 4 0 15,0 0 0-15,4-4 0 0,-4 0 0 0,9 0 0 16,-5 4 0-16,0-4 0 0,5 1 0 0,4 3 0 16,-5 0 0-16,1-4 12 0,8 4-2 0,-9-4 0 15,10 4-10-15,-10-4 0 0,1 4 0 0,-1 0 0 16,9 0 0-16,-4-4 0 0,0 4 0 0,0 0 8 15,0 4-8-15,0-4 10 0,-5 0-10 0,1 0 10 16,-5 0 4-16,5 0 1 0,-5 0 0 0,0 4 0 0,0-4-27 0,0 4-4 16,1-4-2-16,-1 0 0 0,4-4 18 0,5 4 0 15,-4-4 11-15,4 4-11 0,4 0 0 0,-4-4 0 16,4 0 0-16,-4 4-9 0,0-3 9 0,-1 3 0 16,1 0 8-16,-4 0-8 0,-1 0 0 0,10 0 0 15,-14 0 0-15,9 3-8 0,8-3 8 0,-17 4 0 16,5 0 8-16,4-4-8 0,-5 0 15 0,5 0-2 15,-9 0 0-15,-4 0 0 0,13 0-13 0,-9 0 0 16,-4 0 0-16,13-4 0 0,-13 4 0 0,9 0 0 16,-1-4 0-16,-8 4 0 0,4 0-10 0,1 0-5 15,3 0-1-15,-4-3 0 0,9 3 16 0,-13 0 0 16,13-4 0-16,-4 4 0 0,-1 0 0 0,1-4 0 0,4 4 0 0,-5-4 0 16,5 4 0-16,-5 0 0 0,1 0 8 0,4 0-8 15,-9 4 0-15,5-4 0 0,-5 4 0 0,0-4 0 16,0 4 0-16,5-1 0 0,-5-3 0 0,-4 0 0 15,4 4 0-15,-4-4 0 0,4 0 0 0,1 4 0 16,-1-4 0-16,-4 0 0 0,8 0 0 0,1 0 0 16,-5-4 0-16,5 4 0 0,-1-4 0 0,-3 4 0 15,3-3 0-15,1-1 0 0,8 0 0 0,-13 4 0 16,0-4 0-16,5 4 0 0,8 0 0 0,-4 0 0 16,-5 0 11-16,5-4 1 0,0 4 1 0,0 4 0 15,-5-4-13-15,10 4-16 0,-6-4 3 0,6 4 1 16,-10-4 12-16,5 0 0 0,0 0 0 0,-9 4 0 15,9-4 0-15,-4 3 0 0,-1-3 0 0,5 0 0 16,-5 0 0-16,1 0 0 0,12 0 0 0,-12 0 0 0,0 4 0 0,-1 0 0 16,9-4 0-16,0 0 0 0,1 0 0 0,-6 4 16 15,1 0-3-15,0 0-1 0,13-4-12 0,-5 3-16 16,-3 1 3-16,-1-4 1 0,0 4 12 0,4 4 0 16,-12-8 0-16,-1 4 0 0,1-1 0 0,0 1 0 15,3 0 0-15,-3 0 0 0,-1 0 0 0,1 0 0 16,8-4 0-16,5 3 0 0,-9-3 0 0,4 4 0 15,-4-4 0-15,12 4 0 0,-3-4 0 0,4 0 8 16,-14 0 0-16,6 0-8 0,3 0 0 0,-4 0 0 16,0 0 0-16,1 0 0 0,-6 4 0 0,10 0 0 15,-14-4 0-15,5 0 0 0,0 0 8 0,0 0-8 16,4 0 0-16,-13 0 0 0,9 0 0 0,0 0 0 0,0 0 0 16,0 0 0-16,4 0 0 0,-4 4 0 0,4-4 0 0,-4 3 0 15,4-3 0-15,-8 4 0 0,12 0 0 0,-12 0 0 16,12-4 0-16,-8 4 0 0,4 0 0 0,0-1 0 15,0-3 0-15,-4 0 0 0,0 4 8 0,0 0-8 16,0-4 0-16,0 4-11 0,-5-4 2 0,1 0 0 16,-1 4 9-16,5-4 12 0,4 0-2 0,0 3-1 15,1-3-9-15,-1 0 0 0,0 4 0 0,-4 0 0 16,-5-4 0-16,9 4 0 0,-4-4 0 0,4 0 0 16,-12 0 0-16,8 4 0 0,-5-4 0 0,5 0 0 15,-4 0 0-15,-5 4 0 0,4-4 0 0,-3 0 0 16,-1 0 0-16,4 0 0 0,-3 0 0 0,-10 3 8 15,9-3-8-15,1 0 0 0,3 0 0 0,-4 0 0 16,5-3 0-16,0 3 0 0,-5-4 0 0,9 4 0 16,-5-4 0-16,5 0 0 0,4 0 0 0,-4 0 0 0,-4 4 0 0,3 0 0 15,1-3 0-15,4 3 0 0,-12 0 0 0,8 3 0 16,-5-3 0-16,9 0-11 0,-8 0 11 0,-1 0-10 16,1 0 10-16,-1 0-10 0,5 4 10 0,-13-4 0 15,13 4 0-15,-9-4 0 0,1 0 0 0,3 4 0 16,-4-4 0-16,5 0 0 0,4 0 0 0,-5 4 0 15,5-4 0-15,-9 0 0 0,9 4 0 0,0-4 0 16,0 0 0-16,0 3 0 0,4-3 0 0,-9 0 0 16,1 4 0-16,8-8 0 0,-17 4 0 0,13 4 0 15,-13-4 0-15,8 4 0 0,1-4-10 0,-5 0 0 16,5 4 0-16,-5 0 0 0,0-4 10 0,5 4 12 0,-5-4-2 16,0 0-1-16,-4 0-9 0,4 0 0 0,-4-4 0 0,5 4 0 15,-1-4 0-15,-9 4 12 0,1 0-12 0,4-4 12 16,0 0-12-16,0 4 0 0,0-4 0 0,-5 1 0 15,10-1 0-15,-1 0 0 0,-9 0 0 0,5 0 0 16,5 0 0-16,-1 4 0 0,-4-3 0 0,4-1 0 16,0 4 0-16,-4-4 0 0,4 0 0 0,1 0 0 15,-1 4 0-15,-4 0 0 0,0-3 0 0,0 3 0 16,-5 0 0-16,5 0 0 0,0 0 0 0,0 0 0 16,0 0 0-16,4 0-11 0,0 0 11 0,-8-4-12 15,8 4 12-15,-4-4 0 0,4 4 0 0,1 0 0 16,-14 0 0-16,9 0 11 0,0 0-11 0,0-4 12 15,0 4-12-15,0-4 0 0,0 4 0 0,-1 0 0 16,-7-4 0-16,8 4 0 0,-5-3 0 0,1 3 0 16,4 0 0-16,0 0 0 0,-5 0-12 0,5 0 12 15,0 0-8-15,5 0 8 0,-10 0 0 0,5-4 0 0,4 4 0 0,-8 0 0 16,0 0 0-16,3 0 0 0,1 0 0 0,0 0 10 16,5 0-1-16,-6-4 0 0,1 4-9 0,0 0 0 15,5 0 0-15,-10 0 0 0,9 0 0 0,1 0 0 16,-5 0 0-16,4 0 0 0,4 0 0 0,-8 0 0 15,0 0 0-15,4 0 0 0,5 0-9 0,-5 0 9 16,5 0 0-16,-5-4 0 0,0 4-10 0,0-4 10 16,1 4-8-16,-5-4 8 0,8 1 0 0,-12 3 0 15,8-8 0-15,-4 8 0 0,4-4 0 0,-8 0 0 16,-1 0 0-16,1 4 0 0,0-3 0 0,-1-1 0 16,5 0 9-16,-8 0-9 0,7 0 8 0,-12 4-8 15,5-7 0-15,-5 7 0 0,0 0-13 0,0 0-7 0,0 0 0 0,0 0-1 31,-5-8-237-31,5 8-47 0,5-23-10 0,3-12-843 0</inkml:trace>
  <inkml:trace contextRef="#ctx0" brushRef="#br0" timeOffset="41015.9248">18134 6953 2368 0,'0'0'52'0,"0"0"12"0,0 0 1 0,0 0 1 0,0 0-53 0,0 0-13 0,0 0 0 0,0 0 0 16,0 0 99-16,0 0 17 0,0 0 3 0,0 0 1 15,0 0-40-15,0 0-7 0,-4 7-1 0,-1 5-1 16,5-1-6-16,0 1-1 0,-8 3 0 0,8-4 0 15,-4 5-9-15,4-1-3 0,0 4 0 0,0 0 0 16,0 1-20-16,4 3-4 0,-4-4 0 0,8 0-1 16,-8 4-27-16,0-4 0 0,5 0 8 0,-1 0-8 15,-4-3 0-15,9-1-11 0,-9-4 3 0,0 1 0 16,0-12-173-16,0 0-35 0,0 0-6 0,0 0-2 16</inkml:trace>
  <inkml:trace contextRef="#ctx0" brushRef="#br0" timeOffset="41142.9125">18143 6746 2142 0,'0'0'95'0,"0"0"19"0,0 0-91 0,0 0-23 16,13 0 0-16,-13 0 0 0,0 0 15 0,0 0-2 16,4 4 0-16</inkml:trace>
  <inkml:trace contextRef="#ctx0" brushRef="#br0" timeOffset="41525.8694">18367 7201 806 0,'8'23'72'0,"-8"-23"-58"0,13 12-14 0,-8-8 0 16,-5-4 465-16,0 0 91 0,0 0 17 0,0 0 4 15,0 0-370-15,4-4-75 0,5-4-14 0,-9-3-3 16,0-1-66-16,0 1-13 0,0-1-2 0,0-3-1 16,0 0-23-16,0-4-10 0,-9-1 8 0,9 1-8 15,0 0 0-15,0 0 0 0,0 4 0 0,0-5 0 16,0-3 0-16,9 4 0 0,-9 0-9 0,8 0 9 16,-4 0 0-16,5 4-8 0,0-1 8 0,4 5 0 15,0-1 0-15,-1 5 0 0,6-5 0 0,-1 8 0 0,0 0 0 16,0 4 0-16,-4 0 0 0,5 4 0 0,3 0 0 0,1 8 8 15,-1-5-8-15,1 12 0 0,-1 1 16 0,5 3-2 16,-9 0-1-16,1 3 0 0,-5-3-3 0,0 8-1 16,-1 0 0-16,1-1 0 0,-8 1-9 0,-1-4 0 15,0-1 0-15,1-3 8 16,3 0-42-16,-8-3-9 0,0-5-1 0,0 0-1 16,5 1-96-16,-5-9-19 0,0-7-4 0,0 0-1160 0</inkml:trace>
  <inkml:trace contextRef="#ctx0" brushRef="#br0" timeOffset="41856.5113">19155 7274 864 0,'0'0'76'0,"0"0"-60"0,0 0-16 0,0 0 0 15,9-4 408-15,-5-3 78 0,1-1 16 0,-1 0 3 16,-4-11-297-16,0 0-60 0,0-4-12 0,0-7-3 16,-4-5-78-16,-1-3-16 0,-3-8-3 0,-1-4-1 15,-4 0-21-15,0 0-4 0,5-3-1 0,-5-1 0 16,-5 4-9-16,5 4 0 0,5 4 0 0,-1 0 0 0,1 8 0 0,3 3 0 15,5 4 0-15,-8 8 0 16,8 0-42-16,0 4-1 0,0 3 0 0,0 12 0 16,0 0-134-16,0 0-27 0,0 0-6 0,13 8-982 15</inkml:trace>
  <inkml:trace contextRef="#ctx0" brushRef="#br0" timeOffset="42117.1947">19401 6826 1209 0,'0'0'108'0,"0"0"-87"15,0 0-21-15,0 0 0 0,0 0 376 0,0 0 70 16,0 0 14-16,0 0 4 0,0 0-305 0,-9-4-61 16,1-3-12-16,-1 3-2 0,0-4-37 0,-3 4-7 15,-6-3-2-15,-3 3 0 0,-1 0-10 0,1 4-1 0,-1 0-1 0,-4 0 0 16,5 0-14-16,-1 4-2 0,1 3-1 0,-1 1 0 15,-4 0-9-15,5-1 0 0,3 5 9 0,-3-1-9 16,4-3 0-16,-1 4 0 0,5 3 0 0,1-4 0 16,-1 1-10-16,4-8-6 0,-8 0-2 0,8-1 0 15,9-3-182-15,-13 0-36 0,5-7-7 0</inkml:trace>
  <inkml:trace contextRef="#ctx0" brushRef="#br0" timeOffset="42927.6541">20207 6715 691 0,'0'0'30'0,"0"0"7"0,0 0-29 0,0-4-8 16,-13 0 0-16,8 1 0 0,-3 3 466 0,-1 0 92 16,1 0 18-16,-5 3 4 0,0 5-409 0,8 4-83 15,-16 3-16-15,8 0-3 0,-4 4-48 0,-5 4-9 16,5 0-3-16,0 8 0 0,-1-4-9 0,1 0 10 16,0 3-10-16,0 1 10 0,4-8-10 0,0 4 0 15,0-1 0-15,9 1 8 0,-1 0 0 0,1 0-8 16,4 0 12-16,4-1-4 0,1-3 29 0,-1 4 6 15,9-8 1-15,0-3 0 0,0-1-5 0,4-3-1 16,-4-1 0-16,4-7 0 0,-4 0-18 0,9-4-4 16,-9-4-1-16,4-4 0 15,0-3-15-15,0-5 9 0,-4-7-9 0,4 0 8 0,1-3 16 0,-10-1 2 16,1-4 1-16,0-3 0 0,3 7-41 0,-7-4-8 16,8 4-2-16,-13 1 0 0,4 3 24 0,5 0 0 15,-9 0 0-15,4 4 0 0,0-1 0 0,1 1 0 16,-5 8 0-16,4-5 0 0,-4 5 0 0,0 3 0 0,8 1 0 0,-8 7 0 15,0 0 0-15,0 0 0 0,0 0 0 0,0 0 0 16,0 0 0-16,0 0 13 0,0 0-1 0,0 15-1 16,5 0 1-16,-1 8 0 0,5 4 0 0,-5 0 0 15,9 4-4-15,-9 3-8 0,5 0 12 0,-1 1-4 16,1-4-8-16,4-1 0 0,-9-3 0 0,5 0 8 16,0-4-8-16,-5-4 0 15,4-4 0-15,1-3-11 0,-5-5-69 0,5-3-15 0,0 0-2 0,4-8-1 16,0-3-178-16,-9-5-35 0</inkml:trace>
  <inkml:trace contextRef="#ctx0" brushRef="#br0" timeOffset="43468.1921">20948 6458 806 0,'0'0'36'0,"0"0"7"0,0 0-35 0,0 0-8 15,8-3 0-15,-8 3 0 0,0 0 368 0,0 0 71 16,0 0 14-16,5 0 3 0,-5 0-253 0,0 0-51 0,0 0-11 15,0 0-1-15,0 0-63 0,0 0-12 0,0 0-2 0,0 0-1 16,-5-4-30-16,-7-4-7 0,7-3-1 0,-12 3 0 16,4 0-2-16,4-3-1 0,-8 7 0 0,4-4 0 15,0 4-2-15,0 4-1 0,0 4 0 0,1 4 0 16,-1 0-6-16,4-1-2 0,0 9 0 0,-4-1 0 16,9 4 2-16,-13 0 0 0,8 4 0 0,1 4 0 15,3 0 1-15,-3 0 1 0,3 3 0 0,1 1 0 16,0 0 1-16,4-1 0 0,0 5 0 0,-4-1 0 15,4-3-2-15,4 7 0 0,0 4 0 0,-4 0 0 0,4-3-3 0,-4 3-1 16,5 0 0-16,3 0 0 16,-8 0-9-16,5 0 12 0,3-3-12 0,-3 3 12 0,-5-8-9 0,4 1-3 15,0 3 0-15,1-7 0 16,-5 3 0-16,0-3 0 0,0-4 0 0,0-1 0 16,8 1 0-16,-8-8 0 0,0 0 0 0,4-3 0 0,1-1 0 0,3-3 0 15,1-5 0-15,4 1 0 0,4 3 0 0,-8-7 0 16,8 0 0-16,5 0 0 0,3 0 0 0,-3 0 0 15,0-4 0-15,3 0 0 0,1 0 0 0,-9-4 0 16,-4 4 0-16,5-8 0 16,-10 4-99-16,1-7-19 0,-9-1-4 0</inkml:trace>
  <inkml:trace contextRef="#ctx0" brushRef="#br0" timeOffset="44018.5447">21189 7393 1036 0,'0'0'92'0,"0"0"-73"16,-4-4-19-16,4-4 0 0,0 1 464 0,0-8 90 15,-4-1 18-15,-5-3 3 0,5-8-392 0,-1-3-79 16,-3-5-15-16,-1-7-3 0,9 0-56 0,-13 0-11 0,9 3-3 0,-9 1 0 16,9 4-16-16,-1 3 0 0,5 0 0 0,-8 5 0 31,3-1-18-31,5 8-7 0,0 3-2 0,0 1 0 16,0 3-125-16,5 5-24 0,3-1-6 0,1 8-1136 0</inkml:trace>
  <inkml:trace contextRef="#ctx0" brushRef="#br0" timeOffset="44384.7794">21482 6987 979 0,'0'0'87'0,"0"8"-70"15,0-8-17-15,0 11 0 0,-8 1 299 0,-1-1 56 16,9 1 11-16,0 3 2 0,-9-4-219 0,5 9-44 15,0-9-9-15,-1 4-1 0,5 1-19 0,0-1-4 16,0 0-1-16,5 1 0 0,-1-1 10 0,0 4 3 16,5-7 0-16,8 3 0 0,-13-4-14 0,14 5-2 15,-1-5-1-15,0-3 0 0,5 0-19 0,4-5-3 16,-5 1-1-16,5-4 0 0,-9-4-19 0,5 1-4 16,-1-5-1-16,1-7 0 0,-5-1-20 0,0-7 8 15,1 0-8-15,-1-4 0 0,-9-3 0 0,1-1 0 16,-5-3 0-16,-4-1 8 15,0 1-32-15,-4-1-7 0,-5 1-1 0,1-1 0 0,-9 9 52 0,-1-1 9 0,1 4 3 0,0 4 0 32,0 3-52-32,-5 5-9 0,5 3-3 0,0 4 0 0,8 1 52 0,-13 3 9 0,9 3 3 0,5 5 0 31,-5 3-70-31,4 5-14 0,1 7-2 0,3 4-1 16,5-1-137-16,0 1-28 0,0 4-6 0</inkml:trace>
  <inkml:trace contextRef="#ctx0" brushRef="#br0" timeOffset="44933.5494">21900 7393 1720 0,'0'0'76'0,"-4"4"16"16,-9-4-73-16,9 0-19 0,-5 0 0 0,9 0 0 15,0 0 196-15,0 0 36 0,0 0 8 0,0 0 0 0,0 11-81 0,4-3-17 16,-4 3-3-16,9-3-1 0,4 4-57 0,-5-5-11 16,1 1-2-16,4 0-1 0,4-5-27 0,-4 1-6 15,4 4-1-15,1-8 0 0,-1 4 2 0,0-4 0 16,-4 4 0-16,4-4 0 16,-4 0-35-16,0 0 0 0,0 0 0 0,0-4 0 0,0 0 11 0,-9 0-11 15,5 0 10-15,-1 0-10 16,1-3 0-16,0-1 0 0,-1 4 0 0,1-3 0 0,-9-1 0 0,8 0 0 15,-3 1 0-15,-1-1 0 0,0 0 0 0,1-3-8 16,-1 3 8-16,5 0-10 0,-9 1-1 0,4-1 0 16,0 1 0-16,1-5 0 0,-1 1 11 15,0-1-10-15,0-3 10 0,1-1-10 0,-1-3 10 0,5 0 0 0,-5-4 0 0,9 0-8 16,-4 0 8-16,-1 0 0 0,1-7 0 0,-1 3 0 16,1 0 0-16,0-4 0 0,-1 1 0 0,-3-5-8 15,-1 1 8-15,0-5 0 0,-4 1 0 0,0 0 0 16,0-1 0-16,0 1 0 0,0 0 0 0,-4 0-8 15,0-1 8-15,-5 1 0 0,5 4 0 0,-9-1 0 16,8 1 0-16,-12 3 0 0,9 4 8 0,-5 4-8 16,0 4 10-16,0 4-2 0,0 3-8 0,4 5 12 15,1 3 1-15,-5 4 0 0,0 0 0 0,0 4 0 0,-4-4 7 0,-5 3 0 16,9 13 1-16,-4-5 0 0,-5-3-33 0,9 3-8 16,5 1 0-16,-5-1-1 0,9-3 32 0,-9 0 6 15,4-1 2-15,5-3 0 16,4-4-176-16,0 0-35 0,0 0-8 0,0 0 0 0</inkml:trace>
  <inkml:trace contextRef="#ctx0" brushRef="#br0" timeOffset="45405.5252">22702 6803 864 0,'0'0'38'0,"0"0"8"0,0 0-37 0,0 0-9 16,0-8 0-16,0 5 0 0,4-5 519 0,0 4 101 16,0 0 21-16,-4 4 4 0,0 0-462 0,0 0-93 15,0 0-18-15,0 0-4 0,0 0-52 0,0 0-16 16,0 0 10-16,0 0-10 16,0 0-52-16,0 0-16 0,0 0-4 0,0 0 0 15,0 0-176-15,0 0-36 0</inkml:trace>
  <inkml:trace contextRef="#ctx0" brushRef="#br0" timeOffset="45525.7856">22719 7087 1036 0,'8'38'46'0,"-3"-19"10"0,3 4-45 0,-3 0-11 0,-1 4 0 0,-4-4 0 15,9 4 405-15,-9-8 79 16,0 0 16-16,0 0 4 0,0 0-360 0,-9-7-72 0,5-5-15 0,-1 5-2 31,-3-8-208-31,8-4-42 0</inkml:trace>
  <inkml:trace contextRef="#ctx0" brushRef="#br0" timeOffset="46961.4432">17380 7259 1555 0,'13'4'138'0,"-13"-4"-110"15,0 0-28-15,0 0 0 0,0 0 236 0,0 0 43 16,0-8 8-16,-13 0 1 0,9-7-150 0,-14-4-30 16,10 0-7-16,-5-8-1 0,-13 0-34 0,5-7-7 15,-1 3-2-15,0-3 0 0,-8-9-18 0,0 1-4 16,-4-4-1-16,-5-3 0 0,-9 3-6 0,5 0 0 16,0-8-1-16,-13-3 0 0,5-1-11 0,-10 1-3 15,-3 3 0-15,-1-3 0 0,5-1-5 0,4 5-8 16,0-1 11-16,0 4-11 0,8 4 8 0,5 0-8 15,4 8 0-15,1-8 0 0,-1 4 9 0,4 0-9 16,-3 7 0-16,7-3 9 0,-3 3-9 0,4 5 0 16,4-1 9-16,4 8-9 0,1-4 9 0,-1 8-9 15,5 0 12-15,0 4-12 0,0-1 17 0,8 1-3 16,0 4-1-16,5-1 0 0,0 4-3 0,4-3-1 0,0 3 0 0,-9 4 0 16,9-3-9-16,0 7 12 0,-4-8-12 0,4 8 12 15,0 0-12-15,13-4 10 0,-5 0-10 0,5 4 10 16,4 0-10-16,1 8 12 0,3-4-12 0,1 4 12 15,-1-1-12-15,1 5 0 0,-1 3 0 0,1 0 8 16,0-3-8-16,-10-1 0 0,6 1 0 0,-1-1 0 16,0-3 0-16,-4 4 0 0,-4-5 0 0,4 1 0 15,0 0 0-15,-1-5 0 0,-3-3 0 0,-9 0 0 16,0 0 0-16,9 0 0 0,-1-3 0 0,1-1 0 16,0-4 0-16,-9 0 0 0,0-3 9 0,0-1-9 15,0-3 0-15,-9 0 8 0,5-4-8 0,-1-1 0 0,-3-3 0 16,-1 4 0-16,-4-4 0 0,5 4 0 0,8 0 0 0,-13 0 9 15,-5 4-9-15,-7 3 0 0,7 1 8 0,-3-1-8 16,4 4 0-16,-9 5 0 0,0-1 0 0,0 4 0 16,9 0 0-16,-9 4 0 0,0-1 0 0,4 1 0 15,1 0 0-15,4 8 0 0,-1-1 0 0,1 4 0 16,4 5 0-16,5-1 0 0,-10 4 0 0,6 0 0 16,3 0 8-16,0 3-3 0,5 1-5 0,4 0 0 15,-4-4 0-15,4 4 0 0,0-8 0 0,0 4 0 16,0-4 0-16,0 0 0 0,0-3 0 0,0-1 0 15,0-15 0-15,0 0 0 16,0 0-60-16,0 0-12 0,0 0-3 0,0 0-972 16,0 0-194-16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35:23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22008 11863 576 0,'0'0'25'0,"0"0"6"0,0 0-31 0,0 0 0 16,0 0 0-16,0 0 0 0,0 0 303 0,0 0 54 16,0 0 11-16,0 0 3 0,0 0-204 0,0 0-41 15,0 0-8-15,0 0-2 0,0 0-46 0,0 0-10 16,0 0-1-16,-13 4-1 0,9-4-15 0,-5 0-3 15,0 3-1-15,1-3 0 0,-5 4 13 0,4-4 4 16,-8 4 0-16,0 4 0 0,4-4-44 0,-4-1-12 16,-1 5 0-16,5 0 0 0,5-4 0 0,-9 7 0 15,4-3 0-15,4 3 0 0,-4-3 25 0,0 3 4 16,0 1 1-16,5-1 0 0,-1 1-17 0,-4-1-3 16,0-3-1-16,5 3 0 0,-1 1-9 0,0 3 10 15,5-3-10-15,-9-1 10 0,0 1-10 0,9-1 0 16,-9 1 9-16,4-1-9 0,5 1 0 0,-5 3 0 15,5-3 0-15,-5-1 8 0,5 1-8 0,-5-1 0 0,9 8 0 0,-4-7 8 16,0 3-8-16,0 4 9 0,-1-4-9 0,5 1 10 16,-4-5-2-16,4 5 0 0,0-5 0 0,-9 4 0 15,9 1-8-15,-4-1 0 0,0-3 0 0,4-1 0 16,4 0 14-16,-4-3-2 0,4 4-1 0,-4-5 0 16,9 1 2-16,-9 0 1 0,0-8 0 0,0 7 0 15,0-7-2-15,9 8 0 0,-5 0 0 0,4-5 0 16,1 5 0-16,0 0-1 0,-1-4 0 0,1 3 0 15,-9-7 0-15,9 8 0 0,-1-4 0 0,5 3 0 16,-4 1-2-16,8-4 0 0,-13 0 0 0,5 0 0 16,4-1-9-16,0 5 0 0,-9-8 9 0,9 8-9 15,0-8 0-15,-4 4 0 0,-5-1 0 0,9 1 0 0,-13 0 0 0,8 0 0 16,1-4 0-16,-5 0 8 0,1 4-8 0,8 0 8 16,4-4-8-16,-9 0 8 0,5-4-16 0,5 4-4 15,-1 0 0-15,0 0 0 0,-4 0 27 0,0-4 5 16,4 4 0-16,0 0 1 0,1 0-33 0,-1-4-8 15,-9 4 0-15,5 0-1 0,-4-4 21 0,0 0 0 16,-1 1 0-16,5-1 0 0,-4 0 15 0,-1 0 7 16,-8 4 2-16,9-8 0 0,0 5-24 0,-5-1 0 15,9 0 0-15,-9 0 8 0,0-4-8 0,5 5 0 16,-5-1 0-16,-4 4 0 0,5-8 0 0,-1 4 0 16,5-3 0-16,-9 3 0 0,4-4 0 0,0 0 0 15,-4 8 0-15,9-3 0 0,-5-5 0 0,0 0 0 16,1 1 0-16,-5 7 0 0,4-12 0 0,0 4 0 15,1-3 0-15,-1 3 0 0,-4-3 0 0,0-1 0 16,9 1 0-16,-9-1 0 0,0 1 0 0,0-8 0 0,0 3 0 0,0-3-8 16,0-4 8-16,0 4 0 0,-9-8 0 0,9 4 0 15,-4-3-22-15,-1-1 1 0,-3-4 0 0,3 4 0 16,-3-3 21-16,8 3 0 0,-13 4 0 0,9 4 0 16,4-4 47-16,0 4 13 0,-26-1 4 0,13 9 0 15,-4-1-52-15,-5 1-12 0,5-1 0 0,0 1 0 16,-9-1 8-16,0 9 0 0,9-5-8 0,-9 4 12 15,9 4-12-15,-5 0 0 0,5 0 0 0,-5 4 0 16,9 0-32-16,0 3-12 0,5-3-2 0,8 8-992 16,-13-8-198-16</inkml:trace>
  <inkml:trace contextRef="#ctx0" brushRef="#br0" timeOffset="819.6704">22628 12112 460 0,'0'0'41'0,"0"0"-33"15,0 0-8-15,0 0 0 0,0 0 335 0,0 0 65 16,0 0 12-16,0 0 4 0,0 0-204 0,0 0-40 16,9 0-8-16,0-4-1 0,-9 4-55 0,4-8-12 15,4 1-1-15,1-1-1 0,0 0-64 0,-1-3-13 16,-3-5-2-16,8 1-1 0,-13 0 12 0,4 3 2 15,0-3 1-15,0 0 0 0,1 3 1 0,-5 1 0 16,8-1 0-16,-3 5 0 0,-5-1 20 0,8 0 4 16,-8 8 1-16,0-11 0 0,5 3-44 0,-5 8-11 0,0 0 0 0,4-8 0 15,-4 1 8-15,0 7-8 0,0 0 12 0,0 0-4 16,0 0-8-16,0 0 10 0,0 0-10 0,0 0 10 16,0 0-2-16,0 0-8 0,0 0 12 0,0 0-4 15,0 0 0-15,0 0 0 0,0 0 0 0,9 4 0 16,-9 3-8-16,4 5 12 0,-4-1-12 0,4 1 12 15,-4 3-2-15,4 4 0 0,1 0 0 0,-1 8 0 16,0-4 3-16,1 4 1 0,3 4 0 0,-3-1 0 16,-5 5-2-16,4-8-1 0,0-1 0 0,1 5 0 15,-5-4-11-15,0 0 10 0,4-4-10 0,0 0 10 0,-4 0-10 0,0-4 0 16,0 0 0-16,-4-8 8 0,4 5-8 16,0-9-9-16,-4 1 9 0,4-8-13 15,0 0-107-15,0 0-22 0,-5 0-4 0,5 0-1301 16</inkml:trace>
  <inkml:trace contextRef="#ctx0" brushRef="#br0" timeOffset="1186.5926">22956 12537 230 0,'0'0'20'0,"0"0"-20"0,0 0 0 0,0 0 0 16,0 0 400-16,0 0 76 0,0 0 16 0,0 0 2 15,0 0-254-15,0 0-50 0,0 0-10 0,0 0-3 16,0 0-38-16,0 0-8 0,0 0-2 0,0 0 0 15,0 0-45-15,0 0-10 0,-9 0-2 0,1 0 0 16,-5 0-27-16,4 0-5 0,-8 0-2 0,8 0 0 16,-8 0-16-16,4 0-3 0,-4 0-1 0,4 0 0 15,0 4-10-15,-4 0-8 0,-1-1 9 0,5 1-9 0,1-4 0 16,-6 4 8-16,5 4-8 0,0-1 0 0,1-3 0 16,-6 0 0-16,10 0 0 0,-1 0 0 15,9-4-91-15,-9 0-24 0,1 0-5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35:40.5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7-17T18:36:36.652"/>
    </inkml:context>
  </inkml:definitions>
  <inkml:trace contextRef="#ctx0" brushRef="#br0">11304 3433 1958 0,'0'0'87'0,"0"0"17"0,0 0-83 0,0 0-21 0,0 0 0 0,0 0 0 16,0 0 158-16,0-4 27 0,0 0 6 0,0-4 1 15,0 4-76-15,0-3-14 0,0-1-3 0,0 0-1 16,-4 1-54-16,0-5-12 0,-5-7-1 0,9 0-1 15,-4 0 27-15,4 7 6 0,0 5 1 0,-4-1 0 16,4-7-46-16,-9-4-9 0,5-1-1 0,-1 5-8 16,1-12 23-16,0-3-3 0,-1-1 0 0,5 4 0 15,0 4-9-15,0 0-3 0,-4 4 0 0,4 0 0 0,0 0-8 0,4 7 8 16,1 5-8-16,-1-9 8 0,0 9-8 0,5-1 8 16,0 0-8-16,-5 8 8 0,9-3-8 0,-5 6 0 15,10-3 0-15,3 8 8 0,-4 0 9 0,1-1 2 16,-1 9 0-16,0-5 0 0,0 8-19 0,1 0 0 15,-14 8 0-15,9-4 0 16,0 4-25-16,-5-4-9 0,-3 8-2 0,8-12 0 0,-9 4 27 0,5-4 9 16,-5 0 0-16,-4-7-9 0,4-1 9 0,1-7 0 15,-5-4 0-15,0 8 0 0,0-1 29 0,0 1 8 16,0-8 2-16,4 11 0 0,-4-11-31 0,0 0-8 16,0 0 0-16,0 0 0 0,0 0-11 0,0 0-3 15,0 0-1-15,0 0 0 0,0 0 15 0,0 0 8 16,0 0 0-16,0 0-8 0,0 0 9 0,0 0-9 15,0 0 0-15,0 0 9 0,-4-11-9 0,-1 3 0 16,1-3 0-16,0-5 0 0,-1 1 8 0,5-4-8 0,-4 0 8 0,4 0-8 16,-4-4 0-16,-5 4-9 0,9-8 0 0,0 4 0 15,0 7 9-15,0 1 0 0,0 0 0 0,9 7 0 16,-9-7 0-16,0 3 0 0,4 5 0 0,0 3 0 16,1-8 0-16,-5 12 0 0,8-4 0 0,1 1 0 15,-9 3 10-15,8 0-2 0,-3 0-8 0,8 3 12 16,-5 5-12-16,1 0 0 0,0-1 0 0,3 5 0 15,-7-1 0-15,8 5 0 0,0 3 0 0,-5 0 0 16,1 0 0-16,4 4 0 0,0-4 0 0,-9-3 0 16,5-5-48-16,-1 4-12 0,1 5-2 0,-1-5-1 15,10 0-117-15,-14 1-24 0,5-5-5 0,-1-7-1067 16</inkml:trace>
  <inkml:trace contextRef="#ctx0" brushRef="#br0" timeOffset="546.6781">12054 2984 1958 0,'0'0'87'0,"0"0"17"0,-4-3-83 0,4-5-21 16,0 4 0-16,-4-4 0 0,4 1 158 0,-13 3 27 15,8 4 6-15,-3-4 1 0,-1 4-103 0,0 4-20 16,1 0-4-16,-5 0-1 0,4 3-51 0,-4 1-13 0,5 3 0 0,3 5 0 16,5-9 0-16,-4 9 0 0,0-1 0 0,4 4 0 15,0 4 44-15,0 4 7 0,0-4 1 0,-4 0 0 16,4 4-28-16,0 0-6 0,0-8-1 0,4 4 0 16,0-4 2-16,5 0 0 0,-1-4 0 0,5 5 0 15,-4-13 1-15,4 5 0 0,0-8 0 0,0-1 0 16,0 1-8-16,0-4-2 0,-5-4 0 0,9 1 0 15,-4-1-10-15,0-4 0 0,0 4 0 0,-4-3 8 16,-1-5 0-16,5 4-8 0,-13-11 12 0,9 8-4 16,-9 3-8-16,4-11 0 0,1 7 9 0,3-3-9 15,-8 0 0-15,0-1 0 0,5 9 0 0,-5-12 0 16,8 3 0-16,-8 1 0 0,0 7 0 0,0-7 0 0,0 4 0 0,0-1 11 16,0 4-3-16,4 1 0 0,-4-1 4 0,0 4 1 15,0-3 0-15,0 3 0 0,-4-4 3 0,4 8 0 16,0 0 0-16,0 0 0 0,0 0 0 0,0 0 1 15,0 0 0-15,0 0 0 0,0 0-4 0,17 8-1 16,-12 3 0-16,3 1 0 0,-8-12-3 0,5 11-1 16,3 5 0-16,-3-1 0 0,3 4-8 0,-8 0 10 15,9 12-10-15,-9-12 10 0,8 0-10 0,-8-4 0 16,5 1 0-16,3-1 0 0,-3 4 0 0,-1-11 0 16,5 3 0-16,-1-3 0 15,-4 4-69-15,-4-12-10 0,0 0-1 0,0 0-1 16,13-8-188-16,-13 8-38 0,9-4-7 0</inkml:trace>
  <inkml:trace contextRef="#ctx0" brushRef="#br0" timeOffset="816.6906">12364 3027 2365 0,'0'0'104'0,"0"0"23"0,0 0-102 0,0 0-25 0,0 0 0 0,0 0 0 16,0 0 154-16,0 0 26 0,0 0 4 0,0 0 2 15,0 0-95-15,0 0-19 0,0 0-4 0,0 0-1 16,0 11-35-16,5-3-8 0,-5-8 0 0,4 11-1 16,0-3-10-16,-4-8-1 0,0 0-1 0,5 11 0 15,3 1 3-15,-3-1 1 0,3 5 0 0,-8 3 0 16,9-4 14-16,-1 4 3 0,-3-7 1 0,-1-1 0 0,0 5-41 0,1-1-9 16,-1 0-2-16,0-3 0 15,1 3-20-15,3-15-4 0,-3 8-1 0,3-4 0 16,1 3-99-16,-9-7-20 0,0 0-4 0,8 0-1 15,5-7-177-15,-8 3-36 0</inkml:trace>
  <inkml:trace contextRef="#ctx0" brushRef="#br0" timeOffset="1306.0263">12580 3329 1584 0,'0'0'70'0,"0"0"14"0,13 0-67 0,-13 0-17 15,0 0 0-15,4-7 0 0,0 7 188 0,5-12 33 16,-9 4 7-16,0-7 2 0,-9 0-120 0,9-1-24 15,-4-3-5-15,0 0-1 0,-9-8-55 0,4 4-11 16,14-3-2-16,-10-1-1 0,5 4-29 0,-8 0-6 16,-1 0 0-16,9 4-1 0,0 3 25 0,-9 5 0 15,9-5 0-15,0 13 8 0,9-13-22 0,-9 12-4 0,0 1-1 0,0 3 0 16,0 0 19-16,0 0 0 0,0 0-8 0,0 0 8 16,0 0 0-16,0 0-10 0,9 11 10 0,-1 1-8 31,-3-5-22-31,3 9-4 0,1-1-1 0,8 4 0 0,-13-7 3 0,9 3 1 15,-4 8 0-15,0 0 0 0,3-4 17 0,-3 4 3 0,-5-4 1 0,9 0 0 16,-8-3 34-16,-1-1 8 0,0 0 0 0,1-7 1 16,-5-8 47-16,4 8 8 0,-4 3 3 0,4 1 0 15,-4-5-11-15,0-7-3 0,0 0 0 0,0 0 0 16,0 0-42-16,0 0-9 0,0 0-2 0,0 0 0 16,-4-11 22-16,0-5 4 0,4 1 1 0,-5-4 0 0,5 4-30 15,-4-8-5-15,4 3-2 0,-4-2 0 0,4 2-6 0,0-3 0 16,0 4-8-16,0 0 12 0,0 0-2 0,4 4-1 15,-4-1 0-15,4 5 0 0,-4-1 5 0,9 5 1 16,-5-5 0-16,9 4 0 0,-4 1 3 0,4 3 1 16,-5 0 0-16,5 0 0 0,0 4-2 0,4 0 0 15,-4 4 0-15,0 0 0 0,0 4-6 0,0 3-2 16,0 8 0-16,4 0 0 0,-4 12-9 0,0-4 0 16,0 4 0-16,0 3 0 15,-9-3-24-15,9-5-9 0,-9 5-3 0,5-12 0 16,-5-3-144-16,1-1-30 0,-5-7-6 0,0-8 0 0</inkml:trace>
  <inkml:trace contextRef="#ctx0" brushRef="#br0" timeOffset="2401.5958">12119 3624 115 0,'0'0'0'0,"0"0"10"0,0 0-10 0,0 0 0 0,0 0 0 0,0 0 0 16,0 0 514-16,0 0 101 0,0 0 20 0,0 0 4 15,0 0-400-15,0 0-80 0,0-8-16 0,0 8-3 16,0 0-56-16,0 0-12 0,0 0-1 0,0 0-1 16,0 0-14-16,0 0-2 0,0 0-1 0,4 12 0 15,-4-1 4-15,4 5 1 0,1-1 0 0,3 8 0 0,-3 0-46 0,3 8-12 16,-3-8 0-16,3 15 0 0,-3 4 0 0,-5-15 0 15,0 4 0-15,8-1 0 0,-8-7 0 0,0-4 0 16,0 0 0-16,0 1 0 0,4-9 0 0,-4 1 0 16,0-1 0-16,0 1 0 0,0-5 0 0,0 1 0 15,5 0 0-15,-5-1 0 0,0-7 0 0,8 8 0 16,-8-8 0-16,0 0 0 0,0 4 0 0,0-4 0 16,0 0 0-16,0 0 0 0,0 0 8 0,0 0 0 15,13 7 0-15,-8-7 0 0,8 0-8 0,-13 0 0 16,0-7 0-16,8 3 8 0,1-4-8 0,-1 1 0 15,-8-5 0-15,5 8 0 0,-5 4 0 0,0 0 0 16,4-4 0-16,5 1 0 0,-5-5 0 0,5 0 0 16,-1 1 0-16,-4 3 0 0,9-4 0 0,-8-3 0 15,-1 3 0-15,0 0 0 0,5-3 0 0,-5 3 0 16,-4 0 0-16,13-3 0 0,-13 3 0 0,0-3 0 16,5 3 0-16,-1-3 0 0,4-1 0 0,-8 5 0 0,0-5 0 0,0 4 0 15,0 1 0-15,5 3 0 0,-5-4 0 0,0 1 0 16,0-1 0-16,0 8 0 0,0-4 0 0,0 4 0 15,0 0 0-15,0 0 0 0,0 0 8 0,0 0-8 16,0 0 0-16,0 0 0 0,0 0 0 0,0 0 8 16,-5 8-8-16,5 3 0 0,-8 1 9 0,-1 3-9 15,9 0 0-15,-8 1 0 0,3-1 0 0,1 0 8 16,0 1-8-16,-1 3 0 0,1-12 0 0,0 9 0 16,-1-1 0-16,-3-7 8 0,3 3-8 0,1-7 0 15,-4 8 0-15,3-5 0 0,-3-3 0 0,-1 4 0 16,0-4 0-16,1-1 9 0,8-3-9 0,-9 8 0 0,-4-8 12 0,0 4-4 15,13-4 0-15,-13 0-8 0,0-4 8 0,-4 4-8 16,9-4 0-16,-5 0 5 16,0 1-31-16,0 3-5 0,0-4-1 0,4 0 0 0,5 0 52 0,-5 0 9 15,1-3 3-15,-5 3 0 0,9 0-32 0,-1-4 0 16,1-3 0-16,4 3 0 16,-4-7-65-16,-5-8-16 0,5-4-3 0,4 0-1468 0</inkml:trace>
  <inkml:trace contextRef="#ctx0" brushRef="#br0" timeOffset="2829.2148">12377 2896 1152 0,'0'0'102'0,"0"0"-82"16,0 0-20-16,0 0 0 0,0 0 404 0,9 4 77 15,0 0 15-15,-9-4 4 0,0 0-389 0,0 0-78 16,8 0-15-16</inkml:trace>
  <inkml:trace contextRef="#ctx0" brushRef="#br0" timeOffset="12940.3865">9374 14421 2880 0,'0'0'128'0,"0"0"25"0,0 0-122 0,0 0-31 16,9-7 0-16,-9-5 0 0,0 5 106 0,0-9 15 16,-9 1 3-16,5-4 1 0,-1 0-68 0,1-4-13 15,-9-12-4-15,5 1 0 0,-1-1-24 0,5-3-4 16,-5 7-2-16,5-3 0 0,-5-5-10 0,0 1 0 0,5 8 0 0,0 3-11 16,4 0-10-16,-9 4-3 0,9 0 0 0,0 4 0 31,0 3-61-31,0 5-13 0,9-1-2 0,-9 1-1 15,4 7-68-15,-4 4-14 0,0 0-2 0,0 0-983 0</inkml:trace>
  <inkml:trace contextRef="#ctx0" brushRef="#br0" timeOffset="13248.5518">9486 14126 403 0,'0'0'17'0,"0"0"5"0,9 4-22 0,-9-4 0 15,4 4 0-15,-4-4 0 0,4 4 584 0,-4-4 113 16,0 0 23-16,0 0 4 0,0 0-495 0,0 0-98 16,-4-8-20-16,0 1-4 0,-14-1-48 0,6 0-10 15,-6 4-1-15,-3 1-1 0,-1 3-23 0,1 0-5 16,-10 0-1-16,10 3 0 0,-1-3-18 0,5 4 0 15,-4 4 8-15,3 0-8 0,-3 3 0 0,4-3 0 16,-5 3 0-16,9-3 0 16,-4 3-72-16,0-3-9 0,8 0-2 0,5-1 0 15,-1 1-85-15,5-8-16 0,0 0-4 0,0 0-684 0,9 4-137 16</inkml:trace>
  <inkml:trace contextRef="#ctx0" brushRef="#br0" timeOffset="13638.1386">9801 14264 1555 0,'-5'-11'68'0,"5"11"16"16,-13-4-68-16,9 0-16 0,-5 4 0 0,1 4 0 15,4 0 210-15,-9 0 38 0,8 3 8 0,-3 5 2 16,-1-5-99-16,5 5-20 0,-1-1-4 0,5 5-1 0,-4-5-55 0,0 1-11 15,4 3-3-15,4-3 0 0,0-1-25 0,1 1-6 16,3-1-1-16,5 0 0 0,-8 1-1 0,8-4 0 16,-5 3 0-16,9-3 0 0,1-1-4 0,3-3-2 15,-4 0 0-15,5 0 0 0,-5-4-8 0,0 0-2 16,1-4 0-16,-1-4 0 0,-4 1-8 0,0-5-8 16,0 1 12-16,0-5-12 0,0 1 13 0,-5 0-4 15,9-4-1-15,-17 0 0 0,0-1-8 0,0 1 8 16,-13 0-8-16,9 0 8 0,-9 0-8 0,0 3 0 15,5-3 0-15,-5 0 0 0,0 4 0 0,-4 0 0 16,-1 3 0-16,-3 1 0 0,4-1 0 0,-1 4 0 16,-3 5 0-16,4 3 0 0,-1 0-14 0,10 0 2 15,-5 0 0-15,4 0 0 16,9 0-62-16,-4 7-12 0,0 5-2 0,4-5-1 16,4 5-106-16,0-4-21 0,9 3-4 0</inkml:trace>
  <inkml:trace contextRef="#ctx0" brushRef="#br0" timeOffset="13894.6317">10240 14322 2728 0,'0'0'121'15,"9"11"25"-15,-9-11-117 0,0 0-29 0,0 0 0 0,0 0 0 16,0 0 128-16,0 0 19 0,8-4 4 0,-3 1 1 16,-5-9-78-16,0-3-15 0,0-4-3 0,0-1-1 15,0-3-28-15,-5-7-6 0,-3-1-1 0,3 1 0 16,-3-9-10-16,4 5-2 0,-1-5-8 0,-8 5 12 0,0 0-12 0,5 3 0 15,3 0 8-15,-7 4-8 0,-1 1 0 0,4 3 0 16,0 4 0-16,5 3 0 0,0 1-11 0,-1 7-1 16,5 1-1-16,0-1 0 15,0 8-46-15,0 0-9 0,0 0-1 0,0 0-1 16,0 0-78-16,0 0-16 0,9 4-4 0,0 3-701 16,-5 5-141-16</inkml:trace>
  <inkml:trace contextRef="#ctx0" brushRef="#br0" timeOffset="14119.6075">10348 13962 1152 0,'13'15'51'0,"-13"-15"10"0,0 0-49 0,0 0-12 16,0 0 0-16,0 0 0 0,0 0 404 0,0 0 79 16,0 0 15-16,0-8 3 0,-9-3-317 0,1 3-64 0,3 1-13 0,-12-1-3 15,4-4-52-15,0 9-12 0,0 3-1 0,-8 0-1 16,-1 0-21-16,9 3-4 0,-8 1-1 0,3 0 0 15,-7 4-12-15,-6-4 0 0,14-1 0 0,0 1 0 16,-5 0-10-16,9 0-8 0,1 0-2 0,12-4 0 16,0 0-90-16,0 0-18 0,8 11-4 15,-4 1-1-15,14 3-123 0,-1-3-24 0,4-1-4 0</inkml:trace>
  <inkml:trace contextRef="#ctx0" brushRef="#br0" timeOffset="14794.0782">10658 14138 345 0,'0'0'31'0,"0"0"-31"0,0 0 0 0,0 0 0 0,0 0 372 0,0 0 68 15,4-8 13-15,-4 8 3 0,-4-7-240 0,4 3-48 16,-13-4-9-16,9 8-3 0,4 0-68 0,-9 0-13 16,-4 0-3-16,0 0-1 0,0 8-44 0,1-1-9 15,-1 1-2-15,-5 4 0 0,5-1-8 0,5 4-8 16,-1 1 12-16,-4-1-12 0,5 0 11 0,3 1-11 15,1-5 10-15,4 8-10 0,0-3 10 0,0-1-10 16,4 0 10-16,1 1-10 0,3-1 20 0,1-4-1 16,4 1-1-16,4-4 0 0,-8 3 12 0,8-7 2 15,-8 4 1-15,3-8 0 0,6 3-8 0,-5-6-1 16,4 3-1-16,0-4 0 0,-8-4-11 0,4-3-1 0,4-5-1 16,-9 1 0-16,1-4-10 0,-5 0 8 0,9-4-8 15,-4-4 8-15,-5 4-8 0,-4 0 0 0,9-4 0 0,-5 4 0 16,-4 0 27-16,0 4 0 0,0 4 0 0,5-1 0 15,-5 5-40-15,0-1-8 0,0 5-2 0,0 7 0 16,0 0 23-16,0 0 0 0,0 0 0 0,0 0 0 16,0 0 0-16,0 11 0 0,8 1 0 0,-8-1 0 15,4 8 0-15,-4-3 0 0,9 3 0 0,0 4 0 16,-1-4 0-16,1 4 0 0,0-4 0 0,3 4 0 16,-7-4 0-16,3-4 0 0,1-7 0 0,4 4 0 15,-4-9 0-15,-1 1 0 0,-8-4 8 0,13-7-8 16,-4-1 8-16,8 0-8 0,-8-3 12 0,-1-5-4 15,1-3 2-15,4 0 0 0,-13 0 0 0,4-4 0 0,0-8-10 16,-4 5 0-16,9-1 0 0,-9 0 8 0,0 0-8 0,0 0 0 16,0-3 0-16,0 3 0 0,0 0 0 0,-9 0 0 15,9 0 0-15,0-3 0 0,0 3 10 0,0 4-10 16,-4 0 12-16,4 0-12 0,0 4 15 0,0 4-4 16,0-5-1-16,-4 9 0 0,4 3 6 0,0 1 0 15,0 7 1-15,0 0 0 0,0 0 3 0,0 0 1 16,0 0 0-16,0 0 0 0,0 15-10 0,4 0-3 15,-4 1 0-15,4 3 0 0,5-4-8 0,-5 4 0 16,1 4 0-16,-1-4 8 0,5 4-8 0,-1 4 0 16,1 0 0-16,-1 0 8 0,1 3-8 0,0 1 0 15,4 0 0-15,4-1 0 0,0 1 0 0,-4 0 0 16,4-5 0-16,0 1 0 0,5 0 0 0,-5-8 0 16,5 0 0-16,-5-3 0 0,-8-1 0 0,8-7-16 15,-9-1 4-15,-3-3 1 16,-5-4-132-16,0 0-26 0,0-15-6 0</inkml:trace>
  <inkml:trace contextRef="#ctx0" brushRef="#br0" timeOffset="15424.7077">11934 14326 2646 0,'4'-23'117'0,"-4"15"24"0,-4 4-113 0,4-4-28 0,0 1 0 0,0-1 0 16,0-3 123-16,0-1 18 0,0-7 4 0,-9 0 1 16,9-4-70-16,-4 0-13 0,-1-8-3 0,-8-3-1 15,9-1-35-15,-5 1-6 0,-3-8-2 0,3 3 0 16,0 1-16-16,1 0 8 0,3-1-8 0,-3-3 0 15,3 4 9-15,1 4-9 0,4-5 0 0,0 1 9 16,0 7 3-16,4 5 0 0,1-1 0 0,3 8 0 0,-3-1 12 16,3 1 2-16,1 8 1 0,0 3 0 0,3 0-9 0,1 5-2 15,0 3 0-15,5 0 0 0,-1 3-8 0,4-3-8 16,-3 8 9-16,-1-4-9 0,-4 4 0 0,0-5 0 16,0 5-8-16,-5 0 8 15,-8-8-87-15,0 0-10 0,9 7-3 0,-5 5 0 16,-4-1-152-16,4 1-32 0,-8-1-5 0</inkml:trace>
  <inkml:trace contextRef="#ctx0" brushRef="#br0" timeOffset="15650.3945">12119 13874 403 0,'0'0'36'0,"0"0"-36"15,0 0 0-15,0 0 0 0,0 0 506 0,0 0 94 16,-9 3 20-16,-8-3 3 0,0 4-371 0,-5-4-73 0,1 0-15 15,-1 4-4-15,1-4-84 0,3 0-16 0,-3 8-4 0,4-4-1 16,-14 3-11-16,6-3-3 0,7 4 0 0,-8-4 0 31,5 3-57-31,-1-3-12 0,9 0-3 0,0 4 0 16,1-5-51-16,-1 1-10 0,4 0-3 0,5 0 0 0,4-4-54 0,0 0-11 0,0 0-3 0,0 11 0 16,8 1-111-16,5-1-22 15</inkml:trace>
  <inkml:trace contextRef="#ctx0" brushRef="#br0" timeOffset="16055.3786">12218 14291 864 0,'0'0'76'15,"0"0"-60"-15,0 0-16 0,0 0 0 0,0 0 375 0,0 0 72 16,0 0 14-16,0 0 3 0,4-8-244 0,-4-3-48 16,5-8-11-16,-5 3-1 0,8-3-92 0,-8-7-19 15,-8 3-3-15,3-4-1 0,-3 0-14 0,8 0-3 16,-5 4-1-16,1-4 0 0,-5 8-27 0,9 0 0 15,0 0-14-15,0 7 5 0,-13 1 21 0,13 3 4 16,0 8 0-16,0 0 1 0,0 0-17 0,0 0-9 16,5 16 1-16,3-1 0 0,-8 4-6 0,5 4-1 15,3-4 0-15,-3 4 0 0,-1-4 0 0,0 4 0 16,1 0 0-16,-5 4 0 16,0-4-22-16,8-4-5 0,-8 0-1 0,0-3 0 0,0-1 58 0,0 0 11 15,0-3 2-15,0-5 1 0,0 5-21 0,0-12-8 16,0 0 0-16,0 0 0 0,0 0 17 0,0 0-2 15,0 0-1-15,0 0 0 0,0-12 9 0,0 1 1 0,0-4 1 0,4-5 0 16,1-2 2-16,3-1 0 0,-8 0 0 0,0 0 0 16,0 0-6-16,0-4-1 0,0 0 0 0,-8 4 0 15,3 0-8-15,5 4-1 0,13 0-1 0,-13 3 0 16,0 5-10-16,0 3 0 0,5 1 0 0,-1-1 0 16,-4 8-30-1,0 0-11-15,13 0-3 0,-4 4 0 0,3 0-83 0,1 7-17 0,-4-3-3 0,8 3-1 16,-4 1-136-16,4 3-27 0</inkml:trace>
  <inkml:trace contextRef="#ctx0" brushRef="#br0" timeOffset="16836.1339">12769 13992 1324 0,'0'0'118'0,"0"0"-94"0,0 0-24 0,0-7 0 0,0-1 238 0,0 4 43 15,-4-3 9-15,0-1 2 0,4 8-120 0,-9-4-24 16,-4 4-5-16,-4-4-1 0,4 4-64 0,-4 4-13 15,-5 4-2-15,5 3-1 0,-9 1-50 0,9 3-12 16,4 4 0-16,0 0 0 0,-8 0 0 0,3 1 0 16,10 3 0-16,-5 0 0 0,4 0 0 0,1 0 0 15,3-4 0-15,5 4 0 0,0 0 0 0,5-4 0 16,-5 0 0-16,8-4 0 0,-3 4 0 0,7-3 0 16,-7-9 0-16,3 5 0 0,1-8 0 0,0 0 0 15,8-4 0-15,0-4 0 0,5 0 54 0,-5-4 8 16,0-3 2-16,0-1 0 0,1-7-52 0,-5 0-12 15,8 0 0-15,-8-8 0 0,-4 0 0 0,8 0-13 0,-13 1 2 0,9-1 1 16,-9 0 10-16,5 4 0 0,0 0 0 0,-5 0 0 16,0 4 0-16,5 7 14 0,-5 1-3 0,0 3-1 15,-4 8-10-15,0 0 0 0,0 0 0 0,13 8 0 16,-4 0-9-16,0 7-4 0,-5 4-1 0,9 0 0 16,-13 4 22-16,4 0 5 0,1 4 1 0,3 0 0 15,-8 0-41-15,4-1-8 0,-4-3-1 0,5-4-1 16,-5 1 8-16,4-5 1 0,-4 0 1 15,4-3 0-15,1-1 27 0,-5-11 0 0,4 4 0 0,-4-4 0 16,0 0 8-16,0 0 6 0,0 0 2 0,0 0 0 16,13-4 25-16,-13-3 6 0,9-5 1 0,-1-3 0 15,-8 3-39-15,0-7-9 0,4 0 0 0,1 0 0 0,-5 0 0 0,4 3 0 16,-4 1 0-16,4 0 0 0,-4-1-9 0,0 1-4 16,9 4-1-16,-5-5 0 0,-4 9 14 0,9-5 0 15,-9 4 0-15,9-3 0 0,-9 11 11 0,8 0 1 16,1-4 1-16,-1 0 0 0,1 8-13 0,4 0 0 15,-4 0 0-15,-1 7 0 0,1 1 0 0,4-1 0 16,-9 1 0-16,0 3 0 0,5 4 0 0,-5 0 0 16,1 1 0-16,-5-5 0 0,4 4 0 0,0-4 0 15,-4 1 0-15,4-5 0 0,1 4 0 0,-5-7 0 16,4 4 0-16,-4-12 0 0,0 0-17 0,0 0-7 16,0 0 0-16,0 0-1 0,0 0 40 0,9-4 8 15,-5 0 1-15,9-4 1 0,-13 1-25 0,9-5 0 16,-9 1 0-16,4-5 0 0,0 1 0 0,1 0-9 15,-1-4 0-15,0-1 0 0,5 5 9 0,-9 0 12 16,4-4-2-16,-4-1-1 0,13 5-9 0,-13 4 0 0,4-5 0 0,1 5 0 16,-1 3 0-16,-4 1 0 0,9-1 0 0,-5 4 0 15,-4 4 0-15,0 0 0 0,0 0 0 0,13 0 0 16,-5 0 0-16,1 8 0 0,4 3 0 0,0 1 0 16,0 3 0-16,0 4 0 0,4 0 0 0,0 0 0 15,-8 8 53-15,-1-4 9 0,5 4 2 0,-4-4 0 16,0 0-52-16,8-4-12 0,-13 0 0 0,5-3 0 15,-5-5-151-15,0-3-33 0,1-1-6 0,8-3-2 16,-9-4-51-16,-4 0-10 0,13-7-3 0</inkml:trace>
  <inkml:trace contextRef="#ctx0" brushRef="#br0" timeOffset="17181.8793">13571 14111 1573 0,'4'19'69'0,"-4"-19"15"0,9 4-67 0,-1 4-17 16,-3-1 0-16,3 1 0 0,-8-8 140 0,5 8 25 15,-5-8 5-15,13 4 1 0,-13-4-86 0,8-4-17 16,5-4-3-16,-4 0-1 0,-1 1 0 0,10-5-1 16,-14 1 0-16,5-1 0 0,-1 1-19 0,-3-1-3 15,-1 5-1-15,4-5 0 0,-8 4-12 0,0 1-4 16,0 7 0-16,0-8 0 0,0 0-24 0,-8 1 0 16,4 3 8-16,-1 0-8 0,-3-3 0 0,3 7 0 15,-3 0 0-15,8 0 0 0,-18 0 0 0,10 0 0 16,-1 3 0-16,1 1 0 0,-5 4 0 0,13-1 0 15,-13 1 0-15,8 4 0 0,-3-1 33 0,3 1 5 16,1-1 1-16,4-3 0 0,4-1-11 0,-4 5-3 0,-4 3 0 0,4-3 0 16,9-1 31-16,-5 1 7 0,0-1 1 0,1 1 0 15,-5-1 0-15,13 5 0 0,-13-5 0 0,8 0 0 16,-8-11-52-16,5 8-12 0,7 0 0 0,-3-1 0 31,0-3-48-31,4-4-13 0,0 0-3 0,0 0 0 16,4-7-51-16,-4-1-10 0,4 4-3 0,-4-7-784 0,0-1-158 0</inkml:trace>
  <inkml:trace contextRef="#ctx0" brushRef="#br0" timeOffset="17932.1675">14187 13900 691 0,'0'0'30'0,"0"0"7"0,-4-3-29 0,-5-1-8 15,5 0 0-15,0 0 0 0,-9 4 499 0,0 0 98 16,0 0 20-16,0 4 4 0,-4 0-427 0,-1 0-86 16,1 3-16-16,-4-3-4 0,-1 4-49 0,1-1-10 15,-1-3-1-15,0 4-1 0,10 0-18 0,-6-5-9 16,5 5 10-16,5 0-10 0,-10-4 8 0,6 3-8 16,7 1 0-16,5-8 9 0,-4 8-9 0,0 3 10 15,8-3-10-15,0 3 10 0,5 1 0 0,-1-1 0 16,10 1 0-16,-5-1 0 0,4 4 6 0,9 1 2 15,-5-5 0-15,5 5 0 0,-4 3 4 0,4-4 1 16,-14-3 0-16,6 3 0 0,-1 0-14 0,-4-3-9 16,-5-1 12-16,5 4-12 0,0-7 10 0,-13 4-10 15,0-1 8-15,0 1-8 0,0-1 0 0,-8-3 0 0,-1-4 0 0,0 3 0 16,5 1 0-16,-4-4 0 0,-10 3 0 0,5-3 0 16,5 0 0-16,-5 0 0 0,-4-4-12 0,4 4 12 31,0-4-105-31,4 0-14 0,1 0-2 0,8 0-867 0,0 0-174 0</inkml:trace>
  <inkml:trace contextRef="#ctx0" brushRef="#br0" timeOffset="18242.359">14459 13912 3110 0,'0'0'68'0,"0"0"15"0,0 0 2 0,0 0 3 0,0 0-71 0,0 0-17 15,0 0 0-15,0 0 0 0,0 0 55 0,0 0 7 16,0 0 2-16,0 0 0 0,8 11-11 0,-3-3-1 15,-1 0-1-15,-4-8 0 0,0 0-31 0,0 11-5 16,0-11-2-16,8 12 0 16,-8-12-61-16,0 0-13 0,0 7-3 0,5 5 0 15,-5-1-153-15,0-3-31 0,4 4-7 0,-4 3-1 0</inkml:trace>
  <inkml:trace contextRef="#ctx0" brushRef="#br0" timeOffset="18346.1497">14446 14245 921 0,'0'0'40'0,"8"8"10"0,5 3-40 0,-8-7-10 0,-5-4 0 0,0 0 0 16,0 0 369-16,0 0 72 0,4-4 15 0</inkml:trace>
  <inkml:trace contextRef="#ctx0" brushRef="#br0" timeOffset="33575.7111">15234 13694 921 0,'0'0'82'0,"0"0"-66"16,0 0-16-16,0 0 0 0,0 0 388 0,0 0 73 15,0 0 15-15,0 0 4 0,0 0-282 0,0 0-56 16,0 0-11-16,0 0-3 0,0 0-51 0,4-8-10 15,-4 8-3-15,18-8 0 0,-14 4-51 0,9-3-13 16,-9-5 0-16,9 5 0 0,0-5 54 0,4 1 8 16,-4-1 2-16,5 1 0 0,-1 3-52 0,0-3-12 15,-4 3 0-15,13-4 0 0,-9-3 0 0,-8 7 0 0,8 1 0 0,-4-1 0 16,4 0 23-16,-4 5 1 0,0 3 1 0,0 0 0 16,-5 0-14-16,5 0-3 0,-13 0-8 0,0 0 12 15,18 7-12-15,-18 5 0 0,8-5 0 0,1 5 0 16,-9-1 0-16,4 1 0 0,-4-1 0 0,0 5 0 15,-4 3 0-15,4 0 0 0,0 0 0 0,0 4 0 16,-9 0-25-16,5 4-5 0,0-4-1 0,4 4 0 16,-9 0 51-16,5-1 9 0,-1-3 3 0,1 8 0 15,4 3-24-15,-4-3-8 0,-1 4 0 0,1-5 0 0,0 1 0 16,4-4 0-16,-9-1 0 0,5 1 0 0,0 0 0 0,4-4 0 16,0-8 0-16,0 5 0 0,0-9 0 0,0 4 0 15,0-3 0-15,0-5 0 16,0-7-59-16,0 0-8 0,0 0-1 0,0 0-1 15,0 0-186-15,0 0-37 0,-13-23-7 0,13 23-1 0</inkml:trace>
  <inkml:trace contextRef="#ctx0" brushRef="#br0" timeOffset="33986.9537">15721 13916 403 0,'22'11'17'0,"-22"-11"5"0,4 4-22 0,5-4 0 0,-9 0 0 0,8 4 0 16,1-4 555-16,-9 0 106 0,0 0 22 0,0 0 4 16,0 0-451-16,0 0-89 0,0 0-19 0,0 0-3 15,0 0-56-15,0 0-11 0,-9-4-2 0,1-4-1 16,-5 8-19-16,0-7-4 0,0 3-1 0,0 0 0 16,-13 4-15-16,4 0-2 0,5-4-1 0,-4 8 0 0,3 4-13 0,-7-4 0 15,3-1 0-15,-4 5 0 0,9 0 0 0,-5-1 0 16,-8 1 0-16,0 0 8 0,0-1-8 0,8-3 0 15,1-4 0-15,4 4 0 0,-1 0 0 0,1 0 0 16,4 0 0-16,0-4 0 16,0 0-49-16,9-4-7 0,0 0 0 0,4 4-1001 15,0-8-200-15</inkml:trace>
  <inkml:trace contextRef="#ctx1" brushRef="#br0">2747 12794 0,'0'0'0,"0"0"15,0 0 1,90 15-16</inkml:trace>
  <inkml:trace contextRef="#ctx0" brushRef="#br0" timeOffset="57126.6415">9335 16022 1267 0,'0'0'112'15,"0"0"-89"-15,0 0-23 0,0 0 0 16,0 0 338-16,0 0 63 0,0 0 13 0,0-11 2 0,0 3-252 0,0 1-52 16,-4-1-9-16,0-4-3 0,4 1-55 0,-9-4-11 15,5-5-2-15,-1 5-1 0,-3-4-16 0,3 4-3 16,1-5-1-16,0-3 0 0,-9 4-1 0,9-4 0 15,-5 4 0-15,0 0 0 0,1 0 1 0,3 0 0 16,1 0 0-16,4 3 0 0,-4-3-3 0,4 4-8 16,0-1 12-16,0 1-4 0,0 0-8 0,4 0 12 15,-4 3-12-15,9 1 12 0,-1-1-12 0,-8 4 12 16,9 1-12-16,0-1 12 0,-1 4-12 0,5 0 0 16,-13 4 9-16,13 4-9 0,9-4 0 0,-9 8 0 15,12-4 0-15,-3 7 0 0,0 1-8 0,-1 3 8 16,1 0-8-16,3 5 8 0,-7 2-8 0,-5 1 8 15,0 0-8-15,-1 0 8 0,6 0 0 0,-14 0-10 16,9 0 10-16,-9-3 0 0,5 3-16 0,-1-1 3 16,-8-2 1-16,0-1 0 0,5-4 12 0,-5 0 13 15,4-3-2-15,-8 3-1 0,4-3-10 0,0-1 0 0,0-11 9 0,0 8-9 16,-5 0 11-16,5-8-3 0,0 0 0 0,0 0 0 16,0 0 2-16,0 0 0 0,0-12 0 0,0 4 0 15,-8-3-1-15,4 3 0 0,-1-7 0 0,5 3 0 16,0-3-9-16,0 4 0 0,-4-9 9 0,4 5-9 15,0 0 0-15,0 0 0 0,0-5 0 0,-4 5 8 16,4-4-8-16,0 0 0 0,0 0 0 0,4-1 0 16,-4 1 0-16,0 0 0 0,4 0 0 0,1 0-8 15,-1 4 8-15,4-1 0 0,1-3 0 0,0 4 0 16,-1-1 0-16,1 5 0 0,0-1 0 0,4 9 0 16,-9-5 0-16,4 8 9 0,5 0-9 0,0 8 10 15,-4-1-2-15,0 5 0 0,3-1 0 0,-3 8 0 0,8 1-8 0,-12 3 8 16,8-1-8-16,-1 5 8 0,-3 0-8 0,8 0 0 15,-8-4 0-15,0 4 8 0,-1 0-8 0,1-4 0 16,4-1 0-16,0-2 0 16,0-5-26-16,-5 0-1 0,5 1 0 0,4-5 0 15,-12 1-93-15,8-5-18 0,4 1-4 0,-9-4-1 16,5 0-105-16,-4-4-22 0,4 0-4 0</inkml:trace>
  <inkml:trace contextRef="#ctx0" brushRef="#br0" timeOffset="57622.8048">10352 15574 345 0,'0'0'31'16,"0"0"-31"-16,0-7 0 0,0-1 0 0,-4 0 480 0,0 4 91 0,4 4 17 0,-5-7 4 15,5 7-398-15,-8-4-80 0,-1 0-16 0,-4 8-3 16,4 0-57-16,1 0-11 0,-1-1-3 0,-8 9 0 15,0-4-24-15,4 7 8 0,4 0-8 0,-4 1 0 16,-4 3 12-16,8 0-4 0,-3 4 0 0,7 0 0 16,-3-4 19-16,-1 4 3 0,9 0 1 0,0 0 0 15,0 0 1-15,9 0 1 0,-9-4 0 0,8 4 0 16,1 0-3-16,-1-4-1 0,1-4 0 0,0 1 0 16,-1-1 0-16,5-3 0 0,-4-5 0 0,4-3 0 0,0 0-13 0,-5-4-2 15,5-4-1-15,-4-4 0 0,4-3-13 0,4-4 0 16,-13-1 8-16,9-3-8 0,-4 0 0 0,-1 0 0 15,-3 0 8-15,3 3-8 0,1-3 0 0,-5 0 0 16,1 0 0-16,3 0 0 0,-8 0 0 0,0 3 0 16,0 1 0-16,5 0 0 0,-5 3 0 0,4 1 0 15,-4-1 0-15,0 4 0 0,0 8 0 0,0-7 0 16,0 7 8-16,0 0-8 0,0 0 8 0,0 0-8 16,0 0 11-16,0 0-11 0,0 0 15 0,0 0-4 15,0 0-1-15,4 11 0 0,0 5-2 0,5-5-8 16,-5 8 12-16,5-3-4 0,-9-1-8 0,4 4 8 15,1-4-8-15,3 5 8 0,1-5-8 0,0 0 0 16,-1 0 0-16,5-3 0 0,-4 3-13 0,4-3-5 16,0-1-1-16,-1 1 0 15,1-5-92-15,5-3-18 0,-5 0-4 0,-1 4-1 16,1-8-143-16,0 0-29 0</inkml:trace>
  <inkml:trace contextRef="#ctx0" brushRef="#br0" timeOffset="57862.4009">10925 15563 345 0,'0'0'31'16,"0"0"-31"-16,0 0 0 0,0 0 0 15,0 0 524-15,0 0 100 0,0 0 19 0,0 0 4 16,0 0-418-16,0 0-83 0,0 0-17 0,0 0-3 16,0 0-69-16,0 7-13 0,-4 5-4 0,4-1 0 15,-9 1-26-15,5-1-6 0,-9 5 0 0,9 3-8 0,-5-4 8 0,1 0-8 16,-1 5 0-16,0 3 0 0,-4-8 0 0,5 4 0 15,-1 4 0-15,1-4-9 16,-1 0-15-16,9 0-4 0,-9 1 0 0,1-5 0 16,3-4-96-16,5 1-20 0,0-1-4 0,0-11-1 15,0 0-196-15,0 8-39 0</inkml:trace>
  <inkml:trace contextRef="#ctx0" brushRef="#br0" timeOffset="58147.4569">11089 15992 2390 0,'0'0'106'0,"0"0"22"0,0 0-103 0,0 0-25 0,0 0 0 0,0 0 0 16,0 0 148-16,0 0 25 0,-9-8 5 0,5 4 1 16,0-3-76-16,-13-1-15 0,8-4-4 0,0 1 0 15,-4-1-33-15,5-3-7 0,-14 4-2 0,9-5 0 16,0 5-19-16,-4-1-4 0,0-3-1 0,4 3 0 15,-9 1-10-15,5 0-8 0,0-1 12 0,0 1-12 16,-5 3 8-16,5 0-8 0,0 1 0 0,4 3 0 16,4 0 0-16,-8 4 0 0,8-4 8 0,1 0-8 15,-1 4 0-15,0 0 0 0,5 0 0 0,4 0 0 16,0 0-39-16,0 0-14 0,0 0-3 0,4-7-1 16,5-5-193-16,4 4-38 0</inkml:trace>
  <inkml:trace contextRef="#ctx0" brushRef="#br0" timeOffset="59724.6276">11843 15609 2221 0,'-9'-16'98'0,"5"13"21"16,-4-1-95-16,-1 0-24 0,-4 0 0 0,0 4 0 0,0 4 100 0,4 0 15 16,-8 0 3-16,0 3 1 0,4 1-57 0,4 3-11 15,-12 1-3-15,12-1 0 0,-8 5-36 0,8-1-12 16,-3-4 8-16,-1 5-8 0,0-1 0 0,13 0 0 16,-13 5 0-16,8-5 0 0,5-4 0 0,0 5 0 15,0-1 0-15,5 4 0 0,-1-4 39 0,5-3 1 16,-1-1 0-16,10 5 0 0,-6-5 9 0,6-3 3 15,-5 0 0-15,4-8 0 0,9 0-25 0,-9-4-5 16,4-4-1-16,-3-3 0 0,3-1-1 0,5 4 0 16,-9-11 0-16,1 4 0 0,-1 0-7 0,-4-4-1 15,0-4-1-15,0 0 0 0,-9 0-11 0,5-4 10 16,-9 0-10-16,4-4 10 0,-4-3-10 0,0 3 0 16,4-3 0-16,-4 3 0 0,-4 0 0 0,0 1 0 0,4-1 0 15,0 4 0-15,0 4 0 0,-9-3 0 0,9 6 0 0,-4 1 0 16,4 0 0-16,-5 4 0 0,5-1 0 0,0 5 0 15,-8-1 0-15,3 1 0 0,5 3 9 0,0 8-9 16,0 0 12-16,0 0-3 0,0 0 0 0,-4 8 0 16,8 0 3-16,-4 7 1 0,-4 0 0 0,8 8 0 15,1 0-1-15,3 4-1 0,-8-4 0 0,5 4 0 16,8 4-11-16,-13-1 8 0,4-3-8 0,4 7 8 16,-3-3-8-16,8 0 0 0,-5-4 0 0,1-1 8 15,8 1-8-15,0-8 0 0,1 0 0 0,-1-3 0 16,0-5-68-16,0 1-10 0,1-12-2 0,-1 0 0 15,-9 0-116-15,5-4-23 0,0-4-5 0,0 1 0 16,0-5 76-16,-9 8 16 0,9 0 4 0,-8-3 0 16,8 3 51-16,-5 4 10 0,-8 0 3 0,13-4 0 0,4 4 97 0,-12 0 20 15,-5 0 4-15,13 4 1 0,-5-4 49 0,5 4 9 16,-9-4 3-16,9-4 0 0,-8 4-18 0,8-8-3 16,-9 4-1-16,13-3 0 0,-12-1-33 0,-1-3-8 15,4-5 0-15,1 1-1 16,-5 0-24-16,5-4-5 0,0-4-1 0,-1 7 0 0,-3-3 2 0,3 8 0 15,-8-5 0-15,0 5 0 0,0-1-5 0,0 1-1 16,-4-1 0-16,0 5 0 0,-1-1-1 0,5 8-1 16,0 0 0-16,0 0 0 0,0 0-6 0,-13 4-1 15,5 0 0-15,-1 3 0 0,9-7-4 0,-9 8-8 16,-8 7 11-16,4 1-11 0,5-1 10 0,-1 4-10 16,0 4 8-16,-4 0-8 0,9-4 10 0,-4 4-10 0,3-4 12 0,5 4-12 15,0 0 0-15,0-4 0 0,5-3 0 16,3 3 0-16,-8 0 23 0,0-4 1 0,4-3 0 0,9-1 0 15,-13-11-24-15,5 8 9 0,8 0-9 0,-5-4 0 16,5-8-9-16,4 0-9 0,-4 4-2 0,13-8 0 31,-13-3-72-31,4 3-14 0,-4-3-3 0,5 3-1 0,-1-4 32 0,4 1 6 0,-3-4 2 16,3-1 0-16,-8 1-61 0,4 0-12 0,-8-1-2 0,4 1-1 16,-5 4 92-16,1-5 18 15,-9 1 4-15,4 0 1 0,-4-1 31 0,5 5 8 0,-5-5 1 0,8 5 0 16,-8 3 54-16,0 8 10 0,0 0 3 0,0 0 0 15,0 0 38-15,0 0 8 0,0 0 2 0,0 0 0 16,0 0-24-16,0 0-5 0,0 8-1 0,0 3 0 0,-8 5-38 0,8-1-7 16,0 4-1-16,8 0-1 0,1 4-27 0,0 0-6 15,-5 0-1-15,4 4 0 0,1-4-13 0,8 4 9 16,-17 0-9-16,13 3 8 0,-4 1-8 0,-1-4 0 16,5 3 0-16,0 1 8 0,-4 0-8 0,4-4 0 15,-9 7 0-15,9-3 0 0,-9-1 0 0,5-3 0 16,0 0 8-16,-5-4-8 0,0-4 0 0,-4 4 10 15,0-8-10-15,0 1 10 0,0-1-2 0,0-4 0 16,-4-3 0-16,4-8 0 0,0 0-8 0,0 0 0 16,-4 0 9-16,-5 0-9 0,0-8 8 0,5-3-8 15,-9-4 8-15,9-8-8 0,-5 0 23 0,1-8 0 16,-1-3 0-16,0-1 0 0,5-3-23 0,-5 0 0 16,1 3 0-16,4 1 0 0,-1-1 0 0,5 4 0 15,5 1 0-15,-1 3 8 0,0 4-8 0,0-4 0 16,5 0 0-16,0 4 0 0,4 0 8 0,4 4 4 0,-13-8 1 0,9 8 0 15,0-4-13-15,0 4 8 0,0 0-8 0,4 0 0 16,-4 4 0-16,0 3 8 0,0 1-8 0,-4 3 0 16,-1 8 0-16,-8 0 0 0,0 0 0 0,13 8 0 15,-4 3 0-15,-1 1 0 0,1 7 0 0,-9-4 0 16,4 4 0-16,-4 0 0 0,0 1 0 0,0-1 0 16,0-4 0-16,0 4 0 0,0 0 0 0,-4-3 0 15,4 3 0-15,-13-4-8 0,9 4 8 0,-5-3 0 16,5-1 0-16,-5 4 0 0,1-7 0 0,-1 3 0 15,9-4 0-15,-13-3-8 0,0 3 8 0,4-3 0 16,9-8-70-16,-4 0-10 0,-9-4-3 0,9 0-937 16,-13-3-187-16</inkml:trace>
  <inkml:trace contextRef="#ctx0" brushRef="#br0" timeOffset="60274.8123">13321 15724 2552 0,'0'0'113'0,"0"0"23"0,0 0-108 0,0 0-28 16,0 0 0-16,0 0 0 0,0 0 129 0,0 0 21 16,0 0 4-16,9-8 1 0,-9-4-55 0,0 1-10 15,4-8-2-15,0 3-1 16,-8-7-51-16,0 1-11 0,-1-5-1 0,-3 0-1 0,-1 4-13 0,5-4-2 15,4-4-8-15,-9 5 12 0,1-1-12 0,3 0 0 16,1 0 8-16,-5 0-8 0,5 4 0 0,-5-3 0 16,5 6 0-16,0 1-10 15,4 0-23-15,0 8-5 0,-9-5-1 0,9 5 0 16,-4 3-65-16,4 8-12 0,0 0-4 0,0 0 0 16,0 0-37-16,0 0-8 0,0 0-2 0,0 0-607 15,13 8-122-15</inkml:trace>
  <inkml:trace contextRef="#ctx0" brushRef="#br0" timeOffset="60506.2757">13472 15517 2419 0,'0'0'107'0,"0"0"22"0,0 0-103 0,0 0-26 0,0 0 0 0,0 0 0 15,-9 4 168-15,1-1 28 0,-5-3 5 0,-9 0 2 16,1 4-105-16,-10-4-21 0,10-4-4 0,-5 4-1 15,0 0-43-15,0 0-9 0,5 4-1 0,-14-4-1 16,5 4-18-16,0 0 0 0,0 4 0 0,4-5 0 16,9 5-61-16,-13-4-19 0,8 0-4 0,5 0-1 15,0-4-86-15,8 3-17 0,0 5-3 0,5-4-633 16,4-4-128-16</inkml:trace>
  <inkml:trace contextRef="#ctx0" brushRef="#br0" timeOffset="61024.6264">13575 15666 2080 0,'0'0'92'0,"9"-4"20"0,-5-3-90 0,-4-1-22 16,4-4 0-16,-4 1 0 16,5-8 162-16,-5 0 28 0,4 0 6 0,-4-8 0 0,0 0-91 0,0-4-18 15,-4 1-4-15,-1-5-1 0,-3 1-45 0,8-5-9 16,-13 5-1-16,9-1-1 0,-14 1-16 0,14 7-10 15,-5 0 12-15,5 4-12 0,0 4 9 0,4 4-9 0,0 0 0 0,0 7 9 16,0 8-9-16,0 0 0 0,0 0 0 0,8 8 8 16,1-1-8-16,0 5 0 0,-5 7 0 0,5 4 0 15,-1 0-9-15,1 7 9 0,-5 5 0 0,5-1 0 16,-5 5 0-16,-4 3 0 0,4-4 0 0,1 0 0 16,-5 1 0-16,0-5 0 0,4-3 0 0,5-4 0 15,-9 0 0-15,0-8 0 0,0 0 0 0,0-4 0 16,0 0 0-16,0-7 12 0,0-8-1 0,0 0-1 15,0 0 12-15,0 0 2 0,0 0 1 0,0 0 0 16,0 0 0-16,0 0 0 0,0 0 0 0,0 0 0 16,0-4-6-16,4-3-2 0,0-1 0 0,-4 0 0 15,0-3-4-15,0 3-1 0,5-3 0 0,-5-1 0 0,-5-3-12 0,5 7 8 16,0-7-8-16,5 3 0 0,-1 1 8 0,0-1-8 16,0 5 0-16,1-1 0 0,-1 0 8 0,-4 8-8 15,0 0 0-15,9-3 9 0,-9 3-9 0,13-4 10 16,-13 4-10-16,8 0 10 0,1 4 1 0,0-1 0 15,3 5 0-15,-3 0 0 0,4 7-3 0,-4-3-8 16,4-1 12-16,-1 1-4 0,-7 3-8 0,8 4 0 16,-5-4 0-16,1 1 8 0,0-1-8 0,3 0 0 15,-12 1 0-15,18-5 0 0,-18 1 0 0,8-1-12 16,-3 1 2-16,3-5 1 16,-3 1-93-16,7-4-18 0,-12 0-4 0,9-4-871 15,-9 0-173-15</inkml:trace>
  <inkml:trace contextRef="#ctx0" brushRef="#br0" timeOffset="61278.7402">14079 15249 288 0,'0'0'12'0,"0"0"4"15,0 0-16-15,0 0 0 0,0 0 0 0,0 0 0 16,13 7 619-16,-8 1 121 0,-1-4 24 0,-4-4 4 16,0 0-546-16,9 7-110 0,-9 1-21 0,4 4-5 15,-4-12-58-15,0 0-11 0,0 0-2 0,4 7-1 16,0-3-61-16,-4-4-12 0,0 0-2 0,0 0-1 16,0 0-225-16,5 8-45 0</inkml:trace>
  <inkml:trace contextRef="#ctx0" brushRef="#br0" timeOffset="61382.9685">14166 15563 2548 0,'0'0'113'0,"4"11"23"0,0-3-108 0,-4-8-28 15,0 0 0-15,0 0 0 0,0 0 76 0,0 0 11 16,0 0 1-16,0 0 1 0</inkml:trace>
  <inkml:trace contextRef="#ctx0" brushRef="#br0" timeOffset="95620.3826">15669 15061 748 0,'0'0'33'0,"0"0"7"0,0 0-32 0,5-4-8 15,-1 0 0-15,-4 0 0 0,9-3 427 0,-9 7 83 0,0 0 17 0,0 0 3 16,-18 0-350-16,10-4-71 15,8 4-13-15,0 0-4 0,0 0-36 0,0 0-7 16,-5 0-1-16,-3 0-1 0,-1-4-17 0,1 4-3 16,-5-4-1-16,0 4 0 0,0 0-6 0,4 4-2 15,1-4 0-15,-10 4 0 0,1 0 1 0,4 3 0 0,5 1 0 0,-5 0 0 16,0-1-7-16,0 5 0 0,4-4-1 0,-4 3 0 16,5-3-3-16,-1 3-8 0,-4 1 12 0,0 7-4 15,0-8-8-15,0 5 0 0,9-1 0 0,-13 0 8 16,4 1 19-16,4-5 3 0,1 4 1 0,3 1 0 15,1-1-47-15,-5 0-8 0,5 5-3 0,0-5 0 16,4 4 27-16,0-4 0 0,-9-3 0 0,9 7 11 16,0-4-2-16,0 4 0 0,9-3 0 0,-9-1 0 15,0 4-9-15,4 0 8 0,0 4-8 0,5 0 8 16,-9 0-8-16,4-7 0 0,1 3 0 0,3-8 8 0,1 1-8 0,4 3 8 16,-5-7-8-16,1 3 8 0,0-3 2 0,4 3 0 15,-5-3 0-15,5 0 0 0,0-4-1 0,-4 3 0 16,-1 5 0-16,5-5 0 0,-4 5-9 0,-1-1 10 15,1-3-10-15,0 4 10 0,4-5-10 0,-9 1 0 16,9-4 0-16,-5 0 0 0,1-1 0 0,4 1 0 16,-13-4 0-16,9 4 0 0,8-4 0 0,-13 4 0 15,5-4 0-15,4 0 0 0,0 0-12 0,4 0-8 16,-9 0-2-16,5 0 0 0,5 0 36 0,-1 0 7 16,-9 0 2-16,5-4 0 0,5 4-23 0,-10-4 0 15,1 0 0-15,4 1 0 0,0-1 0 0,0 4 0 16,-13 0 0-16,4-8 0 0,5 0-14 0,-5 1-7 15,0-1-2-15,1 4 0 0,7-3 36 0,-12-1 7 16,0 0 2-16,0 8 0 0,5-7-22 0,-5-1 0 16,4 0 0-16,-4 8 0 0,0 0 0 0,0-11 0 15,-4-1 0-15,4 1 0 0,-5 3 0 0,5 0 0 0,0-3 0 0,-8-1 0 16,4 5 0-16,-1-1 0 0,1 1 0 0,-5-1 0 16,5 0-18-16,0 1-2 0,-5-1 0 0,0 4 0 15,5 0 36-15,0 4 8 0,-5 4 0 0,5-4 1 16,-5 4-17-16,1 0-8 0,-5-4 8 0,4 0-8 15,0 0 8-15,1 4-8 0,-5-4 0 0,0 0 8 16,0 3-8-16,0-3 0 0,9 4 0 0,-13-4 0 16,4 0 0-16,4 4 0 0,-4 0 0 0,9-4 0 15,-9 4 0-15,9 0 0 0,-14-1 0 0,10 5 0 16,-1-4 0-16,5 3 0 0,-5 1 0 0,1-4 3 0,-1 0-3 16,0 3 0-16,9-7 0 0,-8 8 0 0,-1 0 0 0,5-1 0 15,4-7 0-15,0 0 0 0,-9 8 0 0,5 0 0 16,4-8 0-16,0 0 0 0,-4 11 0 0,4-11 0 15,0 0 0-15,0 12 0 0,0-12 0 0,4 11 0 16,-4 5 0-16,4-5 0 16,-4-11-28-16,9 8-3 0,-9-1 0 0,0-7 0 0,0 0 19 0,0 0 12 15,13 4-13-15,0-4-1569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45:10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23361 10469 748 0,'0'0'67'15,"0"0"-54"-15,4-8-13 0,-4 8 0 16,0 0 360-16,0 0 70 0,0 0 14 0,0 0 2 16,0 0-258-16,0 0-51 0,0 0-10 0,0 0-3 0,0 0-56 0,0 0-11 15,0 0-2-15,-4 11-1 0,0 1-21 0,-5-1-4 16,5 1-1-16,4 3 0 0,-5 1-5 0,5-1-2 16,0 4 0-16,0 4 0 0,0 0-2 0,0 8-1 15,0-5 0-15,0 9 0 0,0-1 1 0,5 5 0 16,-1 3 0-16,0 8 0 0,1-8-4 0,-1 0-1 15,0 4 0-15,9 0 0 0,-9-8-1 0,1 0 0 16,3-3 0-16,-8-1 0 0,5-3-5 0,-1-4-8 16,0 0 11-16,5-8-11 0,-5 0 0 0,0 0 0 15,5-4 0-15,-9-3 0 16,4-4-47-16,-4-8-16 0,0 0-3 0,0 0-909 16,0 0-181-16</inkml:trace>
  <inkml:trace contextRef="#ctx0" brushRef="#br0" timeOffset="1846.8216">23339 10492 172 0,'0'0'8'0,"0"0"1"0,0 0-9 0,0 0 0 0,0 0 0 0,0 0 0 16,0 0 435-16,0 0 85 0,0 0 16 0,0 0 4 16,0 0-314-16,0 0-63 0,0 0-13 0,0 0-2 15,0 0-41-15,0 0-8 0,0 0-2 0,-8 0 0 16,3 0-31-16,1 0-6 0,-13 0-2 0,4 0 0 15,-4-4-22-15,-1 4-5 0,-12-4-1 0,4 0 0 16,-4 0-18-16,4 4-3 0,-4 0-1 0,0-4 0 16,4 4-8-16,-8 0 0 0,4 0 9 0,4 0-9 15,-4 0 0-15,4 0 0 0,4-3 0 0,-4 3 8 0,13 0-8 0,-12 0 0 16,7-4 0-16,-3 4 0 0,3-4 0 0,6 8 0 16,-6-4 0-16,-3 4 8 0,4-4-8 0,-1 0 0 15,1 0 0-15,0 7 0 0,4-7 0 0,-4 4 0 16,-1 0 0-16,6-4 0 0,-14 0 0 0,4-4 0 15,5 4 0-15,0 0 8 0,4 4-8 0,0-4 0 16,0 0 0-16,0 0 0 0,0 0 0 0,9-4 0 16,-14 0 0-16,6 0 0 0,-1 4 0 0,0 0 0 15,0-3 0-15,0 3 0 0,0-4 0 0,0 0 0 16,9 0 0-16,-14 4 0 0,6-4 0 0,3 0 0 16,-4 4 0-16,9 0 0 0,-9-3 0 0,4 3 0 15,0-4 0-15,1 4 8 0,-1 4-8 0,5-4 0 16,0 0 0-16,-9 0 0 0,4 0 0 0,5 0 0 15,-5 0 0-15,5 3 0 0,4-3 0 0,-9 0 0 16,5 0 0-16,0 4 0 0,4-4 0 0,-9 0 0 16,0 4 0-16,9-4 0 0,-8 0 0 0,8 0 0 0,0 0 0 0,-5 4 0 15,-3 0 0-15,-1-4 0 0,9 0 0 0,0 0 0 16,0 0 0-16,-4 4 0 0,0-1 0 0,4-3 0 16,0 0 0-16,-9 4 0 0,5 4 0 0,4-8 0 15,0 0 0-15,-5 8 8 0,5-8-8 0,-4 7 0 16,4-7 0-16,0 8 8 0,-4 0-8 0,4-8 0 15,-5 7 0-15,5 1 8 0,0 0-8 0,5 3 0 16,-5-3 0-16,4-1 9 0,-4 5-9 0,0-1 0 16,0 1 10-16,0-1-10 0,0 1 8 0,0 3-8 15,4 0 9-15,-4-3-9 0,0 7 10 0,0-4-10 16,5 1 9-16,-1 3-9 0,5-4 8 0,-9 4-8 0,0 1 10 0,4-1-10 16,0-4 12-16,5 8-12 0,-9-4 10 0,4 4-10 15,-4-4 8-15,0 4-8 0,4 0 0 0,-4 4 0 16,0-8 8-16,0 8-8 0,5-4 0 0,-5 4 0 15,4-8 0-15,-4 4 0 0,0 0 0 0,4 0 0 16,-4 0 8-16,0-4-8 0,5 0 0 0,-5 4 0 16,0 0 0-16,4-4 8 0,5 4-8 0,-9 0 0 15,0 0 0-15,0 0 0 0,4 0 0 0,0 4 0 16,-4-4 0-16,9 4 0 0,-9-4 0 0,0 0 0 16,0 0 0-16,4 0 0 0,0 0 0 0,-4 3 0 15,0-6 8-15,5 3-8 0,-5 0 0 0,4 0 0 16,0 0 0-16,-4 0 0 0,0-4 0 0,5 0 0 15,-5 0 0-15,0 0 0 0,4 0 0 0,-4 0 0 16,9 1 0-16,-9-1 0 0,0 0 0 0,4 0 0 16,-4 4 0-16,4-4 0 0,1 0 0 0,-5 4 0 15,4 0 0-15,0-4 0 0,0 4 0 0,-4-3 0 0,5-1 0 0,-1 0 0 16,-4 0 0-16,4 0 0 0,1 0 0 0,-5 0 0 16,4 1 0-16,-4-1 0 0,9 4 0 0,-9-4 0 15,0-4 0-15,4 4 0 0,-4-3 0 0,0 3 0 16,4-4 0-16,-4 0 0 0,0 1 0 0,5-1 0 15,-1 0 0-15,-4-3 0 0,0 3 0 0,0 1 0 16,0-5 0-16,4 1 0 0,-4 3 0 0,0-7 0 16,0 3 0-16,0-3 0 0,0 3 0 0,0 1 0 15,0-5 0-15,0 1 0 0,5 0 0 0,-5-8 0 16,0 7 0-16,0 1 0 0,0-8 0 0,0 0 8 0,0 8 0 16,0-8 0-16,0 0 0 0,4 7 0 0,-4-7 2 0,0 0 0 15,8 8 0-15,-8-8 0 0,0 8-1 0,0-8 0 16,0 0 0-16,9 3 0 0,0 1-9 0,-1 0 10 15,1-4-10-15,0 4 10 0,3-4-10 0,-3 4 10 16,8-4-10-16,-4-4 10 0,-4 0-10 0,4 4 8 16,8-8-8-16,1 5 8 0,4-1-8 0,-5 0 0 15,1-4 0-15,4 4 0 0,0 1 0 0,-1-1 0 16,-3-4 8-16,4 8-5 0,-5-4-3 0,1 0 0 16,-1 1 0-16,1 3 0 0,4 0 0 0,-5-4 0 15,1 4 0-15,4 0 0 0,-5 0 0 0,5 0 0 16,0 0 0-16,4 0 0 0,0 0 0 0,-4 0 0 15,0 0 0-15,4 0 0 0,0 0 0 0,-4 0 0 16,4 0 0-16,-4 0 0 0,0 0 0 0,4 0 0 16,-8 0 0-16,-1 0 0 0,1 4 0 0,-5-4 0 15,5 3 0-15,-5 1 0 0,-4 0 0 0,4 0 0 0,-8 0 0 0,4 0 0 16,-5-1 0-16,1 1 0 0,-9-4 0 0,17 8 0 16,-17-8 0-16,4 8 0 0,5-5 0 0,-9-3 0 31,9 4-28-31,-1 0-3 0,-8-4 0 0,13 4 0 0,-13-4 50 0,0 0 9 0,13 4 3 0,-13-4 0 15,0 0-31-15,4 4 8 0,-4-4-8 0,0 0 4 16,0 0-30-16,0 0-5 0,9-4-1 0,0 0 0 16,-5 0 52-16,0-4 9 0,5 1 3 0,-9-5 0 15,4 1-24-15,-4-1-8 0,4-3 0 0,-4-4 0 16,0 0-26-16,0-8-5 0,0-4-1 0,-4-3 0 16,4-5 52-16,0-3 9 0,-4-11 3 0,4-5 0 15,0 1-24-15,-9-8-8 0,9 0 0 0,-4-8 0 0,0 8 0 0,-1 0 0 16,1-8 0-16,-5 8 0 15,5 3-26-15,4 9-5 0,-9-5-1 0,5 5 0 0,4 7 51 0,-4 11 9 16,4 1 3-16,-4 3 0 16,4 4-50-16,0 1-9 0,0-1-3 0,4 4-1041 15,-4-4-209-15</inkml:trace>
  <inkml:trace contextRef="#ctx0" brushRef="#br0" timeOffset="5015.6092">23029 11388 576 0,'0'0'51'0,"0"0"-41"15,0 0-10-15,0 0 0 0,0 0 353 0,0 8 69 16,0 3 14-16,-4 0 2 0,4 1-239 0,-5-1-48 15,5 1-10-15,-13-1-1 0,9 1-68 0,-4-1-14 16,-5 1-2-16,4-1-1 0,0 1-28 0,-4-1-6 16,1 1-1-16,-1 7 0 0,0-4-11 0,0 1-9 15,4-1 12-15,-4 0-12 0,5 1-8 0,-5-1-9 16,8 0-2-16,-3 1 0 0,-5 3 19 0,9-8 0 16,-1 1 0-16,1 3 0 15,0-7-214-15,-1 3-36 0</inkml:trace>
  <inkml:trace contextRef="#ctx0" brushRef="#br0" timeOffset="5406.2543">22964 11828 691 0,'0'0'30'0,"0"0"7"0,0 0-29 0,0 0-8 16,0-4 0-16,0 4 0 0,0-3 440 0,0-1 86 15,-8-4 18-15,3 4 3 0,1-3-332 0,-4-1-67 16,-1-3-12-16,-4 3-4 0,4 0-55 0,-4-3-11 16,1-1-2-16,-1-3-1 0,0 3-24 0,0 1-5 15,0-4-1-15,0 3 0 0,0-3-16 0,4 3-3 16,1 1-1-16,-5-1 0 0,4-3-13 0,1 7 8 16,8-3-8-16,-13 3 0 0,8-3 0 0,5 3 0 15,0 0 0-15,0 5 0 16,0-5-122-16,0 0-21 0,0 1-4 0</inkml:trace>
  <inkml:trace contextRef="#ctx0" brushRef="#br0" timeOffset="7117.1401">23529 11913 345 0,'0'0'15'0,"0"0"4"0,0 0-19 0,0 0 0 0,0 0 0 0,0 0 0 16,0 0 252-16,0 0 48 0,0 0 8 0,0 0 3 16,0 0-139-16,0 0-28 0,0 0-6 0,-9 0-1 15,5 3-9-15,0-3-3 0,-1 0 0 0,1 0 0 16,4 0-37-16,-9 4-8 0,5-4-2 0,-5 4 0 0,5-4-12 0,-4 4-2 16,-1 0-1-16,0-4 0 0,5 4-20 0,-5-4-4 15,5 3-1-15,-13-3 0 0,8 4-18 0,1-4-4 16,-5 0-1-16,4 4 0 0,-4-4-3 0,5 4 0 15,-5-4 0-15,0 0 0 0,-5 0-12 0,5 4-15 16,-4-4 3-16,0 4 1 0,4-4 60 0,-4 3 12 16,0 1 3-16,-1 0 0 0,1 0-56 0,4 0-8 15,-4-4 0-15,0 7-10 0,0-3 10 0,4-4 0 16,-9 4 10-16,5 0-10 0,0 0 13 0,-1-1-3 16,5 1-1-16,-4-4 0 0,-4 4-9 0,8-4 12 15,-5 4-12-15,6-4 12 0,-6 0-4 0,5 0-8 16,0 0 12-16,9 4-4 0,-13-4-8 0,8 4 12 15,-4-4-12-15,5 3 12 0,-1-3-12 0,-4 0 12 16,5 0-12-16,-1 4 12 0,0 0-12 0,-4-4 10 16,5 0-10-16,-5 0 10 0,0 0-10 0,4 0 0 15,-4 0 0-15,0 0 0 0,1 4 0 0,-1-4 0 0,8 0 0 16,-12 0 0-16,4 4 0 0,-4-4 0 0,8 0 8 0,-8 4-8 16,0-4 0-16,4 0 0 0,-4 0 0 0,-5 0 0 15,5 3 23-15,0-3-1 0,4 0 0 0,0 4 0 16,-4-4-34-16,-1 4-6 0,1 0-2 0,8 0 0 15,-16 0 20-15,12-1 0 0,-5 5 11 0,-3-4-11 16,8 4 11-16,-4-5-11 0,4 1 10 0,0-4-10 16,0 8 8-16,0-8-8 0,0 4 0 0,4 0 9 15,1-4-9-15,4 0 0 0,-5 0 0 0,5-4 0 16,4 4-108-16,0 0-21 0,0 0-4 0</inkml:trace>
  <inkml:trace contextRef="#ctx0" brushRef="#br0" timeOffset="7942.1916">23365 11196 1638 0,'0'0'36'0,"0"0"7"0,0 0 1 0,0 0 3 0,0 0-38 0,0 0-9 16,0 0 0-16,0 0 0 0,0 0 124 0,0 0 24 16,0 0 4-16,0 0 0 0,0 0-20 0,0 0-4 15,0 8 0-15,0-8-1 0,0 0-50 0,0 0-9 16,-8 4-3-16,3 3 0 0,-3-7-3 0,3 4-1 15,-3 0 0-15,-1 0 0 0,-4-4-16 0,0 4-3 16,0-4-1-16,-4 4 0 0,4-4-12 0,-8 3-2 16,3 1-1-16,-3 0 0 0,4 0-8 0,-1-4-2 15,1 4 0-15,0 0 0 0,-9-1-6 0,9 1-2 16,-5 0 0-16,1 4 0 0,-5-4-8 0,0-1 8 16,4 1-8-16,-3 0 8 0,7 0-8 0,-8 0 0 0,9-4 9 0,0 4-9 15,-9-1 9-15,9 1-9 0,0 0 12 0,-1 0-12 16,-3-4 28-16,4 4 0 0,-5 0-1 0,5-1 0 15,0 1-38-15,-1 0-7 0,1 0-2 0,0 0 0 16,-5 3 20-16,1-3 0 0,-1 4 0 0,1-4 0 16,4 0 0-16,-5-4 0 0,9 7 0 0,0-3 0 15,-4-4 0-15,4 0 8 0,0 4-8 0,0 0 0 16,4-4 0-16,-8 0 0 0,4 0 0 0,5 4 0 16,-5-1 10-16,8-3-10 0,-12 0 10 0,9 0-10 15,-1 0 8-15,5 0-8 0,-5 0 0 0,0 4 9 0,9-4-9 0,0 0 0 16,0 0 0-16,0 0 8 15,0 0-44-15,0 0-8 0,0 0-3 0,0 0-977 16,0 0-196-16</inkml:trace>
  <inkml:trace contextRef="#ctx0" brushRef="#br0" timeOffset="9473.634">20220 11242 2070 0,'0'0'92'0,"0"0"18"0,0 0-88 0,0 0-22 0,0 0 0 0,0 0 0 16,0 0 145-16,0 0 25 0,0 0 5 0,0 0 1 15,0 0-74-15,0 0-14 0,0 0-4 0,0 0 0 16,0-7-44-16,-5-5-8 0,1 4-3 0,0-7 0 15,4 4-14-15,-9-5-3 0,5 1-1 0,-1-4 0 0,-3-4-1 0,4-4 0 16,4 4 0-16,-5 0 0 0,1 0 4 0,4 0 1 16,-4 4 0-16,4 0 0 0,0-4 0 0,0 0 0 15,0 4 0-15,0 0 0 0,4 7-1 0,0-3 0 16,-4 3 0-16,5 1 0 0,-5 11-6 0,12-4 0 16,-7 0-8-16,8-4 12 0,-9 8-12 0,5 0 9 15,4 0-9-15,4 8 8 0,-4 0-8 0,0 3 0 16,4 1 0-16,0 3 0 0,-4 4-12 0,4 4 3 15,0 0 0-15,-8 4 0 0,4-4 1 0,-4 4 0 16,-1-4 0-16,-3 4 0 0,8-8 0 0,-13 4 0 16,0-4 0-16,8 0 0 0,-8-4 8 0,4 1-8 15,-4-5 8-15,5 1-8 0,-5-5 8 0,0-7 0 16,0 0 0-16,0 0 0 0,0 0 0 0,0 0 0 16,0 0 0-16,0 0 0 0,0 0 0 0,-9-3 0 15,5-5 8-15,0-4-8 0,4 1 11 0,-9-1-3 0,5-3 0 0,-1 0 0 16,5 3 1-16,-4-3 0 0,4 0 0 15,0-1 0-15,-4 1-1 0,-1 3 0 0,5-7 0 0,0 4 0 16,0 0-8-16,5-1 12 0,-5 5-12 0,4-4 12 16,0-1-12-16,-4 1 12 0,5 3-12 0,-1-3 12 15,5 4-4-15,-9 3-8 0,4-4 12 0,0 5-4 16,0-1 2-16,1 4 0 0,3-3 0 0,-3 3 0 16,3 4 2-16,-8 0 1 0,0 0 0 0,9 7 0 15,0 5-3-15,3-1-1 0,1 1 0 0,0 7 0 16,5 4-9-16,-6 0 0 0,1 4 0 0,0-4 8 0,5 4-8 15,-10-1 0-15,1-3 0 0,4-3 0 16,-5-1-46-16,1-4-14 0,0-3-4 0,-1-1 0 16,5 1-102-16,-4-9-21 0,-9-3-4 0,8 0-683 15,5 0-137-15</inkml:trace>
  <inkml:trace contextRef="#ctx0" brushRef="#br0" timeOffset="9954.4034">20870 10836 633 0,'0'0'28'0,"0"0"6"0,0 0-34 0,-4 0 0 15,0-7 0-15,-1 3 0 0,1 4 479 0,0-4 89 16,-1 4 17-16,-3 4 4 0,3-4-394 0,1 7-79 16,-4 1-16-16,-1 4-4 0,0-5-55 0,1 5-11 15,3-1-2-15,5 5-1 0,-8-1-15 0,3 4-2 16,1-7-1-16,4 7 0 0,0-4-9 0,0 4 10 0,0 0-10 0,0-3 10 15,4-1-10-15,1 0 12 0,3 1-12 0,-3-5 12 16,3 1-12-16,1-1 8 0,0 1-8 0,-1-5 8 16,1 1-8-16,4 0 0 0,-5-8 9 0,1 0-9 15,8 0 0-15,-13 0 0 0,9 0 0 0,-8-8 8 16,3 4-8-16,1-4 0 0,-5 5 0 0,9-5 0 16,-13 0 0-16,9-3 0 0,-1-5 0 0,-3 5 0 15,-1-4 0-15,-4-1-8 0,4-3 8 0,-4 4 0 16,0-4 0-16,0 0 0 0,0-1 0 0,0 5-8 15,5 0 19-15,-10 3 4 0,5 5 1 0,-4-1 0 0,4 0-16 16,0 8 0-16,0 0 0 0,0 0 0 0,0 0 0 0,0 0 0 16,0 0 0-16,0 0 0 0,0 0 54 0,0 0 8 15,0 0 2-15,4 12 0 0,-4-1-64 0,5 5-10 16,-1-5-3-16,0 1-1 0,-4 3 22 0,5 0 5 16,3-3 1-16,-3 7 0 0,3 0-14 0,1-4 0 15,-1 1-9-15,1 3 9 0,0-4 0 0,4 0 0 16,-5-3 0-16,1-1 0 15,8 1-44-15,-13-4-2 0,-4-8-1 0,13 0 0 16,-13 0-79-16,5-4-16 0,-1-8-3 0,4 1-770 16,-3-1-153-16</inkml:trace>
  <inkml:trace contextRef="#ctx0" brushRef="#br0" timeOffset="10150.5065">21181 10836 288 0,'0'0'12'0,"0"0"4"0,0 0-16 0,0 0 0 0,0 0 0 0,0 0 0 16,-5 8 461-16,5-8 90 15,0 0 17-15,0 0 4 0,0 0-340 0,0 0-68 0,0 0-13 0,0 0-3 16,0 11-73-16,0-3-15 0,0-8-2 0,0 12-1 16,5-1-8-16,-5 1-1 0,4 3-1 0,4-4 0 15,1 5-17-15,-9-1-3 0,4 0-1 0,1 1 0 16,3 3-15-16,-3-4-3 0,-1 0-8 0,5-3 12 16,-1 3-12-16,-4-3-18 0,5-5 4 0,-5 1 1 15,-4-8-182-15,0 0-36 0,0 0-7 0</inkml:trace>
  <inkml:trace contextRef="#ctx0" brushRef="#br0" timeOffset="10287.496">21232 10764 633 0,'0'0'28'0,"0"0"6"0,0 0-34 0,0 0 0 16,0 0 0-16,0 0 0 0,0 0 352 0,9 7 64 16,-5 5 13-16,9-1 3 0,-13-3-304 0,4-1-60 15,1 1-12-15,3 0-736 16,-3 3-147-16</inkml:trace>
  <inkml:trace contextRef="#ctx0" brushRef="#br0" timeOffset="10734.9519">21409 10978 633 0,'0'0'28'0,"0"0"6"0,0 0-34 0,0 0 0 16,0 0 0-16,0 0 0 0,0 0 348 0,0 0 64 16,0-11 12-16,0-1 2 0,0 1-297 0,0-5-59 15,0-3-12-15,-9 0-2 0,5 4-41 0,0-1-15 16,-1-3 11-16,1 4-11 0,4-1 0 0,-4 5 8 15,4 3-8-15,0 5 0 0,0 3 0 0,0 0 8 0,0 0-8 0,0 0 0 16,0 0 30-16,0 0 0 0,8 7 0 0,-3 5 0 16,-1 3 10-16,9 0 1 0,-13 4 1 0,4 1 0 15,9-1-10-15,-13 0-1 0,4 0-1 0,1 4 0 16,-1 0-12-16,0-4-2 0,-4-4-1 0,5 1 0 16,-1-5 10-16,0 1 3 0,-4-5 0 0,0-7 0 15,0 0 8-15,0 0 3 0,0 8 0 0,0-8 0 16,0 0-2-16,0 0 0 0,0 0 0 0,0 0 0 15,0-8-13-15,0-3-4 0,0-1 0 0,0-3 0 16,0 0-3-16,0 0-1 0,0-5 0 0,0 5 0 0,0-4 0 16,-4 0 0-16,4 3 0 0,0 1 0 0,0-4-3 15,4 7-1-15,-8-3 0 0,8 0 0 0,-4 7 0 0,9-3-1 16,-9-1 0-16,4 5 0 0,9-1 5 0,-13 4 2 16,9 0 0-16,-9 4 0 0,0 0-1 0,0 0 0 15,8 0 0-15,5 4 0 0,-4 0-6 0,0 4-2 16,-1-1 0-16,5 5 0 0,-4 3-9 0,-1 0 10 15,5 4-10-15,-4 4 10 0,-1-3-10 0,-3-1 0 16,3 4 0-16,-3-4 0 0,3 0 0 0,1 0 0 16,-9 0 0-16,4-3 0 15,1-5-57-15,-5 4-11 0,-5-3-1 0,1-4-1 16,4-1-198-16,0-7-40 0</inkml:trace>
  <inkml:trace contextRef="#ctx0" brushRef="#br0" timeOffset="11066.553">20900 10963 1612 0,'0'0'144'0,"0"0"-116"16,0 0-28-16,0 0 0 0,-8-4 307 0,-1-8 55 15,9 5 11-15,-8-1 3 0,3-3-229 0,1 3-46 16,-5 0-9-16,1 4-1 0,3-3-62 0,-3 3-12 15,-1-4-2-15,9 8-1 16,0 0-166-16,-8 8-32 0</inkml:trace>
  <inkml:trace contextRef="#ctx0" brushRef="#br0" timeOffset="16869.7986">23611 12767 230 0,'0'-27'10'0,"0"23"2"0,0 4-12 16,0 0 0-16,0 0 0 0,0 0 0 0,0 0 75 0,0 0 12 16,-5 0 2-16,5 0 1 0,-4-4-59 0,4 4-12 15,0 0-3-15,0 0 0 0,0 0 100 0,0 0 19 16,0-4 4-16,0 4 1 0,0 0 8 0,0 0 3 16,0 0 0-16,0 0 0 0,0 0-37 0,0 0-7 15,0 0-2-15,0 0 0 0,0 0-20 0,-8 4-4 16,-1 4-1-16,9-8 0 0,0 0-12 0,0 11-2 15,0 1-1-15,0-4 0 0,-9 3-21 0,9 1-4 16,0-1 0-16,0 0-1 0,9 1 9 0,-9-1 1 16,0 5 1-16,0-1 0 0,0 0-50 0,0 1 0 15,0-1 0-15,0 4-12 0,0 0 12 0,0 1 8 16,4-1 0-16,-4 0-8 0,5 0 21 0,-5-4-2 16,0 4-1-16,0 1 0 0,8-1-7 0,-8 0-2 15,0-4 0-15,0 4 0 0,0 1-1 0,4-1 0 16,-4 0 0-16,0 0 0 0,5 4 0 0,-5-4 0 0,0 4 0 15,0-4 0-15,4 4-8 0,-4-4 12 0,0 1-12 0,0-1 12 16,4 0-12-16,-4 0 0 0,5 4 9 0,-5-4-9 16,0 0 8-16,4 4-8 0,-4 0 10 0,4 0-10 15,5-4 12-15,-9 4-3 0,0-4-1 0,0 4 0 16,0-3 1-16,0-5 0 0,0 4 0 0,0 0 0 16,4 0-9-16,-4-3 12 0,0 3-12 0,0-4 12 15,0 4-12-15,5 0 0 0,-5 1 9 0,8-1-9 16,-8 0 0-16,0 0 0 0,0 0 0 0,0 4 8 15,0-4-8-15,0 1 0 0,4-1 0 0,-4 0 0 16,0 0-12-16,0 0-8 0,5 0 0 0,-5 4-1 0,4-4 36 16,-4 4 7-16,0-3 2 0,0-1 0 0,4 4-24 0,-4 0 0 15,0-4 0-15,0 0 0 0,0 0 0 0,0 0 0 16,0-3 0-16,0 3 0 0,0-4 0 0,0 4 0 16,0-3 0-16,0 3 0 0,0-4 0 0,0 0 0 15,0 4 0-15,0-3 0 0,0-1 0 0,5 0 0 16,-5 1 0-16,4 3 8 0,-4 0-8 0,0-4 0 15,4 1 0-15,-4 3 0 0,9-8 0 0,-9 8 0 16,0-3 0-16,0-5 0 0,0 5 0 0,0-1 0 16,0 0 0-16,0 1 0 0,0-1 0 0,0-4 0 15,0 5 0-15,0-5 0 0,0 5 0 0,0-5 0 16,4-3 0-16,-4 3 0 0,0 1 0 0,0 3 0 16,0-4 0-16,0 1 0 0,5-1 0 0,3-3 0 15,-8 4 0-15,0-5 0 16,0 1-16-16,0-8-8 0,0 0-2 0,0 8 0 0,0-1 26 0,0-7 0 15,0 12 0-15,0-12 0 0,0 7 16 0,0-7 8 0,0 0 1 0,0 8 1 32,0-8-42-32,0 0-8 0,0 8-1 0,0-8-1 0,0 0 26 0,0 0 0 0,0 0 0 0,0 0 0 15,0 0 46-15,0 0 14 0,0 0 4 0,0 0 0 16,0 0-52-16,-8 7-12 0,8-7 0 0,-5 8 0 16,5-8 0-16,0 0 0 0,0 0 0 0,-4 4 0 15,4 0 0-15,-13 3 0 0,13-7 0 0,-4 4 0 16,-5-4 0-16,5 4 0 0,4-4 0 0,-9 4 0 15,1-4 0-15,-1 4 0 0,-4-4 0 0,4 0 0 16,1 3 27-16,-1 1 2 0,-4-4 1 0,9 0 0 16,-13 0-21-16,4 0-9 0,4 0 8 0,-4 0-8 0,9 0 8 0,-13 0-8 15,8 0 8-15,-4 0-8 0,4 0 9 0,1 0-9 16,-5 0 10-16,4 0-10 0,1 0 9 0,-1 0-9 16,-4 0 8-16,0 0-8 0,5 0 0 0,-5-4 8 15,4 4-8-15,-4 0 0 0,0 0 0 0,5 0 8 16,-10 0-8-16,5 0 0 0,0 0 8 0,1 0-8 15,-1 0 8-15,-5 0-8 0,5 0 0 0,1 0 0 16,-6 0 0-16,5 0 0 0,-4 4 0 0,4-4 0 16,0 0 0-16,5 0 0 0,-5 0 0 0,4 0 0 15,-4 0 8-15,-4 0-8 0,4 0 0 0,4 0 0 16,-8 0 0-16,9 0 0 0,-5 0 0 0,0 0 0 16,0 0 0-16,4 0 0 0,-4 4 0 0,0-4 0 15,13 0 0-15,-13 4 0 0,5-4 0 0,-1 4 0 16,-4 0 0-16,13-4 0 0,-13 3 0 0,0-3 0 15,13 0 8-15,0 0-8 0,-17 0 0 0,9 4 0 16,-1-8 0-16,0 4 0 0,9 0 0 0,-8 0 0 0,3 0 0 0,-8 0 0 16,13 0 0-16,-8 0 0 0,-1 0 0 0,5 0 0 15,4 0 0-15,-9 0 8 0,1 4-8 0,8-4 0 16,0 0 8-16,-5 4-8 0,-3-4 0 0,3 4 8 16,-3 0-8-16,-1 0 0 0,9-4 0 0,0 0 0 15,-4 0 0-15,4 0 0 0,0 0 0 0,-4 3 0 16,-5 1 0-16,0-4 0 0,1 0 0 0,8 0 0 15,0 0 0-15,-5 4 0 0,1-4 0 0,0 4 0 16,4-4 0-16,-9 0 0 0,9 0 0 0,-4 0 0 16,0 0 0-16,4 0 0 0,0 0 0 0,-13 0 0 15,8 0 0-15,5 0 0 0,0 0 0 0,0 0 0 0,0-4 0 0,-8 0 0 16,8 4 0-16,-5-4 0 0,1 1 0 0,0-1 0 16,-1-4 0-16,1 4 0 0,0 0 0 0,0-3 0 15,4 3 0-15,0-4 0 0,0 1 0 0,-9-1 0 16,0-3 0-16,9 3 0 0,0 0 0 0,-8-3 0 15,3-1 0-15,1-3 0 0,0 0 0 0,-1-1 0 16,5 5 0-16,0-8 0 16,-4-1 0-16,0 1 0 0,0 0 0 0,4 0 0 0,0 0 0 0,-9 0 0 15,5-4 0-15,-1 4 0 0,5-4 0 0,0 3 0 16,0 1 0-16,0 0 0 0,-8 0 0 0,8 0 0 16,-5 0 0-16,1 3 0 0,0-3 0 0,-5 4 0 15,9-4 0-15,-4 3 0 0,0-3 0 0,4 0 0 16,0 4 0-16,0-4 0 0,-9-1 0 0,9 5 0 15,-4-4 0-15,4 0 0 0,-5 0 0 0,5 0 0 0,-4-4 0 0,4 3 0 16,-4 1 0-16,4-4 0 16,-5 4 0-16,5 0 0 0,-4 0 0 0,4 0 0 0,-4 0 0 0,4-1 0 15,0 1 0-15,0 0 0 0,0 0 0 0,0 0 0 16,-9 0 0-16,9 0 0 0,-4-1 0 0,8 1 0 16,5 4 0-16,-9-4 0 0,0 3 0 0,0-3 0 15,0 4 0-15,0 0 0 0,0-1 0 0,0-3 0 16,-9 4 0-16,5 3 0 0,4-3 0 0,-5 0 0 15,5-1 0-15,-8 1 0 0,8 0 0 0,0-1 0 16,-4-3 0-16,-1 4 0 0,5-4 0 0,0 0 0 16,0 3 0-16,-4-3 0 0,4 0 0 0,0 4 0 15,0-8 0-15,-4 4 0 0,4-8 0 0,0 8 0 0,-5-4 0 0,5 3 0 16,-4-6 0-16,4 3 0 0,-4 0 0 0,4-4 0 16,0 4 0-16,0 0 0 0,-13 4 0 0,8-8 0 15,5 4 0-15,0 0 0 0,-8 0 0 0,4 4 0 16,-1-4 0-16,5 0 0 0,-8 4 0 0,8-8 0 15,-5 0 0-15,1-4 0 0,4-3 0 0,0 0 0 16,-4-5 0-16,4 16 0 0,0 0 0 0,0 0 0 16,0 0 0-16,0 4 0 15,0 0 0-15,0 0-9 0,0 4 0 0,0-8 0 16,0 11-205-16,4-3-41 0</inkml:trace>
  <inkml:trace contextRef="#ctx0" brushRef="#br0" timeOffset="18160.5254">20198 14283 2026 0,'0'0'90'0,"0"0"18"0,9 12-86 0,-9-12-22 0,0 0 0 0,0 0 0 16,0 0 173-16,0 0 31 0,0 0 5 0,0 0 2 15,0 0-92-15,0 0-19 0,0 0-3 0,0 0-1 16,0-8-56-16,0-3-12 0,0-5-3 0,0-3 0 16,0-4-15-16,0 4-10 0,0 0 12 0,-9-4-12 0,5 0 11 0,4 0-11 15,-5-4 10-15,5 4-10 0,0 0 16 0,0 0-2 16,0 4-1-16,0 0 0 0,0 4-1 0,0-1-1 15,0 5 0-15,0 3 0 0,0 1-11 0,0-1 10 16,0 4-10-16,5 0 10 0,-5 4-10 0,13 4 0 16,-13 4 0-16,4-1 0 0,0 5-12 0,1 3-7 15,-1 1-1-15,5-1-1 16,-5 4-80-16,4-4-16 0,-8 4-3 0,5-3-1 16,-1-1 18-16,-4 4 4 0,0-3 1 0,9-1 0 15,-9 0-13-15,0-3-2 0,0-1-1 0,0 1 0 0,0-1 90 0,0-11 24 16,0 12-8-16,0-12 8 0,0 0 100 0,0 7 23 15,0-7 5-15,0 0 0 0,0 0-8 0,0 0-1 16,4 0-1-16,-4-3 0 0,4-5-47 0,-4 0-10 16,5-3-1-16,-5-5-1 0,0 1-24 0,0 0-5 0,0-4-1 0,0-4 0 15,0 0-12-15,4 0-2 0,-4 4-1 0,0-1 0 16,4 1-14-16,-4 4 9 0,5 0-9 0,-1 7 8 16,-4-4-8-16,8 5-9 0,-3-1 9 0,-1 4-13 31,5 4-115-31,-1-4-22 0,1 4-5 0,0 0-739 0,3 0-148 0</inkml:trace>
  <inkml:trace contextRef="#ctx0" brushRef="#br0" timeOffset="18820.879">20607 13954 2307 0,'0'0'102'0,"0"0"22"0,0 0-100 0,0 0-24 16,0 0 0-16,-4-4 0 0,0 0 123 0,-5 4 19 15,5 4 4-15,-9 0 1 0,4 0-93 0,1 4-18 16,-5 3-4-16,0 1-1 0,0 7-23 0,4-4-8 16,9 0 0-16,-13 4 9 0,9 1-9 0,0 3 0 15,-1-4 0-15,1 4 0 0,4-4-9 0,0 0 9 16,0-4 0-16,4 5 0 0,-4-1 0 0,0-4 0 16,9 0 0-16,8-3 0 0,-12 3 22 0,8-7 5 15,-1-1 1-15,1 1 0 0,0 0 13 0,5-8 3 16,-10 0 1-16,5 0 0 0,4-4-18 0,-12 0-4 15,8 0-1-15,-9-3 0 0,0-5-13 0,1 4-9 16,-1-11 12-16,4 4-12 0,-8-4 8 0,5-4-8 16,3 4 0-16,-8-8 0 0,0 4 0 0,0 0 0 15,0 0 0-15,5 0 0 0,-5 4 0 0,0 3 0 0,0 1 0 16,4 8 0-16,-4 7 0 0,4-8 10 0,1 0-10 0,-5 8 8 16,0 0-8-16,0 0 12 0,0 0-12 0,8 12 12 15,-3-1-12-15,3 1 0 0,-4 3 0 0,1 0 8 16,3 1-8-16,-8-1 0 0,5 0 0 0,-1 4 0 15,0 1 0-15,-4-1 0 0,5 0 0 0,-5-4-11 16,4 4 11-16,-4-3-10 0,0-5 10 0,4 8-10 16,1-11 10-16,-5 3 0 0,0-11 0 0,0 8 0 15,0-8 0-15,0 0 0 0,0 0 0 0,0 0 0 16,0 0 0-16,0 0 0 0,0 0 0 0,0 0 8 16,0 0-8-16,0 0 8 0,0 0-8 0,0 0 8 15,8-8 0-15,-8-3 1 0,4 3 0 0,1-3 0 0,-5-1 0 0,0 5 0 16,0-1 0-16,8-3 0 0,-8 3-9 0,0-4 10 15,0 1-10-15,0-1 10 0,5 1-10 0,-5-1 10 16,0 1-10-16,4-1 10 0,-4 1-10 0,4-1 12 16,1 5-12-16,-5-5 12 0,4 5-4 0,0-1 0 15,1 0 0-15,-5 8 0 0,8-4 2 0,-8 4 0 16,0 0 0-16,9 0 0 0,-9 0-2 0,8 8-8 16,5 4 12-16,-4 3-4 0,8-4-8 0,-8 5 0 15,-1-5 9-15,1 8-9 0,4-7 0 0,-4 7-12 16,4-7 2-16,-1-1 0 15,-3 1-90-15,0-1-17 0,4-3-4 0,0-1-1 16,-5-7-142-16,1 0-29 0,8 0-6 0,-13-4-778 0</inkml:trace>
  <inkml:trace contextRef="#ctx0" brushRef="#br0" timeOffset="19227.975">21206 14123 345 0,'0'0'31'0,"13"0"-31"16,-8-4 0-16,3 0 0 0,1-4 303 0,-1 4 54 16,-8-3 11-16,9-5 3 0,-9 5-154 0,0-5-30 15,-9 1-7-15,5-1 0 0,-4 1-82 0,3-1-16 0,-3 5-3 0,3-1-1 16,5 4-31-16,-13-4-7 0,9 5 0 0,4 3-1 15,-9 3-23-15,1 1-4 0,-1 0 0 0,5 8-1 16,-5-1 5-16,9 0 2 0,-8 5 0 0,-1-1 0 16,9 4 2-16,0-3 0 0,0 3 0 0,0 0 0 15,0-4-6-15,0 4-1 0,0-3 0 0,4 3 0 16,1-8-5-16,3 1 0 0,-8-5-8 0,9 1 12 16,0-4-4-16,-1-4-8 0,5 0 11 0,-9-4-11 0,9 0 10 15,0 0-10-15,-4-7 8 0,8 3-8 0,-8-7 9 16,-1 0-9-16,5 3 10 0,-8-7-10 0,7 0 9 0,-3-4-9 15,-5-4 8-15,1 0-8 16,-1 0 0-16,0-3 0 0,-4-1 0 0,0-3 0 0,0 3 16 0,-4 0-3 16,4-3 0-16,-4 3 0 0,4 1-13 0,-5-1-18 15,1 4 4-15,4 4 1 0,-9 0 13 0,9 8 0 16,-4 0 0-16,0 3 0 0,0 4 8 0,4 1 5 16,0 3 1-16,0 0 0 0,-5 8 11 0,5 0 3 15,0 3 0-15,0 5 0 0,-4-1 0 0,8 9 0 16,1-1 0-16,-1 0 0 0,4 0-11 0,1 4-1 15,-5 0-1-15,1 4 0 0,3 3-15 0,1-3 9 16,4 0-9-16,-13 4 8 0,8-4-23 0,1-1-5 16,-5-6 0-16,5 3-1 15,-5-4-122-15,5-4-24 0,4-4-5 0,-13-3-704 16,8 4-140-16</inkml:trace>
  <inkml:trace contextRef="#ctx0" brushRef="#br0" timeOffset="19572.3962">21642 13705 2559 0,'0'0'113'0,"0"0"24"16,0 0-109-16,0-8-28 0,-5 5 0 0,1-1 0 16,4 0 128-16,-9 0 21 0,1 0 4 0,-1 4 1 15,9 0-87-15,-9 4-18 0,-3 0-3 0,3 4-1 16,0-5-24-16,1 5-5 0,3 0 0 0,1-1-1 15,-5 1-7-15,9 0 0 0,-4-1-8 0,4 5 12 0,4-1-4 0,-4 1 0 16,9-1-8-16,-5 5 12 0,1-1-12 0,12 4 0 16,-13 0 8-16,9 0-8 0,-4 1 10 0,4 3-1 15,4 0 0-15,-13 3 0 0,5 1 10 0,-1 0 1 16,-3 0 1-16,-1 3 0 0,5-7-10 0,-9 0-3 16,0 0 0-16,0-3 0 0,-9-1-8 0,9 0 0 15,-4-8 0-15,-1 5 0 0,1-5 0 0,-4-3 0 16,8-8 0-16,0 0 0 15,-9 4-36-15,9-4-10 0,0 0-2 0,-9-8 0 16,5-4-112-16,0 1-22 0,4-4-5 0,0-4-1114 0</inkml:trace>
  <inkml:trace contextRef="#ctx0" brushRef="#br0" timeOffset="20202.2173">21767 13778 518 0,'0'0'46'0,"0"0"-37"0,0 0-9 0,8 4 0 16,1 3 476-16,-9 1 92 0,4 0 20 0,-4-1 3 16,0-7-422-16,4 12-84 0,5-1-17 0,-9 1-3 15,0-1-52-15,4 5-13 0,-4-1 0 0,5 0 0 16,3 1 0-16,-3-1 0 0,-1 0 0 0,9-3 0 16,-13 3 0-16,8-3 0 0,1-1 0 0,-5-3 0 15,5-1 0-15,-5-3 0 0,-4-4 0 0,0 0 0 16,0 0 54-16,9 0 8 0,4 0 2 0,-9 0 0 15,-4 0-52-15,9-7-12 0,-5-5 0 0,5 4 0 0,-5-3 0 0,0-1 0 16,1-3 0-16,-5 0 0 0,4-1 0 0,-4-3 0 16,0 0 0-16,4 4 0 0,5-1 0 0,-9 5 0 15,0-1 0-15,4 1 0 0,-4 3 0 0,0 8 0 16,0 0 0-16,0 0 0 0,0 0 0 0,13 0 0 16,-13 0 0-16,13 8 0 0,-4 0 0 0,-1-1 0 15,1 5 0-15,4-1 0 0,-9 5 0 0,0-5 0 16,-4 1 0-16,5 3 0 0,-1-4 0 0,5 5 0 15,-9-5 0-15,8 1 0 0,1-1 0 0,-9-11 0 16,0 0 0-16,0 8 0 0,0-8 0 0,0 0 0 16,0 0 0-16,0 0 0 0,0 0 0 0,0 0 0 15,0 0 0-15,8-4 0 0,1-7 0 0,-5 3 0 16,1-7 0-16,-1-1 0 0,5 5 0 0,-9-5 0 0,0 1 0 16,0 0 0-16,0 3 0 0,0 1 0 0,0-1 0 15,4 5 0-15,0-1 0 0,-4 8 0 16,0 0 0-16,0 0 0 0,9-8 0 0,-9 8 0 0,0 0 0 0,0 0 0 15,8-3 0-15,-8 3 0 0,0 0 0 0,0 0 0 16,9 3 0-16,0 5 0 0,4 0 0 0,-13 3 0 16,4-3 0-16,0 3 0 0,5 1 0 0,-9 3 0 15,8-7 0-15,-8 3 0 0,5 1 0 0,-1-5 0 16,-4-7 8-16,0 0 0 0,9 4-8 0,-9-4 12 16,0 0-12-16,0 0-8 0,4 0 8 0,5 0-13 15,-5-4 13-15,0-3 0 0,5 3 0 0,-5-4 0 16,0 4 27-16,1 1 8 0,3-5 1 0,1 4 1 15,0 0-26-15,-5 4-11 0,0 0 8 0,5 4-8 16,0-4-54-16,-5 4-16 0,4 4-3 0,-3-1-1301 16</inkml:trace>
  <inkml:trace contextRef="#ctx0" brushRef="#br0" timeOffset="21109.652">23602 13628 633 0,'0'0'28'0,"0"0"6"0,0 0-34 0,0 0 0 0,9 4 0 0,-1 4 0 16,1-4 436-16,-9-4 81 0,0 0 16 0,4 7 3 16,-4-7-352-16,0 0-72 0,9 8-13 0,-9-8-3 15,0 0-47-15,0 0-9 0,-9 12-1 0,1-9-1 16,3 5-12-16,-3-4-2 0,-1 0-1 0,1 0 0 15,-1-1 5-15,-8 5 2 0,4-4 0 0,4 4 0 16,-8-1-5-16,0-3-1 0,-1 4 0 0,1-1 0 0,0 1-5 0,-9 0-2 16,0-1 0-16,5 1 0 0,-9 0-9 0,-1-1-8 15,-3 1 9-15,8-4-9 0,-13 0 0 0,9-4 8 16,-9 0-8-16,5-4 0 0,-5 0 0 0,5 0 0 16,3-3 0-16,-3 3 0 0,-1-4 0 0,10 4 8 15,-1 0-8-15,0 1 0 0,4-1 0 0,-8 4 11 16,9 0-11-16,-5 4 10 0,9-4-1 0,-1 3 0 15,-8 1 0-15,5 0 0 0,4 0-1 0,4 0 0 16,0-4 0-16,0 4 0 0,-4-4-8 0,8 0 0 16,0 0 9-16,9 0-9 15,-8 0-24-15,4-4-10 0,-5-4-2 0,9 8 0 16,-4-8-183-16,8 1-37 0</inkml:trace>
  <inkml:trace contextRef="#ctx0" brushRef="#br0" timeOffset="21840.4493">23714 14483 1947 0,'0'0'43'0,"0"3"9"0,9 5 1 0,-1 0 2 0,1-1-44 0,-5-3-11 0,-4-4 0 0,9 8 0 16,4-4 116-16,-13-4 22 0,0 0 4 0,0 0 1 15,0 0-47-15,0 0-8 0,0 0-3 0,0 0 0 16,0 0-26-16,0 11-6 0,0-11-1 0,0 0 0 16,-9 8-12-16,9-8-4 0,-13 4 0 0,9 0 0 15,-9-1-4-15,0-3-2 0,0 0 0 0,9 4 0 16,-18-4-8-16,5 4-2 0,4-4 0 0,-4 0 0 15,0-4-6-15,-5 4-2 0,1 0 0 0,3 0 0 16,-3 0-3-16,-9 0-1 0,4 0 0 0,-4 4 0 0,-5 0-8 16,5-4 12-16,-9 4-12 0,0 0 12 15,5-1-2-15,-5 1 0 0,0 0 0 0,1-4 0 0,3 0 0 0,-4 0 0 16,-4 0 0-16,13 0 0 0,-4 0-10 0,-1 0 8 16,9 0-8-16,-8 0 8 0,12-4-8 0,-12 8 0 15,12-4 0-15,-8 4 8 0,4 0-8 0,0 0 8 16,1-1-8-16,3 1 8 0,5-4-8 0,0 4 10 15,4 0-10-15,4 0 10 0,0-4-10 0,5 0 0 16,4 0 0-16,0 0 8 16,0 0-58-16,0 0-12 0,13-4-2 0,4-4-932 15,1-3-185-15</inkml:trace>
  <inkml:trace contextRef="#ctx0" brushRef="#br0" timeOffset="22461.0468">23029 14180 460 0,'0'0'20'0,"0"0"5"16,0 0-25-16,0 0 0 0,0 0 0 0,0 0 0 0,0 0 322 0,0 0 59 15,0 0 12-15,0 0 3 0,0 0-187 0,-4 8-37 16,4 3-7-16,-5 1-1 0,10-1-68 0,-5 1-12 16,4-1-4-16,0 4 0 0,1-3-36 0,-1-1-7 15,0 5-1-15,9-5-1 0,-8-3 4 0,7 0 1 16,-3-5 0-16,0 5 0 0,-1-4 0 0,5-4 0 16,-8-4 0-16,7 0 0 0,1-3-21 0,0-5-4 15,0 1-1-15,0-1 0 0,0-3-3 0,0-1-1 16,-9-3 0-16,9 4 0 0,-13-4-10 0,5 0 12 15,-5 7-12-15,4 1 12 0,-4 3-12 0,0 0 10 16,0 1-10-16,0 3 10 0,0 4-10 0,0 0 8 0,0 0-8 16,0 0 8-16,4 8-8 0,-4 3 10 0,0 1-10 0,4-1 10 15,5 1-10-15,-5 3 0 0,5 4 9 0,-9-4-9 16,4 4 0-16,-4 1 8 0,0-1-8 0,0 0 0 16,0 0 8-16,0 0-8 0,0 0 8 0,-4 1-8 15,4-1 0-15,-9 0 0 0,5 0 0 0,0 0 8 16,-5 0-8-16,5-3 0 0,-5-1 0 0,1 0 0 15,-1 1 0-15,9-5 0 0,-13 1 0 0,9-1 8 16,4-11-8-16,0 0-13 0,-9 8 3 0,9-8 1 16,0 0-225-16,0 0-45 0</inkml:trace>
  <inkml:trace contextRef="#ctx0" brushRef="#br0" timeOffset="28550.0041">11529 12801 518 0,'-13'19'46'0,"8"-11"-37"0,1 0-9 0,0-1 0 16,-9 5 380-16,0-1 75 0,0 5 14 0,0 3 3 16,-4 0-311-16,-1 4-62 0,1-4-13 0,0 4-2 15,-5 4-28-15,5-4-6 0,9 7-1 0,-10-3 0 16,5 0-25-16,5 0-6 0,-9 0-1 0,8 3 0 0,0-3 5 0,9 4 1 16,-4-1 0-16,4 5 0 0,0-1 11 0,0 1 2 15,9-1 1-15,4 5 0 0,-13-5 1 0,17 1 0 16,-4 3 0-16,13-7 0 0,-5-1-7 0,5-3-2 15,0 0 0-15,4-8 0 0,0 0-13 0,5-7-2 16,-9-1-1-16,4-7 0 0,-9 0 7 0,14-4 2 16,-14 0 0-16,14-4 0 0,-5-4-22 0,-4-3 0 15,4-1 0-15,-4 1 0 0,0-1 0 0,-1-7-10 16,1 0 1-16,-17-4 0 0,0-4 9 0,3-3 0 16,6-5 10-16,-1 1-10 0,-4-5 12 0,0-3-3 15,-5 4-1-15,-3-4 0 0,3 0 10 0,-16 3 2 16,3-3 0-16,-3 4 0 0,-1 0-4 0,1 7-1 15,-5-7 0-15,0 11 0 0,-5 4-4 0,-3-4-1 16,-5 0 0-16,5-3 0 0,-14-5-10 0,5 8 10 0,0-3-10 0,-18-1 10 16,10 8-10-16,-6 8 12 0,10 3-12 0,-9 5 12 15,0 7-12-15,4 3 10 0,9 5-10 0,-5 7 10 16,5 1-10-16,4 7 12 0,-4 0-12 0,4 0 12 16,5 0-12-16,-5 0 10 0,4 0-10 0,5-4 10 15,0 4-10-15,8-8 0 0,5 0 9 0,-5-3-9 16,5-1-35-16,4-11-11 0,0 0-2 0,0 0-1515 15</inkml:trace>
  <inkml:trace contextRef="#ctx0" brushRef="#br0" timeOffset="73072.4033">8417 6845 576 0,'0'19'51'0,"9"-11"-41"0,-9 0-10 0,0-8 0 0,0 0 382 0,0 0 74 15,0 0 16-15,0 0 2 0,0 0-256 0,0 0-51 16,0 0-11-16,0 0-1 0,0 0-79 0,4-12-15 15,5 5-3-15,-5-9-1 0,1 5-27 0,-5-5-6 16,4 1 0-16,-4 4-1 0,0-5 0 0,4 1 0 16,-4 0 0-16,0-1 0 0,0 1 7 0,0-4 2 15,5 4 0-15,-1-5 0 0,0 1-3 0,-4 4 0 16,4-4 0-16,5 0 0 0,-9 3 8 0,0 1 2 16,9-4 0-16,-9 7 0 0,0 1-39 0,0-1 0 15,4 1-14-15,-4 3 4 0,0 1 10 0,0 7 9 16,0 0-1-16,0 0-8 0,0 0 11 0,0 0-11 15,0 0 10-15,0 0-10 0,0 0 8 0,4 7-8 16,5 5 0-16,-5 3 9 0,5 0-9 0,-9 1 0 16,8 3 0-16,1-4 0 0,-5 4 8 0,5 4-8 0,4-4 0 15,-9 4 8-15,5-3-8 0,0 6 8 0,3-3-8 0,1 4 8 16,-4 0-8-16,8 0 0 0,-12 0 9 0,7-4-9 16,1 3 0-16,0-3 0 0,0-3 0 0,4 3 8 15,-4-4-8-15,9 4 0 0,-18-4 0 0,9-4 0 16,-4 0 0-16,4 1 0 0,-9-5 0 0,9-3 0 15,-13 0-21-15,0-8-9 0,0 0-2 0,0 0 0 16,0 0-150-16,0 0-30 0,0 0-7 0</inkml:trace>
  <inkml:trace contextRef="#ctx0" brushRef="#br0" timeOffset="73521.8528">8913 7113 345 0,'0'0'15'0,"0"0"4"0,0 0-19 0,0 0 0 15,0 0 0-15,0 0 0 0,0 0 488 0,13 0 95 16,-13 0 18-16,0 0 4 0,0 0-358 0,0 0-72 0,0 0-15 0,0 0-2 16,0 0-59-16,0 0-12 0,9-3-3 0,-9 3 0 15,0 0-28-15,0 0-7 0,-9 3-1 0,5 1 0 16,-5 0-20-16,-8 4-5 0,8-1-1 0,-8 1 0 15,-5 4-14-15,-4-5-8 0,-4 5 10 0,4-1-10 16,5 1 8-16,-14-1-8 0,14-3 0 0,-1 3 0 16,5 1 0-16,0-1 8 0,-5-3-8 0,5 3 0 15,0 1 0-15,8-8 0 0,5 3 0 0,-5-3 0 16,1 0-8-16,8-4-2 0,0 0 0 0,0 0 0 16,0 0-69-16,0-8-13 0,0-7-4 0,4 4-924 15,9-9-184-15</inkml:trace>
  <inkml:trace contextRef="#ctx0" brushRef="#br0" timeOffset="74744.6246">8370 6175 576 0,'0'0'25'0,"0"0"6"15,0 0-31-15,0 0 0 0,0 0 0 0,0-4 0 0,0 4 398 0,0-7 74 16,0 7 14-16,0 0 3 0,-13-4-308 0,5 0-61 15,3 0-13-15,5 4-3 0,0 0-44 0,-13 0-8 16,0 4-3-16,0 0 0 16,0 0-14-16,5 3-3 0,4 1-1 0,-1 3 0 15,-12 1-7-15,4 3-2 0,0 0 0 0,0 1 0 0,-4-1-1 0,4 4 0 16,-4 0 0-16,8 1 0 0,-8-5-1 0,4 4 0 0,4 0 0 16,-8 0 0-16,9 4-7 0,3-4-1 0,-12 1-1 0,8-1 0 15,-3 0-11-15,7 0 0 0,-8 0 0 0,5-3 8 16,-1 3-8-16,9-4 0 0,-9 0 0 0,9 4 8 15,-8-3 1-15,8-1 0 0,0 0 0 0,8 5 0 16,-8-5 2-16,0 4 0 0,0-4 0 0,9 5 0 16,-9 3-11-16,4-1 8 0,1-2-8 0,3 6 8 15,5-3-8-15,-8 0 8 0,7 0-8 0,-7 0 8 16,8 0-8-16,-5 4 0 0,5-8 0 0,-4 8 0 16,-1-4 8-16,5 4-8 0,5 0 0 0,-5 0 8 15,-1-4 2-15,10 3 0 0,-18-3 0 0,9 0 0 16,0-4 3-16,-4 1 1 0,8-1 0 0,0 0 0 0,-8 0-1 0,4 0 0 15,4-3 0-15,-8 3 0 0,4-4-1 0,4 0 0 16,0-3 0-16,0 3 0 0,-4 0-12 0,4 1 11 16,5-1-11-16,0-3 10 0,-1 3-10 0,1-4 0 15,3 1 0-15,1-1 8 0,-4-3-8 0,4 0 0 16,8-1 9-16,-4-3-9 0,-4-4 8 0,9 4-8 16,-1 0 8-16,5-4-8 0,-13 0 8 0,4 0-8 15,-8 0 8-15,-1 4-8 0,1-4 0 0,-1 0 0 16,-4 3 0-16,1-3 0 0,-1-3 0 0,0-1 0 15,-4 0 0-15,0 0 0 0,4-3 0 0,-4-1 0 16,4-4 0-16,1 1 0 0,-1-1 0 0,-4-3 0 16,4 0 0-16,-4-1 0 0,4-3 0 0,-4 0 0 15,9 0 0-15,-14 0 0 0,5 0 0 0,4-4 0 16,-17 4 0-16,9-4 0 0,0 0 0 0,-1 0 0 16,1-4 0-16,-5 4-8 0,0-4 8 0,1 0 0 0,-1-3 0 0,-4-1 0 15,4 0 0-15,-4 1 0 0,0-5 0 0,0 1-8 16,-4 3 8-16,0 0 0 0,-1 1 0 0,5 3 0 15,-4-4 0-15,0 4 0 0,4 5 0 0,-9-5 0 16,5 0 0-16,0 4 0 0,-5-4 0 0,0 0 0 16,1 0 0-16,-5-3 0 0,-4 3 0 0,4-4 0 15,-9 5 0-15,5-5 0 0,0-4 0 0,-1 5 0 16,-3-1 0-16,-1-3 9 0,5 3-9 0,-9-3 0 16,5-1 11-16,-5 4-11 0,0 1 10 0,-4-1-10 15,-9 4 11-15,0 4-11 0,-4 0 12 0,0 0-12 16,0 4 9-16,0 0-9 0,-9 4 0 0,9 7 9 0,-9 4-9 0,14 0 0 15,3 8 0-15,1 0 0 0,4 4 0 0,4 3 0 16,-4 5 0-16,-1-1 3 0,-3 8-3 0,8-4 0 16,0 0 0-16,0 4 0 0,0 4 0 0,9-8 0 15,0 4 0-15,0 0 0 16,0-8-34-16,4 5-3 0,0-5-1 0,8-4-1561 16</inkml:trace>
  <inkml:trace contextRef="#ctx0" brushRef="#br0" timeOffset="123876.6721">16277 10675 518 0,'0'0'46'0,"0"0"-37"0,0 0-9 0,0 0 0 16,0 0 373-16,0 0 73 0,0 0 14 0,0 0 4 16,0 0-227-16,0 0-45 0,0 0-8 0,-4-3-3 15,-1-5-70-15,5 0-15 0,0 4-2 0,0-3-1 0,0 7-37 0,0-8-8 16,0 0-2-16,-8-3 0 0,8 3-15 0,0 1-3 15,0-5-1-15,8 5 0 0,-16-1-7 0,8-4-2 16,8 1 0-16,-8 3 0 0,0-3-3 0,5 3-1 16,-1-3 0-16,5 3 0 0,-5-4-14 0,0 5 11 15,5-5-11-15,4 5 10 0,-5-5-10 0,1 4 0 16,4 1 0-16,0-1 0 0,0 4 0 0,0 0 8 16,4 1-8-16,0-1 0 0,0 8 0 0,1-1 0 15,-5 1 0-15,4 4 0 0,-4 3 0 0,0 5 0 16,0-5-11-16,-1 5 11 0,-7 3-12 0,3-4 4 15,-3 4 0-15,-5 0 0 0,0 4-3 0,-5 4 0 16,5 0 0-16,-8 7 0 0,3 1 11 0,1 11-13 16,-13 4 5-16,4-1 8 0,-4-6-9 0,8-5 9 15,-4 0 0-15,0-7 0 0,0-4 0 0,-4-4-8 16,9 0 8-16,-5-8 0 0,4 0 0 0,0-3 8 16,1-5-8-16,3 1 12 0,1-8 3 0,4 0 0 0,-4 4 0 15,4-4 0-15,0 0 5 0,0 0 0 0,0 0 1 0,0 0 0 16,0 0 0-16,0 0 0 0,0 0 0 0,13-4 0 15,4 4-15-15,0 0-6 0,0-4 0 0,1 4 0 16,3-4 0-16,1 4 0 0,8-7 0 0,4 7 0 16,-8-4 0-16,4 0 0 0,-4 0 0 0,-4 4 0 15,-5-4 0-15,0 4 0 0,1-3 0 0,-6 3 0 16,-3 0-44-16,-9 0-9 0,0 0-2 0,0 0-1529 16</inkml:trace>
  <inkml:trace contextRef="#ctx0" brushRef="#br0" timeOffset="124993.7986">16811 10059 460 0,'0'0'41'0,"0"0"-33"16,0 0-8-16,0 0 0 0,0-8 469 0,0 8 92 16,0-8 19-16,0 8 3 0,0-11-347 0,-8 7-70 15,3-4-14-15,1 1-2 0,-5 3-70 0,1-4-15 16,-5 1-2-16,4 3-1 0,-8 0-46 0,0 0-8 15,-5 0-8-15,-4 4 9 0,5-3 11 0,-5 3 3 16,-4 0 0-16,4 0 0 0,4 3-23 0,-3 1 8 16,3 0-8-16,0 0 0 0,-3 0 0 0,7 3 9 15,-12 1-9-15,9 0 0 0,-1 3 9 0,1 1-9 16,-10 3 0-16,10 0 9 0,4 4-9 0,-5 1 0 16,5-1 9-16,0 4-9 0,4 0 0 0,0 0 8 15,0 3-8-15,-4 1 0 0,4 0 0 0,0-4 8 16,0 4-8-16,0-8 0 0,4-11 0 0,-4 7 9 0,9 0-9 0,-5 4 0 15,-4 1 25-15,5-1-1 0,-1 4-1 0,1 7 0 16,-1-7-33-16,5 4-6 0,-5 0-2 0,5 4 0 16,-1-5 18-16,5 5 0 0,-8 0 0 0,8-1 0 15,8-3 13-15,-8 4 3 0,0 3 1 0,0 5 0 16,5-1-17-16,-5-4-19 0,4 5 4 0,5-1 1 16,-5 0 22-16,5-3 5 0,8 3 1 0,-4-3 0 15,-5-5-6-15,5 1 0 0,5-1-8 0,3 1 12 16,-4-4-3-16,1-4-1 0,3-4 0 0,9 4 0 0,-12-4-8 15,12 4 12-15,0-8-12 0,4 1 12 16,-3 3-12-16,3-4 0 0,0-3 0 0,5-5 0 0,0 1 0 0,8-8 0 16,-8 4 0-16,0 0 0 0,-5-4 0 0,5-4 0 15,-9 4 8-15,1-4-8 0,-6 0 0 0,1 0 0 16,0-3 0-16,4-1 0 0,-12 0-19 0,3 1-2 16,1-5-1-16,-1 5 0 0,1-1 34 0,4-7 6 15,-5 3 2-15,5-7 0 0,4 4-20 0,-8-4 0 16,-1-1 0-16,1-3 0 0,-5 0 0 0,0 0 0 15,5-3 0-15,-5 3-9 0,0-4 9 0,0 0 0 16,5-4 0-16,-9 12 0 0,-4 4 0 0,3-4 0 16,6-12 0-16,-10-3-8 0,5-8 8 0,-8-1 0 15,3 1 0-15,1-15 0 0,4 11 0 0,-13 0 0 16,0 8 0-16,-13-5 0 0,8 5 0 0,-7 0 0 16,-6-4 0-16,-8-8 0 0,5-4 0 0,-9-3 0 15,8-4 0-15,-8-1 0 0,0 12 0 0,-9 5 9 0,-4 6-9 0,4 5 0 16,-4 7 9-16,0 4-9 0,4 4 0 0,-8 11 9 15,4-3-9-15,-9 7 0 0,-4 4 0 0,-4 4 0 16,4-1 8-16,8 5-8 0,1 0 0 0,8 3 8 16,0 5-8-16,1-1 0 0,7 0 9 0,10 1-9 31,-1-1-19-31,1 4-8 0,8-4-1 0,0 5-1 0,4-5-163 0,1-4-33 0</inkml:trace>
  <inkml:trace contextRef="#ctx0" brushRef="#br0" timeOffset="179733.6255">9383 12112 1681 0,'0'0'36'0,"8"-4"8"0,1 4 2 0,-9 0 2 0,0 0-38 0,0 0-10 16,0 0 0-16,0 0 0 0,0 0 60 0,0 0 9 16,0 0 3-16,0 0 0 0,-9-8-8 0,1 1 0 15,-5-5-1-15,0 1 0 0,-9-5 21 0,1 1 4 16,-1-8 0-16,1 4 1 0,-18-8-10 0,4-4-3 16,-3 1 0-16,-1-1 0 0,-9 0-19 0,10-7-4 15,-5 0-1-15,-5 0 0 0,-8-8-23 0,-9 3-5 16,1 5 0-16,-1-4-1 0,-4-4 5 0,9 0 2 15,-9 4 0-15,9 0 0 0,-5 0-8 0,0-4-2 16,-4 7 0-16,1-7 0 0,-6 4-7 0,1 0-1 16,0-4-1-16,8 4 0 0,-8 4-3 0,4-4-8 0,4 0 12 0,1 3-4 15,-5 1 0-15,0 3-8 0,8-3 12 0,-7 8-4 16,3-1-8-16,9 4 12 0,4 0-12 0,0 4 12 16,5 4-12-16,0-4 0 0,8 4 0 0,-4 0 0 15,4 0 0-15,0 0 0 0,5-1 0 0,-5 1 0 16,5 4 0-16,3-4 0 0,6 7 9 0,-6-3-9 15,1 0 11-15,13 3-3 0,-5 1 0 0,-3-1 0 16,7 5 3-16,1-1 0 0,4-4 0 0,-4 5 0 16,0-5-11-16,4 5-14 0,-4-1 3 0,8-4 1 15,9 5 10-15,-17-1 0 0,12-3 0 0,1 3 0 16,0 0 0-16,4 1 11 0,0 7-3 0,0-4 0 16,4-4-8-16,0-3 8 0,5 3-8 0,4 0 8 15,4 1-8-15,-4-1 0 0,4-3 0 0,9-1 0 16,-13 1 0-16,4 3 0 0,5 0 0 0,-5 1 0 15,9-1 0-15,-9 0 0 0,5 4 0 0,-1-3 0 0,1 3 0 0,-1-4 0 16,-3 4 0-16,-1 4 0 0,-4-7 0 0,-5 7 0 16,-8 0 0-16,0 0 0 0,0 0-8 0,0 0 8 15,0 0 0-15,0 0 0 0,0 0 0 0,0 0 0 16,-8-8 0-16,-5 4 0 0,-4 0 0 0,-5 1 0 16,1 3 0-16,-10 0 0 0,1 0 0 0,0 0 0 15,0 7 0-15,4 1 0 0,0 0 0 0,-8 7 0 16,-1 0 0-16,9 8 0 0,9-4 0 0,0 4 0 15,-5 4 0-15,9 4 0 0,9-1 0 0,-5 1 0 16,5 4 0-16,4-1 8 0,4-3-8 0,5-1 8 16,-5 1-8-16,9-4 8 0,-4 3-8 0,4 1-14 15,-5-4 3-15,5 0 1 16,-8 3-156-16,3-3-31 0</inkml:trace>
  <inkml:trace contextRef="#ctx0" brushRef="#br0" timeOffset="180920.5527">10094 11878 1785 0,'0'0'159'0,"4"8"-127"15,-4-8-32-15,0 0 0 0,0 0 245 0,0 0 43 16,0 0 9-16,0 0 2 0,0 0-133 0,0 0-26 16,0 0-6-16,0 0-1 0,0 0-55 0,-4-8-11 15,-1 0-3-15,-8-3 0 0,-4-1-36 0,9-7-7 16,-5 0-1-16,0 0-1 0,-5 4-10 0,6-4-1 16,7-1-8-16,1 1 12 0,-5-4-12 0,9-4 0 15,-4 1 0-15,4-1 0 16,-4 4-24-16,4 4-7 0,0-8-1 0,0 8-1 15,0-4-123-15,0 7-24 0,4 1-4 0</inkml:trace>
  <inkml:trace contextRef="#ctx0" brushRef="#br0" timeOffset="181580.9267">9964 11162 2016 0,'0'0'179'15,"0"0"-143"-15,0 0-36 0,0 0 0 0,0 0 226 0,0 0 38 16,0 0 8-16,-8 0 2 0,-5 0-152 0,4 4-30 15,1-4-7-15,-10 4-1 0,1-1-45 0,0 5-10 0,0 0-1 0,-9 3-1 16,0 4-12-16,4 1-3 0,1-1 0 0,4 4 0 16,-1 0-12-16,1 4 11 0,9 8-11 0,-10 0 10 15,10 7-10-15,3 4 0 0,-3 4 0 0,3 8 8 16,5-4-8-16,0-5 0 0,5 1 0 0,3-3 8 16,1-1-8-16,4-4 12 0,0-4-12 0,8 5 12 15,10-9 1-15,-10 5 1 0,14 3 0 0,-10-3 0 16,6-1-3-16,-1-3-1 0,13-8 0 0,-4 0 0 15,4-12-2-15,0-7-8 0,4-4 12 0,1-11-4 16,-14-9-8-16,1 1 12 0,-5-8-12 0,4-3 12 16,-4 3-12-16,-4-7 0 0,0 3 0 0,-4 0 8 15,-5-3-8-15,0-5 0 0,-13 1 0 0,1-15 0 0,-5-5 0 0,-5 12 0 16,1 0 0-16,-5 0 0 0,-8 0 0 0,4-4 0 16,-4 8 0-16,-5 0 0 0,5 4 0 0,-17-8 0 15,4 8 0-15,-1 7 0 0,-7 4 0 0,3 8 0 16,-12 4 0-16,4 3 0 0,4 8 0 0,4 4 0 15,1 4 0-15,4 0 0 16,-5 4-27-16,5 3-1 0,4-3 0 0,-4 7 0 16,9-3-155-16,8 3-31 0</inkml:trace>
  <inkml:trace contextRef="#ctx0" brushRef="#br0" timeOffset="186144.7761">14148 14981 345 0,'0'0'31'0,"0"0"-31"0,0 0 0 0,0 0 0 16,0 0 416-16,-8-8 76 0,3 0 16 0,1 1 4 15,-5-1-263-15,5 4-52 0,-4 0-10 0,-1 4-3 16,0 0-70-16,-4 0-14 0,5 4-4 0,-5 0 0 15,-4 4-45-15,-1-5-10 0,-3 9-1 0,4-4-1 16,-1-1-21-16,1 5-4 0,0-5-1 0,0 5 0 0,4-5-13 0,-5 5 8 16,10-4-8-16,-5 3 0 0,4-3 0 0,1 3 8 15,-5-7-8-15,8 4 0 0,5-1 0 0,-8 5 0 16,8-12 0-16,8 11 0 0,-8 1 0 0,18-1 0 16,-10-3 0-16,10 4 0 0,3-1 8 0,1 1-8 15,4 3 0-15,-1-4 9 0,6 5-9 0,-1 3 0 16,-4 0 0-16,-5 0 0 0,1 0 0 0,-1 8 0 15,9-4 0-15,-12-4 0 0,-1 4 0 0,4 0 0 16,-3-4 0-16,3 8 0 0,-4 4 0 0,1-4 0 16,-5-1 0-16,-5 1 0 0,1-4 0 0,-1 0 0 15,-8-4 0-15,0 4 0 0,-8-4-8 0,-1 1 8 16,1-5 0-16,-5 0 0 0,0 1 0 0,-5-5 0 16,1 1 0-16,0-5 0 0,0 1 0 0,-5 0 0 15,-4-8 0-15,0 3 0 0,1-3 0 0,-1 0 0 16,-9-3 0-16,5-5 0 0,4 4 0 0,0-4 8 15,5 1-8-15,-1-1 0 0,1-3 0 0,-1 3 8 0,9 0-8 0,-4 1 0 16,8-1 8-16,1 0-8 0,4 1 0 0,-1-5 8 16,5 4-8-16,5 1 12 0,-1-5-12 0,4-3 12 15,10 0-12-15,-5-1 12 0,4-3-12 0,9 0 12 16,-5 0-12-16,9 0 8 0,-4-4-8 0,0 0 8 16,4 4-8-16,0-4 0 0,-4 0 0 0,0 0 0 15,-4 0 0-15,4 4 0 0,-5-4 0 0,1 0 0 16,-5 0 0-16,0 3 0 0,0-3 0 0,1 0 0 15,-5 1 0-15,-5-1 0 0,1 0 0 0,-1-4 0 16,-8 8 16-16,0-4 0 0,0 0 1 0,-8 3 0 0,3-3 0 0,1 8 0 16,-13-4 0-16,8 8 0 0,-4-5-6 0,0 5-2 15,1-1 0-15,-1 5 0 0,-5-1-9 0,5 4 8 16,0-4-8-16,1 8 8 0,-1-3-25 0,8 3-6 16,-12-4-1-16,0 8-1046 15,4-1-210-15</inkml:trace>
  <inkml:trace contextRef="#ctx0" brushRef="#br0" timeOffset="196993.6957">15725 13502 460 0,'0'0'41'0,"0"0"-33"16,0 0-8-16,0 0 0 0,0 0 440 0,0 0 85 16,0 0 18-16,0 0 3 0,0 0-317 0,0 0-63 15,0 0-13-15,0-8-2 0,0-3-90 0,0-1-17 16,0-3-4-16,-4-4-1 0,4 0 20 0,-4 0 4 15,4-4 1-15,-5-4 0 0,1-4-52 0,0 8-12 16,4-4 0-16,0 4 0 0,0-3 8 0,-9 3 0 16,5 0-8-16,4 0 12 0,0 0 5 0,4 4 1 15,-4-4 0-15,9 3 0 0,-9 5-4 0,0 0-1 16,0-4 0-16,4 11 0 0,-4 8-3 0,4-4-1 16,1 0 0-16,3 1 0 0,-3-1-9 0,8 0 8 15,-9 8-8-15,9 0 8 0,0 3-8 0,0 1 0 16,0 3 0-16,0 1 0 0,0 3 0 0,-1 0-17 0,-3 5 4 15,0-5 1-15,4 4 0 0,-5 0 1 0,1 0 0 16,-1 1 0-16,10-1 11 0,-14 4-8 0,0 0 8 0,5 3-8 16,-5-3 8-16,1 0 0 0,-1 0-9 0,4 0 9 15,-3-3 0-15,-1 3 0 0,5-4 0 0,-9-4 0 16,4 0 0-16,-4-7 0 0,0-8 0 0,0 0 0 16,0 0 11-16,0 0-3 0,0 0-8 0,0 0 12 15,0 0 17-15,0 0 3 0,0 0 1 0,-4-4 0 16,4-4-46-16,-9-3-10 0,5 3-1 0,-1-3-1 15,5-1 25-15,-8 1 0 0,4-4 0 0,4-1 8 16,-5 1-8-16,1-4 0 0,0 0 0 0,4-1 8 0,-5-3-8 0,5 4 0 16,0-4 0-16,0 4 0 0,0 4 0 0,0-4 0 15,5 3 0-15,-1 1 0 0,0 0 0 0,1 3 8 16,-1 1-8-16,4-5 0 0,1 5 17 0,0-1-1 16,-5 1 0-16,9 3 0 0,-4 4-16 0,3 1-16 15,-3-1 4-15,0 4 0 0,4 4 12 0,-5 3 16 16,1 1-3-16,-1 0-1 0,1 3-12 0,0 4 0 15,-1 1 0-15,1 3 0 0,-5 4 0 0,5 0 0 16,0 4 0-16,-5-1 0 0,4 1 0 0,1 0 0 16,-9 0 0-16,9 0 0 15,-1 0-42-15,-3-4-5 0,-1-4-1 0,5-4 0 16,-9 0-106-16,4-3-22 0,0-5-4 0,-4-7-1146 0</inkml:trace>
  <inkml:trace contextRef="#ctx0" brushRef="#br0" timeOffset="197504.664">16579 13111 806 0,'0'0'72'0,"0"0"-58"0,0 0-14 0,0 0 0 16,8-7 305-16,-8 7 59 0,0-12 11 0,-8 5 2 15,3-1-203-15,5 8-41 0,0 0-8 0,-8-4-1 16,-5 0-64-16,0 0-13 0,4 8-3 0,-4 0 0 15,-4-4-19-15,0 8-4 0,8-1-1 0,-8 5 0 16,0-1 4-16,4 1 1 0,0 3 0 0,4 4 0 16,1-3 8-16,3 3 2 0,-3 4 0 0,8-4 0 0,-5 8 5 0,10-4 0 15,-5 0 1-15,4 0 0 0,5 0-5 0,-1-4-2 16,1-4 0-16,-1 1 0 0,5-5-10 0,0-3-3 16,0 3 0-16,0-7 0 0,-4-4-10 0,4 0-3 15,0-4 0-15,-5 4 0 0,5-8-8 0,-4 5 0 16,4-5 0-16,0-3 0 0,0 3 0 0,-5-4 8 15,1 1-8-15,-1-4 0 0,-3 3 0 0,3-3 0 16,-3-1 0-16,-1 1 0 0,0 0 0 0,1-1 0 16,3 1 0-16,-8 0 0 0,0-1 0 0,0 1 0 15,0 4 0-15,0-1 0 0,0 1 0 0,0 3 0 16,-8 0 0-16,8 8 0 0,0-7 12 0,0 7 0 16,0 0 0-16,0 0 0 0,0 0 4 0,0 0 2 15,0 0 0-15,0 0 0 0,0 0-3 0,0 7-1 16,8 5 0-16,-8 3 0 0,0-3-5 0,0 3-1 15,5 0 0-15,-1 4 0 0,4-3-18 0,-8-1-4 16,9 0-1-16,-5 5 0 0,5-1 28 0,0 0 6 0,-1 0 1 0,-8 0 0 16,9-3-20-16,-5-1 0 0,5-4 0 0,-1 1 0 15,-3-1-10-15,3-3-2 0,5-4-1 0,-13-4 0 32,0 0-90-32,5 0-17 0,7-4-4 0,-3-4-866 0,4 1-173 0</inkml:trace>
  <inkml:trace contextRef="#ctx0" brushRef="#br0" timeOffset="197780.2474">16850 13180 921 0,'0'0'82'0,"0"0"-66"0,0 0-16 0,0 0 0 0,0 0 348 0,0 0 65 16,0 0 14-16,0 0 2 0,0 0-237 0,0 0-47 15,0 0-9-15,0 0-3 0,0 0-57 0,0 0-12 16,0 0-3-16,0 12 0 0,0-1-25 0,0 1-4 15,0-12-2-15,0 11 0 0,0 5-6 0,0-5 0 16,0 1-1-16,4 3 0 0,1 0 2 0,-5 1 1 16,8 3 0-16,-3-4 0 0,-5 0-3 0,4 5-1 15,0-5 0-15,-4 4 0 0,0-4-13 0,5 1-9 16,-1-1 12-16,0 0-12 0,-4 1 0 0,4-5 0 16,-4-11 0-16,0 0 0 15,0 0-104-15,0 0-24 0,0 0-4 0,9-11-840 16,-9-1-167-16</inkml:trace>
  <inkml:trace contextRef="#ctx0" brushRef="#br0" timeOffset="197909.9401">16906 13111 691 0,'0'0'61'0,"0"0"-49"0,0 0-12 0,0 0 0 15,0 0 452-15,0 0 87 0,0 0 17 0,0 0 4 16,0 0-368-16,0 0-73 0,0 0-15 0,0 0-4 16,0 0-72-16,0 0-16 0,0 0-2 0,0 0-1 15,17 8-145-15,-17 0-30 0,9 3-6 0,-5-3-1034 16</inkml:trace>
  <inkml:trace contextRef="#ctx0" brushRef="#br0" timeOffset="198396.3625">17074 13322 1936 0,'0'0'86'0,"4"12"18"16,1-5-84-16,-5-7-20 0,4 8 0 0,-4-8 0 0,0 0 193 0,0 0 35 16,0 0 6-16,0 0 2 0,0 0-124 0,0 0-24 15,9-8-4-15,-9-3-2 0,0-1-51 0,0 1-11 16,0-5-1-16,4-3-1 0,-4 4-10 0,0-4-8 15,-4 3 9-15,8 1-9 0,-4 0 0 0,0 0 8 16,0 3-8-16,0 1 0 0,4-1 0 0,-4 8 0 16,0 4 8-16,0 0-8 0,0 0 0 0,9 0 8 15,-9 4-8-15,8 0 0 0,1 4 0 0,-9 3 8 16,4 1-8-16,5 7 0 0,-9 0 0 0,9 0 0 16,-5 4 0-16,0-4 0 0,5 4 0 0,-9 0 0 15,0-4 0-15,4 4 0 0,-4-4 0 0,5-3 0 16,-5-1 0-16,0-4 0 0,8 1 0 0,-8-4 9 15,0-1-1-15,0-7 0 0,0 0 20 0,0 0 3 16,0 0 1-16,0 0 0 0,0 0-6 0,0-4-1 16,4 1 0-16,-4-1 0 0,0-8-7 0,5 5-2 0,-5-5 0 0,0 5 0 15,0-9-4-15,0 5-2 0,4-5 0 0,-4 1 0 16,4-4-10-16,-4 4 8 0,5-5-8 0,-1 1 8 16,-4 0-8-16,4 0 0 0,5 0 0 0,-9 0 8 15,4 0-8-15,1-1 0 0,3 5 0 0,-4-4 0 16,5 7 0-16,0 1 0 0,8-1 8 0,-8 9-8 15,3-5 10-15,6 4 0 16,-1 4 0-16,4 4 0 0,-3 0 4 0,-1 3 1 0,-4 1 0 0,0 7 0 16,0-3-5-16,-9 7-1 0,9-4 0 0,0 8 0 15,-9 0-9-15,5 0 0 0,-5 4 0 0,5 0 8 16,-5-4-8-16,0 4 0 0,5-4 0 0,-5 0 0 0,1 0-17 16,-1-8-6-16,-4-7-1 0,0 3 0 15,0-11-169-15</inkml:trace>
  <inkml:trace contextRef="#ctx0" brushRef="#br0" timeOffset="199581.4388">16535 13877 460 0,'0'0'20'0,"0"0"5"0,0 0-25 0,5-7 0 16,-5 7 0-16,0 0 0 0,8-8 449 0,-8 8 85 16,0 0 17-16,0 0 3 0,0 0-342 0,0 0-69 15,0 0-14-15,0 0-2 0,0 0-50 0,0 0-9 0,0 0-3 0,0 0 0 16,0 0-13-16,0 0-4 0,0 0 0 0,0 12 0 16,0-1-11-16,0 1-2 0,0 3-1 0,0 4 0 15,0-4-10-15,0 5-3 0,0-1 0 0,0 4 0 16,0-4-8-16,0 8-1 0,5-4-1 0,-1 3 0 15,-4-3-11-15,4 0 8 16,-4 4-8-16,5 0 8 0,-5-4-8 0,0 0 0 0,4 4 0 0,-4 0 0 16,4-8 0-16,1 4 0 0,3-4 8 0,-8 4-8 15,4-8 0-15,1 4 0 0,3 0 0 0,-3-3 0 16,-1-1 0-16,0 4 0 0,1-3 0 0,3-1 0 0,-3-4 0 16,3 1 0-16,-8-1 8 0,0 1-8 0,5-1 0 0,-1-3 0 15,4 4 0-15,-8-12 8 0,0 7-8 0,0 1 0 16,0-8 0-16,0 0 8 0,0 0-8 0,0 0 0 15,0 0 0-15,0 0 0 0,0 0 0 0,0 0 0 16,0 0 8-16,0 0-8 0,9-4 0 0,0 0 0 16,4-7 0-16,-5 3 0 0,1-3 0 0,-1 3 0 15,5-4 0-15,0-3 0 0,0 0 0 0,-8-1 0 16,7-3 0-16,1 4 8 0,-4 0-8 0,8-5 0 16,-12 1 0-16,7-4 0 0,1 4 0 0,-4-4 0 15,0 4 0-15,4-4 0 0,-5 4 0 0,1 0 0 16,-5 0 0-16,9 3 0 0,-9 1 8 0,9 0-8 15,-13-1 0-15,5 1 8 0,-1 4-8 0,0 3 8 16,1 0-8-16,-1 1 8 0,0-1-8 0,-4 4 8 16,0 4-8-16,0 0 8 0,0 0-8 0,0 0 8 15,0 0-8-15,0 0 8 0,0 0-8 0,0 0 0 0,0 0 0 0,4 15 8 16,-4-3-8-16,0 3 0 0,-4-7 0 0,4 7 0 16,-4 1 0-16,0-1 0 0,-1 0 0 0,1 0 0 15,-5 5 0-15,9-1 0 0,-8 0 0 0,3 0 0 16,1 0 0-16,-5 0 0 0,1 1 0 0,-1-1 0 15,5 4 0-15,0-4 0 0,-1 0 0 0,-8 0 0 16,9-4 0-16,-9 5 0 0,9-5 0 0,-1-4 0 16,-7 5 0-16,7-1 0 0,-8-7 8 0,9 3-5 15,-9-3-3-15,4 3 0 0,1-7 0 0,-1 4 0 16,-4-4 0-16,0-1 0 0,0-3 0 0,1 4 0 16,-1-8 0-16,-5 4 0 0,5 0 0 0,-4-7 0 15,-9-1 0-15,13 0 0 0,-4-3 0 0,-4 0 0 0,3-5 0 0,5 1 0 16,-4 0 0-16,4-1 0 0,0-3 0 0,5 4 0 15,-1-4 0-15,1-1 0 0,3 1-11 0,5 0-1 16,-4 0-1-16,4 0 0 16,0 4-196-16</inkml:trace>
  <inkml:trace contextRef="#ctx0" brushRef="#br0" timeOffset="204965.2502">15967 15352 633 0,'0'0'28'0,"0"0"6"0,4 8-34 0,-4-8 0 16,0 0 0-16,0 0 0 0,0 0 440 0,0 0 82 15,0 0 16-15,0 0 3 0,-4-4-367 0,4-4-74 16,0-7-14-16,0 3-3 0,-13-7-15 0,8 0-4 15,5-4 0-15,-8 0 0 0,8-4-39 0,-4 4-8 16,-5-3-1-16,5 3-1 0,4 0-6 0,-5 0-1 16,5 0 0-16,-4 3 0 0,4 1-8 0,4 0 12 15,-4 8-12-15,-4-1 12 0,4 1-12 0,0 11 8 16,0 0-8-16,0 0 8 0,0 0 1 0,0 0 0 0,0 15 0 0,4 4 0 16,-4-4-9-16,5 8 8 0,-5 0-8 0,4 4 8 15,0 0-8-15,-4 0 0 0,5 4 0 0,-5-5 8 16,0 5-8-16,0 0 0 0,-5-5 0 0,5-3 0 15,-4-3 0-15,4-1 0 0,0-8 0 0,0 1 0 16,0-12 0-16,0 7 8 0,0-7-8 0,0 0 8 16,0 0 12-16,0 0 3 0,0 0 0 0,0 0 0 15,0 0-1-15,0 0 0 0,0 0 0 0,9-11 0 16,-5-4-10-16,4-1-1 0,-8-3-1 0,5-4 0 16,-5 0-10-16,0-4 0 0,4 4 0 0,5 0 8 0,-9-3-8 0,0 3 0 15,0 3 0-15,4-3 0 0,0 4 0 0,1 4 0 16,-5 0 0-16,8-1 0 0,1 5 0 0,-1-1 0 15,-8 5-12-15,5 3 12 16,8-4-38-16,-5 4 0 0,1 4 0 0,4 0 0 16,0 0-115-16,0 4-23 0,0 0-5 0,0 4-1123 15</inkml:trace>
  <inkml:trace contextRef="#ctx0" brushRef="#br0" timeOffset="205992.599">16548 15030 633 0,'0'0'56'0,"0"0"-44"16,0 0-12-16,-8-4 0 0,8-3 408 0,-5 3 79 15,1 0 16-15,-9 0 3 0,5 1-322 0,-5 3-64 16,0 3-12-16,4 1-4 0,-8 4-55 0,4-1-11 0,4 1-2 0,-12 7-1 16,8-3-11-16,0 3-3 0,4-3 0 0,-4 3 0 15,5 4-1-15,-1 0 0 0,1-3 0 0,-1 3 0 16,9 4-1-16,-4-4-1 0,4 0 0 0,4 0 0 15,-4-3 5-15,9 3 1 0,-5-4 0 0,0 0 0 16,5-3 0-16,-1-1 0 0,5-3 0 0,-8 0 0 16,3-4-8-16,5-1 0 0,-13-3-1 0,9 0 0 15,-1-3-7-15,5-5 0 0,-4 0-8 0,0-3 12 16,-1-5-12-16,5 1 0 0,-9 0 8 0,1-8-8 16,3 0 0-16,-3 0 0 0,-1 0 0 0,0 0 0 15,1 0 0-15,3 0 0 0,-3 4 0 0,3 3 0 0,-8 5 0 0,4-1 0 16,1 5 0-16,-5-1 0 0,8 4 0 0,-8 4 0 15,0 0 0-15,5 4 0 0,3 4 0 0,-3-1 0 16,3 5 0-16,5 3 0 0,-13 1 0 0,4-1 0 16,1 4 0-16,3 0 0 0,-8 0 0 0,0 4 0 15,0-4 0-15,0 1 0 0,0-1 0 0,5 0 0 16,-5-4 0-16,0 1 0 0,0-1 0 0,0-7 0 16,4 3-8-16,-4-11 8 0,0 0 0 0,0 0 0 15,0 0 0-15,0 0 0 0,0 0 0 0,0 0 0 16,0 0 0-16,0 0 0 0,9-4 0 0,-1 0 0 15,5-3 0-15,-8-5 0 0,-1 5 0 0,4-5 0 16,-8 1 0-16,5-1 0 0,-1-3 0 0,0-1 0 16,-4 1 0-16,0 4 0 0,5-5 0 0,-5 1 0 15,4 4 0-15,0-1 0 0,1 1 0 0,3-1 9 16,-8 12-9-16,0 0 8 0,0-8 4 0,0 8 0 16,0 0 0-16,0 0 0 0,13 0-2 0,4 4 0 0,-8 0 0 0,8 4 0 15,-8 3-10-15,-1 1 0 0,1-1 9 0,4-3-9 16,-4 3 0-16,-1 1 0 0,1-5 0 0,-1 1-8 31,1 0-23-31,-9-8-4 0,13 4-1 0,-4 3 0 0,-1-7-41 0,5 0-9 16,0 4-2-16,0-8 0 0,-4 4-11 0,4-4-2 0,-5-3-1 0,5 7 0 15,0-8 46-15,-4 4 8 0,4-3 3 0,0-1 0 16,-5 0 32-16,5-3 13 0,-13 3-11 0,9-3 11 16,-5 3 0-16,0-3 12 0,-4-5-1 0,0 5 0 15,0-1 10-15,-4 5 3 0,4-5 0 0,-4 4 0 0,-1 1 1 0,1-1 1 16,4 8 0-16,-9-4 0 0,-3 4 1 0,12 0 0 15,-9 4 0-15,0 0 0 0,1 7 10 0,3-3 3 16,1 7 0-16,-5 1 0 0,5-1-8 0,0 4-2 16,4-3 0-16,0 3 0 0,0 0-12 0,0-4-2 15,4 0-1-15,-4-3 0 0,4-1-7 0,5-3 0 16,-5-4-8-16,9 4 12 0,-13-8 0 0,13 3 0 16,0-6 0-16,0 3 0 0,-4-4 6 0,-1 0 1 15,5-4 0-15,-4 1 0 0,8-5-3 0,-13 1-1 16,9-5 0-16,0 1 0 0,-4-4-15 0,-1-4 0 15,1 0 8-15,0-4-8 0,-5 0 0 0,5-3 0 16,-1-5 0-16,1 1 0 0,-9-5 0 0,4 5 0 16,-4 3 0-16,5 1 0 0,3-1 0 0,-8 4 0 15,0 4 0-15,0 4 0 0,0 0 0 0,-8 4 0 16,8-1 0-16,-5 9 0 0,5-1 0 0,0 8 0 0,0 0 0 0,0 0 0 16,0 0 8-16,0 0-8 0,-4 11 11 0,4 1-11 15,-9-1 15-15,9 5-4 0,0 3-1 0,0 4 0 16,0 4 2-16,0-1 0 0,9 5 0 0,-9 0 0 15,4-1 2-15,1 1 1 0,3-4 0 0,-8 3 0 16,4-3-7-16,1 0-8 0,-1 0 11 0,5 0-11 16,-5-4 8-16,0-4-8 0,5 0 0 0,0-4 0 15,-1-3-46-15,-4-5-13 0,5 1-2 0,0-8-1 16,-1 0-244-16,-8 0-49 0</inkml:trace>
  <inkml:trace contextRef="#ctx0" brushRef="#br0" timeOffset="206376.9765">17656 14716 1382 0,'0'-4'123'0,"0"4"-99"15,0 0-24-15,0 0 0 0,0 0 264 0,0 0 48 16,0-3 10-16,-13-5 2 0,9 4-196 0,-5-4-40 15,0 5-7-15,1-1-1 0,-5 4-54 0,0 0-10 16,4 0-3-16,1 0 0 0,-1 0-4 0,-4 4-1 16,0-4 0-16,5 3 0 0,3 5-8 0,1-4-11 15,-5 4 3-15,9-8 0 0,13 11 8 0,-8 1 0 16,-5 3 0-16,0 0 0 0,8 1 65 0,1-1 15 16,-1 0 4-16,1 4 0 0,-5 0-30 0,5 1-6 15,4-5 0-15,0 4-1 0,-9 0-14 0,5 4-2 0,-1-4-1 0,1 1 0 16,-5-1-15-16,-4 0-3 0,5 0-1 0,-5 0 0 15,0 4-11-15,-5-4 0 0,5 0 0 0,-4 1 0 16,0-5 0-16,-1 4 0 0,-3-7 0 0,3 3 0 16,-3-4 0-16,8-3 0 0,-17 0 0 0,8-5 0 15,-4 1-12-15,4-4 0 0,1-4-1 0,-1 1 0 16,1-5-118-16,-1 0-23 0,0-3-5 0,9 3-1213 16</inkml:trace>
  <inkml:trace contextRef="#ctx0" brushRef="#br0" timeOffset="207129.1834">17742 14881 691 0,'9'-4'61'0,"-9"4"-49"16,4 4-12-16,-4 0 0 0,4 0 339 0,5-1 65 15,-9 5 12-15,0 4 4 0,0-1-232 0,0 1-47 16,0 7-9-16,4 0-1 0,-8-4-75 0,4 4-14 15,0 4-3-15,0-4-1 0,0 1-24 0,0 3-5 16,0-4-1-16,0 0 0 0,0-8-8 0,4 5 0 16,-4-9 0-16,4 5 0 0,-4-12 8 0,13 4-8 15,-4 0 8-15,0-1-8 0,-9-3 13 0,4-3-2 16,9-1-1-16,-9-4 0 0,9 4 16 0,-9-3 3 16,5-1 1-16,0 0 0 0,-1 1-2 0,1-1-1 0,-1-7 0 15,-3 3 0-15,3-7-18 0,-3 4-9 0,-1-1 10 0,5 1-10 16,-5-4 8-16,-4 0-8 0,9 0 0 0,-5-1 9 15,0 5-9-15,0 4 0 0,1-1 0 0,3 4 0 16,1 1 10-16,0 3-10 0,-1 4 12 0,1 4-12 16,0-4 18-16,3 7-3 0,-7 1-1 0,8 4 0 15,-9 3-14-15,0 0 11 0,5 1-11 0,4 3 10 16,-5 0-10-16,-3 0 0 0,8 0 0 0,-9-4 8 16,0 5-8-16,5-5 0 0,-9 4 0 0,9-4 0 15,-5 5 0-15,4-9 0 0,-8 4 0 0,9-3 0 16,0-1 0-16,-9-3 0 0,0-8 0 0,0 0 0 15,0 0-21-15,0 0-10 0,0 0-1 0,13 0-1 0,-13 0 53 0,13-8 12 16,-1-3 1-16,-7 3 1 0,8-7-34 0,-13 3 0 16,0-3 0-16,0 0 0 0,8 3 0 0,-3 1 0 15,-5-5 0-15,0 5 0 0,0 3 8 0,4 1-8 16,-4-1 0-16,0 8 0 0,0-8 9 0,0 8-9 16,0 0 0-16,0 0 9 0,0 0 13 0,13-4 2 15,-13 4 1-15,13 0 0 0,0 0-35 0,0 4-7 16,0 4-2-16,0 0 0 0,-9-1 31 0,4 5 5 15,1 3 2-15,0-3 0 0,-1 3-19 0,1-4 0 16,0 9 0-16,-5-9 0 0,0 4-12 0,0-7-5 16,1 0-2-16,-5-8 0 0,0 0 31 0,0 0 5 15,0 0 2-15,8 0 0 0,-8 0-31 0,13-4-5 16,-8-4-2-16,-1-3 0 0,5-5 19 0,-5 5 0 16,4-4 0-16,1-1 0 0,-5 1 0 0,9 0 0 15,-13-1 0-15,9 5 0 0,0-5 0 0,-1 5 0 16,1 3 0-16,-1 1 9 0,5 3 5 0,-8 0 1 0,8 0 0 0,0 4 0 15,-5 0-15-15,9 4 0 0,-8 0 0 0,8 3 0 16,-4 1 54-16,4 0 8 0,5-1 2 0,-5 5 0 31,5-1-74-31,-1 1-14 0,-4 3-4 0,9-3 0 0,0-1 19 0,-9 1 9 0,-4-5-10 0,5 5 10 16,-1-8-83-16,-17-4-10 0,0 0-3 0,0 0-869 16,0 0-175-16</inkml:trace>
  <inkml:trace contextRef="#ctx0" brushRef="#br0" timeOffset="211458.171">16893 15727 460 0,'0'0'20'0,"0"0"5"0,0-7-25 15,0-5 0-15,0 5 0 0,0-1 0 0,0-4 480 0,0 5 90 16,0-5 18-16,0 5 4 0,0-1-365 0,0 8-74 15,0-8-14-15,0 8-3 0,0-7-56 0,0 7-12 16,0 0-1-16,0 0-1 0,0 0-23 0,0 0-5 16,0 0-1-16,0 0 0 0,4 11-18 0,5 1-4 15,-9 3-1-15,0 0 0 0,4 1-14 0,-4 3 9 16,0 0-9-16,13 8 8 0,-13-4-8 0,0 4 0 16,5-1 9-16,-1 5-9 0,-4 3 0 0,4-3 0 15,1 0 0-15,-1-4 8 0,-4-4-8 0,0-4 0 16,0 0 0-16,4-4 0 0,-4 0 0 0,4 1 0 15,5-5 0-15,-9 1 8 0,4-1-8 0,-4-11 8 16,0 0-8-16,0 0 8 0,13 4-8 0,-8 0 0 16,-5-4 0-16,13-8 8 0,-5 1-8 0,5-5 0 15,-4 1 0-15,-1-5 8 0,1-3-8 0,4 0 0 16,-13-8 0-16,8 0 0 0,1-7 0 0,-9 3 0 16,4 1 0-16,-4-1 0 0,0 4 0 0,0 0 0 0,0 4 0 0,-4 0 0 15,4 8 0-15,0-4 0 0,0 7 0 0,0 5 0 16,0-1 0-16,0 8 0 0,0 0 0 0,0 0 0 15,0 0 0-15,0 0 0 0,0 0 0 0,-9 8 8 16,1-1-8-16,8 5 0 0,-13-1 0 0,9 5 8 16,-5 3-8-16,0 0 0 0,5 8 0 0,-5 0 0 15,5-1 0-15,-4 1 0 0,3 0 0 0,-3 4 0 16,3-8 0-16,-3 0 0 0,3 0 0 0,1-4 0 16,-5 0 0-16,1-4 0 0,4-3 0 0,-1-1 0 15,-3-3 8-15,3 0-8 0,-3-5 8 0,-1 1-8 16,0 0 8-16,1-4-8 0,4-4 8 0,-5 0-8 0,0-3 0 15,1 3-15-15,3-8 3 0,1 1 0 0,-9-4 12 0,4-1 15 16,5 5-3-16,0-5-1 16,-5 1-135-16,9 0-26 0,-8 7-6 0</inkml:trace>
  <inkml:trace contextRef="#ctx0" brushRef="#br0" timeOffset="211998.0887">16355 16888 2379 0,'4'19'105'0,"-4"-19"23"0,4 12-103 0,0-5-25 0,-4-7 0 0,0 0 0 15,0 0 116-15,0 0 19 0,0 0 3 0,0 0 1 16,0 0-23-16,0 0-5 16,-4-7-1-16,0-9 0 0,4 1-55 0,-4-8-11 0,4 0-3 0,-5-8 0 15,5 5-19-15,-4-1-4 0,4 0-1 0,0 4 0 16,-4 0-5-16,4 8-2 0,0-1 0 0,0 1 0 0,0 4-10 0,0 7 10 15,0 4-10-15,0 0 10 0,0 0-10 0,4 7 0 16,0 5 9-16,5 7-9 0,-5 0 0 0,0 12 0 16,1-4 0-16,3 3 0 0,-8 1 0 0,0-1-10 15,5 1 10-15,-5-4 0 0,0-4 0 0,0 0-8 16,-5-8 8-16,5 1 0 0,0-5 0 0,0-11 0 16,0 0-8-16,0 0 8 0,0 0 0 0,0 0 0 15,0 0 0-15,0 0 0 0,0-8 0 0,0-3 0 16,0-4 0-16,0-5 9 15,0 1-9-15,0-4 10 0,0-4-10 0,5 1 10 0,-1-5-2 0,-4 8-8 16,4-4 12-16,1 4-4 16,-1 4-8-16,0 0 8 0,-4 0-8 0,9 3 8 0,-5 1-8 0,5 4 0 15,-1 3 0-15,1 0-11 16,0 5-46-16,12 3-10 0,-12 0-1 0,8 3-1 16,0 5-127-16,0 0-26 0,1-1-5 0</inkml:trace>
  <inkml:trace contextRef="#ctx0" brushRef="#br0" timeOffset="212993.4813">16941 16612 2502 0,'0'0'111'0,"0"0"22"0,0 0-106 0,0 0-27 0,-5-4 0 0,1 1 0 16,-5-1 124-16,9 4 20 0,-13 4 4 0,9-1 1 15,-5 5-88-15,5 0-17 0,-4 3-4 0,-1 4-1 16,0 1-22-16,1 3-4 0,-1 4-1 0,0 4 0 15,5-4-12-15,0 4 11 0,-1-1-11 0,-3 1 10 0,8-4-10 0,0 4 8 16,0-8-8-16,0 4 8 0,0-8-8 0,4 1 0 16,0-5 9-16,1 1-9 0,-5-12 14 0,4 7-2 15,-4-7 0-15,0 0 0 0,13 4 12 0,-13-4 3 16,9 0 0-16,-1-4 0 0,-8 4-9 0,9-7-2 16,0-1 0-16,-1-3 0 0,5-5-8 0,-13 5-8 15,4-8 12-15,1-1-12 0,3 1 8 0,-8-4-8 16,0 0 0-16,5 4 0 0,-5-4 0 0,4 4 0 15,0 4 0-15,1-1 0 0,-1 1 8 0,0 7-8 16,0 1 0-16,5 3 0 0,-9 4 0 0,9 4 0 16,-1 0 0-16,-3 7 0 0,3 1 0 0,-3 3 0 15,3 0 0-15,-4 1 0 0,5 3 0 0,-9 0 0 16,4-4 0-16,1 4-9 0,-1 0 9 0,0-3-10 16,1-1 10-16,-1 0-10 0,0 1 10 0,5-9 0 15,-9 1-9-15,0 0 9 0,0-8 0 0,0 0 0 16,0 0 0-16,0 0 0 0,0 0 0 0,0 0 0 0,8-4 0 0,1 4 0 15,-5-12 0-15,1 5 0 0,-1-9 0 0,0 1 0 16,1 0 0-16,-5-1 0 0,4-3 0 0,0 0 8 16,5 0-8-16,-9 0 0 0,0 4 9 0,8-5-9 15,1 5 0-15,-9 4 8 0,4-1-8 0,5 4 0 16,0 1 0-16,-5-1 9 0,0 4-9 0,9 0 0 16,0 4 12-16,-9 4-4 0,9 4 0 0,0 3-8 15,-4 1 11-15,0-4-11 0,-1 3 10 0,9 4-10 16,-4 5 0-16,5-5 8 0,-6 0-8 0,6-3 0 15,-1 3 0-15,0-4 0 0,5 1-12 0,-14-4 12 16,10-5-35-16,-6 1 0 0,6-4 0 0,-1 0 0 16,-8-4-35-16,8 1-7 0,-4-5-2 0,4 0 0 15,-4 1-2-15,-4-5-1 0,8 4 0 0,0-3 0 16,-13 3 42-16,9-3 9 0,-4-1 2 0,4 1 0 0,-9-4 29 0,0 3-9 16,1-3 9-16,3-1 0 0,-8-3 0 0,0 0 17 15,0 0-2-15,0 0-1 0,-4 4 8 0,0-1 2 16,-1 1 0-16,-3 0 0 0,-1 7 0 0,1 0 0 15,-1 4 0-15,0 4 0 0,5 4 0 0,-9 0 0 16,9 8 0-16,-5 3 0 0,9-4 0 0,-4 9 1 16,-9 2 0-16,9 1 0 0,8 0-1 0,-4 0 0 15,-4 0 0-15,-1 4 0 0,5 0-4 0,0-4-2 16,9 0 0-16,-5-4 0 0,1 4-1 0,-1-8 0 16,9 1 0-16,-9-5 0 0,0-3-4 0,5-4-1 15,0 3 0-15,4-7 0 0,-5-3-4 0,5-1 0 16,-4-8-8-16,4 5 12 0,0-9-4 0,-5-3-8 15,1 0 11-15,4-4-11 0,-5-4 11 0,1-3-11 0,0-5 10 16,-5 1-10-16,9-1 10 0,-13-3-10 0,4 3 10 0,-4 1-10 16,4-1 10-16,1 5-10 0,-5-1 10 15,0 0-10-15,0 9 10 0,-5-1-10 0,5 0 10 0,0 7-10 16,-4 1 9-16,4 0-9 0,0 3 8 0,-4 4-8 16,4 8 8-16,0 0-8 0,0 0 8 0,0 0-8 15,0 0 12-15,0 0-2 0,0 0-1 0,0 16 0 16,4-1 2-16,0 4 0 0,1 4 0 15,3 4 0-15,-3 4-11 0,8-1 0 0,-5 5 0 0,1 3 0 16,4 0 0-16,0 1 16 0,0-1-2 0,-5 4-1 16,5 0-13-16,0-7 0 0,-4-1 0 0,4-7 0 15,4-4-17-15,-9-4-10 0,1-4-1 0,0-7-1 16,-5-8-172-16,5-4-35 0</inkml:trace>
  <inkml:trace contextRef="#ctx0" brushRef="#br0" timeOffset="214685.7151">15687 14471 2876 0,'0'0'64'0,"0"0"12"0,0 0 4 0,-13 0 0 16,4 0-64-16,0 0-16 0,1 4 0 0,-5-4 0 16,9 4 55-16,-14 0 8 0,5-4 1 0,5 3 1 15,-9 1-52-15,4 0-13 0,-5 0 0 0,1 0 0 0,0 3 0 0,0 5 0 16,4-1 0-16,-9 1 0 0,9-1 0 0,-4 5 0 16,4-1 0-16,0 4 0 0,-4-4 54 0,8 1 8 15,1-5 2-15,-5 5 0 0,4-1-52 0,1 0-12 16,-1 4 0-16,0 1 0 0,1-1 0 0,-1 8 0 15,1-4 0-15,-1 3 0 0,5-3 0 0,-1-4 0 16,5 1 0-16,-4-1 0 0,4-4 21 0,4 0 2 16,1 1 0-16,-1-5 0 0,0 1-15 0,1-1-8 15,3-3 10-15,1 0-10 0,-1-5 9 0,1 1-9 16,4 4 8-16,0-4-8 0,0 3 0 0,-5 5 8 16,5-5-8-16,0 9 0 0,9-1 0 0,-5 0 0 15,-8 1 0-15,-1 3 0 0,-3 0 0 0,3-4 0 16,1 5 0-16,-9 3 0 0,0-4 0 0,4 0 0 15,0 4 0-15,-4 0 0 0,-4-4 0 0,4 4 0 16,-4-4 0-16,4 0 0 0,-9 0 0 0,1-3 0 0,-1 3 8 0,5 0-8 16,-5-4 14-16,-4 1-2 0,9-1-1 0,-9 4 0 15,0-7 0-15,4 3 0 0,5-4 0 0,-13 1 0 16,8-4 1-16,1 3 1 0,-5 1 0 0,4-5 0 16,0 1-1-16,1 0-1 0,8-8 0 0,-13 7 0 15,4-3-2-15,9-4 0 0,0 0 0 0,0 0 0 16,0 0-9-16,0 0 10 0,0 0-10 0,0 0 10 15,0 0-7-15,0 0-3 16,0 0 0-16,0 0 0 0,0 0-26 0,9 0-5 0,4-4-1 0,-5 0 0 16,5 4 52-16,0-3 9 0,-4-1 3 0,4 0 0 0,-5 4-24 15,1 0-8-15,4 0 0 0,-13 0 0 0,9 4 0 16,-5 3 0-16,9 1 0 0,-9 7 0 16,9-3 0-16,-13 3 0 0,4 0 0 0,1 5 0 15,-1 3-28-15,-4 0-3 0,4 0 0 0,-4 3 0 0,0 1 51 0,-4 0 9 16,0 4 3-16,-1-1 0 15,1 1-32-15,4 0 0 0,0 3 0 0,-9 0 0 0,5 5 0 0,4-1 0 16,-4-3 0-16,4 7 8 0,0-4-8 0,4 0 0 16,-4 4 0-16,4-3 0 15,-4-1-26-15,9 0-5 0,-9-3-1 0,0 3 0 0,9 0 52 0,-1-3 9 16,-3-1 3-16,-1 1 0 0,9-5-32 0,-9-3 0 16,5-4 0-16,-5 0 0 0,0-4 0 0,14 1 0 15,-14-9 0-15,9-3 8 0,-9 3-8 0,5-7 0 16,-1-4 0-16,10 0 0 15,-18-4-28-15,17-7-3 0,-13-1 0 0,5-3 0 16,-1 3-184-16,-3 1-37 0</inkml:trace>
  <inkml:trace contextRef="#ctx0" brushRef="#br0" timeOffset="215766.645">14846 15429 633 0,'0'0'56'0,"0"0"-44"15,0 0-12-15,0 0 0 0,-13 0 398 0,5 3 78 16,-1-3 15-16,1 4 3 0,3-4-262 0,-8 0-53 16,13 0-11-16,-4 4-1 0,4-4-71 0,-13-4-13 15,9 4-3-15,-5-7-1 0,5 3-35 0,0 0-6 16,-1-4-2-16,5 1 0 0,0 7 4 0,0-8 0 16,0 0 0-16,0 1 0 0,0-1-26 0,0 0-5 15,0 1-1-15,9-1 0 0,0 4-8 0,-1 0-11 16,-8 4 3-16,13-3 0 0,-9-5 8 0,9 8 0 15,-4-4 0-15,4 4 0 0,4 0 20 0,-13 4 5 16,-4-4 2-16,13 4 0 0,-13-4-27 0,9 7 0 16,-9-7 0-16,9 16 0 15,-9-5-16-15,0 5-9 0,0 3-2 0,0 0 0 0,-5 4 39 0,-3 0 8 0,3 4 2 0,-3-1 0 16,-1 1-22-16,-4 0 0 0,0-4 0 0,5 0 0 16,-5 0 0-16,4-4 0 0,-8 0 0 0,4-3 8 15,-4-1-8-15,8-4 0 0,-8 1 0 0,4-4 0 16,4-1 0-16,-4-3 8 0,0 4-8 0,5-4 8 15,3-1-8-15,5-3 9 0,0 0-9 0,0 0 10 16,0 0-10-16,0 0 0 0,0 0 0 0,0 0 0 16,0 0 0-16,0 0 0 0,0 0 0 0,13 0 3 15,0-3-3-15,0 3 0 0,0-4 0 0,0 4 0 16,4 0 0-16,-4 0 0 0,5 0 0 0,-6 0 0 0,6 0 0 16,-5 4 0-16,-5-1 0 0,5 5 0 0,0 0 0 0,-13 3 0 15,9 1 0-15,-5-1 0 0,-4 4 0 0,0 1 0 16,-4 3 0-16,4 4 0 15,-9-4-26-15,9 8-5 0,-17-4-1 0,8 4 0 0,1 3 51 0,-5-7 9 16,4 4 3-16,-8-4 0 0,8 0-31 0,-4-4 8 16,-4 0-8-16,-5 1 4 0,5-5-4 0,4 0 0 15,-4-3 0-15,4 3 0 0,0-4 0 0,-4-3 0 16,8-4 0-16,1 4 0 0,8-8 0 0,0 0 0 16,0 0 0-16,0 0-1092 15,0-12-219-15</inkml:trace>
  <inkml:trace contextRef="#ctx0" brushRef="#br0" timeOffset="237873.9758">20974 16857 403 0,'0'0'36'16,"0"0"-36"-16,8-4 0 0,-8 4 0 15,0 0 256-15,0 0 44 0,0 0 8 0,0 0 3 16,0 0-137-16,0 0-27 0,-8-3-6 0,-1-1-1 16,0 0-40-16,-8 4-8 0,4 0-1 0,-4 0-1 15,0 0-25-15,-5 0-5 0,5 0 0 0,-9 0-1 0,5 0-1 0,-5 0 0 16,-4 0 0-16,-1-4 0 0,1 4-1 0,-4-4 0 16,-1 4 0-16,-3-7 0 0,-6 3-20 0,6 4-4 15,8-4-1-15,-5 0 0 0,-4 4-1 0,5 0-1 16,-5 0 0-16,0-4 0 0,9 4-13 0,-4 0-2 15,3 0-1-15,1-3 0 0,4 3 1 0,-8 0 0 16,4-4 0-16,0 0 0 0,-5 0 1 0,1 4 1 16,-1-4 0-16,-4-3 0 0,1 7-17 0,-5 0 0 15,-5-4 0-15,1 4 0 0,-1 4 10 0,1-1-2 16,-5 1 0-16,9 0 0 0,4-4 0 0,5 0 0 16,-5 0 0-16,9-4 0 0,4 4-8 0,-13-4 0 15,5 1 0-15,4-1 0 0,-5 0 0 0,5 0 12 0,0 0-12 0,4 0 12 16,-13 1-12-16,9 3 10 0,4-4-10 0,-4 4 10 15,4-4-10-15,9 4 0 0,-13-4 9 0,8 0-9 16,5 0 8-16,4 4-8 0,0-3 8 0,0 3-8 16,0-4 0-16,5 4 0 0,8 0 0 0,-13 0 8 15,4 0-8-15,-4-4 0 0,0 4 0 0,5 0 0 16,8 0 0-16,0 0 8 0,-5 0-8 0,-7 0 0 16,12 0 9-16,0 0-9 0,-5 4 12 0,-3-4-12 15,3 4 8-15,5-4-8 0,-4 0 0 0,4 0 0 16,0 0 9-16,0 0-9 0,0 0 0 0,0 0 9 15,0 0-9-15,0 0 0 0,0 0 0 0,0 0 0 16,0 0 0-16,0 0 8 0,4 11-8 0,-4-11 0 16,0 8 0-16,0 3 0 0,0 1 8 0,0-5-8 15,0 5 0-15,0-1 0 0,0 1 9 0,0-5-9 16,0 5 0-16,0-1-15 0,0-3 3 0,-4 0 0 0,4 3 35 0,0 1 7 16,0-1 2-16,-4 5 0 0,4-5-32 0,-5 4-13 15,5-3 1-15,0 7 0 0,-8-4 12 0,3 5 0 16,5-1 0-16,0 0 0 0,-13 0 0 0,13 0 0 15,-4 0 0-15,4 4 0 0,0 0 0 0,0-4 0 16,-8 8 0-16,8-4 0 0,8-4 0 0,-8 0 10 16,-8 1-2-16,3-5 0 0,5 4-8 0,-4 0 0 15,-5 0 0-15,1 4 0 0,3-3 0 0,-8-1 0 16,9 0 0-16,4 0 0 0,-13-4 0 0,9 4 0 16,0-3 0-16,4 3 8 0,-5-8-8 0,1 5 12 15,4-5-12-15,0 5 12 0,0-5-12 0,0 1 0 16,0-1 0-16,0 4 0 0,4-3 0 0,-4-1 0 0,0 1 0 0,0 3 0 15,-4-3 0-15,4-1 0 0,4 4 0 0,-8-3 0 16,0-1 0-16,-1 1 0 0,5 3 0 0,0 1 0 16,0-1 0-16,0 4 0 0,5-4 0 0,-5 1 0 15,0 3 0-15,0 0 0 0,0 0 0 0,4-4 0 16,0-3 0-16,1-1 0 0,-5 1 0 0,8-4 0 16,5 3 11-16,-9 1-3 0,-8-1-8 0,4-11 12 15,0 12-12-15,0-1 0 0,0-11 0 0,0 12 0 16,0 3 0-16,0-4 0 0,0-11 0 0,0 12 0 15,0-1 0-15,0 1 0 0,0-12 0 0,0 11 0 16,0 1 0-16,0-5 0 0,0-7 0 0,0 8-10 16,9 4 10-16,-9-12 0 0,0 7 0 0,8 1 0 15,-8 0 0-15,0-8 0 0,0 0 0 0,5 7 0 16,-5-7 0-16,4 12 0 0,0-5 0 0,-4-7 8 0,0 0-8 16,5 8 0-16,-5-8 0 0,0 0 0 0,0 0 0 0,4 8 0 15,0 3 0-15,-4-11 8 0,5 4-6 0,-5-4-2 16,8 8 0-16,1-1 0 0,8-3 0 0,-4 0 0 15,-13-4 0-15,0 0 0 0,9 8 0 0,-1-1 0 16,-3-3 0-16,-1 4 0 0,-4-1 0 0,8-3 0 16,-8-4 0-16,5 8 0 0,3 0 0 0,-3-1 0 15,3 1 0-15,-3 0 0 0,3-1 0 0,5 1 0 16,-4 0 0-16,-1-1 0 0,5 1 0 0,0 0 0 16,0 3 0-16,0-3 0 0,9-4 0 0,-5-1 0 15,4 5 0-15,5 0 0 0,-4-4 0 0,4 3 0 16,4-3 0-16,-4 4 0 0,4-4 0 0,0 3 0 0,0-3 0 0,0 0 0 15,0 3 0-15,5-3 0 0,-5 0 0 0,-4 0 0 16,4-4 0-16,-4 4 0 0,4-4 0 0,9 4 0 16,-9-4 0-16,5 0 0 0,3 0 0 0,1 0 0 15,4-4 0-15,-4 4 0 0,-9 0 0 0,5-4 0 16,-1 4 0-16,5 0 0 0,-5-4 0 0,1 4 0 16,-5 0 0-16,4 0 0 0,-3 0 0 0,-6 0 0 15,6-4 0-15,-6 4 0 0,6-4 0 0,-10 1 0 16,1 3 0-16,4-4 0 0,-1 8 0 0,-3-4 0 15,4-4 0-15,0 4 0 0,-5 4 0 0,5-4 0 16,-4-4 0-16,3 4 0 0,-12 0 0 0,5-4 0 16,8 0 0-16,-14 4 0 0,14 0 0 0,-4 0 0 15,4 0 0-15,0-4 0 0,-5 4 0 0,5-3 0 16,0 3 0-16,-5-4 0 0,1 4 0 0,-1 0 0 0,-3 0 0 16,3-4 0-16,1 4 0 0,-5 0 0 0,5 0 0 0,-5 0 0 15,0 0 0-15,0 0 0 0,5-4 0 0,-5 4 0 16,0 0 0-16,-4-4 0 0,4 0 0 0,-4 1 0 15,0 3 0-15,0-4 0 0,-8 4 0 0,7-4 0 16,-3 0 0-16,-5 0 0 0,1 0 0 0,3 1 0 16,-3 3 0-16,3-4 0 0,1 0 0 0,-5 0 0 15,-4 4 0-15,9-8 0 0,-1 5 0 0,1-5 0 16,-9 8 0-16,4-4 0 0,9-4 0 0,-13 5 0 16,5-5 0-16,-5 4 0 0,4-4 0 0,-4 1 0 15,4-1 0-15,0 0 0 0,-4-3 0 0,0-1 0 16,5 1 0-16,-5-4 0 0,0 3 0 0,0-3 0 0,0-4 0 0,0 0 0 15,4 3 0-15,0-3 0 0,-4 0 0 0,0 4 0 16,0-8 0-16,0 7 0 0,0-3 0 0,0 0 0 16,9 4 0-16,-9-4 0 0,0-1 0 0,0-3 0 15,0 0 0-15,0 0 0 0,0 0 0 0,0 0 0 16,0-3 0-16,0 7 0 0,0-4 0 0,-9 3 0 16,5-3 0-16,0 4 0 0,-1 0 0 0,-3 0 0 15,4-4 0-15,-1 4 0 0,-3-4 0 0,3 4 0 16,1-4 0-16,-5-4 0 0,1 0 0 0,-1-4 0 15,9 1 0-15,-4-1 0 0,0 1 0 0,-1-5 0 16,5 1 0-16,0-1 0 0,-8 1 0 0,8-1 0 16,0-3 0-16,0 0 0 0,8 3 0 0,-8 1 0 15,5-5 0-15,-1 1 0 0,-4 0 0 0,4-1 0 16,-4 9-32-16,0-1-5 0,-4 8-2 0,0 12-1029 16,-1 3-207-16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00:04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5772 11514 691 0,'0'0'61'0,"0"0"-49"16,0 0-12-16,0 0 0 0,0 0 350 0,0 0 67 16,0 0 14-16,-5-7 2 0,1 3-250 0,4 0-51 15,-8-4-9-15,-1 4-3 0,5-3-68 0,-5 7-15 16,0-4-2-16,9 4-1 0,-17-4-9 0,4 0-1 16,9 4-1-16,-13 0 0 0,4 0 6 0,4 4 2 15,-4 0 0-15,5 4 0 0,-5-1 1 0,-5 5 0 16,10-1 0-16,-5 1 0 0,9 3-9 0,-14-3-2 15,5 3 0-15,0-4 0 0,1 5-8 0,-1-1-1 16,0-4-1-16,-5 5 0 0,6-5-3 0,-1 5-8 16,8-5 12-16,-21 4-4 0,14 1-8 0,-6-5 0 15,5 5 0-15,5-5 8 0,-5 4-8 0,-4-3 0 16,4 3 0-16,4-3 0 0,5 7 0 0,-9-8 8 16,0 5-8-16,9-1 0 0,-5 0 20 0,0 1-2 15,9-1 0-15,-8 4 0 0,8 0-18 0,0 0-17 0,0 1 3 0,0-1 1 16,0-4 13-16,0 4 0 0,0 4 0 0,0-4 10 15,0-3-1-15,0-5 0 0,8 8 0 0,-8-3 0 16,0 7-9-16,9-4 0 0,0 4 0 0,-9-12 0 16,4 8 0-16,4-3 0 0,10-1 0 0,-14 0 8 15,5 1 9-15,-5-5 2 0,5 1 0 0,-5 7 0 16,9-8-7-16,0 5 0 0,-9-5-1 0,5-3 0 16,8 3-2-16,-8-3 0 0,-1 3 0 0,5-3 0 15,4-4-9-15,-8 3 8 0,8 1-8 0,-4-4 8 16,4 0-8-16,1 3 8 0,-10-3-8 0,9-4 8 15,-4 8-8-15,-4-8 8 0,4 0-8 0,0 0 8 0,0 0-8 0,0 0 0 16,0 0 0-16,-5 0 8 0,5-4-8 0,4 0 0 16,-8 4 0-16,8-4 0 0,-8 1 0 0,12 3 0 15,-12-4 8-15,8 0-8 0,0 0 0 0,1 0 0 16,3 0 0-16,-4-3 8 0,1 3-8 0,8-4 0 16,-9 1 0-16,9-1 0 0,-13-7 0 0,12 3 0 15,-12-3 0-15,13 0 0 0,-17-5 0 0,8 1 0 16,-17 0 0-16,13 0 0 0,-9-4 0 0,9 4 0 15,-8-4 0-15,3 4 0 0,1-4 0 0,8 4 0 16,-8-1 0-16,-1 1 0 0,-3 4 0 0,7-4 0 16,-7 3 0-16,3 1 0 0,-8-4 0 0,0 7 0 15,9-3 0-15,-9 4 0 0,0-1 0 0,4 1 0 16,-4-5 12-16,0 5-4 0,0-4-8 0,0-1 0 16,0 1 0-16,-4-4 0 0,-5 0 0 0,9 3-9 15,-13-3 9-15,5 4-13 0,-1 0 13 0,-4-1 0 0,9-3 0 0,-9 4 0 16,0-1 0-16,0 1 8 0,-4-4-8 0,-5 4 0 15,5-1 9-15,-9 1-9 0,5 3 0 0,-5-7 9 16,9 8-9-16,-13-1 10 0,8 5-10 0,0-1 10 16,-3 0-10-16,7 5 8 0,-7-1-8 0,7 0 8 15,5 4-8-15,-8 4 0 0,8 0 9 0,0-1-9 16,4 1 0-16,1 0 8 0,-5 4-8 0,4-4 0 16,1-4 0-16,-1 0 0 0,5 0-12 0,4 0 4 15,0 0-177-15,0 0-35 0,0-8-8 0</inkml:trace>
  <inkml:trace contextRef="#ctx0" brushRef="#br0" timeOffset="1074.4315">6892 10603 576 0,'0'0'25'0,"0"0"6"0,0 0-31 0,0 0 0 16,0 0 0-16,0 0 0 0,0 0 438 0,0 0 82 15,0 0 16-15,0 0 3 0,0 0-324 0,0-4-65 16,0-4-13-16,-4 4-2 0,-5 1-62 0,5-1-12 16,-5 4-2-16,1-4-1 0,3 4-21 0,-8 4-4 15,-4-4-1-15,0 7 0 0,-5 1-16 0,-3 7-3 16,3 1-1-16,5 7 0 0,-13-4-2 0,12 8-1 0,-12-4 0 0,0 3 0 15,0 1-9-15,4 4 8 0,0-1-8 0,-8 9 8 16,-1-1-8-16,9 4 0 0,0 0 0 0,5 0 8 16,-5-3-8-16,9-5 0 0,-9 5 9 0,13-5-9 15,-8 0 0-15,3-3 8 0,5 4-8 0,-4-1 0 16,0-3 0-16,8-1 8 0,-8-3-8 0,4 4 0 16,0-8 0-16,5 0 0 0,-5 0 0 0,4 0 8 15,0-4-8-15,-4 0 0 0,13 0 0 0,-12 0 0 16,7 0 0-16,5-3 0 0,-8-5 0 0,3-3 0 15,1 0 0-15,-9-1 0 0,13-7 0 0,0 0 0 16,-9-4 0-16,5 1 0 0,-4-9 0 0,3-3 0 16,5-1 0-16,0-6 0 0,0-5 0 0,0-4 8 0,-8-3-8 0,8 7 12 15,-5-4-4-15,1 4 0 0,4 1 1 0,-9 3 1 16,9 3 0-16,0 1 0 0,-4 0-10 0,4 0 10 16,0 4-10-16,0 3 10 0,0-3-10 0,0-1 0 15,0 1 0-15,0 4 8 0,0-1-8 0,0 5 0 16,0-1 0-16,0 8 8 0,0 0-8 0,0 0 0 15,0 0 0-15,0 0 8 0,0 0-8 0,4 11 0 16,-4 1 0-16,9 3 8 0,-9 4-8 0,0 0 0 16,0 1 0-16,0-1 0 0,0 8 0 0,0-1 0 15,0-3 0-15,0 4 0 0,4-4 0 0,1 4 0 16,3-4-8-16,-8 4 8 0,0-4 0 0,0 0 0 16,0-4 0-16,0 0 0 0,-8 0 0 0,16 0 0 15,-8-3 0-15,5-1 0 0,3-4 0 0,-4-3 0 16,9-4 10-16,5 0-10 0,-5-8 20 0,4 0-2 15,0-4-1-15,5-3 0 0,-1 3-5 0,1-3 0 0,-1-1-1 0,5 1 0 16,-9-1-11-16,1 1 0 0,3 3 0 0,-12-3 0 31,4 7-30-31,8-4-11 0,-8 4-3 0,-4 1-1020 0,-9 3-204 0</inkml:trace>
  <inkml:trace contextRef="#ctx0" brushRef="#br0" timeOffset="2348.8905">7551 10135 2188 0,'0'0'97'0,"0"0"20"0,0 0-93 0,0 0-24 0,0 0 0 0,0 0 0 16,0 0 189-16,0 0 34 0,-4 12 6 0,-5-4 2 15,1-5-136-15,4 5-27 0,-14 0-6 0,1-1-1 16,4-3-26-16,4 4-6 0,-21-4-1 0,9 3 0 16,-1 1-28-16,1 0-13 0,3-5 1 0,-7 5 0 15,12-4 12-15,-5 4 0 0,6 3 0 0,-6 1 0 16,10-1 0-16,8 1 0 0,-18 3 8 0,10-4-8 0,4 1 8 0,-1-1-8 16,5 1 9-16,0 3-9 0,5-7 10 0,7 7-10 15,-7-3 10-15,8-1-10 0,0 1 10 0,4-1-10 16,9 1 10-16,0-1-10 0,8 1 8 0,0 3-8 15,-12-7 0-15,12 3 0 0,-16-3 8 0,3 3-8 16,9 1 0-16,-17-5 9 0,9 5 1 0,-5-4 0 16,-4 3 0-16,-4 1 0 0,-1 3-10 0,1-4 0 15,0 1 9-15,-9 3-9 0,0-3 0 0,0 3 9 16,-9-4-9-16,0 5 0 0,1-5 9 0,-1 1-9 16,-4 3 0-16,5-3 9 0,-10-5 2 0,1 5 0 15,8-5 0-15,-3 1 0 0,-6 0 0 0,-3-4 0 16,8-1 0-16,8 1 0 0,-16 0-11 0,8-4 0 15,9-8 9-15,-14 5-9 0,10-5 0 0,8 0 9 16,0-3-9-16,0 3 0 0,0-7 8 0,8 3-8 0,-3 1 0 0,8-5 0 16,-9-3 8-16,9 4-8 0,8-4 0 0,-12 3 0 15,8-3 0-15,-4 0 0 0,5 0 0 0,-6-4 0 16,1 0 0-16,0 0 0 0,5 0 0 0,-14 0 0 16,4-8 0-16,1 1 0 0,-9-1 8 0,9 4-8 15,-9 4 0-15,-9 0 0 0,9 0 0 0,-9 4 0 16,1 0 0-16,4 8 0 0,-14 3 0 0,5 4 0 15,0 0 0-15,1-3 0 0,-6 7 0 0,1 3 0 16,-5 1 11-16,5 4-11 0,0-4 10 0,0 0-10 16,4-1 0-16,-9 1 8 0,5 0-8 0,8 8 0 15,-12-5 0-15,17 1 0 0,4-8 0 0,0 11 0 16,-9 1-139-16,18-1-21 0,-9 1-4 0,13-1-1264 16</inkml:trace>
  <inkml:trace contextRef="#ctx0" brushRef="#br0" timeOffset="3227.4072">7844 10132 2412 0,'0'19'107'0,"0"-19"21"0,0 0-102 0,-8 7-26 16,8 1 0-16,0 4 0 0,-5-1 140 0,5 0 24 0,0 1 4 0,0-1 0 16,0-11-97-16,0 8-20 0,0 4-4 0,-8-1-1 15,8 4-32-15,0-3-6 0,0 3-8 0,0 1 11 16,0 3-3-16,0 0-8 0,8 4 12 0,-8-4-4 16,5 4 4-16,3 0 1 0,-8-4 0 0,9 8 0 15,-5-8 3-15,5 4 1 0,0-8 0 0,-9 5 0 16,8-1-17-16,-8 0 0 0,4 0 0 0,1-4 0 15,3 1 0-15,-8-5 0 0,5 1 0 0,-5-1 0 16,0-3 10-16,0-8-2 0,0 0 0 0,0 0 0 16,0 0 5-16,0 0 1 0,0 0 0 0,0 0 0 15,0 0 1-15,0-8 0 0,0 0 0 0,0-3 0 16,0 3-2-16,0-3 0 0,0-1 0 0,-5-3 0 16,5 3-1-16,-8-7-1 0,3 4 0 0,1-4 0 0,4 0-3 0,-8 3-8 15,8-7 12-15,0 4-4 0,0-8-8 0,0 4 0 16,0-3 9-16,0 3-9 0,0-4 8 0,0 8-8 15,8 0 8-15,-8-1-8 0,9 1 9 0,-1 4-9 16,-3 0 12-16,3 3-12 0,1-3 11 0,8-4-11 16,-8 7 10-16,4-3-10 0,4 3 8 0,0 5-8 15,0-1 0-15,1 0 9 0,8 1-9 0,-1 3 0 16,1 0 0-16,-9 4 0 0,1-4 0 0,3 8 0 16,-4 0 8-16,5 0-8 0,-13 0 0 0,4 3 0 15,-1 1 0-15,-3 0 0 0,4-1 0 0,-13-7 0 16,0 12 0-16,17-5 0 0,-17 5 0 0,5-1 0 15,-5-11 0-15,-5 12 0 0,5 3 0 0,-13 0 0 16,9 1 0-16,-5 3 0 0,-8 8 0 0,4-4 0 16,-4-4 0-16,-5 0 0 0,5 0 8 0,-9-4-8 15,13 1 8-15,-17-1-1 0,4 0-7 0,1-3 0 0,3-4 0 0,13 3 0 16,-4-3 0-16,1-1 0 0,3 1 0 0,0-4 0 16,1 0 0-16,3 0 0 0,-3-1 0 0,8 1 0 15,0-4 0-15,0 0 0 0,0 0 0 0,0 0 0 16,0 0 0-16,8 4 0 0,-3-8 0 0,3 0 0 15,5 1 0-15,9 3 0 0,-1-8 0 0,5 8 0 16,-9-8 0-16,9 4 0 0,4 1 0 0,9-1 0 16,0-4 0-16,-17 4 0 0,-1 0 0 0,9 1 0 15,-17 3 0-15,4 0 0 0,-17 0 0 0,9 0 0 16,8 3 0-16,-17-3 0 0,0 0 0 0,0 0 0 16,0 0 0-16,13 8 0 0,-13-8 0 0,0 8 0 15,5 3 0-15,-1-3 0 0,-4-8 0 0,0 11 0 0,0 1 0 0,0-1 0 16,-9 1 0-16,9-4 0 0,0 3 0 0,-8-3 0 15,3 3 0-15,-3-3 0 0,-1 3 0 0,-4 1 0 16,-8-1 0-16,-1 5 0 0,-12-5 0 0,12 4 0 16,-12 5 0-16,3-1 0 0,1-4 0 0,4 4 0 15,5-3 0-15,-1-1 0 0,5-4 0 0,8 1 0 16,-4-5 0-16,9 1 0 16,-4 0-91-16,8-8-17 0,0 0-4 0</inkml:trace>
  <inkml:trace contextRef="#ctx0" brushRef="#br0" timeOffset="10043.805">15988 15348 345 0,'0'0'31'0,"0"0"-31"16,0 0 0-16,0 0 0 0,0 0 184 0,0 0 32 15,9-4 5-15,-9 4 2 0,0 0-103 0,8 0-21 16,-8 0-4-16,0 0-1 0,9-3-15 0,-9 3-3 16,0 0-1-16,0 0 0 0,0 0-2 0,0 0 0 15,0 0 0-15,0 0 0 0,0 0-7 0,9-4-2 16,-9 4 0-16,0 0 0 0,0 0-4 0,0 0 0 15,4-4-1-15,-4 4 0 0,0 0-12 0,0 0-3 0,0 0 0 0,0 0 0 16,9 4-13-16,-9-4-3 0,0 0-1 0,0 0 0 16,0 0 0-16,0 0 0 0,4 11 0 0,-4-11 0 15,4 12-7-15,-4-1 0 0,0-11-1 0,5 12 0 16,-1-1-4-16,4 1-1 0,-8-1 0 0,0-11 0 16,0 15 8-16,5-3 2 0,-5-1 0 0,4 5 0 15,0-1-5-15,-4 0-1 0,0-7 0 0,5 4 0 16,-5-1 6-16,0 1 2 0,-5-1 0 0,5 1 0 15,-4-1-15-15,0-3-3 0,4 3-8 0,-5 1 12 16,5-1-12-16,-8-3 0 0,8 3 8 0,0-3-8 16,0 3 12-16,0-3-1 0,0 4 0 0,8-1 0 15,-8-3 0-15,0 3 0 0,5 1 0 0,-1-5 0 16,-4 5-3-16,4-1-8 0,-4 1 12 0,0-1-4 16,0 1-8-16,0-1 0 0,0 5-12 0,0-5 12 0,0 1 18 0,0-1 11 15,0 1 3-15,0-1 0 0,0 1-40 0,0-1-8 16,0 1-2-16,0-1 0 0,0 1 18 0,0-5 0 15,0 5 0-15,0-1 9 0,0 1-9 0,0-1 0 16,0-11 0-16,0 12 0 0,-4 3 0 0,0 0 0 16,-1-7 8-16,5 3-8 0,-8 1 0 0,8-1 0 15,-4 1 9-15,-1-1-9 0,5-11 8 0,0 12-8 16,-8-1 10-16,8-3-10 0,0-8 8 0,0 0-8 16,-5 12 0-16,1-1 0 0,0-3 9 0,-5 3-9 15,9-11 8-15,0 8-8 0,-9 3 0 0,9-3 8 16,0-8-8-16,0 12 0 0,-8-5 0 0,4 1 0 0,4-8 8 15,-9 8-8-15,9-8 0 0,0 11 0 0,-4-3 9 0,4-1-9 16,0 1 8-16,-5 0-8 0,1-1 8 0,0-3-8 16,4-4 0-16,0 12 0 0,-9-9 0 0,5 5 8 15,-1 0-8-15,5-8 0 0,-8 4 0 0,4 3 8 16,-1-3-8-16,5-4 0 0,-8 4 0 0,8-4 8 16,-5 8-8-16,-3-1 0 0,8-3 8 0,-13 0-8 15,13-4 0-15,-5 8 0 0,-3-5 0 0,4 5 0 16,4-8 0-16,0 0 0 0,-9 4 0 0,9-4 0 15,0 0 0-15,0 0 0 0,-9 4 0 0,9-4 0 16,0 0 0-16,0 0 0 0,0 0 0 0,-4 4 8 16,4-4-8-16,0 0 0 0,0 0 8 0,0 0-8 15,0 0 0-15,0 0 0 0,0 0 0 0,0 0 0 16,0 0 0-16,0 0 0 0,0 0 0 0,0 0 8 16,0 0-8-16,0 0 0 0,0 0 0 0,0 0-8 0,0 0 8 0,9 0 0 15,-1 3 0-15,9 1 0 0,-17-4 0 0,5 4 0 16,8-4 0-16,0 0 0 0,-5 4 0 0,9-4 8 15,-8 0-8-15,0 0 0 0,4 4 9 0,0-4-9 16,-1 0 12-16,-3 0-12 0,4-4 0 0,4 4 0 16,0 0 0-16,-8 0 0 0,0-4 0 0,4 4 0 15,4 0 0-15,-8 0 0 0,3 0 0 0,1 0 0 16,0 0 0-16,-4 0 0 0,4 0 0 0,0 0 8 16,0 0-8-16,0 0 10 0,4 0-10 0,-4 0 0 15,0 0 0-15,4 0 0 0,-4 0 0 0,4 0 0 16,0 0 0-16,1 0 12 0,3-4-12 0,1 0 0 15,-9 4 0-15,8 0 8 0,1 0-8 0,-1 0-14 16,-4 0 3-16,5 0 1 0,-5-3 10 0,5 3 0 0,-1 0 0 0,5-4 0 16,-9 4 0-16,1 0 0 0,3 0 0 0,-4 0 0 15,1 0 15-15,3 0-2 0,-8 0 0 0,4 0 0 16,1 0 5-16,-5 0 1 0,4 4 0 0,0-4 0 16,0 0-19-16,-4 0 0 0,4 3 0 0,9-3 0 15,-13 0 0-15,13 0 0 0,-9 0 0 0,9 0 0 16,-4-3 0-16,4 3-17 0,-1 0 3 0,-3 0 1 15,-1 0 13-15,1-4 0 0,4 4 0 0,0 0 0 16,-5 0 0-16,5-4-9 0,-4 4 9 0,4 0-12 16,4 0 12-16,-9 0 0 0,1 0 0 0,-1 0 0 15,5 0 0-15,-4 0 0 0,-5 0 0 0,0 0 0 16,5 0 0-16,-5 4 0 0,-4-4 0 0,4 0 0 16,0 0 0-16,1 0 0 0,-1 0 0 0,0 0 0 15,5 0 0-15,8 0 0 0,-17 0 0 0,13 0 0 0,-1 0 0 0,-3 0 0 16,4 4 0-16,-5-4 0 0,1 3 8 0,4-3-8 15,0 4 8-15,-9-4-8 0,9 4 0 0,4 0 0 16,-13 0 0-16,5-4-8 0,-5 4 8 0,4-1 0 16,1 1 0-16,0-4 0 0,-5 4 0 0,0-4 0 15,0 4 0-15,0-4 0 0,1 4 0 0,-1-4 0 16,4 4 0-16,-12-4 0 0,8 0 0 0,1 3 0 16,-1-3 0-16,0 0 0 0,-4 4 0 0,9-4 0 15,-10 0 0-15,14 0 0 0,-8 0 0 0,-1 0 0 16,4 0 8-16,1 0-8 0,-5 0 0 0,0 0 0 15,1 4 0-15,-6-8 0 0,6 4 0 0,8-4 8 16,-14 4-8-16,14 0 0 0,-8 0 0 0,3 0 0 16,5 0 0-16,-4 0 8 0,3 0-8 0,-12 0 0 0,13 0 0 0,-9 0 8 15,5 4-8-15,-5-4 0 0,0 0 0 0,-8 0 0 16,0 0 0-16,4 0 0 0,-13 0 0 0,8 0 0 16,1 4 0-16,4-4 0 0,-5 4 0 0,1-4 8 15,0 4-8-15,4-4 0 0,-9-4 0 0,-4 4 0 16,13 0 0-16,-5 0 8 0,1 0-8 0,0 0 0 15,4 0 0-15,-1-4 8 0,-3 4-8 0,4 0 0 16,4 0 0-16,-12 4 0 0,7-4 0 0,1 4 0 16,-4-4 0-16,8 3 0 0,-8-3 0 0,8 0 8 15,-4 0-8-15,-4 4 0 0,12 0 8 0,-4-4-8 16,1 4 0-16,-5-4 0 0,4 4 0 0,0-4 0 16,0 0 0-16,1 4 8 0,3-1-8 0,-12-3 0 15,4 0 0-15,4 4 0 0,-13-4 0 0,9 4 0 0,-4-4 0 16,-1 0 0-16,1 0 0 0,4 0 0 0,-4 0 0 0,-9 0 0 15,12 0 0-15,-12 0 0 0,13 0 0 0,-13 0 0 16,9 0 0-16,4 0 8 0,-4 0-8 0,-1 4 0 16,-8-4 0-16,13 0 0 0,0 4 0 0,0 0 0 15,-4-4 0-15,3 3 0 0,1-3 0 0,0 4 0 16,-4-4 0-16,0 4 0 0,-1-4 0 0,5 4 0 16,-4 0 0-16,-1-4 0 0,1 4 0 0,0-4 0 15,3 0 0-15,-3 0 0 0,-9 0 0 0,9 0 0 16,8 3 0-16,-13-3 0 0,9 0 0 0,-8 0 9 15,-5 0-9-15,8 0 10 0,1 0-10 0,-9 0 0 16,0 0-10-16,0 0 10 0,0 0 0 0,0 0 0 16,0 0 0-16,0 0 10 0,0 0-10 0,17 0 0 0,-17 0 0 0,0 0 0 15,0 0 0-15,0 0 0 0,4-3 0 0,-4 3 0 16,5-4 0-16,-5 4 0 0,0 0 0 0,4-8 0 16,0 0 0-16,1 1 0 0,-5-1 0 0,0 0 7 15,4 1-7-15,-4-5 0 0,0 5 0 0,0-5 0 16,4 1 0-16,5-1 0 0,-9 1 0 0,0-1 0 15,0-3 0-15,0 0 0 0,4-1 0 0,9-3 0 16,-13 4 0-16,0-8 0 0,9 0 0 0,-5 0 0 16,0-4 0-16,5 4 0 0,-5-4 0 0,5 0 0 15,8 4 0-15,-17-3 0 0,9-1 0 0,-1 4 0 16,1-8 0-16,4 4 0 0,-13-3 0 0,8-1 0 16,1-3 0-16,0-5 0 0,4 1 0 0,-13 0 0 15,0-4 0-15,0-1 0 0,4-3 0 0,-4 16 0 16,-4-1 0-16,-5 1 0 0,0-1 0 0,1 4 0 15,-1 4 0-15,5 4 0 0,4 0 0 0,0 0 0 16,0 0-99-16,0 7-19 0,0 4-4 0</inkml:trace>
  <inkml:trace contextRef="#ctx0" brushRef="#br0" timeOffset="17212.5912">14148 15390 702 0,'0'0'31'0,"0"0"6"0,0 0-29 0,-8 0-8 16,8 0 0-16,0 0 0 0,0 0 160 0,0 0 30 16,-5 4 6-16,5-4 2 0,0 0-70 0,0 0-13 15,0 0-3-15,0 8-1 0,0-8-19 0,0 11-3 16,0-11-1-16,13 12 0 0,-8-5-16 0,8 5-4 0,-9-4-1 0,4-1 0 16,5-3-22-16,0 4-4 0,5-1-1 0,-10-3 0 15,9 0-16-15,1 0-3 0,-1 4-1 0,0-5 0 16,5 1 13-16,-1 0 3 0,1-4 0 0,-1 0 0 15,5 4-20-15,-4-4-3 0,4 4-1 0,-1-4 0 16,-7 4 32-16,3-1 7 0,1 1 1 0,-1-4 0 16,1 4-36-16,-5 4-6 0,13-4-2 0,-17-1 0 15,13 1 4-15,-9 4 0 0,0-4 0 0,5 0 0 16,-5 3-1-16,-4-3 0 0,4 0 0 0,1 0 0 16,-1 0 2-16,-4-1 1 0,4 1 0 0,5 0 0 15,-5 0 0-15,0 4 0 0,0-8 0 0,5 3 0 16,-5 1-6-16,-4 0 0 0,4 0-8 0,1 0 12 0,-1 3-12 15,0-3 9-15,0 0-9 0,0 0 8 16,1 3-8-16,3-3 0 0,-8 4 0 0,4 0 0 0,-4-5 11 0,0 1-3 16,0 4-8-16,4 0 12 0,-4-5-2 0,5 1-1 15,-6 4 0-15,6-4 0 0,-10 3 1 0,10-3 0 16,-5 0 0-16,4 0 0 0,-9 0-10 0,5 0 12 16,0-1-12-16,-4 5 12 0,4-4-12 0,-5 0 10 15,1 3-10-15,4-3 10 0,-4 0-10 0,-1 0 0 16,1 4 0-16,8-8 0 0,-8 7 0 0,-1-3 0 15,1 0 0-15,-9-4 0 0,4 4 0 0,5-4 0 16,4 4 0-16,-9-1 8 0,-4-3-8 0,9 4 0 16,4 4 9-16,-5-4-9 0,1 3 0 0,-5-3 0 15,5 0 0-15,-1 0 0 0,1 3 0 0,0 1 0 16,-1-4 0-16,1 4 0 0,-5-5 0 0,5 1 0 0,-1 4 0 0,-3-4 0 16,-5-4 0-16,13 4 0 0,-13-4 0 0,0 0 8 15,8 3-8-15,1 1 0 0,-5-4 0 0,5 0 0 16,-9 0 12-16,8 0-3 0,-8 0 0 0,0 0 0 15,0 0-1-15,5-4 0 0,8 4 0 0,-13 0 0 16,0-7-8-16,0 7 0 0,0-8 0 0,4 4 0 16,-4 4 8-16,0-11 0 0,0-1 0 0,-4 5 0 15,4-1-8-15,-9 0 0 0,5-3 0 0,-1-1 8 16,1 5-8-16,-5-5 8 0,1-3-8 0,8 3 8 16,-17 5-8-16,17-1 12 0,-18-3-12 0,10 3 12 15,-1-4-4-15,5 5 0 0,-9-5 0 0,9 5 0 16,-5-5-8-16,0 4 0 0,1 1 0 0,3-1 0 15,1-3 0-15,0 3 0 0,4 0 0 0,0 1-11 16,-9 3 11-16,9-4 0 0,0 8 0 0,0-4 0 16,0 4 0-16,0 0 0 0,0 0 8 0,0 0-8 0,0 0 0 0,0 0 0 15,0 0 0-15,0 0 0 0,0 0 0 0,0 0 0 16,0 0 0-16,13 0 0 0,-13 0 0 0,9 8 0 16,4-8 0-16,-13 0 0 0,13 8 0 0,-5-1-8 15,1 1 0-15,-1 0 0 0,1-1 8 0,-9-7 0 16,9 4 0-16,4 4 0 0,-13-4 0 0,8 3 0 15,1-3 0-15,4 4 0 0,-5-1 0 0,-3-3 0 16,8 4 0-16,-5 0 0 0,1-1 0 0,-1 1 0 16,-3 3 8-16,3-3-8 0,-3 0 0 0,8-1 0 15,-9 5 0-15,0-4-8 0,1-1 8 0,-1 5 0 16,-4-5 0-16,4 1 0 0,0 0 0 0,1-1 0 0,-1 1 0 16,-4-8 0-16,0 0 0 0,-4 11 0 0,-1-3 0 0,1 0 0 15,-9-1 0-15,5 1 0 0,-5 0 0 0,-9-4 8 16,5 3 4-16,-5-3 2 0,1 0 0 0,-9 4 0 15,8-5-2-15,1 5 0 0,-10 0 0 0,10-1 0 16,-5 5-12-16,0-8 11 0,0 0-11 0,5-1 10 16,-14 5-10-16,5 0 0 0,4-8 0 0,5 11 0 31,-9 1-174-31,12-1-27 0,1 1-6 0,8-9-1 0</inkml:trace>
  <inkml:trace contextRef="#ctx0" brushRef="#br0" timeOffset="25306.12">10507 17715 345 0,'0'0'31'0,"0"0"-31"16,0 0 0-16,0 0 0 0,-8 0 76 0,3 0 10 15,1 0 2-15,4 0 0 0,-9 4 33 0,9-4 7 16,0 0 2-16,0 0 0 0,0 0-23 0,0 0-5 15,0 0-1-15,-8 0 0 0,4 0 3 0,4 0 0 16,0 0 0-16,0 0 0 0,0 0-39 0,0 0-7 0,0 0-2 0,0 0 0 16,8 8-3-16,-8-8-1 0,0 0 0 0,13 4 0 15,-9 3-1-15,9-7-1 0,-8 4 0 0,-5-4 0 16,0 0-2-16,0 0-1 0,8-4 0 0,-8 4 0 16,0 0 6-16,0 0 2 0,5-4 0 0,-5-3 0 15,-5-1 12-15,1 0 2 0,0-3 1 0,-1-1 0 16,-8 1-6-16,9 3-2 0,-5-3 0 0,5 7 0 15,4 4-31-15,0 0-7 0,-4-8 0 0,4 8-1 16,0 0-23-16,0 0 0 0,0 0 0 0,0 0-992 16,17 4-202-16</inkml:trace>
  <inkml:trace contextRef="#ctx0" brushRef="#br0" timeOffset="27677.9094">10533 17677 172 0,'0'0'16'0,"0"0"-16"15,0 0 0-15,0 0 0 0,0 0 136 0,0 0 25 16,0 0 5-16,0 0 1 0,0 0-1 0,0 0 0 16,0 0 0-16,0 0 0 0,0 0-42 0,0 0-9 15,0 0-2-15,0 0 0 0,0 0-21 0,17-4-4 16,-17 4 0-16,9-4-1 0,4 0-15 0,4-3-2 16,-4-5-1-16,9 5 0 0,-5-5-6 0,0 1-2 15,0-5 0-15,5 5 0 0,-5-4-17 0,0-1-3 16,5 1-1-16,-5 3 0 0,5-7-16 0,-1 8-3 15,-4-5-1-15,1 1 0 0,8-4-11 0,-1 4-9 16,1-4 12-16,9 3-12 0,-14-3 18 0,18-4-3 16,4 4-1-16,-4-4 0 0,-9-4 11 0,5 0 3 0,12 4 0 0,-4 4 0 15,0-8-8-15,0 8-2 0,-4 0 0 0,0 0 0 16,4 0-2-16,-4 0 0 0,4-1 0 0,8 1 0 16,5 0-7-16,-8 0-1 0,-9 0-8 0,4 0 12 15,8 0 1-15,1 3 0 0,0 1 0 0,0-4 0 16,-5 0 1-16,0 3 0 0,-4-7 0 0,1 0 0 15,-1 4-4-15,4-4-1 0,5 0 0 0,-1 8 0 16,1-4-9-16,0 0 0 0,-5-1 9 0,9 5-9 16,-17-4 14-16,8-4-2 0,1 4 0 0,-5-4 0 15,-4 4-3-15,8-4-1 0,-4 4 0 0,9-4 0 16,-9 3 4-16,4 5 1 0,1-8 0 0,3 4 0 16,6 0-1-16,-6 4-1 0,1-1 0 0,-5 1 0 15,-4 0-11-15,-4-1 0 0,9 1-12 0,-14 0 12 16,13-1 0-16,1 1 0 0,4 0 0 0,-5-1 8 15,5 1 0-15,4 4 0 0,-13-1 0 0,8 4 0 0,-7 1 0 0,-1-1 0 16,0 4 0-16,0 0 0 0,0 1-8 0,4-5-16 16,1 4 4-16,-1-7 1 0,9 7 11 0,-8 0 11 15,-5-4-3-15,4 4 0 0,0 4-8 0,1 0 8 16,-1-3-8-16,-8 3 8 0,0-4-8 0,-5 0 0 16,5-4 0-16,-4 1 0 0,3 3 8 0,1-4 0 15,-4-7 0-15,3 3 0 0,5 5-8 0,1-5 0 16,-6 4 0-16,5-3 8 0,0 3-8 0,1-3 0 15,3 3 0-15,-4 1 8 0,0-1-8 0,0 0 0 16,-4 1 0-16,0-1 8 0,-5-4-8 0,5 5 0 16,0-5 0-16,0 5 8 0,-9-1-8 0,4 4 0 0,1-4 0 0,-1 8 0 15,1-3 8-15,-1 3-8 0,5-4 0 0,0 0 8 16,-1 0-8-16,-7 4 0 0,12-4 0 0,-5 4 0 16,-3 0 0-16,-1 0 0 0,10 0 0 0,-19 0 0 15,10-4 0-15,-1 4 0 0,1-3 0 0,4 3 0 16,4 0 0-16,-5 0 0 0,1-8 0 0,-4 4 0 15,3 0 0-15,1 0 0 0,0 1 0 0,0-5 0 16,-5 4 0-16,-4 0 0 0,1 0 0 0,3-3 0 16,1 7 0-16,-1-4 0 0,0 0 0 0,5 4 0 15,4-4 0-15,0 1 0 0,1-1 0 0,3 4 0 16,0 0 0-16,-4 0 0 0,9 0 0 0,-13 0 0 16,-5 0 0-16,1 4 0 0,-1-4 0 0,-4 3 0 15,5 1 0-15,-14 0 0 0,1 0 0 0,4-4 0 16,0 4 0-16,4-1 0 0,0 1 0 0,0 0 0 15,5 0 0-15,-5 0 0 0,0 0 0 0,0-1 0 0,-4 5 0 0,0-8 0 16,-9 4 0-16,9 4 0 0,-9-5 0 0,0 1 0 16,-4 0 0-16,-4 0 0 0,-9-4 0 0,9 4 0 15,8 3 0-15,-17-7 0 0,0 0 0 0,0 0 0 16,4 4 0-16,-4-4 0 0,0 0 0 0,0 0 0 16,0 0 0-16,0 0 0 0,0 0 0 0,0 0 0 15,0 0 0-15,0 0 0 0,0 0 0 0,0 0 0 16,0 0 0-16,0 0 0 0,-4-4 0 0,-5 1 0 15,1-1 0-15,-5 0 0 0,4 0 0 0,-4 0 0 16,9 0 0-16,-9 1 0 0,0-5 0 0,4 4 0 16,1-4 0-16,-1 5 0 0,-4-5 12 0,5 0 0 15,-10 1 0-15,1-1 0 0,0 0-12 0,-5 1 0 16,1-5 0-16,4 5 0 0,-9-5 0 0,4 4 0 0,-4-3 0 0,9 3 0 16,-4-3 0-16,3 3 0 0,5-3 0 0,5 7 0 15,-9-4 0-15,8 0 0 0,0 5 0 0,5-5 0 16,-9 8 0-16,9-4 0 0,4 4 0 0,0-8 0 15,0 8 0-15,-9-3 0 0,9 3 0 0,0 0 0 16,0 0 0-16,0 0 0 16,0 0 0-16,0-8 0 0,-4 4 0 0,4 0 0 0,0 4 0 0,0 0 0 15,0 0-8-15,0 0 8 0,0 0 0 0,0 0 0 16,0 0 0-16,0 0 0 0,0 0 0 0,0 0 0 16,0 0-8-16,0 0 8 0,0 0 0 0,0 0 0 15,0 0 0-15,0 0 0 0,0 0 0 0,0 0 0 16,0 0 0-16,0 0 0 0,0 0 0 0,0 0 0 15,0 0 0-15,0 0 0 0,0 0 0 0,0 0 0 16,0 0 0-16,0 0 0 0,0 0 0 0,0 0 0 0,0 0 0 0,0 0 8 16,0 0-8-16,0 0 12 0,0 0-12 0,0 0 0 15,0 0-12-15,0-7 12 0,0-1 0 0,0 4 0 16,0 0 0-16,-5-3 0 0,1 7 0 0,0-4 0 16,0 0 8-16,-1 0-8 0,1 0 0 0,4 4 0 15,0-3 0-15,-9-1 0 0,5 0 0 0,4 4 0 16,-4 0-12-16,4-4 12 0,0 0 0 0,-9 4 0 15,9 0 0-15,-4 0 0 0,-1-4-12 0,5 4 12 16,0 0-12-16,0 0 12 0,0 0 0 0,0 0 0 16,0 0 0-16,0 0 0 0,0 0 0 0,0 0 0 15,0 0 0-15,0 0 0 0,0 0 0 0,0 0 0 0,0 0 0 0,5 12 0 16,8-1 0-16,-13-3 0 0,8 3 0 0,1 1 0 16,0-4-11-16,3-1 11 0,-3 5-8 0,4 3 8 15,4-3-9-15,1 3 9 0,-1 0-10 0,4 8 10 16,5-4-10-16,0 4 10 0,4 0-10 0,0 4 10 15,-4 0-11-15,4 0 11 0,5-8-12 0,-18 0 12 16,5-4-13-16,-1 1 4 0,5-1 1 0,0-3 0 16,0-1 8-16,4 1 0 0,-13-5 0 0,5 1 0 15,-5-1 0-15,0-3 0 0,-4 0 0 0,0 0 0 16,-13-4 0-16,0 0 11 0,0 0-3 0,0 0 0 16,0 0-8-16,0 0 0 0,0 0 0 0,0 0 0 15,-13 0 0-15,0-4 0 0,-4 4 0 0,0 0 0 16,-14 8 0-16,10-1 0 0,-5 1 0 0,0 4 0 15,0-1 0-15,5 8 0 0,4-3 0 0,-9 7 0 16,0-4-66-16,4 4-6 0,1 0 0 0,-1 7-904 16,5-3-181-16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01:47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17932 13927 288 0,'0'0'12'0,"0"0"4"16,0 0-16-16,0 0 0 0,0 0 0 0,0 0 0 16,0 0 191-16,0 0 35 0,0 0 7 0,0 0 2 15,0 0-42-15,0 0-8 0,0 0-1 0,0 0-1 16,0 0-62-16,0 0-12 0,0 0-2 0,0 0-1 0,0 0-10 0,0 0-1 16,0 0-1-16,0 0 0 0,0 0-34 0,0 0-6 15,0 0-2-15,-5 4 0 0,5-4-10 0,0 0-2 16,0 0-1-16,-4 4 0 0,4-4-11 0,0 0-1 15,-4 0-1-15,4 0 0 0,0 0 1 0,-9 0 0 16,0 0 0-16,5-4 0 0,0 4 0 0,4 0 0 16,-9-4 0-16,9 4 0 0,-4-4-7 0,-5 4-2 15,1 0 0-15,8 0 0 0,0 0-3 0,-13-3-1 16,4 3 0-16,9 0 0 0,-9-4-14 0,1 4 9 16,-1-4-9-16,1 4 8 0,-1-4 0 0,0 4-8 15,1-4 12-15,-1 4-4 0,5 0-8 0,4 0 0 16,-13 0 0-16,9 0 0 0,-9 0 18 0,4 0-2 15,-4-4 0-15,9 4 0 0,4 0-8 0,-13-3-8 16,13 3 9-16,-13 0-9 0,0-4 9 0,9 4-9 16,-9-4 8-16,13 4-8 0,0 0 11 0,-17-4-3 15,8 4-8-15,0-4 12 0,1 4-4 0,8 0-8 0,-9 0 11 0,5 0-11 16,-13-4 11-16,8 4-11 0,9 0 10 0,-9 0-10 16,-4 0 8-16,9 0-8 0,4 0 0 0,-4 0 9 15,-9 4-9-15,4-4 0 0,-4-4 9 0,0 4-9 16,5 0 0-16,-1 0 9 0,-8 0-9 0,8 0 0 15,5 0 0-15,-13 0 0 0,4 0 0 0,-4 0 0 16,8 0 8-16,-8-3-8 0,4 3 0 0,-4 0 0 16,8 0 0-16,-13 0 0 0,9 0 0 0,-4 0 0 15,4 0 0-15,0 0 0 0,5 0 8 0,-1 0-8 16,-4 0 0-16,0 0 8 0,9 0-8 0,-9 0 0 16,0 0 8-16,0 0-8 0,0 0 0 0,0 0 0 0,0 0 0 15,0 0 0-15,5 0 0 0,-9 0 0 0,4 0 0 0,4-4 0 16,-8 4 0-16,4 0 0 0,0 0 0 0,0 0 0 15,0 0 0-15,5 0 0 0,-10 0 0 0,5 0 0 16,9 0 0-16,-9 0 0 0,0 0 8 0,0 0-8 16,0 0 0-16,0 0 0 0,1 0 0 0,3 0 0 15,0 4 0-15,-8-4 0 0,4 0 0 0,4 0 0 16,-8 0 0-16,4 0 0 0,-4 0 0 0,0 3 0 16,0-3 0-16,-1 4 0 0,1-4 0 0,-4 4 0 15,-1 0 0-15,5 0 0 0,-9-4 0 0,9 4 0 16,-1-4 0-16,-3 0 0 0,8 3 0 0,-4 1 0 15,0-4 8-15,-1 0-8 0,5 0 0 0,-4 4 0 16,-4-4 0-16,3 4 0 0,1-4 0 0,4 0 0 16,-4 4 0-16,8-4 0 0,-12 0 0 0,8 4 0 15,0-4 0-15,-4 3 0 0,4-3 0 0,0 4 0 16,0 0 0-16,4 0 0 0,-8-4 0 0,4 4 0 0,5 0 0 0,-5-1 0 16,-5-3 0-16,5 4 0 0,1 0 0 0,-1 0 0 15,8 0 8-15,-12 0-8 0,0 3 0 0,0-3 0 16,-1 0 0-16,5 0 0 0,0 0 0 0,-12-1 0 15,3 1 0-15,5 0 0 0,-5 4 0 0,5-4 0 16,0-1 0-16,0 1 0 0,4 0 0 0,-5 0 0 16,6 3 0-16,-1-3 0 0,0 0 0 0,4 0 0 15,0 0 0-15,-8 0 0 0,4-1 0 0,5 1 0 16,-10-4 0-16,5 4 0 0,-4 0 0 0,9 4 0 16,-10-8 0-16,10 7 0 0,-5-3 0 0,-4 4 0 15,8-4 0-15,-4-1 0 0,0 1 9 0,9 0-9 0,-13 4 0 0,4-4 0 16,4-1 0-16,-4 1 0 0,9 0 0 0,-13 0 0 15,8 0 0-15,-4 3 0 0,0-7 0 0,9 4 0 16,-13 0 0-16,4 0 0 0,4-4 0 0,0 4 0 16,1 3 0-16,-14 1 0 0,9-8 0 0,0 4 0 15,5 0 0-15,-14 0 0 0,5-1 0 0,4 1 0 16,-4 0 0-16,0 0 0 0,-1 0 0 0,1 0 0 16,0-1 0-16,4 1 0 0,0 0 0 0,0 0 0 15,0 3 0-15,0-7 0 0,0 4 0 0,5 0 0 16,-5 0 0-16,0 0 0 0,0 0 0 0,0-1 0 15,0 1 0-15,0 0 0 0,0 0 0 0,0 0 0 16,0 0 0-16,0-1 0 0,9-3 0 0,-9 4 0 16,0 0 0-16,0-4 0 0,5 4 0 0,-1 0 0 15,-4 0 0-15,0-1 0 0,0 1 0 0,5-4 0 16,-1 4 0-16,-4 0 0 0,9 0 0 0,-13 0 0 16,8-1 0-16,-4 1 0 0,4 0 0 0,1 0 0 0,-5-4 0 0,0 4 0 15,4 0 0-15,-4 3 0 0,1-3 0 0,-1 0 0 16,0 0 0-16,4-4 0 0,-8 4 0 0,4 3 0 15,4-3 0-15,-8 0 0 0,0 4 0 0,0-5 0 16,-1 1 0-16,1 0 0 0,0 4 0 0,0-5 0 16,8 1 0-16,-13 4 0 0,10-4 0 0,-6 3 0 15,1-3 0-15,0 4 0 0,0-4 10 0,-1 3-2 16,5-3-8-16,-4 0 0 0,-4 4 0 0,3-4 0 16,5 3 0-16,-4-3 0 0,0 0 0 0,0 0 0 15,8 3 10-15,-12-3-2 0,3 4-8 0,1-4 12 0,4 0-12 0,0 3 0 16,0-3 0-16,-4 4 0 0,4-1 0 0,5-3-8 15,-10 0 8-15,5 4-13 0,0-4 13 0,1 3 0 16,3 1 0-16,0-4 0 0,-8 3 0 0,4 1 0 16,5-4 0-16,-5 7 0 0,0-3 0 0,4 0 0 15,-4-1 0-15,5 5 0 0,-10-5 8 0,5-3-8 16,-4 4 9-16,9 0-9 0,-10-5 0 0,5 5 0 16,-4 0 0-16,9-1 0 0,-10 1 0 0,10 0 0 15,-5 3 0-15,-5-3 0 0,6 0 0 0,-1-1 0 16,0-3 0-16,-5 4 0 0,10-1 0 0,-9-3 0 15,4 4 0-15,-5 0 0 0,1-5 0 0,4 5 0 16,5-4 0-16,-10 3 0 0,1 1 12 0,4 0-4 16,5-1-8-16,-5 5 12 0,0-4-12 0,0-1-8 15,4-3 8-15,1 8-13 0,-1-5 13 0,0-3 13 16,-4 4-2-16,5 3-1 0,-5-3-10 0,9 0 0 0,-9-5 9 0,4 5-9 16,-4 0 0-16,0-1 8 0,5 1-8 0,-10 0 0 15,5-4 0-15,-4 3 0 0,9 1 0 0,-10 0 0 16,5-1 0-16,-4 1 0 0,0-1 0 0,0 1 0 15,4 0 9-15,-13-1-9 0,4 1 12 0,14 0-12 16,-14-4 0-16,5 3 0 0,0 1 0 0,4-4 0 16,-4 3 0-16,8 1 0 0,-8-4 0 0,-5 4 0 15,9-5 0-15,-4 1 0 0,0 4 10 0,4 0-10 16,0-5 0-16,-4 1 0 0,-1 4 0 0,6-4 0 16,-6 0 8-16,5 3-8 0,0 1 12 0,1-4-4 15,3 3-8-15,-8 1 0 0,8-4 0 0,-4 4 0 16,0-5 0-16,0 5 0 0,5-4 0 0,-5 3 0 0,4-3 0 0,-8 0 0 15,4 4 0-15,0-1 0 0,0-3 0 0,0 4 0 16,-4 0 0-16,0-1 0 0,8-3 0 0,-8 8 0 16,-5-5 0-16,9-3 0 15,9 4 0-15,-9-1 0 0,5-3 0 0,-1 0 0 0,0 0 0 0,-8 4 0 16,4-5 0-16,-4 5 0 0,-5 0 0 0,1-4 0 16,-1 3 0-16,5 1 0 0,-5-4 0 0,5 0 0 15,-9-1 0-15,9 5 0 0,-4-4 0 0,-1 0 0 16,5 3 0-16,0-3 0 0,-1 0 0 0,5 0 0 15,1 3 0-15,7-3 0 0,-12-4 0 0,4 0 0 16,4 8 0-16,-4-8 0 0,9 4 0 0,-13 3 0 16,0-3 0-16,4 4 0 0,4-4 0 0,-4 3 0 15,0-3 0-15,0 0 0 16,0 0-19-16,1 0-9 0,-6 3-1 0,5 1-1 0,-4-4 48 0,0 4 10 16,4-1 1-16,-4-3 1 0,-5 4-30 0,5-1 0 0,0 1 0 0,-1-4 0 15,-3 4 0-15,-1-5 0 0,9 1 0 0,1 0 0 16,-1 4 0-16,0-4 8 0,4 3-8 0,-4-3 0 15,5 0 0-15,8-4 0 0,-18 4 0 0,18 3 0 16,-13-7 0-16,0 4 0 0,5 0 0 0,-5 0 0 16,4-4 0-16,9 0 0 0,0 0 0 0,-8 4 0 15,-5-4 0-15,4 0 0 0,9 0 0 0,0 0 0 16,-9 3 0-16,1-3 0 0,-1 0 0 0,9 0 8 16,0 0-8-16,0 0 0 0,0 0 0 0,0 0 0 15,0 0 0-15,0 0 0 0,-8 0 0 0,8 0 0 16,-5-3 0-16,5 3 0 0,-4-4 0 0,0 0 0 0,4 4 0 0,0-8 0 15,0 1 0-15,-9-1 0 0,9 4 0 0,-4-3 0 16,8-1 0-16,-4 0 0 0,9 1 0 0,-9-1 0 16,0-4 0-16,0 5 0 0,4-1 0 0,0-3 0 15,1 3 0-15,-5 0 0 0,4-3 0 0,0-1 0 16,1 1 0-16,-1-1 0 0,4 5 0 0,-3-5 0 16,-1 4 0-16,5 1 0 0,-9-8 0 0,4 3 0 15,9 4 0-15,-9 1 0 16,5-5-26-16,0 1-5 0,-5-1-1 0,4 1 0 0,1 3 52 0,-5-3 9 15,1 3 3-15,3-4 0 0,1 5-24 0,0-1-8 16,-9-3 0-16,8 3 0 0,-4-4 0 0,1 5 0 16,-1-1 0-16,5 0 0 0,-9 1 0 0,0 7 0 15,8-8 0-15,-3 4 0 0,-5 4 0 0,0 0 0 16,13-7 0-16,-13-1 0 0,0 8 0 0,0 0 0 16,4-4 0-16,4-3 0 0,-3-1 0 0,-5 8 0 0,0 0 0 0,0 0 0 31,8-4-28-31,-8 4-3 0,0 0 0 0,0 0 0 0,0 0 51 0,0 0 9 0,0 0 3 0,0 0 0 15,0 0-24-15,0 0-8 0,0 0 0 0,0 0 0 16,-8 4 0-16,3 4 0 0,1-1 0 0,0 1 0 16,0 0 0-16,4-1 0 0,0 1 0 0,-9-1 0 15,9 1 0-15,-4 4 0 0,-1-5 0 0,-3 5 0 16,8-1 0-16,0 5 0 0,-9-5 0 0,5 4 0 16,-1-3 0-16,-3 3 0 0,4 1 0 0,-14-1 0 15,5-4 0-15,5 1 0 0,-1 3 0 0,1-3 0 16,-10 3 0-16,5 0 0 0,5-3 0 0,-1-1 0 0,0-3 0 15,1 0 0-15,4-1 0 0,-5 1 0 0,9-8 0 16,-4 11 0-16,-5-3 0 0,9-8 0 0,0 0 0 0,-4 8 0 16,-5-1 0-16,5 1 0 0,4-8 0 0,0 0 0 15,0 0 0-15,0 0 0 0,-5 8 0 0,5-8 0 16,0 0 0-16,0 0 0 0,-8 11 0 0,8-11 0 16,0 0 0-16,0 0 0 0,0 0 0 0,0 0 0 15,0 0 0-15,0 0 0 0,0 0 0 0,0 0 0 16,0 0 0-16,0 0 0 0,13 8 0 0,-9 0 0 15,9-1 0-15,0-3 0 0,0 0 0 0,8 0 0 16,1 0 0-16,0-1 0 0,-5 5 0 0,9-4 0 16,8 0 0-16,1-1 0 0,3 1 0 0,-3 0 0 15,4-4 0-15,-14 4 0 0,1 0 0 0,4 3 0 16,-4-3 0-16,-8 4 0 0,-1 3 0 0,-4-3 0 16,0 4 0-16,-5-5 0 0,5 5 0 0,-13-1 0 15,9 1 0-15,-1-1 0 0,-3 1 0 0,3-5 0 16,-3 5 0-16,-1-4-1092 0,-4 3-219 0</inkml:trace>
  <inkml:trace contextRef="#ctx0" brushRef="#br0" timeOffset="12281.6937">15674 13996 1224 0,'0'0'54'0,"0"0"11"0,0 0-52 0,0 0-13 15,0 0 0-15,0 0 0 0,0 0 212 0,0 12 40 16,0-5 8-16,0-7 2 0,0 0-112 0,0 0-22 16,0 0-5-16,0 0-1 0,-5 8-50 0,5-8-9 15,0 0-3-15,0 0 0 0,0 0-20 0,0 0-4 16,0 0 0-16,0-4-1 0,-8 0 1 0,8 4 0 16,0-3 0-16,0 3 0 0,0 0-5 0,-5-8-1 15,1 0 0-15,0 1 0 0,4-1-6 0,0 4-2 16,-9-4 0-16,9 1 0 0,-4-5-9 0,0 1-1 0,4 3-1 0,0 0 0 15,-13 1-3-15,13-5-8 0,-5 5 12 0,5-5-4 16,-8 4-8-16,3-3 10 0,5 3-10 0,-4-3 10 16,0-1-10-16,4 1 10 0,0-1-10 0,-9 1 10 15,9-1-2-15,0 1-8 0,-4-1 12 0,0 1-4 16,4 3 1-16,0-3 0 0,0 3 0 0,0-3 0 16,-9-1-9-16,9 4 12 0,0-3-12 0,0 3 12 15,-4-3-12-15,-1-1 10 0,5 5-10 0,0-5 10 16,0 1-10-16,0-1 10 0,0 1-10 0,0-1 10 15,0 5-10-15,0-1 8 0,0-7-8 0,0 3 8 16,5-7-8-16,-5 7 0 0,0 5 9 0,4-9-9 0,5 5 19 16,-9-1-1-16,0-3 0 0,0 4 0 0,4-1-18 0,-4 1 0 15,4 3-11-15,-4-3 11 0,9 3 0 0,-9 0 0 16,0-3 10-16,0 11-2 0,4-8-8 0,-4 4 11 16,4-3-11-16,1-1 12 0,-1 0-12 0,0 1 0 15,1-1 0-15,-1 0 8 0,5 1-8 0,-9-1-12 16,4 0 2-16,9 1 1 0,-13-1 9 0,4 0 16 15,0 1-4-15,5 3-1 0,-5-4-11 0,5 4 0 16,0 0 0-16,-5-3 0 0,0 3 0 0,5 4 0 16,-5-8 0-16,5 8 0 0,-5-4 0 0,5 1 0 15,-5-1 0-15,5 0 0 0,-5 0 0 0,9 4-14 16,-5 0 2-16,1-4 0 0,-5 4 12 0,5-3 16 16,0-1-3-16,-1 0-1 0,1 0-12 0,0 4 0 15,3-4 0-15,-12 0 0 0,9 1 0 0,0-1 0 16,-9 0 0-16,8 4 0 0,-3-4 0 0,3 4 0 15,-3-4 0-15,7 0 0 0,-12 4 9 0,5 0-9 0,-5-3 8 0,13 3-8 16,-13 0 8-16,0-4-8 0,0 4 0 0,0 0 8 16,0 0-8-16,0-4 0 0,-9-4 0 0,5 1 0 15,-1-1 0-15,-3 0 0 0,-1 4 0 0,1-3 0 16,3-5 0-16,-3 5 0 0,-1-1 0 0,0 0 0 16,-3 1 0-16,3-1 0 0,-4 0 0 0,9 1 0 15,-9 3 0-15,4-4 0 0,-4 0 0 0,9 1 0 16,-5 3-12-16,1-4-7 0,8 5-1 0,-9-1-1 15,5 0 34-15,4 4 7 0,-9-4 2 0,9 4 0 16,0 0-22-16,0 0 0 0,-4-4 0 0,4 4 8 16,0 0-8-16,0 0 0 0,0 0 0 0,0 0 8 0,0 0-8 0,0 0 0 15,0 0 0-15,0 0 8 0,0 0-8 0,0 0 0 16,0 0 0-16,0 0 8 16,0 0-30-16,13 0-6 0,0 0 0 0,-5 0-1 0,1 4 49 0,4 0 9 15,0 0 3-15,0 3 0 0,4 1-24 0,-4-4-8 16,0 3 0-16,4 1 0 0,-4-4 0 0,0 4 0 15,0-1 0-15,0-3 0 0,0 0 0 0,0 4 0 16,-1-5 0-16,6 5 0 0,-14 0 0 0,9-4 0 16,-4 3 0-16,3 5 0 0,-3-5 0 0,4 1 0 15,-13 0 0-15,4 3 0 0,1-3 0 0,-5 3 0 16,0 1 0-16,-5-1 0 0,1 1 0 0,0-1 0 16,-5 1 0-16,0-1 0 0,-3 5 0 0,-1-5 0 15,0 4 0-15,-5 1 0 0,10-5 0 0,4 1 0 16,-5-1 0-16,0 5 0 0,5-5 0 0,0 1 0 15,4-1 0-15,0-3 0 16,0-8-30-16,0 0-6 0,0 0 0 0,0 0-1034 0,4-4-206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08:45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6353 12629 518 0,'0'0'23'0,"0"0"5"0,0 0-28 0,0 0 0 15,0 0 0-15,0 0 0 0,0 0 193 0,0 0 34 16,0 0 6-16,0 0 2 0,-4-4-126 0,4 4-25 15,0-8-4-15,0 8-2 0,-4-4 29 0,4 4 5 16,-9-3 2-16,1-5 0 0,-1 4-30 0,5 0-7 16,-5 4-1-16,9-3 0 0,-17-1-16 0,13 0-4 15,-5 0-1-15,-4 0 0 0,0-3-8 0,0 3-2 16,0 0 0-16,0 0 0 0,-4-4-2 0,-9 5-1 16,0-5 0-16,0 4 0 0,-4-4-5 0,0 1-1 0,0-5 0 0,-4 5 0 15,-1-5-7-15,1 8-1 0,3-3-1 0,-12-1 0 16,13 0-3-16,-9 1 0 0,1-1 0 0,3 0 0 15,1 1-5-15,8-1-2 0,-9 0 0 0,-3 1 0 16,7-1 0-16,-12 0 0 0,5 1 0 0,-10-1 0 16,1 0-17-16,4 1 8 0,0-1-8 0,-1 4 0 15,-3 0 14-15,8 1-4 0,5 3-1 0,-5 0 0 16,9 0 13-16,-5-4 2 0,-3 4 1 0,-10 0 0 16,1 4-25-16,-9-1 0 0,13-3 0 0,-18 4 0 15,18 4 0-15,-13-4 0 0,9 3 0 0,4 1 0 16,0 4 0-16,4-5 0 0,0 5-14 0,0-5 5 15,5 5 9-15,-5-5 8 0,0 5-8 0,5-1 11 16,-5 1-11-16,-4-1 8 0,0 5-8 0,4-1 8 16,-4-3-8-16,4 3 8 0,-4 4-8 0,13-4 8 15,-9 5-8-15,0-5 0 0,9 4 0 0,4 0 8 0,1 0-8 0,3 4 8 16,0-4-8-16,1 1 8 0,4-1-8 0,4 0 0 16,-9 0 0-16,14 4 0 0,-10-4 0 0,1 4-9 15,0-4 9-15,0 4-13 0,4 0 13 0,0-4 0 16,-9 1 0-16,9 3 0 0,0-4 0 0,-4 4 0 15,0-4 0-15,8 0 0 0,-8 0 0 0,4 0 0 16,9-3 0-16,0 3 0 0,-5-4 0 0,0 4 0 16,1 4 0-16,8 0 0 0,0-4 0 0,0 0 8 15,8 1-8-15,1-1 10 0,-9-4-10 0,9 8 0 16,-5-4 0-16,13 0 0 0,0 4 0 0,-8-3 0 16,0-5 0-16,12 4 0 0,-4 4 0 0,1-4-14 15,-1 0 2-15,4 4 0 0,-3-4 12 0,3 1 0 0,-4-1 0 0,1 0 0 16,3-4 0-16,-4 4 16 0,5-3-3 0,12-5-1 15,-12 4-3-15,12-3-1 0,5-1 0 0,-4 1 0 16,3-1-8-16,1 5 0 0,4-5-10 0,9 1 10 16,-9-1 0-16,-4 1 0 0,-5 3 0 0,5-3 0 15,-4-1 0-15,-1 0 0 0,5-7 0 0,-9 8 10 16,5-5-10-16,3 1 0 0,5 0 0 0,-4-1 0 16,0 1 0-16,4 4 0 0,9-5 0 0,-5 1 0 15,1 0 0-15,8-5 0 0,-13 9 0 0,4-8 0 16,-4 3 0-16,0 1 0 0,5 0 0 0,-10-4 0 15,10-1 0-15,8 1 0 0,-9 4 0 0,9-4 0 16,5 0 0-16,-5-4 0 0,-5 3 0 0,5 1 0 16,-17 0 0-16,13 0 0 0,-1-4 0 0,1-4 0 15,4 4 8-15,0-4 0 0,0 0 0 0,5 1 0 16,-14-5-8-16,0 0 0 0,5 4-12 0,-9-3 12 0,0 3 0 0,0 0 0 16,9-4 0-16,-22 1 0 0,13-1 0 0,-4 0 0 15,4-3 0-15,0 3 0 0,0-3 0 0,5-1 0 16,-14 5 0-16,5-5 0 0,4 1 0 0,0-1 0 15,-4 1 0-15,0-1 0 0,-9 1 0 0,4-1 0 16,1 1 0-16,-1 3 0 0,1-3 0 0,-9-1 0 16,4-3 0-16,-9 3 0 0,1-3 0 0,4 0 0 15,0-1 0-15,-5-3 0 0,1 4 0 0,-1-4 0 16,-4 0 0-16,5 3 0 0,-5-3 0 0,0 4 0 16,-4-1 0-16,5 1 0 0,-18 0 0 0,8-1 0 15,1 1 0-15,-5 4 8 0,5-5-8 0,-9 1 0 0,8 0 0 0,-8-1 0 16,5-3 0-16,-5 0 0 0,-5 0 0 0,5 4 0 15,0-5 0-15,-12 5 0 0,3-4 0 0,0 4 0 16,1-5 0-16,-5 5 0 0,4 0 0 0,-8 0 0 16,0-1 0-16,-1 1 0 0,1-4 0 0,0 3 12 15,0 1-12-15,-5-4 0 0,5 0 0 0,0 0 8 16,-5-1-8-16,1 1 0 0,3-4 0 0,-12 4 0 16,0-4 0-16,0 0 0 0,-5 0 0 0,1 0 0 15,-5 0 0-15,-4 4 0 0,4 0 0 0,-4 0 0 16,-13-4 8-16,4 0-8 0,1 4 0 0,-10 0 8 15,5-4-8-15,0 3 8 0,-4-3-8 0,-13 4 8 16,0 0-8-16,-5 4 8 0,5 3-8 0,-13 1 8 16,12 3-46-16,5 8-10 0,5-4-1 0,-1 8-978 15,13 8-195-15</inkml:trace>
  <inkml:trace contextRef="#ctx0" brushRef="#br0" timeOffset="100165.6713">16044 7336 633 0,'0'0'28'0,"0"0"6"0,0 0-34 0,0 0 0 15,0 0 0-15,9-4 0 0,-1-4 404 0,-3 4 73 16,-5 4 15-16,0-4 4 0,0 1-315 0,0 3-62 15,0 0-13-15,0 0-2 0,0-8-64 0,0 8-13 16,0 0-3-16,0 0 0 0,0 0-24 0,0 0 0 16,0 0 8-16,0 0-8 0,0 15 24 0,4 1 2 15,5 3 1-15,-1 4 0 0,-8 0-13 0,5 7-2 16,-1 1-1-16,0 0 0 0,1 7 2 0,-1 4 1 16,5-4 0-16,-9 8 0 0,0-4-6 0,4 8 0 0,0-4-8 0,-4 0 12 15,4 0-12-15,-4 0 0 0,0 0 0 0,5 8 0 16,-5-5 0-16,0 5 8 15,0 0-8-15,-5 11 0 0,1-4 0 0,4-3 0 0,0-5 8 0,-4 5-8 16,0-5 0-16,4-3 0 0,0 4 0 0,0-1 0 16,-9 5 8-16,0-5-8 0,5 5 0 0,0 3 0 15,-5 0 8-15,5-7-8 0,-1 3 0 0,5 5 9 16,0-1-9-16,0 0 8 0,-4 4-8 0,0 4 8 16,-1-4 0-16,-3 4-8 0,-1 0 12 0,5-4-4 15,-5 1 1-15,1-1 0 0,-5 0 0 0,0 0 0 0,0-4-9 16,0 0 0-16,-4 1 0 0,0 3 8 0,8-4-8 0,-4 0 0 15,9-3 0-15,-14 7 0 0,10-8 0 0,-1 1 0 16,-4-1 0-16,5 1 0 0,-5-1 0 0,-4 1 8 16,8 3-8-16,-4 0 0 0,-4 1 8 0,4-5-8 15,0 0 0-15,-4 1 8 0,4-4-8 0,0 3 0 16,0 0 0-16,0 1 0 0,0-1 0 0,0 1 0 16,0 3 0-16,0-3 0 0,5-5 0 0,-14 1 0 15,9-4 8-15,0 3-8 0,5-7 0 0,-10 4 0 16,5 0 0-16,-4 3 0 0,9-3 0 0,-10 0 8 15,1 4-8-15,0-1 0 0,-5 1 9 0,5-4-9 16,-4 3 10-16,3-3-10 0,1-4 14 0,-4 0-3 16,3 4-1-16,-3-4 0 0,8 3-10 0,-4-6 0 15,8-1 0-15,-8 0 0 0,-5 0 0 0,5 0 0 0,0 0 0 16,-1-3 0-16,-3-1 0 0,-1 0 0 0,5 0 0 0,0 1 0 16,-9-1 0-16,13 0 0 0,-4 4 10 0,-9 1-10 15,13-1 13-15,-4 0-4 0,-5-4-1 0,5 8 0 16,0-8-8-16,-5 1 12 0,5-1-12 0,0 0 12 15,0-3-12-15,-5-1 0 0,9 1 9 0,-4-1-9 16,-5-3 0-16,1 3 8 0,-1 1-8 0,-4-1 0 16,5 1 0-16,-1-1 8 0,5 1-8 0,0 3 0 15,-5-7 0-15,5 3 9 0,-4 1-9 0,-1 3 0 16,0-7 10-16,5 3-10 0,-9-3 8 0,5-5-8 16,-1 1 0-16,1 0 8 0,3 0-8 0,-3-4 0 15,4 0 0-15,-1 0 0 0,1 0 8 0,0 0-8 16,0 4 0-16,0-8 0 0,-1 4 0 0,5 4 0 0,-8-4 0 0,8 3 0 15,-4 1 0-15,4 0 0 0,-9 0 0 0,5 0 8 16,0-4-8-16,-1 0 0 0,-3 0 0 0,4-4 0 16,-5 0 8-16,5 0-8 0,0-4 0 0,-5-3 0 15,1 3 0-15,3 0 0 0,-3-3 0 0,8-4 0 16,-4 3 9-16,4 1-9 0,-5-5 0 0,1 5 0 16,0-5 0-16,-5 5 0 0,5-4 0 0,0 3 8 15,0-3-8-15,0 3 0 0,4-3 8 0,0-1-8 16,0 1 8-16,-4 0-8 0,4-1 0 0,0 1 9 15,4 0-9-15,-4-4 0 0,-4 3 9 0,8 1-9 16,1-4 0-16,-5 3 9 0,4-3-9 0,0 4 0 16,-8 0 0-16,9-5 8 0,-10 5-8 0,1 0 0 15,-4-1 9-15,3 5-9 0,-3-4 0 0,4-1 0 16,-5 1 0-16,5 0 0 0,0-1 13 0,-9 1-1 16,13 0-1-16,-9-1 0 0,5 1-11 0,0-1-11 0,4 5 3 15,-4-4 0-15,8-1 16 0,-8 1 4 0,0 3 1 0,-1-3 0 16,5 4-13-16,-4-1 0 0,0-3 0 0,4 3 0 15,0-3 0-15,-4 3 0 0,4-3 0 0,0 4 0 16,-4-5 0-16,4 1 8 0,4 0-8 0,-4 3 0 16,0-3 0-16,0-1 0 0,5-3 0 0,-1 4 0 15,1-1 0-15,-1 1 0 0,0 0 0 0,1-1 0 16,-1-3 0-16,-4 4 8 0,0 0-8 0,9-1 0 16,-9 1 0-16,4 3 0 0,-4-7 0 0,1 4 0 15,3 0 0-15,-4-1 0 0,0 1 0 0,4-4 0 16,-4 3 0-16,5 1 0 0,-5 0 0 0,4-4 0 0,-4 7 0 0,9-7 0 15,-9 0 0-15,0 3 0 0,5 1 0 0,-5-4 0 16,4 4 0-16,-4-1 0 0,5-3 0 0,-1 0 0 16,0 0 0-16,1 3 0 0,-1-3 0 0,0-4 0 15,1 4 0-15,-1 0 0 0,5 3 0 0,-5-3 0 16,-4 0 0-16,9 0 0 0,-9 4 8 0,4-5-8 16,1 5 0-16,-1-4 0 0,9-4 0 0,0 8 0 15,-13-1 0-15,9-3 0 0,4-4 0 0,0 0 0 16,0 0 0-16,0 0 0 0,0 0 0 0,0 0 0 15,0 0 0-15,0-11 0 0,0-1 0 0,4 1 0 16,1-9 0-16,8-3 0 0,-1 1 0 0,1-1 0 16,-4 0 0-16,0 0 0 0,4-4 0 0,0 0 0 15,-1 0 0-15,1 0 0 0,0-3 10 0,-4-1-1 16,4-3 0-16,4 3 0 0,-13 0-9 0,9 4 0 16,-4-3 0-16,4 7 0 0,-9 0 0 0,9 4 0 0,-13 3-9 0,4 1 9 15,1 0 0-15,-1 7 0 0,0 0 0 0,1 1 9 16,-5 7-9-16,0 0 0 0,0 0 0 0,0 0 0 15,0 0 0-15,0 0 10 0,0 0-1 0,0 0 0 16,-9 7-9-16,0 5 0 0,5-1 0 0,-5 5 0 16,1-1 0-16,-5 0 0 0,4 1 0 0,1 3 0 15,-1 0 0-15,-4 4 0 0,0-4 0 0,0 4 0 16,0 4 0-16,0-4 0 0,-4 0 0 0,4 0 0 16,5-4 0-16,-1 4 0 0,-8 0 0 0,8-4 0 15,5-4 0-15,0 1 0 0,-1-1 0 0,5 4 0 16,-8-3 0-16,3-1 0 0,5-7 0 0,-4 3 0 0,4 1 12 0,4-5-2 15,9 1-1-15,4-4 0 0,5 0-6 0,-5-1-3 16,-4-3 0-16,13 0 0 0,4-3 0 0,0 3 0 16,5-4 0-16,-9 0 0 0,8-4 0 0,1 4 0 15,-1 1 0-15,-4-1 0 0,0 4 0 0,5-8 0 16,-1 8 0-16,-3-4 0 16,3 0-96-16,0 1-18 0,1-5-4 0,-13 8-1402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11:48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21560 9140 633 0,'0'0'56'0,"0"0"-44"0,0 0-12 0,0 0 0 16,0 0 240-16,0 0 45 0,0 0 10 0,0 0 1 16,0 0-128-16,0 0-25 0,0 0-6 0,0 0-1 15,0 0-58-15,0 0-12 0,0 0-2 0,0 0-1 16,0 0 1-16,0 0 0 0,0 0 0 0,0 0 0 16,0 0-16-16,0 0-2 0,0 0-1 0,0 0 0 15,0 0-23-15,0 0-5 0,0 0-1 0,0 0 0 16,0 7-2-16,0 5-1 0,0-5 0 0,0 5 0 15,0-4 3-15,0 3 1 0,0-3 0 0,0 3 0 16,0 1 4-16,0-1 1 0,0 4 0 0,0-3 0 0,0-1-8 16,0 1-2-16,-5-1 0 0,5 5 0 0,0-5-12 15,0 1 9-15,0-1-9 0,0 1 8 0,0 3-8 0,0-4 0 16,0 1 0-16,0 3 0 0,0 1 11 0,5-1-3 16,-5 0-8-16,0 1 12 0,0-1 1 0,0 0 0 15,0 1 0-15,0 3 0 0,0-4-28 0,0 0-5 16,0 1-2-16,0-1 0 15,0-4 43-15,0 5 9 0,0-5 2 0,0 5 0 0,0-5-32 0,0 4 8 16,0 1-8-16,0-5 0 0,0 8 0 0,0-7 8 16,0 3-8-16,0 1 0 15,0-1 12-15,0-4-3 0,0 1-1 0,0 3 0 0,0-3-8 0,0-1 0 16,0 1 9-16,0-1-9 0,0-3 0 0,0 3 8 16,0 1-8-16,0-5 0 0,0 5 0 0,0-1 0 15,0-3 0-15,0 4 8 0,0-1-8 0,4-3 0 16,-4 3 0-16,4 1 0 0,-4-5 0 0,0 1 9 15,0 3-9-15,0-3 0 0,0 0 15 0,0-8-4 0,0 11-1 16,0-3 0-16,0-8-10 0,0 8 0 0,9-1 0 16,-9-7 0-16,0 0 12 0,0 12 1 15,0-5 0-15,0 5 0 0,0-4-13 0,0 3-18 0,0-3 4 0,0-1 1 16,0 5 32-16,0-1 6 0,0-3 2 16,0 4 0-16,0-5-18 0,0 1-9 0,0-1 10 0,0-7-10 15,0 0 8-15,0 8-8 0,0-8 0 0,0 0 0 16,0 0 0-16,0 0 0 0,0 0 0 0,0 0 0 15,0 0-164-15,0-8-30 16</inkml:trace>
  <inkml:trace contextRef="#ctx0" brushRef="#br0" timeOffset="1813.8659">21542 10289 576 0,'0'0'25'0,"0"0"6"15,0 0-31-15,0 0 0 0,0 0 0 0,0 0 0 16,0 0 261-16,0 0 47 0,0 0 8 0,5-4 3 16,-1 0-165-16,-4 4-33 0,0-4-6 0,4-4-2 0,-8 5-30 0,4-1-7 15,0 4 0-15,0-8-1 0,-4 4-14 0,4 4-2 16,-5-4-1-16,1 1 0 0,-4 3-13 0,-1 0-2 16,9 0-1-16,-9 3 0 0,1-3-6 0,-1 4 0 15,0 0-1-15,5 0 0 0,-13 4-6 0,8-5-1 16,1-3 0-16,-1 0 0 0,-4 4-13 0,0-4-3 15,-4 0-1-15,4 0 0 0,0 0-2 0,0 4 0 16,-4-4 0-16,4 0 0 0,0 4 0 0,-8-4 0 16,8 4 0-16,-5 0 0 0,1-4-1 0,0 0-8 15,0 3 12-15,-1 1-4 0,6 0-8 0,-1 0 12 16,-5 0-12-16,5 0 12 0,0-4-12 0,1 3 0 16,-6-3 9-16,5 0-9 0,-4 0 0 0,4 0 9 15,-4 0-9-15,0 0 0 0,4-3 10 0,-4 3-10 16,4-4 8-16,-5 0-8 0,6 0 12 0,-1 4-4 15,0 0 0-15,0 0 0 0,0-4 1 0,4 4 0 0,-8 0 0 0,8 4 0 16,-4-4-1-16,0 0-8 0,9 0 12 0,-13 4-4 16,8 0-8-16,1-4 12 0,3 4-12 0,-8-1 12 15,9-3 3-15,-13 0 1 0,8 0 0 0,1 0 0 16,-5 0-16-16,0 0 0 0,0 0 0 0,0-3 0 16,4 3 0-16,-8 0-16 0,4-4 3 0,5 4 1 15,-10 0 12-15,1-4 0 0,0 4 9 0,4 0-9 16,4 0 9-16,-12 0-9 0,4 0 8 0,4 0-8 15,0 0 8-15,0 0-8 0,0 0 0 0,0 0 8 16,4 0-8-16,-8 0 0 0,4 0 0 0,5 0 0 16,-14 0 0-16,9 0 0 0,0 0 0 0,-4 0 0 0,4 0 0 15,-4-4 0-15,4 4 0 0,-4 0 0 0,4-4 0 0,0 4 0 16,0 0 0-16,0 0 0 0,0 0 0 0,0-4 0 16,0 8 0-16,4-4 0 0,-3-4 0 0,-1 4 0 15,0 0 8-15,0 0-8 0,0 0 0 0,0 0 0 16,0 0 0-16,0 0 0 0,-4 0 0 0,4-3 0 15,0 3 0-15,-4 0 0 0,-5 0 0 0,1 0 0 16,3 0 0-16,-3 0 0 0,4 0 0 0,-9 3 0 16,13-3 0-16,-4 4 0 0,-9 0 0 0,4 0 0 15,-4-4 0-15,5 4 0 0,-5-4 0 0,-4 0 0 16,4 0 0-16,-4 0 0 0,4 0 0 0,-4 4 0 16,4-4 0-16,4 3 0 0,-4-3 0 0,5 0 0 15,-5 0 0-15,0 4 0 0,5-4 0 0,-1 4 0 16,-8 0 0-16,8 0 0 0,1 0 0 0,-9-1 0 15,4 1 0-15,-9 0 0 0,14 0 0 0,-5 0 0 0,-4-4 0 16,4 4 0-16,0-1 0 0,0-3 0 0,0 0 0 0,1 0 0 16,3 0 0-16,-8 0 0 0,8 0 0 0,1 0 0 15,-1 0 0-15,9 0 0 0,0 0 0 0,-4 4 0 16,4-4 0-16,-8 4 0 0,3 0 0 0,1-4 0 16,-4 4 0-16,3 0 0 0,-7-1 10 0,3 1-10 15,0 0 8-15,-3 0-8 0,-1 0 0 0,0-4 0 16,4 3 0-16,-8 1 0 0,9-8 0 0,3 4 0 15,-3 0 0-15,-1 0 0 0,1 0 0 0,4 0 0 16,-1 0 8-16,-8 0-8 0,5 0 0 0,4 0 0 16,-5-3 0-16,5 3 0 0,0 0 0 0,-1-4 0 15,6 4 0-15,-6 0 0 0,1-4 0 0,0 4 0 0,4 0 0 0,-4-4 0 16,4 0 0-16,0 4 0 0,0 0 0 0,0-3 0 16,0 3 0-16,9-4 0 0,-14 4 8 0,6 0-8 15,3 0 0-15,-4 0 0 0,9 0 0 0,-14 0 8 16,10 0-8-16,-1 0 0 0,9 0 12 0,-8 0-4 15,-1 0 0-15,5 0-8 0,4 0 15 0,-13 0-4 16,0-4-1-16,4 4 0 0,9 0-2 0,0 0 0 16,-4 0 0-16,-5-4 0 0,1 0-8 0,-1 4 10 15,9 0-10-15,-9-4 10 0,1 1-10 0,8 3 0 16,-9-4 0-16,9 4 8 0,-8-4-8 0,-1 0 0 16,5 4 0-16,4 0 0 0,0 0 0 0,-13 4 0 15,0-4 0-15,4 4 0 0,-4 0 0 0,5-1 0 16,8-3 0-16,0 0 0 0,0 0 0 0,0 4 0 15,0-4 0-15,-13 4 0 0,13-4 0 0,-9 0 0 16,0 4 0-16,9-4 0 0,-8 0 0 0,8 0 0 0,0 0 8 16,0 0-8-16,-9 0 15 0,9 0 1 0,0 0 0 0,0 0 0 15,0 0-30-15,0 0-6 0,0 0 0 0,0 0-1 32,0 0-120-32,9-8-24 0,-9-3-5 0</inkml:trace>
  <inkml:trace contextRef="#ctx0" brushRef="#br0" timeOffset="2715.5556">17811 10285 230 0,'0'0'10'0,"0"0"2"0,0 0-12 0,0 0 0 15,0 0 0-15,0 0 0 0,4 7 304 0,-4-7 57 16,0 0 12-16,0 0 3 0,0 0-196 0,0 0-38 16,0 0-8-16,0 0-2 0,0 0-41 0,0 0-9 15,0 0-2-15,0 0 0 0,0 0 7 0,0 0 1 16,0 0 0-16,-4-7 0 0,0-1-7 0,4 0-1 15,0 8 0-15,0-7 0 0,-9-1-28 0,5-3-7 16,-1-1-1-16,1 4 0 0,4-7 4 0,-4 0 0 16,4-4 0-16,-5 0 0 0,5-1-16 0,0 1-4 15,-4 0 0-15,4-4 0 0,-4 4-6 0,4 0-2 0,0 3 0 0,0-3 0 16,0 4-4-16,0-4 0 0,0-4-1 0,0 4 0 16,0 3-4-16,0-3-1 0,0-4 0 0,4 0 0 15,-4 0-10-15,4-7 12 0,-4-1-12 0,0-3 12 16,0-5-12-16,0 1 8 0,5-4-8 0,-5 4 8 15,4 3-8-15,-4-3 0 0,0 7 9 0,0 8-9 16,0 0 0-16,-4 4 9 0,4-4-9 0,-5 0 0 16,5 0 8-16,0-4-8 0,0 4 0 0,-4-11 0 15,4 3 8-15,-4 1-8 0,4 3 0 0,0 0 0 16,0 0 0-16,0 4 0 0,0 4 0 0,0 4 0 16,0-1 0-16,4 5 0 0,0-1 0 0,1 8-9 15,-5 4-134-15,8 0-26 0,10 4-6 0</inkml:trace>
  <inkml:trace contextRef="#ctx0" brushRef="#br0" timeOffset="6565.1517">19832 11468 691 0,'0'0'61'0,"0"0"-49"0,0 0-12 0,0 0 0 15,0 0 325-15,0 0 63 0,0 0 12 0,0 0 2 16,0 0-196-16,0 0-39 0,0 12-8 0,0-12-2 16,0 0-66-16,-9 7-14 0,1-3-2 0,-10 0-1 15,1-4-7-15,0 0-2 0,-9-4 0 0,-4 4 0 16,4-7-23-16,-8 3-5 0,-1-4-1 0,1 4 0 16,-1-7-12-16,5 3-4 0,-9 0 0 0,0-3 0 15,-4-1 4-15,0 1 0 0,-8-4 0 0,3-1 0 16,-8 1-15-16,13-4-9 0,-4 4 12 0,4-5-12 15,-1 5 8-15,14 0-8 0,-4-1 0 0,12 1 0 16,-8 0 32-16,4 3 0 0,9 1 0 0,-9-1 0 16,0 5-32-16,9-1 0 0,8 0 0 0,-8 1 0 0,4-1-8 0,0 4-9 15,0 0-2-15,13 1 0 16,-13-1-168-16,13 4-33 0,0 0-8 0,0 0 0 0</inkml:trace>
  <inkml:trace contextRef="#ctx0" brushRef="#br0" timeOffset="16182.2803">20357 11652 1357 0,'0'0'60'0,"0"0"12"0,0 0-57 0,0 0-15 0,0 0 0 0,0 0 0 16,0 0 228-16,0 8 42 0,0 3 9 0,0-11 1 15,0 0-105-15,0 0-22 0,0 0-4 0,0-7-1 16,-8-5-64-16,8-11-12 0,-4-4-4 0,-1-3 0 15,1-5-26-15,0-3-6 0,-5 3 0 0,5-3-1 16,4 8-12-16,-9-1-3 0,5 4 0 0,-1 4 0 0,-3 0-8 0,8 0-1 16,-4 8-1-16,-1-1 0 0,5 1-10 0,0 0 0 15,0 0 0-15,0 3-11 16,0 4-108-16,0 1-21 0,0-5-5 0</inkml:trace>
  <inkml:trace contextRef="#ctx0" brushRef="#br0" timeOffset="16812.8155">20607 11660 1216 0,'0'0'54'0,"0"0"11"16,0 0-52-16,5 11-13 0,-5-11 0 0,0 0 0 0,0 0 188 0,0 0 36 16,0 0 6-16,0 0 2 15,0 0-86-15,0 0-17 0,0 0-3 0,0 0-1 0,-5-7-16 0,1-1-3 16,0 4-1-16,-1-7 0 0,1 3-12 0,0-4-2 15,0 1-1-15,-5-8 0 0,5 0-32 0,-1 0-6 16,5-1-2-16,-8-3 0 0,-1 0-22 0,5 0-5 0,-1 0-1 0,1 4 0 16,0 0-13-16,0-4-9 0,-9 4 12 0,8 4-12 31,5-4-41-31,-8 3-15 0,8 5-4 0,0-1-936 0,0 1-188 0</inkml:trace>
  <inkml:trace contextRef="#ctx0" brushRef="#br0" timeOffset="17818.9851">21021 11177 576 0,'0'0'51'16,"0"0"-41"-16,0 0-10 0,-4-4 0 0,-5-3 332 0,1 3 64 15,3 0 12-15,-8 4 4 0,0 0-197 0,5 0-39 16,-5 0-8-16,4 0-2 0,-8 8-64 0,8-1-13 16,-4-3-2-16,0 4-1 0,1 0-46 0,-1-1-8 15,0 1-3-15,0-1 0 0,4 1-19 0,-4 0-10 16,5-4 10-16,8-4-10 0,-13 7 8 0,13-7-8 15,0 0 0-15,-5 8 0 16,5-8 0-16,0 0 0 0,0 0 0 0,0 11 0 0,0-11 0 0,0 8 8 16,5 0-8-16,3 3 0 0,1-3 0 0,8 0 0 15,0-1 8-15,-8 1-8 0,8 3 0 0,0 1 0 16,1-1 0-16,-1 1 0 16,0-4 0-16,0 3 0 0,1-3 0 0,3 3 0 15,-8 1 0-15,0-1 0 0,4 4 0 0,-4-3 0 0,-4-1 0 0,-1 1 0 16,5-1 0-16,-4 5 0 0,-5-5-8 0,1 5 8 15,3-1 0-15,-8 0 0 0,0 4 0 0,0 1-8 16,0-1 8-16,-8-4 0 0,3 0 0 0,1 8 0 0,-9-7 0 16,0-5 0-16,0 1 0 0,-4-5 0 0,0-3 0 0,0 0 0 15,-1 0 10-15,1-4-10 0,0 0 10 0,8 0-10 16,-12-4 17-16,21 4-2 0,-18 0-1 0,5-4 0 16,1 0 1-16,12 4 0 0,-9-7 0 0,9 7 0 15,0 0-4-15,0 0-1 0,0 0 0 0,0 0 0 16,-4-8-1-16,4 8 0 15,0 0 0-15,0 0 0 0,4-4-1 0,0 0 0 0,9-3 0 0,-4 3 0 16,4-4-8-16,0 0 0 0,0-3 0 0,0 3 0 16,8-7 0-16,-8 3 0 0,4-3 0 0,0 4 0 15,-4-1 0-15,0-3 0 0,0 3 0 0,-4-3 0 0,-1 0 0 0,5 3 0 16,-4-7 0-16,-5 4 0 0,1-1 0 0,-5 5 0 16,8-1 0-16,-8 5 0 15,0-5 0-15,0-3 0 0,0 0 0 0,0 3 0 0,0-3 0 0,-8 0 15 16,8-1-4-16,-5 1-1 0,1 3 5 0,4 5 1 15,-13-5 0-15,9 8 0 0,-5-3-3 0,1 3 0 16,-5 0 0-16,4 0 0 0,-4 4-13 0,4 0 9 16,-3 0-9-16,-1 0 8 0,4 0-8 0,0 0 0 15,1 0 0-15,3 0 8 16,-7 0-43-16,12 0-9 0,-5 0-1 0,5 0-957 16,-8-4-191-16</inkml:trace>
  <inkml:trace contextRef="#ctx0" brushRef="#br0" timeOffset="20155.9311">21616 11411 842 0,'0'0'37'0,"0"0"8"0,0 0-36 0,0 0-9 0,0 0 0 0,0 0 0 15,0 0 205-15,0 0 39 0,0 0 8 0,0 0 2 16,0 0-67-16,-5 7-14 0,5-7-2 0,0 0-1 15,0 12-46-15,0-12-8 0,0 0-3 0,5 8 0 16,-5-8-41-16,0 0-8 0,0 0-1 0,0 0-1 16,0 0-20-16,17 3-4 0,-13-3-1 0,9 4 0 15,-4-4-13-15,4 0-2 0,-9-4-1 0,9 4 0 16,-4-7-7-16,-1 3-2 0,1 0 0 0,4 0 0 16,-9-3-4-16,9 3-8 0,-4-4 11 0,4-3-11 0,4 3 8 0,-13-3-8 15,9 3 0-15,-9-4 0 0,9 5 0 0,-4-5 0 16,8 1 0-16,-4-1 0 0,-4 1 0 0,4-1 0 15,4 1 0-15,-4-5 0 0,0 5 8 0,4-4-8 16,-4-1 0-16,4 1 0 0,-4 0 0 0,0-1 0 16,4 1 0-16,-4-4 0 0,0 0 0 0,0 3 0 15,0-3 0-15,0 0 0 0,-5 0 0 0,10 4 0 16,-14-5 0-16,9 1 0 0,-9 4 0 0,5-4 0 16,-1 0 0-16,1 3 0 0,0 1 0 0,-5 0 0 15,0-4 0-15,5 3 0 0,-9 1 0 0,8-4 0 16,-3 0 0-16,-1 0 0 0,0 3 0 0,1 1 0 15,-1 0 0-15,5-1 0 0,-9 1 0 0,4 0 0 16,-4 3 0-16,9 1 0 0,-9-1 0 0,4 1 0 16,-4-1 0-16,4 1 0 0,0 3 0 0,-4-4 0 15,5 1 0-15,-5 0 0 0,4-1 0 0,-4 1 0 0,4-1 0 16,1 1 0-16,-5-1 0 0,4 1 0 0,-4-5 0 0,9 1 0 16,-9 3 0-16,0 5 8 0,0 7-8 0,4-8 10 15,-4 0-1-15,4 1 0 0,-4-5 0 0,0 5 0 16,5-5-9-16,-5-3 0 0,0 0 9 0,0-1-9 15,0 1 0-15,0 0 0 0,0-5 0 0,0 1 0 16,-5 0 0-16,5 4 0 0,0-4 0 0,-4 3 0 16,4 1 0-16,-4-4 0 0,4 4 0 0,0 3 0 15,0 4 0-15,-9 5 0 0,9-5 0 0,-4-4 0 16,-1 5 30-16,1-5 2 0,4 5 0 0,-4-9 0 16,-1 5-20-16,-3-1-4 0,4 1-8 0,-1-1 12 0,1 1 11 0,0-1 1 15,4 5 1-15,-9-1 0 0,5 0-25 0,-1-3 0 16,5 3 0-16,-4 1 0 0,0 3 0 0,-1 0 0 15,1 0 0-15,4 4-11 0,-4-4 11 0,4-3 0 16,0 7 10-16,-9-4-10 0,1-4 12 0,8 0-4 16,0 8-8-16,-9-3 12 0,0-5-12 0,5 0-8 15,0 4 8-15,4 4-13 0,-9-3 13 0,9 3 0 16,-4-8 0-16,4 8 0 0,-13-8 8 0,9 4 4 16,4 4 0-16,-9-3 1 0,-4-1-13 0,4-4-18 15,5 4 4-15,0 0 1 0,-9 1 28 0,0 3 5 16,9-4 2-16,-5 0 0 0,0 0-22 0,9 4 0 15,-8-4 0-15,-1 4 8 0,1-4-8 0,-1 1 8 16,-4 3-8-16,4-4 8 0,1 4-8 0,-5-4 0 16,4 4 0-16,1 0 8 0,-1 0-8 0,0-4 0 15,1 4 8-15,-9-4-2 0,8 0-6 0,0 4 0 16,-4 0 0-16,9-3 0 0,0 3 0 0,-13-4 0 0,8 4 0 0,0-4 0 16,5 4 0-16,-9 0 0 0,0 0 0 0,9-4 0 31,-5 4-26-31,1 0-5 0,-1 0-1 0,0 0 0 0,1 0 52 0,-1 0 9 0,1 0 3 0,8 0 0 15,-9 0-24-15,5 0-8 0,-5 4 0 0,9-4 0 16,0-4 0-16,0 4 0 0,-13 4 0 0,9-4 0 16,4 0 0-16,0 0 0 0,-9 0 0 0,9 0 0 15,-4 0 0-15,4 0 0 0,-9 0 0 0,9 0 0 16,0 0 0-16,0 0 0 0,0 0 0 0,0 0 0 16,0 0 0-16,0 0 0 0,0 0 0 0,-4 0 0 15,-5 0 0-15,9 0 0 0,0 0 0 0,-4-4 0 0,-5 0 0 0,5 4 0 16,4 0 0-16,0 0 0 15,-4-4-28-15,4 4-3 0,0 0 0 0,0 0 0 0,0 0 50 0,0 0 9 16,0 0 3-16,0 0 0 0,0 0-31 0,0 0 8 16,0 0-8-16,0 0 4 15,0-7-30-15,0-1-5 0,4 1-1 0,0-1 0 0,5 0 52 0,-5 1 9 16,5-1 3-16,-1-4 0 0,-3 5-32 0,8-5 0 16,-5 1 0-16,1-1 0 0,0 1 0 0,4 3 0 15,-5 4 0-15,1-3 8 0,8-1-8 0,-4 0 0 16,0 1 0-16,0-5 0 0,-5 1 0 0,5-1 0 15,5 1 0-15,3 3 0 0,-4-3 0 0,1 3 0 16,3 0 0-16,-4-3 0 0,1 3 0 0,-1 0 0 16,0 1 0-16,5-5 0 0,-18 5 0 0,9 3 0 15,0-4 0-15,-5 4 0 0,-3 4 0 0,-5 0 0 16,13-4 0-16,-13 4 0 0,0 0 0 0,0 0 0 16,0 0 0-16,0 0 0 0,4 8 0 0,-4-8 0 0,0 0 0 0,0 0 0 15,0 0 0-15,-4 8 0 0,4-8 0 0,-9 11 0 16,5-3 0-16,-1 0 0 0,1-1 0 0,0 1 0 15,-5-4 0-15,5 3 0 0,4-7 0 0,-13 4 0 16,9 4 0-16,-5-4 0 0,-4 0 0 0,9-1 0 16,-9 5 0-16,4-4 0 0,1 0 0 0,-5 3 0 15,4 1 0-15,0 0 0 0,1-1 0 0,-9-7 0 16,8 4 0-16,0 0 0 0,5 0 0 0,-9 0 0 16,9-1 0-16,-9 5 0 0,4 0 0 0,1-1 0 15,8-7 0-15,-9 8 0 0,9 0 0 0,-13-1 0 0,13-7 0 16,-4 12 0-16,-5-4 0 0,5-1 0 0,4 5 0 0,-4-1 0 15,4 1 0-15,-5-1 0 0,5 1 0 0,0-1 0 16,0-3 0-16,0-1 0 0,0 5 0 0,5-4 0 16,-1 3 0-16,0-3 0 0,5 3 0 0,-5-3 0 15,0 3 0-15,5-3 0 0,-5 4 0 0,9-5 0 16,-4 5 0-16,4-5 0 0,-5 5 0 0,1-4 0 16,4 3 0-16,0-3 0 0,0 3 0 0,0 1 0 15,4-1 0-15,-4 1 0 0,0-1 0 0,0-3 0 16,-5 3 0-16,1-3 0 0,0 3 0 0,-1-3 0 15,1 0 0-15,-9-8 0 0,0 0 0 0,0 0 0 16,0 0 0-16,0 0 0 16,0 0-51-16,0-12-6 0,0 1-2 0,0-5-997 15,-13 1-199-15</inkml:trace>
  <inkml:trace contextRef="#ctx0" brushRef="#br0" timeOffset="30341.1543">18961 10043 633 0,'0'0'56'0,"0"0"-44"0,0 0-12 0,0 0 0 16,0 0 406-16,0 0 79 0,0 0 16 0,0 0 3 16,0-11-277-16,-4 3-56 0,4-3-11 0,0-1-3 15,0-3-68-15,-4 0-13 0,4-4-4 0,-5-1 0 16,5-3-30-16,-4 0-6 0,4 0-2 0,-4-3 0 15,4-5-10-15,0 4-1 0,0 0-1 0,0 1 0 16,0 3-10-16,0-4-3 0,0 4 0 0,0 0 0 16,-4 4-9-16,-1-1 0 15,5 5 0-15,0 0 8 0,0 3-8 0,0 5 0 0,0 7 0 0,0 0 0 16,0-8-14-16,0 8-5 0,0 0-1 0,0 0 0 16,0 0-87-16,0 0-17 0,0 12-4 0,0-1-1 15,0 1-165-15,0-1-33 0</inkml:trace>
  <inkml:trace contextRef="#ctx0" brushRef="#br0" timeOffset="30640.5595">18867 9837 691 0,'0'0'30'0,"0"0"7"0,0 0-29 0,0 0-8 16,0 0 0-16,-5 7 0 0,1 1 415 0,4-8 81 15,0 4 17-15,-9 3 3 0,1-7-328 0,3 8-65 16,5-8-14-16,-8 4-2 0,-1 4-41 0,-4-5-8 15,0 1-2-15,0 0 0 0,1 4-14 0,-1-4-3 16,0-1-1-16,0 5 0 0,0-4-7 0,-4 4-2 16,-1-8 0-16,5 7 0 0,-4-3 3 0,0-4 0 15,4 0 0-15,-4 0 0 0,0 0-8 0,4-4-2 16,-5 0 0-16,10 1 0 0,-1-1-4 0,1-4-1 0,3 0 0 0,1 1 0 16,-5-9-4-16,5 5-1 0,0-4 0 0,-1-1 0 15,5-3-12-15,-8 0 8 0,8 0-8 0,0 0 8 16,0 0-8-16,8-1 0 0,-8 5 0 0,5 0 0 31,-1-1-52-31,5 1-11 0,-5 7-1 0,5 1-989 0,-1-1-198 0</inkml:trace>
  <inkml:trace contextRef="#ctx0" brushRef="#br0" timeOffset="31190.6726">19306 9664 1116 0,'0'-11'49'0,"0"11"11"0,-8-8-48 0,8 8-12 16,0-8 0-16,-5 5 0 0,1-5 224 0,4 0 42 15,-9 8 9-15,1-4 1 0,-1 4-93 0,0 0-19 16,5 4-4-16,-9-4-1 0,0 4-47 0,5 4-8 0,-1-1-3 0,0 5 0 16,5 3-39-16,-9 1-8 0,9-1-2 0,-5 4 0 15,5 0-20-15,0 0-5 0,-1 1-1 0,5 2 0 16,0-2-6-16,0 3-2 0,5-4 0 0,-1 4 0 15,5 0 1-15,-1-4 0 0,5 4 0 0,4-4 0 16,5-4 0-16,-5 1 0 0,-4-5 0 0,13 1 0 16,-9-5-5-16,5-3-1 0,-1-4 0 0,1-4 0 15,-5 0 0-15,5-3 0 0,-10-5 0 0,6 1 0 16,-1-4-5-16,-4-1 0 0,0 1-8 0,-5-4 12 16,1 0-12-16,4-1 8 0,-9-3-8 0,1 4 0 15,-5 0 0-15,0-4 0 0,0 0 0 0,-5 0 0 16,1 0 0-16,4 0 0 0,-17 4 0 0,8 4 0 0,0-4 0 0,1 7 0 15,-5 1 0-15,0 3 0 0,0 0 0 0,4 4 0 16,-3 4 0-16,3 4 0 0,-8-4-20 0,4 4 4 16,4 4 0-16,-4-1 0 15,9 5-64-15,-9-1-12 0,9 1-2 0,-1-1-1 16,1 1-78-16,8-1-16 0,1 1-3 0,-1-1-1059 16</inkml:trace>
  <inkml:trace contextRef="#ctx0" brushRef="#br0" timeOffset="31565.7237">19832 9660 1933 0,'0'0'85'0,"0"0"19"0,0 4-84 0,-9 4-20 0,1 0 0 0,8-1 0 15,-13-3 144-15,8 4 24 0,-3 3 4 0,3 1 2 16,-3-5-74-16,8 9-14 0,-9-1-3 0,5 0-1 15,0 1-30-15,4-1-7 0,0 0-1 0,4 1 0 16,0-1 5-16,5 0 1 0,-5 1 0 0,9-5 0 16,0 4 2-16,-4-3 0 0,12-1 0 0,-4-3 0 15,1 0-8-15,-1-1 0 0,-4-3-1 0,4-4 0 16,0 0-19-16,5-4-4 0,-5-3-1 0,0-1 0 16,0 0-8-16,1-3-2 0,-5-1 0 0,0-3 0 15,-5 0-1-15,5-1 0 0,-9-3 0 0,1-4 0 0,-5 4-8 16,0-4 0-16,0 0 0 0,-5-4 0 0,1 1 0 0,-9 6 0 15,9 1 0-15,-13 4 0 0,-1 0 0 0,1-1 0 16,0 9 0-16,0 3 0 0,-1-4 0 0,1 8 0 16,0 4 0-16,0 0 0 15,4-4-29-15,4 7-5 0,1 1-1 0,-5 4 0 16,4-5-88-16,5 5-17 0,-1-1-4 0,5 1-1283 16</inkml:trace>
  <inkml:trace contextRef="#ctx0" brushRef="#br0" timeOffset="32000.3582">20418 9477 806 0,'0'0'72'0,"0"-8"-58"0,0 0-14 0,-4 1 0 16,4-1 310-16,-9 0 59 0,0 1 12 0,5 3 3 15,-5 0-168-15,1 4-32 0,-1 4-8 0,0 0 0 16,-3 3-79-16,3 1-15 0,0 3-3 0,1 1-1 16,-1 3-30-16,0-3-5 0,1 3-2 0,4 0 0 15,-1 1-24-15,1-5-5 0,0 8 0 0,4-3-1 16,-5-5 3-16,10 1 1 0,-5 3 0 0,4 0 0 15,0-3-15-15,5-1 0 0,-1 1 0 0,10-1 0 0,-14 1 0 0,9-1 0 16,8 1 0-16,-12-1 0 0,4-3 54 0,4 0 8 16,1 3 2-16,-6-3 0 0,1-1-52 0,0-3-12 15,-4 4 0-15,0-1 0 0,-9-7 0 0,4 8 0 16,-4 0 0-16,0-8 0 0,0 7 0 0,-4 5 0 16,-9-4 0-16,8 3 0 0,-12-3 0 0,4-1 0 15,5 5 0-15,-10-4 0 16,1-1-48-16,4 1-13 0,4-4-3 0,-3-4 0 15,-1-4-84-15,4-4-18 0,5 1-3 0,-5-5-1146 0</inkml:trace>
  <inkml:trace contextRef="#ctx0" brushRef="#br0" timeOffset="32198.1756">20638 9343 748 0,'0'0'67'0,"0"0"-54"0,0 0-13 0,0 0 0 15,0 0 476-15,0 0 93 0,0 0 19 0,0 0 3 16,0 0-371-16,0 0-73 0,0 0-15 0,-9 3-4 16,0 1-102-16,-8-4-26 0,0 4 0 0,0 0 0 15,-1 0 56-15,1 3 7 0,0 1 1 0,0 0 0 16,-9 3-98-16,9 1-19 0,-9-1-4 0,9-3-967 16,-5-1-192-16</inkml:trace>
  <inkml:trace contextRef="#ctx0" brushRef="#br0" timeOffset="32863.1414">21051 9894 345 0,'0'0'15'0,"0"0"4"0,5 8-19 0,-5-8 0 16,0 0 0-16,0 0 0 0,0 0 424 0,0 0 82 0,0 0 16 0,0 0 3 16,0 0-296-16,0 0-59 0,4-8-12 0,-4 0-2 15,0-3-37-15,0-1-7 0,0 1-2 0,0-4 0 16,0-5-42-16,0 1-9 0,-4 0-2 0,-1-4 0 16,5-4-29-16,-8 1-5 0,3-1-2 0,1 0 0 15,-5 0-13-15,5 0-8 0,0 1 10 0,-1-1-10 16,1 0 0-16,0 0 0 0,4 8 0 0,-4 0 0 15,4 3 0-15,0 5 0 0,0-1 0 0,4 5 0 16,-4 7 0-16,0 0 0 0,0 0 0 0,0 0 0 0,8 11-14 0,-3 1-2 16,-1-1-1-16,0 5 0 15,5-1-22-15,-9 4-4 0,0-4-1 0,4 5 0 16,-4-1-18-16,0 0-4 0,0 0-1 0,-4 0 0 16,4 0 11-16,0 0 1 0,0-3 1 0,0-1 0 0,-9 0 34 0,9 1 6 15,-4-5 2-15,4 1 0 0,-4-5 24 0,-1 1 6 16,5 0 1-16,-4-1 0 0,-9 1 31 0,13-8 6 15,-13 4 2-15,5-4 0 0,-1 4-3 0,0-4-1 16,-3 0 0-16,-1-4 0 0,0 0-14 0,0 4-2 16,0-4-1-16,4 0 0 0,-8 4-13 0,0-3-4 15,-1 3 0-15,6-4 0 0,-1 0-9 0,0 4-3 16,0 0 0-16,4-8 0 0,1 1-8 0,-1-1 0 16,0-4 0-16,5 1 0 0,0-1 0 0,4-7 0 15,0 4 0-15,4 0 0 16,0-5-30-16,5-3-11 0,-5 4-3 0,9 0 0 15,-4 0-125-15,4 0-26 0,0 7-5 0</inkml:trace>
  <inkml:trace contextRef="#ctx0" brushRef="#br0" timeOffset="33488.1232">21409 9419 748 0,'0'0'33'0,"0"0"7"0,0 0-32 0,0-4-8 16,0-3 0-16,0-1 0 0,0 0 404 0,0-3 80 15,0 3 15-15,0 4 3 0,0-3-310 0,0 7-63 16,-13-4-12-16,9 0-2 0,-5 4-70 0,0-4-13 16,-4 8-4-16,5 0 0 0,-14 0-17 0,9 3-11 15,-8 5 12-15,8-1-12 0,-4-3 10 0,-1 7-10 16,1-3 8-16,9-1-8 0,3 1 0 0,-8-1 8 16,9-3-8-16,-9 3 0 0,13 1 10 0,0-1-10 15,0-11 12-15,0 12-12 0,13-4 28 0,-9-1-2 16,9 1 0-16,0 0 0 0,0-5 0 0,0 1 0 15,4-4 0-15,-4 0 0 0,4-4-14 0,-4 1-2 0,5-1-1 0,-1 0 0 16,-9-4-9-16,1 1 10 0,4-1-10 0,-4 0 10 16,8 1-10-16,-17-1 0 0,8-4 0 0,1 5 0 15,-5-1 0-15,1 0 0 0,-1-3 0 0,0 3 0 16,1 1 0-16,-5 7 0 0,0-8 0 0,0 8 0 16,4-8 0-16,-4 8 0 0,0 0 0 0,0 0 0 15,0 0 8-15,0 0-8 0,0-7 8 0,0 7-8 16,0 0 11-16,0 0-3 0,0 0-8 0,0 0 12 15,0 0-3-15,0 0-1 0,-4 11 0 0,-1-3 0 16,1 7 3-16,0 0 0 0,4 1 0 0,-5 3 0 16,1 0 3-16,4 0 1 0,0 0 0 0,0 4 0 0,-9 4-1 0,9 0 0 15,9-4 0-15,-9 8 0 0,0-8-6 0,0 3 0 16,0 1-8-16,0-4 12 0,0-4-12 0,0 0 8 16,9 1-8-16,-5-9 0 0,0 4 0 0,-4-7 0 15,5 0 0-15,-5-8 0 16,0 0-35-16,8 0-9 0,1-4-3 0,0 0-997 15,-1-4-200-15</inkml:trace>
  <inkml:trace contextRef="#ctx0" brushRef="#br0" timeOffset="49573.1465">8801 5968 518 0,'0'0'23'0,"0"0"5"0,0-7-28 0,0 7 0 0,0-8 0 0,0 0 0 16,0 1 274-16,0 3 50 0,0-4 9 0,0 0 3 16,-9 1-144-16,5-1-28 0,0 0-5 0,4 1-2 15,-9-1-58-15,-4 4-12 0,5 0-3 0,-1-3 0 16,-13 3-4-16,9 0 0 0,-8-4-1 0,-1 5 0 16,5-1-63-16,0 0-16 0,-13 0 0 0,4 4 0 15,4 0 54-15,-8 0 8 0,0 0 2 0,0 0 0 16,0 0-52-16,4 0-12 0,4 0 0 0,-8 4 0 0,4-4 40 15,9 4 6-15,-5-4 1 0,5 4 0 16,-17-4-27-16,12 3-6 0,-12 1-1 0,4 0 0 0,-1 0-1 0,1 4-1 16,-8-1 0-16,3 1 0 0,9 0-3 0,-13 3 0 15,5 1 0-15,-1-1 0 0,5 1-18 0,4 3-4 16,-4-4-1-16,-4 5 0 0,8-5 15 0,4 8 0 16,1-3 0-16,-1-1 0 0,1 0 16 0,4 4 5 15,-1 1 2-15,-3 3 0 0,8-8-23 0,0 4 0 16,4 0-12-16,1 4 4 0,-1 0 8 0,0 0 0 15,9 0 0-15,-12 0 0 0,3 0 0 0,0 8 0 16,1-1 0-16,-1-3 0 0,-4 4 0 0,9-4 0 16,-1-1 0-16,-7-3 0 0,7 0 0 0,1 4 0 15,4-4 0-15,-4-4 0 0,4 4 0 0,0 0 0 16,4-4 0-16,-4 4 0 0,4 0 0 0,1 0 0 16,7-3 0-16,-12 3 8 0,0-1-8 0,5 1 0 15,3 0 0-15,-3 0 0 0,3 0 0 0,5 0 0 16,-13 0 0-16,9-3 8 0,0 3-8 0,3-1 0 0,-7-2 0 0,3 3 8 15,5-4-8-15,-4 0 0 0,4 0 0 0,4-4 8 16,0 5-8-16,1-5 0 0,-1 0 0 0,13 0 0 16,-9-3 0-16,10-1 8 0,-1 5-8 0,4-5 0 15,9 1 0-15,-4-1 8 0,-4-3-8 0,-5 3 0 16,0-3 0-16,-4 4 0 0,4-5 0 0,4 1 8 16,-8 3 20-16,4-3 4 0,-8 0 0 0,8-1 1 15,-4-3-50-15,0 0-11 0,4 0-1 0,-4-4-1 16,4 0 30-16,5 0 0 0,3 0 8 0,1 0-8 15,0-8 26-15,-9 8-2 0,4-4 0 0,14 1 0 0,-5-1-24 16,4-4 0-16,-4 4 0 0,-8 0 0 0,4 1 0 0,4-5-16 16,0 0 3-16,0 1 0 0,-4 3 13 0,4-4 0 15,0 0 0-15,4 5 0 0,-4-5 0 0,9 0 0 16,-9 1 0-16,5-1 0 0,-10-4 0 0,5 1 0 16,-8-1 8-16,-1-7-8 0,-3 0 0 0,3-4 0 15,-4-7 8-15,5-1-8 0,3 0 0 0,-7 1 0 16,3-5 8-16,5 1-8 0,0 3 0 0,-5 0 0 15,5 1 0-15,-5 3 0 0,1 4 0 0,-1 0-11 16,1-4 0-16,-9 8 0 0,8-4 11 0,-17 8 0 16,-4-4 0-16,5-1 0 0,-1 1 0 0,4 0 0 15,-8 0 0-15,4-4 0 0,-4 0 0 0,9-8 0 16,-5 1 0-16,-8-1 0 0,-1 0 0 0,-8 5 0 16,5 3 0-16,3-4 0 0,-8 0 0 0,0 4 0 15,0-4 0-15,0 4 0 0,0 0 0 0,-4 4 0 16,4 0 0-16,-4 0 0 0,-1 0 0 0,-3 0 0 0,-1-1 0 0,1 1 0 15,-10 0 0-15,5 0 0 0,-4-4 0 0,-9 4 0 16,-4-4 0-16,4 0 0 0,0 0 0 0,-4 4 0 16,0-8 0-16,-4 8 0 0,3 0 0 0,-7-4 0 15,8 3 0-15,-9 1 9 0,4 4-9 0,-3-4 0 16,-1 0 8-16,4 3-8 0,-4 1 0 0,-8 0 0 16,4 3 9-16,-9 1-9 0,5-1 0 0,-13 5 9 15,8-1-9-15,-4 4 0 0,4 0 0 0,0 4 8 16,5 0-8-16,4 4 0 15,0 0 9-15,0 0-9 0,-5 0 0 0,1-1 0 0,-18 1 0 0,5 4 0 16,0 3 0-16,-9 5 8 0,4 3-8 0,9 0 0 0,9 0 0 0,8 0 0 16,4-3 0-16,5 3 8 0,0-4-8 0,4 0 0 15,0-3 0-15,5-1 0 0,-5 5 0 0,4-9 0 16,-3 5 0-16,7-4 0 16,-3 3-122-16,-1-3-29 0,5 3-5 0</inkml:trace>
  <inkml:trace contextRef="#ctx0" brushRef="#br0" timeOffset="52455.5678">21211 12751 518 0,'0'0'23'0,"0"0"5"15,0 0-28-15,0 0 0 0,0 0 0 0,0 0 0 16,0 0 302-16,0 0 55 0,8-7 11 0,-8 7 3 16,0 0-209-16,0 0-42 0,0 0-8 0,0 0-1 0,-8 0-20 0,3-4-4 15,5 4-1-15,-4 0 0 0,-5 0-14 0,5 0-4 16,-13 4 0-16,8 0 0 0,-8-1-12 0,-5 5-4 15,5-4 0-15,-9 4 0 0,1-1-14 0,3-3-3 16,-12 4-1-16,3-4 0 0,1 3-12 0,0-3-2 16,-9 0-1-16,0 0 0 0,-4-1-3 0,-4 1 0 15,-5 0 0-15,1 0 0 0,3 0-1 0,-8 0-1 16,4-1 0-16,-4 1 0 0,0 4-3 0,5 0-1 16,-5-5 0-16,-13 5 0 0,0-4-2 0,0 4 0 15,-4-1 0-15,-5-3 0 0,5-4 12 0,0 8 3 16,-1-4 0-16,1 3 0 0,0 1-23 0,0 0 8 15,8 7-8-15,-13 0 0 0,9 1 12 0,9-1-1 16,4 0-1-16,4 4 0 0,1-3 2 0,12 3 0 16,4-4 0-16,-8 4 0 0,0 0-12 0,-4 1-11 15,4-5 3-15,0 0 0 0,8 1 8 0,-4-1 0 16,9-4 8-16,9 1-8 0,3-1 8 0,6-3-8 0,3 0 8 0,0-5-8 31,9 1-107-31,0-4-25 0,0 0-6 0</inkml:trace>
  <inkml:trace contextRef="#ctx0" brushRef="#br0" timeOffset="54132.0111">19121 14483 864 0,'4'19'76'0,"-4"-19"-60"0,0 0-16 0,0 0 0 16,0 0 365-16,0 0 71 0,0 0 13 0,0 0 3 15,0 0-268-15,0 0-55 0,0 0-10 0,13-8-3 16,-13-3-58-16,0-1-12 0,0-3-2 0,4 3-1 16,-8-7-26-16,4 0-5 0,0 0 0 0,0-8-1 15,0 0-3-15,0 0 0 0,0-3 0 0,0-5 0 16,0 1-8-16,-9 7 8 0,5-4-8 0,4 8 8 16,0 0-8-16,0 4 8 0,0 8-8 0,0-1 8 15,0 5-8-15,0 3 0 0,0 4 0 0,0 0 0 16,0 0-24-16,0 7-8 0,0 5 0 0,0 3-1 15,-4 1-119-15,0-5-24 0,-1-3-5 0,1 3-612 16,0 1-123-16</inkml:trace>
  <inkml:trace contextRef="#ctx0" brushRef="#br0" timeOffset="54371.7066">19086 14272 748 0,'0'0'33'0,"0"0"7"0,0 0-32 0,0 0-8 16,0 0 0-16,0 0 0 0,0 0 348 0,0 0 68 15,0 0 14-15,-4 8 2 0,-9-8-227 0,5 3-45 16,-1-3-10-16,5-3-2 0,-1 3-59 0,-8-4-12 15,9 0-2-15,-5-4-1 0,1 1-19 0,-1-1-4 16,1 0-1-16,3 1 0 0,-8-5-14 0,9 1-4 16,4-1 0-16,-13 1 0 0,0 3-10 0,9-3-2 15,0-5-1-15,-1 5 0 0,-12 3-7 0,0 0-2 16,12 1 0-16,-3-1 0 0,-1-3-10 0,-8 3 10 16,13-4-10-16,-5 1 10 0,5-1-10 0,-5 1 0 15,5 3 0-15,4-3 8 0,4 3-8 0,-4-3 0 16,-4-1 0-16,4 5 0 15,0 7-118-15,0 0-22 0,0 0-5 0,0 0-1 0</inkml:trace>
  <inkml:trace contextRef="#ctx0" brushRef="#br0" timeOffset="54851.5827">19491 14188 1688 0,'0'0'75'0,"0"0"15"0,-8 4-72 0,3-1-18 16,-3 1 0-16,4 4 0 0,-5 3 135 0,0-3 23 16,1 3 5-16,-1 1 1 0,5 3-60 0,-5-3-12 15,1 3-3-15,3 4 0 0,1-3-9 0,4 3-1 16,-9 0-1-16,5 0 0 0,4 0-62 0,0 0-16 16,-4 0 0-16,8 4 0 0,0-7 53 0,5-1 8 15,-5 0 2-15,9-3 0 0,-9-4-11 0,5-1-3 0,8-7 0 0,-4-4 0 16,4 1-17-16,1-9-3 0,3-3-1 0,1-4 0 15,-1-1-11-15,1-6-2 0,-5-1-1 0,9-4 0 16,-13 4-6-16,-4-3-8 0,8 3 11 0,-17 4-11 16,4-4 0-16,-4 8 0 0,0-4 0 0,0 4 0 15,-4 4 0-15,-9 3 0 0,9 1 0 0,-5 3 0 16,-4 4 0-16,4 0-17 0,1 0 3 0,-1 4 1 16,1 4-61-16,3 4-12 15,-3 0-2-15,3-1-1 0,5 5-123 0,0-1-24 0,-4-3-4 0,8 3-889 16</inkml:trace>
  <inkml:trace contextRef="#ctx0" brushRef="#br0" timeOffset="55211.991">19952 14237 806 0,'0'0'36'0,"0"0"7"0,-4 4-35 0,0-4-8 16,-5-4 0-16,1 4 0 0,-5 0 253 0,8 0 49 15,5 0 10-15,0 0 1 0,-8 8-138 0,-1 0-28 16,5-1-6-16,4 5-1 0,-9-1-36 0,9 5-7 16,0-1-1-16,0 0-1 0,0 5-15 0,0-5-4 15,9 0 0-15,-9 1 0 0,8-1-11 0,-3 0-2 16,3-3-1-16,1-5 0 0,4 1-18 0,0-4-4 16,4 0-1-16,5-4 0 0,-5-4-22 0,-4-4-4 15,4-3-1-15,0-1 0 0,-4-3 15 0,4 0 2 16,1-1 1-16,-10-3 0 0,1 0-39 0,0 4-8 15,-5-5-2-15,4 5 0 0,-8-4 31 0,0 4 5 0,0 3 2 0,0-3 0 16,0 3-31-16,-8 1-5 0,4-1-2 0,-1 1 0 16,-3 7 19-16,-1-7 0 0,5 3-8 0,-5 4 8 15,-4 0 0-15,4 4-10 0,1 0 10 0,-5 0-8 16,9 0-8-16,-14 4-2 0,10 0 0 0,-5 4 0 16,4-5-100-16,1 5-20 0,-1 0-4 0,9-4-1234 15</inkml:trace>
  <inkml:trace contextRef="#ctx0" brushRef="#br0" timeOffset="55879.1152">20534 13981 806 0,'0'0'72'0,"0"0"-58"0,0 0-14 0,0 0 0 0,0 0 370 0,0 0 71 16,0 0 15-16,0 0 2 0,-8 4-300 0,-1 3-60 15,0 1-12-15,1-4-2 0,-5 0-53 0,4 3-11 16,1 1-1-16,-1 3-1 0,0-3-18 0,9-8 10 15,-8 4-10-15,3 7 8 0,1 1-8 0,4-1 0 16,0 1 0-16,4-1 0 0,9-3 12 0,-8 4-4 16,8 3 0-16,-5 0 0 0,1 1 37 0,12-1 7 15,-12 0 2-15,0 4 0 0,3 0 4 0,-3 4 1 16,8 0 0-16,-8-3 0 0,0-1-21 0,-9 0-4 16,4 0-1-16,-8-4 0 0,4 1-22 0,-9-1-11 15,0-4 10-15,1 1-10 0,-1-1 0 0,0-3 0 16,1 0 0-16,-5-1 0 0,4-3 0 0,-12 0-15 15,8-4 3-15,-4 0 1 16,-1 0-160-16,5 0-32 0,1-4-6 0</inkml:trace>
  <inkml:trace contextRef="#ctx0" brushRef="#br0" timeOffset="56129.0233">20844 13927 2516 0,'0'0'112'0,"0"-4"22"16,9 4-107-16,-9 0-27 0,0 0 0 0,0 0 0 0,0 0 125 15,0 0 20-15,-4-7 4 0,-1-1 1 0,-8 4-74 0,1-3-14 16,-1 7-3-16,0-4-1 0,-5-4-34 0,1 8-8 16,0-4 0-16,-5 4-1 0,1 0-15 0,-1 0 11 15,1 4-11-15,4-4 10 0,-1 4-22 0,1 4-4 16,0-1 0-16,4 1-1 15,4 3-144-15,1 1-29 0,-1-4-6 0,5 7-656 16,4 0-131-16</inkml:trace>
  <inkml:trace contextRef="#ctx0" brushRef="#br0" timeOffset="56519.2913">21000 14199 1659 0,'0'0'73'0,"0"0"16"0,-5 12-71 0,-12 3-18 0,8-4 0 0,-4 5 0 15,1 3 128-15,7-4 23 0,-8 4 4 0,5-3 1 16,-1 3-50-16,0-4-10 0,9 1-1 0,-8-1-1 16,8 0-26-16,0 0-4 0,8-3-2 0,-8 3 0 15,9-3 9-15,4 3 1 0,4-7 1 0,-8 3 0 16,8-3-13-16,5-4-4 0,-5 0 0 0,4-4 0 15,5-4-28-15,0 0-7 0,-4-4-1 0,-5-3 0 16,4-5-9-16,-3-3-3 0,-5 0 0 0,4 0 0 16,-9-8-8-16,5 4 0 0,0-4 0 0,-8 1 0 15,-1-5 0-15,-8 4 0 0,-1 0 0 0,5 1 0 0,-13 3 0 16,9-4 0-16,-9 4 0 0,0 4 0 0,0-1 0 0,-4 5 0 16,-9 0-11-16,5 3 11 0,3 1 0 0,-3 3-8 15,-1 4 8-15,1 1 0 0,8 6 0 0,-4 1-8 16,4 0 8-16,4 7 0 0,0 1-23 0,9 7 1 15,0 0 0-15,0 4 0 16,9 4-107-16,0 0-22 0,-1 0-4 0,10 3-710 16,-1 1-143-16</inkml:trace>
  <inkml:trace contextRef="#ctx0" brushRef="#br0" timeOffset="56854.5164">21577 14253 288 0,'0'0'25'0,"0"0"-25"16,4-8 0-16,-4-3 0 0,0-1 342 0,0 5 63 16,-4-1 13-16,4 0 2 0,-13 4-261 0,13 4-53 0,-9 4-10 0,-4 0-3 15,9 0-24-15,-13 7-5 0,8 1 0 0,-4 3-1 16,5-3-9-16,-1 3-2 0,9 4 0 0,-8 0 0 16,-1 4 11-16,9-4 1 0,0 1 1 0,0-1 0 15,0 4 10-15,4-8 1 0,9 4 1 0,-9-4 0 16,5-3-2-16,0-1-1 0,8-3 0 0,-8-4 0 15,3-4-23-15,6-4-5 0,-1-4-1 0,4 1 0 16,-3-9-21-16,3-3-4 0,1-8 0 0,-5 1-1 16,-4-1-7-16,0-8 0 0,0 5-1 0,0-5 0 15,-9 5-11-15,-4-1 10 0,0 4-10 0,-4 4 10 16,4 0-18-16,-13 4-4 0,0-4-1 0,4 8 0 0,-8-1 21 0,4 5 4 16,0 3 0-16,0 1 1 0,0 3-13 0,0 0 0 15,0 0 0-15,1 4 0 16,3 0-125-16,-4 0-25 0,4 0-5 0</inkml:trace>
  <inkml:trace contextRef="#ctx0" brushRef="#br0" timeOffset="61530.4277">15376 13146 633 0,'0'0'56'0,"0"0"-44"0,0 0-12 0,0 0 0 15,0 0 140-15,0 0 27 0,0 0 5 0,0 0 0 16,0 0-73-16,0 0-15 0,0 0-4 0,0 0 0 16,0 0 4-16,0 0 0 0,0 0 0 0,0 0 0 15,0 0 1-15,0 0 1 0,0 0 0 0,0 0 0 16,-8 8-37-16,-1-5-7 0,1-3-2 0,-10 4 0 16,5 0 10-16,5 0 2 0,-9-4 0 0,-1 4 0 15,5-4-24-15,-4 4-5 0,0-4-1 0,4 0 0 16,-9-4 22-16,5 4 5 0,0 0 1 0,-5-4 0 15,5 4-25-15,-13-4-5 0,4 4 0 0,0-4-1 16,0 0 14-16,-4 4 3 0,4-3 1 0,5-1 0 16,-5 4-13-16,0-4-4 0,5-4 0 0,-1 1 0 0,-12 3-7 0,12-4-1 15,-8 0-1-15,4 1 0 0,-8-5 2 0,12 5 1 16,-12-5 0-16,12 4 0 0,-8-3 4 0,4 3 1 16,-4 1 0-16,4 3 0 0,-4-4 0 0,0 0 0 15,-1 1 0-15,1 3 0 0,4-4-10 0,-4 5-1 16,0-1-8-16,4 0 12 0,0 0-4 0,1 0-8 15,-1-3 11-15,0 3-11 0,4-4 0 0,-8 4 0 16,4-3 0-16,0 3 0 0,-4-4 8 0,0 0-8 16,0 1 0-16,0 3 0 0,0-4 12 0,4 4-4 15,-4 1 0-15,4-1-8 0,-4-4 14 0,4 8-4 0,-4-4-1 16,4 0 0-16,-4 4-1 0,4-3 0 16,0-1 0-16,9 0 0 0,-18 0 1 0,14 0 0 0,-10 0 0 0,6 1 0 15,-10-5 0-15,5 4 0 0,0-4 0 0,-9 1 0 16,5 3-9-16,-1-4 12 0,1 1-12 0,8 3 12 15,-13-4-12-15,9 1 12 0,-5 3-12 0,5 0 12 16,0 0-12-16,0 0 12 0,0 0-12 0,0 1 12 16,-1-5-12-16,6 4 0 0,-1-4 0 0,-4 5 8 15,4-5-8-15,4 0 0 0,-12 1 0 0,12 3 0 16,-12 0 9-16,3 0 0 0,1-4 0 0,0 5 0 16,4-5-9-16,-4 0 0 0,-9 4 0 0,9 1 0 15,9-1 0-15,-5 0 0 0,4 0 8 0,-8 0-8 16,4 0 0-16,5-3 10 0,3 3-10 0,1 0 10 15,-4 0-2-15,3-3-8 0,5 3 12 0,1 0-4 16,-1-4-8-16,0 1 10 0,-5-1-10 0,6 4 10 16,-6 0-10-16,5-3 0 0,-4 3 0 0,0-4 8 0,4 4 2 0,-4-3 0 15,0-1 0-15,-1 4 0 0,5-3-10 0,0 3 0 16,1 0 0-16,-1-4 0 0,0 4 0 0,8-3 0 16,-8 7 0-16,5-4 0 0,-5-4 0 0,9 4 0 15,4 4 0-15,-9-3 0 0,0 3 0 0,1-4 0 16,3 0 0-16,5 4 0 0,0 0 0 0,-4 0-9 15,-5-4 9-15,9 4-13 0,0 0 13 0,0 0 0 16,-8 0 0-16,4 0 0 0,4 0 0 0,0 0 0 16,0 0 0-16,0-4 0 0,-13 4 0 0,13 0 0 15,0 0 0-15,0 0 0 0,-5-4 0 0,5 4 0 16,0 0 0-16,0 0 0 0,0 0 0 0,5-7 0 16,8-1 0-16,-9 0 0 0,9 5 8 0,0-1-8 15,-13 4 0-15,13-8 0 0,4 0 0 0,0 1 0 0,0 3 0 0,1-4 0 16,-1 4 0-16,4-3 0 0,-8-1 0 0,5 1 0 15,-6-1 0-15,6 4 0 0,-1-4 0 0,0 5 0 16,-13-5 0-16,9 4 0 0,-4 0 0 0,0 0 0 16,-1 1 0-16,-3-1 0 0,-5 4 0 0,8-4 0 15,1 0 0-15,-9 4 0 0,0 0 0 0,8-4 0 16,-3 0 9-16,-5 4-1 0,0 0-8 0,0 0 12 16,0 0-12-16,0 0-10 0,0 0 2 0,0 0 0 15,0 0 8-15,0 0 0 0,0 0 0 0,-5 4 0 16,-8 0 0-16,1 0 0 0,3-4 0 0,0 4 0 15,1 3 0-15,-5-3-10 0,-4 4 10 0,4-4 0 16,4 3 0-16,0 1 0 0,-8 0 0 0,4 3 0 16,0-3 0-16,0 3 0 0,-4 5 0 0,4-5 0 0,-4 1 0 0,0 3 0 15,4-4 0-15,0 5 0 0,-9-1 0 16,9 0 0-16,9 1 0 0,-5-1 0 0,-3 4 0 0,-1-3 9 16,13-5-9-16,4 8 12 0,5 0-12 0,-5-3-9 15,4-1 9-15,5 0-13 0,9 1 13 0,-1-1 0 16,5-4 0-16,-4 5 0 0,4-5 0 0,0 1 0 15,-1-1 0-15,-3 1 0 16,0-1-25-16,3 4-12 0,-12 5-3 0,0-1 0 16,0 4-199-16,-13-8-40 0,17 27-8 0,-25-15-1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13:52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19573 9220 1450 0,'0'0'64'0,"0"0"14"0,0 0-62 0,0 0-16 15,0 0 0-15,0 0 0 0,0 0 167 0,0 0 30 16,0 0 7-16,-4-4 0 0,4 0-114 0,-9 0-23 16,5-3-5-16,0 3-1 0,-5 0-11 0,0 4-2 15,5-4-1-15,-9 1 0 0,0-1-4 0,0 0-1 0,0 0 0 0,1-4 0 16,-6 5 0-16,5 3 0 0,-4-4 0 0,0 0 0 16,4 0-6-16,-4 0-2 0,0 4 0 0,-1-4 0 15,-3 1-4-15,-1 3-1 0,-4 0 0 0,0 0 0 16,5 0-4-16,-1 3-1 0,1-3 0 0,-1 4 0 15,5 0-3-15,0 0-1 0,-5 4 0 0,5-5 0 16,-4 5-7-16,3 0-1 0,1-4-1 0,-5 3 0 16,5 1-11-16,0-4 0 0,4 3 9 0,-4 1-9 15,8-4 0-15,-4 3 8 0,0 1-8 0,5-4 0 16,-5 4 0-16,4-5 0 0,-4 5 0 0,5 0 8 16,-5-1-8-16,4 1 8 0,-4 0-8 0,5-1 8 0,-5 1-8 0,4 0 0 15,0-1 0-15,1 5 8 0,-1-4-8 0,-4 3 0 16,5-3 0-16,-1 3 0 0,0 1 0 0,-4-5 0 15,9 5 0-15,-9-1 0 0,5-3 0 0,3 3 0 16,-8 1 0-16,13-1 0 0,-13-3 0 0,9 4 0 16,-4 3 0-16,3-4 0 0,-3 5 0 0,3-1 0 15,-3-7 0-15,3 7 0 0,10-3 0 0,-10-1 0 16,5-3 0-16,-8 7 0 0,8-4 14 0,-5 1 8 16,10-1 2-16,-5 1 0 0,0-1-24 0,0 1 0 15,8-1 0-15,-8 1 8 0,0 3-8 0,5-3 0 16,-1 3 8-16,5-3-8 0,-5-1 0 0,0 4 0 15,9-3 0-15,-9-1 0 0,9 1 0 0,-8 3 0 16,3-3 0-16,-3-1 8 0,3-3-8 0,-3 7 0 16,7-3 0-16,1-5 0 0,-13 5 0 0,9-5 0 15,0 5 0-15,12-1 8 0,-4-3-8 0,-4 0 0 16,-8-1 0-16,8 1 0 0,-5 0 0 0,1-1 0 0,-1 1 0 0,5 0 0 16,0-1 0-16,0 5 0 0,-8-8 0 0,3 3 8 15,1 1-8-15,-5-4 0 0,9 7 0 0,-4-3 0 16,-1-4 0-16,5 3 0 0,0-3 0 0,0 4 0 15,-4 0 0-15,8-1 0 0,0 1 0 0,0 0 0 16,5-1 0-16,-5-3 0 0,5 4 0 0,-5-4 0 16,13-1 0-16,-17 1 0 0,9 0 0 0,-1 0 0 15,-4 0 0-15,9 0 0 0,-9 3 0 0,1 1 0 16,3-4 0-16,-4 3 0 0,1-3 0 0,-1 4 0 16,4-8 0-16,-3 7 0 0,-1 1 0 0,0-4 0 0,-4 0 0 0,4 0 0 15,5-1 0-15,-5 1 0 0,0 0 0 0,1 0 0 16,3-4 0-16,-4 4 0 0,9-4 0 0,-4 4 0 15,-1-4 0-15,1 0 0 0,-1 3 0 0,1-3 0 16,4 4 0-16,-9-4 0 0,5 0 0 0,-1 0 0 16,1 8 0-16,-1-4 0 0,-8-4 0 0,9 4 0 15,8-1 0-15,-9-3 0 0,1 4 0 0,-1 0 0 16,1-4 0-16,4 0 0 0,-13 0 0 0,13 0 0 16,-9-4 0-16,4 4 0 0,-3 0 0 0,-1-4 0 15,4-3 0-15,-3 3 0 0,-1 0 0 0,4 0 0 16,-3-3 0-16,-1 3 0 0,4 4 0 0,-3-4 0 15,3 0 0-15,1 0 0 0,-5-3 0 0,5 3 0 16,-1 0 0-16,1 0 0 0,4 0 0 0,-14 0 0 16,1-3 0-16,5 3 0 0,7-4 0 0,1 1 0 15,-8 3 0-15,3 0 0 0,1-4 0 0,-1 5 0 16,1-5 0-16,4 4-8 0,-13-4 8 0,4 5 0 0,0-5 0 16,0 0 0-16,0 1 0 0,-4 3 0 0,5-4 0 0,-5 0 0 15,-1 1 0-15,6-5 0 0,-1 5 0 0,0-1 0 16,0 0 0-16,-8 1 0 0,8-1 0 0,-4 0-8 15,4-3 8-15,-8 3 0 0,4-3 0 0,4 3 0 16,-8-3 0-16,4 3 0 0,0-4 0 0,0 5 0 16,-5-5 0-16,5 1 0 0,4-1 0 0,-4 1 0 15,0-1 0-15,-4 1 0 0,-1-1 0 0,5 1 0 16,-4-1 0-16,8 1 0 0,-12-1 0 0,-1-3 0 16,0 3 0-16,5-3 0 0,-5 0 0 0,0 0 0 15,5 3 0-15,-9-3 0 0,9-1 0 0,-1 5-8 16,-8-1 8-16,0 1 0 0,5-1 0 0,-5-3 0 0,0 4 0 0,0-1 0 15,0 1 0-15,0-1 0 0,-5 1 0 0,5-1 0 16,0 1 0-16,0-1 0 0,0 1 0 0,0 3 0 16,-8-3 0-16,3-1 0 0,1 1 0 0,4-1 0 15,-9 1 0-15,1-1 0 0,3 4 0 0,1-3 0 16,-4-1 0-16,3 1 0 0,-12 3 0 0,8-3 9 16,-4 3-9-16,5 0 0 0,-1 1 9 0,-8-1-9 15,4-3 0-15,0 3 9 0,0-3-9 0,0 3 0 16,-4-4 0-16,8 5 0 0,-8-1 0 0,0 0 8 15,4 1-8-15,4-1 0 0,-8 0 8 0,0 1-8 16,0-1 0-16,4 0 8 0,4 5-8 0,-8-5 10 16,4 4-10-16,4 0 10 0,-8 0-10 0,0 1 8 15,4-1-8-15,4 0 8 0,-8 0-8 0,0 0 8 16,0 4-8-16,4-4 8 0,-4 1-8 0,4-1 10 16,-5 0-10-16,1 0 10 0,-4 4-10 0,3-4 8 15,-3-3-8-15,4 7 8 0,-1-4-8 0,5 0 0 0,-4 4 0 0,0-4 8 16,-5 4-8-16,5-4 8 0,-4 1-8 0,3 3 8 15,-3-4-8-15,4 4 8 0,-1-4-8 0,1 4 8 16,-4-4-8-16,3 4 10 0,1-4-10 0,0 4 10 16,0 0-10-16,4 0 0 0,0-4 9 0,-4 4-9 15,4 0 0-15,0 0 9 0,-5 0-9 0,1 0 0 16,4 0 10-16,-4-3-10 0,4 3 8 0,-4 0-8 16,0-4 0-16,-5 8 0 0,5-4 0 0,0 3 0 15,-9-3 8-15,4 0-8 0,5 0 0 0,0 0 8 0,4 0-8 0,-4 0 0 16,-9 0 0-16,13 4 8 0,-13 0-8 0,4 0 0 15,1-4 0-15,-5 4 8 0,0-4-8 0,5 4 0 16,-1-8 0-16,1 8 0 0,-1-4 0 0,-4 7 0 16,5-3 0-16,-1 4 0 15,0-1-20-15,5-3-8 0,-4 4-3 0,8 3 0 0,0-3 50 0,0 0 9 16,-13 3 3-16,5-3 0 0,-1-1-31 0,5 1 0 16,0 4 0-16,-5-5 0 0,0-3 0 0,5 4 8 15,-4-4-8-15,12-4 4 0,9 0-4 0,-13 3 0 16,-4-3 0-16,4 0 0 15,0 0-112-15,4 0-23 0,-4 4-4 0</inkml:trace>
  <inkml:trace contextRef="#ctx0" brushRef="#br0" timeOffset="9983.4987">20883 13291 1566 0,'0'0'34'0,"0"0"7"0,0 0 2 0,0 0 1 0,0 0-35 0,0 0-9 0,0 0 0 0,0 0 0 16,0 0 111-16,0 8 20 0,0-8 4 0,0 0 1 16,0 0-39-16,0 0-7 0,0 0-2 0,0 0 0 15,0 0 7-15,0 8 1 0,0-8 0 0,-13 4 0 16,5-1-26-16,-1 1-5 0,0-4-1 0,1 0 0 15,-1 0-28-15,-8 0-5 0,4 0-2 0,4-4 0 16,-8 4 11-16,-4-3 3 0,3 3 0 0,1-4 0 16,-4 0-15-16,3 0-4 0,-16-4 0 0,-1 5 0 15,1-5 3-15,-1 0 0 0,5 1 0 0,-4-5 0 16,-5 4-8-16,0 1-2 0,0-1 0 0,1 0 0 16,-5 1 13-16,4-5 2 0,-4 5 1 0,0-5 0 0,-5 5-33 15,-3-5-14-15,-1-3 1 0,-4 3 0 0,0-3 21 0,4 3 4 16,-8-3 0-16,4 0 1 0,0-1-13 0,0 1 0 15,-9 0 0-15,9-4 0 0,0 3 0 0,0-7 0 16,-9 4 0-16,5 0 0 0,4 0 0 0,0 4 0 16,17-1 0-16,-8 5 0 0,12-1 0 0,5 5 0 15,0-5 0-15,4 4 0 0,0-3 0 0,5 3 0 16,4 1 0-16,-5 3 0 0,5-4 28 0,-5 4 4 16,5 1 0-16,8-1 0 0,-3-4-32 0,7 4-15 15,-3 0 2-15,8 4 0 16,0-3-182-16,0-5-36 0</inkml:trace>
  <inkml:trace contextRef="#ctx0" brushRef="#br0" timeOffset="11569.7006">19401 13900 576 0,'0'0'25'0,"0"0"6"0,0 0-31 0,0 0 0 16,0 0 0-16,0 0 0 0,0 0 488 0,0 0 92 15,0 0 19-15,0 0 3 0,9 0-399 0,-9 0-80 16,0 0-16-16,0 0-3 0,0 0-59 0,0 0-11 16,0 12-2-16,0-4-1 0,8 3 0 0,-8 1 0 15,-8 3 0-15,16 0 0 0,-8 1-31 0,0 3 8 16,0 0-8-16,0 4 0 0,0 0 22 0,0 0 2 15,4 0 0-15,1 0 0 0,3 4 1 0,-3-1 1 16,-5 1 0-16,4 0 0 0,0 0-10 0,-4 0-3 16,0-8 0-16,0 4 0 0,9-8-13 0,-9 4 0 15,0-3 0-15,0-5 0 16,0 0-48-16,0-3-13 0,0 0-3 0,0-8-956 16,0 0-191-16</inkml:trace>
  <inkml:trace contextRef="#ctx0" brushRef="#br0" timeOffset="11981.0907">19362 14218 288 0,'0'0'12'0,"0"0"4"0,0 0-16 0,0 0 0 16,0 0 0-16,0 0 0 0,0 4 508 0,-8 4 98 16,-1-1 20-16,9-3 4 0,-13 4-402 0,4-4-81 15,1 3-16-15,3-3-3 0,1 4-82 0,-9 3-16 16,0-7-3-16,0 4-1 0,0-4 34 0,0 0 8 15,9 3 0-15,0-3 1 0,-13 0-8 0,4 0-1 16,4-4-1-16,0 0 0 0,9 0-45 0,-8 4-14 16,-1-4 8-16,5 0-8 0,4 0 20 0,-9-4 1 15,5 0 0-15,-9-4 0 0,0 1-10 0,9-5-3 16,4 4 0-16,0-7 0 0,-4-4-5 0,4-4-3 16,0 0 0-16,0 0 0 0,4 4-12 0,-4-4-1 15,0 4-1-15,4 0 0 16,0-1-150-16,5 5-29 0,-9 4-7 0</inkml:trace>
  <inkml:trace contextRef="#ctx0" brushRef="#br0" timeOffset="12535.7817">19806 14161 691 0,'0'0'61'0,"0"0"-49"16,-4-8-12-16,-1 4 0 0,-3 4 349 0,-1 0 67 15,5 0 14-15,-9 0 2 0,0 8-239 0,4 0-48 16,5-1-9-16,-9 5-3 0,0-1-52 0,5 1-10 16,-1-1-3-16,0 5 0 0,5-1-24 0,-5 0-4 15,5 4-2-15,0-3 0 0,4 3 0 0,4 4 0 16,0-4 0-16,5 0 0 0,0 0 6 0,4 0 2 15,4 4 0-15,4-3 0 0,1-5-10 0,-1 0-3 0,-8 1 0 0,9-5 0 16,4-3-14-16,0-4-3 0,-1-4-1 0,6-4 0 16,-14-4-7-16,9 0-8 0,-9-3 11 0,0-4-11 15,-4-5 0-15,0 1 0 0,0-4 0 0,-9 0 0 16,1 0 0-16,-5-3 0 0,0 3 0 0,-5-4 0 16,1 0 0-16,0 4 0 0,-14-4 0 0,5 4 0 15,-4 0 0-15,0 4-11 0,-5 4 11 0,1 3-10 16,8 1 10-16,0 7-12 0,4 0 12 0,1 4-12 15,-9 0 0-15,4 4-1 0,4 4 0 0,0-1 0 16,5 5-41-16,0-1-8 0,4 1-2 0,0 3 0 16,0 0-113-16,0 1-23 0,8-5-5 0</inkml:trace>
  <inkml:trace contextRef="#ctx0" brushRef="#br0" timeOffset="12889.9131">20306 14195 1641 0,'0'0'72'0,"0"0"16"0,0 0-70 0,0 0-18 15,-5 4 0-15,-3-4 0 0,4 4 154 0,-5 4 27 16,5-1 6-16,-5 5 1 0,5-1-77 0,-5 5-15 16,5-1-4-16,-1 4 0 0,5 0-29 0,-8 0-7 15,8 4 0-15,8 0-1 0,-8 0-3 0,0 0-1 16,5-4 0-16,-1 4 0 0,5-7 12 0,4 3 2 0,-5-4 1 0,9 1 0 15,1-9-14-15,-5 1-4 0,4-4 0 0,0 0 0 16,-4-8-21-16,9 0-5 0,-9-8-1 0,4-3 0 16,-9-4-9-16,5 0-1 0,-8-8-1 0,8 4 0 15,-9-4-10-15,0 0 0 0,-4 1 0 0,4-5 0 16,-8 4 0-16,0 0 0 0,0 4 0 0,4 0 0 16,-18 0 0-16,10 0 0 0,-5 8 0 0,0 0 0 15,-4-1 0-15,4 9 0 0,-5-5 0 0,5 8 0 16,1-3-28-16,-1 3-5 0,4 4-1 0,5 4 0 15,-9-4-101-15,13 0-20 0,-5 11-4 0,5 1-1204 16</inkml:trace>
  <inkml:trace contextRef="#ctx0" brushRef="#br0" timeOffset="13267.2385">20806 14054 1969 0,'0'0'87'0,"0"-8"18"0,-9 0-84 0,5 1-21 16,-1-1 0-16,-8 4 0 0,9 4 161 0,-13 0 28 16,8 0 6-16,-4 4 1 0,5 0-80 0,-1 3-16 15,-4 1-4-15,5 7 0 0,-1-3-53 0,0 3-11 16,1-3-3-16,-1 7 0 0,5-4-29 0,0 4 0 15,4 1 0-15,0-1 0 0,0 0 10 0,4 0 9 16,4-4 1-16,5 1 1 0,-8-1-10 0,12-4-3 0,-4 5 0 0,0-5 0 16,4-3 12-16,-4 3 3 0,8-3 0 0,-3 0 0 15,-5-1 12-15,8 1 2 0,-12-4 1 0,4 4 0 16,-5-1-14-16,1 5-2 0,-5-5-1 0,9 5 0 16,-13-1-13-16,0-3-8 0,-8 3 8 0,3 1-8 15,-3-1 0-15,-1-3 0 0,0 4 0 0,-4-5 0 16,1 5 0-16,-1-5-8 0,0 5 8 0,0-8-8 15,-4 0-76-15,4-4-16 0,0 0-2 0,0 0-874 16,4-8-174-16</inkml:trace>
  <inkml:trace contextRef="#ctx0" brushRef="#br0" timeOffset="13528.7759">21038 13989 1036 0,'0'0'92'0,"0"0"-73"15,0 0-19-15,13 0 0 0,-8 0 371 0,-5 0 70 16,0 0 15-16,4-8 2 0,0 0-277 0,-4 1-55 16,-4-1-11-16,0 0-3 0,-1 1-53 0,-8-1-11 15,0 4-3-15,0 0 0 0,1 4-22 0,-6 0-5 16,1 4-1-16,-4 0 0 0,-1 4-9 0,0 3-8 0,5-3 9 0,-4-1-9 31,3 5-36-31,-7-4-14 0,3 3-2 0,5-3-904 0,8-4-181 0</inkml:trace>
  <inkml:trace contextRef="#ctx0" brushRef="#br0" timeOffset="14227.779">21499 14575 806 0,'0'0'36'0,"0"0"7"0,0 0-35 0,9 3-8 16,-5 5 0-16,-4-8 0 0,0 0 403 0,0 0 78 15,0 0 16-15,9-4 3 0,-9-3-328 0,0-1-67 16,0 0-13-16,0-3-2 0,0-5-42 0,0 1-9 15,0-4-2-15,-9 0 0 0,9-4-14 0,-4 0-3 16,4-4-1-16,-4 0 0 0,-1-3-4 0,1 7-1 0,4-4 0 16,-4 4 0-16,4 0-2 0,0 0-1 0,0 0 0 0,0 4 0 15,0 7-11-15,0-3 10 0,4 7-10 0,-4 1 10 16,0-1-10-16,0 8 0 0,0 0 0 0,0 0 0 31,0 0-29-31,0 0-8 0,0 0-2 0,0 0 0 0,4 11-93 0,1 5-18 0,-1-1-4 0,0 0-1 16,-4 1-11-16,0-1-2 0,9 0-1 0,-9 1 0 15,0-5 69-15,0 4 13 0,0-3 3 0,0-1 1 16,4 1 43-16,-4-12 9 0,0 11 2 0,0-11 0 16,0 8 122-16,0-8 25 0,0 12 5 0,0-12 1 15,0 0 23-15,-4 11 5 0,-5-3 0 0,5-4 1 16,4-4-47-16,-13 7-10 0,4-3-1 0,-3 0-1 0,3 0-31 0,-4 0-7 16,-4-4 0-16,8 0-1 0,-8-4-14 0,0 4-2 15,-1-4-1-15,5 0 0 0,-4 0-6 0,0 0 0 16,4-3-1-16,-8 3 0 0,3 0-8 0,5 0-2 15,0-3 0-15,1 3 0 0,-6 0-3 0,10 0-1 16,-1 0 0-16,0 4 0 0,1-4-5 0,8 4 0 16,0 0-1-16,0 0 0 0,-9-3-11 0,9 3 10 15,-4-4-10-15,4 4 10 0,0-8-10 0,0 0 0 16,-4-3 0-16,4-1 8 16,4 1-8-16,-4-8 0 0,4 3 0 0,1-3 0 15,-1 0-76-15,4-4-7 0,1 4-1 0,8 0-903 16,-8 4-180-16</inkml:trace>
  <inkml:trace contextRef="#ctx0" brushRef="#br0" timeOffset="14857.2208">21965 14138 2415 0,'8'-4'53'0,"-3"0"11"0,-5 4 3 0,13-7 1 0,-13-1-55 0,4 0-13 16,0-3 0-16,-4 3 0 0,0-3 55 0,0-1 8 15,-4 1 1-15,0 3 1 0,-9 0-1 0,4 1 0 16,0 3 0-16,1-4 0 0,-9 8-51 0,-1 0-13 16,5 0 0-16,5 4 0 0,-9 0 0 0,4 3 0 15,-5 1 0-15,10 4 0 0,-9-1 0 0,4 4 0 16,4 1 0-16,-8-1 0 0,8 4 0 0,-4 0 0 16,0 4 0-16,9 0 0 0,-5 0 54 0,5 4 8 15,0-8 2-15,4 0 0 0,0 4 0 0,0-3 0 16,0-1 0-16,8-4 0 0,1 4-52 0,-5-7-12 15,5-5 0-15,0 5 0 0,8-8 0 0,-9-4 0 16,-8 0 0-16,13 0 0 0,5-8 54 0,-1 0 8 16,0-3 2-16,0-1 0 15,5-3-103-15,-14 4-20 0,5-9-4 0,0 5-1 0,0 0 103 0,0-1 20 0,0-3 4 0,0 0 1 32,-4-4-103-32,-5 4-20 0,0 0-4 0,5 4-1 0,-5-5 52 0,-4 5 12 0,4 0 0 0,-4 3 0 15,5 1 0-15,-5 3 0 0,0 8 0 0,0 0 0 16,0-8 48-16,0 8 13 0,0 0 3 0,0 0 0 15,0 0-52-15,0 0-12 0,0 0 0 0,0 0 0 16,0 16 0-16,0-1 0 0,4 4 0 0,0 0 0 16,-4 1 0-16,0 3 0 0,0 3 0 0,0 1 0 15,0-4 0-15,0 4 0 0,5 0 0 0,-1 0 0 16,5-1 0-16,-9-3 0 0,4 0 0 0,9 0 0 16,-13-4 0-16,8 1 0 0,1-5 0 0,-5-4 0 15,1 1-48-15,-5-12-13 0,0 0-3 0,0 0-1459 16</inkml:trace>
  <inkml:trace contextRef="#ctx0" brushRef="#br0" timeOffset="18518.7277">17712 12966 518 0,'0'0'46'0,"0"0"-37"16,0 0-9-16,0 0 0 0,0 0 132 0,0 0 25 0,0 0 5 0,-9 8 1 16,1-1-99-16,8-7-20 0,-9 0-4 0,0 0-1 15,1 4 45-15,-1-4 8 0,5 0 3 0,-13 0 0 16,8 0-19-16,0 0-3 0,1 0-1 0,-5 0 0 16,4 0-10-16,1 0-2 0,-5 0-1 0,8 0 0 15,-8 0-22-15,5-4-4 0,-5 4-1 0,0-4 0 16,0-3 3-16,-4 3 0 0,-5-4 0 0,5 1 0 15,0-1-3-15,-9-4 0 0,13 1 0 0,-17-4 0 16,4 3-8-16,-9 1-1 0,5-5-1 0,4 1 0 16,5 0 2-16,-9-1 1 0,-5 1 0 0,9 0 0 15,-4 3-2-15,0-3-1 0,4-4 0 0,0 3 0 16,1 5 1-16,7-4 0 0,-8-1 0 0,9 1 0 16,-4 3-23-16,-1 1 9 0,5-1-9 0,-5-3 0 15,5 4 17-15,-4-5-3 0,-10 1-1 0,6 0 0 16,-6-1 2-16,1-3 0 0,0 0 0 0,4 0 0 0,-13 0 3 0,1 0 1 15,3-1 0-15,1 1 0 0,-1 0-4 0,1 0-1 16,-1 0 0-16,1-4 0 0,4 4-2 0,-5 0-1 16,9-4 0-16,-8-4 0 0,4 8 1 0,0-4 1 15,-1 0 0-15,-3 0 0 0,-1-4 0 0,1 0 0 16,-1 0 0-16,-3 0 0 0,3 4-1 0,1-3 0 16,4-1 0-16,-1 4 0 0,-7 0-4 0,3 0-8 15,5 0 11-15,0 0-11 0,-5 4 11 0,5-4-11 16,0 4 10-16,0 0-10 0,0-4 10 0,0 0-10 15,-9-4 10-15,0 0-10 0,0 0 10 0,5 0-10 16,-14 1 10-16,5-1-10 0,4 8 10 0,-4-4-10 16,9 0 10-16,-13-4-10 0,3 0 0 0,1 4 0 0,9-4 0 15,-5 4 0-15,0-4 0 0,1 4 8 0,3 0-8 0,-4 4 0 16,1-4 0-16,3 0 0 0,-4-4 0 0,-8 5 0 16,4-1 0-16,4 0 9 0,0-4-9 0,-8 4 12 15,4 4-12-15,-5-4 0 0,5 3 0 0,0-3 0 16,9-3 0-16,-5 7 0 0,4-8 0 0,-3 4 0 15,-1 4 0-15,0-4 0 0,0-4 0 0,-8 4 0 16,4 0 0-16,4 0 0 0,-8-4 0 0,4 4 0 16,-1 0 0-16,6 4 0 0,-10-4 0 0,9 4 0 15,1 0 0-15,3 3 0 0,-4-3 0 0,1 0 0 16,-5 4 0-16,4-4 0 0,-13-1 0 0,9 5 0 16,0-4 0-16,0 4 0 0,0-5 0 0,-5 5 0 15,1 0 0-15,8 3 0 0,-4-3 0 0,4 0 0 0,-4 3 0 16,0-7 0-16,4 4 0 0,5-1 0 0,-14-3 0 0,10 8 0 15,-1-1 0-15,-4-3 0 0,-5 3 0 16,5 1 0-16,13-1 0 0,0 1 0 0,-4-1 0 0,3 1 0 16,1 0 8-16,0-1-8 0,4 4 0 0,0-3 0 15,0-1 0-15,5 1 0 0,-1-1 0 0,-3 1 0 16,-1 3 0-16,4-3 0 0,-8-1 0 0,4 1 0 16,0-1 0-16,-4-3 0 0,-4 3 0 0,8 1 0 15,0 3 0-15,0-3 0 0,-13-1 0 0,9 1 0 16,9 3 0-16,-5-3 0 0,0-1 0 0,-4 5 0 15,4-1 0-15,0 0 0 0,4 1 0 0,-3-1 0 16,-1 0 0-16,4-3 0 0,1-1 0 0,3 1 0 16,-3 3 0-16,4-3 0 0,-1 3 13 0,-3 0-2 15,4-3-1-15,-1 3 0 0,-3-3-10 0,4 3 10 0,-1-3-10 0,1 3 10 16,-4-4-10-16,-5 5 0 0,13-5 0 0,-4 5 0 16,-1-1 0-16,-3 0 0 0,4 1 8 0,-5-1-8 15,9-4 0-15,-4 9 12 0,-9-1-12 0,0-4 12 16,5 0-12-16,-5 1 0 0,0-1 0 0,-4 4 0 15,4-3 0-15,0-1 0 0,-8 4 0 0,8 0 0 16,0-3 0-16,0-1 0 0,-4 4 0 0,0-7 0 16,8 3 0-16,-4 0 0 0,0 1 0 0,-4-1 0 15,0-3 0-15,4-1 0 0,-4 1 0 0,0-5-11 16,4 5 11-16,-4-1 0 0,4-3 0 0,0 0 0 16,0-1 9-16,1 5-9 0,-1 3 12 0,4-3-12 15,1-1 11-15,3 1-11 0,-3 3 10 0,4 0-10 16,-5 1 0-16,9-1 0 0,-4 0 0 0,8 5 0 0,-12-5 0 15,3 0 0-15,1 4 0 0,-4-3 0 0,3 3 0 0,-7-4 0 16,-1 4 0-16,4-3 0 0,-17-1 0 0,9 4 0 16,-9-3 0-16,1 3 0 0,-1-4 0 0,0 0 0 15,0 1 0-15,-8-1 0 0,4 0 0 0,0 1 0 16,4-1 0-16,5 0 0 0,-5-3 0 0,-4-4 0 16,4 3 0-16,-4-3 0 0,4 3 0 0,0-3 0 15,-4-4 0-15,9 4 0 0,-14-1 12 0,14 1-4 16,-5 0-8-16,9-5 12 0,-5 5-12 0,1 0 0 15,4 3-9-15,8-7 9 0,1 4 0 0,-5-4 0 16,4 0 8-16,5-1-8 0,-13-3 0 0,8 4 0 16,1 0 0-16,-1 0 0 0,-4 0 0 0,-4 0 0 15,4 0 0-15,-4-1 0 0,-4 5 0 0,-1 0 0 16,1-1 0-16,-5 1 0 0,5 0 0 0,3-1 0 0,-3 1 0 0,4 0 0 16,-9 3 0-16,13-3 0 0,-8 4 0 0,12-5 0 15,-4 5 0-15,-4-5 0 0,8 1 0 0,-8 0 0 16,-4-1 0-16,-5-3 0 0,0 4 0 0,-4-4 0 15,4 3 0-15,-4 1 0 0,5 0 0 0,-1 0 0 16,0 3 0-16,5-3 0 0,-10 3 0 0,14 1 0 16,-9-1 0-16,9 1 0 0,-4-1 0 0,12 1 0 15,-12-5 0-15,12 5 0 0,-12-4 0 0,12-5 0 16,-12 1 0-16,4 0 0 0,4 4 0 0,0 0 0 16,0 3 0-16,0-3 0 0,5-1 0 0,-9 5 0 15,4-1 0-15,8 1 0 0,-3-1 0 0,4 1 0 16,-9 3 0-16,9 1 0 0,4-5 0 0,-9 4 0 0,9 1 0 15,-4 3 0-15,4-4 0 0,-4 1 0 16,4-1 0-16,-4 4 0 0,4-3 0 0,0-1 0 0,0 4 0 0,-4-4 0 16,-5 5 0-16,9-5 0 0,9 0 0 0,-22 4 0 15,17-3 0-15,-12-1 0 0,8 0 0 0,-4 5 0 16,4-5 0-16,4-4 0 0,-8 5 0 0,4-1 0 16,0 0 0-16,4 5 0 0,1-9 0 0,-5 8 0 15,4 0 0-15,1-3 0 0,3 3 0 0,1 0 0 16,-5 0 0-16,5 0 0 0,4 1 0 0,-4-1 0 15,4-4 0-15,0 8 0 0,0 0 0 0,0 0 0 16,0-4 13-16,0 4-4 0,0 0-9 0,0 0-11 16,0 0 3-16,0 0 0 0,0-7 8 0,0 7 0 15,0 0 0-15,0 0 0 0,0 0 0 0,8-8 0 16,1 8 0-16,4-4-8 0,-13 4 8 0,13-4 0 0,0 4 0 0,4 0 0 16,-8 0 0-16,4 0 0 0,4-3 0 0,-4-1 0 15,8 4 0-15,-8-4 0 0,4 4 0 0,1-4 0 16,-1 0 0-16,4 0 0 0,-3 1 0 0,3-1 0 15,1 4 0-15,4-4 8 0,-9 0-8 0,4 4 11 16,1 0-11-16,-1-4 0 0,1 4-12 0,4 0 12 16,0-4 0-16,-5 1 0 0,9 3 0 0,-8 0 0 15,0-4 0-15,-1 4 0 0,5-4 8 0,-5 4-8 16,1-4 0-16,0 0 0 0,-1 0 0 0,1 1-11 16,-5-1 11-16,4 0 0 0,-8 0 0 0,0 4 0 15,5-4 0-15,-14 4 0 0,4-4 10 0,10 4-10 16,-18 0 0-16,0 0 0 0,8-3 0 0,-8 3-10 15,0 0 10-15,0 0 0 0,0 0 0 0,0 0 0 16,0 0 0-16,0 0 0 0,0 0 9 0,0 0-9 0,0 0 0 0,0 0 0 16,-17 3 0-16,8 1-12 0,-3 4 12 0,-6 0 0 15,1-5 12-15,0 1-12 0,-5 4 0 0,-8-8 0 16,0 4 0-16,-5 0 0 0,5-1 0 0,-4 1 0 16,4 0 0-16,0-4 0 0,4 4 0 0,-4 0 0 15,4 0 0-15,-5 3-12 0,6-3 12 0,-1 4 0 16,-4-1 12-16,4-3-12 0,0 4 0 0,0-1 0 15,9 1 0-15,-9-4 0 0,0 7 0 0,9-7 0 16,0 4 0-16,-1 0 0 0,10-5 0 0,-9 5 0 16,4-4 0-16,8 4 0 0,1-1 0 0,4 1 0 15,-9 0 0-15,9 3 0 0,0 1 0 0,0-1 0 16,9 1 0-16,-9-1 0 0,0 1 0 0,0-1 0 16,0 1 0-16,0 3 0 0,0-4 0 0,4 8 0 0,-4-3 0 0,5-1 0 15,-5 4 0-15,4 0 0 0,-4 4 0 0,9-3 0 16,-5 6 0-16,0-3 0 0,9-4-12 0,-4 4 3 31,-1 0-79-31,5 4-16 0,0 0-4 0,4 0-832 0,1 0-168 0</inkml:trace>
  <inkml:trace contextRef="#ctx0" brushRef="#br0" timeOffset="29502.0746">19840 11074 2167 0,'18'0'96'0,"-5"0"20"0,-13 0-93 0,0 0-23 0,0 0 0 0,4 0 0 16,9-4 160-16,-13 4 27 0,0 0 5 0,0 0 2 16,0 0-91-16,0 0-19 0,0 0-3 0,-17-4-1 15,4 4-28-15,-5-4-5 0,1 4-2 0,-4 4 0 16,-5 4-10-16,0-1-3 0,-4 1 0 0,-9 4 0 15,5 7-10-15,-5-4-2 0,0 4-1 0,0 4 0 16,0-4-7-16,-4 4-2 0,-4 0 0 0,0 4 0 16,-1-4-10-16,1 0 0 0,-1 0 9 0,5 4-9 0,0-8 0 0,9 4 8 15,4-8-8-15,4 4 0 0,-5-7 0 0,14-1 9 16,0 1-9-16,0-1 0 0,-5 1 9 0,-4-1-9 16,13 1 0-16,-4-4 9 0,4 3-9 0,5-3 0 15,8-8 0-15,0 7 0 0,-13-3 0 0,13-4 0 16,0 0 0-16,0 0 0 15,0 0-131-15,0 0-25 0,8-7-4 0</inkml:trace>
  <inkml:trace contextRef="#ctx0" brushRef="#br0" timeOffset="30343.1069">20189 11568 403 0,'0'15'36'0,"0"-15"-36"15,0 0 0-15,0 0 0 0,0 0 506 0,0 0 94 16,9 0 20-16,0-4 3 0,-5 1-402 0,-4-9-80 15,4 1-16-15,-4-5-3 0,-4-3-74 0,4-4-16 16,-4-4-2-16,4 0-1 0,-13 1-29 0,8-1 8 16,-3 0-8-16,4 0 0 0,-1 0 0 0,-3 4 0 15,3 0 0-15,-3 4 0 0,8 0-8 0,0 8-5 16,-9-1-1-16,5 1 0 16,4 3-32-16,-5 4-6 0,5 4-2 0,0 0 0 15,0 0-177-15,0 0-35 0,0 0-7 0</inkml:trace>
  <inkml:trace contextRef="#ctx0" brushRef="#br0" timeOffset="30913.304">20357 11200 403 0,'0'0'36'15,"0"0"-36"-15,0 0 0 0,0 0 0 16,0 0 412-16,0 0 75 0,0 0 15 0,0 0 3 0,0 0-294 0,0 0-59 16,0 0-12-16,0 0-3 0,0 0-66 0,0 0-14 15,0 0-2-15,0 0-1 0,0 0-17 0,0 0-3 16,0 0-1-16,0-7 0 0,0-1-5 0,0 4-2 15,0-4 0-15,0 1 0 0,0-1-6 0,0-3 0 16,5 3-1-16,-1 0 0 0,0 4-5 0,5-3-1 16,0-1 0-16,-1 4 0 0,1 0-2 0,0 1-1 15,3-1 0-15,1 4 0 0,0 4-10 0,5-4 10 16,-14 7-10-16,9 1 10 0,0 0-10 0,-5 3 0 16,-3 1 9-16,-1-1-9 0,5 4 0 0,-9 1 0 15,4-1 0-15,-4 0 0 0,4 1 0 0,-4-1 0 16,0 4 0-16,0 0 0 0,0-3 0 0,0 3 0 15,-4-4 0-15,0 4-8 0,4 0 8 0,-9-3 0 16,0-1 0-16,9 4 0 0,-13-4 0 0,5 1 0 16,3-5 0-16,-3 1 0 0,4-5 0 0,4 5 0 15,0-12 0-15,0 0 8 0,0 0 3 0,0 0 1 0,0 0 0 0,0 0 0 16,0 0 16-16,0 0 3 0,0 0 1 0,0 0 0 16,0 0 2-16,0 0 1 0,0 4 0 0,4 0 0 15,4-4-35-15,-3 3 0 0,3 1 0 0,5 8 0 16,-8-8 16-16,-1-1 8 0,5 1 3 0,-1 0 0 15,1 0-27-15,-1 0 0 0,5-4 0 0,-4 0 0 16,4-4-54-16,0 0-16 0,0-4-3 0,4 1-1 16,0-12-210-16,-4 3-43 0</inkml:trace>
  <inkml:trace contextRef="#ctx0" brushRef="#br0" timeOffset="31252.3398">20793 11181 460 0,'0'0'41'0,"0"0"-33"16,0 0-8-16,0 0 0 0,0 8 422 0,0 3 82 16,-5 1 17-16,5-1 3 0,0 1-321 0,-8 3-65 15,3-4-13-15,5 9-2 0,-4-5-62 0,4 4-12 16,-8-4-2-16,8 5-1 0,0-5-22 0,0 4-5 16,0 0-1-16,0-4 0 0,8 1 6 0,-4-1 0 15,9 0 1-15,-8-3 0 0,8-1 17 0,0-3 3 16,-1 0 1-16,6-4 0 0,-1-1-12 0,0-3-2 15,0 0-1-15,-4-3 0 0,13-1-6 0,-9-4-1 16,-4 0 0-16,5-7 0 0,-5 0-8 0,-1-4-3 16,1 3 0-16,0-3 0 0,0-4-13 0,-8 4 9 0,-1 0-9 0,0 0 8 15,-4 0-8-15,-4-1 0 0,0 5 0 0,-9-4 0 16,4 7 0-16,-4 1 0 0,0-1 0 0,0 9 0 16,0-5 0-16,-4 8 0 0,0 0 0 0,8 0 0 15,-8 4 8-15,4 0 2 0,4-1 1 0,-4 5 0 16,9-4-88-16,4-4-18 0,-13 4-3 0,13-4-1390 15</inkml:trace>
  <inkml:trace contextRef="#ctx0" brushRef="#br0" timeOffset="36236.5856">23624 10591 288 0,'0'0'25'0,"0"0"-25"0,0 0 0 0,0 0 0 16,0 0 322-16,0 0 59 0,0 0 12 0,0 0 3 15,0 0-212-15,0 0-41 0,0 0-9 0,0 0-2 16,0 0-8-16,4-4-3 0,-4 4 0 0,0 0 0 16,0 0-57-16,13-3-12 0,-13-1-3 0,0 4 0 15,0-8-18-15,4 0-4 0,-4 1-1 0,5-1 0 16,-5-3-4-16,0-1-1 0,0 4 0 0,0-3 0 15,0 3 2-15,0-3 0 0,0-5 0 0,0 1 0 16,0 0-6-16,0-1-1 0,-5 1 0 0,5 0 0 16,-4-4 0-16,4 0 0 0,0 3 0 0,-9-3 0 0,9 0 1 0,-4 0 0 15,0 0 0-15,4-1 0 0,-5 5-2 0,-3-4-1 16,3 0 0-16,5-4 0 0,-4 4-1 0,-4-4 0 16,3 4 0-16,1-1 0 0,-5-3-3 0,1 4-1 15,3-4 0-15,1 4 0 0,-5-4-9 0,5 4 0 16,-5-4 9-16,1 4-9 0,-1-4 0 0,1 0 9 15,-1 0-9-15,0 4 0 0,-4-4 8 0,9 0-8 16,-9-4 0-16,5 4 0 0,-1-4 0 0,0 4 0 16,5 0 0-16,-9-4 0 0,0 4 0 0,5-3 0 15,-5 3 8-15,4-4-8 0,-4 4 0 0,5-4 8 16,-5 4-8-16,0 0 0 0,4 0 10 0,-8 4-10 16,4-4 8-16,-4 4-8 0,8 0 8 0,-4 0-8 15,0 3 8-15,0-3-8 0,0 4 0 0,9-4 8 16,-9 7-8-16,4-3 0 15,1-1 0-15,-1 1 0 0,-4 0 8 0,5 0-8 0,-5-1 0 0,0 1 0 16,4 0 0-16,-4-5 0 0,-4 1 0 0,8 0 0 0,-3 4 8 0,-6 3-8 16,5-3 0-16,5 3 0 0,-5-3 0 0,4 4 0 15,-4-1 0-15,5 1 0 0,-1 3 0 0,0-3 0 16,-4 3 10-16,9 0-10 0,-9-3 12 0,9 3-12 16,-9 0 10-16,4 5-10 0,9-9 8 0,-17 4-8 15,9 1 0-15,-1-1 8 0,0-3-8 0,1 3 0 16,-5 0 0-16,4 1 0 0,-4-1 8 0,5 0-8 15,-10 4 0-15,5-3 0 0,5-1 0 0,-5 4 0 16,-4 1 0-16,4-1 8 0,0 0-8 0,4 0 0 16,-8 4 12-16,8-4-4 0,-12 0 0 0,8 1 0 0,0 3-8 15,-4-4 12-15,-1 0-12 0,6 4 12 0,-1-8-12 0,13 8 0 16,-13-4 0-16,0 1 0 0,0-1 0 0,0-4 0 16,0 4 8-16,0 0-8 0,0 1 0 0,13 3 0 15,-9-8 0-15,9 8 8 0,-17-4-8 0,4 0 0 16,13 4 9-16,-8-4-9 0,-10-3 8 0,1 7-8 15,4-4 10-15,13 4-10 0,-8-4 8 0,8 4-8 16,-18-4 0-16,6 0 0 0,12 4 0 0,-13-3-12 16,13 3 1-16,-13-8 0 0,0 4 20 0,13 4 4 15,-13-4 1-15,13 4 0 0,-13-4-14 0,13 4 0 16,-9-7 0-16,9 7 0 0,-17-4 0 0,17 4 0 16,-9-8 0-16,9 8 0 0,-13-4 0 0,13 4 8 15,-8-7-8-15,8 7 0 0,0 0 0 0,-13 0 8 16,0-4-8-16,13 4 0 0,0 0 8 0,-13 0-8 15,13 0 0-15,-17-4 0 0,8 4 0 0,9 0 8 0,-17-4-8 0,4 4 0 16,13 0 0-16,-13-4 0 0,13 4 0 0,-13-3 0 16,5 3 8-16,8 0-8 0,-22-4 0 0,9 4 0 15,13 0 10-15,-13 0-10 0,5 0 10 0,8 0-10 16,-18 0 8-16,18 0-8 0,-17-4 0 0,4 4 8 16,13 0-8-16,-8 0 0 0,8 0 0 0,-18 0 0 15,18 0 0-15,-13 0 0 0,13 0 0 0,-8-4 0 16,-9 0 0-16,17 4 0 0,0 0 0 0,0 0 0 15,-13-3 0-15,13 3 0 0,0 0 0 0,-13-4 0 16,13 4 0-16,-13-4 0 0,0-4 0 0,13 8 0 16,0 0 0-16,0 0 0 0,0 0 0 0,-9 0 0 15,-4-4 0-15,13 4 0 0,0 0 0 0,0 0 0 0,-17 0 0 0,17 0 0 16,-13-3 0-16,0-1 0 0,0 4 0 0,13 0 0 16,-13 0 0-16,13 0 0 0,-8 0 0 0,8 0 0 15,-22 0 0-15,22 0 0 0,0 0 0 0,-13 0 0 16,13 0 0-16,0 0 0 15,-13 0-28-15,13 0-3 0,0 0 0 0,0 0 0 0,-8-4 51 0,8 4 9 16,0 0 3-16,0 0 0 0,-13-4-24 0,13 4-8 16,0 0 0-16,-13 0 0 0,13 0 0 0,0 0 0 15,0 0 0-15,-13-4 0 0,0 0 0 0,13 4 0 16,0 0 0-16,0 0 0 0,0 0 0 0,0 0 0 16,0 0 0-16,0 0 0 0,-13-3 0 0,13 3 0 15,0 0 0-15,0 0 0 0,-13-8 0 0,13 8 0 16,0 0 0-16,0 0 0 0,-8-4 0 0,8 4 0 15,0 0 0-15,0 0 0 0,0 0 0 0,0 0 0 0,-9-8 0 0,9 8 0 16,0 0 0-16,0-7 0 0,-9-5 0 0,9 12 0 16,0 0 0-16,0 0 0 0,0 0 0 0,0-7 0 15,-4-1 0-15,4 8 0 0,0-8 0 0,0 1 0 16,0-1 0-16,0 8 0 0,0-8 0 0,4 1 0 16,-4-5 0-16,9 4 0 0,-9 5 0 0,9-5 0 15,-9-4-28-15,8 1-3 0,-4 0 0 16,5-1 0-16,0 1 51 0,-5-5 9 0,9 5 3 0,-4-1 0 15,-1 1-24-15,1-1-8 0,4 1 0 0,-5 3 0 16,5 0-26-16,0 1-5 0,0-1-1 0,-4-3 0 16,-1 3 52-16,5 0 9 0,-4-3 3 0,0 3 0 15,-1 4-24-15,-8 4-8 0,13-7 0 0,-13 7 0 0,13-8 0 0,-13 8 0 16,0 0 0-16,4-4 0 0,-4 4 0 0,0 0 0 16,0 0 0-16,0 0 0 0,13-4 0 0,-13 4 0 15,0 0 0-15,0 0 0 0,0 0 0 0,0 0 0 16,0 0 0-16,0 0 0 0,0 0 0 0,0 0 0 15,0 0 0-15,0 0 0 0,0 0 0 0,-4 4 0 16,-5 0 0-16,5 4 0 0,-5-5 0 0,1 9 0 16,-5-4 0-16,-4 7 0 0,8-4 0 0,-8 1 0 15,4 3 0-15,-4 1 0 0,8-1 0 0,-8 0 0 16,4 1 0-16,0 3 0 0,0-4 0 0,0 0 0 16,0 1 0-16,4-1 0 0,1 0 0 0,-1 1 0 15,5-5 0-15,-5 1 0 0,1-1 0 0,3 1 0 16,5-5 0-16,-4 5 0 0,0-5 0 0,4 5 0 15,0-4 0-15,0 3 0 0,0-3 0 0,4 3 0 16,0-3 0-16,1 3 0 0,-1-3 0 0,9 0 0 16,-9 3 0-16,5 1 0 15,4-1-26-15,0 1-5 0,4-5-1 0,-8 5 0 0,4-5 52 0,4 1 9 0,-9 0 3 0,1-1 0 16,4-3-24-16,-4 4-8 0,-1-4 0 0,1 0 0 16,8-4 0-16,-13 0 0 0,-4 0 0 0,9 0 0 31,4-8-32-31,0 4-5 0,4-4-2 0,-13 5-1029 0,5-1-207 0</inkml:trace>
  <inkml:trace contextRef="#ctx0" brushRef="#br0" timeOffset="77290.2427">6974 16628 2368 0,'9'26'105'0,"-5"-18"22"0,9 3-102 0,-13-3-25 0,0-8 0 0,8 4 0 16,1 4 89-16,-5-5 13 0,5 5 2 0,0-4 1 15,-9-4-3-15,0 0-1 0,0 0 0 0,0 0 0 16,0 0-29-16,0 0-7 0,0-8-1 0,0-3 0 15,0-5-41-15,0-3-9 0,0 0-2 0,-9 0 0 16,5-8 6-16,-5 4 1 0,-4 0 0 0,9 0 0 16,-13 4-8-16,-1-4-2 0,-3-4 0 0,4 1 0 15,-9-1 2-15,4 0 0 0,-4-4 0 0,-4 1 0 16,0-9 1-16,-4 1 0 0,3-4 0 0,6-8 0 16,3 4-4-16,-8 0 0 0,8 4 0 0,1 4 0 15,-5 3-8-15,4 1 0 0,5 3 0 0,4 8 0 16,-4 0 0-16,0 4 0 0,4 0 0 0,-4 0 0 15,8 0 0-15,-4 7 0 0,4-3 0 0,1 3 0 0,3 1 0 0,5 3 0 16,-4-3 0-16,4 3 0 0,0 0 0 0,0 8 0 16,0 0 0-16,0 0 8 0,0 0-8 0,4 0 8 15,14 0-8-15,-1 8 8 0,0-4-8 0,5 3 0 16,-1 5 0-16,1-1 0 0,-1-3 0 0,-3 4 0 16,-6-1 0-16,6 1 0 0,3-5 0 0,-8 1 0 15,-4 0 0-15,4-5 0 0,-5 5-8 0,1-4 8 16,-9-4 0-16,4 0 0 0,5 0 0 0,-9 0 0 15,9-8 0-15,-5 1 0 0,9-1 0 0,-13 0 0 16,-13-7 0-16,9 3 0 0,-5-7 0 0,0 4 0 16,5-4 0-16,-13 0 0 0,8-4 0 0,0 0 0 15,-3 0 0-15,3-4 8 0,-13 0-8 0,5 4 8 16,0 0-8-16,-5 4 8 0,5 7-8 0,0 1 12 16,0 3-12-16,4 1 12 0,-9 3-12 0,18 4 0 0,-22 4 0 0,17 3 8 15,-12 5-8-15,8 3 0 0,-4 4 0 0,8 8 8 16,-4 0-8-16,0 4 0 0,0-5 0 0,5 1 8 15,-1 0-8-15,0-4 0 0,1 0 0 0,-1 0 0 16,5-4 0-16,-5 0 0 0,5-7-14 0,4-1 5 16,0-3-134-16,0-8-26 15,0 0-6-15</inkml:trace>
  <inkml:trace contextRef="#ctx0" brushRef="#br0" timeOffset="78176.6761">7590 16731 403 0,'0'0'17'0,"0"0"5"0,0 0-22 0,0-8 0 15,0 8 0-15,0 0 0 0,0 0 550 0,0 0 106 16,0 0 20-16,0 0 5 0,0 0-462 0,0 0-93 16,0 0-18-16,0 0-4 0,0 12-58 0,4-1-11 15,1 8-3-15,-1 1 0 0,5-1-20 0,-1 4-12 16,-8 0 12-16,5 0-12 0,8 0 8 0,-13 0-8 15,8-4 0-15,1 4 0 0,-1 0 8 0,5 0-8 16,-4 0 0-16,0-4 0 0,3 4 8 0,1-4-8 16,0 4 0-16,5-4 0 0,-10 0 14 0,1 0-1 15,-1-3 0-15,5 3 0 0,-13-4 3 0,5 0 0 16,3-3 0-16,-8-1 0 0,0 1-2 0,0-12 0 16,0 0 0-16,0 0 0 0,0 0-14 0,-13-4 11 15,5-7-11-15,-5-1 10 0,4-3-10 0,1-4 0 0,-10-8 0 0,5 4 8 16,0-4-8-16,1-4 0 0,-6 5 0 0,5-9 0 15,5 5 0-15,-5-1 0 0,9-4 8 0,-5 5-8 16,5-1 0-16,4 0 0 0,0 1 9 0,13 3-9 16,-13 0 8-16,17 4-8 0,-9 0 10 0,14 4-10 15,-5 0 14-15,13 7-3 0,-4 1-1 0,4-1 0 16,13 5-10-16,-8 3 8 0,4 0-8 0,4 4 8 16,-4 8-8-16,-5 3 0 0,1 5 0 0,-5 3 8 15,-9 0-8-15,-4 4 0 0,-8 4 9 0,-5 0-9 16,-8-1 8-16,-5 1-8 0,-8 0 8 0,-4-4-8 15,-5-4 0-15,0 0 0 0,4-3 0 0,-12-1 0 0,4-7 0 16,-5 3 0-16,5-3 0 0,-4-4 0 16,8-1-40-16,4 1-7 0,-4-4-1 0,9 0 0 15,9 0-144-15,-1 0-30 0,9 0-6 0</inkml:trace>
  <inkml:trace contextRef="#ctx0" brushRef="#br0" timeOffset="78550.969">8323 16639 2631 0,'0'0'58'0,"0"0"12"0,0 0 2 0,0 0 2 0,0 0-59 0,-9 4-15 0,9 3 0 0,-9 5 0 16,5-1 58-16,4 5 9 15,-4-1 1-15,4 4 1 0,0 0-2 0,0 1-1 0,4 3 0 0,0-4 0 16,-4 4-26-16,9 0-6 0,-5-8-1 0,9 4 0 16,-8-4-2-16,3 1-1 0,1-5 0 0,8 1 0 15,-13-5-2-15,9 1-1 0,0-4 0 0,4-4 0 16,1-4-12-16,-1-4-3 0,-4 5 0 0,4-9 0 16,-8 1 10-16,-1-5 2 0,1-3 0 0,4-4 0 15,-13 4-13-15,0-8-3 0,-13-3 0 0,4 3 0 16,1-4-8-16,-1 0 8 0,-4 5-8 0,0 3 8 15,0 4-8-15,-4 3 0 0,8 5 0 0,-8 7 0 16,9-4 0-16,3 8 0 0,-8 4 0 0,9 4 0 16,4 3-34-16,0 1-12 0,0 7-2 0,0 0-1 15,9 8-145-15,-1-4-29 0,1 4-5 0</inkml:trace>
  <inkml:trace contextRef="#ctx0" brushRef="#br0" timeOffset="79002.143">8745 16578 460 0,'0'0'41'0,"0"0"-33"16,0 0-8-16,4-8 0 0,-4-3 540 0,0 11 105 16,0 0 22-16,0 0 4 0,0 0-435 0,0 0-86 15,0 0-18-15,9 11-3 0,-5 1-67 0,5 3-14 16,-5 4-2-16,5 8-1 0,-1 0-28 0,1 3-5 16,4 1-2-16,-5 3 0 0,10-3-10 0,-14 3 0 15,9-3 0-15,-4-4 8 0,-1 4-8 0,5-5 0 16,-4-3 0-16,-1 4 0 0,1 0 0 0,0-4 0 0,-1 0 8 0,1-4-8 15,4 4 0-15,-13-4 0 0,8 0 0 0,1 1 0 16,-9-5 0-16,4 0 10 0,-4-3-10 0,5-1 10 16,-5-11-10-16,0 0 10 0,0 0-10 0,0 0 10 15,0 0-10-15,-9-7 0 0,0-1 0 0,1-4 0 16,8-7 8-16,-13 0-8 0,-4 0 0 0,8 0 8 16,-4-8-8-16,0 0 8 0,13-4-8 0,-13 1 8 15,5-1-8-15,-1-3 12 0,9-1-12 0,4-11 12 16,1 8-12-16,-1 0 8 0,5-1-8 0,-1 5 8 15,1 3-8-15,8 4 0 0,-8-3 9 0,8 3-9 16,4 0 0-16,-8 4 8 0,5 4-8 0,-1 4 0 16,0-1 0-16,5 5 8 0,-1 3-8 0,1 1 0 0,8 3 0 0,-13 4 0 15,5 0 0-15,3 7 0 0,-3-3 0 0,-9 4 0 16,0 3 0-16,0-3 0 0,-5 4 0 0,-3-5 0 16,-10 9 0-16,5-1 0 0,0 4 0 0,-17 0-8 15,4-3 8-15,5 7 0 0,-18-4-8 0,4 0 8 16,1 0-8-16,-1 0 8 15,5-4-91-15,-5 1-13 0,5-5-2 0</inkml:trace>
  <inkml:trace contextRef="#ctx0" brushRef="#br0" timeOffset="79647.7089">10288 16176 2437 0,'0'0'108'0,"0"0"22"0,0 0-104 0,0 0-26 0,0 0 0 16,0 0 0-16,0 0 185 0,0 0 32 0,0 0 7 0,-5 3 0 16,-8 9-122-16,5-4-25 0,3 7-5 0,-3 0 0 15,-5 0-34-15,4 1-6 0,1 3-2 0,-5 4 0 16,0-4-16-16,-4 4-3 0,4 0-1 0,4-4 0 16,-4 4-10-16,-4 4 8 0,8 4-8 0,-12-1 8 15,8-3-8-15,-5 4 0 0,6-1 0 0,3 1 0 16,-4-4 0-16,4 3 0 0,9-3-10 0,-13 0 10 15,9-8-57-15,4-3-6 0,0-9-1 0,0-7 0 16,0 0-138-16,0-11-28 0,0-8-6 0</inkml:trace>
  <inkml:trace contextRef="#ctx0" brushRef="#br0" timeOffset="79799.1295">9913 16336 2872 0,'0'0'128'0,"0"0"25"0,0 0-122 0,0 0-31 16,0 0 0-16,0 0 0 0,0 0 144 0,0 0 24 15,0 0 4-15,0 0 0 0,0 0-115 0,0 0-23 16,4 8-5-16,-4-8-1 16,0 0-48-16,0 0-9 0,0 0-3 0,9 12 0 15,-9-12-159-15,0 0-32 0,4 7-6 0</inkml:trace>
  <inkml:trace contextRef="#ctx0" brushRef="#br0" timeOffset="80008.1235">10378 16662 3225 0,'0'0'71'0,"0"0"14"0,0 0 3 0,0 0 4 0,0 0-74 0,0 0-18 0,0 0 0 0,0 0 0 16,0 0 35-16,0 0 3 0,0 0 1 0,0 0 0 15,0 0-133-15,0 0-26 0,0 0-6 0</inkml:trace>
  <inkml:trace contextRef="#ctx0" brushRef="#br0" timeOffset="80473.6584">10645 16566 691 0,'0'0'61'0,"4"8"-49"16,-4-8-12-16,0 0 0 0,0 0 537 0,0 0 105 16,0 0 21-16,0 0 4 0,0 0-465 0,-8-4-93 15,-1 0-18-15,5-7-4 0,-5-5-48 0,5 1-10 16,0 0-1-16,-5-4-1 0,9 3-15 0,-13-3-4 15,5 4 0-15,-1 0 0 0,5-1-8 0,-1 9 0 16,-3-1 0-16,3 4 8 0,1 0-8 0,4 4-9 16,0 0 9-16,0 0-13 0,0 0-6 0,0 0-1 0,9 4 0 0,4 4 0 15,-9 7-2-15,5 0-1 0,-1 1 0 0,5-1 0 16,-4 4 11-16,-1 0 1 0,5 0 1 0,-4 4 0 16,8-3 10-16,-17 3-8 0,4 0 8 0,5-4-8 15,-5 0 8-15,1 0 12 0,-5-8-2 0,0 1-1 16,0-12-1-16,0 0 0 0,0 0 0 0,0 0 0 15,0 0 39-15,0 0 7 0,0 0 2 0,4-12 0 16,-4-3-40-16,0-4-7 0,4 0-1 0,-4 4-8 16,9-8 0-16,-9 3 0 0,0 1-10 0,4 0 10 15,0 4 18-15,5-1 11 0,-9 1 3 0,4 0 0 16,5-1-24-16,0 5-8 0,-1 0 0 0,1 3 0 16,0-4-80-16,-1 1-15 0,1 3-3 0,-1 1-1 15,1-1-178-15,4 4-36 0</inkml:trace>
  <inkml:trace contextRef="#ctx0" brushRef="#br0" timeOffset="80714.3406">10938 16356 1612 0,'0'0'144'15,"0"0"-116"-15,0 0-28 0,0 0 0 0,0 0 324 0,0 0 60 16,0 0 11-16,0 0 2 0,0 0-257 0,0 0-52 15,0 0-11-15,0 0-1 0,0 0-46 0,4 7-9 16,-4-7-1-16,0 0-1 0,5 12-11 0,-1-5-8 16,-4 5 9-16,9-1-9 0,-9 1 8 0,4-1-8 0,0 1 0 0,5-1 9 15,-5 1-9-15,5 3 0 0,-5-3 0 0,5-1 8 32,4 1-41-32,-9-1-9 0,9-3-2 0,-13-8 0 15,0 0-195-15,4-4-39 0,9-4-8 0</inkml:trace>
  <inkml:trace contextRef="#ctx0" brushRef="#br0" timeOffset="80859.2132">10981 16172 1728 0,'0'0'153'16,"0"0"-122"-16,0 0-31 0,9 4 0 15,-9-4 333-15,9 7 61 0,-1 1 12 0,1 3 2 16,-1-3-281-16,1 0-57 0,-9-8-11 0,0 0-3 0,9 7-48 16,-1-3-8-16,-8-4 0 0,9 4-11 15,-9-4-144-15,13 4-29 0,-5-4-5 0,1 4-1124 16</inkml:trace>
  <inkml:trace contextRef="#ctx0" brushRef="#br0" timeOffset="81268.9758">11391 16846 345 0,'0'0'31'0,"0"11"-31"15,8-3 0-15,-8-8 0 0,0 0 532 0,0 0 101 16,9 11 20-16,-9-11 4 0,0 0-447 0,0 0-90 15,0 0-17-15,0 0-4 0,0 0-56 0,0 0-11 16,-9-11-3-16,5-1 0 0,0 1-17 0,-5-4-4 16,5-1-8-16,-1-7 12 0,-3 0-12 0,8-3 0 0,-5-1 0 15,5-4 0-15,-4 4 8 0,0 1-8 0,4 3 0 0,-9-4 0 16,5 0 12-16,0-4-4 0,-5 8-8 0,5-7 12 16,-1 3-1-16,5 4-1 0,-4-4 0 0,0 0 0 15,4 4 1-15,0 0 0 0,0 0 0 0,-5 4 0 16,-3 4 5-16,8-4 2 0,8 3 0 0,5 1 0 15,-4 4 4-15,0-1 1 0,8 1 0 0,0 3 0 16,5 0-5-16,-5 1-1 0,0-1 0 0,5 4 0 16,-5 4-6-16,4-4-2 0,-3 8 0 0,-1 4 0 15,4-1-9-15,-3 9 12 0,-10-5-12 0,5 5 12 16,-4 3-12-16,-1 0 0 0,-3 4 0 0,-1 0 0 16,-4 0-9-16,-4 4 9 0,-1-1 0 0,-3 1 0 0,-1-4 0 0,-4-4 0 15,5 0 0-15,-10 4 0 0,-3-3 0 0,4-1 0 16,-5 0 0-16,5 0 9 0,0 0-9 0,-1-3 0 15,1-1 0-15,13-11 8 16,-9 0-86-16,9-4-18 0,-14-4-3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19:48.0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7-17T18:21:19.488"/>
    </inkml:context>
  </inkml:definitions>
  <inkml:trace contextRef="#ctx0" brushRef="#br0">4242 5317 2149 0,'0'0'95'0,"0"0"20"0,0 0-92 0,0 0-23 16,0 0 0-16,0 0 0 0,0 0 140 0,0 0 23 0,0 0 5 0,0-4 0 15,0 0-75-15,-13-3-15 0,9-9-3 0,-5 5-1 16,1-4-40-16,-5-1-8 0,4 1-2 0,-12-8 0 15,8 4-24-15,-5 0 0 0,5 0 0 0,-4 7 0 16,9 4 0-16,3 5 0 0,-3-13 0 0,3 9 0 16,5 3 0-16,0 4 0 0,0 0 0 0,0 0 0 15,0 0 0-15,0 0 0 0,5 7 0 0,8 1 0 16,-5 4 16-16,9 7-1 0,-8-15-1 0,-5 15 0 16,14 0-25-16,-14 0-5 0,5 4 0 0,-1-4-1 15,-4 0-19-15,5 0-3 0,0-3-1 0,-9-5 0 16,0 5 23-16,4-5 4 0,-4-3 1 0,0-8 0 15,0 0 28-15,0 0 5 0,0 0 2 0,0 0 0 0,0 0 21 16,0 0 5-16,-4-8 1 0,-5-7 0 0,0-1-16 0,5-3-3 16,-4-4-1-16,-1 0 0 0,5-4-17 0,-14 8-3 15,14-4-1-15,-5 0 0 0,1 8-9 0,4 4 0 16,-1-9 0-16,5 9 8 0,0-1-8 0,5 1-11 16,-1 3 3-16,-4 1 0 15,0 7-106-15,0 0-21 0,8-4-4 0,5 0-753 16,-8 4-150-16</inkml:trace>
  <inkml:trace contextRef="#ctx0" brushRef="#br0" timeOffset="525.2852">4475 4984 2347 0,'0'0'52'0,"0"0"10"0,0 0 2 0,0 0 2 0,-9 0-53 0,9 0-13 0,-8 0 0 0,8 0 0 15,0 0 121-15,-9 4 22 0,9 3 4 0,-13 5 1 16,9-1-70-16,-1 5-14 0,5-5-2 0,-8 8-1 16,8-3-29-16,-5-1-7 0,5 8-1 0,0-4 0 15,0-4-14-15,0 4-10 0,0-3 12 0,0 3-12 16,0 0 8-16,5-4-8 0,3-3 0 0,-8 3 0 15,9-7-16-15,4 3-11 0,-13-7-1 0,9 4-1 0,-1-8 44 0,5 0 9 16,0-4 1-16,0 0 1 16,-9 0-42-16,9-11-8 0,-4 4-1 0,4-5-1 0,-9-3 38 0,0 0 8 15,5 0 2-15,-9 0 0 0,0-4-22 0,0 4 0 16,0-4 0-16,0 3 8 0,-9-6-8 0,5 3 0 16,0 0 0-16,-5-4 0 0,5 4 0 0,-9 0 8 15,13 0-8-15,-13 4 0 0,13 0 0 0,-13-4 0 16,9 3 0-16,-5 5 0 0,5-4 0 0,-5 7 0 15,5 1 0-15,0 3 8 0,4-3-8 0,0 3 0 16,-9 4 0-16,9 4 0 0,0 0 0 0,0 0 9 16,0 0-9-16,0 0 10 0,9 8 5 0,-1 3 1 15,1 1 0-15,4 3 0 0,4 4-1 0,-13 1 0 16,9-1 0-16,0 4 0 0,4 0-6 0,-4 4-1 16,5-1 0-16,3 1 0 0,-4 0-8 0,-4-4 0 0,0-4 9 0,-4 4-9 15,12-4 0-15,-3-3 0 0,-1 7 0 0,-9-16-12 31,10 9-45-31,-5-9-10 0,4-3-1 0,-4-4-886 0,-5 0-177 0</inkml:trace>
  <inkml:trace contextRef="#ctx0" brushRef="#br0" timeOffset="796.2799">4863 4861 288 0,'0'0'25'0,"0"0"-25"16,0 0 0-16,0 0 0 0,0 0 479 0,0 0 90 16,0 0 19-16,0 0 3 0,4 4-357 0,-4-4-71 15,4 12-15-15,5-1-2 0,-5-3-71 0,0 3-15 16,5 1-2-16,-5 3-1 0,1 0-25 0,8 1-4 15,-5 3-2-15,1 0 0 0,-5-4-13 0,5-3-2 16,4-1-1-16,0 1 0 16,-13-1-102-16,0-11-21 0,0 0-4 0</inkml:trace>
  <inkml:trace contextRef="#ctx0" brushRef="#br0" timeOffset="905.1447">4759 4781 1497 0,'0'0'133'0,"13"4"-106"0,0 3-27 16,9-3 0-16,-14 4 286 0,5-1 52 0,4 1 10 0,1 0-1003 15,-10-4-201-15</inkml:trace>
  <inkml:trace contextRef="#ctx0" brushRef="#br0" timeOffset="2199.1405">6892 5355 403 0,'0'0'36'0,"0"0"-36"16,0 0 0-16,0 0 0 0,0 0 482 0,0 0 90 16,0 0 17-16,0 0 4 0,0 0-353 0,0-3-72 15,0-9-13-15,-4 1-3 0,-13 3-68 0,8-7-12 16,0-1-4-16,5 1 0 0,-13-4-35 0,4-8-7 16,-9 4-2-16,9 0 0 0,-4 4-8 0,4 0-1 15,5 7-1-15,-10-3 0 0,10 0-6 0,8 7-8 16,-13 0 11-16,9 1-11 0,4 7 8 0,0 0-8 15,0 0 0-15,0 0 0 0,0 0 0 0,17 7 0 0,-13 5 0 0,9-1-9 16,-4 5-10-16,4-5-1 0,4 1-1 0,-13 3 0 31,9 0-8-31,-9 0-2 0,5 1 0 0,4 3 0 16,-9-4-2-16,5 8-1 0,-5-11 0 0,9-1 0 0,-9 5 26 0,1-5 8 0,-1 1 0 0,0-5 0 16,1 1 10-16,-5-8 9 0,0 0 1 0,0 0 1 15,0 0 15-15,0 0 2 0,0 0 1 0,0 0 0 16,0 0-15-16,0-8-2 0,0-7-1 0,-5 3 0 15,1-7-9-15,0 4-3 0,-5-4 0 0,9 3 0 16,-13 1-9-16,9-4 0 0,4 4 9 0,0-1-9 16,0 1 0-16,0 4 0 0,0-1 0 0,0 1-12 15,0-1-76-15,4-3-16 0,0 3-4 0,5 5-857 16,-5-1-172-16</inkml:trace>
  <inkml:trace contextRef="#ctx0" brushRef="#br0" timeOffset="2657.5727">7151 4946 2588 0,'0'0'115'0,"0"0"23"0,0 0-110 0,0 0-28 0,0 0 0 0,-9 0 0 15,-4 0 115-15,4 0 17 0,1 0 4 0,8 0 1 16,-17 0-66-16,8 3-14 0,0-3-2 0,1 4-1 16,-5-4-34-16,0 0-8 0,9 0 0 0,-9 4-1 15,4 0-11-15,0-4 0 0,5 7 0 0,4-7 8 16,0 0-8-16,0 0 10 0,0 8-10 0,0-8 10 15,0 0-2-15,4 8-8 0,9-1 12 0,5 5-4 16,-10-8-8-16,5 0 8 0,4-1-8 0,1 1 8 16,-1 4-8-16,0-4 0 0,5 0 0 0,-5-1 8 15,-13 1 1-15,9 0 0 0,-4 4 0 0,-5-4 0 0,13 3-9 0,-17 5 8 16,0-12-8-16,5 11 8 0,-5 1-8 0,0-1 0 16,0 5 0-16,-5-9 0 0,-3 9 8 0,8-5-8 15,-9 4 8-15,5-3-8 0,-1-1 0 0,1 1 0 16,4-1 0-16,-9 1 0 0,5-1-10 0,4-3-7 15,0-8-2-15,0 0 0 16,0 0-197-16,0 0-40 0</inkml:trace>
  <inkml:trace contextRef="#ctx0" brushRef="#br0" timeOffset="3024.8378">7383 4972 1267 0,'0'0'112'0,"0"0"-89"0,0 0-23 0,0 0 0 16,0 0 267-16,0 0 49 0,0 0 9 0,0 0 3 0,0 0-148 0,0 12-28 15,0-5-7-15,9 5-1 16,-9-1-57-16,0-3-12 0,0 4-3 0,4-1 0 0,5 4-24 0,-9-3-6 16,8-1-1-16,-3 5 0 0,-1-5-12 0,9 5-2 15,-13-9-1-15,9 5 0 0,-5-1-16 0,5-3-10 16,3-1 12-16,-12-7-12 15,0 0-51-15,0 0-17 0,0 0-3 0,5-11-1407 16</inkml:trace>
  <inkml:trace contextRef="#ctx0" brushRef="#br0" timeOffset="3129.0585">7319 4861 2016 0,'0'0'179'0,"4"8"-143"16,5-4-36-16,-5 3 0 0,-4-7 264 0,9 4 47 15,-9-4 9-15,0 0 1 0,12 8-221 0,-12-8-45 16,0 0-9-16,0 0-1501 0</inkml:trace>
  <inkml:trace contextRef="#ctx0" brushRef="#br0" timeOffset="4979.6817">10275 5325 691 0,'0'0'61'0,"0"0"-49"16,0 0-12-16,8 11 0 0,-8-11 438 0,0 0 85 16,0 0 17-16,0 0 3 0,0 0-332 0,0 0-67 15,0 0-12-15,0 0-4 0,-8-7-57 0,3-1-12 16,1-7-3-16,0-1 0 0,-5-3-38 0,5-4-8 0,-5 0-2 0,1-4 0 16,3-3 4-16,-8 7 1 0,5-4 0 0,3 8 0 15,-3 0-3-15,8 3-1 0,-5-3 0 0,5 11 0 16,0 8-9-16,0 0 12 0,5-7-12 0,-5 7 12 15,0 0-12-15,8 0 12 0,-8 0-12 0,9 7 12 16,-5 5-12-16,9-1 0 0,-13 5 0 0,5 3 0 16,-1 4-10-16,4 4-1 0,-3-12 0 0,-1 8 0 15,0-4-7-15,1 0-2 0,-5-3 0 0,4 3 0 16,0-4 11-16,1 0 9 0,-5-7-13 0,8 0 5 16,-8-8 8-16,0 0 0 0,0 0 0 0,0 7 0 15,0 1 14-15,0-8 2 0,0 0 0 0,0 0 0 0,0 0 6 0,0 0 2 16,5-8 0-16,-5 1 0 0,0-5-7 0,0 1-1 15,0-1 0-15,0 1 0 0,0-1-4 0,-5-3 0 16,5-4-1-16,-8-4 0 0,8 0-11 0,-5 4 8 16,5 0-8-16,0-4 8 0,0 3-8 0,0 5 0 15,0 0 0-15,5 3 0 0,-5 1-13 0,0 3-2 16,8-3 0-16,-3 7 0 16,-5 4-78-16,4-4-16 0,9 4-3 0,-5-8-864 15,1 8-173-15</inkml:trace>
  <inkml:trace contextRef="#ctx0" brushRef="#br0" timeOffset="5516.331">10701 5014 2008 0,'0'0'89'0,"0"0"19"0,0 0-87 0,0-3-21 0,-4-1 0 0,4 0 0 15,-13-4 152-15,4 4 25 0,1 4 6 0,-1-3 1 16,0 3-71-16,1 0-13 0,-1 0-4 0,1 3 0 16,-1 9-44-16,5-4-10 0,-5-1-2 0,0 5 0 15,-3 3-17-15,7 0-4 0,-3 1-1 0,3 3 0 16,1-4 11-16,0 1 3 0,-1 3 0 0,5-12 0 16,0 9-42-16,5-5-8 0,-1 1-2 0,0-1 0 15,5 1 20-15,0-5 0 0,3 1 0 0,-3 0 9 16,-9-8-9-16,9 7 10 0,-1 1-10 0,5-4 10 0,0-4-10 0,0 0 0 15,0-4 9-15,-4-4-9 0,-1-3 9 0,1-8-9 16,-1-4 12-16,1 0-12 0,-5 0 11 0,-4-8-11 16,5 4 10-16,-1-3-10 0,-8 3 11 0,4 0-11 15,0 0 12-15,0 4-12 0,0 4 8 0,0-4-8 16,-5 4 0-16,1 4 0 0,4-1 8 0,0-3-8 16,-13 0 0-16,9 7 0 0,4 1 0 0,-9-4 0 15,5 3 0-15,0 1 0 0,-1 3 0 0,1 0 0 16,0 1 0-16,-5 7 0 0,9 0 0 0,0 0 0 15,0 0 8-15,0 0-8 0,0 0 8 0,0 0-8 16,0 0 12-16,0 0-12 0,0 0 14 0,4 4-4 16,1 11-1-16,-1 0 0 0,5-3 21 0,-1 3 4 15,1 0 1-15,-1 4 0 16,5 1-49-16,-4 3-10 0,4-4-1 0,0 4-1 0,-9-4 26 0,9 0 0 0,-9-4 0 0,5 1 0 16,0-1-8-16,-1 0 0 0,1-3 0 15,0-1 0 1,-9-11-64-16,0 0-12 0,12 4-2 0,-3 0-1 15,-9-4-13-15,13 4-2 0,0-4-1 0,-4 0-1189 0</inkml:trace>
  <inkml:trace contextRef="#ctx0" brushRef="#br0" timeOffset="5863.5497">11171 4754 1612 0,'0'0'144'0,"0"0"-116"16,0 0-28-16,0 0 0 0,0 0 263 0,0 0 46 16,0 0 10-16,0 0 1 0,0 0-174 0,0 0-35 15,0 0-7-15,0 0-2 0,-4 8-56 0,-5 3-11 16,5-3-3-16,-5 7 0 0,0 0-13 0,1 1-3 15,8-1-1-15,-13 4 0 0,9 4-4 0,-5-4-1 16,5 1 0-16,-1 3 0 0,1-4-10 0,-5 0 0 16,5 0 0-16,0-8 0 0,4 9-10 0,-9-9 10 15,5-3-13-15,4-8 5 16,-4 7-26-16,4 5-5 0,0-1-1 0,0 1 0 16,0 3-25-16,0 1-6 0,4-13-1 0,0 5 0 15,-4 0-116-15,9-4-24 0,-9-4-5 0,4 7-513 0,-4-7-102 0</inkml:trace>
  <inkml:trace contextRef="#ctx0" brushRef="#br0" timeOffset="6074.4025">11253 5145 1324 0,'0'0'118'0,"0"0"-94"0,0 0-24 0,0 0 0 16,0 0 252-16,0 0 45 0,0-12 10 0,-5 5 1 15,1-5-117-15,0 1-24 0,-9 3-5 0,0-7-1 16,-4 3-56-16,4 1-11 0,-4-5-2 0,-5 1-1 15,5 7-36-15,0-3-7 0,-5 7-2 0,5-8 0 0,-5 5-26 0,5-5-4 16,0 8-2-16,4-3 0 0,0-1-14 0,4-3 8 16,-4 3-8-16,5 0 0 15,-1 1-50-15,5-5-16 0,-5 5-3 0,5-5-1448 16</inkml:trace>
  <inkml:trace contextRef="#ctx0" brushRef="#br0" timeOffset="61974.416">18268 10292 633 0,'0'0'28'0,"0"0"6"0,0 0-34 0,0 0 0 0,0 0 0 0,0 0 0 16,0 0 112-16,0 0 15 0,0 0 3 0,0 0 1 16,-5 12-54-16,5-12-10 0,0 0-3 0,-4 11 0 15,4-11 0-15,0 8 0 0,-4 0 0 0,4-8 0 16,-9 7-14-16,1-3-3 0,8 0-1 0,-13 0 0 15,8 0-3-15,-3 0-1 0,3-1 0 0,-3 1 0 16,8-4 8-16,-13 4 2 0,8 0 0 0,-7-4 0 0,7 0 0 0,-8 0 0 16,5 0 0-16,-1 0 0 0,0 4-20 0,-8-4-3 15,4 0-1-15,5 0 0 0,-10 0 8 0,-3 0 0 16,4 0 1-16,-1-4 0 0,-7 0 2 0,-1 0 0 16,-4 4 0-16,-1 0 0 0,10-4-7 0,-14 4 0 15,5-7-1-15,-4 7 0 0,4-4-2 0,-5 0 0 16,5 0 0-16,0 0 0 0,0 4-9 0,4-3-1 15,0 3-1-15,0-8 0 0,0 4 3 0,0 0 1 16,5 0 0-16,-5-3 0 0,-4 3-6 0,4 0-2 16,-4-4 0-16,4 5 0 0,-9-1-14 0,5 0 11 15,0 0-11-15,0 4 10 0,4-4-10 0,0 4 10 16,-4-4-10-16,0 4 10 0,4 0-10 0,-8-3 0 16,3 3 9-16,1-4-9 0,4 4 8 0,1-4-8 0,3 4 10 15,-4 0-10-15,5-4 10 0,-1 0-10 0,1-3 10 0,3 3-10 16,-3 0 11-16,4 0-11 0,-1 0 12 0,1 0-12 15,-4-3 12-15,3 3-4 0,-3-4 0 0,4 4-8 16,-1 1 14-16,1-1-4 0,-5 0-1 0,1 4 0 16,4-4-9-16,-5 4 8 0,5 0-8 0,0-4 8 15,-1 4-8-15,6-3 0 0,-1 3 0 0,0-4 0 16,8 4 0-16,-8 0 8 0,9-4-8 0,4 4 0 16,0 0 8-16,0 0-8 0,0 0 0 0,0 0 8 15,0 0-8-15,0 0 0 0,0 0 9 0,0 0-9 16,0 0 0-16,0 0 0 0,0 0 0 0,0 0 8 15,9 4-8-15,4 0 0 0,0-1 0 0,8-3 0 16,-4-3 9-16,-4 3-9 0,13 3 12 0,-9-3-12 16,1 4 0-16,3-4 0 0,1 0 0 0,-1 0-9 0,1 4 9 15,-1 0 0-15,5 3 0 0,-9-3 0 0,5 0 0 0,-5 0 8 16,5-4-8-16,-1 4 8 0,-3 0-8 0,3-4 0 16,9-4-8-16,-8 4 8 0,12-4 0 0,-8 4 0 15,4 0 0-15,9-4 0 0,-9 4 0 0,9-4 0 16,4 4 0-16,-4 0 0 0,-5 0 0 0,9 0 0 15,-4 0 0-15,0 0 8 0,-5 0-8 0,1 0 0 16,4 0 0-16,-9-4 0 0,4-3 0 0,5 3-10 16,4 0 10-16,0 0 0 0,0-3 0 0,5 3 0 15,-1-8 0-15,1 5 0 0,-14-1 0 0,5 0 0 16,0 5 0-16,-14-1 0 0,6-4 0 0,-14 4 0 16,4 4-13-16,-12 0-954 15,-9 0-190-15</inkml:trace>
  <inkml:trace contextRef="#ctx1" brushRef="#br0">8879 16536 0,'64'-89'16,"-64"89"-16,0 0 16,65-15-1,-26 0-15,-5 3 16,-8 1-16,-13 11 16,8-4-1,-21 4-15,0 0 0,78 8 47,-57 30-31,-16 12-1,-18-8 1,13-15 0,8-8-1,5 4 1,-13-23-1,0 0 1,18 31 0,-36-31-1,10 0 1,21 0 0,0-54-1,-9 54 1,9 0-1,-13-4 1,8-11 0,5 15-1,-26-4 1,9 4-16,4 0 16,-13-8-1,5 4 1,-10 1-1,23 6 1,-10-6 0,5-5-1,-17 8 1,4 0 0,5 0-1,-1-4 1,5 0-1,4 4 1,17-4 0,-13 4-1,26-3 1,-8 3 0,-1-4-1,14 4 1,-1 0-1,5 4 1,4-4 0,-4 11-1,-9-11 1,9 12 0,30-9-16,-43 13 15,30-5 1,-4-3-1,-14-4 1,-8-4 0,-17 0-1,-8 0 1,3-4 0,10 0-1,-18 4 1,0 0-1,0-11 1,-39 14 0,22-6-1,4 3 1,13-8 0,-13 8-1,-26-4 1,-8 8-1,-5-8 1,9 0 0</inkml:trace>
  <inkml:trace contextRef="#ctx0" brushRef="#br0" timeOffset="93390.5278">11503 8676 2185 0,'0'0'48'0,"-13"-4"9"0,13 4 3 0,-9-4 2 0,0-3-50 0,1-1-12 0,-5 4 0 0,0-3 0 16,-9-1 69-16,1 0 11 0,4 1 3 0,-5-5 0 15,-17 4-59-15,18 1-11 0,4-1-2 0,-9 1-1 16,-4-1-1-16,4 4 0 0,0 0 0 0,0 0 0 16,-4 4 30-16,4 0 5 0,0 0 2 0,0 4 0 15,5 0-11-15,-5 4-3 0,4-1 0 0,1 1 0 16,-5 0 0-16,4 3 0 0,5-3 0 0,0 7 0 15,-5-3-22-15,5 3-10 0,0 4 8 0,0 0-8 0,-1 0 18 0,-3 4-2 16,-1 4 0-16,-4 0 0 0,5 0-4 0,-5 3 0 16,9-3-1-16,-9 0 0 0,4-4-11 0,1 4 0 15,-5-4 0-15,-4 4 0 0,4-1 0 0,0 1 0 16,0 0 0-16,5 0 0 0,-1-4 0 0,5 0 0 16,4 0 0-16,0 0 0 0,5-4 0 0,3 4 0 15,-3 0 0-15,3 0 0 0,5 0 0 0,0 0 0 16,0 0 0-16,5 0 0 0,3-4 0 0,-8 4 0 15,9 0 0-15,4-4 0 0,4 0 0 0,0 0 0 16,-4 4 0-16,4-3 0 0,9-5 0 0,0 4 0 16,9-8 0-16,-1 1 0 0,-8 3 0 0,8 1 0 15,5-1 0-15,4 4 0 0,-4-4 0 0,4 5 0 0,-4-5 0 0,0-4 0 16,4 5 0-16,4-5 0 0,5-3 0 0,8 0 0 16,5-1 0-16,4 1 0 0,-13 3 0 0,0-3 0 15,0 0 0-15,0-1 0 0,-13 1 0 0,9 0 0 16,-14-5 0-16,10 1 0 0,4 0 8 0,-1 0-8 15,10-4 0-15,-10 0 0 0,-12 4 0 0,4-4 0 16,9-4 0-16,-9 0 0 0,-4 0 0 0,-5 4 0 16,1-7 0-16,-5-1 0 0,-4 0 0 0,0-3 0 15,-9-1 22-15,0 1 9 0,0-8 1 0,-4 0 1 16,4-8-33-16,-8 0 0 0,0 4 0 0,4-12 0 16,-1 1 12-16,1-4-4 0,-13-1 0 0,5 1-8 15,-1 0 0-15,-4 3 0 0,4 1 0 0,-8-1 0 16,0 1 8-16,-1-1-8 0,-3-3 0 0,-1 4 0 15,-4-5 0-15,0 1 0 0,0 0 0 0,-4-4 0 0,-4 3 0 16,-5-3 0-16,-4 4 0 0,-1 0 0 0,-7 3 0 0,-1 1 0 16,-9-1 0-16,1 1 0 0,8 7 0 0,1 4 0 15,-18-4-8-15,-1 8 8 0,10 4 0 0,0 3 0 16,-1 1 9-16,-3 3-9 0,3 0 16 0,-8 8-4 16,-4 0 0-16,4 4 0 0,-13 4-12 0,0 3 9 15,4 5-9-15,5 3 8 0,4 0-8 0,4 4 0 16,1 4 9-16,-1 0-9 15,0 7-45-15,0 0-14 0,5 1-2 0</inkml:trace>
  <inkml:trace contextRef="#ctx0" brushRef="#br0" timeOffset="135299.4491">16979 8396 1926 0,'0'0'85'0,"0"0"18"16,0 0-83-16,9-7-20 0,-9 7 0 0,0 0 0 0,0 0 136 0,4-4 22 16,1-4 5-16,-5 1 1 0,0-1-64 0,0-3-12 15,-5 3-2-15,1-4-1 0,0 1-39 0,-1-1-8 16,-8-3-2-16,9 0 0 0,-13-1-11 0,8 1-2 0,-4 0-1 0,-4 3 0 16,4-3 1-16,0 3 0 0,0 5 0 0,-4-1 0 15,-5 4-4-15,5 4-1 0,0 0 0 0,-5 0 0 16,-3 4-2-16,3 0 0 0,-4 7 0 0,-4-3 0 15,4 4-3-15,0-1-1 0,5 4 0 0,-1 1 0 16,1-5 2-16,3 8 0 0,-3 1 0 0,4 3 0 16,-1-4-3-16,1 4-1 0,0 0 0 0,0 0 0 15,0-4-10-15,-1 4 10 0,5-8-10 0,0 4 10 16,1 0-10-16,3 1 0 0,-4-5 0 0,9 0 8 16,-9 1-8-16,8-1 0 0,-3-4 0 0,3 1 8 15,1 3-8-15,0-3 0 0,4-12 0 0,-4 11 0 0,4 1 0 0,-9-1 0 16,9-3 8-16,0-8-8 0,0 0 0 0,-4 11 0 15,4-11 0-15,0 0 8 0,0 0-8 0,0 0 8 16,0 0-8-16,0 0 8 0,0 0-8 0,0 0 8 16,0 0-8-16,0 0 8 0,0 0-8 0,0 0 8 15,0 0-8-15,0 0 8 0,-5-7 0 0,5-1 0 16,0 0 0-16,-8 1 0 0,8-1 13 0,0 0 3 16,-5-3 0-16,5 3 0 0,0-3-24 0,-4-1-16 15,4 4 2-15,0-3 1 0,-4 3 13 0,4 1 0 16,4-1 0-16,-4 0 0 0,-4 1 0 0,4 7 0 15,0-8 8-15,0 8-8 0,0 0 0 0,0 0 0 16,0 0 8-16,0 0-8 0,0-8 0 0,0 8 0 16,0 0 8-16,-5-3-8 0,5 3 0 0,0 0 0 15,0 0 0-15,0 0 0 0,-8-8 0 0,8 8 0 16,0 0 0-16,0 0 0 0,-4 0 8 0,4 0-8 16,0 0 0-16,0 0 0 0,0 0 0 0,0 0 0 0,0 0 0 0,0 0 0 15,0 0 0-15,0 0 0 0,-9 8 0 0,5-1 0 16,4-7 0-16,-5 8 0 0,5 3 0 0,-8 1 0 15,3-4 0-15,1 3 0 0,0 0 0 0,4 1 0 16,-5-4 8-16,5 3-8 0,0 1 0 0,0-1 0 16,0 1 0-16,0-5 0 0,5 5 0 0,-1-1 0 15,0-3 8-15,1 3-8 0,3 1 0 0,-3-4 0 16,8 3 0-16,-9-3 8 0,0-1-8 0,-4-7 0 16,9 8 19-16,-1-4-3 0,5 0-1 0,-4 0 0 15,0-4-3-15,8 0 0 0,-4-4 0 0,13 4 0 0,-9-4-12 0,4 0 0 16,1-4 0-16,4 1 8 0,0 3-8 0,-5-4 0 15,1 1 0-15,4 3 0 0,-9-4 0 16,0 4 0-16,0-3 0 0,0 3 0 16,-4 0-94-16,0 0-18 0,-8-4-4 0</inkml:trace>
  <inkml:trace contextRef="#ctx0" brushRef="#br0" timeOffset="136645.5847">17755 8243 2329 0,'0'0'51'0,"0"0"10"0,-4-7 3 0,4-1 2 0,-9 0-53 0,5 4-13 15,-5-3 0-15,-4 3 0 0,9 0 108 0,-9 4 18 16,-4 0 4-16,4 8 1 0,0-4-57 0,0 3-11 15,4 5-3-15,-4-1 0 0,5 5-16 0,-5-1-4 16,4-4-1-16,1 9 0 0,-5-1-15 0,4 0-2 16,9 0-1-16,-9-4 0 0,1 4-1 0,8-3-1 15,0-1 0-15,0 4 0 0,0-3 13 0,4-1 4 16,-4 0 0-16,13 1 0 0,-9-1-3 0,5 0 0 16,0-3 0-16,8-1 0 0,-9-3-18 0,10 3-4 15,-5-7-1-15,4 0 0 0,0-4-10 0,5 4 0 16,-5-4 0-16,-4-4-11 15,0 0-73-15,4 0-16 0,-4-3-2 0,0 3-894 0,4-4-180 0</inkml:trace>
  <inkml:trace contextRef="#ctx0" brushRef="#br0" timeOffset="137110.2305">18125 8316 2174 0,'0'0'96'0,"0"0"20"16,0 0-92-16,0 0-24 0,-12 0 0 0,3 4 0 0,0 0 110 0,1 3 18 16,-10 1 3-16,-3 4 1 0,4-1-55 0,4-3-10 15,-4 7-3-15,-1 0 0 0,1 1-51 0,4-1-13 16,0 0 0-16,0 1 0 0,5-1 54 0,-1 0 8 16,5-3 2-16,4 3 0 0,0 0-52 0,0 1-12 15,13-5 0-15,-9 1 0 0,9-1 56 0,0 1 8 16,0-5 1-16,4-3 1 0,-4 4-54 0,8-8-12 15,-3 0 0-15,-5 0 0 0,4-4 24 0,-4 4 8 16,0-4 2-16,-5 0 0 0,5 0-25 0,-8 1-9 16,7-5 0-16,-7 4 9 0,-5 4-9 0,4-7 0 15,5-1 0-15,-9-4 0 0,4 1 0 0,0-1 0 16,-4 1 0-16,5-8 0 0,-1 3 0 0,-4-3 0 16,-4 4 0-16,4-4 0 0,4 0 0 0,-4-1 0 15,0 5 0-15,0 0 0 0,0 0 0 0,0 3 0 16,0 1 0-16,-4 3 0 0,4 4 0 0,0 4 0 15,0 0 0-15,0 0 0 0,0 0 10 0,0 0 0 0,0 0 0 0,0 0 0 16,0 0-2-16,0 0 0 0,0 0 0 0,4 12 0 16,0 3-8-16,1 4 0 0,-5-4 9 0,12 4-9 15,-12 1 0-15,5-1 0 0,8 0 0 0,-13 0 0 16,8-4-52-16,-3 1-11 0,3-1-2 16,1-3-1-16,0-5-163 0,-5-3-33 0,4 4-6 0,-8-8-932 15</inkml:trace>
  <inkml:trace contextRef="#ctx0" brushRef="#br0" timeOffset="137310.9088">18358 8569 691 0,'0'0'30'0,"9"8"7"15,-5-1-29-15,0 1-8 0,-4-8 0 0,13 7 0 16,-13-7 441-16,0 0 87 0,0 0 18 0,0 0 3 16,0 0-335-16,0 0-67 0,0 0-14 0,0 0-2 0,0 0-64 0,0-7-13 15,0-5-2-15,0-3-1 0,0 0-22 0,0-8-4 16,0 0-1-16,0 0 0 0,-8 0-12 0,3-8-2 16,1 4-1-16,4-3 0 0,-9 3-9 0,5-4 0 15,-4 1 9-15,8 3-9 0,-13 0 0 0,8 0 0 16,5 8 0-16,0 0 0 0,0 7 0 0,-8-3 0 15,8 7 0-15,0 1 0 0,0 7-12 0,0 0-4 16,8 0-1-16,1 4 0 16,-9-4-86-16,9 7-17 0,-1 5-3 0,1-1-1 15,-1-3-108-15</inkml:trace>
  <inkml:trace contextRef="#ctx0" brushRef="#br0" timeOffset="137546.567">18612 8550 2329 0,'0'0'103'0,"0"0"21"0,0 0-99 0,0 0-25 0,0 0 0 0,0 0 0 16,0 0 123-16,0 0 19 0,0 0 4 0,0 0 1 15,5-8-66-15,-1-3-13 0,-4-1-2 0,0 1-1 16,-4-5-36-16,-1 5-7 0,5-5-2 0,0-3 0 16,-8 0-9-16,3-4-3 0,1 0 0 0,-4-4 0 15,-1 1-8-15,5-1 0 0,-9-4 0 0,8 4 8 16,-3 0-8-16,-1 4 0 0,9 4 0 0,-4 0 0 15,4 8-30-15,4 3-2 0,0 0 0 0,-4 8 0 16,0 0-116-16,0 0-23 0,0 0-5 0</inkml:trace>
  <inkml:trace contextRef="#ctx0" brushRef="#br0" timeOffset="137897.2547">18763 8416 1152 0,'17'19'102'0,"-8"-12"-82"0,0 1-20 0,-1 0 0 0,5-1 260 0,-4 1 47 16,-5 0 9-16,5-4 3 0,-1-4-210 0,1 0-41 15,0-4-9-15,-1-4-2 0,5-3-13 0,0-5-4 16,0-3 0-16,4 0 0 0,-12 4-40 0,3-1-20 16,1 1 1-16,-5 0 1 0,0-1 18 0,5 5 0 15,-9-4 11-15,0 7-11 0,4-4 21 0,-8 5-2 16,4-1-1-16,0 8 0 0,0 0-1 0,0 0 0 15,-9-8 0-15,9 8 0 0,-8 0 2 0,8 0 0 16,0 0 0-16,-13 4 0 0,-4 8-4 0,8-5-1 0,0 5 0 0,1-4 0 16,-5 7-2-16,4-4-1 0,9 1 0 0,-8 3 0 15,-1 4 19-15,5-3 4 0,-1-1 1 0,5 4 0 16,0-4 12-16,0 1 2 0,5-1 1 0,-1 4 0 16,0-7-10-16,9 3-1 0,-13-7-1 0,13 3 0 15,-4-3-23-15,-1-4-5 0,1 0-1 0,8-8 0 16,-8 0-44-16,4 0-9 0,4-7-1 0,0-1-1 15,0 1-108-15,5-1-22 0</inkml:trace>
  <inkml:trace contextRef="#ctx0" brushRef="#br0" timeOffset="138272.3717">19233 8446 1400 0,'0'0'62'0,"0"0"13"0,0 0-60 0,0 0-15 16,8 0 0-16,5-4 0 0,0 1 118 0,9-1 21 16,-13-4 4-16,8 0 1 0,-9-3-70 0,5 3-14 15,0-3-2-15,0-1-1 0,-4 5 4 0,-5-5 1 16,0 5 0-16,1-5 0 0,-1 4 18 0,-4 1 3 16,0-1 1-16,4-3 0 0,-8 3-84 0,4-4-11 15,-9 5-5-15,1-5 0 0,3 5 16 0,1-5 8 16,-13 8-8-16,4 0 12 0,0-3-4 0,0 7-8 15,0-4 11-15,0 8-11 0,-4 3 15 0,4 1-4 16,0-4-1-16,9 4 0 0,-5-1 5 0,5 5 1 16,4-12 0-16,-9 11 0 0,5 1 19 0,0 3 4 0,-1-3 1 0,1 3 0 15,8 0 15-15,-4-3 3 0,0 7 1 0,9-4 0 16,-5 4-3-16,5-3 0 0,-5 3 0 0,9-4 0 16,0-3-14-16,-4 3-3 0,4-4-1 0,4 1 0 15,0-4-23-15,5-1-5 0,-5-3-1 0,4-4 0 16,-3 0-34-16,3 0-7 0,-4 0-2 0,5-4 0 15,-5-3-158-15,0-1-31 0</inkml:trace>
  <inkml:trace contextRef="#ctx0" brushRef="#br0" timeOffset="138536.0459">19698 8297 1728 0,'0'0'153'0,"0"0"-122"16,0 0-31-16,0 0 0 0,0 0 176 0,0 0 30 15,-8 4 6-15,8-4 0 0,0 0-78 0,0 0-16 16,0 0-3-16,0 0-1 0,0 0-35 0,0 0-7 16,0 0-2-16,0 0 0 0,0 0-23 0,0 0-5 15,0 0-1-15,0 0 0 0,13 4-18 0,4-4-4 16,0 0-1-16,-8 0 0 0,8 0-18 0,4 0 10 15,1 0-10-15,4 0 8 16,-13 0-28-16,13 0-5 0,-5-4-2 0,1 4-1450 0</inkml:trace>
  <inkml:trace contextRef="#ctx0" brushRef="#br0" timeOffset="139337.8784">20530 8082 806 0,'0'0'72'0,"0"0"-58"15,0 0-14-15,-4-3 0 0,-5-5 408 0,0 4 80 16,-4-4 15-16,0 5 3 0,1-5-330 0,-14 8-65 15,4-4-14-15,1 4-2 0,-5 0-57 0,0 4-11 16,4 0-3-16,-4 3 0 0,5 1-9 0,4 0-3 16,-1 3 0-16,-3 1 0 0,8 3-1 0,9-3-1 15,-14-1 0-15,10 4 0 0,4 5-2 0,4-5 0 16,0 0 0-16,0 4 0 0,12-3 2 0,-7-1 0 16,8 0 0-16,0-3 0 0,4 3 10 0,9-3 3 15,-9-1 0-15,9-3 0 0,-5 3 5 0,1-3 0 16,-1-8 1-16,-8 4 0 0,0 0-9 0,-4-1-1 15,-9-3-1-15,0 0 0 0,0 0-6 0,0 0 0 16,0 8-1-16,-4 4 0 0,-1-5-11 0,-8 8 0 16,0-7 0-16,0 0 0 0,-8-1 0 0,4-3 0 15,-1 0 0-15,1 0 0 16,0 4-55-16,4-8-9 0,4 0-3 0,-3 0 0 16,3-4-181-16,0 0-36 0</inkml:trace>
  <inkml:trace contextRef="#ctx0" brushRef="#br0" timeOffset="139803.7704">20862 8109 1094 0,'0'0'48'0,"0"0"11"16,0 0-47-16,0 0-12 0,-9-4 0 0,5 4 0 15,-1-3 341-15,-8 3 67 0,1 3 12 0,-1 1 4 16,0 4-292-16,-5 0-59 0,1-1-11 0,0 5-2 0,-5 3-38 0,5 4-7 16,-4-4-2-16,3 5 0 0,1-1-2 0,0 0-1 15,8 0 0-15,-8 0 0 0,8 0-1 0,1 1 0 16,8-1 0-16,0-4 0 16,4 4 10-16,5-4 1 0,-1-3 1 0,5 3 0 0,5-3 21 0,-5-5 4 15,-1 5 1-15,6-8 0 0,-1 3-18 0,0-7-3 16,0 0-1-16,-4 0 0 0,0-3-13 0,0-1-4 15,4-4 0-15,-8 0 0 0,4-3-8 0,-4-1 0 16,-1-3 0-16,1 0 0 0,-1-4 0 0,-3 3 0 16,-1 1 0-16,5-4 0 0,-9 0 0 0,4 0 0 15,0-1-9-15,-4 1 9 0,0 4 0 0,0-4 0 0,5 3 0 0,-5 5 0 16,8 0 0-16,-8-1 0 0,0 4 0 16,0 8 0-16,0 0 20 0,0 0-1 0,0 0-1 0,0 0 0 15,0 0 6-15,0 8 0 0,9 4 1 0,-1-1 0 16,-8 4-13-16,9 1-4 0,-5-1 0 0,5 4 0 15,0 4-8-15,-1 0 0 0,1 0 9 0,-1-4-9 16,5 0 0-16,-8-3 0 0,3-1-10 0,5-7 10 16,-4-1-162-16,-1-3-26 0,5-4-4 0</inkml:trace>
  <inkml:trace contextRef="#ctx0" brushRef="#br0" timeOffset="140764.4431">21168 8163 748 0,'0'0'67'0,"0"0"-54"15,0 0-13-15,4 11 0 0,0-3 365 0,5 3 71 16,-9 1 13-16,0 3 3 0,0-3-290 0,0 3-58 16,0 0-12-16,4 1-3 0,-4-1-56 0,4 0-11 15,-4 1-2-15,0 3-1 0,9-8-19 0,-9 1 10 16,0-1-10-16,4 1 8 0,1-1-8 0,-5-3 8 16,0-8-8-16,8 8 8 0,-3-5 4 0,3 1 0 15,-8-4 0-15,0 0 0 0,13 0 7 0,0-4 1 16,-13 4 1-16,0 0 0 0,0-7-7 0,4-1-2 15,1-7 0-15,-1 3 0 0,-4-3-2 0,0-4-1 16,4 4 0-16,-8-5 0 0,4 1-9 0,0-4 0 16,-4 4 9-16,4-4-9 0,0 0 0 0,-5 4 0 15,5 0 0-15,-4 4 8 0,4 3-8 0,0 1 0 16,0 7 0-16,0 4 8 0,0 0 2 0,0 0 1 0,9 4 0 0,4 7 0 16,-5 1-3-16,1-1 0 0,8 4 0 0,-8 1 0 15,-1 3 0-15,5 4 0 0,0-4 0 0,0 4 0 16,-4-8-8-16,4 4 0 0,4-3-12 0,-9-1 12 15,1-3-8-15,8-1 8 0,-8-3 0 0,8-4 0 16,-4-4 0-16,0-4 0 0,4 0 0 0,-4 0 0 16,0-7-10-16,0 3 10 0,-4-4 0 0,8 1-9 15,-13-1 9-15,5 1 0 0,-5-4 0 0,0 3-8 16,1-3 8-16,-1-1 0 0,0 1 0 0,-4 0 0 16,-4 3 0-16,0-3 0 0,4 0 0 0,-5 3-8 15,1 1 8-15,0 3 0 0,0-3 0 0,-1 3 0 0,1 4 0 16,-5 0 0-16,1 0 0 0,8 4 0 0,-5 4 8 0,-3 4 6 15,3 3 2-15,1 1 0 0,4 3-16 0,-8 4-16 16,8-3 3-16,0 7 1 0,0-4 12 0,8 4 0 16,-8 0 0-16,4 0 10 0,5 0-10 0,0-4 0 15,8 0 0-15,-8 0 0 16,8-7-19-16,0 3-5 0,5-7-2 0,-1-5 0 16,5-3-43-16,-4-3-9 0,3-5-2 0,1 4 0 15,0-7 11-15,4-1 1 0,-8 8 1 0,4-3 0 0,4-1 47 0,-9-3 8 16,1 7 3-16,4 0 0 0,-9 4 9 0,-4-4 8 15,4 0-8-15,-8 0 11 0,-9 4-3 0,0 0-8 16,0 0 12-16,0 0-4 0,4-7-8 0,-4 7 0 16,-4-8 0-16,4 4 8 0,-9-3 0 0,5 3-8 15,-9 0 12-15,9 0-4 0,-9 0 4 0,4 4 1 16,0 0 0-16,1 0 0 0,-1 4 9 0,9-4 2 16,0 0 0-16,-4 12 0 0,0-1 20 0,4 4 4 0,4 5 0 15,-4-1 1-15,4 0-20 0,5 0-4 0,-9 0-1 0,4-4 0 16,5 1-13-16,-5-9-3 0,5 1-8 0,-9-8 12 15,13 0-12-15,4 0 9 0,-9-4-9 0,5-7 8 16,5-1-20-16,-1-7-4 0,0 0 0 0,-4 0-1 16,0-8 34-16,0 0 7 0,0-3 2 0,-5-5 0 15,1 1-10-15,0-5-3 0,-1 5 0 0,1-4 0 16,-9-1-2-16,0 5-1 0,0-1 0 0,4 5 0 16,0 3 10-16,-4 4 1 0,0 4 1 0,-4 0 0 15,4-1-22-15,-4 5 0 0,4 4-12 0,0-5 4 16,0 5 46-16,0-1 10 0,0 5 1 0,-9 3 1 0,5-4-30 0,4 8-7 15,0 0-1-15,0 0 0 0,0 0-12 0,-4 8 0 16,-5 3 8-16,0 5-8 0,1-5 24 0,3 8 1 16,1 0 1-16,4 8 0 0,-4-4-8 0,4 4-2 15,0 4 0-15,0-1 0 0,0 1-2 0,0 0-1 16,4-1 0-16,5 1 0 0,-5 3-3 0,0-7-1 16,5 0 0-16,0-4 0 0,-1-4-9 0,1 0 0 15,-9 0 0-15,8-3 0 0,-3-5 8 0,-5-11-8 16,4 8 12-16,-4-8-4 15,0 0-160-15,0 0-32 0,0 0-6 0</inkml:trace>
  <inkml:trace contextRef="#ctx0" brushRef="#br0" timeOffset="205968.2227">16734 14919 518 0,'0'0'46'0,"0"0"-37"16,0 0-9-16,0 0 0 0,0 0 271 0,0 0 52 0,8-4 10 0,-8 4 3 16,0 0-86-16,0 0-17 0,0-3-3 0,0-5-1 15,0 0-103-15,-4 1-21 0,-5-5-4 0,5 4-1 16,-9-7-40-16,5 4-8 0,-10-1-1 0,5 1-1 15,0-1-36-15,1 5-14 0,-6-1 11 0,1 0-11 16,-5 4 46-16,10 4 3 0,-6 0 1 0,5 4 0 16,-4 0-23-16,4 4-5 0,0-1-1 0,0 5 0 15,-4-1-21-15,4 1 0 0,0-1-12 0,5 5 4 16,-5-1 24-16,4 0 6 0,1-3 1 0,-1 3 0 16,0 0-23-16,5-7 8 0,0-4-8 0,-1 4 0 0,5-1 0 15,0 5 8-15,0 3-8 0,5-3 0 0,-1-1 0 0,0 4 9 16,5-3-9-16,0 3 0 0,3-3 10 0,1-1-10 15,0 1 8-15,0-1-8 0,0-3 0 0,4-4 0 16,-8 3 8-16,4-3-8 0,4 4 0 0,0-8 0 16,-12 4 0-16,8-4 0 0,-5 0 0 0,5 3 0 15,-4-3 0-15,-1-3 0 0,1 3 25 0,4-4 3 16,-4 4 1-16,4-4 0 16,-1 0-46-16,-7 0-10 0,-5 4-1 0,8-7-1 0,1-1 29 0,0 0 0 15,-1 1 0-15,-3-1 0 0,3 0 0 0,-8 8 0 16,4-7-8-16,-4-1 8 0,5 0 0 0,-1 1 0 15,0-5 0-15,-4 4 0 0,5 1 0 0,-5-1 0 16,0 8 0-16,4-7 0 0,-4-1 0 0,0 0 0 16,-4 1 0-16,4 7 0 0,0 0 24 0,0 0 4 15,0-8 0-15,0 8 1 0,0-8-41 0,0 8-9 16,0 0-2-16,0 0 0 0,0-7 23 0,0 7 0 0,0 0 0 0,0 0 0 16,-5-4 21-16,5 4-1 0,0 0 0 0,0 0 0 15,0 0-20-15,0 0 8 0,0 0-8 0,0 0 0 16,0 7 19-16,0 5-1 0,0-1 0 0,5 1 0 15,-1-1-6-15,5 1 0 0,-1-1-1 0,-3 5 0 16,3-5-34-16,1 4-6 0,-1-3-2 16,5-1 0-16,-8 5 51 0,3-5 9 0,1 1 3 0,-1-1 0 15,-3-3-32-15,-1 0 0 0,-4-8 0 0,13 11 0 16,-13-11-14-16,0 0-6 0,0 0 0 0,0 0-1059 16,0 0-211-16</inkml:trace>
  <inkml:trace contextRef="#ctx0" brushRef="#br0" timeOffset="207009.6397">16553 16095 403 0,'0'0'36'0,"0"0"-36"16,0 0 0-16,0-4 0 0,0-3 454 0,-5-5 84 15,5-7 17-15,0 4 3 0,0-8-343 0,0 0-69 16,-8-4-14-16,3 0-2 0,1 0-45 0,-4 0-9 16,-1 1-1-16,5-1-1 0,-5 4-40 0,5 0-8 15,-1 4-2-15,5-4 0 0,-8 7-13 0,3 1-3 16,5 0-8-16,-4 3 12 0,4 1-12 0,0 3 9 16,0 4-9-16,0 4 8 0,0 0 0 0,0 0 0 0,0 0 0 0,0 0 0 15,0 0 4-15,0 8 1 0,4 7 0 0,1 1 0 16,3-5-5-16,-8 4-8 0,5 5 11 0,3-1-11 15,-3 4 14-15,3 0-4 0,-3 0-1 0,3 3 0 16,-8 1-1-16,4 0 0 0,9 0 0 0,-13-4 0 16,0 0 1-16,5-4 0 0,-5 4 0 0,4-8 0 15,-4 1 5-15,0-1 1 0,4-4 0 0,-4-3 0 16,0 4 1-16,0 3 1 0,-4-4 0 0,4 1 0 16,0-8-1-16,0-4 0 0,0 0 0 0,0 0 0 15,0 0-3-15,0 0-1 0,0-8 0 0,4-3 0 16,1-1-12-16,-1-3 0 0,0-1 8 0,1 1-4 0,3-4-4 0,-8 4 0 15,9-4 0-15,4 3 0 0,0-3 0 0,0 4 0 16,-5-1 0-16,9 5 0 0,-12 3 0 0,8 1 0 16,0-1 0-16,0 0 0 0,-1 1 0 0,1-1 0 15,5 0 0-15,-1 4 0 0,-4 1 0 0,4-1 0 16,0 0 0-16,0 4 0 0,-8 4 0 0,4 0 0 16,4-1 0-16,-4 5 0 15,-4 4-28-15,8-1-3 0,-8 4 0 0,-1 1 0 0,1-1 50 0,0 0 9 16,-5 1 3-16,0-1 0 0,0 0-31 0,5 1 8 15,-9-5-8-15,0 8 4 0,0-3-4 0,0-1 0 16,0 4 0-16,0 0 0 0,-13 0 0 0,9-3 0 16,-5-9 0-16,1 5 0 0,-5-4 0 0,4 3 0 15,-8-7 0-15,4 0 0 0,4 0 0 0,-8-1 0 16,-5-6 0-16,5 3 0 0,0-4 0 0,-13 4 0 16,4-4 0-16,-4 0 0 0,0 4 0 0,4-4 0 15,0 4 0-15,9 0 0 0,-5 0 0 0,14-4 0 0,-5 1 0 16,4-5 0-1,0 0-54-15,9-3-10 0,0-5-3 0</inkml:trace>
  <inkml:trace contextRef="#ctx0" brushRef="#br0" timeOffset="238087.2995">16979 9113 518 0,'0'0'46'0,"0"0"-37"0,0 0-9 0,0 0 0 16,0 0 227-16,0 0 43 0,0 0 9 0,0 0 1 15,5 0-101-15,3 4-21 0,1-4-4 0,-1 7-1 16,-8-7-49-16,9 4-9 0,0 0-3 0,-1 4 0 15,-3-1-32-15,3-3-6 0,1 0-2 0,-9 4 0 16,0-8-16-16,8 3-3 0,1 5-1 0,0 0 0 16,-5 3 3-16,5-3 0 0,-5-1 0 0,9 5 0 15,-9-1 1-15,9 1 0 0,-9-1 0 0,5 1 0 0,4-1-4 0,0 5 0 16,-9-1 0-16,9 0 0 0,-4 5-12 0,-1-5-2 16,1 4-1-16,-5 4 0 0,5-4-5 0,-9 4-2 15,0 0 0-15,9-4 0 0,-1 0 0 0,-4 4 0 16,5 4 0-16,0-4 0 0,-5 0 0 0,0 0 0 15,5 0 0-15,-5 4 0 0,1-4-10 0,-1 0 12 16,0-4-12-16,0 4 12 0,1-4-4 0,-1 0 0 16,-4 0 0-16,0 4 0 0,-4-3 2 0,8-5 0 15,-4 4 0-15,4 0 0 0,-8-3 2 0,4 3 1 16,0 0 0-16,4 0 0 0,-8 0-1 0,4 0-1 16,0 0 0-16,4 1 0 0,-8 3-11 0,4-4 8 15,0 0-8-15,4 0 8 0,-4 0-8 0,-4 0 0 16,0 4 9-16,4-4-9 0,4 1 31 0,-4-5 1 15,-9 4 1-15,5 0 0 16,4 0-49-16,-4 1-11 0,0-1-1 0,4 0-1 0,-5 4 46 0,5 0 10 16,0-8 1-16,-4 4 1 0,4-3-39 0,0-1-8 0,-9-4-2 15,9 5 0-15,0-1 20 0,-4 0 0 0,4-3 0 0,0-1 0 16,0 1 0-16,-4-1 0 0,-1 1 0 0,1-1 0 16,4 5 0-16,0-5 0 0,0 4 0 0,-4-3 0 15,4 3 0-15,-5 1 0 0,5-5 9 0,0 4-9 16,0 1 8-16,0-1-8 0,-4-3 8 0,4-1-8 15,0 4 8-15,0 1-8 0,0-5 0 0,0-3 8 16,0-8-8-16,0 11 0 0,-8-3 0 0,8-8 0 16,0 0 0-16,0 11 8 0,0 1-8 0,0-12 0 15,0 0 0-15,0 11 0 0,-5 1 8 0,5-1-8 16,0 1 0-16,0-1 0 0,0-3 0 0,0 4 8 16,-4-5-8-16,4 1 0 0,0 0 0 0,0 3 8 0,0-11-8 15,0 8 0-15,0-8 0 0,0 7 0 0,0-7 0 0,0 4 0 16,0-4 9-16,0 0-9 0,4 8 0 0,-4-8 9 15,0 0-9-15,0 0 0 16,5 7 9-16,-5-7-9 0,8 4 0 0,-4 0 9 0,-4-4-9 0,9 4 0 16,-9-4 9-16,13 0-9 0,-13 0 0 0,13 0 0 15,-4-4 0-15,3 0 8 0,-12 4-17 0,9-4-3 16,4-3-1-16,0-5 0 0,-4 5 13 0,-1-5 0 16,1 1 0-16,4-5 0 0,4 5 0 0,-4-1 0 15,-5 1 0-15,-3 3 0 0,-1-3 0 0,5-1 0 16,-5 1 0-16,9 3 0 0,-13-3 0 0,4-1 0 15,14 1 0-15,-10-1 0 0,-12 4 9 0,4-3 5 16,13 7 1-16,-13-3 0 0,0-5-15 0,0 1 0 16,0 11 0-16,4-4 0 0,9 0 0 0,-9 0 0 15,-4-4 0-15,9 5 0 0,-5-1 0 0,1 0 0 16,-5 4 0-16,0 0 0 0,0 0 0 0,0 0 0 0,0 0 0 0,0 0 0 16,0 0 0-16,0 0 0 0,0 0 0 0,0 0 0 15,0 0 0-15,0 0 0 0,0 0 0 0,0 0 0 16,0 0 0-16,0 0 0 0,-5 11 0 0,5 1 0 15,5 3 0-15,-5-7 0 0,-9 7 0 0,9-3 0 16,0 7 0-16,0-8 0 0,-9-3 0 0,-4 3 0 16,-4 5 0-16,9-5 0 0,3 1 0 0,-8-1 0 15,0 5 0-15,5-1 0 0,-5-7 0 0,4 3 0 16,-4 1-9-16,0-1-5 0,5-3-1 0,-5-1 0 0,0 1 29 0,0-4 6 16,0 7 0-16,0-7 1 15,-4 0-9-15,4 4-3 0,0-5 0 0,0 1 0 0,0 0-9 0,0-4 0 16,0 0 0-16,0-4 8 0,5 0-5 0,-9-7-3 15,8 3 0-15,-8-3 0 16,4 3 0-16,4-3 0 0,-8-1 0 0,0-3 0 0,4 0 0 0,4-8 0 16,-8 3 0-16,0-6 0 0,8 6 0 0,0 1 0 15,5 4 0-15,4 0 0 16,0 7-53-16,0 0-7 0,4 5-2 0,1 3-1513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31:1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20663 4700 576 0,'0'0'25'0,"5"-7"6"0,3-1-31 0,-3 0 0 0,-1 5 0 0,-4 3 0 16,0 0 376-16,0 0 70 0,0 0 14 0,0 0 2 16,0 0-351-16,0 0-71 0,-9 3-13 0,-4 5-3 15,-4 0 0-15,0-1 1 0,-5 1 0 0,-3 4 0 16,-6-1-5-16,6 1 0 0,-6-1-1 0,6 4 0 15,-10 1-19-15,5-1 0 0,0 4 0 0,-5 4 0 16,1 0 0-16,-1 4 0 0,9 0 0 0,-8 3 0 16,4 9 0-16,4 3 0 0,4 0 0 0,-12 4 0 15,8 4 8-15,-4 3-8 0,0 1 0 0,0 0 0 16,-1 3 15-16,-3 4-4 0,4 8-1 0,-5 0 0 16,-3 8-10-16,-1-1 0 0,0-3 0 0,-8 4 0 0,4-4 0 0,4 3 0 15,-13 5 0-15,9 3 0 0,0 0 0 0,0 0 0 16,-5-3 0-16,1-1 0 0,-5 1 0 0,5 3 0 15,-5 8 0-15,9 0 0 0,-13 4 0 0,9-1 0 16,-1-3 0-16,9 4 0 0,5 4 0 0,-5 7 0 16,5-4 0-16,-5-3 0 0,0-1 0 0,-13 5 0 15,1 3 0-15,3 4 0 0,1 0 0 0,4 4 0 16,4-4 0-16,0 0 0 0,1 8 0 0,3 0 0 16,1 3 0-16,3 1 0 0,6-4 0 0,-1 3 0 15,0 4 0-15,4-3 0 0,1 0 0 0,4-5 0 16,-5 5 0-16,5-1 0 0,0 5 0 0,4-1 0 15,0-3 0-15,0 3 0 0,-4 4 0 0,4 1 0 0,4-1 0 0,5 4 0 16,-9 8 0-16,8-1 0 0,5-3 0 0,0 0 0 16,5-8 0-16,8 12 12 0,-9 0-12 0,13 0 12 15,0-8-12-15,5 7 8 0,0 1-8 0,8 0 8 16,-9-12-8-16,14 8 0 0,-5 0 0 0,9-4 8 16,4-4-8-16,0 0 0 0,-4-7 9 0,12-1-9 15,-3 5 0-15,8-5 0 0,0 1 0 0,0-8 8 16,-5-4-8-16,1 0 0 0,4 0 0 0,5-4 8 15,3-7-8-15,9-1 0 0,9-3 0 0,-8-4 0 16,3 0 0-16,5-4 9 0,4-4-9 0,9-3 0 16,0-5 0-16,4-3 0 0,0 0 0 0,0-8 0 15,-4-7 8-15,0-1 2 0,-1-3 0 0,1-5 0 16,0-6 0-16,-4-5 0 0,3-4 0 0,-12-7 0 16,9-8 11-16,-1-7 3 0,1-1 0 0,3-7 0 0,6-4-3 0,-10-4 0 15,1-7 0-15,-1-5 0 0,9-7 8 0,-4-7 2 16,0-5 0-16,0 1 0 0,-5-12-19 0,-8 0-3 15,0-4-1-15,0-7 0 0,4-8-8 0,4-4 0 16,-4-4 0-16,5-4 0 0,-9-3 0 0,-5-4 0 16,10-4 11-16,-14-4-11 0,17-4 12 0,1-4-4 15,4-7-8-15,-9 0 12 0,-4 0-12 0,-1-5 0 16,1-2 0-16,-4-5 0 0,8 0 0 0,-13 0 0 16,5 1 0-16,-9-5 0 0,0-15 0 0,-9 4 0 15,-4 0 0-15,-4-8 0 0,-5-15 0 0,1 4-10 16,-10 4 10-16,1-8-12 0,-4-8 12 0,-1 0-10 15,5 4 10-15,-9-3-10 0,0-5 10 0,-4 1 0 0,-4-1 0 0,-5 1 0 16,4-5 0-16,-3 5 0 0,-14-1 0 0,5 1-8 16,-5-5 8-16,-4 5 0 0,-4-5 0 0,-9 1 0 15,13-4 0-15,-18-4 0 0,1 0 0 0,-4 0 0 16,-5 7 0-16,-4-3 0 0,-1-4 8 0,-3 12-8 16,4-1 0-16,-9 5 0 0,5-9 0 0,-5 8 0 15,0 8 0-15,-13 0 0 0,-4 0 0 0,0 4 0 16,0 0 0-16,-4 4 0 0,-9-5 0 0,0 5 0 15,0 0 0-15,0 3 0 0,0 1 0 0,-13-1 0 16,-4 4 0-16,0 12 0 0,-9 7 0 0,0 5 0 16,9 3 0-16,-13 4 0 0,-4 3 0 0,-1 17 0 15,-16 6 0-15,12 9 0 0,0 7 0 0,-8 11 0 16,-13 5 0-16,-5 3 12 0,5 12-4 0,-9 7 0 16,4 8 4-16,-8 4 0 0,0 7 1 0,4 12 0 0,-4 4-13 0,0 11 0 15,-1 1 8-15,6 7-8 0,7 0 0 0,-3 7 0 16,-14 1-12-16,1 7-891 15,8 4-178-15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7T18:31:30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11903 2774 576 0,'0'0'51'0,"0"0"-41"16,0 0-10-16,0 0 0 0,0 0 328 0,0 0 64 16,0 0 13-16,0 0 3 0,0 0-209 0,0 0-42 15,0 0-8-15,0 0-1 0,0 0-58 0,0 0-11 16,0 0-3-16,0 0 0 0,0 0-28 0,0 0-5 15,0 0-2-15,0 0 0 0,0 7-9 0,5 5-1 16,-5-1-1-16,0 1 0 0,-5 3-5 0,5 1-1 16,0 3 0-16,5 0 0 0,-5 4-8 0,0 4-3 15,8-4 0-15,-8 3 0 0,-8-3-13 0,8 12 9 16,0 3-9-16,-5 4 8 0,5-3-8 0,0-9 0 16,-4 5 0-16,8 3 8 0,-4-7-8 0,0-1 0 0,0-3 0 15,0 4 0-15,0-4 0 0,0-4 0 0,0 0 0 0,0-4 0 16,5 0 23-16,-5-8-1 0,0 1 0 0,8-1 0 15,-8 1-22-15,0-4 0 0,0 3 0 0,0-3 0 16,0 3 0-16,5 1 0 0,-5-5 0 0,0 5 0 16,0-5-9-16,4 1-7 0,5 0 0 0,-9-8-1 15,0 0 27-15,0 11 6 0,0-11 0 0,0 8 1 16,0-8-17-16,0 0 0 0,0 0 0 0,0 8 0 16,0 3 0-16,0-3 0 0,0-8 0 0,0 0 0 15,0 0 12-15,0 11 0 0,0-11-1 0,8 0 0 0,1 0-11 16,-9 0 8-16,0 0-8 0,13-7 8 0,-5-1-8 15,1 0 0-15,4-3 0 0,-5-1 8 0,1 1-8 0,0 3 0 16,-1-11 0-16,10 4 8 0,-14-1-8 0,9 9 0 16,0-12 0-16,-5 3 0 0,1 1-13 0,0 0-5 15,4-1-1-15,-5 1 0 0,-4 0 30 0,9 3 5 16,-8-7 2-16,3 4 0 0,5-1-18 0,0 1 0 16,-13 3 0-16,0 5 0 0,4-5 0 0,-4 12 0 15,5-7 0-15,-5 7 0 0,0 0 0 0,0 0 0 16,0 0 0-16,0 0 0 0,0 0 0 0,0 0 0 15,0 0 0-15,0 0 0 0,0 0 0 0,0 0 0 16,0 0 8-16,0 11-8 0,-5-3 0 0,1 3 0 16,-4 1 0-16,-1 3 0 0,-4 0 0 0,4 5 0 15,-4 3 0-15,5 3 0 0,-5-10 8 0,0 7-8 16,4 4 0-16,-4-8 0 0,1 4 0 0,-1 0 0 16,0 0 0-16,0 0 0 0,-5-4 8 0,6 0-8 0,-1-8 0 0,0 1 0 15,8-1 0-15,-3-7 0 0,-5 8 0 0,9-12 0 16,-14 0 14-16,10 0-4 0,-5 0-1 0,0 0 0 15,-4-16 1-15,4 13 0 0,-5-13 0 0,6 12 0 16,-6-11-10-16,1 0 8 0,4-1-8 0,-4 1 8 16,4-4-8-16,0 4 0 0,0-5 0 0,9 5 0 15,-1 4 0-15,-7-5 0 0,3 5 0 0,9 3 0 16,-4-3-79-16,4-1-17 0,0 1-4 0</inkml:trace>
  <inkml:trace contextRef="#ctx0" brushRef="#br0" timeOffset="1075.3301">11033 2387 288 0,'0'0'12'0,"0"0"4"0,0 8-16 0,0-1 0 15,0-7 0-15,0 12 0 0,0-8 444 0,0-4 85 16,0 0 18-16,0 7 3 0,0-7-326 0,-9 8-66 16,9-8-13-16,0 0-2 0,0 0-53 0,0 0-10 15,-4 4-3-15,4-4 0 0,-4-4-22 0,-5-8-5 16,5 5-1-16,0-1 0 0,4-7-17 0,-5 3-4 16,-3 1-1-16,3-8 0 0,1 0-11 0,4 3-1 15,-9 1-1-15,5-4 0 0,4 3-6 0,-4-3-8 16,4 4 11-16,0 0-11 0,-9-1 9 0,9 5-9 0,0-8 0 15,9 7 9-15,-9-3-9 0,0 3 0 0,4-7 9 0,0 12-9 16,5-9 0-16,0 5 0 0,-1 3 0 0,5 4 0 16,-4-7-8-16,8 11-4 0,-8 0 0 0,4 11 0 15,4-11-8-15,0 12-1 0,-4-1-1 0,13 5 0 16,-9-5 1-16,0 4 0 0,-4 5 0 0,4-1 0 16,1 0 12-16,-1 0 9 0,-4 0-12 0,0 0 12 15,0-3 0-15,0 3-8 0,-9 4 8 0,0-4 0 16,9 0 0-16,-4-4 0 0,-5 4 0 0,0-3 0 15,1 7 0-15,8-16 11 0,-13 5-2 0,0-8 0 16,0 3 3-16,0-7 0 0,0 0 0 0,0 0 0 16,0 0-2-16,0 0 0 0,0 0 0 0,0 0 0 0,0 0 2 0,0 0 1 15,-9-3 0-15,9 3 0 0,-9-8-1 0,5 0 0 16,4 1 0-16,0 3 0 0,-9-12 1 0,9 5 0 16,0-1 0-16,-4 5 0 0,0-9-4 0,4 1-1 15,0 8 0-15,0-13 0 0,-9 5-8 0,9 0 0 16,0-4 9-16,0 3-9 0,-4-3 0 0,4 4 0 15,0-1 0-15,0 9 8 0,0-12-8 0,0 3 0 16,4 1 0-16,-4 7 0 0,9-7 0 0,-9 11 8 16,4-3-8-16,9-5 0 0,-9 4 8 0,14 8-8 15,-10 0 8-15,5 0-8 0,0 0 8 0,0 4-8 16,4 0 10-16,0 8-10 0,-8-5 14 0,4 5-3 16,0-1-1-16,0 5 0 0,0 3-10 0,0 0 0 15,0 0 0-15,-5 0 0 0,1-7 0 0,4 3 0 16,-5 4 0-16,1 0 0 15,0-7-56-15,-1-1-14 0,-3 5-2 0,3-13-1 16,-8-3-67-16,0 0-14 0,17 4-2 0,-17-4-730 0,5 12-146 0</inkml:trace>
  <inkml:trace contextRef="#ctx0" brushRef="#br0" timeOffset="1630.2992">11946 2104 460 0,'26'-20'41'0,"-26"13"-33"0,0-1-8 0,5 4 0 0,8-7 385 0,-13 3 75 16,0-3 16-16,0 3 2 0,0-7-266 0,0 11-52 16,0-12-12-16,-9 13-1 0,0-5-69 0,1-4-14 15,3 5-2-15,1 7-1 0,-5-8-29 0,9 8-5 16,0 0-2-16,0 0 0 0,-12 8-10 0,3 3-3 15,0 5 0-15,-4 3 0 0,9 0 0 0,-9 0-1 16,5 4 0-16,-10 0 0 0,5 4 0 0,5 4 0 16,-1-12 0-16,5 4 0 0,0 3 1 0,4 1 0 15,0-8 0-15,-9 8 0 0,9-15 1 0,9 7 1 16,-5 0 0-16,0-4 0 0,0-3 6 0,5-1 2 16,8 1 0-16,1-1 0 0,-10-7-2 0,1 4 0 15,-1-8 0-15,5 0 0 0,5-12-6 0,-10 5-2 16,5-1 0-16,4-7 0 0,-8 3-12 0,4 1 9 15,0-8-9-15,0 3 8 0,-5 1-8 0,-3-4 0 16,8 3 0-16,-9 1 8 0,0 0-8 0,5-4 0 0,-5 3 0 0,0 5 0 16,1-8 0-16,-5 7 0 0,0-3 0 0,0 3 0 15,8 1 24-15,-8 3 8 0,0-7 3 0,0 7 0 16,0 4-56 0,0 4-11-16,0-11-3 0,0 11 0 0,0-8 35 0,0 8 0 0,0 0 0 0,0 0 9 15,0 0 17-15,0 0 3 0,0 0 1 0,0 0 0 16,9 0-30-16,-9 0 0 0,0 0 0 0,9 8 0 15,-1 3 0-15,1-3 0 0,-5 11 0 0,5-7 0 16,-1 7 0-16,1-4 0 0,0 4 0 0,-1 0 0 16,-3-3 0-16,3-1 0 0,1 4 0 0,-1-3 0 15,-3-1 0-15,3 0 0 0,-3 4 0 0,3-11 0 16,-8-8-96-16,5 12-26 0,-5-12-5 0,0 0-1332 16</inkml:trace>
  <inkml:trace contextRef="#ctx0" brushRef="#br0" timeOffset="1991.1043">12326 2157 2080 0,'0'0'92'0,"0"0"20"0,0 0-90 0,0 0-22 0,0 0 0 0,0 0 0 15,0 0 168-15,0 0 28 0,0 0 7 0,0 0 1 16,0 0-90-16,0 0-18 0,0 0-3 0,0 12-1 16,0-5-32-16,4 5-6 0,-4-5-2 0,4 5 0 15,-4-4-20-15,5 3-5 0,-5 1-1 0,8 3 0 16,-8-4 11-16,0 5 3 0,0-5 0 0,5-3 0 15,-1 7-40-15,4 1-15 0,-8-9 1 0,5 5 0 16,-1-5 22-16,-4-7 5 0,4 12 1 0,-4-12 0 16,0 0-46-16,0 0-8 0,0 0-3 0,0 0 0 15,0 0-185-15,5-12-38 0,8-14-7 0,-5-5-2 0</inkml:trace>
  <inkml:trace contextRef="#ctx0" brushRef="#br0" timeOffset="2116.9046">12317 1992 1612 0,'0'0'72'0,"9"0"14"0,-1 0-69 0,-8 0-17 16,0 0 0-16,0 0 0 0,13 4 255 0,-13-4 47 15,0 4 10-15,9 4 1 16,-9-8-346-16,0 0-70 0,8 7-13 0</inkml:trace>
  <inkml:trace contextRef="#ctx0" brushRef="#br0" timeOffset="2728.1517">12571 2226 576 0,'0'0'51'0,"0"8"-41"0,9 3-10 0,-5-7 0 16,0 4 441-16,-4-8 87 0,5 4 16 0,-5-4 4 16,4 11-346-16,-4-11-70 0,0 0-13 0,0 0-3 15,0 0-56-15,0 0-12 0,-4-8-1 0,-1 1-1 16,1-1-25-16,0-3-5 0,0-1 0 0,-1-7-1 15,-3 4-7-15,3-1-8 0,1-3 11 0,4 4-11 16,-13 3 8-16,9-7-8 0,-1 4 0 0,5 3 0 16,-4 1 9-16,0 3-9 0,4-3 0 0,0 11 9 15,0 0-9-15,0 0 0 0,0 0 0 0,0 0-11 16,13 11-12-16,-5 8-2 0,1-11-1 0,0 11 0 16,-1 0 1-16,-3 1 0 0,3-1 0 0,-4 0 0 0,-4 4 13 15,5-4 2-15,12 0 1 0,-17 4 0 0,9-4 9 16,-1-7 0-16,-3 3 0 0,3-3-8 0,-3-1 16 0,-1 0 4 15,0-3 1-15,-4-8 0 0,0 0 21 0,0 0 4 16,0 0 1-16,0 0 0 0,0 0-11 0,0 0-3 16,0 0 0-16,0 0 0 0,4-8-5 0,5-3-2 15,-9 3 0-15,0-3 0 0,-9-1-2 0,9 1-1 16,9 3 0-16,-9-7 0 0,-9 0-6 0,5 3-1 16,4-3 0-16,0 7 0 0,0-11-8 0,0 7 0 15,0-3 0-15,0 4 0 0,0-5 0 0,4 1 8 16,-4 0-8-16,0 3 0 0,9-7 0 0,-9 11 8 15,0-11-8-15,4 8 0 0,9 3 36 0,-13-11 3 16,5 7 0-16,3-3 0 0,1 4-39 0,-1 3-23 16,1 0 3-16,-5 4 1 0,5-3 31 0,0 7 7 15,8-8 1-15,-9 8 0 0,1 8-4 0,0-8-1 0,4 7 0 16,-5-3 0-16,1 12-7 0,-1-9 0 0,1 5-8 16,0 7 12-16,-5-8-12 0,5 9 8 0,-1-5-8 15,1 8 0-15,0-4 8 0,-1 4-8 0,-4-4 0 0,5 4 0 16,4 4 0-16,0-8 0 0,-13 8 0 0,9-8 0 15,-1 4 0-15,-4-4 0 0,5 4 0 0,-9-8 0 16,4 1 0-16,-4-5 0 0,0-11 0 0,0 0 0 16,0 0-94-16,0 0-15 0,-4-11-3 0,-5-1-1403 15</inkml:trace>
  <inkml:trace contextRef="#ctx0" brushRef="#br0" timeOffset="8356.9731">20189 5643 115 0,'0'0'0'0,"0"0"10"0,0 0-10 0,0 0 0 15,0 0 0-15,0 0 0 0,0 0 523 0,0 0 102 16,0-4 21-16,0-4 4 0,0 0-438 0,0 1-87 16,0-5-17-16,-8 1-4 0,8-1-48 0,-4 1-10 15,-1-8-2-15,1 3 0 0,0 1-9 0,-1-4-3 16,1 0 0-16,4 3 0 0,-4 1-2 0,4-4-1 16,0 4 0-16,0-5 0 0,-9 5-1 0,9 0 0 15,0-4 0-15,0 3 0 0,0 1-7 0,-4 0-1 16,8-1-1-16,-4-3 0 0,9 0-10 0,-9 8-1 15,0-1-8-15,0 1 12 0,4-5-12 0,0 5 8 16,1 3-8-16,-5 0 0 0,0 8-10 0,8-3-8 16,1 3-2-16,4 7 0 0,0 1 30 0,-9 3 6 0,9 1 0 0,8 3 1 15,-12 4-28-15,4 1-5 0,0-1-2 0,0 0 0 16,-5 0 3-16,10 0 1 0,-14 0 0 0,9 0 0 16,-4 1 14-16,3-1-9 0,-7 0 9 0,3 0-8 15,-3-4 8-15,3 5 0 0,-3-5 0 0,-1 4 0 16,0-4 0-16,1 1 0 0,-5-5 0 0,4 1 0 15,-4-1 13-15,0-3 2 0,0-8 0 0,0 0 0 16,0 0-1-16,0 11 0 0,0-11 0 0,0 0 0 16,0 8-3-16,0-8-1 0,0 0 0 0,0 0 0 15,0 0 0-15,0 0 0 0,0 0 0 0,0 0 0 16,-4-4 0-16,-1-4 0 0,1-3 0 0,-5 3 0 0,5-3-10 0,4-1 8 16,-4 5-8-16,-1-5 8 0,5 1-8 0,-4-5 0 15,4 5 0-15,0-4 0 0,-4-1 20 0,4 1-2 16,4 0 0-16,-4 3 0 0,0-7-28 0,4 7-6 15,1-7 0-15,-1 8-1 0,-4-4 17 0,4-1 0 16,1 1 0-16,3 3 0 0,-3 1 0 0,8-1 0 16,-13 1 0-16,8 3 0 0,1-3 0 0,-1 7 0 15,-3-4 0-15,3 4 0 0,1 1 0 0,0-1 0 16,-1 4 0-16,1 4 0 0,4-4 8 0,-5 3-8 16,1 5 0-16,4 4 0 0,0-1 8 0,0 4-8 15,0-7 0-15,0 7 0 0,-5-3 0 0,1 7 8 16,-1 0-8-16,5 0 0 0,-13 0 0 0,9 1 0 15,0-1 0-15,-9 0 0 0,4 0 8 0,0-4 1 16,1 1 1-16,-1-1 0 16,0-3-77-16,-4-1-15 0,4 1-3 0,9-5-1 15,-13-7-67-15,0 8-14 0,0-8-2 0,13 7-1111 0</inkml:trace>
  <inkml:trace contextRef="#ctx0" brushRef="#br0" timeOffset="8957.3849">21060 5355 1267 0,'0'0'112'16,"0"0"-89"-16,0 0-23 0,4-7 0 0,0-1 240 0,1-3 44 15,-5 3 9-15,0 0 2 0,0 8-165 0,0 0-33 16,0 0-6-16,0-7-2 0,-5 3-49 0,5-4-11 15,-8 4-1-15,8 4-1 0,-4-4-19 0,-1 4-8 16,-8 0 0-16,0 0 8 0,5 0-8 0,-1 4 0 16,1 4 9-16,-5 0-9 0,8-1 13 0,-3 5-1 15,-1 3-1-15,0-3 0 0,9 3 14 0,-12 4 3 16,12-4 1-16,-5 1 0 0,5 3-5 0,0-4 0 16,-8 0-1-16,8 1 0 0,0-5-9 0,8 1-2 15,-8-1 0-15,5 1 0 0,-5-1 7 0,12 1 1 16,-7-8 0-16,3 3 0 0,5 1 4 0,0-1 0 15,-4-3 1-15,-1 0 0 0,5 0-5 0,0-4 0 16,0 0-1-16,-4-4 0 0,-1 0-5 0,1-3-1 16,4 3 0-16,-13-4 0 0,4 4-13 0,9-3 8 15,-8-5-8-15,-1 5 0 0,-4-1 0 0,4 0 0 16,-4 1 0-16,4-1 0 0,1-4 0 0,-1 5 0 0,-4-5 0 0,0 1 0 16,0-1 0-16,0 5 0 0,0-5 0 0,0 4 0 15,0 1 0-15,0 3 11 0,0-8-11 0,0 12 10 16,0 0-10-16,0 0 0 0,4-7-10 0,-4 7 10 15,0 0 0-15,0 0 0 0,9-8 0 0,-9 8 0 16,0 0 0-16,0 0 0 0,0-4 0 0,0 4 10 16,0 0-2-16,0 0-8 0,0 0 12 0,0 0-4 15,9 8 3-15,-1 3 0 0,-8 1 0 0,9-1 0 16,-5 1 1-16,1 3 1 0,-1-3 0 0,4 3 0 16,1 0-1-16,-5-3 0 0,9 3 0 0,-13 1 0 0,5 3-4 15,3-12-8-15,1 9 11 0,-1-1-11 0,1 0 8 0,-5-3-8 16,5-1 0-16,0 1 0 0,-5-1-10 0,5-3-6 15,-5-4 0-15,4 3-1 16,-8-7-121-16,9 0-24 0,-9 0-5 0,13-7-1202 16</inkml:trace>
  <inkml:trace contextRef="#ctx0" brushRef="#br0" timeOffset="9228.1553">21396 5394 403 0,'0'0'36'0,"0"0"-36"16,0 0 0-16,0 0 0 0,0 0 475 0,0 0 88 15,0 0 17-15,13 7 4 0,-13-7-372 0,0 8-76 16,0-8-14-16,0 11-3 0,0-11-56 0,4 12-11 0,-4-1-3 0,0-3 0 16,4 4-21-16,-4-5-4 0,0-7 0 0,9 12-1 15,-9-1 3-15,0 1 1 0,0-12 0 0,4 11 0 16,1 1 1-16,-5-1 0 0,0 1 0 0,4-5 0 15,0 5-12-15,1-1-1 0,-1 1-1 0,-4-12 0 16,0 0-14-16,0 0 0 0,0 0 0 0,0 0 0 16,0 0-122-16,0 0-24 0,0 0-5 0,0 0-1225 15</inkml:trace>
  <inkml:trace contextRef="#ctx0" brushRef="#br0" timeOffset="9353.6098">21499 5256 1209 0,'0'0'108'0,"0"0"-87"15,0 0-21-15,0 0 0 0,0 0 340 0,0 0 63 16,0 0 13-16,0 0 2 0,0 0-313 0,9 0-62 16,-9 0-13-16,0 0-851 15,0 0-171-15</inkml:trace>
  <inkml:trace contextRef="#ctx0" brushRef="#br0" timeOffset="9893.9172">21728 5524 1094 0,'0'0'97'0,"0"0"-77"16,0 0-20-16,0 0 0 0,0 0 337 0,0 0 64 15,0 0 13-15,0 0 2 0,0 0-268 0,0-8-55 16,4-3-10-16,-4-1-3 0,-4 1-45 0,4-5-10 16,0 1-1-16,-9 0-1 0,9-1-15 0,-4 5-8 0,4-12 8 0,-4 11-8 15,4-3 0-15,-5 4 8 0,5 3-8 0,-4-3 0 16,4 7 0-16,0 4 0 0,0 0 0 0,0 0 8 15,0 0-8-15,0 0 0 0,0 0 0 0,4 11 0 16,1 5 0-16,-1-1 0 0,-4-4-12 0,4 8 4 16,-4-3-2-16,0 3 0 0,0-4 0 0,9 4 0 15,-9 1 1-15,0-1 0 0,0 0 0 0,4 0 0 16,0 0 9-16,-4-4 0 0,0 1 0 0,9-5 0 16,-9 1 12-16,4-1 5 0,-4-11 1 0,0 0 0 15,0 0 13-15,0 0 2 0,0 0 1 0,0 0 0 0,0 0-8 16,0 0-2-16,0 0 0 0,0 0 0 0,0 0-4 0,0 0 0 15,0 0-1-15,0-11 0 0,5-1 1 0,-1 1 0 16,-4-1 0-16,0 1 0 0,0-4-5 0,4 3-1 16,-4-3 0-16,0 3 0 0,5 1-6 0,-1-1-8 15,-4 1 11-15,0-5-11 0,4 1 8 0,5 4-8 16,-9-1 0-16,0 1 0 0,4-5 8 0,0 5-8 16,5-1 0-16,-5 1 0 0,1-1 10 0,3 1-10 15,-3 3 8-15,3 1-8 0,5-1 18 0,0 4-2 16,-4 0 0-16,4 4 0 0,4 0 2 0,-9 4 0 15,5 0 0-15,5 4 0 0,-1 3-6 0,-13 1-2 16,5-1 0-16,4 4 0 0,0 1-10 0,-5-1 12 16,1 4-12-16,-1 0 12 0,1 0-12 0,-5 1 0 15,5 3 0-15,0-4 0 0,8 4 0 0,-13-8 0 16,-4 4 0-16,4-4 0 0,-4 1 0 0,0-5-11 0,0-11 1 16,0 0 0-1,0 0-123-15,-4-4-25 0,0-7-5 0</inkml:trace>
  <inkml:trace contextRef="#ctx0" brushRef="#br0" timeOffset="49754.2402">16118 4700 403 0,'0'0'17'0,"0"0"5"0,0 0-22 0,0 0 0 15,0 0 0-15,0 0 0 0,0 0 426 0,0 0 81 16,0 0 16-16,0 0 3 0,0 0-343 0,0 0-69 16,0 0-14-16,0 0-2 0,0 0-29 0,4 8-5 15,4 4-2-15,-3-9 0 0,-5 5-15 0,4 4-3 0,0-5-1 0,9 1 0 16,-13 3-4-16,0 1-1 0,5-1 0 0,-1 1 0 15,5 3-7-15,-5 0-2 0,4 5 0 0,-3-1 0 16,3 0-13-16,-3 12-2 0,8-1-1 0,0 1 0 16,-9-4-13-16,9-1 11 0,-5 5-11 0,5 0 10 15,-8-1-10-15,-1-3 0 0,5 4 0 0,-5-1 0 16,4-3 0-16,-3 0 0 0,3 4 8 0,5-4-8 16,-8-4 0-16,-1 3 0 0,5 5 0 0,-1-12 0 15,1 4 0-15,-1 4 0 0,5-4 0 0,-4 4 0 16,0-4 0-16,4-4 0 0,-5 4 0 0,1 0 0 15,-1-4 0-15,1 4 0 0,0 0 0 0,-1-4 0 0,5 4 0 0,-13-4 0 16,9 0 0-16,-1 4 0 0,-3 0 0 0,-1-4 0 16,0 1 0-16,1-1 0 0,-5 0 0 0,4-4 0 15,-4 4 0-15,0-3 0 0,9-1 0 0,-1 0 0 16,-8-3 0-16,4-1 0 0,1 1 12 0,3-5 0 16,-8 1 0-16,5 0 0 0,-5-8-4 0,4 4 0 15,-4-4 0-15,9 7 0 0,-1-3 0 0,-3 0 0 16,-5-4 0-16,0 0 0 0,8 0-8 0,1-4 12 15,-1 4-12-15,1-4 12 0,-5-3-12 0,5-1 8 16,0 0-8-16,-1 1 8 0,1-5-8 0,-1-3 0 16,1 0 0-16,-5-8 8 0,1 0-8 0,-1-4 0 15,0 0 0-15,9 0 0 0,-13-7 0 0,5 3 0 16,-1 0 0-16,0 1 0 0,0 3 0 0,-4 4 0 16,0-4 8-16,5 4-8 0,-5 4 0 0,4 0 0 15,0 4 0-15,-4 3 8 0,0 1-8 0,0-1 0 16,5 4 9-16,-5 5-9 0,0 3 0 0,0 0 0 0,0 0 0 0,0 0 8 15,0 0 6-15,0 0 2 0,0 0 0 0,-5 11 0 16,5 4-24-16,-4 5-5 0,0-1-1 0,-1 7 0 16,1-3 22-16,4 4 5 0,-8 4 1 0,3-4 0 15,-8 7-22-15,9-7-5 0,-5 4-1 0,5-5 0 16,-5 1 14-16,9 0 0 0,-12 0 0 0,7-4 0 16,-8 0 0-16,0 0 0 0,5-8 0 0,3 4 0 15,-12-7 0-15,9 3 0 0,3-3 0 0,-8-1 0 16,9-3 11-16,-5-4 1 0,9-1 1 0,0-3 0 0,0 0 0 0,0 0 0 15,0 0 0-15,0 0 0 0,-25-11 0 16,3-4 0-16,5 3 0 0,0-7 0 0,-1 4-13 0,10-1 9 16,-5-3-9-16,0-4 8 0,4 4-8 0,1 0 0 15,-1 0 0-15,0 0 8 16,9-1-40-16,-8 5-8 0,3-8-1 0,-3 4-1026 16,4 4-205-16</inkml:trace>
  <inkml:trace contextRef="#ctx0" brushRef="#br0" timeOffset="50775.3252">14747 3908 2649 0,'0'0'58'0,"0"0"12"0,0 0 2 0,0 0 4 0,0 0-61 0,0-8-15 0,0-4 0 0,0 1 0 15,-8-4 113-15,-1 3 20 0,0-7 4 0,-4-4 1 16,1-4-67-16,-6 0-14 0,1 4-2 0,0 0-1 15,8-7-36-15,-8 7-7 0,4 0-2 0,0 0 0 16,0 4-9-16,-4-4-12 0,4 4 2 0,0 3 1 0,5 1 58 0,-5 0 12 16,8 3 3-16,-3 4 0 15,3-3-72-15,5 11-15 0,0 0-2 0,0 0-1 0,0 0 26 0,0 0 9 16,5 4 0-16,8 3 0 0,-5 1-9 0,5 0 8 16,4 11-8-16,1 0 8 0,-5 0 4 0,-5 4 1 15,9 4 0-15,-4-8 0 0,0 8-13 0,0 0 0 16,0 3 0-16,0-10 0 0,4-1 0 0,-12 0 0 15,7 0 0-15,1 0 0 0,-4-4 0 0,-5 1 0 16,9-1 0-16,-13-7 0 0,5 3 0 0,-5-11-18 16,0 0 4-16,0 0 1 0,0 0 13 0,0 0 12 15,0 0-3-15,0 0 0 0,0 0 0 0,4-7 0 16,-4-1 0-16,4 4 0 0,1-15-9 0,-5 4 0 16,0-1 9-16,0 5-9 0,4-5 0 0,0 1 9 15,0 4-9-15,5-8 0 0,0-1 8 0,-1 9-8 16,1-4 0-16,4 3 0 0,4 1 0 0,-4 7 0 0,9 0 0 15,-1 4 0-15,-12 4 0 0,8 3 0 0,-4 5 0 0,4 3-9 16,-13-3 9-16,5 7 0 0,-5 8 0 0,5-8-8 16,-5 4 8-16,-4 4 0 0,0-1-9 0,0 1 9 15,-4 0 0-15,-5-8 0 0,5 4-9 0,-5 0 9 16,5-4 0-16,-9 0 0 0,0-7 0 0,5 7 0 16,3-11-136-16,-3 3-20 15,-1-7-4-15,9-4-1266 0</inkml:trace>
  <inkml:trace contextRef="#ctx0" brushRef="#br0" timeOffset="51306.3207">15290 3429 2505 0,'0'0'55'0,"0"0"11"0,0 0 2 0,0 0 4 0,0 0-58 0,-8 0-14 15,-1 0 0-15,0 4 0 0,1-1 116 0,-1 5 21 16,9-8 4-16,-9 8 1 0,1 3-82 0,-5-3-17 16,13 3-3-16,-13 5-1 0,4-1-25 0,1 4-5 15,3 0-1-15,1 0 0 0,-4 4-8 0,8-3 8 16,0-1-8-16,4 4 8 0,-4 0 0 0,4-4-8 15,5 0 12-15,4 4-4 0,-5 4 16 0,1-12 4 16,0 0 0-16,-1 1 0 0,5 3-1 0,0-11 0 0,0 3 0 0,0-7 0 16,-4 0-16-16,8-4-3 0,-9-4-8 0,5 0 12 15,-8-7-12-15,3 3 0 0,1-7 0 0,-5-1 0 16,5-3 8-16,-9 4-8 0,0-4 0 0,0-8 0 16,4 8 8-16,-4-4-8 0,-4 4 0 0,4-4 0 15,0 3 11-15,-9 1-11 0,5 0 12 0,0 0-12 16,-1 0 15-16,1 4-4 0,0-1-1 0,-1 1 0 15,1 3-10-15,-5-3 12 0,5 0-12 0,4 7 12 16,-4-3-12-16,4 7 0 0,-9 0 9 0,9 4-9 16,0 0 8-16,0 0-8 0,0 0 8 0,0 0-8 0,0 0 8 0,13 0-8 15,-13 0 8-15,13 8-8 0,4 3 8 0,-8-3-8 16,4 3 8-16,-5-3-8 0,1 3 0 0,0 1 9 16,-1-4-9-16,5 3 0 0,-4 1 0 0,-1-1 0 15,10 1 0-15,-10-9 0 16,5 13-42-16,-4-13-12 0,-1 1-2 0,1 0-1 15,0 4-148-15,4-8-30 0,-9 0-5 0</inkml:trace>
  <inkml:trace contextRef="#ctx0" brushRef="#br0" timeOffset="51936.746">15656 3302 864 0,'0'0'76'0,"-8"-11"-60"0,8 7-16 16,-9 0 0-16,1-7 357 0,8 3 69 0,-13-3 14 0,4-1 2 15,0 4-233-15,1 5-46 0,-1-5-10 0,1 8-1 16,-1-4-58-16,5 4-11 0,-9 0-3 0,8 4 0 16,1 4-33-16,0 3-7 0,-5 1-2 0,5-1 0 15,0-3 2-15,-5 3 0 0,9 1 0 0,0-5 0 16,0 5-32-16,9-4-8 0,-9-8 0 0,4 19 0 15,0-12 0-15,5 5 0 0,4-1 0 0,0 1 0 16,0-1 0-16,4 5-13 0,-9-1 3 0,5-7 1 16,-4 7 9-16,4 0 12 0,0-3-2 0,-9 3-1 15,5 0-9-15,-5 1-14 0,0-1 3 0,-4-3 1 0,0 7 10 0,0-12 0 16,-4 5 0-16,4-12 0 0,-9 4 0 0,9-4 12 16,-8 3 0-16,-1 1-1 0,1-4-23 0,-5 0-4 15,13 0 0-15,-5-7-1 0,-3 3 0 0,3-4 0 16,5-3 0-16,0 3 0 0,0-3-1 0,5 3 0 15,3-4 0-15,1 1 0 0,4-1 18 0,0 5-12 16,0-5 12-16,4 8-10 0,0-11 10 0,5 11 0 16,-5-11 0-16,9 3 0 0,-9 1 0 0,5-8 0 15,-5 3 9-15,4 1-9 0,-12 0 14 0,4-4-4 16,-4-8-1-16,-1 4 0 0,1 4-9 0,-1 0 10 16,-8-1-10-16,5 5 10 0,-5-4-10 0,-5 7 0 15,5 5 0-15,0-9 8 0,0 13-8 0,0 3 0 16,0 0 0-16,0 0 0 0,0 0 0 0,0 0 0 15,-17 0 0-15,9 11 0 0,-1 1 0 0,5 3 0 16,-5-7 0-16,5 7 0 0,-1 0 0 0,5 1 0 16,0 3 0-16,0-4 0 0,0 0 16 0,5 5-3 0,-1-1 0 0,5-12 0 15,-1 9 5-15,1-5 1 0,0 1 0 0,3-1 0 16,-12-3-1-16,18-1 0 0,-10 5 0 0,5-12 0 16,4 4-2-16,1 0-1 0,-5-4 0 0,4 0 0 15,0 0-15-15,-4-4 0 0,0 0 8 0,8-4-4 16,-8 1-4-16,0 3 0 0,-4-15-10 0,0 7 10 15,-5-3-192-15,-4-4-34 0</inkml:trace>
  <inkml:trace contextRef="#ctx0" brushRef="#br0" timeOffset="52748.2509">15126 4486 460 0,'0'23'20'0,"0"-23"5"16,0 0-25-16,0 0 0 0,0 0 0 0,0 0 0 0,0 0 572 0,0 0 110 15,0 0 22-15,9 11 4 0,0-3-496 0,-1 4-100 16,1 7-19-16,4-12-4 0,-5 9-52 0,5 3-10 15,0 0-3-15,0 0 0 0,-4 0-13 0,4 0-3 16,0 4-8-16,4-3 12 0,5 3-12 0,-5-4 8 16,0 0-8-16,0 0 0 0,5 0 0 0,-14 4 8 15,5-4-8-15,0-3 0 0,-4 3 28 0,4 0 4 16,-9 0 0-16,9 0 0 0,-13 0-32 0,4 0 0 16,-4-7 0-16,5 3 0 0,-5 1 0 0,0-9 0 15,0-7 0-15,0 8 0 0,0-8 0 0,-5 4 0 16,1 0 0-16,-9-4 0 0,9-8 0 0,-5 0 0 15,-8-7 0-15,4 3 0 0,-13-7 13 0,5-4-3 16,-5-3-1-16,4-1 0 0,5-4-9 0,0 4 8 16,-5-7-8-16,5 3 8 0,4-3-8 0,-4 3 0 15,0 0 0-15,8-3 8 0,-4 3-8 0,4 1 0 0,5 3 9 0,0 0-9 16,-1 0-10-16,10 0-6 0,-1 1-2 0,5-1 0 16,8 0 37-16,-8 0 7 0,8 0 2 0,0 4 0 15,-4 4-20-15,8 4-8 0,1 7 8 0,0 4-1 16,-1 4-7-16,5 0 0 0,-4 12 0 0,-5 3 0 15,0 1 0-15,-4 7 0 0,0 3 0 0,0 5 0 16,-9-4 0-16,0 0 0 0,5 3 0 0,-9 1 0 16,4-4 0-16,-8-4 0 0,4 0 0 0,-13 0 0 15,9-8-26-15,-9 0-5 0,9-3-1 0,-5-1 0 16,5-7-179-16,-1 0-36 0,5-4-7 0</inkml:trace>
  <inkml:trace contextRef="#ctx0" brushRef="#br0" timeOffset="53152.9713">15656 4256 403 0,'0'0'36'0,"0"0"-36"16,0 0 0-16,-8 4 0 0,-1 0 352 0,9-4 64 15,-8 4 13-15,8-4 3 0,0 7-187 0,0-7-37 16,0 8-7-16,0 3-1 0,0 1-67 0,8 3-13 16,1 1-2-16,-1-1-1 0,1 0-45 0,13 0-10 15,-5 1-2-15,-4-5 0 0,13 5-24 0,-13-5-6 16,8-3-1-16,1-4 0 0,-9 3-13 0,4-7-2 0,-4 0-1 0,0 0 0 16,0-7-13-16,-5-1 9 0,-3-4-9 0,-1 1 8 15,4-4-8-15,-3-1 12 0,-1-3-12 0,5 0 12 16,-9 0 0-16,0 4 0 0,0-5 0 0,0 1 0 15,-9 0-12-15,5 4 10 0,-1-1-10 0,-7 5 10 16,-1-1-10-16,0 5 0 0,-5-1 0 0,1 4 0 16,0 0 0-16,0 8 0 0,-5 0 0 0,5 0 0 15,-5 4 0-15,5 3 0 0,4 1 0 0,-4-1 0 16,8 1-11-16,-4-1-1 0,5 1 0 0,8-1 0 16,0 4-79-16,0-11-16 0,0 12-3 0,4-9-1 15,0 1-120-15,9 3-24 0,5-3-5 0</inkml:trace>
  <inkml:trace contextRef="#ctx0" brushRef="#br0" timeOffset="53568.2742">16044 4157 2325 0,'0'0'103'0,"0"0"21"0,0 0-99 0,0 0-25 0,0 0 0 0,0 0 0 16,0 0 156-16,0 0 27 0,9 7 5 0,-1 5 0 15,-3-5-88-15,-1 1-19 0,0 3-3 0,5-3-1 16,4 4-49-16,-4-1-9 0,-14 1-3 0,14-1 0 16,4-3-16-16,-13-8 0 0,0 0 0 0,0 0 0 15,4 15 0-15,-4-15 0 0,9 8 0 0,-9-8 0 16,0 0-21-16,0 0-8 0,13 7-2 0,-13-7 0 15,0 0-155-15,0 0-31 0,0 0-7 0,8 0-986 16</inkml:trace>
  <inkml:trace contextRef="#ctx0" brushRef="#br0" timeOffset="53887.999">16212 4287 1954 0,'0'0'87'0,"0"0"17"0,0 0-83 0,0 0-21 16,5 7 0-16,-5-7 0 0,0 0 144 0,0 0 25 15,0 0 5-15,0 0 1 0,0 0-126 0,0 0-25 16,0 0-4-16,0 0-2 0,0 0-18 0,0 0 0 15,0 0 0-15,0 0 0 0,0-11 0 0,0 3 0 16,0-3 0-16,0 3 0 0,-5-3 0 0,5-1 0 16,0 1 0-16,0 3 0 0,-13-4 0 0,13 5-14 15,0-1 2-15,0 0 1 0,-8 1 11 0,8 7 16 16,0-12-4-16,0 12-1 0,0-7 42 0,0 7 9 16,0 0 2-16,0-12 0 0,0 12 0 0,0-7 0 0,0-1 0 0,0 4 0 15,0-4-52-15,0 8-12 0,0 0 0 0,0-7 0 16,0 7 0-16,8-4 0 0,5-4 0 0,-13 8 0 15,0 0 54-15,9 0 8 0,4 0 2 0,0 0 0 16,0 4-52-16,0-4-12 0,0 4 0 0,4 7 0 16,-4-7 54-16,0 12 8 0,0-13 2 0,0 13 0 15,-1-9-52-15,1 5-12 0,-4-5 0 0,0 1 0 16,-1 0-100-16,-3-4-22 0,3-1-5 0,-8-3-1 16,4 4-103-16,9-4-21 0,-8 0-4 0</inkml:trace>
  <inkml:trace contextRef="#ctx0" brushRef="#br0" timeOffset="54123.2552">16579 4187 2188 0,'8'0'48'0,"-8"0"11"0,0 0 1 0,0 0 1 0,0 0-49 15,4 0-12-15,-4 0 0 0,5-8 0 0,-5 1 105 0,0-1 19 16,-5-3 3-16,5-1 1 0,-4 5-52 0,-4-13-9 16,3 1-3-16,-3 4 0 0,-5-4 0 0,0-4 0 15,4-4 0-15,-8 0 0 0,4 0-51 0,4 1-13 16,-8 3 0-16,0-4 0 0,4 4 0 0,4 0 0 15,-4 0 0-15,1 7 0 0,3 1 0 0,0 0 0 16,5 3 0-16,0 5 0 0,-1-5 0 0,5 5 0 16,0-1 0-16,0 8 0 15,0 0-32-15,0 0-10 0,0 0-2 0,0 0 0 16,9 8-134-16,0-1-27 0,-1 5-6 0,1-5-889 0</inkml:trace>
  <inkml:trace contextRef="#ctx0" brushRef="#br0" timeOffset="54295.0331">16613 3877 979 0,'0'0'87'0,"0"0"-70"0,0 0-17 0,0 0 0 16,0 0 372-16,0 0 70 0,0 0 14 0,0 0 4 15,-9 0-272-15,-4 4-53 0,1 3-11 0,-6-3-3 16,5 4-64-16,-4 0-13 0,-9-5-2 0,0 9-1 16,5-4-27-16,-1 3-6 0,-3-3 0 0,3 3-8 15,5 1-48-15,0-12-17 0,4 3-3 0,-5 1-1 16,5-4-207-16,5 4-42 0,8-4-8 0</inkml:trace>
  <inkml:trace contextRef="#ctx0" brushRef="#br0" timeOffset="54984.8057">16725 4049 345 0,'0'0'15'0,"9"0"4"0,4 4-19 0,-5-4 0 16,-8 0 0-16,0 0 0 0,9 0 393 0,-9 0 75 16,8-4 16-16,-3 4 2 0,3-11-330 0,1 3-65 15,0-3-14-15,-1 3-2 0,-3-4-23 0,-1 5-5 16,0-12-1-16,0 7 0 0,-4-3-13 0,5 0-2 16,-5 3-1-16,4 1 0 0,-8-5-6 0,4 1-2 15,0 7 0-15,-5-3 0 0,1 3-12 0,0-3-2 0,-5 3-8 0,1-4 12 16,-1 9-12-16,0 3 0 0,-4 0 0 0,1 3 0 15,-1 1 0-15,0 4 0 0,4 0 0 0,-4 3 0 16,5-3 0-16,3 7-8 0,-3 0 8 0,3 5 0 16,5-9 0-16,0 4 0 0,5 1 0 0,3 7 0 15,-3-12 0-15,3 4 0 0,1 5 0 0,4-5 0 16,0 0 0-16,0-3 0 0,-1-1 0 0,1 1 0 16,5-1 8-16,-5-3-8 0,-1-4 0 0,-3 3 0 15,8-7 8-15,-4 0-8 0,-4-7 0 0,4 3 0 16,-5-8 0-16,1 9 0 0,8-9 0 0,-12 1 0 15,8-1 8-15,-5 1 6 0,5-1 1 0,-9-3 0 0,9-4 5 0,-13 3 2 16,5-3 0-16,3 0 0 0,-3 4-12 0,-5-4-2 16,4 3-8-16,0 1 12 0,-4 0-12 0,0 3 0 15,4-7 8-15,-4 7-8 0,0 1 0 0,0 3 0 16,0 8 0-16,0 0 0 0,0 0 0 0,0 0 0 16,0 0 8-16,9-4-8 0,-5 1 0 0,-4 3 0 15,5 3 0-15,3 1 0 0,-3 4-13 0,3 0 4 16,1 7 1-16,8-4 0 0,-13 1 8 0,5 3 0 15,0 4-9-15,8 1 9 0,-13-5 0 0,9 4 0 16,-9-4 0-16,1 1 0 0,3 3 0 0,-3-12 0 16,-1 5-9-16,9-8 9 0,-13-4 0 0,0 0 0 15,0 0 0-15,0 0 0 0,0 0 33 0,0 0 1 16,0 0 0-16,0 0 0 0,-9-4 15 0,9-11 3 16,0 3 1-16,0 1 0 0,0-5-1 0,0 1-1 15,-4-4 0-15,4 4 0 0,0-5-6 0,-4 1-1 16,4 0 0-16,0 0 0 0,0-4-16 0,4 0-4 0,-4 4-1 0,4 0 0 15,5 0-11-15,-9-1-3 0,4 5 0 0,1 0 0 16,3 3-9-16,-8 1 0 0,9-1 0 0,-5 5 8 31,-4-1-42-31,0 4-9 0,-4-7-1 0,-1 3-1 0,1-4-177 0,-13 9-35 0</inkml:trace>
  <inkml:trace contextRef="#ctx0" brushRef="#br0" timeOffset="55249.667">16005 3950 2246 0,'0'0'200'0,"9"4"-160"16,0 3-32-16,-5-3-8 0,9 4 142 0,-13-8 27 15,0 0 6-15,9 0 1 16,3-8-168-16,-7 4-32 0,-5 4-8 0,8 0-1215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1363" y="0"/>
            <a:ext cx="5281612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4029" y="4080611"/>
            <a:ext cx="8908347" cy="28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657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86570" y="3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3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Same 2-part instruction, but opposite order</a:t>
            </a:r>
          </a:p>
          <a:p>
            <a:pPr lvl="1"/>
            <a:r>
              <a:rPr lang="en-US" sz="1000" dirty="0">
                <a:latin typeface="+mj-lt"/>
              </a:rPr>
              <a:t>Read data off at address stored in %</a:t>
            </a:r>
            <a:r>
              <a:rPr lang="en-US" sz="1000" dirty="0" err="1">
                <a:latin typeface="+mj-lt"/>
              </a:rPr>
              <a:t>rsp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dirty="0">
                <a:latin typeface="+mj-lt"/>
              </a:rPr>
              <a:t>Then increment</a:t>
            </a:r>
          </a:p>
          <a:p>
            <a:pPr lvl="0"/>
            <a:r>
              <a:rPr lang="en-US" sz="1000" dirty="0">
                <a:latin typeface="+mj-lt"/>
              </a:rPr>
              <a:t>Did not explicitly erase data!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procedures can use the stack to call one another?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1163" y="0"/>
            <a:ext cx="3962400" cy="29718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Procedure doing the calling is the caller</a:t>
            </a:r>
          </a:p>
          <a:p>
            <a:r>
              <a:rPr lang="en-US" sz="1000" dirty="0">
                <a:latin typeface="+mj-lt"/>
              </a:rPr>
              <a:t>The one called is the </a:t>
            </a:r>
            <a:r>
              <a:rPr lang="en-US" sz="1000" dirty="0" err="1">
                <a:latin typeface="+mj-lt"/>
              </a:rPr>
              <a:t>callee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A single procedure can be both a caller and a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 in different interactions</a:t>
            </a:r>
          </a:p>
          <a:p>
            <a:r>
              <a:rPr lang="en-US" sz="1000" dirty="0">
                <a:latin typeface="+mj-lt"/>
              </a:rPr>
              <a:t>Return address: which code to return to in caller?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1163" y="0"/>
            <a:ext cx="3962400" cy="2971800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Arbitrary decisions about where to put things and how to manage data.</a:t>
            </a:r>
          </a:p>
          <a:p>
            <a:pPr lvl="0"/>
            <a:r>
              <a:rPr lang="en-US" sz="1000" dirty="0">
                <a:latin typeface="+mj-lt"/>
              </a:rPr>
              <a:t>If you write your own thing, you can do whatever you want, but…</a:t>
            </a:r>
          </a:p>
          <a:p>
            <a:pPr lvl="1"/>
            <a:r>
              <a:rPr lang="en-US" sz="1000" dirty="0">
                <a:latin typeface="+mj-lt"/>
              </a:rPr>
              <a:t>If everyone doesn’t use the same conventions, then we can’t call each others’ libraries</a:t>
            </a:r>
          </a:p>
          <a:p>
            <a:pPr lvl="0"/>
            <a:r>
              <a:rPr lang="en-US" sz="1000" dirty="0">
                <a:latin typeface="+mj-lt"/>
              </a:rPr>
              <a:t>We’ll discuss x86-64 on Linux.</a:t>
            </a:r>
          </a:p>
          <a:p>
            <a:pPr lvl="0"/>
            <a:r>
              <a:rPr lang="en-US" sz="1000" dirty="0">
                <a:latin typeface="+mj-lt"/>
              </a:rPr>
              <a:t>Different arch/platforms will use different conventions but same idea.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Here we have a function, </a:t>
            </a:r>
            <a:r>
              <a:rPr lang="en-US" sz="1000" b="1" u="sng" dirty="0" err="1">
                <a:latin typeface="+mj-lt"/>
              </a:rPr>
              <a:t>multstore</a:t>
            </a:r>
            <a:r>
              <a:rPr lang="en-US" sz="1000" b="1" dirty="0">
                <a:latin typeface="+mj-lt"/>
              </a:rPr>
              <a:t>, </a:t>
            </a:r>
            <a:r>
              <a:rPr lang="en-US" sz="1000" dirty="0">
                <a:latin typeface="+mj-lt"/>
              </a:rPr>
              <a:t>which calls another function,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b="1" u="sng" dirty="0">
                <a:latin typeface="+mj-lt"/>
              </a:rPr>
              <a:t>mult2</a:t>
            </a:r>
          </a:p>
          <a:p>
            <a:pPr lvl="1"/>
            <a:r>
              <a:rPr lang="en-US" sz="1000" dirty="0">
                <a:latin typeface="+mj-lt"/>
              </a:rPr>
              <a:t>Look at </a:t>
            </a:r>
            <a:r>
              <a:rPr lang="en-US" sz="1000" b="1" dirty="0">
                <a:latin typeface="+mj-lt"/>
              </a:rPr>
              <a:t>call</a:t>
            </a:r>
            <a:r>
              <a:rPr lang="en-US" sz="1000" dirty="0">
                <a:latin typeface="+mj-lt"/>
              </a:rPr>
              <a:t>, specifies where to jump to (</a:t>
            </a:r>
            <a:r>
              <a:rPr lang="en-US" sz="1000" b="1" dirty="0">
                <a:latin typeface="+mj-lt"/>
              </a:rPr>
              <a:t>400550</a:t>
            </a:r>
            <a:r>
              <a:rPr lang="en-US" sz="1000" dirty="0">
                <a:latin typeface="+mj-lt"/>
              </a:rPr>
              <a:t>)</a:t>
            </a:r>
          </a:p>
          <a:p>
            <a:r>
              <a:rPr lang="en-US" sz="1000" dirty="0">
                <a:latin typeface="+mj-lt"/>
              </a:rPr>
              <a:t>We’ll get to each of the details for this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+mj-lt"/>
              </a:rPr>
              <a:t>How to go from </a:t>
            </a:r>
            <a:r>
              <a:rPr lang="en-US" sz="1000" dirty="0" err="1">
                <a:latin typeface="+mj-lt"/>
              </a:rPr>
              <a:t>multstore</a:t>
            </a:r>
            <a:r>
              <a:rPr lang="en-US" sz="1000" dirty="0">
                <a:latin typeface="+mj-lt"/>
              </a:rPr>
              <a:t> to mult2 and back again?</a:t>
            </a:r>
          </a:p>
          <a:p>
            <a:r>
              <a:rPr lang="en-US" sz="1000" dirty="0">
                <a:latin typeface="+mj-lt"/>
              </a:rPr>
              <a:t>Specific instructions for procedure flow.</a:t>
            </a:r>
          </a:p>
          <a:p>
            <a:pPr lvl="1"/>
            <a:r>
              <a:rPr lang="en-US" sz="1000" dirty="0">
                <a:latin typeface="+mj-lt"/>
              </a:rPr>
              <a:t>Return address tells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 where to return back to</a:t>
            </a:r>
          </a:p>
          <a:p>
            <a:pPr lvl="1"/>
            <a:r>
              <a:rPr lang="en-US" sz="1000" dirty="0">
                <a:latin typeface="+mj-lt"/>
              </a:rPr>
              <a:t>Jump to label starting </a:t>
            </a:r>
            <a:r>
              <a:rPr lang="en-US" sz="1000" dirty="0" err="1">
                <a:latin typeface="+mj-lt"/>
              </a:rPr>
              <a:t>callee’s</a:t>
            </a:r>
            <a:r>
              <a:rPr lang="en-US" sz="1000" dirty="0">
                <a:latin typeface="+mj-lt"/>
              </a:rPr>
              <a:t> function</a:t>
            </a: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1163" y="0"/>
            <a:ext cx="3962400" cy="2971800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8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+mj-lt"/>
              </a:rPr>
              <a:t>What would happen if we stored 400544 as return address?</a:t>
            </a:r>
          </a:p>
          <a:p>
            <a:pPr lvl="1"/>
            <a:r>
              <a:rPr lang="en-US" sz="1000" dirty="0">
                <a:latin typeface="+mj-lt"/>
              </a:rPr>
              <a:t>Infinite recursion!</a:t>
            </a:r>
          </a:p>
          <a:p>
            <a:pPr lvl="0"/>
            <a:r>
              <a:rPr lang="en-US" sz="1000" dirty="0">
                <a:latin typeface="+mj-lt"/>
              </a:rPr>
              <a:t>Next instruction could be anything – just know that we’re done with call.</a:t>
            </a:r>
          </a:p>
          <a:p>
            <a:pPr lvl="0"/>
            <a:r>
              <a:rPr lang="en-US" sz="1000" dirty="0">
                <a:latin typeface="+mj-lt"/>
              </a:rPr>
              <a:t>Ret is special pop</a:t>
            </a:r>
          </a:p>
          <a:p>
            <a:pPr lvl="1"/>
            <a:r>
              <a:rPr lang="en-US" sz="1000" dirty="0">
                <a:latin typeface="+mj-lt"/>
              </a:rPr>
              <a:t>We know that call pushed return address on to stack</a:t>
            </a:r>
          </a:p>
          <a:p>
            <a:pPr lvl="1"/>
            <a:r>
              <a:rPr lang="en-US" sz="1000" dirty="0">
                <a:latin typeface="+mj-lt"/>
              </a:rPr>
              <a:t>So ret pops it back off and jumps to </a:t>
            </a:r>
            <a:r>
              <a:rPr lang="en-US" sz="1000" dirty="0" smtClean="0">
                <a:latin typeface="+mj-lt"/>
              </a:rPr>
              <a:t>there</a:t>
            </a:r>
          </a:p>
          <a:p>
            <a:pPr lvl="0"/>
            <a:r>
              <a:rPr lang="en-US" sz="1000" dirty="0" smtClean="0">
                <a:latin typeface="+mj-lt"/>
              </a:rPr>
              <a:t>Let’s see</a:t>
            </a:r>
            <a:r>
              <a:rPr lang="en-US" sz="1000" baseline="0" dirty="0" smtClean="0">
                <a:latin typeface="+mj-lt"/>
              </a:rPr>
              <a:t> how this works with an example.</a:t>
            </a:r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1163" y="0"/>
            <a:ext cx="3962400" cy="2971800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000" dirty="0">
                <a:latin typeface="+mj-lt"/>
              </a:rPr>
              <a:t>Say we’re paused in our execution right before the call to mult2.</a:t>
            </a:r>
          </a:p>
          <a:p>
            <a:pPr lvl="1"/>
            <a:r>
              <a:rPr lang="en-US" sz="1000" dirty="0">
                <a:latin typeface="+mj-lt"/>
              </a:rPr>
              <a:t>So PC points to this address.</a:t>
            </a:r>
          </a:p>
          <a:p>
            <a:pPr lvl="1"/>
            <a:r>
              <a:rPr lang="en-US" sz="1000" dirty="0">
                <a:latin typeface="+mj-lt"/>
              </a:rPr>
              <a:t>Assume that stack ends at </a:t>
            </a:r>
            <a:r>
              <a:rPr lang="en-US" sz="1000" dirty="0" smtClean="0">
                <a:latin typeface="+mj-lt"/>
              </a:rPr>
              <a:t>address </a:t>
            </a:r>
            <a:r>
              <a:rPr lang="en-US" sz="1000" dirty="0">
                <a:latin typeface="+mj-lt"/>
              </a:rPr>
              <a:t>120.</a:t>
            </a:r>
          </a:p>
          <a:p>
            <a:pPr lvl="0"/>
            <a:r>
              <a:rPr lang="en-US" sz="1000" dirty="0">
                <a:latin typeface="+mj-lt"/>
              </a:rPr>
              <a:t>Push return address on stack</a:t>
            </a:r>
          </a:p>
          <a:p>
            <a:pPr lvl="1"/>
            <a:r>
              <a:rPr lang="en-US" sz="1000" dirty="0">
                <a:latin typeface="+mj-lt"/>
              </a:rPr>
              <a:t>(subtract 8 bytes) update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-&gt; 0x118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b="0" dirty="0">
                <a:latin typeface="+mj-lt"/>
              </a:rPr>
              <a:t>Store return address: </a:t>
            </a:r>
            <a:r>
              <a:rPr lang="en-US" sz="1000" b="1" dirty="0">
                <a:latin typeface="+mj-lt"/>
              </a:rPr>
              <a:t>400549</a:t>
            </a: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to new function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 (400550)</a:t>
            </a:r>
          </a:p>
          <a:p>
            <a:pPr lvl="0"/>
            <a:r>
              <a:rPr lang="en-US" sz="1000" b="0" dirty="0">
                <a:latin typeface="+mj-lt"/>
              </a:rPr>
              <a:t>Now we’re in mult2, don’t care about the details, interested in return.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1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 return address points at where we’ll jump back to</a:t>
            </a:r>
          </a:p>
          <a:p>
            <a:r>
              <a:rPr lang="en-US" sz="1000" b="1" dirty="0">
                <a:latin typeface="+mj-lt"/>
              </a:rPr>
              <a:t>%rip</a:t>
            </a:r>
            <a:r>
              <a:rPr lang="en-US" sz="1000" dirty="0">
                <a:latin typeface="+mj-lt"/>
              </a:rPr>
              <a:t> is where we are executing now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Now, after we’ve executed this function, we’re at the </a:t>
            </a:r>
            <a:r>
              <a:rPr lang="en-US" sz="1000" b="1" u="sng" dirty="0">
                <a:latin typeface="+mj-lt"/>
              </a:rPr>
              <a:t>ret</a:t>
            </a:r>
          </a:p>
          <a:p>
            <a:r>
              <a:rPr lang="en-US" sz="1000" dirty="0">
                <a:latin typeface="+mj-lt"/>
              </a:rPr>
              <a:t>Pop return address</a:t>
            </a:r>
          </a:p>
          <a:p>
            <a:pPr lvl="1"/>
            <a:r>
              <a:rPr lang="en-US" sz="1000" dirty="0">
                <a:latin typeface="+mj-lt"/>
              </a:rPr>
              <a:t>read return address 500549, pop into </a:t>
            </a:r>
            <a:r>
              <a:rPr lang="en-US" sz="1000" b="1" dirty="0">
                <a:latin typeface="+mj-lt"/>
              </a:rPr>
              <a:t>rip</a:t>
            </a:r>
          </a:p>
          <a:p>
            <a:pPr lvl="1"/>
            <a:r>
              <a:rPr lang="en-US" sz="1000" dirty="0">
                <a:latin typeface="+mj-lt"/>
              </a:rPr>
              <a:t>increment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to 120</a:t>
            </a: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back to return address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 </a:t>
            </a:r>
            <a:r>
              <a:rPr lang="en-US" sz="1000" dirty="0">
                <a:latin typeface="+mj-lt"/>
              </a:rPr>
              <a:t>with </a:t>
            </a:r>
            <a:r>
              <a:rPr lang="en-US" sz="1000" b="1" dirty="0">
                <a:latin typeface="+mj-lt"/>
              </a:rPr>
              <a:t>return address</a:t>
            </a:r>
          </a:p>
          <a:p>
            <a:pPr lvl="1"/>
            <a:r>
              <a:rPr lang="en-US" sz="1000" dirty="0">
                <a:latin typeface="+mj-lt"/>
              </a:rPr>
              <a:t>execute again starting there</a:t>
            </a:r>
          </a:p>
          <a:p>
            <a:pPr lvl="0"/>
            <a:r>
              <a:rPr lang="en-US" sz="1000" dirty="0">
                <a:latin typeface="+mj-lt"/>
              </a:rPr>
              <a:t>Stack looks identical to before the call (intentional!)</a:t>
            </a:r>
          </a:p>
          <a:p>
            <a:pPr lvl="1"/>
            <a:r>
              <a:rPr lang="en-US" sz="1000" dirty="0">
                <a:latin typeface="+mj-lt"/>
              </a:rPr>
              <a:t>Cleaned itself up.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HW3 will be helpful for the midterm, but if your schedule is crazy you have some flexibility</a:t>
            </a:r>
          </a:p>
        </p:txBody>
      </p:sp>
    </p:spTree>
    <p:extLst>
      <p:ext uri="{BB962C8B-B14F-4D97-AF65-F5344CB8AC3E}">
        <p14:creationId xmlns:p14="http://schemas.microsoft.com/office/powerpoint/2010/main" val="2837044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1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Again, arbitrary conventions.</a:t>
            </a:r>
          </a:p>
        </p:txBody>
      </p:sp>
    </p:spTree>
    <p:extLst>
      <p:ext uri="{BB962C8B-B14F-4D97-AF65-F5344CB8AC3E}">
        <p14:creationId xmlns:p14="http://schemas.microsoft.com/office/powerpoint/2010/main" val="1636041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we pass arguments from a caller to a </a:t>
            </a:r>
            <a:r>
              <a:rPr lang="en-US" dirty="0" err="1"/>
              <a:t>callee</a:t>
            </a:r>
            <a:r>
              <a:rPr lang="en-US" dirty="0"/>
              <a:t>, and pass return values back?</a:t>
            </a:r>
          </a:p>
          <a:p>
            <a:pPr lvl="1"/>
            <a:r>
              <a:rPr lang="en-US" dirty="0"/>
              <a:t>If your procedure requires &gt; 6 arguments, put them on the stack </a:t>
            </a:r>
            <a:r>
              <a:rPr lang="en-US" b="1" dirty="0"/>
              <a:t>in reverse order</a:t>
            </a:r>
          </a:p>
          <a:p>
            <a:pPr lvl="1"/>
            <a:r>
              <a:rPr lang="en-US" b="1" dirty="0"/>
              <a:t>This is on your reference sheet.</a:t>
            </a:r>
          </a:p>
        </p:txBody>
      </p:sp>
    </p:spTree>
    <p:extLst>
      <p:ext uri="{BB962C8B-B14F-4D97-AF65-F5344CB8AC3E}">
        <p14:creationId xmlns:p14="http://schemas.microsoft.com/office/powerpoint/2010/main" val="3181084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Return value overwrites </a:t>
            </a:r>
            <a:r>
              <a:rPr lang="en-US" sz="1000" dirty="0" err="1">
                <a:latin typeface="+mj-lt"/>
              </a:rPr>
              <a:t>rax</a:t>
            </a:r>
            <a:r>
              <a:rPr lang="en-US" sz="1000" dirty="0">
                <a:latin typeface="+mj-lt"/>
              </a:rPr>
              <a:t>! What if caller needs that value later?</a:t>
            </a:r>
          </a:p>
          <a:p>
            <a:pPr lvl="1"/>
            <a:r>
              <a:rPr lang="en-US" sz="1000" dirty="0">
                <a:latin typeface="+mj-lt"/>
              </a:rPr>
              <a:t>Caller-saved vs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-saved registers</a:t>
            </a:r>
          </a:p>
          <a:p>
            <a:pPr lvl="1"/>
            <a:r>
              <a:rPr lang="en-US" sz="1000" dirty="0">
                <a:latin typeface="+mj-lt"/>
              </a:rPr>
              <a:t>Will talk about this more later</a:t>
            </a:r>
          </a:p>
          <a:p>
            <a:pPr lvl="0"/>
            <a:r>
              <a:rPr lang="en-US" sz="1000" dirty="0">
                <a:latin typeface="+mj-lt"/>
              </a:rPr>
              <a:t>What if larger than 8 bytes:</a:t>
            </a:r>
          </a:p>
          <a:p>
            <a:pPr lvl="1"/>
            <a:r>
              <a:rPr lang="en-US" sz="1000" dirty="0">
                <a:latin typeface="+mj-lt"/>
              </a:rPr>
              <a:t>There’s some other part of the calling convention that dictates what to do</a:t>
            </a:r>
          </a:p>
          <a:p>
            <a:pPr lvl="1"/>
            <a:r>
              <a:rPr lang="en-US" sz="1000" dirty="0">
                <a:latin typeface="+mj-lt"/>
              </a:rPr>
              <a:t>Spoiler alert: usually it’s on the stack</a:t>
            </a:r>
          </a:p>
        </p:txBody>
      </p:sp>
    </p:spTree>
    <p:extLst>
      <p:ext uri="{BB962C8B-B14F-4D97-AF65-F5344CB8AC3E}">
        <p14:creationId xmlns:p14="http://schemas.microsoft.com/office/powerpoint/2010/main" val="1445951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>
                <a:latin typeface="+mj-lt"/>
              </a:rPr>
              <a:t>Multstore</a:t>
            </a:r>
            <a:r>
              <a:rPr lang="en-US" sz="1000" dirty="0">
                <a:latin typeface="+mj-lt"/>
              </a:rPr>
              <a:t> has three arguments: </a:t>
            </a:r>
            <a:r>
              <a:rPr lang="en-US" sz="1000" dirty="0" err="1">
                <a:latin typeface="+mj-lt"/>
              </a:rPr>
              <a:t>rdi</a:t>
            </a:r>
            <a:r>
              <a:rPr lang="en-US" sz="1000" dirty="0">
                <a:latin typeface="+mj-lt"/>
              </a:rPr>
              <a:t>, </a:t>
            </a:r>
            <a:r>
              <a:rPr lang="en-US" sz="1000" dirty="0" err="1">
                <a:latin typeface="+mj-lt"/>
              </a:rPr>
              <a:t>rsi</a:t>
            </a:r>
            <a:r>
              <a:rPr lang="en-US" sz="1000" dirty="0">
                <a:latin typeface="+mj-lt"/>
              </a:rPr>
              <a:t>, </a:t>
            </a:r>
            <a:r>
              <a:rPr lang="en-US" sz="1000" dirty="0" err="1">
                <a:latin typeface="+mj-lt"/>
              </a:rPr>
              <a:t>rdx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But now </a:t>
            </a:r>
            <a:r>
              <a:rPr lang="en-US" sz="1000" dirty="0" err="1">
                <a:latin typeface="+mj-lt"/>
              </a:rPr>
              <a:t>multstore</a:t>
            </a:r>
            <a:r>
              <a:rPr lang="en-US" sz="1000" dirty="0">
                <a:latin typeface="+mj-lt"/>
              </a:rPr>
              <a:t> calls mult2, whose params are in the same order</a:t>
            </a:r>
          </a:p>
          <a:p>
            <a:pPr lvl="1"/>
            <a:r>
              <a:rPr lang="en-US" sz="1000" dirty="0">
                <a:latin typeface="+mj-lt"/>
              </a:rPr>
              <a:t>So no need to move data around</a:t>
            </a:r>
          </a:p>
          <a:p>
            <a:pPr lvl="1"/>
            <a:r>
              <a:rPr lang="en-US" sz="1000" dirty="0">
                <a:latin typeface="+mj-lt"/>
              </a:rPr>
              <a:t>Don’t need to save data because we won’t use x or y after mult2 returns</a:t>
            </a:r>
          </a:p>
          <a:p>
            <a:r>
              <a:rPr lang="en-US" sz="1000" dirty="0">
                <a:latin typeface="+mj-lt"/>
              </a:rPr>
              <a:t>but, we </a:t>
            </a:r>
            <a:r>
              <a:rPr lang="en-US" sz="1000" b="1" i="1" dirty="0">
                <a:latin typeface="+mj-lt"/>
              </a:rPr>
              <a:t>do</a:t>
            </a:r>
            <a:r>
              <a:rPr lang="en-US" sz="1000" dirty="0">
                <a:latin typeface="+mj-lt"/>
              </a:rPr>
              <a:t> need to save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rdx</a:t>
            </a:r>
            <a:r>
              <a:rPr lang="en-US" sz="1000" dirty="0">
                <a:latin typeface="+mj-lt"/>
              </a:rPr>
              <a:t>, need it after mult2</a:t>
            </a:r>
          </a:p>
          <a:p>
            <a:pPr lvl="1"/>
            <a:r>
              <a:rPr lang="en-US" sz="1000" b="1" dirty="0">
                <a:latin typeface="+mj-lt"/>
              </a:rPr>
              <a:t>We don’t know how mult2 is implemented, so we’ll need to save </a:t>
            </a:r>
            <a:r>
              <a:rPr lang="en-US" sz="1000" b="1" dirty="0" err="1">
                <a:latin typeface="+mj-lt"/>
              </a:rPr>
              <a:t>rdx</a:t>
            </a:r>
            <a:r>
              <a:rPr lang="en-US" sz="1000" b="1" dirty="0">
                <a:latin typeface="+mj-lt"/>
              </a:rPr>
              <a:t> somehow.</a:t>
            </a:r>
            <a:endParaRPr lang="en-US" sz="1000" b="0" dirty="0">
              <a:latin typeface="+mj-lt"/>
            </a:endParaRPr>
          </a:p>
          <a:p>
            <a:pPr lvl="0"/>
            <a:r>
              <a:rPr lang="en-US" sz="1000" b="0" dirty="0">
                <a:latin typeface="+mj-lt"/>
              </a:rPr>
              <a:t>Normally would need to set up arguments, but since the order is already correct, we’re good.</a:t>
            </a:r>
          </a:p>
          <a:p>
            <a:pPr lvl="0"/>
            <a:r>
              <a:rPr lang="en-US" sz="1000" b="0" dirty="0">
                <a:latin typeface="+mj-lt"/>
              </a:rPr>
              <a:t>In mult2, do the </a:t>
            </a:r>
            <a:r>
              <a:rPr lang="en-US" sz="1000" b="0" dirty="0" err="1">
                <a:latin typeface="+mj-lt"/>
              </a:rPr>
              <a:t>mult</a:t>
            </a:r>
            <a:r>
              <a:rPr lang="en-US" sz="1000" b="0" dirty="0">
                <a:latin typeface="+mj-lt"/>
              </a:rPr>
              <a:t> and store the result in </a:t>
            </a:r>
            <a:r>
              <a:rPr lang="en-US" sz="1000" b="0" dirty="0" err="1">
                <a:latin typeface="+mj-lt"/>
              </a:rPr>
              <a:t>rax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257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635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1363" y="0"/>
            <a:ext cx="5281612" cy="396081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>
                <a:latin typeface="+mj-lt"/>
              </a:rPr>
              <a:t>Multiple instances of the same code running simultaneously</a:t>
            </a:r>
          </a:p>
          <a:p>
            <a:pPr lvl="1"/>
            <a:r>
              <a:rPr lang="en-US" sz="1000" dirty="0">
                <a:latin typeface="+mj-lt"/>
              </a:rPr>
              <a:t>Could be from within the function! or from another called function</a:t>
            </a:r>
          </a:p>
          <a:p>
            <a:pPr lvl="1"/>
            <a:r>
              <a:rPr lang="en-US" sz="1000" dirty="0">
                <a:latin typeface="+mj-lt"/>
              </a:rPr>
              <a:t>Execute a new </a:t>
            </a:r>
            <a:r>
              <a:rPr lang="en-US" sz="1000" b="1" dirty="0">
                <a:latin typeface="+mj-lt"/>
              </a:rPr>
              <a:t>copy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Each time we call it, need somewhere to keep the </a:t>
            </a:r>
            <a:r>
              <a:rPr lang="en-US" sz="1000" b="1" dirty="0">
                <a:latin typeface="+mj-lt"/>
              </a:rPr>
              <a:t>local variables, </a:t>
            </a:r>
            <a:r>
              <a:rPr lang="en-US" sz="1000" dirty="0">
                <a:latin typeface="+mj-lt"/>
              </a:rPr>
              <a:t>and </a:t>
            </a:r>
            <a:r>
              <a:rPr lang="en-US" sz="1000" b="1" dirty="0">
                <a:latin typeface="+mj-lt"/>
              </a:rPr>
              <a:t>arguments</a:t>
            </a:r>
          </a:p>
          <a:p>
            <a:pPr lvl="0"/>
            <a:r>
              <a:rPr lang="en-US" sz="1000" b="0" dirty="0">
                <a:latin typeface="+mj-lt"/>
              </a:rPr>
              <a:t>Split up the stack into “frames” – one frame holds entire procedural context for one instance of a function</a:t>
            </a:r>
          </a:p>
          <a:p>
            <a:pPr lvl="0"/>
            <a:r>
              <a:rPr lang="en-US" sz="1000" b="0" dirty="0">
                <a:latin typeface="+mj-lt"/>
              </a:rPr>
              <a:t>”Stack discipline”: need to clean up before </a:t>
            </a:r>
            <a:r>
              <a:rPr lang="en-US" sz="1000" b="0" dirty="0" smtClean="0">
                <a:latin typeface="+mj-lt"/>
              </a:rPr>
              <a:t>returning</a:t>
            </a:r>
          </a:p>
          <a:p>
            <a:pPr lvl="0"/>
            <a:r>
              <a:rPr lang="en-US" sz="1000" b="0" dirty="0" smtClean="0">
                <a:latin typeface="+mj-lt"/>
              </a:rPr>
              <a:t>Example</a:t>
            </a:r>
            <a:r>
              <a:rPr lang="en-US" sz="1000" b="0" baseline="0" dirty="0" smtClean="0">
                <a:latin typeface="+mj-lt"/>
              </a:rPr>
              <a:t> of call chain.</a:t>
            </a:r>
            <a:endParaRPr lang="en-US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05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1363" y="0"/>
            <a:ext cx="5281612" cy="396081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Yoo</a:t>
            </a:r>
            <a:r>
              <a:rPr lang="en-US" dirty="0"/>
              <a:t> calls who calls </a:t>
            </a:r>
            <a:r>
              <a:rPr lang="en-US" dirty="0" err="1"/>
              <a:t>amI</a:t>
            </a:r>
            <a:r>
              <a:rPr lang="en-US" dirty="0"/>
              <a:t> twice; </a:t>
            </a:r>
            <a:r>
              <a:rPr lang="en-US" dirty="0" err="1"/>
              <a:t>amI</a:t>
            </a:r>
            <a:r>
              <a:rPr lang="en-US" dirty="0"/>
              <a:t> is conditionally recursive.</a:t>
            </a:r>
          </a:p>
          <a:p>
            <a:pPr lvl="1"/>
            <a:r>
              <a:rPr lang="en-US" dirty="0"/>
              <a:t>Suppose first call to </a:t>
            </a:r>
            <a:r>
              <a:rPr lang="en-US" dirty="0" err="1"/>
              <a:t>amI</a:t>
            </a:r>
            <a:r>
              <a:rPr lang="en-US" dirty="0"/>
              <a:t> recurses twice, second call does not recurse.</a:t>
            </a:r>
          </a:p>
        </p:txBody>
      </p:sp>
    </p:spTree>
    <p:extLst>
      <p:ext uri="{BB962C8B-B14F-4D97-AF65-F5344CB8AC3E}">
        <p14:creationId xmlns:p14="http://schemas.microsoft.com/office/powerpoint/2010/main" val="1288298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Suppose main called </a:t>
            </a:r>
            <a:r>
              <a:rPr lang="en-US" sz="1000" dirty="0" err="1">
                <a:latin typeface="+mj-lt"/>
              </a:rPr>
              <a:t>yoo</a:t>
            </a:r>
            <a:r>
              <a:rPr lang="en-US" sz="1000" dirty="0">
                <a:latin typeface="+mj-lt"/>
              </a:rPr>
              <a:t>(), then the function above </a:t>
            </a:r>
            <a:r>
              <a:rPr lang="en-US" sz="1000" dirty="0" err="1">
                <a:latin typeface="+mj-lt"/>
              </a:rPr>
              <a:t>yoo</a:t>
            </a:r>
            <a:r>
              <a:rPr lang="en-US" sz="1000" dirty="0">
                <a:latin typeface="+mj-lt"/>
              </a:rPr>
              <a:t> is main and stack frame corresponds to it.</a:t>
            </a:r>
          </a:p>
          <a:p>
            <a:r>
              <a:rPr lang="en-US" sz="1000" dirty="0">
                <a:latin typeface="+mj-lt"/>
              </a:rPr>
              <a:t>Historical: </a:t>
            </a:r>
            <a:r>
              <a:rPr lang="en-US" sz="1000" dirty="0" err="1">
                <a:latin typeface="+mj-lt"/>
              </a:rPr>
              <a:t>rbp</a:t>
            </a:r>
            <a:r>
              <a:rPr lang="en-US" sz="1000" dirty="0">
                <a:latin typeface="+mj-lt"/>
              </a:rPr>
              <a:t> is the frame pointer, not always used now but will give you the top of the stack frame.</a:t>
            </a:r>
          </a:p>
        </p:txBody>
      </p:sp>
    </p:spTree>
    <p:extLst>
      <p:ext uri="{BB962C8B-B14F-4D97-AF65-F5344CB8AC3E}">
        <p14:creationId xmlns:p14="http://schemas.microsoft.com/office/powerpoint/2010/main" val="1135469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 smtClean="0">
                <a:latin typeface="+mj-lt"/>
              </a:rPr>
              <a:t>New</a:t>
            </a:r>
            <a:r>
              <a:rPr lang="en-US" sz="1000" baseline="0" dirty="0" smtClean="0">
                <a:latin typeface="+mj-lt"/>
              </a:rPr>
              <a:t> stack frame allocated for who (can push/pop local variables)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6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7288" y="109538"/>
            <a:ext cx="5507037" cy="4129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actually control what goes on in procedure calls with only assembly constructs?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186570" y="4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4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1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30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>
                <a:latin typeface="+mj-lt"/>
              </a:rPr>
              <a:t>amI</a:t>
            </a:r>
            <a:r>
              <a:rPr lang="en-US" sz="1000" dirty="0">
                <a:latin typeface="+mj-lt"/>
              </a:rPr>
              <a:t> recurses three times – same code but multiple instances on the stack.</a:t>
            </a:r>
          </a:p>
        </p:txBody>
      </p:sp>
    </p:spTree>
    <p:extLst>
      <p:ext uri="{BB962C8B-B14F-4D97-AF65-F5344CB8AC3E}">
        <p14:creationId xmlns:p14="http://schemas.microsoft.com/office/powerpoint/2010/main" val="1090026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Let’s say this time, the if condition is false, so we don’t </a:t>
            </a:r>
            <a:r>
              <a:rPr lang="en-US" sz="1000" dirty="0" err="1">
                <a:latin typeface="+mj-lt"/>
              </a:rPr>
              <a:t>recurse</a:t>
            </a:r>
            <a:r>
              <a:rPr lang="en-US" sz="1000" dirty="0">
                <a:latin typeface="+mj-lt"/>
              </a:rPr>
              <a:t> again</a:t>
            </a:r>
          </a:p>
        </p:txBody>
      </p:sp>
    </p:spTree>
    <p:extLst>
      <p:ext uri="{BB962C8B-B14F-4D97-AF65-F5344CB8AC3E}">
        <p14:creationId xmlns:p14="http://schemas.microsoft.com/office/powerpoint/2010/main" val="1783451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Start popping our way back up the stack frames</a:t>
            </a:r>
          </a:p>
        </p:txBody>
      </p:sp>
    </p:spTree>
    <p:extLst>
      <p:ext uri="{BB962C8B-B14F-4D97-AF65-F5344CB8AC3E}">
        <p14:creationId xmlns:p14="http://schemas.microsoft.com/office/powerpoint/2010/main" val="2085336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j-lt"/>
              </a:rPr>
              <a:t>Notice</a:t>
            </a:r>
            <a:r>
              <a:rPr lang="en-US" sz="1000" baseline="0" dirty="0" smtClean="0">
                <a:latin typeface="+mj-lt"/>
              </a:rPr>
              <a:t> data is still there in memory, just not used </a:t>
            </a:r>
            <a:r>
              <a:rPr lang="en-US" sz="1000" baseline="0" smtClean="0">
                <a:latin typeface="+mj-lt"/>
              </a:rPr>
              <a:t>for anything.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3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At this point, we’re back up to </a:t>
            </a:r>
            <a:r>
              <a:rPr lang="en-US" sz="1000" b="1" dirty="0">
                <a:latin typeface="+mj-lt"/>
              </a:rPr>
              <a:t>who</a:t>
            </a:r>
            <a:r>
              <a:rPr lang="en-US" sz="1000" dirty="0">
                <a:latin typeface="+mj-lt"/>
              </a:rPr>
              <a:t>, which calls </a:t>
            </a:r>
            <a:r>
              <a:rPr lang="en-US" sz="1000" b="1" dirty="0" err="1">
                <a:latin typeface="+mj-lt"/>
              </a:rPr>
              <a:t>amI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twice</a:t>
            </a:r>
          </a:p>
          <a:p>
            <a:r>
              <a:rPr lang="en-US" sz="1000" dirty="0">
                <a:latin typeface="+mj-lt"/>
              </a:rPr>
              <a:t>The old data from </a:t>
            </a:r>
            <a:r>
              <a:rPr lang="en-US" sz="1000" dirty="0" err="1">
                <a:latin typeface="+mj-lt"/>
              </a:rPr>
              <a:t>amI</a:t>
            </a:r>
            <a:r>
              <a:rPr lang="en-US" sz="1000" dirty="0">
                <a:latin typeface="+mj-lt"/>
              </a:rPr>
              <a:t> is still there, but will be overwritten by a new stack frame </a:t>
            </a:r>
          </a:p>
          <a:p>
            <a:pPr lvl="1"/>
            <a:r>
              <a:rPr lang="en-US" sz="1000" dirty="0">
                <a:latin typeface="+mj-lt"/>
              </a:rPr>
              <a:t>Dangerous to use stack data from functions that have returned</a:t>
            </a:r>
          </a:p>
        </p:txBody>
      </p:sp>
    </p:spTree>
    <p:extLst>
      <p:ext uri="{BB962C8B-B14F-4D97-AF65-F5344CB8AC3E}">
        <p14:creationId xmlns:p14="http://schemas.microsoft.com/office/powerpoint/2010/main" val="686247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Looks similar to Step 3, </a:t>
            </a:r>
            <a:r>
              <a:rPr lang="en-US" sz="1000" i="1" dirty="0">
                <a:latin typeface="+mj-lt"/>
              </a:rPr>
              <a:t>but it’s NOT!</a:t>
            </a:r>
          </a:p>
          <a:p>
            <a:r>
              <a:rPr lang="en-US" sz="1000" dirty="0">
                <a:latin typeface="+mj-lt"/>
              </a:rPr>
              <a:t>Let’s assume if condition is false.</a:t>
            </a:r>
          </a:p>
        </p:txBody>
      </p:sp>
    </p:spTree>
    <p:extLst>
      <p:ext uri="{BB962C8B-B14F-4D97-AF65-F5344CB8AC3E}">
        <p14:creationId xmlns:p14="http://schemas.microsoft.com/office/powerpoint/2010/main" val="607455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7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many total stack frame created?</a:t>
            </a:r>
          </a:p>
          <a:p>
            <a:pPr lvl="1"/>
            <a:r>
              <a:rPr lang="en-US" sz="1000" dirty="0">
                <a:latin typeface="+mj-lt"/>
              </a:rPr>
              <a:t>Including main: 7</a:t>
            </a:r>
          </a:p>
          <a:p>
            <a:pPr lvl="0"/>
            <a:r>
              <a:rPr lang="en-US" sz="1000" dirty="0">
                <a:latin typeface="+mj-lt"/>
              </a:rPr>
              <a:t>Total depth?</a:t>
            </a:r>
          </a:p>
          <a:p>
            <a:pPr lvl="1"/>
            <a:r>
              <a:rPr lang="en-US" sz="1000" dirty="0">
                <a:latin typeface="+mj-lt"/>
              </a:rPr>
              <a:t>Including main: 6</a:t>
            </a:r>
          </a:p>
        </p:txBody>
      </p:sp>
    </p:spTree>
    <p:extLst>
      <p:ext uri="{BB962C8B-B14F-4D97-AF65-F5344CB8AC3E}">
        <p14:creationId xmlns:p14="http://schemas.microsoft.com/office/powerpoint/2010/main" val="2639125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1363" y="0"/>
            <a:ext cx="5281612" cy="396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+mn-lt"/>
              </a:rPr>
              <a:t>Note:</a:t>
            </a:r>
            <a:r>
              <a:rPr lang="en-US" sz="1200" baseline="0" dirty="0">
                <a:latin typeface="+mn-lt"/>
              </a:rPr>
              <a:t> CSAPP considers the Return Address to be part of the Caller’s stack frame.  (e.g. page 240)</a:t>
            </a:r>
          </a:p>
          <a:p>
            <a:pPr marL="0" indent="0">
              <a:buNone/>
            </a:pPr>
            <a:r>
              <a:rPr lang="en-US" sz="1200" baseline="0" dirty="0">
                <a:latin typeface="+mn-lt"/>
              </a:rPr>
              <a:t>WE will instead follow what is described in the Intel docs:</a:t>
            </a:r>
          </a:p>
          <a:p>
            <a:pPr marL="137160" indent="-137160">
              <a:buFontTx/>
              <a:buChar char="-"/>
            </a:pPr>
            <a:r>
              <a:rPr lang="en-US" sz="1200" baseline="0" dirty="0">
                <a:latin typeface="+mn-lt"/>
              </a:rPr>
              <a:t>Separation between caller and </a:t>
            </a:r>
            <a:r>
              <a:rPr lang="en-US" sz="1200" baseline="0" dirty="0" err="1">
                <a:latin typeface="+mn-lt"/>
              </a:rPr>
              <a:t>callee</a:t>
            </a:r>
            <a:r>
              <a:rPr lang="en-US" sz="1200" baseline="0" dirty="0">
                <a:latin typeface="+mn-lt"/>
              </a:rPr>
              <a:t> is between </a:t>
            </a:r>
            <a:r>
              <a:rPr lang="en-US" sz="1200" baseline="0" dirty="0" err="1">
                <a:latin typeface="+mn-lt"/>
              </a:rPr>
              <a:t>args</a:t>
            </a:r>
            <a:r>
              <a:rPr lang="en-US" sz="1200" baseline="0" dirty="0">
                <a:latin typeface="+mn-lt"/>
              </a:rPr>
              <a:t> and return address</a:t>
            </a:r>
          </a:p>
          <a:p>
            <a:pPr marL="137160" indent="-137160">
              <a:buFontTx/>
              <a:buChar char="-"/>
            </a:pPr>
            <a:r>
              <a:rPr lang="en-US" sz="1200" baseline="0" dirty="0">
                <a:latin typeface="+mn-lt"/>
              </a:rPr>
              <a:t>Return address is first spot in the </a:t>
            </a:r>
            <a:r>
              <a:rPr lang="en-US" sz="1200" baseline="0" dirty="0" err="1">
                <a:latin typeface="+mn-lt"/>
              </a:rPr>
              <a:t>callee’s</a:t>
            </a:r>
            <a:r>
              <a:rPr lang="en-US" sz="1200" baseline="0" dirty="0">
                <a:latin typeface="+mn-lt"/>
              </a:rPr>
              <a:t> stack frame</a:t>
            </a:r>
          </a:p>
          <a:p>
            <a:pPr marL="137160" indent="-137160">
              <a:buFontTx/>
              <a:buChar char="-"/>
            </a:pPr>
            <a:r>
              <a:rPr lang="en-US" sz="1200" baseline="0" dirty="0">
                <a:latin typeface="+mn-lt"/>
              </a:rPr>
              <a:t>After that, can store whatever we want on the stack (local variables, </a:t>
            </a:r>
            <a:r>
              <a:rPr lang="en-US" sz="1200" baseline="0" dirty="0" err="1">
                <a:latin typeface="+mn-lt"/>
              </a:rPr>
              <a:t>arg</a:t>
            </a:r>
            <a:r>
              <a:rPr lang="en-US" sz="1200" baseline="0" dirty="0">
                <a:latin typeface="+mn-lt"/>
              </a:rPr>
              <a:t> build, </a:t>
            </a:r>
            <a:r>
              <a:rPr lang="en-US" sz="1200" baseline="0" dirty="0" err="1">
                <a:latin typeface="+mn-lt"/>
              </a:rPr>
              <a:t>etc</a:t>
            </a:r>
            <a:r>
              <a:rPr lang="en-US" sz="1200" baseline="0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sz="1200" baseline="0" dirty="0">
                <a:latin typeface="+mn-lt"/>
              </a:rPr>
              <a:t>http://refspecs.linux-foundation.org/elf/x86_64-abi-0.95.pdf#page=16</a:t>
            </a:r>
          </a:p>
          <a:p>
            <a:pPr marL="0" indent="0">
              <a:buNone/>
            </a:pPr>
            <a:r>
              <a:rPr lang="en-US" sz="1200" dirty="0">
                <a:latin typeface="+mn-lt"/>
              </a:rPr>
              <a:t>http://www.sco.com/developers/devspecs/abi386-4.pdf#page=36</a:t>
            </a:r>
          </a:p>
          <a:p>
            <a:pPr marL="0" indent="0">
              <a:buNone/>
            </a:pPr>
            <a:r>
              <a:rPr lang="en-US" sz="1200" dirty="0">
                <a:latin typeface="+mn-lt"/>
              </a:rPr>
              <a:t>http://refspecs.linuxfoundation.org/lsb.shtml</a:t>
            </a: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51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Here, p calls q.</a:t>
            </a:r>
          </a:p>
          <a:p>
            <a:pPr lvl="1"/>
            <a:r>
              <a:rPr lang="en-US" sz="1000" dirty="0">
                <a:latin typeface="+mj-lt"/>
              </a:rPr>
              <a:t>How is this behavior implemented?</a:t>
            </a:r>
          </a:p>
          <a:p>
            <a:pPr lvl="0"/>
            <a:r>
              <a:rPr lang="en-US" sz="1000" dirty="0">
                <a:latin typeface="+mj-lt"/>
              </a:rPr>
              <a:t>Control flow: how to jump to a procedure, then jump back?</a:t>
            </a:r>
          </a:p>
          <a:p>
            <a:pPr lvl="1"/>
            <a:r>
              <a:rPr lang="en-US" sz="1000" dirty="0">
                <a:latin typeface="+mj-lt"/>
              </a:rPr>
              <a:t>Where to go, where to return?</a:t>
            </a:r>
          </a:p>
          <a:p>
            <a:pPr lvl="0"/>
            <a:r>
              <a:rPr lang="en-US" sz="1000" dirty="0">
                <a:latin typeface="+mj-lt"/>
              </a:rPr>
              <a:t>Passing data: into a procedure? Returning results back?</a:t>
            </a:r>
          </a:p>
          <a:p>
            <a:pPr lvl="0"/>
            <a:r>
              <a:rPr lang="en-US" sz="1000" dirty="0">
                <a:latin typeface="+mj-lt"/>
              </a:rPr>
              <a:t>How to keep track of memory used by a procedure?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4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8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randSum</a:t>
            </a:r>
            <a:r>
              <a:rPr lang="en-US" dirty="0">
                <a:sym typeface="Wingdings" pitchFamily="2" charset="2"/>
              </a:rPr>
              <a:t>  rand</a:t>
            </a:r>
          </a:p>
          <a:p>
            <a:pPr lvl="1"/>
            <a:r>
              <a:rPr lang="en-US" dirty="0" err="1">
                <a:sym typeface="Wingdings" pitchFamily="2" charset="2"/>
              </a:rPr>
              <a:t>randSum</a:t>
            </a:r>
            <a:r>
              <a:rPr lang="en-US" dirty="0">
                <a:sym typeface="Wingdings" pitchFamily="2" charset="2"/>
              </a:rPr>
              <a:t> called multiple times, but in a loop, so each additional call doesn’t actually increase the depth</a:t>
            </a:r>
          </a:p>
          <a:p>
            <a:pPr lvl="0"/>
            <a:r>
              <a:rPr lang="en-US" dirty="0">
                <a:sym typeface="Wingdings" pitchFamily="2" charset="2"/>
              </a:rPr>
              <a:t>Answer: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is memory organized? We will focus on the stack right now.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4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9975" y="398463"/>
            <a:ext cx="2628900" cy="1971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39522" y="2497001"/>
            <a:ext cx="9916160" cy="2315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>
                <a:latin typeface="+mj-lt"/>
              </a:rPr>
              <a:t>Previously: memory is just one giant array of bytes.</a:t>
            </a:r>
          </a:p>
          <a:p>
            <a:r>
              <a:rPr lang="en-US" sz="1000" dirty="0">
                <a:latin typeface="+mj-lt"/>
              </a:rPr>
              <a:t>Actually apply some type of organization to which regions store what data</a:t>
            </a:r>
          </a:p>
          <a:p>
            <a:pPr lvl="1"/>
            <a:r>
              <a:rPr lang="en-US" sz="1000" dirty="0">
                <a:latin typeface="+mj-lt"/>
              </a:rPr>
              <a:t>Data types or use</a:t>
            </a:r>
          </a:p>
          <a:p>
            <a:pPr lvl="0"/>
            <a:r>
              <a:rPr lang="en-US" sz="1000" dirty="0">
                <a:latin typeface="+mj-lt"/>
              </a:rPr>
              <a:t>LHS: names</a:t>
            </a:r>
          </a:p>
          <a:p>
            <a:pPr lvl="0"/>
            <a:r>
              <a:rPr lang="en-US" sz="1000" dirty="0">
                <a:latin typeface="+mj-lt"/>
              </a:rPr>
              <a:t>RHS: what they hold</a:t>
            </a:r>
          </a:p>
          <a:p>
            <a:pPr lvl="0"/>
            <a:r>
              <a:rPr lang="en-US" sz="1000" dirty="0">
                <a:latin typeface="+mj-lt"/>
              </a:rPr>
              <a:t>Focus on stack for now, heap will come later.</a:t>
            </a:r>
          </a:p>
          <a:p>
            <a:pPr lvl="0"/>
            <a:r>
              <a:rPr lang="en-US" sz="1000" dirty="0">
                <a:latin typeface="+mj-lt"/>
              </a:rPr>
              <a:t>Lower 3 areas: static, size never changes during program.</a:t>
            </a:r>
          </a:p>
          <a:p>
            <a:pPr lvl="0"/>
            <a:r>
              <a:rPr lang="en-US" sz="1000" dirty="0">
                <a:latin typeface="+mj-lt"/>
              </a:rPr>
              <a:t>Stack and heap: will change in size, so we use all the rest of the space for them.</a:t>
            </a:r>
          </a:p>
          <a:p>
            <a:pPr lvl="1"/>
            <a:r>
              <a:rPr lang="en-US" sz="1000" dirty="0">
                <a:latin typeface="+mj-lt"/>
              </a:rPr>
              <a:t>Start them as far away as possible.</a:t>
            </a:r>
          </a:p>
          <a:p>
            <a:pPr lvl="1"/>
            <a:r>
              <a:rPr lang="en-US" sz="1000" dirty="0">
                <a:latin typeface="+mj-lt"/>
              </a:rPr>
              <a:t>Grow towards each other to maximize space.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4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9975" y="398463"/>
            <a:ext cx="2628900" cy="1971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39522" y="2497001"/>
            <a:ext cx="9916160" cy="2315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>
                <a:latin typeface="+mj-lt"/>
              </a:rPr>
              <a:t>Static data initialized when prog starts</a:t>
            </a:r>
          </a:p>
          <a:p>
            <a:r>
              <a:rPr lang="en-US" sz="1000" dirty="0">
                <a:latin typeface="+mj-lt"/>
              </a:rPr>
              <a:t>Heap managed by programmer</a:t>
            </a:r>
          </a:p>
          <a:p>
            <a:r>
              <a:rPr lang="en-US" sz="1000" dirty="0">
                <a:latin typeface="+mj-lt"/>
              </a:rPr>
              <a:t>Stack usually automatic, but we’ll have to look at how it works in assembly</a:t>
            </a:r>
          </a:p>
          <a:p>
            <a:r>
              <a:rPr lang="en-US" sz="1000" dirty="0">
                <a:latin typeface="+mj-lt"/>
              </a:rPr>
              <a:t>HW/OS enforces </a:t>
            </a:r>
            <a:r>
              <a:rPr lang="en-US" sz="1000" b="1" dirty="0">
                <a:latin typeface="+mj-lt"/>
              </a:rPr>
              <a:t>permissions</a:t>
            </a:r>
            <a:r>
              <a:rPr lang="en-US" sz="1000" dirty="0">
                <a:latin typeface="+mj-lt"/>
              </a:rPr>
              <a:t> on regions of memory</a:t>
            </a:r>
          </a:p>
          <a:p>
            <a:pPr lvl="1"/>
            <a:r>
              <a:rPr lang="en-US" sz="1000" dirty="0">
                <a:latin typeface="+mj-lt"/>
              </a:rPr>
              <a:t>Will talk about it more later in the course</a:t>
            </a:r>
          </a:p>
          <a:p>
            <a:pPr lvl="1"/>
            <a:r>
              <a:rPr lang="en-US" sz="1000" b="0" dirty="0">
                <a:latin typeface="+mj-lt"/>
              </a:rPr>
              <a:t>Example: wouldn’t want code to change during execution</a:t>
            </a:r>
          </a:p>
          <a:p>
            <a:pPr lvl="1"/>
            <a:r>
              <a:rPr lang="en-US" sz="1000" b="0" dirty="0">
                <a:latin typeface="+mj-lt"/>
              </a:rPr>
              <a:t>Permissions can be different based on the data type</a:t>
            </a:r>
          </a:p>
          <a:p>
            <a:pPr lvl="0"/>
            <a:r>
              <a:rPr lang="en-US" sz="1000" b="0" dirty="0" err="1">
                <a:latin typeface="+mj-lt"/>
              </a:rPr>
              <a:t>Segfaults</a:t>
            </a:r>
            <a:r>
              <a:rPr lang="en-US" sz="1000" b="0" dirty="0">
                <a:latin typeface="+mj-lt"/>
              </a:rPr>
              <a:t>: data that doesn’t exist yet, isn’t allocated, trying to write to RO, etc.</a:t>
            </a:r>
          </a:p>
          <a:p>
            <a:pPr lvl="0"/>
            <a:r>
              <a:rPr lang="en-US" sz="1000" b="0" dirty="0">
                <a:latin typeface="+mj-lt"/>
              </a:rPr>
              <a:t>A little counterintuitive: stack grows </a:t>
            </a:r>
            <a:r>
              <a:rPr lang="en-US" sz="1000" b="1" dirty="0">
                <a:latin typeface="+mj-lt"/>
              </a:rPr>
              <a:t>downwards.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4"/>
            <a:ext cx="3967821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Memory is still just an array</a:t>
            </a:r>
          </a:p>
          <a:p>
            <a:pPr lvl="1"/>
            <a:r>
              <a:rPr lang="en-US" sz="1000" dirty="0">
                <a:latin typeface="+mj-lt"/>
              </a:rPr>
              <a:t>But we treat the upper part like a </a:t>
            </a:r>
            <a:r>
              <a:rPr lang="en-US" sz="1000" b="1" dirty="0">
                <a:latin typeface="+mj-lt"/>
              </a:rPr>
              <a:t>stack that grows downwards</a:t>
            </a:r>
          </a:p>
          <a:p>
            <a:pPr lvl="1"/>
            <a:r>
              <a:rPr lang="en-US" sz="1000" b="0" dirty="0">
                <a:latin typeface="+mj-lt"/>
              </a:rPr>
              <a:t>Bottom of the stack has the highest address, top has the lowest </a:t>
            </a:r>
            <a:r>
              <a:rPr lang="en-US" sz="1000" b="0" dirty="0" err="1">
                <a:latin typeface="+mj-lt"/>
              </a:rPr>
              <a:t>adress</a:t>
            </a:r>
            <a:endParaRPr lang="en-US" sz="1000" b="0" dirty="0">
              <a:latin typeface="+mj-lt"/>
            </a:endParaRPr>
          </a:p>
          <a:p>
            <a:pPr lvl="0"/>
            <a:r>
              <a:rPr lang="en-US" sz="1000" b="1" dirty="0">
                <a:latin typeface="+mj-lt"/>
              </a:rPr>
              <a:t>Special register 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points at the lowest stack address, the top of the stack (still 8B, just happens to be address)</a:t>
            </a:r>
          </a:p>
          <a:p>
            <a:pPr lvl="1"/>
            <a:r>
              <a:rPr lang="en-US" sz="1000" dirty="0">
                <a:latin typeface="+mj-lt"/>
              </a:rPr>
              <a:t>All conceptual, nothing actually different about it</a:t>
            </a:r>
          </a:p>
          <a:p>
            <a:pPr lvl="1"/>
            <a:r>
              <a:rPr lang="en-US" sz="1000" dirty="0">
                <a:latin typeface="+mj-lt"/>
              </a:rPr>
              <a:t>Address will be the first thing to be popped off</a:t>
            </a:r>
          </a:p>
          <a:p>
            <a:pPr lvl="0"/>
            <a:r>
              <a:rPr lang="en-US" sz="1000" dirty="0">
                <a:latin typeface="+mj-lt"/>
              </a:rPr>
              <a:t>To grow the stack: subtract from </a:t>
            </a:r>
            <a:r>
              <a:rPr lang="en-US" sz="1000" dirty="0" err="1">
                <a:latin typeface="+mj-lt"/>
              </a:rPr>
              <a:t>rsp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To shrink: add to </a:t>
            </a:r>
            <a:r>
              <a:rPr lang="en-US" sz="1000" dirty="0" err="1">
                <a:latin typeface="+mj-lt"/>
              </a:rPr>
              <a:t>rsp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Remember: stacks only have 2 operations: </a:t>
            </a:r>
            <a:r>
              <a:rPr lang="en-US" sz="1000" b="1" dirty="0">
                <a:latin typeface="+mj-lt"/>
              </a:rPr>
              <a:t>push</a:t>
            </a:r>
            <a:r>
              <a:rPr lang="en-US" sz="1000" dirty="0">
                <a:latin typeface="+mj-lt"/>
              </a:rPr>
              <a:t> and </a:t>
            </a:r>
            <a:r>
              <a:rPr lang="en-US" sz="1000" b="1" dirty="0">
                <a:latin typeface="+mj-lt"/>
              </a:rPr>
              <a:t>pop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1163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Two special instructions to deal with the stack and </a:t>
            </a:r>
            <a:r>
              <a:rPr lang="en-US" sz="1000" dirty="0" err="1">
                <a:latin typeface="+mj-lt"/>
              </a:rPr>
              <a:t>rsp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dirty="0">
                <a:latin typeface="+mj-lt"/>
              </a:rPr>
              <a:t>Size specifier: can push different sizes of things onto the stack</a:t>
            </a:r>
          </a:p>
          <a:p>
            <a:pPr lvl="0"/>
            <a:r>
              <a:rPr lang="en-US" sz="1000" dirty="0">
                <a:latin typeface="+mj-lt"/>
              </a:rPr>
              <a:t>Push is single instruction, but actually does two things</a:t>
            </a:r>
          </a:p>
          <a:p>
            <a:pPr lvl="0"/>
            <a:r>
              <a:rPr lang="en-US" sz="1000" dirty="0">
                <a:latin typeface="+mj-lt"/>
              </a:rPr>
              <a:t>Order matters! Don’t want to overwrite old data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3967820" cy="344715"/>
          </a:xfrm>
          <a:prstGeom prst="rect">
            <a:avLst/>
          </a:prstGeom>
        </p:spPr>
        <p:txBody>
          <a:bodyPr lIns="91576" tIns="45788" rIns="91576" bIns="457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7082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Summer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7451" y="-2231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L11:  The Stack &amp; Procedures</a:t>
            </a:r>
          </a:p>
        </p:txBody>
      </p:sp>
    </p:spTree>
    <p:extLst>
      <p:ext uri="{BB962C8B-B14F-4D97-AF65-F5344CB8AC3E}">
        <p14:creationId xmlns:p14="http://schemas.microsoft.com/office/powerpoint/2010/main" val="7389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customXml" Target="../ink/ink3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70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7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hyperlink" Target="https://godbolt.org/g/cKKDZ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18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customXml" Target="../ink/ink5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190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10" Type="http://schemas.openxmlformats.org/officeDocument/2006/relationships/tags" Target="../tags/tag198.xml"/><Relationship Id="rId19" Type="http://schemas.openxmlformats.org/officeDocument/2006/relationships/image" Target="../media/image13.emf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3" Type="http://schemas.openxmlformats.org/officeDocument/2006/relationships/tags" Target="../tags/tag224.xml"/><Relationship Id="rId21" Type="http://schemas.openxmlformats.org/officeDocument/2006/relationships/customXml" Target="../ink/ink6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10" Type="http://schemas.openxmlformats.org/officeDocument/2006/relationships/tags" Target="../tags/tag231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241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10" Type="http://schemas.openxmlformats.org/officeDocument/2006/relationships/tags" Target="../tags/tag267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28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5.emf"/><Relationship Id="rId4" Type="http://schemas.openxmlformats.org/officeDocument/2006/relationships/tags" Target="../tags/tag281.xml"/><Relationship Id="rId9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3" Type="http://schemas.openxmlformats.org/officeDocument/2006/relationships/tags" Target="../tags/tag292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6.emf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customXml" Target="../ink/ink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17.emf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customXml" Target="../ink/ink9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notesSlide" Target="../notesSlides/notesSlide28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3" Type="http://schemas.openxmlformats.org/officeDocument/2006/relationships/tags" Target="../tags/tag333.xml"/><Relationship Id="rId21" Type="http://schemas.openxmlformats.org/officeDocument/2006/relationships/tags" Target="../tags/tag351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notesSlide" Target="../notesSlides/notesSlide29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tags" Target="../tags/tag350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tags" Target="../tags/tag3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notesSlide" Target="../notesSlides/notesSlide30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80.xml"/><Relationship Id="rId21" Type="http://schemas.openxmlformats.org/officeDocument/2006/relationships/tags" Target="../tags/tag398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" Type="http://schemas.openxmlformats.org/officeDocument/2006/relationships/tags" Target="../tags/tag405.xml"/><Relationship Id="rId21" Type="http://schemas.openxmlformats.org/officeDocument/2006/relationships/tags" Target="../tags/tag423.xml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tags" Target="../tags/tag422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notesSlide" Target="../notesSlides/notesSlide32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notesSlide" Target="../notesSlides/notesSlide34.xml"/><Relationship Id="rId3" Type="http://schemas.openxmlformats.org/officeDocument/2006/relationships/tags" Target="../tags/tag456.xml"/><Relationship Id="rId21" Type="http://schemas.openxmlformats.org/officeDocument/2006/relationships/tags" Target="../tags/tag474.xml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3" Type="http://schemas.openxmlformats.org/officeDocument/2006/relationships/tags" Target="../tags/tag480.xml"/><Relationship Id="rId21" Type="http://schemas.openxmlformats.org/officeDocument/2006/relationships/tags" Target="../tags/tag498.xml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notesSlide" Target="../notesSlides/notesSlide35.xml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26" Type="http://schemas.openxmlformats.org/officeDocument/2006/relationships/notesSlide" Target="../notesSlides/notesSlide36.xml"/><Relationship Id="rId3" Type="http://schemas.openxmlformats.org/officeDocument/2006/relationships/tags" Target="../tags/tag503.xml"/><Relationship Id="rId21" Type="http://schemas.openxmlformats.org/officeDocument/2006/relationships/tags" Target="../tags/tag521.xml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0" Type="http://schemas.openxmlformats.org/officeDocument/2006/relationships/tags" Target="../tags/tag520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24" Type="http://schemas.openxmlformats.org/officeDocument/2006/relationships/tags" Target="../tags/tag524.xml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23" Type="http://schemas.openxmlformats.org/officeDocument/2006/relationships/tags" Target="../tags/tag523.xml"/><Relationship Id="rId10" Type="http://schemas.openxmlformats.org/officeDocument/2006/relationships/tags" Target="../tags/tag510.xml"/><Relationship Id="rId19" Type="http://schemas.openxmlformats.org/officeDocument/2006/relationships/tags" Target="../tags/tag519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tags" Target="../tags/tag5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26" Type="http://schemas.openxmlformats.org/officeDocument/2006/relationships/customXml" Target="../ink/ink10.xml"/><Relationship Id="rId3" Type="http://schemas.openxmlformats.org/officeDocument/2006/relationships/tags" Target="../tags/tag527.xml"/><Relationship Id="rId21" Type="http://schemas.openxmlformats.org/officeDocument/2006/relationships/tags" Target="../tags/tag545.xml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notesSlide" Target="../notesSlides/notesSlide37.xml"/><Relationship Id="rId2" Type="http://schemas.openxmlformats.org/officeDocument/2006/relationships/tags" Target="../tags/tag526.xml"/><Relationship Id="rId16" Type="http://schemas.openxmlformats.org/officeDocument/2006/relationships/tags" Target="../tags/tag540.xml"/><Relationship Id="rId20" Type="http://schemas.openxmlformats.org/officeDocument/2006/relationships/tags" Target="../tags/tag544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tags" Target="../tags/tag547.xml"/><Relationship Id="rId10" Type="http://schemas.openxmlformats.org/officeDocument/2006/relationships/tags" Target="../tags/tag534.xml"/><Relationship Id="rId19" Type="http://schemas.openxmlformats.org/officeDocument/2006/relationships/tags" Target="../tags/tag543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tags" Target="../tags/tag546.xml"/><Relationship Id="rId27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image" Target="../media/image19.emf"/><Relationship Id="rId3" Type="http://schemas.openxmlformats.org/officeDocument/2006/relationships/tags" Target="../tags/tag550.xml"/><Relationship Id="rId21" Type="http://schemas.openxmlformats.org/officeDocument/2006/relationships/tags" Target="../tags/tag568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customXml" Target="../ink/ink11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tags" Target="../tags/tag567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notesSlide" Target="../notesSlides/notesSlide38.xml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57.xml"/><Relationship Id="rId19" Type="http://schemas.openxmlformats.org/officeDocument/2006/relationships/tags" Target="../tags/tag566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tags" Target="../tags/tag56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tags" Target="../tags/tag582.xml"/><Relationship Id="rId18" Type="http://schemas.openxmlformats.org/officeDocument/2006/relationships/notesSlide" Target="../notesSlides/notesSlide39.xml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10" Type="http://schemas.openxmlformats.org/officeDocument/2006/relationships/tags" Target="../tags/tag579.xml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wolfso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9.emf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customXml" Target="../ink/ink1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customXml" Target="../ink/ink2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The Stack &amp; Procedures</a:t>
            </a:r>
            <a:br>
              <a:rPr lang="en-US" dirty="0"/>
            </a:br>
            <a:r>
              <a:rPr lang="en-US" sz="2000" b="0" dirty="0"/>
              <a:t>CSE 351 Summer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1386840"/>
          </a:xfrm>
        </p:spPr>
        <p:txBody>
          <a:bodyPr numCol="3"/>
          <a:lstStyle/>
          <a:p>
            <a:pPr algn="l"/>
            <a:r>
              <a:rPr lang="en-US" sz="2000" b="1" dirty="0"/>
              <a:t>Instructor:</a:t>
            </a:r>
          </a:p>
          <a:p>
            <a:pPr algn="l"/>
            <a:r>
              <a:rPr lang="en-US" sz="2000" dirty="0"/>
              <a:t>Sam Wolfson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Corbin </a:t>
            </a:r>
            <a:r>
              <a:rPr lang="en-US" sz="2000" dirty="0" err="1"/>
              <a:t>Modica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Daniel Hsu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D62B0-F470-9446-9CCA-FA801AA11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207385"/>
            <a:ext cx="6324600" cy="32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 flipH="1">
            <a:off x="6108700" y="5257800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95351" y="4797425"/>
            <a:ext cx="2503699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b="0" dirty="0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%</a:t>
            </a:r>
            <a:r>
              <a:rPr lang="en-US" sz="2400" b="0" dirty="0" err="1">
                <a:solidFill>
                  <a:schemeClr val="tx1"/>
                </a:solidFill>
                <a:latin typeface="Anonymous Pro" panose="02060609030202000504" pitchFamily="49" charset="0"/>
                <a:cs typeface="Anonymous Pro Regular" charset="0"/>
                <a:sym typeface="Courier New Bold" charset="0"/>
              </a:rPr>
              <a:t>rsp</a:t>
            </a:r>
            <a:endParaRPr lang="en-US" sz="2400" b="0" dirty="0">
              <a:solidFill>
                <a:schemeClr val="tx1"/>
              </a:solidFill>
              <a:latin typeface="Anonymous Pro" panose="02060609030202000504" pitchFamily="49" charset="0"/>
              <a:cs typeface="Anonymous Pro Regular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41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30863" y="5635625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cs typeface="Calibri" panose="020F0502020204030204" pitchFamily="34" charset="0"/>
                <a:sym typeface="Calibri Bold Italic" charset="0"/>
              </a:rPr>
              <a:t>d</a:t>
            </a:r>
            <a:r>
              <a:rPr lang="en-US" i="1" dirty="0" err="1"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st</a:t>
            </a:r>
            <a:endParaRPr lang="en-US" i="1" dirty="0">
              <a:cs typeface="Calibri" panose="020F0502020204030204" pitchFamily="34" charset="0"/>
              <a:sym typeface="Courier New Bold" charset="0"/>
            </a:endParaRPr>
          </a:p>
          <a:p>
            <a:pPr marL="552450" lvl="1"/>
            <a:r>
              <a:rPr lang="en-US" dirty="0"/>
              <a:t>Load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Store value at </a:t>
            </a:r>
            <a:r>
              <a:rPr lang="en-US" i="1" dirty="0" err="1"/>
              <a:t>dst</a:t>
            </a:r>
            <a:endParaRPr lang="en-US" dirty="0"/>
          </a:p>
          <a:p>
            <a:pPr marL="552450" lvl="1"/>
            <a:r>
              <a:rPr lang="en-US" b="1" i="1" dirty="0"/>
              <a:t>Increment</a:t>
            </a:r>
            <a:r>
              <a:rPr lang="en-US" b="1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8</a:t>
            </a:r>
            <a:endParaRPr lang="en-US" sz="1000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Stores contents of top of stack </a:t>
            </a:r>
            <a:br>
              <a:rPr lang="en-US" sz="2000" dirty="0"/>
            </a:br>
            <a:r>
              <a:rPr lang="en-US" sz="2000" dirty="0"/>
              <a:t>into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/>
              <a:t> and adjust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4052" name="Rectangle 2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56275" y="1511300"/>
            <a:ext cx="1304925" cy="36703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4054" name="Group 2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040313" y="4706938"/>
            <a:ext cx="635000" cy="323850"/>
            <a:chOff x="0" y="0"/>
            <a:chExt cx="400" cy="204"/>
          </a:xfrm>
        </p:grpSpPr>
        <p:sp>
          <p:nvSpPr>
            <p:cNvPr id="4405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6" y="10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056" name="Rectangle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22" y="0"/>
              <a:ext cx="178" cy="204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+8</a:t>
              </a:r>
            </a:p>
          </p:txBody>
        </p:sp>
        <p:sp>
          <p:nvSpPr>
            <p:cNvPr id="44057" name="AutoShape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058" name="Rectangle 2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9" name="Rectangle 27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EFEF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1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2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761037" y="4553129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20"/>
            </p:custDataLst>
          </p:nvPr>
        </p:nvSpPr>
        <p:spPr>
          <a:xfrm>
            <a:off x="167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Those bits are still there; we’re just not using them.</a:t>
            </a:r>
          </a:p>
        </p:txBody>
      </p:sp>
      <p:cxnSp>
        <p:nvCxnSpPr>
          <p:cNvPr id="35" name="Straight Arrow Connector 34"/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 flipV="1">
            <a:off x="4419600" y="5027613"/>
            <a:ext cx="2002944" cy="131535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15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7" name="TextBox 36"/>
          <p:cNvSpPr txBox="1"/>
          <p:nvPr>
            <p:custDataLst>
              <p:tags r:id="rId23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907437-CD5F-1442-B806-D08EC05DEB0D}"/>
              </a:ext>
            </a:extLst>
          </p:cNvPr>
          <p:cNvSpPr/>
          <p:nvPr/>
        </p:nvSpPr>
        <p:spPr bwMode="auto">
          <a:xfrm>
            <a:off x="3271349" y="5419950"/>
            <a:ext cx="1426477" cy="356174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3132D0-DABB-6E47-95C0-D82AECDFF3B9}"/>
              </a:ext>
            </a:extLst>
          </p:cNvPr>
          <p:cNvSpPr txBox="1"/>
          <p:nvPr/>
        </p:nvSpPr>
        <p:spPr>
          <a:xfrm>
            <a:off x="2256669" y="536720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06D2B30-4E3A-6B41-863F-26A9620771B4}"/>
              </a:ext>
            </a:extLst>
          </p:cNvPr>
          <p:cNvCxnSpPr>
            <a:cxnSpLocks/>
          </p:cNvCxnSpPr>
          <p:nvPr/>
        </p:nvCxnSpPr>
        <p:spPr bwMode="auto">
          <a:xfrm flipV="1">
            <a:off x="4000139" y="5029201"/>
            <a:ext cx="2189877" cy="57792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triangle" w="med" len="med"/>
            <a:tailEnd type="non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" name="Ink 1"/>
              <p14:cNvContentPartPr/>
              <p14:nvPr/>
            </p14:nvContentPartPr>
            <p14:xfrm>
              <a:off x="4212360" y="4673160"/>
              <a:ext cx="2243520" cy="101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95800" y="4656600"/>
                <a:ext cx="2272680" cy="10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65176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dirty="0"/>
              <a:t> must know where to find </a:t>
            </a:r>
            <a:r>
              <a:rPr lang="en-US" sz="2400" dirty="0" err="1"/>
              <a:t>args</a:t>
            </a:r>
            <a:endParaRPr lang="en-US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must know where to find </a:t>
            </a:r>
            <a:r>
              <a:rPr lang="en-US" sz="2400" i="1" dirty="0"/>
              <a:t>return </a:t>
            </a:r>
            <a:r>
              <a:rPr lang="en-US" sz="2400" i="1" u="sng" dirty="0"/>
              <a:t>address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Caller</a:t>
            </a:r>
            <a:r>
              <a:rPr lang="en-US" sz="2400" b="1" dirty="0"/>
              <a:t> </a:t>
            </a:r>
            <a:r>
              <a:rPr lang="en-US" sz="2400" dirty="0"/>
              <a:t>must know where to find </a:t>
            </a:r>
            <a:r>
              <a:rPr lang="en-US" sz="2400" i="1" dirty="0"/>
              <a:t>return </a:t>
            </a:r>
            <a:r>
              <a:rPr lang="en-US" sz="2400" i="1" u="sng" dirty="0"/>
              <a:t>value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Caller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run on same CPU, so use the same registers</a:t>
            </a:r>
          </a:p>
          <a:p>
            <a:pPr lvl="1"/>
            <a:r>
              <a:rPr lang="en-US" sz="2000" dirty="0"/>
              <a:t>How do we deal with register reuse?</a:t>
            </a:r>
          </a:p>
          <a:p>
            <a:r>
              <a:rPr lang="en-US" sz="2400" dirty="0"/>
              <a:t>Unneeded steps can be skipped (</a:t>
            </a:r>
            <a:r>
              <a:rPr lang="en-US" sz="2400" i="1" dirty="0"/>
              <a:t>e.g.</a:t>
            </a:r>
            <a:r>
              <a:rPr lang="en-US" sz="2400" dirty="0"/>
              <a:t> no arguments)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280160"/>
            <a:ext cx="2377440" cy="2270517"/>
            <a:chOff x="1645920" y="1280160"/>
            <a:chExt cx="2377440" cy="2270517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4592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45920" y="173736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endParaRPr lang="en-US" sz="1600" b="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7760" y="1828800"/>
            <a:ext cx="2377440" cy="1778074"/>
            <a:chOff x="4937760" y="1828800"/>
            <a:chExt cx="2377440" cy="1778074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37760" y="2286000"/>
              <a:ext cx="2377440" cy="13208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4821" y="1320874"/>
            <a:ext cx="2757899" cy="2062406"/>
            <a:chOff x="2454821" y="1320874"/>
            <a:chExt cx="2757899" cy="2062406"/>
          </a:xfrm>
        </p:grpSpPr>
        <p:cxnSp>
          <p:nvCxnSpPr>
            <p:cNvPr id="20" name="Straight Arrow Connector 19"/>
            <p:cNvCxnSpPr/>
            <p:nvPr>
              <p:custDataLst>
                <p:tags r:id="rId3"/>
              </p:custDataLst>
            </p:nvPr>
          </p:nvCxnSpPr>
          <p:spPr bwMode="auto">
            <a:xfrm flipH="1" flipV="1">
              <a:off x="3246120" y="2651760"/>
              <a:ext cx="1729740" cy="7315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3901440" y="1320874"/>
              <a:ext cx="1311280" cy="1000454"/>
              <a:chOff x="3901440" y="1320874"/>
              <a:chExt cx="1311280" cy="1000454"/>
            </a:xfrm>
          </p:grpSpPr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154" y="1320874"/>
                <a:ext cx="126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660066"/>
                    </a:solidFill>
                    <a:latin typeface="Calibri" pitchFamily="34" charset="0"/>
                  </a:rPr>
                  <a:t>procedures</a:t>
                </a:r>
              </a:p>
            </p:txBody>
          </p:sp>
          <p:cxnSp>
            <p:nvCxnSpPr>
              <p:cNvPr id="4" name="Straight Arrow Connector 3"/>
              <p:cNvCxnSpPr/>
              <p:nvPr>
                <p:custDataLst>
                  <p:tags r:id="rId6"/>
                </p:custDataLst>
              </p:nvPr>
            </p:nvCxnSpPr>
            <p:spPr bwMode="auto">
              <a:xfrm flipH="1">
                <a:off x="3901440" y="1631635"/>
                <a:ext cx="3048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>
                <p:custDataLst>
                  <p:tags r:id="rId7"/>
                </p:custDataLst>
              </p:nvPr>
            </p:nvCxnSpPr>
            <p:spPr bwMode="auto">
              <a:xfrm>
                <a:off x="4846320" y="1634631"/>
                <a:ext cx="259080" cy="686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" name="Straight Arrow Connector 33"/>
            <p:cNvCxnSpPr/>
            <p:nvPr>
              <p:custDataLst>
                <p:tags r:id="rId4"/>
              </p:custDataLst>
            </p:nvPr>
          </p:nvCxnSpPr>
          <p:spPr bwMode="auto">
            <a:xfrm>
              <a:off x="2454821" y="2400489"/>
              <a:ext cx="2514600" cy="457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75" y="4389120"/>
            <a:ext cx="8366125" cy="201168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convention</a:t>
            </a:r>
            <a:r>
              <a:rPr lang="en-US" sz="2400" dirty="0"/>
              <a:t> of where to leave/find things is called the calling convention (or procedure call linkage)</a:t>
            </a:r>
          </a:p>
          <a:p>
            <a:pPr lvl="1"/>
            <a:r>
              <a:rPr lang="en-US" sz="2000" dirty="0"/>
              <a:t>Details vary between systems</a:t>
            </a:r>
          </a:p>
          <a:p>
            <a:pPr lvl="1"/>
            <a:r>
              <a:rPr lang="en-US" sz="2000" dirty="0"/>
              <a:t>We will see the convention for </a:t>
            </a:r>
            <a:r>
              <a:rPr lang="en-US" sz="2000" u="sng" dirty="0"/>
              <a:t>x86-64/Linux</a:t>
            </a:r>
            <a:r>
              <a:rPr lang="en-US" sz="2000" dirty="0"/>
              <a:t> in detail</a:t>
            </a:r>
          </a:p>
          <a:p>
            <a:pPr lvl="1"/>
            <a:r>
              <a:rPr lang="en-US" sz="2000" dirty="0"/>
              <a:t>What could happen if our program didn’t follow these conventions?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280160"/>
            <a:ext cx="2377440" cy="2516738"/>
            <a:chOff x="1828800" y="1280160"/>
            <a:chExt cx="2377440" cy="2516738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1737360"/>
              <a:ext cx="2377440" cy="2059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1828800"/>
            <a:ext cx="2377440" cy="2270517"/>
            <a:chOff x="4937760" y="1828800"/>
            <a:chExt cx="2377440" cy="2270517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7760" y="228600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cxnSp>
        <p:nvCxnSpPr>
          <p:cNvPr id="20" name="Straight Arrow Connector 19"/>
          <p:cNvCxnSpPr/>
          <p:nvPr>
            <p:custDataLst>
              <p:tags r:id="rId3"/>
            </p:custDataLst>
          </p:nvPr>
        </p:nvCxnSpPr>
        <p:spPr bwMode="auto">
          <a:xfrm flipH="1" flipV="1">
            <a:off x="3210059" y="2927355"/>
            <a:ext cx="1783080" cy="9753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>
            <p:custDataLst>
              <p:tags r:id="rId4"/>
            </p:custDataLst>
          </p:nvPr>
        </p:nvCxnSpPr>
        <p:spPr bwMode="auto">
          <a:xfrm flipV="1">
            <a:off x="2438400" y="2485347"/>
            <a:ext cx="2542032" cy="1362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1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Code Example (Preview)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%rdx,%rbx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97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Compiler Explorer:</a:t>
            </a:r>
          </a:p>
          <a:p>
            <a:r>
              <a:rPr lang="en-US" sz="2000" b="0" dirty="0">
                <a:latin typeface="Calibri" pitchFamily="34" charset="0"/>
                <a:hlinkClick r:id="rId9"/>
              </a:rPr>
              <a:t>https://godbolt.org/g/cKKDZn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  <a:endParaRPr lang="en-US" sz="2000" i="1" dirty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address:</a:t>
            </a:r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instruction immediately after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400549: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	</a:t>
            </a:r>
            <a:r>
              <a:rPr lang="en-US" sz="2000" dirty="0"/>
              <a:t>Return address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return: 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Pop return address from 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35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next instruction</a:t>
            </a:r>
          </a:p>
          <a:p>
            <a:r>
              <a:rPr lang="en-US" sz="1800" b="0" dirty="0">
                <a:latin typeface="Calibri" pitchFamily="34" charset="0"/>
              </a:rPr>
              <a:t>happens to be a move,</a:t>
            </a:r>
          </a:p>
          <a:p>
            <a:r>
              <a:rPr lang="en-US" sz="1800" b="0" dirty="0">
                <a:latin typeface="Calibri" pitchFamily="34" charset="0"/>
              </a:rPr>
              <a:t>but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213920" y="2629800"/>
              <a:ext cx="4595040" cy="302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8080" y="2616120"/>
                <a:ext cx="4625280" cy="30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30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Call</a:t>
            </a:r>
            <a:r>
              <a:rPr lang="en-US" dirty="0"/>
              <a:t> Example </a:t>
            </a:r>
            <a:r>
              <a:rPr lang="en-US" sz="2400" dirty="0"/>
              <a:t>(step 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22" name="Straight Arrow Connector 21"/>
          <p:cNvCxnSpPr>
            <a:stCxn id="11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693444" y="2456688"/>
            <a:ext cx="1707356" cy="22296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486400" y="1371600"/>
            <a:ext cx="2260600" cy="3505200"/>
            <a:chOff x="5334000" y="381000"/>
            <a:chExt cx="2260600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5472112" y="2895600"/>
              <a:ext cx="2122488" cy="381000"/>
              <a:chOff x="5472112" y="2895600"/>
              <a:chExt cx="2122488" cy="381000"/>
            </a:xfrm>
          </p:grpSpPr>
          <p:sp>
            <p:nvSpPr>
              <p:cNvPr id="12" name="Rectangle 9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248400" y="2895600"/>
                <a:ext cx="13462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4" name="Rectangle 3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472112" y="28956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1000"/>
              <a:ext cx="2260600" cy="1905000"/>
              <a:chOff x="5334000" y="381000"/>
              <a:chExt cx="2260600" cy="1905000"/>
            </a:xfrm>
          </p:grpSpPr>
          <p:sp>
            <p:nvSpPr>
              <p:cNvPr id="18" name="Rectangle 15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48400" y="381000"/>
                <a:ext cx="1346200" cy="1905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</p:txBody>
          </p:sp>
          <p:sp>
            <p:nvSpPr>
              <p:cNvPr id="25" name="Rectangle 10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4000" y="1898904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6" name="Rectangle 11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34000" y="1524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0x128</a:t>
                </a:r>
              </a:p>
            </p:txBody>
          </p:sp>
          <p:sp>
            <p:nvSpPr>
              <p:cNvPr id="27" name="Rectangle 12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334000" y="1143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0x130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72112" y="3505200"/>
              <a:ext cx="2122488" cy="381000"/>
              <a:chOff x="5472112" y="3505200"/>
              <a:chExt cx="2122488" cy="381000"/>
            </a:xfrm>
          </p:grpSpPr>
          <p:sp>
            <p:nvSpPr>
              <p:cNvPr id="11" name="Rectangle 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248400" y="3505200"/>
                <a:ext cx="1346200" cy="381000"/>
              </a:xfrm>
              <a:prstGeom prst="rect">
                <a:avLst/>
              </a:prstGeom>
              <a:solidFill>
                <a:srgbClr val="FFCCCC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0x400544</a:t>
                </a:r>
              </a:p>
            </p:txBody>
          </p:sp>
          <p:sp>
            <p:nvSpPr>
              <p:cNvPr id="29" name="Rectangle 4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472112" y="35052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%rip</a:t>
                </a:r>
              </a:p>
            </p:txBody>
          </p:sp>
        </p:grpSp>
      </p:grpSp>
      <p:sp>
        <p:nvSpPr>
          <p:cNvPr id="20" name="Arc 19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46858" y="925324"/>
            <a:ext cx="1173142" cy="44627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2679840" y="2034000"/>
              <a:ext cx="5342760" cy="319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64000" y="2017800"/>
                <a:ext cx="5374080" cy="32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3"/>
            </p:custDataLst>
          </p:nvPr>
        </p:nvCxnSpPr>
        <p:spPr bwMode="auto">
          <a:xfrm flipH="1" flipV="1">
            <a:off x="4343400" y="2678430"/>
            <a:ext cx="2049354" cy="7917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17" name="Rectangle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Call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22" name="Straight Arrow Connector 21"/>
          <p:cNvCxnSpPr>
            <a:stCxn id="28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267200" y="4495800"/>
            <a:ext cx="21336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4" name="Rectangle 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5" name="Rectangle 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0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1" name="Rectangle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2" name="Rectangle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3" name="Rectangle 1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28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0x400550</a:t>
              </a:r>
            </a:p>
          </p:txBody>
        </p:sp>
        <p:sp>
          <p:nvSpPr>
            <p:cNvPr id="29" name="Rectangle 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20" name="Arc 19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Rectangle 1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46858" y="925324"/>
            <a:ext cx="1173142" cy="44627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4592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22" name="Straight Arrow Connector 21"/>
          <p:cNvCxnSpPr>
            <a:stCxn id="44" idx="1"/>
          </p:cNvCxnSpPr>
          <p:nvPr>
            <p:custDataLst>
              <p:tags r:id="rId5"/>
            </p:custDataLst>
          </p:nvPr>
        </p:nvCxnSpPr>
        <p:spPr bwMode="auto">
          <a:xfrm flipH="1">
            <a:off x="2590800" y="4686300"/>
            <a:ext cx="3810000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3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343400" y="2678430"/>
            <a:ext cx="2057400" cy="788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33" name="Rectangle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6" name="Rectangle 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7" name="Rectangle 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9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0" name="Rectangle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41" name="Rectangle 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42" name="Rectangle 1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44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0x400557</a:t>
              </a:r>
            </a:p>
          </p:txBody>
        </p:sp>
        <p:sp>
          <p:nvSpPr>
            <p:cNvPr id="45" name="Rectangle 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46" name="Arc 45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Rectangle 1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46858" y="925324"/>
            <a:ext cx="1173142" cy="44627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2254680" y="2762280"/>
              <a:ext cx="6259680" cy="345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8120" y="2746800"/>
                <a:ext cx="6290640" cy="34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6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due TONIGHT Wednesday (7/17)</a:t>
            </a:r>
          </a:p>
          <a:p>
            <a:r>
              <a:rPr lang="en-US" dirty="0"/>
              <a:t>Lab 2 (x86-64) due Monday (7/22)</a:t>
            </a:r>
          </a:p>
          <a:p>
            <a:r>
              <a:rPr lang="en-US" dirty="0"/>
              <a:t>Homework 3, coming soon</a:t>
            </a:r>
          </a:p>
          <a:p>
            <a:pPr lvl="1"/>
            <a:r>
              <a:rPr lang="en-US" dirty="0"/>
              <a:t>On midterm material, but due after the midterm</a:t>
            </a:r>
          </a:p>
          <a:p>
            <a:r>
              <a:rPr lang="en-US" dirty="0"/>
              <a:t>Section tomorrow on Assembly and GDB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Bring your laptops!</a:t>
            </a:r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(Fri 7/26, 10:50-11:50am)</a:t>
            </a:r>
          </a:p>
          <a:p>
            <a:pPr lvl="1"/>
            <a:r>
              <a:rPr lang="en-US" dirty="0"/>
              <a:t>You are allowed one double-sided, </a:t>
            </a:r>
            <a:r>
              <a:rPr lang="en-US" i="1" dirty="0"/>
              <a:t>handwritten</a:t>
            </a:r>
            <a:r>
              <a:rPr lang="en-US" dirty="0"/>
              <a:t> 8.5x11” sheet of notes</a:t>
            </a:r>
          </a:p>
          <a:p>
            <a:pPr lvl="1"/>
            <a:r>
              <a:rPr lang="en-US" dirty="0"/>
              <a:t>Find a study group! Look at past exams!</a:t>
            </a:r>
          </a:p>
          <a:p>
            <a:pPr lvl="1"/>
            <a:r>
              <a:rPr lang="en-US" dirty="0"/>
              <a:t>Review session: Wednesday, 7/24, 4-6pm, location TBD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19" name="Rectangle 1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>
            <a:stCxn id="36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267200" y="2743200"/>
            <a:ext cx="2133600" cy="1943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28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9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1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2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3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4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36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7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38" name="Arc 37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ectangle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46858" y="925324"/>
            <a:ext cx="1173142" cy="44627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4255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Registers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NOT in Memory</a:t>
            </a:r>
            <a:r>
              <a:rPr lang="en-US" sz="2400" dirty="0"/>
              <a:t>)</a:t>
            </a:r>
            <a:r>
              <a:rPr lang="en-US" dirty="0"/>
              <a:t>		  Stack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Memory</a:t>
            </a:r>
            <a:r>
              <a:rPr lang="en-US" sz="2400" dirty="0"/>
              <a:t>)</a:t>
            </a:r>
            <a:endParaRPr lang="en-US" dirty="0"/>
          </a:p>
          <a:p>
            <a:r>
              <a:rPr lang="en-US" sz="2400" dirty="0"/>
              <a:t>First 6 arguments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r>
              <a:rPr lang="en-US" sz="2400" dirty="0"/>
              <a:t>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14400" y="246888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914400" y="2926794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14400" y="3384708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9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914400" y="3834076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914400" y="4274898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%r8</a:t>
            </a:r>
          </a:p>
        </p:txBody>
      </p:sp>
      <p:sp>
        <p:nvSpPr>
          <p:cNvPr id="11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4732807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%r9</a:t>
            </a:r>
          </a:p>
        </p:txBody>
      </p:sp>
      <p:grpSp>
        <p:nvGrpSpPr>
          <p:cNvPr id="12" name="Group 11"/>
          <p:cNvGrpSpPr/>
          <p:nvPr>
            <p:custDataLst>
              <p:tags r:id="rId7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3" name="Rectangle 1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</a:p>
          </p:txBody>
        </p:sp>
        <p:sp>
          <p:nvSpPr>
            <p:cNvPr id="14" name="Rectangle 1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  <p:sp>
          <p:nvSpPr>
            <p:cNvPr id="15" name="Rectangle 1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</a:p>
          </p:txBody>
        </p:sp>
        <p:sp>
          <p:nvSpPr>
            <p:cNvPr id="16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High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Low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440" y="2450592"/>
            <a:ext cx="1098699" cy="22860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800" i="1" u="sng" dirty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sz="2800" b="0" i="1" dirty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</a:pPr>
            <a:r>
              <a:rPr lang="en-US" sz="2800" i="1" u="sng" dirty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sz="2800" b="0" i="1" dirty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</a:pPr>
            <a:r>
              <a:rPr lang="en-US" sz="2800" i="1" u="sng" dirty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sz="2800" b="0" i="1" dirty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</a:pPr>
            <a:r>
              <a:rPr lang="en-US" sz="2800" i="1" u="sng" dirty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sz="2800" b="0" i="1" dirty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</a:pPr>
            <a:r>
              <a:rPr lang="en-US" sz="2800" b="0" i="1" dirty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sz="2800" i="1" u="sng" dirty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sz="2800" i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2800" i="1" u="sng" dirty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800" y="54687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itchFamily="34" charset="0"/>
              </a:rPr>
              <a:t>Only allocate stack space when needed</a:t>
            </a:r>
          </a:p>
        </p:txBody>
      </p:sp>
      <p:sp>
        <p:nvSpPr>
          <p:cNvPr id="24" name="Rectangle 23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914400" y="557784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Return 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By convention, values returned by procedures are placed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Choice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must make sure to save the contents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before calling a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returns a value</a:t>
            </a:r>
          </a:p>
          <a:p>
            <a:pPr lvl="1"/>
            <a:r>
              <a:rPr lang="en-US" dirty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places return value into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Any type that can fit in 8 bytes – integer, float, pointer, etc.</a:t>
            </a:r>
          </a:p>
          <a:p>
            <a:pPr lvl="1"/>
            <a:r>
              <a:rPr lang="en-US" dirty="0"/>
              <a:t>For return values greater than 8 bytes, best to return a </a:t>
            </a:r>
            <a:r>
              <a:rPr lang="en-US" i="1" dirty="0"/>
              <a:t>pointer</a:t>
            </a:r>
            <a:r>
              <a:rPr lang="en-US" dirty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/>
              <a:t>Upon return, </a:t>
            </a: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finds the return value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Data Flow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%rdx,%rbx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  <a:endParaRPr lang="en-US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468080" y="1706040"/>
              <a:ext cx="6521760" cy="4280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3680" y="1690560"/>
                <a:ext cx="6552360" cy="43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0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support recursion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C, Java, most modern languages</a:t>
            </a:r>
          </a:p>
          <a:p>
            <a:pPr lvl="1"/>
            <a:r>
              <a:rPr lang="en-US" dirty="0"/>
              <a:t>Code must be </a:t>
            </a:r>
            <a:r>
              <a:rPr lang="en-US" i="1" u="sng" dirty="0">
                <a:solidFill>
                  <a:srgbClr val="CC0000"/>
                </a:solidFill>
              </a:rPr>
              <a:t>re-entrant</a:t>
            </a:r>
            <a:endParaRPr lang="en-US" u="sng" dirty="0">
              <a:solidFill>
                <a:srgbClr val="CC0000"/>
              </a:solidFill>
            </a:endParaRPr>
          </a:p>
          <a:p>
            <a:pPr lvl="2"/>
            <a:r>
              <a:rPr lang="en-US" dirty="0"/>
              <a:t>Multiple simultaneous instantiations of single procedure</a:t>
            </a:r>
          </a:p>
          <a:p>
            <a:pPr lvl="1"/>
            <a:r>
              <a:rPr lang="en-US" dirty="0"/>
              <a:t>Need 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/>
              <a:t>Arguments, local variables, </a:t>
            </a:r>
            <a:r>
              <a:rPr lang="en-US"/>
              <a:t>return address</a:t>
            </a:r>
            <a:endParaRPr lang="en-US" dirty="0"/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/>
              <a:t>Stack discipline</a:t>
            </a:r>
          </a:p>
          <a:p>
            <a:pPr lvl="1"/>
            <a:r>
              <a:rPr lang="en-US" dirty="0"/>
              <a:t>State for a given procedure needed for a limited time</a:t>
            </a:r>
          </a:p>
          <a:p>
            <a:pPr lvl="2"/>
            <a:r>
              <a:rPr lang="en-US" dirty="0"/>
              <a:t>Starting from when it is called to when it returns</a:t>
            </a:r>
          </a:p>
          <a:p>
            <a:pPr lvl="1"/>
            <a:r>
              <a:rPr lang="en-US" dirty="0"/>
              <a:t>Callee always returns before caller does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Call 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>
                <a:latin typeface="Calibri" pitchFamily="34" charset="0"/>
              </a:rPr>
              <a:t>Procedure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6484680" y="1643760"/>
              <a:ext cx="2322720" cy="415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2440" y="1629720"/>
                <a:ext cx="2349000" cy="417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410832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3942360" y="703440"/>
              <a:ext cx="4003920" cy="148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26880" y="687240"/>
                <a:ext cx="4035960" cy="15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2) 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0234785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10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3)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78355159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4) 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2734048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5) 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40270014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6)  Return from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8379447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7)  Return from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17837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9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8)  Return from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2572337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9) 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1623777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10)  Return from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3295834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7761600" y="4267800"/>
              <a:ext cx="502920" cy="265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47200" y="4251600"/>
                <a:ext cx="532080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11)  Return from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9879592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988920" y="1042560"/>
              <a:ext cx="4716000" cy="480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9560" y="1031400"/>
                <a:ext cx="4741920" cy="48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4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Extra arguments 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/>
          </a:p>
          <a:p>
            <a:r>
              <a:rPr lang="en-US" sz="2400" dirty="0"/>
              <a:t>Current/</a:t>
            </a:r>
            <a:r>
              <a:rPr lang="en-US" sz="2400" dirty="0">
                <a:solidFill>
                  <a:srgbClr val="FF0000"/>
                </a:solidFill>
              </a:rPr>
              <a:t>Callee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  <a:endParaRPr lang="en-US" sz="2000" dirty="0"/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Saved register context</a:t>
            </a:r>
            <a:br>
              <a:rPr lang="en-US" sz="2000" dirty="0"/>
            </a:br>
            <a:r>
              <a:rPr lang="en-US" sz="2000" dirty="0"/>
              <a:t>(when reusing registers)</a:t>
            </a:r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/>
              <a:t>(If can’t be kept in registers)</a:t>
            </a:r>
          </a:p>
          <a:p>
            <a:pPr marL="552450" lvl="1"/>
            <a:r>
              <a:rPr lang="en-US" sz="2000" dirty="0"/>
              <a:t>“Argument build” area</a:t>
            </a:r>
            <a:br>
              <a:rPr lang="en-US" sz="2000" dirty="0"/>
            </a:br>
            <a:r>
              <a:rPr lang="en-US" sz="2000" dirty="0"/>
              <a:t>(If </a:t>
            </a:r>
            <a:r>
              <a:rPr lang="en-US" sz="2000" dirty="0" err="1"/>
              <a:t>callee</a:t>
            </a:r>
            <a:r>
              <a:rPr lang="en-US" sz="2000" dirty="0"/>
              <a:t> needs to call another function -parameters for function about to call, if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42961" y="197961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Mechanisms required for </a:t>
            </a:r>
            <a:r>
              <a:rPr lang="en-US" i="1" dirty="0"/>
              <a:t>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48640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Passing control</a:t>
            </a:r>
          </a:p>
          <a:p>
            <a:pPr lvl="1"/>
            <a:r>
              <a:rPr lang="en-US" sz="2000" dirty="0"/>
              <a:t>To beginning of procedure code</a:t>
            </a:r>
          </a:p>
          <a:p>
            <a:pPr lvl="1"/>
            <a:r>
              <a:rPr lang="en-US" sz="2000" dirty="0"/>
              <a:t>Back to return point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Passing data</a:t>
            </a:r>
          </a:p>
          <a:p>
            <a:pPr lvl="1"/>
            <a:r>
              <a:rPr lang="en-US" sz="2000" dirty="0"/>
              <a:t>Procedure arguments</a:t>
            </a:r>
          </a:p>
          <a:p>
            <a:pPr lvl="1"/>
            <a:r>
              <a:rPr lang="en-US" sz="2000" dirty="0"/>
              <a:t>Return value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Memory management</a:t>
            </a:r>
          </a:p>
          <a:p>
            <a:pPr lvl="1"/>
            <a:r>
              <a:rPr lang="en-US" sz="2000" dirty="0"/>
              <a:t>Allocate during procedure execution</a:t>
            </a:r>
          </a:p>
          <a:p>
            <a:pPr lvl="1"/>
            <a:r>
              <a:rPr lang="en-US" sz="2000" dirty="0"/>
              <a:t>De-allocate upon return</a:t>
            </a:r>
          </a:p>
          <a:p>
            <a:r>
              <a:rPr lang="en-US" sz="2400" dirty="0"/>
              <a:t>All implemented with machine instructions!</a:t>
            </a:r>
          </a:p>
          <a:p>
            <a:pPr lvl="1"/>
            <a:r>
              <a:rPr lang="en-US" sz="2000" dirty="0"/>
              <a:t>An x86-64 procedure uses only those mechanisms required for that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9800" y="1343138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9800" y="3933938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5562600" y="2377440"/>
            <a:ext cx="2804160" cy="3385298"/>
            <a:chOff x="5334000" y="2024902"/>
            <a:chExt cx="2804160" cy="3385298"/>
          </a:xfrm>
        </p:grpSpPr>
        <p:sp>
          <p:nvSpPr>
            <p:cNvPr id="10" name="Arc 9"/>
            <p:cNvSpPr/>
            <p:nvPr>
              <p:custDataLst>
                <p:tags r:id="rId11"/>
              </p:custDataLst>
            </p:nvPr>
          </p:nvSpPr>
          <p:spPr bwMode="auto">
            <a:xfrm>
              <a:off x="6492240" y="2024902"/>
              <a:ext cx="1645920" cy="2286000"/>
            </a:xfrm>
            <a:prstGeom prst="arc">
              <a:avLst>
                <a:gd name="adj1" fmla="val 16200000"/>
                <a:gd name="adj2" fmla="val 44115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rc 10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5334000" y="2301240"/>
              <a:ext cx="1371600" cy="3108960"/>
            </a:xfrm>
            <a:prstGeom prst="arc">
              <a:avLst>
                <a:gd name="adj1" fmla="val 16200000"/>
                <a:gd name="adj2" fmla="val 544011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6438900" y="2489000"/>
            <a:ext cx="990600" cy="3200400"/>
            <a:chOff x="6248400" y="2133600"/>
            <a:chExt cx="990600" cy="3200400"/>
          </a:xfrm>
        </p:grpSpPr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7010400" y="2133600"/>
              <a:ext cx="228600" cy="152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 flipV="1">
              <a:off x="6248400" y="2133600"/>
              <a:ext cx="91440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3640" y="4772138"/>
            <a:ext cx="1463040" cy="329184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following questions about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is run (assume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stored on the Stack):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Higher/larger address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many total stack frames </a:t>
            </a:r>
            <a:br>
              <a:rPr lang="en-US" dirty="0"/>
            </a:br>
            <a:r>
              <a:rPr lang="en-US" dirty="0"/>
              <a:t>are </a:t>
            </a:r>
            <a:r>
              <a:rPr lang="en-US" i="1" dirty="0"/>
              <a:t>created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the maximum </a:t>
            </a:r>
            <a:r>
              <a:rPr lang="en-US" i="1" dirty="0"/>
              <a:t>depth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(# of frames) of the Stack?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3;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x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(“x = %d\n”, 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291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rand()</a:t>
            </a:r>
            <a:r>
              <a:rPr lang="en-US" sz="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 + y;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240" y="489792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Vote only on 3</a:t>
            </a:r>
            <a:r>
              <a:rPr lang="en-US" sz="2000" b="0" baseline="30000" dirty="0">
                <a:latin typeface="Calibri" pitchFamily="34" charset="0"/>
              </a:rPr>
              <a:t>rd</a:t>
            </a:r>
            <a:r>
              <a:rPr lang="en-US" sz="2000" b="0" dirty="0">
                <a:latin typeface="Calibri" pitchFamily="34" charset="0"/>
              </a:rPr>
              <a:t> question at </a:t>
            </a:r>
            <a:r>
              <a:rPr lang="en-US" sz="2000" b="0" dirty="0">
                <a:latin typeface="Calibri" pitchFamily="34" charset="0"/>
                <a:hlinkClick r:id="rId3"/>
              </a:rPr>
              <a:t>http://pollev.com/wolfson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6072515"/>
            <a:ext cx="3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A.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99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B.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C.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3399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D.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285640" y="2153880"/>
              <a:ext cx="6270480" cy="4497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160" y="2137320"/>
                <a:ext cx="6299640" cy="45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0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Simplified Memory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59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5105400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large constants (</a:t>
            </a:r>
            <a:r>
              <a:rPr lang="en-US" sz="1500" i="1" dirty="0">
                <a:latin typeface="Calibri" panose="020F0502020204030204" pitchFamily="34" charset="0"/>
              </a:rPr>
              <a:t>e.g.</a:t>
            </a:r>
            <a:r>
              <a:rPr lang="en-US" sz="1500" dirty="0">
                <a:latin typeface="Calibri" panose="020F0502020204030204" pitchFamily="34" charset="0"/>
              </a:rPr>
              <a:t> “example”)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4191000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i="1" dirty="0">
                <a:latin typeface="Calibri" panose="020F0502020204030204" pitchFamily="34" charset="0"/>
              </a:rPr>
              <a:t>static</a:t>
            </a:r>
            <a:r>
              <a:rPr lang="en-US" sz="1500" dirty="0">
                <a:latin typeface="Calibri" panose="020F0502020204030204" pitchFamily="34" charset="0"/>
              </a:rPr>
              <a:t> variables</a:t>
            </a:r>
          </a:p>
          <a:p>
            <a:r>
              <a:rPr lang="en-US" sz="1500" dirty="0">
                <a:latin typeface="Calibri" panose="020F0502020204030204" pitchFamily="34" charset="0"/>
              </a:rPr>
              <a:t>(including global variables (C))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276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variables allocated with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i="1" dirty="0">
                <a:latin typeface="Calibri" panose="020F0502020204030204" pitchFamily="34" charset="0"/>
              </a:rPr>
              <a:t>new</a:t>
            </a:r>
            <a:r>
              <a:rPr lang="en-US" sz="1500" dirty="0">
                <a:latin typeface="Calibri" panose="020F0502020204030204" pitchFamily="34" charset="0"/>
              </a:rPr>
              <a:t> or </a:t>
            </a:r>
            <a:r>
              <a:rPr lang="en-US" sz="1500" i="1" dirty="0">
                <a:latin typeface="Calibri" panose="020F0502020204030204" pitchFamily="34" charset="0"/>
              </a:rPr>
              <a:t>malloc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524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local variables;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procedure context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225228" y="3429515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Memory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Addresses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9"/>
            </p:custDataLst>
          </p:nvPr>
        </p:nvSpPr>
        <p:spPr>
          <a:xfrm>
            <a:off x="335145" y="1316178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324356" y="5945094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5810834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program code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2265480" y="1956960"/>
              <a:ext cx="5927760" cy="4517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48920" y="1940400"/>
                <a:ext cx="5957640" cy="45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85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60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Dynamic Data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Stack</a:t>
            </a: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16002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“automatically”</a:t>
            </a:r>
            <a:br>
              <a:rPr lang="en-US" sz="1500" dirty="0">
                <a:latin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</a:rPr>
              <a:t>(by compiler)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8" y="171767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429000"/>
            <a:ext cx="282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Managed by programmer</a:t>
            </a:r>
          </a:p>
        </p:txBody>
      </p:sp>
      <p:sp>
        <p:nvSpPr>
          <p:cNvPr id="24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33369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40438" y="4346575"/>
            <a:ext cx="2455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588" y="43148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writable; not executable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38850" y="5108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5080000"/>
            <a:ext cx="2393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read-only; not executable</a:t>
            </a:r>
          </a:p>
        </p:txBody>
      </p:sp>
      <p:sp>
        <p:nvSpPr>
          <p:cNvPr id="29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8850" y="5870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Initialized when process starts</a:t>
            </a: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" y="5870575"/>
            <a:ext cx="207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alibri" panose="020F0502020204030204" pitchFamily="34" charset="0"/>
              </a:rPr>
              <a:t>read-only; executable</a:t>
            </a:r>
          </a:p>
        </p:txBody>
      </p:sp>
      <p:sp>
        <p:nvSpPr>
          <p:cNvPr id="31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6172200" y="304800"/>
            <a:ext cx="287996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segmentation faults?</a:t>
            </a:r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799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48858" cy="4974336"/>
          </a:xfrm>
          <a:ln/>
        </p:spPr>
        <p:txBody>
          <a:bodyPr/>
          <a:lstStyle/>
          <a:p>
            <a:r>
              <a:rPr lang="en-US" sz="2400" dirty="0"/>
              <a:t>Region of memory managed </a:t>
            </a:r>
            <a:br>
              <a:rPr lang="en-US" sz="2400" dirty="0"/>
            </a:br>
            <a:r>
              <a:rPr lang="en-US" sz="2400" dirty="0"/>
              <a:t>with stack “discipline”</a:t>
            </a:r>
          </a:p>
          <a:p>
            <a:pPr lvl="1"/>
            <a:r>
              <a:rPr lang="en-US" sz="2000" dirty="0"/>
              <a:t>Grows toward lower addresses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Customarily shown “upside-down”</a:t>
            </a:r>
          </a:p>
          <a:p>
            <a:pPr lvl="1"/>
            <a:endParaRPr lang="en-US" sz="1400" dirty="0"/>
          </a:p>
          <a:p>
            <a:r>
              <a:rPr lang="en-US" sz="2400" dirty="0"/>
              <a:t>Register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2400" dirty="0"/>
              <a:t> contains </a:t>
            </a:r>
            <a:br>
              <a:rPr lang="en-US" sz="2400" dirty="0"/>
            </a:br>
            <a:r>
              <a:rPr lang="en-US" sz="2400" i="1" dirty="0"/>
              <a:t>lowest</a:t>
            </a:r>
            <a:r>
              <a:rPr lang="en-US" sz="2400" dirty="0"/>
              <a:t> stack address</a:t>
            </a: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rsp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= address of </a:t>
            </a:r>
            <a:r>
              <a:rPr lang="en-US" sz="2000" i="1" dirty="0"/>
              <a:t>top</a:t>
            </a:r>
            <a:r>
              <a:rPr lang="en-US" sz="2000" dirty="0"/>
              <a:t> element, the most-recently-pushed item that is not-yet-popped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198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52685" y="1066800"/>
            <a:ext cx="4976428" cy="5013333"/>
            <a:chOff x="-7" y="0"/>
            <a:chExt cx="3134" cy="3158"/>
          </a:xfrm>
        </p:grpSpPr>
        <p:sp>
          <p:nvSpPr>
            <p:cNvPr id="41990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1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-7" y="2350"/>
              <a:ext cx="1666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073" y="280"/>
              <a:ext cx="822" cy="2312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7" name="Rectangle 1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994" y="287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9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0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1" name="AutoShape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2288" y="2640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</p:spTree>
    <p:extLst>
      <p:ext uri="{BB962C8B-B14F-4D97-AF65-F5344CB8AC3E}">
        <p14:creationId xmlns:p14="http://schemas.microsoft.com/office/powerpoint/2010/main" val="3908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sym typeface="Calibri Bold Italic" charset="0"/>
              </a:rPr>
              <a:t>src</a:t>
            </a:r>
            <a:endParaRPr lang="en-US" i="1" dirty="0">
              <a:latin typeface="Anonymous Pro" panose="020606090302020005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endParaRPr lang="en-US" dirty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952500" lvl="2"/>
            <a:r>
              <a:rPr lang="en-US" dirty="0" err="1">
                <a:latin typeface="Calibri Italic" charset="0"/>
                <a:sym typeface="Calibri Italic" charset="0"/>
              </a:rPr>
              <a:t>Src</a:t>
            </a:r>
            <a:r>
              <a:rPr lang="en-US" dirty="0">
                <a:latin typeface="Calibri Italic" charset="0"/>
                <a:sym typeface="Calibri Italic" charset="0"/>
              </a:rPr>
              <a:t> </a:t>
            </a:r>
            <a:r>
              <a:rPr lang="en-US" dirty="0">
                <a:sym typeface="Calibri Italic" charset="0"/>
              </a:rPr>
              <a:t>can be </a:t>
            </a:r>
            <a:r>
              <a:rPr lang="en-US" dirty="0" err="1">
                <a:sym typeface="Calibri Italic" charset="0"/>
              </a:rPr>
              <a:t>reg</a:t>
            </a:r>
            <a:r>
              <a:rPr lang="en-US" dirty="0">
                <a:sym typeface="Calibri Italic" charset="0"/>
              </a:rPr>
              <a:t>, memory, immediate</a:t>
            </a:r>
            <a:endParaRPr lang="en-US" dirty="0"/>
          </a:p>
          <a:p>
            <a:pPr marL="552450" lvl="1"/>
            <a:r>
              <a:rPr lang="en-US" b="1" i="1" dirty="0"/>
              <a:t>Decrement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Adjust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 and store contents of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on the stack </a:t>
            </a:r>
          </a:p>
          <a:p>
            <a:pPr marL="552450" lvl="1"/>
            <a:endParaRPr lang="en-US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19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40313" y="5395786"/>
            <a:ext cx="2016125" cy="466698"/>
            <a:chOff x="0" y="0"/>
            <a:chExt cx="1270" cy="293"/>
          </a:xfrm>
        </p:grpSpPr>
        <p:sp>
          <p:nvSpPr>
            <p:cNvPr id="430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2" name="Rectangle 1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0" name="Rectangle 1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50" y="101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024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30800" y="53340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25" name="Rectangle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56275" y="1511299"/>
            <a:ext cx="1304925" cy="4046159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54688" y="5169408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401888" y="5305425"/>
            <a:ext cx="4784726" cy="1476375"/>
            <a:chOff x="-31" y="0"/>
            <a:chExt cx="3014" cy="930"/>
          </a:xfrm>
        </p:grpSpPr>
        <p:sp>
          <p:nvSpPr>
            <p:cNvPr id="43034" name="Rectangle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-31" y="0"/>
              <a:ext cx="1618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002" y="65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3036" name="AutoShape 2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1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2" name="Rectangle 15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CD0D3-9D2B-6E45-BBC0-AE5C08CBD0DE}"/>
              </a:ext>
            </a:extLst>
          </p:cNvPr>
          <p:cNvSpPr/>
          <p:nvPr/>
        </p:nvSpPr>
        <p:spPr bwMode="auto">
          <a:xfrm>
            <a:off x="3089247" y="6146514"/>
            <a:ext cx="1426477" cy="356174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8F58-8A5B-FD48-B239-D2362C262FFC}"/>
              </a:ext>
            </a:extLst>
          </p:cNvPr>
          <p:cNvSpPr txBox="1"/>
          <p:nvPr/>
        </p:nvSpPr>
        <p:spPr>
          <a:xfrm>
            <a:off x="2074567" y="6093768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D53794-F229-4A46-A206-2DB1438E0685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8037" y="5755765"/>
            <a:ext cx="2189877" cy="57792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1891800" y="3641760"/>
              <a:ext cx="5243400" cy="2745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76320" y="3625200"/>
                <a:ext cx="5275440" cy="27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4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39054</TotalTime>
  <Words>4144</Words>
  <Application>Microsoft Office PowerPoint</Application>
  <PresentationFormat>On-screen Show (4:3)</PresentationFormat>
  <Paragraphs>1144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.AppleSystemUIFont</vt:lpstr>
      <vt:lpstr>Anonymous Pro</vt:lpstr>
      <vt:lpstr>Anonymous Pro Regular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DejaVu Sans</vt:lpstr>
      <vt:lpstr>Gill Sans</vt:lpstr>
      <vt:lpstr>Lucida Grande</vt:lpstr>
      <vt:lpstr>Roboto</vt:lpstr>
      <vt:lpstr>Roboto Regular</vt:lpstr>
      <vt:lpstr>Times New Roman</vt:lpstr>
      <vt:lpstr>Wingdings</vt:lpstr>
      <vt:lpstr>Wingdings 2</vt:lpstr>
      <vt:lpstr>ヒラギノ角ゴ ProN W3</vt:lpstr>
      <vt:lpstr>ヒラギノ角ゴ ProN W6</vt:lpstr>
      <vt:lpstr>UWTheme-351-Au18</vt:lpstr>
      <vt:lpstr>The Stack &amp; Procedures CSE 351 Summer 2019</vt:lpstr>
      <vt:lpstr>Administrivia</vt:lpstr>
      <vt:lpstr>Roadmap</vt:lpstr>
      <vt:lpstr>Mechanisms required for procedures</vt:lpstr>
      <vt:lpstr>Procedures</vt:lpstr>
      <vt:lpstr>Simplified Memory Layout</vt:lpstr>
      <vt:lpstr>Memory Permissions</vt:lpstr>
      <vt:lpstr>x86-64 Stack</vt:lpstr>
      <vt:lpstr>x86-64 Stack:  Push</vt:lpstr>
      <vt:lpstr>x86-64 Stack:  Pop</vt:lpstr>
      <vt:lpstr>Procedures</vt:lpstr>
      <vt:lpstr>Procedure Call Overview</vt:lpstr>
      <vt:lpstr>Procedure Call Overview</vt:lpstr>
      <vt:lpstr>Code Example (Preview)</vt:lpstr>
      <vt:lpstr>Procedure Control Flow</vt:lpstr>
      <vt:lpstr>Procedure Control Flow</vt:lpstr>
      <vt:lpstr>Procedure Call Example (step 1)</vt:lpstr>
      <vt:lpstr>PowerPoint Presentation</vt:lpstr>
      <vt:lpstr>PowerPoint Presentation</vt:lpstr>
      <vt:lpstr>PowerPoint Presentation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yoo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x86-64/Linux Stack Frame</vt:lpstr>
      <vt:lpstr>Peer Instruction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Stack &amp; Procedures CSE 351 Spring 2019</dc:title>
  <dc:creator>Markus Pueschel</dc:creator>
  <dc:description>Redesign of slides created by Randal E. Bryant and David R. O'Hallaron</dc:description>
  <cp:lastModifiedBy>Windows User</cp:lastModifiedBy>
  <cp:revision>1321</cp:revision>
  <cp:lastPrinted>2019-04-24T17:56:48Z</cp:lastPrinted>
  <dcterms:created xsi:type="dcterms:W3CDTF">2013-10-16T08:35:40Z</dcterms:created>
  <dcterms:modified xsi:type="dcterms:W3CDTF">2019-07-17T18:53:56Z</dcterms:modified>
</cp:coreProperties>
</file>