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ink/ink6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ink/ink7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ink/ink8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ink/ink9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ink/ink10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0.xml" ContentType="application/vnd.openxmlformats-officedocument.presentationml.notesSlide+xml"/>
  <Override PartName="/ppt/ink/ink11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1.xml" ContentType="application/vnd.openxmlformats-officedocument.presentationml.notesSlide+xml"/>
  <Override PartName="/ppt/ink/ink12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2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4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5.xml" ContentType="application/vnd.openxmlformats-officedocument.presentationml.notesSlide+xml"/>
  <Override PartName="/ppt/ink/ink13.xml" ContentType="application/inkml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1" r:id="rId1"/>
  </p:sldMasterIdLst>
  <p:notesMasterIdLst>
    <p:notesMasterId r:id="rId29"/>
  </p:notesMasterIdLst>
  <p:handoutMasterIdLst>
    <p:handoutMasterId r:id="rId30"/>
  </p:handoutMasterIdLst>
  <p:sldIdLst>
    <p:sldId id="337" r:id="rId2"/>
    <p:sldId id="299" r:id="rId3"/>
    <p:sldId id="353" r:id="rId4"/>
    <p:sldId id="354" r:id="rId5"/>
    <p:sldId id="349" r:id="rId6"/>
    <p:sldId id="350" r:id="rId7"/>
    <p:sldId id="351" r:id="rId8"/>
    <p:sldId id="352" r:id="rId9"/>
    <p:sldId id="348" r:id="rId10"/>
    <p:sldId id="309" r:id="rId11"/>
    <p:sldId id="310" r:id="rId12"/>
    <p:sldId id="311" r:id="rId13"/>
    <p:sldId id="312" r:id="rId14"/>
    <p:sldId id="316" r:id="rId15"/>
    <p:sldId id="347" r:id="rId16"/>
    <p:sldId id="30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9296400" cy="7010400"/>
  <p:embeddedFontLst>
    <p:embeddedFont>
      <p:font typeface="ＭＳ Ｐゴシック" panose="020B0600070205080204" pitchFamily="34" charset="-128"/>
      <p:regular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Arial Narrow Bold" panose="020B070602020203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Bold" panose="020F0702030404030204" pitchFamily="34" charset="0"/>
      <p:bold r:id="rId41"/>
    </p:embeddedFont>
    <p:embeddedFont>
      <p:font typeface="Calibri Bold Italic" panose="020F07020304040A0204" pitchFamily="34" charset="0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Courier New Bold" panose="02070609020205020404" pitchFamily="49" charset="0"/>
      <p:bold r:id="rId44"/>
    </p:embeddedFont>
    <p:embeddedFont>
      <p:font typeface="Courier New Bold Italic" panose="02070609020205090404" pitchFamily="49" charset="0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002"/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8435" autoAdjust="0"/>
  </p:normalViewPr>
  <p:slideViewPr>
    <p:cSldViewPr snapToGrid="0">
      <p:cViewPr varScale="1">
        <p:scale>
          <a:sx n="48" d="100"/>
          <a:sy n="4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737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4"/>
            <a:ext cx="4028440" cy="351737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7:52:45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6443 8304 571 0,'-5'0'164'15,"2"1"12"-15,0 6-58 0,-4 6-25 16,2 1-16-16,1 4-18 0,-5 3-15 15,-2 6-12-15,0-1-10 0,-2 6-11 16,-1-6-14-16,1 0-22 0,-2-7-21 16,2 2-21-16,0-13-28 0,2-2-29 15,0 2-52-15,6-6-11 0,4 6-75 16,1 0-119-16</inkml:trace>
  <inkml:trace contextRef="#ctx0" brushRef="#br0" timeOffset="259.305">6449 8648 491 0,'-1'0'141'0,"-2"-2"16"15,-2 1-30-15,-3-12-36 0,0-5-17 16,-2-1-9-16,-6-15-3 0,-3-1-12 15,1 3-15-15,-8-1-12 0,-1-2-9 16,7 13-8-16,4 1-9 0,-5 1-15 16,12 6-15-16,2 4-19 0,-1 1-21 0,5 1-28 15,3 3-23-15,0 3-41 0,0 1-8 16,0 1-70-16,3-4-107 0</inkml:trace>
  <inkml:trace contextRef="#ctx0" brushRef="#br0" timeOffset="517.616">6533 8383 526 0,'0'-5'151'0,"-3"3"15"0,-2-1-56 15,-10-2-14-15,-2-1-7 0,-6 1-8 16,1 5-12-16,-1-2-16 0,1 2-14 0,1 7-14 16,-2 2-11-16,-3 4-12 0,1-3-21 15,-1 0-26-15,5-6-28 0,3 1-38 16,5 0-34-16,5-5-59 0,4-2-112 16,-1-4-191-16</inkml:trace>
  <inkml:trace contextRef="#ctx0" brushRef="#br0" timeOffset="701.124">6333 8220 480 0,'7'13'136'0,"-4"3"7"16,0 8-35-16,-1-1-44 0,1 6-24 15,2 1-10-15,0 2-9 0,-2-3-9 16,-1 0-10-16,1-1-16 0,-2-4-23 0,3-3-36 15,-6-4-76-15,2 0-110 0,-2-17-244 16</inkml:trace>
  <inkml:trace contextRef="#ctx0" brushRef="#br0" timeOffset="1393.274">6620 8157 626 0,'-2'-3'187'0,"2"3"13"15,5 5-56-15,5 11-35 0,-1 7-21 0,4 2-12 16,0 8-19-16,5 5-20 0,1 2-11 15,-1 2-13-15,0 5-7 0,1-5-2 16,-6 6-3-16,0-1-2 0,-2 2 0 16,2 5-1-16,-3 5 0 0,-4-4 1 15,4 3-1-15,-7-5-1 0,0 0 4 16,-3-10-1-16,-6-1-2 0,6-11 4 16,-7 1-3-16,4-11 0 0,-3-5 2 0,1-13-1 15,-3-3-1-15,-5-5 3 0,-2-8-2 16,1-12 1-16,-2-8 2 0,0-5-2 15,0-9 1-15,1-11 3 0,2-3-1 16,-1-6 0-16,4-3 1 0,2-4 1 16,5 2-2-16,-4 0 1 0,7 2 0 15,4 3-2-15,7 7 2 0,5 4-3 16,3 5-2-16,9 14 3 0,4 8-2 0,3 8-1 16,2 10 2-16,5 6-1 0,-10 5-1 15,4 0 2-15,-7 8-2 0,0 6-1 16,-7 9 2-16,-3 4-1 0,-9 4-1 15,-7 2 2-15,-3 6-1 0,0 6 0 16,-13 0 1-16,1 0-1 0,-11-8-1 16,-3 0 1-16,-3-8 0 0,0-3-5 15,0 1-2-15,7 2-9 0,-1-6-27 16,7-4-37-16,2-1-45 0,7-7-107 0,1-1-156 16,1-7-342-16</inkml:trace>
  <inkml:trace contextRef="#ctx0" brushRef="#br0" timeOffset="1977.71">7846 8368 542 0,'4'5'153'0,"-4"1"17"0,-7-1-53 16,4-2-25-16,-7 2-13 0,-3 0-9 15,-3 0-9-15,0-2-13 0,-6-6-15 16,-1 5-14-16,-6-2-6 0,-3-2-4 16,0 2-4-16,3-2-4 0,0 1-7 15,6 2-7-15,7-1-5 0,0 2-11 16,0-4-11-16,10 4-10 0,2-2-7 15,4 3-4-15,4-6-9 0,5 3-9 0,1 2-10 16,6-2-5-16,-3-4-13 0,3 8-37 16,6-6-69-16,-2 0-128 0</inkml:trace>
  <inkml:trace contextRef="#ctx0" brushRef="#br0" timeOffset="2185.159">7817 8561 495 0,'0'5'160'16,"0"-7"25"-16,-3 4-24 0,-3-4-34 16,-4-1-15-16,-6 5-8 0,3-5-8 15,-6 4-16-15,-4 2-22 0,-3 2-12 16,1 0-11-16,-4 5-11 0,6-5-5 16,1 3-6-16,6-2-8 0,3-1-5 0,6 0-22 15,4-2-33-15,3-1-41 0,0-2-49 16,3-2-103-16,0-3-163 0,7-1-331 15</inkml:trace>
  <inkml:trace contextRef="#ctx0" brushRef="#br0" timeOffset="2623.985">8484 8273 647 0,'-4'4'181'0,"1"-1"12"16,-3 6-52-16,-1 6-58 0,-6-1-27 15,1 6-11-15,-1 1-8 0,-7-4-14 16,1 4-20-16,-3 5-20 0,-4 1-22 16,-3-1-23-16,3 3-25 0,4 0-30 15,5-2-34-15,5-1-45 0,5 3-93 0,4-2-161 16</inkml:trace>
  <inkml:trace contextRef="#ctx0" brushRef="#br0" timeOffset="2859.353">8448 8724 528 0,'3'-4'164'16,"-3"-2"19"-16,-3-8-37 0,-6-6-30 16,-1-1-19-16,-3-4-13 0,-9-4-10 15,-1-2-20-15,0 5-21 0,-9-7-10 16,7 4-15-16,2 8-14 0,-3-2-10 15,10 4-21-15,6 6-20 0,1 2-17 16,6 3-21-16,-1 1-17 0,4 7-13 0,4 2-17 16,2 1-38-16,0 4-76 0,7-3-153 15</inkml:trace>
  <inkml:trace contextRef="#ctx0" brushRef="#br0" timeOffset="3081.758">8548 8476 580 0,'0'0'158'15,"0"-5"20"-15,-3-3-48 0,-7-3-33 16,-9-2-14-16,0 2-6 0,-7-1-5 16,-3 8-12-16,-3 4-18 0,-7-5-16 15,4 6-8-15,-4 6-8 0,0 2-12 16,4 9-10-16,9-2-30 0,4-1-30 15,2-2-26-15,7-1-36 0,7-3-87 0,6-3-128 16,0-3-251-16</inkml:trace>
  <inkml:trace contextRef="#ctx0" brushRef="#br0" timeOffset="3301.171">8278 8206 675 0,'3'8'190'16,"3"5"4"-16,1 4-72 0,2 1-42 0,-2 5-21 16,-1 1-19-16,1 3-16 0,-1 0-13 15,-3 2-5-15,-3 3-3 0,0 1-2 16,0-3-1-16,0 4 0 0,-3-3-4 16,3-4-17-16,0-1-20 0,3-9-26 15,1-10-34-15,-4-7 65 0,3 1-165 16,0-7-129-16,-3-12-273 0</inkml:trace>
  <inkml:trace contextRef="#ctx0" brushRef="#br0" timeOffset="3929.49">8632 8320 569 0,'0'5'169'0,"3"9"15"0,3 2-50 16,1 8-31-16,-1 5-21 0,4 7-14 15,0-1-15-15,-7 5-16 0,3-4-14 16,4 9-10-16,0 1-5 0,-4 0-4 0,0 3-3 16,1 8 1-16,2-4-1 0,1-2-2 15,0 2 3-15,-1-3-2 0,-5-5-1 16,-1-8 2-16,0-8-1 0,0-6-1 15,-3-10 3-15,-3-7 0 0,0-4-1 16,0-7 4-16,-1 0 0 0,-8-16 0 16,-1-11 3-16,0-12 0 0,-3-7 1 15,3-10 3-15,0-7-1 0,3-4-1 0,1 1 3 16,-1-1-1-16,10 1 0 0,-3 3 0 16,9 4-2-16,4 3-1 0,-4 3 0 15,7 8-3-15,13 10-2 0,0 3 0 16,3 2-1-16,6 9 0 0,0 7 1 15,-6 2 1-15,-4 17-2 0,-3 0 4 16,2 15-1-16,-3 9-1 0,-5 5 2 16,-3 11-3-16,-6 7 0 0,-7 6 0 15,-7-2-2-15,-6 4-1 0,-6 1 1 0,-2-9-1 16,-8-10-1-16,3-2-1 0,-6-10-8 16,3-11-12-16,0-6-13 0,0-8-38 15,7 0-38-15,2-10-130 0,4-1-169 16,3-3-375-16</inkml:trace>
  <inkml:trace contextRef="#ctx0" brushRef="#br0" timeOffset="4456.082">9501 8576 615 0,'-2'3'196'0,"2"-3"12"0,0 0-7 16,-1-8-86-16,-3-5-33 0,0-8-24 15,-1-1-16-15,-3-11-12 0,1-4-10 16,-2 0-8-16,2 4-15 0,1-6-14 16,1 7-18-16,3 0-23 0,-3 1-20 15,4 9-11-15,-2 1-16 0,3 6-7 16,-2 4-6-16,0 3 6 0,-1 3 7 0,3 5 5 15,3 2-26-15,2 3 4 0,-2 1-42 16,9 4-70-16</inkml:trace>
  <inkml:trace contextRef="#ctx0" brushRef="#br0" timeOffset="4662.532">9596 8325 600 0,'-3'0'175'0,"-6"0"18"0,0-5-52 16,-4 0-34-16,-8-5-17 0,-3 1-10 16,-2-1-14-16,-4 2-17 0,1 5-18 15,3 3-12-15,5 0-7 0,-2 5-14 16,6 3-15-16,1 1-27 0,3 4-30 16,3-1-32-16,5-1-35 0,0-8-83 15,1-3-131-15,-3-3-244 0</inkml:trace>
  <inkml:trace contextRef="#ctx0" brushRef="#br0" timeOffset="5164.19">9980 8085 436 0,'-21'-2'154'0,"5"2"16"0,5 7-6 16,-3 7-47-16,1 7-23 0,6 7-19 16,1-1-16-16,-2 0-17 0,8-1-15 15,0-5-9-15,-3-2-5 0,6-4-5 0,0 1-6 16,3-3 0-16,6-2-1 0,9 2-1 16,6 3 1-16,-4 0-1 0,6 2-1 15,4 7 2-15,-9 0 3 0,1 4 5 16,-4 1 7-16,-5 1 5 0,-12-1 2 15,0 1 4-15,-4-5 0 0,-8-6-4 16,-2 6-3-16,-8-10-6 0,4-1-6 16,-12-6-2-16,8-2-2 0,-7-4-3 0,5-5-3 15,-2 1-10-15,4-6-10 0,-3-2-15 16,3-4-25-16,2-5-24 0,5-6-21 16,5 2-26-16,4-4 18 0,2 0-91 15,6-1-98-15,4 3-195 0</inkml:trace>
  <inkml:trace contextRef="#ctx0" brushRef="#br0" timeOffset="5402.552">10302 8018 612 0,'0'-5'189'0,"0"3"17"0,-3 0-52 15,-2 2-32-15,-3 2-18 0,-1 0-15 16,-4-1-18-16,-2-1-14 0,-4 2-15 0,-4-2-10 16,-7 0-6-16,-4 0-6 0,2 2-7 15,1-1-2-15,1 2-2 0,5 4-9 16,3 2-25-16,7-1-46 0,7 5-57 16,0 0-123-16,2-5-184 0,4-5-411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39:53.8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15T18:40:06.176"/>
    </inkml:context>
  </inkml:definitions>
  <inkml:trace contextRef="#ctx0" brushRef="#br0">9802 5839 253 0,'-2'4'94'0,"-1"-4"11"0,0-4 4 15,-2-2-26-15,-2 3-13 0,1-1-5 0,1 4-5 16,0 0-12-16,1-3-6 0,2 3-7 15,-1 7-7-15,-2-1-3 0,0 1-5 16,-1 2-4-16,-1 1-1 0,-3 3-3 16,2 3-4-16,2 0 1 0,1 3-2 15,0 1-3-15,4 5 3 0,-1-2-1 16,-1 9-1-16,0 0 2 0,-4-3-1 16,-1 0-2-16,-1 3 2 0,-1-3-1 15,-1 3-2-15,3 1 1 0,0 2 0 0,-1 4-2 16,6-1 3-16,-2 4 0 0,2-3-1 15,3 6 2-15,2 0-2 0,-5 0-1 16,3-7 1-16,-4 1-2 0,4 0-1 16,-3-4 1-16,-3-3-2 0,3 7 0 15,1-1 1-15,-3-2-1 0,-1 2-1 16,1 4 2-16,0 3-1 0,2 0 0 16,0 0 1-16,1 4-1 0,0-8 1 0,-2-2 2 15,-1-4-1-15,1-6 0 0,-2 0 2 16,0 0-1-16,2 3 0 0,1 4 0 15,-2 2 1-15,2-2-2 0,-2 6 2 16,0-4-1-16,-1-2-2 0,3 1 3 16,0 8 0-16,-1-8-2 0,1 6 2 15,0-1 0-15,-4-8-2 0,1-5 2 16,0 8-2-16,1-8 0 0,-2 6 2 0,3 4-2 16,-1-1-1-16,-2-1 2 0,1 5 0 15,-2 3-2-15,0 0 2 0,1-1-3 16,2-3 1-16,-1 4 1 0,1-9-2 15,4 6 1-15,-6 3 1 0,4-5-1 16,-2-2-1-16,0 1 2 0,2-4-1 16,-2-7-1-16,0 4 2 0,1 0-1 15,-5-3 2-15,3 3 2 0,3 9 0 16,-2 0 1-16,-3 0 2 0,2 4-2 0,-1-4 1 16,-1 4-1-16,2-1-1 0,-2-1-2 15,1 1 0-15,-4-6-1 0,0-2-1 16,1-2 0-16,0-4 0 0,-1 6-2 15,1-4 2-15,2 3-2 0,-3-4 0 16,1 4 1-16,-1 5 1 0,5 2 0 16,-7-7 2-16,3 7 1 0,0-3 0 15,1-2 3-15,-4 0-1 0,5 5 0 0,0-5 0 16,0 5-1-16,1-10-3 0,3 8 2 16,-3-6-2-16,-3 1-1 0,2-1 1 15,-3-2-1-15,0 0-1 0,0 4 2 16,-4-1-1-16,1 0-1 0,-1 2 3 15,1-1-1-15,-2-1 1 0,6-1 1 16,-5 1-1-16,6 1-1 0,-1 1 2 16,0-2-2-16,-2-3-1 0,2 7 2 15,-3-7-2-15,-1-1 1 0,1 4 1 0,0 0 0 16,-3-1-1-16,6 8 2 0,-6-3-2 16,0-1 0-16,0 3 2 0,0-1-1 15,-4-8-2-15,8 7 1 0,-5-2-1 16,1-2-1-16,-3-1 1 0,6 4 0 15,-3-4-1-15,-3-3 2 0,6 2 0 16,-3 1 0-16,0 0 1 0,0 3-1 0,-1 2-1 16,1-9 1-16,-3 7 0 0,3-3-1 15,-7-3 1-15,7 2-1 0,0 6 1 16,0-5 1-16,0-2 0 0,3 8-3 16,-6 0 2-16,-4-3-1 0,4 2 0 15,-3-1 0-15,2-5-1 0,1-4-1 16,3 1 4-16,-4-2-3 0,4-4 1 15,-6-2 0-15,3-1 0 0,6 2-1 0,-7-6 1 16,1 4 0-16,3 5 0 0,0-2 2 16,-3-6-1-16,6 6 1 0,0 0 2 15,0-5 1-15,-6 1-1 0,2 4 0 16,1-2 0-16,0 2 0 0,-3 1-1 16,0-1 0-16,-1 1-1 0,1 1 0 15,3 0-1-15,-3 0 1 0,3-2-2 16,-4-3 1-16,1-5-2 0,3 0 1 15,0 2 1-15,0-2-1 0,0 5 0 0,-1 8 0 16,1-4 0-16,-6-1 0 0,3 2 0 16,-1-2 0-16,-2-3 1 0,-1 0 1 15,4 3 0-15,3 2 0 0,-4 0 0 16,-2-2-1-16,6 0 0 0,0-2 0 16,-4-4-2-16,1-2 2 0,3 7-2 15,-3-6 0-15,3 6 1 0,3-2-1 16,0-2 1-16,3 1-1 0,-3 0-1 0,-3-2 1 15,0-3 0-15,0 4-1 0,-3-1 2 16,3-1-1-16,0 4 1 0,3 7 0 16,-7-9 1-16,1 5 0 0,0-1 1 15,3-3-1-15,0 1 0 0,3 2 0 16,-3-4 1-16,3-1-2 0,0 1 0 16,0 0 0-16,0-1 0 0,7 1 0 15,-4 4-1-15,0-4 0 0,1 1 0 16,-4-1 1-16,3-3 0 0,-3 2-1 0,-3-2 1 15,6 0-1-15,-2-2 0 0,-1 4 1 16,0 0-1-16,3-5-1 0,1 6 3 16,-1-1-3-16,3-1 2 0,1-2 0 15,0 1-1-15,-1-2 1 0,1 1-1 16,-1-6-1-16,-2 4 2 0,5 0-1 16,-2-3 0-16,-4-2 0 0,4 5 0 15,-1-2 0-15,3-1 1 0,-9-2-2 0,1 5 1 16,3-4 0-16,-2 4 0 0,-1-2-1 15,7 1 2-15,1 9-1 0,-1-10 1 16,2-3-1-16,-2 3 0 0,2-4 1 16,-4 1-1-16,2-2-1 0,4 2 1 15,5 2 1-15,-5 3-1 0,-2-2 0 16,-4 2 0-16,10-4 1 0,-9 1-1 16,0-2 1-16,-1 0-1 0,2 0 1 0,4 5-1 15,1-2 0-15,-7 2 1 0,7-3-1 16,-5-1-1-16,-1 0 1 0,-4-3 0 15,7-1 0-15,1 3 0 0,-2-2 0 16,-3-1 0-16,4 0 0 0,-2 0 1 16,7 0-1-16,-7 1 1 0,0-1-1 15,7-2 0-15,3 2 1 0,-2-5-1 16,0 1 0-16,-5-1 0 0,6 0-1 0,2-3 1 16,-1-3 0-16,1-5 0 0,12-1 1 15,-7-2-1-15,5-5 0 0,-4-1 0 16,5 3 0-16,-2 0 0 0,1 3 0 15,3 6 0-15,-1-2-1 0,-5-3 1 16,1 1 0-16,-1-1-1 0,0-2 1 16,3-1-1-16,0 2 0 0,4-4 0 15,-4-1 0-15,3 3 0 0,0 3 1 0,1 1-1 16,-4 3 0-16,-7 4 1 0,1 2 1 16,-7 1-1-16,-3 0 0 0,3 2 1 15,-3 0-1-15,-3 2 0 0,0-2 1 16,6 3-1-16,-3 2 0 0,-3 0 1 15,0 0-1-15,-4 0 1 0,4-4-1 16,-10 4 1-16,4 0 0 0,-4 6 1 16,3 0-1-16,-3 2 1 0,0 0 1 15,-3 3 1-15,-3-5 2 0,0 1 0 0,2 1 0 16,1 1 0-16,-1-3 0 0,-1-3-1 16,0 0 0-16,1-3-1 0,-6 3 1 15,4-1 0-15,-1 1 2 0,9 0 4 16,-3 0 2-16,1-5 1 0,5 0 3 15,-2-1 0-15,-3-2 2 0,2 2 2 16,1-2-5-16,2 0 0 0,2-2-2 16,-1-5-2-16,6 1-2 0,1-2-3 0,5-6-3 15,6-7 0-15,3-5-10 0,1-8-11 16,7-5-22-16,1 1-24 0,3-1-45 16,-4-6-54-16,12 11-111 0,-3-14-172 15,-2 10-355-15</inkml:trace>
  <inkml:trace contextRef="#ctx0" brushRef="#br0" timeOffset="1516.944">9840 6132 233 0,'-3'7'81'0,"2"-4"12"0,1 3-12 15,0 1-5-15,-2-4 0 0,0-3-2 16,1 0-3-16,-1 0-4 0,0 0-5 0,-1-7-4 16,-2-2-3-16,4-1-6 0,-4-3-2 15,2-9-6-15,0-1-5 0,-2-6-4 16,2 4-3-16,-2-8-5 0,0 8 1 16,0-1-1-16,-1-3-1 0,1 10 0 15,-2 3 0-15,3 6 0 0,-1 3 3 16,0 7-1-16,-2 0-1 0,-1 0 0 15,-3-3-2-15,1 0-3 0,-4-3-1 16,-5-1-5-16,-4 4-3 0,1-4 0 0,-4 7-2 16,0 7 0-16,-3 3 1 0,0 12-1 15,-6 1-1-15,3 9 1 0,-1 0-2 16,4 0-1-16,4-3 1 0,7-3 0 16,-1-4-8-16,4-9-9 0,7-3-19 15,3-10-34-15,4 0-60 0,1-7-118 16,4-5-176-16,3 2-378 0</inkml:trace>
  <inkml:trace contextRef="#ctx0" brushRef="#br0" timeOffset="4403.771">9745 14206 373 0,'-8'-10'125'0,"-1"4"12"15,-3 6-22-15,-5 0-22 0,-3 0-19 16,1 3-13-16,-5 12-11 0,0 1-11 15,3 1-11-15,3 6-6 0,1 8-4 16,2-1-2-16,2 2-1 0,2 9-4 0,1-1-2 16,7-5 2-16,3-1 1 0,0 0 1 15,3-7 3-15,4-1 2 0,4 3 2 16,-1-7 5-16,6 1 0 0,3-6-2 16,-3-7-2-16,2-2-2 0,6-8-3 15,-5 0-1-15,2-5-3 0,2-3-1 16,-4-6-1-16,-6-10 0 0,0 1-1 0,-4 1 0 15,1-1-1-15,-2 4 0 0,-1-4 1 16,-3-1-2-16,1-8 1 0,-2-2 1 16,-1-4-1-16,-4 5-1 0,2 0-2 15,-4 7 0-15,0 2-1 0,-2 3-1 16,1 5-1-16,0 0-1 0,0 3 1 16,1-2-1-16,-1 9-1 0,2 6 1 15,1 2 0-15,2 7-2 0,0 2 2 16,2 6-2-16,1 2 1 0,2 2 0 15,-1 9 1-15,5 6-3 0,0 2 2 0,2 3-3 16,-1-4 0-16,3-5 0 0,0-7-2 16,-2-2 0-16,-3-5 2 0,3-2-2 15,-1-3 1-15,-2-2 3 0,-1-5 0 16,-1-4 1-16,-1 1 0 0,1-1 1 16,-1-4 0-16,0-1 2 0,1 1 0 15,-6-4 3-15,7 1 3 0,-6-9 4 0,1-1 3 16,0-3 2-16,-1-4 0 0,2 1 2 15,4-2 1-15,-2-7-3 0,1-4-1 16,-1 0-1-16,-2-4-1 0,0 6-3 16,1 6-1-16,-1 5-3 0,3 6-1 15,-2-1 0-15,5 2-4 0,1 3-5 16,-1 4-3-16,-2 2-9 0,3 5-16 16,-1 5-15-16,1 5-19 0,4 6-29 15,4 0-26-15,-2 6-24 0,-1 1-16 0,-2 0-18 16,-7-6-32-16,0 7-85 0,-2-1-129 15</inkml:trace>
  <inkml:trace contextRef="#ctx0" brushRef="#br0" timeOffset="4787.746">10164 14526 333 0,'5'7'128'15,"0"-1"19"-15,-4-8-1 0,-1-1-18 16,2 5-13-16,-2-9-12 0,0-1-15 0,-3-3-14 16,1-2-15-16,0-1-12 0,-1-10-11 15,-2-4-10-15,-3-5-7 0,0-1-5 16,2 0-4-16,-1 7-2 0,2 1-3 15,5 8-2-15,4 9 0 0,-3 4-1 16,4 5-1-16,-2 1 0 0,4 11-2 16,-4 2-1-16,3 12 0 0,-1 8-2 15,-3 4 0-15,-1-1 0 0,1 8 0 16,-2-3 1-16,-3-7 1 0,3-7 0 0,-3-1 1 16,3-9 1-16,0-4-1 0,-4-9 4 15,4 5 5-15,0-9 4 0,-1-4 4 16,4 5 5-16,-1-7 3 0,-1-1 3 15,2-1-1-15,-1-4-2 0,0-5-5 16,-2 0-2-16,-2-8-3 0,0-4-4 16,-1 1-3-16,2-5-2 0,-1-2-1 15,2 0-1-15,3 5-2 0,-1 2-5 0,4 4-2 16,4 7-8-16,0 8-8 0,1 2-11 16,2 1-14-16,3 5-13 0,-5 0-15 15,8-2-19-15,-1 1-14 0,5 1-13 16,-2 1-10-16,8 4-11 0,-4-5-21 15,-1 0-3-15,1 2-51 0,0 3-86 16</inkml:trace>
  <inkml:trace contextRef="#ctx0" brushRef="#br0" timeOffset="5522.779">10594 14277 247 0,'11'-7'89'0,"-2"-2"18"16,0-6-6-16,-6 2-7 0,0-1-1 0,-3 4-3 16,-5 2-3-16,4 7-4 0,-6 1-13 15,-3-4-11-15,-4 6-7 0,-2 9-11 16,-2 7-10-16,2 0-7 0,0 7-6 15,3 8-6-15,3 2-2 0,-2 2-3 16,5 5 0-16,1 1 1 0,2-7 3 16,4-12 1-16,0 3 5 0,7-12 1 0,3-6 2 15,1-4 2-15,5 2-1 0,2-7-2 16,-1-7 0-16,4-4-2 0,-3 1-2 16,-2-6-2-16,-5 0-2 0,1-11-2 15,-3-2-2-15,-2 1-3 0,4-2-3 16,0-4 1-16,-4 13-1 0,1 3 0 15,-3-1 0-15,-2 6 0 0,-3 0-1 16,1 0 1-16,-2-1 0 0,1 1-3 16,1 3 2-16,3 2 0 0,-8 2-1 0,8 6 0 15,-8 3 0-15,8 5-1 0,-4 4 0 16,-2-1-2-16,2 3-4 0,5 4 1 16,1 4-1-16,4 7-3 0,-5 2 1 15,4 1 0-15,-4-4 1 0,2-4 2 16,-3-13-4-16,1-5-4 0,0-2 0 15,3-4-1-15,-3-4 1 0,5-2 0 0,-4-2 1 16,4-10 5-16,-2-1 5 0,3 0 2 16,-6 1 1-16,1-5 2 0,1 6 0 15,-1 2-1-15,-3-3 0 0,-1 2-1 16,-2 4 1-16,0 3 0 0,3 1-1 16,-4 2 0-16,-3 4 2 0,6 1-1 15,0 1 0-15,1 3 1 0,2 2 0 16,-4 4-1-16,6 4 1 0,-2 7 0 15,-2-1 0-15,-2 8 1 0,4 5 1 0,-2-3 0 16,2-3 1-16,-2-3 1 0,4-7 0 16,-4-8 0-16,4-5-1 0,-1-3-1 15,2-5 1-15,-1-4-1 0,2-4 1 16,-4-13 1-16,0-3 2 0,1 2 0 16,2 1 4-16,-1 0 0 0,4 10 1 15,-1 8 1-15,4 8-1 0,-1 2-1 16,2 2 0-16,-3 8-3 0,3 9-2 0,-5-4-1 15,1 11-2-15,2 5-2 0,-4-4 1 16,-1-3-1-16,2 6-1 0,-2-3 0 16,-1-1 1-16,-3 2-1 0,1 7 1 15,-5 0-1-15,0 2-3 0,0 3 2 16,-5 1-4-16,1 2-2 0,-3-5-1 16,-4-7-3-16,-4-8-6 0,1-4-8 15,-4-10-14-15,-3-3-31 0,-1-4-39 0,-2-4-105 16,1-4-146-16,0-7-322 0</inkml:trace>
  <inkml:trace contextRef="#ctx0" brushRef="#br0" timeOffset="6140.128">11805 14266 442 0,'-12'6'134'16,"0"5"11"-16,4 7-35 0,2 8-23 15,1 6-12-15,2 5-9 0,1 0-9 0,2 0-9 16,2-8-4-16,1-7-5 0,3-1-1 16,2-5-2-16,5-11 0 0,5 3-1 15,1-1 0-15,4-7-4 0,-1-7-5 16,-4-9-5-16,0-3-3 0,-8-4-4 15,-2-10-3-15,-5-3-3 0,-2 4-2 16,-1-3 0-16,-4 4-2 0,-8-3-2 16,-2 2-1-16,-7 2 0 0,-2-4-5 15,1 2-6-15,3 4-12 0,1 9-10 0,7 6-10 16,2 5-11-16,5 8-16 0,4 3-17 16,0 5-11-16,3 5-8 0,3 3-7 15,4 7-15-15,1 2-46 0,2 4-75 16,2-1-147-16</inkml:trace>
  <inkml:trace contextRef="#ctx0" brushRef="#br0" timeOffset="6441.323">12193 14504 593 0,'0'0'172'0,"-3"-8"11"0,0 0-59 15,-2-4-32-15,-1-9-14 0,-2-6-17 16,-7-7-16-16,-1-6-10 0,-3-10-8 15,1-3-7-15,-1 2-4 0,6-4-4 16,2-3-3-16,-6 5 0 0,9 1-1 0,2 9 1 16,4 3 5-16,2 1 5 0,0 4 7 15,10 9 3-15,-4-4 4 0,6 9 5 16,7 8 0-16,4 6-2 0,-1 7-6 16,10 2-6-16,-1 9-4 0,-4 2-5 15,-3 6-4-15,2-1-8 0,-10-2-9 16,-3-1-8-16,-3-1-18 0,-5-4-23 15,-4-4-20-15,1 1-32 0,1 5-28 16,0 1-21-16,-1 2-19 0,-1-2-55 0,3 3-97 16,0-3-189-16</inkml:trace>
  <inkml:trace contextRef="#ctx0" brushRef="#br0" timeOffset="6658.739">12372 14050 458 0,'2'8'151'16,"-4"2"14"-16,0-2-33 0,-6-2-20 0,-1-1-17 15,-3 0-13-15,-2-5-11 0,-4 1-14 16,2 1-12-16,-3-4-6 0,-4 4-4 16,2-2-5-16,-6 2-4 0,0 1-6 15,-6-1-3-15,6-1-2 0,-4 2-5 16,6 2-4-16,1 0 0 0,1 0-2 16,4 0-2-16,3 4 0 0,1 4-2 15,6 2-5-15,9-1-11 0,-4 9-16 16,6-6-24-16,3-4-31 0,6-10-39 0,2-1-99 15,1-2-142-15,-2-8-298 0</inkml:trace>
  <inkml:trace contextRef="#ctx0" brushRef="#br0" timeOffset="7441.647">12721 14171 499 0,'3'27'163'0,"1"0"13"15,2 7-19-15,-1 8-45 0,1 6-31 16,2 1-18-16,-1 2-14 0,-1-6-15 15,2 0-14-15,-1-1-8 0,-1-9-6 16,1 2-2-16,-3 2-3 0,0-4 1 16,-1 0-1-16,-5 2 0 0,2-1 0 15,-3-4 0-15,1-5-1 0,-1-7 1 16,0-8 0-16,-5-7 0 0,2-2 4 0,-1-3 4 16,-1-4 5-16,0-3 3 0,5-2 2 15,-8-12 2-15,2-8 2 0,1-5-2 16,0-5-2-16,0-4-3 0,2-2-3 15,3 0-1-15,-2-5-2 0,-2-8-3 16,3-6 0-16,4 1-3 0,1 3 1 16,2-1 0-16,2 8 1 0,5 8 0 15,8 5 0-15,4 1 1 0,2 10 0 0,5 10 0 16,-1 8 0-16,-3 9 2 0,-2 2 2 16,-5 8-1-16,-4 13 1 0,-6 5 1 15,-6 9 0-15,-1 2-3 0,-2 7-2 16,-7 1-1-16,-2 5 0 0,-6-10-6 15,-2 5-7-15,-1-11-13 0,3-9-19 16,-3-12-22-16,6 5-40 0,3-16-38 0,0-2-26 16,10 0-78-16,7-10-127 0,9 3-236 15</inkml:trace>
  <inkml:trace contextRef="#ctx0" brushRef="#br0" timeOffset="7858.239">13132 14253 433 0,'-7'1'136'0,"-2"6"13"16,-1-2-31-16,0 4-21 0,1 4-12 16,-1 6-9-16,2 7-5 0,1 3-8 15,7 2-6-15,0 1-2 0,2-6-5 16,4-4-3-16,3-1-2 0,5-8-1 15,-3 1-7-15,5-2-4 0,-3-11-6 0,7-1-6 16,-6-3-2-16,5-16-6 0,-1 1-4 16,-3-14-2-16,2-2-1 0,-2-8 0 15,-4 7-2-15,-6-2-1 0,-4-3 0 16,-1 4-1-16,-6 1-1 0,-5-1 1 16,-2 9-1-16,-2 11-1 0,-4 3 2 15,-3 8-2-15,2 5 0 0,-2 2 1 16,-1 6-1-16,7 3 0 0,2 7-2 0,-3 11-5 15,8 0-6-15,1 3-6 0,8 2-9 16,0 0-11-16,3-5-16 0,7 0-10 16,3-5-14-16,1 0-15 0,-3-5-7 15,4-4-9-15,-1-4-6 0,4-6-4 16,-2-5-25-16,8 0-15 0,-1-7-61 16,-6-6-127-16</inkml:trace>
  <inkml:trace contextRef="#ctx0" brushRef="#br0" timeOffset="8111.556">13408 14298 377 0,'-6'-5'121'0,"1"0"12"0,2 2-24 16,0 0-14-16,3 1-11 0,3 2-8 15,-3 2-7-15,3-1-11 0,-3 6-12 16,3-2-10-16,1 7-10 0,-1 3-10 16,0 6-6-16,2 1-5 0,3 6-6 15,-2 1-6-15,2 6-14 0,4-3-20 16,-6-4-22-16,4-4-25 0,-5-11-27 16,-1-7-63-16,3-6-101 0,-2-5-188 15</inkml:trace>
  <inkml:trace contextRef="#ctx0" brushRef="#br0" timeOffset="8358.897">13462 14369 465 0,'6'-7'165'0,"-4"-3"16"16,-4 4-24-16,5-2-26 0,-6 0-22 15,5-7-21-15,-4 3-22 0,2 0-21 16,0-1-15-16,2 2-11 0,-1 2-8 16,7-3-5-16,0 1-4 0,-1 0 0 0,2 3 0 15,1 0-2-15,3 4 0 0,3 4 1 16,3-3-1-16,1 5 2 0,-1 3-1 15,-1 9-2-15,-1-1 3 0,-4 6-2 16,3 5-1-16,-3 7 2 0,0 0 0 16,-3 7-7-16,3-6-9 0,-7-4-13 15,0-7-23-15,1-8-28 0,-1-10-33 16,-2-3-28-16,2-7-30 0,-3-2-27 16,4-3-86-16,-4-4-120 0</inkml:trace>
  <inkml:trace contextRef="#ctx0" brushRef="#br0" timeOffset="8567.338">13783 14404 427 0,'0'2'148'0,"4"-2"16"0,-1-2-22 16,-3 0-23-16,0-11-21 0,0-1-19 16,-3-9-16-16,3 3-18 0,0-6-15 15,-7 0-10-15,4-9-9 0,0 3-4 0,0-9-3 16,-1 3-1-16,1 1-2 0,-3 3-1 16,-1 2 0-16,-2 0 1 0,2 1-4 15,4 7-5-15,3 1-7 0,0 10-3 16,0 7-5-16,3 6-11 0,0 0-6 15,1 3-6-15,2 7-9 0,0 3-6 16,1 1-10-16,-1 4-9 0,1-2-8 16,2 2-13-16,-5-4-44 0,2-1-69 0,1-2-145 15</inkml:trace>
  <inkml:trace contextRef="#ctx0" brushRef="#br0" timeOffset="8736.888">13903 14114 403 0,'3'4'146'16,"-3"-4"17"-16,-3-2-7 0,-1 2-27 15,-9-5-21-15,1-1-20 0,-8-1-16 16,-2 2-17-16,-1 4-14 0,-6 1-14 16,-3 0-9-16,0 5-6 0,-4 0-14 0,1 1-16 15,8 0-19-15,9-1-28 0,2 3-25 16,14-3-19-16,2 5-23 0,0-1-28 16,10 4-23-16,6-1-71 0,3-3-113 15</inkml:trace>
  <inkml:trace contextRef="#ctx0" brushRef="#br0" timeOffset="9461.946">14006 14245 343 0,'28'-20'110'0,"-5"-5"8"0,-7 2-26 0,-3 2-17 16,0 4-17-16,-10-1-17 0,-3 5-9 16,0 3-9-16,-6-1-7 0,-4 6-2 15,0 2-4-15,-3 1-2 0,1 2 1 16,-1 2-2-16,3 6-2 0,-3 3 0 15,-3 4-3-15,6 7-1 0,4 1 1 16,0 3-2-16,2 6 0 0,4-3 1 0,4-4-1 16,2 1-1-16,-3-5 3 0,7-5 2 15,0 3 1-15,2 1 3 0,1-1 0 16,3-4 1-16,-3-4 4 0,3-5 1 16,4-4-1-16,-4-2 1 0,0-5 0 15,3-1-1-15,-9-4 2 0,3-1-3 16,-4-2-4-16,4 2 1 0,0-6-2 15,0 1-2-15,-3-1 1 0,-4-1-1 0,-3 2 0 16,0 1 0-16,-3-4 1 0,4 3 3 16,-4-8 4-16,0-2 2 0,3 0 0 15,-3 4 3-15,0-1 3 0,0 7-2 16,3 7 0-16,0 4-5 0,1 0-3 16,-1 5-1-16,0 2-4 0,-3 4-2 15,3 4-2-15,0-1-1 0,1 7 0 0,-1 2 0 16,0 0 0-16,0-2-1 15,1 5 0-15,2-3 0 0,-3-2-1 0,4-4 1 16,-4 0 0-16,3-6 0 0,1-4 1 16,9-2-1-16,0-5 0 0,3 2 1 15,-3 0-2-15,4-4-2 0,-7-1-2 16,-1 0-5-16,1-2-7 0,-3 2-4 16,-4 0-6-16,1 0-7 0,-4 0 1 15,0 0 0-15,-3-6 5 0,3-4 7 0,-3 0 5 16,0-1 5-16,0-4 8 0,-3-2 1 15,3 2 2-15,-3 2 7 0,0 0 5 16,0 7 7-16,3 6 10 0,-7 0 6 16,4 8 7-16,3 0 5 0,0 0 0 15,0 3-2-15,3 8-6 0,0 4-7 16,1 4-7-16,2 0-5 0,-3 4-6 16,0-1-6-16,1 1-4 0,2-1-2 15,1 4 0-15,-4-3 0 0,3 2-2 0,-3 0-1 16,-3-6 2-16,0 2 0 0,0 0 0 15,-3-5-1-15,-3 3 1 0,-1 0-3 16,-6 1-5-16,1 2-12 0,-8-7-23 16,1-9-41-16,-10-6-25 0,-3-5-110 15,3-11-146-15,-3-1-313 0</inkml:trace>
  <inkml:trace contextRef="#ctx0" brushRef="#br0" timeOffset="9579.631">13503 13807 661 0,'5'15'157'0,"8"-4"3"16,-5-6-83-16,3 0-72 0,-3-5-51 15,4-7-107-15,-4-14-127 0,-2-3-300 16</inkml:trace>
  <inkml:trace contextRef="#ctx1" brushRef="#br0">6391 11867 0</inkml:trace>
  <inkml:trace contextRef="#ctx0" brushRef="#br0" timeOffset="13114.178">15238 13473 466 0,'-13'12'142'16,"-3"4"9"-16,-3 7-30 0,0 3-34 16,-1 8-27-16,4 3-16 0,-3 1-8 15,0 4-11-15,3 8-9 0,3 3-6 0,-3-8-4 16,3 2 3-16,3-2 6 0,4-7 5 15,-1-1 7-15,7 2 8 0,0 3 5 16,0-2 2-16,7-1 0 0,-1-6-3 16,7-1-9-16,0-6-5 0,0-3-6 15,3-6-7-15,3 1-9 0,-3-8-17 16,0-9-24-16,0-1-33 0,4-4-42 16,-4-9-79-16,-3-2-26 0,0 1-122 15,-4-2-195-15</inkml:trace>
  <inkml:trace contextRef="#ctx0" brushRef="#br0" timeOffset="13796.991">15518 13678 558 0,'-22'0'165'0,"-1"2"9"16,-2 1-58-16,-8 2-30 0,11 3-17 15,-4 5-15-15,4 1-16 0,-4-1-15 16,10 0-9-16,0-2-6 0,0-1-4 16,6-2-2-16,3 2-1 0,4-1 1 15,3 4-2-15,10-1 1 0,0 4-1 16,6 0 0-16,6 3 1 0,10-1 1 0,-3-1-1 16,3 3 2-16,4-1 2 0,3 0 0 15,-7-1 3-15,-3 5 3 0,-4-1 1 16,-8 4 3-16,-5 4 1 0,-8 6-1 15,-4 2 4-15,0 1 0 0,-7 0-1 16,1-6 0-16,-7-5-2 0,-6-7-2 16,2-5 0-16,-5-3-3 0,-1-7-3 15,1-6-1-15,3-3-3 0,-7-7 0 0,6-4-1 16,1-7-1-16,0-8-2 0,6-5 2 16,7-3-2-16,-1 0 1 0,1-5 0 15,6 5-1-15,0 2 1 0,6 1 0 16,1-6-1-16,5 4 0 0,8-1 1 15,-4 0-1-15,3-1 1 0,-3 2 3 16,-3-7 5-16,-3 6 1 0,-10 5 2 16,0 6 1-16,-3 8 0 0,-4 9 0 0,1 4-2 15,-4 5-5-15,7 0-1 0,-4 5-2 16,-2 0-1-16,-4 1 1 0,0 2-5 16,0 2-7-16,0-2-7 0,4 0-10 15,9 1-13-15,0 4-13 0,0 3-22 16,3-1-27-16,3 1-17 0,1 2-14 15,2-2-17-15,7-2-51 0,4 2-98 16,5-8-163-16</inkml:trace>
  <inkml:trace contextRef="#ctx0" brushRef="#br0" timeOffset="14582.893">15631 13656 472 0,'3'-3'141'16,"-3"1"10"-16,-6 2-41 0,6 2-29 16,-3 1-19-16,-1 5-11 0,4 0-10 15,-3 6-14-15,3-1-9 0,0 7-2 16,3 5 0-16,-3 3 0 0,4-3 5 0,2 11 2 15,-3-4 4-15,4-3 5 0,7 10 3 16,-3-1-2-16,1-2-1 0,1 5-5 16,-1-2-5-16,-3-2-3 0,0-3-3 15,-1-4-5-15,-1-4-1 0,-3-5-2 16,0-8 0-16,-4-5 5 0,1-3 0 16,1-4 1-16,-4-1 2 0,2 2 2 15,-1-4 0-15,-1 2 1 0,0-1 0 16,-1-10-3-16,0-6 0 0,1-5-2 0,2-9-1 15,-1-2-2-15,-1-1-2 0,-1-3-2 16,1 3 0-16,-4 0-1 0,-2-4-3 16,1 1 0-16,3 3 0 0,-1-3-2 15,5 3 1-15,0 8-1 0,5-1-1 16,1-4 1-16,4 6 1 0,-1-1-1 16,9-3 0-16,-2 5 0 0,0 6-1 15,-3 5 2-15,5 7-2 0,-5 3 0 16,1 3 1-16,-3 3 0 0,4 6 0 0,-5 8 2 15,-4 0-1-15,-3 7 0 0,0-3 1 16,-1 5 0-16,-4-3 0 0,1-4 3 16,-2-1 0-16,-4-1 2 0,1-7 1 15,-2 1 2-15,-4 2 0 0,1-3 0 16,2-1-2-16,-4 3-2 0,0-6 1 16,-2 0-1-16,-2 3-3 0,1-3 0 15,-1-1 0-15,3 0-1 0,1-7-1 0,5 8-1 16,5-2-1-16,3-6 2 0,0 5-1 15,1 0-1-15,6-7 2 0,4 7-2 16,2-5 1-16,6-1 0 0,4 3-1 16,-1 0-1-16,4-2 1 0,-3 2 0 15,-1 4 1-15,2-1-2 0,-1 3 1 16,-2 4 1-16,-4-2 0 0,1 5-1 16,-8 3 0-16,-2 3 1 0,-7 7-1 0,-1 3 0 15,-1 5 0-15,-4-2 0 0,-6 2-1 16,0-2 1-16,-2-3 1 0,-3-7-2 15,-4-1 2-15,1-5 1 0,-4-8-6 16,-1-1-8-16,5-6-10 0,6 1-16 16,0-2-20-16,5-6-30 0,3-2-45 15,4 0-36-15,1-7-92 0,0 2-153 0,1 4-303 16</inkml:trace>
  <inkml:trace contextRef="#ctx0" brushRef="#br0" timeOffset="15081.556">16140 14476 411 0,'3'7'144'0,"0"-7"17"16,-1-5-19-16,4-1-14 0,-1-6-11 15,8-4-12-15,-4-8-14 0,3-7-16 16,-1-2-11-16,0-9-10 0,-4-13-8 15,-1-1-6-15,4 1-6 0,-4-9-2 16,-3 1-2-16,-1 4-2 0,-2-4-5 16,0-3-2-16,-8 2-4 0,-2-1 0 0,1 7-3 15,-4 4 0-15,-5 0-3 0,0 9 3 16,-4 4-2-16,-1 5 0 0,2 12 0 16,0 6 1-16,1 6-1 0,2 2 2 15,-1 5-1-15,1 2-1 0,5 3 0 16,0 3 0-16,5-6-1 0,5 6-2 15,-2-3-1-15,5-2-1 0,3 2-4 16,5-3-11-16,4-2-18 0,0 1-23 0,5-4-47 16,-1-4-72-16,0 9-119 0,0-3-192 15,-2 6-402-15</inkml:trace>
  <inkml:trace contextRef="#ctx1" brushRef="#br0" timeOffset="28043.585">14507 18907 0</inkml:trace>
  <inkml:trace contextRef="#ctx0" brushRef="#br0" timeOffset="42808.208">15055 5447 208 0,'0'0'72'16,"-3"-3"7"-16,3 3-12 0,-4-4-5 15,4 4-2-15,-3 0-4 0,6 4-2 16,-6-4-2-16,3 0-2 0,-3 0-1 15,3 0-4-15,3 0-4 0,0-4-2 16,1 1-4-16,2 0-4 0,1 0-3 0,2 0-4 16,1 3-4-16,3-4 0 0,-4 1-4 15,4 0-2-15,3 0 0 0,0 3-2 16,4-4-1-16,-1 1 2 0,4 3-2 16,-1 0-1-16,4 0 0 0,-4 0 0 15,4 0-1-15,3 0 3 0,-3 0-1 16,-4 0 1-16,4-3 3 0,0 0 1 15,-4 0-1-15,4-1 2 0,3 4-1 0,0 0-3 16,-3 0 1-16,3 4-3 0,0-1-2 16,-2-3 0-16,-1 0-2 0,3 0-2 15,0 3 0-15,3-3-1 0,2 3-2 16,1 4 3-16,1-4-1 0,1 0-1 16,-4 0 2-16,4 1-1 0,-6-1 1 15,1 3 0-15,-4-3-1 0,-1 1 0 16,2-1 0-16,3 3 1 0,-1-3-2 15,1 4 2-15,2-1-1 0,-2 4-1 0,3 0 1 16,-1-1 0-16,2 1-2 0,-1 3 1 16,-1-4-2-16,3 1 0 0,0 0 1 15,1 3-1-15,1-4 0 0,3-2 2 16,-8-1 0-16,-5 1 2 0,0-4 1 16,-2 3-1-16,-5 4 1 0,7 0 0 15,4-1-1-15,-3 1-1 0,1 0 0 16,1-1-1-16,0 4-1 0,0 0 1 0,4-3 0 15,1 2-2-15,-2 1 2 0,2 0-2 16,2 0 0-16,-2 0 2 0,-3-3-2 16,3-1 0-16,-2 1 0 0,0 3 0 15,-2 0 0-15,0-4 0 0,3 7 0 16,-7-6-1-16,0 0 1 0,-2-1 0 16,5 4-1-16,1-6 1 0,4 5 0 15,1-2 1-15,6 0 0 0,-3-1 0 0,0 4-1 16,-6-6 2-16,1 2 0 0,-6 1-2 15,2-4 1-15,0 1-1 0,-3-4 0 16,2 4 0-16,1-1-1 0,-3 0 0 16,-1 1 1-16,4-1-1 0,-3 1 0 15,-5-4 1-15,5 0 0 0,-5 4 0 16,0-4 0-16,5 0 0 0,0 3 0 16,2-2 0-16,1 2 0 0,-5-3-2 0,-8 1 2 15,4-1-1-15,-2 0 0 0,-2 0 1 16,4 0-2-16,4 1 1 0,-3-1 1 15,5 0 0-15,-1 0-2 0,-1 1 2 16,-5-1-1-16,1-3 1 0,-7 0-1 16,3 0 1-16,-1 0-2 0,-3 0 2 15,1 0-1-15,1 0 0 0,0 3 1 16,2-3 0-16,5 3-2 0,-6 0 2 16,3-3 0-16,-5 0-1 0,0 0 0 0,0 0 0 15,5 0-1-15,1 0 1 0,1 0 0 16,4 0 0-16,-1 0 1 0,-7 0-1 15,-1 0-1-15,3 0 2 0,0 0 0 16,0 4-1-16,0-4 0 0,1 0 0 16,-4 0-1-16,-2 0 1 0,3 0 0 15,-3 0 0-15,1 0 0 0,-3 0 1 16,4 0-2-16,-7 3 2 0,2-6 0 0,0 3-1 16,3-4 0-16,-3 8 0 0,3-8-1 15,-3 4 2-15,4 0-2 0,-2 4 1 16,1-8 0-16,-2 8 0 0,3-8 0 15,-6 4 1-15,-2 0-1 0,1 0 0 16,3-3 0-16,-5 3 1 0,3-3-1 16,1 6 0-16,-1-3 0 0,0 0 0 15,2 3 0-15,-3-3 1 0,6 4-2 16,-2-4 1-16,1 0 0 0,1 0-1 16,-2 0 1-16,-2 3 0 0,-4-6-1 0,0 3 2 15,-2 0 0-15,2 3-2 0,0-3 2 16,0 0-1-16,-1 0 0 0,1 0 0 15,-2 0 0-15,1 0-1 0,-3 0 1 16,1 0 0-16,-2-3 1 0,1 3-1 16,-3 0-1-16,1 0 1 0,-2 0 1 15,0 0-1-15,1 0 0 0,-1 0 0 16,0-4 1-16,-1 1-1 0,-2-3 0 0,-1-1 0 16,0-2 1-16,-3-1 0 0,-4-3 1 15,-7-3-1-15,2 3 1 0,-5-6 0 16,-1 3 0-16,-3-4 0 0,5-2 1 15,-3 3-1-15,4 3 1 0,-4-7 1 16,5 1-1-16,2 5 2 0,-1-2-1 16,-4 0-1-16,6 3 0 0,1 3 1 15,-4-3-2-15,4 3 0 0,-1 0-1 0,1 3 1 16,-1-2 0-16,2 2 0 0,2 0-2 16,3 4 2-16,2-4-1 0,1 4 0 15,5 2 0-15,-2 4 0 0,5-3 1 16,-3 0 1-16,5 6-1 0,2-3 0 15,4 7 1-15,-3 2 0 0,2-2-1 16,1 6 0-16,-3-7-1 0,3 7 0 0,4-3 0 16,-1 2 0-16,1 1 1 0,1 7-1 15,1-4-1-15,-2-3 2 0,7 3-2 16,-4 0 0-16,1 0 1 0,-4-3-1 16,6 3 1-16,-2 0 0 0,7-3-1 15,-2 0 2-15,5 3-2 0,-6-3 2 16,-7-4 0-16,-2 4-1 0,-4 0 0 15,-4 0 1-15,1 3 0 0,-3 0 2 0,-2 0 2 16,-2-3-1-16,0 0 3 0,-2 0 2 16,-1 0 1-16,-6-7 3 0,-7 7 3 15,-4 0 3-15,-10-4 5 0,-4 8 3 16,0 5 2-16,0-3 1 0,0 1-1 16,10 2-4-16,3-6-4 0,0 0-6 15,9-3-5-15,-1 0-4 0,0-3-4 16,3-4-2-16,4 1 0 0,-6-4-3 0,4-3-14 15,-9-3-15-15,-6-1-32 0,1-2-44 16,1 0-65-16,-2-4-121 0,9 7-192 16,7-1-392-16</inkml:trace>
  <inkml:trace contextRef="#ctx0" brushRef="#br0" timeOffset="47196.472">15119 6583 229 0,'3'-7'81'16,"-6"1"7"-16,0-1-5 0,3 4-16 16,-6 3-7-16,2-6-4 0,-2 6-6 15,-4-7-3-15,1 10-1 0,12 1-2 16,-3-4-1-16,3-7-2 0,10 10-2 15,3 4-2-15,7-4-2 0,-11-3-3 16,8 0-4-16,-1 0-3 0,10 6-3 16,0-2-3-16,3 5-3 0,4-2-5 0,-4-1-2 15,-3 4-2-15,-4-4-1 0,8 7-2 16,-4 0-1-16,6 6 1 0,0-6-2 16,4 7 1-16,0-8 0 0,11 8-1 15,-4-4 0-15,4 6-1 0,3-2 0 16,2 2 1-16,-7 1-1 0,-1-1-1 15,1-3 2-15,-8 4-1 0,2 0-1 16,-3-4 2-16,8 0-2 0,-9 4 1 0,11-1-1 16,-1-3 1-16,5 7 0 0,-8-3 0 15,2 2-1-15,3 1 0 0,-5 0 1 16,0 3 1-16,0-3-2 0,6 3 2 16,-7-4 2-16,-1 4-1 0,-3-3 1 15,4 3 1-15,-4-3-1 0,12 6 1 16,4 3 2-16,10 10 2 0,6-3 3 15,6 3 0-15,-6 2 2 0,2-2 1 16,-8-6 0-16,-3 6-1 0,-5-5-1 0,1-3-2 16,-1 1-2-16,-3 1 0 0,-2-8-2 15,0 6-2-15,-1 0 0 0,-7-4 0 16,-2-2-2-16,2 4 2 0,-1-6-2 16,-1 0 1-16,2 0 1 0,3 0 0 15,-6-3-1-15,2 3 1 0,-7-2-2 16,3-1 2-16,0 3-1 0,-3-2-1 0,-1 2 1 15,2-3-1-15,-2 4 0 0,-1-2 1 16,4-1 1-16,3 0 2 0,-4 1-1 16,-6-9 3-16,5 5-1 0,0-1 1 15,-4-4 0-15,0 2-1 0,3 5-3 16,-7-7 1-16,-7-1-2 0,2-2-1 16,2 0-1-16,-2-5-1 0,7 5 0 15,-2-4 1-15,0-1-1 0,-5 0-1 16,0 2 1-16,0 0 0 0,7 3-1 0,-1 2 1 15,3-2-1-15,-3-2 1 0,-4-4 0 16,-7-2-1-16,2-2 1 0,-1 1 0 16,-3 2-1-16,-1 1 1 0,7-4-1 15,-9 1 0-15,4 1 0 0,-2-2 1 16,2-1-1-16,-5 0 0 0,1 0 1 16,-3-2-1-16,1 0 0 0,2 0 0 15,-3-1 0-15,2 1-1 0,-3 1 1 0,0-1 0 16,-4 0 0-16,1 0 1 0,-1 2-1 15,-3-3 0-15,-1 1 1 0,-1-5 0 16,3 1-2-16,-4-1 3 0,3-1-2 16,0-2-1-16,-1 2 1 0,-1-2 0 15,-1 2 0-15,-3-7 0 0,5 0 0 16,-7-2 0-16,2-3 1 0,-4-7-2 16,1 5 1-16,-5-5 1 0,-1-4-2 15,-7-3 0-15,1 2 1 0,-4-7 0 0,2 5 0 16,-4 0-1-16,5 3 1 0,-5 1 0 15,1-3 1-15,-2 1-2 0,-3-4 1 16,6 6 0-16,1 1 0 0,3 4 0 16,4 3 1-16,5 4-1 0,1 1 0 15,2 1 1-15,1-2-1 0,-1 2 0 16,2 8 1-16,4 1 0 0,0 2-1 16,0 0 2-16,5 7-2 0,-1-1 1 0,0-1 0 15,3 5 0-15,1-2-1 0,5 6 0 16,1 1 0-16,4 5 0 0,3 1 1 15,-3 0-1-15,4 3 0 0,5 5 1 16,1-1 0-16,1 2-1 0,3 2 1 16,-3 1-1-16,1-3 0 0,-7 7 0 15,0-5-1-15,-1 4 1 0,-3-2 3 16,-4 3 3-16,1-7 4 0,-6 6 5 0,-7-3 4 16,-3 3 3-16,-7-7 2 0,-9-2-1 15,-3-4 1-15,-8-1 0 0,-7-6-1 16,2 2-3-16,-2-4-2 0,-11-6-3 15,-3-1-1-15,4-6-6 0,-3 4-17 16,6-6-23-16,10 1-47 0,7 0 26 16,5 9-218-16,14-6-209 0</inkml:trace>
  <inkml:trace contextRef="#ctx0" brushRef="#br0" timeOffset="51240.609">15032 11273 311 0,'4'-3'101'15,"-4"3"10"-15,-4 2-25 0,4-4-13 16,-3-1-9-16,3 3-6 0,3 3-9 16,1 0-10-16,-1-3-5 0,6 2-5 0,1 0-4 15,0-1 1-15,3 1-3 0,3 1-2 16,0 0 0-16,3 4-2 0,0 2-1 16,10 3-1-16,7-1-1 0,2 2-2 15,1 1 1-15,0 1-1 0,-1 4-2 16,1-3-1-16,-7 0-2 0,10 4-2 15,-7-3 1-15,-2 1-1 0,2 1 0 16,-3 4 0-16,-3-2 1 0,3-2 0 16,7 0 0-16,-2 2-1 0,0-1 0 0,2 0 0 15,-4 3-1-15,4 4 0 0,-1-1 1 16,1 3-1-16,-7-3 0 0,5 3 1 16,-3-4 0-16,0 1 0 0,3 3 2 15,5 3 0-15,-7-3 1 0,5 5 0 16,8 8 1-16,1-5-2 0,4 1 0 15,6 6 0-15,-4-2-2 0,-3-4 2 0,2 4 0 16,-2 2-1-16,-4-4 1 0,-3-5 0 16,0 7 0-16,-3-3 1 0,-3-2-2 15,-2-2-2-15,11 2 1 0,-9-5-2 16,-4 2-2-16,7 3 0 0,-7 0 0 16,-1 2-1-16,2-2 1 0,-3 1-2 15,1-4 0-15,5 3 1 0,-7-3-1 16,8 4 0-16,-3-4 0 0,3 3 0 0,-4 2 0 15,4-4 1-15,-6-1 0 0,1-4 1 16,2 1-1-16,5 1 1 0,-5 2-1 16,2 3 0-16,-1 3 0 0,-4-4 0 15,-5-4-1-15,2 2 0 0,3-2 0 16,3 2-1-16,-5-4 1 0,5 4-1 16,-5-4 1-16,-6 1-1 0,3 4 1 15,0 1 0-15,-2 2-1 0,4 1 0 16,-1-4 1-16,-6-1-2 0,4 2 2 0,-1-1-1 15,7 0 1-15,1 6 0 0,4-4-1 16,1 1 1-16,-3-1-1 0,-3 2 0 16,3-2 1-16,-3 1-1 0,-2-1 0 15,-3 0-1-15,-3 2 1 0,-7-5 1 16,2 6-1-16,-5-8 0 0,5 4 0 16,0-7 0-16,3 3 0 0,0-2 0 15,3 2 1-15,1 1-2 0,1 0 2 0,3 3-1 16,0-4 1-16,0 3 0 0,1 1 0 15,0-1 0-15,-7-3 0 0,-5 0 0 16,5 2 0-16,-9-6-1 0,3 4 0 16,-1-3 0-16,-1-2 0 0,-2-1 1 15,6 4-2-15,-4-5 1 0,1 3 0 16,2 0 0-16,-1-1 1 0,-6-9-2 16,4 6 1-16,-5-6 1 0,3 3-1 15,0-1-1-15,-2 1 2 0,6 0-1 0,1 2 0 16,-5-4 0-16,0-1-1 0,0 1 2 15,-2-1-1-15,-4 1 0 0,5 4 0 16,-4-4 0-16,3 2-1 0,-1-2 1 16,3 0 0-16,-1-1-1 0,-2 0 0 15,1 3 1-15,1-4-1 0,-1 1 1 16,2 0 0-16,0 0 0 0,-4-1-1 16,-3-1 2-16,2-1-1 0,1 3-1 0,-1-6 1 15,2 1 1-15,-3 0-2 0,-2 0 1 16,-2-3-1-16,-1-2 0 0,0 0 2 15,3 0-2-15,-2-2 0 0,2 5 1 16,2-1 0-16,-2-2 0 0,0 2 0 16,-2-1 0-16,1-5-1 0,-2 1 1 15,-2 1 0-15,0 0 0 0,0-2-1 16,-1 0 1-16,1 0-1 0,0-3 1 16,-1-1 0-16,1-1 0 0,0 1 0 0,1-2 0 15,-1 2 0-15,-2-3 1 0,3 1-1 16,2-1 1-16,-1-3-1 0,1-2 0 15,1 3 1-15,-6-3-1 0,-1 3-1 16,-6-11 1-16,3 0 1 0,-2-4-2 16,0-2 1-16,2 3 0 0,-2-6 1 15,0-4-1-15,-3 0 0 0,-1-1 0 0,-3-7-1 16,3 8 2-16,-6 0-2 0,1-2 1 16,-1 1 0-16,2-2 1 0,-3 1 0 15,2 4 1-15,2 3-1 0,1 3 1 16,0 8 1-16,3 3-1 0,5 4 1 15,-1 4 1-15,4 2 0 0,-1 3 0 16,1 1 1-16,3 0 2 0,3 4-2 16,-1 2 2-16,2 0-3 0,-2 3 0 0,3 3 0 15,0 3 0-15,-2 2-3 0,5 6 1 16,2 1-2-16,0 2 1 0,0-2-1 16,5 4 0-16,-4 0 1 0,1 2-1 15,-6-1 0-15,3 3 1 0,-6-1 3 16,-3-1 1-16,-3-3 4 0,-3-1 2 15,-5-1 1-15,-2-6 1 0,-7-2 1 16,-6-4-1-16,-3-5-1 0,-3-6-2 16,-1-6 0-16,-6 0-2 0,1-11 0 0,0-4 0 15,-4-4-1-15,0-7-5 0,2 0-10 16,3-1-18-16,-3-7-20 0,7 1-49 16,1-3-40-16,2-2-125 0,-7 1-169 15,14 8-366-15</inkml:trace>
  <inkml:trace contextRef="#ctx0" brushRef="#br0" timeOffset="79580.314">10745 17559 899 0,'53'-58'-898'16</inkml:trace>
  <inkml:trace contextRef="#ctx0" brushRef="#br0" timeOffset="81559.021">7586 14481 114 0,'3'-1'43'16,"3"-6"9"-16,-3 2-1 0,1 5-2 15,-1-1 2-15,3 4 0 0,-6-8 1 16,7 3 4-16,-4-1 2 0,0-2 5 16,-3-1 6-16,7 3 8 0,-4-5 6 0,0 3 5 15,-3-3 1-15,0 0 2 0,3 5-2 16,1-1-4-16,-8 1-8 0,4 3-8 16,-3-1-8-16,0 4-7 0,-4 2-10 15,-2 3-7-15,-4-4-6 0,0 8-5 16,0 1-3-16,-3 1-4 0,0 4-3 15,0-1-3-15,-7-2-2 0,1-1-3 16,-4 1-1-16,0 1-3 0,7 7-1 16,0 1-1-16,-1 1-1 0,1-2 0 0,3-1 0 15,0-4-1-15,3-2 0 0,3 0 0 16,1 4 0-16,2-4 0 0,1-2 1 16,6-1 0-16,3-2-2 0,-3-4 1 15,0-1 1-15,3-4-2 0,0 1-2 16,4-3 0-16,-1-2-2 0,1 1-1 15,6-1 0-15,-10-3-3 0,3 1 1 16,1-8-1-16,2 3 0 0,-2-6 1 0,-4 1 2 16,3-4-1-16,4 5 4 0,0-9-1 15,3 1 2-15,0-3 0 0,3 4 1 16,0-10-3-16,-3 7 1 0,3 4-3 16,0 3 0-16,-3-4 0 0,3 11 0 15,-7-2-1-15,4-2 1 0,-9 0 2 16,2 2 0-16,0-2 2 0,1 1 0 15,-1 4-1-15,-3-3 3 0,1 3 1 16,-1-2-1-16,0 4 4 0,0 0 1 0,-3 6 1 16,-3 0 2-16,3 4 2 0,-3 0-2 15,-4 2 2-15,1 2-2 0,-7 2 0 16,-3 1 1-16,3 5-2 0,-9 2-1 16,2 4 0-16,-2 4 0 0,-1 5-2 15,1-2-2-15,6 9 0 0,3-4-1 16,-3-4 0-16,6-1-2 0,4-3-4 15,-1-8-5-15,4-4-13 0,3-1-21 0,0-8-29 16,3-5-48-16,0-2-11 0,1 1-117 16,5-9-156-16,1 2-313 0</inkml:trace>
  <inkml:trace contextRef="#ctx0" brushRef="#br0" timeOffset="82298.049">7608 14840 506 0,'0'3'151'16,"0"-1"14"-16,-3-2-37 0,0-3-24 0,-4-4-15 0,1-4-8 0,-4-4-7 15,-6-9-9-15,-3-3-12 0,-4-5-10 16,1-4-9-16,-4-4-8 0,3 3-7 15,1 3-3-15,-7-3-7 0,6 7-2 16,4 2-3-16,3 11-2 0,6 1 0 16,1 6-1-16,-1 2 0 0,4 6 0 15,6 6-1-15,0 0 0 0,0-4 2 0,0 5-2 16,9 5 0-16,-2-1 1 0,-1 1-1 16,1 0 0-16,-1-1 2 0,4 1-3 15,-1-3 2-15,7 4-1 0,4 3 0 16,-1 2-1-16,4 4 1 0,-1 4-1 15,1 5 1-15,-4 1-1 0,7 1 0 16,-7 4 0-16,-3-3 0 0,-3-3 1 16,0-3-1-16,-7-3 1 0,1-4 1 0,-7-5 1 15,0-4 0-15,0-7 2 0,-4-3 4 16,1-1 3-16,-6-7 2 0,-1-7 1 16,-6-6 1-16,0-3-1 0,-7-10-2 15,1-3-3-15,-1-6-4 0,-3-4-3 16,1-4-10-16,5 11-13 0,4-1-21 15,3 9-38-15,-3-2-47 0,7 7-80 16,-4 3-33-16,0-2-131 0,3 15-223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43:58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 15577 227 0,'-13'-5'66'0,"3"2"5"15,-2 3-23-15,5 0-7 0,1 1-1 16,6-1 2-16,0 0-1 0,6 2-1 16,-3-1 2-16,7 3 0 0,3-3 0 15,0-1-1-15,-4 2-3 0,7 1-5 16,1 0-1-16,8-3-5 0,1 2-3 0,6-2-2 16,-3 2-2-16,7-1-5 0,-1-2 2 15,0-1-4-15,4 4 1 0,9-2 1 16,-6 0 1-16,3-2-2 0,7 2 3 15,1-2 1-15,-10 1-1 0,10-3 1 16,-1 3-2-16,-4-1-2 0,-1 2-1 16,3 0-3-16,-5 2-2 0,-2 1-2 15,-1 0-1-15,2 2-2 0,-3 2 0 0,-5-4 1 16,-1 0-2-16,5 2 2 0,-2-4 0 16,-5 1 2-16,1-2 2 0,-3 0 1 15,-12 2-1-15,-3-2 1 0,-6 0-2 16,-7 1 0-16,-3-1-1 0,0-1-2 15,-3 1-2-15,-7-4 1 0,-1-2 0 16,-4-2 0-16,2 2 3 0,-1-3 1 16,-1 0 0-16,4 1 2 0,-2 0 1 15,-6-4-1-15,-3 1 0 0,2-3 0 0,-4-4-4 16,-5-1 2-16,2-1-2 0,1 1-2 16,-9 0 0-16,1 1 0 0,3 2-1 15,-1 0 2-15,5 2 2 0,2 1 1 16,5 0 4-16,0-3 2 0,1 1 0 15,-2 1 3-15,-3 1-1 0,0 6-2 16,1 1-2-16,7 1-4 0,-2 2-3 16,7 1 0-16,1 2-1 0,4-1-2 0,0-6 0 15,4 9-1-15,2-7 1 0,0 7 1 16,3-2-1-16,7 9-1 0,6-2 2 16,2 4 0-16,4-1-1 0,4 3 0 15,3-4 1-15,-3 4-1 0,4 3 0 16,9 2-1-16,3 4 0 0,8 6 1 15,4 2-1-15,8 1 0 0,0 3 0 16,1-4 0-16,-3 4-1 0,1-2 2 16,-7 4-2-16,-8-6 1 0,-9 4 1 15,-8-4-1-15,-15 4 0 0,-9-8 1 0,-5 1-2 16,-8 1 1-16,-10-6 2 0,-13-3 1 16,-7 4 1-16,-7-4 1 0,-2-3 0 15,0 0 1-15,4 1 2 0,4-8-2 16,7 2-6-16,2-2-50 0,4-1 20 15,7 3-198-15,2-11-184 0,3 0-464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44:59.7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15T18:47:20.139"/>
    </inkml:context>
  </inkml:definitions>
  <inkml:trace contextRef="#ctx0" brushRef="#br0">19811 13415 183 0,'5'-5'42'16,"-5"-2"-1"-16,-2 3-22 0,0-5-13 15,-3 5-3-15,1-3 4 0,-1 1 1 16,0 1 3-16,2 3 9 0,-2-1 5 16,2 0 5-16,1 1 5 0,0-1 5 15,2 0 2-15,-1-2 4 0,1 2-3 0,-2-2-5 16,1 2-1-16,1 0-3 0,-5-2-4 16,-2-2-2-16,-1 2-2 0,-6-1-2 15,-5-2 1-15,1 5-1 0,-1-2-2 16,-1 2 1-16,3 0-2 0,0 3 0 15,1-2 0-15,-5 2 0 0,-1-2-1 16,-1 2 1-16,-4-1-1 0,-2-1 0 16,-2 0 1-16,-1 1 0 0,-2-4-2 15,-3 0 2-15,-3 0 0 0,-2 2-1 0,4-2 1 16,-4 5-4-16,3-3-2 0,-1 0 2 16,3 3-1-16,-2 5-2 0,7-4 1 15,0 7-2-15,9-4 0 0,-1 5 0 16,0-4-1-16,-6 2-1 0,4 2-2 15,-8-1 0-15,8 3-2 0,-4 4 1 16,1-4-1-16,-3 2-3 0,4 3 1 0,-6-3 0 16,2 2-3-16,8-3 2 0,-2 1-2 15,4 2-1-15,6 1 0 0,-2 0 0 16,0 0-2-16,-1-2 2 0,0 4-1 16,-5-5 0-16,-1 2 1 0,3-3 0 15,3 0-1-15,1-1 1 0,3 0 0 16,1 4-1-16,3 6 1 0,-2-2-1 15,1 2-1-15,4 1 2 0,2 1 0 0,1-5-1 16,2 1 1-16,0 0 0 0,1-4 0 16,4-4 2-16,-2 2-2 0,5 0 0 15,-1-1 0-15,4 1 1 0,2 0-2 16,-2-5 1-16,0 5-1 0,0-3 0 16,2 3 1-16,-2 3-1 0,5 1-1 15,3 0 2-15,3 0 0 0,1-2-1 16,2 1 0-16,1-2 0 0,-4-4 1 15,0 0 1-15,1-2-3 0,-3-2 0 0,4-1 2 16,2 1 0-16,1-1-2 0,2-2 2 16,-2 2-1-16,1 0 0 0,1-2 2 15,-2-3 0-15,4-1-2 0,1 2 2 16,3 1-1-16,2-4-1 0,4 1 2 16,1-3-2-16,1 3 1 0,-8-1-1 15,4-1 0-15,2 0 1 0,-2 0 0 16,2-1-1-16,1 1 1 0,-4 0 2 0,-2 1 0 15,4-1 2-15,0 1 1 0,1 1 0 16,-4-1 1-16,1-1 1 0,-2 3 1 16,-6-3-4-16,-3-4 2 0,0 4-2 15,2-3-2-15,-5 1 1 0,3-2-2 16,-1 4-2-16,-2-3 2 0,-4 1-1 16,1-1 0-16,8-1 0 0,-5-1-1 15,1-3 0-15,4 1 1 0,0-1-1 16,-7 1-1-16,5-1 2 0,-3-4 0 0,-2 3-1 15,1-1 0-15,-4 0 1 0,2 0-1 16,-1 5 0-16,-2-2 0 0,-2-1-1 16,-4-3 2-16,1 2 0 0,-2 1-2 15,-2-2 2-15,-2 2-1 0,2-2 0 16,-3 0 1-16,-1 2 0 0,-1-2-2 16,4 2 2-16,-1 3-2 0,2-4 0 15,0 3 2-15,-2 1-1 0,0-2-1 0,1-3 2 16,-5 4-1-16,0-3 0 0,2 1 1 15,-5 3-1-15,-2 0 0 0,-2-2 0 16,1 2 1-16,3 0 0 0,0 0 0 16,-2-5-1-16,1 4 1 0,-4-6 0 15,0 1-1-15,-3-2-1 0,1 1 2 16,-1 2-1-16,5 0 0 0,-6 2 0 16,3 3 0-16,-4-2 0 0,-3-1 1 15,-5 0-2-15,3 0 2 0,-4-2 2 0,-6 2 0 16,1 1 0-16,-4 0 2 0,-6 1 2 15,-1-1 0-15,-2 2 1 0,-9-2-1 16,-5-1-2-16,-1 6 3 0,-2-3-6 16,0 3-10-16,0 4-26 0,9-4-54 15,-4 10-109-15,6 0-36 0,7-10-154 16,9 0-291-16</inkml:trace>
  <inkml:trace contextRef="#ctx0" brushRef="#br0" timeOffset="1301.521">20424 13004 257 0,'-24'-3'70'0,"0"3"10"0,-1 2-16 16,1 6-13-16,3 1-1 0,5 8 5 15,-1 0 0-15,0 9-4 0,5 3-5 16,-3-3-9-16,1-2-9 0,4 5-4 16,-1-7-4-16,1-1-3 0,5-1-3 15,2-3-2-15,1-4-2 0,2-3 1 0,2-5-2 16,1-1-2-16,4-2 2 0,6 1-2 15,6-3-1-15,5-3-1 0,3-2-1 16,2 2-2-16,0 0 1 0,5-10-2 16,1-2-1-16,3 3 1 0,-1-1 0 15,-2 1-1-15,0 8 0 0,1-1 1 16,-4 5-1-16,10 3 1 0,-4 0-1 16,1 4 0-16,-7-4 4 0,-3 3 3 15,-3 6 1-15,-10-1 4 0,0 3 1 0,-6 4 1 16,-1 1 4-16,-9-3 0 0,-3 4 2 15,0-1 1-15,-3 3 0 0,-7 1 0 16,-3-5 2-16,-4 1-2 0,-2-1-1 16,-7-4-2-16,6-4-1 0,-2-2 1 15,-4-7 1-15,3-1-1 0,3-9-1 16,-2-2-2-16,2-4-2 0,4-9-2 16,-1-2-5-16,1-3-1 0,0-9-2 0,-1-4-1 15,1 3-1-15,3-4-1 0,8-1 1 16,-2 3 0-16,4 2-1 0,-1 5 1 15,3 4-1-15,-1 9 0 0,2 6 2 16,-1 6-2-16,3 2 0 0,-1 7 1 16,-3 2-1-16,-1 1 0 0,-7 5 1 15,-2 0-2-15,-7 3 1 0,-7-1 1 16,-6 0-1-16,1 6 0 0,-6-2 1 16,4 2-4-16,9 7-12 0,6 2-16 0,3 0-30 15,10 0-34-15,3-1-27 0,5-6-81 16,3 3-125-16,4-10-234 0</inkml:trace>
  <inkml:trace contextRef="#ctx0" brushRef="#br0" timeOffset="2270.08">20702 12987 327 0,'-6'-12'81'0,"-1"4"7"16,-2 0-39-16,-4 0-10 0,6 3-2 16,4 4 0-16,-3-1-1 0,6 2-1 0,0 0-6 15,3 5-4-15,3 0-2 0,7 3-3 16,3 3 0-16,1-1 0 0,2 4-3 16,13 6-2-16,-6-3 0 0,3 6-3 15,6 1-2-15,-3 3-2 0,-3-3-2 16,3 4-1-16,-6-6 0 0,6 1 0 15,-6-9 2-15,-3 2 2 0,2-6 1 16,-2 1 1-16,-7-1 3 0,0 0-1 0,-6-6 0 16,-4 1-1-16,-6-1-1 0,0-4-1 15,-6 1 2-15,-4-2-1 0,1-4 2 16,-8 1 2-16,5-2 1 0,-5-2 1 16,-2-2 0-16,0-3-1 0,0 1-1 15,-4-8 0-15,0 1-1 0,-2-2-2 16,-4-3 1-16,3-3 0 0,0 4-1 15,4-3 0-15,2 2-2 0,1 3-1 16,9-1 1-16,1-1 0 0,9 1 0 0,-3 2 0 16,6-2-2-16,-3-2 1 0,6-4 0 15,1 4-2-15,-1-3-2 0,4 1 2 16,3 4 2-16,3 2 2 0,6 3 2 16,-2 1-1-16,2 4 0 0,-3 6 1 15,1 4-1-15,-4 1-3 0,0 2 0 16,-3 4-3-16,-4 2 1 0,-2 4 0 15,-4 2-1-15,0 0-2 0,1 3 0 0,-4 1 1 16,0 3 0-16,-4 5 0 0,1 4 1 16,-3 2-1-16,-7 1 3 0,0 2-1 15,0-2 0-15,-6 0 1 0,3-1-1 16,3-2-2-16,-3-2 0 0,3-3-1 16,3-4-2-16,4-9 0 0,2-2-1 15,4 1-1-15,4-3 1 0,2-3 0 0,4-2 0 16,-1-4 1-16,4 4-2 15,0-7 1-15,-3-1 0 0,3-7 0 0,3 0 0 16,0-3 0-16,-3 3-1 0,0-8 0 16,3 2 1-16,3-1 0 0,0 4-1 15,10-1 0-15,0 2-1 0,-6 2 1 16,3 4 1-16,-1-3-1 0,-2 4-1 16,-1 4 2-16,1 2-1 0,-7 2-1 15,0 5 2-15,0 0-2 0,-3 3 0 0,0 0 2 16,-3 3-2-16,-1-1 1 0,-2 7 1 15,-4 1-1-15,-3 1 0 0,0 2 1 16,-7 0-1-16,1-2 1 0,-13 1 0 16,-1 1-1-16,-2 4 0 0,-1 6 3 15,4 0-10-15,0 4-16 0,3-1-49 16,0-2 74-16,-7-5-235 0,7-12-186 16,0-12-462-16</inkml:trace>
  <inkml:trace contextRef="#ctx0" brushRef="#br0" timeOffset="53070.495">11017 15303 333 0,'0'0'99'0,"0"-3"9"0,1 0-20 16,-1-2-23-16,-3 0-8 0,2 0-3 0,-1 2-5 16,0-3-7-16,1-1-6 0,-2-2-8 15,-1 0-5-15,0 0-5 0,-1-1-2 16,1-1-1-16,-2-5-1 0,3 1-1 16,-2-2 0-16,0-6 0 0,0 1-1 15,2-1 1-15,2-1 0 0,-3-7 1 16,4 7 1-16,-3 2 1 0,0-1 1 0,1 6 2 15,-1 2 0-15,1 5-2 16,-1 1-2-16,0 1-2 0,-2-2-3 0,4 4-1 16,-3-4-3-16,1 0-1 0,2 2 0 15,-1-1 1-15,2-1-1 0,-2 2 0 16,-1-2 0-16,0 1 1 0,-2 1 1 16,2 1-1-16,-2 1 1 0,2 6 1 15,-2 0 0-15,0-2 0 0,0 4 2 16,0-4 0-16,-3 1 0 0,0 2-1 15,0-2 0-15,-1 2 0 0,1 2 1 0,1-1-3 16,-1 1-2-16,0-1 0 0,-3-2 0 16,0 0-2-16,-2-3 0 0,-2 3 0 15,4-2 2-15,1 2 0 0,2 3 2 16,3-1-1-16,-4 4 1 0,4-3 0 16,-2 2 1-16,-4-2-1 0,-2 2 0 15,4-1-3-15,-7 0 1 0,1-2-1 0,5-2-1 16,2-2-1-16,-1 4-1 0,1-5 0 15,0 0 0-15,-2-1 0 0,0-2 0 16,-1 1 0-16,3-1 0 0,-2 1-1 16,-1 2 1-16,0-2 0 0,3 0 0 15,-2 5 1-15,2-2-1 0,2 2 0 16,-2-1 1-16,0 2-1 0,-2-1 1 16,0 0-1-16,2-1 0 0,0-1 0 15,0 0 0-15,2 2 0 0,-2-3-1 0,0 5 1 16,-1-2-1-16,3-3 1 0,-2 1-1 15,-2 2 1-15,2 0-1 0,-3 0 1 16,1 0-1-16,2 0 1 0,-1 2-1 16,-1-2 0-16,-1 1 0 0,1-1 1 15,0 2-2-15,2-2 1 0,0 1 0 16,4-2 0-16,-3 2 0 0,-1-4 0 16,0 2 1-16,0-3-1 0,-2 1 1 0,2-2 0 15,0 4-1-15,-3-2 0 0,0-2 0 16,1 3 0-16,-1 2 0 0,-1-1 0 15,3-1 0-15,-1 2 0 0,-1 0 0 16,1 0 0-16,-1 2 0 0,-2-2 0 16,3 0 0-16,1 1 0 0,-2-1 0 15,-2 0 0-15,1 2 0 0,-1-2 1 16,2 0-2-16,-2 0 1 0,-1 0 0 16,1 0 0-16,-1 3 1 0,1-1-1 0,3 1 0 15,-3-2 1-15,0 4-1 0,-3-2 0 16,-2-1 0-16,-1 1-1 0,3 0 1 15,0 1 0-15,3-1 0 0,-3 2 0 16,3-2 1-16,0 0-1 0,0 0 0 16,0-1 1-16,-1 1-1 0,-2-3-1 15,-3 2 1-15,-1-2 0 0,-2 0 1 16,2 1-1-16,3 1-1 0,2-4 2 0,-1 6-2 16,5-3 1-16,-4 4 0 0,-1-2-1 15,-1 2 1-15,-1 0 0 0,-1-2 0 16,-2 4 0-16,1-3 0 0,-1-2 1 15,5 1 0-15,-1-1-1 0,4-2-1 16,-7-2 1-16,4-1-1 0,-3 1-1 16,3 1 1-16,-10-2-1 0,7-1 0 15,-4 3 1-15,1 1 0 0,-1-2 0 16,7 1 0-16,-3 4 1 0,0 2-1 0,-1-1 1 16,1 1 0-16,3 0 0 0,1 2 0 15,-2-3 0-15,2 0 0 0,-3-3 0 16,-4-1 0-16,-1 0 0 0,6 2 1 15,-6-1-2-15,7-2 0 0,-2 1 1 16,4 1-1-16,-4 1 0 0,4 0 1 16,-4-2-2-16,0 3 2 0,-1-2 0 0,3 3 1 15,0-1 0-15,3-2-1 0,3 1 1 16,1 0-1-16,-8-2 1 0,5-2 0 16,-8 4-1-16,7-2 1 0,1 1 0 15,-5-1 0-15,1-1 0 0,0 2 1 16,0-1-1-16,3 0 0 0,0 0 0 15,1 0-1-15,-1 0 1 0,-3-1 0 16,-1 1-1-16,-2-2 1 0,3 0 0 0,-3 2-1 16,6 0 1-16,-6 2-1 0,6-2 0 15,0 2 0-15,-3-1 0 0,0 1 0 16,3 1 0-16,-7 0-1 0,1 2 2 16,-3-3-1-16,6 1 0 0,-1 0 1 15,-5-3-1-15,9-1-1 0,-3 1 1 16,-3-2 1-16,-1 2-2 0,4 2 2 15,0-2-1-15,0 1-1 0,0 1 1 16,-3 3 0-16,-4-1-1 0,7 1 1 0,-3 2 0 16,3-1 0-16,3 2 0 0,-7-3 1 15,1 0-2-15,-3-2 2 0,2 2-1 16,1 0 0-16,3 1 1 0,0 1-1 16,-4-6 0-16,-2-1 1 0,-1 2-2 15,1-1 2-15,2-2-1 0,1 2 1 16,3-2-1-16,-3 2 2 0,-4 3 0 15,1-3 2-15,-1 1 0 0,-3 4 1 0,4-1 1 16,3-2 0-16,-4 2 0 0,1 0 0 16,-1 0-2-16,0-2-1 0,1 2-1 15,3-5 1-15,-4 1-1 0,4-1-1 16,-4-1 0-16,1-4 1 0,-1-1-1 16,7-1 0-16,-6 2-1 0,2-1 0 15,7 4 0-15,-6-3 1 0,0 2-1 16,-1 0 0-16,1 1 0 0,0 1 1 15,-4 2-1-15,4-2 0 0,3 1 0 0,0-2 0 16,3 1 0-16,0-1 0 0,3 0 0 16,1-4 0-16,-4 3 0 0,3-2 1 15,1 0-1-15,-1 0 0 0,-3 2 1 16,3 0-2-16,1 0 2 0,-4-1-1 16,3 3 1-16,-3 1-1 0,4 0 1 15,2 0-1-15,-2 1 0 0,-1-1 0 16,3 4-1-16,-2-3 1 0,2-1 0 0,1 2 0 15,-1-4 0-15,1 4 0 0,0-2 1 16,-4-2-1-16,3 1-1 0,4 1 1 16,0 0 0-16,0 0 0 0,0-2 0 15,-4 0 0-15,4 1 0 0,0-1 0 16,-4-1 0-16,4 1-1 0,0 1 0 16,-2-1 0-16,2 1 0 0,-5-1 0 15,1 0-1-15,1-3 1 0,-2 2 1 16,-2 0-1-16,7-2 2 0,0 2-2 0,0 0 0 15,-1 1 2-15,-1 1-1 0,1-3 0 16,-3 3 1-16,1 1-2 0,1-2 2 16,2 2-1-16,-2-1 0 0,2 1 0 15,-2 0 0-15,-2 1 0 0,3-1 0 16,4 2 0-16,-8-2 0 0,3 1-1 16,1-1 2-16,3 0-1 0,-6 0-1 0,6-1 2 15,-1 1-1-15,2 0 1 0,-5-2-1 16,4 2 0-16,-4-3 0 0,2 3 1 15,3 0-2-15,-5 0 0 0,7 0 1 16,-4-2 1-16,-5 2-1 0,7 2 0 16,2-2 0-16,-8 0 0 0,6-2 1 15,0 2-1-15,1 0-1 0,-1-1 1 16,0-1 0-16,-3 2 0 0,5 0 0 0,-6 0 0 16,0-3 0-16,-1 3 0 0,0 1 0 15,7-1 0-15,1 0-1 0,-10 0 1 16,14 0 1-16,-9 2-1 0,2 0 1 15,-1-1-1-15,-6 1 1 0,1 1-2 16,6-1 1-16,0 1-1 0,-2-1 1 16,-3 1 0-16,5 0 0 0,2-1 0 15,-1 2 1-15,-2 1-1 0,-2 0 0 16,1 2 0-16,4 1 1 0,-4 4-1 0,4 0 1 16,-4 1 1-16,0 1 2 0,4-3 0 15,-2 4 2-15,-3-4 1 0,0 2-1 16,3-3 0-16,3 1-1 0,-5-5-1 15,-1-1-1-15,0 0-1 0,6 0-1 16,2 0 0-16,-7-2-1 0,2 0 2 16,3 8-3-16,1-3 2 0,-4 0-1 15,-2 0 1-15,-1-3-1 0,0-2 1 0,-4 2 0 16,2 0 0-16,4 0-1 0,-1 0 1 16,-3-7-1-16,10 5 0 0,-2-3-6 15,1-1-12-15,-1-4-30 0,-2-6-44 16,4-1 49-16,-3 3-201 0,3-1-178 15,1 10-410-15</inkml:trace>
  <inkml:trace contextRef="#ctx0" brushRef="#br0" timeOffset="72690.137">7009 15779 265 0,'-3'-1'99'0,"3"1"11"16,-3 1 8-16,0-2-28 0,3 2-14 0,-3-1-5 15,-1 0-5-15,1-1-9 0,0 2-4 16,0-2-7-16,-4-1-6 0,4 4 1 15,3 1-3-15,-3 7-5 0,3 1-2 16,3 2-5-16,-3 0-5 0,3-1-1 16,0 8-6-16,-3-1-4 0,4 2 0 15,2 3-4-15,1 3-2 0,-4-9 0 0,0 5-1 16,0 2-3-16,-3-2 2 0,0-1-1 16,0 1-2-16,0-2 2 0,3 0-1 15,-3-2-1-15,4-4 2 0,-4 2-1 16,0-2-1-16,3-4 2 0,0 0 0 15,0 2-1-15,-3-3 2 0,4-2-1 16,-1 0-2-16,-3 0 2 0,3-2 0 16,-3-2-2-16,-3-1 2 0,6-2-2 0,-3 1 0 15,-3-2 2-15,3 0-1 0,0-2 0 16,0 1 2-16,0-2-1 0,0-2 1 16,0 0 1-16,0 0 1 0,0 0-1 15,0 2 2-15,0 0 0 0,-3 1-1 16,3 1 3-16,-4-4 0 0,1 2-3 15,3-5 2-15,-3 1-2 0,0-1-1 16,3 0 2-16,-4-5-1 0,1 0-1 16,6-3 4-16,-6 2 1 0,0 2 0 0,0 1 3 15,0 0-1-15,-1 0-1 0,4-2 2 16,-6 0-4-16,3-2-1 0,-1-2-1 16,4-1-1-16,-3 4-1 0,0-4 2 15,3 2-1-15,-3 5 0 0,3-2 2 16,0 1 0-16,-3 1 1 0,6-3 2 15,-6-1 2-15,3 1 2 0,0-1 3 16,0 4 0-16,0 3 1 0,3 2 0 0,-3-4 0 16,3 2-4-16,0-2 1 0,-3-6-4 15,7 3-1-15,-4 4-1 0,3-3 0 16,1-1-3-16,-1 4 1 0,1-1-2 16,-1 0-1-16,1-1 1 0,2 2-1 15,-2-1-1-15,-1 2 1 0,4 0 0 16,-1 1-1-16,-2 3 1 0,2 0 0 15,4 3-1-15,0-1 0 0,0 2 0 16,-3 2-2-16,3 1 2 0,-4-3-1 0,4 2-1 16,-3 2 1-16,3 6 0 0,-4-2-1 15,1 5 1-15,0 0-1 0,-1 0-1 16,-2-2 2-16,-1 2-1 0,4 1 0 16,-1 2 1-16,1 0-1 0,0-1 0 15,-1 3 0-15,1-2 0 0,-3-2-1 16,-1-3 2-16,-3 2-1 0,4 3 0 0,-1-1 0 15,-3-1 0-15,-3 6 0 0,7-6 1 16,-4 1-1-16,-3-2-1 0,-3 3 2 16,3-5-2-16,0 3 1 0,3-4 1 15,-6 3 0-15,3-5-2 0,-3 3 3 16,6-3-3-16,-3 0 1 0,0 0 1 16,-10 0-1-16,13-1 0 0,-3 2 2 15,-3 1 0-15,-3 0 1 0,-1-1 2 0,1-1 1 16,3-1 0-16,-10-1 3 0,3 1-1 15,0-1 1-15,1-1 0 0,-4 3 0 16,3-5 0-16,1 4 0 0,-1-2-1 16,-3-2-1-16,3 2 0 0,-6-1 0 15,0-2-1-15,-3-2 1 0,-4-2-1 16,4-1-2-16,-4-2 2 0,7-1-1 16,3 3-2-16,1-1 2 0,-1 3-3 15,6-2-7-15,4 1-4 0,3-1-29 0,0-2-68 16,10 0 86-16,3-3-260 0,3 5-212 15,-3 0-503-15</inkml:trace>
  <inkml:trace contextRef="#ctx0" brushRef="#br0" timeOffset="77327.373">8902 15799 405 0,'0'-5'123'0,"0"-3"12"15,-2 1-35-15,1 6-18 0,1-1-9 16,-2-1-10-16,1-2-12 0,-3 2-8 0,1 3-9 16,3 1-9-16,0 4-4 0,2 8-7 15,-1 5-4-15,1 0 1 0,1 1-3 16,0 3-2-16,1-4 3 0,-3 3-1 15,1 0 2-15,1 3 3 0,0-1-2 16,4 4 1-16,-4 2-1 0,3 1-2 16,-2-1-3-16,-1-3-1 0,-2 0-2 15,3-4-1-15,-4 4 0 0,1-2-1 16,-1-3-1-16,2-6 2 0,-2-2-1 0,-3-4-1 16,-1-4 0-16,3 1 1 0,-4-1 1 15,2 0 3-15,0 0 1 0,3-2 1 16,-2 0 3-16,0-1 2 0,-1-2 0 15,2 0 3-15,-3-2 0 0,3 2-1 16,-1-3 2-16,1-2-1 0,-3 0 0 16,3 2 0-16,-3-2-1 0,0 2-2 15,0-3 1-15,1-1-2 0,-2-2-1 0,2-3-1 16,0-4 1-16,0 0-1 0,0-5 1 16,-1 4 1-16,3-1 0 0,1 0 3 15,-4 7 0-15,3 0-1 0,4-4 2 16,-5 4-3-16,2-2-2 0,0 0 0 15,0-1-2-15,4-1-3 0,-3 1 0 16,1-1-3-16,1-1-1 0,-1 3 2 16,-2-6-1-16,3-3-1 0,-3 1 2 15,2-2 1-15,1 1-1 0,0 4 3 0,5 2-2 16,0-7 1-16,-1 4 1 0,1-5-2 16,1 3-1-16,2 0 1 0,1 8-1 15,4 7-1-15,0 4 0 0,-2 2 1 16,1 2-2-16,-1 6 1 0,1 3 0 15,-2-1-1-15,-4 3 1 0,-1 1-1 16,-1 1-1-16,-5-4 2 0,-1 3-1 16,-1-1 0-16,0-2 1 0,-1 10 0 0,-3-3 0 15,-1 1 3-15,-1-6-1 0,0 6 0 16,-2-10 2-16,-2-3 0 0,-3 0-2 16,0 2 1-16,0-4-2 0,-1-3-1 15,-4 2 1-15,5-3-1 0,0 4-2 16,2-3 2-16,1-1-1 0,6 2-1 15,0 3 3-15,4 1-3 0,2 1 0 0,0 2 1 16,-1 1-1-16,4 3 2 16,1-2 3-16,6 5 1 0,1 0 4 0,1 0 3 15,5-1 5-15,2 6 1 0,-5-5 0 16,0 5 0-16,-1 4-3 0,-4 1-1 16,-3-2-2-16,-3-3-5 0,-2-3-4 15,2-5-14-15,-2-4-5 0,2-4-35 16,2-3-55-16,-1-2-69 0,-3-10-113 15,2-11-189-15,-5-3-399 0</inkml:trace>
  <inkml:trace contextRef="#ctx0" brushRef="#br0" timeOffset="78105.35">9195 15879 586 0,'18'16'135'0,"-5"-3"-9"16,-2-5-107-16,-2-1-136 0,-9 2-122 15,0 1-270-15</inkml:trace>
  <inkml:trace contextRef="#ctx0" brushRef="#br0" timeOffset="87354.614">10613 15895 324 0,'0'-5'118'0,"-2"4"15"0,-3-6-4 0,-4-2-23 16,-1 5-11-16,-1-5-8 0,-5-2-7 15,1 7-11-15,2-2-9 0,-3 6-8 16,-3 5-8-16,6-5-10 0,-1 8-4 15,1-2-7-15,2 2-7 0,-1 0-3 16,3 0-4-16,-3-1-4 0,3-1 0 16,-1 2-2-16,4 2-2 0,-2 0 3 15,1 1-1-15,2-5 0 0,4 4 4 16,-3-4 0-16,6 1 0 0,-2-1 1 0,5-1 1 16,3 1-2-16,0 2 0 0,5-4-1 15,0-6-3-15,-4 2 0 0,-2-2-2 16,-1 1 0-16,-3 1 0 0,4-2 0 15,1-1-1-15,0 3 1 0,2 5 0 16,3 0-1-16,-2 0 1 0,3-1 0 16,-1 3-1-16,0-1 0 0,3 2 1 15,-3-3-1-15,1 2 1 0,-1 1 0 0,3 1-1 16,-8-1 1-16,-1 2 0 0,-1-2-1 16,2 3 2-16,-1 0-2 0,-4-1-1 15,4 3 2-15,1 5 1 0,-2-5 2 16,-1 1 2-16,0-1 2 0,-7 1 3 15,5-4 3-15,-1 3 0 0,1-2 1 16,-3 0 0-16,-5-1 1 0,2 0-2 16,5-2 0-16,-4-2-1 0,-1 2-1 15,-5-3 0-15,1 2-1 0,-1-1-1 0,-1-1 0 16,-3 0 0-16,6-2 0 0,-2-2 1 16,0 1 0-16,1 0 2 0,-2 1 1 15,1 0 0-15,0 0 1 0,1 1 0 16,-1 0-1-16,0-2-2 0,0-2-1 15,-2 2-2-15,2-2-1 0,0 0-3 16,-1-2 0-16,-1-3-2 0,2 0 0 16,0 2-1-16,0 0 0 0,0-4 0 0,3 6 0 15,0-2-1-15,2-1 1 0,-2 0 1 16,2-1-2-16,0 2 3 0,-1-4-1 16,0 1 0-16,0-1-1 0,1 2 1 15,0-1-1-15,0 1 0 0,0 2 0 16,-1 1-2-16,3 1 2 0,-3-3-3 15,3 1-3-15,-1 0-7 0,4-3-7 0,1-1-20 16,-1-6-17-16,1 2-57 0,2-5-54 16,4 5-108-16,-5 3-174 0,-1 6-371 15</inkml:trace>
  <inkml:trace contextRef="#ctx0" brushRef="#br0" timeOffset="134068.909">11624 16944 364 0,'8'3'120'0,"-2"-1"14"0,1-1-20 0,-3 1-14 15,0 0-6-15,-6-1-2 0,2 1-8 16,-3-4-7-16,-4 2-8 0,1-1-10 16,-7-3-8-16,3-4-6 0,1 0-9 15,-7-6-8-15,-4-2-4 0,1-12-5 16,-8 0-3-16,-1-5-3 0,-4 1-2 15,1 2-1-15,-1 1-1 0,2 1-1 16,-6-1-2-16,2-3 1 0,2 2-1 16,2-4-1-16,-1 0-2 0,4 0 0 0,4 2-1 15,1-2 0-15,2 7-2 0,6 1 1 16,3 2 1-16,-2 8-1 0,3 2-1 16,2-1 2-16,2 2 0 0,1 5 0 15,5-2 3-15,0 6 1 0,0 2 1 16,5-1 3-16,-2 4 0 0,3-1-1 15,2 2 0-15,4 1-2 0,-3 0-2 16,7 4 1-16,0 1-3 0,4 2 0 0,-1-1 0 16,5 6-2-16,-1-2 0 0,1 1 0 15,-5-3 0-15,-3-1 0 0,-3-5-1 16,-5-5 0-16,-1 3 0 0,4-5 2 16,-3-2-2-16,-2-3 0 0,-1-2 1 15,-2-4 1-15,-3-3-1 0,-6-5 2 16,-2 3-1-16,-2-3 0 0,-3 3 1 15,-1 1-2-15,1 2 0 0,-3 2 0 16,-2 4 0-16,-4 2-1 0,-2 7 2 0,-2 8-2 16,2 4 1-16,4 0-1 0,1 9 2 15,1 8-1-15,-1 3 1 0,0 1-2 16,1 4 1-16,2 11 1 0,3-5-1 16,0-7-2-16,4-4 2 0,1-5 0 15,1-11-4-15,4-1-7 0,3-7-13 16,1-2-16-16,6-3-41 0,6-1-53 15,1 0-117-15,-2-4-168 0,-1-4-367 0</inkml:trace>
  <inkml:trace contextRef="#ctx0" brushRef="#br0" timeOffset="134985.458">12172 16827 398 0,'-17'-4'128'0,"1"4"9"15,-7 2-18-15,1 1-38 0,1 8-19 16,3 2-12-16,-1-3-12 0,9 1-13 15,2 2-9-15,1-2-5 0,3 1-7 16,-1 1 0-16,8 1-2 0,0-4-2 16,-1-2 1-16,12 0 0 0,9 0-2 15,1 5 2-15,5 3 2 0,6 6 5 0,-7 7 10 16,-6 0 10-16,-6 0 9 0,-6 0 10 16,-7-3 8-16,-3-4 3 0,-3-2 0 15,-7-1-7-15,2 0-7 0,-1-3-9 16,-7-9-7-16,-2 2-9 0,3-9-4 15,-10 4-6-15,0-4-9 0,6-7-13 16,0 4-29-16,-2 0-32 0,10-4-31 0,4 7-38 16,-2-3-86-16,5 0-134 15,8 3-257-15</inkml:trace>
  <inkml:trace contextRef="#ctx0" brushRef="#br0" timeOffset="135273.688">12312 17230 596 0,'-3'4'186'16,"-2"-8"12"-16,2 1-53 0,0 3-41 0,-2-3-22 0,-3-10-16 16,2-3-19-16,-1 0-22 0,1-7-14 15,1 1-9-15,2 6-22 0,3-4-22 16,0 4-22-16,1 4-33 0,3 8-33 16,2-2-79-16,0 3-125 0,2-4-231 15</inkml:trace>
  <inkml:trace contextRef="#ctx0" brushRef="#br0" timeOffset="135870.098">12441 16957 455 0,'3'-3'135'0,"1"-2"8"0,-1-3-36 15,0 0-35-15,2-2-21 0,0-1-12 16,3 1-13-16,1 1-9 0,1-3-8 0,3 3-4 15,0 2 2-15,1-1 1 0,1 0 4 16,-2 8 1-16,1 2 0 0,1 3-1 16,-7 3 1-16,0 4-3 0,-5 9-4 15,-3-3-5-15,-3 6-8 0,-4-1-10 16,-1-2-8-16,0 4-16 0,-5 1-16 16,2-7-17-16,1 1-14 0,-4-4-10 15,3-13 0-15,1-3 9 0,-1 0 15 16,3-6 22-16,3-4 30 0,3 4 30 0,2 6 38 15,3 0 26-15,2 0 16 0,5 6 13 16,1 7 3-16,4 3 0 0,-4-3-5 16,3 3-14-16,-1-3-14 0,2-4-11 15,-1 1-10-15,4-4-10 0,-4-2-11 16,9-4-8-16,0 0-6 0,2-10-2 16,4 0-4-16,2-9-2 0,-1-10 3 15,-1-3 1-15,0-3-1 0,-5-1 3 0,-3 7 1 16,-4 2 0-16,-3 11 1 0,-6-2-3 15,-8-1-2-15,0 3 0 0,0 3-4 16,-5-2-3-16,-3 7 0 0,-5 7-2 16,-1 1 0-16,-1 5 0 0,-7 6-1 15,-4 3 0-15,0 10 0 0,1 1 0 16,-1-5 1-16,2 8-1 0,6-2 0 0,10-4-1 16,0 13 2-16,3 1 2 0,8-7 2 15,-3 3 6-15,7-6 3 0,-2-10 4 16,-2-3 1-16,11 3 0 0,1-10-2 15,4-3-2-15,0 1-6 0,10-1-11 16,-1-3-12-16,2-10-10 0,-1 1-41 16,2-8-39-16,-10 11-24 0,-2-7-116 15,-8 0-153-15,-4 10-323 0</inkml:trace>
  <inkml:trace contextRef="#ctx0" brushRef="#br0" timeOffset="136237.116">13193 16973 327 0,'-8'0'119'0,"-2"0"11"0,-3 0 7 16,2 3-42-16,0 10-14 0,1 6-12 15,2 4-10-15,3 6-6 0,0 0-7 16,2 6-3-16,3-3-3 0,0 4-3 16,2-7-4-16,3-10 3 0,1-3 1 15,2-6 0-15,2-7 0 0,3 3 0 0,1-6-3 16,5-3-1-16,-3-3-6 0,-3-10-4 16,-1 3-5-16,-6-19-6 0,-3 3-2 15,-3-3-4-15,0-4-2 0,-3-2-2 16,-5 5-3-16,-3 8-4 0,-2-4-6 15,-3 8-5-15,-2 5-8 0,0 6-15 16,4 4-18-16,6 6-19 0,3 0-19 16,2 8-24-16,3 1-20 0,1 3-69 0,4 2-104 15,-2-4-207-15</inkml:trace>
  <inkml:trace contextRef="#ctx0" brushRef="#br0" timeOffset="136553.266">13470 17205 499 0,'0'-10'140'15,"0"-6"8"-15,0-3-54 16,-2-4-23-16,2-6-13 0,-3-13-10 0,-4 10-11 16,6-10-7-16,-6-3-5 0,4-3-2 15,-3 5-3-15,7-11 0 0,-2 1-2 16,2 5 0-16,-1 8 2 0,5 0 4 15,-2 4 3-15,12 4 3 0,1 2 1 0,3 4 3 16,4 7 3-16,-2-1-3 0,-5 7-3 16,1 13-6-16,-2 4-4 0,-2 5-5 15,0 1-3-15,-2 14-6 0,-5 8-10 16,1-9-12-16,-7-2-22 0,0 0-27 16,0-5-24-16,3-8-27 0,-6 8-28 15,3-2 31-15,0 2-101 0,-3 4-95 16,3 1-192-16</inkml:trace>
  <inkml:trace contextRef="#ctx0" brushRef="#br0" timeOffset="136742.762">13610 16864 519 0,'-8'4'158'0,"0"1"14"16,1 3-46-16,-7-1-21 0,-3 1-20 15,0 3-14-15,-6-5-14 0,-4 1-11 16,-2-2-13-16,-2 0-7 0,-2-1-6 0,-1 0-4 15,2-3-6-15,9 4-1 0,1-2-2 16,5-1-3-16,6 1-4 0,5 0-21 16,2 2-26-16,4-2-29 0,0 1-30 15,12-6-104-15,4 2-143 0,2-2-297 16</inkml:trace>
  <inkml:trace contextRef="#ctx0" brushRef="#br0" timeOffset="137303.264">13989 16552 506 0,'0'3'148'16,"-3"-2"8"0,0 4-45-16,-7 3-29 0,1 7-19 0,-7-4-13 0,3 10-13 0,-7 3-11 15,4 3-8-15,0 2-8 0,3 8-2 16,-3 2 0-16,3 6 4 0,4 0 5 15,-1-3 6-15,4 1 5 0,2 9 5 16,1-4 3-16,3-3 0 0,0 7-3 16,7 2-5-16,-1-12-4 0,0-7-7 15,4-2-4-15,0-8-4 0,3-5-6 16,0-4-7-16,-1-7-9 0,5-2-25 0,-1-7-22 16,-4 0-26-16,1-10-34 0,0 1-21 15,-3-4-73-15,0 0-115 0,-4-3-200 16</inkml:trace>
  <inkml:trace contextRef="#ctx0" brushRef="#br0" timeOffset="137804.926">14131 16852 545 0,'3'2'162'15,"0"1"11"-15,1 4-48 0,-4 7-31 16,-4 5-19-16,-2 1-16 0,-4 4-17 15,4-2-12-15,-4 4-11 0,7 3-8 16,0 6-5-16,3 4-3 0,0 3-1 16,0 0-1-16,3-4 0 0,0-2 0 0,4-1 2 15,-7-3 3-15,0-3 1 0,3 0 1 16,-3-3 2-16,0 0 0 0,-3 3-1 16,-4-7-1-16,4 1-3 0,3-7-2 15,0-7 0-15,-3 1-1 0,3-10-1 16,0-3 1-16,0-4 1 0,0-5 2 15,3-8 2-15,-6-6 4 0,3-2 3 16,-3-1 2-16,-1 3 2 0,4-6 1 16,7-4 0-16,-14 4 0 0,7-10-2 0,4-3-1 15,-4-6-2-15,3-4-3 0,0-3-1 16,0 3 1-16,10 2-3 0,0 5 0 16,3 6-1-16,3-1 0 0,7 11 0 15,-6 6-1-15,2 11-2 0,-3 7 2 16,4 8-1-16,-4 4 1 0,1 4 0 15,-4 6 1-15,-7 4 0 0,1 11-1 16,-4 1-2-16,-6 7 0 0,-6-1-2 0,0 2 0 16,-4-4-1-16,-6 5 0 0,3-7 0 15,-3 7 0-15,-4-7-3 0,4-3-6 16,0-7-13-16,-6-9-12 0,6-7-29 16,0-6-29-16,3 0-28 0,3-6-32 15,10-10-80-15,0-3 3 0,3-4-101 16,10-3-137-16</inkml:trace>
  <inkml:trace contextRef="#ctx0" brushRef="#br0" timeOffset="138084.177">14530 17031 431 0,'0'-10'139'0,"0"-3"8"16,-3 4-25-16,0-4-38 0,0-3-25 15,-4-2-17-15,1-3-16 0,-4-9-12 16,4-6-7-16,-4-1-4 0,3 2-4 16,4-2-4-16,0 8-5 0,3 0-5 15,0 2-8-15,3 4-8 0,0 1-6 0,1 4-6 16,-1-1-6-16,3 10-7 0,-2 6-7 15,2 3-9-15,0 3-18 0,1 10-27 16,6-1-58-16,-10 2-111 0</inkml:trace>
  <inkml:trace contextRef="#ctx0" brushRef="#br0" timeOffset="138336.499">14669 16749 415 0,'3'4'139'0,"0"-3"13"16,-3-1-19-16,0 0-19 0,0-1-11 16,-3 1-9-16,-7-7-12 0,4 2-12 15,-10 2-10-15,-4-3-10 0,-5 2-14 16,2 4-12-16,-6 0-8 0,0 2-5 16,-3 3-5-16,0-2-4 0,0 2-7 0,-4 0-8 15,4-2-11-15,6 3-17 0,7-1-16 16,6 3-14-16,10 2-18 0,3 1-9 15,3-3-16-15,0 2-12 0,7 0-12 16,9-1-21-16,4-2-68 0,6 1-117 16</inkml:trace>
  <inkml:trace contextRef="#ctx0" brushRef="#br0" timeOffset="138738.427">14727 16960 352 0,'3'-5'117'0,"-6"-3"11"16,-1 0-14-16,4-6-27 0,0-1-13 16,-6-9-12-16,-1-2-11 0,4-4-13 15,-6-1-10-15,2 2-9 0,-3 5-7 16,1 3-5-16,2 10-4 0,4 3-4 0,0 5-5 16,-3 3-3-16,6 3-3 0,0 3-1 15,-4 7-1-15,4 2 1 0,7 7 2 16,-1 6 4-16,1 2 3 0,-1 2 3 15,0 2 2-15,-2-2 1 0,-1-6 0 16,-3-5 4-16,0-3 3 0,3-5 3 16,-3-7 8-16,0-3 7 0,3-3 6 15,1 0 9-15,-1-3 6 0,0-7 2 0,0 1 1 16,0-1-3-16,4-8-4 0,3-3-4 16,-7-4-8-16,3-14-7 0,4 0-5 15,0 4-5-15,-1 3-3 0,4 3-3 16,3 10-4-16,0-1-5 0,-3 1-7 15,0 6-8-15,6 3-13 0,1 4-19 16,-1 3-16-16,-3 3-20 0,3 3-10 16,1 3-22-16,-4 7-18 0,-3 3-60 0,9 7-95 15,-6 4-200-15</inkml:trace>
  <inkml:trace contextRef="#ctx0" brushRef="#br0" timeOffset="139073.528">15029 17115 406 0,'7'16'137'0,"-1"0"14"15,4-10-16-15,-4-3-22 0,4 1-11 16,3-4-9-16,-4-10-10 0,4-3-10 16,-6-9-7-16,2-7-9 0,-2-10-8 15,-4 10-7-15,0-6-4 0,0-2-4 16,-3-7-2-16,-3-1-5 0,0-8-2 15,-4 3-4-15,-2-1-2 0,-11 9-3 0,-2-6-4 16,-7 3-1-16,3 3-2 0,-3 5-1 16,4-2-1-16,5 12-1 0,4 4-1 15,0 7 0-15,3 7 1 0,3 7 0 16,4 0 1-16,0 4-1 0,2 1 0 16,1 0 0-16,0 1-1 0,3-1 0 15,3-2 0-15,-3-1-2 0,3-3-5 16,1-5-25-16,2-1-34 0,0-6-49 15,4 4-6-15,-7 4-148 0,-3 7-179 16,-3 0-370-16</inkml:trace>
  <inkml:trace contextRef="#ctx1" brushRef="#br0">4516 12334 0,'40'193'16</inkml:trace>
  <inkml:trace contextRef="#ctx0" brushRef="#br0" timeOffset="140991.872">12243 16970 687 0,'-3'0'187'0,"1"0"6"0,-1-3-80 16,2 3-38-16,-1 3-22 0,5-3-16 16,-3 3-27-16,2-3-34 0,-1 0-58 15,3 3-114-15,-1-3-151 0,-3 3-358 16</inkml:trace>
  <inkml:trace contextRef="#ctx0" brushRef="#br0" timeOffset="154037.196">17298 13793 105 0,'-3'-5'50'0,"2"3"10"0,4 2 7 15,-3-6-5-15,5 1 1 0,-2 0 0 16,3-3-2-16,4 6-3 0,1-4-5 15,0 1-1-15,10 0-4 0,0 2-5 16,5 2-7-16,-5 2-1 0,6-4-5 16,-4 5-1-16,7-6-1 0,-2 4-1 15,2-1-2-15,-2-2 2 0,-4-6-1 16,0 1-2-16,-3-4 2 0,0-5 0 16,3 3-1-16,2-2 0 0,-5-2-2 0,1 5-3 15,1 2 0-15,-2 0-2 0,0 1-3 16,1 2-1-16,5-2-2 0,2 4 0 15,5 0 0-15,-3-1-1 0,-2 1-1 16,-5-1 2-16,2-2 1 0,-7-1-2 16,0 4 2-16,2-1 1 0,2 2-2 15,-6 2 1-15,0-2-3 0,-5-1-1 16,0 3-1-16,-4-4-2 0,-3 1-1 0,-2 3-1 16,-2-1 1-16,1 1 1 0,0 1 1 15,-2 2 1-15,1-1 1 0,-1 2 1 16,3-1 0-16,1 4-1 0,-3-3 0 15,1-1-1-15,-1 0-1 0,-2 0 0 16,1-1-1-16,-3 1-1 0,-1-2-1 16,-5-1 1-16,-7 1-2 0,1-3 0 15,-6 2 1-15,2-3-1 0,1 1 2 16,2 0 0-16,-5 0-1 0,2-3 2 0,-2 2 1 16,-3-1-1-16,-2 1 0 0,-4 0 1 15,2 1-3-15,-1 0 1 0,2-2-1 16,3 3-1-16,9 0 0 0,4 4 1 15,3-3-1-15,3 2 2 0,5-1-2 16,2 4 0-16,3-1 0 0,1 2 0 16,7-1-2-16,1 3 1 0,7 1 0 0,0-1-1 15,5 0 0-15,-2 0 0 0,7 1-2 16,-4 1 3-16,0-1-1 0,1 0-1 16,4 1 0-16,-2-2 1 0,-1 0 0 15,2-4 0-15,0 4-1 0,-7-2 0 16,-2 4 0-16,-2 1 2 0,-4 1-2 15,-7 1 1-15,-5 1-2 0,-4 2 1 16,0-3 0-16,-8 3 1 0,-9 1 0 0,0 1 4 16,-4 2-1-16,-8 3 1 0,1 4 1 15,8-2 1-15,-3-1-1 0,9 0-1 16,9 3-12-16,5 5-11 0,0-1-63 16,5 2-169-16,11 1-197 0,-7-15-492 15</inkml:trace>
  <inkml:trace contextRef="#ctx0" brushRef="#br0" timeOffset="166663.848">7743 17542 534 0,'0'10'154'0,"-3"6"14"15,-3 0-48-15,-7 4-28 0,0 5-14 16,-6 1-12-16,-4 6-12 0,1 10-16 0,-1 3-11 16,-3-6-13-16,7 3-8 0,3-13-4 15,-3-4-9-15,6-5-12 0,0-4-9 16,3 0-16-16,0-3-15 0,7-4-18 16,3 1-23-16,-3-7-15 0,6 4-3 15,0-4-46-15,4 0-76 0,-1 3-141 16</inkml:trace>
  <inkml:trace contextRef="#ctx0" brushRef="#br0" timeOffset="167031.864">7708 17986 625 0,'-7'-6'186'0,"-2"0"16"0,-7-4-64 15,0 0-27-15,-7-12-15 0,4 2-10 16,-7-5-16-16,7-4-22 0,-4 0-16 0,-3-3-9 15,4 3-10-15,-1 6-4 0,4 1-4 16,-3 2-1-16,2 11-1 0,4-1-1 16,0 4-1-16,0 2-1 0,3 1-2 15,10 0-5-15,0 0-8 0,-1 0-6 16,11 6-14-16,-7-10-21 0,6 7-22 16,1 0-27-16,2 0-30 0,11 4-87 15,-1-4-133-15,7 3-267 0</inkml:trace>
  <inkml:trace contextRef="#ctx0" brushRef="#br0" timeOffset="167471.69">8136 17719 380 0,'10'7'117'0,"-7"-1"14"0,-3 4-35 16,3-4-12-16,-6 10-5 0,3-9-4 15,0-1-5-15,-3-6-7 0,-7 4-5 16,0-8-3-16,1 1-5 0,-7-7-3 16,0 1-8-16,-7-4-8 0,4 7-6 15,-7-7-8-15,0 3-7 0,-3 0-3 16,7 4-4-16,-11-1-2 0,11 7 1 0,-4 4-2 16,4-4-4-16,-1 3-3 0,7 3-9 15,0 4-13-15,3-4-13 0,7 1-13 16,6-4-13-16,0 0-10 0,3 1-9 15,6-4-9-15,1 0-1 0,0 0 2 16,3 0-6-16,3 0-9 0,0 6-14 16,3 4-49-16,-3 2-84 0</inkml:trace>
  <inkml:trace contextRef="#ctx0" brushRef="#br0" timeOffset="167695.091">8117 17912 470 0,'-4'4'148'0,"1"-1"13"15,-3-3-32-15,-4 0-25 0,-3 3-19 0,-3-3-11 0,-3 0-8 16,-4 3-12-16,1-3-9 0,-1 0-7 16,1 4-10-16,2-4-8 0,1 0-4 15,-7 0-9-15,10-4-19 0,0 4-23 16,7-3-20-16,5 0-28 0,4 0-32 15,0 3-95-15,10 0-129 0,0 0-256 16</inkml:trace>
  <inkml:trace contextRef="#ctx0" brushRef="#br0" timeOffset="168501.933">8410 17626 445 0,'-4'0'130'0,"1"-3"11"15,0 0-39-15,0 3-25 0,0-4-11 16,-1 1-3-16,4-3-5 0,0-7-5 15,0-3-8-15,4 0-7 0,-1-4-3 0,0 1-6 16,3-3-7-16,-2 6-4 0,2-1-6 16,0 1-1-16,1 7-1 0,3-4-1 15,2 6-1-15,5 1-1 0,-5 0-1 16,5 2-2-16,-1 4 0 0,0 4-1 16,3-1-1-16,0 3-1 0,1 1 1 15,-4 2-2-15,-7 4 1 0,4 3 0 16,-3 4-2-16,-7-4 1 0,0 3 0 15,1-3-1-15,-1 3 2 0,-6-3 1 0,-1 1 3 16,1-1 5-16,0 0 4 0,0-10 5 16,-7 1 4-16,4-1 5 0,-7 0 2 15,0 1-1-15,-3-1-1 0,3 4-3 16,-3 0-3-16,6 2-3 0,-9-5-5 16,9 3-3-16,-3-1-1 0,0-9-3 15,1 0-3-15,5-3 0 0,4 3-2 0,0 0 1 16,3 0-2-16,3-3 0 0,0 3-1 15,7 0 2-15,-1-3-1 0,4 3 1 16,7-4-1-16,-1 1 0 0,0 0 0 16,-3 0 0-16,7-4-1 0,-10 7 1 15,0 0-1-15,-1 0 0 0,-2 3 0 16,-3 7-1-16,2 0 1 0,-2 3 0 16,-1 3-1-16,-3 3 1 0,1 0-1 15,-4 4 1-15,-4 3 0 0,1-7 0 0,-7-3 0 16,-2 0 0-16,-1-3 0 0,-3-3 0 15,0 2-1-15,-1 1 2 0,1 0-1 16,-6-3 1-16,-1-4-1 0,-6 1 3 16,4-1-10-16,2-3-7 0,10 1-54 15,3 2-58-15,7-3-120 0,-3 4-180 16,-1-11-410-16</inkml:trace>
  <inkml:trace contextRef="#ctx0" brushRef="#br0" timeOffset="170310.109">8670 18627 541 0,'-3'9'185'16,"3"-2"17"-16,-6 2-20 0,-1 1-57 16,4 0-34-16,-3 6-21 0,6-3-18 15,0 0-25-15,0-4-41 0,0 1-47 16,6-7-32-16,-3-6-119 0,0 3-158 15,4-10-354-15</inkml:trace>
  <inkml:trace contextRef="#ctx0" brushRef="#br0" timeOffset="171005.241">8889 18247 520 0,'-1'-3'152'0,"-1"3"11"0,0 0-47 15,1 6-24-15,-2-2-15 0,1 2-10 16,0-3-11-16,4 4-11 0,-4-4-10 0,1 0-10 15,-2 3-6-15,3 1-4 0,1-1-3 16,-2 7-5-16,-1 7-1 0,4-1-2 16,-6 10-1-16,4 0 1 0,0 0 1 15,-1 6 1-15,-1-3 3 0,0-9 4 16,2-4 2-16,2 4 6 0,-2-7 2 16,-2-3 3-16,1-1 3 0,2 1 3 15,1-3-2-15,-2-4 3 0,2-2 1 16,-1-1 0-16,3 3-1 0,0-3-3 0,0-3-5 15,4 4-1-15,0-1-3 0,5-3-6 16,-2 3-4-16,10-3-3 0,0 0-9 16,3-6-6-16,2 2-25 0,1-5-49 15,-8-1-48-15,-1 10-144 0,-5 3-197 16,-8-9-431-16</inkml:trace>
  <inkml:trace contextRef="#ctx0" brushRef="#br0" timeOffset="171724.32">9549 18662 539 0,'0'3'155'0,"-2"-6"20"15,2 3-38-15,-1-10-37 0,-2-2-17 0,1-1-6 0,-3-10-8 16,-3-6-12-16,0-3-20 0,0 3-11 16,0-13-9-16,-3 0-5 0,3-3-3 15,-2 7-3-15,5 6-3 0,2 3 1 16,1 9-2-16,4 11-1 0,0-4-1 15,1 3-2-15,0 10-5 0,2 0-5 16,0 0-7-16,0 7-12 0,-1 2-10 16,1 1-11-16,-2 3-11 0,-1 0-7 0,-2-4-10 15,0 4-5-15,3 3-1 0,-3 7-1 16,-1-4 3-16,-1 4 5 0,2-4 9 16,0 0 12-16,-2-6 15 0,-1 0 12 15,-2 3 17-15,1-9 22 0,-6-4 23 16,3-3 19-16,-2 0 19 0,-2 3 15 15,1-9 16-15,-1 2 12 0,-1 8 0 16,-1-1-8-16,-4 0-9 0,-4 0-12 16,3-3-9-16,-1 3-10 0,-5 1-12 0,0-4-8 15,-2 0-6-15,-2 3-5 0,1 0-5 16,0-3-4-16,1 0-5 0,3-3-4 16,4 0-2-16,0-10 0 0,3-7 0 15,3 1 2-15,2-3-1 0,-2-11-1 16,6 4 1-16,1 4-3 0,-1-7-1 15,7 6-4-15,0 3-7 0,0 1-16 16,8-1-20-16,4-6-58 0,-1 10-51 0,5 6-121 16,-1 10-185-16,-1 3-388 0</inkml:trace>
  <inkml:trace contextRef="#ctx0" brushRef="#br0" timeOffset="172282.823">9990 18624 494 0,'-2'3'157'0,"6"-3"18"16,-8 0-7-16,1-3-54 0,0-1-26 15,3-2-12-15,-3-4-9 0,-4-3-12 16,-1-3-20-16,-1-6-13 0,1-7-8 0,1 3-5 15,-1-3-5-15,2-6-3 0,2 3-8 16,1 9-8-16,2-6-9 0,-3 10-10 16,4 3-12-16,2 3-11 0,-2 6-8 15,5 1-4-15,4-1-4 0,0 7-1 16,0 0-5-16,-2 0 0 0,-1 4-2 16,-3-1-7-16,1 0-13 0,-1 4-23 15,3-1-55-15,-1-3-104 0</inkml:trace>
  <inkml:trace contextRef="#ctx0" brushRef="#br0" timeOffset="172546.119">10066 18443 394 0,'6'7'134'0,"-3"-4"11"15,-3-6-14-15,0 3-28 16,-1-3-8-16,-6-4-9 0,-1-3-8 0,0 7-10 15,0 0-6-15,-8-3-8 0,-3 2-8 16,1 1-11-16,2 3-10 0,-8 0-5 16,4-3-5-16,0 6-4 0,0 4-3 15,-4-1-2-15,3 0-3 0,2 4 0 16,1-3-1-16,4 2-2 0,2-9-4 0,3 7-13 16,4-7-27-16,3 3-26 0,2-6-37 15,5-4-76-15,-2-6-34 0,4-3-122 16,1 0-203-16</inkml:trace>
  <inkml:trace contextRef="#ctx0" brushRef="#br0" timeOffset="173724.372">10586 18163 342 0,'-18'-9'119'0,"3"9"11"16,-1 0-15-16,-1 0-24 0,2 0-10 15,-1 3-7-15,0-3-15 0,1 6-10 16,4-2-9-16,1-1-5 0,4 0-6 16,3 4-2-16,-2-7-7 0,5 9-1 15,2-2-3-15,-2-1-1 0,3 0-2 16,3 7 2-16,2 0-1 0,5 0 1 0,3 6 1 15,2-3 0-15,4 7-1 0,-1 6 1 16,2 10-1-16,-9 9 0 0,1-3 2 16,-10 0-3-16,-4 0 0 0,-1-6 1 15,-3-4-1-15,-8-3-3 0,1 0 0 16,-3-9-2-16,-3-4-1 0,-3-9-1 16,3-4-1-16,-3-6-2 0,1 0-1 15,5-9 0-15,-2-1-3 0,7-6 1 0,5-3-1 16,0-7 0-16,3-3 1 0,3-3-1 15,4-10 0-15,6 6 2 0,3-5-1 16,3 2 2-16,2-6 3 0,0 6 2 16,1 4 2-16,-4-7 0 0,-4-3 3 15,-2 3 0-15,1-3 3 0,-9-6 0 16,-4 9 0-16,-3 13 0 0,-2 6-1 16,-7 7 1-16,-5 10-2 0,-5 6-3 0,-1 3-4 15,2 4 0-15,1 5 0 0,2 5-6 16,7 8-9-16,-2-2-14 0,5 6-32 15,3 0-38-15,5-7-45 0,1-6-71 16,3 0-42-16,4-6-133 0,1-4-219 16</inkml:trace>
  <inkml:trace contextRef="#ctx0" brushRef="#br0" timeOffset="174061.467">10827 18469 382 0,'5'7'91'0,"-4"-7"-1"15,4 6-53-15,-6-9-28 0,4 0-18 16,-2-1-28-16,-2-5-52 0,1-1-70 15,5 7-155-15</inkml:trace>
  <inkml:trace contextRef="#ctx0" brushRef="#br0" timeOffset="174560.128">10920 18289 553 0,'-1'-3'179'0,"-3"6"16"16,1-3-50-16,-2 6-30 0,-1 4-16 16,-4 3-17-16,-1 3-20 0,-3 3-20 15,-3 4-16-15,-2-1-7 0,-3 1-3 16,1-1-5-16,-2-6-8 0,1 1-8 16,4-5-14-16,3 1-24 0,4-10-26 15,2 1-25-15,0-4-25 0,5-4-20 16,-1 1-22-16,5 0-41 0,0 0-74 0,3 3-143 15</inkml:trace>
  <inkml:trace contextRef="#ctx0" brushRef="#br0" timeOffset="174794.505">10893 18591 583 0,'0'0'173'0,"-5"-3"14"16,0-3-48-16,-3-4-35 0,-3 4-18 16,-2-10-12-16,-5 3-12 0,-3 0-17 15,-4-7-14-15,2 1-11 0,-1 0-8 16,0 0-9-16,3 2-15 0,3 5-23 16,4 5-23-16,3 1-29 0,4 6-32 15,4 3-25-15,0-3-69 0,3 0-113 0,3-3-198 16</inkml:trace>
  <inkml:trace contextRef="#ctx0" brushRef="#br0" timeOffset="175185.455">10896 18379 481 0,'-13'0'141'0,"2"0"9"0,-3 0-47 0,-7 0-16 16,3 0-19-16,-1 6-14 0,-1-2-13 16,-2-1-11-16,2-3-17 0,-1 3-19 15,2 0-24-15,0-6-22 0,1 3-31 16,9 0-28-16,4 0-60 0,-2-3-95 15,6-4-182-15</inkml:trace>
  <inkml:trace contextRef="#ctx0" brushRef="#br0" timeOffset="175375.959">10833 18289 345 0,'2'6'116'0,"0"4"8"0,-1 3-3 16,2 6-45-16,-3 4-19 0,2 2-15 16,-2 4-13-16,0-3-15 0,2-3-19 0,-1-4-26 15,2-3-25-15,4-6-80 16,4-1-99-16,-3-9-225 0</inkml:trace>
  <inkml:trace contextRef="#ctx0" brushRef="#br0" timeOffset="175962.378">11110 18208 421 0,'-3'0'151'0,"1"-3"17"15,-1 6 8-15,3 1-52 0,0-11-25 16,2 4-15-16,-2-3-13 0,6 2-19 16,-1-5-16-16,3-7-14 0,0 0-9 15,3-1-7-15,4 5-2 0,-1-1-3 16,4 6-1-16,3 7 1 0,3 0-1 15,-3 0 3-15,-2 4 4 0,5 8 4 0,-9 4 2 16,-5 4 1-16,-4-1 2 0,-1 7-2 16,-5 0-1-16,-7-1-4 0,-2-2-3 15,-4 3-1-15,-5-4 0 0,-3 1 1 16,-4-4 1-16,-1 0 0 0,-3 1 1 16,1-4 0-16,4-7 0 0,7 1-1 15,-1 0 1-15,8-4 0 0,4 0 0 16,-1-2 1-16,7-1 1 0,2-3 0 0,3 0-1 15,4 3 0-15,3-6-1 0,5 6-2 16,3 0-2-16,2-3 0 0,2 7-2 16,4-7 1-16,-4 3-2 0,-2 0 0 15,-1 0 0-15,2 7-1 0,-10 3 0 16,0-3-1-16,-7 9 1 0,-9 0 1 16,5-3 0-16,-14 10 2 0,1 3-2 15,-10-7 2-15,-1 4-1 0,1 0 0 16,-2-7 1-16,-3-9-3 0,7 0-5 0,-5-10-11 15,3 0-23-15,3-4-41 0,7-2-47 16,1-7-119-16,9 3-170 0,1-2-366 16</inkml:trace>
  <inkml:trace contextRef="#ctx0" brushRef="#br0" timeOffset="176496.951">12048 18379 502 0,'2'3'153'16,"0"0"11"-16,-1 1-45 0,-4-1-20 15,3-3-17-15,-8-7-14 0,2 4-11 16,1-3-10-16,-6-1-10 0,-6-2-7 16,1 2-4-16,-1 4-4 0,-8-3-3 15,0 2-5-15,-1 4-2 0,0 4-2 16,-3-1-2-16,4 3-1 0,-1 1-1 0,-2 2-2 16,1-2 0-16,-2-1-2 0,2 4 1 15,1 0-2-15,5-7 1 0,7 3-2 16,4 1 0-16,3-4-4 0,6 0-6 15,1 0-11-15,1 4-11 0,4 2-14 16,8-5-14-16,0-4-12 0,6 0-14 16,1 0-10-16,1 0-7 0,0 3-3 0,-1-3-9 15,-3 3-40-15,-1 7-71 0,1-1-139 16</inkml:trace>
  <inkml:trace contextRef="#ctx0" brushRef="#br0" timeOffset="176739.3">11950 18546 474 0,'0'0'147'15,"2"0"10"-15,-5 0-36 0,1 0-18 0,-4-6-15 16,-6-1-12-16,0 4-7 0,-3 3-9 16,-1-3-5-16,-2-3-7 0,2 2-5 15,-8 8-6-15,1-4-4 0,-4 3-5 16,1-6-4-16,-4 9-3 0,6 7-5 15,-1 3-5-15,5-3-2 0,3 0-3 16,8-4-9-16,4-2-10 0,2-1-27 0,3-3-34 16,5 1-40-16,1-1-43 0,5 0-77 15,4-3-134-15,1 0-254 0</inkml:trace>
  <inkml:trace contextRef="#ctx0" brushRef="#br0" timeOffset="177674.798">12398 18591 591 0,'-2'-6'188'0,"-1"3"19"16,1-4-54-16,1 10-25 0,-3-9-14 15,1 9-11-15,2 0-21 0,-1 1-25 16,-1-1-19-16,1 3-11 0,2-2-8 0,2-1-12 16,1 0-20-16,2 3-16 0,5-6-46 15,-1 0-46-15,4 4-57 0,0-8-70 16,-5-8-146-16,0-1-261 0</inkml:trace>
  <inkml:trace contextRef="#ctx0" brushRef="#br0" timeOffset="178147.537">12599 18115 487 0,'0'-3'150'0,"0"3"14"16,-3-3-37-16,3 6-25 0,-4-3-12 15,0 3-10-15,0 4-11 0,0 2-11 16,0 7-13-16,1 0-10 0,5 1-5 0,-4 8-8 16,2-2-5-16,-3-1-1 0,1 4-1 15,2 0-1-15,-1-4 3 0,-3 7 1 16,3 0 4-16,-1 10 1 0,1-1 2 16,-1-2 0-16,0-4 1 0,-2-9 3 15,2-7-2-15,0 0-1 0,2-10-2 16,-1 1-2-16,1-4 1 0,1 3-4 15,3-3-3-15,4 1-2 0,-2-8-1 0,7 8-1 16,3-1-2-16,3 0-1 16,1-3-2-16,1-6 1 0,-4 2-3 0,4 1-7 15,-1-3-6-15,4-1-27 0,-3 4-28 16,1-3-61-16,1-1 98 0,-2 1-252 16,-12-13-196-16,-1-4-456 0</inkml:trace>
  <inkml:trace contextRef="#ctx0" brushRef="#br0" timeOffset="178815.055">13182 18537 495 0,'0'3'152'0,"1"-3"12"0,1 0-29 15,-2-7-30-15,0 1-24 0,0-10-13 16,-2-7-9-16,1 4-13 0,-3-10-12 16,3-3-10-16,-3-3-7 0,4 6-6 15,-1-7 0-15,1 1 0 0,1 3 1 16,1-1 1-16,-2-2 0 0,3 6-2 16,1 7 1-16,-1 9-3 0,0 10-3 15,3 3-2-15,-1 3 0 0,-2 0-2 16,1 3-1-16,-1 4 1 0,-3 6-3 0,0 0 0 15,0 0-3-15,0-6-4 0,-2 0-2 16,-1 2-3-16,1 1-1 0,1 3 0 16,1 4 0-16,-3-4 2 0,1-7 4 15,-1 4 2-15,0-3 2 0,-1-4 3 16,3 4 1-16,-4 0 1 0,0-4 4 16,-1 1 2-16,-1-4 3 0,-2 0 3 0,-1-3 1 15,-1 0 3-15,-2 0 4 0,-3-3 0 16,0 0 4-16,-4-4 4 0,-6 1 2 15,2-1 0-15,0 1 1 0,2-1-2 16,-2 4-2-16,4-3-2 0,1-1-3 16,0 1-4-16,1-4 0 0,-1 1-3 15,2-1 0-15,5 0-4 0,4 1-3 16,1-4-3-16,6 3 0 0,-3-6 1 0,4 3-4 16,0-3-8-16,5 3-12 0,6-6-21 15,2 3-53-15,7 0-59 0,4 6-120 16,-7 4-183-16,0 6-391 0</inkml:trace>
  <inkml:trace contextRef="#ctx0" brushRef="#br0" timeOffset="179323.665">13639 18476 542 0,'0'3'167'0,"0"0"15"15,0-3-37-15,0-3-39 0,-4-7-23 16,4-6-17-16,-6 0-14 0,1-10-17 0,0-6-15 16,0 3-9-16,1 3-6 0,4-9-3 15,0 6-2-15,0-3-4 0,0 0-3 16,0-7-6-16,1 7-8 0,2 9-6 16,-1 10-8-16,-2 7-8 0,2 6-5 15,2 0-6-15,1 6-10 0,-3 4-5 16,1 3-6-16,0 3-9 0,1-3-10 15,-1 3-17-15,0 0-29 0,0-3-61 0,4 0-124 16</inkml:trace>
  <inkml:trace contextRef="#ctx0" brushRef="#br0" timeOffset="179528.112">13754 18286 489 0,'0'3'159'16,"0"-3"14"-16,-6 0-36 0,-4-7-18 15,4 7-17-15,-10 0-13 0,0-3-13 0,0 0-14 16,-4 6-13-16,-2-3-10 0,1 0-10 16,-6-6-8-16,4 6-6 0,-3 0-6 15,2 3-11-15,3 0-11 0,5 0-25 16,5 1-26-16,4-1-24 0,7 0-34 16,2-3-17-16,3-3-80 0,8 0-117 15,3-4-210-15</inkml:trace>
  <inkml:trace contextRef="#ctx0" brushRef="#br0" timeOffset="180099.584">13935 18218 451 0,'-10'0'143'0,"7"0"16"0,-4 0-29 16,4-3-21-16,3 0-12 0,0-4-10 0,3-9-13 15,4-3-13-15,-1-4-13 0,4-6-12 16,3 4-11-16,0 2-6 0,3 4-7 16,-3 0-3-16,9 6-2 0,-3-3 0 15,4 9-1-15,-7 1 0 0,7 2-1 16,-4 4 2-16,3 4 0 0,-2 9-1 16,-7 3 0-16,-7 9-1 0,-3 11-2 15,-3 2 1-15,-19 7-1 0,-4 4-1 0,-2 2-2 16,-4 1 0-16,0 6 0 0,6-4 0 15,1-2 0-15,2-7 0 0,1-10 0 16,3-16-1-16,3-6 1 0,3-3 3 16,7-4 8-16,3 1 6 0,0-4 5 15,3-3 3-15,1-3 5 0,2 3 5 16,1-10 1-16,2 7-4 0,7 0-3 16,0 0-4-16,7-1-3 0,-1-2-3 0,-2 6-4 15,-1-3-4-15,0-7-4 0,7 0-11 16,-3-6-7-16,2 0-24 0,-2-3-13 15,0-7-42-15,-7 0-34 0,0-6-35 16,3 7-19-16,0-4-77 0,1 12-116 16,5-2-225-16</inkml:trace>
  <inkml:trace contextRef="#ctx0" brushRef="#br0" timeOffset="180581.296">14636 18450 440 0,'10'9'135'0,"-3"1"11"16,-4-7-35-16,0-6-16 0,-3 3-12 16,0-13-8-16,0 0-10 0,-3-3-8 15,6-6-8-15,-6-7-7 0,0 6-9 16,-1-2-6-16,1-4-6 0,6 0-3 15,-6-4-5-15,3-2-3 0,0-4-2 16,-3 10-2-16,6-3-2 0,0 10-1 16,-3 9 0-16,0 0 0 0,4 10-2 15,-4 0 1-15,0 3-1 0,3 0-1 16,-3 3-3-16,0 6-4 0,0 1-6 0,-3 0-7 16,3 3-5-16,-4 3-6 0,1 0-3 15,3 0 0-15,0 6 2 0,-3-2 6 16,0-7 5-16,3-4 7 0,0 4 4 15,-7-6 7-15,1-1 7 0,-1 4 7 16,1-1 8-16,-4-2 6 0,-3-4 7 16,-3 0 6-16,-3-3 2 0,0 0 2 0,-1-3-2 15,4-3 0-15,0-1-1 0,3-6 0 16,0 0-2-16,4-3-2 0,-1 0-3 16,0 3-3-16,1 4-6 0,-1-4-6 15,0 0-6-15,4 0-9 0,3 0-18 16,0-6-16-16,3 0-41 0,0-4-45 15,6-6-132-15,4 0-177 0,-4 3-389 16</inkml:trace>
  <inkml:trace contextRef="#ctx0" brushRef="#br0" timeOffset="187404.788">18204 13521 145 0,'0'1'50'0,"-3"-1"6"16,0-3-1-16,1 2-12 0,2-1-6 15,-1-1-1-15,1 0-4 0,1-1-2 16,1 3 1-16,1 1 0 0,2-2 0 16,-7 2 3-16,4-2 1 0,-4 6 1 15,-2-3 2-15,2 3-1 0,-4-4-3 0,-2 1-1 16,1 4-3-16,-4-2-2 0,-2 0-1 16,0 1-2-16,-5 0-1 0,2 0 1 15,3-3-2-15,-3 1 1 0,-1 3 0 16,1 0-1-16,-2-1-3 0,3 4-2 15,4 0-3-15,3 0-2 0,0 2-1 16,3 1-3-16,2 1-1 0,0 2 1 16,-2 2-1-16,0-1 0 0,2 2 1 0,-4-1-1 15,-1 1-1-15,-3-1 0 0,5 3-1 16,1-5-2-16,-2 9 1 0,3-5-2 16,0 4 1-16,4-4 0 0,0 8 0 15,5-7 1-15,-3 0 1 0,4-1 1 16,2 1 2-16,-3-9 0 0,5 1 0 15,1-1 1-15,2-2 1 0,1 0-1 16,1 2-2-16,1-2 1 0,-2 1-3 16,-1-1 0-16,0-3-1 0,-3 0 0 0,0 0-1 15,-6-5 1-15,3 1-1 0,-4 1 0 16,2 0 1-16,0-1-1 0,-7-1-1 16,4 0 0-16,1 2-1 0,-2 1 0 15,-2-1 0-15,2-1 1 0,3 4-1 16,-1-2 1-16,-5-1 0 0,4 1 1 15,-5-1-1-15,8 1 1 0,-5 0-1 16,0 0 1-16,3 2-2 0,0 0 0 0,-5-3 0 16,4-2 0-16,-5 0-1 0,1 1 0 15,-1-1 0-15,3 0-1 0,0 0 2 16,3 2 1-16,2-2 2 0,-2 0 2 16,0-2 1-16,1-1 2 0,-8 1 0 15,6 2-1-15,-4-1-1 0,2 1-1 16,2 0-3-16,-2 1-1 0,0 1-1 15,0-2-1-15,-2-2 0 0,4 4 0 0,-2-2 0 16,-3 0-1-16,3 0 0 0,1 2 1 16,1-2-1-16,0 1 0 0,-6-2 1 15,3 1 0-15,-1 1-1 0,1-1 0 16,1 2 0-16,1 1 1 0,-1-1 0 16,7 1-2-16,-9 0 1 0,4-1 1 15,1-1-1-15,-2 1 0 0,-2-2 0 16,-1 0-1-16,-3-2 1 0,9 2 1 0,-6 2-2 15,0-2 1-15,2 0 0 0,-1-2 1 16,-1 4 0-16,5 0 0 0,-4-2-2 16,2 0 1-16,-1 0 0 0,2 1 0 15,1-2 1-15,2 2-1 0,-5-1 0 16,5 0 3-16,0 0 0 0,-7-3 0 16,-1 1 1-16,3 1 0 0,-7-3 1 15,6 4 0-15,-2-1-2 0,3 1 0 16,3 0 0-16,0 0-1 0,-1-2-1 15,1 5-1-15,-3-1 2 0,0-4 0 0,-3 1 1 16,-1 2 1-16,1-1 0 0,0 0 1 16,-5-1 0-16,-3 2-1 0,-1 1 1 15,1 0-2-15,-2-2-1 0,2 3 0 16,0 2-1-16,-1 0 0 0,-2-1-1 16,3 6 2-16,-1 0-2 0,1-1 0 15,-3 3 1-15,2 0 0 0,-2 0 0 0,3-1 1 16,4 0-2-16,1 1 1 0,1-1 1 15,0 0-1-15,4 0 2 0,-6-1-1 16,-3 0 1-16,1 1 0 0,-1 2-1 16,1-5-1-16,0 3 1 0,5-5-1 15,0 1-1-15,3-4 0 0,1 2 0 16,0-2 0-16,3 0 1 0,0 2 0 16,4 0 0-16,-1 0 1 0,1 1 0 0,-3 1 0 15,3-1-1-15,-1 4 0 0,-3-4 0 16,4 4-1-16,1-4 0 0,-2 4 1 15,1 0-1-15,-1 1 0 0,1-1-1 16,-2-1 2-16,1 1-1 0,2 0 1 16,0 1-1-16,2 0 2 0,-2 0-1 15,-2-3 0-15,-4 0 0 0,1-1 1 16,-1 1-2-16,-1-3 1 0,-2 4 0 16,2-1-1-16,-1 2 1 0,3-4-1 0,1 3 0 15,1-1 1-15,-1-2-1 0,4-1 1 16,-3-2-1-16,2 0 1 0,-1 0 0 15,1-1 0-15,1 1 0 0,-2 1 0 16,0-1-1-16,1-2 2 0,-2 1-1 16,-4-2-2-16,4 3 2 0,2 0-1 15,-1 4 0-15,0-4 1 0,1 0-1 16,-4-3 0-16,0 3 1 0,4-3-1 0,-4 0 1 16,2-1-1-16,4 4 0 0,-4-1 1 15,5 3-1-15,-7-4 1 0,-3-4-1 16,5 5 0-16,0-1 1 0,-2-1-1 15,7 3-1-15,-2-1 2 0,1 0-2 16,1-2 2-16,-3 3-2 0,-1-2 0 16,-1 1 1-16,-2 0 1 0,-1-6-1 0,1 8 1 15,-2-1-1-15,1-2 1 0,-2 1 0 16,2 1 0-16,-1-1-1 0,-1-2 0 16,0 0-1-16,-1-2 2 0,1 4-2 15,1-1 1-15,-1-2-1 0,2 1 1 16,-2 0 0-16,1-2 0 0,-1 2 1 15,-1-1-1-15,-1-1 0 0,1 0 0 16,-1 1 1-16,2 1 0 0,0-2-1 16,-2 1 0-16,2-1 0 0,2 0 0 0,0 1 0 15,-2 1 0-15,-2-2-1 0,4 1 1 16,-2 2 1-16,1 1-1 0,-1-4 1 16,-1 2 0-16,4 2-2 0,-3-2 1 15,3 1 0-15,-3-2 1 0,0-1-2 16,2 4 0-16,-1-2 1 0,-2 0 0 15,1 0 0-15,-4-2 0 0,3 2 0 16,-4-3 0-16,2 3 0 0,-2-2 1 0,3 1-1 16,2 1 0-16,0 1-1 0,-1-4 1 15,2 6 0-15,-1-3 0 0,2 0 1 16,-2 2 0-16,0 0-2 0,0-2 2 16,-2 1-1-16,-2-2 2 0,-3 1-2 15,2 1 0-15,-1-2 0 0,1-1-1 16,2 0 1-16,1 2 0 0,1 0 0 15,-6-1 0-15,4 1 0 0,-3-2 1 16,-3 4 2-16,5 1 0 0,-3-5-1 0,2 6 1 16,-1-3 1-16,-5-1-1 0,-1 5 0 15,3-2-2-15,-3 0 1 0,-2 1 0 16,4-1-1-16,2 3-1 0,-1 1 0 16,1-1 0-16,3-1 1 0,0 1 0 15,2-2 0-15,-7-1 0 0,4 2 0 16,-2 1 0-16,1 2 0 0,1 0-1 15,-1-1 2-15,-1 1-2 0,2-3 1 0,-1-1-1 16,-1 4 0-16,7 0 0 0,-1-1 1 16,0 3-1-16,-1-1 1 0,0-1-2 15,3 2 2-15,-2 0 0 0,-2-2 0 16,0-2 0-16,1 0-2 0,3 2 1 16,-1-3 1-16,1 0-1 0,4 0 0 15,3 0 0-15,-2-2 0 0,1 2 0 16,2 1 1-16,0-1-1 0,-5 0 0 15,2 0 0-15,2 1 1 0,-3 2-1 0,-2 0-1 16,1 0 0-16,2 2 1 0,3-2 0 16,0 2 0-16,0-1 0 0,-1-1 0 15,2 0 0-15,-1 5 1 0,0-1 0 16,1 0-2-16,0 4 1 0,-2 1 0 16,2 0 0-16,-1-2 0 0,-4-4 0 15,5 2 0-15,2-2 0 0,-3-6 0 16,-1 1 0-16,1-2 0 0,-3-1 1 0,0-3-1 15,1-2 0-15,-1-3 0 0,3 2 0 16,-2-6 0-16,4 4-1 0,3 0 1 16,5-2-1-16,-4-2-1 0,5 2-12 15,-1 6-9-15,0-1-12 0,0-4-37 16,2 6-34-16,0 1-47 0,-1-1-93 16,-6-5-145-16,-3 4-306 0</inkml:trace>
  <inkml:trace contextRef="#ctx0" brushRef="#br0" timeOffset="198364.994">21990 15332 200 0,'-13'-5'58'0,"0"0"5"16,-6-1-5-16,-1 4-28 0,-5-6 1 15,2-1 2-15,-9 1 1 0,3 0 1 16,-6 1 2-16,-1 1 2 0,-6-2 1 16,7-2 5-16,-7 0 0 0,3 1 0 0,-2-2-2 15,-4 1-5-15,-1-1-3 0,-5-1-4 16,-10-9-5-16,0 5-1 0,-7 0-1 15,-6 0-1-15,-6-1 0 0,6 5 1 16,-7-1 1-16,4 2 0 0,3 0 1 16,-3 1 0-16,-4 4-1 0,-3-1-1 15,-1 4-2-15,-7-2-3 0,1 2-3 16,-4-2-3-16,0 2-5 0,3-2 0 16,-1-1-3-16,4 1 0 0,7 2 0 0,6 1 2 15,10 1 3-15,5-1 4 0,2 0-1 16,-7 4 1-16,1 0 1 0,-4 1 0 15,2 3-3-15,-1 4-4 0,5-1-3 16,2 9-1-16,-2 1-1 0,5 7-1 16,2 5-2-16,3 6 1 0,-5-5-1 15,6 3 1-15,1-3-1 0,7 1 0 16,3-4 1-16,8 0 0 0,13 3-1 0,-1-7 0 16,1-2 1-16,9 1-1 0,5 7 0 15,-1-4 0-15,2 2 1 0,4 6 0 16,-1 1-1-16,2-6 1 0,2 7 0 15,3 5-1-15,1-5 1 0,5-1-2 16,4 2 1-16,2-6 1 0,3-3-2 16,1 2 1-16,4-1 1 0,8-2-1 0,4-1 1 15,3-3-1-15,5-3 0 0,8 0 1 16,-3-5-1-16,1-5 0 0,-1-4 1 16,5 1-2-16,-2-3 1 0,8 0 0 15,4 1-1-15,-1 4 1 0,4-1-1 16,-1-1 0-16,1 4 0 0,-1-4 1 15,3 0-1-15,2-5 0 0,0 2 1 16,1-2-1-16,6 0 0 0,1 4-1 16,-3-4-2-16,4 0-2 0,3 0-1 0,-4-3-1 15,-1 2-3-15,5-4-2 0,3 1 0 16,-7-1 2-16,4 2 1 0,6-6 2 16,0-1 0-16,0-2 4 0,7-3 2 15,-1-4 1-15,-2 2 0 0,2-4 1 16,1-6-1-16,-4 0 1 0,0-4-3 15,-6-4 0-15,-3 2 0 0,-10-4 1 16,-10-5-1-16,-9-4 1 0,-16-9 1 0,-7 2 1 16,-6-1 0-16,-1 3 0 0,-8 4-1 15,-1 7 1-15,-7-5 0 0,4 4-1 16,-13 2 1-16,3-1-1 0,-6 2 1 16,3 6 0-16,-16 2 1 0,-16-5-1 15,-10-1-1-15,-22-4 0 0,-23-8-1 16,-19-8 0-16,-7 3-2 0,-19-3-2 15,-19 2-1-15,-7 4 0 0,0 12 1 16,-16 4 3-16,4 14-8 0,2 12-15 0,6 5-22 16,-7 3-21-16,5 10-114 0,11 1-137 15,3 1-317-15</inkml:trace>
  <inkml:trace contextRef="#ctx1" brushRef="#br0" timeOffset="104559.591">12934 14197 0,'0'0'16,"0"0"-16,0 0 15</inkml:trace>
  <inkml:trace contextRef="#ctx0" brushRef="#br0" timeOffset="-182862.952">22251 15670 306 0,'0'0'82'0,"-4"-2"7"15,4 2-20-15,0 2-23 0,0-2-4 0,0 0 4 16,4-2 6-16,2 4 4 0,-3 0 0 15,7-2 0-15,0-2 1 0,2 4 0 16,4-2-3-16,1 0-3 0,2-2-4 16,0-1-2-16,4-2-4 0,-1-3-7 15,7-2-6-15,-3-1-6 0,0-5-5 16,4 3-6-16,3 0-3 0,-3-1-3 16,5-1-1-16,3-3-2 0,0-1 0 15,2-3-1-15,1-1 1 0,0-1-1 0,8 5-1 16,-6-7 1-16,7 3-1 0,5 1 1 15,4-4-1-15,-4-1 1 0,9 4-1 16,-4-6 1-16,-2-1-1 0,-3 2 0 16,6 1 0-16,-2-7 0 0,1 2 1 15,6-5-2-15,5-8 2 0,-4-2-1 16,1-1 1-16,-1 0-1 0,-2-2 0 16,-4-1 0-16,2 1 1 0,0-3 0 0,-1 0 1 15,-2 1 1-15,-2 2 3 0,0-11 1 16,0-2 2-16,-5 1 0 0,2-11 1 15,-6-2 0-15,0 7 0 0,-7-4-3 16,-2 1 0-16,-3 3-2 0,-3-1-1 16,-5-6-1-16,4-8 0 0,3 1-2 15,-2-6 1-15,-2-1-1 0,-2 6 0 16,-6 4 1-16,-4-6-1 0,4-2 0 16,-3-5 1-16,-2-4 0 0,4-12-1 0,-6 7 1 15,-4-2-1-15,0 3 0 0,-2-3 0 16,-4-2 0-16,-1-1-1 0,-1-2 0 15,-2 2 0-15,-1-2 0 0,0 1 0 16,-1-6 0-16,-1-4 0 0,-3-2 0 16,0 6 0-16,-1-1 0 0,1 6 0 15,0-6 0-15,-3 1 0 0,1-4 1 0,-3 4-1 16,-2-3 0-16,-1 4 0 0,3-1 1 16,-2-1-1-16,-1 1 0 0,-5 7 1 15,-2-2-1-15,0 4 1 0,-4-11-1 16,1 4 0-16,-2-3 2 0,-1 6-2 15,-3-4 1-15,4 9-1 0,-6-6-1 16,4 1 1-16,-3-5 1 0,3 5-1 16,-9 4 0-16,3 1 1 0,2-2 1 15,-3 2 0-15,-2-4 1 0,0 8 1 0,1-4 1 16,-8 7 1-16,4 3-1 0,-3 1 2 16,3 0 1-16,-2 2-2 0,4 3 1 15,-2 7-1-15,2 3 0 0,-4-4 0 16,2 7 0-16,-3-6-1 0,6-1 2 15,0-2 0-15,0 2 1 0,2 10 0 16,5 4 0-16,-10-4 0 0,6 7 0 16,1 3-2-16,1-7 0 0,1 4-1 0,4 9 1 15,-3 4 0-15,3 2-2 0,-4 4 2 16,6 13-1-16,4 0-1 0,5 3 0 16,4 6-1-16,2 4-1 0,-1 0 1 15,2 0-1-15,-1 2 0 0,-1-2-1 16,2 9 1-16,-1 1-1 0,1-1 0 15,1-3 0-15,-1 0 0 0,-1 1-1 16,1-1 1-16,2-3 0 0,-2 0-2 0,3 6 2 16,0-3-1-16,-2 0 1 0,0 3 0 15,5 1-1-15,2-1 1 0,-1 7 1 16,4-7-1-16,-2 4 0 0,4-1 0 16,-3 1 0-16,1 0 0 0,3-1-1 15,0 1 0-15,-1-1 1 0,1 4-1 16,2-3 0-16,2 6 0 0,3 0 1 15,1 0-1-15,6 3 1 0,3 3-1 16,0 4 0-16,3 3 0 0,-3 3 0 0,-4 0 0 16,-1 3 1-16,-7-3-1 0,-7-3 0 15,0 0 0-15,-6-6 1 0,-1-4-1 16,-2-3 0-16,-9 0 0 0,-4-13-1 16,-8 0 1-16,-5-6 0 0,-6-1 1 15,-4 1 2-15,-3 9 4 0,2 4 1 16,-2 6 3-16,8 6 1 0,-1 7 2 15,4 10 0-15,2 6-3 0,4 6-1 0,-3 4-3 16,12 3 0-16,5-1-2 0,3 4 0 16,5 1-4-16,1-8-9 0,1-6-15 15,4-9-19-15,2-7-40 0,-7-10-42 16,7 4-144-16,1-7-185 0,5 0-407 16</inkml:trace>
  <inkml:trace contextRef="#ctx0" brushRef="#br0" timeOffset="65270.892">19209 15228 512 0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07-15T18:52:06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2577 13541 0,'0'0'0,"0"0"16,539-258-1,201 53-15,73 89 16,-32 79 0,128 74-16,242 79 15,426 319-15,-209-21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7:53:28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20084 4742 582 0,'0'13'167'0,"-1"3"13"16,-1 4-57-16,-4 5-30 0,-4 4-18 15,-1 7-15-15,-2-1-15 0,0 10-14 16,-5-3-12-16,-3 3-9 0,-3 0-7 16,3 0-11-16,-3-6-18 0,3-1-13 15,8-2-17-15,0-4-20 0,2-13-20 16,2 4-22-16,2-7-20 0,-1-7-35 15,5-2-80-15,-2-1-151 0</inkml:trace>
  <inkml:trace contextRef="#ctx0" brushRef="#br0" timeOffset="333.109">20099 5273 576 0,'1'7'169'0,"-4"-4"17"0,-2-3-51 15,-6-7-28-15,0-2-20 0,-5-4-9 16,-4-3-9-16,-4-7-13 0,-3-6-17 0,-9-3-8 15,3 0-10-15,-3 0-6 0,1 6-5 16,3 0-3-16,-1 7-7 0,3 3-4 16,3 6-7-16,6 1-10 0,5 5-9 15,4 4-20-15,3 0-21 0,4 0-16 16,0 0-19-16,2 0-23 0,3-3-25 16,3 3-43-16,5-6-84 0,5-1-163 0</inkml:trace>
  <inkml:trace contextRef="#ctx0" brushRef="#br0" timeOffset="596.404">20091 5019 520 0,'-2'3'152'15,"4"0"11"-15,-7-6-48 0,-6 3-18 16,-2-3-13-16,-10 0-11 0,-3 3-11 16,-6 0-10-16,-2 0-12 0,-1 3-11 15,6 7-8-15,0-1-10 0,-1 1-9 16,2 3-18-16,4-4-25 0,3-2-26 0,-1-1-26 16,9-6-32-16,3 0-63 0,7-3-11 15,3-7-86-15,0-6-121 0</inkml:trace>
  <inkml:trace contextRef="#ctx0" brushRef="#br0" timeOffset="821.802">19861 4797 532 0,'1'6'145'0,"-1"1"10"0,0 2-62 16,0 11-27-16,0 2-10 0,-1 4-13 15,1 6-10-15,0 7-10 0,0-4-10 16,1 13-7-16,1 1-1 0,-1-7-4 16,3-4 0-16,0 1 2 0,-2-14-8 15,1-8-11-15,0-5-16 0,2-2-24 0,0-10-30 16,3-3-81-16,-3-4-119 0,0-9-240 16</inkml:trace>
  <inkml:trace contextRef="#ctx0" brushRef="#br0" timeOffset="1401.252">20260 4871 456 0,'1'19'147'15,"3"10"13"-15,2 7-13 0,-1-1-50 16,1 7-25-16,1 3-11 0,-3 0-12 16,5 0-13-16,0 3-10 0,-2 0-9 15,1 1-4-15,1 2-2 0,3-3-2 16,-4 1-3-16,3-1 1 0,-1-9-1 15,-4-1 0-15,0-9 3 0,-2 3 2 0,-3-6 3 16,-1-3 3-16,-1-4 2 0,-4-3 1 16,2-6 1-16,-1-7-1 0,-2-3-2 15,-4-3-2-15,2-10-2 0,-3-7-3 16,1-12 0-16,4-6-2 0,-2-14-1 16,1-3 0-16,1-6-2 0,-4-9 0 15,1 2 0-15,4 0 0 0,2 1-1 16,3 3 1-16,0 6 1 0,8 0-1 15,1 9 1-15,4 4 0 0,2 10-1 0,2 9 0 16,3 4 0-16,4 2-1 0,0 8 0 16,5 2 0-16,-2 10-3 0,-1 0 2 15,-7 6-1-15,1 4 0 0,-11 9 1 16,-2 7 0-16,-7 3-1 0,0 6 1 16,-7 14 0-16,1-1-2 0,-7 3 3 15,-6-6-3-15,-1-6 0 0,-5-4 2 16,-4-9-4-16,0-7-10 0,5-9-13 0,1-3-26 15,7-7-37-15,5-4-38 0,7-2-25 16,3-4-92-16,2-3-135 0,8-3-258 16</inkml:trace>
  <inkml:trace contextRef="#ctx0" brushRef="#br0" timeOffset="1746.329">20792 5041 613 0,'0'7'195'16,"4"-1"13"-16,-4 1-53 0,6 2-27 16,4 1-20-16,-1 0-20 0,1-7-21 15,6 3-18-15,0-6-13 0,4-6-9 16,2-1-10-16,10 1-5 0,-6-10-4 0,9 0-3 16,-2-3-7-16,-4-4-11 15,0 4-20-15,3 3 0 0,-13 3-33 0,-6 3-43 16,0 7 74-16,-13 3-207 0,-3 0-158 15,-17 10-382-15</inkml:trace>
  <inkml:trace contextRef="#ctx0" brushRef="#br0" timeOffset="2452.44">21533 4594 583 0,'-7'7'160'0,"-2"6"10"15,2-4-55-15,1 11-44 0,-4-1-23 0,4-3-8 16,-1 6-11-16,4-2-12 16,0-4-10-16,3-3-5 0,-3 3-4 0,3-7 0 15,6 4 0-15,7 0-1 0,3 0 2 16,7 3-1-16,5 0 2 0,1 7 7 16,-3 6 9-16,-3 3 8 0,-7 10 9 15,-3-1 7-15,-4 5 4 0,-9 2 3 16,0-3-4-16,-3-7-8 0,-3-5-7 15,-4-8-7-15,-3-5-7 0,-3-11-4 16,-3-5-2-16,-4-1-4 0,4-3-1 0,0-3-8 16,-4-7-9-16,7-3-11 0,-3-3-21 15,6 0-26-15,0-10-27 0,6-3-35 16,7-3-23-16,4-3-59 0,5-7-107 16,4 3-192-16</inkml:trace>
  <inkml:trace contextRef="#ctx0" brushRef="#br0" timeOffset="2707.759">21909 4520 660 0,'10'-6'192'0,"-4"-1"12"16,-6 1-74-16,0 3-27 0,-3 0-14 0,-10-1-15 15,-3 4-19-15,0-6-17 0,-16 6-10 16,3 0-9-16,-10 0-7 0,1 0-1 16,2 6-5-16,1-2-2 0,3 2-3 15,3 4-8-15,0-4-10 0,0 4-9 16,3-7-39-16,7 7-40 0,9-4-37 16,7-6-90-16,3 6-140 0,10-12-287 15</inkml:trace>
  <inkml:trace contextRef="#ctx0" brushRef="#br0" timeOffset="3215.401">22540 4765 492 0,'3'3'155'0,"-3"0"15"0,0 0-19 0,0-3-40 16,-1 4-26-16,-6-4-12 0,1 0-11 16,-7 0-13-16,-3 0-11 0,-5-4-12 15,-8-2-9-15,-3 3-3 0,-3-7-2 16,-1 4-3-16,7-1 1 0,0 7-2 15,3 3-2-15,4-3 1 0,6 10-2 16,-4-3-2-16,8-1-1 0,-4 0-6 16,3-2-6-16,3-4-8 0,0 0-16 15,1 0-15-15,12 0-15 0,-3-4-17 0,3 1-17 16,0-3-13-16,13 3-9 0,-3-4-3 16,-3 4-28-16,6 0 0 0,0 3-53 15,3 6-82-15</inkml:trace>
  <inkml:trace contextRef="#ctx0" brushRef="#br0" timeOffset="3441.795">22529 4893 392 0,'2'10'142'0,"-2"-10"13"0,0 3 6 15,-2-6-45-15,-1 3-19 0,-2 0-11 16,-5 0-14-16,-3 0-10 0,-6 0-8 15,-7-3-11-15,-3 3-9 0,-3-3-9 16,3-1-9-16,0 1-4 0,3 0-8 16,4 0-11-16,-1 0-16 0,4 3-21 0,3 3-28 15,6-3-34-15,1-3-26 0,9 3-77 16,0 0-117-16,6-4-225 0</inkml:trace>
  <inkml:trace contextRef="#ctx0" brushRef="#br0" timeOffset="3812.804">23047 4723 455 0,'7'3'153'16,"-3"-3"13"-16,0 3-22 0,-3 1-32 15,-1-4-21-15,-3-4-16 0,-3 4-10 16,-4-3-16-16,0 3-11 0,-4-3-7 16,-4 3-6-16,-1 0-8 0,-4 0-4 15,2 6-5-15,-1 1-3 0,4 2 0 16,-4 1-3-16,2-3-1 0,-7-1 0 0,6 0 0 15,-3-2-4-15,6-4 1 0,-1 0-6 16,3 0-8-16,3 0-12 0,5-4-16 16,-2 4-19-16,10-3-17 0,0 0-21 15,3-3-20-15,4-1-16 0,1 1-42 16,6 2-82-16,6 8-152 0</inkml:trace>
  <inkml:trace contextRef="#ctx0" brushRef="#br0" timeOffset="4017.257">23042 4852 476 0,'0'3'142'16,"-1"3"13"-16,-4 4-39 0,0-7-22 16,-3 4-17-16,-5-1-10 0,-1-3-14 15,-2-3-8-15,-10 3-12 0,-2-3-10 0,-2 4-5 16,-2-4-15-16,0 0-22 0,6 0-26 15,-3-10-39-15,11 0-26 0,2-3-78 16,8-3-124-16,5 7-231 0</inkml:trace>
  <inkml:trace contextRef="#ctx0" brushRef="#br0" timeOffset="4638.597">23517 4688 406 0,'-10'3'116'0,"-1"0"7"16,-2 3-42-16,0 4-19 0,-1 3-8 16,3 0-9-16,-5 3-9 0,1 0-2 15,-3 0-5-15,7 3-2 0,0 1 2 16,9 5 2-16,4 1 1 0,1 3 4 15,7-3-2-15,1 3-1 0,10 3-2 16,5 3-3-16,6 7-5 0,3-3-2 16,6-4-7-16,-6-9-3 0,-1-10 0 0,-7-16-2 15,5-3-3-15,-3-10 2 0,3-6 0 16,2-10 3-16,-5-7 5 0,-3 1 2 16,-7-1 2-16,-4 1 4 0,-6 6 0 15,-5-6-3-15,-3-4-2 0,-1-3-2 16,-1-6-4-16,-4 0 0 0,-5 6-2 15,-3 3-1-15,-6 7 1 0,0 6 0 16,-1 10-3-16,-5 0 1 0,-1 16-2 16,5 4-1-16,-2-1 0 0,-4 3-1 0,8 7-2 15,-1 10 2-15,-1-7-2 0,1-3-2 16,2 6 1-16,0-6 0 0,5 3-1 16,4-3 1-16,2 3-1 0,2-3-1 15,5-4-1-15,-1-2-14 0,1-4-17 16,3-3-26-16,0-3-41 0,4-4-40 15,2 4-101-15,1 3-153 0,-7 6-307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7:55:46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15528 13378 262 0,'-6'0'76'15,"-1"0"8"-15,1 0-30 0,2 0-1 16,4 0 0-16,0-4 0 0,7 3 0 0,3-2-6 15,2 3-3-15,8-4-4 0,-4 3-5 16,3-2-3-16,-3 1-4 0,4-1-2 16,-1-1-3-16,10 3-1 0,3 1 0 15,5-3 1-15,5 1 2 0,5-1 1 16,-2 3-2-16,-2-3 3 0,2 1-3 16,-3 2-2-16,0 0 0 0,-5 0-4 15,-2 2 0-15,2 1 0 0,-1 3 0 0,-7 1 0 16,0-4 0-16,-5 2 0 0,-5-5 0 15,-3 1 1-15,2-4-1 0,1-2-1 16,-3-1 0-16,0-1 0 0,1-1-3 16,-6 4 0-16,-5-3-1 0,1 2-4 15,-6-1 0-15,-1-4-1 0,0 2-2 16,-1-1 0-16,-6 0-2 0,1-2-1 16,-1 2 1-16,-1-1 0 0,-1 0 0 15,-4-1 3-15,-2 0-1 0,-2-2 0 0,-3 3 1 16,-2-4-1-16,-4-4-2 0,0 4 2 15,-3-3-3-15,-1-3-2 0,-1 3 1 16,5 3 0-16,4 0 0 0,6 1 2 16,4 1-2-16,4 4 1 0,-3-1 2 15,10 2 1-15,1 4-3 0,1-2 3 16,4 4-2-16,0-3-1 0,6 8 0 0,5-4-2 16,-1 0 0-16,6 1 1 0,3 9-2 15,3 1 0-15,-8 4 1 0,9 2-1 16,-7 4 0-16,-2-3 0 0,-1 0 0 15,6 7-1-15,-2-7 2 0,2-2-1 16,4-1-1-16,4 6 2 0,-8-9-1 16,-3 1-1-16,-2 3 2 0,-2 7-1 15,-8-5-1-15,-2 1 1 0,-7 0 0 16,0 2 1-16,-5-5 2 0,-8 2 1 0,-13-4-1 16,-8 4 4-16,-4-2 0 0,-7-3-2 15,-4 5 1-15,1-1 1 0,11-2-4 16,3-2-15-16,9 4-37 0,23-2-59 15,2-4-130-15,10-3-182 0</inkml:trace>
  <inkml:trace contextRef="#ctx0" brushRef="#br0" timeOffset="60579.997">950 12779 362 0,'-6'0'111'0,"-1"-1"13"15,1-1-26-15,-1-1-21 0,1 1-8 16,3 1-11-16,-4 1-8 0,7-2-2 0,-3 2-6 16,0 0-4-16,3 2 3 0,0-2 0 15,0 0-1-15,0 3 1 0,3-3-2 16,0 3-5-16,4-1-2 0,-4-2-5 15,6-2-6-15,-2-1-2 0,3 1-3 16,-1 2-4-16,1-3 1 0,0 0-3 16,-1-1-2-16,4 0 4 0,-3-3 0 15,-1-1-1-15,-2 0 3 0,2 2 0 0,4 1 0 16,0 0 2-16,3 0-1 0,0 0-2 16,0 1 2-16,1-6-2 0,-5 2-3 15,5 1 0-15,-1 1-2 0,0-2-3 16,3 2 0-16,-3-1-1 0,3-1-3 15,-6-3 2-15,3 1 0 0,-3 2-4 16,-3 2 4-16,3-1-1 0,3 2 0 16,-3 1 3-16,0-3 0 0,6 4-2 15,-9 3 4-15,3-3 0 0,3 1-2 0,-4-1 2 16,-2 1-3-16,3-1 0 0,-7 3 1 16,7-2-1-16,-6-1-2 0,-1 3 3 15,-3-1-1-15,4 1 0 0,-1 3 2 16,-6-8 0-16,0-1-1 0,4 10 2 15,-4-4 0-15,0-3 1 0,-7-5 2 16,4-2-2-16,-4 4 0 0,-2-4 3 16,-1-4-3-16,-3-1 0 0,-3 3 0 0,3-3-2 15,0 4 0-15,1-4 1 0,-1 1-2 16,0 3 0-16,3 1 0 0,-3-1-1 16,0-1 0-16,7 3 1 0,-4-1-1 15,-3-1 0-15,7 3 0 0,0 1 0 16,-1 4-2-16,10 2 1 0,-3 1 0 15,-3 1-1-15,3-1 1 0,0 0-1 16,0 2 0-16,3 1 2 0,1 0 0 16,-1-1-1-16,3 3 0 0,4 1 0 0,-1 1-2 15,1-3 2-15,3 3-1 0,3 1-3 16,0 1 2-16,0 0-1 0,4 2-3 16,-1 3 4-16,-3-2-1 0,0 4-1 15,0-4 0-15,0 5 1 0,-3-1-2 16,3 3 3-16,-3-5-2 0,-3 7 1 15,-4-1 1-15,1-6 1 0,-7 1 1 0,-4-1 4 16,4 1 2-16,-9-1 1 0,-1 4 2 16,-6-2 2-16,0 3-1 0,0-1-2 15,-3 0-2-15,2-4-3 0,-2 0-1 16,13-1-11-16,-4 0-18 0,4 3-30 16,2 2-80-16,4 8-159 0,7 1-218 15,-7 0-511-15</inkml:trace>
  <inkml:trace contextRef="#ctx0" brushRef="#br0" timeOffset="63298.727">9660 12314 378 0,'-1'-5'127'0,"1"-1"11"16,0 4-25-16,-5-1-13 0,3 2-7 16,-6 1-4-16,2 3-8 0,-1 6-13 15,1 4-6-15,-2 5-8 0,0 8-8 0,-4 6-5 16,-2 3-8-16,-2 1-9 0,1 1-2 15,-2-5-5-15,2-3-5 0,2 1-2 16,2 1-4-16,0 0-5 0,4 2-3 16,-1-4-7-16,0-5-12 0,2-4-23 15,-1-7-30-15,4-7-42 0,3-6 6 16,2 0-104-16,3-8-125 0,3-3-246 16</inkml:trace>
  <inkml:trace contextRef="#ctx0" brushRef="#br0" timeOffset="63833.296">9660 12724 455 0,'-3'12'154'0,"1"-3"20"0,-4-1-28 15,-4-3-20-15,1-2-13 0,-1-3-9 16,0-1-11-16,-3-4-10 0,-3-8-10 15,-5-9-6-15,-1-4-2 0,-4-5-6 16,-1-2-7-16,1 2-6 0,-3-1-7 16,2 3-10-16,4 3-6 0,2 4-4 0,3 1-8 15,7 8 0-15,2 2-3 0,2-1-5 16,5 3-4-16,2 4-11 0,7 0-20 16,-1 3-26-16,10 2-58 0,5 5-56 15,5-5-107-15,1 3-180 0,6 4-364 16</inkml:trace>
  <inkml:trace contextRef="#ctx0" brushRef="#br0" timeOffset="65867.856">11096 12369 253 0,'-2'2'91'15,"0"-1"11"-15,2 1 0 0,-1-1-23 16,-2-1-7-16,1 2-7 0,-1-2-7 15,3 3-5-15,0-3-8 0,-2 0-7 0,4-1-4 16,-1-4-6-16,1 2-5 16,1-1-1-16,-4-5-2 0,2-3-2 0,1 6 2 15,1-4-2-15,0 4-3 0,4-1 2 16,-1 1-3-16,2 0-4 0,0-2-1 16,4 0-4-16,2 1-3 0,1 2 1 15,-1 0-2-15,5 2-2 0,-1 2 2 16,0 1-1-16,-2 0-1 0,-3 3 2 15,0 2-1-15,-4-1-1 0,-4 1 3 0,0 0-3 16,-2 2 0-16,-1 1 2 0,-1 1-1 16,-1 4-2-16,-1 2 6 0,2-3 0 15,-6 6 4-15,1-2 7 0,-4-1 3 16,0 1 4-16,-2 3 7 0,0-6-1 16,2 1 2-16,0 1 2 0,-5-7-2 15,0-2-3-15,1 1 1 0,-1-4-3 16,0 2-2-16,3-3 0 0,2-2-4 0,0-2-3 15,3 7-2-15,0-4-2 0,4 1-2 16,-2-7 0-16,3 5-2 0,0 2 0 16,1-4 0-16,-1 2-1 0,3-6-1 15,2-1 0-15,0 9-1 0,1-7-3 16,3 2 1-16,-1 3-1 0,1-7-3 16,1 6 2-16,-5-2-1 0,1 1-1 15,2-3 0-15,-1 2-1 0,-3-2-2 16,3 5 2-16,3 2-2 0,-2 3-3 0,1-5 3 15,6 4-1-15,-1 3-1 0,-3-1 1 16,2 4-3-16,-1-2 0 0,-4-3 2 16,-3 0 0-16,4 1-1 0,-4 2 3 15,0-2 0-15,1 4 1 0,-1-2 3 16,-2 0 0-16,1 2-2 0,-4-2 3 16,0 2-1-16,0-2-2 0,1-2 4 15,2 0-2-15,-1 3 0 0,-2 2 2 0,3 0 0 16,-3 0 0-16,-3 1 3 0,-2-4 0 15,-1-4-1-15,-4 3 2 0,-1-2 0 16,0 0-1-16,1-1 3 0,0 1-1 16,-6-3-1-16,-2 1 3 0,2 2-1 15,2-2 0-15,-5-1 4 0,1-6 2 16,0 4 2-16,0 4 2 0,1-4 0 0,-1 0-3 16,7 3 1-16,3 2-3 0,3 3-4 15,2 0-1-15,3-2-5 0,1 1-8 16,1-1-21-16,4-1-56 0,6-2-63 15,-3-1-117-15,1 1-191 0,3 0-407 16</inkml:trace>
  <inkml:trace contextRef="#ctx0" brushRef="#br0" timeOffset="74960.543">10128 5878 467 0,'-4'0'125'0,"-8"0"7"15,-4 3-57-15,-1-3-14 16,-3 7-11-16,-4-7-4 0,5-4-5 0,-7 4-7 16,-6 0-5-16,-7-6-4 0,-3 0-7 15,-4 6-3-15,1-4-3 0,-4 8-3 16,1-1 1-16,0 0-1 0,-2 10 0 16,2 0 3-16,-2 0-1 0,0-1-2 15,5 5 0-15,-4-8-2 0,3-2-2 0,4 2 0 16,7 4-2-16,-6 0-2 0,11 0 1 15,1 3 1-15,1-3-2 0,3 0 1 16,1 0-2-16,-5-1 0 0,1 1 1 16,1 0-1-16,1-3 0 0,4 3 1 15,-1 0-1-15,4-1-1 0,3 8 2 16,-5-1-1-16,5 4 0 0,6-1 2 16,-3 4 0-16,-3-4 0 0,3 1 2 0,3 3 0 15,1 3 0-15,-1-4 1 0,4 4-1 16,2-3-2-16,-2 0 1 0,0-7-2 15,6 0 0-15,3-3 0 0,-3 10 2 16,6-3 1-16,4-1 4 0,-4 4 4 16,7 3 3-16,0-7 1 0,-6-2 2 15,9 9-2-15,0 0-1 0,3 3-3 16,-3-3-5-16,10 6-2 0,-7-3-2 16,1 1-1-16,2-11 0 0,4 1 0 0,1-4-1 15,1 0 1-15,2 0-1 0,-1 7-1 16,0 0 3-16,2 6-1 0,6 4-1 15,3-11 2-15,0 1-2 0,7-7 1 16,3-3 2-16,1-6-2 0,1 0 0 16,-2-1 2-16,-2 1 0 0,-5 0-1 15,-4-7 3-15,1 3-1 0,2 4-1 16,0-4 1-16,6 7 0 0,0 0-3 0,4-3 2 16,3-1-2-16,4-5-1 0,-1-4 0 15,0-4 1-15,-2-2-3 0,2-4 2 16,-1 1 0-16,-6-4-3 0,1 0 3 15,-1 3-2-15,-3-3 0 0,-6 4 2 16,7 6-1-16,2-1 0 0,1-2 1 16,1-1-1-16,0 1 0 0,-2-7 0 15,-2-6 0-15,-8-7 0 0,8-3 0 16,-1-3 1-16,-1 3-2 0,-2 0 2 0,3 7-1 16,-11 2-1-16,-5 4 2 0,2 3-1 15,-7 0-1-15,6 1 2 0,-4-5-2 16,6-2 1-16,-4-10 0 0,2 0 0 15,-7-3-2-15,3 10 3 0,-5-4-1 16,2 10-1-16,-10 0 1 0,2 3 0 16,-2-3-1-16,-3-4 2 0,-2 1-1 0,2 0-2 15,-2-7 2-15,-4 4 1 0,-1-7-2 16,0 3 2-16,-4-3-1 0,1 3-1 16,-3 0 2-16,-1 7-1 0,-3-10-1 15,0 10 2-15,-8-7-2 0,3 0 0 16,-6 1 3-16,2 9-2 0,-4-4 0 15,-1 1 1-15,-3-7-1 0,-3-3 0 16,-4-6 1-16,-7-4 0 0,4 7-2 0,-1 0 4 16,-6 3 2-16,4 0-1 0,8 10 4 15,-6-7 2-15,-7 0 0 0,6 4 4 16,-8-4-2-16,-5-3-1 0,-4-6 1 16,-2 6-2-16,-4-13-1 0,-10 0 1 15,-2 0-1-15,-7 4 2 0,2-1 3 16,1 7 3-16,4 6 1 0,-1 0 4 15,0 17 0-15,-5 5-2 0,-2 4 3 16,-8 7-3-16,-2 9-2 0,-3 3-1 0,-3 1-3 16,-4 2-2-16,4 1 1 0,7 6-4 15,1 3-3-15,4 0-1 0,12 0 0 16,4 0-1-16,6-3-3 0,11 3-12 16,10 4-26-16,2-7-50 0,7 6-57 15,6-3-126-15,7 0-191 0,7-6-411 16</inkml:trace>
  <inkml:trace contextRef="#ctx0" brushRef="#br0" timeOffset="77080.871">3023 12256 311 0,'2'-1'96'0,"-2"1"9"16,-2-5-23-16,-1 0-13 0,-2-3-4 15,-3-3-2-15,-3-2 1 0,-1-2 0 16,-4-4 1-16,-2 3 2 0,4 5-5 16,0 6-6-16,-4 5-2 0,2 0-6 15,-5 6-11-15,-5 2-4 0,-5 4-10 16,-6-4-2-16,-6 5 0 0,0-2-3 0,-7-1-3 15,1-1 1-15,1-1-2 0,3-1-1 16,0 1 1-16,3 1 0 0,5 4 1 16,-2 3 1-16,4 2-1 0,0 1-2 15,1 4 0-15,-2-4 0 0,9 10-4 16,-2-3 0-16,2 1-2 0,-1-4-2 16,4 4 1-16,-5-14-2 0,4 3-2 15,-1 0 1-15,3 3-1 0,1 1-2 16,6 4 2-16,0 0-1 0,3-2-1 0,-3-1 2 15,3-1-1-15,3-1-2 0,7 4 3 16,-4-6-1-16,4 3-1 0,3-1 1 16,0 2 0-16,-3 4 0 0,6 3 0 15,0-2-1-15,4-1 0 0,-1-1 1 16,4-3 0-16,-4 0-1 0,-2 0 1 16,2 2 1-16,4-1-2 0,-1 2 1 15,1-1-1-15,3-2 0 0,0 0 2 0,0-5 0 16,-1-2-2-16,5 1 4 0,2-1-1 15,3-4 0-15,-2-2 1 0,5 0 1 16,1 0-2-16,2-2 2 0,-3-1-1 16,6 0-1-16,4 3 1 0,1-1 0 15,1-3-1-15,-2 0 1 0,2 2-1 16,-5 2-2-16,2 3 2 0,-5-3-1 16,2 0-2-16,3 2 2 0,-4-7-2 0,-1-1-2 15,6 0 3-15,11-4-1 0,0 2-1 16,1-7 3-16,6 3-3 0,-2 0 1 15,-5-2 3-15,-6 1-3 0,-3-4-1 16,-5 0 1-16,-5-5 0 0,-3-2-1 16,2-2 1-16,0 5-1 0,0-1 0 15,-2 3 2-15,3-2-1 0,-3 1-1 16,2 0 2-16,-2-3-1 0,-3-3-1 0,0 1 2 16,-3-1-1-16,-2-4-2 0,5 5 2 15,-2 1 0-15,-4-5-2 0,2 1 3 16,-2-3-1-16,-9-3-2 0,4-3 3 15,1 0-1-15,-3-1-2 0,3-1 3 16,2 1-2-16,-3-1 0 0,-4 2 2 16,1 3-1-16,-4 1-1 0,-1 1 2 15,-4 4-2-15,1 3 1 0,-3-4 1 0,-1 1-1 16,-3-5-1-16,-3 0 1 0,3 3 1 16,-2 1-1-16,-2-3-1 0,-8-8 2 15,1-4-2-15,-4-9 1 0,-10-9 1 16,-3-3-1-16,6 7 6 0,-11 2 0 15,-8 10 0-15,0 17 2 0,-12 13 0 16,-8 8 0-16,-8 3 0 0,-1 18-3 16,-4 4-2-16,0 6 0 0,3 0 0 15,5-1-1-15,7-9 3 0,7 0-6 0,9-8-5 16,7-4-21-16,6-7-25 0,5-2-44 16,11-3-49-16,3-2-112 0,7-3-169 15,3 0-351-15</inkml:trace>
  <inkml:trace contextRef="#ctx0" brushRef="#br0" timeOffset="89580.446">10761 3339 413 0,'0'-3'139'15,"0"0"17"-15,-3 1-21 0,0 2-17 16,-6 4-13-16,0 0-13 0,-7 5-10 15,6 8-13-15,0 9-14 0,-4-4-10 0,3 11-12 16,-7 5-10-16,-1 4-4 0,-6 3-8 16,5 7-2-16,-5-1-4 0,8 1-4 15,-3-4-7-15,4-3-8 0,0-13-15 16,7 3-18-16,-1-9-20 0,3-10-21 16,3-3-24-16,0 3-18 0,4-13-63 15,-1 1 6-15,-1-4-74 0,4-4-114 16</inkml:trace>
  <inkml:trace contextRef="#ctx0" brushRef="#br0" timeOffset="89912.557">10700 3983 601 0,'-5'-3'184'15,"-8"-4"16"-15,0 1-50 0,-3-7-35 16,0 0-21-16,-10-13-11 0,2-3-12 16,-8-12-19-16,-3-8-13 0,-1-2-9 15,6 3-6-15,-3 3-7 0,9 9-3 0,0 7-5 16,0 10-4-16,3 0-1 0,7 6-1 15,-3 0-5-15,9 10 1 0,8-1-6 16,0 4-11-16,2 4-11 0,8 2-21 16,3 7-33-16,6-3-29 0,0-1-38 15,5 1-85-15,-1-7-133 0,-1-3-271 16</inkml:trace>
  <inkml:trace contextRef="#ctx0" brushRef="#br0" timeOffset="90280.574">10817 3697 470 0,'-11'0'145'0,"5"-4"16"16,-1 8-35-16,4-4-9 0,3 0-12 0,0 0 0 0,6 3-10 16,4-3-10-16,1 0-10 0,1-3-12 15,4-1-12-15,0 4-3 0,3-3-10 16,-1 0-6-16,6-3-3 0,3 2-6 15,-1-5-8-15,3 2-1 0,0-2-8 16,-3 2-9-16,-9 4-18 0,-1 3-32 16,-6 0-59-16,-5 3-9 0,-5 4-139 0,0 2-173 15,-6 4-366-15</inkml:trace>
  <inkml:trace contextRef="#ctx0" brushRef="#br0" timeOffset="91099.384">11326 3388 405 0,'-8'0'138'0,"1"-7"14"15,4 1-8-15,-2-4-38 0,9-3-20 16,-4 0-10-16,0-1-14 0,0 1-14 15,1-3-11-15,2 0-10 0,2 1-9 0,0 1-4 16,6 0-5-16,1-1-3 0,2 5 0 16,5 1-2-16,2 2-3 0,2 6 1 15,3 1-1-15,3 6 0 0,-5 2 1 16,-3 2-1-16,1 8-2 0,-4-1 3 16,-5-4-1-16,-4 2-1 0,-1-1 1 15,-4-3 0-15,-4 2-1 0,0 0 0 16,-4 0 0-16,-4 3 0 0,2-3 4 15,-7 3 6-15,-1 0 4 0,-6 0 6 0,4 0 4 16,-3-3 3-16,3 3 4 0,-2-6-1 16,4-1-5-16,-1-2-1 0,2-4-4 15,0 0-4-15,8-3-3 0,5 0-2 16,5 0-3-16,-1 0-1 0,2 0-4 16,13-3-1-16,-1 3 1 0,1-6-2 15,7 2-1-15,3 1 0 0,-6-3-1 16,2 3-3-16,-2 3 1 0,-4 0-1 0,0 0-1 15,-2 3 2-15,-3 6-2 0,-1 4 2 16,-3 7 2-16,-6-1 0 0,-2 3 0 16,-2 4 1-16,-5-6 0 0,-3 2-1 15,-3-3 1-15,-7-3 1 0,0-3-4 16,-2 0 4-16,-5-6-2 0,3-4-1 16,1 3-1-16,0 1-6 0,-1 2-12 0,4-5-32 15,2 2-41-15,4-3-35 16,8-3-99-16,4-9-152 0,0-8-309 0</inkml:trace>
  <inkml:trace contextRef="#ctx0" brushRef="#br0" timeOffset="91999.977">12129 3290 328 0,'-5'-4'111'16,"8"3"15"-16,-3-2-20 0,2 3-16 15,6 3-7-15,3 2-7 0,-1-2-12 16,0 3-5-16,2 1-9 0,3 4-7 16,1 2-2-16,2 1-6 0,1 1-6 0,-3-2-3 15,0 0-8-15,4-4-3 0,0 1-4 16,3 3-3-16,1 3 0 0,0-3 2 16,-4-4 3-16,-8 1 0 0,1 3 4 15,-3-4 0-15,-2 1 2 0,-2 0 2 16,1-1-1-16,-5-2-3 0,-1-1 2 15,-1 1-2-15,-3-1 2 0,-2 1 0 16,-1-1 1-16,-2 0-2 0,0 1-1 0,-2-4 1 16,-8 0-3-16,1-3 0 0,-6 4-2 15,-6-4-2-15,-2 3 0 0,1 0 0 16,-1 0-2-16,1 0 0 0,1 1-1 16,1-1-2-16,3 0 0 0,-1 0-1 15,5 1-2-15,5-1 1 0,3 0-3 16,7-3-7-16,6 0-14 0,8-3-19 15,-2 0-36-15,8-4-44 0,6-3-24 0,4 1-106 16,2 9-151-16,-4 0-296 0</inkml:trace>
  <inkml:trace contextRef="#ctx0" brushRef="#br0" timeOffset="92401.902">12491 3841 410 0,'0'0'138'0,"-2"4"12"15,1-8-25-15,-6 1-13 0,1-3-9 16,-2-4-13-16,-2 0-11 0,-4 1-11 16,-4-1-9-16,-1 4-6 0,-7-4-11 15,-5 7-9-15,1 3-5 0,1-3-5 0,-3 3-5 16,3 0-3-16,6 3-6 0,1 0-4 15,2 3-1-15,7 1-8 0,7 3-12 16,6-1-32-16,0-9-41 0,6 0-38 16,6-6-97-16,7-7-150 0,0-13-307 15</inkml:trace>
  <inkml:trace contextRef="#ctx0" brushRef="#br0" timeOffset="92967.389">13151 3442 335 0,'-8'-6'119'0,"-2"0"13"16,-3 2 2-16,0 4-36 0,-1 7-12 16,-4-1-5-16,-1 7-9 15,-2 3-8-15,3 13-6 0,4 0-6 0,1 3-6 16,5 7-3-16,6 3-5 0,2 0-5 15,2 3-1-15,6 0-5 0,11 3-2 16,1-10 3-16,4-9-1 0,3-3-2 16,2-7 2-16,0-9 2 0,5-7 0 0,0-3-1 15,1 0-6-15,-1-16-3 0,-4 3 2 16,-1-6-2-16,-6-10-5 0,-4-3-1 16,-3 0-2-16,-12-7 1 0,-4-3 0 15,-4 1-4-15,0-1-3 0,-9 6 2 16,-2-2-2-16,-1 9-4 0,-2 3 3 15,-1 7-1-15,-5 3-3 0,-3 6 4 16,-2 4-3-16,-4 2 0 0,3 4 2 16,-6 4-2-16,3 2 0 0,-1 0 1 0,3 1 0 15,2 2-1-15,10 4 2 0,3-3-2 16,3 0 0-16,5-4 1 0,3 1-5 16,5-7-10-16,0-4-19 0,5-9-31 15,1-3-51-15,2 0 44 0,-6-3-197 16,-2 13-183-16,-5 6-404 0</inkml:trace>
  <inkml:trace contextRef="#ctx0" brushRef="#br0" timeOffset="94129.283">11570 4588 502 0,'0'3'161'16,"-3"0"15"-16,-2 0-30 0,4 4-31 0,-6-1-24 15,1 7-12-15,-4 3-13 0,-1 10-15 16,-11-3-12-16,-1 9-11 0,-4 3-9 16,-1 4-4-16,4 3-5 0,6-1-7 15,1-2-6-15,1-4-8 0,1-2-11 16,1-8-15-16,1-2-15 0,3-1-21 15,2-2-21-15,0-11-23 0,2 1-15 16,6-7-60-16,1-3-95 0,-2-6-193 0</inkml:trace>
  <inkml:trace contextRef="#ctx0" brushRef="#br0" timeOffset="94435.463">11564 5157 590 0,'-3'-3'182'0,"-5"-7"18"0,-2 1-39 16,-1-4-47-16,-7-3-15 0,-4-10-9 16,-6-6-12-16,-2 0-15 0,-6-7-16 15,1 0-9-15,-2-2-5 0,-2 2-6 16,-3-6-6-16,2 3-4 0,2 4-4 15,4 5-4-15,3 4-2 0,5 7-1 0,5 9-3 16,9 0 1-16,-3 7-1 0,7 3 0 16,2-4 1-16,2 10-4 0,3-3-7 15,1 0-14-15,13 4-33 0,4-1-62 16,11 0-127-16,7 13-18 0,10 3-155 16,8 1-277-16</inkml:trace>
  <inkml:trace contextRef="#ctx0" brushRef="#br0" timeOffset="95229.342">12016 4504 392 0,'-3'3'128'0,"0"-6"11"16,0 3-27-16,3 0-17 0,6 3-11 15,-3 1-12-15,4-4-8 0,1 3-10 16,1 0-10-16,-2 0-5 0,4 0-6 15,4 1-5-15,1 5-3 0,-2-2-3 16,6 2-4-16,0 1-2 0,5 6-4 16,-3 0-4-16,4 0-1 0,-4 0-2 0,-4-3-4 15,-2-3 0-15,0 3 1 16,4 3-3-16,1 0 3 0,-5-3-2 0,0 0 1 16,-5-4 0-16,-3 4-1 0,-3-3 1 15,0 0 6-15,-2-1 2 0,-3-2 4 16,0-4 5-16,-2 0 3 0,-1 0 4 15,-7 1 3-15,1-1-2 0,-7 3-1 16,0 1-1-16,-4-4-1 0,-1 0-3 16,-4 0-1-16,-3-3-5 0,-4 3-3 0,3-3 1 15,-5-3-3-15,9 3-4 0,-6-3 0 16,7 0-1-16,3 0-1 0,8 3 0 16,2 0-6-16,9 3-11 0,2 3-16 15,0 4-30-15,2 0-37 0,3-7-33 16,-1-3-27-16,9 0-87 0,10-7-130 15,4-2-245-15</inkml:trace>
  <inkml:trace contextRef="#ctx0" brushRef="#br0" timeOffset="95653.207">12377 4996 397 0,'1'4'137'0,"1"-4"13"16,-5 6-28-16,1-3-12 0,-1 4-7 0,-3-4-12 16,-7 7-14-16,-3-7-15 0,-4 0-10 15,1 3-10-15,-2-6-10 0,2 0-7 16,-9-3-7-16,3-3-7 0,-3-1-2 15,2-6-4-15,-2 1-4 0,7 2-11 0,6 4-18 16,1 2-25-16,4 4-33 0,7 0-22 16,3 0-100-16,17 7-132 0,6-1-270 15</inkml:trace>
  <inkml:trace contextRef="#ctx0" brushRef="#br0" timeOffset="96503.932">12734 4588 442 0,'2'6'137'0,"-6"-6"10"16,8 7-31-16,-4-7-28 15,1 3-17-15,-2-6-11 0,4-1-14 0,0-5-12 16,2-1-9-16,1-6-7 0,4 3-7 16,3 0-1-16,0 4-3 0,1-1-1 15,6 7 1-15,5 0 0 0,-2 3-1 16,1 0 2-16,5 3 0 0,-8 10-2 0,3 0 1 16,3 3-1-16,-1 0-2 0,-5-3 0 15,0-4-3-15,-6 4-1 0,-9-3 2 16,-1-4-1-16,-2 7-2 0,-3-3 2 15,-2-1-1-15,1 1-1 0,-9 0 1 16,0-7 2-16,-6 3 3 0,-3 4 7 16,-2-4 5-16,2 7 1 0,-2-6 5 15,-2-1 1-15,2 1-2 0,-1-1 1 0,3-3-6 16,1 7-6-16,5-4 0 0,2-2-4 16,6-1-2-16,0 0 1 0,5 0-4 15,2 0-1-15,1-3 1 0,7 4 0 16,6-4-3-16,1-4 3 0,6 4-1 15,1-3-1-15,5 3 0 0,-5 0 1 16,5 0-2-16,-2 3 3 0,-1 1-2 16,-8 5 0-16,-2 1 1 0,-6 6 0 15,-5-3-1-15,-2 3 1 0,-3 3 0 0,0 4-1 16,-5-7 1-16,-3 3 0 0,-7-9-1 16,-6-4 2-16,-1-3 0 0,-7 4 0 15,-2-4 2-15,2 0-1 0,2 1 0 16,-2 5 1-16,0-2-2 0,0 6-2 15,3 3-17-15,5 0-39 0,5 3-51 16,8-9-111-16,8-1-162 0,-1 1-367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01:34.3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15T18:01:44.270"/>
    </inkml:context>
  </inkml:definitions>
  <inkml:trace contextRef="#ctx0" brushRef="#br0">20982 13281 405 0,'-3'-3'120'0,"3"-2"11"0,0 0-40 15,-3-4-18-15,3 1-6 0,-7-10-12 16,1 0-10-16,3 0-9 0,-4-2-10 16,1-5-7-16,3 8-4 0,-4-3-4 15,4-5-4-15,-3 4 0 0,6 1-2 16,-7 0-3-16,4 0 1 0,0 7-1 16,3 0-2-16,-3 2 2 0,-1 8-1 15,8 3-1-15,-1 0 1 0,0 5 0 0,-3 0-1 16,3 11 2-16,4 3-2 0,-4 2-2 15,0 0 1-15,0 6-4 0,-3-4-6 16,0 1-5-16,0-6-5 0,-3 2-3 16,3-2 2-16,-3-7 1 0,0-1 1 15,3 0 10-15,-4-10 8 0,1 6 10 16,3-7 13-16,0 4 7 0,0-2 8 16,3-1 12-16,-3-6 6 0,4 1 2 0,-4-1 2 15,3-4-5-15,-3-6-3 16,0 0-5-16,0-2-9 0,6-4-10 0,-3 1-3 15,1 1-7-15,2 1-5 0,1 1-3 16,-1 1-11-16,4 1-17 0,-1 1-26 16,-2 2-33-16,-1 8-45 0,7 2-98 15,-3 0-151-15,3-3-308 0</inkml:trace>
  <inkml:trace contextRef="#ctx0" brushRef="#br0" timeOffset="684.169">21124 13038 392 0,'13'8'117'0,"0"-1"8"15,3 2-40-15,3-2-14 0,-6-1-9 16,6-1-10-16,4-5-9 0,-4 0-9 15,0-6-9-15,-2-4-5 0,-1 3-6 16,-7-7-5-16,1 0-1 0,-4-1-4 0,-2-1-2 16,-1-2 1-16,-6 2-2 0,-1-2 0 15,-5 1 1-15,-1 4-1 0,0 0-2 16,-6 3 3-16,0 7-2 0,7 3 0 16,-11 2 1-16,1 4 0 0,3 7-1 15,0 3 1-15,0 5 0 0,0 2 0 16,-1 2 0-16,1 1 0 0,4 1-1 15,-5-4 2-15,11-1-2 0,0-1 0 16,2-3 1-16,1-3 1 0,3 1 4 0,7-5 6 16,2-3 7-16,7 3 7 0,0 0 7 15,7 2 4-15,-1 0-2 0,7 0-1 16,-3-5-6-16,3-1-9 0,-3-7-6 16,0-4-15-16,-4 3-28 0,-3-2-32 15,-6-7-39-15,-6-3-93 0,-1-1-136 16,-6-3-296-16</inkml:trace>
  <inkml:trace contextRef="#ctx0" brushRef="#br0" timeOffset="1252.649">21597 12811 562 0,'-22'-9'169'0,"-1"9"10"0,4 0-48 16,3 5-40-16,-4 4-21 0,7 2-15 15,-3 2-18-15,0-5-13 0,-3-1-10 16,9-4-6-16,1 2-3 0,5 0-8 16,4-2-7-16,4 2-2 0,-4-2-3 15,6 2-2-15,10 0 1 0,7 1-1 16,2 4 5-16,11 4 5 0,-1 2 4 16,-6 4 6-16,-3 5 8 0,-3 1 4 0,-7 5 4 15,-7-2 3-15,-6 3 2 0,-3-5 0 16,0 4-1-16,-6-7-7 0,-7-3-4 15,0-5-3-15,0-3-2 0,-6-7-7 16,-3 0-9-16,2-2-29 0,1-4-35 16,-4-2-37-16,14-1-94 0,9 1-141 15,-3-3-293-15</inkml:trace>
  <inkml:trace contextRef="#ctx0" brushRef="#br0" timeOffset="1820.133">21700 12892 507 0,'-3'9'139'0,"6"4"7"0,-9 8-59 15,6-1-23-15,-4 5-12 0,1-2-11 0,0 4-14 16,3-6-8-16,-3 5-7 0,6-4-7 16,-3-1-2-16,3-8-1 0,7 3-3 15,0-3 3-15,2-3 0 0,5-2 2 16,-1 1 6-16,0-5 5 0,3-1 2 15,-3-2 6-15,0-1 2 0,0-1 0 16,-3-1-1-16,-3-3-3 0,-4 2-6 0,4-8-3 16,-7-2-4-16,4-5-4 0,-1 1 0 15,0-6-2-15,1 1-2 0,-1-3 1 16,1 1 0-16,-4-1-1 0,3 0 0 16,-2 8 1-16,-1 2-2 0,-3 6 4 15,3 1 3-15,-3 3 1 0,0 2 7 16,0 3 3-16,3 0 2 0,-6 1 5 15,3 2-1-15,0 1-3 0,3 0 0 16,-3 3-2-16,0-1-5 0,0 7 0 0,7 5-1 16,-4 1-2-16,3 5 1 0,4 7-2 15,0-4-3-15,-4 5 2 0,7-3-3 16,0-3-1-16,-3-10-7 0,2 0-10 16,1-9-18-16,-3-6-29 0,-4-1-24 15,1-8-34-15,-1 0-27 0,1-6-76 16,2-6-121-16,1-5-220 0</inkml:trace>
  <inkml:trace contextRef="#ctx0" brushRef="#br0" timeOffset="2072.456">22199 13230 447 0,'3'-4'133'15,"-3"0"14"-15,-3-6-33 0,-3-1-27 16,2 4-11-16,-2-2-4 0,3-4-6 15,-7-2-5-15,7-2-7 0,-4-6-6 0,-2-4-2 16,-1 1-7-16,-3-5-6 0,4 2-4 16,-4-1-5-16,6 2-5 0,-2-2-1 15,2 4-4-15,1-3-3 0,-1 3-1 16,4 4-2-16,3 3-3 0,7 4 1 16,-1 6-2-16,4 4-3 0,-4 1-6 15,-3 4-10-15,4 0-25 0,-4 7-29 0,3 3-36 16,4 4 9-16,0 4-128 0,-4 3-141 15,1-2-287-15</inkml:trace>
  <inkml:trace contextRef="#ctx0" brushRef="#br0" timeOffset="2525.243">22476 13167 506 0,'1'3'155'16,"-1"-3"15"-16,0 0-40 0,0 0-20 0,2-2-15 16,-4 1-15-16,1-9-12 0,-6-3-14 15,-1-3-16-15,-3-8-12 0,1-3-10 16,1-4-8-16,2-6-2 0,1-5-3 15,-4-1-5-15,1-4-4 0,2 4-9 16,1 4-9-16,3 7-7 0,3 6-10 16,0 10-8-16,3 5-9 0,3 6-6 15,1 5-3-15,-1 5-2 0,4 5-6 16,-4 3-11-16,4 6-15 0,-1 0-48 0,-9 4-79 16,4-4-171-16</inkml:trace>
  <inkml:trace contextRef="#ctx0" brushRef="#br0" timeOffset="2755.629">22543 12938 539 0,'2'-1'162'0,"-2"-6"18"16,0 1-35-16,-3 1-41 0,-4 0-18 15,1 0-12-15,0 2-14 0,-4-2-14 16,-6 2-16-16,3 0-15 0,-3 0-5 15,-8 3-5-15,1 1-2 0,1 3 0 16,2 4-1-16,1 0-2 0,9 3-3 16,1 3-24-16,9-1-30 0,0 2-40 0,0-6-99 15,3-7-14-15,10-2-124 0,0-6-205 16</inkml:trace>
  <inkml:trace contextRef="#ctx0" brushRef="#br0" timeOffset="4801.158">23136 12860 310 0,'3'1'110'0,"-3"1"9"15,0 1-2-15,-5-3-27 0,2 0-10 16,-4 0-3-16,-2 0-9 0,-6 2-7 16,4 1-3-16,-3 0-6 0,-4 0-7 15,2 2-6-15,0 0-6 0,-4-3-7 0,-2-1-3 16,-2 2-8-16,1-3-4 0,-4 0-2 15,1-3-3-15,4 2-3 0,2 1 1 16,1-2-3-16,6 0 0 0,-1 2 0 16,2 2 0-16,3-2-2 0,-1 2 3 15,4-4-3-15,4 2-6 0,2 0-7 16,5 0-12-16,-7-3-17 0,2 4-13 0,7-1-18 16,-1 0-18-16,7 4-13 0,-2-1-14 15,2 3-49-15,5-1-78 0,1 3-163 16</inkml:trace>
  <inkml:trace contextRef="#ctx0" brushRef="#br0" timeOffset="5050.49">23070 13041 484 0,'-5'-1'138'15,"-3"-4"10"-15,-5 2-55 0,3 0-13 16,-3-1-8-16,-1 3-7 0,-4 1-9 16,1-4-5-16,-8 4-9 0,1 0-9 15,3 4-6-15,2-1-8 0,3 7-6 0,5-4-4 16,-1 2-12-16,1 0-18 0,3-1-13 16,-2-7-22-16,7 1-33 0,3-1 13 15,5-3-116-15,11-7-116 0,3-7-242 16</inkml:trace>
  <inkml:trace contextRef="#ctx0" brushRef="#br0" timeOffset="5574.091">23767 12721 447 0,'3'-5'141'16,"-2"-1"12"-16,-1 3-38 0,-3 3-19 15,2 0-18-15,-6 0-13 0,1 8-11 0,-4 1-14 16,-4 6-12-16,-3 3-8 0,1 6-8 16,-3 2-3-16,-3 2-3 0,1 5-3 15,-4-1-3-15,1 2 0 0,2-1-6 16,3 0-9-16,-1-4-6 0,4-1-10 16,5-3-12-16,0-4-8 0,3-4-11 15,4-2-8-15,3-2-7 0,-3-10-6 16,4 2-9-16,0-1-11 0,0-4-26 0,5 0-59 15,2-1-107-15</inkml:trace>
  <inkml:trace contextRef="#ctx0" brushRef="#br0" timeOffset="5881.268">23697 13154 455 0,'-1'3'137'15,"1"-3"14"-15,-7-1-45 0,3-9-8 16,-6 0-8-16,-1-1-4 0,-5-3-6 16,-1-4-9-16,-5 0-11 0,-4-3-6 15,4-3-9-15,-3 2-9 0,1-3-3 0,0 1-5 16,5 0-5-16,-10 0 0 0,5 5-4 15,3 1-1-15,2 7-1 0,2 6-3 16,9 5-2-16,4 2-2 0,2 4 0 16,2 4-5-16,5 3-15 0,8 1-38 15,4 4-60-15,6-7-132 0,4-5-183 16,-1-2-428-16</inkml:trace>
  <inkml:trace contextRef="#ctx1" brushRef="#br0">12097 11735 0</inkml:trace>
  <inkml:trace contextRef="#ctx0" brushRef="#br0" timeOffset="11029.502">21037 14055 540 0,'0'1'142'16,"0"-1"10"-16,0-3-64 0,-6-6-26 15,2-4-12-15,-2-8-8 0,0-5-9 16,-4-3-8-16,3 0-8 0,4-8-8 16,-3 3-2-16,3-3-4 0,-1 5-2 0,1 0 1 15,0 6-1-15,0 1-2 0,-4 8 2 16,4 6-1-16,3 5-1 0,0 6 3 15,0 0-3-15,0 13 0 0,3 1 2 16,4 4-1-16,-4 8-1 0,0-1 1 16,4-2-2-16,-7 6-1 0,0-3 0 15,0-4-2-15,0 1-4 0,-4 2 2 16,1-7-2-16,-3 1 1 0,2-3 2 16,-2-4 1-16,6-6 1 0,-3-3 5 0,3-1 4 15,0-2 6-15,3-3 10 0,0-2 8 16,0-2 7-16,4-2 8 0,-4 1 2 15,0-5-2-15,1-2-2 0,2-2-10 16,0-1-9-16,-2-8-6 0,-1 1-7 16,3 0-7-16,4 1-8 0,-4-5-13 15,4 7-23-15,6 4-16 0,-6-1-20 0,3 9-22 16,-7 9-23-16,4-1-25 0,-1 2-45 16,1 0-81-16,3 0-171 0</inkml:trace>
  <inkml:trace contextRef="#ctx0" brushRef="#br0" timeOffset="11430.43">21192 13841 339 0,'3'8'108'16,"0"0"8"-16,3-2-7 0,4 1-39 15,3-2-13-15,0 1-8 0,0-4-5 16,0-2-10-16,-1-5-9 0,5 0-7 15,-1-3-5-15,-3-5-4 0,-1-5-2 16,-2-1-2-16,-4-5 0 0,-6-2 2 16,0-1-1-16,-3 8-1 0,0 1 2 0,-3 3-1 15,-4 4-1-15,4 2 1 0,-7-1-2 16,-7 7 0-16,1 3 1 0,3 1-1 16,-3 6-2-16,3 7 1 0,6 9-1 15,-3 1 0-15,0 5 2 0,7 1 0 16,-1-4 0-16,4 0 2 0,-3-4 1 15,6-2 0-15,0-3 2 0,3 6 2 16,0-2 1-16,7-3 6 0,3-1 1 0,-1-1 2 16,8-4 4-16,-1 0-2 0,4 0-3 15,2-6-1-15,-2-3-4 0,3-1-6 16,-7-2-1-16,0 0-6 0,-6-5-12 16,0-3-17-16,-3 2-17 0,-4 1-42 15,4 3-103-15,3-1-138 0,-4 1-308 16</inkml:trace>
  <inkml:trace contextRef="#ctx0" brushRef="#br0" timeOffset="12114.601">21678 13648 456 0,'-13'0'128'0,"-3"5"7"0,0 3-50 15,-1 0-27-15,1 0-14 0,0 0-11 16,7-2-11-16,-1-2-8 0,3-3-7 15,4-1-3-15,3 0-2 0,0-1-1 16,3-1 0-16,1 2 0 0,9 0 0 16,-4 0 3-16,11 10 5 0,-4 2 6 15,0 3 6-15,0 4 7 0,0 9 5 16,-3-1 5-16,-7 0 3 0,-3 5-3 16,-3-3-4-16,0-1-3 0,-3-3-7 15,-3-2-7-15,-4-7-3 0,0 2-5 0,-2-5-3 16,-1-5-1-16,-3-3-3 0,0-4-4 15,-1 1-8-15,1-1-16 0,3-2-23 16,-3-6-25-16,10 4-29 0,3-3 44 16,3 4-133-16,3-3-113 0,3 4-235 15</inkml:trace>
  <inkml:trace contextRef="#ctx0" brushRef="#br0" timeOffset="12598.307">21880 13778 389 0,'-6'-3'110'0,"3"3"9"15,-4 3-44-15,-2 7-15 0,5-1-3 0,-2 8-7 16,-4 0-8-16,7-1-7 0,0 4-7 15,-4 2-5-15,7-3-1 0,4-1-2 16,-1 0-3-16,0-4 1 0,7-2-1 16,-1-4 0-16,1 0 2 0,6-7-2 0,0-2 0 15,4 1 3-15,-1-7 0 0,-3-2-1 16,0-3 2-16,-3 3-4 0,-3-9-1 16,2 2-2-16,-2 0-4 0,0-3-2 15,-1-4-2-15,-2 5-2 0,-1-1-1 16,1-5 1-16,-7 3-2 0,3-2-2 15,0 3 2-15,-3 0-1 0,0 6 1 16,0 1 4-16,3 6 4 0,1 3 2 0,-4 0 6 16,0 4 3-16,3 4 2 0,0 2 1 15,-3 0 1-15,0 7-6 0,3 2 1 16,-3 1-5-16,4 0-3 0,-4 7-1 16,3-4-2-16,-3 3-4 0,6-2 1 15,1 1-3-15,2-2-2 0,4 3 2 16,3-4-1-16,0 0-6 0,-3-7 2 15,3-1-12-15,-3-5-31 0,-3-4-38 16,-4 2-29-16,1 1-113 0,-7-1-149 0,0-3-332 16</inkml:trace>
  <inkml:trace contextRef="#ctx0" brushRef="#br0" timeOffset="13335.336">22312 14021 543 0,'3'7'154'0,"-3"1"12"0,0-7-34 16,0-1-45-16,0-3-23 0,-3-5-7 16,-1-3-7-16,1-5-11 0,-3-4-12 15,-4-5-8-15,4-4-10 0,-7-8-3 16,3-4-6-16,1-5-3 0,-1 1-3 0,3 6-10 16,4 7-14-16,3 6-11 0,0 8-12 15,-3 7-11-15,6 3-9 0,-3 8-6 16,3-5-3-16,1 9 4 0,2 2-4 15,-3 2-14-15,4 5-33 0,-4 3-63 16,7 0-136-16</inkml:trace>
  <inkml:trace contextRef="#ctx0" brushRef="#br0" timeOffset="13653.484">22561 13970 435 0,'0'-2'129'0,"-3"2"13"16,0-5-36-16,0-1-21 0,1 1-10 16,-3-5-9-16,2-1-8 0,1 0-10 15,-1-7-12-15,0-4-11 0,0-3-6 16,-2-5-7-16,0-7-5 0,-2-7-1 15,-1-1-4-15,2 5-3 0,-2 0-2 16,0 5-8-16,3 9-7 0,3 6-4 0,1 3-4 16,1 10-5-16,1 3-4 0,-1 2-4 15,4 2-7-15,2 3-8 0,-1 4-16 16,1 1-15-16,1 0-17 0,-1 6-41 16,-1-3-73-16,0 2-132 0</inkml:trace>
  <inkml:trace contextRef="#ctx0" brushRef="#br0" timeOffset="13965.651">22617 13703 416 0,'5'12'128'0,"-1"-2"8"0,-1 0-39 16,-2-2-15-16,-1-5-9 0,-1 3-9 15,-2-1-6-15,1 0-9 0,-1-2-5 16,-4-6-2-16,-2 1-5 0,-1 4-7 15,-3-7-3-15,-1-1-5 0,-1-2-6 0,1 1-3 16,-1 3-5-16,-3 0-4 0,-1 1 2 16,-2 0-3-16,-5 1 1 0,4-1 1 15,-1 1 0-15,1 2 0 0,6 2 2 16,0-2-2-16,3-2-1 0,3 4 0 16,0 1-1-16,4-4-2 0,0-3 0 15,2 1 0-15,1-3 0 0,6 1-5 16,-3-1-16-16,4-1-22 0,2 2-23 15,4 0-35-15,3 2-101 0,-1-3-138 0,-2 6-290 16</inkml:trace>
  <inkml:trace contextRef="#ctx0" brushRef="#br0" timeOffset="15057.729">23198 13683 302 0,'5'0'99'16,"-3"2"10"-16,-2-2-17 0,3-2-14 0,-1 1-5 15,-1-1-1-15,-1 2-6 0,-1-2-4 16,-2 2-3-16,3 0-4 0,-4 4-3 16,-2 0-4-16,-1 1-4 0,-1 2-5 15,-3-1-4-15,-3-1-7 0,-6 1-6 16,-1 1-5-16,-1-2-4 0,1-4-3 15,0 3-3-15,5-4-3 0,0-4 1 0,5-2 1 16,-2-1-1-16,1 1 1 0,0-2-1 16,0 2 0-16,4 1 1 0,-1 5-1 15,2-2-2-15,2 2 0 0,0 2 0 16,4-1-2-16,-2 3 1 0,3-3-7 16,0-2-10-16,1 4-15 0,4-3-25 15,5 0-32-15,-1-2 66 0,6-6-185 16,1-2-141-16,-2 4-327 0</inkml:trace>
  <inkml:trace contextRef="#ctx0" brushRef="#br0" timeOffset="15620.228">23630 13630 430 0,'5'2'135'0,"-2"1"12"0,-2-1-39 16,-1-2-18-16,-4 1-10 0,-1-1-10 16,-8-1-10-16,0-4-14 0,0 2-9 15,-3-2-5-15,0 2-7 0,2 1-8 16,-4-1-5-16,-3 3-6 0,3 0-2 16,0 0 0-16,2 0-2 0,0 0-2 15,2 1 2-15,-1 3-3 0,6 0 1 0,-3 0 1 16,8-3-1-16,0 2-6 0,0-3-7 15,-1 0-12-15,1 0-12 0,6 0-17 16,0-1-17-16,1-2-18 0,-5-1-11 16,7 3-9-16,0-2-12 0,0 3-28 15,-2-2-60-15,5 4-114 0</inkml:trace>
  <inkml:trace contextRef="#ctx0" brushRef="#br0" timeOffset="15933.391">23672 13767 349 0,'3'2'120'0,"-2"1"9"16,3 3-6-16,-6-6-36 0,2 0-13 15,-2 2-6-15,-1 3-8 0,0-5-9 16,-3-5-4-16,-2-2-3 0,-4 3-3 15,-1 2 0-15,-4-3-5 0,-1 0-3 16,-5 4-1-16,-1-3-4 0,0 4-5 16,0 4-2-16,3-1-5 0,3 5-3 15,-1 3-2-15,5-1-3 0,-4-1-4 0,5 1 0 16,0-5-4-16,7 1-12 0,3-2-18 16,3-4-31-16,4 0-45 0,4-4-61 15,5-8-43-15,5-8-123 0,9-1-210 16</inkml:trace>
  <inkml:trace contextRef="#ctx0" brushRef="#br0" timeOffset="16701.958">23960 13590 365 0,'-2'2'114'0,"1"-2"11"0,-1 1-30 16,-1 4-14-16,-1 0-8 0,1 4-3 0,0 1-11 16,1 5-8-16,1-1-6 0,1 2-6 15,3 2-4-15,2 0-2 0,3-1-1 16,3-1-2-16,7-3 3 0,-5-3-3 16,1-2-3-16,9-6-1 0,-4-2-4 15,2-4-6-15,0-4-2 0,-3-3-5 16,-4-5-3-16,-3-7 0 0,1 1-1 0,-4-1-3 15,0 4 1-15,-7-2-1 0,4 5-1 16,0 0 0-16,0 1 0 0,0 7-2 16,-5 4 3-16,4 4-1 0,-4 0 0 15,4 8 2-15,-6 0-1 0,0 5 0 16,2-1 2-16,0 3-2 0,2 1 0 16,-2 5 1-16,2 0-1 0,-2 8-1 15,3-2 1-15,-3 4 0 0,2-2-1 0,-2 0 0 16,4 1 0-16,-2 1-2 0,-2-6 3 15,2 0-1-15,-2 0 0 0,-4-7 2 16,0 0 0-16,-3 1 1 0,-1 4 5 16,0-3-1-16,-6 3 1 0,1-2 2 15,-5 1 1-15,-1 1-2 0,-4-1 1 16,1-2-2-16,-6 1-2 0,-4-5 0 16,3-5-3-16,2-6-2 0,-1-4 2 15,7-1-5-15,7-8-9 0,3-4-27 0,4-6-37 16,7-5-48-16,-3 2-106 0,5-1-163 15,1 4-343-15</inkml:trace>
  <inkml:trace contextRef="#ctx0" brushRef="#br0" timeOffset="19138.444">21237 16338 457 0,'0'3'146'0,"3"-3"17"0,-3 0-29 16,-3-8-25-16,-4-2-20 0,1-3-14 16,-4-3-14-16,0-8-17 0,1-3-15 15,-1-9-12-15,4-1-9 0,-1 0-6 16,4 7 1-16,-3 4-2 0,6 7-1 16,0 6 1-16,0 2-2 0,0 4 0 15,3 5 3-15,3 2-2 0,-3 0 1 16,4 5-1-16,-1 7 1 0,-2-4-1 0,2 4 0 15,-3 9-1-15,0 0-3 0,1 3-2 16,-8 4-2-16,4-1-3 0,0-4 0 16,-3 1 0-16,0-7 0 0,0 0 4 15,0-6 1-15,3-2 2 0,0 0 5 16,3-3 6-16,0-1 6 0,0 0 5 16,0-2 5-16,1-3 4 0,-1-3 6 15,3-1-1-15,-6 0-5 0,4-3-1 0,-4-4-5 16,3-5-6-16,0-2-1 0,-3-8-6 15,3 2-3-15,0 0 0 0,1 3-1 16,-1 2-5-16,3 8-7 0,4-1-10 16,0 4-24-16,2 5-24 0,5 0-32 15,-5 4-34-15,1-1-85 0,-3 2-132 16,-4-4-259-16</inkml:trace>
  <inkml:trace contextRef="#ctx0" brushRef="#br0" timeOffset="19537.376">21517 16169 309 0,'13'-4'99'0,"-4"-4"6"0,7-3-25 16,-3 0-17-16,-3-2-10 0,3-5-3 15,0 5-6-15,-10 2-8 0,0-3-2 16,-3 1 0-16,-3 3-2 0,0 2 1 16,-4 2-4-16,-3 4-4 0,-2 4-2 15,2-1-2-15,-6 3-3 0,3 4-2 0,0 0-1 16,-3 4-4-16,3 1-1 0,3 2-2 16,4-4-2-16,0 7-1 0,-1-2-2 15,4 2-2-15,0-1 0 0,-7-1 0 16,7 2-1-16,3 0 4 0,6-1 5 15,-3 0 5-15,4-1 8 0,9-5 5 16,3-3 5-16,-3-3 4 0,10 0-2 16,-7-2-6-16,4-3-4 0,-4 1-8 15,1 3-5-15,-4 0-8 0,0 0-19 0,-3-3-27 16,-4 2-32-16,1 1-28 0,0-3-102 16,3-2-140-16,-1-3-292 0</inkml:trace>
  <inkml:trace contextRef="#ctx0" brushRef="#br0" timeOffset="19920.352">21916 15990 482 0,'-20'-2'142'16,"1"4"11"-16,0-2-49 0,0 2-25 0,-4 3-15 15,4 1-11-15,-1 5-12 0,1-1-14 16,6 1-10-16,7 0-4 0,3 1-5 16,3-3-4-16,3-1-1 0,3-1-2 15,7-1 0-15,10 2 0 0,-1 2-1 16,4 1 4-16,0-1 10 0,-1 3 7 15,-5 4 6-15,-1-1 7 0,-6 7 4 16,-7 3 3-16,-2-4-1 0,-4-2-7 0,-4 0-9 16,-5-8-4-16,-7-6-7 0,3-1-4 15,-3-2-2-15,-4-1-6 0,7-4-11 16,-3 1-23-16,3-1-32 0,1-1-34 16,2-2-2-16,3 0-118 0,7 0-139 15,0-1-275-15</inkml:trace>
  <inkml:trace contextRef="#ctx0" brushRef="#br0" timeOffset="20406.053">22077 16075 413 0,'-3'8'114'0,"3"10"7"16,-4 5-47-16,4-2-22 0,-3 1-11 15,0 9-8-15,3-6-8 0,0-1-9 16,3-4-7-16,-3-4-2 0,3-6-2 16,7-2-2-16,3-7 2 0,0 1 0 15,3-2 6-15,0-2 7 0,3-1 5 0,-3-3 4 16,0 1 7-16,0 0 1 0,1 2 1 15,-8-1-4-15,-2 1-6 0,-1-5-7 16,-3 2-3-16,1-4-6 0,-1-1-5 16,-3 0-1-16,3-2-2 0,0-3-3 15,0-2 3-15,1 2-2 0,-4-3-1 16,0-1 3-16,3 4-2 0,-3 3-1 16,3 0 2-16,0 2 0 0,-6 5-1 0,6 1 5 15,-3 2 3-15,0 1 3 0,4 4 5 16,-1-1 2-16,-3 4 1 0,3 3 3 15,3 3-1-15,-2 1-3 0,-1-4-2 16,0 6-3-16,3 7-3 0,1-3-1 16,-4 3-3-16,4 3-2 0,-1-3-1 15,-3-5-8-15,7-5-19 0,-4 0-18 16,4-3-28-16,0-4-34 0,6-3 104 16,-3-1-204-16,-4 0-133 0,1-8-299 0</inkml:trace>
  <inkml:trace contextRef="#ctx0" brushRef="#br0" timeOffset="20629.456">22519 16270 565 0,'0'0'161'15,"0"0"11"-15,2 0-53 0,-4-3-30 16,-1-4-18-16,1-1-10 0,1-1-13 0,-2-9-11 16,-2-6-8-16,0 1-9 0,-3-4-7 15,2 0-3-15,-1 1-6 0,1-1-2 16,1-6 1-16,-2 6-2 0,-1 1-4 15,-1 4-4-15,2 2-9 0,1 8-13 16,3 0-8-16,-1 3-14 0,4 9-18 16,0-2-15-16,4 2-13 0,-1 8-8 0,3 0-12 15,1 5-46-15,2-2-76 0,1 5-148 16</inkml:trace>
  <inkml:trace contextRef="#ctx0" brushRef="#br0" timeOffset="20943.615">22786 16268 367 0,'4'0'112'0,"-4"-4"15"16,1-3-29-16,-1 1-19 0,4-6-6 15,-8 1-6-15,4-5-8 0,-3-5-10 16,1-5-14-16,-2 1-8 0,2 1-9 16,2-1-7-16,0 1-2 0,-3 0-6 0,0-3-1 15,1-1-1-15,-1-2-6 0,-4 1-6 16,4 0-6-16,-3 2-12 0,6 3-12 16,0 7-8-16,1 1-10 0,1 7-8 15,4 4-5-15,-1 5-5 0,0 5-2 16,-2 0-6-16,2-2-28 0,0 6-53 15,1 6-100-15</inkml:trace>
  <inkml:trace contextRef="#ctx0" brushRef="#br0" timeOffset="21227.855">22954 16032 380 0,'6'3'119'0,"-4"-3"9"0,-2 2-11 16,-2-4-38-16,-3-3-14 0,1 0-7 0,-1 2-8 16,-3 0-7-16,-4-2-4 0,3 2-7 15,-4 0-6-15,-3 0-4 0,-2-1-5 16,-1 1-2-16,-4 3 0 0,1 0 0 16,-4-1-1-16,-1 1 2 0,3 1 0 15,4 4 0-15,-2 1 1 0,6 4-4 16,1 0-3-16,4 1-1 0,1-5-3 15,5 1-4-15,4-6-17 0,1-1-24 0,5-1-32 16,-1-6-27-16,8 3-94 0,-3-3-133 16,3 6-273-16</inkml:trace>
  <inkml:trace contextRef="#ctx0" brushRef="#br0" timeOffset="22048.66">23545 16040 419 0,'8'0'132'16,"-2"2"12"-16,-4-1-27 0,1 6-29 16,-3-3-16-16,0-4-6 0,-8 0-10 15,0 0-12-15,-2-3-7 0,-6-2-8 0,-2-3-5 16,-1 4-3-16,0-3-6 0,1 4-4 16,0 0-1-16,-3-1-3 0,4 1-2 15,-8-2 0-15,0 2-1 0,2-3-2 16,1 4 2-16,-1 2-3 0,7-1-1 15,2 4 2-15,1 0-1 0,5-1-1 16,0-2 3-16,3 0-4 0,2 0 1 16,-1 0 2-16,3 1-3 0,1 1-5 0,0-1-7 15,3 3-10-15,0-3-15 0,4 2-12 16,-1-3-16-16,-1 2-15 0,3 4-11 16,0-2-8-16,2-1-11 0,-1 3-14 15,6 1-14-15,-1-1-52 0,2 2-92 16</inkml:trace>
  <inkml:trace contextRef="#ctx0" brushRef="#br0" timeOffset="22297.993">23535 16183 368 0,'0'7'115'0,"-2"-4"11"0,-3 2-20 16,-1-4-25-16,3-1-10 0,-9 2-8 15,1-2-8-15,-3-2-3 0,-4-6-8 0,-4-1-7 16,1-3-5-16,-2 3-7 0,-6-3-7 16,0 6-2-16,5-1-5 0,-2 7-4 15,4 0-1-15,7 4-1 0,2 9-3 16,2 1 3-16,5 2-12 0,4-1-16 16,2-7-23-16,2-4-29 0,2-2-24 15,6-4-79-15,3-2-118 0,0-11-224 16</inkml:trace>
  <inkml:trace contextRef="#ctx0" brushRef="#br0" timeOffset="22908.361">23744 15979 304 0,'0'0'106'0,"0"5"9"15,-2 1-2-15,2 2-32 0,0 3-11 0,-1 5-6 16,-1-1-5-16,4 1-9 0,-1 2-7 15,3-2-4-15,1-3-3 0,-2 1-3 16,2-6-4-16,-1-1-3 0,9-4-5 16,2-2-2-16,1-1-2 0,3-1-5 15,2-2 2-15,-8-5-1 0,-3-2-1 16,-1-1 5-16,-1-1-2 0,-1 0-1 16,-1-1-1-16,-3 0-3 0,1-6-3 0,-3 2-2 15,2 0-3-15,-3 2-1 0,2 1 0 16,-2 1 0-16,2 3-2 0,-1 7 2 15,4 3 1-15,-2 5-1 0,2 1 3 16,3 9 0-16,-1 2 2 0,-1 4 3 16,1-1-1-16,1 2 1 0,-4 2 0 15,4 4 0-15,0 1-2 0,-1 0 0 16,-1 6-1-16,1-3-3 0,-6-3 0 0,3-2 0 16,-1-1-3-16,2-2 2 0,-5 5 0 15,0 0-2-15,-8 2 3 0,3-2-1 16,-2 3 0-16,-2-3 2 0,-6-5 0 15,1 0-2-15,-7-1 2 0,0-7 0 16,-5-3-3-16,-1 3 2 0,1 0-2 16,-1-2-1-16,-2 1 1 0,1-2 1 15,3-7-5-15,4-4-7 0,6-2-24 16,4-5-26-16,4-11-29 0,7-4 158 0,4-7-283 16,1-16-161-16,7-7-397 0</inkml:trace>
  <inkml:trace contextRef="#ctx1" brushRef="#br0" timeOffset="13380.839">9409 12845 0</inkml:trace>
  <inkml:trace contextRef="#ctx0" brushRef="#br0" timeOffset="24259.784">21063 17189 400 0,'-3'6'135'0,"-1"-3"13"0,1 0-7 16,-3-3-39-16,2-6-18 0,1-4-12 16,0-9-10-16,-3-3-13 0,-1-14-12 15,1-2-8-15,3-1-10 0,-4 4-7 16,4 4-4-16,3 5-3 0,-3 5-4 0,-1 5 1 16,1 2-1-16,0 2-1 0,3 9 1 15,0 0 0-15,0 3-2 0,3 13 2 16,-3 0-2-16,3 4-2 0,1 1 0 15,-4 5-4-15,3-4-6 0,-3 4-1 16,3 2-1-16,0 1-1 0,-3-3 2 16,0-4 1-16,0 3 2 0,0-6 7 15,0-3 2-15,0 0-1 0,0-6 5 16,4-7 5-16,-4 3 4 0,6-6 8 0,-3-4 3 16,0-2 6-16,1-4 8 0,-1-3 0 15,0-1-1-15,0-5-2 0,0 3-4 16,1-7-5-16,5 3-3 0,1 1-7 15,-7-1-5-15,7 4-3 0,3 3-8 16,-7-3-11-16,4 4-14 0,3-1-22 16,3 8-26-16,-3 3-23 0,3 5-31 15,-7 0-83-15,-2-1-123 0,-1 2-246 0</inkml:trace>
  <inkml:trace contextRef="#ctx0" brushRef="#br0" timeOffset="24659.681">21362 16970 372 0,'10'6'111'0,"3"-6"8"0,-4 3-31 15,1-3-25-15,3-3-8 0,-3 3-6 16,-1-3-11-16,1 0-9 0,3-5-7 15,-10 0-6-15,3-7-1 0,-6-1 1 16,4-2-1-16,-8 2-1 0,-2 2 4 16,-4-1-1-16,7 4-2 0,-3 0 2 0,-1 1-2 15,-2 2-1-15,-1 8 1 0,3 0 0 16,-9 3 0-16,0 5 2 0,0 4 0 16,0-1-1-16,0 11 3 0,6 1-2 15,4 0-2-15,-4-4-1 0,7 5-1 16,3-6-3-16,0 1-1 0,3 0-1 15,0 4-3-15,4-4 3 0,6 4 1 16,3-4 2-16,-3-3 4 0,6 0 3 0,4 0 1 16,-7-9 1-16,0-1-2 0,3-3-4 15,0 0-2-15,-3-3-9 0,4-3-15 16,2-3-26-16,-6 3-35 0,4-7-41 16,-4 0-97-16,6-3-146 0,-2-9-307 15</inkml:trace>
  <inkml:trace contextRef="#ctx0" brushRef="#br0" timeOffset="25028.691">21896 16867 450 0,'-12'-3'132'0,"-8"3"8"0,-2 0-32 16,-4 0-39-16,0 11-17 0,-6 5-9 16,6-2-10-16,4 3-9 0,2-5-10 15,8 0-6-15,8-3-2 0,1 1-3 16,3-2-3-16,0 2 1 0,7 3 0 16,2-7-1-16,11 4 2 0,-1-1-1 15,10 1 4-15,-3 3 9 0,-1 0 8 0,-2 0 9 16,-4 3 9-16,-9 0 9 0,-4 0 0 15,-6 3 1-15,0 0-6 0,-6 1-9 16,-4-4-7-16,1-3-11 0,-4-4-8 16,-3-2-1-16,6 2-7 0,0-9-13 15,-3 4-26-15,0-4-34 0,7-4-38 16,0-2-19-16,6-10-85 0,0-3-128 16,3-10-229-16</inkml:trace>
  <inkml:trace contextRef="#ctx0" brushRef="#br0" timeOffset="25490.457">22022 16954 449 0,'3'3'133'0,"-6"0"9"16,3 0-40-16,0 10-24 0,-3 0-21 15,3 6-12-15,0 4-9 0,-3 9-11 16,3 3-7-16,0-2-2 0,3-1-3 16,0-3-1-16,3-7 2 0,4-12-2 15,0-7-2-15,3-3 2 0,0 0 0 16,6-9 3-16,0-1 4 0,0-6 2 16,1 3 0-16,-4-10 4 0,-3 1-1 0,-4 3-5 15,1 2-3-15,-4-2-7 0,1 3-4 16,-1 3-1-16,-2-3-1 0,-1 0-3 15,-3 0 2-15,3-3-1 0,-3 6-1 16,3-2 0-16,0 2 1 0,-3 1-2 16,4 0 7-16,-4-1 3 0,0 9 5 15,3 2 7-15,0 2 4 0,-3 2 1 16,3 4 6-16,1 5-2 0,-1 1-3 0,0 0-2 16,-3 8-4-16,3-3-4 0,0 9 0 15,1 3-3-15,-4-3-4 0,3 0-1 16,-3-1-3-16,3-5-4 0,0-4-6 15,1-7-15-15,2-5-17 0,4-4-39 16,-1 0-46-16,1-10-47 0,0-13-72 16,2-2-139-16,-2-1-259 0</inkml:trace>
  <inkml:trace contextRef="#ctx0" brushRef="#br0" timeOffset="25778.686">22539 17185 521 0,'-2'0'149'0,"0"-3"13"16,-1 0-55-16,0-4-14 0,1 1-11 15,-2-7-6-15,0-6-10 0,-1-4-9 16,-1 1-7-16,1-4-9 0,-3 0-8 15,2 4-5-15,-2-1-7 0,0 1-6 16,-5-2-2-16,0 1-6 0,3 1-2 0,-3-7-2 16,4 1-2-16,5 4-6 0,-2 3-9 15,3 4-26-15,3 10-24 0,3 6-29 16,3 1-32-16,1 4 83 0,9 9-171 16,0 8-124-16,-5-2-259 0</inkml:trace>
  <inkml:trace contextRef="#ctx0" brushRef="#br0" timeOffset="26152.688">22770 17153 419 0,'7'3'129'0,"-4"1"8"0,-3-4-24 16,2 0-31-16,-2-7-16 0,-4-6-11 16,6 0-5-16,-2 1-7 0,-3-8-8 15,0-5-4-15,-2 2-7 0,2-6-6 16,-1 3-3-16,3-4-5 0,1 2-6 0,-2-7 0 15,-1-2-2-15,0-5-3 0,3 8 2 16,1 2-1-16,-6 11-7 0,4 7-5 16,2 7-9-16,4 1-13 0,2 3-10 15,-1 3-17-15,-1 1-18 0,3 6-10 16,-5-1-13-16,0 2-17 0,2 4-25 16,-3-3-62-16,4 4-112 0</inkml:trace>
  <inkml:trace contextRef="#ctx0" brushRef="#br0" timeOffset="26428.981">22944 16950 413 0,'5'0'134'0,"-2"0"9"16,0-1-10-16,-3-1-38 0,-1 4-17 0,-2-4-10 15,-5 1-7-15,-5-1-7 0,-3 0-7 16,1 1-6-16,-1 2-9 0,0-2-8 15,-8 2-4-15,3-1-5 0,0-3-5 16,-3 2-1-16,-5-3-3 0,8-5-2 16,-3 1 0-16,-2 3-1 0,5 3-1 15,3 1 0-15,2 2 0 0,7 6-2 16,1-1 1-16,6 4 1 0,2-2-4 16,3 1-10-16,4-4-22 0,1-1-28 0,5-4-32 15,-2 0-107-15,-1-5-143 0,1-7-309 16</inkml:trace>
  <inkml:trace contextRef="#ctx0" brushRef="#br0" timeOffset="27161.986">23110 16999 389 0,'-6'3'122'0,"-1"-3"12"16,4 3-33-16,0-3-12 0,1 0-4 15,4 0-4-15,1-3-7 0,0 0-6 16,2 3-3-16,-3-10-6 0,2 4-4 15,1-1-3-15,5 4-5 0,-1 0-4 0,4 3-3 16,3 3-6-16,-1-3-5 0,-1 0-2 16,4 6-5-16,-3-2-6 0,1 2-1 15,3 1-4-15,0-1-5 0,-1-6-6 16,-5 3-13-16,-2-6-30 0,-8 3-45 16,-3-3 141-16,-4-4-293 0,-9-2-189 15,0 5-474-15</inkml:trace>
  <inkml:trace contextRef="#ctx0" brushRef="#br0" timeOffset="27706.533">23831 16942 393 0,'8'0'141'0,"-3"0"11"0,0 0 6 16,-4 2-52-16,-1 0-21 0,0-1-10 0,-1-2-13 15,-6-1-12-15,-1 2-11 0,-3-3-8 16,-2 3-9-16,-3-3-3 0,-2 1-6 15,-3 2-4-15,-1 0-1 0,-2 0-2 16,0 0-2-16,-2 2 2 0,2 4-3 16,-1-3 0-16,3 2 0 0,3 3-1 15,1-1-1-15,2-1 0 0,6-3 0 16,2 4-3-16,0-4-2 0,6-6-2 0,2 3-8 16,0 0-6-16,4-4-11 0,1 1-10 15,6 0-8-15,0 0-10 0,5 3-15 16,0 0-11-16,2 3-12 0,-7 3-19 15,4 1-42-15,-4 3-81 0,0-7-158 16</inkml:trace>
  <inkml:trace contextRef="#ctx0" brushRef="#br0" timeOffset="27973.816">23826 17102 434 0,'0'0'126'0,"-1"-4"7"0,-3 1-45 15,-4-3-19-15,0 3-9 0,0-1-8 0,-3 1-7 16,-4 3-9-16,-2-3-4 0,-3 3-5 16,-1 3-3-16,1-3-3 0,3 3-4 15,3-3-5-15,0 0-2 0,-1 0-3 16,1 0-3-16,1 0 1 0,3-3-8 15,5 3-14-15,5 3-17 0,0 1-28 16,5-1-17-16,1 3-93 0,9-6-120 16,3-3-250-16</inkml:trace>
  <inkml:trace contextRef="#ctx0" brushRef="#br0" timeOffset="28417.629">24435 16793 461 0,'9'-3'133'16,"-4"-1"7"-16,-5 1-45 0,-2 2-22 16,-2 1-16-16,-9 0-8 0,0 6-11 15,-3 4-12-15,1 4-5 0,4 5-7 16,-5 6-5-16,-2-1-2 0,0 1-2 15,-4 0-2-15,-2 2 2 0,1-1-2 0,-2 3-1 16,4 3 0-16,3 3-1 0,-1-9 1 16,6 0 0-16,1-1-6 0,4-9-12 15,0 1-11-15,8-8-15 0,0 1-13 16,5-7-13-16,0-3-14 0,3 3-12 16,0-3-9-16,-1-3-32 0,-3 0 12 15,4 0-43-15,2-4-66 0</inkml:trace>
  <inkml:trace contextRef="#ctx0" brushRef="#br0" timeOffset="28749.741">24367 17253 323 0,'2'-3'109'15,"-2"-1"11"-15,0-2-1 0,-4-4-31 16,-1-2-7-16,2 2-3 0,-2 0-4 16,-4 1-6-16,-1-14-4 0,-3 7-6 15,-1-3-7-15,-2-4-3 0,-4 4-6 16,1-4-5-16,-2 4-2 0,-1-4-5 16,-4 1-4-16,0 3-2 0,4 6-4 15,-3 2-3-15,6 1 2 0,1 5-1 0,9 3-1 16,-3 2 0-16,6-1 0 0,4 1-4 15,2 0 1-15,4 1-4 0,-3-1-2 16,7-1-6-16,7-1-14 0,-4-6-31 16,0 0-39-16,7 2 69 0,3 1-224 15,-7 5-181-15,-4 0-423 0</inkml:trace>
  <inkml:trace contextRef="#ctx0" brushRef="#br0" timeOffset="181767.691">2199 14045 225 0,'3'0'78'0,"0"2"14"0,-1-1 9 15,-2 1-26-15,0 0 2 0,-3 1 1 16,-1 0-2-16,-2-1 0 0,1-2-6 16,-3 0-3-16,-1-2 1 0,-6-1-3 15,-1-7-1-15,-3-3 0 0,-2-1-1 0,0-4-5 16,-3-4 1-16,-10-12-5 0,5 2-4 16,-13-13 2-16,-9-10-2 0,-1-9-2 15,-6-9-2-15,-10-9-7 0,-2-1-4 16,2-1-3-16,-6 0-7 0,13 13-7 15,9 2-2-15,1 5-4 0,12 6-4 16,10 10-1-16,7 3-3 0,2 6-13 0,11 12-5 16,2 11-23-16,7 9-25 0,0 7-65 15,-3 3-113-15,0 9-39 0,9 10-159 16,1 12-307-16</inkml:trace>
  <inkml:trace contextRef="#ctx0" brushRef="#br0" timeOffset="182684.243">1983 15913 377 0,'3'3'120'16,"4"2"16"-16,-7-3-17 0,0-2-11 15,0 0-6-15,-7-9-1 0,1-3 1 16,-7-6-5-16,-9-6-5 0,-1-10-9 15,-9-1-7-15,-7-12-1 0,-3-8-5 16,-3-4-7-16,-13-9-6 0,0-4-4 16,1 4-6-16,2 2-3 0,0 0-8 15,13 13-9-15,4 3-4 0,9 2-7 16,3 3-4-16,10 8-4 0,3-2-6 0,10 11-12 16,-1 5-16-16,4 4-24 0,4 7-33 15,-1 4-63-15,3 5-51 0,4 3-95 16,3 3-167-16,-7 10-323 0</inkml:trace>
  <inkml:trace contextRef="#ctx0" brushRef="#br0" timeOffset="198685.236">10452 4469 281 0,'2'-10'106'0,"-1"7"16"15,-1 0-5-15,0-4-7 0,-1 7-4 16,1-6-1-16,-4 6-1 0,3 3-9 15,-6 0-10-15,2 10-8 0,-1 3-8 16,-7 0-11-16,-1 7-8 0,-1 6-12 16,-6 0-9-16,-1 6-5 0,1 7-7 0,-2-3-7 15,4 2 0-15,4 4-5 0,3-6-7 16,0 0-6-16,3-4-10 0,-1-6-18 16,0-10-18-16,2 1-24 0,3-11-30 15,2-2-25-15,0-7-19 0,1 0-61 16,2-4-100-16,2-2-189 0</inkml:trace>
  <inkml:trace contextRef="#ctx0" brushRef="#br0" timeOffset="199078.189">10410 4967 529 0,'-3'0'167'0,"0"0"17"0,-5-3-30 16,-2-3-33-16,-1-7-19 0,-7 3-14 0,-5-12-9 16,1-4-13-16,1-3-14 0,-5 0-9 15,7-6-7-15,-2 6-8 0,0 3-6 16,-1 4-5-16,-1-1-4 0,4 7-5 16,3 3-2-16,0 3-3 0,6 7-5 15,2 0-1-15,3 6-15 0,3-3-18 16,2 0-18-16,2 0-40 0,3-3-43 0,3 3-106 15,11 6-160-15,-1-2-324 0</inkml:trace>
  <inkml:trace contextRef="#ctx0" brushRef="#br0" timeOffset="199729.482">10568 4797 408 0,'3'0'133'15,"0"0"16"-15,-3 0-22 0,3-3-14 0,4 3-9 16,-1-3-4-16,1 3-5 0,4-4-9 16,4 4-9-16,-1 0-11 0,5 0-9 15,4 0-4-15,-2 4-8 0,1-4-8 16,2 0-6-16,1 0-9 0,-4 0-4 15,-1 0-5-15,-2 0-9 0,-5 3-19 16,0-3-35-16,-5 0-71 0,-3 3-128 16,-7-6-188-16,-1 3-428 0</inkml:trace>
  <inkml:trace contextRef="#ctx0" brushRef="#br0" timeOffset="200588.784">11067 4572 412 0,'-2'9'128'0,"2"7"12"16,2 4-36-16,-1-4-13 0,3 3-9 15,0 0-10-15,0 1-8 0,4-1-10 16,-2 0-10-16,4-3-7 0,1-6-5 16,5 0-4-16,-1-10-1 0,2 0-5 15,4 0-3-15,0-13 1 0,-2 3-2 0,-1-6-1 16,1 0-1-16,-4 0-3 0,-2 3 1 15,-4-3 0-15,-4 3-3 0,0-3-4 16,-2 3 0-16,2-3-2 0,-5 3-1 16,5 4-2-16,0 2 0 0,-2 7-2 15,2 0 2-15,-2 0-1 0,0 3-1 16,-1 4 2-16,0 2-1 0,1 8-1 16,2-1 3-16,1 9-1 0,0 8-1 15,3-1 2-15,0 3-1 0,2 13 0 16,-6-3 3-16,5 4-1 0,0 2-1 0,-6 4 1 15,-4-7 0-15,2-6-1 0,0-3 1 16,-6-1-2-16,1-9-2 0,-2-3 3 16,1-4 0-16,-3 1 1 0,-6-7 5 15,-1 0 1-15,-4 0 1 0,2 0 3 16,1-3 0-16,-1 0-1 0,0 6 1 16,-3-6-3-16,-4-3-3 0,-2-1 1 0,4 1-3 15,-2-10-4-15,1 0-8 0,2-6-21 16,9-4-38-16,0-3-58 0,4-16-119 15,6 0-176-15,-2 3-385 0</inkml:trace>
  <inkml:trace contextRef="#ctx0" brushRef="#br0" timeOffset="204826.45">12085 4298 278 0,'4'0'104'0,"-6"0"12"16,7 0-5-16,-5 3-15 0,-7 1-11 15,3-4-5-15,-4 3-10 0,-2 0-11 16,4 4-7-16,-6 2-10 0,-1 1-9 16,-1 6-5-16,-4 0-7 0,-3 0-8 15,4 10-2-15,0 0-4 0,-3-4-3 16,5 4 0-16,-3 0-1 0,1-10-3 15,-1 3 2-15,2-3-1 0,1 0-2 0,4-3 2 16,0-7-1-16,1 4 0 0,2-3 1 16,2-4 0-16,-2 0-1 0,1 3 4 15,2-2-2-15,2-4 1 0,0 3 2 16,0-3-1-16,1 6 0 0,2-2 2 16,-3-1-3-16,1 0-1 0,1-3 2 15,-1 0-3-15,-1 0 0 0,1 0 1 16,-1 3 0-16,3 0-2 0,-3-9 1 0,4 9-1 15,1 0 0-15,0 1 3 0,1-4 0 16,0 0 1-16,-1 0 4 0,1 6 1 16,-1-3 2-16,-1 0 3 0,2 7 0 15,1-3-1-15,0 5 1 0,1-2-2 16,0 6-2-16,0-3 0 0,3 0-2 16,0 0-2-16,3 0 0 0,1-7 0 15,2 7-1-15,-1 0 2 0,0 0-1 0,1 0 1 16,1 3 3-16,-2 0-1 0,3 3-2 15,-2-6 2-15,-1 6-2 0,0-3-2 16,-2-6 1-16,-3 0-4 0,-1-1 0 16,-3 1 0-16,3-4 0 0,-2 1-1 15,1-1 1-15,-1 1-2 0,1-1 0 16,-2-3 2-16,1 4-2 0,-2-4-1 16,-6 0 2-16,6 0 0 0,0 4-2 0,0-4 2 15,-3 3-2-15,0-2 1 0,2-1 2 16,1-3-2-16,-1 3 0 0,2 0 1 15,-4 1-1-15,-3-4 0 0,8 3 0 16,-5-3 0-16,-2 0-2 0,1 3 3 16,1-3-1-16,-2 0 0 0,5 3 0 15,-6-3 0-15,3 3-1 0,2 1 3 16,3-1-1-16,-9-3-3 0,9 0 3 16,-5-3 0-16,3 3-2 0,-1-4 2 0,-4 1-1 15,2 0-2-15,2 0 4 0,-2-4-1 16,8 4-2-16,0-7 3 0,3 4-1 15,4-4 0-15,1-3 1 0,-5-3 0 16,1 4-1-16,0-1 4 0,5-3-2 16,-1-1-1-16,3 1 1 0,3-3 0 15,-1 0-2-15,-1-4 0 0,-3 7 0 16,1 0-3-16,-2 6 3 0,0 1-1 0,2 6-1 16,-2-1 1-16,-3 4 1 0,0 0-1 15,-5 4 1-15,0-4 0 0,-2 3-1 16,-2 0 1-16,0-3-1 0,-2 3-2 15,0-3 3-15,-1 0-1 0,1 0-1 16,-2 3 1-16,0-6 0 0,1 3 0 16,-1 0 1-16,2 0-1 0,0-3 0 15,-1 3 0-15,1 0 0 0,1 3 0 16,-1-3 1-16,-2 3-1 0,0-3-2 0,0 4 4 16,-2-1-1-16,2-3-2 0,0 3 2 15,0 0-1-15,-1 1-1 0,1-8 2 16,0 4-1-16,0-3-1 0,0 3 1 15,1-3 0-15,1 0-2 0,-2 3 3 16,0-4-1-16,1 4-1 0,1 0 2 16,-2 0-1-16,0 0-1 0,3 0 2 15,-3 0 0-15,0 0-1 0,0 0 1 0,0-3-1 16,-1 0-1-16,1 0 2 0,0 3 0 16,1 0-2-16,-1 0 2 0,-1 0 0 15,2-3-2-15,-1 3 2 0,-1-4-1 16,-3 4-2-16,1-6 3 0,-3-10 0 15,-4 3 2-15,-4-10 3 0,-11-2 4 16,-2-1 3-16,-5-3 5 0,-2 0 2 0,-5 0 1 16,6 0 1-16,-9-3 0 0,5 0-2 15,1 0-1-15,7 6-4 0,5-3-2 16,8 10-2-16,0 3-2 0,5 6-3 16,3 3-1-16,0 4 0 0,8 0-4 15,1 3-7-15,3-3-12 0,0-4-26 16,8 1-48-16,5-7-52 0,3 3-114 15,5-6-170-15,0 7-365 0</inkml:trace>
  <inkml:trace contextRef="#ctx0" brushRef="#br0" timeOffset="211047.555">13048 4424 246 0,'2'-7'99'16,"-2"-2"12"-16,0 2 9 0,-2 4-25 16,-1-3-13-16,-2 6-8 0,-6-4-8 15,1 4-12-15,-3 4-11 0,2 5-6 16,-5-2-8-16,6 6-6 0,0 9-4 15,2-6-5-15,-1 3-3 0,1 1-3 16,0 2-3-16,0 1 0 0,1-4 2 16,2 7 0-16,5 3 4 0,0-7 3 0,5 4 4 15,3 9 1-15,5-6 3 0,2 0 0 16,4 0 0-16,0-6 0 0,7-1-1 16,0-6-3-16,3 4 0 0,-4-7-1 15,6-1-4-15,-5-5-1 0,3-4-2 16,-2-3-2-16,2 0 0 0,-5-3-2 15,2-4 0-15,-4-2 1 0,6-4 0 16,-6 0 0-16,6-9 2 0,-11 2-1 16,-4-2 0-16,2 2 1 0,-2-2 1 0,-4 6 2 15,-4-7 1-15,-3-2 0 0,-2-1 1 16,-5-3 2-16,-5-3-1 0,-7-10-1 16,4 10 1-16,-7-7-1 0,-4 0 0 15,0 4 2-15,5 6-1 0,-9 3 0 16,-1 4 2-16,2 9 0 0,-2 10 1 15,-3 3 2-15,5 0 1 0,-2 9-1 16,1 8 1-16,-2 2 0 0,-3 3-3 0,4 1-2 16,4-4-3-16,1 4-6 0,9-1 2 15,2-12-3-15,5 3-3 0,7 0-3 16,-1-13-9-16,2 3-17 0,6-6-26 16,7 3-52-16,5 0-53 0,8-4-118 15,-4 4-183-15,-2 4-380 0</inkml:trace>
  <inkml:trace contextRef="#ctx0" brushRef="#br0" timeOffset="212869.683">10243 6003 361 0,'0'-6'123'16,"-3"0"14"-16,-2 6-19 0,1 3-12 15,0-3-9-15,-1 13-11 0,-3-4-9 16,-4 7-10-16,1 0-11 0,-3 10-8 16,-7 0-11-16,0 6-10 0,3 7-4 0,-3-1-7 15,-3-2-6-15,3 6-2 0,2-1-5 16,-2-2-4-16,3 6-3 0,7-3-7 15,1-4-10-15,6-2-10 0,-1-4-15 16,0-9-17-16,2-7-14 0,-2 0-21 16,2-10-19-16,-1 1-10 0,1-4-41 15,2 3-78-15,-1 1-143 0</inkml:trace>
  <inkml:trace contextRef="#ctx0" brushRef="#br0" timeOffset="213249.665">10172 6612 535 0,'-5'-7'165'16,"0"1"15"-16,-4-1-35 0,1 1-31 16,-4-7-18-16,-9-6-9 0,2-4-6 0,0 1-16 15,-4-7-13-15,-4-7-9 0,6 1-8 16,-6-7-8-16,1 3-4 0,0 4-5 16,8 3-4-16,-3 6 0 0,5 4-3 15,2-1-4-15,-1 7 2 0,4 0-2 16,1 6 0-16,6 1 0 0,-1 2-1 15,2 4-3-15,-1 0 3 0,4 3-4 16,0 0-5-16,4 3-4 0,0 3-19 0,8 1-30 16,4-1-50-16,3 4-8 0,4 3-138 15,1 0-165-15,1-1-360 0</inkml:trace>
  <inkml:trace contextRef="#ctx0" brushRef="#br0" timeOffset="-214123.741">10780 6007 308 0,'3'0'110'0,"1"0"12"0,-4 0-4 16,0 0-29-16,-4 0-13 0,3 3-12 15,-1-3-13-15,-4 3-8 0,-1 0-9 0,1 1-9 16,-4-4-5-16,2 6-5 0,0 4-6 16,2 2 0-16,-2 1-4 0,-4 3-3 15,3 4 0-15,-2-1-1 0,-4 0 1 16,2 4 2-16,0 3 0 0,-1-4 0 15,-6-3 2-15,8 1 0 0,-1-4 0 16,-3 0-1-16,3 0-1 0,5-3-2 16,-5 3 1-16,0-3-2 0,7 6-1 0,-3-6 0 15,1 0 0-15,5-3 0 0,-2-4 1 16,2 0 1-16,2 1 0 0,-1-1 3 16,0 1 0-16,1-4 1 0,-1 3 2 15,2-2-1-15,0-8-1 0,-3 4 0 16,3 0-1-16,-3 0-2 0,1 4 0 15,0-4-2-15,1-4 0 0,-1 8 1 16,1-4-2-16,-1 0 0 0,-1 0 2 0,0 0-1 16,3-4-1-16,0 8 1 0,0-1 0 15,-2-3-1-15,4 0 2 0,-1 0 0 16,-1 3 0-16,0-3 0 0,0 0 1 16,0-3-2-16,0 6 3 0,0-3-2 15,2 0 0-15,-2 0 2 0,1 3 0 16,-1-3-1-16,4 3 4 0,-3-3-2 15,-2 0 0-15,2 7 1 0,2-4-1 0,-3 7-1 16,4-1 1-16,-1-2-1 0,2 2 0 16,-2-2 3-16,3-1 0 0,2 1 2 15,0-1 4-15,2 1 0 0,0 6 0 16,3 3 2-16,0-4-2 0,-2 1-2 16,2 3 1-16,3 1-3 0,-3-5-3 15,1 4 1-15,4 4-3 0,-4-7 0 16,-7 0 0-16,2-4-2 0,-2-2-1 15,-2-4 2-15,0 3-1 0,-2-3-1 0,0 1 2 16,0-1-1-16,5 3 0 0,-1 1 1 16,-1-4-1-16,1 3-1 0,-3 1 1 15,0-4-2-15,-4 0 0 0,0-3 1 16,3 4-1-16,-8-1-1 0,7-3 3 16,2 6-1-16,-2-6-1 0,4 3 2 15,-2 1-2-15,-1-4-1 0,-3 0 2 16,-3 3-1-16,1-3-1 0,2 0 1 0,-6 0 1 15,-1 0-2-15,-1 0 3 0,13 3-3 16,-7-3 1-16,-4-3 1 0,4 3 0 16,4 0-2-16,1 3 3 0,-1-3-1 15,-2 0 0-15,5 3 3 0,-2-3-3 16,-2 0 1-16,6 0 2 0,-1 0-2 16,2-3-1-16,-4 0 2 0,0-4-2 15,3 1 1-15,4 0 1 0,-1-1-2 16,3-6 0-16,0 0 2 0,1 0-2 0,-4 1 0 15,1-4 1-15,2 6-1 0,0 0-1 16,-2 1 2-16,0-1-2 0,4 7 0 16,-6-4 2-16,3-2-2 0,0 2-1 15,1 1 1-15,2-1 0 0,4-2-1 16,-1-1 1-16,-4 0 1 0,-1 7-3 16,-3-10 3-16,-4 7-1 0,1 3-1 15,2-4 2-15,-2 7-1 0,-1 3 0 0,-1-9 2 16,2 12-2-16,-3-6 0 0,1 4 1 15,-2-1 0-15,4-3-2 0,-4 0 2 16,0 0-1-16,-1-3-2 0,1 6 2 16,-1-10 1-16,-1 11-2 0,1-11 3 15,0 14-3-15,2-7 0 0,0 0 2 16,-1 0-1-16,-3 0-2 0,1-7 4 0,-1 7-2 16,0-6 1-16,-3 3 2 0,2-4 1 15,-3 1-1-15,0-1 2 0,-4-6 0 16,-1-6 0-16,3 0 3 0,-5-4 0 15,-2-9-1-15,2 6 2 0,-4-3 0 16,-7 4 0-16,1-4 2 0,-2 13-1 16,1-4-1-16,-3 4 2 0,8-3-2 15,-3 3 0-15,4-7 1 0,2 4-1 16,3 0 1-16,-2 3 1 0,3-4 0 0,0 7-2 16,6 1 2-16,-1-5-1 0,3 8-2 15,-1-4 0-15,5 3-3 0,-4-3-2 16,2 4 1-16,-2 2-1 0,2 4-1 15,-1-3-4-15,4 6-6 0,-1-4-8 16,2 8-14-16,4-1-28 0,2 0-50 16,-3 0-4-16,4 10-137 0,-5 0-163 15,-6 10-354-15</inkml:trace>
  <inkml:trace contextRef="#ctx0" brushRef="#br0" timeOffset="-213126.409">11569 6180 277 0,'-2'0'100'0,"-3"0"11"15,1 4 5-15,0-1-32 0,4 13-15 0,-3 3-6 16,5 1-4-16,-2-1-7 0,-2 7-7 16,4-4-2-16,-2 1-7 0,0 2-6 15,3 4-2-15,3-3-4 0,4-3-3 16,0-4 1-16,7-3 0 0,1-6-1 0,5-10 3 15,2 0 0-15,6-4-2 0,-2-5 1 16,0-7-1-16,-5-4-4 0,-5-12 0 16,-2 3-5-16,-8 0-3 0,1 0 0 15,-4 7-3-15,1 6-3 0,-4-4 0 16,-1 4-3-16,-2 7-1 0,1-1 1 16,1 7 0-16,-4-4-1 0,4 7 2 15,-1 7-1-15,4 9-1 0,3 3 4 0,0 0-1 16,-1 4 0-16,2 3 1 0,-2 3 0 15,-2 3 0-15,3 13 1 0,0 0 0 16,-2-3-3-16,4 6 3 0,-2-3-2 16,0-3 0-16,-3-3 1 0,-2 2-2 15,-3 4-2-15,-2 4 2 0,1-4-2 16,-6 3-1-16,1-6 4 0,1-4 0 16,-6-2 2-16,-2-4 3 0,-3 0 1 15,-7-3 2-15,-4 0 3 0,3-3 0 0,-2-7-2 16,-5 0 0-16,-2 1-2 0,-3-4-2 15,-2 3 0-15,-1-6-1 0,8 3-7 16,4 0-7-16,6-16-11 0,3 0-25 16,9-3-40-16,9-7-21 0,0-3-128 15,5-16-155-15,-2 4-342 0</inkml:trace>
  <inkml:trace contextRef="#ctx0" brushRef="#br0" timeOffset="-175703.073">10759 7149 446 0,'2'-3'131'15,"3"6"9"-15,-2 0-43 0,-5-6-16 16,1 3-11-16,-2-3-8 0,3 6-9 15,-5-3-6-15,0 0-6 0,-5 6-7 0,2 1-1 16,-1-4-5-16,0 0-3 0,-5 4 1 16,3-1-4-16,1 10-4 0,0 3 1 15,-1 7-3-15,-2-3-1 0,0 6-1 16,4-7-3-16,-9 1-2 0,4-4 1 16,4 7-3-16,0-4-2 0,-3-2-1 15,5 2-1-15,-5-6-2 0,1 0 0 16,2 0 0-16,-1 0-1 0,-1 0 0 0,4 1 1 15,0-1-1-15,2-3 1 0,3-4-1 16,-1-2 1-16,3-4 2 0,1 2 1 16,0-4 1-16,1 1 3 0,-1-1 0 15,2-2 2-15,1 2 1 0,2-1-2 16,-2-1 1-16,2 1 0 0,2 0 0 16,-1 1-2-16,2-2 2 0,2-1-2 0,-2 2 0 15,0-1 1-15,0 1-2 0,0 1 0 16,3 1 1-16,0-1 0 0,2 3 0 15,5-1 1-15,1-1 0 0,-1 1-1 16,0-3 3-16,3 1-1 0,3-1-1 16,-2 0 2-16,-2 2-2 0,1-4-2 15,-2 4 1-15,-8-2-1 0,0-2-9 16,-1 2-10-16,1 2-20 0,-4 1-59 0,-2 0 78 16,-4 2-237-16,-1 6-193 0,-5 6-453 15</inkml:trace>
  <inkml:trace contextRef="#ctx0" brushRef="#br0" timeOffset="-174968.04">10788 7879 357 0,'7'2'121'16,"-4"-4"12"-16,3 5-21 0,-1-3-10 16,-3 4-5-16,-1-3-2 0,-2-2-7 0,-2-4-9 15,-1 10-2-15,0-10-5 0,-6 5-9 16,-1-3-3-16,-2-5-9 0,-5-1-6 16,-1 3-4-16,1 6-6 0,0-5-6 15,-7 10-1-15,5-8-7 0,-7 6-3 16,0 3-1-16,-2-1-3 0,1 0-5 15,-1-2 1-15,7 1-2 0,1 2-2 0,-2 0 1 16,7-2-1-16,-2 2-3 0,2-1 1 16,2-2 0-16,4 2-1 0,4 3-1 15,6-2-7-15,0-2-21 0,6 0-31 16,7 0-53-16,5-1-150 0,1 7-195 16,2-2-448-16</inkml:trace>
  <inkml:trace contextRef="#ctx0" brushRef="#br0" timeOffset="-159016.121">4648 10273 157 0,'4'3'50'0,"-11"0"7"0,7 1-15 16,-11-3-1-16,-10 2-4 0,2-1-3 16,-1 0-2-16,-5-1-2 0,-4-1-2 15,1 0 1-15,-9 2 0 0,2-4-2 0,-5-1 1 16,1 0-1-16,-3 0-3 0,0-2 1 15,-6 0-3-15,-2 0-1 0,2 2 1 16,6 0 1-16,-5-1-2 0,-3 3 3 16,5-1-2-16</inkml:trace>
  <inkml:trace contextRef="#ctx0" brushRef="#br0" timeOffset="-158468.584">2691 10709 847 0,'4'6'-14'16,"2"-4"1"-16,4-1-1 0,4-2-3 16,5-2-5-16,-1-4-5 0,1 2-8 15,2-1-10-15,-8-2-10 0,2 0-15 16,-2 1-25-16,1-1-1 0,-4 0-43 0,1 0-65 16</inkml:trace>
  <inkml:trace contextRef="#ctx0" brushRef="#br0" timeOffset="-156716.27">4354 10305 93 0,'6'-3'38'16,"1"0"7"-16,-2-2 1 0,-2 2-2 15,0-1-2-15,-3 3-3 0,-2 1-2 0,2 0-2 16,-3 3-4-16,2 2-2 0,-6 1-3 16,-4 1 0-16,-4 1 3 0,-9-2 2 15,-5-1 0-15,-8-3 3 0,-1-2 2 16,-9 0 0-16,4-2 3 0,-4-1-1 16,2 0-2-16,-7-1-1 0,-1-1-2 15,-6 2-4-15,2 0-2 0,-4 3-5 16,6 2-4-16,6 1-2 0,2 2-2 0,-1 0-3 15,3 1 1-15,3-4-2 0,0-2 0 16,-6 0 2-16,1-2-1 0,2 2-1 16,0-2 3-16,0-1-3 0,9 0-1 15,1 3 0-15,4-2-1 0,1-1-4 16,1 3 3-16,6-2-2 0,1 4-2 16,1-2 1-16,5 0 0 0,1 3-2 15,2-1 1-15,4 0-1 0,-1 1-2 16,0-3 2-16,7 3-1 0,0-1-1 0,3-1 1 15,0 1-1-15,0 1 0 0,1-5 1 16,1 4 0-16,-4-4-2 0,2 2 3 16,-1 2-3-16,-1-2 1 0,1-2 1 15,-4 2 0-15,2 0-2 0,1 0 1 16,-3 0 0-16,0-1 0 0,2-1 0 16,0 2 1-16,0 2-2 0,-2-2 2 15,2 1 0-15,1-1-2 0,-1 4 2 0,0-1 0 16,-2-3-2-16,-2 0 3 0,-1 0-1 15,2-2 2-15,-1 2 0 0,-2 0 0 16,2 0-1-16,1 0 2 0,-1-3-1 16,3 5-1-16,-4-1-1 0,-2-1 0 15,0-3-1-15,2 1 2 0,2 2-1 16,1 0-2-16,3-1 4 0,-2-2-1 0,5 3 0 16,-6 0 1-16,4 0-1 0,-1 0-1 15,0 3 2-15,-1 2-2 0,0-2-1 16,-8 2 1-16,6-1-1 0,-6 1 0 15,3 0 1-15,1 2-1 0,1 1-1 16,1-2 2-16,2-1 0 0,-5 3-2 16,0 0 2-16,-2 2-1 0,2 4-1 15,0 5 2-15,1 2-1 0,-2-1-1 16,1-3 2-16,-4 1-1 0,4 0 0 0,-3-4 1 16,3 2-1-16,2 2-1 0,4-4 3 15,-4-2-1-15,1 1-1 0,5-2 2 16,0-3 0-16,0-2 1 0,1-2 2 15,1 0 0-15,6 4-1 0,-2-1 2 16,3-1-1-16,2 4-3 0,5 0 3 16,-3-1-3-16,1-1-1 0,2 2 1 15,2-2 1-15,0 0-2 0,4-2 5 0,4 2-1 16,9-1-1-16,-2 1 2 0,5-3 2 16,2 1-1-16,2-1 2 0,3 0-1 15,-1 1-2-15,3 1 2 0,-1 1-2 16,6 1-3-16,-10 3 1 0,9-1-1 15,-3 3-3-15,2-2 2 0,-2-1-1 16,7 2-1-16,-5-5 1 0,5-2 0 16,0 2-2-16,-6-1 2 0,3 2 0 15,-4 3-2-15,-4-1 2 0,-1 0 0 0,4 4-1 16,-4-6 2-16,1 3-1 0,-2 0-1 16,-1-2 3-16,0-3-2 0,2-1-1 15,-3 0 1-15,-1-1 1 0,-2 2-2 16,-2-2 1-16,-6-4-1 0,0 2 0 15,0-3 2-15,-6 2-2 0,3 0-2 16,-1 1 4-16,1 0-2 0,-2 2-1 16,4-2 2-16,-1-1 0 0,-5-1-2 0,3-1 3 15,-3 3-2-15,-4-3 0 0,-5 0 2 16,1 0-1-16,-6 0-2 0,-8-1 2 16,2-2-1-16,-1-1 0 0,-2 3 1 15,1 1-1-15,0-3 0 0,1 1 1 16,6 4-1-16,-1-6 0 0,-2 3 2 15,0 1 1-15,0-3-1 0,-4-2 2 16,1-2 0-16,-2 2-2 0,-3-1 2 16,4 0-1-16,-3 2-3 0,0 0 2 0,1-3-1 15,-2 1-2-15,4-2 3 0,0-2-1 16,0-6-1-16,-2-2 1 0,0 1 0 16,1-6-1-16,4-1 1 0,0-2-1 15,-1-3 0-15,-4-3 1 0,5 3-1 16,-1 0-1-16,0 0 2 0,-6 0 0 15,1-1-2-15,2 1 2 0,-3-4-1 16,-1 0 1-16,-1 1 0 0,-2 1-1 0,5-3-1 16,-7 0 3-16,7 9-1 0,3 5-3 15,0 4-9-15,5 7-29 0,0 7-41 16,7 2-84-16,1-2-42 0,0 2-136 16,-11 2-256-16</inkml:trace>
  <inkml:trace contextRef="#ctx0" brushRef="#br0" timeOffset="-155543.408">1948 9242 222 0,'-3'-12'69'0,"-1"-7"5"0,-5 3-23 16,2 3-2-16,-2-1-6 0,-7-2-5 16,-1 6-2-16,-2 0-5 0,-10 5-3 15,0 1 0-15,0 4-3 0,-3 4-1 0,-3 8 1 16,2-1-1-16,-2 12 0 0,0-4 0 16,-1 7 0-16,1 6-2 0,-1 5 0 15,-9-5-3-15,10 11-3 0,-10-2-2 16,0-1-3-16,3-2-3 0,7 6 0 15,-1-2-2-15,7 3 0 0,7 6 4 16,2 5 0-16,1 4-1 0,0 1 3 16,9 7-1-16,0-7-2 0,7-3 1 0,3-4-4 15,0 1-1-15,3-3 1 0,7-4-2 16,3-1 1-16,9 1 2 0,7 0-1 16,0-3 0-16,10 2 0 0,9 1 0 15,4-3-2-15,3-8 1 0,6 5-2 16,3-8-3-16,-6-7 3 0,0-3-2 15,3-5-1-15,0-2 1 0,4-5 0 16,-1-2-1-16,0-4 2 0,1-1-2 16,1-5 1-16,-5-1 0 0,-5-6 0 0,4-4-1 15,-9-3 3-15,-2-7 1 0,-6-10 0 16,5-3 2-16,-3-11 0 0,0-13-1 16,-11-11 4-16,5 2-2 0,-15-9-2 15,-5 0 3-15,-3 4-3 0,-9 1-2 16,-7-6 4-16,-5 3-3 0,-3-3 1 15,-11-7 2-15,-15 4 0 0,-3 2 0 16,-13 0 2-16,-10 7-2 0,-7 8-3 0,-6 5-3 16,-12-1-7-16,-2 7-7 0,-8 6-2 15,3 10-4-15,-1 9-1 0,13 20 1 16,-10 7 2-16,-1 2 3 0,4 11 5 16,10 8 3-16,-6 6 2 0,12 5 2 15,6 8 0-15,7 6 9 0,7 0-19 16,16 4-39-16,15 2-106 0,20-3-126 15,3 1-319-15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29:05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6341 434 0,'-3'-9'137'0,"-3"-1"10"0,-4 7-30 15,4-4-28-15,-9 7-19 0,-1 0-13 16,-5 7-15-16,-1-4-14 0,-6 10-8 16,4 0-8-16,2 6-6 0,2 0-1 15,4 1-3-15,3-1-1 0,2 3 4 16,3-2 4-16,3 2 6 0,2 1 7 0,3-1 7 15,3 4 5-15,2-7 7 0,6 4 3 16,5-4-2-16,5 7-1 0,0-10-3 16,2-3-7-16,4-3-3 0,-1-7-6 15,-7 0-7-15,4-3-2 0,-2 0-9 16,-7 0-13-16,2-10-17 0,2 4-32 16,-13-4-37-16,-4-3-39 0,4-3-58 15,-3 7-35-15,1-4-113 0,-3 3-178 16</inkml:trace>
  <inkml:trace contextRef="#ctx0" brushRef="#br0" timeOffset="634.308">22938 6657 438 0,'0'-7'134'16,"-2"1"11"-16,-1-1-43 0,3-6-17 15,-5 1-13-15,2-1-14 0,0-3-12 16,-1-7-14-16,-2 4-12 0,0-7-5 16,-1 0-6-16,7-3-5 0,0 10-1 15,3-7 0-15,-1 4-3 0,6 2 1 0,3 4 0 16,-1 3-3-16,3 1 4 0,3 5-2 15,2 7 0-15,-1 0 1 0,4 0 0 16,3 7-2-16,-4 5 3 0,2-2-2 16,4 16 0-16,-5-4 1 0,-5 1-1 15,2 6-1-15,-5 0 2 0,-7-10-1 16,0 4-1-16,-1-4 2 0,-2-3-2 16,-1 0 1-16,0 0 2 0,-2-3 5 0,0-6 3 15,0-1 8-15,-2-3 2 0,2 0 4 16,-3 1 5-16,1-1-1 0,1 0-4 15,-1-3-1-15,-1-3-4 0,0 3-3 16,-1-3-1-16,1-4-3 0,2-2-2 16,1-8 2-16,-2 5-3 0,2-8-4 15,0 7 1-15,2 1-1 0,1-1-3 16,2-7 1-16,-1 4-2 0,0-6-1 16,-1-1 2-16,-3-6-1 0,1 0-2 0,3 4 3 15,1 2-1-15,-2 4 0 0,3 6 3 16,2 3 0-16,-1 7-1 0,2 3 5 15,3 3 0-15,-4 4-1 0,5 6 2 16,-1 6-2-16,3 10-2 0,-1 3 2 16,-2 7-3-16,-3-4-4 0,1 0 3 15,-5-2 0-15,0-8-3 0,1-2-5 16,2-4-10-16,-3-9-18 0,1-4-21 0,4-3-31 16,-2-3-33-16,3-3-23 0,2-6-74 15,3-8-118-15,5-2-216 0</inkml:trace>
  <inkml:trace contextRef="#ctx0" brushRef="#br0" timeOffset="1134.111">23614 6248 513 0,'5'10'167'0,"-1"6"11"0,3 3-24 16,-2 4-47-16,-1 2-29 0,3 4-18 15,-1-3-15-15,-2 0-17 0,0 3-12 16,3-4-5-16,-1 11-6 0,1-1-4 16,1 1 1-16,0-1 0 0,0 0-2 0,-2-6 1 15,4 0-1-15,0 3 0 0,1-3 5 16,-5 0 2-16,2 0 2 0,-6-3 5 16,0 0 2-16,-4-4 0 0,0-6 3 15,1-3-3-15,-2-6-2 0,-2-1-1 16,-2-6-2-16,1 0-3 0,-1-6 3 15,-2-4-2-15,-1-9 0 0,5-13 3 16,-3-7-2-16,3-3 0 0,1-6 4 0,-6-4-3 16,3 4-1-16,1-3 2 0,1 6 0 15,0 0-1-15,5 0 1 0,0-1 0 16,2 1-1-16,3-3 0 0,3 0-1 16,0 3-3-16,-2 3 1 0,2 0-2 15,4 10-3-15,-1 6 1 0,3 7-1 16,6 9-3-16,-1 10 3 0,0 0-2 15,1 7-1-15,-4 6 2 0,-2 9 0 16,-3 1-2-16,-2 6 2 0,-5 3 0 0,-4-3-2 16,-1 3 2-16,-1 7-1 0,-4-7-2 15,-4 0 2-15,-6 0 0 0,0 0-3 16,-7-6 3-16,1-7-1 0,1-3-4 16,3 0-9-16,0-16-15 0,4 0-37 15,3 0-46-15,1-3-61 0,2-6-78 16,0-17-154-16,2 0-297 0</inkml:trace>
  <inkml:trace contextRef="#ctx0" brushRef="#br0" timeOffset="2035.701">22692 7467 445 0,'9'7'129'15,"-1"6"9"-15,-1 0-45 0,-3-1-20 0,5 4-7 16,-9 7-12-16,6-7-7 0,-6 3-3 16,2 4-4-16,-7-2-1 0,6 0 3 15,-2 6-2-15,-2 4 0 0,-2-1 0 16,-2-4 0-16,-1 3-2 0,5-5 1 15,-5-5-4-15,2 2-2 0,6 5 1 16,-4-2-3-16,-1-3-2 0,4 2-1 16,-7-4-3-16,3-6-5 0,-1-5-1 0,-2 0-4 15,-1-7-3-15,3 1-3 0,0-2-4 16,-1-2-2-16,2 1 1 0,0-6-1 16,2 1-1-16,-2-9-4 0,1-1-11 15,0-5-17-15,0-3-29 0,4-11-39 16,-2 1-46-16,2-12 54 0,-2-11-157 15,-4 1-144-15,-4 4-288 0</inkml:trace>
  <inkml:trace contextRef="#ctx0" brushRef="#br0" timeOffset="2145.407">22513 7242 459 0,'6'0'122'0,"1"0"1"15,-4 3-46-15,3-3-42 0,1 4-48 16,1 5-58-16,-5-2-48 0,5-1-91 15,-5 7-192-15</inkml:trace>
  <inkml:trace contextRef="#ctx0" brushRef="#br0" timeOffset="2819.603">22795 7625 495 0,'0'0'149'0,"3"-2"11"0,-3-1-37 16,-2-3-32-16,1-4-17 0,-4-8-15 15,1-1-14-15,3-10-9 0,-6 0-12 16,4-3-8-16,2 3-5 0,-4 3-5 15,2 4-3-15,-1 2 1 0,1 1-3 0,6 6-1 16,2 0 4-16,5 4 0 0,-1 2 2 16,6 4 1-16,4 0 1 0,-3 6-2 15,5-3 1-15,5 3-2 0,-3 4-2 16,-3-1 1-16,3 7-4 0,-5 0 0 16,-4 6 2-16,-1 1-1 0,-2 5-1 15,-1 1 1-15,-4 0-2 0,1 3 1 16,-4-4 1-16,0 1-2 0,-3-6 1 0,0-4 0 15,0-4 0-15,0 5 1 0,-1-8 4 16,-3 1 2-16,3-2 3 0,1-2 4 16,-3-4 3-16,3 0 2 0,-2-1 3 15,0-1-3-15,2 0-1 0,-1-1-1 16,1-1-1-16,-2-1-3 0,2-5-1 16,2-2-2-16,-2 0-3 0,1-2 1 0,1-1-3 15,-2 1-2-15,2-7 0 0,-1 0-2 16,-2-1-1-16,1-5 3 0,1-1-3 15,-1 7 0-15,3-4 1 0,-1 4 0 16,1 3 0-16,1 3 0 0,2-3-1 16,-1 6 0-16,1 1 1 0,2-1-1 15,2 3-1-15,-2 4 2 0,3 3 0 16,-3 0-1-16,2 0 4 0,1 3-1 16,0 7 1-16,-1 3 3 0,1 0 0 0,2 6-2 15,-3 4 4-15,-2-1-4 0,2 4-1 16,-1 9 0-16,-1 1-1 0,4-4-2 15,1-6-4-15,-1-7-12 0,1-6-15 16,2-10-28-16,-2-3-33 0,3 0-35 16,-5-2-19-16,2-6-85 0,-3-9-127 15,-6-1-233-15</inkml:trace>
  <inkml:trace contextRef="#ctx0" brushRef="#br0" timeOffset="3336.773">23427 7310 627 0,'6'6'190'0,"-2"1"10"0,-4 2-62 16,5 4-32-16,-1 3-25 0,1 7-20 15,0-4-20-15,0 4-18 0,-2 9-9 16,2-7-7-16,0 4-5 0,3 4 1 0,-3 2-1 16,4-4-3-16,2 9 3 0,2-2-2 15,2 7-1-15,-1-1 2 0,-2-6 0 16,-1-4-1-16,-3 6 3 0,-3-9-1 15,0 0 0-15,1-2 4 0,-3-4 0 16,2-7 2-16,-2-2 4 0,-1-10-2 16,-2-2 0-16,0-4 2 0,-5-10 0 15,3-4-2-15,-4-7 2 0,1-8-2 0,-1-5 1 16,1-8 4-16,-2 2 0 0,1-10-1 16,1 0 1-16,-1-1-1 0,3 1-2 15,-1-8 1-15,1 5-4 0,2-5-3 16,1 6 1-16,1 4-2 0,1 0-2 15,-2 6 3-15,1 10-1 0,3-4-1 16,2 1 2-16,2 6-2 0,5 0-1 16,1 3 0-16,7 10-1 0,-1 3-2 15,-1 4 2-15,2 6-1 0,-2 3-2 16,-3 0 2-16,2 9 0 0,-4 7-2 16,1 7 2-16,-5 3-1 0,-4 6-1 0,-3-3 2 15,-3 6-1-15,-5 4 0 0,-4-7 1 16,-6 3-1-16,-2-3-1 0,-1-3 2 15,-3-6 0-15,3-1-2 0,-4-5 2 16,4 2-1-16,-3-9-1 0,-1-1 3 16,2-6-7-16,7 1-17 0,-1-4-29 0,1-7-54 15,13-2-151-15,-5-1-192 0,-3 0-455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30:51.9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15T18:31:25.657"/>
    </inkml:context>
  </inkml:definitions>
  <inkml:trace contextRef="#ctx0" brushRef="#br0">7174 3832 405 0,'0'-3'119'15,"3"-1"10"-15,-3-2-40 0,-3 3-17 16,-4-4-9-16,1 4-8 0,-1 0-8 16,-6 3-4-16,1 0-8 0,-1 9-4 15,0-5-1-15,-3 5-1 0,3 4-4 16,-3 3 0-16,0-3-3 0,-4 10-3 15,-2 2 0-15,-1 4-4 0,4 0-4 16,-4 3 0-16,4-3-1 0,3 0-6 0,0-3 3 16,-3 6-3-16,2 0-3 0,1 1 3 15,4 5-3-15,-3-2-2 0,2-1 3 16,0 4-1-16,-1-1-2 0,-1-2 2 16,4 2 0-16,-5-6-2 0,1 1 2 15,1-8-1-15,3 4-1 0,-4-6 1 16,6 6 0-16,2 3-1 0,-1 0 2 15,-2-9 0-15,1 9-1 0,1-3 1 16,-7-3-1-16,7-4 0 0,0 10 0 0,0-6 0 16,2-4-1-16,2 1 2 0,3-4-1 15,1-3-1-15,0 0 3 0,-2 1-2 16,-1-1-1-16,-2-7 2 0,4 4-1 16,1 0-1-16,-5 0 0 0,2 0-1 15,-1 0-3-15,1-1 2 0,1-2-3 16,-2 0 0-16,0-1 2 0,0 1-1 15,-1 0 1-15,2-4 4 0,-2 1-1 0,1-4 0 16,3 3 2-16,1 1 1 0,0-4-1 16,-2 3 2-16,4-6-1 0,-2 4-1 15,1-1 2-15,1 0 0 0,1 0-2 16,-1 0 2-16,3-3-2 0,-2 0-1 16,0 0 2-16,0 0-2 0,2 0 0 15,3-3 1-15,0 3-3 0,2-3 1 16,1-3 2-16,1-1-2 0,-3-6-2 15,-1 4 3-15,2-7 0 0,1 3-1 0,-1-7 2 16,1 4-2-16,2-3 0 0,0 3 2 16,-5-3-3-16,-2 2-1 0,2-2 1 15,2 10 0-15,0-4-1 0,-5 3 2 16,4 7-1-16,1 0 1 0,-5-1 1 16,-1 4 0-16,-4-3-1 0,2 6 4 15,1-3 0-15,-4 4 0 0,-3 2 3 0,1 4-1 16,-2 6 1-16,2 0 2 0,-5 3-2 15,0-3-1-15,-6 4 1 0,-1-8-3 16,1 8 0-16,-1-7 1 0,-1 3-2 16,3-3-2-16,-3-1 3 0,-8-2 0 15,0-4 0-15,1 4 3 0,-1-3 1 16,3 2 2-16,5-2 2 0,-2-1 1 16,1 1 1-16,4-1 3 0,-2-3-1 0,1-3 0 15,-1-3 2-15,4 0-1 0,-5-7 0 16,2 0 3-16,-1 1-1 0,1-7 1 15,-4-4 1-15,7 4-2 0,1-9-2 16,0-4 0-16,5 3-4 0,4 0-4 16,1 0-2-16,1 1-10 0,1 9-11 15,5 6-15-15,4 3-45 0,0 7-49 16,8 7-116-16,1 3-167 0,5 12-365 16</inkml:trace>
  <inkml:trace contextRef="#ctx0" brushRef="#br0" timeOffset="803.872">7383 4079 507 0,'0'0'138'0,"0"-3"8"15,0-6-57-15,-7-4-21 0,1-3-14 16,-4-7-8-16,7-6-7 0,-3 0-9 15,-1 0-10-15,4-3-5 0,-3 3-6 16,2 0-5-16,4 3 0 0,0 4-3 0,-3 6-2 16,3 6 2-16,0 7-1 0,7 3 0 15,-1 0 1-15,-6 6 0 0,3 7-2 16,0 7 2-16,-3 2-1 0,4-3-1 16,-1 7 1-16,-3 3 0 0,3-6-2 15,-3 9 3-15,-3 3-2 0,9-6 1 16,-6-3 0-16,-3-4 0 0,6-12-1 15,-3-4 4-15,-3 4 4 0,3-10 9 0,0 0 10 16,6-3 8-16,-2 0 7 0,2-7 8 16,-3-3 3-16,4 0-1 0,-4-3-4 15,0 0-5-15,-3-6-7 0,7-1-2 16,-1 1-5-16,-3-4-5 0,1-3-4 16,-4 0-4-16,6 3-5 0,0 0-2 15,-6-3-8-15,7 10-15 0,-1 10-11 16,7 2-25-16,-3 1-36 0,3 6-34 15,0 6 52-15,-1-9-172 0,1 6-144 0,-3-3-326 16</inkml:trace>
  <inkml:trace contextRef="#ctx0" brushRef="#br0" timeOffset="1435.161">7862 3652 449 0,'-3'-13'140'15,"0"3"9"-15,0-3-27 0,-7 0-33 16,-3 0-23-16,0 7-14 0,-3 0-9 16,3 6-11-16,-3 0-9 0,3 6-6 15,1 4-5-15,-5 6-3 0,5 3-1 16,-5 7-3-16,1 3 0 0,0 6 2 16,0-6 1-16,7 6-1 0,2-2 3 0,4-8 0 15,3 1 0-15,0 0 4 0,6-10 2 16,1 6 1-16,2-2 5 0,4-7 0 15,7-4 1-15,-8 1 1 0,5-10-2 16,-5 0-5-16,1 0 0 0,-3-3-4 16,3-4-2-16,-4-2-2 0,1-4-3 15,0 0-2-15,-4-3 2 0,-3-7-4 16,4 4-2-16,-1 0 2 0,-2-7-2 0,5 3 0 16,-2 7 1-16,2-3-2 0,-2 3 1 15,-1 3 2-15,1-3-1 0,-4 0-1 16,0 6 1-16,-3 1-1 0,0-1 0 15,3 4 2-15,-3 2-1 0,0 1 1 16,-3 3 5-16,3 0 1 0,3 7 1 16,-3-1 3-16,0 0-1 0,0 7 0 15,3 3 2-15,4 7-2 0,-4-1-1 16,4 7-1-16,-4-3 0 0,0 0-1 0,0-7 0 16,0 4-1-16,4-10-3 0,-4 3 1 15,4 0-3-15,2-3-12 0,-6-4-9 16,7-2-29-16,-7-4-42 0,1-3 2 15,2 3-152-15,0 0-167 0,1-3-363 16</inkml:trace>
  <inkml:trace contextRef="#ctx0" brushRef="#br0" timeOffset="1973.721">8413 3449 471 0,'0'0'143'0,"-7"3"14"0,4 0-34 16,0-3-27-16,0 7-19 0,-7 6-13 16,4-1-11-16,-1 8-8 0,-2 6-12 15,-8 2-10-15,5 5-5 0,-5 5-6 16,-2-6-6-16,-3 4-1 0,9 2-2 15,-7-2-5-15,8-7-2 0,2 6-8 16,3-6-11-16,-2-6-7 0,6-1-14 0,3 1-16 16,0-10-15-16,0-1-25 0,3-8-24 15,3 2-44-15,4-6-89 0,-4-3-172 16</inkml:trace>
  <inkml:trace contextRef="#ctx0" brushRef="#br0" timeOffset="2342.734">8400 3944 446 0,'-3'-13'156'0,"-4"1"19"15,-2-4-1-15,-1-1-39 0,-3 5-23 16,0-8-10-16,-6 7-8 0,0-3-14 16,-4 0-14-16,1-3-11 0,-4 3-8 15,0-7-8-15,0-2-4 0,1-1-6 16,-4 0-5-16,-4 0-2 0,14 7-4 16,-3-3-2-16,2 5 1 0,7 5-1 15,0-1-2-15,4 3 2 0,-1 4-2 0,4-1-3 16,2 1-1-16,4-1-2 0,0 4-3 15,0 0 2-15,4-7-4 0,2 4-7 16,7-4-6-16,-3 0-15 0,6 4-28 16,0 0-51-16,0 2-54 0,-6 4-121 15,9 0-182-15,-6 4-390 0</inkml:trace>
  <inkml:trace contextRef="#ctx0" brushRef="#br0" timeOffset="24692.51">19226 3977 436 0,'-14'-7'132'16,"1"4"9"-16,-5 6-35 0,-6-3-35 16,2 3-19-16,-9 1-14 0,-6 5-17 15,5-2-8-15,-2-4-9 0,2 3-6 16,6 4-1-16,5 0-1 0,4-1-1 16,2 4 2-16,2 0-1 0,8-3 1 0,2-1 5 15,2 1 5-15,1-4 3 0,9 4 6 16,6 0 3-16,-1-4 2 0,9 1 1 15,1-1-2-15,-2-6-5 0,6 0-2 16,2 0-6-16,-2 3-3 0,5-3 0 16,-7 7 1-16,-6-1 5 0,-6 4 6 15,-4 9 5-15,-9 0 3 0,-1 1 5 16,0 2 1-16,-5 1-2 0,-1-7-1 0,-8 3-6 16,-3-3-5-16,-2 0-3 0,-2-3-4 15,-5 3-4-15,7 0-6 0,0-6-21 16,1 3-23-16,5-7-24 0,5 1-36 15,2-7-31-15,3-4-65 0,3 1-113 16,0-6-196-16</inkml:trace>
  <inkml:trace contextRef="#ctx0" brushRef="#br0" timeOffset="25176.159">19265 4060 418 0,'-5'0'134'0,"2"0"9"0,1 3-27 16,-2 1-29-16,-1-1-15 0,2 6-9 15,-1 1-13-15,3 6-13 0,2 0-8 16,-1 4-5-16,4 9-5 0,2 0-1 0,-1-4-4 16,1 4 0-16,1 3 2 0,1-9-1 15,0-4-1-15,1-3 2 0,3-3-1 16,-1-3 1-16,2-4 0 0,1-3 0 16,-2-3-1-16,-3 0-1 0,1 0-1 15,-7-3-3-15,-1-6-1 0,3-1-2 16,-4 0-4-16,2 1 1 0,-3-4-1 15,2 0-2-15,3-3 2 0,0 0-1 16,-5-4 0-16,0 1 2 0,-4-3-1 16,4-1 2-16,-1 1 4 0,1 2 0 0,-2 1 1 15,2 6 3-15,-1 0 1 0,4 4 0 16,3 2 0-16,1 4-2 0,1 3-3 16,5 0 1-16,1 0-9 0,-1 6-10 15,6 4-12-15,2 0-29 0,0-1-29 16,0 4-27-16,3 0-33 0,-1 3-84 15,-2 3-126-15,-7-2-249 0</inkml:trace>
  <inkml:trace contextRef="#ctx0" brushRef="#br0" timeOffset="25659.865">19640 4301 539 0,'0'-3'169'0,"-3"0"14"0,0-3-42 15,-4-4-29-15,1-6-20 0,-1 0-13 16,2 0-16-16,1-4-18 0,0 4-14 15,4 0-11-15,-1 3-9 0,-1 0-3 0,2 1-4 16,2-1-3-16,1 0 0 0,2 0-2 16,-2 0-1-16,4 3 3 0,1-2-3 15,3 5-1-15,-1-2 3 0,1 9-1 16,3 0 0-16,1 3 2 0,1 6-1 16,0 4 0-16,0 3 1 0,-3 0-1 15,1 1 0-15,-4 2 1 0,0 3-1 16,-1-2-1-16,-1 2 2 0,-4 1-1 0,-3-10-1 15,1 3 2-15,-1-7-1 0,-1-2 0 16,0-1 1-16,-1-6-1 0,-1 0 0 16,1 0 2-16,1 0 0 0,-4-3 3 15,3 0 2-15,-2 0 2 0,1-4 1 16,2-3 0-16,-2 1-1 0,1-1-2 16,-1-3 0-16,1-3-3 0,1-3-2 15,0 0-1-15,0-1 1 0,0 1-2 16,3 0 1-16,0-1-1 0,5 4 0 0,-2-3 1 15,1 0-1-15,1 3-1 0,0-1 2 16,-2 8 1-16,4 2 1 0,3 4 6 16,-2 6 4-16,0-3 0 0,2 7 5 15,0 9 1-15,-1 3-1 0,-3 7 0 16,4 3-3-16,-2 3-5 0,-1 0-1 16,-4 0 0-16,1-3-7 0,-4-6-11 0,0-7-19 15,-1 0-28-15,1-16-39 0,-3 0-154 16,0-3-186-16,0-10-423 0</inkml:trace>
  <inkml:trace contextRef="#ctx0" brushRef="#br0" timeOffset="26712.053">20760 4173 218 0,'0'3'77'15,"3"3"6"-15,-6-9 0 0,0 6-19 0,3 1-9 16,0-4-4-16,-3 0 1 0,-7 0 0 16,7-4 0-16,-4 4 1 0,4-3-2 15,-6 0-2-15,2-3 3 0,1-1-1 16,-1 1-1-16,1 2 1 0,-4-5-2 16,4-1-1-16,-7 1 0 0,0-4-4 15,0-10-6-15,-3 1-3 0,3-1-3 16,0-3-1-16,4 1-2 0,-1 2-4 15,7 1-2-15,0-1 0 0,3-3-4 0,0 1-4 16,3 2-2-16,0-3-5 0,0 1-1 16,7 2-2-16,0 4-2 0,-4-7-2 15,4 7 1-15,6-1-1 0,-3 4-1 16,-7 0 1-16,7 7-1 0,-3-1 0 16,-7 7 2-16,3-1-1 0,-6 4-1 15,3 4 0-15,-3 2 0 0,-3 7-2 16,-3 0 2-16,-1 6-3 0,-6 7-1 0,1 0 0 15,-8 6 0-15,-2-3-1 0,-1 6 1 16,1 4 0-16,-1-10 0 0,4 6 1 16,3 1 1-16,-4-4 0 0,8-3 2 15,-5 6 0-15,5-6-1 0,4 0 3 16,1 3-1-16,4-6 1 0,0 0 2 16,1-1 1-16,5-2-1 0,-1-4 2 15,1-3 0-15,5-3-2 0,5-3 1 16,0-1-2-16,6-9-1 0,1 0 1 0,5 0-3 15,-2-6 1-15,-1-7 0 0,4 0-7 16,-7-6-11-16,1 3-26 0,-4 3-37 16,-3 0-46-16,-13 0-111 0,-4-3-162 15,4 0-346-15</inkml:trace>
  <inkml:trace contextRef="#ctx0" brushRef="#br0" timeOffset="27361.317">21295 3832 486 0,'-7'0'159'0,"-3"0"10"16,-6 0-17-16,0 3-48 0,-3 7-27 15,3-4-16-15,-3 0-16 0,-1 7-16 16,1-6-9-16,0 2-9 0,-1-2-5 16,7 3-2-16,4-4-2 0,6 4-1 15,3 2 0-15,3 5 1 0,0-1-3 0,10 0 2 16,6 0 6-16,0 0 4 0,1-3 8 16,2-4 3-16,4 4 4 0,-3 0 8 15,-1 0 1-15,-3 3-4 0,-6-3-4 16,-6 0-5-16,-7 0-5 0,0 0-3 15,-3-1-5-15,-7 1-5 0,-3-6 0 16,0 6-1-16,-9-7-3 0,2 4-7 16,4-4-10-16,0 4-31 0,0-10-32 0,6 0-43 15,-3 0-109-15,4-10-156 0,-1 1-330 16</inkml:trace>
  <inkml:trace contextRef="#ctx0" brushRef="#br0" timeOffset="27877.937">21365 3915 352 0,'-3'7'109'0,"0"2"10"15,3 1-30-15,0 0-19 0,0 6-6 16,0 0-8-16,0 0-12 0,0-3-6 16,0 6-7-16,6-6-4 0,1 3 4 15,-1 3 2-15,7-2 2 0,0-1 5 16,-7-3 1-16,7-4-2 0,0-2-1 15,0-4-8-15,-3 3-6 0,9-3-6 0,-9-3-6 16,3 0-5-16,-7 0-1 0,0-3-2 16,-6-6-2-16,0-1 1 0,4 0-1 15,-1 1-2-15,0-4 1 0,4-3 0 16,-7 3 0-16,3-6 0 0,0-1-1 16,-3 1 0-16,3 3 1 0,-3-3 1 15,3 2 2-15,-3 1 7 0,0 0 3 16,4 3 4-16,-4 4 4 0,0 2 5 0,3 1 1 15,-3 3 1-15,3 3-3 0,3 3-5 16,1 3-1-16,3 7-6 0,-1 10-3 16,7-1-3-16,-3 1-9 0,0-1-13 15,0 1-23-15,0-1-36 0,-4-6-32 16,4 0-36-16,0 1-93 0,0-8-140 16,-3-2-270-16</inkml:trace>
  <inkml:trace contextRef="#ctx0" brushRef="#br0" timeOffset="28362.639">21748 4137 457 0,'0'-3'139'16,"0"-3"8"-16,-3-7-43 0,0-3-20 15,-3-4-22-15,2 4-16 0,-2-6-13 16,3 6-12-16,-1 0-8 0,1 3-4 16,3-3-5-16,0 3-3 0,3 3 1 15,1-3-3-15,2 4 0 0,4-1 1 0,-1 4-1 16,4-7-1-16,3 3 1 0,-3 10 0 15,0 0 0-15,6 7 1 0,-2 2 1 16,-5 7-2-16,1 7 2 0,-3-1 0 16,-4-6-1-16,1 4 1 0,-1 2-1 15,-3 1 0-15,1-4 2 0,-1 4-2 16,0-4 0-16,-3-3 1 0,3-6-1 16,-3-4-2-16,0-3 4 0,0-3-2 0,0 0 0 15,-3-3 5-15,3 0 2 0,0-4 6 16,-3-5 8-16,3 2 3 0,0-3 4 15,0 0 4-15,3 0-1 0,-3 0-2 16,0 1-4-16,0-1-7 0,3-7-5 16,-3 1-3-16,7 0-5 0,-4-7-2 15,3 3-1-15,1 1-1 0,-1-7-2 16,4 3 2-16,6 7 1 0,-6 0 2 16,6 3 5-16,-3 9 4 0,0 7 3 0,-1 3 3 15,1 1 3-15,3 8 0 0,1 14 1 16,-11-3-3-16,4-1-5 0,-4 4 0 15,0 3-3-15,1-3-4 0,-4-1-1 16,-3 1-2-16,3-7-2 0,-6-2 1 16,6-8-6-16,-3 1-8 0,-3-10-9 15,0-3-31-15,6-4-32 0,-3-6-40 16,3-3-109-16,-9-6-152 0,-1 2-323 0</inkml:trace>
  <inkml:trace contextRef="#ctx1" brushRef="#br0">10069 1823 0</inkml:trace>
  <inkml:trace contextRef="#ctx0" brushRef="#br0" timeOffset="34540.741">22873 3764 307 0,'12'0'106'0,"-4"0"13"16,0 0-15-16,-2 0-9 0,-1-3-5 0,-3 3 2 16,-1 0-4-16,-1-3-7 0,-6 0-5 15,1-1-8-15,-3 4-8 0,-3 0-4 16,-5 4-11-16,3-4-10 0,-5 3-8 15,-8-3-9-15,-3 0-4 0,4 3-4 16,-6-3-4-16,0-3-3 0,4 3 0 16,1 0-1-16,-1 0-2 0,1 0 0 15,5 3-5-15,5-3-5 0,0 3-5 0,6-3-10 16,4 7-12-16,3-1-7 0,-1-3-7 16,4 0-9-16,2 1-4 0,5 2-8 15,1-3-8-15,0 1-7 0,5-4-13 16,-1 3-21-16,1 0-30 0,2-3-73 15,-6-6-134-15</inkml:trace>
  <inkml:trace contextRef="#ctx0" brushRef="#br0" timeOffset="34760.155">22840 3903 365 0,'3'-4'137'0,"0"8"14"0,0-1 7 15,-3 0-48-15,-6-3-14 0,-4 0-14 16,-3 0-14-16,-3 3-13 0,-6-3-13 16,2-3-7-16,-1 6-11 0,-3-3-8 0,-5 0-6 15,4-6-3-15,-3 9-8 0,6 0-12 16,4 4-16-16,3-4-19 0,6 10-26 16,7-4-32-16,2-2-89 0,-1 2-124 15,1 1-251-15</inkml:trace>
  <inkml:trace contextRef="#ctx0" brushRef="#br0" timeOffset="35235.883">23268 3594 420 0,'-10'-16'139'0,"-1"3"9"16,-5 6-23-16,0 4-27 0,-1 3-11 15,1 3-8-15,-3 7-14 0,5 3-14 16,-4 3-7-16,0 0-10 0,0 0-9 0,9 0-6 16,2 3-7-16,6-2-4 0,1 2-2 15,8-3-3-15,3-3 0 0,4 0-1 16,4-4-1-16,3 1-1 0,1 0 3 16,-2 6 4-16,1 0 4 0,-5 0 4 15,-5 0 3-15,-4 3 3 0,-4-6 2 16,-4 3-1-16,-4 4-3 0,-2-1-4 15,-5-3-4-15,-2 0-2 0,-3-6-2 0,-4-1-1 16,3-5-4-16,-6-4-7 0,4 3-15 16,-2-3-29-16,2-3-25 0,4-1-40 15,7-2 70-15,5 3-178 0,3-1-141 16,3 1-303-16</inkml:trace>
  <inkml:trace contextRef="#ctx0" brushRef="#br0" timeOffset="36120.195">23363 3677 356 0,'1'0'116'0,"-1"4"9"15,-1 2-18-15,1 0-31 0,-2 4-10 16,-1 6-12-16,3 0-14 0,-2 4-7 16,2 2-9-16,3 4-3 0,1-4 1 15,-1 4-2-15,3-10 0 0,4-3 3 16,-2 0 0-16,2-7-1 0,4-6 1 16,-1 4 0-16,2-4-2 0,-3 0 1 0,-5-7-2 15,-4-3-2-15,2 4 1 0,-4-4-5 16,-1 1-5-16,0-1-1 0,2 0-3 15,3 1-2-15,0-11 0 0,-2-2-1 16,-1-4-1-16,-1-3 0 0,1 0-1 16,3 0 0-16,-1 7 1 0,3 2 0 15,-2 11-1-15,1 2 1 0,4 4 0 16,-2 3-2-16,6 10 3 0,2 3-2 16,2 3-1-16,-5 3 2 0,0 4 0 0,-2-1-2 15,0 1 3-15,-1-1-3 0,-2-3 1 16,2 1 0-16,-2 2 0 0,-3-2-1 15,-1-8 3-15,3 5-3 0,-2-8 0 16,0-6 3-16,-4 1 0 0,4-8-1 16,-5 1 4-16,2 6-1 0,-1-6 1 15,1 0 3-15,1-7-1 0,0-3 2 16,0-3 1-16,1-3-2 0,-1 0 0 0,-1 6 0 16,1-3-2-16,0 3-2 0,2-3-1 15,-2-3-2-15,3-1 0 0,-1 1 0 16,2 3-1-16,-1 3 0 0,-1 3 1 15,6 1-1-15,1 5-1 0,2 1 2 16,0 3 0-16,1 0-2 0,-5 7 2 16,-1 6-1-16,-4 3-1 0,0 3 2 15,1 7-1-15,-1-4 0 0,-2 1 1 0,1-4-1 16,-3 4-1-16,1-7 2 0,1 3-1 16,0-6-1-16,-3-4 2 0,5 1-1 15,-2-7-1-15,-1-3 2 0,0-6-1 16,-1-1 0-16,1 4 0 0,1-3 1 15,0-1-1-15,2 1 2 0,-2-4 1 16,2 1-1-16,-3-7 1 0,1-1 0 16,0-2-1-16,0 3 0 0,4-6-1 15,-1 2 0-15,4-2 1 0,-2-1-2 0,0 1 0 16,3-1 1-16,-1 4 0 0,4 3 3 16,-1 6 3-16,2 7 2 0,-1 3 3 15,2 0 3-15,-6 6 1 0,1 7-2 16,1 3 1-16,-3 7-3 0,2 3-3 15,-1 3-1-15,1 3-4 0,-4 0 0 16,-4 3 0-16,-1-9-1 0,-4 0-1 0,4-7-6 16,1-6-11-16,-3-13-24 0,-3 0-28 15,6-7-32-15,0-9-7 0,4-6-124 16,-6-17-143-16,2 1-296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34:39.3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15T18:34:44.070"/>
    </inkml:context>
  </inkml:definitions>
  <inkml:trace contextRef="#ctx0" brushRef="#br0">17474 4511 272 0,'-5'-10'99'0,"0"4"15"0,-3-4 1 0,-2 3-21 16,1 4-4-16,2 0-2 0,1 3-4 15,-7 0-5-15,-1 0-8 0,1 6-5 16,-8-2-5-16,-3 2-7 0,-4-3-8 16,3 4-6-16,-6-4-5 0,7 7-6 15,1-1-5-15,2 4-6 0,-9-3-5 16,7 12-2-16,-12-6-3 0,-4 7-2 15,4 3-2-15,7 3-1 0,-7 0-1 16,8 3 0-16,1 0-1 0,0 0-1 0,7 3 2 16,3 1 0-16,3-4-1 0,10 3 0 15,1 1 1-15,0-1 0 0,2 1 0 16,7 2-1-16,-2-2-1 0,1-4 0 16,1-3 1-16,2 0 0 0,-2-4 0 15,1-2-2-15,3 3 2 0,0-1 0 16,1-2 0-16,2-1-1 0,2 4 0 15,-1-7 0-15,5 1 0 0,11 2 0 0,1-6 1 16,4 0-2-16,-1 4 1 0,2-4 2 16,-5 0-2-16,4 3 0 0,-4-9 0 15,3 3 0-15,6 0 1 0,-8-4-1 16,3-2-1-16,4-4 1 0,0-3 1 16,-1 0 0-16,6-3 2 0,3-4 2 15,7-2 1-15,-2-4 3 0,-3-7 0 16,3-2 0-16,-5-4 2 0,-4-3-1 0,-6-3-2 15,3 3 1-15,-9-3-2 0,2 0 0 16,1 3-1-16,0-3 0 0,1 6-1 16,4 7-1-16,-6-7-2 0,-8 0 1 15,-1 7-1-15,-4-10-1 0,-8-7 0 16,-6-5-1-16,-4 2 0 0,-3-9 1 16,-2 3-1-16,-3 3 1 0,-8 3-1 15,-4 1 1-15,-11-1 0 0,-4 7-1 16,-6 3 0-16,-9-3 0 0,-3 3-1 0,-8 6 1 15,-5 4 2-15,-6 3 5 0,-11 3 5 16,-9 3 5-16,-3 4 3 0,-1 6 4 16,-2 0 2-16,8 10-1 0,12 3-4 15,5 6-2-15,1 7-5 0,11 6-4 16,10-3-1-16,6-4-3 0,8-2-2 16,17 3 1-16,5-10-9 0,7-3-8 15,5-4-18-15,-1-2-31 0,1-7-58 16,3 0 24-16,-1 3-178 0,6-3-180 0,6 3-397 15</inkml:trace>
  <inkml:trace contextRef="#ctx1" brushRef="#br0">11815 17692 0</inkml:trace>
  <inkml:trace contextRef="#ctx0" brushRef="#br0" timeOffset="5788.521">17789 10564 178 0,'15'-10'62'16,"-4"1"8"-16,-6-1-4 0,-2 0-4 15,-1-1 2-15,-2-2 3 0,0 2 0 16,-4-2-1-16,3 5 2 0,-1 3-2 0,-4-4-4 16,-1 2-3-16,-6 6-6 0,1-6-4 15,-6 2-2-15,-5 4-5 0,-4 2-4 16,1-2-3-16,-4 1-1 0,-6 0-1 15,2 3-1-15,-4 0-3 0,-1 4-3 16,1 1-1-16,5 5-3 0,0-1-5 16,-3 1-2-16,1 2 0 0,1 1 1 15,-1 2 1-15,1 2-1 0,8 5-1 0,4 2 0 16,2-1-2-16,1 3-6 0,1 1 1 16,2 1-3-16,-2 3-3 0,-6-2 1 15,2 3-2-15,1-1 0 0,-3 3 1 16,4-3-1-16,7 1-2 0,4-6 3 15,1 5-1-15,3-5-1 0,2 0 0 16,-2 1 1-16,3-4-1 0,2-3 2 16,-1 5-2-16,2-5 0 0,1 3 1 15,3 4 0-15,0-1-1 0,3-3 0 0,0 0 1 16,3-1-2-16,3-4 1 0,7 0-1 16,2 0 0-16,1-5 1 0,2 2-1 15,-1 5 0-15,0 1 2 0,0-2-1 16,6 4-1-16,4-4 1 0,2-5 1 15,5-3-1-15,0-1 1 0,6-2 0 16,5 0 2-16,5 2 3 0,2-5-1 16,9-1 1-16,-1-7 1 0,-9-2-1 0,2-4-1 15,-3-4-1-15,-9-6-2 0,2-2-1 16,4 1 0-16,-4-1-1 0,4-8-1 16,1 4 4-16,-1-7 1 0,0 3 0 15,0-8 2-15,-7 5 0 0,2-3 0 16,-4 1 1-16,-2 1-2 0,-2-1-3 15,-7 1 0-15,-7-2-1 0,-12-7-2 16,-7-1 2-16,-9-2 0 0,-1-2-2 16,-12-4 3-16,-7-8-1 0,-12-5-2 0,-11-4 2 15,-10-5-1-15,-7-1 0 0,-12 3 1 16,-4 10 0-16,-3 9 1 0,-6 0 4 16,-5 14 2-16,3 9 0 0,-14 15 1 15,-1 9 1-15,2 2-2 0,4 13-2 16,-2 10-1-16,9-2-1 0,7 1-6 15,18 5-21-15,14 4-30 0,16 6-58 0,16 3-22 16,7-3-119-16,3-6-170 0,8 4-340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35:59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 12132 150 0,'-10'-3'53'0,"4"2"10"0,-4 2-6 15,4-1 1-15,-1 2-5 0,10-4-3 16,-3 2 4-16,7 0-2 0,3 0-2 16,2-1 1-16,4 1-2 0,-3-2-2 15,3 2-1-15,7 0-4 0,0 0-5 16,6 3-3-16,-1 0-6 0,5-1-5 16,5 0-1-16,1-1-2 0,-7 1-4 0,7 0 2 15,3-1-1-15,-4 1-1 0,4-1 2 16,3 1-1-16,-3 0-2 0,3 1 0 15,-6 3-1-15,6-1-1 0,-7 3 0 16,4-1-1-16,-10 1-3 0,10 0 3 16,-6 1-1-16,-4 1-2 0,-10 0 1 15,1-4 1-15,-10 0-3 0,-4-2 2 0,-5-1-2 16,-4-2-1-16,6 1 0 0,-6-2 1 16,-3 2-1-16,3-4 2 0,-3 0 0 15,-4-2 1-15,4-3 0 0,-13-2 0 16,0-3-1-16,0-1-2 0,-4 2-2 15,-5-5-2-15,-4-2 0 0,3 2 0 16,-6 3-1-16,0-6 2 0,3 5 1 16,-4-1 0-16,-5-3 1 0,-1 1 1 15,0 4 0-15,-6 0 1 0,4-1-1 16,-1 1-1-16,3 0 1 0,7-3 0 0,3 4-3 16,6 0 1-16,7 2-2 0,10-1 0 15,3-1 0-15,3 0-2 0,-4 4 0 16,11 3 1-16,-4-3-1 0,7 4-1 15,-4 1 1-15,7 5-1 0,3 1 0 16,10 2 1-16,0 3-1 0,9 6 0 16,-3 2 0-16,7-1 1 0,-4 1 0 0,1-1-1 15,2 5 0-15,-5 5 0 0,-1 0 1 16,0 4-1-16,-6 3-1 0,-4-3 1 16,4 7 0-16,-10-4 0 0,-3 2-1 15,-7 0 1-15,-6-2 0 0,0-2 2 16,-9 2 2-16,-7-1 1 0,-4-4 4 15,1-1 0-15,-10 1 2 0,-3-6 0 16,-10-1-2-16,-6-3 0 0,-4-2-2 16,1-4-10-16,2-1-52 0,11-4 44 0,2-6-217 15,11-1-185-15,2-14-467 0</inkml:trace>
  <inkml:trace contextRef="#ctx0" brushRef="#br0" timeOffset="6472.209">6171 12742 294 0,'-18'-14'79'0,"-4"-1"9"0,-2 7-22 16,-2 2-17-16,-3-1 4 0,-7 1 1 15,-2-2 3-15,-7 0 0 0,-5 1-5 0,-5 7-5 16,2 0-3-16,-7 2-3 0,-1 1-3 16,-3 4 0-16,-7 1-1 0,5 1 1 15,5 3-1-15,1 4-4 0,-2 0-6 16,9 5-2-16,-2 0-6 0,-2 3-6 15,4 5-2-15,5 3-4 0,0 2-1 16,-2 1 2-16,3 2 1 0,7 6 0 16,0 1 5-16,1-1 0 0,5 2 0 15,1 0 0-15,4-3-2 0,3-3-2 0,8 3-1 16,-4-2-4-16,7-2-2 0,-1-1 1 16,6 9-2-16,1-5 0 0,7 4 2 15,0 2 1-15,2 0-2 0,4 3 2 16,-1-2-1-16,7 2-2 0,2-5 3 15,6 0-4-15,1-8 0 0,6 0 1 16,-1-5-2-16,5 0 0 0,-2-5 1 16,7 2 0-16,5 0-1 0,1 2 1 0,2 0 0 15,4 1 0-15,1-5 0 0,-2-3 0 16,0 2-2-16,5-4 3 0,-2-1-1 16,2-3 0-16,3-2 0 0,-1-6 0 15,4-4-1-15,-1-3 2 0,0-3-2 16,-2-4 0-16,6-3 2 0,-6-2-1 15,4-6 0-15,1-4 0 0,3-2 0 16,-3-3 0-16,0 0 0 0,3-5 0 16,0 1-2-16,-3 1 2 0,-2 3 0 0,4-2-2 15,-7 8 2-15,-5-4 0 0,-3 4-2 16,2-1 3-16,-5-4-2 0,-2 2 0 16,2-1 1-16,1-4 0 0,-1-1-2 15,0-1 2-15,-10-10-1 0,-3 1-1 16,-2-2 3-16,-6-4 0 0,-3 1 1 15,3 2 3-15,-2 0 0 0,-12-2 0 16,-1-2 3-16,-6-2 0 0,-6-3-3 0,-10-2 3 16,-9-5-2-16,-7 2-2 0,-11-10 3 15,-13-7-1-15,-15-3 1 0,-21-8 5 16,-14 0 1-16,-12 5 1 0,-12 1 2 16,-7 6 0-16,2 13 2 0,-7 7-1 15,1 15-3-15,5 22-2 0,1 13-1 16,0 0-1-16,5 16-2 0,1 16-6 15,8 9-21-15,-1 4-17 0,14 8-47 16,7 6-57-16,11 9-114 0,14 6-179 0,13 8-375 16</inkml:trace>
  <inkml:trace contextRef="#ctx0" brushRef="#br0" timeOffset="105591.038">548 15717 159 0,'0'-4'63'0,"-7"1"10"0,4 2-3 16,0-1-1-16,0 5 1 0,3-1-2 15,0 3-4-15,0-2-3 0,-4 5-5 16,8 3-4-16,-4 0-4 0,0 7-6 0,0 1-6 16,-4 1-4-16,8-1-4 0,-1 7-4 15,0-1-4-15,7-2-3 0,-7 0-3 16,7-3 0-16,-4-3-2 0,4-1 3 15,-7 0 7-15,0-7 7 0,13-1 7 16,-3-3 9-16,0-5 2 0,0-5 2 16,3-1 0-16,-3-10-4 0,0-3-7 15,-4 1-5-15,4-8-7 0,-3 0-4 16,-7 4-1-16,0-2-3 0,-3-4-4 0,0 6-2 16,-3-9-2-16,0 4-3 0,-4 0-1 15,1-1-1-15,-1 6-3 0,4 4-5 16,3 4-8-16,-3 1-12 0,6 8-17 15,0 0-36-15,-6 5-38 0,10 3-32 16,-7 7-85-16,0-5-135 0,0 1-266 16</inkml:trace>
  <inkml:trace contextRef="#ctx0" brushRef="#br0" timeOffset="106275.208">866 15662 414 0,'0'0'148'16,"0"3"15"-16,0-3 5 0,0 5-50 16,0 3-25-16,-3 5-15 0,3 0-11 15,3 4-15-15,1 6-15 0,-4 1-11 16,3-5-7-16,0 7-6 0,3 3-5 15,4 0-3-15,6 6-2 0,0 6 1 0,4 2-1 16,-4-6-1-16,3-2-1 0,-6 1-1 16,0-1 1-16,-4-3 0 0,1 1 2 15,-7-1-2-15,4-3 3 0,-4-4 2 16,0-2 2-16,-3-5 3 0,0-7 3 16,0 0 1-16,-3-4 2 0,0-4 3 15,-1 0-1-15,1-3 1 0,0 0-2 16,-3-5-2-16,-4-6 1 0,0-5-2 15,-3-8-1-15,4-4-2 0,-4-9 0 16,-3-3-1-16,3-5 1 0,0-5 1 0,0-3-2 16,0 0 0-16,4 0 0 0,2 6 0 15,7 1-2-15,0-3-3 0,3 4-1 16,4 2 1-16,2 0-2 0,8 6-1 16,2 11 0-16,0 8-1 0,1 8 1 15,-1 10 0-15,-3 2 0 0,-6 6 0 16,-1 7 2-16,-6 6-1 0,-3 1 0 0,0 4 0 15,0-2 0-15,-3 0-1 0,0-3-1 16,-7 5 0-16,-3-5-1 0,1-4-2 16,-4 4-7-16,-4 0-12 0,4 2-22 15,3-1-32-15,0-4-46 0,0-8-44 16,4 1-95-16,-1-5-156 0,4-3-306 16</inkml:trace>
  <inkml:trace contextRef="#ctx0" brushRef="#br0" timeOffset="106856.66">1310 15768 260 0,'4'-2'87'16,"-1"2"15"-16,-3-3-8 0,3 3-12 16,-3 0-2-16,-3 0 0 0,3 0-4 15,-7-1-3-15,-2 1-6 0,6 1-7 16,-10-1-7-16,0 0-6 0,-6 3-8 16,2 7-5-16,1 1-7 0,-3 5-9 15,6 4-5-15,4-1-4 0,-4 2-4 0,6 3-1 16,7-1-2-16,0 4-1 0,3 2 1 15,4-5-1-15,3-5 0 0,-1 1 0 16,4-7 0-16,0-9-1 0,0-2 1 16,6-2 0-16,0-5-1 0,-6-8 1 15,0-4-1-15,-3-8-1 0,-7-5 2 16,3-4-1-16,1 0-1 0,-1 1 1 16,-2-3 0-16,-1-2 1 0,0-3-1 0,0-2 0 15,0-5 1-15,-3 4 2 0,0-1 1 16,-3 3 1-16,0 5 3 0,-7 4 1 15,7 4 1-15,-3 8 0 0,-1 1 0 16,4 6-1-16,-3 3 0 0,-1 3-1 16,1 3-2-16,-4 3 1 0,7 4 0 15,3 1 1-15,-3 8 4 0,3 5 2 0,3 7 1 16,0 9 4-16,4 5 0 16,-1 0 1-16,-3 2-1 0,7 7-4 0,-4-4-3 15,4 5-2-15,3-1-2 0,-4-1-4 16,1-11-8-16,3-3-8 0,0-5-12 15,0-10-16-15,0-5-21 0,3 0-24 16,0-11-22-16,-3 0-22 0,3-8-23 16,-3-8-52-16,0 0-97 0,-4-11-182 15</inkml:trace>
  <inkml:trace contextRef="#ctx0" brushRef="#br0" timeOffset="107342.354">1677 15749 220 0,'0'-3'71'0,"0"-2"10"16,-3 0 3-16,0 0-21 0,-7-5 3 16,4 4 6-16,-1-2 6 0,1 3 7 0,3-1 1 15,0 1-4-15,-4 0-3 0,-3 2-7 16,1 0-10-16,-7-1-12 0,-4 4-12 16,1 7-12-16,6 1-7 0,-6 5-9 15,3 3-6-15,3 3-1 0,3 4-2 16,-3-4-1-16,4 0 1 0,6 5-1 15,3 4 0-15,0-6 0 0,0 2 0 16,6 4 1-16,0-7 3 0,4-4 2 16,3-1 3-16,0-6 4 0,0-5 3 0,0-5 0 15,-1 0 1-15,5-3 0 0,-1-9-4 16,0 3-2-16,-3-4-4 0,-1-3-1 16,-5 1-2-16,-4 4-2 0,0-3-1 15,1 1 1-15,-4 0 0 0,0 0-1 16,-4-11 0-16,4 5-1 0,0-4 1 15,0 4 1-15,-3 1-1 0,3 12-1 16,3-4 1-16,1 10 0 0,-4-2 3 0,0 4 0 16,0 8 2-16,0-1 1 0,3 4 2 15,0 3 2-15,-3 0-1 0,6-8-1 16,1 4 0-16,-1-4-2 0,1 0-2 16,-1 0 0-16,1 3-3 0,2 5 1 15,1-5-2-15,0 2 1 0,2 0-5 16,1-5-11-16,0-6-20 0,-3-2-32 15,0-8-47-15,-10 0-117 0,0-8-163 16,-10-2-355-16</inkml:trace>
  <inkml:trace contextRef="#ctx0" brushRef="#br0" timeOffset="107945.743">1845 15874 463 0,'9'10'167'16,"-2"-2"14"-16,-1-2 0 15,-2-6-52-15,-4-3-31 0,-4-5-17 0,1-3-17 16,-3-4-16-16,-1-12-13 0,-2-7-9 16,-1-1-7-16,-6-17-7 0,3-2-5 15,-3 2-3-15,0-4-2 0,0 3-1 16,6 11-6-16,4 7-7 0,2 4-7 16,-2 10-7-16,6 10-11 0,0 8-19 0,0 3-19 15,3 1-12-15,-3 9-15 0,3 4-6 16,4 4-11-16,-7-5-11 0,3-2-32 15,0 4-63-15,0-1-129 0</inkml:trace>
  <inkml:trace contextRef="#ctx0" brushRef="#br0" timeOffset="108141.221">1909 15694 590 0,'7'8'178'16,"-7"-6"14"-16,-10-2-44 0,7 0-33 15,-13-5-24-15,-7 2-17 0,1-5-15 16,-4 1-15-16,0 1-12 0,0 3-12 16,7 3-15-16,0 1-16 0,3 2-22 0,3 5-30 15,6 4-36-15,-2-4-32 0,9 1 38 16,0-2-125-16,0-7-118 0,3 0-227 16</inkml:trace>
  <inkml:trace contextRef="#ctx0" brushRef="#br0" timeOffset="108544.14">1964 15684 300 0,'10'18'88'0,"2"-2"9"0,-2 2-25 15,3-4-7-15,3-1-2 0,3-5 2 16,-1-3-3-16,1-3-4 0,2-2-6 0,-5-7-7 16,2-1-5-16,-7-5-6 0,-3-4-6 15,-6-3-3-15,-2 1-2 0,-2-2-2 16,-7 0-2-16,-1 7-1 0,-6-4-1 16,0 8-2-16,0 4-1 0,0 4-3 15,0 2-1-15,1 7-1 0,2 4-2 16,0 5-1-16,7 5 0 0,0 2-1 15,2-4 2-15,1 3 1 0,3-1 0 16,0-1-1-16,3 1 0 0,1 1 0 0,2-6 1 16,4-1 0-16,-4-1 0 0,12 4 0 15,-1-10 0-15,1 8-1 0,1-3-1 16,2-10-2-16,-3 0-2 0,1-4-9 16,6-7-35-16,-6 4-40 0,-1-8-115 15,-7-13-150-15,-11-8-355 0</inkml:trace>
  <inkml:trace contextRef="#ctx0" brushRef="#br0" timeOffset="109310.095">2283 15371 331 0,'-2'-5'114'15,"2"0"12"-15,-2 0-3 0,2 5-30 16,0 0-10-16,-1-1-5 0,-4 1-8 16,3 3-9-16,4 2-7 0,-4 3-8 15,1 0-6-15,1 0-6 0,3 8-4 16,0 2-3-16,-1-2-3 0,-4 9-3 0,4 6-2 16,-1-2-3-16,-2 6 0 0,1 2-3 15,0-1-1-15,1 1-3 0,1-2-1 16,-5-4-1-16,6-4-2 0,-1 0 1 15,-2-4 3-15,4-5 3 0,-2-4 5 16,3-4 3-16,1-7 6 0,2 7 3 16,0-10-1-16,2 4 1 0,1 3 1 15,1 1-2-15,2 0-3 0,4-16-3 16,-1 1-3-16,3 11-2 0,1-11-3 16,-2 2-6-16,-5-3-10 0,-1-3-17 0,-6 0-30 15,-2-4-38-15,-5 1-57 0,0-5-116 16,-12-2-175-16,3-7-367 0</inkml:trace>
  <inkml:trace contextRef="#ctx0" brushRef="#br0" timeOffset="109978.307">2611 15729 437 0,'2'0'132'0,"-4"-8"14"0,2-6-30 15,-3-2-23-15,-1-10-17 0,1-1-9 16,-3-2-7-16,-1-3-11 0,1-7-11 16,-4 0-9-16,-3-2-8 0,1 0-5 15,5 3-4-15,-1 9-3 0,2 1-2 16,2 11-3-16,4 4 0 0,4 10 1 15,-3 3 0-15,-1 5 1 0,8 14-1 0,2 8 1 16,0 5 0-16,-7 5 0 0,5 5-3 16,-3 0-1-16,-4 1-1 0,-1 2 1 15,3-1-2-15,-9-4 1 0,11-8-2 16,-5-1 2-16,-5-12 5 0,5-4 3 16,0-6 4-16,0 1 4 0,0-10 3 15,0 0 5-15,2 2-1 0,2-4-1 16,1-4-3-16,0-3-3 0,0-3-2 15,1 0-3-15,2-5-4 0,4 1-1 0,1-1-2 16,3 5-2-16,0-3 0 0,3 4-3 16,4 1 1-16,-2 7 0 0,-1 3 0 15,5 0-1-15,-8 6 0 0,-9 7 0 16,2 10 1-16,-7 4 0 0,-3 2-1 16,-3 3 0-16,-2-3 0 0,-8-8 1 15,-4-2-1-15,-6-2 0 0,-1-6 1 16,-2 0 0-16,5 0-4 0,2-4-11 0,3-4-19 15,1-3-21-15,4 0-36 0,-7-6-38 16,4-4-101-16,1 0-146 0,-3-3-297 16</inkml:trace>
  <inkml:trace contextRef="#ctx0" brushRef="#br0" timeOffset="110402.173">2901 15263 427 0,'3'2'140'16,"0"-2"11"-16,-3 4-16 0,2 1-35 16,-1 8-16-16,1 2-13 0,-2 5-11 15,0 5-11-15,-2 2-8 0,1 2-9 0,-3 5-5 16,1-1-5-16,-3 4 0 0,3-1 0 15,-1-1 0-15,3 2-1 0,1-3 1 16,0 0 1-16,5 0-2 0,-1-10 0 16,1 0-3-16,3-6-4 0,2-4 0 15,3-3-6-15,1-7-13 0,2-4-17 16,-3-4-25-16,-3-9-41 0,-2-9-41 0,-2-5-98 16,-6-2-146-16,-1-8-302 0</inkml:trace>
  <inkml:trace contextRef="#ctx0" brushRef="#br0" timeOffset="110740.27">3053 15446 337 0,'4'4'101'0,"2"-1"5"15,1 0-24-15,-4-1-27 0,3-1-15 16,-1 1-14-16,-3 1-8 0,-1-1-7 15,-1 1-5-15,-1 3-4 0,2-1-7 16,-2 2-10-16,-1-1-11 0,2 0-12 16,-2-2-16-16,1 0-4 0,-1-2-52 0,-1-2-65 15,-2-5-127-15</inkml:trace>
  <inkml:trace contextRef="#ctx0" brushRef="#br0" timeOffset="110910.811">3110 15657 436 0,'8'16'129'15,"-3"-5"6"-15,-2-4-28 0,2 1-43 0,-4-8-23 0,-2-2-19 16,1 1-28-16,-2-11-38 0,-4-5-90 16,-1-6-111-16,-4-3-259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8:38:33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6132 3989 297 0,'-5'-12'77'0,"4"-1"5"0,-9-3-21 15,5 9-16-15,1 7-5 0,-1-3 3 16,-8-4 3-16,3 1 0 0,-8 6 1 16,1-6-3-16,-7-1-5 0,3 1-1 0,-8-1 0 15,0-2-3-15,-10 5-1 0,-1-2-4 16,-4 6-6-16,-1 0-1 0,2 10-2 16,-7 6-4-16,2 0 0 0,-4 6-2 15,-1-6 1-15,0 1 1 0,5-5 1 16,-2 1-1-16,3 3 2 0,4 0-1 15,-4 1 0-15,0 2 1 0,4 3 0 16,-1 4-1-16,3 0 0 0,4 3-2 0,4 0-1 16,0-4-1-16,7 1-1 0,3-3-1 15,6 2-1-15,4-5-3 0,8-1 0 16,0 4-2-16,4-7-1 0,1-3-1 16,3-1-1-16,3 5-1 0,4-1-1 15,4 0 1-15,6 0 0 0,4 0-1 16,0-3 0-16,6-4 0 0,-4 4 1 15,2 0 2-15,-1 6-1 0,5-2 3 0,-1-1 3 16,4 6 2-16,2-9 2 0,-3 0 1 16,5 0 2-16,1 0-1 0,8-4-1 15,-1 4-1-15,7-3-4 0,3-1-1 16,1-2-2-16,-10-4-2 0,0 0 0 16,1-3-2-16,-8 0 0 0,0-3 1 15,-1-3-1-15,-5 2 0 0,-6-2 1 16,2-4-1-16,-4 7 0 0,-3-7 0 0,4-2 0 15,-3 2-1-15,-4-9 1 0,-1-7-2 16,-4 7 0-16,0-14 1 0,-5-5 0 16,-4-4-1-16,-7-9 1 0,-4-14 0 15,-8 7 1-15,-1-3 2 0,-16 6 2 16,-5 4 1-16,-2 6 5 0,-13 0 3 16,-9 0 2-16,0 0 0 0,-5 6 0 15,-11 4-2-15,1 9-3 0,-4 7-28 0,-2 12-43 16,0 4-62-16,2 3-136 15,-2 7-189-15,10 9-439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737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4"/>
            <a:ext cx="4028440" cy="351737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dOWSF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dOWSFR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!! Remember to set up compiler explorer in background !!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 talk about midterm studying, past midterms on course website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alibri" pitchFamily="34" charset="0"/>
                <a:hlinkClick r:id="rId3"/>
              </a:rPr>
              <a:t>https://godbolt.org/z/dOWSFR</a:t>
            </a:r>
            <a:r>
              <a:rPr lang="en-US" sz="1200" dirty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possible to write C code in a way that more closely resembles assembly, using </a:t>
            </a:r>
            <a:r>
              <a:rPr lang="en-US" dirty="0" err="1"/>
              <a:t>goto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Instead of loops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introduce labels.</a:t>
            </a:r>
          </a:p>
          <a:p>
            <a:pPr marL="628650" lvl="1" indent="-171450">
              <a:buFontTx/>
              <a:buChar char="-"/>
            </a:pPr>
            <a:r>
              <a:rPr lang="en-US" dirty="0" err="1"/>
              <a:t>ntest</a:t>
            </a:r>
            <a:r>
              <a:rPr lang="en-US" dirty="0"/>
              <a:t> line acts like </a:t>
            </a:r>
            <a:r>
              <a:rPr lang="en-US" dirty="0" err="1"/>
              <a:t>cmp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/>
              <a:t>if line acts as </a:t>
            </a:r>
            <a:r>
              <a:rPr lang="en-US" dirty="0" err="1"/>
              <a:t>jle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Goto</a:t>
            </a:r>
            <a:r>
              <a:rPr lang="en-US" dirty="0"/>
              <a:t> Done acts line unconditional jump</a:t>
            </a:r>
          </a:p>
          <a:p>
            <a:endParaRPr lang="en-US" dirty="0"/>
          </a:p>
          <a:p>
            <a:r>
              <a:rPr lang="en-US" dirty="0"/>
              <a:t>The legend says that if you write C code with </a:t>
            </a:r>
            <a:r>
              <a:rPr lang="en-US" dirty="0" err="1"/>
              <a:t>goto</a:t>
            </a:r>
            <a:r>
              <a:rPr lang="en-US" dirty="0"/>
              <a:t>, you will have compiler warnings for ~~7 years~~.</a:t>
            </a:r>
          </a:p>
          <a:p>
            <a:endParaRPr lang="en-US" dirty="0"/>
          </a:p>
          <a:p>
            <a:r>
              <a:rPr lang="en-US" dirty="0"/>
              <a:t>…but, it turns out that this is how loops and stuff are actually implemented in assembly</a:t>
            </a:r>
          </a:p>
          <a:p>
            <a:pPr marL="171450" indent="-171450">
              <a:buFontTx/>
              <a:buChar char="-"/>
            </a:pPr>
            <a:r>
              <a:rPr lang="en-US" dirty="0"/>
              <a:t>Jump to label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dirty="0" err="1">
                <a:sym typeface="Wingdings" pitchFamily="2" charset="2"/>
              </a:rPr>
              <a:t>goto</a:t>
            </a:r>
            <a:r>
              <a:rPr lang="en-US" dirty="0">
                <a:sym typeface="Wingdings" pitchFamily="2" charset="2"/>
              </a:rPr>
              <a:t> label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Loop example: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While test is true, continue to execute loop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labels: </a:t>
            </a:r>
            <a:r>
              <a:rPr lang="en-US" dirty="0" err="1"/>
              <a:t>loopTop</a:t>
            </a:r>
            <a:r>
              <a:rPr lang="en-US" dirty="0"/>
              <a:t> and </a:t>
            </a:r>
            <a:r>
              <a:rPr lang="en-US" dirty="0" err="1"/>
              <a:t>loopDone</a:t>
            </a:r>
            <a:r>
              <a:rPr lang="en-US" dirty="0"/>
              <a:t>, and add a test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Conditional jump is to end of loop, so we actually want to test if it </a:t>
            </a:r>
            <a:r>
              <a:rPr lang="en-US" b="1" dirty="0"/>
              <a:t>is 0</a:t>
            </a:r>
          </a:p>
          <a:p>
            <a:pPr marL="1085850" lvl="2" indent="-171450">
              <a:buFontTx/>
              <a:buChar char="-"/>
            </a:pPr>
            <a:r>
              <a:rPr lang="en-US" b="0" dirty="0"/>
              <a:t>Sum &amp; sum = sum, so we are really testing if sum == 0</a:t>
            </a:r>
          </a:p>
          <a:p>
            <a:pPr marL="1085850" lvl="2" indent="-171450">
              <a:buFontTx/>
              <a:buChar char="-"/>
            </a:pPr>
            <a:r>
              <a:rPr lang="en-US" b="0" dirty="0"/>
              <a:t>Unconditional jump back to top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if you restructure a while loop with </a:t>
            </a:r>
            <a:r>
              <a:rPr lang="en-US" dirty="0" err="1"/>
              <a:t>goto</a:t>
            </a:r>
            <a:r>
              <a:rPr lang="en-US" dirty="0"/>
              <a:t>, will look something like this.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Looks a lot like the assembly that we just saw.</a:t>
            </a:r>
          </a:p>
          <a:p>
            <a:pPr marL="171450" indent="-171450">
              <a:buFontTx/>
              <a:buChar char="-"/>
            </a:pPr>
            <a:r>
              <a:rPr lang="en-US" dirty="0"/>
              <a:t>Just using pseudocode for condition test instead of instructions.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Think about how you might structure pseudocode for do-while and for loops?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0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 we saw how a while loop looks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Could write first 2 lines as: if sum == 0 </a:t>
            </a:r>
            <a:r>
              <a:rPr lang="en-US" dirty="0" err="1"/>
              <a:t>goto</a:t>
            </a:r>
            <a:r>
              <a:rPr lang="en-US" dirty="0"/>
              <a:t> </a:t>
            </a:r>
            <a:r>
              <a:rPr lang="en-US" dirty="0" err="1"/>
              <a:t>loopDone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Do-while is the same idea, except the condition is only checked </a:t>
            </a:r>
            <a:r>
              <a:rPr lang="en-US" b="1" dirty="0"/>
              <a:t>after the first time the loop runs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Note that here the condition is negated – the conditional jump is back to the top of the loop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Since we don’t want to check the condition until after first run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Could write </a:t>
            </a:r>
            <a:r>
              <a:rPr lang="en-US" b="0" dirty="0" err="1"/>
              <a:t>test+jump</a:t>
            </a:r>
            <a:r>
              <a:rPr lang="en-US" b="0" dirty="0"/>
              <a:t> as: if sum != 0 </a:t>
            </a:r>
            <a:r>
              <a:rPr lang="en-US" b="0" dirty="0" err="1"/>
              <a:t>goto</a:t>
            </a:r>
            <a:r>
              <a:rPr lang="en-US" b="0" dirty="0"/>
              <a:t> </a:t>
            </a:r>
            <a:r>
              <a:rPr lang="en-US" b="0" dirty="0" err="1"/>
              <a:t>loopTop</a:t>
            </a:r>
            <a:endParaRPr lang="en-US" b="0" dirty="0"/>
          </a:p>
          <a:p>
            <a:pPr marL="171450" lvl="0" indent="-171450">
              <a:buFontTx/>
              <a:buChar char="-"/>
            </a:pPr>
            <a:r>
              <a:rPr lang="en-US" b="0" dirty="0"/>
              <a:t>Another possibility for while: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Exactly the same as do-while, but explicitly also check condition before entering loop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First </a:t>
            </a:r>
            <a:r>
              <a:rPr lang="en-US" b="0" dirty="0" err="1"/>
              <a:t>test+jump</a:t>
            </a:r>
            <a:r>
              <a:rPr lang="en-US" b="0" dirty="0"/>
              <a:t>: if sum == 0 </a:t>
            </a:r>
            <a:r>
              <a:rPr lang="en-US" b="0" dirty="0" err="1"/>
              <a:t>goto</a:t>
            </a:r>
            <a:r>
              <a:rPr lang="en-US" b="0" dirty="0"/>
              <a:t> </a:t>
            </a:r>
            <a:r>
              <a:rPr lang="en-US" b="0" dirty="0" err="1"/>
              <a:t>loopDone</a:t>
            </a:r>
            <a:endParaRPr lang="en-US" b="0" dirty="0"/>
          </a:p>
          <a:p>
            <a:pPr marL="628650" lvl="1" indent="-171450">
              <a:buFontTx/>
              <a:buChar char="-"/>
            </a:pPr>
            <a:r>
              <a:rPr lang="en-US" b="0" dirty="0"/>
              <a:t>Second: if sum != 0 </a:t>
            </a:r>
            <a:r>
              <a:rPr lang="en-US" b="0" dirty="0" err="1"/>
              <a:t>goto</a:t>
            </a:r>
            <a:r>
              <a:rPr lang="en-US" b="0" dirty="0"/>
              <a:t> looptop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Often preferred by compilers for performance reasons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9638" y="4763"/>
            <a:ext cx="4476750" cy="3359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convert a for loop to a while loop?</a:t>
            </a:r>
          </a:p>
          <a:p>
            <a:pPr marL="171450" indent="-171450">
              <a:buFontTx/>
              <a:buChar char="-"/>
            </a:pPr>
            <a:r>
              <a:rPr lang="en-US" dirty="0"/>
              <a:t>Move initialization outside of loop</a:t>
            </a:r>
          </a:p>
          <a:p>
            <a:pPr marL="171450" indent="-171450">
              <a:buFontTx/>
              <a:buChar char="-"/>
            </a:pPr>
            <a:r>
              <a:rPr lang="en-US" dirty="0"/>
              <a:t>Test stays the same (as the </a:t>
            </a:r>
            <a:r>
              <a:rPr lang="en-US" dirty="0" err="1"/>
              <a:t>conditional+jump</a:t>
            </a:r>
            <a:r>
              <a:rPr lang="en-US" dirty="0"/>
              <a:t> pair)</a:t>
            </a:r>
          </a:p>
          <a:p>
            <a:pPr marL="171450" indent="-171450">
              <a:buFontTx/>
              <a:buChar char="-"/>
            </a:pPr>
            <a:r>
              <a:rPr lang="en-US" dirty="0"/>
              <a:t>Update is executed after body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For continue: would want to jump to update, not back to top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7/9/2018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0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Use this as an example because it has all the possible interesting case types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Case 3 doesn’t have a break, so will continue to 3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Case 5 and 6 have the same code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Other cases don’t exist and will use default case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Going to talk about jump tables and indirect jumps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8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Generates a bunch of contiguous code blocks in memory for each case in the jump table.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Jump table is an array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Each element is pointer to code block (write that next to “approximate translation”)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Element for each case in the switch statement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Each element 8B wide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Pointer to chunk of code that we’d execute for that target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Jtab</a:t>
            </a:r>
            <a:r>
              <a:rPr lang="en-US" dirty="0"/>
              <a:t> is the address of the jump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3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2450" y="527050"/>
            <a:ext cx="3746500" cy="2809875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Since we only have 6 cases, only need to explicitly write out up to 6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each of the cases that are specified, set up jump table with pointers to the correct code blocks</a:t>
            </a:r>
          </a:p>
          <a:p>
            <a:pPr marL="171450" indent="-171450">
              <a:buFontTx/>
              <a:buChar char="-"/>
            </a:pPr>
            <a:r>
              <a:rPr lang="en-US" dirty="0"/>
              <a:t>Case 2 doesn’t have a break, so it ”falls through” to case 3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Generated code block 2 is right before 3, and will not contain a jump out of the switch statement, so execution will continue in block 3.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Case 5 has no code, so nothing is generated, will point to the same thing as the next case (6)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What do we do with the unspecified cases? (0, 4, &gt;6?)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for 0 and 4, write address of default code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For everything else, compiler will wrap jump table in another conditional and jump to default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37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our example, with some of the details removed.</a:t>
            </a:r>
          </a:p>
          <a:p>
            <a:endParaRPr lang="en-US" dirty="0"/>
          </a:p>
          <a:p>
            <a:r>
              <a:rPr lang="en-US" dirty="0"/>
              <a:t>This is the code that the switch statement actually generates, let’s see how it works.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in mind, compiler did not initialize w (we’ll see why that might be important later)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x is in range, we use the jump table. Otherwise, jumps to default.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2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690">
              <a:buFontTx/>
              <a:buChar char="-"/>
              <a:defRPr/>
            </a:pPr>
            <a:r>
              <a:rPr lang="en-US" u="none" dirty="0"/>
              <a:t>Body of switch statement shown on right</a:t>
            </a:r>
          </a:p>
          <a:p>
            <a:pPr marL="171450" indent="-171450" defTabSz="931690">
              <a:buFontTx/>
              <a:buChar char="-"/>
              <a:defRPr/>
            </a:pPr>
            <a:r>
              <a:rPr lang="en-US" u="none" dirty="0"/>
              <a:t>Generated jump table below</a:t>
            </a:r>
          </a:p>
          <a:p>
            <a:pPr marL="171450" indent="-171450" defTabSz="931690">
              <a:buFontTx/>
              <a:buChar char="-"/>
              <a:defRPr/>
            </a:pPr>
            <a:r>
              <a:rPr lang="en-US" u="none" dirty="0"/>
              <a:t>.quad means “following data is a quad-word, i.e., 8B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Followed by a label for the code that will be executed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Label will be replaced with mem address later on</a:t>
            </a:r>
          </a:p>
          <a:p>
            <a:pPr marL="171450" lvl="0" indent="-171450" defTabSz="931690">
              <a:buFontTx/>
              <a:buChar char="-"/>
              <a:defRPr/>
            </a:pPr>
            <a:r>
              <a:rPr lang="en-US" u="none" dirty="0"/>
              <a:t>First compare: checking if not within range [0, 6] (same as last slide)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If not, jump to default case (label L8)</a:t>
            </a:r>
          </a:p>
          <a:p>
            <a:pPr marL="171450" lvl="0" indent="-171450" defTabSz="931690">
              <a:buFontTx/>
              <a:buChar char="-"/>
              <a:defRPr/>
            </a:pPr>
            <a:r>
              <a:rPr lang="en-US" u="none" dirty="0"/>
              <a:t>Otherwise…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Calculate the address in the jump table containing the address of the code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D (</a:t>
            </a:r>
            <a:r>
              <a:rPr lang="en-US" u="none" dirty="0" err="1"/>
              <a:t>addr</a:t>
            </a:r>
            <a:r>
              <a:rPr lang="en-US" u="none" dirty="0"/>
              <a:t> of jump table, beginning of array) +Ri (x, </a:t>
            </a:r>
            <a:r>
              <a:rPr lang="en-US" u="none" dirty="0" err="1"/>
              <a:t>arg</a:t>
            </a:r>
            <a:r>
              <a:rPr lang="en-US" u="none" dirty="0"/>
              <a:t> to switch) *S (size of pointer)</a:t>
            </a:r>
          </a:p>
          <a:p>
            <a:pPr marL="1085850" lvl="2" indent="-171450" defTabSz="931690">
              <a:buFontTx/>
              <a:buChar char="-"/>
              <a:defRPr/>
            </a:pPr>
            <a:r>
              <a:rPr lang="en-US" u="none" dirty="0"/>
              <a:t>Example: if x = 3, we end up with .L4 + 24</a:t>
            </a:r>
          </a:p>
          <a:p>
            <a:pPr marL="1543050" lvl="3" indent="-171450" defTabSz="931690">
              <a:buFontTx/>
              <a:buChar char="-"/>
              <a:defRPr/>
            </a:pPr>
            <a:r>
              <a:rPr lang="en-US" u="none" dirty="0"/>
              <a:t>which is the 4</a:t>
            </a:r>
            <a:r>
              <a:rPr lang="en-US" u="none" baseline="30000" dirty="0"/>
              <a:t>th</a:t>
            </a:r>
            <a:r>
              <a:rPr lang="en-US" u="none" dirty="0"/>
              <a:t> entry in the jump table</a:t>
            </a:r>
          </a:p>
          <a:p>
            <a:pPr marL="1543050" lvl="3" indent="-171450" defTabSz="931690">
              <a:buFontTx/>
              <a:buChar char="-"/>
              <a:defRPr/>
            </a:pPr>
            <a:r>
              <a:rPr lang="en-US" u="none" dirty="0"/>
              <a:t>corresponds to blue code which is exactly the right case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Now we have the address where the address of the case we want to take is stored</a:t>
            </a:r>
          </a:p>
          <a:p>
            <a:pPr marL="628650" lvl="1" indent="-171450" defTabSz="931690">
              <a:buFontTx/>
              <a:buChar char="-"/>
              <a:defRPr/>
            </a:pPr>
            <a:r>
              <a:rPr lang="en-US" u="none" dirty="0"/>
              <a:t>Need to use an </a:t>
            </a:r>
            <a:r>
              <a:rPr lang="en-US" b="1" u="none" dirty="0"/>
              <a:t>indirect jump</a:t>
            </a:r>
          </a:p>
          <a:p>
            <a:pPr marL="1085850" lvl="2" indent="-171450" defTabSz="931690">
              <a:buFontTx/>
              <a:buChar char="-"/>
              <a:defRPr/>
            </a:pPr>
            <a:r>
              <a:rPr lang="en-US" b="0" u="none" dirty="0"/>
              <a:t>Go to jump table in memory using address we calculated to retrieve address of code to run</a:t>
            </a:r>
          </a:p>
          <a:p>
            <a:pPr marL="1085850" lvl="2" indent="-171450" defTabSz="931690">
              <a:buFontTx/>
              <a:buChar char="-"/>
              <a:defRPr/>
            </a:pPr>
            <a:r>
              <a:rPr lang="en-US" b="0" u="none" dirty="0"/>
              <a:t>Then, jump to the address we found in the jump table</a:t>
            </a:r>
          </a:p>
          <a:p>
            <a:pPr marL="1085850" lvl="2" indent="-171450" defTabSz="931690">
              <a:buFontTx/>
              <a:buChar char="-"/>
              <a:defRPr/>
            </a:pPr>
            <a:r>
              <a:rPr lang="en-US" b="0" u="none" dirty="0"/>
              <a:t>That’s what the * means (sort of like a </a:t>
            </a:r>
            <a:r>
              <a:rPr lang="en-US" b="0" u="none" dirty="0" err="1"/>
              <a:t>derefence</a:t>
            </a:r>
            <a:r>
              <a:rPr lang="en-US" b="0" u="none" dirty="0"/>
              <a:t> in C – memory expression retrieves data at an address, * says “jump to where that points”)</a:t>
            </a:r>
          </a:p>
          <a:p>
            <a:pPr marL="171450" lvl="0" indent="-171450" defTabSz="931690">
              <a:buFontTx/>
              <a:buChar char="-"/>
              <a:defRPr/>
            </a:pPr>
            <a:endParaRPr lang="en-US" u="none" dirty="0"/>
          </a:p>
          <a:p>
            <a:pPr marL="171450" indent="-171450" defTabSz="931690">
              <a:buFontTx/>
              <a:buChar char="-"/>
              <a:defRPr/>
            </a:pPr>
            <a:endParaRPr lang="en-US" u="none" dirty="0"/>
          </a:p>
          <a:p>
            <a:pPr defTabSz="931690">
              <a:defRPr/>
            </a:pPr>
            <a:endParaRPr lang="en-US" u="sng" dirty="0"/>
          </a:p>
          <a:p>
            <a:pPr defTabSz="931690">
              <a:defRPr/>
            </a:pPr>
            <a:r>
              <a:rPr lang="en-US" u="sng" dirty="0"/>
              <a:t>Indirect jump</a:t>
            </a:r>
            <a:r>
              <a:rPr lang="en-US" dirty="0"/>
              <a:t>:</a:t>
            </a:r>
          </a:p>
          <a:p>
            <a:pPr defTabSz="931690">
              <a:defRPr/>
            </a:pPr>
            <a:r>
              <a:rPr lang="en-US" dirty="0"/>
              <a:t>Note that, given the definition of a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/>
              <a:t> section of an assembly program,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to indicate the memory location, as in: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#AT&amp;T</a:t>
            </a:r>
            <a:r>
              <a:rPr lang="en-US" dirty="0"/>
              <a:t> is just absolute addressing (i.e. using just a displacement), where the assembler essentially replaces the name x with the address corresponding to 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3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Indirect jump uses * notation</a:t>
            </a:r>
            <a:r>
              <a:rPr lang="en-US" baseline="0" dirty="0"/>
              <a:t> just like dereference operator!  Dereference, then update %rip.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5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rodata</a:t>
            </a:r>
            <a:r>
              <a:rPr lang="en-US" baseline="0" dirty="0"/>
              <a:t> – read-only data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what happens within a specific case.</a:t>
            </a:r>
          </a:p>
          <a:p>
            <a:r>
              <a:rPr lang="en-US" dirty="0"/>
              <a:t>Note that, since we wrote break afterwards, compiler generates ret so that we don’t fall through to other cases.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18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compiler might choose not to initialize w at the top of the function, this means that fall-through is more complicated.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 to actually “merge” two cases.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Case 3 explicitly initializes w, so if case 2 falls through to 3, it will not do the right thing (will reset w).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Therefore, need to jump to special case halfway through 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6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how this more complex fall-through logic might be implemented in </a:t>
            </a:r>
            <a:r>
              <a:rPr lang="en-US" dirty="0" err="1"/>
              <a:t>asm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9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Cases 5, 6, and default both initialize w and return, since there’s no fall-through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compiler explorer: </a:t>
            </a:r>
            <a:r>
              <a:rPr lang="en-US" sz="1200" dirty="0">
                <a:latin typeface="Calibri" pitchFamily="34" charset="0"/>
                <a:hlinkClick r:id="rId3"/>
              </a:rPr>
              <a:t>https://godbolt.org/z/dOWSFR</a:t>
            </a:r>
            <a:r>
              <a:rPr lang="en-US" sz="1200" dirty="0">
                <a:latin typeface="Calibri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7475"/>
            <a:ext cx="5372100" cy="402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Comparisons against 0? </a:t>
            </a:r>
          </a:p>
          <a:p>
            <a:pPr marL="171450" indent="-171450">
              <a:buFontTx/>
              <a:buChar char="-"/>
            </a:pPr>
            <a:r>
              <a:rPr lang="en-US" dirty="0"/>
              <a:t>Suppose you actually performed addition: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Go through example of add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Op is: *p = *p + 5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Compare RHS to zero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Go through each example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general, just substituting operation, and comparing result to 0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2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7475"/>
            <a:ext cx="5372100" cy="402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Follows exactly the same pattern of </a:t>
            </a:r>
            <a:r>
              <a:rPr lang="en-US" dirty="0" err="1"/>
              <a:t>prev</a:t>
            </a:r>
            <a:r>
              <a:rPr lang="en-US" dirty="0"/>
              <a:t> slide</a:t>
            </a:r>
          </a:p>
          <a:p>
            <a:endParaRPr lang="en-US" dirty="0"/>
          </a:p>
          <a:p>
            <a:r>
              <a:rPr lang="en-US" dirty="0" err="1"/>
              <a:t>Cmp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: subtract a from b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First condition je: b – a == 0 is the same as b == a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Condition </a:t>
            </a:r>
            <a:r>
              <a:rPr lang="en-US" dirty="0" err="1"/>
              <a:t>jg</a:t>
            </a:r>
            <a:r>
              <a:rPr lang="en-US" dirty="0"/>
              <a:t>: b &gt; a is the same as b – a &gt; 0</a:t>
            </a:r>
          </a:p>
          <a:p>
            <a:pPr marL="171450" indent="-171450">
              <a:buFontTx/>
              <a:buChar char="-"/>
            </a:pPr>
            <a:r>
              <a:rPr lang="en-US" dirty="0"/>
              <a:t>Test: write a &amp; b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table is provided with your note sheet: very useful!</a:t>
            </a:r>
          </a:p>
          <a:p>
            <a:endParaRPr lang="en-US" dirty="0"/>
          </a:p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5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7475"/>
            <a:ext cx="5372100" cy="402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an actual example!</a:t>
            </a:r>
          </a:p>
          <a:p>
            <a:endParaRPr lang="en-US" dirty="0"/>
          </a:p>
          <a:p>
            <a:r>
              <a:rPr lang="en-US" dirty="0"/>
              <a:t>Remember that order is reversed! “subtract a from b”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If x-3 &lt; 0, i.e. x &lt; 3, then execute T1 where we return 1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x &gt;= 3, then jump to T2 where we return 2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If we do nothing, we naturally keep going to T1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want to jump to T2 if the test “x-3 &lt; 0” (x&lt;3) is FALSE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Complement is x-3 &gt;= 0 (x&gt;=3)</a:t>
            </a:r>
          </a:p>
          <a:p>
            <a:pPr marL="171450" indent="-171450">
              <a:buFontTx/>
              <a:buChar char="-"/>
            </a:pPr>
            <a:r>
              <a:rPr lang="en-US" dirty="0"/>
              <a:t>Find in table, b is x and a is 3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Cmp</a:t>
            </a:r>
            <a:r>
              <a:rPr lang="en-US" dirty="0"/>
              <a:t> is first instruction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Jge</a:t>
            </a:r>
            <a:r>
              <a:rPr lang="en-US" dirty="0"/>
              <a:t> is second instruction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End up with: x-3 &gt;= 0, or x &gt;= 3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Trace through function again for each possibility</a:t>
            </a:r>
          </a:p>
        </p:txBody>
      </p:sp>
    </p:spTree>
    <p:extLst>
      <p:ext uri="{BB962C8B-B14F-4D97-AF65-F5344CB8AC3E}">
        <p14:creationId xmlns:p14="http://schemas.microsoft.com/office/powerpoint/2010/main" val="318096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350"/>
            <a:ext cx="5595938" cy="41989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out the two blanks to make work as expected.</a:t>
            </a:r>
          </a:p>
          <a:p>
            <a:endParaRPr lang="en-US" dirty="0"/>
          </a:p>
          <a:p>
            <a:r>
              <a:rPr lang="en-US" dirty="0"/>
              <a:t>What does each code path do?</a:t>
            </a:r>
          </a:p>
          <a:p>
            <a:pPr marL="171450" indent="-171450">
              <a:buFontTx/>
              <a:buChar char="-"/>
            </a:pPr>
            <a:r>
              <a:rPr lang="en-US" dirty="0"/>
              <a:t>Blue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Result = x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Result = result – y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Orange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Result = 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Result = result – x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Want to jump to orange code if x &lt;= y</a:t>
            </a:r>
          </a:p>
          <a:p>
            <a:pPr marL="171450" lvl="0" indent="-171450">
              <a:buFontTx/>
              <a:buChar char="-"/>
            </a:pPr>
            <a:r>
              <a:rPr lang="en-US" dirty="0" err="1"/>
              <a:t>Cmp</a:t>
            </a:r>
            <a:r>
              <a:rPr lang="en-US" dirty="0"/>
              <a:t> subtracts y from x, so want to use that not test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Jump if x-y &lt;= 0 or x&lt;=y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Write: x-y &lt;= 0 in comment on right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Should be named such that that makes sense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Answer: A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Can get more complicated, with compound conditional (next slide)</a:t>
            </a:r>
          </a:p>
        </p:txBody>
      </p:sp>
    </p:spTree>
    <p:extLst>
      <p:ext uri="{BB962C8B-B14F-4D97-AF65-F5344CB8AC3E}">
        <p14:creationId xmlns:p14="http://schemas.microsoft.com/office/powerpoint/2010/main" val="80492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7475"/>
            <a:ext cx="5372100" cy="4029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-&gt;</a:t>
            </a:r>
            <a:r>
              <a:rPr lang="en-US" baseline="0" dirty="0"/>
              <a:t> %</a:t>
            </a:r>
            <a:r>
              <a:rPr lang="en-US" baseline="0" dirty="0" err="1"/>
              <a:t>rdi</a:t>
            </a:r>
            <a:endParaRPr lang="en-US" baseline="0" dirty="0"/>
          </a:p>
          <a:p>
            <a:r>
              <a:rPr lang="en-US" baseline="0" dirty="0"/>
              <a:t>y -&gt;</a:t>
            </a:r>
            <a:r>
              <a:rPr lang="en-US" dirty="0"/>
              <a:t> %</a:t>
            </a:r>
            <a:r>
              <a:rPr lang="en-US" dirty="0" err="1"/>
              <a:t>rsi</a:t>
            </a:r>
            <a:endParaRPr lang="en-US" dirty="0"/>
          </a:p>
          <a:p>
            <a:r>
              <a:rPr lang="en-US" dirty="0"/>
              <a:t>ret -&gt;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Slightly more complicated example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first condition, set because we don’t want to jump yet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first conditional, set different register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Test and jump if either are 0</a:t>
            </a:r>
          </a:p>
          <a:p>
            <a:endParaRPr lang="en-US" dirty="0"/>
          </a:p>
          <a:p>
            <a:r>
              <a:rPr lang="en-US" baseline="0" dirty="0"/>
              <a:t>%al = (x&lt;3)</a:t>
            </a:r>
          </a:p>
          <a:p>
            <a:r>
              <a:rPr lang="en-US" dirty="0"/>
              <a:t>%</a:t>
            </a:r>
            <a:r>
              <a:rPr lang="en-US" dirty="0" err="1"/>
              <a:t>bl</a:t>
            </a:r>
            <a:r>
              <a:rPr lang="en-US" dirty="0"/>
              <a:t> = (x==y)</a:t>
            </a:r>
          </a:p>
          <a:p>
            <a:r>
              <a:rPr lang="en-US" dirty="0"/>
              <a:t>If either is</a:t>
            </a:r>
            <a:r>
              <a:rPr lang="en-US" baseline="0" dirty="0"/>
              <a:t> false (0), then %al &amp; %</a:t>
            </a:r>
            <a:r>
              <a:rPr lang="en-US" baseline="0" dirty="0" err="1"/>
              <a:t>bl</a:t>
            </a:r>
            <a:r>
              <a:rPr lang="en-US" baseline="0" dirty="0"/>
              <a:t> = 0 (jump to T2).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3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have another “special” register %rip that tells the CPU the address of the next instruction to execute. (instructions are also just data, stored in mem)</a:t>
            </a:r>
          </a:p>
          <a:p>
            <a:pPr marL="171450" indent="-171450">
              <a:buFontTx/>
              <a:buChar char="-"/>
            </a:pPr>
            <a:r>
              <a:rPr lang="en-US" dirty="0"/>
              <a:t>Jumps tell CPU to update %rip differently</a:t>
            </a:r>
          </a:p>
          <a:p>
            <a:pPr marL="171450" indent="-171450">
              <a:buFontTx/>
              <a:buChar char="-"/>
            </a:pPr>
            <a:r>
              <a:rPr lang="en-US" dirty="0"/>
              <a:t>Labels allow us to refer to specific instruction so we can jump around in a more human-friendly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71838-5CFB-4539-9476-152ED6E8A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0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7082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Summer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0272" y="-2231"/>
            <a:ext cx="1683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L10:  x86-64 Programming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tiff"/><Relationship Id="rId5" Type="http://schemas.openxmlformats.org/officeDocument/2006/relationships/hyperlink" Target="https://xkcd.com/29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customXml" Target="../ink/ink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customXml" Target="../ink/ink7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image" Target="../media/image10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customXml" Target="../ink/ink8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420.xml"/><Relationship Id="rId5" Type="http://schemas.openxmlformats.org/officeDocument/2006/relationships/tags" Target="../tags/tag46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5.xml"/><Relationship Id="rId7" Type="http://schemas.openxmlformats.org/officeDocument/2006/relationships/customXml" Target="../ink/ink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customXml" Target="../ink/ink10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tags" Target="../tags/tag95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notesSlide" Target="../notesSlides/notesSlide19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100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8" Type="http://schemas.openxmlformats.org/officeDocument/2006/relationships/tags" Target="../tags/tag87.xml"/><Relationship Id="rId3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4.png"/><Relationship Id="rId5" Type="http://schemas.openxmlformats.org/officeDocument/2006/relationships/tags" Target="../tags/tag120.xml"/><Relationship Id="rId10" Type="http://schemas.openxmlformats.org/officeDocument/2006/relationships/customXml" Target="../ink/ink11.xml"/><Relationship Id="rId4" Type="http://schemas.openxmlformats.org/officeDocument/2006/relationships/tags" Target="../tags/tag119.xml"/><Relationship Id="rId9" Type="http://schemas.openxmlformats.org/officeDocument/2006/relationships/hyperlink" Target="https://godbolt.org/z/dOWSFR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customXml" Target="../ink/ink1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customXml" Target="../ink/ink13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0" Type="http://schemas.openxmlformats.org/officeDocument/2006/relationships/customXml" Target="../ink/ink4.xml"/><Relationship Id="rId4" Type="http://schemas.openxmlformats.org/officeDocument/2006/relationships/tags" Target="../tags/tag7.xml"/><Relationship Id="rId9" Type="http://schemas.openxmlformats.org/officeDocument/2006/relationships/hyperlink" Target="http://pollev.com/wolfs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j72A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III</a:t>
            </a:r>
            <a:br>
              <a:rPr lang="en-US" dirty="0"/>
            </a:br>
            <a:r>
              <a:rPr lang="en-US" sz="2000" b="0" dirty="0"/>
              <a:t>CSE 351 Summer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534400" cy="1166774"/>
          </a:xfrm>
        </p:spPr>
        <p:txBody>
          <a:bodyPr numCol="3"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Sam Wolfson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/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endParaRPr lang="en-US" sz="2000" dirty="0"/>
          </a:p>
          <a:p>
            <a:pPr algn="l"/>
            <a:r>
              <a:rPr lang="en-US" sz="2000" dirty="0"/>
              <a:t>Corbin </a:t>
            </a:r>
            <a:r>
              <a:rPr lang="en-US" sz="2000" dirty="0" err="1"/>
              <a:t>Modica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Daniel Hsu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199" y="606951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https://xkcd.com/292/</a:t>
            </a: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26AC1-807A-8D41-B555-CEB22412A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48" y="3429000"/>
            <a:ext cx="8397303" cy="22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b="1" dirty="0">
                <a:solidFill>
                  <a:srgbClr val="4B2A85"/>
                </a:solidFill>
              </a:rPr>
              <a:t>Loops</a:t>
            </a:r>
          </a:p>
          <a:p>
            <a:r>
              <a:rPr lang="en-US" dirty="0"/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" y="5248656"/>
            <a:ext cx="8366125" cy="1371600"/>
          </a:xfrm>
        </p:spPr>
        <p:txBody>
          <a:bodyPr/>
          <a:lstStyle/>
          <a:p>
            <a:r>
              <a:rPr lang="en-US" sz="2400" dirty="0"/>
              <a:t>C allows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400" dirty="0"/>
              <a:t> as means of transferring control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Closer to assembly programming style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Generally considered bad coding style!!! Do not write this in your code!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</a:rPr>
              <a:t>If you use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b="1" dirty="0">
                <a:solidFill>
                  <a:srgbClr val="FF0000"/>
                </a:solidFill>
              </a:rPr>
              <a:t>, I can’t promise that you won’t get eaten by a t-rex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1371600"/>
            <a:ext cx="3931920" cy="261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0" y="1371600"/>
            <a:ext cx="4206240" cy="348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EE0E6-4B4A-AD4D-B365-A330240A9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428" y="5021254"/>
            <a:ext cx="1162812" cy="1094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C680E8-CB59-4F36-9185-9F19A371D838}"/>
                  </a:ext>
                </a:extLst>
              </p14:cNvPr>
              <p14:cNvContentPartPr/>
              <p14:nvPr/>
            </p14:nvContentPartPr>
            <p14:xfrm>
              <a:off x="8104680" y="2181960"/>
              <a:ext cx="484560" cy="71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C680E8-CB59-4F36-9185-9F19A371D8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5320" y="2172600"/>
                <a:ext cx="503280" cy="7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8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66160"/>
            <a:ext cx="8366125" cy="2743200"/>
          </a:xfrm>
        </p:spPr>
        <p:txBody>
          <a:bodyPr/>
          <a:lstStyle/>
          <a:p>
            <a:r>
              <a:rPr lang="en-US" dirty="0"/>
              <a:t>Other loops compiled similarly</a:t>
            </a:r>
          </a:p>
          <a:p>
            <a:pPr lvl="1"/>
            <a:r>
              <a:rPr lang="en-US" dirty="0"/>
              <a:t>Will show variations and complications in coming slides, but may skip a few examples in the interest of time</a:t>
            </a:r>
          </a:p>
          <a:p>
            <a:r>
              <a:rPr lang="en-US" dirty="0"/>
              <a:t>Most important to consider:</a:t>
            </a:r>
          </a:p>
          <a:p>
            <a:pPr lvl="1"/>
            <a:r>
              <a:rPr lang="en-US" dirty="0"/>
              <a:t>When should conditionals be evaluated? (</a:t>
            </a:r>
            <a:r>
              <a:rPr lang="en-US" i="1" dirty="0"/>
              <a:t>while</a:t>
            </a:r>
            <a:r>
              <a:rPr lang="en-US" dirty="0"/>
              <a:t> vs. </a:t>
            </a:r>
            <a:r>
              <a:rPr lang="en-US" i="1" dirty="0"/>
              <a:t>do-while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much jumping is involved?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13442" y="1371600"/>
            <a:ext cx="4538446" cy="1812683"/>
            <a:chOff x="4213442" y="1422672"/>
            <a:chExt cx="4538446" cy="1812683"/>
          </a:xfrm>
        </p:grpSpPr>
        <p:sp>
          <p:nvSpPr>
            <p:cNvPr id="5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809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Assembly code: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371600"/>
            <a:ext cx="3007944" cy="1344355"/>
            <a:chOff x="843331" y="1422673"/>
            <a:chExt cx="3007944" cy="1344355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10EBEE-189E-495D-B642-5375021F89DA}"/>
                  </a:ext>
                </a:extLst>
              </p14:cNvPr>
              <p14:cNvContentPartPr/>
              <p14:nvPr/>
            </p14:nvContentPartPr>
            <p14:xfrm>
              <a:off x="2255760" y="656280"/>
              <a:ext cx="6444720" cy="122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10EBEE-189E-495D-B642-5375021F89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6400" y="646920"/>
                <a:ext cx="6463440" cy="12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3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are the </a:t>
            </a:r>
            <a:r>
              <a:rPr lang="en-US" dirty="0" err="1"/>
              <a:t>Goto</a:t>
            </a:r>
            <a:r>
              <a:rPr lang="en-US" dirty="0"/>
              <a:t> versions of the following?</a:t>
            </a:r>
          </a:p>
          <a:p>
            <a:pPr lvl="1"/>
            <a:r>
              <a:rPr lang="en-US" dirty="0"/>
              <a:t>Do…while:	Test and Body</a:t>
            </a:r>
          </a:p>
          <a:p>
            <a:pPr lvl="1"/>
            <a:r>
              <a:rPr lang="en-US" dirty="0"/>
              <a:t>For loop:		Init, Test, Update, and Body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13442" y="1371600"/>
            <a:ext cx="4538446" cy="1553689"/>
            <a:chOff x="4213442" y="1422672"/>
            <a:chExt cx="4538446" cy="1553689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13543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oop: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if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!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Exit;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Loop;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Exit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5138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err="1">
                  <a:latin typeface="Calibri"/>
                  <a:cs typeface="Calibri"/>
                </a:rPr>
                <a:t>Goto</a:t>
              </a:r>
              <a:r>
                <a:rPr lang="en-US" sz="2000" dirty="0">
                  <a:latin typeface="Calibri"/>
                  <a:cs typeface="Calibri"/>
                </a:rPr>
                <a:t> version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371600"/>
            <a:ext cx="3007944" cy="1436688"/>
            <a:chOff x="843331" y="1422673"/>
            <a:chExt cx="3007944" cy="1436688"/>
          </a:xfrm>
        </p:grpSpPr>
        <p:sp>
          <p:nvSpPr>
            <p:cNvPr id="9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1013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20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 </a:t>
              </a:r>
              <a:r>
                <a:rPr 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{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</a:p>
            <a:p>
              <a:r>
                <a:rPr lang="en-US" sz="20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C/Java code: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84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" y="2926080"/>
            <a:ext cx="8821420" cy="1483168"/>
            <a:chOff x="182880" y="2926080"/>
            <a:chExt cx="8821420" cy="1483168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8640" y="347472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do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 sum != 0 )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3017520"/>
              <a:ext cx="4432300" cy="1391728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13"/>
              </p:custDataLst>
            </p:nvPr>
          </p:nvSpPr>
          <p:spPr>
            <a:xfrm>
              <a:off x="3657600" y="347472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14"/>
              </p:custDataLst>
            </p:nvPr>
          </p:nvSpPr>
          <p:spPr>
            <a:xfrm>
              <a:off x="182880" y="347472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8" name="Rectangle 7"/>
            <p:cNvSpPr/>
            <p:nvPr>
              <p:custDataLst>
                <p:tags r:id="rId15"/>
              </p:custDataLst>
            </p:nvPr>
          </p:nvSpPr>
          <p:spPr>
            <a:xfrm>
              <a:off x="548640" y="2926080"/>
              <a:ext cx="2358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Do-while Loop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" y="1280160"/>
            <a:ext cx="8821420" cy="1485873"/>
            <a:chOff x="182880" y="1280160"/>
            <a:chExt cx="8821420" cy="1485873"/>
          </a:xfrm>
        </p:grpSpPr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>
            <a:xfrm>
              <a:off x="548640" y="1280160"/>
              <a:ext cx="19046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While Loop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182880" y="182880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8640" y="182880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>
            <a:xfrm>
              <a:off x="3657600" y="182880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1371600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</a:t>
              </a: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" y="4572000"/>
            <a:ext cx="8821420" cy="2003951"/>
            <a:chOff x="182880" y="4572000"/>
            <a:chExt cx="8821420" cy="2003951"/>
          </a:xfrm>
        </p:grpSpPr>
        <p:sp>
          <p:nvSpPr>
            <p:cNvPr id="16" name="Rectangle 15"/>
            <p:cNvSpPr/>
            <p:nvPr>
              <p:custDataLst>
                <p:tags r:id="rId1"/>
              </p:custDataLst>
            </p:nvPr>
          </p:nvSpPr>
          <p:spPr>
            <a:xfrm>
              <a:off x="548640" y="4572000"/>
              <a:ext cx="2986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u="sng" dirty="0">
                  <a:latin typeface="Calibri"/>
                  <a:cs typeface="Calibri"/>
                </a:rPr>
                <a:t>While Loop (ver. 2)</a:t>
              </a:r>
              <a:r>
                <a:rPr lang="en-US" sz="2800" i="1" dirty="0">
                  <a:latin typeface="Calibri"/>
                  <a:cs typeface="Calibri"/>
                </a:rPr>
                <a:t>:</a:t>
              </a:r>
              <a:endParaRPr lang="en-US" sz="2800" i="1" u="sng" dirty="0">
                <a:latin typeface="Calibri"/>
                <a:cs typeface="Calibri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"/>
              </p:custDataLst>
            </p:nvPr>
          </p:nvSpPr>
          <p:spPr>
            <a:xfrm>
              <a:off x="182880" y="5120640"/>
              <a:ext cx="3898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C: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" y="512064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4"/>
              </p:custDataLst>
            </p:nvPr>
          </p:nvSpPr>
          <p:spPr>
            <a:xfrm>
              <a:off x="3657600" y="5120640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alibri"/>
                  <a:cs typeface="Calibri"/>
                </a:rPr>
                <a:t>x86-64: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72000" y="4663440"/>
              <a:ext cx="4432300" cy="191251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je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&lt;loop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7EE4727-8A34-4D9F-A939-6C68E7F7EA4A}"/>
                  </a:ext>
                </a:extLst>
              </p14:cNvPr>
              <p14:cNvContentPartPr/>
              <p14:nvPr/>
            </p14:nvContentPartPr>
            <p14:xfrm>
              <a:off x="4253400" y="1609920"/>
              <a:ext cx="2471400" cy="475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7EE4727-8A34-4D9F-A939-6C68E7F7EA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44040" y="1600560"/>
                <a:ext cx="2490120" cy="47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6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55" name="Rectangle 11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For-Loop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While-Loop</a:t>
                </a:r>
                <a:endParaRPr lang="en-US" dirty="0"/>
              </a:p>
            </p:txBody>
          </p:sp>
        </mc:Choice>
        <mc:Fallback xmlns="">
          <p:sp>
            <p:nvSpPr>
              <p:cNvPr id="5735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248" t="-3200" b="-232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206240"/>
            <a:ext cx="3931920" cy="224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 algn="l">
              <a:spcBef>
                <a:spcPts val="600"/>
              </a:spcBef>
            </a:pPr>
            <a:r>
              <a:rPr lang="en-US" sz="24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spcBef>
                <a:spcPts val="6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74904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While-Loop Version: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48840" y="3291840"/>
            <a:ext cx="548640" cy="54864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6320" y="2194560"/>
            <a:ext cx="3840480" cy="3906198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u="sng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Caveat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 C and Java have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break</a:t>
            </a:r>
            <a:r>
              <a:rPr lang="en-US" sz="2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and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continue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Conversion works fine for break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Jump to same label as loop exit condition</a:t>
            </a:r>
            <a:endParaRPr lang="en-US" sz="2000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But not continue: would skip doing </a:t>
            </a:r>
            <a:r>
              <a:rPr lang="en-US" sz="2000" b="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0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which it should do with for-loops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Introduce new label at </a:t>
            </a:r>
            <a:r>
              <a:rPr lang="en-US" sz="20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endParaRPr lang="en-US" sz="2000" b="0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828800"/>
            <a:ext cx="4023360" cy="1351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4450" rIns="91440" bIns="4445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Update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3448050" cy="411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For-Loop: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353286-9EE8-4928-A358-42E1A833BFBC}"/>
                  </a:ext>
                </a:extLst>
              </p14:cNvPr>
              <p14:cNvContentPartPr/>
              <p14:nvPr/>
            </p14:nvContentPartPr>
            <p14:xfrm>
              <a:off x="110160" y="4270320"/>
              <a:ext cx="2348640" cy="161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353286-9EE8-4928-A358-42E1A833BF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800" y="4260960"/>
                <a:ext cx="2367360" cy="16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20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 codes</a:t>
            </a:r>
          </a:p>
          <a:p>
            <a:r>
              <a:rPr lang="en-US" dirty="0"/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b="1" dirty="0">
                <a:solidFill>
                  <a:srgbClr val="4B2A85"/>
                </a:solidFill>
              </a:rPr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/>
              <a:t>Implemented with:</a:t>
            </a:r>
          </a:p>
          <a:p>
            <a:pPr marL="552450" lvl="1"/>
            <a:r>
              <a:rPr lang="en-US" i="1" dirty="0"/>
              <a:t>Jump table</a:t>
            </a:r>
          </a:p>
          <a:p>
            <a:pPr marL="552450" lvl="1"/>
            <a:r>
              <a:rPr lang="en-US" i="1" dirty="0"/>
              <a:t>Indirect jump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w 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784082-0462-4AA3-9FBE-36EBDF852E3C}"/>
                  </a:ext>
                </a:extLst>
              </p14:cNvPr>
              <p14:cNvContentPartPr/>
              <p14:nvPr/>
            </p14:nvContentPartPr>
            <p14:xfrm>
              <a:off x="1753560" y="1375920"/>
              <a:ext cx="461520" cy="32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784082-0462-4AA3-9FBE-36EBDF852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4200" y="1366560"/>
                <a:ext cx="48024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90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JT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14800" y="1362456"/>
            <a:ext cx="128016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81506" y="1362456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1D66D6-4569-477F-823F-0742F21A658A}"/>
                  </a:ext>
                </a:extLst>
              </p14:cNvPr>
              <p14:cNvContentPartPr/>
              <p14:nvPr/>
            </p14:nvContentPartPr>
            <p14:xfrm>
              <a:off x="2300760" y="1942200"/>
              <a:ext cx="4888080" cy="486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1D66D6-4569-477F-823F-0742F21A65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91400" y="1932840"/>
                <a:ext cx="4906800" cy="48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60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5016100" y="2801111"/>
            <a:ext cx="7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Code</a:t>
            </a:r>
          </a:p>
          <a:p>
            <a:pPr algn="ctr"/>
            <a:r>
              <a:rPr lang="en-US" dirty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Calibri" pitchFamily="34" charset="0"/>
                  </a:rPr>
                  <a:t>Use the jump table when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6:</a:t>
                </a:r>
              </a:p>
            </p:txBody>
          </p:sp>
        </mc:Choice>
        <mc:Fallback xmlns="">
          <p:sp>
            <p:nvSpPr>
              <p:cNvPr id="94" name="Rectangle 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2000" y="4631366"/>
                <a:ext cx="3155416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1544" t="-10000" r="-386" b="-2666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C code: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28594" y="5277534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Jump</a:t>
            </a:r>
          </a:p>
          <a:p>
            <a:pPr algn="ctr"/>
            <a:r>
              <a:rPr lang="en-US" dirty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222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due Wednesday (7/17)</a:t>
            </a:r>
          </a:p>
          <a:p>
            <a:pPr lvl="1"/>
            <a:r>
              <a:rPr lang="en-US" dirty="0"/>
              <a:t>On Integers, Floating Point, and x86-64</a:t>
            </a:r>
          </a:p>
          <a:p>
            <a:r>
              <a:rPr lang="en-US" dirty="0"/>
              <a:t>Lab 2 (x86-64), due Monday (7/22)</a:t>
            </a:r>
          </a:p>
          <a:p>
            <a:pPr lvl="1"/>
            <a:r>
              <a:rPr lang="en-US" dirty="0"/>
              <a:t>Ideally want to finish well before the midterm</a:t>
            </a:r>
          </a:p>
          <a:p>
            <a:pPr lvl="1"/>
            <a:r>
              <a:rPr lang="en-US" dirty="0"/>
              <a:t>After today’s lecture, you should have everything you need to get started</a:t>
            </a:r>
          </a:p>
          <a:p>
            <a:pPr lvl="2"/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(Fri 7/26, 10:50-11:50am)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%rdx, %rcx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$6, %rdi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.L8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*.L4(,%rdi,8)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0706179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5040" y="4267200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Take a look!</a:t>
            </a:r>
          </a:p>
          <a:p>
            <a:r>
              <a:rPr lang="en-US" sz="1600" dirty="0">
                <a:latin typeface="Calibri" pitchFamily="34" charset="0"/>
                <a:hlinkClick r:id="rId9"/>
              </a:rPr>
              <a:t>https://godbolt.org/z/dOWSFR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2325" y="5329089"/>
            <a:ext cx="6221169" cy="989350"/>
            <a:chOff x="822325" y="5329089"/>
            <a:chExt cx="6221169" cy="989350"/>
          </a:xfrm>
        </p:grpSpPr>
        <p:sp>
          <p:nvSpPr>
            <p:cNvPr id="5" name="TextBox 4"/>
            <p:cNvSpPr txBox="1"/>
            <p:nvPr/>
          </p:nvSpPr>
          <p:spPr>
            <a:xfrm>
              <a:off x="1047750" y="5918329"/>
              <a:ext cx="5995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j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ump </a:t>
              </a:r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bove </a:t>
              </a:r>
              <a:r>
                <a:rPr lang="en-US" sz="2000" dirty="0">
                  <a:latin typeface="Calibri" pitchFamily="34" charset="0"/>
                </a:rPr>
                <a:t>– unsigned &gt; catches negative default cases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822325" y="5329089"/>
              <a:ext cx="450850" cy="800100"/>
            </a:xfrm>
            <a:prstGeom prst="arc">
              <a:avLst>
                <a:gd name="adj1" fmla="val 5365624"/>
                <a:gd name="adj2" fmla="val 16181977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3779" y="3194118"/>
            <a:ext cx="5207341" cy="1442414"/>
            <a:chOff x="3753779" y="3194118"/>
            <a:chExt cx="5207341" cy="1442414"/>
          </a:xfrm>
        </p:grpSpPr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6035040" y="3194118"/>
              <a:ext cx="292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C00000"/>
                  </a:solidFill>
                  <a:latin typeface="Calibri" pitchFamily="34" charset="0"/>
                </a:rPr>
                <a:t>Note compiler chose to not initialize </a:t>
              </a:r>
              <a:r>
                <a:rPr lang="en-US" sz="24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en-US" sz="2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3753779" y="3867150"/>
              <a:ext cx="2281261" cy="7693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8F6B68-27F8-4178-AF0C-5A6FA6DE2655}"/>
                  </a:ext>
                </a:extLst>
              </p14:cNvPr>
              <p14:cNvContentPartPr/>
              <p14:nvPr/>
            </p14:nvContentPartPr>
            <p14:xfrm>
              <a:off x="531000" y="5487120"/>
              <a:ext cx="565200" cy="27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8F6B68-27F8-4178-AF0C-5A6FA6DE26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640" y="5477760"/>
                <a:ext cx="583920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00468" y="4271011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0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%rdx, %rcx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$6, %rdi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.L8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*.L4(,%rdi,8)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42675" y="3776311"/>
            <a:ext cx="2651760" cy="2667000"/>
            <a:chOff x="6217920" y="2286000"/>
            <a:chExt cx="2651760" cy="2667000"/>
          </a:xfrm>
        </p:grpSpPr>
        <p:sp>
          <p:nvSpPr>
            <p:cNvPr id="13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4" name="Rectangle 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.L8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.L3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.L5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dirty="0">
                  <a:solidFill>
                    <a:srgbClr val="3366FF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.L9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.L8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dirty="0">
                  <a:solidFill>
                    <a:srgbClr val="CC00DF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.L7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dirty="0">
                  <a:solidFill>
                    <a:srgbClr val="CC00DF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	.L7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5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22961" y="5805171"/>
            <a:ext cx="807913" cy="63094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1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20066711">
            <a:off x="1651000" y="565857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95B90246-4280-E841-BA37-97E93D64DE8D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67623" y="528627"/>
            <a:ext cx="2525366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B20085E-4C9F-4D4A-A356-CC9355830602}"/>
              </a:ext>
            </a:extLst>
          </p:cNvPr>
          <p:cNvSpPr/>
          <p:nvPr/>
        </p:nvSpPr>
        <p:spPr bwMode="auto">
          <a:xfrm>
            <a:off x="5999831" y="528627"/>
            <a:ext cx="288580" cy="3136757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0D5AC6-5EE7-D541-8058-14CD01A522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87388" y="2097005"/>
            <a:ext cx="3743984" cy="529654"/>
          </a:xfrm>
          <a:prstGeom prst="straightConnector1">
            <a:avLst/>
          </a:prstGeom>
          <a:noFill/>
          <a:ln w="3175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3370A4-B4D7-41DC-9DBC-FD23B15D43E5}"/>
                  </a:ext>
                </a:extLst>
              </p14:cNvPr>
              <p14:cNvContentPartPr/>
              <p14:nvPr/>
            </p14:nvContentPartPr>
            <p14:xfrm>
              <a:off x="1625760" y="2013120"/>
              <a:ext cx="7444440" cy="4737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3370A4-B4D7-41DC-9DBC-FD23B15D43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6400" y="2003760"/>
                <a:ext cx="7463160" cy="47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6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>
            <a:normAutofit lnSpcReduction="10000"/>
          </a:bodyPr>
          <a:lstStyle/>
          <a:p>
            <a:r>
              <a:rPr lang="en-US" dirty="0"/>
              <a:t>Table Structure</a:t>
            </a:r>
          </a:p>
          <a:p>
            <a:pPr lvl="1"/>
            <a:r>
              <a:rPr lang="en-US" dirty="0"/>
              <a:t>Each target requires 8 bytes (address)</a:t>
            </a:r>
          </a:p>
          <a:p>
            <a:pPr lvl="1"/>
            <a:r>
              <a:rPr lang="en-US" dirty="0"/>
              <a:t>Base address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246126"/>
            <a:r>
              <a:rPr lang="en-US" dirty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  <a:sym typeface="Calibri Bold" charset="0"/>
              </a:rPr>
              <a:t>Direct jump:</a:t>
            </a:r>
            <a:r>
              <a:rPr lang="en-US" dirty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dirty="0"/>
          </a:p>
          <a:p>
            <a:pPr marL="246126"/>
            <a:r>
              <a:rPr lang="en-US" dirty="0">
                <a:solidFill>
                  <a:srgbClr val="4B2A85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 jump:</a:t>
            </a:r>
            <a:r>
              <a:rPr lang="en-US" dirty="0">
                <a:solidFill>
                  <a:srgbClr val="4B2A85"/>
                </a:solidFill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*.L4(,%rdi,8)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 + x*8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17920" y="1371600"/>
            <a:ext cx="2651760" cy="2667000"/>
            <a:chOff x="6217920" y="2286000"/>
            <a:chExt cx="2651760" cy="2667000"/>
          </a:xfrm>
        </p:grpSpPr>
        <p:sp>
          <p:nvSpPr>
            <p:cNvPr id="10" name="Rectangle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1" name="Rectangle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.L9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.L8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.L7	</a:t>
              </a:r>
              <a:r>
                <a:rPr lang="en-US" sz="1400" b="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650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981200"/>
            <a:ext cx="301752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97280" y="1606034"/>
            <a:ext cx="301752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    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     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      // .L9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    // .L7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// .L8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59225" y="3030174"/>
            <a:ext cx="993775" cy="24371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292100" y="1129785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declaring data, not instructions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2432050" y="1474147"/>
            <a:ext cx="265849" cy="629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19600" y="11781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8-byte memory alignment</a:t>
            </a:r>
            <a:endParaRPr lang="en-US" sz="1800" i="1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733550" y="4730750"/>
            <a:ext cx="5080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050" y="5282683"/>
            <a:ext cx="23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this data is 64-bits wide</a:t>
            </a:r>
          </a:p>
        </p:txBody>
      </p:sp>
    </p:spTree>
    <p:extLst>
      <p:ext uri="{BB962C8B-B14F-4D97-AF65-F5344CB8AC3E}">
        <p14:creationId xmlns:p14="http://schemas.microsoft.com/office/powerpoint/2010/main" val="257842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0" y="2743200"/>
            <a:ext cx="4023360" cy="1371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imulq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pt-BR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474720" cy="1981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	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610700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7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7472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	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172200" y="4419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= 1;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merge;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72200" y="5111496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+= z;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7"/>
            </p:custDataLst>
          </p:nvPr>
        </p:nvCxnSpPr>
        <p:spPr bwMode="auto">
          <a:xfrm flipV="1">
            <a:off x="1905000" y="2370489"/>
            <a:ext cx="23622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8"/>
            </p:custDataLst>
          </p:nvPr>
        </p:nvCxnSpPr>
        <p:spPr bwMode="auto">
          <a:xfrm>
            <a:off x="1993900" y="3724656"/>
            <a:ext cx="4229100" cy="869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 bwMode="auto">
          <a:xfrm>
            <a:off x="5568950" y="2984500"/>
            <a:ext cx="603250" cy="2425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4846320"/>
            <a:ext cx="3423801" cy="1782539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More complicated choice than “just fall-through” forced by “migration” of  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w = 1;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i="1" dirty="0">
                <a:latin typeface="Calibri" charset="0"/>
                <a:ea typeface="Calibri" charset="0"/>
                <a:cs typeface="Calibri" charset="0"/>
              </a:rPr>
              <a:t>Example compilation trade-off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7B9209-092A-4A6D-9C0F-D18F44D4E5DF}"/>
                  </a:ext>
                </a:extLst>
              </p14:cNvPr>
              <p14:cNvContentPartPr/>
              <p14:nvPr/>
            </p14:nvContentPartPr>
            <p14:xfrm>
              <a:off x="927720" y="4653000"/>
              <a:ext cx="2836440" cy="36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7B9209-092A-4A6D-9C0F-D18F44D4E5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8360" y="4643640"/>
                <a:ext cx="2855160" cy="3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46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62400" y="2743200"/>
            <a:ext cx="4937760" cy="284693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.L5: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2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%rsi,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y in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cqto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					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Div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prep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idivq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.L6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.L9: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3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   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4000"/>
            <a:ext cx="338328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	// .L5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y/z;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/* Fall Through */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+= z;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610700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4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(rest)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06240" y="2743200"/>
            <a:ext cx="420624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.L7: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5,6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$1,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            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$2, 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017520" cy="2667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  // .L7</a:t>
            </a: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// .L7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-= z;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// .L8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w = 2; 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01200458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8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arithmetic instructions set condition flags based on result of operation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2400" dirty="0"/>
              <a:t>)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Kind of weird: </a:t>
            </a:r>
            <a:r>
              <a:rPr lang="en-US" sz="2000" dirty="0">
                <a:solidFill>
                  <a:srgbClr val="FF0000"/>
                </a:solidFill>
              </a:rPr>
              <a:t>Conditionals are comparisons against 0</a:t>
            </a:r>
          </a:p>
          <a:p>
            <a:r>
              <a:rPr lang="en-US" sz="2400" dirty="0"/>
              <a:t>Come in instruction </a:t>
            </a:r>
            <a:r>
              <a:rPr lang="en-US" sz="2400" i="1" dirty="0"/>
              <a:t>pairs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9120" y="2651760"/>
          <a:ext cx="42976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(op) s,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97280" y="493776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orq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|a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32004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*p+5 ==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!=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&gt;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&lt;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F60C93-59C8-4C6B-981D-2DE2CB8046DF}"/>
                  </a:ext>
                </a:extLst>
              </p14:cNvPr>
              <p14:cNvContentPartPr/>
              <p14:nvPr/>
            </p14:nvContentPartPr>
            <p14:xfrm>
              <a:off x="2236680" y="2883240"/>
              <a:ext cx="1472400" cy="414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F60C93-59C8-4C6B-981D-2DE2CB8046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7320" y="2873880"/>
                <a:ext cx="1491120" cy="4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3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Reminder: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pPr lvl="1"/>
            <a:r>
              <a:rPr lang="en-US" sz="2000" dirty="0"/>
              <a:t>Result is not stored anywhere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35040" y="36576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a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35040" y="5303520"/>
            <a:ext cx="2743200" cy="932259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0x1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1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35040" y="201168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 ==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!=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&gt;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&lt;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7B05F9-8665-4320-90E7-9AD6D6FEB058}"/>
                  </a:ext>
                </a:extLst>
              </p14:cNvPr>
              <p14:cNvContentPartPr/>
              <p14:nvPr/>
            </p14:nvContentPartPr>
            <p14:xfrm>
              <a:off x="7074000" y="1614600"/>
              <a:ext cx="1522800" cy="45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7B05F9-8665-4320-90E7-9AD6D6FEB0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4640" y="1605240"/>
                <a:ext cx="1541520" cy="4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1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852160" y="4297680"/>
            <a:ext cx="2743200" cy="2330648"/>
          </a:xfrm>
          <a:prstGeom prst="roundRect">
            <a:avLst>
              <a:gd name="adj" fmla="val 2593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!(x &lt; 3):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0" y="4297680"/>
            <a:ext cx="2743200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jge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2880360"/>
            <a:ext cx="2743200" cy="1211937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35040" y="1188720"/>
          <a:ext cx="2377440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 value</a:t>
                      </a:r>
                      <a:endParaRPr lang="en-US" sz="18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3D8D0F-A142-4447-9DD9-0F46718E818A}"/>
                  </a:ext>
                </a:extLst>
              </p14:cNvPr>
              <p14:cNvContentPartPr/>
              <p14:nvPr/>
            </p14:nvContentPartPr>
            <p14:xfrm>
              <a:off x="324720" y="1150200"/>
              <a:ext cx="5621040" cy="373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3D8D0F-A142-4447-9DD9-0F46718E81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360" y="1140840"/>
                <a:ext cx="5639760" cy="37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4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Question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3291840"/>
            <a:ext cx="8366760" cy="2560320"/>
          </a:xfrm>
        </p:spPr>
        <p:txBody>
          <a:bodyPr/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 We’re lost…</a:t>
            </a:r>
            <a:endParaRPr lang="en-US" sz="2000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029200" y="365760"/>
            <a:ext cx="3931920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57200" y="13716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389120" y="3108960"/>
            <a:ext cx="4572000" cy="343170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absdiff</a:t>
            </a: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          # x &gt;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.L4:                   # x &lt;=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677" y="2924294"/>
            <a:ext cx="372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Vote at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http://pollev.com/wolfson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54EFBD-E511-4A36-8DFE-8E2A9326C9FB}"/>
                  </a:ext>
                </a:extLst>
              </p14:cNvPr>
              <p14:cNvContentPartPr/>
              <p14:nvPr/>
            </p14:nvContentPartPr>
            <p14:xfrm>
              <a:off x="380160" y="1547280"/>
              <a:ext cx="8421840" cy="466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54EFBD-E511-4A36-8DFE-8E2A9326C9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0800" y="1537920"/>
                <a:ext cx="8440560" cy="46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00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577840" y="1120403"/>
            <a:ext cx="3291840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 &amp;&amp; x == y)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77840" y="2866448"/>
            <a:ext cx="3291840" cy="3729038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 &amp;&amp; x == y: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else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840" y="2871216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setl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840" y="3538728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7840" y="4206240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412239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396875" y="5760720"/>
            <a:ext cx="8366125" cy="5486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kern="0" dirty="0">
                <a:hlinkClick r:id="rId3"/>
              </a:rPr>
              <a:t>https://godbolt.org/z/j72AEn</a:t>
            </a:r>
            <a:r>
              <a:rPr lang="en-US" sz="2800" b="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600" dirty="0"/>
              <a:t>A jump changes the program counter 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600" dirty="0"/>
              <a:t>)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200" dirty="0"/>
              <a:t> tells the CPU the </a:t>
            </a:r>
            <a:r>
              <a:rPr lang="en-US" sz="2200" i="1" dirty="0"/>
              <a:t>address</a:t>
            </a:r>
            <a:r>
              <a:rPr lang="en-US" sz="2200" dirty="0"/>
              <a:t> of the next </a:t>
            </a:r>
            <a:r>
              <a:rPr lang="en-US" sz="2200" dirty="0" err="1"/>
              <a:t>instr</a:t>
            </a:r>
            <a:r>
              <a:rPr lang="en-US" sz="2200" dirty="0"/>
              <a:t> to execute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Labels</a:t>
            </a:r>
            <a:r>
              <a:rPr lang="en-US" sz="2600" dirty="0"/>
              <a:t> give us a way to refer to a specific instruction in our assembly/machine code</a:t>
            </a:r>
            <a:endParaRPr 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Associated with the </a:t>
            </a:r>
            <a:r>
              <a:rPr lang="en-US" sz="2200" i="1" dirty="0"/>
              <a:t>next</a:t>
            </a:r>
            <a:r>
              <a:rPr lang="en-US" sz="2200" dirty="0"/>
              <a:t> instruction found in the assembly code (ignores whitespace)</a:t>
            </a:r>
          </a:p>
          <a:p>
            <a:pPr lvl="1"/>
            <a:r>
              <a:rPr lang="en-US" sz="2200" dirty="0"/>
              <a:t>Each </a:t>
            </a:r>
            <a:r>
              <a:rPr lang="en-US" sz="2200" b="1" i="1" dirty="0">
                <a:solidFill>
                  <a:srgbClr val="00B0F0"/>
                </a:solidFill>
              </a:rPr>
              <a:t>use</a:t>
            </a:r>
            <a:r>
              <a:rPr lang="en-US" sz="2200" dirty="0"/>
              <a:t> of the label will eventually be replaced with something that indicates the final address of the instruction that it is associated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280160"/>
            <a:ext cx="3108960" cy="17389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37760" y="1005840"/>
            <a:ext cx="3108960" cy="20116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36767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GDB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files on course schedule: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mov.s</a:t>
            </a:r>
            <a:r>
              <a:rPr lang="en-US" dirty="0"/>
              <a:t> – assembly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mov_demo.txt</a:t>
            </a:r>
            <a:r>
              <a:rPr lang="en-US" dirty="0"/>
              <a:t> – commands to for use with </a:t>
            </a:r>
            <a:r>
              <a:rPr lang="en-US" dirty="0" err="1"/>
              <a:t>gdb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mov_tui_demo.txt</a:t>
            </a:r>
            <a:r>
              <a:rPr lang="en-US" dirty="0"/>
              <a:t> – commands for </a:t>
            </a:r>
            <a:r>
              <a:rPr lang="en-US" dirty="0" err="1"/>
              <a:t>gdb</a:t>
            </a:r>
            <a:r>
              <a:rPr lang="en-US" dirty="0"/>
              <a:t> using TUI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</a:t>
            </a:r>
            <a:r>
              <a:rPr lang="en-US" dirty="0"/>
              <a:t> examples on a real machine!</a:t>
            </a:r>
          </a:p>
          <a:p>
            <a:r>
              <a:rPr lang="en-US" dirty="0"/>
              <a:t>You will need to use GDB to get through Lab 2</a:t>
            </a:r>
          </a:p>
          <a:p>
            <a:r>
              <a:rPr lang="en-US" dirty="0"/>
              <a:t>Pay attention to:</a:t>
            </a:r>
          </a:p>
          <a:p>
            <a:pPr lvl="1"/>
            <a:r>
              <a:rPr lang="en-US" dirty="0"/>
              <a:t>Setting breakpoints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Stepping through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stepi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Printing out expressions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 – works with </a:t>
            </a:r>
            <a:r>
              <a:rPr lang="en-US" dirty="0" err="1"/>
              <a:t>regs</a:t>
            </a:r>
            <a:r>
              <a:rPr lang="en-US" dirty="0"/>
              <a:t> &amp; </a:t>
            </a:r>
            <a:r>
              <a:rPr lang="en-US" dirty="0" err="1"/>
              <a:t>vars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Examining </a:t>
            </a:r>
            <a:r>
              <a:rPr lang="en-US" b="1" u="sng" dirty="0"/>
              <a:t>memory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9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11829</TotalTime>
  <Words>4881</Words>
  <Application>Microsoft Office PowerPoint</Application>
  <PresentationFormat>On-screen Show (4:3)</PresentationFormat>
  <Paragraphs>973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Courier New Bold Italic</vt:lpstr>
      <vt:lpstr>Times New Roman</vt:lpstr>
      <vt:lpstr>Cambria Math</vt:lpstr>
      <vt:lpstr>Calibri Bold</vt:lpstr>
      <vt:lpstr>Roboto</vt:lpstr>
      <vt:lpstr>CMU Bright</vt:lpstr>
      <vt:lpstr>Monaco</vt:lpstr>
      <vt:lpstr>Arial Narrow Bold</vt:lpstr>
      <vt:lpstr>Lucida Grande</vt:lpstr>
      <vt:lpstr>Calibri</vt:lpstr>
      <vt:lpstr>Wingdings</vt:lpstr>
      <vt:lpstr>Calibri Bold Italic</vt:lpstr>
      <vt:lpstr>Courier New Bold</vt:lpstr>
      <vt:lpstr>Anonymous Pro</vt:lpstr>
      <vt:lpstr>Courier New</vt:lpstr>
      <vt:lpstr>ＭＳ Ｐゴシック</vt:lpstr>
      <vt:lpstr>Arial</vt:lpstr>
      <vt:lpstr>Arial Narrow</vt:lpstr>
      <vt:lpstr>Roboto Regular</vt:lpstr>
      <vt:lpstr>UWTheme-351-Au18</vt:lpstr>
      <vt:lpstr>x86-64 Programming III CSE 351 Summer 2019</vt:lpstr>
      <vt:lpstr>Administrivia</vt:lpstr>
      <vt:lpstr>Choosing instructions for conditionals</vt:lpstr>
      <vt:lpstr>Choosing instructions for conditionals</vt:lpstr>
      <vt:lpstr>Choosing instructions for conditionals</vt:lpstr>
      <vt:lpstr>Question</vt:lpstr>
      <vt:lpstr>Choosing instructions for conditionals</vt:lpstr>
      <vt:lpstr>Labels</vt:lpstr>
      <vt:lpstr>GDB Demo</vt:lpstr>
      <vt:lpstr>x86 Control Flow</vt:lpstr>
      <vt:lpstr>Expressing with Goto Code</vt:lpstr>
      <vt:lpstr>Compiling Loops</vt:lpstr>
      <vt:lpstr>Compiling Loops</vt:lpstr>
      <vt:lpstr>Compiling Loops</vt:lpstr>
      <vt:lpstr>For-Loop → While-Loop</vt:lpstr>
      <vt:lpstr>x86 Control Flow</vt:lpstr>
      <vt:lpstr>Switch Statement Example</vt:lpstr>
      <vt:lpstr>Jump Table Structure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(rest)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x86-64 Programming III CSE 351 Spring 2019</dc:title>
  <dc:creator>Justin Hsia</dc:creator>
  <cp:lastModifiedBy>cse-loaner</cp:lastModifiedBy>
  <cp:revision>166</cp:revision>
  <cp:lastPrinted>2019-07-15T07:08:55Z</cp:lastPrinted>
  <dcterms:created xsi:type="dcterms:W3CDTF">2016-10-12T07:57:22Z</dcterms:created>
  <dcterms:modified xsi:type="dcterms:W3CDTF">2019-07-15T18:55:42Z</dcterms:modified>
</cp:coreProperties>
</file>