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ink/ink3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7.xml" ContentType="application/vnd.openxmlformats-officedocument.presentationml.notesSlide+xml"/>
  <Override PartName="/ppt/ink/ink26.xml" ContentType="application/inkml+xml"/>
  <Override PartName="/ppt/notesSlides/notesSlide18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0.xml" ContentType="application/inkml+xml"/>
  <Override PartName="/ppt/notesSlides/notesSlide21.xml" ContentType="application/vnd.openxmlformats-officedocument.presentationml.notesSlide+xml"/>
  <Override PartName="/ppt/ink/ink3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6.xml" ContentType="application/vnd.openxmlformats-officedocument.presentationml.notesSlide+xml"/>
  <Override PartName="/ppt/tags/tag72.xml" ContentType="application/vnd.openxmlformats-officedocument.presentationml.tags+xml"/>
  <Override PartName="/ppt/notesSlides/notesSlide27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0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2.xml" ContentType="application/vnd.openxmlformats-officedocument.presentationml.notesSlide+xml"/>
  <Override PartName="/ppt/ink/ink53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9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4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90.xml" ContentType="application/vnd.openxmlformats-officedocument.presentationml.tags+xml"/>
  <Override PartName="/ppt/tags/tag490.xml" ContentType="application/vnd.openxmlformats-officedocument.presentationml.tags+xml"/>
  <Override PartName="/ppt/tags/tag8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1" r:id="rId1"/>
  </p:sldMasterIdLst>
  <p:notesMasterIdLst>
    <p:notesMasterId r:id="rId46"/>
  </p:notesMasterIdLst>
  <p:handoutMasterIdLst>
    <p:handoutMasterId r:id="rId47"/>
  </p:handoutMasterIdLst>
  <p:sldIdLst>
    <p:sldId id="348" r:id="rId2"/>
    <p:sldId id="305" r:id="rId3"/>
    <p:sldId id="356" r:id="rId4"/>
    <p:sldId id="350" r:id="rId5"/>
    <p:sldId id="357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324" r:id="rId17"/>
    <p:sldId id="328" r:id="rId18"/>
    <p:sldId id="330" r:id="rId19"/>
    <p:sldId id="340" r:id="rId20"/>
    <p:sldId id="326" r:id="rId21"/>
    <p:sldId id="329" r:id="rId22"/>
    <p:sldId id="331" r:id="rId23"/>
    <p:sldId id="332" r:id="rId24"/>
    <p:sldId id="333" r:id="rId25"/>
    <p:sldId id="334" r:id="rId26"/>
    <p:sldId id="336" r:id="rId27"/>
    <p:sldId id="756" r:id="rId28"/>
    <p:sldId id="750" r:id="rId29"/>
    <p:sldId id="764" r:id="rId30"/>
    <p:sldId id="751" r:id="rId31"/>
    <p:sldId id="754" r:id="rId32"/>
    <p:sldId id="719" r:id="rId33"/>
    <p:sldId id="720" r:id="rId34"/>
    <p:sldId id="721" r:id="rId35"/>
    <p:sldId id="766" r:id="rId36"/>
    <p:sldId id="723" r:id="rId37"/>
    <p:sldId id="732" r:id="rId38"/>
    <p:sldId id="310" r:id="rId39"/>
    <p:sldId id="293" r:id="rId40"/>
    <p:sldId id="760" r:id="rId41"/>
    <p:sldId id="762" r:id="rId42"/>
    <p:sldId id="763" r:id="rId43"/>
    <p:sldId id="294" r:id="rId44"/>
    <p:sldId id="298" r:id="rId45"/>
  </p:sldIdLst>
  <p:sldSz cx="9144000" cy="6858000" type="screen4x3"/>
  <p:notesSz cx="9144000" cy="6858000"/>
  <p:embeddedFontLst>
    <p:embeddedFont>
      <p:font typeface="Arial Narrow" panose="020B060402020202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Roboto Regular" panose="02000000000000000000" pitchFamily="2" charset="0"/>
      <p:regular r:id="rId57"/>
      <p:bold r:id="rId58"/>
      <p:italic r:id="rId59"/>
      <p:boldItalic r:id="rId60"/>
    </p:embeddedFont>
    <p:embeddedFont>
      <p:font typeface="Times" pitchFamily="2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 autoAdjust="0"/>
    <p:restoredTop sz="85986" autoAdjust="0"/>
  </p:normalViewPr>
  <p:slideViewPr>
    <p:cSldViewPr snapToGrid="0">
      <p:cViewPr varScale="1">
        <p:scale>
          <a:sx n="105" d="100"/>
          <a:sy n="105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25" d="100"/>
          <a:sy n="225" d="100"/>
        </p:scale>
        <p:origin x="4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52D3-BEE9-4084-9945-DE97FEE5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764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7:53:02.1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08T17:53:15.688"/>
    </inkml:context>
  </inkml:definitions>
  <inkml:trace contextRef="#ctx0" brushRef="#br0">14044 7126 180 0,'-10'-9'49'0,"-2"-1"3"15,-4-3-22-15,-1 7-5 0,5-4-1 16,-8 4-1-16,4-4 0 0,0 7 0 15,0 0-1-15,-3 3 0 0,6-4-2 16,-7 4-2-16,4-3-2 0,0 3-3 0,0 3 0 16,3 1-1-16,-3 2 1 0,-6 4 0 15,-1-1 2-15,1 4 0 0,-4 6-1 16,3-2 0-16,4 2-3 0,0 3-1 16,-2-2-1-16,-2-1-2 0,1 0-1 15,-2 7-1-15,-2-3-1 0,3 5 1 16,-1-2-1-16,6 6 2 0,-4-3 0 0,4 7 3 15,-1-1 0-15,3 4 2 0,1 3 0 16,1 6 1-16,1 0-2 0,2 4 0 16,-1 4-2-16,1 0-2 0,3 0 0 15,-6-9-3-15,6 0-1 0,-2-5 1 16,0-4-2-16,5 1 0 0,5 1 0 16,2 0 0-16,1-1 1 0,2-1 2 15,5-1 1-15,1 5 1 0,5 0 1 0,0-2 0 16,4 5-1-16,-3-4 0 0,6-1-2 15,3-3-2-15,-4-7-1 0,4-4 1 16,8 6-2-16,-2-8 1 0,-3-1-1 16,8 3 0-16,-2-4 0 0,1-6 0 15,2-3 0-15,1 0 1 0,-1-3-1 16,1-2 1-16,3-2-1 0,-7-3 1 16,1-3-1-16,6-1 0 0,-4-4 0 15,1 2 0-15,-1-5 1 0,4 0-1 0,0 1-1 16,-3-4 2-16,-4 0-1 0,-3-2 0 15,7 3 1-15,-4-4 0 0,7 1-1 16,-3 0 2-16,-4-5 1 0,-3-1-2 16,1 1 1-16,-4-6 0 0,3 0 0 15,3 3 0-15,4-5-2 0,-4-3 1 16,4 0 2-16,-7-6-2 0,3-5 1 16,-2 0 0-16,2 1 0 0,0 2 1 0,1-2-1 15,-1 4 0-15,1 0-1 0,-4-1 0 16,0 4 0-16,0 1-1 0,-6 1 0 15,-3 1 0-15,-4-2 0 0,-6-2 0 16,-4 0 0-16,1-7 0 0,-7 0 0 16,-3-5 1-16,-3 2-1 0,-3-6 1 15,-7 4-1-15,-3-1 1 0,0-3 0 16,-7 4 0-16,-6 0-1 0,-3 0 2 16,-4 0 1-16,-12-3 0 0,-7 0 2 0,-9 3 0 15,-7-7 3-15,-9 1 3 0,-7 9 3 16,-10-3 4-16,-9 9 2 0,-3 11 2 15,-10 2 0-15,-4 7-2 0,-6 3-3 16,4 7-4-16,-7 6-3 0,5 3-4 16,3 10-15-16,14 16-18 0,9 16-33 15,11 13 56-15,18 16-157 0,15 3-124 0,9-16-292 16</inkml:trace>
  <inkml:trace contextRef="#ctx0" brushRef="#br0" timeOffset="4703.476">16465 7294 164 0,'-8'-7'42'0,"-7"4"4"15,-1 3-18-15,-2 0-2 0,1-6 3 16,-4 2 5-16,0 4 2 0,-2 0 3 16,-2 7 1-16,-9-4-1 0,-2-3-6 15,-6 13-5-15,-6-7-6 0,0 4-4 16,0 0-4-16,3 2-2 0,3 5-3 0,2-1 1 15,2 3 0-15,0-3-1 0,-2 3 2 16,-1-3-1-16,3 7 0 0,7-4 1 16,1 4-2-16,5-1 0 0,3 4-1 15,6 0-1-15,-7-1-1 0,4 4 1 16,3 2-2-16,6 8-1 0,-3 4 2 16,7-3-1-16,6-1 2 0,0 4 1 15,10-7 2-15,6-4 0 0,0 6 4 16,10 1-2-16,-1-4-1 0,11 6 0 0,-4-6-3 15,5 2-2-15,2-2-2 0,4-1-1 16,0-2-2-16,6 1 1 0,1-8 0 16,1 1-3-16,5-2 2 0,6 0 1 15,2 0-1-15,7 1 2 0,8-6 0 16,0-1 0-16,-1 1 2 0,6 0-1 16,-5 0 0-16,-7 4 1 0,-1-4-3 15,-10-3-1-15,-6-11 0 0,3-5 0 0,0-1-1 16,0-7 1-16,1-10-1 0,7 0 0 15,2-3 1-15,1-1 0 0,0-12-1 16,1 3 1-16,-8-4 0 0,-2 0-2 16,-5-2 1-16,-2 8 0 0,-5 3 0 15,-1 0 0-15,-10 2 0 0,-2-8 0 16,-3-5 1-16,5-5 0 0,-1-5-2 16,1-7 3-16,-5-3 0 0,0-4 3 15,-6-3 4-15,-5-2 0 0,-2 2 1 0,-3 9 1 16,-6 2 0-16,-9 6-3 0,-1 2-2 15,-1 3-3-15,-7-6-2 0,-5 6 0 16,-8-6-1-16,-3-3 0 0,-8-1 1 16,-10 1-1-16,-13 2-1 0,-3 7 1 15,-19 4 1-15,-10 6-2 0,-10 6 3 16,2 7-3-16,-17 3 0 0,-6 6 1 0,-7 10-1 16,-4 0-2-16,-13 0 3 0,-9 10-2 15,0 6 0-15,-4 9 2 0,2 4-1 16,1 0 0-16,12 10 2 0,6 3-4 15,12-7-21-15,12 7-34 0,14 3-87 16,-1-6-112-16,13-20-269 0</inkml:trace>
  <inkml:trace contextRef="#ctx1" brushRef="#br0">8677 7829 0</inkml:trace>
  <inkml:trace contextRef="#ctx0" brushRef="#br0" timeOffset="14380.904">20187 6309 388 0,'-3'-13'129'15,"1"0"10"-15,-2 0-29 0,0 7-14 0,1 0-8 16,-3 2-7-16,3 4-9 0,1 0-11 16,0 4-3-16,4 5-2 0,-2 1-6 15,0 9-2-15,5 10-6 0,1 3-4 16,2 7-2-16,-1 3-5 0,-1 3-6 15,2 3 0-15,-3 7-4 0,3 3-4 16,0-4-2-16,-1-2-4 0,-1-1-2 16,2-9-2-16,-3-6-7 0,1-7-11 0,-1-10-12 15,-2-16-30-15,2-3-33 0,0-3-32 16,0-13-37-16,-2-7-78 0,5 1-131 16,-6-4-245-16</inkml:trace>
  <inkml:trace contextRef="#ctx0" brushRef="#br0" timeOffset="14913.484">20545 6377 364 0,'-7'6'124'0,"-3"1"13"15,1 2-5-15,-1 7-40 0,1 7-16 16,2-4-6-16,-3 4-9 0,4 2-8 15,3 4-5-15,3 3-5 0,0 4-2 16,0 2 1-16,6-2-1 0,1-7-4 0,6 3 2 16,-1-3-3-16,4-7-3 0,1-2-3 15,5-4-4-15,4-6-3 0,6-10-4 16,-3 0-4-16,0-7-4 0,0-6-1 16,-7-6-1-16,1-13-2 0,-7-13 1 15,-3-4-2-15,-3-5 1 0,-4-4 1 16,-3 0-1-16,-3 10 1 0,0-7 3 15,-6 7 0-15,-4 6 1 0,-3 0 2 0,0 7 1 16,-6 9-1-16,3 7-2 0,0 9-1 16,0 4-5-16,-7 6 2 0,7 6-3 15,0 7-3-15,-3 6 0 0,6 7-13 16,0 3-12-16,7-3-13 0,-1-1-36 16,4 1-42-16,3 0-46 0,3 0-94 15,0-1-149-15,1-2-309 0</inkml:trace>
  <inkml:trace contextRef="#ctx0" brushRef="#br0" timeOffset="15128.908">21159 6686 615 0,'0'0'156'0,"0"-4"2"15,-3-2-65-15,0-1-50 0,-4 1-47 16,1 0-52-16,0 2-97 0,-1 4-125 16,1-3-295-16</inkml:trace>
  <inkml:trace contextRef="#ctx0" brushRef="#br0" timeOffset="16032.491">21233 6055 438 0,'-3'-7'139'0,"0"1"12"16,3 3-39-16,-3-7-13 0,3 1-12 16,-3-4-14-16,3-7-11 0,3 7-12 0,0-6-9 15,0 0-6-15,4 0-8 0,-1 6-6 16,7-3-3-16,0 3-4 0,0 0-4 16,0 3-1-16,6 1-4 0,0-1-2 15,0 0 0-15,1 1-2 0,-1 9-1 16,4 0 1-16,-4 6-2 0,0-3 1 15,-6 7 1-15,0 6-1 0,-7 0 0 16,1 0 0-16,-7 7 1 0,0 2-1 0,-3 1 1 16,-1-3-2-16,-2 2 0 0,0-5 2 15,-7-4-1-15,-3 0-1 0,6 0 2 16,-13-3 1-16,4 6 1 0,0 0 5 16,-1 1 1-16,4-4 0 0,4 0 3 15,-1-6 0-15,3 2-1 0,0-5 1 16,1-1-3-16,9 1-2 0,0-4 2 15,0 0-3-15,3-6 1 0,7 3 1 16,-1 0 0-16,4-6-1 0,6-1 1 0,-6 1-1 16,10-1-3-16,3-2 1 0,-4 2-2 15,7 1-1-15,3-1 0 0,-3 1-2 16,3 6 1-16,1 0 0 0,-4 0-1 16,-4 6 1-16,1 1 0 0,-7 6 0 15,-3 3-2-15,-9 0 1 0,-1 3 0 16,1 4-1-16,-7-4 2 0,-3 3-1 15,-1 1 0-15,1-4 2 0,-7 4-1 0,-2-1-2 16,-5 1 3-16,-2-4 0 0,0 4 0 16,-7-1 2-16,-3-6 0 0,0 4-1 15,0-8 3-15,3 5-2 0,7-14 0 16,-3 0 1-16,2-3-9 0,11-3-20 16,-4 0-47-16,3-7-50 0,7 0-110 15,3 1-166-15,0-8-366 0</inkml:trace>
  <inkml:trace contextRef="#ctx0" brushRef="#br0" timeOffset="53419.827">6593 11578 260 0,'1'0'90'0,"-1"1"13"15,5-1 0-15,-8-1-27 0,6-1-7 0,-3-3-5 0,3 2-2 16,-4-2-5-16,1-1-7 0,3-2-6 15,2 0-3-15,-2-2-2 0,0-1-2 16,2-1-4-16,3-1-5 0,-2-1-2 16,6 1-3-16,-1-1-4 0,-1-2-3 15,4-1-3-15,1 1-2 0,2-1-2 0,1-1-3 16,5 4 0-16,-1 1 0 0,2 0-1 16,-4-3 0-16,-1 3-1 0,3-3 1 15,-2-5-1-15,5 5-1 0,1-4 0 16,3 0-2-16,0-1 0 0,0 3 0 15,-3-1 0-15,3-2-1 0,-3 3 0 16,-1-5 1-16,4 4-1 0,3-2 2 16,4 2 1-16,-7-5-2 0,6 5 2 15,1-6 0-15,-4 3 0 0,0-1 0 0,3 6-2 16,-2-4-1-16,-1 1 2 0,0 1-1 16,3 1-2-16,1-1 1 0,2 5 0 15,-2-2-1-15,2 3 2 0,-5-5-2 16,-1 4 1-16,3 2 0 0,-3 1 1 15,7 3-1-15,0 2 0 0,-4 1 1 16,4-2-1-16,-4 2 0 0,1 1 1 16,-1-1-1-16,4 0 1 0,-1 0-1 0,1 0 0 15,-1-1 1-15,1 1 0 0,0-1-1 16,3 1-1-16,-1 0 1 0,-2-1 0 16,0 6-1-16,6-5 1 0,-7 5-1 15,7 1 2-15,0-1-1 0,1 4 0 16,-8 0 1-16,10-5-1 0,-9 4 0 15,1-1 1-15,4-4-1 0,1 5 0 16,0 0 0-16,0-3 1 0,2 2-2 16,-7-4 2-16,-2-1-2 0,1 5 1 0,3-4 0 15,-2 2 0-15,5 0-1 0,2 3 1 16,1 4 0-16,-3-2 1 0,2 4-1 16,-2-2 0-16,5 1 0 0,-2-2 0 15,4 4 1-15,2-4-1 0,-1-1 0 16,-4 0 0-16,4 0 0 0,-3-4 0 15,-2-1 1-15,-3-1-2 0,3 1 2 0,-7 1-2 16,-1-1 1-16,-1 4 1 0,-1 0 1 16,6 3-3-16,-4 3 2 0,2 1-1 15,-2 2 0-15,-1-2 0 0,-4 5 0 16,0 0 0-16,1-1 1 0,-4 2 0 16,-5 3-2-16,1-6 2 0,-1 1-1 15,-1-1-1-15,-2-3 2 0,3 1-1 16,-4-3 0-16,-2 4 2 0,0 0-1 0,0 1-1 15,1 2 2-15,-3 2 0 0,1-2-1 16,1 4 0-16,4 2 0 0,0 1 0 16,-1 1 0-16,0-2 0 0,-5-1-1 15,-6-5 1-15,-2-3-1 0,-3 0 1 16,0 1 0-16,0 1 1 0,-1-4 0 16,-1 2-1-16,4-2 2 0,-2-1-1 15,2 3 1-15,1 0 0 0,2 0 1 16,-4-4 1-16,-1 1 2 0,-3-7-2 0,-1 0 0 15,-1-1 1-15,2 1 0 0,-1 0-1 16,1-1 0-16,0 3-1 0,3-2 1 16,-1-1 0-16,-3-2-2 0,4 3 0 15,2-5 0-15,-2 4 0 0,-1-4 0 16,-6 2 0-16,2-6-2 0,-1-2 1 16,-2-2 0-16,2 0-1 0,-1-6 0 15,1 2 0-15,1-5-1 0,-3-4 1 0,0-11 0 16,3-1 1-16,-4 1 1 0,-1-3 1 15,2 2 0-15,0 11 2 0,0 3 0 16,2 0 1-16,-1 10 1 0,1-1 0 16,-2 7-1-16,0-3 0 0,-2 7-1 15,5 1 1-15,-3-2-1 0,0 4-1 16,4-1 0-16,-1 6 0 0,0 2-1 16,2 4 0-16,0 7-1 0,0 5-1 15,4 8 0-15,-1-1 0 0,0 6-1 0,-1-2-1 16,1-1 1-16,-5-1 0 0,-1 1 0 15,-2-3-1-15,-5-4-1 0,-3-1 0 16,-2-4 1-16,-8-7 0 0,2-3-2 16,-5-5 3-16,-4-5 5 0,-9-3 3 15,0-5 6-15,-5-5 2 0,-1-4 1 16,2 3 3-16,2-1-3 0,-2 4-3 16,5 7-4-16,9-2-12 0,2 4-20 0,7 1-47 15,10-4-55-15,2 9-125 0,0-3-180 16,-2 6-405-16</inkml:trace>
  <inkml:trace contextRef="#ctx1" brushRef="#br0" timeOffset="40561.811">25 9804 0,'0'0'16,"0"0"0,0 0-16,0 0 15,0 0 1,0 0-16,0 0 15,0 0 1,0 0-16,0 0 16,121 104-16,-105-83 15,-8-1 1,8 0 0,-8-4-16</inkml:trace>
  <inkml:trace contextRef="#ctx0" brushRef="#br0" timeOffset="55838.327">7901 12741 241 0,'-3'1'83'0,"0"-1"13"0,-4 0 2 16,4 5-20-16,-4 0-5 0,1 0-3 16,0-1-2-16,-1 0-4 0,4 1-6 0,-3-1-6 15,6-2-4-15,-4 3-2 0,4 0-2 16,0-1-4-16,0 3-2 0,0 6-4 15,0 0-4-15,4 3-3 0,2 3-5 16,0 4-1-16,-2-6-2 0,8 6-1 16,1-2-2-16,-3-8-1 0,0 1-3 15,6 0-1-15,-10-2-3 0,7 2-4 0,0 2 1 16,3-4-3-16,-3 0-1 0,3 0-1 16,0-1 1-16,0-1 2 0,4-1 3 15,-1 3 2-15,3-1 4 0,4 0 3 16,-3-1 2-16,-1-1 0 0,4-1-1 15,-4 0-1-15,7 4-2 0,4-3-2 16,-4 1-3-16,3-4-1 0,0 1-1 16,-3-2-1-16,0 6-2 0,3 0 0 0,4 4-1 15,-8-4-1-15,14 8 0 0,-6-6 0 16,6 0-1-16,-7-2 1 0,4 1 0 16,-4-8-2-16,7 3 2 0,-4 1 0 15,4 0-1-15,5 3 1 0,1 2 0 16,-1-2-3-16,1-1 3 0,5-2 0 15,-3-2-3-15,-1-1 2 0,5-3 0 16,3 3-1-16,-3-2 3 0,7 0-1 16,-1 2-2-16,0 1 2 0,2-1 1 0,-1 3-2 15,-1 3 0-15,4 1 0 0,-2-1-2 16,2-1 1-16,2-1 0 0,2-5 0 16,-6-4 1-16,3 0-1 0,-1-4-1 15,-3-2 3-15,0-1 0 0,4 4-2 16,2 2 1-16,-4-3 0 0,5 3-1 15,1 1 1-15,-3-2-3 0,-5-1 1 16,5 3 1-16,-2-2-3 0,1 4 0 0,-2 0 2 16,6-1 0-16,-2 1-2 0,-1-1 1 15,4-2 3-15,-3-1-2 0,-1-3 0 16,-6-3 1-16,6-3 0 0,-8 1 2 16,0 2-1-16,-2 0-2 0,-1 3 2 15,-4-1-2-15,7 0 1 0,0 1 0 16,-2-2-1-16,2-1-1 0,-1 3 0 15,-4-3-1-15,-3-4 0 0,1 0 0 16,-6 1 0-16,-1-3 1 0,-3-1 1 0,6 5-1 16,-7-2 1-16,7-1 0 0,-7 0-1 15,5 0-1-15,-8-2 0 0,5 3 1 16,-8-8-2-16,6 6 2 0,-8-2 0 16,-1 1-1-16,0-2 3 0,2 4 0 15,1-3-1-15,0-2 2 0,0 2 0 16,-7 5-1-16,-3-7 1 0,-1 3-1 15,-2 4-1-15,3 0 0 0,0 0-2 0,5 4-1 16,-7-2 0-16,9-1-1 0,-7-1 0 16,5 1 1-16,-1-3 0 0,0 0 2 15,-3 2 0-15,2 1 2 0,-1-6 0 16,-5 0 0-16,4 3 0 0,-5-4 1 16,1 0 1-16,-5 3-1 0,5 4 0 15,-4-1 1-15,3 1-1 0,-1 1 0 16,0-1 0-16,1-1 0 0,-4-4 0 15,3 1 1-15,-3-2-2 0,0 0 0 0,-3 0 2 16,0 0 0-16,0 1 0 0,-4 1 0 16,1 2-1-16,3 1 2 0,-3 1 0 15,-1 2-1-15,1 4 2 0,0 0 1 16,-4 0 0-16,4-1 0 0,-4 8 1 16,-3-1 1-16,4 1-2 0,-4 2 1 15,0-1-2-15,4 6-1 0,-4-4 1 0,0 4-2 16,0 0 0-16,-3-1 0 0,0 6-1 15,0-1 1-15,-3 2 0 0,0 5 1 16,0 0-1-16,-4 0 1 0,1 7 0 16,-1 1-1-16,1-1 0 0,-4 3 1 15,1 0-1-15,-4-7 0 0,0-5 0 16,0-1 0-16,0-9 0 0,3 6 0 16,4-2-2-16,0-4 2 0,2-2-1 0,1 1 0 15,0-5 1-15,3 0 0 0,0-4 0 16,3 1 2-16,0-8 1 0,4-4-1 15,2-2 0-15,-2-7 1 0,9-6-2 16,0-14 1-16,0 1-2 0,4-8 1 16,-8 0 2-16,1 1 3 0,-6 12 2 15,-7 1 2-15,-4-2 0 0,-2 6 1 16,-4 4 1-16,-2 2 0 0,-8-5-3 16,4 8 1-16,-6-3 1 0,-1 5-1 15,-6 4 0-15,0 7-1 0,-3 8-3 0,-3 2 0 16,-4 4-2-16,2 12-2 0,0 8-4 15,6 7-18-15,4 0-29 0,4 4-51 16,12-7-19-16,10 2-129 0,-4-4-171 16,-7-7-356-16</inkml:trace>
  <inkml:trace contextRef="#ctx0" brushRef="#br0" timeOffset="62031.467">9050 12721 102 0,'5'0'33'16,"-3"0"9"-16,1 0-2 0,0-1-3 15,2 1 4-15,0 1 5 0,1 1 5 16,-1-2 0-16,1 1-5 0,-2 6-1 16,0-1-4-16,3-1-3 0,3 2-4 15,-1-1-4-15,4-1-2 0,2 1-3 0,2 2-3 16,1-1-1-16,-2 2 0 0,3 6-3 16,-7-4 0-16,2 0-1 0,1 4 0 15,-1 3-1-15,1-6-1 0,2 6-1 16,-4 0-1-16,0-2 0 0,0 2-2 15,5 3 2-15,-2-1-2 0,5 1 0 16,4 2-1-16,8 3 0 0,0 1-1 16,3 0 1-16,4 4-1 0,0-5 0 0,2-1 1 15,-3-7 0-15,3 6-1 0,-2-1 0 16,3-1-1-16,-7-1-1 0,9 7 0 16,-5-8-1-16,3 3 0 0,-4-2 2 15,4 0 3-15,-4-7 2 0,1-1 2 16,-3-2 2-16,2 4 0 0,3-1 1 15,1 1-2-15,4 3-2 0,-2 2 0 16,2-7-2-16,-1 2-1 0,3 4 0 16,-1-3 1-16,-3 0-2 0,2 4 1 0,1 0-2 15,-3 1 0-15,3 0-1 0,2 3-1 16,7-1-2-16,-1-4 1 0,3 4-2 16,3-1 1-16,7-2 1 0,0 1 0 15,-3 1 0-15,3-6 3 0,-1-1 1 16,-4 1-1-16,0-5 0 0,9 7-1 15,-5-2 0-15,1 0-1 0,6 5-1 16,-9-2-2-16,4-6 1 0,2 5-2 0,0-4 0 16,-2-1 0-16,10 0-1 0,2 0-1 15,0-4 2-15,4 3-1 0,-9-6 0 16,5 2 1-16,-10 0 0 0,-3 0 0 16,1-1 0-16,4-1-1 0,-10-1 0 15,0-2 1-15,6-1 0 0,-6-1-2 16,5-2 1-16,4 1 1 0,1-4 0 15,0 6 0-15,6-5-2 0,-4 3 0 16,1-2 1-16,4 2 0 0,-4 2-2 0,3-1 2 16,-6 1 1-16,0 1 0 0,-9-1 0 15,2 0 0-15,-5-1 0 0,5-1 1 16,-6-1 0-16,13-3-3 0,-3-1 1 16,0 1 1-16,-3-1-1 0,6-2 0 15,-10 3 0-15,-3-3 0 0,-3 2 1 16,-3 0 0-16,-7 1-1 0,0-1 0 15,4 2 0-15,-10-1-1 0,3 1-1 0,0-2 0 16,6 1-1-16,-6-1 2 0,10-2 1 16,-10-2-2-16,0-3 1 0,3 1 0 15,2-2 0-15,-1-1 1 0,4-1 0 16,1 2-2-16,1-1 2 0,-8 1-1 16,-2 3-1-16,-8 2 0 0,6-3-1 15,-9 0 1-15,2 1 0 0,-1 1 0 0,5-1 0 16,-9 0 0-16,1-3 2 0,-1-3-2 15,1-1 0-15,2-4 1 0,1-5-2 16,0 0 3-16,-1 0-1 0,0-1-2 16,-8 0 3-16,1 3-2 0,4-1 0 15,-6 5 1-15,4-1 0 0,0-3-2 16,-3 1 2-16,1 0 0 0,4 1-2 16,-4-2 2-16,1 3-2 0,2 3 1 15,-4-4 0-15,-3 2 1 0,2 6-2 0,-7-4 4 16,-5 2-3-16,0-2 0 0,-2 6 1 15,-1-5-1-15,1 3 0 0,2-4 1 16,3 1 0-16,5-6-1 0,0-3 0 16,0-3 0-16,3 4 0 0,0-1 1 15,-1 2-2-15,-2 1 1 0,-1 7 1 16,0-3-1-16,-3 3 0 0,-5 3 2 16,-1 0-1-16,-1 2-2 0,-4 3 1 0,1-4-1 15,-3 4 0-15,3 0 1 0,-4-1-1 16,0-3-1-16,-1 4 4 0,-1 0-2 15,-1 2 0-15,2 4 2 0,-2-1-1 16,0 2-1-16,-5-1-1 0,-1 2-2 16,-5 2 0-16,-9-1 2 0,-9-1 0 15,-6 3 2-15,-13 1 1 0,-9-1 4 16,-7 2 0-16,-7-2 2 0,2 2-3 16,8 1 0-16,-1 1 0 0,5-1-1 0,10 0-2 15,0 1 0-15,2-4 1 0,10 2-1 16,9 1-1-16,2-1 0 0,6 2 0 15,7-1 2-15,1-3-2 0,1 2-1 16,4 0 2-16,5-2-1 0,0 0-1 16,3-1 2-16,7-2 0 0,4-3 0 15,10-4 2-15,7-4-1 0,7-2-1 16,8-1 1-16,0-1-1 0,1 2 0 0,-7-1-1 16,-5 4 0-16,1-3-1 0,-6 7 2 15,1-2-1-15,0 8-1 0,-1 0 1 16,-2 0 0-16,4 6-2 0,-8 4 2 15,6 4 0-15,4 1-2 0,-6 7 1 16,-3 6 0-16,6 6-1 0,-10 3 2 16,-5 3-1-16,-3 3-1 0,-5 4 1 15,-5-7-1-15,-3 0 0 0,3-1 1 16,-4-2-5-16,1-11-14 0,0 1-27 0,0-6-46 16,0-5 57-16,5-13-205 0,1-3-179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29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493 210 6323,'2'10'6886,"-15"-5"-3688,-20-4-1359,32-2-1658,-186 16 3077,-19-9-2418,151-14-651,69 21-1445,81-11-15749,-85 0 12568</inkml:trace>
  <inkml:trace contextRef="#ctx0" brushRef="#br0" timeOffset="350.027">382 396 6435,'4'8'4051,"-15"-3"4634,-78-22-4734,71 12-3552,0 1-1,-1 1 1,1 0 0,-1 2 0,1 0-1,-1 1 1,-12 1-399,-82 21 734,113-23-855,0-1 1,0 1-1,0 0 0,1 0 0,-1-1 1,0 1-1,1 0 0,-1 0 1,1-1-1,-1 1 0,1 0 1,0 0-1,-1 0 0,1 0 1,0 0-1,0 0 0,0 0 1,0 0-1,0 0 0,0 1 1,0-1-1,0 0 0,0 0 1,0 1-1,0-1 0,0 1 1,1-1-1,-1 1 0,0 0 1,1-1 120,34-12-6155,-15 7-1942,-9 1-662</inkml:trace>
  <inkml:trace contextRef="#ctx0" brushRef="#br0" timeOffset="1051.085">357 621 4930,'-41'29'15570,"49"-54"-13513,-5 12-1989,1 0 0,1 0 0,0 0 1,0 1-1,1 0 0,1 0 0,0 0 0,4-4-68,12-22 61,93-139 787,-113 171-824,-1 3 32,1 0 0,-1 0 0,0-1 0,0 1-1,0 0 1,0-1 0,-1 0 0,0 1 0,1-1 0,-1 0 0,-1 0-1,1 0 1,0 0 0,-1 0 0,0 0 0,0 0 0,0 1 0,0-1 0,-1 0-1,0 0 1,0 0 0,0 0 0,0 0 0,0 1 0,-1-1 0,1 0-1,-1 1 1,0 0 0,0-1 0,-1 1 0,1 0 0,0 0 0,-2-1-56,-138-104 1061,66 69 47,48 21-25,44 18-1917,-9 4-6731,-7 0-297,2 7-4992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28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122 109 5138,'0'-2'226,"0"1"0,-1-1 0,1 1-1,0-1 1,-1 1 0,1-1 0,-1 1 0,1-1-1,-1 1 1,0-1 0,0 1 0,1 0-1,-1 0 1,0-1 0,0 1 0,0 0 0,0 0-1,-1 0 1,1 0 0,0 0 0,0 0-1,-1 0 1,1 0 0,0 1 0,-1-1 0,1 1-1,-1-1 1,1 1 0,-1-1 0,1 1-1,-1 0 1,1-1 0,-1 1 0,1 0 0,-1 0-1,0 0 1,1 0 0,-1 1 0,1-1-1,-1 0 1,1 1 0,-1-1 0,1 1 0,-1-1-1,1 1 1,0 0 0,-1 0 0,1-1-1,0 1 1,-1 0 0,0 1-226,-5 7 285,1 0-1,0 0 1,0 0-1,0 1 1,1 0 0,1 0-1,0 1 1,0-1 0,1 1-1,0 0 1,1 0 0,0 0-1,1 0 1,0 0-1,1 0 1,0 0 0,0 0-1,1 0 1,2 4-285,-3 11 440,0-8-209,1 1 1,1-1-1,1 0 0,0 0 1,2-1-1,0 1 1,0-1-1,2 0 0,0 0 1,1-1-1,9 14-231,-14-25 26,-1-1-1,1-1 1,0 1 0,0 0-1,0-1 1,0 1 0,1-1-1,-1 0 1,1 0 0,0 0-1,0-1 1,0 1 0,0-1 0,0 0-1,1 0 1,-1-1 0,1 1-1,-1-1 1,1 0 0,0 0-1,-1 0 1,1-1 0,0 0-1,-1 0 1,1 0 0,0 0-1,0-1 1,-1 0 0,1 0-1,-1 0 1,1 0 0,-1-1-1,1 0 1,-1 0 0,0 0-1,0 0 1,4-3-26,6-7 43,0-1 1,-1 0-1,0-1 0,-1 0 1,-1-1-1,0 0 0,-2-1 1,1 0-1,-2 0 0,0-1 1,-1 0-1,0-1 1,-2 0-1,0 0 0,-1 0 1,-1 0-1,-1-1 0,0 1 1,-1-1-1,-1 1 0,-1-1 1,-1 1-1,0-1 0,-5-16-43,3 26 19,0 0 0,0 0-1,-1 0 1,0 1-1,-1 0 1,1 0-1,-2 0 1,1 1 0,-1 0-1,0 0 1,-1 0-1,1 1 1,-1 0 0,0 1-1,-1 0 1,0 0-1,1 0 1,-1 1-1,-1 1 1,1 0 0,-1 0-1,1 1 1,-1 0-1,0 0 1,1 1 0,-1 0-1,0 1 1,0 0-1,-9 2-18,17-2-90,0 1 0,-1-1 0,1 1-1,0-1 1,-1 1 0,1 0 0,0 0 0,0 0-1,0 0 1,-1 0 0,1 1 0,0-1 0,1 0-1,-1 1 1,0 0 0,0-1 0,1 1-1,-1 0 1,1 0 0,-1 0 0,1 0 0,0 0-1,0 0 1,0 1 0,0-1 0,0 0 0,0 0-1,1 1 1,-1-1 0,1 0 0,-1 1-1,1-1 1,0 1 0,0 1 90,6 26-5059,9-3-4807,-1-13 299</inkml:trace>
  <inkml:trace contextRef="#ctx0" brushRef="#br0" timeOffset="553.475">593 592 7331,'-5'-7'8852,"0"-77"-4595,-13-42-2250,-1-15-1078,-18-47-491,40 165-1318,-2 23 727,-1 0-1,0-1 0,1 1 0,-1 0 0,1-1 0,-1 1 0,1 0 0,-1-1 0,1 1 1,-1 0-1,1 0 0,-1 0 0,1-1 0,-1 1 0,1 0 0,0 0 0,-1 0 0,1 0 1,-1 0-1,1 0 0,-1 0 0,1 0 0,0 0 0,-1 0 0,1 1 0,-1-1 0,1 0 1,-1 0-1,1 0 0,-1 1 0,1-1 0,-1 0 0,1 1 0,-1-1 0,1 0 0,-1 1 0,0-1 1,1 1-1,-1-1 0,1 0 0,-1 1 0,0-1 0,0 1 0,1-1 0,-1 1 0,0-1 1,0 1-1,1-1 0,-1 1 0,0 0 0,0-1 0,0 1 154,15 29-7934,-7-11 952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3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85 558 3778,'-23'3'11002,"8"-49"-3642,8-35-5519,5 52-891,-36-337 1246,48 327-2636,13 45-2799,-19 0 1887,0 1 0,0 0 0,-1 0 0,0 0 1,0 1-1,0-1 0,-1 1 0,0 0 0,-1 0 0,1-1 0,-1 5 1352,-1-8-808,4 24-6945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3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56 9284,'2'6'2866,"-2"-2"271,-2-1-848,2 3-448,-1-5-256,0 2-257,-2-6-303,3 6-321,-3-4-256,0-4-256,-2 1-336,2 0-496,-1-8-689,1-3-479,-3 5-1746,0-3-2497,4-1-5106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2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37 499 6611,'-2'-7'9332,"-1"-7"-5834,-6-21-1527,-14-151 1001,26-46-3113,10 207-3245,8 36-8443,-14 4 2817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3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70 5891,'-2'-2'388,"1"0"0,-1 1 0,0-1 0,0 1 1,0-1-1,0 1 0,0 0 0,0 0 0,0 0 1,0 0-1,0 0 0,-1 1 0,1-1 0,0 1 1,-1-1-1,1 1 0,0 0 0,-1 0 0,1 0 1,0 0-1,-1 0 0,0 1-388,1-1 162,-1 1-1,1 0 1,-1 0-1,1 0 1,0 1-1,0-1 1,0 0 0,-1 1-1,1-1 1,0 1-1,1 0 1,-1 0-1,0 0 1,1 0 0,-1 0-1,1 0 1,-1 0-1,1 0 1,0 1-1,0-1 1,0 0 0,0 1-1,0-1 1,1 1-1,-1-1 1,1 1-1,0-1 1,-1 1 0,1 0-1,0 0-161,0 13 300,0-1-1,1 1 0,0-1 1,1 0-1,1 1 1,1-1-1,0 0 1,1 0-1,0-1 1,1 1-1,1-1 0,0-1 1,1 1-1,1-1 1,0-1-1,0 1 1,1-2-1,1 1 0,0-1 1,0-1-1,7 5-299,-13-14 42,1 0-1,-1 1 0,0-1 1,0-1-1,1 1 0,-1-1 0,0 0 1,1 0-1,-1-1 0,0 0 1,1 0-1,-1 0 0,0 0 0,0-1 1,0 0-1,0 0 0,0 0 1,0-1-1,-1 1 0,1-1 0,-1 0 1,0-1-1,0 1 0,0-1 1,0 1-1,0-1 0,-1-1 0,0 1 1,0 0-1,0-1 0,0 1 1,-1-1-1,1 0 0,-1 0 0,-1 0 1,1 0-1,-1 0 0,0 0 1,0-1-1,0-2-41,2-5 51,0 1 1,-1-1 0,-1 1-1,0-1 1,0 0-1,-2 1 1,1-1-1,-2 0 1,1 1 0,-2-1-1,0 1 1,0-1-1,-1 1 1,-1 0-1,0 1 1,0-1 0,-2 1-1,1 0 1,-1 1-1,-1-1 1,1 1 0,-2 1-1,0-1 1,-4-3-52,7 11-6,1-1-1,-1 1 1,0 0 0,0 1 0,1-1 0,-1 1 0,0 1 0,0-1-1,0 1 1,0 0 0,-1 0 0,1 0 0,0 1 0,0 0 0,1 0-1,-1 1 1,0 0 0,0 0 0,1 0 0,-1 0 0,0 1 6,-25 26-2620,19 12-3857,15-28-3343,3-7 426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66 481 5859,'-3'6'10505,"-2"-13"-6385,2 0-4112,-22-90 4157,11-54-2684,7 66-943,-2-55-479,22 156-9477,-12-5 2636,0 2-3737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5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73 590 7459,'-2'-4'6002,"-2"-12"-3848,2 6-873,-25-149 4867,14 69-5112,3 35-707,3-1-1,2 0 0,2-42-328,11 60-1107,2 31-5728,-6 10 258,-3 7-3953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6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113 100 5170,'-33'-32'5257,"32"31"-5157,0 0-1,-1 0 1,1 1 0,-1-1-1,1 0 1,-1 0 0,1 1-1,-1-1 1,0 1 0,1-1-1,-1 1 1,0 0 0,1 0-1,-1 0 1,0 0 0,1 0-1,-1 0 1,0 0 0,0 0-1,1 1 1,-1-1 0,0 1-1,1-1 1,-1 1 0,1-1-1,-1 1 1,1 0 0,-1 0-1,1 0 1,0 0 0,-1 0-1,1 0 1,0 0 0,0 1 0,-1-1-1,1 0 1,0 1 0,0 0-100,-4 12 457,1 0 0,0 1 1,1 0-1,1 0 0,0 0 1,1 0-1,0 0 0,1 0 1,1 0-1,1 0 0,0 0 1,1 0-1,0 0 0,6 13-457,-8-21 182,1 1-1,1-1 0,-1 1 1,1-1-1,1 0 0,-1 0 1,1 0-1,0 0 0,1-1 1,0 0-1,0 0 0,0 0 1,0 0-1,1-1 0,0 0 0,0 0 1,1-1-1,-1 0 0,1 0 1,0 0-1,0-1 0,1 0 1,-1 0-1,0-1 0,1 0 1,1 0-182,-4-2 30,1 0 1,-1-1 0,1 0 0,-1 0 0,1 0 0,-1-1-1,0 0 1,1 0 0,-1 0 0,0 0 0,0-1 0,-1 0-1,1 0 1,-1 0 0,1-1 0,-1 0 0,0 0 0,0 0 0,-1 0-1,1 0 1,-1-1 0,0 1 0,0-1 0,0 0 0,-1 0-1,0 0 1,0 0 0,0-1 0,0 1 0,-1 0 0,0-1-1,0 1 1,0-1 0,-1-4-31,1-3 24,-1 0 1,0 0-1,0-1 0,-2 1 0,1 0 0,-2 0 1,0 1-1,0-1 0,-1 0 0,-1 1 0,0 0 1,-1 0-1,-1-2-24,-5-5-12,-61-78 133,70 94-138,-1 0 1,1 0-1,0 0 0,-1 1 1,0-1-1,0 1 0,0 0 1,0 0-1,0 0 0,0 1 1,0-1-1,0 1 0,-1 0 1,1 0-1,-1 0 0,1 1 1,-1 0-1,1 0 0,0 0 1,-1 0-1,1 1 0,-1-1 1,1 1-1,-4 2 17,4 0-283,0 1 0,1-1-1,-1 1 1,1 0 0,0 0-1,1 1 1,-1-1 0,1 0 0,0 1-1,0 0 1,0-1 0,0 1 0,1 0-1,0 0 1,0 0 0,0 0-1,1 0 1,0 0 0,-1 0 0,2 0-1,-1 1 1,1-1 0,0 0 0,0 0-1,0-1 1,0 1 0,1 0-1,2 4 284,30 30-10949,-20-29 3442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7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140 494 7555,'-7'-1'8515,"-11"-34"-4909,-37-123-250,0-89-2788,50 197-1144,6 49 411,0 1 0,0 0 1,1-1-1,-1 1 0,0 0 0,0-1 1,0 1-1,0 0 0,0 0 0,0 0 0,1 0 1,-1 0-1,0 0 0,0 0 0,0 1 1,0-1-1,0 0 0,0 1 0,1-1 1,-1 1-1,0-1 0,0 1 0,0-1 1,0 1-1,-1 0 0,1-1 0,0 1 1,0 0-1,0 0 0,0 0 0,-1-1 0,1 1 1,0 1 164,55 76-11470,-44-56 5369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07-08T17:55:01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3365 5737 0,'0'0'0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7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72 451 7267,'-1'-4'8386,"-6"-12"-4372,-2-10-2514,-3-18-724,2 0 0,3 0 0,1-1 0,1-23-776,-2-15 255,9 38-162,0 14-5319,-4 30-13,-3 2 2717,4 0 510,-3 5-7592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08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0 7139,'4'12'8995,"-33"11"-5716,22-18-2541,-103 98 569,98-95-1486,-60 50-484,50-4-4898,24-46 2603,0-1-3571,0-2 977</inkml:trace>
  <inkml:trace contextRef="#ctx0" brushRef="#br0" timeOffset="333.883">298 317 6387,'-7'-10'9127,"-14"-6"-6995,13 9-951,-17-12-347,1-2-1,2-1 1,0-1-1,1 0 1,-14-23-834,28 36 105,0 0 0,-1 0 0,0 1 0,-1 0 1,0 0-1,0 1 0,-1 0 0,0 1 1,-7-4-106,-2 6 88,23 0-1919,1 1 970,6-5-1562,-5 2-5780,-3 1-2493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5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221 450 16392</inkml:trace>
  <inkml:trace contextRef="#ctx0" brushRef="#br0" timeOffset="11117.38">101 87 4930,'-41'24'7440,"4"50"-5501,34-66-1561,-1 5-136,0 0 1,0 0-1,2 1 0,0-1 1,0 1-1,1-1 1,1 1-1,0-1 1,1 1-1,0-1 0,1 1 1,1-1-1,0 0 1,1 0-1,0 0 1,1 0-1,0-1 0,1 1 1,1-1-1,0-1 1,0 1-1,1-1 1,5 4-243,-6-10 172,-1-1 0,1 0 1,0 0-1,0-1 1,1 0-1,-1 0 0,1-1 1,0 0-1,-1 0 1,1-1-1,0 0 1,0 0-1,0-1 0,0 0 1,0 0-1,0-1 1,0 0-1,0 0 0,0-1 1,-1 0-1,1-1 1,-1 1-1,1-1 1,0-1-173,-1-2 62,0-1 0,0 0 0,0 0 0,-1-1 0,0 0 0,-1 0 0,0 0 0,0-1 1,0 1-1,-1-1 0,-1 0 0,1-1 0,-2 1 0,1 0 0,-1-1 0,-1 0 1,1 1-1,-2-1 0,1 0 0,-1 0 0,-2-6-62,3-8 70,-1 0 0,-2 0-1,0 0 1,-1 1 0,-2-1-1,-2-5-69,5 20 10,-1 0 0,0 1 0,0-1 0,-1 1 0,0 0 0,0 0 0,-1 1 0,0-1 0,-1 1 0,1 0 0,-1 0 0,-1 1 0,1-1 0,-1 2 0,0-1 0,0 1 0,-1 0 0,0 0-10,4 2-30,-1 1 1,0 0-1,0 0 1,0 0-1,0 0 1,0 1-1,-1 0 1,1 0-1,0 0 1,-1 1-1,1 0 1,0 0-1,-1 0 1,1 0 0,0 1-1,-1 0 1,1 0-1,0 1 1,0-1-1,0 1 1,0 0-1,0 1 1,0-1-1,1 1 1,-1 0-1,1 0 1,0 0-1,-1 1 1,2-1-1,-1 1 1,0 0-1,1 0 1,-1 0-1,1 1 1,1-1-1,-1 1 1,0 0-1,1 0 1,0 0 0,0 0 29,2 41-4045,19-24-7302,-6-17 1631</inkml:trace>
  <inkml:trace contextRef="#ctx0" brushRef="#br0" timeOffset="11591.429">500 555 8660,'0'0'349,"-1"0"-1,1 0 1,0 0 0,0-1 0,0 1-1,0 0 1,-1 0 0,1 0 0,0-1-1,0 1 1,-1 0 0,1 0-1,0 0 1,0 0 0,-1 0 0,1 0-1,0 0 1,0-1 0,-1 1 0,1 0-1,0 0 1,0 0 0,-1 0 0,1 0-1,0 0 1,0 0 0,-1 0-1,1 0 1,0 1 0,0-1 0,-1 0-1,1 0 1,0 0 0,0 0 0,-1 0-349,-35-234 5783,-3-39-5758,34 231-871,6 42 570,1 0 0,-1 0 0,0 0 0,0 1 0,0-1 0,0 0 0,0 0 0,0 1 0,0-1 0,0 1 0,0-1 0,0 1 0,0-1 0,0 1 0,-1 0 0,1-1 0,0 1 0,0 0 0,-1 0 0,1-1 0,0 1 0,-1 0 0,1 0 0,0 0 0,-1 0 0,0 0 0,1 0 0,-1 0 0,1 0 0,-1 0 0,0 0 0,0 0 0,0 0 0,0 1 276,1-1-642,15 34-7927,-9-12 1352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5:1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60 682 6019,'-43'-4'15799,"40"-1"-15498,0-1-1,1 1 1,0-1-1,0 0 1,1 0 0,-1 0-1,2 0 1,-1 0-1,0 0 1,1 0 0,0 0-1,1 0 1,0-6-301,-1-17 435,0 23-421,0 1 1,0-1-1,0 1 0,1-1 0,-1 1 0,2-1 0,-1 1 0,0 0 0,1-1 0,0 1 0,0 0 1,0 0-1,1 0 0,0 0 0,0 1 0,0-1 0,1 1 0,-1 0 0,1 0 0,0 0 0,0 0 1,0 1-1,1-1 0,-1 1 0,1 0 0,0 1 0,0-1 0,0 1 0,0 0 0,0 0 0,0 0 1,1 1-1,-1 0 0,0 0 0,1 0 0,-1 1 0,1 0 0,-1 0 0,1 0 0,-1 1 0,1 0 1,-1 0-1,1 0 0,-1 0 0,0 1 0,0 0 0,0 0 0,0 0 0,2 2-14,0 5-5,-2 0-1,1 1 0,-1-1 0,-1 1 1,1 0-1,-2 0 0,1 0 0,-2 1 1,1-1-1,-1 1 0,-1 0 0,0 0 1,-1-1-1,0 1 0,0 0 1,-1 0-1,0 0 0,-1-1 0,-1 1 1,-1 5 5,-1 6-20,-1-1 1,-1 0-1,-1 0 1,-1 0 0,-1-1-1,0-1 1,-2 0-1,0 0 1,-1-1 0,-1-1-1,-4 4 20,-4 8 16,-34 26 54,56-55-50,1 0 1,-1 0 0,1 1-1,-1-1 1,0 0-1,1 1 1,-1-1 0,0 0-1,0 1 1,1-1 0,-1 1-1,0-1 1,0 1 0,1-1-1,-1 0 1,0 1 0,0-1-1,0 1 1,0-1 0,0 1-1,0-1 1,0 1 0,0-1-1,0 1 1,0-1 0,0 1-1,0-1 1,0 1 0,0-1-1,0 1 1,0-1 0,0 0-1,-1 1 1,1-1 0,0 1-1,0-1 1,-1 1 0,1-1-1,0 0 1,0 1 0,-1-1-1,1 0 1,-1 1 0,1-1-1,0 0 1,-1 0 0,1 1-21,134-21 1902,17-7-2006,-158 42-7950,1-6-945,-4-4-3311</inkml:trace>
  <inkml:trace contextRef="#ctx0" brushRef="#br0" timeOffset="1069.717">329 101 5875,'-3'-7'7615,"2"-6"-3944,12-28-1975,-9 37-1639,1 1 0,0 0 1,-1 0-1,1 1 0,1-1 0,-1 0 1,0 1-1,1 0 0,-1 0 1,1 0-1,-1 0 0,1 0 1,0 1-1,0 0 0,0 0 1,0 0-1,0 0 0,0 0 0,0 1 1,0 0-1,0 0 0,0 0 1,0 0-1,0 1 0,4 0-57,59 39 369,-65-39-362,-1 0 0,1 1 1,-1-1-1,0 1 0,0-1 0,0 1 1,0-1-1,0 1 0,0 0 0,0 0 1,-1-1-1,1 1 0,-1 0 0,1 0 1,-1 0-1,0-1 0,1 1 1,-1 0-1,0 0 0,0 0 0,0 0 1,-1 0-1,1 0 0,0-1 0,-1 1 1,1 0-1,-1 0 0,1 0 0,-1-1 1,0 1-1,0 0 0,0-1 0,0 1 1,0-1-1,0 1 0,-1-1 0,1 1 1,0-1-1,-1 0 0,-1 1-7,-104 103 1774,34-34-949,79-67-438,1-6-373,0 0 1,1 0 0,-1 0 0,1 1-1,-1 0 1,1 1 0,0 0 0,-1 0 0,1 1-1,-1-1 1,1 2 0,-1-1 0,1 1-1,-1 0 1,0 1 0,1-1 0,-2 1-1,1 1 1,0 0 0,2 1-15,25 9 22,-31-13-23,0 0 0,0 1-1,-1-1 1,1 1 0,-1 0-1,1 0 1,-1 0 0,0 0-1,0 0 1,0 0 0,0 1 0,0-1-1,0 0 1,0 1 0,-1 0-1,0-1 1,1 1 0,-1 0-1,0 0 1,0 0 0,0 0 0,-1 0-1,1 0 1,-1 0 0,0 0-1,0 0 1,0 0 0,0 0-1,0 0 1,0 0 0,-1 0 0,0 0-1,0 0 1,1 0 0,-1-1-1,-1 1 1,0 3 1,-2-3 4,0 0 2,1 1 1,-1-1-1,1 0 0,-1 0 1,0 0-1,0-1 0,-1 1 1,1-1-1,0 0 1,-1 0-1,1 0 0,-1-1 1,0 0-1,0 0 0,1 0 1,-1 0-1,-4-1-6,-81-12-11,83-5-3305,23 7-6750,-2 7-840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8:16:08.6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08T18:16:55.831"/>
    </inkml:context>
  </inkml:definitions>
  <inkml:trace contextRef="#ctx0" brushRef="#br0">7161 15643 449 0,'3'0'142'0,"0"0"12"0,0-2-35 0,-3-1-17 16,0-2-16-16,0 3-13 0,-3-1-10 16,3 2-12-16,0-1-8 0,-3 2-6 15,3 3-8-15,-7 0-5 0,4 2-2 16,-3 5-2-16,3-1-3 0,-4 4 1 16,7 5-1-16,-3 1-2 0,0 5 1 15,0 1-1-15,3-6-2 0,-4 5 1 16,1-5-2-16,3 5-1 0,0 1 0 0,0 5-3 15,3-2-1-15,1 2-1 0,-1-9-1 16,-3 2-2-16,3-4 1 0,0-3-1 16,0-3-2-16,1-4-5 0,-1-5-17 15,0-4-38-15,3-4-39 0,-2-4 0 16,-4-1-133-16,0-7-156 0,0-2-324 16</inkml:trace>
  <inkml:trace contextRef="#ctx0" brushRef="#br0" timeOffset="901.59">7325 15688 395 0,'3'1'131'16,"-3"-1"12"-16,-3-3-29 0,6 1-19 16,-6-1-13-16,0-2-12 0,6 1-11 15,-3-4-14-15,0-1-9 0,6 3-4 16,-9 1-7-16,3-1-5 0,0-1-3 15,-3-2-4-15,6-1-4 0,-3 2 1 16,0-2-3-16,3 2-2 0,7 2 2 16,0-2-3-16,-1 1-1 0,1-1 1 15,0 2-1-15,2 1-3 0,1 0 3 0,0 5-2 16,3 0-1-16,0 3 1 0,0 2-2 16,-3 3 0-16,0 2 1 0,-3 1-2 15,-4 4-1-15,-6 2 1 0,-3 0-3 16,0 0-4-16,3 9 2 0,-7-4-1 15,1 4 0-15,0 2 3 0,-1-3-1 16,-3-1 2-16,4 7 4 0,-4-4 0 16,1 1 0-16,-4-4 2 0,0-3-1 0,0-7-1 15,0 2 3-15,0-1 0 0,7-1 3 16,-1-1 3-16,1 2 3 0,6-11 4 16,-6 3 6-16,6-2 4 0,-4-4 3 15,4 1 4-15,0-2 0 0,-6-2-1 16,6 1 0-16,0 1-1 0,3 0-5 15,4 1 0-15,-4-1-4 0,6 0-2 16,4 4 0-16,0-4-5 0,3-2-3 0,4 0 0 16,-4 1-4-16,3 1-4 0,0 0 1 15,-6 0-1-15,0 3-5 0,0-3-7 16,0 3-15-16,0-1-31 0,0-4-44 16,-1 5-19-16,-2-3-133 0,0 0-166 15,-10-1-353-15</inkml:trace>
  <inkml:trace contextRef="#ctx0" brushRef="#br0" timeOffset="2001.649">7940 15450 496 0,'-7'-2'154'0,"-2"2"9"0,-4 0-37 16,-3 0-36-16,-4 2-29 0,-2 1-18 15,-1 2-13-15,1-4-13 0,-4 2-10 16,7 4-1-16,-4-1-3 0,4 4-3 16,3 1 1-16,0 0 0 0,3 1-2 15,3 1 3-15,7-4-1 0,0 3-2 16,3 2 3-16,3-1-1 0,0-2-2 0,7 2 2 16,3 1-1-16,-1-4-2 0,5 1 3 15,2-1-1-15,-6-4-1 0,6 3 4 16,0-1-3-16,4 4-2 0,-1 0 3 15,1 7-1-15,-1 0-1 0,-9 1 0 16,0-4 1-16,-3 5-2 0,-4 1 3 16,1-1-1-16,-1 2-1 0,-3 6 2 15,-3-9-1-15,0-3-2 0,-6 2 3 16,3-1-1-16,0-4-1 0,-4 0 3 0,1 1-1 16,-7-5-1-16,-7-2 2 0,1-2 1 15,0-4 3-15,-4-2 4 0,4-4 0 16,6 3 3-16,-3-4 3 0,3 0 0 15,0-3 0-15,4-1-1 0,-1-1-3 16,-3-1-3-16,7-1 0 0,-1-1-3 16,1 4-4-16,6-2 2 0,-3 3-3 15,3-1-1-15,0 3 2 0,3 0-1 0,0-7-2 16,0 3 3-16,-3-3-1 0,7 4 0 16,-4-1 1-16,0 3-1 0,4 1 0 15,-1 0 3-15,4-2-2 0,-4-5-1 16,1 1 1-16,2 3 0 0,4-6-2 15,3 2 1-15,3 4-1 0,1 2-1 16,-1 1 3-16,0-2-2 0,-3-2-2 16,-3 2 3-16,-3 0-1 0,0 0-1 0,-4 2 2 15,4-1-2-15,-1 4 0 0,4-3 1 16,-6-1-1-16,-4-1 1 0,0-3 1 16,-3-2-1-16,0 2-2 0,0 1 3 15,0-1 0-15,3-2 0 0,-3 0 3 16,-3-3 4-16,-3-5 6 0,-1-1 8 15,-2-1 3-15,-4 2 3 0,0 10 3 16,6 6-4-16,-2 5-3 0,-1 6-6 16,4 6-6-16,-4 2-6 0,0 1-9 0,1-1-23 15,-1 1-46-15,4-7-52 0,-1-7-104 16,1-1-163-16,-1-5-354 0</inkml:trace>
  <inkml:trace contextRef="#ctx0" brushRef="#br0" timeOffset="11292.784">8149 17082 397 0,'0'7'130'0,"3"-7"10"0,-6-3-20 15,3-7-27-15,0-3-17 0,-3-3-13 16,3-7-11-16,-4-5-11 0,-2-1-9 15,3-7-5-15,-4 4-4 0,1-8-6 16,3 1 0-16,-4-3-1 0,1 4-2 16,-1 4-1-16,1 10-3 0,6-2-4 15,0 8 1-15,0 6-4 0,0 0-2 16,3 1 1-16,0 5-2 0,1 2-1 16,-8-4 1-16,8 8-5 0,-4 0-7 0,3 5-7 15,0 0-7-15,0 3-6 0,0 5-5 16,4 0-2-16,-7 1 0 0,3 2 7 15,4-1 7-15,-4-4 7 0,-3-1 7 16,3-1 4-16,-6-2 3 0,3-1 5 16,0-1 5-16,-3 0 7 0,-1-2 6 15,-5 4 5-15,2-3 5 0,1 6 5 16,-4 1 3-16,-6 1 0 0,3-1-1 0,-3 2-2 16,-3-2-1-16,-1-1 0 0,1 1 1 15,-3-6-2-15,-1-2 2 0,1-3 2 16,-4-5-2-16,3-3 2 0,-2-5-2 15,2 5-4-15,-3 2 0 0,4-2-4 16,6 6-6-16,0 0-1 0,3-1-4 16,6 2-3-16,-6-1 0 0,7 0-1 15,-1-1-3-15,1-3 0 0,6-7-3 16,0-3 0-16,3-8-1 0,4-9-4 0,6-2-10 16,-4-2-21-16,4 2-29 0,0 2-44 15,-3 8-45-15,-1 1-106 0,1-1-164 16,0-5-326-16</inkml:trace>
  <inkml:trace contextRef="#ctx0" brushRef="#br0" timeOffset="33948.345">7328 17620 192 0,'3'-10'62'0,"-9"0"8"0,3 7-9 15,-1 0-10-15,1 3-1 0,-3 0-3 16,3 0 0-16,-7 3-2 0,3 0-5 16,-5 1 0-16,2 2-3 0,-9 0-3 15,3-2 0-15,-10 2-3 0,-3-3-3 16,0 1-3-16,6 2-4 0,-2 4-3 16,2-1 0-16,4 4-2 0,-1 3 2 15,4 0 2-15,0 0 0 0,3 7 0 16,0 3 0-16,1-7-1 0,-5 4-2 0,5-1-2 31,-1-6-5-31,3 7 0 0,4-4 0 0,2 3 0 0,1-2 1 0,3 2 0 16,0-6 1-16,0 0 0 0,0 1 2 15,0 2-1-15,7 0-1 0,-1 0 0 16,1 4 0-16,-1-4 0 0,4 1 1 16,-4-1-1-16,0-3-3 0,4 3 0 15,3-3-2-15,-7-3-2 0,4 0-1 0,0-6-2 16,-1 2 0-16,1-6 0 0,0 4 0 15,-1-4-2-15,1 0 1 0,3 4 0 16,0-4-1-16,-4 3 1 0,4-2 0 16,3-1-1-16,-3-3 2 0,-3 0 0 15,3 0-1-15,0-7 1 0,0 4-1 16,3-3 0-16,-7 3 2 0,4-4-2 16,-3 4-2-16,3 0 3 0,-7-1 0 15,1-2-3-15,2 3 2 0,1-4 0 0,-4-2 0 16,1-1-1-16,-10 4 1 0,6-4-1 15,0-3 1-15,-6 0 0 0,3 4-1 16,0-4 1-16,0 3-1 0,0 0-1 16,3 4 2-16,-3 0 0 0,-3-4-2 15,0 0 2-15,-1 4-1 0,-2-4 0 16,-1-3 0-16,1 4-1 0,3 2 0 16,-4 1 2-16,1-1-1 0,3 1-1 0,-4-1 1 15,4 4 1-15,-3 0-1 0,-1 3 1 16,4 0-1-16,0 3-1 0,0 4 4 15,-4-4-2-15,1 3-1 0,-7 1 2 16,3 2-1-16,-6-2 0 0,0 2 1 16,-3-2-1-16,3 3 0 0,-4-7 2 15,7 3-1-15,-3 1 2 0,7-4 1 0,2 3 0 16,1 4 1-16,3 6 2 0,3 0 1 16,0 7 0-16,0-1 0 0,9 1-1 15,-2-4-2-15,2 0 0 0,-2-3 0 16,-1-3-9-16,-6-10-17 0,0-3-28 15,0-6-36-15,0-4 32 0,-6-9-158 16,6-10-152-16,0 0-326 0</inkml:trace>
  <inkml:trace contextRef="#ctx0" brushRef="#br0" timeOffset="34599.598">7753 17620 228 0,'0'-7'73'0,"0"1"7"0,-3 3-8 0,3-1-17 16,-3 1-7-16,3 3-5 0,0 3-3 16,0 4-2-16,-4 2-2 0,1 4-2 15,3 10-1-15,-3 3-1 0,0 6 1 16,6 3-2-16,-3 4-2 0,0 3 1 16,3-1-2-16,0 1-1 0,4 0 0 15,-4 0-1-15,3-7-2 0,1 1-1 16,-1-7-2-16,1 0-3 0,-1-7-2 15,7 7-3-15,-3-6-4 0,3-1 0 0,-4-6-3 16,-2 0-9-16,-4-3-14 0,-3-6-23 16,0-7-37-16,-10 0-84 0,-6-7-9 15,-3-2-102-15,3-8-169 0</inkml:trace>
  <inkml:trace contextRef="#ctx0" brushRef="#br0" timeOffset="35083.309">7701 17974 308 0,'-6'-7'80'15,"-4"-2"9"-15,-6 2-41 0,0 4-6 16,3 3 0-16,-3 0 5 0,0-3 1 15,3 6-3-15,0 3-2 0,-3-2-2 16,3-1 0-16,-3 0 0 0,3 0-2 16,-6 4-6-16,-7-4-2 0,4 0-2 15,-4 3-1-15,0-2 1 0,1-1 3 0,5 0 4 16,4 0 5-16,0-3 2 16,3-3 0-16,7 0 0 0,3-4-3 0,3 4-5 15,6-3-5-15,-3-1-8 0,4-9-7 16,-1 3-2-16,4-3-7 0,-4-3-12 15,1-3-27-15,2 2-38 0,-2-2-48 16,-7-4-95-16,0-9-154 0,-4 6-323 16</inkml:trace>
  <inkml:trace contextRef="#ctx0" brushRef="#br0" timeOffset="43030.289">11373 16146 549 0,'-4'-8'181'0,"-1"-5"17"0,-1-4-13 16,3-6-59-16,-4-3-31 0,1-3-17 16,0-3-13-16,-4-5-17 0,-3-1-16 15,-2 2-10-15,3-4-9 0,0 5-3 16,6 6-5-16,4 4-11 0,1 0-17 16,1 9-28-16,3 1-30 0,0 4-30 15,0 6-38-15,-1 2-80 0,0 1-128 0,-2 1-242 16</inkml:trace>
  <inkml:trace contextRef="#ctx0" brushRef="#br0" timeOffset="43641.657">11566 15741 477 0,'-7'3'136'0,"2"10"8"0,-1 3-50 15,0 3-24-15,1 4-16 0,0-4-7 16,0 2-11-16,2-3-9 0,0-1-4 0,3 3-4 16,1 2-1-16,4-1 1 0,1 2 0 15,6 1 0-15,2 1 0 0,4 0 1 16,0-3-1-16,4-6 3 0,1-3 0 15,4-5-1-15,0-6-1 0,2-2-1 16,-4-5-3-16,0-3 0 0,-5-7-3 16,-4-4-3-16,-5-5-2 0,0-5 1 15,-8 2-3-15,-1-4 2 0,-2 2-1 0,-3 2 1 16,-2-9 3-16,-3 1 1 0,-3-4 2 16,-4-1 3-16,-1 2-2 0,-2 10 0 15,-1 4-1-15,-3 8-3 0,-3 3-3 16,-2 5-3-16,1 2-1 0,2 4-3 15,6 2 1-15,-1 2-1 0,5 6-3 16,2 5-3-16,1 3-5 0,6-2-10 16,5 9-7-16,2-1-22 0,6 2-21 0,5-3-16 15,6 7-22-15,2-8-20 0,5-2-8 16,1-2-18-16,7-1-26 0,-3-10-67 16,-4-2-125-16</inkml:trace>
  <inkml:trace contextRef="#ctx0" brushRef="#br0" timeOffset="44042.462">11989 15802 219 0,'27'-19'76'0,"-3"-1"10"16,-4 1-6-16,-11 0-9 0,1 6 0 16,-4 3-1-16,-4 7-5 0,-2 3-3 0,-3 3-2 15,-5 5-8-15,3 2-3 0,-5-2-4 16,-3 2-6-16,2-1-2 0,-2-4-3 16,0 0-4-16,-3 4-1 0,7 3-6 15,-1 2-7-15,4 1-1 0,2 7-4 16,6-2-3-16,-2 2 0 0,6-1-2 15,1 1 1-15,1-5 3 0,3 2 5 16,0-6 1-16,9 1 6 0,2-6-1 0,4-3 2 16,-3-5 1-16,4-2 2 0,-5 1-4 15,1-9 0-15,-2 2-3 0,0-3 0 16,-3-7 0-16,-6-3-1 0,-2 0-4 16,-3 2 1-16,-6-2-2 0,-1 3-3 15,0-1 1-15,-3-2-1 0,-5-4-3 16,-5-8 3-16,-3 0-1 0,-5 0-2 15,-5 0 4-15,-3 2-2 0,-1 7 0 0,2 0 2 16,3 6-1-16,0 5-1 0,6 7-1 16,0 4-1-16,-2 2-2 0,3 8 0 15,7 5 0-15,6 5-5 0,3 4-5 16,2 2-11-16,9 1-11 0,-3-5-15 16,2-3-35-16,3-3-32 0,2-1-40 15,10-8-11-15,4-4-72 0,7-1-121 16,3-1-216-16</inkml:trace>
  <inkml:trace contextRef="#ctx0" brushRef="#br0" timeOffset="44408.482">12430 15612 486 0,'0'-6'137'0,"-3"4"7"15,-1 2-52-15,-2 0-20 0,0 8-19 0,-2 2-13 0,3 6-13 16,-3 8-6-16,1 5-4 0,-1 3-3 16,2 3 1-16,-2 1 2 0,8-6 3 15,-2-2 4-15,2-4 2 0,5-3 1 16,3-4 2-16,3 0 0 0,2-3 0 16,2-8-1-16,-1-1 1 0,2-3-2 0,2 0 0 15,1-6-1-15,-1-4-4 0,0-1 0 16,1-4-1-16,-5-10-1 0,-2-3 0 15,1-4-2-15,-5-5-2 0,-5-2 0 16,-3 3-2-16,1-2-4 0,-2 11 0 16,-4 4-4-16,-3 3-2 0,0 7 0 15,-2 3-1-15,-3 0-1 0,0 4-4 16,1 1-9-16,-1 2-16 0,0-4-37 16,2 0-35-16,3-1-47 0,-2-4-92 15,3 0-150-15,3-3-300 0</inkml:trace>
  <inkml:trace contextRef="#ctx0" brushRef="#br0" timeOffset="45694.2">12948 15570 514 0,'-5'-1'148'0,"0"1"13"0,-1 1-37 0,-2 6-34 16,0 4-23-16,2 2-8 0,-3 1-5 15,6 7-9-15,0 0-10 0,0 3-7 16,4 4-8-16,-1 1 0 0,5 1-2 16,0-6-6-16,3-1 2 0,5-1-1 15,0-4-2-15,5-5 1 0,4 0 0 16,5-5-1-16,1-8 5 0,1-3-1 16,1-6-1-16,-2-2 4 0,-3-2 0 15,-2-3-2-15,-2 0 1 0,-5-5-1 0,-1 0-4 16,-7-4 0-16,-5-6-4 0,-3 2-3 15,0 0 1-15,-2-3-2 0,-6 3-2 16,-3 3 1-16,0 2-2 0,-2 5 0 16,-3 3 2-16,0 4-2 0,-2 6-1 15,-5 6 1-15,-1 0 1 0,-6 3-2 16,-1 7 1-16,0 1 0 0,7 0-2 16,2 1 4-16,9 1-3 0,3-2-8 0,4 2-6 15,1 0-11-15,5-2-18 0,2-2-19 16,6 3-24-16,4-3-21 0,6-1-20 15,10 2-16-15,4-3-21 0,2-4-31 16,-2-2-78-16,2 1-142 0</inkml:trace>
  <inkml:trace contextRef="#ctx0" brushRef="#br0" timeOffset="46094.13">13460 15544 483 0,'-16'2'147'16,"-2"-2"11"-16,-1 0-36 0,1 3-28 15,0 4-23-15,4-1-11 0,4 4-11 0,2 1-12 16,2 4-8-16,1 1-8 0,2 1-5 16,4 6-2-16,-2 1-2 0,6-3-4 15,4 5 0-15,6-4-2 0,1-3-2 16,5 1 2-16,4-3 0 0,1-12-2 15,0 0 2-15,3-6 1 0,-5-1-3 16,-1-8 3-16,-6-3-2 0,3 1-2 16,-6-8 2-16,-1 6-1 0,-3-2-2 15,-6-4 2-15,0-1-2 0,-4 2 0 0,0-2 1 16,-5-3-3-16,-6 3 0 0,1 3 2 16,-8 2-3-16,-1 4 2 0,0 2-1 15,-2 2 1-15,-2 0 0 0,1 8 0 16,-1 1 1-16,2 3 0 0,12 7 0 15,4 5-7-15,3 6-19 0,2 3-21 16,8 5-19-16,2-1-25 0,1-2-29 16,5-6-30-16,5 0-50 0,2-6-83 0,1-4-166 15</inkml:trace>
  <inkml:trace contextRef="#ctx0" brushRef="#br0" timeOffset="46478.104">13838 15696 223 0,'-3'-5'75'0,"-4"-5"8"0,-2-3 0 15,-1-3-14-15,-3 5-3 0,4 1 2 16,-1 6 3-16,0 4-1 0,4 1-1 16,-4 7-3-16,4 7-6 0,-4-2-1 15,4 4-4-15,2 3-3 0,4 0-4 16,0 6-3-16,4 5-6 0,5-2-5 15,4-4-7-15,0-2-5 0,0-5-4 0,0-10-2 16,0 0-4-16,3-3-2 0,0-5 1 16,3 0-2-16,-3-15 0 0,4 1 1 15,-1-6 2-15,0-5 0 0,-3-3 3 16,-3 6 2-16,-3-7-1 0,-7 5 1 16,-3-4-2-16,-3 1-4 0,-4 1 0 15,-5 4-3-15,2 1-2 0,-6 3 0 16,-3 2-2-16,-1 5 0 0,1 4 0 0,-4 7-1 15,1 0-1-15,6 5 0 0,3 6 0 16,0 4-6-16,7 1-10 0,-1-3-28 16,7 3-43-16,-6-10-34 0,2-4-117 15,4 0-163-15,-3 2-347 0</inkml:trace>
  <inkml:trace contextRef="#ctx1" brushRef="#br0">2649 12579 0</inkml:trace>
  <inkml:trace contextRef="#ctx0" brushRef="#br0" timeOffset="48196.513">14189 15623 334 0,'-16'12'107'15,"6"0"6"-15,1 3-9 0,-1-2-44 16,0 1-14-16,1 1-7 0,-1 1-10 16,0-3-3-16,7 3-4 0,0 1-1 15,6 0 3-15,4 2 2 0,-1-1 5 16,7-4 9-16,6 1 4 0,0-4 4 0,7 2 7 16,0-2 2-16,3 0 1 0,-3-6-4 15,-4-3-5-15,-2-2-8 0,-4-12-3 16,-3-5-7-16,3-3-4 0,-7-2-4 15,-2-9-4-15,-4 6-2 0,-3-6 0 16,0-9-1-16,-10 1-4 0,-6 2 1 16,0 2 0-16,-3 1-1 0,-4 8 3 15,-6 4-1-15,0 7-2 0,0 15 2 16,-3 2-3-16,3 7-2 0,7 14 0 0,2 4-3 16,-2-1-2-16,6-5-1 0,6-2-1 15,4-3-4-15,-4-4-12 0,10-4-14 16,3-5-31-16,4-3-40 0,2-7-54 15,11-5-100-15,9 0-161 0,-4 1-328 16</inkml:trace>
  <inkml:trace contextRef="#ctx0" brushRef="#br0" timeOffset="50259.604">11434 17140 583 0,'0'-13'186'15,"1"-16"12"-15,-2-3-29 0,2-3-54 16,-4 0-32-16,1-6-15 0,1-1-15 16,-1 1-22-16,-3 0-13 0,4 4-15 15,-2 7-19-15,-2 9-27 0,0 6-26 16,8 6-30-16,-8 6-33 0,2 3 29 16,3 0-108-16,0 6-104 0,0 2-203 0</inkml:trace>
  <inkml:trace contextRef="#ctx0" brushRef="#br0" timeOffset="50667.774">11691 17198 405 0,'-3'-3'145'16,"0"-7"17"-16,-2 1 6 0,2-11-38 16,-1-2-17-16,0-4-13 0,-3-12-14 15,1 2-15-15,-2-2-12 0,3-6-18 16,0 5-15-16,2 2-7 0,0-1-9 0,1 1-10 16,-1 8-12-16,0 5-28 0,3 9-28 15,0 10-25-15,1 5-34 0,1 0-24 16,-1 4-63-16,3 5-110 0,-3 1-181 15</inkml:trace>
  <inkml:trace contextRef="#ctx0" brushRef="#br0" timeOffset="51110.589">11958 17160 550 0,'-1'-7'166'16,"1"1"22"-16,-7-14-49 0,2-2-22 15,1-4-11-15,-4-6-12 0,0 3-12 16,3 7-12-16,-2-1-18 0,2 0-14 15,1 6-6-15,2-1-10 0,-1-3-6 0,1-1-3 16,2 1-12-16,0 0-13 0,2 3-12 16,1 2-31-16,2-2-36 0,0 9-49 15,-4-3-86-15,-1 3-12 0,-3 6-118 16,6 1-187-16</inkml:trace>
  <inkml:trace contextRef="#ctx0" brushRef="#br0" timeOffset="51694.03">12188 17144 574 0,'-3'0'177'16,"3"0"15"-16,-1-4-33 0,-3-9-49 0,-4-12-30 16,2-4-15-16,1-3-12 0,0-4-18 15,0 4-13-15,1-2-13 0,2 8-19 16,-1 1-24-16,3-4-23 0,0 0-28 15,0 10-36-15,5 4-46 0,3 9-43 16,0-2-101-16,1 6-169 0</inkml:trace>
  <inkml:trace contextRef="#ctx0" brushRef="#br0" timeOffset="52151.808">12697 17098 480 0,'-2'4'154'0,"4"-4"11"15,-4-4-15-15,1-8-38 0,-4-8-27 16,-1-5-13-16,2-1-9 0,-2-3-11 0,-1-8-11 16,7 3-11-16,-3-6-11 0,2-2-5 15,1-1-5-15,-4 10-5 0,8 3-11 16,-3 9-18-16,-1 6-19 0,3 6-21 16,2-1-33-16,-3 7-31 0,0 3-75 15,-2 2 5-15,1 1-80 0,-1 0-120 16</inkml:trace>
  <inkml:trace contextRef="#ctx0" brushRef="#br0" timeOffset="52544.755">12976 17060 526 0,'0'0'158'0,"-2"0"12"15,-1-7-47-15,1 1-25 0,4-4-17 16,-4 1-14-16,2-4-13 0,-2-3-15 16,1 0-11-16,1-2-10 0,-3 2-6 15,-1-2-5-15,3-4-5 0,-1-7-1 16,-1-5-1-16,3-3-5 0,-2 3-11 16,1 4-13-16,1 7-16 0,-2 4-13 15,-1 6-20-15,3 3-23 0,0 7-17 16,0 3-17-16,3 6-34 0,0-1-74 15,2 5-143-15</inkml:trace>
  <inkml:trace contextRef="#ctx0" brushRef="#br0" timeOffset="52968.621">13215 17018 303 0,'0'0'103'0,"0"0"14"15,0-3-9-15,-1-4-13 0,1 1-1 16,-2-4 3-16,-1-3 2 0,1 4-3 0,1-4-7 16,-3 0-10-16,1-6-9 0,3-1-13 15,-3-7-15-15,-2-3-14 0,0-3-10 16,1 6-5-16,-1-2-10 0,1 10-8 15,3 3-13-15,1 1-20 0,0 4-22 16,0 3-21-16,1 1-27 0,3 4-21 16,-3 3-20-16,-1 3-48 0,2 1-85 15,0 0-161-15</inkml:trace>
  <inkml:trace contextRef="#ctx0" brushRef="#br0" timeOffset="53618.887">13581 16653 365 0,'-4'-10'115'16,"-2"1"11"-16,-2-1-24 0,0 7-23 0,1 3-14 16,-2-2-11-16,-2 2-13 0,-1 5-11 0,-1 3-11 15,1 2-8-15,2 1-5 0,2 0-3 16,3 4 0-16,0 1 2 0,4 0 0 16,-3-2 1-16,3 6 3 0,2-4 1 15,3 0 0-15,-1 6 2 0,2-1 0 16,1 2 0-16,7-1-2 0,3-1 0 15,2-8-2-15,1 0 1 0,5-7-1 16,-1 1-3-16,-6-7 1 0,6 3-1 16,-1-5-3-16,4 2 1 0,0-1-1 0,0-1-2 15,-4-6 1-15,-2 2 0 0,-4-2-1 16,-7-4 2-16,4-1 1 0,0 1-1 16,-3-8 6-16,3 1 0 0,-4 0 0 15,1-2 2-15,-4 0 0 0,1 3-3 16,-7-3 0-16,0 2-2 0,0 1-2 15,-3-3 2-15,-4 2 0 0,1 5 0 0,-1-4 4 16,1 2 1-16,-4 5 1 0,0-6 1 16,-2 0 2-16,2-1-1 0,4 2 2 15,-7-2 0-15,0-1 0 0,-3 1 0 16,3 2 1-16,-10 0-1 0,4 6 3 16,3 6 0-16,0 4 1 0,-4 3 2 15,8 8 2-15,0 4-2 0,-1-3 1 16,2 1-3-16,-2 2-2 0,2-7-2 0,1 1-4 15,2 8-3-15,0-1-1 0,5-3-3 16,-3-1-8-16,1 3-9 0,0-7-13 16,2-2-23-16,-2-4-29 0,5-2-33 15,0 0-14-15,3-6-104 0,0-6-135 16,-3-4-277-16</inkml:trace>
  <inkml:trace contextRef="#ctx1" brushRef="#br0" timeOffset="9490.506">267 12720 0</inkml:trace>
  <inkml:trace contextRef="#ctx1" brushRef="#br0" timeOffset="11894.463">2231 16200 0</inkml:trace>
  <inkml:trace contextRef="#ctx0" brushRef="#br0" timeOffset="61292.45">11339 17896 399 0,'-5'4'117'0,"-3"2"11"0,1 0-36 0,1 7-21 16,-5-6-10-16,1-1-5 0,0 4-8 15,7 3-10-15,3-4-9 0,-3 4-6 16,3 3-3-16,3-3-2 0,-3 3-4 16,2-3 0-16,6 0 1 0,0 0 1 15,2-7-1-15,4 7 2 0,7-3 0 16,0-7-1-16,1 4 3 0,9-4 1 16,-5-3 1-16,1-3 2 0,-1-1 1 0,-2 1 0 15,-6-3 3-15,-2-4-1 0,-2 0-1 16,-6 1 1-16,-1-7-4 0,-4 3-2 15,-3-3 1-15,-2-4-5 0,-6-5-1 16,0-1-3-16,-3 3 1 0,-5-9-1 16,0 3 0-16,0 3-1 0,-5-2-1 15,-3 5 0-15,3 13-1 0,-3 7-2 0,3-3-2 16,0 9-4-16,6 10-10 16,1 3-10-16,4 3-29 0,4-3-35 0,6 0-46 15,3 4-109-15,2-1-158 0,-4-6-336 16</inkml:trace>
  <inkml:trace contextRef="#ctx0" brushRef="#br0" timeOffset="61701.358">11776 18109 466 0,'-3'0'155'0,"2"0"18"0,-4 0-22 0,0-7-16 15,2 1-16-15,0-4-12 0,-2-3-11 16,2-6-13-16,-4-3-15 0,1-4-16 16,-2 3-11-16,0-9-9 0,0 6-5 15,4-9-7-15,-1 9-6 0,2-6-3 16,3 6-3-16,0 1-7 0,5 8-11 15,2 1-17-15,2 4-34 0,7 5-42 16,4 4-37-16,-4-4-113 0,-2 4-162 0,1 3-334 16</inkml:trace>
  <inkml:trace contextRef="#ctx0" brushRef="#br0" timeOffset="62410.462">12037 17790 376 0,'-6'-9'123'0,"-2"-4"11"15,0 0-30-15,1 3-17 0,-4 4-9 16,3 6-10-16,1 3-8 0,3 3-10 0,2 10-8 15,-1 1-3-15,-2 5-4 0,-3-3-3 16,5 4-1-16,0 3-5 0,3-7 0 16,8 7-1-16,0 3-2 0,6 0-1 15,2-7 1-15,4 1 0 0,-1-4-1 16,7-6-1-16,1-4-3 0,2-9-2 16,-2 0-3-16,1 0-3 0,-4-6-4 0,-3-7 0 15,-4 0-1-15,-5-3-1 0,-3 3 1 16,-4-6 0-16,-5 3-1 0,2-3 1 15,-4-4-1-15,-1-3-3 0,-5 1 2 16,0-4-1-16,-5 0-1 0,0 3 1 16,-1 0-1-16,-6 1-1 0,-2 5 2 15,-2 7-1-15,-2 0-1 0,3 13 1 16,4 0-2-16,1 7 1 0,7 6-3 16,1 6-8-16,2-3-18 0,4 0-29 0,2-3-39 15,0-3-28-15,2-7-101 0,2-3-145 16,3-3-292-16</inkml:trace>
  <inkml:trace contextRef="#ctx0" brushRef="#br0" timeOffset="63144.502">12391 17707 333 0,'-6'3'109'0,"-4"3"9"0,1 1-25 0,-4 6-14 16,3 3-8-16,0 3-7 0,1 0-12 15,-1 1-12-15,2-1-6 0,2 0-10 16,1 4-5-16,0-4-6 0,3-3-5 16,2-3-3-16,2-7-2 0,0-2-3 15,4 2 1-15,4-3 0 0,9 4-1 16,2-1 1-16,5 1 1 0,-1-4 2 15,1 3 5-15,0 1 2 0,1-4 2 16,-3 0 3-16,-3-6 1 0,-5 3-1 0,-3-7-1 16,-3 1-4-16,-9-4-3 0,3-3-1 15,-6 1-3-15,2-5-1 0,-5-2-2 16,0 3 0-16,-3 0 0 0,2-3-1 16,-4-1 1-16,-1 1 0 0,0-3-1 15,3 5 1-15,-2 1 3 0,0 4 4 16,4 5 3-16,-2-3 3 0,1 4 3 15,1 3 2-15,3 3 1 0,0 0 0 0,1 0-4 16,-1 3-2-16,1 0-3 0,-1 0-3 16,0 1-2-16,3-1-2 0,-3 0-1 15,3 0-2-15,0-3-4 0,1 4-13 16,1-1-11-16,1-3-18 0,-1 0-21 16,2-7-36-16,4-2-96 0,-1-4-128 15,1 3-276-15</inkml:trace>
  <inkml:trace contextRef="#ctx0" brushRef="#br0" timeOffset="63895.498">12955 17633 446 0,'-7'3'130'0,"-1"0"9"15,0 7-42-15,0 3-24 0,2-1-16 16,-1 8-11-16,4 2-8 0,-4 4-7 15,7 0-7-15,0 3-4 0,0 3 0 16,2-3-3-16,5 0 2 0,2 3-1 16,4-6 3-16,0-4 1 0,8-6 3 15,3 0 1-15,5-9 1 0,-3-7-1 16,1 0-1-16,-1-7-1 0,-5-2 1 0,-2-1 0 16,-1-6-2-16,-2-7-1 0,-5-9-1 15,-3 3 0-15,-6-9-4 0,-2-4-2 16,-2-3-4-16,-6 9-1 0,-2-2-3 15,-4 6 0-15,-1 6-1 0,-1 3-3 16,-5 7-1-16,4 7 1 0,-4 5-1 16,-7 4-2-16,3 7-2 0,5 6-4 15,1 3-8-15,5 3-11 0,7 7-15 0,4-7-18 16,3 7-21-16,0-4-25 0,5 1-28 16,4-10 58-16,8 0-130 0,3-10-105 15,3-3-234-15</inkml:trace>
  <inkml:trace contextRef="#ctx0" brushRef="#br0" timeOffset="64295.426">13408 17678 469 0,'-11'6'144'0,"0"0"13"16,-2 7-40-16,0 0-25 0,2 10-20 15,0-4-14-15,4 4-14 0,1-1-11 16,3 4-9-16,3 0-6 0,-2-4 2 0,4 4-1 16,-1-10 3-16,7 0 2 0,3-3 1 15,9-3 2-15,-3-1 1 0,11-2-1 16,-4-7-1-16,2 0-4 0,-4-4-2 16,6-5-4-16,-11 2 0 0,3-2-4 15,-6-4-2-15,-4-7-1 0,-4 4-2 16,-3-6-2-16,-3 3 1 0,-1-4-3 15,-7 1 0-15,0-7-1 0,-5 0-2 0,-5-4 1 16,-3 1 0-16,4 13 0 0,-9 0-1 16,2 3 1-16,3 9-1 0,3 7-1 15,0 3 2-15,5-3-1 0,2 7-2 16,11-1-7-16,3 10-11 0,-3 0-21 16,10 10-20-16,6 0-26 0,5 0-33 15,-2-4-27-15,9-3-46 0,-4-6-12 16,6 0-80-16,1 0-125 0</inkml:trace>
  <inkml:trace contextRef="#ctx0" brushRef="#br0" timeOffset="64712.311">13800 17774 350 0,'0'-6'121'0,"-7"-7"14"0,4 0-23 16,-4 7-17-16,-2-1-12 0,-1 4-10 0,0 3-16 15,-2 3-11-15,2 7-10 0,3 6-7 16,1 3-3-16,3 4-2 0,0-4-3 16,3 0-2-16,0 1-4 0,3 2-4 15,0 1-2-15,7 2-1 0,-1-2-1 16,4-4 0-16,3-6 6 0,0-3 4 16,4-7 1-16,-1-3 5 0,0-3 0 0,4-7 2 15,-1-3 1-15,-5-9-3 16,-1-7-5-16,0 3 1 0,-10-6-3 0,1-7-3 15,-4 7 1-15,-3 0-3 0,0-10-4 16,-7 10 0-16,-6 6-2 0,4 4-2 16,-10 2 2-16,-4 4-3 0,0 3-2 15,1 4 2-15,-1 5-2 0,7 4 1 16,3 4 0-16,4 5-1 0,2 4 0 16,7 3-5-16,0 0-7 0,0 4-10 0,7-4-19 15,-1 6-19-15,7 1-20 0,-6-7-16 16,9 6-15-16,3-6-13 0,0 1-5 15,7 2 4-15,3-6-1 0,-7-7-8 16,7 4 5-16,0-7-34 0,0 0-55 16</inkml:trace>
  <inkml:trace contextRef="#ctx0" brushRef="#br0" timeOffset="65029.462">14212 17787 194 0,'0'-10'78'0,"0"1"15"15,-4-4 2-15,-2 0-2 0,-1 0-1 16,-2 0-2-16,-1 4 0 0,0-1-6 15,1 3-11-15,-7 7-11 0,6 0-13 16,0 7-12-16,1 3-8 0,-1 6-11 16,4 6-9-16,6 1-3 0,0 2 0 15,-4 1 0-15,14 0 2 0,-7 3 0 16,7 3 1-16,6-3 4 0,0 0 3 0,7-3 3 16,-1-13 3-16,1-4 2 0,-4-9 4 15,0-3 4-15,-3-3 1 0,1-7 0 16,-8-13-1-16,1-3 1 0,0-3-2 15,-7-7 0-15,-3-6-2 0,0 7-3 16,0-11 1-16,-3 7-2 0,-4 7-5 16,-3 13-1-16,1 5-3 0,-7 8-5 15,-4 9-1-15,-5 3-5 0,2-3-1 0,1 10-1 16,5 3-7-16,5 3-17 0,2-7-15 16,10 1-52-16,0-7-57 0,3-3-110 15,7 3-172-15,-10-6-367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3:5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16 312 5330,'-9'-17'7881,"2"-17"-5423,20-35-511,-12 61-1895,1 0 0,0 1 0,0-1 0,0 1 1,1-1-1,0 1 0,0 0 0,1 0 0,0 1 0,0-1 0,1 1 0,-1 0 0,1 0 0,3-3-52,-5 7 4,-1-1 0,1 1 0,-1 0 0,1-1 0,0 1 0,0 1 0,0-1 0,0 0 0,0 1 0,0-1 0,0 1 0,0 0-1,1 0 1,-1 0 0,0 1 0,1-1 0,-1 1 0,1 0 0,-1 0 0,1 0 0,-1 0 0,0 0 0,1 1 0,-1 0 0,1-1 0,-1 1 0,0 1-1,0-1 1,0 0 0,1 1 0,-1-1 0,-1 1 0,2 1-4,2 4-1,0 1 0,0 1 0,-1-1 1,0 1-1,-1 0 0,0 0 0,0 1 0,-1-1 0,0 1 0,0-1 0,-1 1 0,-1 0 1,0 0-1,0 0 0,-1 0 0,0 0 0,0 0 0,-2 0 0,1 0 0,-1 0 0,-1 1 1,-4 15 19,-1 1-1,-1-2 0,-2 1 0,0-2 0,-2 1 1,-1-2-1,-2 3-18,-7 13 46,-23 19 1720,46-58-1697,0 0 0,1 0 0,-1 0 0,0 0 0,1 0 0,-1 0 0,0 0 0,1 0 0,-1 0 0,0 0 0,1 0 0,-1 0 0,0 1 0,1-1 0,-1 0 0,0 0 0,0 0 0,1 1 0,-1-1 0,0 0 0,0 0-1,1 0 1,-1 1 0,0-1 0,0 0 0,0 1 0,1-1 0,-1 0 0,0 0 0,0 1 0,0-1 0,0 0 0,0 1 0,0-1 0,0 0 0,0 1 0,0-1 0,0 0 0,0 1 0,0-1 0,0 0 0,0 1 0,0-1 0,0 0 0,0 1 0,0-1 0,0 0 0,0 1 0,-1-1 0,1 0 0,0 1 0,0-1 0,0 0 0,0 0 0,-1 1-69,101-20 2748,-60 14-2311,-5 1-1115,-12 2-4636,-23 1-467,-1-2 717,-2-3-5458</inkml:trace>
  <inkml:trace contextRef="#ctx0" brushRef="#br0" timeOffset="706.453">641 35 7267,'-42'-8'8222,"-2"12"-4403,32-1-3655,-1 1 1,1 0-1,0 1 1,0 0-1,1 1 1,-1 0-1,1 1 1,0 0-1,-2 3-164,10-8 4,0-1-1,1 1 1,-1 0-1,1 0 1,-1 0-1,1 0 1,0 0-1,0 1 1,0-1-1,0 0 1,0 1-1,0 0 1,1-1-1,-1 1 1,1 0-1,0 0 1,0 0-1,0 0 1,0 0-1,1 0 1,-1 0-1,1 0 1,-1 0-1,1 0 1,0 1-1,0-1 1,1 0-1,-1 0 1,1 0-1,-1 0 1,1 0-1,1 1-3,3 6 49,0 1 0,1-1 0,1 0 0,0 0 0,0-1 0,1 0 0,0 0-1,0-1 1,1 0 0,0 0 0,9 4-49,-10-7 45,0 1 0,0 0 0,-1 0 0,0 0 0,0 1 0,0 0 0,-1 1 0,0-1 0,-1 1 0,0 0 0,0 1 0,0-1 0,-1 1 0,0 0 0,-1 0 0,0 0 0,-1 0 0,1 1-45,-5 74 739,1-81-747,0 0 0,0-1 0,-1 1 1,1-1-1,-1 1 0,0-1 1,0 0-1,0 0 0,0 1 1,0-1-1,0-1 0,0 1 1,-1 0-1,1 0 0,-1-1 1,1 0-1,-1 1 0,1-1 1,-1 0-1,0 0 0,0-1 1,0 1-1,0 0 0,1-1 1,-1 0-1,0 1 0,0-1 0,0-1 1,0 1-1,0 0 0,0-1 1,0 1-1,0-1 8,-23-30-11061,25 28 9121,-5-11-7776</inkml:trace>
  <inkml:trace contextRef="#ctx0" brushRef="#br0" timeOffset="1234.808">723 37 6723,'-32'-14'8715,"-23"12"-5819,-76 7-1570,107-9-1285,23-11-3116,14 8-5086,-4 7-288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07-08T18:19:35.8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7-08T18:19:37.449"/>
    </inkml:context>
  </inkml:definitions>
  <inkml:trace contextRef="#ctx0" brushRef="#br0">2721 9571 0,'0'0'0</inkml:trace>
  <inkml:trace contextRef="#ctx1" brushRef="#br0">11480 7796 304 0,'-4'-9'110'16,"4"6"10"-16,-7-3 7 0,1-1-46 15,-1 7-12-15,2-1-7 0,-4-1-7 16,-1 5-8-16,-1 2-7 0,1 0-4 15,-8 0-2-15,2 0-2 0,-1 4-1 16,-3 1-3-16,1 0-4 0,3 1 0 16,0 8-2-16,1 1-2 0,-2-1 1 15,1 7-3-15,1 1-1 0,-1-1 1 16,0 1 0-16,0 0-2 0,-2-4 0 0,2 1-4 16,-2 0-1-16,5-3-3 0,4 5-2 15,-3 0-3-15,4-4 0 0,-3 1-2 16,0-3 0-16,0 0-1 0,4-3 1 15,4 3 0-15,-2-1 0 0,0 5 0 16,1-5-1-16,-3 2 1 0,2 0 0 16,-3-1-2-16,5-1 2 0,-2 2-2 15,2-2 1-15,0-3 1 0,3 4-2 0,0 4 0 16,-2 0 1-16,0 6-1 0,1-1 0 16,4 2 1-16,-1-9-1 0,1 3 0 15,0-5 1-15,4 1-1 0,2-3 1 16,-2-2 0-16,-2 5 1 0,-1 0-2 15,6 1 2-15,-5 1-1 0,4-2 0 16,0-5 1-16,0-2 0 0,2 1-2 16,-3-1 1-16,1 1-1 0,0-1 2 15,1 2-1-15,3 2 1 0,3 5-1 0,3 1 1 16,-1-3 0-16,3 3-1 0,1 0 1 16,1-1 0-16,-7-7-2 0,0 1 2 15,0-2-1-15,3-2-1 0,6 3 1 16,2-2 0-16,5 1-2 0,2-1 3 15,-7-4-1-15,-1-2 0 0,1 2 0 16,1-2 0-16,-4-4-1 0,-2 0 1 0,6-4 0 16,-4 1 0-16,8-4 1 0,2-5-1 15,-2-3-1-15,0-1 2 0,4 0-1 16,-9-3 0-16,-3 1 0 0,-1 1 0 16,-6 0-2-16,3 3 4 0,-1 2-1 15,-3-1-3-15,2 0 2 0,-2-3 0 16,-3-4-1-16,-10-5 3 0,5-4-2 15,-3-2 0-15,1 1 4 0,2-3 0 0,-3 0 1 16,3 2 1-16,4-2 0 0,-3-3 0 16,-1-2 2-16,-1-1-2 0,-3-4-2 15,1-1 2-15,-5 3-1 0,2 0 1 16,-2 5 0-16,-2 1 0 0,2-1-1 16,0 3 1-16,-5 3 1 0,4-3-3 15,-4 4 1-15,-1 2 1 0,6-7 0 16,-8 2 1-16,6 3 2 0,-4-1-2 15,2 0 3-15,-1 4 2 0,5-4-2 0,-6 0 3 16,1 4-2-16,-3-7-1 0,2 1 1 16,-4-1-1-16,-3 0-2 0,2 0 1 15,0 7-2-15,-1-1-1 0,0 1 1 16,5 6-1-16,1 0-1 0,-9-8 2 16,4 4-1-16,-4 4-1 0,1-2 3 15,-7-6-2-15,5 8-1 0,-2-6 3 16,1-1-1-16,-3 2 0 0,6 4 2 0,-4 2-1 15,0 7 0-15,1 0 1 0,-3 2-1 16,-2-1-2-16,1 4 1 0,-2 3 0 16,1-3-2-16,-2 6 0 0,-1-5 0 15,3 4-1-15,-2 0 2 0,-8-6 0 16,-4 1 0-16,-2 8 5 0,1-3-2 16,-4 4 1-16,4 4 1 0,8 7-1 15,-6 6-2-15,3-2 0 0,0 4-2 16,3 0-4-16,3-1 4 0,7-3-1 0,6 1-5 15,3-3-7-15,8-4-17 0,2-2-26 16,2 0-66-16,3-4-57 0,3 1-109 16,-3-8-183-16,-4-1-375 0</inkml:trace>
  <inkml:trace contextRef="#ctx1" brushRef="#br0" timeOffset="16265.899">12979 11198 102 0,'5'0'43'0,"-4"-3"5"0,6 6 1 15,-6-3-4-15,6 3-5 0,-7-6-4 16,-2 1-6-16,-1 1-3 0,6 4 0 16,-6-3-2-16,1-2 0 0,-1 4 4 15,-2 1 2-15,2 0 4 0,-2-1 2 16,0 0 0-16,-1 4-2 0,-1-3-1 15,1 0-2-15,-5-3-7 0,-5 5-2 0,1-6-4 16,-6 4-3-16,-3-3 1 0,0 3 2 16,1-1 0-16,-4-2 4 0,0-2 0 15,1 2 0-15,-3-3 1 0,0 1-2 16,2-3-3-16,-1 2-2 0,3 5-3 16,-3-4-3-16,-1 4 0 0,0-2-4 15,0-5-1-15,-5 0 2 0,5 0-2 16,1 5-1-16,0-1 2 0,-1-4-2 15,3 3 1-15,2 2 1 0,-1-1 1 0,0-4-2 16,0 2 1-16,4-1 0 0,-8 4 0 16,8 2 0-16,2 4-1 0,2-4-2 15,-2 1 1-15,6-4 0 0,2 1 0 16,-2 1 2-16,3-1 0 0,7-3 1 16,-2 5 1-16,2-1-1 0,0 1-1 15,-3-2 1-15,-1 0-2 0,2-2-1 16,0 5 1-16,1-1-1 0,4-2-1 0,-4 0 1 15,6 5-1-15,0-3-1 0,-1 2 1 16,4-2 1-16,-2 0-2 0,-3-2 2 16,3 4-1-16,1-4-1 0,-3 4 3 15,-1-3-1-15,0 4 0 0,-1-2 2 16,-3 4 0-16,-2-2-2 0,1 1 3 16,-1 0-2-16,-1-1 0 0,2 2 2 15,1 1 0-15,-4-3-2 0,3 1 4 16,-2 4-2-16,3-6 0 0,-1 3 1 0,0-1-2 15,-2 2-3-15,7 2 1 0,-3 1-2 16,0 5-1-16,3 0 2 0,0 1-1 16,-3-1-1-16,1 1 2 0,-3-2 0 15,-1-2 0-15,-1-2 1 0,3 2 0 16,-3 1-1-16,1 2 2 0,3 2-1 16,1 1 0-16,-3 1 1 0,-1-1-1 0,-2-1-1 15,-2-1 1-15,2 1-2 0,1 1-1 16,4 1 0-16,3-1 0 0,3 2-2 15,6 1 1-15,-1-1-1 0,0-3 1 16,1 0 0-16,-1-1 1 0,0-1-1 16,-1-6 2-16,-2 1-2 0,3 4-1 15,-2-7 2-15,-1 3-1 0,1 0-2 16,-1 1 2-16,-3-4-1 0,-1-2 0 0,1 2 1 16,1-1-1-16,-1 5 0 0,3-2 2 15,-4 3-2-15,-1 0 0 0,0-3 1 16,0-1 0-16,-3 4 0 0,1-3 0 15,-1-1-1-15,3 1 0 0,2 1 0 16,-2-1 0-16,-3-4-2 0,-1 1 2 16,8 1 1-16,-1-2-2 0,-2-1 2 15,-4 2 0-15,2-3-2 0,-1 3 3 16,0-4 0-16,-4 2-3 0,0 1 1 0,-1-3 0 16,4 1-1-16,0 1 1 0,1-2 0 15,2 2-1-15,-2-4 2 0,2 2-1 16,0 1 0-16,2-1 2 0,1 0-2 15,1 0-1-15,-1-1 2 0,5 1 0 16,1-1-2-16,1-1 2 0,0 4 0 16,-2-2-2-16,-2 2 2 0,1-2-1 15,-1 2-3-15,2-2 5 0,0 1-2 0,0-1-2 16,4 2 4-16,-1-4-1 0,3 1-1 16,2 1 1-16,4 0-1 0,-9 1 0 15,7-3 0-15,-4 2 0 0,4-1-1 16,0 0 2-16,1-4-1 0,-1 4 0 15,-2-1 2-15,0 2-2 0,3-1-1 16,-1 1 2-16,1 0-1 0,2-1-1 16,2 3 1-16,-3 1-1 0,5 1 1 15,-4 1 1-15,-2 1-1 0,-5 0-1 0,2-5 2 16,-3 0-1-16,2-3-1 0,1 1 2 16,3 1 0-16,0-3-2 0,2 2 2 15,0-2-1-15,2 0-1 0,-5 0 3 16,2-2-1-16,-2 2-3 0,0 0 3 15,1 0-1-15,1 2 0 0,-1 1 0 16,3 0-1-16,-4 2 0 0,0 0 3 16,3-2-2-16,-5-1-1 0,0-1 2 0,0-1 0 15,2-1-1-15,-7-1 0 0,2 2 0 16,0 0-1-16,0 0 1 0,-4 0 0 16,1 3-2-16,0-3 3 0,-4 5-2 15,2-2 1-15,0 2 0 0,0 0 1 16,7-5-2-16,-4-3 2 0,2 4-2 15,1-4 1-15,1 0 1 0,-1-2-1 16,2 2-1-16,-3-5 3 0,-2 1-3 16,-3-1-6-16,-3-5-13 0,-3 2-31 0,0-2-51 15,-2 2-122-15,0-7-169 0,-5-1-382 16</inkml:trace>
  <inkml:trace contextRef="#ctx1" brushRef="#br0" timeOffset="38336.272">8139 12075 119 0,'-3'-5'41'16,"0"3"4"-16,0-1 3 0,-4-2-14 16,-3 0-1-16,7 0 0 0,6 4 3 0,-6-6-1 15,3 6 0-15,3-1-1 0,1 1-2 16,2 1-3-16,-6 0-2 0,0 0-2 15,3 1-3-15,1 1 1 0,-4 1-1 16,3 3-3-16,-3-1 1 0,0 3-2 16,-3-1-2-16,-1 1 1 0,1 0-2 15,0 3 0-15,3 2 0 0,-3 3-3 16,-4 2-2-16,7-1-1 0,-6 3-2 0,-1-1-3 16,1-3 0-16,3 0-1 0,3-1-1 15,0-6 3-15,0-1 3 0,3 0 3 16,3-1 5-16,1-4 2 0,2 0 2 15,1-1 1-15,3 0-3 0,0 1-4 16,3-2-2-16,0 1-4 0,0 0-3 16,0-2-1-16,-3 3-1 0,-6-3 0 15,5 0 1-15,-2 0-3 0,3-2 2 0,3 2 1 16,-3 0-2-16,3-1 1 0,-3-1 2 16,6 4-1-16,1-2 2 0,-1 1 0 15,0 2 1-15,4 2-1 0,-1 0 2 16,1 0 1-16,3-2-1 0,2 2 3 15,-2-2-1-15,0 0 0 0,0 2 1 16,-4 0-2-16,1 1-1 0,-1-4 0 16,1 4 0-16,3-2-1 0,-7-3 0 15,3-1 0-15,1 2 0 0,0-7 0 0,-4 7-1 16,0-6-1-16,5 3 0 0,-4-1-1 16,-1-1 1-16,7 1 0 0,1 2 0 15,0 0 1-15,2 2 1 0,2-4-1 16,-7 6 1-16,-1-1-1 0,-4-2-1 15,2 1 0-15,0 1-1 0,1-4 0 16,2 1-2-16,1 0 1 0,-1-2 1 16,3 0-1-16,-1 1 2 0,0-2-1 0,1-2-2 15,0 0 3-15,-3-1-1 0,-1-2-3 16,3-1 2-16,-7 3-2 0,4 1-1 16,1 2 1-16,1 0 0 0,1 1-1 15,3 2 3-15,5 0 2 0,0 0-2 16,1 2 5-16,2-1-2 0,3 4 1 15,-6-3 2-15,6 1-3 0,-6-1-2 16,-5-1 0-16,0 1-2 0,0-2 0 16,-3-2-1-16,1 1 0 0,2-3-2 0,0 1 2 15,7-2-1-15,-6 1 1 0,7-3-1 16,-1 4 0-16,2 0 0 0,-6 1 1 16,7 2-1-16,-5 0 1 0,0 2-2 15,-4-2 1-15,-1 3 0 0,-3 0 0 16,1 0 0-16,4 1 0 0,-9 0 0 15,9 0 0-15,-4-3-1 0,-2 1 2 16,-5-2-1-16,3-3 0 0,-9-1 1 0,3-2 0 16,2 1-2-16,-5-1 3 0,7 1-1 15,0-2 0-15,2 3 0 0,-2 0 0 16,4 1-2-16,-2 2 3 0,1 1-2 16,-1 1 0-16,1-1 1 0,-5 2-2 15,2-2 1-15,2 0 1 0,-6 0-1 16,3-2-1-16,-4 2 1 0,1 0 0 15,1-1 0-15,0-1 1 0,-2 0-1 16,3-1 0-16,0 0 1 0,1-2 0 0,1 0-2 16,-4 2 3-16,6 0-3 0,-4-2 1 15,1 3 1-15,-6-2 0 0,7 0-2 16,-7 0 1-16,3 2 0 0,-1 0 0 16,3 1 1-16,-1-1-1 0,-1 2 0 15,-1 0 1-15,4 0 0 0,-1 2-2 16,-1-2 1-16,4 1-1 0,2 1 0 0,-4-2 1 15,1 2 0-15,0 1-1 0,-4 0 3 16,-1 0-1-16,-1 0-2 0,1 2 2 16,-2-2-1-16,-1-1 0 0,0 0 0 15,0-1 0-15,0 2-2 0,-2 1 3 16,2-1 0-16,-2 2-1 0,1-2 1 16,-1 0 0-16,-3 0-2 0,2 2 3 15,-2 0-1-15,0 0-3 0,0-2 3 0,0 0 0 16,-2 2-2-16,-1-3 3 15,1-1 0-15,-1 3-1 0,2-4 2 0,-4 0 1 16,-3-2-2-16,-2-1 3 0,-1-5-3 16,-2-2-1-16,-3-1 2 0,2-2-1 15,3-2-3-15,-1-2 2 0,3 1-2 16,2-7 2-16,-1-1 0 0,5 3-2 16,3 2-2-16,7-4 6 0,-2 7-12 15,3 8-42-15,0 3-91 0,-3-1-65 0,-5-2-146 16</inkml:trace>
  <inkml:trace contextRef="#ctx1" brushRef="#br0" timeOffset="58274.814">17715 13492 219 0,'2'5'81'15,"-2"1"15"-15,-2-3 3 0,2 2-14 16,-1 0-3-16,-3-2-3 0,3 4-4 15,-2-3-4-15,-1 1-7 0,1-2-6 16,0 2-6-16,0-3-4 0,-1-2-4 0,3 0-2 16,-1-5-3-16,-1 0-3 0,0-3-2 15,0-1-2-15,-1-6-3 0,1-3-1 16,0 4-1-16,0-4-1 0,-1-3 2 16,0-3 0-16,-1-2 1 0,2-6 2 15,-4-3 0-15,2-2-1 0,1 1 0 16,-5-5-3-16,3-1-5 0,-2 2-1 15,0-1-3-15,0 3-3 0,3 7-2 0,3 4-4 16,1 6-1-16,1 2 1 0,1 7-7 16,6 1-14-16,-1 3-18 0,2 2-46 15,0 4-45-15,2 2 46 0,0 2-184 16,4 1-171-16,2 5-363 0</inkml:trace>
  <inkml:trace contextRef="#ctx1" brushRef="#br0" timeOffset="60719.278">17965 13463 346 0,'-7'-2'126'0,"4"2"12"0,-2-1-10 0,4 1-25 16,-3 0-9-16,3 1-6 0,1 2-6 15,1-1-10-15,-2 0-4 0,1-1-1 16,0 1-5-16,-2 0-4 0,1-1-6 16,1 2-9-16,-2-3-3 0,4 0-7 15,-1 4-8-15,1-1-3 0,3 2-4 16,-1 3-16-16,3-2-12 0,1-3-61 0,-2-1 0 15,-6-2-169-15,5-5-183 0,-2-5-428 16</inkml:trace>
  <inkml:trace contextRef="#ctx1" brushRef="#br0" timeOffset="61521.134">18351 13527 342 0,'-3'0'129'0,"-1"0"16"0,-2-6 7 15,3-1-30-15,1-4-8 0,-1 0-10 0,-2-5-9 16,0-4-10-16,1-2-6 0,-5-2-12 16,3-7-7-16,-2 1-9 0,2-7-7 15,-4 0-5-15,0-4-5 0,1 1-5 16,-1-3-4-16,3-1-4 0,1 1-4 15,0 4-1-15,1 2-4 0,3 8-2 16,2 7-1-16,2 4-2 0,-4 7-3 16,7 4-1-16,0 4-26 0,3 3-37 0,2 3-54 15,-2 2-69-15,-2 3-78 0,2 2-166 16,0 3-319-16</inkml:trace>
  <inkml:trace contextRef="#ctx1" brushRef="#br0" timeOffset="62287.087">19040 13054 512 0,'-2'-3'164'0,"5"3"12"0,-6 3-29 15,2-1-38-15,-8 3-27 0,3 3-16 0,-4 5-14 16,1-4-15-16,-1 7-13 0,0 2-8 15,1 3-6-15,-2-2-5 0,1 5-3 16,-5-4-1-16,1-1-5 0,-1-6-7 16,6 6-8-16,-3-6-10 0,4 2-13 15,0-4-16-15,4 0-19 0,-3-8-20 16,4 0-14-16,3-1-22 0,5 3-38 16,-5 0-80-16,5-2-148 0</inkml:trace>
  <inkml:trace contextRef="#ctx1" brushRef="#br0" timeOffset="62646.861">19045 13344 441 0,'-7'-5'149'0,"1"-1"16"16,-2-2-18-16,-4-5-24 0,1-7-14 16,-2-2-12-16,0 1-11 0,-1 0-10 15,-1 0-6-15,-1 7-10 0,-1-2-11 16,-3-1-6-16,-2 0-7 0,1 1-9 0,0-2-4 16,-3 5-8-16,1-3-5 0,7 5-1 15,-2-1-4-15,1 0-1 0,2 2 1 16,6 4-2-16,-3-4 0 0,6 5-1 15,6 2 0-15,3 0-1 0,-1-1-1 16,4 1-10-16,-4-5-14 0,6 3-13 16,1 0-43-16,8-1-42 0,-3 3-86 15,9 1-43-15,1 4-137 0,-5-2-251 0</inkml:trace>
  <inkml:trace contextRef="#ctx1" brushRef="#br0" timeOffset="63565.113">19608 13054 385 0,'-7'0'140'16,"3"-1"15"-16,-1-1-4 0,2-1-22 0,-2 1-10 16,2-3-13-16,1 1-13 0,0-4-11 15,-1-2-9-15,1 0-12 0,1 2-13 16,1-3-7-16,0-4-6 0,0 3-7 0,1-3-3 15,-1-4-3-15,0 1-7 0,4 5 1 16,4 0-4-16,1 0-4 0,1 1 0 16,3 0-3-16,0-2-1 0,3-1 0 15,2 7-1-15,6 2-3 0,-2 4 3 16,6 2 0-16,-1 4-3 0,-3 0 0 16,-3 9 0-16,0 2-2 0,-8 2 1 15,-2 4-1-15,-3 2-1 0,-1-1 2 16,-6 6-1-16,-1 2-1 0,0 6 2 0,-5 2-1 15,-1 7-1-15,-5-1 2 0,-1-1 0 16,0-3-1-16,-6-1 2 0,0-5-1 16,-4-2-1-16,1-5 2 0,-3 1-1 15,4-6-1-15,3-1 2 0,2-5 0 16,2 0-1-16,2-1 2 0,1-2 0 16,1-4-3-16,2 1 3 0,1-2 1 15,4-3 1-15,0 0 4 0,1-4 0 0,1 1 5 16,1-4 6-16,4 2 2 0,3 0 0 15,4-3 3-15,-1-2 0 0,2 0-1 16,6-1-2-16,4-1-1 0,2-1-5 16,6 2 1-16,-2 0-3 0,-5 2-3 15,-3 3 0-15,-2 1-1 0,-4 1-4 16,-1 4-3-16,1 5-10 0,-2-1-24 16,-4-2-37-16,-1-5-67 0,-6-1-153 0,-2-1-209 15,-3-6-474-15</inkml:trace>
  <inkml:trace contextRef="#ctx1" brushRef="#br0" timeOffset="64498.619">20263 12613 334 0,'-8'-9'117'0,"-3"1"15"15,1 5-17-15,0-1-21 0,1 4-11 16,2 4-10-16,1 0-11 0,-4 0-14 15,-3 0-15-15,-3-2-7 0,-2 1-6 16,2 2-6-16,3 2-1 0,4 4-4 0,2 0-1 16,-4-1 4-16,0 3 3 0,1-2 4 15,1 3 5-15,0 4 1 0,6 1 1 16,3-1 0-16,-1-2-2 0,-3-3-5 16,3-2-1-16,1-1-5 0,3 4-2 15,3-1 1-15,-2 2-1 0,4-1-1 16,1 1 1-16,3-6-1 0,-3 3-2 15,4-1 0-15,0-3-2 0,0-2-3 16,0-1 1-16,1-2-1 0,2-3-2 0,0 0 0 16,2 2 0-16,0-2 0 0,-2-2 0 15,0-1-2-15,0-2 1 0,-1 2 1 16,-6 0 0-16,4 0-1 0,-2-2 1 16,-1-2-1-16,-2 3 0 0,5-3 1 15,-2-7-1-15,1 1-1 0,-1 0 2 16,0-3 0-16,-1 5-1 0,-2-1 0 0,0-2-1 15,-3 1 1-15,0 2 1 0,-5-2 0 16,0 0 1-16,0 3 3 0,-4-1 2 16,-2-3 2-16,1 1 5 0,-3 0 2 15,-2 0 2-15,-1 3 4 0,-2-3 0 16,0 2 2-16,2 2 1 0,-3-3 0 16,-1 4-3-16,4 2 1 0,-5 4-2 15,0 2 0-15,1 0 0 0,-1 5-4 0,3 5-3 16,0-1 0-16,2 7-3 15,0-3-2-15,4 2-2 0,-1-6-9 0,7-2-20 16,1-7-26-16,-2-2-64 0,5-3 25 16,7-1-182-16,-2 1-194 0,0 4-411 15</inkml:trace>
  <inkml:trace contextRef="#ctx0" brushRef="#br0" timeOffset="68571.733">7349 15846 0</inkml:trace>
  <inkml:trace contextRef="#ctx1" brushRef="#br0" timeOffset="67455.714">19375 16238 695 0,'-4'-8'197'16,"3"-5"13"-16,-3-11-58 0,-2-4-56 16,-2-4-24-16,-2-6-13 0,-4-9-11 15,-4-3-17-15,2-3-11 0,-5 2-7 0,-1 1-7 16,6 3-2-16,-1 8 0 0,3-1-5 16,1 10-7-16,7 7-7 0,2 5-13 15,4 6-26-15,2 8-23 0,4 1-35 16,-1 2-32-16,5-1-77 0,-2 0-129 15,2 1-246-15</inkml:trace>
  <inkml:trace contextRef="#ctx1" brushRef="#br0" timeOffset="68001.223">19497 15667 560 0,'-5'1'175'0,"3"-1"19"0,1-3-40 15,-2-2-37-15,3-3-22 0,-2-3-9 16,2-5-15-16,-3-3-19 0,3-1-16 15,1-4-9-15,6 0-7 0,1 2-4 0,5 1-4 16,1-2-5-16,-1 7-1 0,5 5-3 16,1 1-1-16,2 4 0 0,0 2 0 15,0 4-3-15,-3 2 3 0,-1 1 0 16,3 12-3-16,-3 6 0 0,1 4-3 16,-5 6-2-16,-7 9 1 0,-6 2-3 15,-3 5-1-15,-3 4 1 0,-10-3 0 16,-2 5 1-16,-1-9 4 0,2-1 0 15,1-6-1-15,5 4 5 0,0-12 3 0,3 1 3 16,0-6 8-16,3-4 7 0,-3-4 4 16,8-4 9-16,-2 0 6 0,1-7 3 15,2 1 0-15,6-3-2 0,-1-3-5 16,-1 0 0-16,5-1-5 0,1-3-8 16,-3 0-4-16,5-3-5 0,6 2-3 15,0-1-4-15,2-1-3 0,5 1-4 16,0 0 1-16,-2 1-5 0,-3 2-11 0,-2-2-15 15,-3 1-31-15,-3 0-62 0,0 0-47 16,-3-4-112-16,-5 4-9 0,-1 0-143 16,0-2-212-16</inkml:trace>
  <inkml:trace contextRef="#ctx1" brushRef="#br0" timeOffset="68467.976">20205 15934 510 0,'-6'9'155'0,"-1"-5"14"16,2 0-35-16,-3-5-27 0,5-4-17 15,-2 2-8-15,2-5-10 0,-3-10-10 16,6-3-8-16,-5-3-11 0,1-10-7 16,1-6-5-16,3-5-5 0,3 0-3 15,-3-5-2-15,0 7-4 0,4 2-3 16,1 3 0-16,4 4-1 0,1 2 0 0,-1 3 0 16,6 0-1-16,-4 6-1 15,-3-4 2-15,-4 5-3 0,-1-3-3 0,-3 6-1 16,0 1-3-16,-5 6 0 0,-3 4-1 15,0 1-1-15,-2 7 0 0,-1-3 1 16,-7 4 0-16,2 4-1 0,-5 3 2 16,-1 0-1-16,-6 4 0 0,7-1-1 15,-3-5 1-15,0 2-1 0,2 2 0 16,5-2-6-16,1 0-8 0,0-1-14 16,10-1-9-16,1 0-20 0,2-1-20 0,3-1-24 15,0-1-21-15,6 2-18 0,7-1-10 16,0 1-31-16,6 2-21 0,1 1-75 15,-3 1-129-15</inkml:trace>
  <inkml:trace contextRef="#ctx1" brushRef="#br0" timeOffset="68721.301">20329 15599 486 0,'2'7'156'15,"-1"-4"16"-15,-1-2-23 0,0-1-25 16,-1 0-19-16,-3-1-10 0,-2-2-9 16,-7-2-6-16,-2-2-11 0,-2 3-12 15,-6 0-9-15,2 4-8 0,0 2-8 0,-3 1-7 16,2 5-8-16,1 2-6 0,-5-1-2 16,-1 0-3-16,7 0-3 0,-1 2 0 15,5-1 0-15,4 5-4 0,2-3-6 16,2-4-16-16,6-1-24 0,1-5-43 15,1-2-47-15,3-4-119 0,-3-10-169 16,1-9-364-16</inkml:trace>
  <inkml:trace contextRef="#ctx1" brushRef="#br0" timeOffset="69562.787">20805 15559 520 0,'4'3'167'0,"-4"-1"18"0,3 1-41 0,-3 0-15 16,-7 0-17-16,-2-1-12 15,-1 1-13-15,-3 2-19 0,0 2-15 0,-3 1-12 16,-3 0-9-16,-4 0-6 0,-6-2-8 16,0 1-5-16,-3-1-2 0,3 2-3 15,7-2-3-15,2 4 0 0,4-2-4 16,3 2-8-16,4-2-13 0,2-3-21 16,4-5-41-16,3 0-34 0,3-7-40 15,4-4-90-15,2-8-143 0,-2-2-278 0</inkml:trace>
  <inkml:trace contextRef="#ctx1" brushRef="#br0" timeOffset="69941.011">21185 15750 536 0,'-6'-1'168'15,"-4"-10"19"-15,0-7-36 0,-3-6-26 16,1-7-18-16,-4-4-6 0,3-4-11 16,-10-1-17-16,4 0-17 0,-1 3-15 0,8 1-12 15,-1 4-5-15,3 5-11 0,7 1-14 16,0 0-16-16,-1 5-24 0,4 2-32 16,0 0-25-16,4 6-30 0,-1 5-31 15,3 3-21-15,10 5-44 0,4 10-90 16,-4-1-151-16</inkml:trace>
  <inkml:trace contextRef="#ctx1" brushRef="#br0" timeOffset="70436.692">21272 15334 465 0,'-6'-5'157'0,"-4"-3"20"16,-3-5-19-16,3-1-24 0,1-1-15 0,2 2-15 16,1-1-13-16,3-4-13 0,-4-1-18 15,4-1-16-15,0-7-9 0,0 3-10 16,3 3-8-16,0 2-3 0,3-1-5 16,0 9-3-16,7-2 0 0,-1 4-1 15,4-1-2-15,3 7 2 0,7 1-1 16,-1 2-2-16,-2 3 1 0,9 2-2 15,-7 6-1-15,-3 1 1 0,1 4-3 16,-4 5-5-16,-3 0 0 0,-7 4-5 0,-6 6-3 16,0 1 0-16,-3 3-2 0,-3 11 3 15,-4-3 4-15,0 4 2 0,1 2 2 16,-4-5 4-16,0-5 2 0,-3-1 1 16,9-7 5-16,-9-7 3 0,13-2 4 15,0-2 5-15,-4-6 3 0,4-3 3 16,0-4 7-16,0-2 2 0,6-2 1 15,-3-2 0-15,6 4 0 0,4-3-2 0,3 0 2 16,3-2-4-16,-3-2-8 0,3-6-2 16,6 3-5-16,1-5-3 0,3-1-3 15,6 1-5-15,0-1-2 0,-3-2-5 16,0 0-12-16,-6-1-17 0,-4-2-31 16,-9 3-62-16,-1 2-61 0,-2 1-107 15,-7 4-186-15,0-1-370 0</inkml:trace>
  <inkml:trace contextRef="#ctx1" brushRef="#br0" timeOffset="71003.177">21987 15541 323 0,'-4'5'126'0,"1"-5"12"15,0 0 10-15,0-3-29 0,0-4-7 16,-1-5-5-16,-2-5-9 0,3-2-7 15,3-3-5-15,-4-2-9 0,1 3-11 16,0-4-11-16,0-2-14 0,3-3-8 16,0-4-9-16,-3-2-9 0,6 1-3 15,-3 0-4-15,0 1-5 0,3-3 1 16,-3 3-2-16,3-3-1 0,4 5 3 16,-4 3 0-16,7 6-1 0,-4 1 4 0,0 6-1 15,-2 0 2-15,-1 3 1 0,3 3 1 16,-3 2-2-16,-3 2 1 0,0-1 1 15,0 2-3-15,0 1 1 0,-6-3-2 16,0 2-1-16,-7 2 4 0,3 3-3 16,-6 0-3-16,0 5 2 0,-7 3-1 15,4 5-1-15,-7 1 1 0,1 4-3 16,2 0-7-16,-3 1 0 0,4-1-13 0,-1-2-10 16,7-2-8-16,-3-2-10 0,9-4-8 15,0-4-5-15,7 3-9 0,3-5-6 16,3 1-4-16,7 2-6 0,6-4-8 15,0 2-6-15,10-3-6 0,3 2-1 16,-3 0-1-16,-4-6-10 0,1 3-22 16,-4 4-55-16,-3-6-106 0</inkml:trace>
  <inkml:trace contextRef="#ctx1" brushRef="#br0" timeOffset="71230.567">22061 15216 601 0,'0'-3'178'0,"-7"-8"18"0,1 1-55 15,-1 4-25-15,-2-2-15 0,-4-4-5 0,0 4-8 16,-3 0-18-16,-3 7-13 0,-4 2-13 16,-3-2-10-16,7 6-6 0,3 7-8 15,-3 5-9-15,2-3-1 0,5 10-4 16,2 0-1-16,0-3-3 0,4 0-21 15,3-10-22-15,3-11-48 0,0-1-56 16,0-10-113-16,3-6-180 0,-3-12-375 0</inkml:trace>
  <inkml:trace contextRef="#ctx1" brushRef="#br0" timeOffset="72638.65">20570 14581 409 0,'4'-2'136'16,"-4"-6"11"-16,0-8-14 0,0 3-31 16,0 2-11-16,-4-3-4 0,4-6-7 15,-3 4-12-15,3-3-6 0,0 1-8 16,0-4-9-16,0 4-7 0,3-5-6 16,-3-4-7-16,4-3-3 0,-4 2-2 0,0-6-5 15,3 2 1-15,-3-3-3 0,0 1 0 16,0 0 1-16,-3 5-1 0,3 2 0 15,-4 4 1-15,1-4-1 0,-7 0-2 16,7-2 0-16,-3 0-3 0,3 1-3 16,-1 4 2-16,4 2-2 0,-3-9-2 15,0 6 0-15,3-3-1 0,-7-2-1 16,7 1 3-16,-3 6-3 0,0-4-1 0,0 1 2 16,0 2-1-16,-1 1-1 0,-2 2 2 15,3-4-1-15,-4-1-2 0,4 0 3 16,-3 5 0-16,-1-1-2 0,4 7 3 15,-3 2-2-15,2 4-1 0,1-1 3 16,0 1-2-16,0 0-1 0,-1 1 2 16,1-3-1-16,0 0-1 0,-2 0 1 15,2-1-1-15,0 3 0 0,1 1 1 16,1-4-2-16,-1 4 0 0,2 2 2 0,-3-2 0 16,1 1-1-16,2 4 1 0,-2 0-1 15,4 0 0-15,3 0 1 0,-8-5-1 16,3 1-2-16,5-1 1 0,-9-3-3 15,4 1 2-15,0 2 0 0,-3 2-1 16,5 1 0-16,-2 0 2 0,-2 0-1 16,0 2 2-16,4 8 1 0,-2-10-1 15,0 0-1-15,-2 0 2 0,4-3 0 0,-2 7-1 16,2 1 1-16,-4-5-2 0,2 2 1 16,0 3 1-16,-2 0-2 0,4 1 1 15,-4-2 1-15,4 1-1 0,0-5 0 16,-1 6 0-16,3-2 0 0,-1-2 0 15,2 3 0-15,1-2 0 0,4 2-2 16,-4 3 3-16,4-4-2 0,-4 4 1 16,4 0 1-16,-4 0-1 0,1 4-1 0,2-6 3 15,1 7-1-15,0 0-2 0,3 4 2 16,-4-1-1-16,4-3-1 0,3 5 3 16,-3-4-3-16,-3 0 0 0,-1-5 3 15,1 1-2-15,-7-3 1 0,0-2 0 16,4-2-1-16,-7-1 1 0,0-3 2 15,-3-4-2-15,-4 2 1 0,1 0 1 0,-1-3 0 16,-2 1-2-16,-1-1 2 0,-3-2 1 16,4 5-1-16,-4 3 1 0,3 3-1 15,4 1 1-15,-4 2 0 0,0 7-1 16,1-1-3-16,-1 1 5 0,-6 0-4 16,0 3 0-16,3 0 1 0,-6 1-1 15,1 2-1-15,5-3 1 0,2 10-1 16,-4-8 0-16,6 3 2 0,-1-1-2 15,2 1-2-15,5 1 4 0,3 0-1 0,0-5-3 16,1 1-7-16,2 0-17 0,4-5-15 16,-1-1-42-16,2-3-38 0,-1-4-16 15,-2 0-119-15,-4-1-154 0,-1-7-307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8:22:40.2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08T18:22:43.219"/>
    </inkml:context>
  </inkml:definitions>
  <inkml:trace contextRef="#ctx0" brushRef="#br0">9567 7471 216 0,'-3'-13'69'16,"1"0"6"-16,-6 0-18 0,3 7-4 0,0-1-3 15,0 4-2-15,2 3 0 0,0 0-2 16,1 3-1-16,1 4 0 0,2-1 0 15,3 7-3-15,-3 0-2 0,-1 6-5 16,3 0-7-16,1 7-2 0,-3-7-6 16,-1 7-3-16,2-3-3 0,-1-1-4 15,3 1-3-15,-4-1 2 0,1 1-3 16,1-1-1-16,0-1 1 0,-1-3-2 16,-2 0 2-16,2-4 2 0,1 2 1 0,1-6 0 15,-3-1 2-15,0-1-1 0,0 2 0 16,0-10 0-16,-2 3 0 0,-4-1-1 15,3 3 4-15,-2 1 3 0,0-9 0 16,0 1 6-16,2 9 2 0,0-7 0 16,0 3 2-16,-4-3-1 0,4-6-1 15,-7 9 0-15,1-5-3 0,-3 1-2 16,-4 1-1-16,2-7-3 0,-4 2-3 0,-1 10 0 16,-1-3-3-16,6-4-1 0,-7 2-1 15,5 2 0-15,-2-1-3 0,-4-2 2 16,-6 4-1-16,7-8-2 0,-3 12 3 15,2-3 0-15,2 0-2 0,4 4 1 16,-3 0 1-16,1-7-1 0,-1 6 2 16,4 1-1-16,-1 0 0 0,2 0 3 15,-2-2-1-15,-5-2-2 0,-5-3 4 0,0-2-3 16,-3 2-1-16,4-2-1 0,-3-3-2 16,1 3-1-16,-4 1 1 0,2-7-2 15,-6 6 0-15,3 1 1 0,6-4 0 16,-3 4-1-16,-3-3 4 0,3-3-1 15,-3 6-1-15,0-5 2 0,3-1-1 16,0 1 0-16,3 0 1 0,3 5 0 16,1-2-3-16,-4 1 2 0,4-3 0 15,-4 1 0-15,-3 2 0 0,0 1 1 0,0-4-1 16,0 0 3-16,0 4-2 0,6-4 0 16,1 6 1-16,-1-2-1 0,1 2 0 15,2 2 2-15,-2-2-2 0,-10-4 2 16,3 6 1-16,3-3-1 0,-6 1-1 15,0-2 1-15,3-3-2 0,-4 4-2 16,-2 1 2-16,3-5-3 0,-4-2-1 0,8 5 2 16,-1-3-1-16,3-1 1 0,-3-2 2 15,-3 1-2-15,6 5 0 0,-6-2 2 16,6 2-1-16,0-4-1 0,-6 2 0 16,6 0-1-16,-3-1-1 0,-3 5 0 15,3-4 1-15,3 1-1 0,-3 2 1 16,4 1 1-16,5 1-2 0,-9 2 3 15,4-7-1-15,-1 4-1 0,-3-1 1 0,3 3 0 16,0-4 0-16,1 3 1 0,2-5 0 16,7 7 0-16,-6-6 0 0,-1 7 0 15,-3-1-1-15,4-2 2 0,-7-1-2 16,0 1-1-16,6-3 0 0,1 1 1 16,-1-1-2-16,-3-4 2 0,-3-1-2 15,4 3 0-15,-6-3 1 0,1 4 0 16,9 1-2-16,0 0 1 0,-2 0 1 15,4 1-2-15,3 1 2 0,-7 0-1 0,2-2-2 16,0-4 3-16,0 6 0 0,-3 3-2 16,3-5 1-16,2 0 2 0,1 3-3 15,1-5 3-15,-3 7-1 0,3-8-2 16,-7 3 3-16,1-5-1 0,-1 5-1 16,5 2 3-16,-2-1-1 0,6-2-3 15,1 1 5-15,-2-2-2 0,1 5 0 16,-1-3 2-16,1-3-2 0,-2 3 1 0,2 3 2 15,-1 4-3-15,-3-1 1 16,0-1 1-16,2-3-2 0,-7 1-1 0,5 3 2 16,0 4-1-16,4-4-1 0,-4 4 2 15,4-2-1-15,-2 0 0 0,1 3-1 16,-2-3-1-16,5 1 0 0,0-3 2 16,-3-3-2-16,0 0-2 0,3-3 1 15,-1 0 2-15,1-1-3 0,1-2 3 16,0-2-2-16,-3 2 0 0,1-7 3 0,-1-3-3 15,2 0-1-15,0-3 4 0,2-2-3 16,0-7 0-16,-4 4 1 0,1-7-1 16,-5-4 3-16,1 2 2 0,-3-3-2 15,6-2 1-15,1 3 0 0,3 6 1 16,1 4-2-16,8 6-6 0,2 6-14 16,2 10-32-16,9 0-82 0,13 3-85 15,10 7-76-15,8 3-192 0,8 1-368 0</inkml:trace>
  <inkml:trace contextRef="#ctx0" brushRef="#br0" timeOffset="917.545">6955 8494 320 0,'16'6'99'0,"0"1"12"15,3-7-35-15,-3 0-12 0,0 0-10 16,4-10-7-16,-7-3-11 0,-1-1-13 15,5 1-11-15,-5 0-3 0,-2-2-2 16,3 6 3-16,-3-6 3 0,-4-1 1 16,-3-2 1-16,-3 2 1 0,-3-6-1 0,-7 1 0 15,1 0 0-15,-7-6 0 0,0 1 0 16,-4 2 2-16,1 0-1 0,0 0-1 16,-4 9-1-16,4 9-1 0,-1 2-2 15,-2 4 1-15,-1 8 0 0,4 7-2 16,0 4 4-16,-4-1 0 0,10 4 0 15,0 4 1-15,4-2-2 0,-1 4 0 16,4 2 2-16,-1 1 1 0,6-2 1 0,1 3 4 16,0-6 2-16,1-2 3 0,6 1 2 15,6 0-1-15,-1-6-1 0,8 2 0 16,2 0-4-16,7-8-1 0,0-1-3 16,3 0-4-16,4-11-3 0,-1 4-1 15,-3-2-3-15,-3-6-6 0,-6 2-10 16,-4-7-19-16,-3-2-24 0,-6-1-19 0,-4-2-31 15,1 0-33-15,-7 3-81 0,0-6-123 16,0 3-241-16</inkml:trace>
  <inkml:trace contextRef="#ctx0" brushRef="#br0" timeOffset="1247.71">7541 8230 363 0,'-4'3'101'0,"4"2"12"0,-6 0-14 16,-1 3-37-16,1 5-12 0,-7 4-1 16,0 6-2-16,4 6-7 0,-4 5-9 15,3-1-13-15,0-2-7 0,1-1-2 16,-4-2-7-16,0-4-12 0,-3-5-14 16,6 4-20-16,1-6-18 0,2-2-15 15,-3-5-26-15,10-1-37 0,0 1-66 0,-3-2-122 16</inkml:trace>
  <inkml:trace contextRef="#ctx0" brushRef="#br0" timeOffset="1507.014">7560 8579 245 0,'0'-8'77'0,"-7"-7"17"16,-2 1-11-16,-4-1-1 0,0 1 1 15,-6-4 4-15,6 2 2 0,-3 2-2 16,-4-2-6-16,1-4-9 0,-3 1-8 16,-7 0-6-16,6-2-7 0,1 5-11 15,5 3-8-15,5-2-10 0,2 9-11 16,0 0-6-16,1 2-10 0,9 4-11 0,0 2-13 16,9 8-15-16,-2-1-18 0,9 6-16 15,0-1-26-15,3 1-19 0,-3-6-56 16,10-4-90-16,0-5-184 0</inkml:trace>
  <inkml:trace contextRef="#ctx0" brushRef="#br0" timeOffset="2068.155">7676 8367 361 0,'3'-8'111'0,"-3"4"12"0,0-1-44 16,-3 2-11-16,3 3-5 0,0 3-4 15,0 1-10-15,0 2-10 0,3 7-8 16,0 5-4-16,0 3 2 0,-3 3-1 16,4 6-4-16,2-2-3 0,0 4-6 15,4 6-3-15,-3 1-3 0,2-2-4 0,1-2-3 16,-7-1 0-16,0-6-1 0,1-1 0 16,-4 0 2-16,0 4 2 0,3-5 4 15,-3-1 6-15,0-5 2 0,3-4 2 16,-3-7 5-16,0-4-1 0,0-2-1 15,0-1 0-15,-3-2 0 0,3-2-3 16,-3-1 3-16,-1-6-2 0,1-4 1 16,0-7 1-16,0-1-2 0,-4-6-1 0,1-3 2 15,-1-4-1-15,-2-2 1 0,-4-2 2 16,0-6 1-16,0-1-1 0,0 8 0 16,0 0-1-16,4-3-4 0,2 6-1 15,4 4-5-15,3-6-3 0,3 4-1 16,4 6-2-16,-1 1-4 0,7 4 1 15,-3 3-1-15,6 4-2 0,-3 2 2 16,3 8-2-16,6-1 0 0,4 5 2 16,0 0-2-16,6 1 1 0,3 4 1 0,-3 0 0 15,4 1-2-15,-10 4 2 0,-7-2-2 16,-3 3 1-16,-3 1 0 0,-7-1-1 16,1 3-1-16,-7-1 4 0,0-2 0 15,-7 2 2-15,-6-1 4 0,-3-3 2 16,-3 1 2-16,-7 0 2 0,1-1-2 15,-1 4-1-15,0-2 0 0,-3 5-5 0,10-1-7 16,-4-4-8-16,1 2-22 0,2-10-48 16,1 4-45-16,6-1-143 0,7-6-193 15,-1-8-428-15</inkml:trace>
  <inkml:trace contextRef="#ctx1" brushRef="#br0">5941 12012 0</inkml:trace>
  <inkml:trace contextRef="#ctx0" brushRef="#br0" timeOffset="6207.093">21661 7348 325 0,'4'10'74'0,"2"0"3"16,-3 2-45-16,4 5-9 0,-1-8-4 16,1 11 2-16,-1-4 7 0,-3 0 4 15,1-3 3-15,-1 6 4 0,3 3 2 16,4 1 2-16,-4-4-1 0,4 7-3 0,-4-12-4 16,1-1-5-16,-7 0-3 0,0 0-3 15,0-2 0-15,-3-1 2 0,3-2 0 16,-4 0 4-16,1 2 2 0,0-1-1 15,0 1 1-15,-4-2-2 0,1-5-1 16,-4 0-2-16,1-3-2 0,-1-4-2 16,0-1-2-16,-3-3-1 0,0-2-2 15,1 0 1-15,-4-1 0 0,-1 2 0 16,-2-1 1-16,6 2 0 0,-3 1 0 0,3 3 2 16,0 0-2-16,1 0-2 0,-5 2 0 15,-2-1-1-15,3-2-4 0,0 3 0 16,0-1-2-16,0 3-2 0,3 0 1 15,3 0-2-15,-3 2-1 0,0-1 2 16,4 1-1-16,2 0 0 0,-2-2 0 16,-1 0 0-16,0 1-1 0,-2-1 1 15,-5 2-3-15,5 3 0 0,2-1 1 0,0 4-2 16,4-1 0-16,-4-2 1 0,0 0 1 16,1-5-1-16,-4 1 2 0,3-1-2 15,-3-1 0-15,4-1 0 0,2 2 0 16,-2 0-1-16,-1 2 0 0,0-2-1 15,-3 1-1-15,1 2 0 0,-1 2-1 16,3 0-1-16,-6-2 1 0,6-3 0 16,-3 3-2-16,1-1 3 0,-5-4 1 15,8 2-1-15,-4-1 1 0,3-1-2 0,1 2 0 16,-1-1 2-16,0-3-1 0,4 4-2 16,-4 0 1-16,1 0-1 0,-1 0 0 15,-6 0 2-15,6 2-2 0,-3 1-2 16,0-1 3-16,1 1-1 0,2-5 0 15,-3 2 1-15,0 0-1 0,-3-4 0 16,3-1 1-16,-9-2 0 0,6 3-2 16,-1-1 2-16,1 1 0 0,3 3 0 0,4 1-1 15,-4 5 1-15,7 1-1 0,-7-1 1 16,3 1-1-16,4 2-1 0,-4 0 2 16,0 2-1-16,1-2-1 0,-1-3 2 15,0-2-1-15,-3-3-1 0,-3-3 1 16,0 3-1-16,0-2 1 0,-3 1 2 15,3 1-2-15,0 1 0 0,0 1 1 16,3 1-1-16,-7 0 0 0,7 2 0 0,-3 2 1 16,2 1-3-16,-4 0 3 0,-1 0 0 15,-2-3-1-15,2-1-1 0,4 1 2 16,-1-1-3-16,2 2 2 0,1 0 0 16,-5 1-1-16,-1-4 3 0,-2 0 0 15,-2-3-3-15,-4-1 4 0,3-4-1 16,-4 0-3-16,3-1 3 0,-1-4-1 15,3 3-3-15,2 1 3 0,-3-2-1 0,2 5 0 16,1 3 0-16,-2-3 1 0,-1-1-3 16,0 3 4-16,6 2-1 0,-1 1-2 15,-4-4 2-15,-1 1-1 0,2 4-1 16,-6 0 2-16,-1-4-2 0,2-1 0 16,0-1 2-16,-1 3-1 0,3-2-1 15,-6-3 2-15,2 2-1 0,0 5 0 16,0-1 1-16,-1 1-1 0,1-2-2 15,3 6 4-15,-3 1-2 0,-2-1 0 0,2 4 0 16,2-2 1-16,-5 0-1 0,1 0 1 16,1-3-1-16,1 0-1 0,-2 3 2 15,2 0-1-15,-3 0-2 0,-4-5 3 16,4 8-1-16,3-6-1 0,-1 2 2 16,2-3 0-16,-5 4-1 0,2 0 1 15,-4-1 0-15,-9-2-3 0,2-2 4 16,5 3-3-16,-5-2 0 0,4 0 1 0,4 3 0 15,0-1-2-15,0-1 3 0,2-2 0 16,-3 2-1-16,-2 0 1 0,-2-3 0 16,4 2-2-16,-2 4 3 0,5 0-3 15,-4 1 0-15,2-3 1 0,-3 0-1 16,-3-4 0-16,0 1 1 0,4-4 0 16,-9 4 0-16,4-5-1 0,-3 2 0 15,2-1 0-15,-4 4 3 0,7-5-2 0,-6 2-1 16,1-1 0-16,1 1 2 0,3-5-2 15,-4 3 2-15,4-1-2 0,1 3 0 16,2 2 2-16,0-1-1 0,-4-1 0 16,0 3 1-16,-1-3-1 0,-4 0 0 15,-1-1 0-15,2-2-2 0,-2-1 0 16,-1-4 1-16,1 0 0 0,-4 2-2 16,3-5 2-16,-9-1 0 0,12 4 0 15,-8 0 1-15,6-1 0 0,-10 1-1 0,7 3 3 16,-5 3-1-16,-1-6-1 0,-4 3 2 15,9-1-2-15,1 6-1 0,-5-8 2 16,-1-4-3-16,4 0 1 0,-3-1 1 16,2-2-1-16,-5 2 0 0,7 2 2 15,-4 1-2-15,0 2 1 0,-6 0 1 16,8 2-2-16,-2 3 0 0,1-4 3 16,2 2-2-16,4 2 0 0,-4-2-1 0,1-1 3 15,-1 3-3-15,-2-2 2 0,-4 0-1 16,3 4-1-16,0 1 3 0,4 3-2 15,-1 0 0-15,1 2 1 0,-1-2-2 16,4 2 0-16,-3-5 2 0,-4 3-3 16,3-1 1-16,1-2 2 0,3 1 0 15,-1 1-2-15,4 3 3 0,0 0-2 16,0-2 1-16,3 3 1 0,-3 1-2 0,0-7-1 16,-3 1 2-16,3 1-2 0,0-1 0 15,0-1 1-15,3-4-1 0,-3 0 1 16,0 4 1-16,-4-3 0 0,-5 0-1 15,5-2 1-15,1 2-1 0,-3 1 0 16,5-3 0-16,5 1-1 0,-11-1-1 16,7 0 2-16,0-1-1 0,0 4 1 15,-3-4 1-15,3 2-2 0,-2-1 0 0,0 1 3 16,1-1-1-16,2 2-1 0,2 1 1 16,-3-1-2-16,2 0 1 0,1 3 1 15,-3-4-2-15,1 1-1 0,6 2 3 16,-2-3-1-16,-6-1 0 0,5 1 1 15,0 0-2-15,6 3 1 0,-4-1 2 16,4 2-1-16,1 2-3 0,-8 1 3 16,-3-1-2-16,7 1 2 0,5 3-1 0,-7-2-1 15,6 0 0-15,-3 3 3 0,4-1-3 16,-1 1 1-16,3-1 1 0,1 1-1 16,2 2 0-16,-2-1 0 0,-1-1 1 15,1 1-1-15,4 0 1 0,-3-3-1 16,3-2-1-16,-1-3 1 0,-2 0 0 15,-3 0-1-15,3-2 2 0,-5-1-1 16,5-3-2-16,0-3 3 0,-3 1-2 16,-2-3 0-16,5 0 0 0,-2 4 1 0,2 1-2 15,5 0 1-15,3-1 0 0,-3 4 2 16,6 1 0-16,-2-1 0 0,-1 3-2 16,0-1 3-16,0-1-1 0,-2 2-2 15,4-2 1-15,1-1 0 0,-3 1-2 16,4-1 2-16,-4-2-1 0,-5 1 0 15,5-1 2-15,2 0 0 0,-7 0-2 16,3 2 3-16,4 3-1 0,-2 0-2 0,0-2 3 16,4 2-2-16,-3 2-1 0,6 0 3 15,-1 1-3-15,-1-2 0 0,3 1 2 16,-1 0-1-16,-2 1-1 0,1-2 1 16,-1 3-1-16,0-1 1 0,2 0 1 15,-1-3 0-15,-4 2-1 0,4-1 1 16,1-1 0-16,1 3-1 0,0-3 0 0,0 2 0 15,3 0-2-15,1-2 2 0,1 1-1 16,0 1 0-16,0-2 2 0,0 2-1 16,-2-4-1-16,2 2 2 0,0-2-1 15,3 4 0-15,-3-4 0 0,2 4-1 16,-4 0 1-16,-1 1 1 0,-2-2-1 16,-5 4 0-16,0-2 0 0,4 4 1 15,1-1-1-15,2 1 0 0,4-1-1 16,1-1 1-16,1 0 0 0,-3-4 1 0,0-1-2 15,2 2 1-15,-6 0 1 0,1-2-2 16,3 0 3-16,-2 1-3 0,1 4-1 16,2 3 3-16,-2 3-2 0,0 1 0 15,0-3 1-15,-4-1 0 0,2 5 0 16,1-8 2-16,-1 5-2 0,-2-1 0 16,5-7 1-16,-3 3 0 0,-2-5-2 15,3 1 1-15,0 1-1 0,1-2 0 0,2 0 1 16,-1 0-1-16,-1 2-1 15,2-6 2-15,1 1 0 0,-6 3-2 0,0-1 3 16,2-1 0-16,0 5-3 0,1-3 3 16,2 2-1-16,2 3 0 0,1-4 2 15,-6 4-3-15,3-2 0 0,1-3 2 16,-2-1 0-16,-3 2-2 0,4-2 1 16,-2-3 0-16,-3-4-1 0,4-1 1 15,0-1 0-15,-1 2 0 0,-1 0 1 0,2 2-1 16,0-1-1-16,0 2 3 0,1 0-2 15,2 4 0-15,2 2 0 0,-2-4 0 16,-3 2 0-16,4-1 0 0,-3 7-1 16,1-4 0-16,-2-1 1 0,3-3 0 15,0 8-2-15,-3-7 2 0,0 2-1 16,5 0 2-16,-5-1-1 0,1-1 0 16,1 1 0-16,3 2 2 0,-2 2-2 0,1 4-1 15,1-7 1-15,-5 5 2 0,0 0-2 16,-1-5 0-16,-6-2 0 0,4-1 1 15,-2-2 0-15,-3-6-2 0,1 1 0 16,4-6 0-16,-2-7 1 0,5 1-2 16,3-2-8-16,5-8-11 0,4-5-20 15,-3-2-42-15,6-6-50 0,4-3-128 16,7 9-181-16,-4 4-386 0</inkml:trace>
  <inkml:trace contextRef="#ctx0" brushRef="#br0" timeOffset="7740.994">14939 8730 431 0,'0'0'137'0,"-3"-3"13"15,0-2-13-15,-1-3-40 0,1-3-20 16,-3-2-11-16,2-5-12 0,-2-8-8 16,0-1-9-16,-1 0-8 0,1-5-3 15,2-2-2-15,-2 0-2 0,3 2 4 16,-4-2 1-16,4 2-2 0,3 3 1 16,3 3-3-16,1 2-4 0,-1 2-3 0,6 4-3 15,1 5-5-15,0 3 0 0,-1 4-3 16,4 4-3-16,3 1 3 0,-3 1-2 15,3 3 0-15,4 5 2 0,-1 6 0 16,-3 3-1-16,3 5 0 0,-2 5 0 16,-5 1-3-16,1 1 1 0,3 3-2 15,-9-5-1-15,-1-4 2 0,-3-2-1 16,1-2-2-16,-1-3 4 0,0 0-2 0,-3 3 1 16,0-1 3-16,0-7 1 0,0-3 1 15,0-4 4-15,-3-4 1 0,0 0 0 16,3-4 1-16,0 1-1 0,-7-2-1 15,4 1 0-15,0-3-2 0,0-3-2 16,-4-1 1-16,7-6-3 0,-3 0-2 16,6 0 2-16,-3-1-2 0,0-4-2 15,3 2 2-15,4 1-1 0,-1-2-1 0,1 0 1 16,2 2 0-16,1-2-1 0,-4 2 1 16,7 3 0-16,0 1-1 0,3 4 0 15,0 4 1-15,0 3-2 0,-3 0 3 16,-3 4-1-16,3 2 1 0,-3 6 4 15,2 2-1-15,1 7 1 0,-3 7 0 16,-4-1-1-16,1 6-1 0,-4 3 0 16,0-1-2-16,4-6-2 0,-4 6-2 0,0-9-6 15,4-1-9-15,-1-1-7 0,0-1-12 16,-2-8-24-16,2 0-25 0,-3-9-28 16,1-2-30-16,2-2-14 0,7 1-66 15,3-1-115-15,6 1-196 0</inkml:trace>
  <inkml:trace contextRef="#ctx0" brushRef="#br0" timeOffset="8391.58">15789 8561 379 0,'-12'-21'122'0,"-2"4"18"0,-4-1-20 16,-1-1-16-16,-2-2-5 0,0 3-7 0,3 2-8 16,-1 5-14-16,0 6-14 0,-1 5-14 15,4 1-14-15,0 12-9 0,3 3-4 16,1 9-4-16,2 0-3 0,3 1 0 16,4-5-1-16,0 3-1 0,3 2 4 15,3 0 1-15,4-1 1 0,-1-1 1 16,7-1-3-16,-3-7-2 0,3-3 0 15,-1-7-3-15,1-1-2 0,0-5 2 0,-3-3-1 16,-1-2 0-16,1-1 1 16,1-7 0-16,-1 2-1 0,-2-6 2 15,-1 1-3-15,-1-3-1 0,-1 5 2 0,0-11-2 16,1 6-1-16,2 1 1 0,-1 1-1 16,2 2 0-16,1 9 1 0,-4-1-2 15,2 7 0-15,2-3 1 0,-5 6 0 16,1 5-2-16,2 5 2 0,-1 5 1 15,1 1-2-15,-2 4 2 0,1 1-1 16,-1 0-1-16,-1 0 3 0,0-1-1 0,-2-4-3 16,2-4 3-16,-2-4-2 0,0-5-1 15,0-1 1-15,1-3 0 0,-3-2-2 16,3-2 3-16,-1-1 0 0,-2-4-1 16,3-2 3-16,0 1 1 0,0-7-2 15,-1-1 3-15,2-3-1 0,-2 4-1 16,0-4 1-16,0 3 1 0,1 3 0 0,4 5 6 15,0 0 1-15,-2 6 1 0,4 2 5 16,3 0 2-16,-4 2-1 0,1 3 3 16,4 0-4-16,-2 4-1 0,1 3-1 15,4 0-3-15,-1 3-4 0,-1 1-1 16,4 0-3-16,-1 3-4 0,0-1-5 16,4 5-9-16,2-2-16 0,0 6-16 15,-3-5-29-15,-3 1-34 0,-4-7-30 0,-1-3-26 16,-3-13-79-16,3 0-123 0,0-5-239 15</inkml:trace>
  <inkml:trace contextRef="#ctx0" brushRef="#br0" timeOffset="8622.962">16397 8954 579 0,'13'9'152'0,"1"3"7"0,1-8-40 0,-4 1-54 15,-1-5-22-15,-4-1-10 0,-4-7-5 16,0-7-2-16,-2-3-6 0,-2-9-7 15,-3-8-6-15,-5-5-7 0,-2-7-4 16,-1-9-2-16,-7-1-3 0,3 3-1 16,-3-6 1-16,4 7-6 0,2 3-6 15,4 7-5-15,2-1-5 0,5 10-9 0,1 7-11 16,2 6-11-16,3 7-7 0,-1 9-3 16,3 5-4-16,3 3-7 0,2 5-13 15,-2 3-22-15,1 4-52 0,3 1-105 16</inkml:trace>
  <inkml:trace contextRef="#ctx0" brushRef="#br0" timeOffset="8836.39">16507 8569 367 0,'4'-1'112'0,"1"2"13"0,-5-2-31 16,0-7-10-16,-5 3-4 0,-3-3-4 15,-5-4-8-15,-1 0-5 0,-7 2-10 16,-5 7-10-16,-3 4-10 0,0-1-8 16,0 7-11-16,2 4-12 0,-2 0-22 0,0-1-24 15,-1 1-29-15,1 0-32 0,0-2-76 16,8-1-113-16,6 1-227 0</inkml:trace>
  <inkml:trace contextRef="#ctx0" brushRef="#br0" timeOffset="9084.909">16635 8844 436 0,'0'-1'126'0,"5"-12"12"0,-6-2 1 15,-1-4-53-15,-1-2-24 0,-1 2-6 16,-2 3-4-16,3-7-7 0,-5 1-12 16,3-2-23-16,-5-4-26 0,1 1-19 0,-3 1-22 15,4 4-26-15,2 2-26 0,-1 6-61 16,1 6-95-16,4 3-182 0</inkml:trace>
  <inkml:trace contextRef="#ctx0" brushRef="#br0" timeOffset="9442.952">16914 8471 512 0,'0'-10'136'15,"-2"6"13"-15,-1 5-57 0,1-1-22 0,-1-5-11 16,0 9-2-16,0 4-9 0,-1 1-14 0,0 1-12 15,-1-2-10-15,2 0-7 0,1 0-2 16,2-1-3-16,0-1-3 0,2 0 1 16,2 4 1-16,6-2-2 0,3 0 1 15,0 3-1-15,3-1 1 0,-2 3 4 16,-1 6 2-16,-8 7 1 0,0 0 7 16,-5 3 4-16,-2 0 6 0,-3 0 3 15,-4-5-1-15,-6-2-1 0,-6-2-1 16,0-3-7-16,-4-7-7 0,1-5-3 15,3 0-9-15,0-4-9 0,1-1-14 0,6-8-17 16,-1-3-20-16,6-5-28 0,9-7-26 16,3 1-73-16,3 1-106 0,19 3-218 15</inkml:trace>
  <inkml:trace contextRef="#ctx0" brushRef="#br0" timeOffset="10293.677">17339 8497 498 0,'-4'-5'144'0,"3"-6"14"16,-2 0-33-16,-5-4-36 0,-7 2-19 16,-1 0-7-16,-2 8-9 0,-3 1-13 15,-3 4-11-15,3 1-11 0,0 7-10 0,4-1-2 16,-1-1-5-16,2 2 0 0,1 3 0 15,6-2-1-15,2 2-1 0,7 6 2 16,3 1-1-16,6 0-1 0,0 3 1 16,9 6 0-16,1-3-2 0,2 5 3 15,3 7 0-15,2-1 2 0,-5-3 2 16,-5 4 3-16,-5-7 0 0,-6 1 5 16,-5 1-1-16,-5-4-1 0,-4-3-1 0,-9 2-1 15,-3-8-5-15,-5-6 1 0,4 1-4 16,-1-8-3-16,1-2-4 0,2-3-4 15,3-1-7-15,-1-11-5 0,2 0-17 16,11-3-17-16,5-3-17 0,2-2-16 16,2 3-14-16,13 0-7 0,0 2-6 15,6 2 3-15,6 5 5 0,1 4 10 16,9-3 13-16,1 4 19 0,2-5 13 16,-5-3 14-16,7 1 17 0,-4-3 16 0,3-3 15 15,-7 0 14-15,-1-2 7 0,-6 0 8 16,-6 2 7-16,-7 4 4 0,-2 2 4 15,1 3 6-15,-7 1 1 0,0 0 0 16,-5 1 2-16,0-5-1 0,-1 0-3 16,-2 4-2-16,-2-8-4 0,0-3-5 15,-2 3-1-15,-3-2-4 0,-2-2-4 16,-1 2-1-16,-5 8-6 0,-1 6-4 0,-1 2 0 16,-4 8-4-16,-7 7-3 0,4 3-3 15,-5 4-3-15,0 6-1 0,2 0 0 16,8 11-1-16,1-2-2 0,10 7 1 15,1-3 1-15,6-4 0 0,1-3 2 16,0-8-2-16,6-7-2 0,4-8 1 16,1-6 1-16,2-5-4 0,6 0 1 0,7-5-3 15,1-7-1-15,1-6 0 0,7-5-2 16,-6-7-3-16,-5-2 1 0,-1 3-1 16,-4-2-1-16,-6 7 2 0,-3 3-2 15,-2 0-1-15,0 2 3 0,0 1-1 16,-3 0-2-16,0 7 2 0,-1 5 0 15,1 1-1-15,-2 5 1 0,-1 0 0 16,-2-2-1-16,3 4 2 0,-4 1 1 16,2 0-1-16,-4 7 4 0,3 1 1 15,3 4 0-15,2 1 3 0,-3 3 1 0,2-3 1 16,1 7 3-16,0-6-2 0,-2 1 1 16,1-5 2-16,2 5-2 0,2-5-2 15,2 4 0-15,1 3-3 0,2-3-2 16,-2 1 0-16,-1-2-9 0,-1-6-27 15,3-7-39-15,9-3-34 0,6-7-144 16,2-7-179-16,2-4-410 0</inkml:trace>
  <inkml:trace contextRef="#ctx0" brushRef="#br0" timeOffset="-67767.964">7228 6251 145 0,'-3'-3'60'0,"3"0"10"0,-6 0 6 16,2-4-6-16,-2 4-3 0,3 0-1 0,0-1-2 15,-1 1-2-15,1 0-2 0,3 3-2 16,-3 0-5-16,3 3-3 0,0-3-4 16,-3 10-4-16,6-4-5 0,-3 4-5 15,0 0-4-15,-3 6-3 0,6 0-4 16,-3 0-2-16,0 3 0 0,0 0 0 15,3 7 0-15,-3 0 0 0,3 6 1 0,1-3-2 16,-4 0 0-16,3-6-2 16,0 6-3-16,-3-4-3 0,3 1-3 0,-3-3-1 15,3-1-9-15,1-9-20 0,-1-7-28 16,-3 1-41-16,0-4-99 0,-3-3-140 16,-1-6-312-16</inkml:trace>
  <inkml:trace contextRef="#ctx0" brushRef="#br0" timeOffset="-66850.416">7306 6322 299 0,'0'-3'108'16,"-7"3"13"-16,7 0 3 0,0-7-32 16,0 4-13-16,-3 0-9 0,3-4-9 15,-3 1-9-15,3 3-9 0,-4-4-5 0,4-2-7 16,-3 2-3-16,6 1-1 0,-3-4-2 15,4 1-3-15,-8 2-2 0,8-3-3 16,-4 1-4-16,6 2 0 0,1 1-6 16,2-1-3-16,1 1-1 0,3 0-1 15,3 2-2-15,0 1 2 0,0 3-3 16,3 0-1-16,1 0 2 0,-4 3 0 16,3 7-3-16,-6 0 2 0,3 3-1 0,-3 3-1 15,-3 3 2-15,-1-3 0 0,-6 7-1 16,1-1 2-16,-4 4-1 0,0 0 1 15,-4 6 0-15,1 0 1 0,-3 3-2 16,-1-3 2-16,-2 4 0 0,-1-7-1 16,-6 0 3-16,3 0 0 0,0-4 0 15,-3-2 4-15,0-4 1 0,0-3 0 16,3 0 3-16,-3-6 1 0,3 0 1 0,3-4 2 16,-2-3 2-16,5-3 0 0,4 4 4 15,0-4 1-15,-1-4 1 0,1 1 3 16,6 0 1-16,1 0-1 0,-1-4 0 15,-3 1-2-15,0-1-4 0,10 1-1 16,2 3-4-16,4 0-3 0,7-1-1 16,-4 1-1-16,-3 0-2 0,4 0 0 15,-1 0 0-15,0-1-1 0,4 1 1 0,-1 3-3 16,-5 3-1-16,-1-3 1 0,0 4 0 16,0-1-3-16,-3 0-3 0,3 3-14 15,-7 1-14-15,4-4-48 0,-3-3-47 16,0 3-127-16,-10 0-176 0,0-3-393 15</inkml:trace>
  <inkml:trace contextRef="#ctx0" brushRef="#br0" timeOffset="-65666.58">7862 6161 504 0,'-16'-10'155'0,"3"1"11"0,4-1-49 16,-4 7-21-16,-3 3-20 0,3 3-15 16,0 0-19-16,0 1-14 0,4 2-10 15,2 0-7-15,-3-2-6 0,1 2 0 0,-1 4-4 16,0-4 0-16,1 1 1 0,2 2-1 15,7-2-1-15,0-1 1 0,4 4 0 16,2-1-1-16,7-2 1 0,-3 3 0 16,6-1-1-16,-3 1 2 0,6 3-2 15,-3-4 0-15,3 4 0 0,4 3 1 16,-1 0-2-16,-2-3 1 0,-1 3 0 16,3 4-1-16,-5-1 0 0,-5 0 1 15,1 7-2-15,0 0 2 0,-6-7 0 0,-7 4-1 16,6-4 1-16,-3 3 0 0,-6-2 0 15,-3-1 1-15,6-6-1 0,-10 0 0 16,0-7 1-16,-3-3 1 0,1 1 1 16,-5-1 4-16,5-3 3 0,-5 0 3 15,-2 0 4-15,3-3 2 0,-3 3 0 16,6-4 0-16,-3 1-2 0,3 3-4 16,3-3-2-16,1 0-3 0,2-4-3 0,1 4 0 15,-1 0-2-15,4-4-2 0,3 4 0 16,-3-6 1-16,3-1-2 0,0 3 0 15,0 1 1-15,3-7-1 0,0 7 1 16,1-4 0-16,-4 0-1 0,3 1 1 16,0-1-1-16,-3 4 0 0,3-4 1 15,-3-3-2-15,3 0 1 0,4 0 1 16,2 4-1-16,-2-4 0 0,6 6 1 16,0-2-2-16,0-1 1 0,-4-3 1 0,7 4-1 15,-3-1-2-15,-3-3 3 0,-1 3-1 16,1 1-1-16,-3 2 1 0,2-5 0 15,1 5-1-15,3 1 2 0,-7-4-1 16,7 0 0-16,-6 4 1 0,-7-4 0 16,6 1-2-16,4-1 2 0,-4 0 0 15,-12 1-1-15,6-1 1 0,3-3-1 16,0 0-2-16,-6 0 2 0,0-3 3 0,-1 7 1 16,1-4 6-16,-3 0 3 0,-4 3 4 15,-3 4 7-15,0-4 3 0,-6 4 1 16,6 6 1-16,-3 0 0 0,0-3-5 15,0 6-2-15,3 0-6 0,3 3-3 16,1-2-2-16,2 2-8 0,7-6-21 16,0 0-44-16,0 0-59 0,3-6-129 0,-3 2-185 15,7 1-424-15</inkml:trace>
  <inkml:trace contextRef="#ctx0" brushRef="#br0" timeOffset="-55134.73">16058 11000 433 0,'0'3'134'15,"0"-3"11"-15,-4-3-35 0,4-3-19 16,0-6-11-16,-1-4-12 0,1-5-11 15,-5-4-8-15,2-11-8 0,1 1-7 16,-4-2-5-16,-2-3-6 0,1 1-3 16,-1 5-3-16,0 0-3 0,0-1-5 15,2 8-1-15,-1 1-3 0,5 7-8 16,-2 3-16-16,2 4-22 0,0-1-30 16,-1 4-32-16,3 6-37 0,-3-6-58 0,-3 5-105 15,2 2-185-15</inkml:trace>
  <inkml:trace contextRef="#ctx0" brushRef="#br0" timeOffset="-54454.547">16140 10630 305 0,'-2'0'114'0,"0"0"16"15,2 3 7-15,0-4-29 0,5 1-10 16,-3-2-7-16,-2 0-7 0,3-2-6 16,-3-3-12-16,0-6-9 0,-2-1-7 15,1-2-8-15,1 6-9 0,-2-3-7 16,4 4-7-16,4-1-5 0,-1-1-2 15,2-4-5-15,1 5-3 0,0 4 0 16,6-2-2-16,2 5-1 0,0 0 0 0,4 3 0 16,-6 0-2-16,1 0 2 0,-1 0 0 15,2 6-2-15,2 5 2 0,-2 4-1 16,0 7-1-16,-6 4 2 0,-4 0-2 16,-6 4-2-16,-3 1 0 0,-2 1-1 15,-6-1 0-15,-4 1 0 0,1-2 0 16,3 3 0-16,-6-3 3 0,3-6 0 15,1 2 0-15,0-7 2 0,0-1 1 16,4-7 2-16,2 0 3 0,2-2 4 0,1-5 2 16,2-2 6-16,2-2 4 0,3 0 2 15,2-3 6-15,3-5 1 0,0 0-2 16,5-2 2-16,0 2-2 0,1 2-4 16,4 1-5-16,3 1-5 0,5 1-6 15,-4 3 0-15,6-3-2 0,-6 3-7 16,1 0-12-16,-7 2-19 0,0-4-39 15,-6 4-48-15,-4-7 13 0,-3 3-157 0,-3-4-169 16,-1-1-354-16</inkml:trace>
  <inkml:trace contextRef="#ctx0" brushRef="#br0" timeOffset="-53670.644">16680 10394 463 0,'-11'-2'134'0,"-2"2"8"0,-4 2-52 15,-3 1-18-15,-1 2-12 0,-1-1-11 16,4 1-13-16,2 5-12 0,0-2-5 16,3-2-8-16,3 2-3 0,1 2-3 0,4-5-1 15,3 1-3-15,1-1 1 0,1-2 0 16,1-4-2-16,6 7 2 0,6-3 1 15,1 5-2-15,9 0 4 0,4 4-1 16,2-1 1-16,-2 7 3 0,4-2-1 16,-4 5-1-16,-1 1 2 0,1 6-3 15,-6-3-2-15,-3 3 3 0,-5-1-1 16,-10-1 0-16,-1-4 3 0,-4 7-1 0,-3 3 0 16,-1-3 2-16,-10-3-2 0,0-2-1 15,-5-9-1-15,1-9-2 0,-1 2-1 16,4-1 2-16,-3-6 1 0,6-1-1 15,-4 0 2-15,2 0 1 0,2-9 1 16,2-1-1-16,4-8 0 0,7-4-3 16,2-2 1-16,3 1-2 0,4-8-2 15,3 4 0-15,7-2 0 0,1-1-2 16,0-1 2-16,0-1 0 0,1 1-2 0,-2-2 1 16,-6 0 1-16,1-2-2 0,0 4 2 15,-5-2-1-15,-9 7-1 0,1-1 2 16,-5 1-1-16,-7 5 0 0,1 6 1 15,0 7 0-15,-4 8-2 0,4 0 5 16,-3 7-9-16,-1 6-18 0,1-2-26 16,4 3-40-16,0 1-45 0,4-5-53 15,-4-9-122-15,-1 1-212 0</inkml:trace>
  <inkml:trace contextRef="#ctx0" brushRef="#br0" timeOffset="-53268.715">17223 10667 575 0,'1'0'169'0,"-1"0"15"0,0-5-52 15,-3 0-26-15,-2 1-19 0,-3-1-8 16,-1-3-15-16,-4-2-13 0,0 2-12 15,0 6-11-15,2 2-8 0,-7 0-2 0,4 4-4 16,-3 8-5-16,0 0-2 0,-7-4-2 16,7 0-3-16,0-2 2 0,-1-3-1 15,7 4-6-15,6-6-8 0,0-1-29 16,5-3-32-16,3 2-45 0,5-3-112 16,2-4-162-16,0 4-341 0</inkml:trace>
  <inkml:trace contextRef="#ctx0" brushRef="#br0" timeOffset="-52552.631">17393 10363 531 0,'-1'-3'149'16,"4"0"8"-16,-6-2-58 0,3 5-22 16,0 3-16-16,0 2-13 0,3 0-9 15,-3-1-9-15,0 8-9 0,0-1-3 16,0 2-2-16,0 6-1 0,-2 0 4 0,6 2 1 16,-3 5 2-16,2 5 3 0,4-1 0 15,-2 7 1-15,4 0 1 0,-2 0-2 16,-2-1-5-16,1-3-4 0,0-5-2 15,1-1-5-15,3-6-5 0,2-5-11 16,-4-8-23-16,2-8-27 0,0 0-34 16,3-8-39-16,1-5-88 0,1-5-137 15,-1-1-269-15</inkml:trace>
  <inkml:trace contextRef="#ctx0" brushRef="#br0" timeOffset="-52018.06">17635 10487 463 0,'-2'-7'138'0,"4"-1"12"16,-2-3-45-16,-2-3-16 0,2-2-7 0,0 1-7 15,3 1-11-15,2 1-9 0,-2 0-9 16,1 2-9-16,2-1-6 0,-1-1-8 16,5 1-7-16,2 0-4 0,5 3-3 15,0 1-3-15,3 3 0 0,-1 3-1 16,0 2-1-16,-1 3 2 0,-2 4-1 15,-2 4-1-15,-2 7 2 0,-6 3-2 16,-1 4-1-16,-3 8 0 0,-2-3-1 0,-4 6-2 16,0-3 2-16,-3 3-2 0,-4-4-1 15,-5 7 2-15,1-7 0 0,-1 0-2 16,-2 0 3-16,-1-6-2 0,5-4-1 16,-1-2 2-16,1-6 0 0,4-4 4 15,8 3 6-15,2-2 6 0,0-5 4 16,2 1 9-16,4-6 2 0,-1-1 4 15,3-4 0-15,5-3-1 0,2-1-3 0,2 0-1 16,6 5-6-16,-2 0-5 0,-2 1-1 16,0 2-4-16,1 0-5 0,-2-2 0 15,-1 2-10-15,-1-1-20 0,0-2-26 16,-6-4-59-16,-5 2-38 0,-5-1-121 16,-3-4-182-16,1-1-368 0</inkml:trace>
  <inkml:trace contextRef="#ctx0" brushRef="#br0" timeOffset="-51418.66">18240 10792 391 0,'-2'4'123'0,"-1"-3"11"16,1-2-29-16,1-1-17 0,-1-6-5 15,4-2-7-15,-2-1-7 0,1-2-7 16,3-3-5-16,-1-3-8 0,2 0-5 0,1-6-9 16,-1 0-8-16,3-3-5 0,2 6-6 15,-2-6-5-15,0 3-1 0,0-1-1 16,0-3-3-16,-2 2 4 0,4-5 1 15,1-1 0-15,0 3 3 0,2 4-1 16,-1-3-2-16,-4 3 1 0,-2 5-1 16,1 7-3-16,-4-2 1 0,0 5-1 15,-1 4-1-15,-2 1 1 0,0 1 1 16,-8 2-2-16,0 1 1 0,-2 2-2 0,-1 3-1 16,-1 1 1-16,3-3-2 0,-1 4-3 15,-4-3 2-15,-3 2-2 0,-2-2-1 16,0 3 2-16,-4 0-3 0,-1-1-6 15,2-4-3-15,2 4-9 0,3-1-14 16,2-1-16-16,7-1-18 0,-2 2-16 16,6 1-16-16,-3 0-23 0,7 1-17 15,2 2-57-15,4-1-94 0,10 1-196 0</inkml:trace>
  <inkml:trace contextRef="#ctx0" brushRef="#br0" timeOffset="-51124.446">18457 10532 497 0,'5'-2'147'0,"-5"-3"12"15,-5-6-48-15,-1 8-15 0,-2 0-11 16,-2-5-8-16,-4 8-8 0,-1 0-10 15,1 3-10-15,-6 0-6 0,-2-9-11 16,1-2-8-16,-2 8-5 0,-2-5-6 16,0 0-4-16,-4 7-3 0,4-2-2 0,4 8-3 15,-7 0 2-15,4 1-2 0,5-4-4 16,-4 0-5-16,1-3-21 0,9-4-25 16,2 2-27-16,3-3-36 0,8-2-60 15,-2 0-34-15,2-9-113 0,5-6-175 16</inkml:trace>
  <inkml:trace contextRef="#ctx0" brushRef="#br0" timeOffset="-50314.612">19098 10424 422 0,'6'8'134'16,"1"2"14"-16,-6-2-30 0,-1-3-18 15,0 1-9-15,-5-4-6 0,1 1-10 0,-9-1-9 16,-5 6-9-16,2-2-9 0,-3 0-10 15,-1 1-6-15,3-1-7 0,2-6-6 16,-7 2-5-16,2 0-3 0,1-2-4 16,-4 0 0-16,-1-2-2 0,8-1-4 15,-6-4 2-15,2 1-2 0,6 1-2 16,3 0 3-16,1 7-2 0,3-9 0 0,1 7-1 16,1 0-6-16,2-1-10 0,1-4-11 15,4 2-14-15,-4-2-12 0,6 0-10 16,5 5-9-16,1-2-5 0,4 1 0 15,-1-2-1-15,2 4-1 0,-4 2 0 16,2 5-2-16,-2-3-8 0,2 0-19 16,3 2-11-16,-3 1-50 0,0 1-85 15</inkml:trace>
  <inkml:trace contextRef="#ctx0" brushRef="#br0" timeOffset="-50070.265">19099 10630 379 0,'2'0'125'15,"-2"2"10"-15,0-4-19 0,-3-1-21 0,-4 0-8 16,-4-2-4-16,-8-3-6 0,1 4-7 16,-1 1-2-16,-2 3-8 0,1 5-10 15,1 2-7-15,1 4-10 0,-1 0-11 16,-5-1-7-16,3 1-5 0,5-1-8 15,-2-2-12-15,4-4-24 0,6 1-29 16,-2-5-29-16,2 0-37 0,8-5-84 16,6 1-127-16,6 2-248 0</inkml:trace>
  <inkml:trace contextRef="#ctx0" brushRef="#br0" timeOffset="-49537.688">19719 10807 429 0,'-2'13'141'16,"1"-2"16"-16,-4 0-33 0,2 1-11 15,-1-8-6-15,0-2-10 0,-3-2-12 16,4-3-9-16,0-7-10 0,-4-6-8 16,4-6-9-16,-2-6-9 0,-3-7-4 15,2-4-4-15,1-1-4 0,-1-2-2 16,1-4-2-16,0-3-4 0,0-1 1 15,0 1-3-15,2-1-3 0,3 6-1 0,0 7-4 16,3 10-3-16,2 8 3 0,5 2-8 16,1 9-9-16,-1 7-18 0,-1 1-30 15,4 3-50-15,-5 7 44 0,2 7-199 16,-5 3-182-16,-2 5-407 0</inkml:trace>
  <inkml:trace contextRef="#ctx0" brushRef="#br0" timeOffset="-44344.576">13114 11010 359 0,'10'8'121'0,"-1"-7"7"16,-1 3 5-16,4-4-54 0,-1-4-20 16,2 1-12-16,1-2-12 0,-1-4-11 15,2 2-6-15,-3-6-8 0,3 0-6 0,-5 1 0 16,-4-3-3-16,0-1 2 0,-2 2 1 15,0-3 1-15,-4 1 3 0,-1 0 6 16,-2-1 4-16,3-3 3 0,-5 4 8 16,-6-2 0-16,-2 6-1 0,3 4 0 15,-1 3-4-15,-2 3-4 0,2 2-4 16,-1 5-6-16,-1 5-4 0,-1 1 1 16,1 3-2-16,0 1-3 0,2 3 1 15,0-2-2-15,1 0-1 0,0 1 1 0,1 1 0 16,1 0-1-16,0-1 0 0,4 4 1 15,4-1 3-15,0 1 7 0,5 0 5 16,3-4 5-16,4-1 7 0,-3 2 4 16,2-5 1-16,1-2 1 0,1 0-3 15,-1-1-5-15,6-5 1 0,0-4-5 16,0 3-5-16,4 1-2 0,4-2-3 16,-2 2-5-16,-1-10-7 0,-3 2-13 0,-7 4-16 15,-1-12-23-15,-4 1-26 0,-2-3-30 16,1 5-31-16,1-1-28 0,-4 1-54 15,-4 0-104-15,4-7-184 0</inkml:trace>
  <inkml:trace contextRef="#ctx0" brushRef="#br0" timeOffset="-44015.457">13658 10746 513 0,'0'0'167'0,"0"3"13"15,0 0-36-15,0 7-27 0,0 3-24 16,-7 4-19-16,4 6-15 0,-3 1-17 15,-4 2-13-15,-1 0-8 0,-2 1-8 16,0-3-5-16,-3-1-2 0,2-1-6 16,-1-1-7-16,2 0-7 0,4-2-14 0,0 1-16 15,3-3-17-15,4-2-21 0,-1-7-18 16,2 0-17-16,1-3-14 0,0-1-24 16,0-5-11-16,1-1-63 0,7-1-102 15</inkml:trace>
  <inkml:trace contextRef="#ctx0" brushRef="#br0" timeOffset="-43747.173">13706 11085 383 0,'-3'-1'130'16,"-3"-3"12"-16,-4 3-6 0,0-6-32 15,-6-1-12-15,3-5-8 0,0-1-3 16,-6-5-9-16,0-4-7 0,-2-3-8 0,0 2-9 16,-3-1-9-16,6 5-5 0,0 4-11 15,4 3-6-15,1 5-5 0,5 5-5 16,0 3-11-16,5 3-9 0,-2 0-26 16,5 4-30-16,5-1-28 0,-1 1-33 15,3-4-20-15,4 2-62 0,13-5-108 16,4 1-171-16</inkml:trace>
  <inkml:trace contextRef="#ctx0" brushRef="#br0" timeOffset="-43159.744">13874 10760 588 0,'3'-6'175'0,"0"3"13"0,0 3-55 0,0 0-27 16,4 3-22-16,-4 3-14 0,4 4-13 16,-1 4-16-16,-3 4-13 0,4 1-8 15,2 2-7-15,-2 7-3 0,2 1-1 16,-2-2-1-16,6 7-3 0,-4 4 3 16,7 6 0-16,-6-4-2 0,3-1 3 15,0 1-2-15,-4-6-1 0,4-1 1 0,-3 1-2 16,0 3-2-16,-4-6 1 0,1 3-3 15,-4-5-1-15,-3-1 3 0,0-5-3 16,-3 0 0-16,3-6 2 0,0-1 1 16,-4-3 2-16,1-2 2 0,3-9-2 15,-6-2 2-15,-1-3 3 0,-2-8-2 16,2-6-2-16,-6-5 2 0,4-2-1 16,2-4 1-16,1 1 0 0,-4-5-2 15,10 0 0-15,-6-2 1 0,2-1-2 0,-2-4-2 16,0-3 0-16,-1-1-1 0,4 1 0 15,3 0 0-15,0 2-1 0,0 6 0 16,3 2 1-16,0 5-1 0,4-2-1 16,2 1 2-16,1 3-1 0,0 0-2 15,3-4 3-15,-1 10-3 0,1 3 1 16,7 3 1-16,-1 7-1 0,4 6 0 16,-1 1 1-16,4 4-1 0,-10 6-1 0,3 6 2 15,-9 0-1-15,0 4 0 0,-10 3 0 16,0 5 1-16,0-1-1 0,-7 2 2 15,-3 4-2-15,-2-2 0 0,-8-5 1 16,1 2 0-16,-4-4-1 0,4-8 1 16,0-2-10-16,9-4-14 0,-3-11-15 15,0-2-43-15,4-6-34 0,-1-6-38 16,10-2-96-16,-6-8-143 0,6 3-285 16</inkml:trace>
  <inkml:trace contextRef="#ctx0" brushRef="#br0" timeOffset="-42720.917">14472 10743 443 0,'3'-4'154'0,"-3"0"18"0,-3-1-20 15,3-2-16-15,0 1-13 0,0 1-15 0,0-1-19 16,0 1-17-16,0 2-18 0,0 1-16 16,0-1-16-16,0 3-7 0,0-2-8 15,0 2-13-15,3 3-11 0,-3 2-32 16,0-3-36-16,-3 3-39 0,3-1-48 15,-3 3-55-15,-3 4-121 0,-1 0-208 16</inkml:trace>
  <inkml:trace contextRef="#ctx0" brushRef="#br0" timeOffset="-42310.015">14475 11006 423 0,'0'-1'142'16,"0"-1"18"-16,0-1-24 0,-3 1-9 16,3-1-5-16,0 0-9 0,0 1-15 15,0 1-10-15,0 1-11 0,0 1-15 16,3 4-15-16,1 0-11 0,-4-2-10 15,3 2-6-15,-3 0-5 0,3-5-16 0,0 0-26 16,1-2-58-16,-4-4 85 0,0-7-244 16,-4 3-191-16,1 2-464 0</inkml:trace>
  <inkml:trace contextRef="#ctx1" brushRef="#br0" timeOffset="-42199.21">1868 11083 0,'0'0'0</inkml:trace>
  <inkml:trace contextRef="#ctx0" brushRef="#br0" timeOffset="-38221.509">12887 13648 535 0,'-3'-16'150'0,"0"0"10"0,-1-4-57 16,1-2-28-16,0 4-16 0,0-8-13 16,-1-4-12-16,1-1-7 0,-2 1-10 15,1-6-3-15,-1 4 0 0,3 3 1 16,2 3 2-16,-3 1 3 0,3-1 1 16,0 7 0-16,3 4 1 0,2 1-2 15,-2 1-5-15,4 5-1 0,-3 1-3 0,4 1-4 16,5-2 0-16,0 5-4 0,3 3-2 15,4 0 1-15,1 8-2 0,-4-2-2 16,4 4 1-16,2 6 0 0,1 6-3 16,-3-4 2-16,0 11-2 0,-4-2 1 15,0 2 0-15,-9 0 2 0,0 5-2 16,-2-5 3-16,-4 0 0 0,1-3 0 16,-3 1 2-16,-2-8 0 0,-1 1 0 0,1-6 2 15,-1-1 1-15,2-5 1 0,-1-1 4 16,-1-3 1-16,3 0 1 0,-3-4 3 15,-1 0 2-15,1-4 0 0,0 0 3 16,1-4-3-16,-1-2 0 0,1-1-1 16,2-4-2-16,-3-3-5 0,2-1 0 15,-1-2-4-15,2 0-1 0,-2-1-1 16,4-2-2-16,-5 1-1 0,4 4 3 16,1-4-3-16,1 1-1 0,0 4 2 0,-1-1 0 15,1-5-2-15,2 8 2 0,2 1-2 16,-1 1-1-16,2 1 4 0,2 5-2 15,-1 3 0-15,3-2 0 0,-1 6 1 16,0-1-1-16,0 4 1 0,1 6 0 16,-1 0-2-16,0 2 2 0,-1 4-1 15,1 12-1-15,-4-5 2 0,2 4 0 16,-2 4-3-16,2 2 1 0,-1-5-6 0,-3 4-8 16,3-6-10-16,0-3-24 0,-4-6-27 15,-4-9-26-15,1-4-31 0,-1-2-29 16,8 1-55-16,5-4-111 0,-2 0-185 15</inkml:trace>
  <inkml:trace contextRef="#ctx0" brushRef="#br0" timeOffset="-37504.427">13735 13173 562 0,'-3'-5'161'0,"-7"-1"6"0,-3 1-60 0,-3 7-28 16,-3-2-24-16,-4 3-13 0,-1 7-15 16,2-5-12-16,-4 7-6 0,2 3-6 15,0-2-2-15,4 4 0 0,6 6 0 16,3 3-1-16,3-4 2 0,6 1 0 15,2 2 1-15,2-4 4 0,4 4 0 16,7-3 1-16,1 1 3 0,6-3 3 0,2 0 0 16,-1-6 2-16,0-4-2 0,3-7-2 15,-4-3 1-15,5-3-4 0,-2-8-3 16,-1 1 0-16,-6-4-3 0,4-1-1 16,-11-1 3-16,-2-2-2 0,-1-3 0 15,1-3-1-15,-4 2 0 0,0-2-1 16,-3-2 1-16,3 2-3 0,-6 3 0 15,6-2 2-15,-6 9 0 0,3 3-3 0,-3 2 3 16,3 6-2-16,0-2 1 0,0 9 1 16,0 0-1-16,3-2-3 0,4 8 1 15,-1 6-1-15,1-2-3 0,5 4 0 16,-5 1-2-16,2-3-3 0,-2 5 3 16,3 3 0-16,-1-4 0 0,1 2 3 15,-4-2 2-15,1-8 0 0,-1-5 2 16,1-2 1-16,-4-5-1 0,-3 0 4 15,3-4-2-15,0-2 0 0,-3-2 3 0,0-5-1 16,0 2 2-16,0 1 0 0,0-4 1 16,0-1-1-16,0-1 2 0,4-2-2 15,-4-1-2-15,-4 3 1 0,4-2-2 16,0 4-2-16,4-4 2 0,-1 7-2 16,3-4 0-16,1 6 4 0,2 2 2 15,1 1 2-15,3 1 4 0,0 4 5 16,0 1 3-16,-1 1 4 0,1 6 0 0,0 2-3 15,0 6 0-15,-3 4-3 0,-1 2-6 16,1 5-2-16,-4-1-3 0,1 8-3 16,3-1-2-16,-7 2-9 0,3-9-14 15,4-2-17-15,0-10-25 0,-1-12-28 16,-2-1-18-16,5-5-31 0,-2-7-6 16,3-6-59-16,3 0-94 0,3 4-167 15</inkml:trace>
  <inkml:trace contextRef="#ctx0" brushRef="#br0" timeOffset="-37249.11">14379 13436 487 0,'0'-2'160'0,"0"-3"15"0,0-5-29 15,-7-4-23-15,1-2-22 0,0-5-15 0,-1-3-14 16,-2-4-16-16,2 3-11 0,1-6-13 15,-4-4-8-15,0-7-6 0,4 3-6 16,-4-9-4-16,7 0-2 0,-3-2-2 16,-1 7-4-16,4-4-2 0,0 8-3 15,3 9-9-15,0 9-5 0,0 5-9 16,3 6-18-16,0 5-14 0,4 5-18 0,-4 0-20 16,3 3-16-16,-3 2-13 0,-3 2-24 15,4 2-26-15,-1 1-75 0,3 3-131 16</inkml:trace>
  <inkml:trace contextRef="#ctx0" brushRef="#br0" timeOffset="-36990.8">14498 13057 497 0,'6'9'157'16,"-2"-8"16"-16,-4-2-35 0,3-3-16 0,-3 3-17 15,0-6-13-15,-3 1-13 0,-4-4-11 16,-2-3-15-16,-4 4-14 0,3-1-8 16,-9 2-7-16,3 6-7 0,-4 2-3 15,-5 5-4-15,-1 5-3 0,0 1-1 0,0 8-3 16,4-3-1-16,-1-3 1 0,4-1-5 16,6 2-13-16,-3-6-11 0,6-5-39 15,4-3-46-15,6 0-115 0,3-14-10 16,-3-20-132-16,-3-3-222 0</inkml:trace>
  <inkml:trace contextRef="#ctx0" brushRef="#br0" timeOffset="-36442.268">14698 13032 536 0,'6'8'193'16,"-3"-2"11"-16,7 4-18 0,-7-4-56 0,0 1-41 15,1-1-24-15,2-4-30 0,-9-4-40 16,6 1-54-16,-6-6-51 0,3-3-97 16,-3-6-153-16,-7-1-336 0</inkml:trace>
  <inkml:trace contextRef="#ctx0" brushRef="#br0" timeOffset="-36069.264">14714 13268 792 0,'0'3'210'0,"3"2"2"15,3-2-90-15,-6-3-45 0,4-1-46 16,-1-2-70-16,-3-4 24 0,-3-1-195 16,-4-8-170-16,-3 0-419 0</inkml:trace>
  <inkml:trace contextRef="#ctx0" brushRef="#br0" timeOffset="-29695.862">15982 12860 243 0,'-5'0'79'16,"3"0"10"-16,1 1-12 0,1 1-4 16,-5-1-1-16,3-1-1 0,-1 2 0 15,2 3 0-15,-1-2-3 0,2 2-4 16,2 1-3-16,-4 2-3 0,4-3-6 16,-1 0-2-16,4-2-6 0,0 2-8 0,1-5-3 15,4-2-8-15,0 1-6 0,1-2-3 16,2-7-6-16,1 2-2 0,1 0 0 15,-2-7-4-15,-2 1-2 0,0-2 1 16,-3-2 1-16,3-3-2 0,1 4 2 16,-3-3 1-16,-1-2 1 0,5 4 4 15,-5-4-1-15,-1 5 0 0,4 1 2 16,0 7-1-16,-4-1-2 0,1 4 2 0,-2-1-1 16,-1 1-1-16,-2 3 1 0,0 1-1 15,-4-1 0-15,2 3 1 0,-1 0-1 16,2 5-2-16,0 1 0 0,-4 0 0 15,4 4-1-15,-1 5 3 0,3-3-1 16,-4 3 0-16,1 3 4 0,2-1 2 16,1 3 1-16,-1-3 1 0,2 7 1 15,-2 2-1-15,2 0 4 0,1 3-2 0,-1 0-3 16,0-2 2-16,-2-1-1 0,2 0-3 16,-4-1 1-16,4 3-4 0,0-4-2 15,0 5 1-15,1-2-3 0,-1-3-3 16,0-1 4-16,-3-4-4 0,-1-6-5 15,1-7-2-15,3 2-22 0,-1-1-21 16,3-7-49-16,-1-3-59 0,2 1-106 16,-6-4-172-16,0-20-361 0</inkml:trace>
  <inkml:trace contextRef="#ctx0" brushRef="#br0" timeOffset="-29013.634">16489 13334 331 0,'0'0'123'15,"0"2"16"-15,0-4-6 0,1 5-16 16,1-3-6-16,-4 5-2 0,-1-3-9 16,0-1-9-16,-2-1-9 0,0 0-10 15,-4 0-9-15,-4-3-8 0,2 0-7 16,-2 1-7-16,-5-1-5 0,-3 3-3 0,2-1-4 15,-5-1 0-15,-5 4-3 0,4 1-5 16,3-2 0-16,-9-1-2 0,1-1-4 16,-1 4 0-16,1-3-4 0,1 0-3 15,6-2 0-15,10 4-6 0,4 1-11 16,4-3-18-16,3-3-23 0,7-2-58 16,-2-6-51-16,13-2-113 0,8-1-176 15,2-3-366-15</inkml:trace>
  <inkml:trace contextRef="#ctx0" brushRef="#br0" timeOffset="-28077.14">16721 13308 265 0,'0'4'82'15,"-2"-3"8"-15,-3-2-19 0,0-1-10 0,-1 0-4 16,3 4-3-16,-2-2-1 0,3 0-2 16,-3-3-1-16,7 6-2 0,-2-1-3 15,-3 1 0-15,4-2-3 0,4 6-5 16,-5-4-1-16,3 0-4 0,1 2-4 15,-4 0 1-15,3 0-6 0,-1 0-3 16,2-1 0-16,1 1-5 0,-3-1-2 0,3-4-1 16,-1 0-4-16,3-2-4 0,-2-1 1 15,-2-5-3-15,5 1-2 0,-3-1 2 16,3 2-1-16,-10-2 0 0,4 0 2 16,-1 0-2-16,-4 0 0 0,2 0 2 15,-4 1-2-15,2 2 0 0,-1 0 0 16,3 4 0-16,-2-4-2 0,-1 5 2 15,-5-2 0-15,4 6-2 0,-2-1 2 0,-2 2-1 16,1-2 0-16,3 3 1 0,-2 1-1 16,1 4-1-16,4-5 2 0,1 1 2 15,1 1 3-15,-2-5 7 0,2-1 5 16,0-2 6-16,3 3 7 0,5-3 5 16,0 0 0-16,-1-3 4 0,4 3-2 15,2-3-2-15,-5 1-5 0,0-3-4 16,0 3-6-16,-3 1-2 0,0-2-17 15,0 3-18-15,-2 0-44 0,-3-2-49 0,-2-3-121 16,-1 2-15-16,-2 0-149 0,-6-2-248 16</inkml:trace>
  <inkml:trace contextRef="#ctx0" brushRef="#br0" timeOffset="-27251.345">16281 13323 227 0,'-3'0'97'0,"0"2"17"0,-2-4 10 15,2 0-15-15,-2-4-10 0,2-1-9 0,-1 1-10 16,1-4-17-16,3-1-17 0,0 1-17 16,3-1-26-16,2-2-47 0,2-1-42 15,1-2-73-15,-2-5-114 0,2 0-245 16</inkml:trace>
  <inkml:trace contextRef="#ctx0" brushRef="#br0" timeOffset="-16200.795">16941 12744 380 0,'-3'13'127'0,"3"-4"11"16,0 4-20-16,0-3-21 0,0-2-13 16,-2 0-12-16,2 2-11 0,2-1-6 15,-4 1-4-15,2-2-5 0,2 0-3 16,1 0-1-16,2-5-4 0,1 2-4 15,1-5-2-15,4-2-6 0,0-1-6 16,2-5-1-16,0 0-5 0,3-5-4 16,-1 0-1-16,-1-1-1 0,-3-5-3 15,1 1 2-15,-3 0-2 0,1-1-1 0,-2 3 3 16,2 1-1-16,-2 1-1 0,-2 3 2 16,-3-1 1-16,-1 3-2 0,0 1 4 15,-1 6-1-15,-1-1-1 0,0 6 1 16,2-1 1-16,-1 1-3 0,4 7 2 15,-3-1-1-15,-1 6-3 0,1-2 3 16,-4 7-2-16,2 1-1 0,0 2 2 0,0 1-1 16,0 5-2-16,0 0 3 0,2 3 0 15,0 3-1-15,-1 1 2 0,3 1-1 16,0 0 1-16,0-3 1 0,-3 1-1 16,2-8-1-16,-1-2 0 0,3 0-1 15,-4-7-1-15,4-5-1 0,0 0-7 16,0-5-11-16,-2-8-24 0,0-5-38 15,-3-8-55-15,0-5 15 0,-4-11-140 0,-1-6-158 16,-2 3-321-16</inkml:trace>
  <inkml:trace contextRef="#ctx0" brushRef="#br0" timeOffset="-15733.046">17323 13251 399 0,'6'0'147'0,"2"4"18"0,-2 0-5 16,-4-6-25-16,1 5-11 0,-4-4-15 0,-3 2-12 15,4-1-10-15,-8-6-14 0,-4 7-12 16,3-1-8-16,-3-3-9 0,-6 0-4 16,-3 3-3-16,-3 0-4 0,-5 6-5 15,3-6-2-15,-3 7-3 0,2 1-6 16,3 3-3-16,0 0-4 0,1-1-5 16,5-7 1-16,4 0-8 0,3-3-11 15,7-3-16-15,4-3-40 0,2-10-59 0,3-7-25 16,8-3-120-16,1-1-169 0,-1 3-341 15</inkml:trace>
  <inkml:trace contextRef="#ctx0" brushRef="#br0" timeOffset="-14847.403">17609 12761 354 0,'3'9'124'0,"0"-5"13"0,1 0-15 16,-1-3-19-16,2-1-17 0,-2-3-15 15,3 0-11-15,-1-4-11 0,-2-1-11 16,2-5-8-16,-2 1-4 0,1-5-5 15,0-2-2-15,0 1-1 0,1 2-2 16,-2-5 3-16,2-1 3 0,-2 3 0 16,-2-2 5-16,4 0-1 0,-2 8-2 0,-1 3 2 15,0-1-3-15,1 5-4 0,-6-7-1 16,6 6-5-16,-5 7-3 0,-1-5-1 16,1 5-2-16,2 5-3 0,-4-8-1 15,2 9 1-15,-1 3-4 0,0-3 2 16,3 4 0-16,-2 1-2 0,4 7 1 15,1-1 1-15,-3 6-3 0,5 3 5 0,-4-1 1 16,2 6 1-16,2-1 4 0,0-2 1 16,3 4 0-16,3 2 4 0,-3-2-1 15,1-2-3-15,5 3-1 0,-6-3-1 16,2-2-3-16,-1-3 2 0,3 1-3 16,-6-5-2-16,1-3 1 0,-1-1 0 15,0-1-2-15,-2-6-3 0,0 0-15 16,0-4-25-16,-3-6-49 0,1-5-50 0,-2-6-103 15,-8-16-166-15,-3 1-344 0</inkml:trace>
  <inkml:trace contextRef="#ctx0" brushRef="#br0" timeOffset="-14328.776">17976 13172 377 0,'8'0'134'15,"-5"0"19"-15,2 0-9 0,-5-2-21 16,0 2-4-16,-5 0-10 0,4-3-10 16,-9-2-5-16,-1 2-12 0,-2-2-10 15,-3 5-9-15,-4 5-9 0,4-4-9 16,-5 7-6-16,2-1-7 0,1-2-6 16,-3-2-4-16,-3-1-5 0,0 1-4 0,-5 5-2 15,2-2-2-15,-1 1-4 0,9 1 0 16,1-5-5-16,9-3-10 0,1-3-15 15,6-5-32-15,2 8-51 0,3-8-50 16,4 1-108-16,2-6-171 0,4 0-348 16</inkml:trace>
  <inkml:trace contextRef="#ctx1" brushRef="#br0" timeOffset="-9684.75">6029 11751 0</inkml:trace>
  <inkml:trace contextRef="#ctx0" brushRef="#br0" timeOffset="-5789.471">18742 12665 456 0,'5'0'143'0,"-2"0"11"0,-5 0-32 15,-1 2-20-15,3 6-17 0,0-2-12 16,-5 4-12-16,-1 1-10 0,0 5-8 15,-4-1-11-15,0 1-9 0,4 1-4 16,-4 4-6-16,-1 0-5 0,6-3-4 16,-1 1-10-16,2-1-21 0,-4-4-24 15,4-4-31-15,-5-2-33 0,1 2-84 16,0-10-130-16,-6 0-250 0</inkml:trace>
  <inkml:trace contextRef="#ctx0" brushRef="#br0" timeOffset="-5427.443">18732 12938 524 0,'0'0'163'0,"-3"-3"15"0,-2-2-33 16,0-3-30-16,-6-8-18 0,0 0-9 15,-4-10-14-15,-2 2-13 0,-6-5-13 16,2 4-13-16,2 4-11 0,0 8-6 15,1 2-6-15,4 6-5 0,2 3-1 16,1 1-9-16,6-3-15 0,-1 4-19 0,2-3-36 16,1 1-37-16,3 1-28 0,-1 1-91 15,1-2-136-15,3 2-256 0</inkml:trace>
  <inkml:trace contextRef="#ctx0" brushRef="#br0" timeOffset="-4570.732">19191 12678 404 0,'0'5'136'0,"0"-5"16"0,-3 0-22 0,0-4-18 15,-1 3-3-15,1-4-11 0,-2-1-11 16,4-2-9-16,-2-5-10 0,1 3-11 16,0-1-6-16,2-4-9 0,0 1-7 15,0 3-3-15,4-1-6 0,-1 1-5 16,0 0-2-16,3 1-2 0,2-3-6 16,4 2 1-16,2-2-6 0,2 3-1 0,2 2 1 15,1 4-2-15,1-3-3 0,-1 2 1 16,2 4-1-16,-2 1-1 0,-1 0 3 15,0 5-4-15,-1 3 0 0,-5 1 2 16,-3 4-1-16,2 6-2 0,-7 2 3 16,-1 3-2-16,-3 2 0 0,-5 3 1 15,3 0 0-15,-6 6-2 0,-3 4 3 16,3 5-3-16,-8 4 0 0,-2-3 2 0,-3-7 0 16,-3 3-1-16,-2-4 2 15,4-2-1-15,-4-1 0 0,7 3 1 0,-2-8 0 16,2-7-2-16,6-6 2 0,2 5 1 15,1-9-2-15,3-11 3 0,3 7-1 16,-1-1 1-16,2-1 5 0,3-11 2 16,0 2 3-16,1 1 4 0,6 7 3 15,1-3 1-15,3-2 2 0,5-2-1 16,3 2-1-16,2 0-1 0,2-3-5 0,4 0-3 16,0-2 1-16,-7-1-4 0,6 1-3 15,-1 5 0-15,-4-3-2 0,-3-4 1 16,0 1-6-16,-7-1-13 0,2-2-26 15,-2-8-78-15,4-2 36 0,-1-7-201 16,-9 1-206-16,-5-3-456 0</inkml:trace>
  <inkml:trace contextRef="#ctx0" brushRef="#br0" timeOffset="-3878.582">19756 12501 426 0,'0'10'143'0,"-2"-4"19"0,-1 2-23 15,2-3-11-15,-3-5-5 0,-2-2-11 16,-1 2-15-16,-1-5-9 0,-1-6-12 0,-3-7-16 15,4-4-7-15,0 1-7 0,2-5-9 16,1-3-1-16,2-1-4 0,1 1-6 16,-1-2 0-16,0 4-5 0,3-2-5 15,0 6-2-15,0 1-2 0,1 1-3 16,3 2 0-16,2 6-11 0,1 2-16 16,4 6-17-16,-2 3-66 0,1 2-60 15,-3 10-110-15,-4 7-188 0,0 6-384 16</inkml:trace>
  <inkml:trace contextRef="#ctx0" brushRef="#br0" timeOffset="3421.993">16640 15054 472 0,'3'6'151'0,"-3"-1"14"16,-1-2-24-16,1 1-31 0,-7-3-21 0,1 1-14 0,-2-2-6 15,-5 0-13-15,-6-2-10 0,-4 2-9 16,-1 2-8-16,-2-1-6 0,2 1-1 16,0 4-7-16,-2-2-4 0,-4 0-1 15,-3 3-2-15,1-7-3 0,0-3 0 16,5 1-3-16,7-1 0 0,1 4 0 16,3-2-1-16,5-2-2 0,4 7 0 15,-1-4-4-15,7 0-6 0,1-1-4 0,1-1-9 16,4-3-19-16,3 4-16 0,0-6-20 15,0 3-23-15,2 0-19 0,1 1-22 16,-1 3-54-16,3-3-88 0,-4 0-174 16</inkml:trace>
  <inkml:trace contextRef="#ctx0" brushRef="#br0" timeOffset="3745.127">16672 15258 448 0,'8'3'144'16,"-6"1"14"-16,-2-3-27 0,-2 1-22 0,-4-2-10 16,-4 1-13-16,-1-1-14 0,-5-1-9 15,1 1-11-15,1 0-11 0,-7 0-7 16,-2-3-7-16,-1-2-6 0,-1-3 1 15,-1 6-3-15,2-3-3 0,1 5 0 16,-1-3-4-16,0 9-2 0,0 1 0 16,1 1-5-16,4-2-3 0,3 6 1 15,6-4-1-15,0-2 1 0,6 2-3 0,2-1-4 16,0-6-11-16,4-1-15 0,0-1-34 16,4-4-33-16,-1-2-26 0,5 1-106 15,2 0-145-15,5-1-294 0</inkml:trace>
  <inkml:trace contextRef="#ctx0" brushRef="#br0" timeOffset="4765.405">17422 15462 214 0,'-1'8'79'16,"2"-3"13"-16,-2 0 10 0,1 3-21 15,0-5-5-15,0-3-4 0,0 0-6 16,-2-1-3-16,4-6-3 0,-2-4-6 16,-4-5-1-16,6-3-3 0,-2-7 1 15,-3-3 3-15,0-11-2 0,1-2-2 16,-1 0-2-16,0-8-3 0,-1-4-6 16,1 2-2-16,3 2-4 0,0-1-3 15,-1 11-2-15,1 9-3 0,-2 2-3 0,-1 3 0 16,-2 4-4-16,5 1-3 0,-7 2 1 15,7 6-2-15,-1 8-2 0,-4 3 0 16,2 2-2-16,-4 3 0 0,-4 9 0 16,0 1-2-16,-7 8-2 0,4 3 2 15,-1 0-3-15,-3-5-1 0,2 4 0 16,2-7-2-16,-1 0 0 0,3-5-2 16,3 0-5-16,0-6-14 0,2 0-13 0,4-5-30 15,2 0-33-15,1-2-31 0,0 2-23 16,1-1-97-16,1-4-131 0,1 5-265 15</inkml:trace>
  <inkml:trace contextRef="#ctx0" brushRef="#br0" timeOffset="5214.199">17612 15422 515 0,'3'3'162'0,"-1"2"15"0,0-3-37 15,-2-1-18-15,-4 1-15 0,-2-4-15 16,-4 2-12-16,1 0-7 0,-9-1-12 16,-1-1-11-16,-4 2-6 0,-1 2-8 15,-11 1-7-15,4 2-3 0,-6 5-5 16,5 2-6-16,-2 3-2 0,8 1-3 15,-6-3-3-15,10 3-1 0,-4-2-2 16,5-4-2-16,0-2 2 0,8-3-6 16,5-5-6-16,6-5-15 0,2-6-16 0,10-4-38 15,6-4-38-15,5-2 98 0,-2 2-236 16,-4 4-176-16,1 1-403 0</inkml:trace>
  <inkml:trace contextRef="#ctx0" brushRef="#br0" timeOffset="6054.955">18114 15424 471 0,'2'1'146'0,"-2"-1"11"16,3-4-40-16,-6-3-11 0,5-4-10 15,-4 0-13-15,5-4-6 0,-3-4-12 16,0-5-9-16,-3-4-10 0,5-2-9 16,-4-4-11-16,-3-1-4 0,5-6-5 0,-1 3-5 15,1-4 0-15,0-3 0 0,-2 5 1 16,2 9 4-16,0 2 2 0,-5 7-1 15,8 1 4-15,-4 3 0 0,4 0-1 16,-3 2 1-16,-3 3-3 0,1 7-1 16,2 4-2-16,-3 2-2 0,0 2-2 15,-4 1-2-15,-2 4-1 0,-6 1-4 16,2 3-1-16,-1 2 1 0,-6-2-2 16,3 0 0-16,-1 2-1 0,-5-1-2 0,1-1 0 15,3 0-6-15,3 5-7 0,-2-6-8 16,8 3-13-16,1-2-16 0,5-1-21 15,-1-1-31-15,5 1-26 0,2-5-29 16,0 1 40-16,3-1-110 0,1-3-116 16,-1-2-219-16</inkml:trace>
  <inkml:trace contextRef="#ctx0" brushRef="#br0" timeOffset="6438.926">18238 15445 449 0,'7'3'155'0,"-2"2"19"0,-4 0-18 0,-2 1-18 15,-3-1-15-15,1-2-15 0,0-3-9 16,-10 2-13-16,0-4-17 0,-5-4-11 16,-2 2-12-16,0 0-8 0,-1-1-4 15,-1 3-8-15,2 2-8 0,0 3-1 16,-6 2-5-16,5 2-3 0,2-3-2 15,-2 3-2-15,1-4-6 0,7 0-5 16,7-3-15-16,0-3-22 0,6 2-49 0,4-6-55 16,-2-3-117-16,4-2-174 0,1-1-376 15</inkml:trace>
  <inkml:trace contextRef="#ctx0" brushRef="#br0" timeOffset="6926.623">18522 15433 375 0,'-2'-3'129'0,"-1"2"17"16,-2-1-23-16,3 2-2 0,-3 0 1 16,2 0-3-16,2 0-6 0,-1 0-10 15,0 2-9-15,2-2-8 0,0 1-17 16,0 1-16-16,2 1-11 0,0 2-12 0,2 1-7 15,3 1-9-15,1 1-19 0,-2-5-62 16,1-3-64-16,-7-2-122 0,0-1-186 16,-3-8-427-16</inkml:trace>
  <inkml:trace contextRef="#ctx0" brushRef="#br0" timeOffset="7656.671">19040 15443 418 0,'0'3'142'0,"0"1"13"15,-2-4-16-15,-1-2-26 0,0-1-13 16,-1-4-18-16,0-4-16 0,-1-3-8 16,0-6-13-16,0-2-9 0,-1-7-8 15,1-8-8-15,0 3-3 0,0-9 1 0,2 2 2 16,1-2 0-16,1 3 3 0,-1-7 1 16,4 4 0-16,-2-1 2 0,-2 4-1 15,5 0-4-15,-3 6 2 0,2 5-3 16,0 2-2-16,-1 4-1 0,-1 12-1 15,2 1-2-15,-2 5 0 0,0 2-3 16,-2 0-2-16,-1 0 0 0,-2 4-3 16,-3 1-3-16,-1 0 1 0,0 6-3 15,-2 5 0-15,0 1 1 0,-4 5 0 0,1 5-1 16,-2-3 2-16,3 0-3 0,0 0-6 16,-1-6-4-16,2-4-8 0,1-3-13 15,1-2-10-15,1-2-28 0,9-3-31 16,-5 2-22-16,7-1-33 0,-1 3-84 15,6 0-131-15,9 0-262 0</inkml:trace>
  <inkml:trace contextRef="#ctx0" brushRef="#br0" timeOffset="8140.379">19215 15533 465 0,'5'0'152'16,"-5"0"16"-16,2 2-28 0,-2-4-18 0,-4 1-14 16,1-3-10-16,-3-2-12 0,-2-5-11 15,0-1-9-15,-2 0-10 0,0 0-11 16,-1 4-7-16,-5 2-8 0,0 4-8 0,-7 2-4 15,-4 0-6-15,-2 5-5 0,5 0-2 16,-7-2-3-16,1 2-2 0,-1 0 2 16,4 3 0-16,-4 0-3 0,4 3 2 15,4-1 0-15,4 1-1 0,1-3 3 16,7 0-2-16,6-1-1 0,2-4-1 16,3-3-11-16,3-2-15 0,4-1-53 15,6-13-55-15,4-3-112 0,9-4-174 16,-3 5-379-16</inkml:trace>
  <inkml:trace contextRef="#ctx0" brushRef="#br0" timeOffset="10148.015">16696 13334 364 0,'4'-1'122'15,"-3"1"12"-15,-2-4-20 0,2 4-23 16,1-1-7-16,0 1-11 0,-2 0-12 16,1 0-8-16,-4-3-8 0,6 4-6 15,-3-1-3-15,0 2-6 0,2 1-4 16,-4 3 0-16,4 1-3 0,4 1-1 16,-4-2 1-16,-2 2 0 0,3 4-3 15,-1 0 1-15,1 0-2 0,0 1-2 0,3 3 1 16,3 0-3-16,-3 0-4 0,2 3 0 15,5 0-1-15,-8-6-4 0,0 2 1 16,3-2-4-16,1-2 1 0,1-1 1 16,3 2 0-16,3-3-1 0,0-1 2 15,3-2 0-15,1 0-1 0,-4 2 0 16,5 1 0-16,-4 0-2 0,1 2 2 16,-4-3-4-16,4 1 0 0,0-3 2 15,1-6-1-15,-1 0-3 0,4-2 2 0,-2 1-1 16,-4-7-1-16,-2 0 2 0,2 1-2 15,1-1 0-15,-5 3 3 0,6 2-2 16,1 0-2-16,-2 1 4 0,-1 4-2 16,3-5 1-16,-3 1 1 0,-1-1-2 15,1 1 1-15,-7 1 2 0,-2-6-2 16,-2 2-1-16,-2-1 1 0,2 0-1 16,-1-4 0-16,3 3 1 0,-1-2-1 0,-1-1-1 15,3 0 2-15,0 2-1 0,-1-3-1 16,1 5 2-16,0-2-1 0,-3-2-2 15,-1 0 4-15,1 1-2 0,-5-3 0 16,3 1 0-16,2-2 1 0,-3 4-2 16,6-4 4-16,-2 2-3 0,-1 3 0 15,5-1 1-15,-4 5-1 0,-3 0-2 16,1 1 3-16,-1 0-1 0,-1-2-2 0,-2 0 2 16,1 1 1-16,1-3-2 0,-4 1 3 15,4-2-1-15,-4 1-1 0,4 6 1 16,1-3-1-16,-1 3 0 0,-4-2 1 15,7 4-1-15,-5 1-1 0,6 3 2 16,-9-4-1-16,5 2-1 0,-6 1 1 16,9-1 0-16,-3 2-1 0,-2-2 2 15,3 2-1-15,2 0 0 0,-2-2 1 16,-1 0-1-16,-1 2-1 0,-1 0 3 0,2-2-3 16,-2 5 1-16,3 3 1 0,2 0 1 15,1 2-2-15,-1 2 2 0,3-4 0 16,-4-3-2-16,0-2 3 0,3-1-2 15,-4 2-2-15,2 1 4 0,0 0-3 16,-4 1 0-16,2 0 1 0,1-1-1 16,-3-4-1-16,3 1 2 0,-4-3-2 0,0 1 0 15,3-3 2-15,0-2-1 0,-1-1 0 16,-2-8 1-16,1-7-1 0,1-1-1 16,-2-4 2-16,-2 3-1 0,1 3 0 15,2 1 0-15,-2 2 1 0,-1-2-1 16,-1 1 5-16,0-4-1 0,-4 3 1 15,2-2 1-15,-1 5 1 0,1 4 0 16,-1 2 0-16,2 4-1 0,-2 3-2 16,-2-2 1-16,-5 4-1 0,-5 1-2 0,1 0 2 15,-4 2-2-15,3 3-2 0,0 0 2 16,-3 0-1-16,-1-1-1 0,2-1 2 16,1 1-1-16,3-4-2 0,3 0-3 15,2 0-12-15,1-1-12 0,5-2-37 16,5 0-37-16,2-2-45 0,0 4-97 15,-2 0-153-15,-2 1-310 0</inkml:trace>
  <inkml:trace contextRef="#ctx0" brushRef="#br0" timeOffset="17985.382">16970 17008 523 0,'3'4'172'15,"0"-1"18"-15,-1 0-25 0,-2-3-41 16,-2 3-23-16,-1 0-16 0,-5 1-14 16,-3 2-15-16,-5-3-17 0,-5 7-11 15,-2 0-4-15,-2-1-6 0,-6-2-5 0,4-4 0 16,-1-3-6-16,-1 3-3 0,5-3 1 15,5 0-2-15,1-3-1 0,-3 0 1 16,4 0-1-16,-3-1-2 0,4-2 1 16,2-1-5-16,6 4-7 0,1 0-5 15,4-3-13-15,3 6-18 0,0-4-19 16,0-2-23-16,0 6-22 0,3 0-27 16,4 0-22-16,-2 0-48 0,-4-3-92 0,1 3-169 15</inkml:trace>
  <inkml:trace contextRef="#ctx0" brushRef="#br0" timeOffset="18344.425">16938 17272 377 0,'3'0'133'15,"2"3"16"-15,-3 1-16 0,-1-1-15 16,1 0-4-16,-2-3-9 0,-2 3-10 0,-1-3-8 16,-5 4-10-16,0-8-10 0,-7 1-7 15,-4 3-8-15,-4 0-11 0,3 0-5 16,0 10-9-16,3-4-7 0,-6 4-3 15,4-1-5-15,-1-5-6 0,-2-1 2 16,1-3-5-16,3-3 0 0,5 3 1 16,-3 0-1-16,3-4-6 0,4 4-11 0,6-3-17 15,-2-3-45-15,5-1-34 0,3 1-72 16,-3 6-70-16,2 0-148 0,2 3-278 16</inkml:trace>
  <inkml:trace contextRef="#ctx0" brushRef="#br0" timeOffset="23272.12">17514 16909 452 0,'-2'0'147'0,"2"-4"16"0,0 1-23 16,-4-3-24-16,0-1-18 0,1-1-10 15,3 2-9-15,-3-1-12 0,1-2-13 16,4-1-10-16,-2-1-9 0,2-2-8 0,-1-3-3 16,-2-3-5-16,2-4-1 0,1 2 1 15,3 2-1-15,4 1-2 0,3 0 1 16,0 4-2-16,3-4-1 0,3 1-2 15,1 1-3-15,0 1-4 0,5 2 1 16,4 4-2-16,1 4-2 0,-2 3 0 16,2 2-3-16,-6 13-2 0,-7-2 2 0,-5 9-2 15,-9 8-2-15,-2 9 3 0,-4 2-2 16,-9 13-2-16,-6 1 3 0,-8 6-2 16,-1 4-1-16,-1 4 2 0,0-12-2 15,5-3 1-15,2-14 3 0,1-2 0 16,2-11-1-16,1 1 4 0,0-3 2 15,10-1 1-15,2 1 6 0,-1-7 1 16,7 0 7-16,2-3 8 0,3-4 6 16,3-2 2-16,1-4 3 0,9 3-1 0,3-2-1 15,5-1-4-15,1 0-5 0,10 0-7 16,-3 1-4-16,3-8-3 0,0 4-6 16,0 0-3-16,-8-3-16 0,-5-7-16 15,-5 1-38-15,-3 2-68 0,-14 1-154 16,-2 0-209-16,-2-1-478 0</inkml:trace>
  <inkml:trace contextRef="#ctx0" brushRef="#br0" timeOffset="23706.475">18386 17208 577 0,'-3'0'195'0,"6"-3"17"0,-1-7-15 16,1-3-61-16,-4-3-33 0,-3-10-18 16,3-9-16-16,-1 0-23 0,-4-11-18 15,-1 1-11-15,2 0-7 0,2 5-9 0,0-2-5 16,1 2-5-16,1 5-5 15,-2 3-8-15,3 4-10 0,-2 11-12 0,-1 5-7 16,4 6-13-16,1 6-12 0,0 3-7 16,1 5-9-16,3 2-10 0,2 6-11 15,0 2-15-15,-1-4-42 0,-1 0-81 16,-3 1-169-16</inkml:trace>
  <inkml:trace contextRef="#ctx0" brushRef="#br0" timeOffset="23945.84">18512 16926 480 0,'6'2'156'0,"1"-4"18"15,-4 4-17-15,-3-5-28 0,0 0-19 16,-3-4-11-16,-2 2-2 0,-3-4-11 16,-2-4-12-16,-1 3-8 0,-7 0-7 15,-1-2-10-15,-8 5-5 0,-1 6-9 0,-1-1-8 16,3 2-4-16,-1 8-7 0,5 6-8 15,-3 1 0-15,1 3-6 0,5 1-8 16,1-5-2-16,4-1-24 0,4 0-36 16,5-6-50-16,5-7-18 0,7 0-135 15,1-10-174-15,5-6-369 0</inkml:trace>
  <inkml:trace contextRef="#ctx0" brushRef="#br0" timeOffset="24543.242">19175 17311 590 0,'-2'3'189'0,"1"-3"15"0,-1-6-31 16,1-7-42-16,-4-3-23 0,1 0-11 16,-2-10-10-16,1-6-17 0,-3-4-9 0,2-2-11 15,-4-4-8-15,0 3-5 0,1 1-4 16,2 2-7-16,2 6-3 0,4 1-6 16,-4-3-4-16,5 3 0 0,-2-2-3 15,1 2-5-15,1 2 1 0,1 11 0 16,-1 3-7-16,7-2-6 0,1 6-9 15,6 1-26-15,3 3-71 0,-1 3 93 16,0 2-266-16,-5 3-211 0,-3-3-511 0</inkml:trace>
  <inkml:trace contextRef="#ctx0" brushRef="#br0" timeOffset="25031.934">19899 17205 596 0,'0'-7'180'0,"2"-6"18"16,-2-3-50-16,0-9-38 0,-2-11-19 0,1-2-11 15,-4-4-15-15,0-3-21 0,0 4-17 16,-1 8-12-16,-1 2-12 0,2 2-11 16,4 3-9-16,-1 4-14 0,2-1-20 15,0 7-14-15,2 5-16 0,-1 5-12 0,3 4-10 16,0 2-14-16,1 5-5 0,2 1-8 15,-1 4-28-15,-1 3-68 0,1 1-128 16</inkml:trace>
  <inkml:trace contextRef="#ctx0" brushRef="#br0" timeOffset="25298.683">20067 16954 555 0,'11'8'171'0,"-3"-3"21"15,-3 1-37-15,-5-6-31 0,-2-3-18 16,-6-2-7-16,0 0-6 0,-10-5-12 16,-1 1-15-16,-4-1-8 0,-1 1-9 15,-6 0-9-15,1 6-3 0,-3 2-8 16,3 1-7-16,3 0-6 0,-3 8-3 16,5 1-5-16,-2 3-1 0,2-1-2 15,3 3-4-15,6 2 2 0,3-3-6 0,0-3-10 16,7-4-1-16,2 1-22 0,3-7-22 15,2 0-47-15,3 0-37 0,8-7 57 16,1-2-179-16,1-7-169 0,-1-2-343 16</inkml:trace>
  <inkml:trace contextRef="#ctx0" brushRef="#br0" timeOffset="25781.325">20754 16917 722 0,'0'0'202'0,"-3"-5"10"0,3-3-84 15,3-3-39-15,-3-7-16 16,-7-5-11-16,7-4-21 0,-9-4-18 0,2 1-9 16,1 4-9-16,-4 2-12 0,4 1-13 15,6 4-19-15,3 3-22 0,0 3-21 16,0 4-26-16,4 2-28 0,6 2-26 15,-7 9-41-15,7-4-90 0,3 1-166 16</inkml:trace>
  <inkml:trace contextRef="#ctx0" brushRef="#br0" timeOffset="27710.971">22408 16862 592 0,'10'2'184'0,"-4"1"19"16,-6-3-44-16,4-3-38 0,-4-1-22 15,-10-2-9-15,0-2-9 0,-6 0-19 16,0 0-17-16,-3-2-7 0,-1 4-8 16,1 1-6-16,3 3-5 0,-10 2-6 0,1 0-5 15,2 4-2-15,4 0-1 0,-7 1-4 16,7-2 1-16,-4 2-1 0,-3-3-4 15,4 1-2-15,3-3-9 0,-1-2-13 16,7-1-6-16,7 2-18 0,-1-3-26 16,4 4-18-16,3-1-18 0,3 2-9 15,4 1-18-15,3 3-22 0,-1 0-43 16,7 6-77-16,4 0-171 0</inkml:trace>
  <inkml:trace contextRef="#ctx0" brushRef="#br0" timeOffset="27974.271">22465 17002 438 0,'16'10'153'15,"-2"2"18"-15,-7 1 8 0,-4-3-46 16,-3-4-23-16,0 4-13 0,-2-10-6 0,-6 3-13 16,0-3-13-16,-5 4-12 0,-4-8-11 15,-6 8-9-15,0-4-3 0,-2 0-7 16,-4 3-5-16,3-3 0 0,0 3-7 15,4 0-3-15,-4-3 0 0,3 3-3 16,1-3-3-16,-1-3 1 0,4 3-1 16,3-3 0-16,6 0-1 0,-3 0-6 0,7-1-13 15,6 4-10-15,0-6-40 0,3 3-39 16,4-1-44-16,-1-5-102 0,10-4-159 16,4-6-319-16</inkml:trace>
  <inkml:trace contextRef="#ctx0" brushRef="#br0" timeOffset="28828.985">22991 16848 507 0,'-7'-7'160'16,"3"-1"17"-16,0 0-24 0,1-5-39 16,2-3-23-16,1 0-14 0,1-2-13 0,2 1-11 15,2 0-15-15,2-2-11 0,1 6-5 16,1 0-3-16,4 4-3 0,-3 1 1 16,9 3-1-16,2 3-1 0,2 2 0 15,2 0-3-15,1 2-4 0,-8 6 1 16,-5 2-3-16,-4-2-4 0,-7 6 1 0,-2 4-2 15,-2 0-1-15,-4 1 3 0,-7 3-3 16,-1-2 0-16,-9-4 2 0,-1 3-2 16,0-1-1-16,0-1 3 0,4 3 0 15,4-3 4-15,0 1 3 0,2-2 2 16,1-1 3-16,0-4 4 0,5 0 1 16,3 5 1-16,2-9-1 0,3-1 0 15,1 1-3-15,4-7 1 0,0 0-2 16,2-4-4-16,5-2 0 0,1 0-2 0,2-4-4 15,6 3 3-15,1 1-3 0,1-4-2 16,4 4 2-16,4 6-1 0,-7 0-2 16,0 3 2-16,0 7-3 0,-6 3 0 15,-7 6 1-15,-3 0-2 0,-5 7 0 16,-3 0 1-16,-4-1 0 0,-3 4-3 16,-3 0 4-16,-4-3-2 0,-5-7-1 15,1 4 2-15,-11-7-1 0,-3-3 0 0,3-3 2 16,5-1-1-16,-2-2-2 0,10-7-4 15,5 3-7-15,1 0-14 0,5-3-19 16,3-3-19-16,2-4-33 0,2 4-25 16,4-3-22-16,3 3-26 0,-1-4-12 15,6 4-44-15,5 0-93 0,1 3-156 16</inkml:trace>
  <inkml:trace contextRef="#ctx0" brushRef="#br0" timeOffset="29005.513">23435 17317 488 0,'5'3'146'0,"-2"-3"3"16,0-3-6-16,-1-3-85 0,-2-4-53 15,2 1-42-15,1-1-101 0,-3-3-125 16,-3-6-287-16</inkml:trace>
  <inkml:trace contextRef="#ctx0" brushRef="#br0" timeOffset="29496.201">23763 16762 770 0,'-4'0'209'15,"-1"3"9"-15,-2 6-98 0,4-3-38 0,1 4-15 0,-1 1-20 16,0-3-22-16,3-2-11 0,-3 1-11 0,3-1-4 16,0 1-2-16,5-1-2 0,3 7 0 15,1-3 0-15,11 1 0 0,1 2 1 16,1 3 4-16,1-2 1 0,4 7 2 16,-8 0 5-16,1 2 4 0,-4 6 4 15,-3 0 4-15,-4-4 1 0,-6-2-2 16,-3 3 1-16,-3-10-1 0,-3 3-7 15,-4-6-2-15,-1 3-3 0,-4-6-2 0,1-7-1 16,-7-3-1-16,2 3-3 0,-4-6 1 16,-1-4-1-16,0 1-9 0,1-1-10 15,4-2-9-15,9 6-21 0,6-7-29 16,2 0-29-16,2-6-33 0,8-3-12 16,5 0-73-16,-2-4-120 0,5-9-210 15</inkml:trace>
  <inkml:trace contextRef="#ctx0" brushRef="#br0" timeOffset="29772.462">24233 16671 601 0,'0'3'176'0,"0"0"15"16,-3-1-48-16,-2-4-38 0,-3 2-17 15,-1-2-8-15,-6 2-9 0,-7-6-14 16,-7 1-11-16,0 2-13 0,0 1-7 16,-2 2-5-16,5 0-5 0,4 8-4 15,-6 0-1-15,4 0-8 0,5 0-7 16,3-1-51-16,5-2-56 0,7-2-129 0,3-1-181 15,2-2-427-15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3:2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4562,'-1'5'7319,"-15"12"-5111,10-11-1255,-51 107 1949,31-58-2421,2 1 0,3 0 0,2 2 0,3 0 0,-1 18-481,-19 61 380,34-126-560,-1-1 0,1 0 0,-2-1 0,1 1 0,-2 0-1,1-1 1,-1 0 0,-1 0 0,1 0 0,-1-1-1,-1 0 1,0 0 0,-2 1 180,8-4-4313,2-5-1416,2-1-2600</inkml:trace>
  <inkml:trace contextRef="#ctx0" brushRef="#br0" timeOffset="770.659">246 587 4530,'4'-27'11197,"-2"12"-10762,0 1 0,1-1 0,1 1 0,1 0 0,0 0-1,0 0 1,2 1 0,3-6-435,-5 15 25,1 0 0,0 1-1,0 0 1,0 0 0,0 0-1,1 1 1,-1 0 0,0 0 0,1 1-1,0 0 1,-1 0 0,1 0-1,0 1 1,0 0 0,-1 0 0,1 1-1,0 0 1,-1 0 0,6 2-25,-8-1 1,0 2 0,-1-1 1,1 0-1,-1 1 0,0 0 1,1 0-1,-2 0 0,1 0 1,0 0-1,-1 0 0,0 1 1,0-1-1,0 1 0,-1 0 1,1-1-1,-1 1 0,0 0 1,-1 0-1,1 0 0,-1 0 1,0-1-1,0 1 0,0 0 1,-1 0-1,0 0 0,-1 4-1,2-3 0,-2 7 70,-1 1 0,0 0 0,-1-1-1,0 0 1,-1 0 0,-1 0 0,0 0 0,0-1-1,-1 0 1,-1 0 0,0-1 0,-4 3-70,4-2 43,-63 45 1491,53-45-820,23-16 698,88-43 290,-60 34-1209,-6 2-254,0 1 0,0 1-1,0 1 1,1 2-1,24-3-238,5 10-1360,-83 12-13754,9-3 3965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3:38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870 734 3826,'5'18'8586,"-24"-5"-5119,-28-1-1156,-225 40 2101,35-45-3054,234-7-1352,0-1-1,0 0 0,0 0 0,1 0 1,-1 0-1,0 0 0,0-1 0,1 1 0,-1-1 1,1 0-1,-1 0 0,1 0 0,0 0 1,-1 0-1,1 0 0,0 0 0,1-1 1,-1 1-1,0-1 0,1 0 0,-1 1 1,1-1-1,0 0 0,0 0 0,0 0 1,0 0-1,0-3-5,-13-85 52,14 90-51,-7-114 180,-6 2-1,-5 0 1,-7-9-181,7-68 405,19 189-402,0 1-1,1-1 1,-1 1 0,1-1 0,0 1-1,-1 0 1,1-1 0,-1 1-1,1 0 1,-1 0 0,1 0-1,0 0 1,-1 0 0,1 0-1,-1 1 1,1-1 0,0 1-1,-1-1 1,1 1 0,-1-1-1,0 1 1,1 0 0,-1 0-1,1-1 1,-1 1 0,0 0-1,0 0 1,2 2-3,15 12-1,0 1 0,-1 1-1,0 1 1,-1 0 0,-2 1 0,0 1 0,9 17 1,-23-37 0,-1 0 0,1 0 0,-1 0 0,1 0-1,-1 0 1,1 0 0,-1 0 0,1 0 0,0 0 0,-1 0 0,1 1 0,-1-1 0,1 0 0,-1 0 0,1 0 0,-1 1 0,1-1-1,0 0 1,-1 1 0,1-1 0,0 0 0,-1 1 0,1-1 0,0 1 0,-1-1 0,1 0 0,0 1 0,0-1 0,-1 1 0,1-1-1,0 1 1,0-1 0,0 1 0,0-1 0,0 1 0,-76-167 496,75 163-473,0 0 0,-1 1 1,1-1-1,-1 1 0,0-1 0,1 1 0,-1-1 0,0 1 0,0 0 0,0 0 0,-1 0 0,1 0 0,0 1 0,-1-1 0,0 1 0,1-1 0,-1 1 0,0 0 0,1 0 0,-1 0 0,0 0 0,0 1 0,0-1 0,0 1 0,0-1 0,0 1 0,0 0 0,0 0 0,1 1 1,-1-1-1,0 0 0,0 1 0,0 0 0,0 0 0,0 0 0,1 0 0,-1 0 0,0 0 0,1 1 0,-1-1 0,1 1 0,-1 0 0,1 0 0,0 0 0,0 0 0,0 0 0,0 0 0,0 1 0,0-1 0,1 1 0,-1-1 0,1 1-23,-16 27 75,1 2 0,2 0-1,1 0 1,2 1 0,-1 9-75,-21 16-560,34-57 368,-1-1 0,0 0 1,0 1-1,0-1 1,1 1-1,-1-1 1,0 1-1,1-1 1,-1 0-1,0 1 1,1-1-1,-1 0 1,0 1-1,1-1 1,-1 0-1,1 0 1,-1 1-1,0-1 0,1 0 1,-1 0-1,1 0 1,-1 0-1,1 1 1,-1-1-1,1 0 1,-1 0-1,1 0 1,-1 0-1,1 0 1,-1 0-1,1 0 1,-1 0-1,1 0 1,-1-1-1,1 1 0,-1 0 1,0 0-1,1 0 1,-1-1-1,1 1 1,-1 0-1,1 0 1,-1-1-1,0 1 1,1 0-1,-1-1 1,0 1-1,1 0 1,-1-1-1,0 1 1,1-1-1,-1 1 0,0 0 1,0-1-1,0 1 1,1-1-1,-1 1 1,0-1-1,0 1 1,0-1-1,0 1 1,0-1 191,5-9-6000,-1-4-2783</inkml:trace>
  <inkml:trace contextRef="#ctx0" brushRef="#br0" timeOffset="1049.561">1151 883 5042,'-3'-4'4320,"-5"-7"-3018,-50-194 3345,29 55-3110,42 195-1244,1 42 258,-3 0 0,-3 63-551,-10-139 1505,9-17 293,15-28-699,18-19-669,8 12-345,-28 32-82,-17 6-3,0 1 1,0 0-1,0 0 1,0 0-1,0 1 1,1-1-1,-1 1 1,1 0-1,-1 0 1,1 0-1,-1 0 0,1 1 1,0-1-1,-1 1 1,1 0-1,0 0 1,-1 0-1,1 1 1,0-1-1,-1 1 1,1 0-1,-1 0 1,1 0-1,-1 0 1,1 1-1,-1-1 1,0 1-1,0 0 1,0 0-1,0 0 1,0 0-1,0 1 1,0 0-1,0 0 1,0 1 0,-1 1 0,1-1 0,-1 0 0,0 0 0,0 1 0,0 0 0,-1-1 0,0 1 0,0 0 0,0-1 0,0 1 0,-1 0 0,1 0 0,-1 0 0,-1 0 0,1 0 0,-1-1 0,1 1 0,-2 0 0,1 0 0,0-1 0,-1 1 0,0-1 0,0 1 0,0-1 0,0 0 0,-1 1 0,0-1 0,0-1 0,0 1 0,0 0 0,-1-1 0,1 1 0,-1-1 0,0 0 0,0-1 0,0 1 0,0 0 0,0-1 0,-1 0 0,1 0 0,-1-1 0,0 1 0,-3 0-1,2 1-8,-1-1 1,0 0-1,0 0 1,0-1-1,1 0 0,-1 0 1,0-1-1,0 1 1,0-2-1,0 1 1,0-1-1,0 0 0,-1 0 8,5 0-164,0 0-1,0-1 1,0 1-1,0 0 0,1-1 1,-1 0-1,0 0 1,1 1-1,0-2 1,-1 1-1,1 0 0,0 0 1,0-1-1,0 1 1,0-1-1,1 0 1,-1 1-1,1-1 0,-2-2 166,-13-43-4568,10 14-1727,5 2-2828</inkml:trace>
  <inkml:trace contextRef="#ctx0" brushRef="#br0" timeOffset="1703.239">1499 913 4834,'-10'6'10889,"6"-16"-9887,3 8-940,-37-113 2119,34 35-5440,16 58-1011,0 11-1452,-11 10 5157,4-4-4571</inkml:trace>
  <inkml:trace contextRef="#ctx0" brushRef="#br0" timeOffset="2559.821">1677 573 6579,'-25'3'7716,"-18"21"-5503,18-9-1815,-30 5-400,80 17-65,-13 60 406,-10-91-338,1 0 0,0 0 0,0 0 0,0 0 0,1 0 0,0-1 0,0 0-1,0 0 1,0 0 0,1 0 0,0 0 0,0-1 0,0 0 0,1 0-1,32 25 62,-13-70 1061,-3-83-528,-32 26 141,62 244 1252,23-43-2122,-68-116-6250,-7-5 525,0-6-3441</inkml:trace>
  <inkml:trace contextRef="#ctx0" brushRef="#br0" timeOffset="3075.897">1998 490 6499,'-25'18'4955,"19"-15"-4708,0 1-1,1-1 0,0 1 0,-1 0 0,1 0 0,1 0 0,-1 1 0,1-1 0,-1 1 0,1 0 0,1 1 0,-1-1 0,1 1 1,0-1-1,-1 4-246,4-5 28,1 0-1,0 0 1,-1 0 0,2 0 0,-1 0 0,0 0 0,1 0 0,-1-1 0,1 1 0,0 0 0,0-1-1,1 1 1,-1-1 0,1 0 0,0 0 0,0 0 0,0 0 0,0 0 0,0-1 0,0 0 0,1 1 0,-1-1-1,1 0 1,1 0-28,37 34 1187,-40-33-1090,0-1-1,0 1 0,1 0 1,-2 0-1,1 0 0,0 0 0,-1 0 1,1 0-1,-1 0 0,0 1 0,0-1 1,0 0-1,0 1 0,-1-1 0,1 1 1,-1-1-1,0 1 0,0-1 1,0 1-1,-1-1 0,1 1 0,-1-1 1,0 0-1,0 1 0,0-1 0,0 0 1,-1 0-1,1 1 0,-1-1 0,0 0 1,0-1-1,0 1 0,0 0 1,0 0-1,-1-1 0,0 2-96,-2-3 65,3 0-109,1 1 1,0-2 0,-1 1-1,0 0 1,1 0 0,-1 0-1,0-1 1,1 1 0,-1 0-1,0-1 1,0 0 0,1 1-1,-1-1 1,0 0-1,0 0 1,0 0 0,1 0-1,-1-1 1,0 1 0,0 0-1,1-1 1,-1 1 0,0-1-1,0 1 1,1-1 0,-1 0-1,1 0 1,-1 0 0,1 0-1,-1 0 1,1 0-1,-1 0 1,1 0 0,0-1-1,0 1 1,0-1 0,-1 1-1,1 0 1,1-1 0,-1 0-1,0 1 1,0-1 0,1 0-1,-1 1 1,0-1 43,-21-46-4311,10 13-1626,2 6-2381</inkml:trace>
  <inkml:trace contextRef="#ctx0" brushRef="#br0" timeOffset="3603.107">1310 502 6259,'0'0'2049,"0"-2"176,0 2-352,-5 0-417,5 0-287,-1 0-273,1 0-191,0 0-177,-5 0-320,7 2-416,1-4-609,-3 1 353,4 1-2049,0 1-1937,4-2-4450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7:56:46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6427 12425 380 0,'0'3'112'0,"-3"1"9"15,-1-8-37-15,1 6-17 0,0-2-12 16,0 3-9-16,-2-1-10 0,-2 0-8 0,-1-2-3 16,-1 4-4-16,-1 3-2 0,-3 2 0 15,2 1-2-15,0 3 2 0,-1 1 1 16,0-4 0-16,0 1 0 0,-1 5 2 15,2 1-2-15,5 0 0 0,-2 6-3 16,3-4-1-16,2 0-1 0,-2 7-2 16,3-3-4-16,2-1 1 0,2 2-3 15,1-1-2-15,-3-9 0 0,2 1-3 0,1-1-1 16,3-3 0-16,1 2 2 0,2 2 2 16,6-1 4-16,-2 4 2 0,1-2 2 15,2 0 1-15,2-1 1 0,-5-1-3 16,1-6-3-16,-1-3-3 0,-5-3-3 15,2 1-1-15,3-5-1 0,0 1-1 16,1 1 2-16,2 0-2 0,-1 0 0 16,-4-2 1-16,3-1 0 0,1 0-2 15,-4 1 2-15,-1-3 0 0,0-3-1 0,-1-2 1 16,2-1 0-16,-1-3-1 0,1-4 1 16,-1-1 0-16,-8-1-2 0,1-2 3 15,2 4-1-15,-4 0 3 0,-4 2 3 16,0 0 4-16,-2 0 1 0,5 2 5 15,-3-1 1-15,-5-1 3 0,-5-6 4 16,-2 4 1-16,-2-8 0 0,-7 0 1 16,4-1 1-16,3 6-2 0,-3-1-2 0,4 7-4 15,3 4-6-15,0 8 0 0,4 3-5 16,1-3-4-16,-2 4 1 0,2 4-4 16,3 1-5-16,0 1-10 0,1-6-14 15,4 3-20-15,1 2-39 0,2-4-35 16,1 6-40-16,0 0-82 0,6 3-137 15,0 5-266-15</inkml:trace>
  <inkml:trace contextRef="#ctx0" brushRef="#br0" timeOffset="359.041">6784 12942 520 0,'-5'4'159'0,"2"0"10"16,6-1-9-16,0 0-79 0,-6-3-32 15,5 0-29-15,-2-3-36 0,3 0-49 16,2-5-88-16,1-4-19 0,4-4-109 0,-4 3-189 15</inkml:trace>
  <inkml:trace contextRef="#ctx0" brushRef="#br0" timeOffset="1185.831">6977 12601 312 0,'0'0'106'0,"-3"-4"12"0,0-2-22 16,-4 1-6-16,4-3-5 0,-3 2-6 15,2 2-6-15,1 3-10 0,0-6-6 0,3 3-8 16,0-3-8-16,0 4-5 0,-3-4-4 16,3-5-6-16,3-1-6 0,0-3-1 15,0 0-2-15,1 1 0 0,2 5 2 16,4 1-2-16,-1-2-1 0,1-4 1 15,3 1-3-15,0-1-2 0,3 4-2 16,-3-2-4-16,0 3-2 0,3 2 0 16,-3 2 0-16,0 4-2 0,3 2 0 15,-3 3-1-15,-1 7-1 0,1 1 2 0,0 5-1 16,-3 1-2-16,-1-3 1 0,-2 2-1 16,-1-1 0-16,4 4 2 0,-7-1-1 15,0 1-1-15,-3 3 1 0,0-1 1 16,-3 3-1-16,-3 1 1 0,-4 0-1 15,0 6 0-15,-2 1 1 0,-1-3 0 16,0 5-2-16,-6 0 2 0,6-7-1 16,-7-3-1-16,7 0 2 0,1-5-2 0,-1-1 1 15,0-3 3-15,3-2 1 0,4-7 2 16,-4-1 7-16,4 0 5 0,2-4 3 16,1 1 6-16,0 1 2 0,3-3 3 15,0-2 2-15,3 1-1 0,4-2-2 16,-1 1 1-16,7-3-2 0,0 2-3 15,3 1-2-15,6-1-2 0,-2-2-5 16,6 0-2-16,-4 2-3 0,10 0-5 16,-9-7 1-16,3 2-7 0,-7 8-15 0,3 0-22 15,-9 4-17-15,-3 0-59 0,9 8-64 16,-6-1-102-16,-3-9-176 0,-7-2-351 16</inkml:trace>
  <inkml:trace contextRef="#ctx0" brushRef="#br0" timeOffset="2637.054">6441 13519 310 0,'-5'3'108'15,"-1"-4"11"-15,-4 2-11 0,4 3-16 16,-1 2-11-16,-2 2-8 0,1-1-12 16,0 1-11-16,-2 0-5 0,0 1-7 15,2 3-6-15,-1-1-2 0,-1 5-2 16,5 0 3-16,-1 0 3 0,3 3 2 15,3 7-1-15,4-2 1 0,1-1 2 16,3 4-2-16,4-1-3 0,-1-5-4 0,2 1-7 16,1-2-4-16,1-3-5 0,-4-1-6 15,2-4-2-15,-2-3-3 0,0 3-2 16,2-9 2-16,-2 0-1 0,4-1-2 16,-1-2 3-16,1 1-1 0,-1-4-1 15,1-5 2-15,-2 0-1 0,0-7-2 16,1-1 3-16,1-6-1 0,-4-4-2 15,0-3 5-15,0 0 1 0,-4-1 1 16,-4 2 5-16,4 1 2 0,-6 3 0 0,-1-2 4 16,-1 0-1-16,-9 1-1 0,2 2 0 15,-3-1-2-15,1 0-2 0,-3 4-1 16,-1 1-3-16,-4 5 0 0,0 9 0 16,-3 5-3-16,2 1-1 0,-2 3 1 15,-3 7-3-15,3 3-5 0,3 1-9 16,2 3-21-16,8-2-23 0,6-2-27 15,2-1-30-15,0-3-36 0,2-7 40 0,0 2-125 16,1-2-115-16,2 0-239 0</inkml:trace>
  <inkml:trace contextRef="#ctx0" brushRef="#br0" timeOffset="2919.298">6802 13974 597 0,'3'10'155'16,"-3"-2"0"-16,0-5-56 0,-2-3-59 0,4-1-47 0,-2-2-49 15,3-2-94-15,2-3-124 0,-5-7-284 16</inkml:trace>
  <inkml:trace contextRef="#ctx0" brushRef="#br0" timeOffset="3441.903">7232 14002 434 0,'-4'9'144'0,"4"-1"12"16,0-6-25-16,-9-2-23 0,2-2-14 0,1-2-11 16,-4-8-9-16,4 3-4 0,-1-4-4 15,-6-8-5-15,7 5 0 0,-4-8-4 16,1 0-6-16,-1-5-4 0,4 5-6 15,-4-9-5-15,3 4-3 0,1-3-5 16,0 0-5-16,2-2-2 0,1 7-3 16,3 4-7-16,0 2 0 0,0 10-6 0,3 6-14 15,4 5-23-15,2 2-37 0,4 6-54 16,-6 3-35-16,-1 1-110 0,-6-3-171 16,3 2-326-16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8:33:59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14807 12121 190 0,'-16'7'55'0,"-10"-1"5"0,0 2-24 16,1 2 3-16,-8-2-1 0,-5 0-3 16,-1-2 0-16,-6 1-3 0,-6 1 0 15,-7 3 0-15,0-1 1 0,-3-1-1 16,-10-1 0-16,-3 0-1 0,0-1-2 0,-16-2-2 15,-10-2-2-15,0 0-5 0,-16 0 0 16,5-1-4-16,0 0-2 0,-2-1 2 16,1-1 0-16,4 2-1 0,-5-2 3 15,7-2 0-15,0 1 2 0,1-3 1 16,2 1-2-16,-1-3-1 0,-3 2-1 16,4 0-3-16,7 2-4 0,-1 0-1 0,4 1-2 15,6 2-4-15,8-1 0 0,-3 0-1 16,3 0-2-16,5 2 2 0,-6 0 0 15,1-1-2-15,13-1 2 0,3 0-2 16,-1 2 1-16,6-4 1 0,1 1-2 16,-7 1 0-16,3 0 1 0,6 0-1 15,0 1-1-15,7 1 1 0,3-2 0 16,-3 0 0-16,1-2 0 0,5 1 0 16,-3-1 0-16,3-1 2 0,4 1-2 0,1-1-1 15,-2 0 2-15,4 0-1 0,-2-1-1 16,0 3 2-16,1-1-1 0,4-1 0 15,0 3 0-15,6-2 0 0,2-3 0 16,3 4 1-16,2-2-1 0,3 1-1 16,1 0 2-16,6-1-1 0,2 5-1 15,1-2 2-15,4-3-1 0,2 4-1 16,3-2 1-16,-1-1 0 0,1 5-1 16,5-3 1-16,-1 3 0 0,1 2-3 0,0 2 3 15,1 4 0-15,-1-1-2 0,0-1 2 16,0 3 0-16,1-1-1 0,-3 2 3 15,0 3-2-15,-1 3-1 0,-2 4 2 16,-1 7-1-16,0 4 0 0,-2 6 1 16,0 5 0-16,0 2 0 0,-2-2 4 15,0-2-1-15,2 1 0 0,0-6 2 16,0 4 0-16,2-3-1 0,5 1 2 0,-3-1 0 16,3 1-1-16,-2-6 1 0,-1 1 0 15,0 2-1-15,4 3 2 0,-2-1-2 16,9-2-1-16,-3-3 1 0,6-5 0 15,-2-10-2-15,7 0 1 0,-4-1-1 16,4-4-2-16,-1-2 2 0,2 0-1 16,2-3-2-16,3 0 2 0,3-1-1 15,0-1 0-15,2-1 2 0,5-1 0 0,4-5-2 16,1 0 3-16,6-5-2 0,3 2-1 16,5-2 0-16,4-1 0 0,6-2-2 15,3 3 3-15,6 2-3 0,-4-2 1 16,7 5 0-16,2 0-1 0,-3 0 0 15,5 5 1-15,-1-1 0 0,-4 4-2 16,3-1 1-16,4-2 1 0,-4-2-1 16,0 2 1-16,1-4 0 0,3-2-1 15,-1 2 1-15,2 1 0 0,11-2-2 0,-8 3 2 16,-1-4-1-16,-2 4-1 0,-7 0 3 16,-12 0-2-16,6-3-1 0,-10 7 3 15,2-1-2-15,0-1-1 0,2 0 2 16,-1-2-1-16,3 0 0 0,5 0 0 15,7-4 1-15,0 4-1 0,7-3 0 16,4 2 0-16,-3 1-1 0,-6-3 2 0,0 1-2 16,-10 3 0-16,-10 4 2 0,7 0-1 15,-7 1 0-15,-3 1 1 0,1 0 0 16,5-1-1-16,-6-2 0 0,7-1 0 16,3-1-1-16,0 0 1 0,-4-5 0 15,7 3-1-15,-6-1 1 0,-7-2 0 16,-6 1 0-16,-10 4-1 0,-7-3 1 15,-2 4-2-15,-7 1 3 0,0-1-2 0,-10-1 0 16,0 0 1-16,1-2 1 0,-7-2-2 16,-1-1 3-16,1 0-3 0,-3-1 1 15,-7-1 1-15,4-1-1 0,-7-2-1 16,6-1 1-16,-3-1 0 0,0 3 0 16,1-1 0-16,-1 0 1 0,-6-2-2 15,3 3 2-15,-4-4-1 0,1-4-2 16,0 1 3-16,3-5-2 0,0-3 0 15,0 1 1-15,3-5-3 0,-3 3 0 0,3-6-1 16,1 3 0-16,-4-1-3 0,3 0 2 16,-10-2-2-16,7-3 1 0,-3-1 0 15,-3-4 1-15,-4-5-3 0,4 1 2 16,-4 7-2-16,0-6 0 0,-6 7 1 16,0-1-1-16,3 4-2 0,-3-2 3 15,-3 3 1-15,6-1-2 0,-6 3 1 16,-1-1 1-16,-2 3-2 0,-1-4 2 0,1 4-1 15,-1 1-1-15,4 1 2 0,0-1-1 16,-1 5-1-16,-2-1 2 0,-7-1 0 16,-7-1 0-16,-2 6 1 0,-4-2 0 15,-10-2 0-15,4 2 2 0,-7-3-1 16,-6-1-1-16,-9 3 1 0,-1 6 1 16,-13-1-1-16,0 3 6 0,7 2-17 15,3 2-33-15,10-7-97 0,6-5-115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8:34:48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17437 6071 418 0,'3'3'133'0,"-8"-3"12"15,4-3-33-15,-4 0-7 0,5-4-5 16,-5-2-4-16,-2-11-7 0,1 4-6 15,3-9-5-15,-5 2-7 0,-2-3-8 0,2-3-6 16,-2-6-8-16,2 6-7 0,5-10-5 16,-2 1-6-16,2-4-7 0,0 7-4 15,3-7-6-15,-2 10-4 0,-1-1-9 16,3 4-12-16,2 10-19 0,2 3-37 16,3 6-42-16,-2 10-42 0,-7 4-21 15,7 2-79-15,-2 10-130 0,-1 3-224 16</inkml:trace>
  <inkml:trace contextRef="#ctx0" brushRef="#br0" timeOffset="377.989">17625 6055 685 0,'5'0'184'0,"-2"3"1"16,-1-6-70-16,1 3-54 0,0 0-51 15,0 0-66-15,-1 3-122 0,-4 4-149 0,-1-4-351 16</inkml:trace>
  <inkml:trace contextRef="#ctx0" brushRef="#br0" timeOffset="1401.254">17907 5698 383 0,'-5'-3'117'0,"-2"-1"9"15,-1-2-30-15,0 3-20 0,2 6-12 16,-4-6-8-16,1 6-7 0,1-6-7 16,1 6-3-16,1 3-4 0,-1 1-2 0,2 2 1 15,-3 1 0-15,0 0 0 0,2-1 0 16,1 7-1-16,2 1 0 0,3-1-1 16,1 3 0-16,1 0-4 0,3-3-1 15,0 4-4-15,3-1-3 0,0 3-2 16,0-2-3-16,0-4-3 0,5-3-1 15,-2-4-2-15,4-2-2 0,4 2 0 16,0-2-1-16,4-1-3 0,4 4 2 16,-1-4-1-16,-4-2 0 0,2 2 0 0,-3-3 0 15,-3-3-1-15,1 0 2 0,2 0-2 16,-5 0-1-16,1-6 0 0,-3 3 0 16,4-1-1-16,-5-2 0 0,1 0 0 15,-3-7 0-15,2 0-1 0,-6-3 1 16,1 0 0-16,0 3 2 0,0-3 0 15,-2 3 0-15,-1 0 0 0,0 3 1 0,-2-3-1 16,-3 4 0-16,3-7-1 0,-4 3-2 16,2-3 2-16,-1 0 0 0,-3-4 0 15,-2 4 0-15,2-3 2 0,-3 3-1 16,1 0 3-16,2 0 0 0,-5-4 1 16,1 4 4-16,-1-6 1 0,-3 2 1 15,-4 4 5-15,1-3-1 0,-4 0 0 16,4 3 3-16,-7-4-1 0,-2 1-3 0,4 0 0 15,-2 6-3-15,-2 0-3 16,4 7 1-16,-2 6-2 0,-3 0-3 0,0 0 1 16,-3 3 0-16,-2-3-2 0,6 6 4 15,1-3-2-15,1 4-2 0,1 3 2 16,4-1 0-16,2 4-2 0,-1 0 2 16,2 0-4-16,9 0 0 0,4 0-3 15,-2-1-11-15,4 1-25 0,6-3-44 16,3 0-63-16,2-1-137 0,-4-2-199 0,-1-1-441 15</inkml:trace>
  <inkml:trace contextRef="#ctx0" brushRef="#br0" timeOffset="16217.481">18990 5595 500 0,'1'-3'155'0,"3"3"14"0,-3 3-40 0,-1 0-23 15,-1 0-19-15,-6 4-17 0,2-1-14 16,-1 4-10-16,-5 3-13 0,1 3-10 15,0 0-5-15,1 3-5 0,-1 4-6 16,2-1 0-16,-2-3-3 0,1-2-5 16,2-1-4-16,2-3-18 0,1-1-21 15,-1-2-21-15,2 0-27 0,-4-1-33 16,4-9-76-16,-3 0-120 0,4-6-224 0</inkml:trace>
  <inkml:trace contextRef="#ctx0" brushRef="#br0" timeOffset="16583.504">18959 5852 484 0,'-3'-3'157'15,"-2"-3"19"-15,-1 2-32 0,-4 1-13 0,0-3-13 16,-2-4-9-16,-6-6-11 0,-1 0-14 16,-2-7-15-16,-3-2-16 0,6 5-12 15,5 4-7-15,-3-6-10 0,5 6-7 16,3 3-4-16,-4 0-3 0,3 0-4 15,-1 7-2-15,4 2-1 0,-6 1-8 16,9 0-10-16,-2 3-20 0,5-7-52 16,3 1-39-16,-3 0-2 0,2-4-126 0,6 0-154 15,0 4-308-15</inkml:trace>
  <inkml:trace contextRef="#ctx0" brushRef="#br0" timeOffset="17327.516">19302 5556 397 0,'2'0'131'16,"-4"-6"13"-16,-3-1-23 0,2 1-13 16,-2-10-6-16,2 3-7 0,1-3-7 15,-1 0-10-15,3-4-9 0,2 8-10 16,-1-1-11-16,6 3-11 0,-1-6-8 0,2 3-7 15,4 0-8-15,0 0-1 0,1-3-3 16,2 3-4-16,1 4 0 0,0-1-3 16,3 7-1-16,5 3 3 0,2 0-2 15,-2 3-2-15,2 7 2 0,-7 6-3 16,1 0-1-16,-7 3 2 0,-2 4-4 16,-6 6-6-16,-2-4-1 0,-3 8-4 15,-2 2-3-15,-1 4 3 0,-7-1-3 0,1 14 2 16,-9-4 6-16,-1 3 3 0,-2 1 1 15,2-1 5-15,-2-9-1 0,1-3 0 16,4-4 3-16,-8-9-2 0,3-3-1 16,3-7 4-16,4 3 0 0,1-6 3 15,10-4 7-15,0 4 1 0,-2-9 5 16,5-1 8-16,-2-3 3 0,2 0 1 16,2-3 3-16,7-1-1 0,4-2-1 15,3-1-1-15,4 1-5 0,9 0-4 0,-2-7-2 16,4 3-5-16,1 0-4 0,3 1-1 15,-6-1-3-15,-1 0-2 0,-4 10 1 16,-5 0-5-16,-6 0-9 0,-2 4-16 16,-3-1-23-16,-3 3-35 0,-5-6-44 15,0 7-144-15,0-1-185 0,-5-6-405 16</inkml:trace>
  <inkml:trace contextRef="#ctx0" brushRef="#br0" timeOffset="18170.262">19692 5083 369 0,'-2'3'141'0,"-1"-3"23"16,1 4 8-16,-1-4-27 0,1 0-9 0,1 0-13 16,-1-4-13-16,4 1-10 0,-2 0-17 15,0-3-16-15,0-1-10 0,3 4-12 16,2 3-8-16,4-10-4 0,1 4-4 16,5-1-5-16,-3 1-3 0,8 0-5 15,-1 2-3-15,5 4-1 0,-4-3-3 16,0 6-6-16,-2-3-7 0,-3 0-9 0,-7 0-20 15,0-3-52-15,-5 0-52 0,-3 0-137 16,-7-10-195-16,1 3-424 0</inkml:trace>
  <inkml:trace contextRef="#ctx0" brushRef="#br0" timeOffset="18716.8">20097 4626 479 0,'2'7'157'15,"1"-1"20"-15,0 1-24 0,-4-1-29 16,2 1-19-16,-2-1-17 0,1 0-14 16,4 1-13-16,-5 6-15 0,1 0-14 0,-2 6-5 15,7 0-6-15,-8 1-5 0,4-1 0 16,-1 0-4-16,5 0-2 0,-2 7 0 15,7-3-3-15,-8 2-2 0,4-2 0 16,-6-4-2-16,2-6 0 0,-2 0-2 16,1-3-7-16,3-1-10 0,4-2-12 15,0-1-37-15,3-6-34 0,-1 0-29 16,2-6-105-16,3-7-144 0,-2-10-302 0</inkml:trace>
  <inkml:trace contextRef="#ctx0" brushRef="#br0" timeOffset="19369.056">20295 4691 374 0,'-5'-3'123'0,"2"3"13"16,0-4-23-16,-2 1-16 0,2-3-4 0,0-1-9 16,1 1-12-16,0-1-9 0,-1-2-9 15,0-1-8-15,0 0-5 0,3 1-8 16,1-4-5-16,-1 0-2 0,0 3-2 16,4 4-5-16,2-4-1 0,2 4-3 15,0-1-3-15,2 7 0 0,3 0-4 16,-1-3-2-16,1 3 1 0,5 0-2 15,0-3-3-15,-1 6 1 0,0-3-1 16,2 3-2-16,-8 7 3 0,0-3-2 0,-3 9-2 16,2-4 1-16,-10 11 0 0,0 3-2 15,0 3 1-15,-10 0-1 0,2 6-3 16,-6-6 3-16,1 0-1 0,-5 0 0 16,4 0 2-16,-1-10 0 0,2 4 0 15,2-4 2-15,3-6 0 0,2 0 1 16,-1-4 3-16,4 1 5 0,3-4 5 15,0-2 9-15,0-1 5 0,2 0 4 0,3-3 4 16,1 3 2-16,2-3-4 0,6 4-1 16,6-4-6-16,2 3-7 0,4-3-2 15,1 0-4-15,-1 0-6 0,-3-7-8 16,-1 1-14-16,-6-4-25 0,-6-6-65 16,-4 0 74-16,-6 0-239 0,-3 3-199 15,-6 3-470-15</inkml:trace>
  <inkml:trace contextRef="#ctx0" brushRef="#br0" timeOffset="20036.029">20783 4958 419 0,'3'3'139'0,"-3"-3"13"15,3 0-22-15,4 0-22 0,-11-3-14 16,11 0-14-16,-7-4-9 0,3-6-13 15,0-3-12-15,-3 0-8 0,4-10-8 16,-1 1-6-16,0-8 0 0,3 1-1 16,-6 0-2-16,7 0 1 0,-4 6-1 15,3 0 0-15,1 10 1 0,-1-3-4 16,1 6-1-16,-4-3-1 0,3 3-2 0,-2-3-4 16,2 3 1-16,-3 0-4 0,1 4-1 15,-4-1-1-15,0-3-3 0,0 0-1 16,-4-3 2-16,1 3-2 0,0 7-2 15,0-4 4-15,-1 10 1 0,1-3 0 16,0 6 4-16,3 4-2 0,-6-7-1 16,2 3 2-16,-9 0-3 0,1-6-3 15,-1 6 2-15,-3-3-3 0,-4 0-2 16,4 0-3-16,0 0-7 0,-6 0-9 0,2 0-7 16,7 0-15-16,1 3-21 0,2 1-17 15,7-1-18-15,-1 3-17 0,8 4-19 16,-4 0-22-16,3-7-43 0,3 3-84 15,4 4-166-15</inkml:trace>
  <inkml:trace contextRef="#ctx0" brushRef="#br0" timeOffset="20321.267">20940 4733 408 0,'-3'-10'138'0,"-3"0"16"0,-1-3-14 15,-2 7-20-15,-7-4-11 0,-4 4-12 16,1 3-11-16,0 3-14 0,-4 3-15 15,7 3-11-15,0 4-14 0,-3 6-14 16,3-3-5-16,3 0-6 0,-3-4-12 0,6-5-40 16,-3-4-52-16,3 3-118 0,-6-3-161 15,7 0-382-15</inkml:trace>
  <inkml:trace contextRef="#ctx0" brushRef="#br0" timeOffset="22700.378">18768 5769 431 0,'-2'0'133'0,"-1"0"11"15,-2 0-33-15,2 3-19 0,-5 0-16 16,-2 3-10-16,1-2-11 0,-1 2-8 15,-1 4-8-15,3-4-9 0,-9-3-8 16,6 4-3-16,3 2-5 0,0 4-19 0,5-3-23 16,3 0-36-16,5-1 4 0,-4-2-124 15,3-4-137-15,4-3-295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2:42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21737 15716 88 0,'-3'-2'35'0,"3"2"-18"0,0 0-18 16,0 0 7-16,0 0-2 0,0 0 0 16,0 0-5-1,0 0-1-15,0-3 3 0,0 0 3 16,0 1-3-16,0-1-1 16,-3 0 11-16,0 1 7 15,0-1 6-15,0 3 5 16,0 0 7-16,3 0 4 15,-3 0-6-15,0 0-1 16,3 0-18-16,0 0 2 0,0 0 3 16,0 0-5-16,-3 0 0 15,3 0-9-15,0 0-2 16,0 0-2-16,0 0 1 16,0 0-2-16,0 0-1 15,0 0-2-15,-3 0 1 0,0 0-6 16,0-3 0-16,0 3 3 15,0-2 4-15,0 2 1 16,0-3-1-16,0 1-2 16,0-1 1-16,3 0 1 15,0 3 2-15,0 0 1 16,0-2 3-16,0 2 8 16,0 0 3-16,0 0-4 15,3 2 0-15,0 1-6 16,0 5 1-16,0-3-1 15,0 8 3-15,0-2-5 16,3 2-3-16,-3-5-4 16,3 5-1-16,0 1 4 15,0 1 3-15,-3-1-1 0,0-4-2 16,0-4 2-16,0 4 0 16,0-2-1-16,3-8-2 15,-3 0-2-15,3-5 1 16,0 5 1-16,-1-6 0 15,1 4 0-15,3-6 2 16,0 3-6-16,0-3 1 16,0 0 1-16,3 0 3 15,-3 0 0-15,6 0 2 16,-3 3-4-16,-3-1 0 16,0 1-12-16,3-3-7 0,-4 8-25 15,-5-5-11 1,0 2-39-16,0-2-54 15,-3 0 40-15</inkml:trace>
  <inkml:trace contextRef="#ctx0" brushRef="#br0" timeOffset="1">21793 15740 192 0,'-6'0'71'0,"6"0"-38"0,-3 0-17 0,3 0 24 16,0 0-14-16,0 0-3 15,0 0-9-15,0 0-4 16,0-3-5-16,0 1 5 0,0-6 3 16,0 0-4-16,3-3-1 0,0 3 0 15,3-13 0-15,0 3 2 16,3-6 1-16,0 5 1 15,6-4 0-15,-3 1-4 16,9-7 0-16,-3 5-5 16,8-7-2-16,-2 7 0 15,15-3-1-15,-9 6 0 16,5 3 0-16,-5 2 0 16,6 3 0-16,-6 2 2 15,-1 3 1-15,-5 0-4 16,0 0-1-16,-6 8-24 15,3-5-10-15,-3 2-32 16,-4-5-14-16,-2 3-34 16</inkml:trace>
  <inkml:trace contextRef="#ctx0" brushRef="#br0" timeOffset="2">22481 15290 160 0,'-6'-5'63'0,"6"5"-34"0,0-3-16 0,0 3 17 16,0 0-4-16,0 0 2 0,0 0-10 15,-3 0 0-15,0 6-11 16,0-4 2-16,-3 9 4 0,3-1-3 16,0 12 2-16,0-7-7 15,3 4-1-15,0-3-2 0,6 2-2 16,0-2 3-1,6-5 2-15,-3-6-4 0,9 3-1 16,0-3 9 0,-4-10 3-16,-2-3 3 0,0-2 1 15,-3-4-4-15,-6-2-2 16,0 3-6 0,-9-5-1-16,3 2-1 0,-3 3-2 15,0 2-19-15,-3 3-8 16,3 0-28-16,0 6-12 15,1-1-53 1</inkml:trace>
  <inkml:trace contextRef="#ctx0" brushRef="#br0" timeOffset="3">22642 15264 176 0,'-3'-3'66'0,"3"3"-36"0,0 0-20 15,0 0 20-15,0 3-7 16,0-3-1-16,0 2 1 16,0-2 0-16,3 3-12 15,0 2 4-15,3 6 3 0,-1 2-4 0,4 0 2 16,0 3-5-16,0 11-1 16,0-6-6-16,0 0-3 15,0-2 0-15,0-3 1 16,0-3-1-16,0-3-1 15,-3-4 3-15,0-4 0 16,0-4 1-16,0-12 0 16,0 1-2-16,-3 0 1 15,0 2-4-15,3-7 0 16,2-9 1-16,1 4 0 16,-6 4 0-16,6 3 2 15,-6 3-3-15,0 2 0 0,0 3 3 16,0 3 1-1,-3 0-23-15,0 2-12 0,9 3-67 32,0 0-28-32</inkml:trace>
  <inkml:trace contextRef="#ctx0" brushRef="#br0" timeOffset="4">22909 15277 220 0,'0'3'82'0,"3"-1"-44"0,-3 4-29 16,3-1 19-16,3 0-14 0,0 1-5 15,3-1-4-15,3 0-1 16,-3 0 6 0,12-5-5-16,-3 0 2 15,-3-2 3-15,-3-4-4 0,-3 1 2 16,2 0-5-16,-5-3-2 15,-3 0 0-15,-3 0-1 16,-6 0-7-16,-8 3 0 16,-1 0 1-16,0 2 3 15,-6 0 2-15,6 6 1 16,0 2-3-16,0 6 0 16,3 2 4-16,0 3 1 15,1 0 6-15,8 8 3 0,3-1-6 16,3-1-3-16,3-4-1 15,2-2-1 1,4-3-5-16,3-5-1 16,3-3-30-16,3-5-14 0,0-5-40 15,3-13-40 1,-4-1 47-16</inkml:trace>
  <inkml:trace contextRef="#ctx0" brushRef="#br0" timeOffset="5">23109 15272 208 0,'0'2'77'0,"0"6"-42"0,0 3-23 15,3-3 21-15,0 2-8 16,0 9 0-16</inkml:trace>
  <inkml:trace contextRef="#ctx0" brushRef="#br0" timeOffset="6">23124 15370 435 0,'3'21'8'0,"0"-5"-4"0,0-3-1 0,-3-2 2 16,0-9-2-16,0 6-2 15,0-8 2-15,0-18 7 16,0-1-1 0,0-2-5-16,6 2-2 15,0 1 5-15,3 2 5 16,-1 3-4-16,4 2 0 16,3 1-6-16,0 2-2 15,6 2-5-15,3 4-1 16,-6-1-28-16,0 0-10 0,-4 1-68 15,4-1-50 1,0 0 67-16</inkml:trace>
  <inkml:trace contextRef="#ctx0" brushRef="#br0" timeOffset="7">23648 15092 220 0,'-3'-13'85'0,"-3"10"-46"0,3-8-30 15,-3 9 19-15,3-6 1 16,-3 0 5-16,-6 3-8 16,3-1-1-16,-3 4-14 0,0 4-7 0,-6 1 0 15,-2 10-5-15,2 6-2 16,0 4-1-16,3 4 3 15,15 5 0-15,0 2 1 16,6-2-3-16,-6 5 2 16,6 3 3-16,0-3 1 15,-3-8-8-15,9-5-2 16,-9-6-29-16,0-5-12 16,0-2-21-16,-9-24-65 31</inkml:trace>
  <inkml:trace contextRef="#ctx0" brushRef="#br0" timeOffset="8">23326 15235 260 0,'-3'-6'96'0,"6"9"-52"16,6-6-40-16,0 3 19 16,3 0-9-16,6-2 2 0,6 2-11 15,5 0-3-15,1 0-2 16,0 0-14-16,0 0-3 0,-9 0-35 15,5 0-14-15</inkml:trace>
  <inkml:trace contextRef="#ctx0" brushRef="#br0" timeOffset="9">23731 15089 236 0,'-3'-8'88'0,"3"14"-48"0,0-6-34 0,0 0 33 16,3 7-10-1,-3 9-4-15,0 8-3 16,0 5-12-16,0 6 0 0,0-1 1 16,6 6-6-16,3-1-3 15,-3-4-4-15,0-6 1 16,-3-5-26-16,6-6-9 16,-3-4-44-16,0-12-16 15,0-2-7-15</inkml:trace>
  <inkml:trace contextRef="#ctx0" brushRef="#br0" timeOffset="10">23862 15296 248 0,'-9'13'93'0,"9"0"-50"0,-3 0-30 15,6 0 22-15,-3 6-14 16,0 0-4-16,9-1-10 15,0 1-5-15,0-4-1 16,3-1 3-16,9-6 2 0,-4-6 2 0,1-4 2 16,-3-12-1-1,3-1 0-15,-6-4 3 16,-6 0 5-16,-3 1-7 16,-6-1-3-16,-6 4-4 15,-9-1-3-15,-3 5-6 16,0 3-1-16,4 3-21 0,-4 5-9 15,9 3-32-15,3-1-11 16,6-2-37 0</inkml:trace>
  <inkml:trace contextRef="#ctx0" brushRef="#br0" timeOffset="11">24047 15264 244 0,'-3'2'93'0,"3"6"-50"0,3 6-37 0,0-6 22 16,-1 5-6-16,1 0 1 16,3 6-10-16,-3 4-3 0,9-1-6 15,-3-4-1-15,0-2 1 16,0-8-2-16,3-3 1 0,0-5-4 16,-3-2 0-16,9-9-1 15,-6 0-2-15,-3 1-4 16,-1-1 0-16,-5 3 2 15,6 3 3-15,-6 2 0 16,-3 3 1-16,3 8 0 16,3 5-2-16,0 1 5 15,3-1 3-15,3 0-1 16,0-5-2-16,0-3 6 16,9-5 5-16,5 0 0 0,-2-15 1 15,3-1 1 1,-6-3 2-16,-9 1 4 0,0-1 4 15,-6 3-10-15,-9 0-3 16,-12 3-18-16,6 3-6 16,-3-1-37-16,0 3-15 15</inkml:trace>
  <inkml:trace contextRef="#ctx0" brushRef="#br0" timeOffset="12">3577 15804 136 0,'-6'-3'52'0,"3"3"-28"0,-3-3-4 15,6 3 19-15,-3 0-2 16,0 0 1-16,0-2-8 16,3 2-4-16,0 0-14 15,0 0-1-15,3 2 0 0,0 6 2 16,3-2 5-16,3 7-4 16,0 11 2-16,3-1-3 0,-1 1 2 15,1 0-6-15,-3-3-1 16,0-5-4-16,0 5-1 15,0-10-1-15,0-1 1 16,0-4-2-16,0-4-1 16,0-4 1-16,-3-4 1 15,0-2 1-15,3-2 1 16,0-3-2-16,0-1-2 16,-1-4-2-16,1 10-1 0,0-3 2 15,0 1 2 1,0 2-5-16,-3 0 1 15,3 0-23-15,-3 0-11 16,0 3-51-16,3-1-23 0,-3 4 0 16</inkml:trace>
  <inkml:trace contextRef="#ctx0" brushRef="#br0" timeOffset="13">3705 15846 148 0,'0'0'55'0,"3"0"-30"0,-3 5-5 0,0-5 21 16,0 0-9-16,0 0-1 0</inkml:trace>
  <inkml:trace contextRef="#ctx0" brushRef="#br0" timeOffset="14">3705 15851 389 0,'-3'-5'27'0,"0"-3"0"0,0 3-10 16,0-3 0-16,0-5-6 15,3-3-1-15,0-3-2 16,6-5 0-16,6-2-4 16,0 5-1-16,5-8 1 0,4-1 2 15,3-1-5-15,9-1-1 16,6-8 0-16,11 3 0 16,1 8-3-16,2 5 2 15,-2 3 3-15,-3 11 1 16,-7 2-6-16,-8 2 0 15,-3 6-8-15,-6 6-1 16,-4 2-44-16,-5 0-18 16,-3 5-48-1</inkml:trace>
  <inkml:trace contextRef="#ctx0" brushRef="#br0" timeOffset="15">4455 15370 192 0,'-9'-6'71'0,"9"6"-38"15,-3-2-12-15,3 2 25 0,-3 0-15 16,0 0-3-16,0 2-12 15,0 4-3-15,0 4-7 16,0 9-4-16,0-1 1 0,3 6-2 0,0 0-1 16,6-3 1-1,3 3 1-15,3-3-1 16,3-8 2-16,3-5 4 16,-1-2 4-16,1-9-2 0,0-2 2 15,-3-6-6-15,-3-2-1 16,-3-6 0-16,-3-5 2 15,-6 3-3-15,-6 3 0 16,-3-1-3-16,-6 6-1 16,0 2-6-16,0 3 0 15,3 3-24-15,3 3-7 16,4-1-29-16,5 0-10 16</inkml:trace>
  <inkml:trace contextRef="#ctx0" brushRef="#br0" timeOffset="16">4675 15367 200 0,'-9'0'77'0,"12"3"-42"0,0-3-30 15,-3 2 19-15,3 4-11 16,3 2 0-16,0 7-1 16,0 1 2-16,3 0-7 15,0 8 5-15,0-6 3 0,0 4-1 0,0-9 0 16,-1 3-8-16,-2-6-4 16,0-2 1-1,0-2 2-15,0-12 2 0,0 4 1 16,0-9 0-16,0 3 0 15,-3-10-4-15,0-4-1 16,0 1-1-16,-3 3 1 16,0 2-7-16,0 3 1 15,0 2-6-15,0 3-30 16,6 3-8 0,0 2-26-16,0 1-12 15</inkml:trace>
  <inkml:trace contextRef="#ctx0" brushRef="#br0" timeOffset="17">4931 15407 192 0,'-6'2'74'0,"9"1"-40"0,0 13-18 16,0-11 24-16,0 3-14 15,3-3-3-15,3 1-7 16,3-4 0-16,0-2-9 15,0 0-2-15,0-8 1 0,-1 0-3 16,4-2 0-16,-3-1 1 16,-3 3 0-16,-6-2-2 15,-3-1-2-15,0 3 1 16,-3 0 1-16,-3 3-6 16,-3 2 1-16,-6 3-4 0,0 3 0 15,-2 2 1 1,-1 3 2-16,3 8-1 0,3 0 4 15,3 3 0-15,0-4 3 16,6 4-1-16,3-3-1 16,6 0 1-16,3-3-1 15,3 3-3-15,3-11 2 16,0 6-12-16,0-9-5 16,2-2-25-16,1-2-11 15,0-4-44-15</inkml:trace>
  <inkml:trace contextRef="#ctx0" brushRef="#br0" timeOffset="18">5110 15438 176 0,'-3'0'68'0,"-6"8"-36"0,18 8-22 0,-6-8 20 0,0 3-7 16,0 2-1-16,-3 0-6 15,0 3-2-15,3-8-8 16,0 5 0-16,0-5 4 0,-3-2-2 15,0-6 1-15,0-3 3 16,0 0 3-16,0-7 5 16,0-4-9-1,0-4-1-15,2 5-8 16,4-3-2-16,3 3-2 16,3-3 0-16,3 5 0 15,0 3-2-15,0 8-17 16,0 0-9-16,9 8-48 0,-4-3-22 15,1 6 1 1</inkml:trace>
  <inkml:trace contextRef="#ctx0" brushRef="#br0" timeOffset="19">5577 15248 136 0,'-9'-24'52'15,"9"14"-28"-15,-21-6 3 0,12 13 21 16,-3 0-6-16,-3 1 1 0,-2 4-19 16,-1 1-4-1,3 2-12-15,0 6-10 0,3 5-3 16,0 8 2-16,6 2 1 0,0 11 4 16,3-3 1-16,3 1-1 15,0-3-2-15,0-3-2 16,0-3 1-16,0-5-32 15,-3-5-13-15,0 0-59 16</inkml:trace>
  <inkml:trace contextRef="#ctx0" brushRef="#br0" timeOffset="20">5220 15378 220 0,'0'-3'85'0,"9"0"-46"0,0 1-32 0,3-1 20 15,5 0-14-15,7-2-4 16,9 0-9-16,0-1 0 16,5 1 0-16,7 3 0 15,-9-4 0-15,-4 6-44 0,-2-2-18 16,-6-4-35 0</inkml:trace>
  <inkml:trace contextRef="#ctx0" brushRef="#br0" timeOffset="21">5672 15221 208 0,'-3'0'77'0,"6"3"-42"0,-3 8-30 0,0-3 17 15,0 8-8-15,0 7 0 0,-3 4 0 16,3 5 4-16,0 2-10 16,0 0-4-16,0-5-1 0,0-5-13 15,0-3-3-15,0-2-36 16,0-6-13-16,3 0-34 15</inkml:trace>
  <inkml:trace contextRef="#ctx0" brushRef="#br0" timeOffset="22">5791 15460 200 0,'-9'18'77'0,"6"-2"-42"0,-3-3-19 0,6-5 24 15,0 3-19-15,3-1-4 16,3-2-4-16,0 6 1 16,6-9-7-16,3-5 0 0,0-3 0 15,3 1-3-15,0-12-3 16,-3 6 2-16,-4-2 2 16,-5-3 2-16,-3-1 1 15,-9-10-4-15,-5 6-1 16,-4 2-6-16,-3 3 0 15,-3 8-12-15,-3 2-6 0,0 8-17 16,6 1-6-16,10-4-28 31</inkml:trace>
  <inkml:trace contextRef="#ctx0" brushRef="#br0" timeOffset="23">5898 15454 200 0,'9'14'74'0,"-3"-4"-40"0,0 6-22 0,0-8 21 0,0 0-13 16,0 5-1-16,0-5-9 15,3-3-4-15,0 1-3 16,0-4-7-16,3-2 0 0,0 0 6 16,0 0 4-16,-1-5-6 15,1-3 1-15,0 5-10 16,-3 1-2-16,0-1 4 15,-3 6 3-15,3 2 1 0,0 3 1 16,0 3 6-16,3-3 2 16,0-3 2-1,3-3 0-15,5-2 2 0,1-2 4 16,0-1-2-16,-3-5 1 16,3 0-3-16,-6-5 1 15,-3 8 7-15,-3-8 3 16,-4 5-4-16,1 0 0 15,-6 0-12-15,0-8-3 16,0-3-7-16,-3-2 1 16,3 5-55-16,0-5-26 0,0 0-47 31</inkml:trace>
  <inkml:trace contextRef="#ctx0" brushRef="#br0" timeOffset="24">12617 15714 124 0,'-3'-6'46'0,"0"4"-24"0,3-4-6 0,0 4 16 0,0-1-4 16,0 0 0-16,0 1 0 15,0-1 0-15,0 1-15 16,0-1 8-16,0 0 2 0,0 3-3 16,0 3-1-1,0 5 0-15,3 2 2 0,0 4-11 16,2-1-6-16,1 5-2 16,0-2 0-16,0-3 1 15,0-2 1-15,0 0-2 16,0-3-2-16,0 0 1 15,0-3 1-15,-3 0-6 16,0-2 1-16,-3-3 5 16,3 0 6-16,3 0 2 0,0 0 2 15,0 0-9-15,3-6-3 16,0-1 1-16,0-4 1 16,0-2 0-16,0-1 1 15,-1 1-4 1,-2 3 0-16,0-1-6 0,-3 3-3 15,0 0-23-15,-3 0-9 16,-3 3-55 0,0-3-65-16,0 3 46 15</inkml:trace>
  <inkml:trace contextRef="#ctx0" brushRef="#br0" timeOffset="25">12712 15727 160 0,'-3'0'60'0,"0"0"-32"0,0 0-15 0,3 0 17 16,0 0-9-16,-3 0 1 15,0 0-4-15,0 0-2 0,3-3-8 16,0 1-1-16,0-4 3 15,0 1 3-15,0-3 2 0,0 0 3 16,0 0 1-16,0-2-2 16,0-4 0-16,3-2-3 15,0-2-1-15,0-1-3 16,3-2-1-16,0 0-3 16,0-3-1-16,0-5 1 15,0 3 3-15,0 2-2 16,0 0-2-16,2 3 0 15,4 0 1-15,6 2-3 16,3 1-2-16,0-1-3 16,0 3 1-16,3 0 1 15,-1 3 2-15,-2 5-1 0,0 0-1 16,-3 3 1-16,-3 2-1 16,-3 1 0-16,3 2-20 15,-1 0-7 1,-2 0-37-16,0-3-14 15,-3-2-54 1</inkml:trace>
  <inkml:trace contextRef="#ctx0" brushRef="#br0" timeOffset="26">13158 15248 108 0,'3'-5'44'0,"0"5"-24"0,0 0-4 16,-3 0 18-16,0 0 2 0,0 0 0 16,0 5-2-16,0 3-1 15,0 5-18 1,0 6-5-16,0-1-2 0,0 6-2 16,3 0 1-16,3 0-4 0,3-3 0 15,0-3-1-15,6-4-2 16,3-7 1-16,0-7 1 15,-1-5 1-15,-2-5 1 16,-3-1-2-16,3-2 1 16,-6-3-2-16,-3-5-1 15,-3 0 1-15,0 2-1 16,0 3 0-16,-3 3 2 16,0 2-3-16,0 6-2 15,0 5-1-15,0 3 3 16,0 5 6-16,0 5 5 15,3 3-3-15,0 0-2 0,0 2-5 16,3 1-2 0,0-3-6-16,0-3 0 0,3-3-27 15,0-10-12-15,0 0-33 16,-1-8-43 0,1-2 37-16</inkml:trace>
  <inkml:trace contextRef="#ctx0" brushRef="#br0" timeOffset="27">13432 15304 192 0,'0'10'71'0,"-3"1"-38"0,21-1-17 0,-18-2 22 16,0 0-20 0,6 0-5-16,-3 3-6 0,0-3 0 15,0-3-4-15,0 0-2 0,0-2 2 16,0-6-2-16,-3-2-1 15,3 0-2-15,0-3-1 16,-3-6 2-16,6-1 0 16,0-1 1-16,3 2 0 15,0 1 4-15,-1 3 5 16,4 2-1-16,0 2 1 16,0 6-1-16,-3 6 0 15,0 4 0-15,0 4 0 16,-3-1-4-16,0-3-3 0,-3-2 0 15,0 3-1-15,3-3-9 16,-3-3-2-16,0 0-25 16,0-5-11-16,3 0-27 15,0 0-48 1,3-2 28-16</inkml:trace>
  <inkml:trace contextRef="#ctx0" brushRef="#br0" timeOffset="28">13819 15269 212 0,'-3'-10'79'0,"-3"4"-42"0,-3 1-19 15,6 2 23-15,-3 1-15 0,-9-1-4 16,-2 3-11-16,-1 3-3 16,3 2-4-16,0 3-5 0,3 5 0 15,3 3-4 1,3 0 1-16,3 0 2 0,3 2 1 15,3-2-2-15,12-3 0 16,0-2 2-16,0-8 2 16,0-3 2-16,0-6 1 15,-1-4-5-15,-2-6 1 16,-3-3 0-16,-3-2 0 16,-3-5 2-16,0-3 3 15,-3-1-4-15,-3 1-1 16,0 3-2-16,3 7 0 15,0 4 4-15,0 4 1 16,0 3 1-16,0 8 0 16,6 13 4-16,0 6 3 15,0 5-6-15,0 2-3 0,0 3-1 16,-3 0 1-16,3-2-3 16,0-3 0-16,0-3-23 15,0-5-10-15,0-9-24 16,0-1-11-16,0-4-32 15</inkml:trace>
  <inkml:trace contextRef="#ctx0" brushRef="#br0" timeOffset="29">13965 15259 232 0,'-3'0'88'0,"3"2"-48"0,3 3-27 0,0 1 24 15,0-1-15-15,0 3-2 16,3 0-10-16,0-3-2 15,3 1-4-15,0-4-1 0,0-2 3 16,2-5-1-16,1 0 0 16,-3-3-3-1,0 0-2-15,-3 0 1 0,-6 0 1 16,-3 3-3-16,-3-1-2 16,-3 4-5-16,-3 2 0 15,-5 2 2-15,-1 4 1 16,-3 1 3-16,3 4 1 15,3 2 1-15,3 1 0 0,3-1 2 16,6 0 1 0,9 3-1-16,3-3-2 0,3 8 1 15,3-5-1-15,0-3-11 16,3-2-5-16,0-14-28 16,-1 1-11-16,1-12-55 15</inkml:trace>
  <inkml:trace contextRef="#ctx0" brushRef="#br0" timeOffset="30">14123 15304 176 0,'-3'2'66'0,"3"6"-36"0,3 3-9 16,0-3 22-16,0 0-12 15,0 5-6-15,0 5-10 0,0 1-5 16,0-3-5-16,-3-3 1 0,0-2 3 15,0-4-5-15,0-1 0 16,0-12 4-16,0 1 3 16,0-8-4-16,0 0 1 15,3-3-1-15,-1 0 1 16,4 3-4-16,3-1-3 16,3 1 0-16,3 8 1 15,0 0-1-15,3 2-1 0,0 3-15 16,0 0-5-1,-1 3-41-15,1-1-17 0,6-4-33 16</inkml:trace>
  <inkml:trace contextRef="#ctx0" brushRef="#br0" timeOffset="31">14697 15161 236 0,'-12'-24'90'0,"6"19"-48"0,-18-9-25 16,13 9 25-16,-1 0-16 0,0 2-2 16,-3 0-16-16,0 3-6 15,3 3-1-15,0 2-6 0,3 17 1 16,0-1 2-1,3 5 1-15,3 6-4 0,0 0 1 16,3 5 4-16,0 2 4 16,0-2-1-16,-3-5-2 15,0-5-22-15,3-4-11 16,-3-7-24-16,1-5-10 16,-1-6-33-1</inkml:trace>
  <inkml:trace contextRef="#ctx0" brushRef="#br0" timeOffset="32">14394 15322 276 0,'-3'-5'104'0,"3"2"-56"0,14 0-45 0,-8 3 23 16,3-2-13-16,9-1-2 0,6 3-6 16,3 0-4-16,3 3 0 15,5-1-1-15,-2-2 0 0,-6 0-20 16,0-2-9-16,-4-3-32 15,-2-1-13-15,-3 1 12 16,-3-3-33 0,-3 0 12-16</inkml:trace>
  <inkml:trace contextRef="#ctx0" brushRef="#br0" timeOffset="33">14763 15182 228 0,'0'-8'88'0,"0"8"-48"0,0 0-29 0,0 0 21 15,0 8-4-15,0 2 1 16,0 6-8-1,-3 5 0-15,0 6-12 0,0 2-3 0,3 3-2 16,0-3-2 0,3-3-2-16,3-2-17 0,0-5-9 15,0-6-35-15,-1-8-13 16,10 0-39 0</inkml:trace>
  <inkml:trace contextRef="#ctx0" brushRef="#br0" timeOffset="34">14917 15298 196 0,'-11'11'74'0,"5"-1"-40"0,0 6-20 0,3-8 22 0,0 16 2 15,0 0 2-15,3-3-20 16,3 0-7-16,0-2-8 16,3-3 1-16,5-6 0 0,4-2 0 15,3-5 1-15,0-6-4 16,0-2 0-16,-3-11 1 15,-3-3 0-15,-6-2 0 16,-3 3 0-16,-6-1 0 16,-6 1 0-16,-3 4-11 15,0 4-3-15,-3-1-22 16,3 9-9-16,3-1-36 16,3 3-15-16,3 0-5 15</inkml:trace>
  <inkml:trace contextRef="#ctx0" brushRef="#br0" timeOffset="35">15051 15330 228 0,'0'13'85'0,"0"-2"-46"0,12 13-30 0,-6-11 22 16,0-3-17-16,3-2-2 15,0 0-8-15,0-2-1 16,3-1-1-16,0-2-2 0,0-9 3 15,0 1-2-15,-3-3 2 16,-1 0-13-16,1 0-3 16,-3 3 1-16,0 2 3 0,0 16 5 15,3 1 2 1,0-1 4-16,3 0 5 16,3-2 4-16,6-1-4 15,0-2 1-15,-1-3-1 16,1-5 1-16,0-2 0 15,-3-3 2-15,0-6-3 16,-3 0-2-16,-3 6-2 16,-4-3 0-16,1 6-2 15,0-12-3 1,3 1 1-16,0 0 1 16,-3 0 2-16,0-1-32 0,-3-2-12 15,-3 1-78 1</inkml:trace>
  <inkml:trace contextRef="#ctx0" brushRef="#br0" timeOffset="36">18314 15989 124 0,'-6'-6'46'0,"6"1"-24"0,3-3-15 15,0 6 13-15,-3-1-4 16,3-2 1-16,0-1 6 0,0 1 3 16,0 0-14-16,-3-3 9 0,0 8 2 15,0 0-5-15,3 8-3 16,3 5 0-16,-4 11 3 15,4 2-6-15,-3 1-2 16,0 7-1-16,0-2-1 16,0-6-2-16,-3 1 1 15,3-6-4-15,-3-2-2 16,3-4 2-16,-3-1 0 16,0-6-1-16,0 2-2 15,0-7 1-15,0 5 1 16,0-8 8-16,0 0 3 0,0-3-2 15,0-2-1 1,0-3-2-16,0-5 2 0,-3-6-5 16,0 1-3-16,0-9-1 15,0 1-1-15,-3-6 2 16,-2-2 3-16,-4 2-4 16,3-5-3-16,0 0 1 15,0 5 0-15,0 8 1 16,3 3 0-16,0 5 0 15,9 11-7 1,3 15 0-16,3 12 3 16,0 12 4-16,0 6 1 0,-3 5-1 15,0-3 1-15,0-2 1 16,-3-3-3-16,0-6 0 16,-3-7 1-16,0-8 2 15,2 3-1-15,-2-11 2 16,0-1-2-16,0-9 2 15,0-11 0-15,0-6 1 16,0-5-7-16,-2-10 0 16,-1-6-1-16,0 1-1 15,0-6 1-15,0 13 3 16,0-3-2-16,3 12 1 0,0 7 0 16,0 10 0-16,3 12 0 15,0 12 0-15,0 11 2 16,0 8 0-1,0-2 0-15,-3 7 2 0,0-5-1 16,0-5 2-16,0-6-9 16,0-4-1-16,0-12-58 15,5 1-26-15,1-11-36 16</inkml:trace>
  <inkml:trace contextRef="#ctx0" brushRef="#br0" timeOffset="37">17587 15370 148 0,'-3'0'55'0,"3"0"-30"0,0 0-12 15,0 0 32 1,6 0-7-16,0 0-4 16,0 2-4-16,-3 4-17 15,0 9 3-15,0 4 2 0,0 2-2 16,0 6 1-16,0-9-3 15,0 9-1-15,-3-4-7 16,0-1-4-16,0-9 1 16,0-3 0-16,0-2 3 15,0-2 3-15,0-9-2 16,0-5 1-16,0-3-3 16,0-4 2-16,0-4-4 0,3-10-2 15,0 5-3-15,3 3-1 16,3 5 2-1,0 0 2-15,3 6-2 0,3-1 0 16,0 3-4-16,-4 5-1 16,1 1-19-16,0 2-7 15,0 5-21-15,-3 0-6 16,3 1-24 0</inkml:trace>
  <inkml:trace contextRef="#ctx0" brushRef="#br0" timeOffset="38">17828 15412 192 0,'-14'-5'74'0,"14"7"-40"0,-9-2-20 0,6 0 20 15,0 3-13-15,0 5-4 16,0 5-6-16,0 0-2 16,3 11-5-16,0 3-3 0,6 2 2 0,6-5-4 15,0-3 0-15,2-5 7 16,4-6 4-16,0-5 3 15,-3-7 5-15,0-9-6 16,0 1 1-16,-6-4-6 16,-3-7 1-16,-3 3-3 15,-6-9 0-15,0 6-3 16,-6 0 1-16,0 5-4 16,0 3 0-16,0 2-15 0,-3 3-6 15,0 3-20 1,3 5-6-16,3-3-15 0,6 3-5 15,0 0-16 1,6 0-10-16,0 0 49 16</inkml:trace>
  <inkml:trace contextRef="#ctx0" brushRef="#br0" timeOffset="39">17924 15420 200 0,'3'18'74'0,"0"-10"-40"0,0 6-24 0,0-4 20 16,3 3-7-16,0 3 1 15,0 0-7-15,2 5-2 16,4-7-9-16,3-1-2 0,0-5 2 16,0-8 1-16,-3-3 1 15,0-2-2-15,-3-6-1 0,0-2-3 16,-3-3-2 0,-3-2 3-16,0-1 0 0,-3 6 1 15,0 2 2-15,0 11 1 16,0 8-3-1,0 3-3-15,3 2 0 16,2 3 1-16,1 5-1 16,0-8-1-16,3 3-4 15,0-5-2-15,0-3-35 16,3-8-13-16,0-6-23 16,0-2-7-16,-3 1-4 15</inkml:trace>
  <inkml:trace contextRef="#ctx0" brushRef="#br0" timeOffset="40">18180 15452 204 0,'0'2'77'0,"0"4"-42"0,0 4-21 0,3-2 22 15,0 3-9-15,0 5-3 16,-3 5-8-16,0-3 0 16,0 3-9-16,3-10 2 0,-3-3 4 15,0 3-3-15,0-11 0 16,3-6-2-16,3-2 0 15,-3-5-4-15,2-3-1 16,1-5-1-16,3 3-2 0,3-4 3 16,3 6 0-1,0 3-1-15,0 8 1 0,0 5 0 16,0 8 3 0,0 2-3-16,-4 4 0 0,1-1-1 15,-3 0-2-15,0 3-4 16,-3-5-2-16,0-3-35 15,3-3-13-15,0-2-25 16,9-3-11-16,-3-3-9 16</inkml:trace>
  <inkml:trace contextRef="#ctx0" brushRef="#br0" timeOffset="41">18555 15478 184 0,'0'-10'71'0,"-3"4"-38"0,0-2-14 0,0 0 23 15,0 0-6-15,-3 3 2 16,-6 3-11-1,-3-1-4-15,-3 8-13 0,3 8-6 0,-2 3-1 16,2 5-2-16,3 6 2 16,6 2-4-16,3-3 0 15,6-2 1-15,6-3 2 16,6-5-1-16,2-5-1 16,1-8 3-16,0-9 2 15,0-7 0-15,-3-3 0 16,-3-5-1-16,-3-3 2 15,-3-10-3-15,-6-6 0 16,0 0-1-16,-3 1 1 16,0 2-2-16,0 2-1 0,0 14-2 15,0 3 1 1,0 4 1-16,0 4 0 16,3 7-3-16,3 8 0 0,3 9 4 15,0 7 1-15,3 11 0 16,0 2-2-16,0-2 1 15,-1-1 1-15,1 4-1 16,0-9-1-16,0-2-24 16,3-16-11-16,0 0-35 15,0-8-14-15,3 0-26 16</inkml:trace>
  <inkml:trace contextRef="#ctx0" brushRef="#br0" timeOffset="42">18790 15393 276 0,'-3'14'104'0,"0"2"-56"0,9 5-32 0,-6-8 27 16,3 0-17-16,-3 6-4 15,6 2-11-15,-3 0-5 16,0 3-3-16,0-11-5 0,3 3-1 16,-3-8-49-16,3-3-20 15,0-10-65 1</inkml:trace>
  <inkml:trace contextRef="#ctx0" brushRef="#br0" timeOffset="43">18784 15285 272 0,'-9'-5'101'0,"12"5"-54"0,-6 0-35 16,0 0 24-16,3 0-19 15,0 0-5 1,3 2-23-16,3 1-7 15,0 2 8-15,6 1-46 0,-3-1-19 0,3 0-34 16</inkml:trace>
  <inkml:trace contextRef="#ctx0" brushRef="#br0" timeOffset="44">18900 15378 220 0,'3'26'85'0,"-3"-7"-46"0,3 4-28 0,0-7 23 15,-3-3-9 1,0 1-2-16,0-1-9 0,0 0-1 15,6 0-8 1,-6-2-3-16,0-6-1 0,0-5 7 16,0 0 5-16,6-5 5 15,0-3-10-15,0-8-4 16,3-5-3-16,0-3-1 16,3 0 2-16,-1 9 3 15,1-1 2-15,3 5 3 16,0 3 1-16,0 5 3 15,3 9-5-15,-3 7-3 16,0 3-3-16,-6 0-3 16,0 2 1-16,-4-2-1 0,1 0 2 15,-3-3 1 1,0 0-37-16,0-5-16 16,3-5-22-16,0 5-5 0,12-5 1 15,-3-3 2-15,0-3-2 16</inkml:trace>
  <inkml:trace contextRef="#ctx0" brushRef="#br0" timeOffset="45">19323 15446 240 0,'0'-8'90'0,"0"3"-48"0,-3-8-25 16,3 10 25-16,-3 1-7 16,-3 2 0-16,-3 0-14 15,-3 8-5-15,0 0-9 0,0 2-5 16,0 1-1-16,3 5-4 15,3-1 2-15,6-1-1 0,0-4 0 16,3 3 2 0,3-7 0-16,3-4 0 0,3-4 0 15,0-4-5-15,0-4-1 16,0 2 3-16,0-3 1 16,0-5 2-16,0 3 2 15,-3-5-1-15,-4 5-1 16,1 2-2-16,0 3 1 15,-3 5-1-15,0 11 0 16,0 3 0-16,6 7 0 16,-3 6 8-16,0 13 4 15,-3 0 10-15,0 6 7 16,-6-4-1-16,-6 1-1 16,-6-6-11-16,-6-7-4 0,-11-3-4 15,-4-8-1-15,-3-9-25 16,-2-4-9-16,-1-8-72 15,0-6-31-15,-5-5-9 16</inkml:trace>
  <inkml:trace contextRef="#ctx0" brushRef="#br0" timeOffset="46">18239 16439 104 0,'0'-3'41'0,"0"-2"-22"0,0-1-14 0,0 6 11 16</inkml:trace>
  <inkml:trace contextRef="#ctx0" brushRef="#br0" timeOffset="47">18239 16425 198 0,'6'0'11'16,"0"0"-4"-16,-3 0-2 16,0 0-3-16,0-5 3 0,0 2 1 15,0-2 0-15,0 5-1 16,-3-3-3-16,0 1-2 16,0-1 14-16,0-2 7 15,0 5-6-15,-3 0-3 0,0 0-1 16,0-3 3-16,0 1-6 15,0 2 0-15,0 0 5 16,3 0 1-16,-3 0-5 16,0 0-1-16,0 2 5 15,0 1 1-15,0 7-3 16,0 1-1-16,0 8 5 16,-3-1 4-16,-3 1-3 15,1-1 1-15,-4-2-8 16,-3 8-1-16,0-8 2 15,0 5 1-15,0-5-3 16,0-3 0-16,3-5-5 16,-3 0 0-16,-5-3-1 0,2-5 1 15,0-3 0-15,0 1 1 16,-3-6-2 0,3 3-2-16,0-6 1 0,1 0 1 15,2 1-3-15,0-3 0 16,3 2 1-16,0-2 0 15,0-3-3-15,0 3 2 16,3-1-1-16,0 1 0 16,0 3 0-16,3-1 0 15,0 3 0-15,4-2-2 16,-1 2 3-16,0 2-2 16,3 1 1-16,0 2 0 15,0-2-2 1,0 2 3-16,0 1 2 15,0 2 0-15,0 0-1 0,0 2-2 16,-6 1-1-16,3 10 2 16,-3 6 0-16,0-1 1 15,0 1 0-15,0-3 0 16,0 2 2-16,0-4-1 16,0-7-1-16,3 4 1 15,0-8-1-15,3 2-5 16,0-10 1-16,0-1 0 15,3-9-1-15,0-7 4 0,-3-1 2 16,0-1-2 0,0-11 0-16,0 6 1 15,3 3 0-15,0 5-3 16,0-1 2-16,0 9-4 0,0 8 1 16,6 2 2-16,6 11 1 15,0 11 1-15,-1-1 2 16,1 1-3-16,0-3 0 15,0 2-1-15,3-10-2 16,0-3-94 0</inkml:trace>
  <inkml:trace contextRef="#ctx0" brushRef="#br0" timeOffset="48">18349 16489 64 0,'3'-19'24'0,"0"17"-12"0,0 2 6 0,-3-3 12 16,0 3 13-16,3-3 8 16,-3 3-7-16,3 0-2 15,-3 0-18-15,0-2-6 16,0 2-11-16,0 0 2 0,3 2 1 15,0 4 3-15,3 2 3 0,0 0 2 16,3 5 3 0,0 0-7-16,6 8-3 0,6-2-4 15,0 5 0 1,-1-3-2-16,4-3 0 16,3-2 1-16,6-5 1 0,2-3 3 15,4-8 1-15,3-6-3 16,-3-4 0-16,-4-4-1 0,-2-1 1 15,-3-7 2 1,-3 1 1-16,-7-5-3 16,-2-1-3-16,-6 1-2 15,-3 2 0-15,-6 3-4 0,-3 2 0 16,0 6-8 0,0 5-4-16,-3 3-2 0,0 0-1 15,0 5-5-15,0 0-1 16,0 0-32-16,0 0-15 15,0 0-59 1</inkml:trace>
  <inkml:trace contextRef="#ctx0" brushRef="#br0" timeOffset="49">18861 16301 220 0,'-3'-5'85'0,"6"5"-46"0,-6 0-24 0,3-3 26 0,-3 6-11 16,-3-1 0 0,0 6-8-16,-2 0-4 0,-4 5-10 15,-6 1 1-15,-6-1 2 0,9-3-4 16,0 1 1-16,3-3-5 16,3-5 0-16,0 5-1 15,4-6-2-15,2-2-2 16,3 0-1-16,8-2 2 15,4-6 0-15,3 2-4 16,6-10 1-16,0-2 2 16,6-1 1-16,-1 6 1 15,-2 0 0-15,0 8 2 16,-3 2 3-16,-3 11 9 16,-3 13 3-16,-3-2-2 0,0 7 1 15,-4 6-5-15,-2-11-1 16,0-2-9-16,0-1 0 15,3 3-30-15,3-8-13 16,0-7-75-16,0-12-34 16,0-1 31-1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42:42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15170 10433 524 0,'0'13'0'0,"-3"3"0"16,3-6 2-16,0 1-1 15,0-3 2-15,0 2-15 16,0-4-5-16,0-4 9 0,-3-2-43 0,3 0-15 16,0-8-54-1</inkml:trace>
  <inkml:trace contextRef="#ctx0" brushRef="#br0" timeOffset="1">15194 10197 252 0,'-6'-13'96'0,"9"13"-52"0,-3-5-43 0,3 2 19 15</inkml:trace>
  <inkml:trace contextRef="#ctx0" brushRef="#br0" timeOffset="2">15200 10176 373 0,'9'0'-57'15,"3"0"-45"-15,6 0-19 16</inkml:trace>
  <inkml:trace contextRef="#ctx0" brushRef="#br0" timeOffset="3">15492 10126 260 0,'-6'-14'96'0,"3"9"-52"0,-6 0-27 15,3 0 25-15,-3-6-16 16,0 6-4-16,-3 2-13 16,0 8-4-16,0 3-3 15,1 11-4-15,2 5-1 0,3 15-1 16,3 4 3-16,3 2-2 16,3-3 1-16,0-2-14 15,0-3-6-15,0 2-11 0,-3-7-5 16,0-5-10-16,0-9-5 15</inkml:trace>
  <inkml:trace contextRef="#ctx0" brushRef="#br0" timeOffset="4">15304 10329 252 0,'9'0'93'0,"-6"3"-50"0,3-3-39 0,0 0 21 16,9 0-16-16,12-3-2 15,9 1-18-15,8-1-8 0,1 0-96 16,0-5-43 0</inkml:trace>
  <inkml:trace contextRef="#ctx0" brushRef="#br0" timeOffset="5">15932 10141 156 0,'0'-7'57'0,"0"7"-30"0,3 0-10 16,-3 0 22-16,0 0-13 16,3 2-5-16,0 6 1 15,0 8 0-15,-3 13-11 0,-3 3 0 0,0 8 0 16,-3 2 2-16,0-2 3 16,1 5-9-16,-1-6-2 15,3-7-1 1,0-3 0-16,0-8-5 15,3-5 1-15,0-5 0 16,3-9 2-16,0-7 3 0,0-11 2 16,0-5-3-16,-3-8-1 15,0 0-3-15,0 2-1 16,0-2 1-16,0-2 2 16,0 4-1-16,0 1-1 15,0 4 1-15,0 1 1 16,0 5 1-1,3 6-4-15,-1 2-1 16,4 5-2-16,0 3 3 16,3 8 0-16,0 5 1 15,3 1-3-15,-3-1 2 16,0 0 1-16,6-5 2 0,-3 0-1 16,0-3-1-1,0-2 3-15,0-3 0 0,2-5-1 16,-2-9 1-16,0 1-2 15,-3-8 2-15,0-3-2 16,0 3-1-16,-3 5 1 16,0 3 1-16,-3 5-3 15,3 3 0-15,0 13 1 16,0 2 2-16,0 9 3 16,0 5 4-16,0 7 0 15,-3 6 2-15,0 0-4 16,3 0 1-16,-1 0-5 0,1-2-2 15,3-6 0-15,-6-3 1 16,0-7-10-16,0-6-2 16,0-2-33-16,0-17-93 31,6-12-38-31,3-1 61 16</inkml:trace>
  <inkml:trace contextRef="#ctx0" brushRef="#br0" timeOffset="6">16328 10327 272 0,'-15'-6'104'0,"12"6"-56"0,3-2-27 0,0 2 28 0,0 0-22 15,3 0-7-15,3-3-15 16,6 0-5-16,3 3-1 15,3 0-2-15,9-2 1 0,0-1 2 16,-1 3 2-16,-2 0-34 16,0 0-13-16,-6 0-49 15,0 3-17-15,-6 2 9 16</inkml:trace>
  <inkml:trace contextRef="#ctx0" brushRef="#br0" timeOffset="7">16373 10419 300 0,'-3'3'112'0,"6"-3"-60"0,0 3-56 0,3-3 18 15,3 0-13-15,6 0 0 16,9-3-12-16,2 0-5 16,1 1 8-16,-3-1-51 0,3-2-20 15,2-1-26 1</inkml:trace>
  <inkml:trace contextRef="#ctx0" brushRef="#br0" timeOffset="8">16802 10237 124 0,'6'-27'46'0,"-3"25"-24"0,2-9-2 0,-2 8 19 16,-3 1-2-16,0 2 1 15,0-3-8-15,0 0-4 16,-3 1-14-16,0 2 1 0,-2 0 1 16,-4 2-3-16,-3 4-1 15,0 10-2-15,-3 7 0 0,3 1-2 16,0 5 1-16,-3 3-4 15,9 3 0-15,3 7-3 16,6-2-1-16,6-1 3 16,6-10 3-16,6-5-7 15,3-5 0-15,3-9 2 16,5-10 4-16,1-8 1 16,-3-13 2-16,-3-5-2 0,-7-9 0 15,-8 4 5-15,-3-9 4 16,-9 3-1-16,-3 5 0 15,-9 3-10 1,-6 5-3-16,1 8 3 0,-1 6 5 16,0 2-24-1,3 5-8-15,3 0-24 0,3 3-8 16,6 0-27-16,0 8-13 16,3-10 3-1</inkml:trace>
  <inkml:trace contextRef="#ctx0" brushRef="#br0" timeOffset="9">17037 10179 252 0,'-3'5'96'16,"6"0"-52"-16,3 11-34 0,-6 0 25 0,3 8-17 15,0 2-2-15,0 1-4 16,0 2 2-16,-3-3-7 16,0-2-4-16,0-3-2 0,0-5 1 15,0-3 1-15,0-2-1 16,0-3-2-16,0-3 1 16,0-2 1-16,0-3-1 15,0 0-1-15,3-3-2 16,0-2 1-16,2-1-1 0,4-1-2 15,6-1 3 1,0 0 2-16,0 2-2 0,3 1 0 16,0 2-1-16,0 6 0 15,0 2 2 1,-4 3 0-16,-2 3 4 16,0-1 5-16,-9 6 6 0,-3 8 3 15,-6-5-3-15,-6-3 1 16,0-1-7-16,-5-4-3 15,-4-3-6-15,0-3 0 16,3-2-13-16,0-3-5 16,3 0-21-16,6-3-10 15,0 1-179 1,9-20 89-16</inkml:trace>
  <inkml:trace contextRef="#ctx0" brushRef="#br0" timeOffset="10">17513 10200 184 0,'-3'-6'68'0,"3"6"-36"0,-6-2-18 0,6 4 20 16,0-2-6-16,-3 0 0 15,0 0-11-15,-3 6-3 16,0 2-8-16,-3 8 0 0,0 7 4 0,0 6 0 15,3 8 2-15,3 1 0 16,3 6 2-16,6-1-7 16,3-6-2-16,9-8-1 15,3-8 2-15,3-8 6 16,0-7 4-16,-1-17 1 16,-2-2-1-16,-3-8 5 15,-3-11 1-15,-6-2 0 16,-9-11 1-16,-3 5-11 15,-6 0-2-15,-6 8-6 16,-3 3-1-16,0 3-19 16,1 10-9-16,2 5-49 0,0 11-22 15,6 3-60 1</inkml:trace>
  <inkml:trace contextRef="#ctx0" brushRef="#br0" timeOffset="11">17754 10515 144 0,'0'-3'55'0,"0"6"-30"0,3-3-21 0,-3 0 15 15,0 0-11-15,0 0-4 16,0 0 3-16,0 0 5 15,3 0-6-15,0 0 10 0,-3 0 4 16,0 0 1-16,0 0 2 16,3 0-7-16,-3 0-1 15,0 0-3-15,0 0 2 16,0 0-7-16,0 7-4 16,0-7-2-1,0 0-1-15,0 0 0 16,3-2 0-16,-3 2 0 15,3 0-3-15,-3 0 0 16,0 0 4-16,0 0 6 16,0 0 3-16,0 0 14 15,3 8-3 1,-3-3-3-16,0 0-7 16,0-2-3-16,-3-6 5 15,0 1-10 1,0-1-4-16,0-5-2 15,0 0-1-15,0 3-15 16,3 0-5-16,0-1-56 16,3 1-45-1,-3 5-30 1,9 0 75-16</inkml:trace>
  <inkml:trace contextRef="#ctx0" brushRef="#br0" timeOffset="12">17945 10546 208 0,'0'0'79'0,"3"0"-42"0,-6 3-19 0,3-3 25 0,0 0-18 15,0 0-3 1,0 0-8-16,-3 0 1 15,0 0-8-15,0 0-4 0,0-5 0 16,0 5-2-16,3-6-1 0,3 1-2 16,-3 0 1-16,3 2 1 15,0 0 0-15,3 1 0 16,0 2 0-16,-3 5 17 16,-1 0 0-1,-2-2 1-15,0 2-6 16,-2-2-2-16,-1 0-6 15,3-3-3-15,-3 2-22 16,0-2-11-16,3 0-37 16,0 0-14-16</inkml:trace>
  <inkml:trace contextRef="#ctx0" brushRef="#br0" timeOffset="13">18111 10509 280 0,'0'3'107'0,"0"-3"-58"0,-3 3-37 0,3-1 24 15,-3 1-21-15,0 5-8 16,0-3-5-16,3 0 0 16,0-2-10-1,3-8 5-15,0 2-2 0,3 0 1 16,0 1 0-16,0-1 0 15,0 3 3-15,-3 0 2 16,0 5 4-16,-3 1 4 0,0-1 0 16,0-2 0-16,0-1-5 15,0-2-3-15,0 3-36 16,0-11-51 0,0 0-24-16,3 0 2 15</inkml:trace>
  <inkml:trace contextRef="#ctx0" brushRef="#br0" timeOffset="14">18358 10295 200 0,'0'-16'74'0,"-3"27"-40"0,3-14-11 0,0 8 24 16,0 1-20-16,-3-1-7 15,0 0-8-15,-3 3-3 16,0 5-5-16,4 3 2 0,-4 5 0 16,-3 1-2-16,9-1-1 15,0 0-1-15,3 3-2 16,3 0 9-16,2-9 6 15,4-4 2-15,3-3 1 0,3-8 0 16,9-8-2-16,-3 0-2 16,0 0-1-16,-4-5 1 15,-2-3 4-15,-3 0 1 16,-6-2 1-16,-6-1-3 16,-3 1 2-16,-9-6-8 15,-6-3-4-15,-3 6-9 16,0 5-3-16,-2 0-16 15,2 6-4-15,3 7-22 16,6-2-10-16,3 0-14 16,6-1-6-16,3 4-55 15</inkml:trace>
  <inkml:trace contextRef="#ctx0" brushRef="#br0" timeOffset="15">18668 10218 232 0,'0'0'88'0,"0"0"-48"0,-3 0-29 0,3 0 27 16,-6 11-17 0,0 5 4-16,-3 2 1 15,-3 1-14-15,0 5 4 0,3-1 2 16,0 1-8-16,6 0-3 15,3-3-7-15,6 3-2 16,6-3 3-16,3 3 1 16,6-11-3-16,6-5-1 0,3-11 12 15,-1-2 5-15,-2-8 1 16,-3-3 3-16,0-2 7 16,-9-4 6-16,-6-4 0 15,-6-3 3-15,-6 0-10 16,-6 0-6-16,-9 2-8 15,-12 3-5-15,3 3-25 16,0 5-10-16,4 3-39 16,2 5-14-16,3 5-102 15</inkml:trace>
  <inkml:trace contextRef="#ctx0" brushRef="#br0" timeOffset="16">19099 10454 184 0,'0'2'71'0,"0"1"-38"0,0 5-21 0,0 0 21 16,-2 2-6-16,-1 6 1 15,-3 0-11-15,0-3-5 0,0 1-7 16,0-1-4-16,0 0 0 16,0-2-28-16,3-3-11 0,0-3-146 31,6-8 86-31</inkml:trace>
  <inkml:trace contextRef="#ctx0" brushRef="#br0" timeOffset="17">19436 10144 140 0,'-3'-3'55'0,"3"3"-30"0,0-2-12 16,0 2 19-16</inkml:trace>
  <inkml:trace contextRef="#ctx0" brushRef="#br0" timeOffset="18">19436 10149 318 0,'0'16'36'0,"0"8"-18"15,0-3-7-15,0 14-4 0,0 12 1 16,0 1 2-16,0-3-1 16,0-8 0-16,0-5-5 0,0-3-1 15,0-8-3-15,0-8-1 16,0-2-21-16,0-3-10 16,-6-3-28-16,0-10-12 15,0-9-15 1</inkml:trace>
  <inkml:trace contextRef="#ctx0" brushRef="#br0" timeOffset="19">19326 10398 220 0,'-9'0'82'0,"6"-5"-44"0,6 5-20 0,-3 0 25 16,0 0-22-16,6-3-6 15,6 1-10-15,5-4-4 0,1 1 0 16,0 0-4-16,3-1 0 0,3 4-1 15,0-1 0-15,-3 0-33 16,-1-2-15-16,-2 0-35 16,6 0-35-1</inkml:trace>
  <inkml:trace contextRef="#ctx0" brushRef="#br0" timeOffset="20">19594 10160 192 0,'0'3'71'0,"0"-1"-38"0,0 9-23 16,0-3 17-16,0 10-2 0,0 9 0 15,0 2-3-15,0 3 1 16,0-1-13-16,0 1 3 0,-3-5 1 16,0-1-5-16,3-7-3 15,-6-4-6-15,6-4 0 16,0-3 0-16,0-3 0 15,0-2 2-15,0-3 1 16,6-5-4-16,0-3-1 16,3-3 1-16,5 1 0 15,1-1-2-15,0 3 0 16,0 5-1-16,-3 6 0 0,0 5 3 16,0 3 2-16,-3 2 2 15,0 5 1 1,-3 3-2-16,0-2-2 15,-1-3-13-15,-2-3-4 16,0-2-31-16,0-3-14 0,0-6-40 16,3-4-25-1,3-14 64-15</inkml:trace>
  <inkml:trace contextRef="#ctx0" brushRef="#br0" timeOffset="21">19841 10427 200 0,'3'3'74'0,"12"0"-40"0,-7 2-16 0,-2 0 23 15,0 0-12 1,0 1-5-16,3-4-9 0,0 1-2 16,0-3-8-1,0 0-3-15,3-3-1 0,-3-2 1 16,0-3 1-16,-3 0 1 0,-3-2 0 16,-3-1-2-16,-3 0 1 15,-3 1-2-15,-3 2-1 16,0 0 1-16,-3 5-1 15,-3 6 0-15,3 2 0 16,-6 6 0-16,6 2 0 16,1 0 4-16,8 3 2 15,3 8 0-15,6 2-1 16,2-4-3-16,1-1 1 0,3-5-2 16,0-3-1-1,3-3-17-15,3-2-6 16,0-5-38-16,-3-6-15 0,3-7-33 31</inkml:trace>
  <inkml:trace contextRef="#ctx0" brushRef="#br0" timeOffset="22">20073 10451 212 0,'-12'13'82'0,"12"-2"-44"0,12 13-20 16,-15-11 23-16,0 0-15 15,0 0-4-15,3-2-11 16,-3-3-5-16,3 0-3 16,0-3 0-16,0-5 2 0,0 0 0 15,9-16 4-15,6-2-3 16,0-6-7-16,2 0-4 16,1-2 2-1,3 7 3-15,0 3-1 0,-3 8 0 16,9 8 3-16,-4 8 3 15,-2 3 7-15,-6 15 4 16,-3 3-4-16,0-5-2 16,-3 0-3-16,-3-8-2 15,-3-3-23-15,3-2-10 16,0-1-70-16,6-7-29 16</inkml:trace>
  <inkml:trace contextRef="#ctx0" brushRef="#br0" timeOffset="23">20811 10356 132 0,'-3'-3'52'16,"3"3"-28"-16,-3-2-2 0,3 2 23 0,0-3-1 15,0 0 1-15,0 1-7 16,0-4-1-16,3 1-21 15,0-6-7-15,6-2-2 0,6-5-4 16,3 2-2-16,3 3 0 16,-1 5-1-16,4 2 0 15,0 12 0-15,-3 4 0 16,-3 6 0-16,-6 5 0 16,-9 6 2-16,-9 2-1 15,-3 0-1-15,-6 11 5 16,-3-3 1-16,0 0-5 15,-3-8 0-15,3-5 1 0,3-3 1 16,4-5 5-16,5-8 3 16,0 0-9-16,3-1 0 15,0-1-2-15,6-4 0 16,9-2-3-16,2 0 2 16,7-2 1-16,9-1 2 15,-3 3-1-15,0 0-1 16,-4 0-2-16,-2 0 1 15,-3 3-15-15,-3-3-6 0,-3 0-36 16,-3 0-14-16,0-3-43 16</inkml:trace>
  <inkml:trace contextRef="#ctx0" brushRef="#br0" timeOffset="24">21165 10097 172 0,'0'0'66'0,"0"0"-36"0,3 0-11 0,-3 0 21 16,0 0-14-16,3 2-4 15,-3 6 0-15,0 5 0 16,0 6-11-16,0 7 0 0,0 1 0 16,0-1-6-16,3-2-1 15,-3-3-2-15,0-2-2 0,3-3-19 16,-3-3-8-16,0-5-24 15,0-3-7-15,-3-2-43 16</inkml:trace>
  <inkml:trace contextRef="#ctx0" brushRef="#br0" timeOffset="25">21141 10107 216 0,'-3'-5'82'0,"9"2"-44"0,-6 3-33 0,3 0 17 15,3-2-6-15,9-4 3 16,-3 1-8-16,3 0-2 16,0-6-5-16,0 3-3 0,-3 0 2 15,0 3-4-15,-1 0-2 16,1 2 2-16,0 0 0 15,-3 1-30-15,-3 2-12 16</inkml:trace>
  <inkml:trace contextRef="#ctx0" brushRef="#br0" timeOffset="26">21165 10186 228 0,'0'0'85'0,"3"0"-46"0,3-2-41 16,3 4 17-16,0-2-13 16,6 0-1-16,0 0-1 15,0-2 2-15,0-1-1 0,-1 1-14 16,1 2-4-16,-3-3-24 15,0 3-11-15,-3 0-31 16</inkml:trace>
  <inkml:trace contextRef="#ctx0" brushRef="#br0" timeOffset="27">21165 10319 200 0,'0'0'77'0,"3"0"-42"0,15 2-34 0,-9-2 16 16,3 3-11-16,3-3-1 16,0 0-8-16,3-3-2 15,-1 3-40-15,1-2-18 0,3-6-16 16,-3 0-4 0</inkml:trace>
  <inkml:trace contextRef="#ctx0" brushRef="#br0" timeOffset="28">21508 10205 188 0,'-9'3'71'0,"6"5"-38"0,-18 13-25 16,9-13 18-16,0 5-15 16,0 0-6-16,0-2-14 0,0-1-5 15,3 1-37-15,0-3-17 16,0-3-4-1,6 0-2-15</inkml:trace>
  <inkml:trace contextRef="#ctx0" brushRef="#br0" timeOffset="29">21335 10242 212 0,'-3'16'79'0,"6"-16"-42"0,-3 3-37 0,0-3 18 15,6 0 1-15,0 7 3 16,3 1-11-16,3 0-7 15,3 0-2-15,2-2-2 0,4-1 0 16,0 0-36-16,0-2-15 16,0-3-49-1</inkml:trace>
  <inkml:trace contextRef="#ctx0" brushRef="#br0" timeOffset="30">21588 10268 184 0,'-6'6'71'0,"3"15"-38"0,0 0-21 16,0-8 21-16,3 6-19 15,-3 2-5-15,3 0-4 16,0 3-1-16,0-3-2 16,0 0-2-16,0 1 1 0,0-9-1 15,3-3 0-15,-3-10 0 16,0-5-3-16,0-3 0 15,-3-5 2 1,3-6 0-16,0-2 5 16,-3 0 5-16,3 0-3 0,3-3 2 15,3 3-3-15,0-3 0 16,3 3-3-16,0 2-2 16,6 3 1-16,3 6-1 15,-4 2-3-15,1 5 2 16,-3 9 14-16,-3 4 8 15,-3 3 1-15,-3-2-1 16,-6 0-3-16,-9-1-1 16,0 1-14-16,0-3-4 15,3-3-27-15,1 0-9 16,-1-2-32-16,3-3-13 16,3 0-21-1</inkml:trace>
  <inkml:trace contextRef="#ctx0" brushRef="#br0" timeOffset="31">22070 10300 236 0,'0'-2'90'0,"0"2"-48"0,-3 2-25 0,3 1 27 0,-3 0-14 16,-3 2-5-16,-3 5-8 16,-3 4-3-16,-3 2-8 15,1 2-6-15,-4 1-1 0,0-1-8 16,0-5-2-16,0-2-34 16,6-1-79-1,9-2-29 1,0-5 48-16</inkml:trace>
  <inkml:trace contextRef="#ctx0" brushRef="#br0" timeOffset="32">21906 10332 216 0,'0'-5'82'0,"0"5"-44"0,3-3-14 0,-3 3 27 16</inkml:trace>
  <inkml:trace contextRef="#ctx0" brushRef="#br0" timeOffset="33">21918 10324 460 0,'12'5'28'16,"6"3"-16"-16,0 6-4 0,0 1-2 15,0 4-2-15,-1-1-1 16,4 4-1-16,-3-4 1 16,3 6-26-16,-3-3-12 15,-3-5-62 1</inkml:trace>
  <inkml:trace contextRef="#ctx0" brushRef="#br0" timeOffset="34">22323 10332 188 0,'-3'3'71'0,"3"-3"-38"0,0 2-19 0,0-2 22 16,0 0-7-16,0 0-2 15,0 0-4-15,0 0-3 16,3-2-10-16,3-4 2 0,-3 1 2 16,6-3-7-16,-3-8-2 15,0 0-3-15,0-2-2 16,3 2 1-16,-3-3-1 16,6 4 0-16,-6 1 0 0,0 4-3 15,-4 2 2-15,1 0-1 16,0 5-2-1,0 3 3-15,0 6 2 16,0-1-2-16,0 11-2 16,0-3 4-16,0 13 1 0,3 6 6 15,-3 5 3-15,-3 6-2 16,0 1 0-16,3-1-8 16,0-3-2-16,0-9 4 15,0-2 3-15,-3-5-19 16,3-8-8-16,0-3-29 15,0-2-11-15,-3-3-56 16,3-6-29-16,-3-2 74 16</inkml:trace>
  <inkml:trace contextRef="#ctx0" brushRef="#br0" timeOffset="35">22296 10644 184 0,'-3'0'68'0,"3"0"-36"0,3 3-15 0,-3-3 20 16,0 0-6-16,6 2 2 15,0-2-6-15,3 0 1 16,12 3-16-16,0-3 0 0,3 0-1 16,2 0-6-16,1 0-1 0,-3 0 0 15,0 0 0-15,-3 0 0 16,-3 0 0-16,-1-3-11 16,-8 1-3-16,3-1-37 15,-6-2-16-15,3 0-61 16</inkml:trace>
  <inkml:trace contextRef="#ctx0" brushRef="#br0" timeOffset="36">22749 10607 140 0,'6'-2'52'0,"-6"4"-28"0,0 1-2 0,0-3 23 15,0 0-14-15,0 0-3 16,0 0-1-16,0 0 2 15,0 0-15-15,0 0 1 0,-6 5-1 0,3 0-3 16,-3-2 1-16,0 0-3 16,0-3 2-16,3 2-8 15,0-4-2-15,3-1-6 16,3 0 1 0,0 3 0-16,3 0 2 0,-3 0 1 15,0 0 1-15,-3 0 0 16,0 0 2-16,0 0 3 15,-3 0 2-15,0 0-6 16,-3 0 0-16,3 0-28 16,0 0-11-16,3-5-45 15,6 0-17-15,3-3 8 16</inkml:trace>
  <inkml:trace contextRef="#ctx0" brushRef="#br0" timeOffset="37">23082 10295 164 0,'-3'-21'63'0,"0"21"-34"0,3-3-8 0,0 3 25 15,0 0-4-15,-3 0 9 16,-6-3-20 0,-3-2-16-16,3 5-6 0,-2 3 1 15,-1 5-4-15,0 2-1 0,0 9 0 16,-3 7-1-16,3 6-2 16,3 10 1-16,9 1-4 15,0 2-2-15,6-6-1 16,15 1 3-16,0-8 2 15,3-3 2-15,5-18-1 16,4-9-2-16,6-7 1 16,-1-11 1-16,-5-8 3 15,-3-10 2-15,-9-6 8 16,-6-2 4-16,-15-1 6 0,-9 6 4 16,-6 0-2-1,-9 6-2-15,-3 7-13 16,0 3-8-16,4 5-27 0,-1 5-10 15,3 6-38-15,9 0-15 16,6 2-63 0</inkml:trace>
  <inkml:trace contextRef="#ctx0" brushRef="#br0" timeOffset="38">15066 11057 60 0,'-9'-3'24'0,"9"1"-12"0,9 2-16 15,-9 0 2-15,3 0-21 16,3 0-8-16,-6 0 14 16,3 0 6-16,-3 0 170 31,6 0-59-15,-6 0-15-16,3 2-39 15,3 9-20-15,0 2-9 16,-6 3-3-16,3-5-8 15,0-3-2-15,0 2 0 0,0 1-2 16,0-1 1-16,-3-2-33 16,3 0-12-16,0 0-65 15,0-3-42-15,0 1 63 16</inkml:trace>
  <inkml:trace contextRef="#ctx0" brushRef="#br0" timeOffset="39">15123 10808 260 0,'0'-2'96'0,"0"2"-52"0,3 0-54 0,-3 0 14 16,6 2-36-16,6 1-12 16,3 0-54-16,2-1-25 0</inkml:trace>
  <inkml:trace contextRef="#ctx0" brushRef="#br0" timeOffset="40">15412 10763 288 0,'-15'-8'110'0,"6"8"-60"16,-6-2-43-16,9 2 23 0,0 2-21 15,0 4-4-15,-3 4-9 16,0 11 0-16,0 8 2 15,9 16 1-15,0 3 1 0,3-3 0 16,0 0 0-16,0-3-11 0,0-5-3 16,0-7-22-16,0-7-9 15,0-4-27-15,-3-6-10 16</inkml:trace>
  <inkml:trace contextRef="#ctx0" brushRef="#br0" timeOffset="41">15236 11007 260 0,'-3'-3'99'0,"9"0"-54"0,0 3-42 0,3 0 23 15,6 0-15-15,3-8-3 16,8-5-16-16,10 3-5 16,0-1-104-16,5 3-44 15,1-2 74-15,-3-1 40 0</inkml:trace>
  <inkml:trace contextRef="#ctx0" brushRef="#br0" timeOffset="42">15819 10856 212 0,'-3'0'79'0,"3"3"-42"0,0 4-28 0,0 1 19 16,0 8-12-16,-3 11-4 15,0 10 1-15,-3 0 4 16,-3 5-9-16,1-5 0 0,2-2-1 15,0-4-3-15,3-4-1 16,0-6 1-16,0-5 0 16,0-3-7-16,3-5 0 15,3-3-4-15,-3-5 2 16,0 0 1-16,0-5 2 16,3-6 3-16,-6-2 2 15,6-5 1-15,0-1 2 16,0-5-3-16,0 1-2 15,0-9-3-15,3-3 1 0,0 1 3 16,-1 2 1-16,1 3-4 16,3 0 1-16,-3 5 4 15,0 6 2-15,0 4 0 16,0 4-1-16,0 5-1 16,0 10 0-16,0 5 0 15,0 4 0-15,0 4 0 16,0 6 0-16,0 0 0 15,0-6 2-15,0-2-5 16,0-5-1-16,0-3 0 0,3 0 2 16,0-6 1-1,-1-2 1-15,1-8-5 0,0-7 1 16,3 1 0-16,-3 1 0 16,0-3 0-16,0 3 2 15,3-3-1-15,-3 3-1 16,-3 2 1-16,0 3-1 15,0 3-3-15,0 8 0 16,0 5 2 0,0 13 0-16,0 5 1 15,-1 6 6-15,1 2 6 16,-3 1-2-16,0-1 0 16,0-2-6-16,0-3-3 0,3-5 2 15,-3-3 0 1,0-5-19-16,3-3-9 0,3-5-42 15,0-5-20-15,0-3-38 16</inkml:trace>
  <inkml:trace contextRef="#ctx0" brushRef="#br0" timeOffset="43">16290 11044 348 0,'-3'0'132'0,"3"2"-72"0,3 1-50 16,-3-3 28-16,6 0-19 0,2-3-5 16,4-2-7-1,6 0 0-15,0-1-4 0,0 1-6 0,3 3-1 16,3-1-14-16,-4 0-3 15,1 3-33-15,-6 0-13 16,-3 3-31-16,-3 0-11 16,0 7 7-1</inkml:trace>
  <inkml:trace contextRef="#ctx0" brushRef="#br0" timeOffset="44">16319 11126 264 0,'-3'2'101'0,"6"-2"-54"0,0 14-48 0,3-12 20 0,3 1-11 15,6 0-2-15,6-1-8 16,6-4-1-16,3-1 1 16,2 0-52-16,-5 1-21 0,-3-4-30 15</inkml:trace>
  <inkml:trace contextRef="#ctx0" brushRef="#br0" timeOffset="45">16813 10898 116 0,'0'-8'44'0,"0"3"-24"0,3 0 3 16,-3 2 21-16,0 0-9 15,-3 1 0-15,-2-1-5 16,-4 3 1-16,0 3-17 15,-3 2-4-15,-3 3-2 0,0 16-2 16,0 8-1-16,0 5-12 16,9-8-5-16,0-6 12 15,6 9 9-15,0-5-4 16,15 2 0-16,-3-5 1 0,12-6 3 16,-3-2 0-1,12-11 0-15,-4-2-3 0,1-11 1 16,-3 0-4-16,-3-16-2 15,-1-15 2-15,-11-4 2 16,-9 4 0-16,-6 2 2 16,-12 2 0-16,-2 6 3 15,-1 8-5-15,0 5-3 16,3 5-17-16,3 3-7 16,3 3-40-16,6 3-15 15,9-1-37 1</inkml:trace>
  <inkml:trace contextRef="#ctx0" brushRef="#br0" timeOffset="46">17078 10843 236 0,'0'10'90'0,"-6"6"-48"0,6 21-36 15,0-10 20-15,0-1-5 16,0 8 2-16,-3-10-7 16,3-5 1-16,0 5-10 15,0-6-2-15,-3 1-1 0,3-3-2 16,0-3 1-16,0-3 4 16,0-2 4-16,0 0-4 15,0-8 1-15,0 0-5 16,0-8 0-16,0 3-6 0,12-6 0 15,3-4 1-15,3 1 1 16,0 4-2-16,3 4 0 16,3 6-1-16,-6 6 3 15,-4-1 2-15,1 6 2 16,0-3 1-16,-6 5 0 16,-6 3 6-16,-6-3 4 15,0-3-3-15,-9 1 1 16,-3-3-7-16,-8 0-3 0,-10-3-15 15,3 0-4 1,3-5-33-16,6 0-15 0,6-2-171 31,13-11 121-31</inkml:trace>
  <inkml:trace contextRef="#ctx0" brushRef="#br0" timeOffset="47">17513 10901 192 0,'-3'-5'74'0,"0"5"-40"0,-6 0-18 16,9 0 24-16,-3 2-14 15,-3 3-5-15,0 9-4 0,-3 7-1 16,0 3-8-16,3 5 1 0,0 3 2 15,3-1-6-15,6-2-1 16,3-2 0-16,3-1 2 16,3-5 3-16,3-5 2 15,3-5-1-15,3-6 1 16,0-5 3-16,-3-10 1 16,-1-6 3-16,-2-5 3 15,-3-3 0-15,-6-8 2 16,-6-2-9-16,-3 2-3 0,-6 3-2 15,-6 2 1-15,3 6-10 16,-2 0-4 0,2 8-18-16,0 5-9 15,3 3-32-15,3 5-12 0,3 10-47 16,3 6-51 0,6 3 62-16</inkml:trace>
  <inkml:trace contextRef="#ctx0" brushRef="#br0" timeOffset="48">17796 11189 228 0,'-15'3'88'0,"12"0"-48"0,0-3-20 0,3 0 24 16,0 0-7-16,0 0-2 16,0 0-22-16,3-3-7 15,0-2-5-15,0-1 1 0,6 1 3 16,-3 2-4-16,0 1-3 16,-3-1 1-16,0 3 2 15,-6 3 6 1,-3-1 1-16,3 1 3 15,0 0-8-15,0-3-9 16,0-3-1 0,0-5-41-16,3 8-16 15,6 0-68 1</inkml:trace>
  <inkml:trace contextRef="#ctx0" brushRef="#br0" timeOffset="49">17959 11173 224 0,'0'0'85'0,"0"0"-46"0,3 6-15 16,-3-6 27-16,0 2-22 16,0 1-8-16,-3 0-16 0,3-1-3 15,0-2-2-15,0 0 0 0,3-2 0 16,3 2-3-16,-3-3 0 15,3-2 2-15,-3 2 0 16,0 0-6 0,-3 3 6-16,0 0 5 15,0 0 7-15,0 3 3 16,0-3-3-16,0 3-1 16,0-3-11-16,0 2-1 15,0-2-51-15,0-2-21 16,9 7-51-1</inkml:trace>
  <inkml:trace contextRef="#ctx0" brushRef="#br0" timeOffset="50">18114 11160 216 0,'0'0'82'0,"3"0"-44"0,-3 11-20 15,0-9 23 1,0 1-15-16,0 0-4 0,0-3-11 15,0 2-5-15,0-2-3 16,0 0-5-16,0 0-1 0,0 0-5 16,0 0 0-16,6 3-7 15,0-3-1-15,0 0 4 0,0 0 5 16,0 0 4 0,-6 0 2-16,0 0 3 15,0 0 1-15,0 0-4 16,0 0-1-16,0 0-41 15,0 0-19-15</inkml:trace>
  <inkml:trace contextRef="#ctx0" brushRef="#br0" timeOffset="51">18391 10996 200 0,'-6'-3'77'15,"3"3"-42"-15,3 0-15 0,0 3 24 0,-3 0-16 16,0-1-5-16,0 4-17 16,-3 4-6-16,3 3 0 15,-3 3 1-15,3 3 2 0,3 2-1 16,0 0 1-1,6 0-2-15,3-2 2 16,0-3-2-16,3-3-1 0,6-2 5 16,6-6 1-16,0-5 4 15,-4-5 1-15,-2-9 6 16,-3-2 3-16,-3-2 1 16,-3-6-1-16,-6 0-2 0,-6-10 1 15,0 7 3 1,-15 1 1-16,-6 2-10 0,3 6-5 15,1 2-12-15,-1 5-5 16,0 1-26-16,9 4-10 16,3 6-56-16,6 11-25 15,6 2 0 1</inkml:trace>
  <inkml:trace contextRef="#ctx0" brushRef="#br0" timeOffset="52">18665 11007 200 0,'0'2'77'0,"0"4"-42"0,0-4-17 16,0-2 25-16,0 0-7 15,0 0 2-15,3 0-13 0,0-2-6 16,0-1-4 0,3-16-9-16,0 1-3 0,3-1-2 15,-3 1-1-15,3-1 2 16,-3 3-3-16,-1 6 0 16,-2 2 1-16,0 3 0 15,0 5-3-15,3 5 0 16,0 3-1-16,0 5 3 15,-3 11 4-15,0 0 3 16,0 2-2-16,0 1-3 16,0-1 0-16,-3-2-1 15,0 0-11-15,3-6-5 16,-3-2-61-16,3 0-24 16,-3-3-12-16</inkml:trace>
  <inkml:trace contextRef="#ctx0" brushRef="#br0" timeOffset="53">18662 11202 296 0,'0'-2'112'0,"3"2"-60"0,0 0-47 16,0 0 22-16,3 0-13 15,12-3-3-15,0 1-2 16,5-1-1-16,1 0-4 15,0 1-3-15,3-1 0 0,-9 0-8 0,-4 1-3 16,-2-1-58 0,-3 3-25-16,0 5-32 15</inkml:trace>
  <inkml:trace contextRef="#ctx0" brushRef="#br0" timeOffset="54">19055 11187 212 0,'-3'21'82'0,"3"-8"-44"0,-3 6-18 0,0-9 27 16,0 1-25-16,-3 2-6 0,-3 0-49 15,-6-2-20-15,0-1-57 16,-6-2-25-16</inkml:trace>
  <inkml:trace contextRef="#ctx0" brushRef="#br0" timeOffset="55">19454 10819 248 0,'-6'18'93'0,"6"6"-50"0,-3 24-39 0,3-19 21 16,0-3-14-16,0-4-3 15,0 9-5-15,0-2-3 16,-3 0 1-16,3-5-4 0,-3 0 2 16,0-3-32-16,0-2-15 15,3-3-40 1,-3-3-39-16,0-3 48 0</inkml:trace>
  <inkml:trace contextRef="#ctx0" brushRef="#br0" timeOffset="56">19341 11057 304 0,'3'0'115'0,"0"-3"-62"0,0 3-62 16,11 0 33 0,1 0-19-16,6-2-2 15,3-1-2-15,3 3-1 16,0-3-22-16,-4 1-10 0,4-4-35 15,-3 1-12-15,3 0-23 16</inkml:trace>
  <inkml:trace contextRef="#ctx0" brushRef="#br0" timeOffset="57">19656 10893 200 0,'-15'10'74'0,"12"17"-40"0,0 15-27 0,3-23 18 16,-3 5-4-16,-3 5 2 16,3 2 4-16,-3-1 4 15,3-12-17-15,0-2-1 0,0-3 0 0,0 3-5 16,1-3-2 0,2-5-1-16,0-5-1 15,0-3-5-15,8-11 1 0,4-2-2 16,3-3-2-1,0 0 0-15,0 3 0 0,0 3 5 16,0 7 1-16,-3 6 0 16,0 7 1-16,-3 6 0 15,-4 0 3-15,1 2-5 16,-3-2-1-16,-3 0-5 16,0-3 1-16,3-2-47 15,-3-3-18-15,0-3-53 16</inkml:trace>
  <inkml:trace contextRef="#ctx0" brushRef="#br0" timeOffset="58">19823 11150 216 0,'21'7'82'0,"-21"-4"-44"0,15 0-29 0,-10 2 22 16,4 0 3-16,0 1 4 15,0-4-14-15,3 1-6 16,0-3-11-16,3-3-5 0,-3 1 1 15,0-6-2-15,-3-3 2 16,-3-2-4-16,-3 2 0 16,-3 3 3-16,-6-2 1 15,-3 2-4-15,-3 3 1 16,0 5-2-16,-3 2-2 16,3 4 0-16,0 7 3 0,0 3 0 15,3-1 3 1,3 4-1-16,3 0 2 0,6-1-2 15,3-2 2-15,0-3-9 16,3-2-1-16,3-6-25 16,3-2-9-16,0-6-36 15,0-2-16-15,0-1 0 16</inkml:trace>
  <inkml:trace contextRef="#ctx0" brushRef="#br0" timeOffset="59">20052 11115 208 0,'3'0'79'0,"0"24"-42"0,0 0-23 16,0-16 22-16,-3 0-3 0,0 2 1 16,0 1-13-16,0-1-5 15,0-2-9 1,0-2-3-16,0-1 2 0,0-5-3 0,0 0 0 16,9-3 1-16,3-2 2 15,3-6-8-15,-1 1-3 16,4-6-2-16,3 3 1 15,0 2 6-15,-3 8 2 16,6 6 4-16,0 5 3 16,-7 5 0-16,1 1 2 15,-3 1-6-15,-3 1-1 16,-3 0-4-16,-3-3-1 16,0-2-67-16,3-3-32 15,0-3-29-15</inkml:trace>
  <inkml:trace contextRef="#ctx0" brushRef="#br0" timeOffset="60">20734 11094 168 0,'-15'-5'66'0,"15"7"-36"0,-3-2-35 16,3 0 84-1,0 0-23-15,3-5-16 16,3 0-13-16,6-3-17 16,2-3-2-16,4-2 2 0,3-6-2 15,0 6 3-15,3 3-8 16,0 10-4-16,-4 5 0 0,-2 8 0 16,-3 6-2-16,-6 10 2 15,-9 3 1 1,-6 2 2-16,-6 3 1 0,-3 0 1 15,-2-5 0-15,-1 2 0 16,0-5 0-16,0-2 2 16,6-11 3-16,0-3 5 15,3-3-6-15,3-2 0 16,3 3-6-16,9-8-4 16,3-1-2-16,6-4 9 15,6-1 4 1,3 0-4-16,0-2-1 15,-1 2-2-15,-5 3 1 16,0 8-9-16,-3-5-1 0,-3-6-45 16,3-5-22-1,-3 0-13-15,3-2-38 16</inkml:trace>
  <inkml:trace contextRef="#ctx0" brushRef="#br0" timeOffset="61">21079 10851 216 0,'0'0'82'0,"3"2"-44"0,-3 1-18 0,3 0 27 15,-3 4-12-15,0 4 0 16,0 5-16-16,0 5-4 16,0 6-9-16,0-4-4 0,0-1-1 15,0-4-4-15,0-2 2 16,3-3-17-16,-3 0-8 16,0-2-37-16,3-3-17 15,0-3-31 1</inkml:trace>
  <inkml:trace contextRef="#ctx0" brushRef="#br0" timeOffset="62">21085 10864 228 0,'-6'-3'88'0,"6"6"-48"0,-3-3-25 16,3 0 26-16,0 0-11 15,0 0 0-15,6 0-15 16,3-3-4-16,0-2-7 16,3 0-3-16,3-3 0 0,2 0-1 15,1 0 2-15,0 2-17 16,-3 1-6-16,0 0-23 0,-3 2-8 16,-3 1-47-1,0 2-37 1,0 5 55-16</inkml:trace>
  <inkml:trace contextRef="#ctx0" brushRef="#br0" timeOffset="63">21100 10943 264 0,'-3'0'99'0,"9"3"-54"0,-3-3-42 0,3-5 21 16,0 2-14-16,3-2-1 15,2-3-5-15,4 2-1 16,3 4-1-16,-3-1-21 0,0 0-8 0,-3 1-30 16,-3 2-14-16</inkml:trace>
  <inkml:trace contextRef="#ctx0" brushRef="#br0" timeOffset="64">21121 11044 220 0,'-6'5'85'0,"12"-5"-46"0,-6 3-37 15,0-3 19-15,6 0-13 16,2 0-2-16,7-3-17 16,6 3-8-16,-3-3-45 15,0 1-21-15,0-1 6 16,3 0 7-16</inkml:trace>
  <inkml:trace contextRef="#ctx0" brushRef="#br0" timeOffset="65">21368 10896 228 0,'-6'5'85'0,"3"-3"-46"0,-6 20-32 0,3-4 20 15,-3-2-12-15,0 0-1 16,-3 0-8-16,0 0-4 16,3 0-1-16,3-6-30 0,0 1-10 15,0-3-52 1,-3 0-38-16,3-6 49 0</inkml:trace>
  <inkml:trace contextRef="#ctx0" brushRef="#br0" timeOffset="66">21252 10954 256 0,'-3'0'96'0,"6"2"-52"0,-3 1-51 0,5 8 55 15,4-1-13-15,3 3-17 16,3-2-8-16,0 2-7 15,3-2-3-15,0-3 1 0,-3 0-43 16,-3-3-17-16,0 0-67 16</inkml:trace>
  <inkml:trace contextRef="#ctx0" brushRef="#br0" timeOffset="67">21496 10978 232 0,'-9'23'88'0,"0"-1"-48"0,0 12-31 0,3-13 22 16,0 3-17-16,3 0-2 16,-3 0-6-16,3-3 1 15,0-3-4-15,0-2-4 0,3-3 0 16,0-2-1-16,-3-6-2 15,3 1 5-15,0-6 1 16,0-6 2-16,-3-2 0 16,3-5 4-16,0-8 3 0,0-3-2 15,3-2 0-15,3-3-5 16,6-3-3-16,0 0 0 16,3 3-1-16,3 5-3 15,-1 6 2-15,4 2 1 16,-3 8 0-16,-3 8 2 15,0 8 1-15,0 5 7 16,-6 3 4-16,-6 2 1 16,-3-2 1-16,-3-3-4 15,-3 3 0-15,-6-2-14 16,0-4-5-16,-3-5-28 16,3-2-12-16,0-3-64 15,6-3-62-15,3 1 61 16</inkml:trace>
  <inkml:trace contextRef="#ctx0" brushRef="#br0" timeOffset="68">21969 11086 212 0,'0'-3'79'0,"-3"6"-42"0,3 2-28 0,-3-2 19 16,0 5-1-16,-9 0 1 15,-3 8-2-15,-3 2 1 16,0 3-15-16,-2 3-2 0,-1 3-3 0,0-3-3 16,3-3-3-1,3-3-5-15,3-5 0 0,3-2-36 16,3-3-15-1,0-3-43-15,3-7-46 16,3-4 50-16</inkml:trace>
  <inkml:trace contextRef="#ctx0" brushRef="#br0" timeOffset="69">21737 11123 236 0,'-3'-3'90'0,"3"6"-48"0,0 13-29 16,3-11 24-16,-3-5-12 0,6 8-5 15,3 0-5-15,5 0 0 16,4 3-8 0,3 2-4-16,3 3-2 0,3 0 1 15,0 0 3-15,-1-1-29 0,-5-1-13 16,0-4-69 0,-3 1-58-16,-6-6 59 15</inkml:trace>
  <inkml:trace contextRef="#ctx0" brushRef="#br0" timeOffset="70">22287 10798 180 0,'-3'-6'68'0,"3"6"-36"0,-3 0-20 16,3 0 19-16,-3 0-7 16,-3 0-2-16,4 3-4 15,-7 2-1-15,-3 1-9 16,0 4 4-16,-3 6 3 0,0 5-1 15,-9 19 2-15,3 8-3 16,1 4 0-16,5 1-7 16,6 8-4-16,9-3-1 0,12 9-1 15,3-9-3-15,5-8 2 16,7-8-19-16,-6-15-9 16,-3-6-27-16,9-8-12 15,11 0-39 1</inkml:trace>
  <inkml:trace contextRef="#ctx0" brushRef="#br0" timeOffset="71">22365 11099 80 0,'0'0'33'0,"-3"6"-18"0,3-9 11 0,0 3 18 16,0 0 5-16,0 0 3 0,0 5-6 16,-3-5-4-16,0 0-23 15,3 3 4-15,-3-3 4 0,3 0-6 16,0-3-2-16,0-2-11 16,3 0-3-16,0-1-1 15,0 1 0-15,0-6-2 16,0 1-2-16,0-1 1 15,0 1-1-15,3-6 0 16,-6 3 0 0,6 2 0-16,0 0-5 15,0 4 1-15,-4 1 4 16,1 9 2-16,0 2-3 16,3 6-1-16,-3 2 1 15,3 5 0-15,-3 6 3 16,-3 3 3-16,6-3-2 0,-3-1 0 15,-3 1-1-15,3 0 1 16,0 0-4 0,-3-6 0-16,3-2-8 0,-3-3-4 15,0-2-26-15,0 0-10 16,0-3-30-16,0-3-10 16,0-5-2-1</inkml:trace>
  <inkml:trace contextRef="#ctx0" brushRef="#br0" timeOffset="72">22323 11316 164 0,'0'3'63'0,"0"-3"-34"0,0 3-19 0,0-3 17 0,0 0-4 15,0 0 0-15,6 0 3 16,3 0 3-16,6 0-15 16,-3 0 7-16,6 0 3 0,-1 0-1 15,4 0 0-15,0 0-8 16,6 0-4-16,0 0-9 16,-3 0-1-16,-4 0-1 15,-2 0 2-15,-3 0-3 16,-3 0-2-16,-3-3-27 0,-3 0-12 15,0 1-56 1,0 2-62-16,0-3 47 16</inkml:trace>
  <inkml:trace contextRef="#ctx0" brushRef="#br0" timeOffset="73">22779 11004 204 0,'0'-5'77'0,"0"7"-42"0,5-4-21 16,-5 2 22-16,0 0-7 16,3 2-2-16,0 4-4 0,0 2-3 15,0 2-10 1,0 6 5-16,-3 3 4 0,0 7-8 0,0-2-1 15,0-3-6-15,0 0-1 16,0-2 1-16,0-3 0 16,0-3-22-16,0-3-10 15,0-2-35-15,0-2-14 16,-3-4-42 0</inkml:trace>
  <inkml:trace contextRef="#ctx0" brushRef="#br0" timeOffset="74">22695 11118 244 0,'-12'-3'90'0,"6"6"-48"0,6-1-18 16,0-2 27-16,0 0-15 16,0 0-4-16,0 0-16 15,9 0-5 1,3-2-7-16,6 2 2 0,9-3 3 15,0 1-7-15,2 2-3 0,-2-3 0 16,-3 0 0-16,0 3 1 16,-6 0 2-16,-3 0-17 15,-4 0-4-15,-2 0-55 16,0 0-24-16,-3-2-26 16</inkml:trace>
  <inkml:trace contextRef="#ctx0" brushRef="#br0" timeOffset="75">23076 11049 160 0,'-3'-3'60'0,"3"1"-32"0,0 2-17 0,0 0 18 15,0-3-6-15,0 3 1 16,0-3-9-16,0 1-2 16,0-1-7-16,0 0 5 0,0 1 4 15,0-1 8-15,3 1 3 16,0-4 0-16,0-4 1 15,3-1-11-15,0-2-4 16,3 2-7-16,0 1-2 16,3 2-3-16,3 0-1 15,0 5 1-15,-1 8 2 0,-2 9-1 16,-3 2-1 0,-3 5 1-16,-6 3 1 0,-6 5 1 15,-6 0 3-15,-3 0-1 16,-2-3 2-16,-1 1-4 15,-6-1 0-15,9-2 1 16,-6-5 0-16,3-4-2 16,6-1-2-16,4-4-2 15,-1-2-1-15,3 0 2 16,6-3 2-16,3-2-5 16,9-3 7-1,2 0 5-15,4 0-2 0,3 0 2 16,6 0-5-16,-3 3-2 15,5 2 0 1,-2 0-1-16,-6 1 0 0,0-1 0 16,-6 0 0-16,-6 0 0 15,3-2 0-15,-3 0 2 16,-3-3-23-16,-6-3-11 16,3 0-43-16,5-2-19 15,-2-3-35 1</inkml:trace>
  <inkml:trace contextRef="#ctx0" brushRef="#br0" timeOffset="76">23276 10909 104 0,'0'0'38'0,"0"-3"-20"0,0 3-1 0,0 0 16 16,0 0 7-16,0 0 5 16,0 0 2-1,0 0 3-15,0 0-27 0,0 3 13 0,0-3 5 16,0 0-8-16,9 2 2 16,5 1-11-1,1-3-11-15,-3 0-6 16,9 0-4-16,-3 0-3 15,-6 0 1-15,6 0-1 16,-9 0 0-16,0 0 0 16,-4 0-18-16,-2 0-5 15,0-3-40-15,0 1-16 16,-3-1-58-16</inkml:trace>
  <inkml:trace contextRef="#ctx0" brushRef="#br0" timeOffset="77">23526 10835 188 0,'-3'-3'71'0,"-12"3"-38"0,24 0-10 15,-9 0 26-15,3 0-14 16,0-3-5-16,0 1-11 16,0-1-4-16,3 0-9 15,2 1-2-15,1-1 0 0,-3 3-2 16,6 3-2-16,-3 2-2 16,-3 3 1-16,-3 3 1 15,-6 2 2-15,-3 8 1 16,-3 5 1-16,-6 1-5 15,-2-6-1-15,2 0 3 16,-6-2 1-16,6-3 0 16,6-3-2-16,0-3 5 0,3-2 1 15,0-2 2-15,0 2 2 16,6-3-1-16,0-2 0 16,0-3-3-16,6 0 1 15,9 0-2-15,-3 2 2 16,3-2-2-16,3 3 2 15,0-3-4-15,-4 3 0 16,1-1-1-16,-3-2-2 16,0 3-4-16,-3-3-2 15,-3 0-26-15,0 0-9 16,0 0-43-16,-3 0-16 0,3 0-12 16</inkml:trace>
  <inkml:trace contextRef="#ctx0" brushRef="#br0" timeOffset="78">23669 10856 52 0,'-3'-3'22'0,"3"6"-12"0,0-6 8 0,0 3 12 16,0 0 2-16,0 0 3 15,0 0 3-15,0-2 1 0,0-1-6 16,0 0-3-16,0 1-16 15,-6-1 7-15,6 0 2 16,0 1-3-16,0-1-1 0,0 0 0 16,0 1 2-16,0-1-11 15,0 0-3-15,0 1-3 16,0-1 2-16,6 1 1 16,-1-1 1-16,1 0 0 15,-3 1 0-15,6-1-4 16,-3 0-3-16,0 3 0 15,3 0 1-15,6 3-6 16,-3 2 1-16,-3 3 3 0,-9 3 2 16,0-1 0-1,-6 1-2-15,-3 0 3 0,6-1 0 16,-6-2-1-16,0-3-2 16,6 1-4-16,-3-4 0 15,3 1-5-15,3-3 1 16,3 3-3-16,6 2 2 15,3 5 3-15,3 1 1 16,-3 8 3-16,0-4 3 16,-3 1 4-16,-3-2 4 15,-3-1 9-15,-9 0 6 16,0-2-9-16,-9-1-3 16,3-2-7-16,-3-3-4 0,-3-2-11 15,0-3-6-15,6 0-30 16,1 0-12-16,-1-3-56 15,6 1-49 1,6 2 62-16</inkml:trace>
  <inkml:trace contextRef="#ctx0" brushRef="#br0" timeOffset="79">23850 10779 220 0,'0'-3'82'0,"-3"6"-44"0,3-6-29 0,0 3 19 16,0 0-12-16,0 0-4 15,3 0-5-15,0 3-2 16,6 2-3-16,0 1 7 0,3 2 4 16,3 2 0-16,0 6 2 15,-4 3 3-15,-2 12 1 16,3 1-6-16,-6 3 0 15,-3-1-4-15,3-5 0 16,-3 3 1-16,-3 0 1 16,-3-6-3-16,3 0-3 15,-6-2 2-15,6-3 2 16,-3 1-4-16,0-1-1 0,-3 0-4 16,-3 0-1-16,0-2 3 15,-2-1 3-15,8 3-4 16,-6-2-3-16,0-3 1 15,-3 2 2-15,0-2-2 16,-3 3-2-16,0-4-9 16,-6-1-5-16,0-4-11 0,1-2-3 15,2-2-32 1,0-1-11-16,9 0-52 16</inkml:trace>
  <inkml:trace contextRef="#ctx0" brushRef="#br0" timeOffset="80">15057 12086 140 0,'0'0'52'0,"0"0"-28"0,0 0-11 15,0 0 19-15,0 0 6 16,0 0 4-16,0 0-3 0,0 0-1 15,0 0-21 1,3-2 5-16,0-4 5 0,3 1-9 16,0-6-2-16,6-2-7 0,3 0-1 15,6-6-1-15,3 1 1 16,-1 5-4-16,10 2-3 16,-3 3 0-16,0 8-1 15,-4 8-3-15,-5 8 0 16,-6 8 2-16,-6 5 0 15,-6 5 3-15,-6 3 1 16,-12 6-1-16,-3-1-2 16,-2-2 1-16,-4-3-1 15,0-3 2-15,9-15 1 16,3-4 1-16,0-1 0 16,0-1 2-16,3-2 1 15,3-4-3-15,3-1-1 16,6-1-3-16,9-2-1 0,3-1 3 15,12-4 1-15,0-1-4 16,3 3 1-16,-1 0-2 16,-2-3 0-16,0 3-14 15,-6 0-4-15,-3 0-32 16,-4 0-12-16,-2-2-63 16</inkml:trace>
  <inkml:trace contextRef="#ctx0" brushRef="#br0" timeOffset="81">15534 11951 288 0,'-12'0'110'0,"12"0"-60"0,0 0-23 0,0 0 34 15,0 0-21-15,6 0-7 16,0 0-20-16,2 0-9 16,7-2-2-16,0-1-2 0,0-2 0 15,3 2-20-15,0-2-9 16,-3-1-40-16,3 4-19 15,-4 2-50-15</inkml:trace>
  <inkml:trace contextRef="#ctx0" brushRef="#br0" timeOffset="82">15748 11864 236 0,'-6'-21'90'0,"-9"21"-48"0,9-3-25 16,6 0 25-16,0 1-11 0,0-1 3 16,9-5-12-1,3 0-13-15,3 0-5 0,0 3-1 16,0 0-2 0,-1 2 2-16,1 3-4 0,-3 5 0 15,-6 14 1-15,-6 2 2 16,-3 6-1-16,-6-4 2 15,-3 1-4-15,-5-3-2 16,2-2 2-16,3-3 2 16,0 0 2-16,3-3 3 15,3-3-3-15,3-2 0 16,6 0-1-16,6-2 1 16,0-1 0-16,3-2 3 0,3-3-1 15,2-3 0-15,1 0-3 16,0 1-2-1,-3-1-4-15,-3 0 0 0,-3 1-16 16,-3-1-4-16,0 0-30 16,-3 1-13-16,-3-1-44 15,3 0-34 1,0 1 59-16</inkml:trace>
  <inkml:trace contextRef="#ctx0" brushRef="#br0" timeOffset="83">15962 11822 128 0,'-3'13'49'0,"3"-13"-26"0,0-16-9 0,0 13 15 16,0 1-5-16,0-1 0 15,0 0 0-15,0 1 2 0,0-1-14 16,0 0 9-16,0 1 2 0,0-1 4 16,0 0 1-16,0 1-4 15,0-3-1-15,0-1-10 16,3 1-5-16,6 0-3 16,0-1-1-16,6 4-2 15,0 2-2-15,3 0 1 16,-3 5-1-16,-1 0 0 15,-2 3 0-15,-3 0 0 16,-3 3 0-16,-3-1 0 16,-6 1 2-16,0 2-1 15,0-2-1-15,3 2 1 0,0-2-1 16,3-3-3-16,6 2 2 16,3 1-1-16,0 2 0 15,0 3 2-15,0 0 0 16,-3 0 4-16,-3-1 5 15,-3-1 4-15,-6-1 2 16,-3 0-4-16,-6-2 1 16,-3-3-7-16,-3-3-3 15,-3-8-34-15,0 1-14 16,1-1-109 0</inkml:trace>
  <inkml:trace contextRef="#ctx0" brushRef="#br0" timeOffset="84">20546 11692 176 0,'-24'-3'68'0,"21"3"-36"0,0 3-29 16,3-3 17-16,0 0-10 15,0 0-1-15,3 3 4 16,6-1 3-16,6 1-8 15,3-3 2-15,6 0 1 0,3-3 0 16,11 1 3-16,4-1-9 16,9-2-6-16,2 2 3 15,7 0 0-15,5 1 0 16,10-1 1-16,2-2-2 16,3 2-1-16,7-2 1 15,-4 0 1-15,3 2 1 0,1-2 3 16,-1 2-3-16,-3-2 0 15,-2-3-1-15,2 0-2 16,-3-3 1-16,4 3 1 16,-7 0-1-16,-2 3 2 15,-1-3 2-15,-3 3 4 16,1 0-2-16,-1-1 1 16,1 1-5-16,-4 0 0 15,1 2 1-15,-4 0 0 16,7 1-5-16,-1-4 1 15,-3 1 0-15,1 0 2 16,-4 2-3-16,-2 1 0 16,-1-1 1-16,-5 0 2 15,11 1-1-15,-2-1-1 0,-1 0 1 16,10 1 1-16,5 2-3 16,-8-3-2-16,-7 0 2 15,1 1 2-15,-10-1 0 16,-2 0-1-16,-1 1 1 15,-2 2 1-15,-6 0 3 16,-1 0 2-16,4 2-6 16,-4 1-2-16,7-3 0 15,0 0 0-15,-1 3 3 16,-8-6 1-16,-3 0-37 0,-13-2-14 16,-11-3-82-1</inkml:trace>
  <inkml:trace contextRef="#ctx0" brushRef="#br0" timeOffset="85">21037 12160 96 0,'-3'-8'35'0,"9"6"-18"0,-6-6 0 0,3 5 16 0,-3 0 7 15,0-2 5-15,0 0 0 16,0 0 0-16,-9 2-25 15,0 0 8-15,-6 1 5 0,1 2-6 16,-4 0-1-16,-3 2-13 16,0 6-3-16,0 3-6 15,0 5-3-15,3 2-5 16,7 1-2-16,2 10 0 16,6-3 4-16,6-5-1 15,6-2-1-15,2-3 3 16,4-3 0-16,6-8 1 15,-3-7 2-15,6-9-6 0,-6 1 1 16,0-6 1-16,-4-5 3 16,-2-6 0-16,-6-2 2 15,0-5-2-15,-6 2-1 16,-6-3 1-16,0 6-1 16,-6 3-3-16,4 5 2 15,2 5 1-15,0 3 0 16,0 5-3-16,3 2 0 15,0 6-1-15,3 6 3 16,6 4 2-16,0 9 2 0,6-1 1 16,-1 6 0-1,1 8-2-15,-3 0 1 0,3 2 0 16,-3 0 1-16,3-2-13 16,-3-5-7-16,0-6-33 15,0-5-14-15,0-6-57 16</inkml:trace>
  <inkml:trace contextRef="#ctx0" brushRef="#br0" timeOffset="86">21162 12150 208 0,'-3'10'79'0,"6"1"-42"0,0 7-26 15,0-10 21-15,-3 3-17 16,3-1-3-16,0-2-10 15,6 3-2-15,-3-6 0 16,0 3-47-16,0-10-18 0,9-6-31 16</inkml:trace>
  <inkml:trace contextRef="#ctx0" brushRef="#br0" timeOffset="87">21159 11994 260 0,'-9'-14'96'0,"9"17"-52"0,3-3-38 0,-3 0 20 15,0 0-23-15,6 0-32 16,15 0-10 0,3 0-47-16,0 0-17 15,0-3 27-15,2 1 15 0</inkml:trace>
  <inkml:trace contextRef="#ctx0" brushRef="#br0" timeOffset="88">21427 11896 248 0,'-21'-8'93'0,"15"-11"-50"0,-3 11-30 15,6 8 22-15,-5 8-12 16,-4 3-3-16,0 2-11 16,3-2-6-16,-3 20-2 15,0 6-4-15,6 3 0 0,6 2-1 16,3-2 3-16,3 2-2 16,0 1 1-16,3-6-22 15,-3-5-12-15,0-9-21 16,0-4-7-16</inkml:trace>
  <inkml:trace contextRef="#ctx0" brushRef="#br0" timeOffset="89">21210 12105 220 0,'-3'-3'85'0,"3"3"-46"0,6 0-35 0,3 0 21 16,3 0-10-16,6-3 0 15,5 1-9-15,7-6-4 16,12 3-1-16,-4-1-43 0,-2 4-19 16,0-1-40-1</inkml:trace>
  <inkml:trace contextRef="#ctx0" brushRef="#br0" timeOffset="90">21612 11925 264 0,'-12'-16'101'0,"3"11"-54"0,0 2-35 16,6 0 26-16,-3 3-20 16,0 6-5-16,0 4-10 15,0 9-5-15,3 7 1 16,3 9-2-16,3 7 1 0,3 0-5 16,0 1-3-16,-3-1-12 15,3-5-4-15,-3-5-15 16,-3-8-6-16,0-6-50 15,-3-7-29-15,-3-11 59 16</inkml:trace>
  <inkml:trace contextRef="#ctx0" brushRef="#br0" timeOffset="91">21406 12142 248 0,'0'-3'93'0,"3"3"-50"0,15 3-35 0,-3-3 21 16,3 2-13-16,6 1-4 15,2-3-21-15,7 0-6 16,3-3-70-16,-3 1-31 16,-1-4 23-16,-2-7 14 15</inkml:trace>
  <inkml:trace contextRef="#ctx0" brushRef="#br0" timeOffset="92">21927 12049 236 0,'-18'0'90'0,"18"0"-48"0,0 0-25 0,0 0 27 16,0 0-8-16,0 0 8 16,9-3-16-1,3 1-15-15,6-1-2 0,0 1 0 16,0-1-6 0,3 0-3-16,-4-2-1 0,7 0 1 15,0-1-17-15,0 1-4 16,-3 2-18-16,-3 1-6 15,-4-1-24-15,-2 1-9 16,-3-1-33 0</inkml:trace>
  <inkml:trace contextRef="#ctx0" brushRef="#br0" timeOffset="93">21987 12150 260 0,'-3'0'99'0,"3"0"-54"0,0 0-39 16,0 0 22-16,6 0-11 15,3 0-2-15,3-3-6 16,2 0-1-16,13 1-5 16,0-1 0-16,0 0 3 0,0 1-3 15,-4 2 0-15,1 0-25 16,-6 2-11-16,0 1-43 15,-3-3-18-15</inkml:trace>
  <inkml:trace contextRef="#ctx0" brushRef="#br0" timeOffset="94">22526 12062 132 0,'-3'0'52'0,"3"0"-28"0,0 0-8 0,0 0 18 16,0 0 2-16,0 0 0 0,0 0-8 15,0 0-5 1,3-5-13-16,-3 0 0 0,14-3 1 16,-2 0 0-16,3-3 1 15,9-5-6-15,0 1-2 16,3 1-2-16,-4 6-2 0,1 3 1 16,-3 5-1-16,3 5 0 15,-9 3 0-15,3 8 2 16,-6 5 1-16,-12 3-4 15,0 5 1-15,-3 3-2 16,-9 2-2-16,-6 9 3 16,-3-6 2-16,0-3 2 15,9-13 1-15,3-2 2 16,0-1 1-16,0-4 3 16,3-4 1-16,0 1-3 15,6-6-3-15,0 0-2 0,9-7-3 16,6-6 3-1,9 0 0-15,3 0-4 0,3 3 1 16,-4-1 0-16,-2 6 2 16,-3 0-6-16,-3 0-1 15,-6 0-34-15,-3 3-13 16,0 0-157 0</inkml:trace>
  <inkml:trace contextRef="#ctx0" brushRef="#br0" timeOffset="95">22924 11697 268 0,'-6'-2'101'0,"6"4"-54"0,3 1-42 15,0 2 22-15,0 6-13 16,-3 5-1-16,3 2-7 16,-3 11-2-16,6-2-2 0,-3-1-2 15,0 1 3-15,0-6-18 16,-3-3-6-16,3-2-34 15,-3-5-13-15,0-3-41 16</inkml:trace>
  <inkml:trace contextRef="#ctx0" brushRef="#br0" timeOffset="96">22895 11745 212 0,'-6'-5'79'0,"6"5"-42"0,0-3-23 0,0 3 22 16,6-3-11-16,0 1-5 15,2-4-9-15,4 1-3 16,3-3-4-16,0 3-1 0,9 0 1 16,-6-1-2-16,0 1-2 15,-3 0-10-15,-4 2-4 16,1 0-37-16,-3 1-14 0,-3 2-40 15</inkml:trace>
  <inkml:trace contextRef="#ctx0" brushRef="#br0" timeOffset="97">22915 11824 228 0,'0'13'85'0,"3"-10"-46"0,3-3-32 0,0 0 20 16,3-5-12-16,9 0-3 15,3-1-12-15,-3 1-5 16,0 0 3-16,-3 2-18 0,-4 0-6 16,-2 3-24-16,-6 0-11 15,3 8-22 1</inkml:trace>
  <inkml:trace contextRef="#ctx0" brushRef="#br0" timeOffset="98">22945 11938 208 0,'-3'0'77'0,"6"0"-42"0,0 0-32 15,-3 0 17 1,3-3-12-16,15 1-2 0,0-1-2 16,-3 0 0-16,6 1-2 15,-7-1-37-15,1 0-16 0,0 1-40 16</inkml:trace>
  <inkml:trace contextRef="#ctx0" brushRef="#br0" timeOffset="99">23276 11777 216 0,'0'2'82'0,"-3"1"-44"0,0 5-27 16,0-3 21-16,-3 8-13 15,-3 6-3-15,0 2-7 0,0-2-4 16,0-4-2-16,0 1-11 0,-3-2-5 16,9-4-40-16,-3-2-15 15,3 0-29 1</inkml:trace>
  <inkml:trace contextRef="#ctx0" brushRef="#br0" timeOffset="100">23130 11837 220 0,'-6'0'85'0,"6"0"-46"0,3 3-30 0,-3-3 19 16,6 3-5-16,3 2 0 15,3-2-10-15,2 5-3 0,1 0-6 16,6 0-3-16,6-1 2 16,-3 4-11-16,-3-3-4 15,-4 0-47-15,1-3-19 0,-3 0-26 16</inkml:trace>
  <inkml:trace contextRef="#ctx0" brushRef="#br0" timeOffset="101">23427 11867 208 0,'-3'31'77'0,"3"-15"-42"0,-3 13-26 15,3-15 19-15,0 1-16 0,0 9-5 16,0-3-2 0,0-2-1-16,0-3-2 0,3-3-2 15,-3-2 1-15,0-3 1 0,0-3 1 16,0-5-4-16,0-5 1 16,0-6 2-16,-3-2 1 15,0-3 1-15,-2-5 0 16,-1-3 2-16,6 0 3 15,-3-2-4-15,3-4-1 16,3 7 0-16,3 2 0 16,8 2-2-16,4 3-2 15,0 6 1-15,-3 4-1 16,6 12 0-16,0 7 0 16,-6 3 11-16,-7-3 5 15,-2 0 3-15,-3 3 3 16,-6-3-10-16,-3-2-4 0,-8-1-21 15,2-2-6-15,-6-2-24 16,3-6-10-16,3-3-45 16,6-2-46-1,3-1 52-15</inkml:trace>
  <inkml:trace contextRef="#ctx0" brushRef="#br0" timeOffset="102">23680 11803 192 0,'-3'-3'71'0,"3"3"-38"0,3 0-17 0,-3 0 24 16,0 0-1-16,0 0 4 0,0 3-13 16,9-3-3-16,3 0-16 15,3 0 0-15,0 0 2 0,6 0-7 16,-3 0-1-1,0-3-3-15,-4 1-2 0,1 2-21 16,-3-3-9-16,-3 0-64 16,0 1-29-16,-3-3 15 15</inkml:trace>
  <inkml:trace contextRef="#ctx0" brushRef="#br0" timeOffset="103">23901 11755 176 0,'-3'-2'66'0,"3"2"-36"0,-6-3-11 0,6 3 21 15,0 0-5-15,0 0 0 16,6-2-16-16,-3-1-4 16,6 0-9-16,3-2 0 0,-1 0 4 15,1-1-2-15,-3 4 1 16,6-1-3-16,-3 6 1 0,0 2-6 16,-3 6-1-16,-6 2 2 15,-6 16 1 1,-3 3-1-16,-12 2 1 15,0-2-7-15,0-6 1 0,0-2-1 16,4-5-1-16,5-4 1 16,0-1 3-16,0-6 0 15,9 0 1-15,0-3 0 16,6 0 0-16,-3-2 4 16,18-6 2-1,-1 3 0-15,1 0-4 0,3 0 2 16,-6 0-3-1,-3 0-1-15,-3 0-8 16,-3 0-3-16,0 0-38 16,-3-2-16-16</inkml:trace>
  <inkml:trace contextRef="#ctx0" brushRef="#br0" timeOffset="104">24115 11740 200 0,'-3'-3'77'0,"3"3"-42"0,-6-3-19 0,6 3 24 16,0 0-10-16,6-2 0 15,-3-1-15-15,3-2-6 16,0-1-6-16,3 1-5 0,3 0 1 16,3 2 3-16,-1 1 1 15,7 2-1-15,-6 5-2 16,-3 3 1-16,-3 2 1 16,-6 4-1-16,-3-1-1 15,-3 5 3-15,-6-2 0 16,-3-3-1-16,0 6-2 0,3-3-4 15,3-3-2-15,12-5-4 16,3 3 1 0,3-1 3-16,3 1 3 0,3 2 4 15,0 0 2-15,-3 3 10 16,-6 0 6-16,-9 0 7 16,0 2 7-16,-12-2-9 15,-6 0-2-15,-6 0-11 16,-3-5-2-16,-3-1-25 15,7-2-9-15,-1-8-65 16,6 3-27-16</inkml:trace>
  <inkml:trace contextRef="#ctx0" brushRef="#br0" timeOffset="105">15813 13126 264 0,'-6'3'101'0,"6"-3"-54"0,-3 0-26 15,3 0 28-15,0 0-13 16,0 0-1-16,3-3-16 16,3-5-4-16,9-3-9 15,6-2-8-15,6 3-2 0,3-1 2 16,2 8 1-16,-2 6-2 15,-6 10 2-15,-3 11-1 16,-9 8 0-16,-9 8 0 0,-12 5 0 16,-6-3 2-16,-6 0 2 15,-6 1-1-15,0-4 2 16,1-2-2-16,2-8 2 16,6-2 2-16,3-6 4 15,3-5-2-15,3-3-2 16,6-2-2-16,6-3 0 15,9-3 0-15,9-2 1 16,6-3-5-16,6 2 1 16,-1 1-2-16,-5 2 0 0,-3 0-11 15,-3 1-7 1,-3-1-16-16,-4 3-7 0,-2-8-21 16,0-3-10-16,0 1-46 15</inkml:trace>
  <inkml:trace contextRef="#ctx0" brushRef="#br0" timeOffset="106">16141 12959 240 0,'-6'6'90'0,"6"-6"-48"0,0 0-16 0,0 0 31 16,3-3-19-16,0 0-4 15,3 3-16-15,0-2-6 16,9-1-7-16,-1-2-6 0,1-3-2 15,3 0 2-15,0 3 2 16,0-1-2-16,0 1 0 16,-3 2-1-16,0 1 0 0,-4 2 0 15,-2 5-2 1,0 3-2-16,-3 2 1 16,-3 4 3-16,-3 4 3 15,-3 6 0-15,-3 3 2 0,0 2-2 16,3 0-1-16,0 2 1 15,0-4-1-15,3-3-27 16,0-6-11-16,0-2-45 16,0-5-20-16,0-3-3 15</inkml:trace>
  <inkml:trace contextRef="#ctx0" brushRef="#br0" timeOffset="107">16227 13065 280 0,'-15'-3'107'0,"24"6"-58"0,-6 0-26 16,-3-3 31-16,0 0-26 15,6 2-7-15,3-2-14 0,6 0-3 16,6-2-2-16,3-1-10 0,-1 0-3 16,1-2-49-16,6 0-23 15,-3 2-52 1</inkml:trace>
  <inkml:trace contextRef="#ctx0" brushRef="#br0" timeOffset="108">16453 12951 252 0,'-3'8'96'0,"-6"-2"-52"0,0-4-16 16,9-2 32-16,0 0-18 15,0 0-4 1,15-2-20-16,0-4-11 16,3 1-5-16,6-3 1 0,0 0-2 15,0 0-1-15,-1 0-10 16,4 0-4-16,-6 3 0 0,-3 0 3 15,-3 2 5 1,0 0 3-16,-3 3 2 16,-4 8 3-16,-2 3-3 0,-3 0 0 15,0 2 5-15,-3 5 2 16,0 6 2-16,0 3 0 16,-3-1-2-16,3-2 1 15,0 2-4-15,0-5 0 16,0 3-19-16,3-5-7 15,0-3-56-15,-3-6-26 16</inkml:trace>
  <inkml:trace contextRef="#ctx0" brushRef="#br0" timeOffset="109">16552 13047 308 0,'-9'0'115'0,"12"2"-62"0,-3 1-40 15,0-3 30 1,9 3-15-16,5-3-1 0,10 0-14 16,0-3-5-16,6-2-5 15,3-1-3-15,-1 1 1 0,-2 0-21 16,-3-1-9-16,-6 4-238 31,-3 7 103-31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06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575 104 4370,'-27'-5'10182,"-4"-5"-6621,-39-9-1073,-66 21-25,125-1-2395,-1 1-1,0 0 1,1 1 0,-1 0 0,1 1 0,0 0-1,0 1 1,1 0 0,-1 0 0,1 1 0,0 1-1,1 0 1,-1 0 0,1 1 0,1 0 0,0 1-1,-3 2-67,-44 58 46,53-70-49,1 1 0,-1-1 1,1 1-1,-1-1 0,1 0 0,-1 1 0,1-1 1,0 0-1,-1 0 0,1 0 0,0 0 1,0 0-1,0 0 0,0 0 0,0-1 1,0 1-1,0 0 0,0-1 0,0 1 1,0 0-1,1-1 0,-1 1 0,1-1 1,-1 1-1,1-1 0,-1 0 0,1 1 1,0-1-1,0 1 0,0-1 0,0 0 1,0 1-1,0-1 0,0 1 0,1-1 0,-1 1 1,0-1-1,1 0 0,-1 1 0,2-1 3,-3-8-7,-29-144 21,23 133 4,2 26-18,29 172-600,-23-97-8,0-82 642,1 0-1,0 1 1,0-1 0,0 0 0,0 1 0,0-1-1,0 1 1,0 0 0,0 0 0,1-1 0,-1 2-1,0-1 1,1 0 0,-1 0 0,1 1-1,-1-1 1,1 1 0,-1 0 0,1 0 0,-1 0-1,1 0 1,-1 0 0,1 0 0,-1 1 0,1-1-1,-1 1 1,1 0 0,-1 0 0,1 0-34,3 0 44,16 0-519,13 3 904,-25 1-4865,0 3-4456,-9-8-1710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08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 3714,'2'-3'9346,"-6"10"-7311,-113 200 670,87-159-2318,105-37 4151,12-8-3415,-56-17-5749,-26 5-5024,-3 4 94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08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50 219 6323,'-2'-6'7528,"-4"-12"-5868,4 10-643,-29-101 2683,23 35-5677,17 78-9954,-6 2 5627</inkml:trace>
  <inkml:trace contextRef="#ctx0" brushRef="#br0" timeOffset="472.705">199 1 5458,'-4'6'10151,"-18"39"-8755,-25 99 71,20 33-634,34-161-3322,8-23-7228,-9 1 2634</inkml:trace>
  <inkml:trace contextRef="#ctx0" brushRef="#br0" timeOffset="1150.032">241 249 4578,'3'-7'7432,"1"-16"-5953,-2 16-545,-2 3-854,2 1 0,-1 0 0,0 0 0,0-1 1,1 1-1,0 0 0,0 1 0,0-1 0,0 0 1,0 0-1,0 1 0,1-1 0,-1 1 0,1 0 1,0 0-1,0 0 0,-1 0 0,1 0 0,1 1 1,-1-1-1,0 1 0,0 0 0,0 0 0,1 0 1,-1 0-1,1 0 0,-1 1 0,0 0 0,1-1 1,-1 1-1,1 1 0,-1-1 0,1 0-80,-3 2 23,1 0 0,0-1 0,-1 1 0,1 0 0,-1 0 0,1 0 0,-1 0 0,0 0 0,0 0 0,0 1 0,0-1 0,0 0 0,-1 0 0,1 1 0,-1-1 0,1 0 0,-1 1 0,0-1 0,0 1 0,0-1 0,0 0 0,-1 1 0,1-1 0,0 1-1,-1 0-22,0 3 29,0 4-19,0 1-1,-1-1 1,0 1 0,-1-1-1,0 0 1,0 0 0,-1-1-1,-1 1 1,1-1 0,-2 1-1,1-2 1,-1 1 0,-1-1-1,1 1 1,-1-2 0,-3 3-10,-19 32 782,58-56 3833,71-18-1039,-27 36-6288,-64-3-1223,-11-4-6763,-4 1 1259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1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 70 5394,'2'-8'7556,"-19"-9"-5307,-45-5 2057,56 22-4159,0-1 0,0 1 0,0 0 0,0 1 0,0 0-1,0 0 1,0 0 0,0 0 0,1 1 0,-1 0 0,0 0 0,1 1 0,0 0 0,0 0 0,-2 0-147,-112 86 960,60-13-984,35-62-181,-4-76 383,-1-25 76,-2 13 479,31 74-679,12 106 186,-11-73-260,-1-24 18,-1 0 1,2 1-1,-1-1 1,1 0 0,1 0-1,-1 0 1,2 0-1,-1 0 1,1 0-1,4 8 2,-6-16 39,1 1-1,0-1 0,-1 0 1,1 0-1,0 0 0,0 0 1,0 0-1,0 0 1,0 0-1,0 0 0,0-1 1,0 1-1,0-1 0,0 0 1,0 1-1,0-1 1,0 0-1,0 0 0,0 0 1,0-1-1,1 1 0,-1 0 1,0-1-1,0 1 1,0-1-1,0 0 0,0 0 1,-1 0-1,1 0 0,0 0 1,0 0-1,0 0 1,-1-1-1,2 0-38,20-8 387,104-6-638,-105 25-3187,-17-2-318,-3 1-3505,-1-1-3573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15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4002,'0'0'262,"1"0"1,-1-1-1,0 1 1,0 0-1,0 0 1,1 0 0,-1-1-1,0 1 1,0 0-1,0 0 1,0-1-1,1 1 1,-1 0-1,0 0 1,0-1-1,0 1 1,0 0-1,0-1 1,0 1-1,0 0 1,0 0 0,0-1-1,0 1 1,0 0-1,0-1 1,0 1-1,0 0 1,0-1-1,0 1 1,0 0-1,0 0 1,0-1-1,0 1 1,-1 0-1,1 0 1,0-1-1,0 1 1,0 0 0,0 0-1,-1-1 1,1 1-1,0 0 1,0 0-1,-1 0 1,1-1-1,0 1 1,0 0-263,97 33 3407,-89-31-3270,-1 1 0,1 0 0,-1 0 1,0 1-1,0 0 0,0 0 0,-1 1 1,1 0-1,-1 0 0,0 0 0,-1 1 0,1 0 1,-1 0-1,0 0 0,-1 0 0,3 4-137,-8-6 47,0 0-1,-1 0 1,1 0-1,-1 0 1,0 0-1,0 0 0,0-1 1,0 1-1,-1-1 1,1 1-1,-1-1 1,0 0-1,0 0 0,0 0 1,-1-1-1,1 1 1,0-1-1,-1 1 1,0-1-1,-1 0-46,2 1 32,-108 97 966,102-88-1594,16-18-3743,0-8-5352,-2 1 431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15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43 179 6259,'-2'-6'7105,"-7"-21"-4435,-18-78-434,23 64-4597,16 57-7865,-7-9 4559</inkml:trace>
  <inkml:trace contextRef="#ctx0" brushRef="#br0" timeOffset="413.508">218 15 5763,'-8'4'10283,"-29"52"-8230,-39 152-319,73-200-1820,1-1 1,1 1-1,0 0 0,0 0 0,1 1 0,-1-1 1,2 0-1,-1 0 0,1 0 0,1 0 0,-1 0 1,1 0-1,1 1 86,2-3-2134,5-13-7439,-4 0 2578</inkml:trace>
  <inkml:trace contextRef="#ctx0" brushRef="#br0" timeOffset="1097.155">260 262 5362,'-5'5'8325,"-2"-35"-4972,7 26-3270,0 0 1,1 0-1,-1 0 1,0 0-1,1 0 0,0 1 1,0-1-1,0 0 1,1 1-1,-1-1 1,1 0-1,0 1 0,0 0 1,0-1-1,0 1 1,0 0-1,1 0 1,-1 0-1,1 1 0,0-1 1,0 0-1,0 1 1,0 0-1,1 0 1,-1 0-1,1 0 0,-1 0 1,1 1-1,-1 0 1,1-1-1,0 1 1,0 1-1,0-1 1,-1 1-1,1-1 0,0 1 1,0 0-1,0 0 1,0 1-1,0-1 1,0 1-1,-1 0 0,1 0 1,3 1-84,-4 3 29,0 0 0,0 1 0,0-1 0,-1 1 1,0 0-1,0 0 0,0-1 0,-1 1 0,1 0 0,-2 0 0,1 1 1,-1-1-1,0 0 0,0 0 0,0 0 0,-1 0 0,0 0 0,0 0 1,-1 0-1,0 0 0,0 0 0,0-1 0,0 1 0,-1-1 0,0 1 1,-1 0-31,-2 8 23,-1 0-1,0-1 0,0 0 0,-1-1 0,-1 1 0,0-1 0,-1-1 0,0 0 0,-4 3-21,93-39 4351,32-11-3492,-82 40-3360,-26 4-2316,-5 5-3392,-3 3-3116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7:58:29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8448 7532 112 0,'10'-4'41'0,"0"4"8"16,-4-3-6-16,0 0 3 0,1 0 0 15,3 0 2-15,-4-4 0 0,0 4-2 16,1 0-2-16,-4 3-3 0,-3-3-2 0,0 3-6 16,-3-4-6-16,-4 4-2 0,-5 0-2 15,-5-3-3-15,-2 3 0 0,0-3 0 16,-1 3 1-16,-2 0 3 0,-1 0 1 15,1 0 0-15,-1 0 1 0,1 0-1 16,3 6-3-16,-1-2-1 0,1-1-1 16,-4 3-2-16,4 1-2 0,-3-1 0 15,-4-6-3-15,3 3 1 0,-6 0-2 0,4-3-1 16,-1 0-1-16,-3 0-1 0,-10 0-3 16,7 0 3-16,-7 4-1 0,4-4 0 15,0 0 1-15,2 0 0 0,-2 0-1 16,0 3 1-16,-1 0-2 0,1-3-1 15,-1 0 0-15,1 3 1 0,-1-3-3 16,4 0 3-16,-6-3-1 0,5 0 0 16,-8 3 2-16,8 0-1 0,-8-3 1 15,-1 6 1-15,3-3-1 0,-3 0-1 0,0 0 0 16,1 6-3-16,5-2-1 0,-2 2 0 16,-1 0-1-16,0 1-1 0,-3-1 0 15,1-2 1-15,-4-1-2 0,3 3 2 16,8-3-1-16,-6 1 0 0,1-4 0 15,-3 3 0-15,0-3-1 0,-3 0 2 16,3 0-3-16,-4-3 2 0,9 3-1 0,0 3 1 16,-5-3-2-16,0 0 2 0,3 1-1 15,-4 1 1-15,0 0-1 0,-6-1 1 16,6 1-1-16,-4-1 1 0,0 1 0 16,2-2-1-16,-4-2 0 0,-3 2 1 15,-1-1-1-15,1-1 0 0,-6-1-1 16,10 3 1-16,1 0 1 0,1 0-1 15,1 0-1-15,1 0 2 0,1 0 0 0,-4 0 0 16,5 0-1-16,-4 2 0 0,-1-4 0 16,-5 0 1-16,4 1-1 0,-3 1-1 15,1 0 2-15,0 0 0 0,2 0-2 16,3 0 2-16,-4 0-1 0,1 1 0 16,-3-1 2-16,2-1 2 0,-7 1-1 15,-5 0 3-15,-2-3 2 0,-3-1 0 16,-5 1 1-16,0 3-2 0,5 0 0 15,4 0 0-15,0 0-3 0,6 0-1 0,8 0 0 16,3-3-1-16,8 3-9 0,-3-3-21 16,11 0-32-16,0-1-27 0,3 1-110 15,13-7-142-15,10-2-317 0</inkml:trace>
  <inkml:trace contextRef="#ctx0" brushRef="#br0" timeOffset="2533.232">12177 7564 107 0,'-8'0'41'0,"3"6"4"16,1-6 2-16,-1 7-6 0,0-1-5 16,0 4-2-16,0-4-1 0,-9 4-2 15,-1-2-5-15,-9 0-3 0,5 0-5 16,-5-2-4-16,0 3-4 0,-7-3-4 0,-1-1-2 15,-12 0-1-15,2 3 0 0,-3-2 0 16,-5-1 0-16,-1 1-1 0,3 4 1 16,-5 0-1-16,-5-2 0 0,5 8 2 15,-5-3-2-15,-2 4 1 0,-4-2 1 16,-1 4 0-16,-2-3-1 0,1 2 1 16,-7-5-1-16,-2-5 0 0,-4-2-1 15,3-3 0-15,-3 2-1 0,-1-3 0 0,-1-4 0 16,7-1-1-16,-13 0 1 0,1-4 0 15,2-1-1-15,0-4 0 0,0 0 0 16,7 4-2-16,-2-5 1 0,4 2-2 16,-1 6 0-16,8 2 0 0,6-3-1 15,12 6 0-15,8-2 1 0,15 2-2 16,14-5-74-16,8-11-68 0,-3-5-174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26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14 182 4098,'-14'-14'10942,"17"-31"-9108,-1 32-788,-2 7-945,1 1 0,-1-1 0,2 1 0,-1-1-1,1 1 1,-1 0 0,1 0 0,1-1 0,-1 2 0,1-1 0,0 0-1,0 0 1,0 1 0,1 0 0,3-4-101,-4 7 3,1 0 0,-1 0 0,1 1 0,-1-1 0,1 1 0,-1 0 0,1 0 0,-1 0 0,1 1 0,-1-1 0,1 1 0,-1 0 0,0 0 0,1 0 0,-1 0-1,0 1 1,0-1 0,0 1 0,0 0 0,0 0 0,0 0 0,0 0 0,-1 0 0,1 1 0,-1-1 0,1 1 0,-1 0 0,0-1 0,0 1 0,0 0 0,-1 0 0,1 1-3,23 20 20,-23-22-21,0 0 0,0 0 1,1-1-1,-1 1 0,0-1 0,1 0 1,-1 0-1,1 0 0,-1 0 1,1 0-1,0 0 0,-1-1 1,1 1-1,0-1 0,0 0 1,-1 0-1,1 0 0,0 0 0,-1 0 1,1 0-1,0-1 0,0 0 1,-1 1-1,1-1 0,-1 0 1,1 0-1,2-2 1,12-3 5,27-23-5,-25-6 0,-7 4 24,3 51-21,-13-9 4,-2-8-7,0 0 1,0-1-1,0 1 1,0 0 0,1 0-1,-1-1 1,1 1-1,0-1 1,0 1-1,0 0 1,0-1-1,0 0 1,1 1-1,-1-1 1,1 0-1,-1 1 1,1-1-1,0 0 1,0 0 0,0 0-1,0-1 1,0 1-1,0 0 1,1-1-1,-1 0 1,0 1-1,3 0 0,-3-1 19,-1-1 0,1 1 0,0-1 0,0 1 1,-1-1-1,1 0 0,0 1 0,0-1 0,0 0 0,-1 0 0,1 0 0,0 0 0,0-1 0,0 1 0,-1 0 0,1-1 0,0 0 0,0 1 0,-1-1 0,1 0 0,-1 0 0,1 1 0,-1-1 0,1-1 0,-1 1 0,1 0 1,-1 0-1,0 0 0,0-1 0,1 1 0,-1-1 0,0 1 0,0-1 0,0 1 0,-1-1 0,1 0-19,2 0 42,0 0 0,0 0-1,1 0 1,-1 0 0,0 0 0,1 1 0,-1 0 0,1 0-1,-1 0 1,1 0 0,0 0 0,-1 1 0,1-1 0,0 1-1,-1 0 1,1 0 0,0 1 0,-1-1 0,1 1 0,0 0 0,-1 0-1,1 0-41,4 2 12,-1 0-1,0 0 0,-1 0 0,1 1 1,-1 0-1,0 1 0,1 0 0,-2-1 1,1 2-1,-1-1 0,0 1 1,0 0-1,1 1-11,-4-4 3,8 16-48,9 13-196,1-36-5407,-14-5-154,-3-2-3784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29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30 176 5330,'-3'-37'9706,"-9"-18"-7860,2 13-1589,7 30 153,2 2-4017,9 21-4210,-4-5 1708</inkml:trace>
  <inkml:trace contextRef="#ctx0" brushRef="#br0" timeOffset="419.103">207 1 6643,'-9'7'7446,"0"6"-3630,-14 36-3227,13-26 435,-79 188 1332,82-179-2366,13-24-2677,17-19-8833,-13 5 3879</inkml:trace>
  <inkml:trace contextRef="#ctx0" brushRef="#br0" timeOffset="1171.001">222 239 4562,'-12'-25'7540,"18"1"-4153,-4 21-3345,0 1 1,0-1-1,0 1 1,0-1-1,0 1 0,0 0 1,0 0-1,1 0 1,-1 0-1,1 0 0,0 1 1,-1-1-1,1 1 1,0-1-1,0 1 0,0 0 1,0 0-1,0 1 1,0-1-1,0 0 0,0 1 1,0 0-1,0 0 1,1 0-1,0 0-42,-1 1-4,-1 0 1,1 0 0,-1 0-1,0 0 1,1 1-1,-1-1 1,0 1 0,0-1-1,0 1 1,0 0-1,0 0 1,0 0-1,0 0 1,-1 0 0,1 0-1,-1 1 1,1-1-1,-1 0 1,0 1-1,0-1 1,0 1 0,0-1-1,-1 1 1,1 0-1,-1-1 1,1 1-1,-1 0 1,0-1 0,0 1-1,0 0 1,0-1-1,-1 1 1,1 0-1,-1-1 1,0 2 3,-37 92-40,15-51 253,43-55 6179,31-11-4860,-50 21-1548,0 0 0,1-1 0,-1 1 0,1 0 1,-1 0-1,0 0 0,1-1 0,-1 2 0,1-1 0,-1 0 0,1 0 1,-1 0-1,0 1 0,1-1 0,-1 0 0,0 1 0,1 0 0,-1-1 1,0 1-1,1 0 0,-1-1 0,0 1 0,0 0 0,0 0 0,0 0 1,0 0-1,0 0 0,0 0 0,0 1 0,0-1 0,-1 0 0,1 0 1,0 1-1,-1-1 0,1 0 0,-1 1 16,15 6-7027,-4-12-1900,-5-1 942</inkml:trace>
  <inkml:trace contextRef="#ctx0" brushRef="#br0" timeOffset="1419.264">533 410 7812,'-2'13'1904,"0"-1"17,-2 0-1136,1-3-321,-2-2-224,0-3-496,0-4-432,1-2-1217,3-1-1489,-1-5-3473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27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22 4898,'-13'-2'6288,"0"-2"-3455,-15-3-919,-92 20 287,120-26-5622,12 6-4382,-1 6 909</inkml:trace>
  <inkml:trace contextRef="#ctx0" brushRef="#br0" timeOffset="857.47">441 12 5555,'-7'-1'6046,"-1"-1"-3679,-13-3-1096,-72 20 1874,50 8-1880,47-36-3843,0 9-6183,-3 4 467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27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3 5330,'-4'3'7387,"-18"-4"-5231,18 1-1638,-111 1 2353,48 9-2602,67-10-731,0 0-1,0 0 0,1 0 1,-1 0-1,0 0 0,0 0 1,0 0-1,1 0 0,-1 0 1,0 0-1,0 0 0,1 0 1,-1 0-1,0-1 0,0 1 1,0 0-1,1 0 0,-1 0 1,0 0-1,0 0 1,0-1-1,0 1 0,1 0 1,-1 0-1,0 0 0,0 0 1,0-1-1,0 1 0,0 0 463,5 3-5098</inkml:trace>
  <inkml:trace contextRef="#ctx0" brushRef="#br0" timeOffset="877.415">454 13 6483,'2'-4'8159,"-10"0"-6223,7 3-2128,-86-2 3066,39 7-2416,43-5-452,0 1 0,0 0-1,0 0 1,0 1 0,0-1-1,0 1 1,0 0 0,0 1-1,0-1 1,1 1 0,-1 0-1,1 0 1,-1 0-1,1 1 1,0-1 0,-1 1-1,1 1-5,57-5-15516,-44 5 11234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44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25 109 5330,'47'24'8590,"-45"-24"-8525,0 0 0,0 0 0,0-1 1,0 1-1,0 0 0,0-1 1,0 0-1,0 1 0,0-1 0,0 0 1,-1 0-1,1 0 0,0 0 1,0 0-1,-1 0 0,1-1 1,-1 1-1,1 0 0,-1-1 0,1 1 1,-1-1-1,0 0 0,0 1 1,0-1-1,0 0 0,0 0 1,0 0-1,0 0 0,-1 0 0,1 0 1,-1 0-1,1 0 0,-1 0 1,0 0-1,0 0 0,0 0 0,0 0-65,1 0 32,-1 0 0,0 0 0,0 1 0,1-1 0,-1 0-1,0 0 1,-1 0 0,1 0 0,0 0 0,0 1 0,-1-1 0,1 0-1,-1 0 1,1 1 0,-1-1 0,0 0 0,0 0 0,0 1-1,0-1 1,0 1 0,0-1 0,0 1 0,-1 0 0,1-1-1,0 1 1,-1 0 0,1 0 0,-1 0 0,1 0 0,-1 0-1,0 0 1,1 0 0,-1 1 0,0-1 0,0 0 0,1 1-1,-1 0 1,0-1 0,0 1 0,0 0 0,0 0 0,1 0-1,-1 0 1,0 0 0,0 0 0,0 1 0,0-1 0,1 1-1,-1-1 1,0 1 0,0 0 0,1 0 0,-1-1 0,1 1 0,-1 0-1,0 0 1,1 1 0,0-1 0,-1 0 0,1 0-32,-2 1 33,-1 0 1,1 1-1,0-1 1,0 0 0,0 1-1,0-1 1,1 1-1,-1 0 1,1 0-1,-1 0 1,1 0 0,0 1-1,1-1 1,-1 1-1,0-1 1,1 1-1,0-1 1,0 1 0,0 0-1,0-1 1,0 1-1,1 0 1,0 0 0,0 0-1,0 0 1,0-1-1,0 1 1,1 0-1,0 0 1,0 0 0,0-1-1,0 1 1,1-1-1,-1 1 1,1-1-1,0 1 1,0-1 0,0 0-1,0 0 1,0 0-1,1 1-33,82 39 1972,-24-55-5587,-55 9 2408,0-1-1676,-2 2-3141,-4 1-1825</inkml:trace>
  <inkml:trace contextRef="#ctx0" brushRef="#br0" timeOffset="911.755">193 1 4658,'-1'0'6888,"1"6"-3351,12 50-2509,-10-49-1011,0 2 17,1 1-1,0 0 1,1-1-1,0 1 1,0-1-1,1 0 1,0-1-1,0 1 1,1-1-1,0 0 1,1 0-1,4 3-33,22 16 550,-26-60 1432,14-108 654,-3 130-4151,-1 15-4879,-10-2-328,-4-1-329</inkml:trace>
  <inkml:trace contextRef="#ctx0" brushRef="#br0" timeOffset="1852.825">443 112 5186,'36'-16'6303,"-33"14"-6146,0 0 0,-1 0 0,0 0-1,1-1 1,-1 1 0,0-1 0,0 0 0,-1 0 0,1 1-1,0-1 1,-1 0 0,0-1 0,0 1 0,0 0-1,0 0 1,0 0 0,-1 0 0,1-1 0,-1 1-1,0 0 1,0-1 0,0 1 0,0 0 0,-1-1-1,1 1 1,-1 0 0,0 0 0,0 0 0,-1-3-157,0 5 21,0 0 1,0 1-1,0-1 1,0 1-1,0-1 1,0 1 0,0 0-1,0 0 1,-1 0-1,1 0 1,0 0-1,0 0 1,0 0 0,0 1-1,0-1 1,0 1-1,0 0 1,0-1-1,0 1 1,0 0-1,0 0 1,1 0 0,-1 1-1,0-1 1,0 0-1,1 1 1,-1-1-1,1 1 1,0-1-1,-1 1 1,1 0 0,0-1-1,0 1 1,0 0-1,0 0 1,0 0-1,0 1-21,-2 1 2,0 1-1,0 0 0,0 0 0,0 0 1,1 0-1,0 0 0,0 1 0,1-1 1,-1 0-1,1 1 0,0 0 0,1-1 1,-1 1-1,1-1 0,0 1 1,1 0-1,-1-1 0,1 1 0,0-1 1,1 1-1,-1-1 0,1 1 0,0-1 1,0 0-1,1 0 0,0 0 0,0 0 1,0 0-1,0-1 0,1 1 0,-1-1 1,1 0-1,0 0 0,1 0 0,-1-1 1,5 4-2,-4-6 1,0 0 0,1-1 0,-1 1 0,0-1 0,0 0 0,1 0 0,-1 0 1,0-1-1,0 0 0,1 0 0,-1 0 0,0-1 0,0 0 0,0 0 0,-1 0 0,1 0 0,0-1 0,-1 0 1,0 0-1,1 0 0,-1 0 0,0-1 0,-1 1 0,1-1 0,-1 0 0,1 0 0,-1-1 0,-1 1 1,1-1-1,0 1 0,-1-1 0,0 0 0,0 0 0,0-1-1,14-104-24,-35 167-288,17-43 216,0-1 45,0-1-1,0 1 1,2 0 0,-1 0 0,2-1 0,-1 1-1,2 0 1,0 0 0,0-1 0,5 12 51,-6-25 23,0 1 0,0-1-1,0 1 1,0-1 0,0 0 0,0 1 0,0-1 0,0 0 0,0 0 0,0 0 0,0 0 0,0 0 0,0 0 0,-1 0 0,1 0 0,0 0 0,-1 0 0,1 0 0,-1 0 0,1 0-1,-1-1 1,0 1 0,1 0 0,-1 0 0,0-1 0,0 1 0,0 0 0,0 0 0,0-1 0,0 1 0,0 0 0,0 0 0,-1-1 0,1 1 0,0 0-23,27-123 2897,-26 120-2838,0 0 0,0 1 0,1-1 0,-1 0 0,1 0 1,0 1-1,0-1 0,0 1 0,1 0 0,-1 0 0,1 0 0,0 0 0,-1 0 0,1 0 0,1 1 1,-1-1-1,0 1 0,1 0 0,-1 0 0,1 0 0,-1 0 0,1 1 0,0-1 0,0 1 0,0 0 1,0 0-1,0 1 0,0-1 0,0 1 0,0 0 0,0 0 0,0 0 0,1 1-59,-1 2 29,-1 0-1,1 0 0,-1 1 1,1-1-1,-1 1 1,0 0-1,0 0 0,-1 0 1,1 1-1,-1-1 0,0 1 1,0-1-1,0 1 1,-1 0-1,0-1 0,0 1 1,0 0-1,0 1-28,3 8 28,24 106-180,-28-120-144,3 12-952,-2-11-2435,1-5-4091,0 0-1219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1:39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28 363 4514,'1'-9'5367,"-4"-14"-3798,2 22-1160,-23-122 5071,40 247-6203,-17-69 1574,3-93 2358,0 10-2606,-3 21-463,1 1 0,0 0 0,0 0 0,0-1 0,1 1 0,0 0 0,0 0 0,1-1 0,0 1 0,0 0 0,0 1 0,1-1 0,0 0 0,0 1 0,0-1 0,1 1 0,0 0 0,0 0 0,1-1-140,30-3-1424,-28 10-3092,-2 2-3948,-4 0-1055</inkml:trace>
  <inkml:trace contextRef="#ctx0" brushRef="#br0" timeOffset="760.504">140 191 4898,'-11'17'7823,"7"19"-5657,4-29-1839,-1 1-1,1-1 1,1 0 0,0 1 0,0-1-1,0 1 1,1-1 0,0 0-1,0 0 1,1 0 0,0 0 0,0 0-1,0 0 1,1-1 0,0 0 0,1 0-1,1 2-326,-3-7 57,-1 0-1,1 0 1,0-1-1,0 1 1,-1-1-1,1 0 1,0 0-1,0 0 1,0 0-1,0 0 1,-1 0-1,1-1 1,0 1-1,0-1 1,-1 0-1,1 0 1,0 0-1,-1 0 1,1-1-1,-1 1 1,1-1-1,-1 1 1,0-1-1,0 0 1,1 0-1,-1 0 1,-1 0-1,1 0 1,0 0-1,0-1 1,-1 1-1,1-1 1,-1 1-1,0-1 1,0 1 0,0-1-1,0 0 1,0 0-1,-1 0-56,2-1 12,-1-1 1,0 0-1,0 1 0,0-1 1,-1 1-1,0-1 0,0 0 1,0 1-1,0-1 0,-1 0 1,1 1-1,-1-1 0,-1 1 1,1-1-1,0 1 0,-1-1 1,0 1-1,0 0 0,-1 0 1,1 0-1,-1 0 0,1 0 1,-1 1-1,-1-1 0,1 1 1,0 0-1,-1 0 0,1 0 1,-1 0-1,0 1 0,0-1 1,0 1-1,-1 0 0,1 0 1,0 1-1,-1-1 0,-2 0-12,6 2-45,0 0 0,-1 0 0,1 0 0,0 0 0,0 0 0,-1 0 0,1 1 0,0-1 0,0 0 0,0 1 0,-1-1 0,1 1 0,0-1 0,0 1 0,0-1 0,0 1 0,0 0 0,0 0 0,0-1 0,0 1 0,0 0 0,1 0 0,-1 0 0,0 0 0,0 0 0,1 0 0,-1 0 0,1 0 0,-1 1 0,1-1 0,-1 0 0,1 0 0,0 0 0,-1 1 0,1-1 0,0 0 0,0 1 45,16 43-8401,2-34 1531,-7-5 721</inkml:trace>
  <inkml:trace contextRef="#ctx0" brushRef="#br0" timeOffset="1626.201">341 195 4594,'-23'22'7119,"23"38"-4431,2-55-2570,0 0 0,1 0 0,0 0 0,0 0 0,0-1 0,0 0 0,1 1 0,-1-1 0,1 0 0,0-1 0,1 1 0,-1-1 0,1 0 0,1 2-118,-4-4 17,0 0-1,0-1 1,0 1 0,-1 0 0,1 0-1,0-1 1,0 1 0,0-1 0,0 0-1,0 1 1,0-1 0,0 0 0,0 0-1,0 0 1,0-1 0,0 1 0,0 0-1,0-1 1,0 1 0,0-1 0,0 0-1,-1 0 1,1 1 0,0-1 0,0 0 0,-1-1-1,1 1 1,0 0 0,-1 0 0,1-1-1,-1 1 1,0-1 0,1 1 0,-1-1-1,0 1 1,0-1 0,0 0 0,0 0-1,0-1-16,18-112-528,19 219-1225,-38-103 1743,1 0-1,-1 0 1,0 0 0,1 0-1,-1 0 1,1 0-1,-1 0 1,1 0 0,-1 0-1,1 0 1,0-1-1,-1 1 1,1 0 0,0 0-1,0-1 1,0 1-1,-1 0 1,1-1 0,0 1-1,0-1 1,0 1-1,0-1 1,0 1 0,0-1-1,0 0 1,0 1-1,0-1 1,0 0 0,1 0-1,-1 0 1,0 0-1,0 0 1,0 0 0,0 0-1,0 0 1,0-1-1,0 1 1,0 0 0,0 0-1,0-1 1,0 1-1,0-1 1,0 1 0,0-1-1,0 0 1,0 1-1,0-1 1,-1 0 0,1 1-1,0-1 1,0 0-1,-1 0 1,1 0 0,-1 0-1,1 1 1,-1-1-1,1 0 1,-1 0 0,1 0-1,-1 0 1,0 0-1,1-1 1,-1 1 0,0 0-1,0 0 1,0 0-1,0 0 1,0 0 0,0 0 10,11-80 96,6 200-59,-9-145 1494,-7 19-1456,0-1 0,1 1 0,0 0 0,0-1 0,0 1 0,1 0 0,0 0 0,0 1 1,1-1-1,0 1 0,0-1 0,0 1 0,1 0 0,0 1 0,0-1 0,0 1 0,5-3-75,-9 7 28,0 0 1,-1-1-1,1 1 1,0 1-1,0-1 1,0 0 0,1 0-1,-1 0 1,0 0-1,0 1 1,0-1-1,1 1 1,-1-1-1,0 1 1,0-1 0,1 1-1,-1 0 1,1-1-1,-1 1 1,0 0-1,1 0 1,-1 0-1,0 0 1,1 0 0,-1 0-1,1 1 1,-1-1-1,0 0 1,1 1-1,-1-1 1,0 1 0,0-1-1,1 1 1,-1 0-1,0 0 1,0-1-1,0 1 1,0 0-1,0 0 1,0 0 0,0 0-1,0 0 1,0 0-1,-1 0 1,1 1-1,0-1 1,0 0-1,-1 0 1,1 1 0,-1-1-1,1 1-28,20 71 232,-9-4-3012,-6-72-6680,-6-2 3380</inkml:trace>
  <inkml:trace contextRef="#ctx0" brushRef="#br0" timeOffset="2577.754">930 183 5875,'-2'-1'292,"-1"0"0,1 0 0,0 0 1,0 0-1,0 0 0,-1 1 0,1-1 0,0 1 1,-1 0-1,1-1 0,0 1 0,-1 0 1,1 0-1,0 0 0,-1 1 0,1-1 0,0 1 1,-1-1-1,1 1 0,0 0 0,0 0 1,0 0-1,-1 0 0,1 0-292,-1 1 40,-1 0 0,1 0-1,0 0 1,0 1 0,1-1 0,-1 1-1,0 0 1,1-1 0,0 1-1,-1 0 1,1 1 0,0-1 0,1 0-1,-1 1 1,1-1 0,-1 0 0,1 1-1,0 0 1,0-1 0,1 1 0,-1 0-1,1-1 1,-1 1 0,1 0 0,1 0-1,-1-1 1,0 1 0,1 0 0,0 0-1,0-1 1,0 1 0,0-1 0,0 1-1,1-1 1,0 1 0,-1-1 0,2 1-40,-1-2 59,-1 0 0,1 0 1,0 0-1,0 0 1,0 0-1,0 0 0,0-1 1,0 1-1,0-1 0,0 1 1,1-1-1,-1 0 1,1 0-1,-1 0 0,1 0 1,-1-1-1,1 1 1,-1-1-1,1 1 0,0-1 1,-1 0-1,1 0 1,0 0-1,-1 0 0,1-1 1,-1 1-1,1-1 0,0 1 1,-1-1-1,1 0 1,-1 0-1,0 0 0,1 0 1,-1-1-1,0 1 1,0-1-1,1 1 0,-1-1 1,0 0-1,-1 0 1,1 0-1,0 0 0,0 0 1,-1 0-1,1 0 0,0-3-59,6-15 30,-2-1-1,0-1 0,-1 1 0,-1-1 1,-1 0-1,-2 0 0,1-2-29,1-19 188,-10-39 1650,-11 106-595,16-9-1149,1 0 0,0 0-1,0 0 1,2 0 0,0 0-1,1 0 1,0 0 0,1 0 0,1 0-1,0-1 1,1 1 0,1-1 0,0 0-1,1-1 1,5 9-94,0-10 566,-9-8-3963,-1-2-6554,-3-4 779</inkml:trace>
  <inkml:trace contextRef="#ctx0" brushRef="#br0" timeOffset="3139.507">1301 276 5763,'4'-27'9085,"-18"-21"-7569,9 34-974,0-2-533,-25-132-2635,31 142 1839,7 7-7702,-5 4 3492</inkml:trace>
  <inkml:trace contextRef="#ctx0" brushRef="#br0" timeOffset="3409.014">1344 176 6547,'-5'0'6601,"-16"-7"-3494,-59-16 654,0 44-5539,65-16-970,12-5-7158,4 0 4338</inkml:trace>
  <inkml:trace contextRef="#ctx0" brushRef="#br0" timeOffset="3891.288">1426 182 5202,'-1'0'237,"0"0"-1,0 0 0,0 1 1,0-1-1,0 0 0,0 1 0,0-1 1,1 1-1,-1-1 0,0 1 1,0-1-1,0 1 0,1-1 1,-1 1-1,0 0 0,1 0 0,-1-1 1,1 1-1,-1 0 0,0 0 1,1 0-1,0-1 0,-1 1 1,1 0-1,0 0 0,-1 0 0,1 0 1,0 0-1,0 0 0,0 0 1,0 0-1,0 0 0,0 0 1,0 0-1,0 0-236,26 47 4626,-23-46-4410,0 0 0,0-1 0,0 1 0,0-1 0,0 0 0,0 0 0,0 0 0,1 0 0,-1-1 0,0 1 0,1-1 0,-1 0 0,1 0 0,-1 0 0,0 0 0,1-1 0,-1 1 0,0-1 0,1 0 0,0-1-216,-1 2 34,-1-1 0,0-1 0,1 1 0,-1 0 0,0-1 0,0 1 0,0-1 0,0 1 0,0-1 0,0 0 0,0 0 0,-1 0 0,1 0 0,-1 0 0,1-1-1,-1 1 1,0 0 0,0-1 0,0 1 0,0-1 0,0 1 0,0-1 0,-1 1 0,1-1 0,-1 1 0,0-1 0,0 0 0,0 1 0,0-1 0,0 1 0,-1-1 0,1 0 0,-1 1 0,0-1 0,1 1 0,-1-1 0,0 1 0,-2-2-34,2 1 0,0 0 0,-1 0 1,0 1-1,0-1 1,0 1-1,0-1 0,0 1 1,0 0-1,0 0 1,-1 0-1,1 0 0,-1 0 1,1 1-1,-1-1 1,0 1-1,0-1 0,0 1 1,0 0-1,0 0 1,0 1-1,0-1 0,0 1 1,0-1-1,0 1 1,0 0-1,0 0 0,0 0 1,0 0-1,0 1 1,0-1-1,0 1 0,0 0 1,-3 1-1,-15 31-6227,20-35 124,1-1 3290,-1-7-5751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8:46:36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10479 11915 138 0,'0'-8'30'0,"0"3"6"15,-3-1-18-15,0 3 5 0,0-4 8 16,-2 7 7-16,3-4 6 0,1 4 5 16,-1-5 0-16,-3 3-3 0,0-6-2 15,-3 3-5-15,-1 0-5 0,-1 2-4 0,-5 2-2 16,-1 2-4-16,0-1-1 0,-6 8-3 16,-6-6 0-16,1 1 0 0,-4 0 0 15,-1-3-1-15,-2-6 1 0,1 1-1 16,-1-3 0-16,-2 5 1 0,6-2 0 15,3 2-2-15,-1-1 2 0,-2 1-3 16,-1-2-1-16,-1 7-2 0,0-2-3 16,1-3-3-16,0 1 2 0,6 5-2 0,-3 2 0 15,-1 2 2-15,-1-7 2 0,-2 1 1 16,-2 6 0-16,3-1 0 0,1 2-2 16,4-6 1-16,0 4-3 0,4 4-2 15,-6-5-1-15,9 4-2 0,0 4-1 16,3-1 0-16,3 4-1 0,1 0-2 15,-2-5 1-15,3 3 0 0,-2-1-1 16,0-1 2-16,0 2-2 0,0 1 0 16,-1 1 3-16,-4-2-2 0,2 2-1 15,1 2 1-15,4-4-1 0,-3 1 0 0,7-1 0 16,-2-1 1-16,1-2-2 0,-1 6 1 16,3-5 2-16,0 4-2 0,2 1 1 15,4 0 0-15,0 1-1 0,0 0 1 16,0 1 0-16,-1 0-2 0,-1-1 2 15,2 0-1-15,-1 1-1 0,-3 3 2 16,4-2-2-16,0 4 1 0,4 2 1 0,0-5-1 16,3-5-1-16,2 6 3 0,3-3-1 15,-1-2-2-15,2-1 2 0,1 1-1 16,2-4 0-16,-1 3 2 0,-1-4-3 16,4 4 1-16,-2-2 1 0,0-1-1 15,0-2 0-15,-3 1 0 0,3-1 0 16,0 0-1-16,-3-3 2 0,3 0-1 15,1 2 0-15,-3-2 0 0,4 0 1 16,-2-2-1-16,2 2 1 0,2 0 0 0,0-1-1 16,-4-4 1-16,5 3 0 0,1 1 0 15,2-1 2-15,4 1-1 0,-1-1-1 16,4 4 2-16,-2 0 0 0,5-1-1 16,-1 4 0-16,3 0 0 0,1-5-2 15,1 0 2-15,-5 0-2 0,0-2-1 16,0 1 1-16,-4-2-1 0,-1 0 0 0,8-1 1 15,-2 1 0-15,-1-2 0 0,8-1 1 16,-1 0-1-16,2-1 1 0,-2-1-1 16,3 2 2-16,-2 1-3 0,2 0 3 15,-7 1-2-15,5 0-1 0,-4 1 2 16,4 0-1-16,-4 0-1 0,0 0 2 16,1-2-1-16,4 2 0 0,-2-4 1 15,7-1-1-15,5 0 1 0,-3 0 2 0,0 0-1 16,1-1-1-16,0 1 2 0,-1 0 1 15,-5 0-2-15,4 0 1 0,-4 0 0 16,-4 0 0-16,-2-2 0 0,4 2 0 16,-3-2-2-16,3 2 2 0,-2-1 0 15,5 1 0-15,2 0 2 0,1 1-1 16,0 1 0-16,5 0 2 0,-4 1-1 16,1 2-1-16,-4-2 1 0,-7 0 0 15,-2 2-1-15,5-2 0 0,-7-3 1 0,2 0-1 16,7-1 1-16,-6-1-2 0,3-1 0 15,-3-2 1-15,1 0-1 0,-1-1-1 16,3 4 0-16,-6-3 0 0,0 4-2 16,1-3 2-16,-4 3-2 0,3-1-1 15,-4-1 2-15,4 0 0 0,-6-2-2 16,2 0 2-16,-4-3 0 0,2 0-2 16,-5-3 2-16,2 3 1 0,-2-2-1 0,-1-1 3 15,-5 1-2-15,-1-6-1 0,-1 2 3 16,0-2-1-16,2-1-2 0,6 1 0 15,-3 5 0-15,2 0-1 0,-1-2 1 16,-6 3 0-16,-4 2-1 0,-1 0 1 16,-3 3-2-16,-5 1 0 0,0-4 3 15,-1-1-2-15,-2-2 0 0,0-2 3 16,-2-3 0-16,2 2 0 0,-4-4 3 16,0 2-2-16,-2-3 1 0,-4 4 0 0,-1-7 0 15,-3 2-1-15,-4-2 0 0,-1 3-1 16,-1-9 1-16,-1 9-1 0,0-5 0 15,0 0 0-15,1-5 1 0,-8 6 2 16,-1-4-2-16,-1 1 3 0,-3 2 0 16,-4 0 0-16,4-2 3 0,-4 2 0 15,-2-2 0-15,-3-1 1 0,5 1 0 16,-2 4-2-16,4-4 2 0,1 5-3 0,4-2-3 16,-2 6 3-16,-4-4-3 0,-1 6-2 15,3 2 1-15,-3 5-1 0,-1-3-2 16,2 6 2-16,-4-1-2 0,0 1-1 15,-9-1 2-15,3-1-1 0,-9-1-2 16,-1 5 3-16,-1-2-3 0,3 0 0 16,-6 7 3-16,9-9-2 0,-2 4 0 15,1-3 1-15,1-4-1 0,2 4-1 0,4 1 3 16,-5 2-2-16,-4 1 2 0,-8-1 2 16,-5 3 1-16,-14 1-2 0,-1-2 2 15,-3-1 0-15,-2 1-2 0,-1-1 2 16,-1 2-3-16,1 5-11 0,-3-2-23 15,6 2-47-15,13 13 81 0,19 7-232 16,9-15-182-16,15 0-437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2:14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39 367 4962,'-29'24'6725,"27"-16"-6308,0 1-1,0 0 1,0 0-1,1-1 1,1 1-1,0 0 1,0 0-1,0 0 1,1 0 0,1 6-417,-1-11 126,0 0 1,0 0-1,0 0 1,1 0-1,-1 0 1,1-1-1,0 1 1,0 0-1,0-1 0,0 1 1,1-1-1,-1 0 1,1 0-1,0 0 1,0 0-1,0 0 1,1 0-1,-1-1 1,0 0-1,1 0 1,0 0-1,0 0 1,-1 0-1,1-1 1,0 1-1,0-1 1,0 0-1,0 0 1,0-1-1,1 1 1,-1-1-1,0 0 1,0 0-1,0-1 1,0 1-1,1-1 1,-1 0-1,0 0 1,0 0-1,0 0 1,-1-1-1,1 1 1,0-1-1,0 0 1,-1-1-1,1 1 1,-1 0-1,0-1 1,0 0-1,0 0 1,1-1-127,2-6 91,-1-1 1,0-1-1,-1 1 1,0 0-1,-1-1 1,0 0-1,-1 0 0,0 0 1,-1 0-1,0 0 1,-1 0-1,0-1 1,-1 1-1,0 0 1,-1 0-1,-1 0 1,-2-8-92,3 15-3,0-1 1,0 1-1,-1 0 1,0 0-1,0 1 1,0-1-1,0 1 1,-1-1-1,1 1 1,-1 0-1,0 0 1,0 1-1,-1-1 1,1 1-1,-1 0 1,0 0-1,0 0 1,0 1-1,0 0 1,0 0-1,0 0 1,-1 1-1,1-1 1,-1 1-1,1 0 1,-1 1-1,1 0 0,-1-1 1,1 2-1,-1-1 1,1 1-1,-1 0 1,1 0-1,-1 0 1,-2 1 2,6 0-187,0-1 1,0 0-1,1 0 0,-1 0 0,0 1 1,0-1-1,1 1 0,-1-1 1,1 1-1,0 0 0,-1 0 1,1 0-1,0 0 0,0-1 1,0 1-1,0 1 0,0-1 1,1 0-1,-1 0 0,0 0 1,1 0-1,0 0 0,-1 1 1,1-1-1,0 0 0,1 3 187,12 57-11042,-12-57 9618,4 11-5011</inkml:trace>
  <inkml:trace contextRef="#ctx0" brushRef="#br0" timeOffset="397.39">394 536 6515,'-4'-51'8104,"-13"-26"-4469,2 6-2355,10 39-845,0 13-212,1 0 1,1 0-1,1 0 0,1 0 1,0-1-1,1 1 1,1 0-1,1-1 1,1 1-1,1 0 1,0 0-1,2-1-223,-3 17 29,-1 0-1,0 0 0,1 1 0,0-1 0,0 1 0,0 0 1,0 0-1,0 0 0,0 0 0,0 1 0,1-1 1,-1 1-1,1 0 0,-1 0 0,1 0 0,-1 0 1,1 1-1,-1-1 0,1 1 0,0 0 0,-1 0 0,1 0 1,0 1-1,-1-1 0,1 1 0,0 0 0,-1 0 1,0 0-1,1 0 0,-1 1 0,1-1 0,-1 1 1,0 0-1,0 0 0,0 0 0,0 0 0,-1 1 0,1-1 1,0 1-1,-1 0 0,0 0 0,1 0 0,-1 0 1,-1 0-1,1 0 0,1 3-28,19 65-6247,-14-35-2934,-3-21 678</inkml:trace>
  <inkml:trace contextRef="#ctx0" brushRef="#br0" timeOffset="731.867">622 531 5090,'-3'-25'5681,"-8"-12"-2617,-2-6-1652,6 8-593,2-1-1,1 1 1,2-1 0,2 0 0,1-1-819,-1 25 274,1 1 1,1-1-1,0 1 1,1-1-1,0 1 1,1 0 0,0 0-1,0 0 1,2 1-1,-1-1 1,1 1-1,0 0 1,1 1 0,0 0-1,1 0 1,0 0-1,3-2-274,40-8 835,-50 19-860,0 0 0,0-1-1,0 1 1,1 0-1,-1 0 1,0 0 0,0 0-1,0 0 1,1 0-1,-1 0 1,0 0 0,0 1-1,0-1 1,0 0-1,1 1 1,-1-1-1,0 1 1,0-1 0,0 1-1,0-1 1,0 1-1,0 0 1,0 0 0,0-1-1,0 1 1,-1 0-1,1 0 1,0 0 0,0 0-1,-1 0 1,1 0-1,-1 0 1,1 0 0,-1 0-1,1 0 1,-1 1-1,0-1 1,1 0-1,-1 0 1,0 0 0,0 0-1,0 1 26,-8 17-9168,4-12 2356,1 0-968</inkml:trace>
  <inkml:trace contextRef="#ctx0" brushRef="#br0" timeOffset="1034.746">726 304 6099,'-58'0'6158,"0"-1"-3408,-116-2-1486,158 2-1253,0 1 0,0 0-1,0 1 1,0 1 0,0 1-1,0 0 1,0 1 0,1 1-1,-12 4-10,42-15-9433,-5 2 2515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2:07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1068 5971,'-11'-47'7176,"-5"0"-5170,-11-50-1731,19 15 395,17 92-360,0 14-523,-1 0 1,-2 1-1,0 0 1,-2 1-1,0-1 1,-2 1 0,-1 0-1,-1 0 213,3-17 1403,0-29 446,-7 4-1538,2-1-1,0 1 0,1-1 0,1 0 1,0 0-1,1 1 0,1-1 1,1 0-1,0 1 0,1 0 1,1-1-1,0 2 0,1-1 1,1 1-1,0 0 0,5-5-310,30 6-1394,-31 23-2527,-6 7-3946,-4-6-1860</inkml:trace>
  <inkml:trace contextRef="#ctx0" brushRef="#br0" timeOffset="717.507">268 768 4594,'-23'18'6613,"18"16"-4130,20 32-921,-13-61-1378,-1-1-1,1 1 0,1-1 0,-1 1 1,0-1-1,1 0 0,0 0 0,0 0 1,0 0-1,1 0 0,-1-1 1,1 1-1,0-1 0,0 0 0,0 0 1,0-1-1,1 1 0,-1-1 0,1 0 1,-1 0-1,1-1 0,0 1 1,-1-1-1,1 0 0,0 0 0,0 0 1,0-1-1,0 0 0,0 0 0,0 0 1,0-1-1,0 1 0,0-1 0,0 0 1,0-1-1,4-1-183,-5-2 63,-1-1 0,0 1 1,0-1-1,0 0 0,-1 0 0,0 0 0,0 0 0,0-1 1,-1 1-1,0 0 0,0-1 0,-1 1 0,1-1 1,-2 1-1,1 0 0,-1-1 0,1 1 0,-2-1 0,1 1 1,-1 0-1,0 0 0,-3-6-63,-40-77 410,43 87-415,0-1 0,1 1 1,-1 0-1,0 0 0,0 0 0,0 1 1,0-1-1,0 0 0,-1 1 0,1-1 0,0 1 1,-1 0-1,1 0 0,-1 0 0,1 0 1,-1 0-1,0 0 0,1 1 0,-1-1 0,0 1 1,0 0-1,1 0 0,-1 0 0,0 0 1,1 0-1,-1 1 0,0-1 0,0 1 0,1 0 1,-1-1-1,1 1 0,-1 1 0,1-1 1,-1 0-1,0 1 5,0 1-237,-1 0 0,1 0 0,0 0 1,0 1-1,0 0 0,0-1 0,0 1 0,1 0 1,0 0-1,0 1 0,0-1 0,0 0 0,0 1 1,1-1-1,0 1 0,0-1 0,0 5 237,3 20-4555,12-5-3691,-8-19 1606</inkml:trace>
  <inkml:trace contextRef="#ctx0" brushRef="#br0" timeOffset="1424.985">524 658 5891,'-7'50'6612,"28"24"-5221,-20-71-1335,1-1-1,-1 1 0,1 0 0,0-1 0,-1 1 0,1-1 1,0 0-1,0 0 0,1 0 0,-1 0 0,0 0 1,1 0-1,-1 0 0,1-1 0,0 1 0,-1-1 0,1 0 1,0 0-1,0 0 0,0 0 0,0 0 0,0-1 1,0 1-1,0-1 0,0 0 0,0 0 0,0 0 0,0 0 1,0 0-1,0-1 0,0 1 0,0-1 0,0 0 0,0 0 1,0 0-1,-1 0 0,1-1 0,0 1 0,-1-1 1,1 0-1,1 0-55,-2-3 32,1-1 1,-1 1 0,0 0-1,-1 0 1,1-1 0,-1 1-1,0-1 1,0 1 0,-1-1-1,1 0 1,-1 1 0,0-1-1,-1 1 1,0-1 0,0 0-1,0-2-32,-1-10 30,-7-88-620,40 126 30,-23-9 554,-1 1 0,0 0 0,-1 0 0,-1 1-1,0 0 1,0 0 0,-2 0 0,1 0 0,-2 1 0,2 13 6,8 33-30,-9-99 209,0 5 3,-3 25-166,0-1 0,1 1 0,-1 0 0,2 0-1,-1 0 1,1 0 0,1 0 0,0 1 0,0-1-1,1 1 1,-1-1 0,2 1 0,-1 1 0,1-1-1,1 0 1,-1 1 0,3-1-16,-7 5 59,0 1 1,0 0-1,1 0 1,-1 0-1,1 0 0,0 0 1,-1 0-1,1 0 1,0 0-1,0 0 0,0 1 1,1-1-1,-1 1 1,0 0-1,1 0 0,-1-1 1,0 1-1,1 1 1,-1-1-1,1 0 0,-1 1 1,1-1-1,0 1 0,-1 0 1,1 0-1,0 0 1,-1 0-1,1 0 0,-1 1 1,1-1-1,-1 1 1,1-1-1,0 1 0,-1 0 1,0 0-1,1 0 1,-1 1-1,0-1 0,0 0 1,1 1-1,-1 0 1,1 1-60,7 12 18,-1 0 1,-1 1 0,0 0-1,-1 1 1,-1 0 0,-1 0-1,0 0 1,-1 0 0,0 5-19,-1-14-2681,-1-12-5782,-2-5 862</inkml:trace>
  <inkml:trace contextRef="#ctx0" brushRef="#br0" timeOffset="2331.026">1222 493 5891,'-54'6'5802,"-19"43"-5217,71-47-549,-1-1 1,1 1-1,0 0 1,1 0 0,-1 0-1,0 1 1,1-1 0,-1 0-1,1 1 1,-1-1-1,1 1 1,0-1 0,0 1-1,0-1 1,1 1 0,-1 0-1,1 0 1,-1-1-1,1 1 1,0 0 0,0 0-1,0-1 1,0 1-1,1 0 1,-1 0 0,1-1-1,-1 1 1,1 0 0,0-1-1,0 1 1,0-1-1,1 1 1,-1-1 0,0 1-1,1-1 1,0 0-1,0 0 1,-1 0 0,1 0-1,0 0 1,1 0 0,-1-1-1,0 1 1,0 0-1,1-1 1,-1 0 0,1 0-1,-1 0 1,1 0 0,0 0-1,1 0-36,-2 1 45,0-1 0,0 0 0,1 0 0,-1 1 0,1-2 0,-1 1 0,1 0 0,0 0 0,-1-1 0,1 1 0,0-1 0,-1 0-1,1 0 1,0 0 0,-1 0 0,1-1 0,-1 1 0,1-1 0,0 1 0,-1-1 0,1 0 0,-1 0 0,1 0 0,-1 0 0,0-1 0,1 1 0,-1-1 0,0 1 0,0-1 0,0 0 0,0 1-1,0-1 1,0 0 0,-1-1 0,1 1 0,-1 0 0,1 0 0,-1-1 0,0 1 0,0-1 0,0 1 0,0-1 0,0 1 0,-1-1 0,1 1 0,-1-2-45,7-70 874,-3 0 0,-4 0 0,-5-24-874,4 58 515,-10-82 1145,10 152-969,11 24-610,2-1 0,2 0 0,3-1 0,2-1 0,6 10-81,-3-30-876,-22-31 755,0 1 0,0-1 0,1 1 0,-1-1 0,0 1 0,1-1 0,-1 1 0,0-1-1,1 1 1,-1-1 0,1 0 0,-1 1 0,1-1 0,-1 1 0,1-1 0,-1 0 0,1 0 0,-1 1-1,1-1 1,0 0 0,-1 0 0,1 0 0,-1 0 0,1 0 0,-1 0 0,1 0 0,0 0 0,-1 0-1,1 0 1,-1 0 0,1 0 0,0 0 0,-1 0 0,1 0 0,-1-1 0,1 1 0,-1 0 0,1 0-1,-1-1 1,1 1 0,-1 0 0,1-1 0,-1 1 0,1 0 0,-1-1 0,1 1 0,-1-1 0,0 1-1,1-1 1,-1 1 0,0-1 0,1 1 0,-1-1 0,0 1 0,0-1 0,0 0 0,1 1-1,-1-1 122,11-59-10266,-8 46 6342</inkml:trace>
  <inkml:trace contextRef="#ctx0" brushRef="#br0" timeOffset="3054.327">1400 424 2817,'34'-23'6489,"-24"-18"-3500,-10 39-2935,0 0-1,0 0 0,0 0 0,0 1 0,0-1 1,-1 0-1,1 0 0,0 1 0,-1-1 0,0 0 1,1 0-1,-1 1 0,0-1 0,0 1 0,0-1 1,0 1-1,0-1 0,0 1 0,0-1 0,0 1 1,-1 0-1,1 0 0,0-1 0,-1 1 0,1 0 0,-1 0 1,1 1-1,-1-1 0,0 0 0,1 0 0,-1 1 1,0-1-1,0 1 0,1 0 0,-1-1 0,0 1 1,0 0-1,1 0 0,-1 0 0,0 0 0,0 0 1,0 1-1,1-1 0,-2 1-53,0 1 67,0 1-1,-1-1 1,1 1 0,0 0 0,0 1-1,1-1 1,-1 0 0,1 1-1,0-1 1,-1 1 0,2 0-1,-1 0 1,0 0 0,1 0 0,0 0-1,0 0 1,0 0 0,0 0-1,0 0 1,1 1 0,0-1-1,0 0 1,0 0 0,1 1-1,-1-1 1,1 0 0,0 0 0,0 0-1,1 0 1,0 2-67,-1 0-5,0 0-1,0-1 1,1 1 0,0 0-1,0-1 1,1 1 0,-1-1-1,1 0 1,0 0 0,0 0-1,1 0 1,0-1 0,0 1-1,0-1 1,0 0 0,0 0-1,1-1 1,0 1 0,0-1-1,0 0 1,0 0 0,0-1-1,0 1 1,1-1 0,0 0-1,-1-1 1,1 1 0,0-1-1,-1 0 1,1-1 0,0 1-1,0-1 1,0 0 0,1-1 5,78-51-6182,-76 47 6098,0-1-1,0 0 1,-1-1 0,0 0-1,0 0 1,-1 0 0,0-1-1,0-1 1,-1 1 0,0-1-1,0 0 1,-1 0 0,1-3 84,-5 11 54,0-1 0,-1 0 0,1 1 0,0-1 0,-1 0 1,1 1-1,-1-1 0,0 0 0,1 0 0,-1 0 1,0 0-1,0 1 0,0-1 0,0 0 0,-1 0 0,1 0 1,0 1-1,-1-1 0,1 0 0,-1 0 0,0 1 0,0-1 1,1 0-1,-1 1 0,0-1 0,0 1 0,-1-1 1,1 1-1,0 0 0,0-1 0,-1 1 0,1 0 0,-1 0 1,1 0-1,-1 0 0,1 0 0,-1 0 0,1 1 1,-1-1-1,0 0 0,0 1 0,1-1 0,-1 1 0,0 0 1,0-1-1,0 1 0,1 0 0,-1 0 0,0 0 0,0 0 1,0 1-1,1-1 0,-1 0 0,0 1 0,0-1 1,1 1-1,-1 0 0,0 0 0,1-1 0,-1 1 0,1 0 1,-1 0-1,1 1 0,-1-1 0,1 0-54,-4 1 23,1 0-1,0 1 1,0 0 0,0-1-1,0 1 1,1 1-1,-1-1 1,1 0 0,-1 1-1,1 0 1,0 0-1,1 0 1,-1 0 0,1 0-1,0 1 1,0-1-1,0 1 1,0-1 0,1 1-1,0 0 1,0-1-1,0 1 1,0 0 0,1 0-1,0 0 1,0 0-1,0-1 1,1 1 0,-1 0-1,1 0 1,0 0-1,1-1 1,-1 1 0,2 2-24,1-4 65,-1 0-1,0 0 0,1-1 0,0 1 0,-1-1 0,1 0 0,0 0 0,0-1 0,0 1 0,0-1 0,1 0 0,-1 0 0,0 0 0,0-1 0,1 1 0,-1-1 0,0 0 0,1 0 0,-1-1 0,0 1 0,1-1 0,-1 0 0,0 0 1,0 0-1,0-1 0,0 0 0,0 1 0,0-1 0,0-1 0,-1 1 0,1 0 0,-1-1 0,1 0 0,-1 0 0,0 0 0,0 0 0,0 0 0,-1-1 0,1 0 0,-1 1 0,0-1 0,0 0 0,0 0 0,0 0 0,-1 0 0,1-2-63,4-12 65,-1 0-1,-1-1 0,0 1 1,-2-1-1,0 0 0,-1 0 1,-1 0-1,0 0 0,-2 0 0,-2-10-64,2 2 70</inkml:trace>
  <inkml:trace contextRef="#ctx0" brushRef="#br0" timeOffset="6303.998">1806 474 5218,'-5'-43'8491,"-10"-22"-5986,6 30-1535,-56-184 2365,54 182-2546,-1-30 497,22 60-1711,0 9-3077,-2-1-5609,-7-1-429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2:45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16 5138,'-3'-14'8734,"-17"12"-6236,-22 15-1657,36-10-720,-12 6 92,1 0-1,0 1 0,0 1 1,1 1-1,1 0 0,0 1 1,1 1-1,0 0 0,-1 4-212,-15 19 207,-41 74 325,8 40-497,39-68-667,25-76 688,0-18 77,-1-22 147,-24-240 1825,25 230-2022,5 66 64,-4 223-366,3-178 134,31-85 1779,-23 6-1334,62-10-157,-25 17-4112,-49 4 3133,6 0-1098,-4 2-5304,-3 1-3211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2" units="cm"/>
          <inkml:channel name="Y" type="integer" max="1693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7874" units="1/cm"/>
          <inkml:channelProperty channel="Y" name="resolution" value="1000.2362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8:00:12.5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0160" units="cm"/>
          <inkml:channel name="Y" type="integer" max="677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7-08T18:00:19.842"/>
    </inkml:context>
  </inkml:definitions>
  <inkml:trace contextRef="#ctx0" brushRef="#br0">6858 7181 35 0,'7'-3'24'0,"-4"0"9"0,-3 3 5 16,3-7 4-16,-3 4 8 0,3 6 10 0,0-3 2 15,-3-3-1-15,-3 6 1 16,0-3 2-16,0 10-2 0,0-1-3 0,-7 1-9 15,3 6-7-15,-2 7-10 0,2 2-10 16,-2 1-7-16,6 3-7 0,-1 0-11 16,1 0-17-16,1-6-24 0,1 2-73 15,2 1-3-15,1-10-75 0,-2-9-138 16</inkml:trace>
  <inkml:trace contextRef="#ctx0" brushRef="#br0" timeOffset="1329.26">5825 7245 277 0,'-2'4'88'0,"-3"2"11"0,-4 0-20 16,-4-2-9-16,2 5-8 0,-4-2-8 15,2 9-10-15,7 3-9 0,1 4-13 16,0-1-12-16,2 4-23 0,1-7-36 15,1 7-72-15,1-4-94 0,1-2-226 16</inkml:trace>
  <inkml:trace contextRef="#ctx1" brushRef="#br0">4709 7117 0</inkml:trace>
  <inkml:trace contextRef="#ctx0" brushRef="#br0" timeOffset="12725.971">11991 7165 192 0,'0'3'68'0,"4"0"10"0,0 1-8 15,-8-8-4-15,3 1-1 0,1 3-3 16,-2 3-5-16,-1-3-4 0,-2-3-6 15,2 0-4-15,3 3-6 0,-2 3-6 16,2 0-5-16,0-3-1 0,3 7-1 16,1-1-3-16,-1 7 1 0,0-6-2 15,0 2 0-15,1-2 1 0,-6-4 1 16,5 10-1-16,-3-4 1 0,7-2-1 16,-4 2-2-16,3 1 1 0,1-3-4 0,1-4-4 15,-2 3-1-15,2 1-4 0,-3-4-2 16,2 3 0-16,1 1-2 0,0-4 0 15,0 3 1-15,3-6 0 0,0 7-1 16,0-1 2-16,6-3-2 0,-1-3 0 16,0 4 0-16,3-8-1 0,-4 4-1 15,-4-3 1-15,0-3-1 0,0-4-1 16,-3 0 1-16,4 4-1 0,-3-4 1 0,-1 1-1 16,2-1 0-16,-2-3 0 0,3 0 1 15,-1 0 0-15,0 1-1 0,3 2 0 16,3 4 0-16,-5-4 0 0,0 0 1 15,-3 1-1-15,-3-1 0 0,-2-3 0 16,0 10 1-16,-1-4-1 0,0 4 0 16,1 3-1-16,-1-3 0 0,1 3 1 15,-3 0-1-15,3-6 0 0,0 2 1 16,0 1 0-16,1-3-1 0,-1 2 1 0,-2 1 0 16,3 6-1-16,-3-3 3 0,1-6-2 15,-1 6-1-15,1-3 2 0,0 0 0 16,-1 3 0-16,1 3 0 0,-2-6-1 15,2 9-1-15,-2-3 3 0,0 0-2 16,0 7 0-16,-2-7 1 0,0 1-2 16,4 2 1-16,-5-6 0 0,4 6 0 15,1-2-2-15,0-1 3 0,-1 10-2 0,1-7 2 16,-2-3 1-16,1 7 0 0,1-4 0 16,0 4 2-16,-1-3 3 0,1 2-2 15,1 4 3-15,0 3 0 0,2 0-1 16,0 7 1-16,0-7-1 0,1 3-2 15,2-9 1-15,-1-1-1 0,1-2-2 16,3-1 2-16,-1-2-1 0,1-4 0 0,3 3 4 16,2 0 0-16,-1-3 0 0,1 3 2 15,3-3-1-15,1 0-1 0,-4 3 1 16,1-6-2-16,3 3-2 0,-4-3-1 16,0-3 0-16,2-1-3 0,-4-3 0 15,-1 1-1-15,-3 2 1 0,1-6-1 16,-3 4 0-16,0 2-2 0,-5 1 1 15,0-4 0-15,6 7 0 0,-3-3 1 16,-1-4-1-16,3 4-1 0,-2 2 4 0,-1 1-2 16,2 0 0-16,-6 0 2 0,6 3-2 15,-4-4 0-15,2 4 0 0,-4-6 1 16,2 0-2-16,1 9 1 0,-4-3-2 16,0-10 1-16,3 10 1 0,0-6-1 15,-1 6 1-15,3 0 1 0,-4-3 0 16,4 3-1-16,-3 0 1 0,-1-7-1 15,-1 4 0-15,3 0 0 0,-1-1 0 0,-2 1 0 16,2 3 1-16,-1-3 0 0,1 6-2 16,-1-6 2-16,1 3-1 0,0 0 0 15,1 0 0-15,-3-3 0 0,2 3-1 16,-1-3 3-16,1 6 0 0,-1-6-3 16,1 6 1-16,0 0 1 0,-1-3-2 15,1 6 2-15,-1-2-1 0,-1-8-2 16,2 8 4-16,1 2-1 0,0 1-2 15,-1-1 2-15,1 7-1 0,0 0 0 0,1-7 2 16,-3 7-2-16,4 3 0 0,-2-3 1 16,4 3 0-16,-1 3 0 0,4-6 0 15,-4-6-2-15,2-1 1 0,0 1 1 16,5-4 0-16,-3-3 0 0,1-3 1 16,2 3 0-16,2 0 1 0,-3-4 1 15,5 1 0-15,-3 0 0 0,1 0 0 0,-7 3-2 16,0-4 0-16,1 1 0 0,-1-3-2 15,0-1 0-15,5 1 2 0,-3-1-3 16,0-5 1-16,1 2 1 0,-2-3-1 16,-2-3 0-16,3 0 0 0,-1 3 0 15,-2 0 0-15,1 4 0 0,3-1 1 16,-5 3-1-16,1 1 1 0,-1 0-1 16,2-1 0-16,-4 7 1 0,0-3-1 0,1 0-1 15,-2 3 1-15,1 3 0 0,-3-6-1 16,2 3 2-16,2 0-1 0,-1 0-1 15,-1-4 2-15,-2 1-1 0,-1-3 0 16,2 9 0-16,3-6 0 0,0 3-1 16,-2-3 2-16,-2 6-1 0,1-6 0 15,-2 3 1-15,2 0-1 0,-6 0-1 16,3 0 2-16,1 0-1 0,1 3-1 16,-1 0 1-16,4 0-1 0,-4 0 0 0,3 4 2 15,0-4-2-15,2 4-1 0,-5-1 2 16,0 7 0-16,5-3-1 0,-4 2 1 15,4 1 0-15,-5-3 0 0,2 0 1 16,4 2 0-16,1 1-2 0,-2-3 3 16,3 0-2-16,-4-1-1 0,4-2 3 15,0-1-1-15,1 1-1 0,3-4 1 16,0 3 0-16,4-6 0 0,-3 3 1 0,4-3-1 16,-4 4-1-16,3-8 1 0,-1 1-1 15,-1-3 0-15,-2 3 1 0,0-1-1 16,0-5 0-16,1 2 1 0,1-2 0 15,-1 2-1-15,3-2 0 0,-3 2 0 16,3-3 0-16,-3-2 0 0,-3-1 0 16,-1-3-1-16,-2-4 2 0,-4 4-1 15,0-3-1-15,0 3 2 0,4-3-1 16,-4-1 0-16,0 7 1 0,4 4-2 0,-1 2 1 16,-3 1 0-16,4-1-1 0,-4 4 1 15,3-3 0-15,-2 3-1 0,-1-4 1 16,3 4 0-16,-6 0 0 0,3-1 0 15,1 1 0-15,-1 3 0 0,-3-6 0 16,3 6 1-16,0-3 0 0,1 3-1 16,-1 0 1-16,0 3-1 0,-3-6-1 15,3 9 2-15,0-9-1 0,-3 6-1 0,4 3 1 16,-4-6 0-16,0 0 0 0,3 4 0 16,0 2 0-16,0 4-1 0,0-4 2 15,1 4-2-15,2 3 1 0,-3 3 1 16,4-7-1-16,-4 8 0 0,0-1 0 15,0-7 1-15,4 4-2 0,-1 3 2 16,-2-6-1-16,5 3 0 0,1 0 0 16,0-7 1-16,2-3-2 0,1 4 2 0,3-1 0 15,0-6-2-15,-3-3 2 0,7 3-1 16,-1-7 0-16,0 4 3 0,1-6-1 16,2-1-1-16,-6 4 3 0,-3-4-1 15,3 0-1-15,-6 1 0 0,-1-1 0 16,1-3-2-16,0 3 0 0,-4 4 0 15,1-7-2-15,-1 3 2 0,-3 1-1 16,4-4 0-16,-4-3 1 0,0 3 0 0,4 0-1 16,-1 0 2-16,4 4-1 0,-4 2 0 15,1 1 0-15,-1 6 1 0,-3 0-1 16,0 0 2-16,-3 0-2 0,7 0-1 16,-4 9 2-16,0 1 0 0,4 0-2 15,-4-1 1-15,0 7 0 0,0-3-1 16,1 3 2-16,2 4-2 0,-3-1 0 15,4-3 2-15,-1-3-1 0,1 0 0 0,2-4 0 16,-2 1 1-16,6 0-1 0,0-4 2 16,-1-3 2-16,-2 1 4 0,9-8 3 15,1 4 4-15,-4-9 1 0,3-1 3 16,0 0 0-16,-3-2-4 0,-6-1-2 16,0 0-3-16,-1 0-6 0,1 0 2 15,3-3-4-15,-3 3-1 0,-1-9-3 16,4-1-12-16,0-6-17 0,3-3-21 15,-3 0-39-15,0 3-43 0,-13 3-104 0,0 7-154 16,-3 9-317-16</inkml:trace>
  <inkml:trace contextRef="#ctx0" brushRef="#br0" timeOffset="30476.331">10037 8186 112 0,'-2'-6'31'0,"-1"-2"7"0,0 5-11 15,4 1 1-15,-1-3 4 0,2 2 5 0,-1 3 4 16,3 0 0-16,-1-3-4 0,-3 1-5 16,3-1-4-16,-1 3-5 0,-4 5-4 15,1-4-4-15,1 1-3 0,1 3 1 16,6 5 2-16,-6 1 0 0,6 0 0 16,-3 4 1-16,3 1 1 0,-2-2 0 15,1 1-1-15,-3 1-1 0,1-5-1 0,-6 5 0 16,2 0-1-16,-6 0-1 15,1-1-1-15,-2 1-2 0,-2-3-2 0,-1-2 1 16,2 2-3-16,-3-2 1 0,-1 2 0 16,1-2 1-16,1 4 1 0,-2 1 2 15,0 0 0-15,-2 0-1 0,-2-2 2 16,-2-1-1-16,-1-3-1 0,-2-7 0 16,-3 0-1-16,3-3-2 0,-2 2 2 15,-1-4-2-15,3 1-2 0,0-4 1 0,0 8-2 16,2-9-1-16,1 7 0 0,1-4-1 15,1 0-1-15,4-4 3 0,3 6-1 16,4-7 1-16,-2 5 2 0,2-4 3 16,2-4 2-16,-3 0 2 0,3-2-2 15,-4-3 1-15,2-4-1 0,1-1-2 16,-5-1-3-16,1 3-2 0,4 6-1 16,-1 1-1-16,0 6 0 0,3 6 1 0,1 0-1 15,-1 2 0-15,1 1 0 0,-1 2 0 16,-1 1 4-16,3 1-2 0,-2-1 3 15,-1 2 0-15,1-5 1 0,-3 0 0 16,4-1 1-16,-2-2-1 0,-2 0-2 16,2 2 0-16,-1-2-1 0,1 3-1 15,-3 3 1-15,4 1 1 0,0 4-1 16,2 7 4-16,-3-1 1 0,5 1 0 16,-1 5 3-16,1-6-1 0,-2-2-2 0,0 4 1 15,-3 2-2-15,1-7-2 0,-9-1 0 16,-2 2-3-16,-1-7 0 0,-7-2 1 15,-2 6 1-15,4-1-1 0,-9-2 3 16,4 3-1-16,0-1 1 0,0-5 1 16,0 1 0-16,6-6-2 0,-6-1 1 15,-3-6-2-15,-2-4 0 0,0-6 0 16,-3-8-1-16,1 0-1 0,2 2 0 0,0 1-1 16,-2 5-1-16,6 7 1 0,5 1-2 15,3 0 1-15,4 4 0 0,8 2-1 16,-1-3 1-16,2 2 2 0,4 3 0 15,2 3 1-15,-2 2 1 0,-2-7-1 16,2 4-1-16,-1-4 1 0,-1 4-1 16,-3-4-3-16,2-1 1 0,0 2-1 15,0 1-1-15,-2-2 3 0,0 0-2 16,0 4-1-16,0 1 3 0,1 4-1 0,2-3-2 16,-1 4 2-16,-1 0 0 0,3 1 0 15,-4-1 2-15,-1 3-2 0,-7 0 0 16,3 2 2-16,-9-7 0 0,-1 2-2 15,-9-1 2-15,10 3 1 0,-13-1-2 16,6 2 2-16,4-1 0 0,-1 0 0 16,4-5 1-16,-4-9 0 0,1 3-1 0,-4-2 1 15,0-9-1-15,-3-2 0 0,0-14 1 16,0 4-3-16,0-1 0 0,4 5 0 16,2-1 0-16,4 12-1 0,-1 2 0 15,4 6 0-15,4-7 0 0,2 6 0 16,7 5 1-16,-1 4-3 0,1-4 3 15,0 3-2-15,0-6 1 0,3 4 0 16,-7-4-1-16,4 1 0 0,0 4 2 0,0 6-1 16,-4 2 0-16,7 5 2 15,-6 1 1-15,-1 0 2 0,1 1 1 0,-1-4 2 16,-5-3 0-16,-1-2 1 0,0-5-1 16,-6-4-1-16,-4-2-1 0,-6-3-1 15,0-7-3-15,-6-6 1 0,-10-11-2 16,-4-7-1-16,-5-8 2 0,-4-6-2 15,-10-5-3-15,0 1-17 0,-2 2-47 16,5 15-49-16,-9 3-100 0,7 11-157 0,12 10-345 16</inkml:trace>
  <inkml:trace contextRef="#ctx0" brushRef="#br0" timeOffset="47793.612">11192 6982 294 0,'3'0'93'0,"-3"-4"12"16,-1 4-22-16,-2-3-6 0,-2-3-3 15,0 2-3-15,0 4-2 0,0-3-3 16,-3 3-7-16,2-6-2 0,-4 6-4 0,-1-3-1 16,1 3-1-16,2-4-4 0,-3 4-4 15,0-3-2-15,1 0-6 0,-4 6-6 16,-1-3-6-16,-1 0-4 0,0 3-6 16,-7-3 0-16,4 4-5 0,-2-4 1 15,3 0-1-15,-2 0-2 0,3 3 0 16,1-3 1-16,-6 6-2 0,4-3 0 15,-4-3 0-15,2 4 0 0,-4-1-1 0,2 3 0 16,-4-2-1-16,8 5-1 0,-6 1 1 16,3-1 0-16,2 4-3 0,-2-3 2 15,0 3 1-15,5 3-1 0,1 6 3 16,2-5 0-16,1 5-2 0,-5-6 3 16,1-3 0-16,2 6-2 0,-2-3 0 15,1 4 0-15,4-4-4 0,1 3 3 16,1-6-2-16,1-3-1 0,0 6 1 15,0 0-1-15,0-7 0 0,-4 1 2 0,1 0-2 16,1-7 0-16,1 7 1 0,1-4-2 16,-4 4 2-16,6-1 0 0,-5 1-1 15,1-4 0-15,0-6 2 0,1 4-1 16,2 2-2-16,2-3 1 0,1 4 0 16,0-4 0-16,3-6 0 0,-1 6 0 15,-1-3 0-15,0-3 1 0,-2 3-1 16,2-3 0-16,-1-1 2 0,4-2-2 0,-3 3 0 15,3-1 0-15,-1-2 0 0,-3 0 1 16,4 2 0-16,2-2-1 0,-4 0-1 16,2-7 3-16,-1 3-1 0,2-3 2 15,3-3-2-15,-4-3 2 0,0-4-1 16,1 1 2-16,-1 2-1 0,2-5 1 16,-4 2 0-16,2 7 1 0,-1 3-2 0,-3-6 2 15,1 9-2-15,3 1 0 0,-3-1 0 16,0 7-1-16,1-1 0 0,1 4 0 15,-1-3-1-15,-1 3 0 0,0 0 1 16,-1 0-1-16,1 0 0 0,0 7 0 16,1 2 0-16,-1 1 1 0,-2 6 0 15,2 3 0-15,-2 1-2 0,0-4 1 16,0 10 0-16,1-7 0 0,-1 3 0 16,0-2-1-16,0-1-1 0,2-3 2 0,-2-3 0 15,2-7-2-15,1 4 2 0,2-4-1 16,4 1 0-16,-3-4 6 0,4 4 4 15,1-1 5-15,1 0 8 0,1-2 4 16,6-1 3-16,-1-3 5 0,2 3-1 16,7 0-5-16,6 0-4 0,2 1-5 15,6-1-6-15,-1-3-2 0,-1 0-4 16,-4-3-8-16,1-4-8 0,-9 1-12 0,1-7-32 16,-8 0-64-16,-6-3-63 0,-9 0-104 15,2 3-185-15,1-3-376 0</inkml:trace>
  <inkml:trace contextRef="#ctx0" brushRef="#br0" timeOffset="48544.606">10899 6702 438 0,'-3'6'141'16,"0"4"11"-16,-2-7-34 0,3 0-24 15,2 0-14-15,-3-3-14 0,3 0-13 16,0-3-8-16,0 0-4 0,3 0-1 15,-3-1 1-15,2 1 0 0,3 6 2 0,1 1-1 16,2-1-4-16,0-3-2 0,2 6-4 16,3 4-5-16,1-4-3 0,3 4-4 15,2-3-5-15,-3 2-1 0,5 1-3 16,-5-4-2-16,-2 4-2 0,-1 0-2 16,3-1 1-16,-8 1 0 0,2 0-2 15,-2-1 0-15,-3 7 2 0,-3 4-1 16,-2-8 0-16,0 5 1 0,-5-1 0 15,-2-7 0-15,-1 1 1 0,-1-4-1 0,-4 4 0 16,0 3 0-16,-5 3-2 0,-4 0 0 16,-1 3-1-16,4 7-1 0,0-7 0 15,2 7-1-15,11-7-2 0,3 1-9 16,3-11-19-16,0-5-38 0,8-4-44 16,13-13 85-16,0-16-227 0,6 3-180 15,0 0-404-15</inkml:trace>
  <inkml:trace contextRef="#ctx0" brushRef="#br0" timeOffset="64510.138">6984 10125 363 0,'0'-3'110'15,"-4"-1"9"-15,1 4-29 0,-3-3-19 16,-7 0-9-16,0-2-4 0,0 0-6 0,0 2-5 15,0 2-5-15,4 1-3 0,-1 4-3 16,4-2-1-16,-4 4-3 0,0 2-3 16,-3 0-6-16,1 1-1 0,2-1-4 15,-3 0-3-15,-1 0-1 0,6 5 0 16,-2-2-3-16,2 2 3 0,-2-2-2 16,2 3 1-16,0-2 1 0,-3 1-1 15,0-4-1-15,-1 2 1 0,4 2-2 16,-3-3-2-16,3 4 1 0,5-2-1 0,-2 1-2 15,0-1 1-15,5 1-1 0,2 2-2 16,2 1 1-16,3 2-1 0,-5-4-2 16,6 2 2-16,0-3-2 0,-5 0 0 15,3-3 1-15,1 2-1 0,-2 0-2 16,1-3 2-16,2-1-1 0,-3 0-1 16,5 0 3-16,-1 0 1 0,1-3 1 15,-1 0 3-15,4 3-1 0,-3-1 1 0,1-1 0 16,2 0 0-16,0-1-3 0,-3 2 1 15,3-4-2-15,-1 2-3 0,-2-8 3 16,0 6-3-16,9 3-1 0,-6-4 1 16,0-4-3-16,0-3 1 0,3 2 1 15,-7 3-2-15,4-9 1 0,0 2 1 16,3 2-1-16,-3 0-1 0,0-3 1 16,0 2 1-16,-3 0-2 0,-4-1 3 15,0 1-1-15,4-2-2 0,-3 0 4 0,-1-2-2 16,0 0-1-16,1 2 0 0,3-1-1 15,-4 1 0-15,4-1 2 0,-4 3-2 16,0-4 1-16,-2 2 1 0,2-3-1 16,-3 5 0-16,1-6 1 0,-4-2 0 15,3 1-1-15,-3 0 1 0,0-5-1 16,0 4 0-16,0 3 2 0,3-1-2 0,-3 4-2 16,-6 0 2-16,-1 0-1 0,1 2 0 15,-4-1 2-15,-6-2-2 0,0 4 0 16,0-5 1-16,-7-1 0 0,-3-5 2 15,4-2 2-15,-7 1 1 0,3 4 1 16,4 3 0-16,2 5 0 0,4 5 0 16,0 5-3-16,7 10-15 0,-1-1-32 15,7 2-37-15,-4 8-51 0,7-1-102 0,0-9-160 16,0 2-337-16</inkml:trace>
  <inkml:trace contextRef="#ctx0" brushRef="#br0" timeOffset="106885.676">9993 10801 191 0,'5'-4'56'0,"-3"-1"8"15,4 2-17-15,-3-2-3 0,2 2-4 16,-3-2-1-16,-2 1 0 0,-3-1-1 0,-2 0-4 16,-5 0-2-16,4 0-3 0,-9 0-3 15,-1 2-3-15,0 0-1 0,-2 1-2 16,-4 1 2-16,-1-1-1 0,-3 2 1 15,-3-1 0-15,-1-3 1 0,-2 0-2 16,-5-1-1-16,-2 1-3 0,2 1-3 16,0 3-1-16,6 0-2 0,6 3 0 15,2-1-1-15,-1 1 2 0,2 1-1 16,-3 0-1-16,6 4 0 0,0 0 0 0,-1 2-2 16,6 1 1-16,-2 1-1 0,0-1-2 15,-4 0 1-15,4 2-2 0,0 1-1 16,3 4 0-16,-4-2-1 0,2 4-1 15,-1-4-1-15,-2 1 0 0,-1 3 0 16,3-1 0-16,0 2-1 0,1 0 0 16,6 0 0-16,-1-4 1 0,7 6-1 15,1-4 0-15,1 2 0 0,-1 3 1 0,0 5-1 16,2-3 1-16,0 1-1 0,-1 2 0 16,2-5 1-16,-1 2-2 0,0-5 2 15,0 5-1-15,5-2 0 0,0 2 1 16,0-7-1-16,6 3 1 0,4-2 0 15,1-1-1-15,3 0 1 0,4 4-1 16,-6 1 0-16,4-1 2 0,-1-1-2 16,0-1 0-16,0-2 0 0,7 1 0 15,-6-3 1-15,5 3-1 0,-2-1 0 0,0-1 0 16,-3-4 1-16,2-1-1 0,-1 1-1 16,1-4 2-16,-4-3 1 0,2-1 2 15,5-1 1-15,-1-2 1 0,1-3-1 16,-2 3 2-16,4 0 0 0,-6-3-1 15,-4 2-2-15,1-2-3 0,2-5 1 16,0 2-1-16,3-2 0 0,4-1-1 0,0-4 1 16,0-3 0-16,-2-1 2 0,3-2 0 15,-2-4 1-15,-1 1 0 0,3 3 1 16,1-3 0-16,-6 1-1 0,2 2-1 16,-2-3-1-16,-1-1-1 0,-6 1-1 15,4 0 1-15,-6-4-1 0,1 5 0 16,-3 2 0-16,-2-1-1 0,-1 1 2 15,3 3-2-15,1-5 1 0,-1 2 0 0,3-5 0 16,-1 2 0-16,-7-4 0 0,-4 2-1 16,0-6 2-16,-4 4-1 0,0-1-1 15,-5-1-1-15,0-1 0 0,-6-2 0 16,-7-2 0-16,-1-2-1 0,-7 3 1 16,-6-5 0-16,0 7 1 0,1 1 1 15,-9 0 0-15,-2-6-1 0,0 6 2 16,-8-3-1-16,-1 2 0 0,-1 1-1 15,1 10 1-15,-4 2 0 0,-6 6-3 0,0 4-6 16,-5 4-5-16,3 2-10 0,-1 1-17 16,4 2-29-16,5 3-13 0,2 7-80 15,7-3-103-15,18 3-225 0</inkml:trace>
  <inkml:trace contextRef="#ctx0" brushRef="#br0" timeOffset="111023.62">11752 10739 161 0,'5'0'50'0,"-2"-1"5"16,-3-1 1-16,-3 2-26 0,0-1-1 16,-5-3-1-16,-5 1 0 0,2 2 1 15,-2 1 0-15,3 1 1 0,1-1 0 0,-3 3-1 16,3 4-1-16,-4-2-2 0,-2 1-3 15,2 0-5-15,-1 3-3 0,-2 2-3 16,-2 2-2-16,-1 3-2 0,-5 1 0 16,3 8-1-16,1 0 2 0,4 1 1 15,3 1 0-15,2 2 4 0,0 2 1 16,-2 3 2-16,-1-4-1 0,-4 2-1 16,0 2-1-16,-1-5-2 0,-4 0-5 15,7 3-2-15,0-1-1 0,2-5-2 0,1-2 0 16,3-3 3-16,4-5 2 0,1-2 2 15,5-1 1-15,0 0 0 0,5 0 1 16,0-2-1-16,4 2-2 0,-2 0-2 16,4-4-3-16,2 3 1 0,-2-1-2 15,-3-1 0-15,5-1-2 0,6 4 0 16,-1-3 1-16,6 4-1 0,5-1 0 16,2-2 1-16,-6 1 0 0,1-1 1 15,0-5 0-15,-2 2 1 0,-1-1-1 0,-4-2 0 16,5-4 0-16,2-2 0 0,3 1-2 15,-2-2 1-15,0-3-1 0,-6 0 1 16,-3-1 1-16,-2 0-1 0,-1-7 2 16,1 5 1-16,0-7 3 0,-5-1-2 15,2-2 1-15,-5 4-1 0,0-5 0 16,-3 1-1-16,0-3-2 0,-5 5-1 16,0-10 0-16,0 2-1 0,-2-8 0 0,1 3 0 15,-6-11 0-15,2 6 0 0,-1-10 1 16,-1 9-1-16,-1-4 0 0,-1 7 0 15,-7-1 1-15,-2 4 1 0,-5 1 1 16,-2 4-1-16,-12 3 2 0,0 2-1 16,-10 1 0-16,-5 2 1 0,-6-2-2 15,1 2 0-15,-5 5-2 0,-2 1-9 16,-4 6-19-16,9 4-35 0,1 8-91 0,6 4-116 16,11 1-276-16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2:4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15 5747,'5'-15'8197,"5"24"-5831,8 23-2015,-9-6-215,-2-1 1,-2 2-1,0-1 1,-1 1-1,-2-1 1,0 16-137,0-8 91,-1-9-21,-1-1 1,0 1 0,-2-1 0,-1 1-1,-1-1 1,-1 0 0,-1 0-1,-1 0 1,-1-1 0,-3 2-71,-6 2 1382,34-47-875,-5-5-481,0 0 1,1 1 0,1 1-1,1 0 1,2 1 0,7-7-27,11-7 18,-45 67 553,-109 139-312,116-168-233,1 1 0,-1-1 0,0 0 1,0 0-1,0 0 0,-1 0 0,1 0 0,0-1 0,-1 0 0,1 1 0,-1-1 0,1-1 1,-1 1-1,0 0 0,1-1 0,-1 0 0,0 0 0,1 0 0,-1 0 0,0 0 1,1-1-1,-1 0 0,0 1 0,1-2 0,-1 1 0,1 0 0,0-1 0,-1 1 1,1-1-1,0 0 0,0 0 0,0 0 0,0 0 0,0-1 0,1 1 0,-1-1 0,1 0 1,-1 0-1,1 0 0,0 0 0,0 0 0,1 0 0,-2-3-26,-5-6 189,3 7-134,1-1 0,0 1 0,1-1 0,0 0 0,-1 0 1,2 0-1,-1 0 0,1 0 0,0-1 0,0 1 0,1-1 0,-1 1 1,2-1-1,-1-2-55,6 0-2392,-1 7-8494,-3 2 921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2:47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133 268 4882,'0'-2'356,"-1"0"-1,1 0 0,-1 0 1,0 0-1,1 0 0,-1 0 1,0 1-1,0-1 0,0 0 1,-1 1-1,1-1 1,0 0-1,0 1 0,-1 0 1,1-1-1,-1 1 0,0 0 1,1 0-1,-1 0 0,0 0 1,0 0-1,1 0 0,-1 0 1,0 0-1,0 1 1,0-1-1,0 1 0,0 0-355,-1-1 126,0 1-1,0 0 1,0 1-1,0-1 1,0 1-1,0-1 1,0 1 0,0 0-1,0 0 1,0 0-1,0 0 1,1 0-1,-1 1 1,1 0-1,-1-1 1,1 1-1,-1 0 1,1 0-1,0 0 1,0 0-1,0 1 1,0-1 0,0 0-1,1 1 1,-1-1-1,1 1 1,-2 2-126,-1 4 160,0 0 0,1 1 0,0-1-1,0 0 1,1 1 0,0-1 0,1 1 0,0 0 0,0 0 0,1-1 0,1 1 0,-1 0 0,2 0 0,-1-1 0,1 1 0,1-1 0,0 1 0,0-1 0,1 0 0,0 0 0,0 0 0,1 0-160,-1-6 10,-1 0-1,0 0 1,0-1 0,1 1 0,0-1 0,-1 0 0,1 0 0,0 0 0,0 0 0,0-1 0,0 0 0,0 0 0,1 0 0,-1 0 0,0 0 0,0-1 0,1 0-1,-1 0 1,0 0 0,0 0 0,1-1 0,-1 0 0,0 0 0,0 0 0,0 0 0,3-2-10,32-10-3634,-6-4-4380,-23 10 3674,-1-2-1655</inkml:trace>
  <inkml:trace contextRef="#ctx0" brushRef="#br0" timeOffset="691.708">408 255 6579,'-1'-2'300,"0"0"0,0 0 0,0 0 1,0 0-1,-1 0 0,1 1 0,0-1 0,-1 0 0,1 1 0,-1-1 0,0 1 1,0-1-1,1 1 0,-1 0 0,0 0 0,0 0 0,0 0 0,0 0 0,-1 0 1,1 0-1,0 1 0,0-1 0,0 1 0,0 0 0,-1-1 0,0 1-300,-3 0 81,0 0 0,0 1 0,0-1 0,0 1-1,0 1 1,0-1 0,0 1 0,0 0 0,1 0-1,-1 1 1,1-1 0,-1 1 0,1 0 0,-4 4-81,5-5 27,0 1 0,0 1 0,0-1-1,0 1 1,0 0 0,1-1 0,0 2 0,0-1 0,0 0 0,0 1 0,1-1 0,-1 1 0,1 0 0,0-1 0,1 1 0,-1 0-1,1 0 1,0 0 0,0 1 0,1-1 0,-1 0 0,1 0 0,0 0 0,1 1 0,-1-1 0,1 0 0,0 0 0,1 0-1,-1 0 1,1 0 0,0 0 0,0 0 0,1 1-27,0-1 97,1 0 1,-1 0-1,1-1 0,0 0 0,0 1 0,0-2 0,1 1 1,-1 0-1,1-1 0,0 0 0,0 0 0,0 0 0,0-1 1,1 0-1,-1 0 0,1 0 0,-1 0 0,1-1 0,0 0 1,-1 0-1,1-1 0,0 0 0,0 0 0,-1 0 0,1 0 1,3-2-98,-4-2 8,0-1 0,-1 0 1,0 0-1,0 0 1,0-1-1,0 0 0,-1 1 1,0-1-1,0 0 1,-1-1-1,1 1 0,-1 0 1,-1-1-1,1 1 1,-1-1-1,0-2-8,4-13-30,13-70-488,-18 92 498,0 0 0,0 0 1,1 0-1,-1 0 0,0 1 0,1-1 0,-1 0 0,0 0 0,1 0 0,-1 0 1,0 0-1,1 0 0,-1 0 0,0 0 0,1 0 0,-1 0 0,0 0 1,1 0-1,-1 0 0,0 0 0,1 0 0,-1 0 0,0 0 0,1 0 0,-1-1 1,0 1-1,0 0 0,1 0 0,-1 0 0,0 0 0,1-1 0,-1 1 1,0 0-1,0 0 0,0-1 0,1 1 0,-1 0 0,0-1 0,0 1 0,0 0 1,1 0-1,-1-1 0,0 1 0,0 0 0,0-1 0,0 1 0,0 0 1,0-1-1,0 1 0,0 0 0,0-1 0,0 1 0,0 0 0,0-1 0,0 1 1,0 0-1,0-1 0,0 1 0,0 0 0,-1-1 0,1 1 0,0-1 20,17 30-1324,-13-21 1244,30 62-416,-33-69 500,1-1 0,0 1 0,-1-1 1,1 0-1,0 1 0,-1-1 0,1 0 0,0 0 0,0 0 0,-1 0 1,1-1-1,0 1 0,-1 0 0,1-1 0,0 1 0,-1-1 0,1 0 1,-1 1-1,1-1 0,-1 0 0,1 0 0,-1 0 0,1 0 0,-1 0 1,0 0-1,0-1 0,0 1 0,1 0 0,-1-1 0,0 1 0,-1-1 1,1 1-1,0-1 0,0 1 0,-1-1 0,1 1 0,0-1 0,-1-1-4,54-106 88,-52 108-67,-1 1 0,1 0 0,0-1 0,0 1 0,0 0 0,0 0 0,-1 0 0,1 1 0,0-1 0,0 0 0,0 0 0,-1 1 0,1 0 0,0-1 0,0 1 0,-1 0 0,1 0 0,0-1 0,-1 1 0,1 1 0,-1-1 0,0 0 0,1 0 0,-1 0 0,0 1 0,0-1 0,1 1 0,-1-1 0,0 1 0,0-1 0,-1 1 0,1 0-1,0-1 1,-1 1 0,1 0 0,-1 0 0,1-1 0,-1 1 0,0 0 0,1 0 0,-1 0 0,0 0 0,0-1 0,-1 2-21,7 9 329,39 78 554,-26-87-3651,-9-11-3903,-6 0-1637</inkml:trace>
  <inkml:trace contextRef="#ctx0" brushRef="#br0" timeOffset="1200.179">827 381 7011,'0'-14'6365,"-11"-13"-5514,6 16-322,-18-98-129,23 109-399,0 0-1,0 1 1,0-1 0,0 0-1,0 1 1,0-1-1,0 0 1,0 1 0,0-1-1,0 0 1,0 1-1,0-1 1,0 0 0,1 1-1,-1-1 1,0 0-1,0 0 1,0 1 0,1-1-1,-1 0 1,0 0-1,0 1 1,0-1 0,1 0-1,-1 0 1,0 0-1,1 1 1,-1-1 0,0 0-1,0 0 1,1 0-1,-1 0 1,0 0 0,1 0-1,-1 0 1,0 0-1,1 0 1,-1 0 0,0 0-1,1 0 1,-1 0-1,0 0 1,1 0 0,-1 0-1,0 0 1,1 0-1,-1 0 1,0 0 0,1 0-1,-1 0 1,0-1-1,0 1 1,1 0 0,-1 0-1,0 0 1,0-1-1,1 1 1,-1 0 0,0 0-1,0-1 1,0 1-1,1 0 1,-1-1-1,13 29 42,-10-11 23,0-1 0,0 1 0,-2 0 0,0 0 0,-1-1 0,-1 1 0,-3 14-65,3-11 303,-4-61 2010,6 16-1839,-2 17-394,1 0 0,-1 0-1,1-1 1,1 1 0,-1 0-1,1 0 1,1 0 0,0 0-1,0 0 1,0 0 0,1 1 0,0-1-1,1 1 1,-1-1 0,1 1-1,1 0 1,0 1 0,0-1-1,0 1 1,0 0 0,7-5-80,-10 10 50,0 0 1,0 1 0,-1-1 0,1 1-1,0 0 1,0 0 0,0-1 0,0 1-1,0 0 1,0 1 0,0-1 0,0 0-1,0 1 1,0-1 0,0 1 0,0-1-1,0 1 1,0 0 0,0 0 0,-1 0-1,1 0 1,0 0 0,-1 0 0,1 0-1,-1 1 1,1-1 0,-1 0 0,1 1-1,-1 0 1,0-1 0,0 1 0,0 0-1,1 1-50,30 66-4,-27-57-31,4 13-247,15 32-3403,-22-64-6466,-7-3 2195</inkml:trace>
  <inkml:trace contextRef="#ctx0" brushRef="#br0" timeOffset="1852.921">1109 187 5987,'-18'49'7112,"17"-44"-6849,-1 1 1,1 0-1,0-1 1,1 1-1,-1 0 0,1 0 1,0 0-1,1 0 1,-1 0-1,1-1 1,0 1-1,1 0 1,-1-1-1,1 1 1,0-1-1,1 1 1,-1-1-1,1 0 1,0 0-1,3 4-263,-3-8 94,-1 1 0,0-1-1,1 0 1,-1 0 0,1 0-1,-1 0 1,1-1 0,-1 1-1,1-1 1,0 1 0,-1-1-1,1 0 1,0 0 0,-1 0-1,1 0 1,0-1 0,-1 1-1,1-1 1,0 0 0,-1 1-1,1-1 1,-1 0 0,0-1-1,1 1 1,-1 0 0,0-1-1,1 1 1,-1-1 0,0 1-1,0-1 1,-1 0 0,1 0-1,0 0 1,0 0-1,-1-1 1,1 1 0,-1 0-1,0-1 1,0 1 0,0 0-1,0-1 1,0 0 0,-1 1-1,1-1 1,-1 1 0,1-1-1,-1 0-93,0-4-63,0 0 1,0 0-1,-1 0 0,0 0 0,0 1 0,-1-1 0,0 0 0,0 1 0,-1 0 0,1-1 0,-1 1 0,-1 0 0,1 0 0,-1 0 1,0 1-1,0 0 0,-1-1 0,1 1 0,-1 1 0,-1-1 0,1 1 0,0 0 0,-1 0 0,0 0 0,0 1 0,0 0 0,0 0 1,-1 1-1,-4-2 63,10 4-130,0-1-1,1 1 1,-1 0 0,0-1 0,0 1 0,1 0 0,-1 0 0,0 0 0,0 0 0,1 0 0,-1 0 0,0 0 0,0 0 0,1 0 0,-1 0-1,0 0 1,0 0 0,1 1 0,-1-1 0,0 0 0,1 0 0,-1 1 0,0-1 0,1 1 0,-1-1 0,0 0 0,1 1 0,-1-1 0,1 1 0,-1 0-1,1-1 1,-1 1 0,1-1 0,-1 1 0,1 0 0,0-1 0,-1 1 0,1 0 0,0-1 0,0 1 0,-1 0 0,1 0 0,0-1 0,0 1 0,0 0-1,0 0 1,0-1 0,0 1 0,0 0 0,0 0 0,0-1 0,0 1 0,0 0 0,1 0 0,-1-1 0,0 1 0,1 0 0,-1-1 130,24 40-8616,-11-27 3846</inkml:trace>
  <inkml:trace contextRef="#ctx0" brushRef="#br0" timeOffset="2143.627">1355 378 6115,'8'-20'7152,"-15"-21"-4602,6 35-2040,-74-203 1788,55 110-4251,22 98 1699,-1 1-1,0-1 1,0 1 0,1 0 0,-1 0 0,0-1 0,1 1 0,-1 0 0,1 0-1,-1 0 1,0 0 0,1 1 0,-1-1 0,0 0 0,1 0 0,-1 1 0,0-1 0,0 1-1,1-1 1,-1 1 0,0 0 0,0 0 0,0-1 0,0 1 0,0 0 0,0 0-1,0 0 1,0 0 0,0 0 0,0 0 0,0 0 0,0 1 254,17 19-4554,-11-11 584</inkml:trace>
  <inkml:trace contextRef="#ctx0" brushRef="#br0" timeOffset="2361.529">1447 188 4706,'-4'6'9386,"-38"-10"-7097,19 2-1115,-98-16 328,112 28-4407,13 2-4342,-4-11 5836,3 6-6067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2:50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63 312 6419,'-4'-68'6196,"-20"-35"-2904,16 70-2525,-18-47-407,32 134-877,18 31 384,-18-69 163,-1 0 1,0 1-1,-1-1 1,-1 1-1,0 0 1,-1-1-1,-1 1 1,-1 0-1,0 2-30,-7 4 681,5-40 543,2 13-1177,-1 0 0,2 0 0,-1 0-1,0 0 1,1 0 0,0 0 0,0 1-1,0-1 1,0 0 0,0 1 0,1-1 0,0 1-1,0-1 1,0 1 0,0 0 0,0-1 0,1 1-1,-1 0 1,1 1 0,0-1 0,0 0-1,0 1 1,0 0 0,0 0 0,1 0 0,-1 0-1,0 0 1,1 0 0,0 1 0,-1 0 0,1 0-1,0 0 1,0 0 0,0 0 0,-1 1-1,1 0 1,0 0 0,0 0 0,0 0 0,0 1-1,2 0-46,-4-1 22,0 1 0,0 0 1,0 0-1,0 1 0,0-1 0,0 0 0,-1 1 0,1-1 0,0 1 0,-1-1 0,0 1 0,1 0 0,-1 0 0,0-1 0,0 1 0,0 0 0,0 0 0,0 0 0,0 0 0,0 0 0,-1 1 0,1-1 1,-1 0-1,1 0 0,-1 0 0,0 1 0,0-1 0,0 0 0,0 0 0,-1 0 0,1 1 0,0-1 0,-2 2-22,-30 66 460,-37-32-1113,67-38 505,0 0 0,1 0-1,-1 0 1,1 0-1,-1-1 1,1 1-1,-1 0 1,0-1-1,1 1 1,-1-1 0,1 1-1,0-1 1,-1 0-1,1 1 1,-1-1-1,1 0 1,0 0-1,0 0 1,-1 0 0,1 0-1,0 0 1,0-1-1,0 1 1,0 0-1,0 0 1,1-1-1,-1 1 1,0-1-1,1 1 1,-1-1 0,0 1-1,1-1 149,-2-26-8364,5 15 478</inkml:trace>
  <inkml:trace contextRef="#ctx0" brushRef="#br0" timeOffset="432.606">288 225 4786,'42'5'9035,"-40"-6"-8914,0 0 1,0 0 0,0 0 0,0 0-1,0 0 1,0 0 0,-1-1 0,1 1-1,0-1 1,-1 1 0,1-1-1,-1 1 1,0-1 0,1 0 0,-1 0-1,0 0 1,0 0 0,0 0 0,-1 0-1,1 0 1,0 0 0,-1 0 0,1 0-1,-1 0 1,0-1 0,1 1-1,-1 0 1,0-1-122,-1 1 17,1 1 0,0-1-1,0 1 1,0-1 0,-1 1 0,1 0-1,-1-1 1,1 1 0,-1 0 0,0-1-1,0 1 1,1 0 0,-1-1 0,0 1-1,0 0 1,0 0 0,0 0 0,0 0-1,0 0 1,-1 0 0,1 0-1,0 1 1,0-1 0,-1 0 0,1 1-1,-1-1 1,1 0 0,0 1 0,-1 0-1,1-1 1,-1 1 0,1 0 0,-1 0-1,1 0 1,-1 0 0,1 0 0,-1 0-1,1 0 1,-2 1-17,-56 18 118,56-17-31,1 1-1,-1 0 1,1 0-1,-1 1 0,1-1 1,0 0-1,0 1 1,0-1-1,1 1 1,-1 0-1,1 0 1,0-1-1,0 1 0,0 0 1,0 0-1,1 0 1,0 0-1,0 0 1,0 0-1,0 0 0,0 0 1,1 0-1,0 0 1,0 0-1,0 0 1,0-1-1,1 1 1,-1 0-1,1-1 0,0 1 1,0-1-1,0 1 1,0-1-1,1 0 1,0 0-1,-1 0 0,1 0 1,0-1-1,0 1 1,1-1-1,-1 0 1,0 1-1,1-2 1,-1 1-1,2 0-86,3 4-152,61 35 940,-22-34-6629,-36-16-2995,-11 1 1003</inkml:trace>
  <inkml:trace contextRef="#ctx0" brushRef="#br0" timeOffset="1524.178">859 307 5827,'1'-82'10104,"-29"-38"-7920,39 191-2931,-11 61 1782,0-132-723,-5-62 2554,5 59-2843,-1 2 2,1 0 0,-1 0 0,1 0 1,0 0-1,0 0 0,-1-1 1,1 1-1,0 0 0,0 0 0,0 0 1,0 0-1,0 0 0,0-1 1,1 1-1,-1 0 0,0 0 0,0 0 1,1 0-1,-1 0 0,1 0 1,-1 0-1,1 0 0,-1 0 1,1 0-1,0 0 0,0 0 0,-1 0 1,1 0-1,0 1 0,0-1 1,0 0-1,0 1 0,0-1 0,0 0 1,0 1-1,0-1 0,0 1 1,0 0-1,0-1 0,0 1 1,0 0-1,0 0 0,0-1 0,1 1 1,-1 0-1,0 0 0,0 0 1,0 0-1,0 1 0,0-1 0,1 0 1,-1 0-1,0 1 0,0-1 1,0 0-1,0 1 0,0 0-25,26 9 73,-24-8-61,1 0 0,-1 0 0,0 0 0,1 0 0,0 0 0,-1-1 0,1 0 0,0 1 0,0-1 0,0-1 0,-1 1 1,1-1-1,0 1 0,0-1 0,0 0 0,0 0 0,0-1 0,0 1 0,0-1 0,0 0 0,0 0 0,-1 0 0,1-1 0,0 1 1,-1-1-1,1 0 0,-1 0 0,0 0 0,1 0 0,-1-1 0,0 1 0,2-4-12,-1 1 0,-1-1 0,0 1 0,0-1 0,-1 0-1,0 0 1,0 0 0,0 0 0,-1-1 0,0 1 0,0 0 0,0-1 0,-1 1-1,0 0 1,0-1 0,-1 1 0,0-1 0,0 1 0,0 0 0,-1 0 0,0 0-1,0-2 1,1 7-1,0 0 0,1 0 0,-1 0 1,0 0-1,0 0 0,0 0 0,0 0 0,0 1 0,0-1 0,0 0 0,0 0 0,0 1 0,0-1 0,0 1 0,0-1 0,0 1 0,0-1 0,-1 1 0,1 0 0,0-1 0,0 1 0,-1 0 0,1 0 0,0 0 0,0 0 0,-1 0 0,1 0 0,0 1 0,0-1 0,0 0 0,-1 1 0,1-1 0,0 0 0,0 1 0,0-1 0,0 1 0,0 0 0,0-1 0,0 1 0,0 0 0,0 0 0,0 0 0,0 0 0,0 0 0,0 0 0,1 0 0,-2 1 1,-35 51-71,35-47 71,0 0 1,1-1-1,-1 1 0,1 0 1,1 0-1,-1 0 1,1 0-1,0 0 0,0 0 1,1 0-1,0 0 0,0 0 1,0 0-1,1 0 0,0-1 1,0 1-1,0-1 1,1 1-1,0-1 0,0 0 1,0 0-1,3 3 0,-4-4-111,0 1 0,0-1-1,0 1 1,1-1 0,0 0 0,0 0 0,0 0 0,0-1-1,1 1 1,-1-1 0,1 0 0,0 0 0,0 0-1,0 0 1,0-1 0,1 1 0,-1-1 0,1 0-1,-1-1 1,1 1 0,0-1 0,0 0 0,-1 0 0,1 0-1,0-1 1,0 1 0,0-1 0,0-1 0,0 1-1,0-1 1,0 1 0,-1-1 0,1-1 0,0 1 111,51-56-9406,-42 34 4096,-3 12 430</inkml:trace>
  <inkml:trace contextRef="#ctx0" brushRef="#br0" timeOffset="1943.024">1222 163 4402,'-4'-4'7948,"-6"22"-4798,7 1-2680,1 0-1,1 1 1,1-1-1,0 0 1,2 0-1,0 0 1,4 12-470,-1 8 238,38 236 93,-43-275-316,0-1 0,0 1 1,0 0-1,1 0 0,-1 0 1,0 0-1,0 0 0,1 0 1,-1 0-1,0 0 0,0 0 1,0 0-1,1 0 0,-1 1 1,0-1-1,0 0 0,1 0 1,-1 0-1,0 0 0,0 0 1,0 0-1,0 0 0,1 1-15,0-29 336,-32-295 1953,30 290-2152,0 19 3,0 0 0,1 0-1,1 0 1,0 0 0,1 0 0,0 0 0,1 0-1,1 1 1,4-12-140,-6 22 48,0 1-1,0 0 1,0 0-1,0 0 0,1 0 1,-1 0-1,0 0 1,1 0-1,0 1 1,-1 0-1,1-1 0,0 1 1,-1 0-1,1 0 1,0 0-1,0 1 1,0-1-1,0 1 0,0-1 1,0 1-1,0 0 1,0 0-1,0 0 1,0 1-1,0-1 0,0 1 1,0 0-1,0 0 1,-1 0-1,1 0 1,0 0-1,0 0 1,-1 1-1,1-1 0,-1 1 1,1 0-1,-1 0 1,0 0-1,0 0 1,0 0-1,0 0 0,0 1 1,0-1-1,0 1 1,-1-1-1,1 1 1,-1 0-1,0-1 0,0 1 1,1 2-48,1 6-6,1 0 0,-1 1 1,-1-1-1,0 1 0,0 0 0,-1 0 0,-1 0 0,0-1 1,-1 1-1,0 0 0,0 0 0,-1-1 0,-1 1 1,0-1-1,-1 1 0,0-1 0,-5 9 6,8-18-111,0-1-1,-1 1 0,1 0 0,0 0 1,-1-1-1,1 1 0,-1-1 1,0 0-1,1 1 0,-1-1 0,0 0 1,0 0-1,0 0 0,0 0 1,0 0-1,0-1 0,0 1 0,0 0 1,0-1-1,0 0 0,0 1 1,0-1-1,-1 0 0,1 0 0,0 0 1,0 0-1,0-1 0,0 1 1,0-1-1,0 1 0,-1-1 0,1 0 1,0 1-1,0-2 112,-17-13-4755,6-9-3833,8 9-256</inkml:trace>
  <inkml:trace contextRef="#ctx0" brushRef="#br0" timeOffset="6633.564">1527 360 5875,'-5'-5'7977,"-2"-21"-6272,7 25-1343,-40-155 3181,37 149-3458,6 26-276,-3 135-1055,0-154 1269,1 0 0,-1 0 0,1 0 1,-1 1-1,1-1 0,-1 0 0,1 0 1,-1 0-1,1 0 0,-1 0 1,1 0-1,-1 0 0,1 0 0,-1 0 1,1 0-1,-1 0 0,1 0 0,-1-1 1,0 1-1,1 0 0,-1 0 0,1 0 1,-1-1-1,1 1 0,-1 0 0,0 0 1,1-1-1,-1 1 0,1 0 1,-1-1-1,0 1 0,1-1 0,-1 1 1,0 0-1,0-1 0,1 1 0,-1-1 1,0 1-1,0-1 0,0 1 0,0-1 1,1 1-1,-1-1 0,0 1 0,0-1 1,0 1-1,0-1 0,0 1 1,0-1-1,0 1 0,0-1 0,-1 1 1,1-1-1,0 1 0,0-1 0,0 1 1,0-1-24,28-115 2081,4 65-3624,-16 43-2540,3 11-4298,-12 2 887</inkml:trace>
  <inkml:trace contextRef="#ctx0" brushRef="#br0" timeOffset="7050.916">1637 220 5875,'49'-35'8911,"-48"34"-8863,0-1 1,0 0-1,0 0 0,0 0 1,0 0-1,-1 1 1,1-1-1,-1 0 0,1 0 1,-1 0-1,0-1 1,0 1-1,0 0 0,0 0 1,0 0-1,0 0 1,-1 0-1,1 0 0,-1 0 1,1 0-1,-1 0 0,0 1 1,0-1-1,0 0 1,0 0-1,0 0 0,0 1 1,0-1-1,0 0 1,-1 1-1,1 0 0,-1-1 1,1 1-1,-1 0 1,0-1-1,1 1 0,-1 0 1,0 0-1,0 0 1,0 1-1,0-1 0,-1 0-48,2 0 2,-1 1 1,0-1-1,0 1 0,0-1 0,0 1 0,0 0 0,0-1 0,0 1 0,0 0 0,0 1 0,0-1 0,0 0 1,0 0-1,1 1 0,-1-1 0,0 1 0,0 0 0,0-1 0,0 1 0,1 0 0,-1 0 0,0 0 1,1 0-1,-1 1 0,1-1 0,-1 0 0,1 1 0,0-1 0,-1 1 0,1-1 0,0 1 0,0 0 0,0-1 1,0 1-1,0 0 0,1 0 0,-1 0 0,0-1 0,1 1 0,-1 0 0,1 0 0,0 0 0,0 2-2,-5 89 174,6-89-72,-1 0 0,1-1 0,0 1 0,0 0-1,0 0 1,1 0 0,-1-1 0,1 1 0,0 0-1,0-1 1,0 0 0,1 1 0,-1-1 0,1 0-1,0 0 1,0-1 0,0 1 0,0 0-1,0-1 1,0 0 0,1 0 0,-1 0 0,1 0-1,0 0 1,-1-1 0,4 1-102,-5-2-40,77-5-794,-56-5-2590,-3-7-3881,-16 12-805</inkml:trace>
  <inkml:trace contextRef="#ctx0" brushRef="#br0" timeOffset="8083.669">1909 50 7475,'-35'-5'7208,"-1"13"-4113,32-6-3059,0 0 0,-1 0-1,1 1 1,0-1 0,1 1 0,-1 0 0,0 0 0,1 0 0,-1 1 0,1-1-1,0 1 1,0 0 0,1 0 0,-1 0 0,1 0 0,0 0 0,0 1 0,0-1-1,0 1 1,1-1 0,-1 5-36,2-1-2,1 1 0,-1-1 0,2 0 0,-1 1 0,1-1 0,0 0 0,1 0 0,0 0 0,0 0 0,1-1-1,0 1 1,0-1 0,1 0 0,4 5 2,20 41 355,-15 18 1060,-14-69-1389,0-1-1,0 1 0,0 0 0,0-1 1,-1 1-1,1-1 0,0 1 0,-1 0 1,1-1-1,-1 1 0,1-1 0,-1 1 0,0-1 1,0 0-1,0 1 0,1-1 0,-1 0 1,0 1-1,-1-1 0,1 0 0,0 0 1,0 0-1,0 0 0,-1 0 0,1 0 1,-1 0-1,1-1 0,0 1 0,-1 0 1,1-1-1,-1 1 0,0-1 0,1 1 1,-1-1-1,1 0 0,-1 0 0,0 0 0,1 0 1,-1 0-1,1 0 0,-1 0 0,0 0-25,-2-2-138,0 1-1,0-1 0,0 0 0,0 0 0,0 0 0,0 0 0,1-1 0,-1 1 0,1-1 0,-1 0 0,1 0 0,0 0 0,0-1 0,1 1 1,-1-1-1,0 1 0,1-1 0,0 0 0,0 0 0,0 0 0,1 0 0,0 0 0,-1-1 0,1 1 0,0 0 0,1-1 0,-1-1 139,3 4-165,-1 1 0,1-1 0,-1 1 0,1 0 0,-1-1 0,1 1 0,0 0 0,0 0 0,-1 0 0,1 1 0,0-1 0,0 0 0,0 1 0,0-1 0,0 1 0,0-1 0,0 1 0,0 0 0,0 0 0,0 0 0,0 0 0,0 1 0,0-1 0,0 0 0,0 1 0,0-1 0,0 1 0,0 0 0,0 0 0,0 0 0,0 0 0,-1 0 0,2 0 165,11 2-509,-3-1 525,1-1 0,-1-1 1,1 0-1,-1 0 0,1-1 1,-1 0-1,1-1 0,-1-1 1,0 0-1,0 0 0,0-1 1,0-1-1,0 1 0,-1-2 1,0 0-1,0 0 0,-1 0 1,0-1-1,0-1 0,0 0 1,-1 0-1,0 0 0,-1-1 1,1 0-1,1-5-16,-9 13 31,1 1 1,-1-1-1,1 0 0,-1 0 1,0 0-1,1 0 1,-1 0-1,0 0 0,0 0 1,0 0-1,1 0 1,-1 0-1,0 0 0,0 0 1,-1 0-1,1 0 1,0 0-1,0 0 0,0 0 1,-1 0-1,1 0 0,0 0 1,-1 1-1,1-1 1,-1 0-1,1 0 0,-1 0 1,1 0-1,-1 1 1,0-1-1,0 0 0,1 1 1,-1-1-1,0 0 1,0 1-1,1-1 0,-1 1 1,0-1-1,0 1 1,0 0-1,0-1 0,0 1 1,0 0-1,0-1 0,0 1-31,-49-9 610,48 9-607,0 0 1,0 0 0,0 0 1,0 0-1,0 1 0,0-1 0,0 1 1,0-1-1,0 1 0,1 0 0,-1 0 1,0-1-1,0 1 0,1 0 1,-1 1-1,0-1 0,1 0 0,-1 0 1,1 1-1,0-1 0,-1 1 1,1-1-1,0 1 0,0 0 0,0-1 1,0 1-1,0 0 0,0 0 0,1 0 1,-1 0-1,0-1 0,1 1 1,0 0-1,-1 0 0,1 0 0,0 0 1,0 0-5,-1 74 27,1-73-26,-1 0 0,1 0-1,0 0 1,0 0 0,0 1 0,0-1-1,1 0 1,-1 0 0,1 0 0,0 0-1,0 1 1,0-1 0,0 0 0,0-1 0,1 1-1,-1 0 1,1 0 0,0-1 0,0 1-1,0-1 1,0 1 0,0-1 0,1 0-1,-1 0 1,1 0 0,-1 0 0,1 0-1,0 0 1,0-1 0,0 0 0,-1 1-1,2-1 1,-1 0 0,0 0 0,0-1-1,0 1 1,0-1 0,0 1 0,1-1-1,-1 0 1,0 0 0,0-1 0,0 1-1,0-1 1,1 1 0,1-2-1,-1 1 2,1-1 0,-1 1 0,0-1 0,0 0 0,0 0 0,0-1 0,-1 1 0,1-1 0,-1 0 0,1 0 0,-1 0 0,0 0 1,0-1-1,0 1 0,0-1 0,-1 0 0,0 0 0,0 0 0,0 0 0,0 0 0,0 0 0,-1 0 0,0-1 0,0 1 0,0 0 0,0-3-2,7-61 19,8 99-104,-7 151 55,-1-215 2122,-7 19-1724,24-82 2145,-25 93-2462,1 1-1,0-1 0,0 1 1,0 0-1,1-1 1,-1 1-1,1 0 1,-1 0-1,1 0 0,-1 0 1,1 0-1,0 0 1,0 0-1,0 0 0,0 1 1,0-1-1,1 1 1,-1 0-1,0-1 1,1 1-1,-1 0 0,1 0 1,-1 1-1,1-1 1,0 0-1,-1 1 1,1 0-1,-1 0 0,1-1 1,0 1-1,-1 1 1,1-1-1,0 0 0,-1 1 1,1-1-1,-1 1 1,1 0-1,-1 0 1,1 0-1,0 0-50,3 5-92,1-1-1,-1 1 1,-1 0-1,1 0 1,-1 0-1,0 1 1,-1 0-1,1 0 1,-1 0-1,-1 1 1,1-1-1,-1 1 1,-1 0-1,1 0 1,-1 0-1,-1 0 1,1 0-1,-1 0 1,-1 0-1,0 5 93,2 1-1037,-1-13-4172,-1-7 1314,1 5 2856,-1-11-7138</inkml:trace>
  <inkml:trace contextRef="#ctx0" brushRef="#br0" timeOffset="8720.778">2522 401 7283,'3'-8'6129,"-5"-13"-4073,2 20-1885,-14-86 2993,-15-162-2801,36 214-3084,5 80-5987,-9-32 5512,1 2-1329</inkml:trace>
  <inkml:trace contextRef="#ctx0" brushRef="#br0" timeOffset="8918.717">2589 222 6467,'-11'-3'5105,"-8"-7"-2565,6 3-1322,-73-12 2456,38 50-6169,45-26 1567,-4 5-2290,3-3-2040,3-2-1831</inkml:trace>
  <inkml:trace contextRef="#ctx0" brushRef="#br0" timeOffset="9288.272">2655 240 4962,'64'-13'6819,"-62"11"-6687,0 1-1,0-1 0,0 1 1,0-1-1,-1 0 1,1 1-1,0-1 0,-1 0 1,1 0-1,-1 0 0,0-1 1,0 1-1,0 0 0,0 0 1,0-1-1,0 1 1,0-1-1,-1 1 0,1-1 1,-1 1-1,0 0 0,0-1 1,0 1-1,0-1 1,0 0-132,0 1 35,0 1 1,0-1 0,1 1 0,-1-1 0,0 0-1,-1 1 1,1-1 0,0 1 0,0-1 0,-1 1-1,1-1 1,-1 1 0,1-1 0,-1 1 0,0-1-1,1 1 1,-1 0 0,0-1 0,0 1 0,0 0-1,0 0 1,0-1 0,0 1 0,-1 0 0,1 0-1,0 0 1,0 0 0,-1 1 0,1-1-1,-1 0 1,1 1 0,-1-1 0,1 1 0,-1-1-1,1 1 1,-1-1 0,1 1 0,-1 0 0,1 0-1,-1 0 1,0 0 0,1 0 0,-1 0 0,1 0-1,-1 1 1,1-1 0,-1 1 0,1-1 0,-1 1-1,1-1 1,-1 1 0,1 0 0,0 0 0,-1 0-1,1 0-35,-3 0-2,0 1-1,0 1 0,0-1 1,0 0-1,0 1 0,1 0 1,-1 0-1,1 0 0,0 0 0,0 1 1,0-1-1,1 1 0,-1 0 1,1-1-1,-1 1 0,1 0 1,1 1-1,-1-1 0,1 0 0,-1 0 1,1 1-1,0-1 0,1 1 1,-1-1-1,1 1 0,0-1 1,0 1-1,0-1 0,0 1 0,1-1 1,0 1-1,0-1 0,1 2 3,-1-1-177,1 1 0,0-1 0,0 0 0,0 0 0,1 0 0,-1-1 0,1 1 0,0 0 0,0-1 0,1 0 0,0 0 0,-1 0 0,1 0 0,1-1-1,-1 1 1,0-1 0,1 0 0,1 0 177,34 6-3681,-13-16-2143,-16 1 1587</inkml:trace>
  <inkml:trace contextRef="#ctx0" brushRef="#br0" timeOffset="9777.085">2907 230 2705,'0'-1'138,"1"1"0,0 0-1,-1-1 1,1 1 0,0-1-1,-1 1 1,1-1 0,-1 1-1,1-1 1,-1 1-1,1-1 1,-1 1 0,1-1-1,-1 0 1,0 1 0,1-1-1,-1 0 1,0 1 0,1-1-1,-1 0 1,0 0 0,0 1-1,0-1 1,0 0 0,0 0-1,0 1 1,0-1 0,0 0-1,0 0 1,0 1 0,0-1-1,0 0 1,0 1 0,-1-1-1,1 0 1,0 0 0,0 1-1,-1-1 1,1 0 0,-1 1-1,1-1 1,0 1 0,-1-1-1,1 1 1,-1-1 0,0 0-138,-35-1 2090,31 2-2033,-1 1 0,1 1 0,0-1 0,0 1 0,0 0 0,1 0 0,-1 0 0,0 1 0,1 0 0,0 0 0,-1 0 0,1 0 0,0 0 0,1 1 0,-1 0 0,0 0 0,1 0 0,0 0 0,0 1 0,0-1 0,1 1 0,0-1 0,0 1 0,0 0 0,0 0 0,1 0 0,-1 0 0,1 0 0,1 1 0,-1-1 0,1 0 0,0 0 0,0 1 0,0-1 0,1 0 0,-1 0 0,1 0 0,1 2-57,0-5 54,0 1 0,0-1-1,0 0 1,1 1 0,-1-1 0,0 0-1,1-1 1,0 1 0,-1 0 0,1-1-1,0 0 1,0 1 0,0-1 0,0 0-1,0 0 1,0-1 0,0 1 0,0-1-1,0 1 1,0-1 0,0 0 0,0 0 0,1 0-1,-1-1 1,0 1 0,0-1 0,0 0-1,0 0 1,0 0 0,0 0 0,0 0-1,-1-1 1,1 1 0,0-1 0,-1 0-1,1 1 1,-1-1 0,1 0 0,-1-1-1,1 0-53,5-9 86,-1 0-1,0-1 1,-1 0-1,0 0 0,-1 0 1,0-1-1,-1 1 0,-1-1 1,0 0-1,-1-1 1,-1 1-1,0 0 0,-1 0 1,0-1-1,-2-9-85,-10-86 1347,12 110-1322,-1-1-1,0 1 1,1-1-1,-1 1 0,1-1 1,-1 1-1,0-1 1,1 1-1,-1 0 1,0-1-1,0 1 0,1 0 1,-1 0-1,0-1 1,0 1-1,1 0 1,-1 0-1,0 0 1,0 0-1,0 0 0,1 0 1,-1 0-1,0 0 1,0 0-1,0 1 1,1-1-1,-1 0 0,0 0 1,1 1-1,-1-1 1,0 0-1,0 1 1,1-1-1,-1 1 0,1-1 1,-1 1-1,0-1 1,1 1-1,-1 0 1,1-1-1,-1 1 1,1-1-1,0 1 0,-1 0 1,1 0-1,0-1 1,-1 1-1,1 0 1,0-1-1,0 1 0,-1 0 1,1 0-1,0 0 1,0-1-1,0 1 1,0 0-1,0 0 0,0 0 1,0-1-1,1 1 1,-1 0-1,0 0 1,0 0-25,-2 24 160,0 0 0,1 1 0,1-1 0,2 1 0,0-1 0,2 0 0,0 0 0,2 0 0,7 16-160,22 63-277,-44-127-11825,4 10 3445</inkml:trace>
  <inkml:trace contextRef="#ctx0" brushRef="#br0" timeOffset="11186.101">104 887 5282,'13'28'8975,"16"-30"-6180,22-42-2242,-50 42-539,0 0 0,0 0 0,0 0 0,0 0-1,0 0 1,-1 0 0,1-1 0,-1 1 0,1 0 0,-1 0-1,0-1 1,0 1 0,0 0 0,0 0 0,0-1-1,0 1 1,-1 0 0,1 0 0,-1-1 0,1 1-1,-1 0 1,0 0 0,0 0 0,0 0 0,0 0 0,-1 0-1,1 0 1,0 0 0,-1 1 0,1-1 0,-1 0-1,0 1 1,1-1 0,-1 1 0,0 0 0,0-1-1,0 1 1,0 0 0,0 0 0,0 0 0,0 1 0,0-1-1,-1 0 1,1 1 0,0 0 0,0-1 0,-1 1-1,1 0 1,0 0 0,0 0 0,-1 0 0,1 1-1,0-1 1,0 0 0,-1 1 0,1 0 0,0-1 0,0 1-1,0 0 1,0 0 0,0 1 0,0-1-14,-3 3 34,1 0 0,-1 0 0,1 0 0,0 0 0,1 1 0,-1-1 0,1 1 0,0 0 0,0 0-1,0 1 1,1-1 0,0 1 0,0-1 0,0 1 0,1-1 0,0 1 0,0 0 0,0 0 0,1 0 0,-1 0 0,2-1 0,-1 1 0,0 0 0,1 0 0,0 0 0,1-1 0,-1 1 0,1 0 0,0-1 0,2 3-34,2-1 191,0-1 0,0 0 0,1 0 0,0 0 0,0-1 0,0 0 0,1-1 1,0 1-1,0-1 0,0-1 0,0 0 0,0 0 0,1 0 0,0-1-191,35 0-2162,-4-15-3607,-29 4 217,-2-3-3105</inkml:trace>
  <inkml:trace contextRef="#ctx0" brushRef="#br0" timeOffset="11461.034">501 732 8756,'-7'19'6776,"-16"12"-5288,11-15-852,-89 121-6,72-79-2380,26-36-1672,4-1-3969,0-17 1684</inkml:trace>
  <inkml:trace contextRef="#ctx0" brushRef="#br0" timeOffset="11709.522">496 1022 7940,'-16'-41'8446,"-40"-10"-6940,36 34-872,-92-98-672,171 135-6450,12 12-715,-45-21 2422</inkml:trace>
  <inkml:trace contextRef="#ctx0" brushRef="#br0" timeOffset="12187.102">741 813 6051,'0'-1'188,"0"0"-1,-1 0 1,1-1 0,0 1 0,0 0-1,-1 0 1,1 0 0,0 0 0,-1-1-1,1 1 1,-1 0 0,0 0 0,1 0-1,-1 0 1,0 0 0,1 0 0,-1 0-1,0 1 1,0-1 0,0 0 0,0 0-1,0 1 1,0-1 0,0 0 0,0 1-1,0-1 1,0 1 0,-1-1 0,1 1-1,0 0 1,0-1 0,0 1 0,-1 0-1,1 0 1,0 0-188,-69 17 1264,10 53-1089,59-69-130,0 1-1,0-1 0,0 1 0,0 0 0,1 0 0,-1-1 0,1 1 1,-1 0-1,1 0 0,-1 0 0,1 0 0,0 0 0,0 0 0,0-1 0,0 1 1,0 0-1,1 0 0,-1 0 0,1 0 0,-1 0 0,1-1 0,-1 1 0,1 0 1,0 0-1,0-1 0,0 1 0,0 0 0,0-1 0,0 1 0,0-1 1,1 0-1,-1 1 0,1-1 0,-1 0 0,1 0 0,-1 0 0,1 0 0,-1 0 1,1 0-1,0 0 0,0 0 0,-1-1 0,1 1 0,0-1 0,1 1-44,1 0 104,-1 0-1,1-1 1,-1 1 0,1-1-1,-1 1 1,1-1-1,0 0 1,-1-1-1,1 1 1,-1 0 0,1-1-1,0 0 1,-1 0-1,0 0 1,1 0-1,-1-1 1,0 1-1,1-1 1,-1 0 0,0 0-1,0 0 1,0 0-1,-1-1 1,1 1-1,-1-1 1,1 1 0,-1-1-1,0 0 1,0 0-1,0 0 1,0 0-1,0-1 1,-1 1-1,0 0 1,1-1 0,-1 1-1,0-1 1,-1 1-1,1-1 1,-1 1-1,1-1 1,-1 0 0,0 1-1,-1-2-103,8-57 539,10 90 1918,-5 11-1893,-9-29-536,0 1-1,0-1 0,1 1 1,0-1-1,1 0 1,0-1-1,1 1 1,0-1-1,6 8-27,6 1-1713,-17-18-2841,-4-4-3935,0-1-1150</inkml:trace>
  <inkml:trace contextRef="#ctx0" brushRef="#br0" timeOffset="12937.437">1055 766 6755,'-21'-13'6228,"-25"16"-4135,41 0-1968,0 0-1,0 1 0,1-1 1,-1 1-1,1 0 1,0 1-1,0-1 1,0 1-1,1 0 0,-1 0 1,1 0-1,0 0 1,1 0-1,-1 1 0,1-1 1,0 1-1,1 0 1,-1 0-1,1-1 1,0 1-1,1 0 0,-1 0 1,1 0-1,0 0 1,1 0-1,-1 0 0,1 0 1,0 0-1,1-1 1,-1 1-1,1 0 0,1-1 1,-1 1-1,1-1 1,-1 0-1,2 0 1,-1 0-1,0 0 0,1 0 1,0-1-1,4 4-124,-7-5 35,0-1 0,1 1 0,-1-1 0,1 1 0,0-1 0,0 0 0,0 0-1,0 0 1,0 0 0,0 0 0,1 0 0,-1-1 0,0 1 0,1-1 0,0 1 0,-1-1 0,1 0 0,0 0-1,0 0 1,-1 0 0,1-1 0,0 1 0,0-1 0,0 0 0,0 0 0,0 0 0,0 0 0,-1 0-1,1-1 1,0 1 0,0-1 0,0 1 0,0-1 0,-1 0 0,1-1 0,0 1-35,40-26-3190,10-2-9382,-39 25 6916</inkml:trace>
  <inkml:trace contextRef="#ctx0" brushRef="#br0" timeOffset="13193.935">1243 992 6867,'0'-8'9022,"-10"-34"-7049,-72-179-2179,119 277-13787,-32-50 10346</inkml:trace>
  <inkml:trace contextRef="#ctx0" brushRef="#br0" timeOffset="13452.714">1294 877 5074,'3'-12'8577,"-26"-12"-4580,16 21-3764,1 1-1,-1 0 1,1 0-1,-1 0 1,0 1-1,0 0 1,0 0-1,0 1 1,0 0-1,0 0 1,0 0-1,0 1 1,1 0 0,-1 1-1,0-1-232,-68 20-2957,51-14-4,19-6-659,5-4-1850,0 1-642</inkml:trace>
  <inkml:trace contextRef="#ctx0" brushRef="#br0" timeOffset="13755.034">1417 968 5250,'1'8'7696,"-7"-19"-4857,-6-22-1627,-21-189-25,34 222-1300,0 0 0,-1-1 0,1 1-1,0 0 1,0-1 0,-1 1-1,1 0 1,0 0 0,0-1 0,0 1-1,-1 0 1,1 0 0,0 0 0,0 0-1,0 0 1,0 1 0,-1-1-1,1 0 1,0 0 0,0 0 0,0 1-1,-1-1 1,1 0 0,0 1 0,0-1-1,-1 1 1,1-1 0,0 1 0,-1-1-1,1 1 1,-1-1 0,1 1-1,0-1 1,-1 1 0,0 0 0,1 0-1,-1-1 1,1 1 0,-1 0 0,0 0-1,1-1 1,-1 1 0,0 0-1,0 0 1,0 0 0,1 0 113,23 39-7729,-15-27 2500</inkml:trace>
  <inkml:trace contextRef="#ctx0" brushRef="#br0" timeOffset="14202.813">1520 898 4866,'4'13'3230,"11"24"1887,4-5-3438,-17-32-1654,0 0 1,-1-1-1,1 1 0,-1 0 0,1 0 0,0-1 1,-1 1-1,1-1 0,-1 0 0,1 1 0,-1-1 1,1 0-1,-1 0 0,0 0 0,1 0 0,-1 0 0,0 0 1,0 0-1,0-1 0,1 1 0,-2 0 0,1-1 1,0 1-1,0 0 0,0-1 0,0 1 0,-1-1 1,1 0-1,-1 1 0,1-1 0,-1 1 0,0-1 1,0 0-1,0 1 0,1-1 0,-2-1-25,16-41 1636,2 73 735,-7 12-2122,-2 1 0,-2 0-1,-2 1 1,-2-1 0,-1 15-249,-23 48 1095,21-101-1126,0 0-1,-1-1 0,1 1 1,-1-1-1,0 0 0,0 0 1,0 1-1,0-1 0,-1 0 1,1-1-1,-1 1 0,0 0 1,0-1-1,0 0 0,0 1 1,0-1-1,0 0 0,-1-1 1,1 1-1,-1-1 0,1 1 0,-1-1 1,1 0-1,-1 0 0,0-1 1,-2 1 31,-8-7-3260,4-6-4060,9 10 5742,-4-7-7570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0T22:55:5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8155 10176 260 0,'0'3'96'0,"3"-3"-75"0,-9 2 14 0,-3 1 3 15,0 15-13-15,-6 4-3 16,-6 1 1-16,-9 1 2 15,-11 0-13-15,-7 2-9 0,0 1-5 16,4-1 9-16,2-2 8 16,6 3-8-16,4-4-1 15,8-4-4-15,3-1-2 16,6-4-2-16,6-1 1 16,6 3-1-16,6 0 0 0,6 5 4 15,9 0 1-15,6 5-6 16,14 1 0-16,1-1 1 15,0 1 1-15,-3-1-6 16,-4-2-3-16,-5-5-5 16,0-1-2-16,-6-5-25 15,-3-2-11-15</inkml:trace>
  <inkml:trace contextRef="#ctx0" brushRef="#br0" timeOffset="390.854">8670 10374 240 0,'-9'-29'90'0,"6"16"-70"0,-6-6 17 0,3 12 4 16,0-1-4-16,-6 0 2 16,-3 2-6-16,-3 1-3 15,-3 5-16-15,1 8-9 0,2 5-1 16,0 8-14-16,0 16-3 16,6 22 8-16,3 9 5 0,6-4 1 15,0-3 2-15,3-3-7 16,3-5 1-16,0-8 1 15,0-8 1-15,0-5-10 16,-3-8-3-16,-3-11-31 16,0-5-10-16,-6-8-40 15,-3-8-55 1,-9-5 43-16</inkml:trace>
  <inkml:trace contextRef="#ctx0" brushRef="#br0" timeOffset="561.348">8226 10644 240 0,'-12'-21'90'0,"12"21"-70"0,6-5 13 15,0 5-1-15,3 0-8 16,3 0 0-16,12-3-4 0,11-2-3 16,4 0-9-1,0-1-3-15,3 1-1 0,-1 0-5 0,-2-1 1 16,0-2-29-16,2 0-13 16,-5-2-49-1,3-1-63-15,-4-5 39 16</inkml:trace>
  <inkml:trace contextRef="#ctx0" brushRef="#br0" timeOffset="764.39">8884 10316 272 0,'-9'-5'104'0,"6"10"-81"0,6 3-13 0,0 0-12 0,-3 8 13 16,0 16 11-16,0 15 10 15,-3 17 3-15,0-3-19 16,-3-6-5-16,3-2-3 15,0-3-4-15,3-2-3 16,0-6 0-16,3-7-1 0,0-9-31 16,3-7-12-16,3-9-60 15,6-7-65 1,0-8 51-16</inkml:trace>
  <inkml:trace contextRef="#ctx0" brushRef="#br0" timeOffset="1065.091">9080 10634 252 0,'-35'2'96'0,"20"1"-75"0,18 31-10 15,-3-20-10-15,-3 1 4 16,-3 7 7-16,3 4 9 16,0 3 5-16,3 3-14 0,0-8 0 0,9 5-1 15,3-5-2-15,6-3 0 16,5-8-1-16,7-5 0 15,3-16 0-15,3-3 2 16,-4-4-3-16,-5-4-2 16,-9-2-2-16,-9 0-3 15,-15-3 1-15,-6-3 1 16,-6 1-3-16,-3 2 0 16,-2 6-15-16,-1 4-4 0,3 6-23 15,3 6-8 1,3 4-46-1</inkml:trace>
  <inkml:trace contextRef="#ctx0" brushRef="#br0" timeOffset="1484.021">9491 10655 248 0,'-12'2'93'0,"6"9"-72"0,-6-8-2 15,6 5-6-15,-5 2-9 16,-4 3-1-16,-6 6-3 16,0 2-1-16,3 3 1 15,0 5 0-15,9 0 0 0,6 0 0 16,9-5 0-16,3-3 4 0,6-5 2 16,0-11 0-16,3-7 1 15,0-6-2-15,0-5 2 16,-1-6-6-16,1-2-3 15,-6-3 3-15,-3 0 3 16,-3 0-3-16,0 3-1 16,-6 21 33 15,0-5-21-31,0 10-4 16,3 6-5-16,3 5-1 15,0 2-1-15,3 3 2 16,3 1-2-16,3-4-1 0,0-2 1 15,2-3-15-15,4-5-3 16,3-8-48-16,6-5-21 0,3-3-26 16</inkml:trace>
  <inkml:trace contextRef="#ctx0" brushRef="#br0" timeOffset="1694.736">9833 10300 288 0,'-6'3'110'0,"6"0"-86"0,-2 18-6 0,2-5-10 16,-3 15-2-16,3 22 6 15,-3 13 3 1,3-2 3-16,0-3-10 0,0-6-4 16,3-4-3-16,0-6 1 0,2-6 1 15,-2-7-41 1,0-8-19-16,3-6-75 15</inkml:trace>
  <inkml:trace contextRef="#ctx0" brushRef="#br0" timeOffset="1910.16">9566 10575 308 0,'20'-8'115'0,"4"1"-89"0,24-1 12 16,-21 5-1-16,5 0-20 16,1 1-5-16,0-1-5 15,0 0 0-15,-4 1-4 16,1 2-41-16,0 2-17 16,-3 6-92-16</inkml:trace>
  <inkml:trace contextRef="#ctx0" brushRef="#br0" timeOffset="2234.639">10131 10906 228 0,'-6'3'88'0,"3"-3"-69"0,3 0 11 0,0 0 1 16,0 0-6-16,-3-3 0 15,3 0-9-15,0 3-5 16,0-2-6-16,0 2-6 0,0 0 0 16,0 0 10-16,-3 2 3 15,-3 1-1-15,0 0 1 0,-3-1-9 16,0-2-2-1,3 3-17-15,1-6-6 16,2 1-25-16,0-1-9 16,3 0-64-1</inkml:trace>
  <inkml:trace contextRef="#ctx0" brushRef="#br0" timeOffset="2849.169">10334 10374 228 0,'-6'-18'85'0,"12"13"-66"0,20 15 1 0,-20-5-4 15,0 3 8-15,0 3 10 16,-3 10-7-16,0 16-1 16,-3 16-15-16,0 0 2 0,0 0 1 15,-3-3-1-15,0-5 2 0,0-3-4 16,0 1-1-1,0-6-6-15,0-8-3 0,3-5 2 16,0-8 0 0,0-3-1-16,0-5-2 0,0-3 3 15,0-5 0 1,3-8-1-16,0-5-2 0,3-8 1 16,0-3-1-1,3-3-5-15,0 1-1 0,3 2-4 16,0 3 1-16,3 0 3 15,5 8 3-15,1 5 2 16,3 5 1-16,3 8 8 16,0 6 5-16,0 5-2 15,-4 2 1-15,-2 1-3 16,-6 2 0-16,-3-2-8 16,-3-1 0-16,-3-2 3 0,0-3 2 15,-6-2-20-15,3-3-8 16,0-3-18-16,6-10-67 15,0-1-1 1,3-4-12 0</inkml:trace>
  <inkml:trace contextRef="#ctx0" brushRef="#br0" timeOffset="3242.147">10756 10319 260 0,'-9'-8'99'0,"12"3"-77"0,-3 5 9 0,0 0 1 15,0 0-9-15,6 5 1 0,0 0-13 16,0 0-7-16,3 1-2 16,6 2-2-16,3 0 0 0,6 2 0 15,2 1 0-15,7 5-3 16,12-1 2-16,-1 4 1 15,-2 2 2-15,-3 0-1 16,-6 3-1-16,-7 0 1 16,-5 0-1-16,-3 2 0 15,-9 3 0-15,-9-2 15 16,-12-1 7-16,-12 1 1 16,-6-1 0-16,-5-2 1 0,-1 0 2 15,0 2-14-15,4 1-7 16,5-3-6-16,0-3 0 15,6-3-12-15,6-2-5 16,6 0-41 0,6-3-16-16,6-8-81 15</inkml:trace>
  <inkml:trace contextRef="#ctx0" brushRef="#br0" timeOffset="4502.547">12164 10335 220 0,'24'-8'82'0,"-27"0"-64"0,-3-5 11 0,3 7 2 16,-3-2-4-16,-3 3 2 16,-3 0-1-16,-6 7 0 15,-5 1-15-15,-1 5-10 0,0 8-3 16,24-16-18 15,-21 95 10-31,12-10 3 16,3-11-7 15,3 5-20-31,-3-18-7 16,0-13-31-16,-3-17-12 15,-3-9-6-15,-2-14-1 16</inkml:trace>
  <inkml:trace contextRef="#ctx0" brushRef="#br0" timeOffset="4878.246">11816 10694 272 0,'-9'-10'104'0,"12"13"-81"15,0-6 7-15,0 3-1 0,3-3-16 16,3 1-4-16,6-1-6 16,2 0 0-16,13 1-2 15,6-1-16-15,3 0-7 0,-4 1-7 16,-2 2 0-16,-6 0 5 16,-3 8 4-16,-6 2 12 15,-4 3 7-15,-2 3 10 16,-6 6 4-16,0 1 2 15,0 1 1-15,-3 0 0 16,3-6 0-16,3-2 5 16,0-5 1-16,3-3 2 15,0-8 0-15,3-5-11 0,0-3-3 16,-4-6-6-16,1-1-1 16,-3-1-1-16,-6 0 1 15,-3 0 0-15,-6 0 1 16,-3 0 0-16,0 3 0 15,-5 0-16-15,2 5-6 16,0 0-22-16,3 5-8 16,3 1-29-16,3 2-12 15,3 0-12-15</inkml:trace>
  <inkml:trace contextRef="#ctx0" brushRef="#br0" timeOffset="5118.755">12346 10697 232 0,'26'21'88'0,"-11"-2"-69"0,0 5 15 0,-6-14 1 0,3 3 30 32,-9 6-21-17,-3-6-10-15,0-2-11 16,-3-3-5-16,0-8-2 16,3-3 0-16,0-5-8 15,0-5-5-15,3 0 0 0,6-3-4 16,6 3 0-16,6-1-12 15,3 4-5-15,5 2-17 16,-2 3-7-16,0-1-66 0,0 4-28 16,-7 4 22-1</inkml:trace>
  <inkml:trace contextRef="#ctx0" brushRef="#br0" timeOffset="5792.672">13474 10694 108 0,'-6'-10'44'0,"9"5"-35"0,-3-9 1 0,0 12-4 16,0-4 26-16,-6-2 14 16,-9 3-6-16,-6 0-1 15,-6 8-18-15,-5 4-5 16,-1 9-10-16,0 6-4 0,0 4-1 15,7 6-1-15,5 5 2 16,6 0 1-16,6-5 1 16,3-1 13-16,6-7 6 15,9-8 0-15,3-5-2 0,3-11-7 16,3-11-4 0,-18 11-1-1,38-40-5 1,-8 3-3-1,-9 6 2-15,-3 7 0 0,-3 8 1 16,-6 5 2-16,-1 9-3 16,-5 10-4-16,3 7-2 0,-3 7 2 15,6 1 0-15,0 1-2 16,3-3 0-16,0-5-23 16,3-3-7-16,3-5-15 15,3-8-3-15</inkml:trace>
  <inkml:trace contextRef="#ctx0" brushRef="#br0" timeOffset="6558.46">13629 10681 232 0,'-21'-5'88'0,"9"13"-69"0,-3 10 4 0,6-7-2 16,0 8-9-16,-3 4-2 15,3 6 3-15,0 6 4 16,6-1-9-16,3-2 2 0,6-3 3 15,3 0-5-15,3-13 0 16,0-11 0-16,3-7 0 16,3-12-4-16,0-9-1 15,-1-6-3-15,1-6-1 16,-6-5-4-16,-6-15-1 16,-6-6 0-16,-3 0 2 0,3 61 30 31,-9-55-11-16,3 18-2-15,0 18-13 16,0 22-2-16,3 21-7 16,3 7-1-16,0 6 5 15,3 3 0-15,0 0 1 0,6-6 3 16,0-2 2-16,6-3-29 16,3-8-13-16,9-8-4 15,6-5 2-15,-1-8-3 16,1-5 0-16,-6-3-6 15,-3-3 22 1,-9-4 40-16,-7 1 32 16,-8-4 17-16,-3 7-8 15,-8 6-4-15,-7 2-17 0,-6 9-9 16,0 7-12-16,0 11-6 0,3 5 0 16,4 5 7-16,8-2 3 15,6-3-6-15,9-3-4 16,6-12-2-16,11-9-1 15,7-10-3-15,0-9 2 16,-3-12-6-16,-1-3 0 16,-2-8-4-16,-6-8 2 15,-6-13 5-15,-6-6 4 16,-6 3 1-16,-3 3 2 16,-3 8 7-16,-3 10 5 15,3 8 8-15,-3 11 6 0,0 8-16 16,3 13-7-16,0 21-11 15,3 27-5 1,6 7 8-16,3 6 3 16,0-3 4-16,0-2 4 0,3-3-4 15,0-5-1-15,0-11-11 16,3-6-5-16,0-7-30 16,3-13-12-16,-15-11-184 31</inkml:trace>
  <inkml:trace contextRef="#ctx0" brushRef="#br0" timeOffset="6693.501">14126 10697 308 0,'-9'21'115'0,"3"-5"-89"0,0 16-10 0,3-16-9 16,0 10-7-16,0 3 0 16,0 0 0-16,0 3 2 15,3-11-1-15,0 1-29 0,0-15-11 16,0-7-85-1</inkml:trace>
  <inkml:trace contextRef="#ctx0" brushRef="#br0" timeOffset="6859.945">14042 10552 300 0,'-6'-32'112'0,"9"29"-87"0,-3 3-15 0,3-2-15 15,0-1-17-15,3-5-3 0,3-5-16 16,3-3-6-16,6-5-50 16,0 0-20-16</inkml:trace>
  <inkml:trace contextRef="#ctx0" brushRef="#br0" timeOffset="7007.755">14233 10337 272 0,'3'6'101'0,"0"-1"-78"0,0 8-2 15,-3-2-8-15,3 12-1 16,0 20 3-16,-3 12 0 15,3 1 1-15,-3 0-8 16,0-4-3-16,-3 1-1 0,0-2 0 16,0-4 0-16,0-4-40 15,-3-12-17-15,0-7-78 16</inkml:trace>
  <inkml:trace contextRef="#ctx0" brushRef="#br0" timeOffset="7311.165">14057 10636 376 0,'0'0'140'0,"9"0"-109"0,0 21-13 0,0-15-14 16,0-4-7-16,3 1 3 15,3 0-19-15,6-3-7 0,2 0 13 16,10 0-22-16,0 2-9 0,-3-2 17 15,-4 6 7 1,-2 2 24-16,-3 5 11 16,-6 3 11-16,0 2 5 0,-3 6-11 15,-3 0-4-15,-3 0-9 16,-3 2-5-16,0-5-4 16,-3-2-1-16,0-6-45 15,0-2-17-15,0-11-58 16</inkml:trace>
  <inkml:trace contextRef="#ctx0" brushRef="#br0" timeOffset="7751.259">14379 10599 336 0,'-6'-5'126'0,"12"0"-98"0,3 5-16 0,-9 0-14 16,6 2-14-16,-1 6-3 15,4-2-9-15,0-1-5 16,3 0 18-16,3 0-19 0,3-2-6 16,-18-3-133 15,18 16 256 0,-12 21-36-31,-6-3 9 0,0 1-20 16,0 2-16-16,3-8-6 15,3 0-1-15,3-5-7 16,0-3 3-16,3-5 3 0,2-6-4 16,4-10-2-16,0-5 1 15,0-3 0-15,-18 8 21 32,12-32-13-17,-9 1-3-15,-9 2-7 16,-3-1-2-16,-6 4-6 15,0 5-2-15,0 5 2 16,0 3-23-16,4 5-8 0,2 8-28 16,3 2-14-16,6 4-32 15</inkml:trace>
  <inkml:trace contextRef="#ctx0" brushRef="#br0" timeOffset="8081.386">14772 10755 236 0,'3'19'90'0,"8"-3"-70"0,-5 5 8 0,-9-11-2 16,3 4 47 15,-9 2-37-31,4-6-14 16,-4-2-6-16,6-5-2 15,3-6-7-15,3-5-2 16,3-2-3-16,2-9-10 0,4-5-5 15,3 0 0-15,3 3 0 16,0 3 5-16,0 5 3 16,0 10 5-16,-3 6 2 0,-1 7 4 15,-2 6 3-15,-3 2-2 16,-3 1-2-16,0 2-2 16,-3-2 0-16,0-1-18 15,0-2-6-15,3-5-32 16,3-3-14-16,3-6-59 15</inkml:trace>
  <inkml:trace contextRef="#ctx0" brushRef="#br0" timeOffset="8466.757">15281 10647 316 0,'-12'-5'118'0,"3"2"-92"0,-6 3 2 0,6 5-7 16,-9 3-12-16,-6 8-3 15,-3 3-1-15,1 4-1 16,2 4-2-16,3 2-2 0,6 0 3 16,3-3 0-16,6 1 1 15,6-9 4-15,3-2 3 16,6-8-13-16,3-5-3 16,3-8 0-16,3-3 2 15,3-8-3-15,-1 0 2 16,-2-3 4-16,-3 4 2 15,0 1 0-15,-3 6 1 16,0 3 2-16,-6 5 2 0,3 5 1 16,0 9 0-16,-3 1-4 15,3 7-1-15,0-4-1 16,-1 1 1-16,1-3-4 16,3-3-2-16,0-5-18 15,3-6-9-15,0-4-17 16,3-9-9-16,0-5-16 15,0-5-7-15,2-8-17 16</inkml:trace>
  <inkml:trace contextRef="#ctx0" brushRef="#br0" timeOffset="8646.845">15525 10242 324 0,'-3'5'123'0,"3"6"-95"0,0 5-8 0,3-3-11 16,0 13-3-16,-3 25 4 15,0 25 12-15,0 4 8 16,0-6-15-16,3 0-6 0,0 0-2 16,3 0-6-16,-1-10-3 15,1-9-30-15,3-12-14 16,3-12-111 0</inkml:trace>
  <inkml:trace contextRef="#ctx0" brushRef="#br0" timeOffset="9699.127">16221 10737 148 0,'12'-5'57'0,"-3"-1"-44"0,3-7 7 0,-6 8 3 0,0-3 1 16,0 2 3-16,0-4 3 16,-3 2 4-16,-3 0-19 15,-3 3 5-15,-6 5 3 0,-9 5-10 16,-6 6-4-16,-9 2-4 15,-5 5 1-15,2 4-3 16,6 1-2-16,6 4 0 16,12-1 1-16,12 3-1 15,9-2 2-15,15-1-4 16,3-7 0-16,6-6-12 16,-1-2-5-16,4-11-23 15,0-8-9-15,3-6-31 16,-1-1-43-1,1-7 38-15</inkml:trace>
  <inkml:trace contextRef="#ctx0" brushRef="#br0" timeOffset="9955.321">16462 10726 236 0,'-27'-8'88'0,"13"11"-69"0,-4 5 8 0,9-3 1 16,0 6-8-16,0 2-2 16,0 3-2-16,3 2 0 15,6 6-8-15,3 3-3 0,9-4 1 16,6-1-1-16,9-7 0 15,11-4-1-15,1-8 0 16,-6-6 0-16,-4-2 0 0,-5-6 0 16,-6 1 0-1,-6-4 0-15,-9-1 0 0,-12-4-2 16,-12 0 1-16,-6 1-7 16,-2 2 1-1,2 3-19-15,3 2-6 0,3 3-23 16,3 3-10-1,4 0-55-15</inkml:trace>
  <inkml:trace contextRef="#ctx0" brushRef="#br0" timeOffset="10267.167">16668 10753 228 0,'17'23'88'0,"-11"-7"-69"0,3 6 11 0,-3-12-2 15,-3 3-3-15,0 3 0 16,-3-3-1-16,0-2 2 15,-3-3-14-15,0-3 0 0,3-5-1 16,0 0-6-16,0-5-1 16,0-6-2-16,6-4-2 15,0-7-4-15,3 1 0 16,3 0-3-16,3 2 2 16,0 9 1-16,0 5 2 15,-3 7 1-15,3 6 3 16,-4 5-1-16,1 3-1 15,-3 3-2-15,-3-1 1 16,0-2-6-16,-3-3-3 16,3-2-30-16,0-3-13 15,0-3-55 1,9-7-41-16,0-4 64 16</inkml:trace>
  <inkml:trace contextRef="#ctx0" brushRef="#br0" timeOffset="10568.371">17180 10655 312 0,'-9'-6'115'0,"3"1"-89"0,-3 10 5 16,6 1-1-16,-3 2-10 15,-6 0-2-15,0 2-8 16,-3 3-2-16,0 1-4 16,9-1-7-16,3 3-1 0,9 0 2 0,3 2 3 15,6 1-5 1,0 2 1-16,0 0 1 15,-3-2 1-15,-3-1 3 16,-6-2 3-16,-6 0-7 16,-3-3 0-16,-9-5 11 0,-9-5 8 15,-9-3-10-15,1-6-6 16,-1-2-10-16,0-2-3 16,3-3-26-16,9-1-11 15,10-1-36-15,8-4-16 16,9 0-8-1</inkml:trace>
  <inkml:trace contextRef="#ctx0" brushRef="#br0" timeOffset="10792.247">17305 10329 292 0,'0'0'110'0,"3"3"-86"0,3 5-6 0,-3 0-10 0,2 8 7 15,-2 15 7-15,3 22-4 16,-3 8-3-16,0-3-8 16,-3-5-5-16,3 0 1 0,0 0-4 15,0-5 0-15,0-3-26 16,0-8-11-16,-3-11-52 16,3-7-20-16,-3-14 7 15</inkml:trace>
  <inkml:trace contextRef="#ctx0" brushRef="#br0" timeOffset="10979.364">17147 10636 364 0,'0'-2'137'0,"6"-6"-106"0,9 2-7 0,-6 4-11 16,6-4-11-16,5-1 1 15,10-1-7-15,6 0 1 16,8 2 1-16,7 1-39 0,0 2-17 16</inkml:trace>
  <inkml:trace contextRef="#ctx0" brushRef="#br0" timeOffset="11363.819">17689 10636 276 0,'-24'6'104'0,"15"-1"-81"0,-9 5 1 16,9-2-5-16,-3 6-4 16,-3 1 0-16,-12 4-3 15,4 2-2-15,2 3-6 16,9 0-3-16,6 2 0 0,6-2-1 16,9-3 2-16,3-5-1 15,3-3-1-15,0-7-2 0,2-6-1 16,-17 0-3 15,24-27 6-15,-3-2 4-16,-6 3 2 15,-6 2 4-15,-3 5 1 16,-3 6 3-16,0 5-7 0,-3 5-4 0,0 11 0 16,0 6-4-16,0 4 0 15,0 6 1-15,0 5 2 16,3 3-6-16,0-6 1 15,3-2-12-15,3-3-6 16,0-5-28-16,2-8-13 16,4-8-65-16</inkml:trace>
  <inkml:trace contextRef="#ctx0" brushRef="#br0" timeOffset="11709.651">17817 10716 252 0,'-9'10'93'0,"12"-2"-72"0,3 16-4 0,-3-13-7 0,0 4 16 16,0 7 10-16,-3 1-3 15,-3 1-2-15,0-3-17 16,0-5-7-16,0-3-2 0,0-5-1 16,0-5 2-16,3-6-3 15,0-5-2-15,0-7-5 16,3-7 0-16,6-1-5 0,5-1-1 15,7 0 0-15,6 5 4 16,3 9 3 0,-3 7 2-16,-1 6 5 0,-2 7 2 15,0 9 0-15,-6 5 1 16,-3 2-2 0,-3 1 2-16,-6-1-9 0,0-2 0 15,0-3-22 1,-3-10-7-16,-1-6-37 15,4-5-16-15,3-13-31 16</inkml:trace>
  <inkml:trace contextRef="#ctx0" brushRef="#br0" timeOffset="11907.924">18311 10298 340 0,'3'8'126'0,"3"5"-98"0,0 11-10 15,-3-6-10-15,0 22 5 16,-3 21 8-16,-3 2-6 16,0-5-3-16,0-2-7 15,-3-3-4-15,0-3 2 0,3-5-13 16,0-5-6-16,0-8-35 16,0-11-17-16</inkml:trace>
  <inkml:trace contextRef="#ctx0" brushRef="#br0" timeOffset="12144.163">18108 10544 364 0,'-6'-3'134'0,"12"3"-104"0,9-3-8 0,-6 3-12 15,6-2-4-15,3-1 4 16,3 0-8-16,5-2 0 16,13 2-2-16,3-2-14 0,2 3-5 15,-2-1-50-15,0 0-22 16,-1-2-39-16</inkml:trace>
  <inkml:trace contextRef="#ctx0" brushRef="#br0" timeOffset="12429.136">18698 10530 348 0,'-18'8'129'0,"12"-8"-100"0,-3 6 9 0,6-4-3 0,-6 6-5 15,-3 0 4-15,-6 5-14 16,-3 6-4-16,1-1-10 16,2 1-8-16,6-1-2 0,6 4-18 15,6-1-6-15,6 0 2 16,6 0 2-16,6 3 12 15,-1 2 4-15,-2 1 17 16,-6-1 8-16,-6 1 16 16,-6-1 7-16,-9-2-6 0,-3 0-3 15,-5-6-15-15,-10-10-7 16,-6-2-42-16,-3-9-15 16,4 0-60-16,2-5-26 15,3-5-17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3:37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19608 1463 192 0,'-17'3'71'0,"17"-1"-38"0,0-2-12 15,0 0 25-15,0 0-11 16,0 0 0-16,3 0-11 0,3-2-3 15,-1-3-12-15,4-3 6 0,3-3 2 16,3-2-3-16,3 0 0 16,3-6-6-16,0 6 0 15,0-3-5-15,2 5 0 16,1 3-3-16,0 8-1 16,0 0-1-16,0 3-2 15,2 8 3-15,1-6 0 16,-3 3 1-16,-3 5 2 15,-6 6-1-15,-6 7-1 16,-9 1 3-16,-6 7 2 16,-6 8 0-16,-3 1 2 15,-6-4-4-15,-3 1 0 16,-2-3 1-16,-1-5 0 16,3-3 4-16,0-5 3 0,6-6-2 15,6-5 0-15,3-5-5 16,15-2-3-1,9-4 2-15,6 1-2 16,3-6 2-16,3 1-2 16,5-4-1-16,1 6 1 15,0 0-1-15,-3-2 0 16,-4 4 2-16,-2-2-3 16,-3 0 0-16,-6 6-8 15,0-6-4-15,0 0-24 16,-3 0-11-16,0 0-19 0,-1-6-6 15,1-2-56 1</inkml:trace>
  <inkml:trace contextRef="#ctx0" brushRef="#br0" timeOffset="1">20186 1331 204 0,'-12'-5'77'0,"6"2"-42"0,3 3-12 16,3 0 26-16,0 0-1 16,0 0 4-16,0 0-18 15,3-5-6-15,3 5-16 16,0-6-1-16,3 4 2 0,0 2-7 16,3-6-1-16,0 6-3 15,3-5 1-15,-1 2 0 16,1 3 1-16,-3-5-24 0,0 5-9 15,0-5-35-15,0 2-13 16,3-2-59 0</inkml:trace>
  <inkml:trace contextRef="#ctx0" brushRef="#br0" timeOffset="2">20391 1146 256 0,'-6'16'96'0,"6"-11"-52"0,0 0-51 16,3 8 47-16,0 9-12 0,0-4-7 16,0 3-2-16,0 3-12 15,0 2-2-15,0-4 1 0,0-4-3 16,0-2 0-16,0 0-6 15,0 0 0-15,0-3-41 16,0-2-16-16,3 2-68 16</inkml:trace>
  <inkml:trace contextRef="#ctx0" brushRef="#br0" timeOffset="3">19656 2474 268 0,'-24'0'101'0,"15"0"-54"0,3-3-33 0,6 1 26 16,6-1-20-16,9-8-3 16,6-5-5-16,3-10 2 15,9 2-7-15,-1 3-6 0,1 3-4 0,0 4 2 16,0 6 0-16,-1 0-2 16,-2 8 2-16,-6 8 1 15,-6 11 2-15,-9 7 3 16,-12 14 2-16,-6 2-1 15,-6 3 1-15,-3 0-2 16,-6-2 0-16,-3-4-1 16,4-4 2-16,-1-1 3 15,3-7 2-15,6-4 1 16,3-7 2-16,3-3-5 16,3-2-3-16,6-3-1 15,9-3-1-15,6 1 0 16,0-6 0-16,3 0-2 15,0 0 1-15,0 2-2 16,2 1-1-16,-2 5-2 16,0-6 1-16,-3 4 1 15,-3-1 0-15,0-2-20 0,-3-1-7 16,0-2-15 0,0-2-6-16,0-1-38 0,-1-5-17 15</inkml:trace>
  <inkml:trace contextRef="#ctx0" brushRef="#br0" timeOffset="4">20198 2291 304 0,'-12'-8'112'0,"9"8"-60"0,3 0-30 15,0 0 31-15,3-5-13 16,0 2-3-16,6 1-17 0,0-1-7 16,3-5-8-16,3 3-4 0,-1-6 2 15,1 9 0 1,0-6 1-16,0 2-22 0,0 6-10 16,0-5-30-16,-3 5-11 15,0-2-85 1</inkml:trace>
  <inkml:trace contextRef="#ctx0" brushRef="#br0" timeOffset="5">20388 2133 292 0,'-6'-8'110'0,"9"5"-60"0,0-8-43 16,3 6 23-16,0-3-21 15,3 8-4-15,3 0-6 16,0 3-3-16,0 5 3 16,0 2 0-16,-6 6 1 0,-3 11 0 15,-6 2 0-15,-6 0 2 16,-3 0 3-16,-3 0-4 15,0 0-1-15,3-5 2 16,3 0 1-16,0-11 10 16,3 0 6-16,3-5-6 0,3-3 0 15,9-5-3 1,6-2 1-16,9-3-6 0,0-1-3 16,0 1-1-16,0 0 1 15,-1 2-6-15,-2 3 1 16,-3 0-30-16,-3 0-11 15,-3 0-54-15,-6 5-78 32</inkml:trace>
  <inkml:trace contextRef="#ctx0" brushRef="#br0" timeOffset="6">19739 3405 252 0,'-11'-16'93'0,"11"16"-50"0,0-2-50 16,5-6 64-1,4-3-25-15,3-2-14 16,6-3-11-16,3 0-6 16,-3 6-1-16,0 4 0 0,0 1 0 15,-1 10 0-15,1 3 0 16,-3 11 0-16,-3 7 0 15,-6 6 2-15,-6 2-1 16,-6 9 2-16,-3-1-2 16,-6 0-1-16,-3 1 7 15,1-4 5-15,-4-2 0 16,3-5 3-16,3-3 1 0,3-5-1 16,3-5 1-16,3-6 0 15,3-3-8-15,3 1-5 16,3-6 0-16,6 1 2 15,3-6-2-15,3 0-2 16,0 0 0-16,0 0-1 16,3 0 0-16,-1 0 0 15,-2 0 0-15,3 2 2 16,-3-2-3-16,0 0 0 16,-3 6-1-16,0-6-2 15,-3-3-17-15,0 0-7 16,0 1-40-16,-1-4-17 0,1-4-54 31</inkml:trace>
  <inkml:trace contextRef="#ctx0" brushRef="#br0" timeOffset="7">20117 3321 296 0,'-23'0'112'0,"23"0"-60"0,3 0-36 0,3 2 27 16,0-2-12-16,-1 0-3 16,4 0-8-16,0 0 0 15,6-2-11-15,3 2-5 0,0-8-1 16,3 2 0-16,0 1 1 16,-1 0-13-16,-2 2-7 15,0-5-38-15,-3 3-17 16,0 0-82-1</inkml:trace>
  <inkml:trace contextRef="#ctx0" brushRef="#br0" timeOffset="8">20382 3104 140 0,'-6'-3'52'0,"6"6"-28"0,-3-3-6 0,3 0 20 15,0 0-6-15,0 0 1 16,0 0-3-16,0-3 1 16,0 0-17-16,0 3 5 0,0-8 4 15,3 3-3-15,0-3 0 16,3 0-5-16,3 0-1 16,0 3-11-16,3 0-1 15,0 5-4-15,0 2-2 0,0 4 3 16,-3 2 0-1,-3 7 3-15,-6 4 1 16,-3-1 3-16,0 1 1 0,-3-3-1 16,3-3-1-1,0-5-6-15,3 0 1 0,6-3 0 16,3 3 0-16,6-5-5 16,2 2-1-16,4 0 3 15,-3 3 1-15,0 3 8 16,-3 2 4-16,-6 3 19 15,-3 3 11-15,-9-1-6 16,-6-2-2-16,-3 8-10 16,-6-3-3-16,0-3-14 15,-3-4-2-15,4-1-34 16,-1-3-12-16,3-2-35 0,6-2-14 16,6-1-66-1</inkml:trace>
  <inkml:trace contextRef="#ctx0" brushRef="#br0" timeOffset="9">19632 4453 236 0,'-32'-5'88'0,"29"2"-48"0,0 0-27 0,3 3 22 0,3-2-5 16,3-6 2-16,2-3-9 16,10-7-4-16,3-3-11 15,6-1-7-15,6 6-2 0,-1 6-1 16,-2 13 0-16,0 4 2 15,-3 12 0-15,-3 10 0 16,-7 8 2-16,-8 8 1 16,-6 5 1-16,-6 9 2 15,-6-4 1-15,-8-2 1 16,-4-5 0-16,-3-6 4 16,0-8 3-16,3-7 3 15,3-6 1-15,6-5 3 0,1-3 3 16,8-2-15-16,6-6-8 15,6-2 2-15,5-3 2 16,7-3-3-16,3 0-2 16,0 3 0-16,0 3 1 15,2 0-3-15,-2 5 0 16,-3-3-12-16,0 0-5 16,-3 0-12-16,-3 1-4 15,-3-4-22-15,-1-4-9 16,1-6-84-1</inkml:trace>
  <inkml:trace contextRef="#ctx0" brushRef="#br0" timeOffset="10">20037 4337 312 0,'-9'-3'115'0,"12"3"-62"0,3 0-44 16,-3 0 27-16,3 0-18 15,0-8-2-15,6 0-10 16,3 0-4-16,3 0-1 15,-1 0-1-15,1 0 0 0,-3 6-16 0,0-6-6 16,-3 0-62-16,3 0-27 16,-3 0-12-1</inkml:trace>
  <inkml:trace contextRef="#ctx0" brushRef="#br0" timeOffset="11">20281 4151 296 0,'-18'-2'112'0,"15"7"-60"0,6-2-58 0,-6 2 19 0,3 0-6 16,0 3 1-16,0 3-4 16,0 2-3-16,0-2 0 15,3 2-1-15,-3 0 0 0,3-2 0 16,-3-3 2-16,0-3-3 15,6 0-2-15,3-8 2 16,3 1 2-16,0-1 0 16,0 1-1-16,0-1-4 15,0 0 0-15,0 1-27 16,0-1-9-16,2 0-26 16,-5-2-9-16</inkml:trace>
  <inkml:trace contextRef="#ctx0" brushRef="#br0" timeOffset="12">20412 4130 248 0,'-9'3'93'0,"6"2"-50"0,0 3-50 0,3-3 14 16,0 6 8-16,0 5 10 16,0 2 0-16,0 11 3 15,3 1-16-15,0-1-7 0,0 0-3 16,0-3 0-16,0-5 1 15,0-2-10-15,0-3-5 16,0-6-56-16,3-2-25 16,-6-8-21-1</inkml:trace>
  <inkml:trace contextRef="#ctx0" brushRef="#br0" timeOffset="13">21118 1495 260 0,'-12'0'99'0,"15"5"-54"0,0-5-33 16,-3 0 26-16,6 0-11 15,3 0-1-15,2-5-13 16,4 2-5-16,6-2-5 16,0 0-5-16,3 2 1 0,3-2 3 15,-4 5 1-15,1 0-21 16,-6 5-10-16,-3-5-55 15,-3 8-23-15,-6-3-5 16</inkml:trace>
  <inkml:trace contextRef="#ctx0" brushRef="#br0" timeOffset="14">21237 1632 304 0,'-27'-21'115'0,"27"21"-62"0,0 0-62 15,6-8 35-15,3 3-7 16,3 0-7-16,8-3-4 16,10 0-5-16,3 3-5 0,6-1 1 15,-4 4-34-15,-2 2-15 16,0 8-84 0</inkml:trace>
  <inkml:trace contextRef="#ctx0" brushRef="#br0" timeOffset="15">21135 2376 292 0,'-8'0'110'0,"10"5"-60"0,1-5-36 0,-3 0 26 16,6 6-13-16,3-6-3 15,6 0-12-15,0 0-5 16,3-6-4-16,6 6-5 0,6-8 1 15,2 3 1-15,-2 0 0 16,-3-1-22-16,0 4-8 16,-7-3-36-16,-2 2-13 15</inkml:trace>
  <inkml:trace contextRef="#ctx0" brushRef="#br0" timeOffset="16">21225 2511 292 0,'-21'0'110'0,"24"13"-60"0,-3-5-58 16,3-3 71-1,3-5-21-15,3-5-10 16,6-3-9-16,8 3-15 16,7 0-5-16,3 2 0 0,-3-5-4 15,-3 3-2-15,-4 5-23 16,-2 0-10-16,0 8-118 15,-6 2-60-15,-3 1 103 16</inkml:trace>
  <inkml:trace contextRef="#ctx0" brushRef="#br0" timeOffset="17">21159 3498 296 0,'-21'5'112'0,"15"-5"-60"0,-2 3-36 0,5-3 27 16,3 5-3-16,0 0 0 0,0-5-13 15,6 3-6-15,-1 0-12 16,7-1-2-16,9-2 0 0,3-2-3 16,6-1-1-16,8 0-3 15,1-2-1-15,-3 0 1 16,0-3 0-16,-7 3-16 16,-2-1-6-16,-6 1-18 15,-6 2-7-15,-3 3-33 16,-6 3-11-16,-3 5-38 15</inkml:trace>
  <inkml:trace contextRef="#ctx0" brushRef="#br0" timeOffset="18">21189 3649 320 0,'-18'2'121'0,"21"-2"-66"0,9 0-53 0,-6 0 23 16,0 0 0-16,6-2 5 15,6-1-14-15,9 0-4 16,5 1-8-16,4-1-3 0,3 0 2 16,-4 1-29-16,-2 2-9 15,-3 2-76-15,-3 4-30 16,-9-6 20 0</inkml:trace>
  <inkml:trace contextRef="#ctx0" brushRef="#br0" timeOffset="19">21082 4591 280 0,'-9'-3'104'0,"12"3"-56"0,-3 3-38 16,0-3 23-16,0 0-7 15,6 2 2-15,0-2-3 16,3 0 0-16,3 0-14 15,6-2-2-15,2-4-2 0,4 1-1 16,0-3-1-16,3 0-6 16,3 0 1-16,-1 3 0 15,-2 0 0-15,-3-1-5 0,-3 4-1 16,-3-1-17 0,-6 3-8-16,-4 0-21 0,-2 3-9 15,0-1-39 1,-3 4-51-16,-6 1 43 15</inkml:trace>
  <inkml:trace contextRef="#ctx0" brushRef="#br0" timeOffset="20">21106 4834 304 0,'-18'8'112'0,"18"-11"-60"0,-3 6-47 0,3-3 22 15,0 0-9-15,6 0 2 16,6-3-2-16,3-2 0 0,8 0-9 16,7-3-8-16,3-8-1 0,6 3 2 15,-1-3 1 1,-5 8-12-16,0 0-7 0,0 0-49 16,-4 3-22-16,-5 7-50 15</inkml:trace>
  <inkml:trace contextRef="#ctx0" brushRef="#br0" timeOffset="21">22019 1408 100 0,'0'-6'38'0,"3"6"-20"0,-3-5-6 0,3 5 16 16,0-3-5-16,0-2-1 15,3-3 1-15,-3 3 2 16,0-6-13-16,-3 3 11 0,-3 0 4 15,0 3 1-15,-3 0 1 16,-3 2-8-16,-2 3 0 16,-7 5-10-16,-3 6-4 15,3 5-4-15,-3 10-3 0,3 3 1 16,3 9 1 0,9 6-1-16,6-1 2 0,6-1 4 15,6-7 4-15,6-4 0 16,9-4 3-16,0-9 2 15,3-4 2-15,-1-9-4 16,1-10 0-16,-3-14-4 16,-3-2 1-16,-3-11-4 15,-7 0-2-15,-8-2 0 16,-3-3 1-16,-6 10 1 16,-6 1 3-16,0 0-3 15,-5 7 1-15,2 6-7 16,-3 0-3-16,3 7-17 0,3 4-5 15,3 4-26-15,3 4-10 16,3 7-76 0,12-3-52-16,0 4 80 15</inkml:trace>
  <inkml:trace contextRef="#ctx0" brushRef="#br0" timeOffset="22">22335 1759 212 0,'0'0'79'0,"3"-2"-42"0,-3 4-30 16,0-2 20-16,0 0-1 15,0 0 2-15,0 0-9 16,0 0-1-16,0 0-11 15,0-2-2-15,-3 2-1 0,0 0-2 16,3 0 1-16,0-3-2 16,0 3 2-16,3-5-4 15,-3 5 0-15,0 0-1 16,0 0 0-16,0 0 2 16,0 5 2-16,-3-2 1 15,-6-1 1 1,3 6-2-16,-3-8 1 0,-3 0-4 15,0 3-2-15,0-3-7 16,4 0-2-16,5-3-103 16,3-2-6-1</inkml:trace>
  <inkml:trace contextRef="#ctx0" brushRef="#br0" timeOffset="23">22496 1408 228 0,'0'-6'85'0,"3"6"-46"0,-3-5-24 16,0 5 26-16,0 0-11 15,0 5 0-15,3 1-6 16,0 2-1-16,-3 5-12 16,3 5-2-16,0-2-2 0,0 0-1 15,-3 0-1-15,0-3-1 16,3-2 0-16,0 2-2 15,0-8 1-15,0 3-2 0,-3-8 2 16,17 0 0 0,-2-5-4-16,3 2 1 15,3 3-2-15,0 0-2 16,3 8 0 0,-4-3 3-16,1 3 0 0,-3 6 3 15,-6-1 3-15,-3 5 2 16,-6-4 3-16,-6 1 1 15,-3 1-5-15,-6 0-2 16,-3-3-2-16,0 1-2 16,-6-4-13-16,-5-2-4 15,5 0-20-15,0-5-6 16,0-1-13-16,0-7-5 0,4-3-33 16,2-5-39-1,3-8 44-15</inkml:trace>
  <inkml:trace contextRef="#ctx0" brushRef="#br0" timeOffset="24">22457 1408 260 0,'-3'-6'99'0,"6"1"-54"0,3-3-31 16,0 3 26-16,0 2-9 15,12-2-1-15,3 5-10 0,2-5-5 16,1 2-8-16,3-2-5 0,0-1-1 15,0 1-4 1,-4 2 0-16,-2-2-73 0,-3 5-32 16</inkml:trace>
  <inkml:trace contextRef="#ctx0" brushRef="#br0" timeOffset="25">22014 2320 164 0,'-3'-13'63'0,"3"8"-34"0,0-6-12 0,0 3 20 16,-3 3-4-16,0 0 3 0,0 2-11 15,-3 3-6-15,0-5-10 16,-6 5-6-16,0 5 0 0,-3 8-2 15,-3-2 2-15,0 10-2 16,3 8-1-16,1 3 1 16,5 10 1-16,6 1 1 15,6-1 1-15,6-5 0 16,8-5 0-16,7-6 9 16,6-7 6-16,0-11-1 15,5-8 1-15,-2-8-1 16,-6-5 0-16,-3-17 0 15,-6-4-2-15,-6-3-2 0,-6 0-1 16,-9-3-1-16,-9 6 0 16,0 5-2-1,-3 8-1-15,0-3-8 16,0 11-2-16,0 5-18 0,0 5-7 16,3 11-23-16,6 0-8 15,6 10-67 1,3-2-63-16,3 0 66 15</inkml:trace>
  <inkml:trace contextRef="#ctx0" brushRef="#br0" timeOffset="26">22359 2638 224 0,'0'0'85'0,"3"5"-46"0,-3-5-26 15,-3 0 24-15,3 0-15 16,-3-2-4-16,0 2-5 16,0-3 1-16,0 0-7 15,0 3 0-15,0 0 3 0,3 0-6 16,0 0 0-16,0 0 0 15,0 0 0-15,0-5 0 16,0 5 2-16,0 0-1 16,0-3 2-16,-3 1-6 0,3 2-1 15,-3-3 0-15,3 3 0 16,0-5 0-16,0 5 0 16,0-3 0-16,-3 3 0 15,0 3-3-15,-3-3 2 16,3 0-1-16,-3 5 0 15,0-5-27-15,0 0-13 16</inkml:trace>
  <inkml:trace contextRef="#ctx0" brushRef="#br0" timeOffset="27">22469 2347 296 0,'0'-13'112'0,"6"7"-60"0,3-7-47 16,-3 8 22-16,6-3-15 16,3 0-4-16,5 3-5 0,-2-1-3 15,0 6 1-15,-3 0-4 16,0 6 2-16,-6 7 1 0,-3 3 2 16,-6 8-1-16,-6 2 2 15,-3 14-2-15,-6-6-1 16,0 1 1-16,0-1 1 15,3-8-1-15,0-4 2 16,4-4-2-16,-1 1 2 16,6-6-4-16,0-8 0 15,6 3 7-15,3-8 4 16,5 0 6-16,7 0 4 16,3 0-6-16,3-5-1 15,0 5-5-15,0 0 0 0,-4 0-5 16,-5 5-2-16,3-5 0 15,-6 3-1-15,-3-3-3 16,-3 0 0-16,0 2-27 16,0-2-12-16,-6 0-26 15,3-2-7-15,-3 2-57 16</inkml:trace>
  <inkml:trace contextRef="#ctx0" brushRef="#br0" timeOffset="28">22850 2289 288 0,'0'-6'110'0,"0"-4"-60"0,0 12-47 0,0-2 23 15,6 8-4-15,-3-2 2 16,0 7-11-16,-3 3-3 15,0 2-6-15,0 1-1 0,0-1 1 16,0-2 0-16,0-3 0 16,0-2-2-16,3-3 1 15,3-3-2-15,3 1-1 16,3-4 1-16,3 3-1 16,2-5 0-16,4 0 2 15,3 3-1-15,-3 2 2 0,-3 3 0 16,-3 6 1-1,-6-4 4-15,2 9 5 0,-8-1-1 16,-6-2 1-16,-8-3-5 16,2 6-3-16,-3-11-11 15,-3 2-4-15,0-4-35 16,-3-4-15-16,-3 4-20 16,0-12-6-16,-5 4-35 15</inkml:trace>
  <inkml:trace contextRef="#ctx0" brushRef="#br0" timeOffset="29">22817 2257 344 0,'0'-5'129'0,"12"-3"-70"0,3-6-40 0,-9 14 32 15,6 0-19-15,3 0-6 16,6 0-13-16,5 0-4 15,7-5-5-15,3 3-5 0,3-1 0 16,-1 0-50-16,-5-5-20 16,3 3-104-1</inkml:trace>
  <inkml:trace contextRef="#ctx0" brushRef="#br0" timeOffset="30">22064 3294 212 0,'0'-13'79'0,"0"8"-42"0,-6-3-28 0,3 5 22 15,0 0-4-15,0 1 4 16,-3-1-8-16,-6 3-4 16,0 5-11-16,-8 6-7 0,-4 10-4 15,0 11 2-15,0 8 0 16,6 2 1-16,6 0 0 16,6 1 2-16,6-6 3 15,12-8 7-15,6-6 2 16,9-4-1-16,0-11 0 15,6-8-5-15,-1-8 0 0,-5-11-1 16,-3 1 1-16,-6-1 2 16,-6-2 4-1,-9-13-2-15,-3-1 3 0,-9 4-2 16,-6 2 2-16,0 2-6 16,-3 6-3-16,3 2-6 15,0 6 0-15,0 5-24 16,7 8-12-16,2 0-30 15,6 6-11-15,6 7-67 16</inkml:trace>
  <inkml:trace contextRef="#ctx0" brushRef="#br0" timeOffset="31">22314 3601 212 0,'0'0'82'0,"3"0"-44"0,0 3-27 0,0 2 21 16,-3 0-6-16,0-5 2 0,0 6 1 16,0-6 5-16,0 0-19 15,0 2 5-15,-3 1 1 0,-3-1-7 16,-3-2-1 0,0 0-3-16,3 0-1 15,0-5-8-15,3 5 0 0,3-5-6 16,3 2-1-16,3 3 0 15,0 0 4-15,-3 3 1 16,-3-3 1-16,0 0 0 16,0 5 0-16,-3-2 2 15,0-1 1-15,-3 1-8 16,0-3-4-16,-3 0-28 16,9-5-97-1,0-6-48-15,6-7 56 16</inkml:trace>
  <inkml:trace contextRef="#ctx0" brushRef="#br0" timeOffset="32">22540 3273 260 0,'0'-8'99'0,"15"8"-54"16,-6 0-22-16,-9 0 31 0,0 0-21 15,0 0-7-15,3 5-6 16,6 3-4-16,-3 8-8 15,0 3 1-15,0 12 2 0,-3 1 5 16,0 0 4-16,-3-6-6 16,3 6-1-16,-3-3-7 15,3 0-2-15,0-5 0 16,0-3 0-16,0-5-5 16,0 0-1-16,-3-3-39 15,3-7-15-15,0-1-51 16,-6-24-91-1</inkml:trace>
  <inkml:trace contextRef="#ctx0" brushRef="#br0" timeOffset="33">22770 3321 264 0,'-3'-11'101'0,"6"8"-54"0,3-10-42 16,-3 13 22-16,14-11-9 15,-2 4 2-15,3-1-9 16,3 2-4-16,0 4-4 16,0 2-5-16,-4 5 1 0,-2 6 1 15,-3 2 0-15,-6 19 0 0,-9-6 2 16,-6 6-1-16,-3-1 2 15,-8-1-2-15,-1-4 2 16,0 3 0-16,3 0 1 16,3-8 2-16,3-5 1 15,0-2-6-15,12-4 0 16,0 1 3-16,6-6 5 16,9-2 1-16,3-3 4 15,6 0-5-15,0-3-3 16,-1 3-6-16,-2 0 0 15,0 0 0-15,0 0 0 16,-6 0-42 0,-6 0-32-16,-3-8-101 15</inkml:trace>
  <inkml:trace contextRef="#ctx0" brushRef="#br0" timeOffset="34">23177 3249 288 0,'-3'-8'110'0,"6"8"-60"0,0 3-47 15,-3-3 23-15,0 5-6 16,0 6 3-16,-3 2-9 0,0 0-3 15,0 0-6 1,0 1 1-16,3 7 3 0,0-11-3 0,3 4-1 16,3-4-5-16,0-2 0 15,9 5 0-15,3-2 0 16,0-1 0-16,9-2 0 16,-6 3-3-16,-1 2 0 15,-5 0 10-15,0 1 5 16,-12 2 19-1,3 2-13-15,-12-2-4 16,3 0-6-16,-12-3-3 16,-3 3-6-16,1-3-1 15,-4-8-37-15,0-2-14 0,0-8-35 16,3-3-12-16,0-3-31 16</inkml:trace>
  <inkml:trace contextRef="#ctx0" brushRef="#br0" timeOffset="35">23142 3231 324 0,'-9'-8'123'0,"18"8"-66"0,3-14-47 16,2 14 30-16,-2-5 0 15,3 2 3-15,12-2-12 16,0 5-7-16,0-5-13 15,8 2-5-15,-5 1-2 0,6 4-2 16,-6-2 1-16,-1-5-26 0,-2 0-10 16,-3-6-69-16,-3 0-31 15,-3-2-19 1</inkml:trace>
  <inkml:trace contextRef="#ctx0" brushRef="#br0" timeOffset="36">22031 4344 200 0,'-12'-18'74'0,"7"13"-40"0,-1-1-16 0,3-2 25 0,-3 3-7 16,0 2-1-16,-9 9-13 15,0-1-6-15,-3 8-9 16,-6 6-7-16,3 10-1 0,1 11 3 16,2 7 3-16,3 6 4 15,9 8 2-15,6-8-5 16,6-8-4-16,18-8 1 16,2-11 2-16,7-10 9 15,3-10 5-15,3-20-5 16,-4-4-1-16,-5-9 2 15,-6-2 2-15,-6 0 2 0,-9-11 1 16,-9 6 2 0,-9 2 3-16,-6 1-11 0,0 4-5 15,0 6-9-15,0 5 0 16,3 3-18-16,3 5-8 16,3 0-37-16,6 13-15 15,3 3-25-15,3 8-11 16,3 11-4-1</inkml:trace>
  <inkml:trace contextRef="#ctx0" brushRef="#br0" timeOffset="37">22299 4784 192 0,'3'-3'74'0,"-3"6"-40"0,0-1-18 16,0-2 24-16,0 3-8 15,-3 0-1-15,0 2-4 16,-3-2-2-16,-3 2-14 15,0-3 0-15,4-2 0 0,-1 0-6 16,3 0-1-16,3-2-4 16,3-1-3-16,3-2-1 0,-1 2 3 15,7 1 0 1,-6-1 3-16,0 3 3 0,-6 0 2 16,0 0 12-16,-3 3 5 15,-3-3-8-15,0 0-4 16,-3 0-10-16,7 0-3 15,-4-3-25-15,6-8-84 16,3 1-15 0,2-11-1-1</inkml:trace>
  <inkml:trace contextRef="#ctx0" brushRef="#br0" timeOffset="38">22526 4405 176 0,'0'-13'66'0,"0"8"-36"0,0-3-18 16,0 3 21-16,0-1 1 16,0 1 1-16,0 2-1 0,0 1 1 15,0 2-19-15,0 0-3 0,-6 5-1 16,-3 6-7-16,0 4-3 16,-3 12 5-16,3 5 3 15,0 5-3-15,3 5 1 16,6 0-5-16,6 1-2 15,6-9 0-15,3-5-1 16,9-5 6-16,-1-16 6 16,4-11 3-16,0-5 3 15,0-8 1-15,-3-5 3 16,-7-5-1-16,-8-6-1 16,0-8 1-16,-12 3-1 15,-3 0-5-15,-6 6-1 0,-5 1-4 16,2 1-1-16,-3 6-10 15,0 9-4 1,3 6-24-16,0 6-11 0,3 2-30 16,3 8-13-16,0 2-86 15</inkml:trace>
  <inkml:trace contextRef="#ctx0" brushRef="#br0" timeOffset="39">22981 4342 220 0,'-3'-5'82'0,"3"2"-44"0,-3 3-29 0,0 3 19 16,0-1 1-16,-3 3 2 15,0 1-12-15,-3 2-6 0,-3 5-8 16,-3 5 3-16,1 9 4 15,-4 5 5-15,0 5 4 0,3 2-2 16,6-2 0-16,9 8-10 16,3-5-5-16,12-3-1 15,0-8 0-15,6-2 1 16,8-9 0-16,1-7 2 16,-3-3 3-16,-3-8 2 15,-3-16 1-15,-4 0 5 16,-5-3 1-16,-3-2-1 15,-6 0 0-15,-6 3 2 16,-15-1 0-16,-2 3-10 16,-4 3-5-16,-3 2-10 15,6 6-4-15,0 2-14 0,-3 3-7 16,4 3-26-16,14 2-84 16,6-5 6-1,6-2-1 1</inkml:trace>
  <inkml:trace contextRef="#ctx0" brushRef="#br0" timeOffset="40">23210 4426 312 0,'0'-5'115'0,"9"0"-62"0,18-6-53 16,-12 6 23-16,0 0-15 15,2-1-2-15,-5 4-4 16,9 2 1-16,-6 5-2 15,-3 3-3-15,-3 11-1 0,-6 7-1 16,-12 3 0-16,3 8 3 16,-18-2 0-16,3 7 1 15,-2 3 2-15,2-8 1 16,3-5 3-16,0-6-1 16,6-5 2-16,3-5 0 15,3-3 3-15,3-2-5 0,6-3-1 16,3-5 2-16,12-3 3 15,6-3 5-15,3 0 1 16,-1 1-8-16,1 2-4 16,-3 0-5-16,-3 0 1 15,3 2-8-15,-6 1-4 16,-4 0-31-16,1-1-13 16,-3-2-44-16,0-2-16 15</inkml:trace>
  <inkml:trace contextRef="#ctx0" brushRef="#br0" timeOffset="41">23549 4397 316 0,'0'-2'121'0,"0"7"-66"0,3-2-40 16,-3-3 29-16,0 8-22 16,0 7-5-16,-3-1-6 15,0 4-2-15,0 1-5 0,-2-3-1 0,5 2 1 16,-3-5 0-16,-3-2 0 16,6-3-5-16,0 0-1 15,6-3 1-15,-3 0 0 16,11 1 1-16,4-4 0 15,0 1-3-15,9 2 2 16,9 1-1-16,-7 2-2 16,-2 2 5-16,-6 3 3 15,-3 1 5-15,-6 1 2 16,-9 4 6-16,-6 5 1 16,-9 0-7-16,-6-3-4 15,-3-5-7-15,-6-3-2 16,7-5-28-16,-4 0-10 15,-3-6-33-15,-6-4-11 16,3-19-66-16</inkml:trace>
  <inkml:trace contextRef="#ctx0" brushRef="#br0" timeOffset="42">23424 4371 380 0,'9'-5'143'0,"15"-1"-78"0,18 4-49 16,-21-1 35-16,5 3-20 15,7 0-3-15,18-3-14 16,-4 3-6-16,-2-2-5 16,-6-1-33-16,2 0-13 0,-11 1-66 15,0-11-28-15,-18-3-14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24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72 551 5074,'-7'7'10641,"0"-27"-6630,-2-33-1890,-23-319 1212,15 259-3291,46 134-9326,-19-6 3036,1 6-3426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25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52 4338,'1'3'6888,"-1"-4"-6768,0 1-1,0 0 1,0-1-1,0 1 1,-1 0-1,1-1 1,0 1-1,0 0 0,0-1 1,-1 1-1,1 0 1,0-1-1,-1 1 1,1 0-1,0 0 1,0-1-1,-1 1 0,1 0 1,0 0-1,-1 0 1,1 0-1,0-1 1,-1 1-1,1 0 1,-1 0-1,1 0 0,0 0 1,-1 0-1,1 0 1,0 0-1,-1 0 1,1 0-1,-1 0 1,1 0-1,0 0 0,-1 0 1,1 0-1,0 0 1,-1 1-1,1-1 1,0 0-1,-1 0 1,1 0-1,0 1 0,-1-1 1,1 0-1,0 0 1,-1 1-1,1-1 1,0 0-1,0 0 0,-1 1 1,1-1-1,0 0 1,0 1-1,0-1 1,0 0-1,-1 1 1,1-1-1,0 0 0,0 1-119,13 1 5000,-11-20-7147,-5-8-9115,1 13 1175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08T20:04:29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93 632 7571,'-10'-20'8309,"0"-18"-5043,9 28-2307,-33-223 3022,-4-40-3293,40 216-715,33 73-8345,-28-6 1999,-3 2-3613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AF54-F41C-4A76-8288-3039C2E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94038" y="463550"/>
            <a:ext cx="3584575" cy="26876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68" y="3419938"/>
            <a:ext cx="8404323" cy="3240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2" tIns="47516" rIns="95032" bIns="47516"/>
          <a:lstStyle/>
          <a:p>
            <a:r>
              <a:rPr lang="en-AU" dirty="0"/>
              <a:t>we’re mostly just concerned with normalized form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Two ways to get floating-point numbers in C:</a:t>
            </a:r>
          </a:p>
          <a:p>
            <a:pPr marL="171450" indent="-171450">
              <a:buFontTx/>
              <a:buChar char="-"/>
            </a:pPr>
            <a:r>
              <a:rPr lang="en-US" dirty="0"/>
              <a:t>Float (single-precision, 32 bits)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Double (64 bits)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Fraction like 1/3 needs an infinite number of digits to be represented, even in base 10!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Think of fractional part in same way: could I use ½? ¼? Etc. until everything is filled out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1011.011 is the binary number</a:t>
            </a:r>
          </a:p>
          <a:p>
            <a:pPr marL="171450" indent="-171450">
              <a:buFontTx/>
              <a:buChar char="-"/>
            </a:pPr>
            <a:r>
              <a:rPr lang="en-US" dirty="0"/>
              <a:t>Move binary point three digits to the left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Multiply by 2^3 to get back</a:t>
            </a:r>
          </a:p>
          <a:p>
            <a:pPr marL="171450" indent="-171450">
              <a:buFontTx/>
              <a:buChar char="-"/>
            </a:pPr>
            <a:r>
              <a:rPr lang="en-US" dirty="0"/>
              <a:t>Positive, so sign bit would be 0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to store this stuff in our bits?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Used to be a mess, so we standardized.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31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</a:t>
            </a:r>
            <a:r>
              <a:rPr lang="en-US"/>
              <a:t>floating point representation,</a:t>
            </a:r>
            <a:r>
              <a:rPr lang="en-US" baseline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1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" marR="0" indent="-13716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Back in the 80s, it was like the wild west out there</a:t>
            </a:r>
            <a:endParaRPr lang="en-US" dirty="0"/>
          </a:p>
          <a:p>
            <a:r>
              <a:rPr lang="en-US" dirty="0"/>
              <a:t>Institute of</a:t>
            </a:r>
            <a:r>
              <a:rPr lang="en-US" baseline="0" dirty="0"/>
              <a:t> Electrical and Electronics Engineers</a:t>
            </a:r>
          </a:p>
          <a:p>
            <a:r>
              <a:rPr lang="en-US" baseline="0" dirty="0"/>
              <a:t>Committee had to balance concerns</a:t>
            </a:r>
          </a:p>
          <a:p>
            <a:pPr lvl="1"/>
            <a:r>
              <a:rPr lang="en-US" b="1" baseline="0" dirty="0"/>
              <a:t>Scientists</a:t>
            </a:r>
            <a:r>
              <a:rPr lang="en-US" baseline="0" dirty="0"/>
              <a:t> wanted them to be as </a:t>
            </a:r>
            <a:r>
              <a:rPr lang="en-US" b="1" baseline="0" dirty="0"/>
              <a:t>real </a:t>
            </a:r>
            <a:r>
              <a:rPr lang="en-US" baseline="0" dirty="0"/>
              <a:t>as possible</a:t>
            </a:r>
          </a:p>
          <a:p>
            <a:pPr lvl="1"/>
            <a:r>
              <a:rPr lang="en-US" b="1" baseline="0" dirty="0"/>
              <a:t>Engineers </a:t>
            </a:r>
            <a:r>
              <a:rPr lang="en-US" b="0" baseline="0" dirty="0"/>
              <a:t>wanted it to be as </a:t>
            </a:r>
            <a:r>
              <a:rPr lang="en-US" b="1" baseline="0" dirty="0"/>
              <a:t>easy to implement </a:t>
            </a:r>
            <a:r>
              <a:rPr lang="en-US" b="0" baseline="0" dirty="0"/>
              <a:t>in HW as possible</a:t>
            </a:r>
          </a:p>
          <a:p>
            <a:pPr lvl="0"/>
            <a:r>
              <a:rPr lang="en-US" b="0" baseline="0" dirty="0"/>
              <a:t>Floating point can be order of magnitude slower than integer</a:t>
            </a:r>
          </a:p>
          <a:p>
            <a:pPr lvl="1"/>
            <a:r>
              <a:rPr lang="en-US" b="0" baseline="0" dirty="0"/>
              <a:t>When we get super desperate, turn to fixed point</a:t>
            </a:r>
          </a:p>
          <a:p>
            <a:pPr lvl="1"/>
            <a:r>
              <a:rPr lang="en-US" b="0" baseline="0" dirty="0"/>
              <a:t>But computers are pretty fast, right?</a:t>
            </a:r>
          </a:p>
          <a:p>
            <a:pPr lvl="1"/>
            <a:endParaRPr lang="en-US" b="0" baseline="0" dirty="0"/>
          </a:p>
          <a:p>
            <a:pPr lvl="0"/>
            <a:r>
              <a:rPr lang="en-US" b="0" baseline="0" dirty="0"/>
              <a:t>Standards for single-precision (32 bits) and double (64 bits)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1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here, we do have a sign bit (yes, this means negative zero)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the value that we end up with – how we actually store it in 32 bits is…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According to IEEE standard.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Start with bias…what does that mean?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We want positive and negative exponents.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Why not just use 2’s complement?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Helps with comparison and building hardware for FP.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06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lvl="0" indent="-171450">
                  <a:buFontTx/>
                  <a:buChar char="-"/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Think of bits as normal, unsigned</a:t>
                </a:r>
              </a:p>
              <a:p>
                <a:pPr marL="171450" lvl="0" indent="-171450">
                  <a:buFontTx/>
                  <a:buChar char="-"/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We’d like to have negative as well as positive exponents</a:t>
                </a:r>
              </a:p>
              <a:p>
                <a:pPr marL="171450" lvl="0" indent="-171450">
                  <a:buFontTx/>
                  <a:buChar char="-"/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Shift range by bias to get roughly the same number of pos and neg values</a:t>
                </a:r>
              </a:p>
              <a:p>
                <a:pPr marL="628650" lvl="1" indent="-171450">
                  <a:buFontTx/>
                  <a:buChar char="-"/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Add bias when converting </a:t>
                </a:r>
                <a:r>
                  <a:rPr lang="en-US" i="1" dirty="0"/>
                  <a:t>to </a:t>
                </a:r>
                <a:r>
                  <a:rPr lang="en-US" i="0" dirty="0"/>
                  <a:t>bits</a:t>
                </a:r>
              </a:p>
              <a:p>
                <a:pPr marL="628650" lvl="1" indent="-171450">
                  <a:buFontTx/>
                  <a:buChar char="-"/>
                  <a:tabLst>
                    <a:tab pos="1714500" algn="l"/>
                    <a:tab pos="2628900" algn="l"/>
                  </a:tabLst>
                </a:pPr>
                <a:r>
                  <a:rPr lang="en-US" i="0" dirty="0"/>
                  <a:t>Subtract when converting </a:t>
                </a:r>
                <a:r>
                  <a:rPr lang="en-US" i="1" dirty="0"/>
                  <a:t>from</a:t>
                </a:r>
                <a:r>
                  <a:rPr lang="en-US" i="0" dirty="0"/>
                  <a:t> bits</a:t>
                </a:r>
              </a:p>
              <a:p>
                <a:pPr marL="171450" lvl="0" indent="-171450">
                  <a:buFontTx/>
                  <a:buChar char="-"/>
                  <a:tabLst>
                    <a:tab pos="1714500" algn="l"/>
                    <a:tab pos="2628900" algn="l"/>
                  </a:tabLst>
                </a:pPr>
                <a:endParaRPr lang="en-US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endParaRPr lang="en-US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E = 1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128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0b 1000 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E = 127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0b 1111 1110 (largest exponent</a:t>
                </a:r>
                <a:r>
                  <a:rPr lang="en-US" baseline="0" dirty="0"/>
                  <a:t> we can represent, all 1’s is a special case)</a:t>
                </a:r>
                <a:endParaRPr lang="en-US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E = -63</a:t>
                </a:r>
                <a:r>
                  <a:rPr lang="en-US" baseline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64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0b 0100 0000</a:t>
                </a:r>
              </a:p>
              <a:p>
                <a:endParaRPr lang="en-US" dirty="0"/>
              </a:p>
              <a:p>
                <a:r>
                  <a:rPr lang="en-US" dirty="0"/>
                  <a:t>What about the mantissa (fractional) field?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128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1000 </a:t>
                </a:r>
                <a:r>
                  <a:rPr lang="en-US" dirty="0" smtClean="0"/>
                  <a:t>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127</a:t>
                </a:r>
                <a:r>
                  <a:rPr lang="en-US" dirty="0" smtClean="0"/>
                  <a:t>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254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1111 </a:t>
                </a:r>
                <a:r>
                  <a:rPr lang="en-US" dirty="0" smtClean="0"/>
                  <a:t>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-63</a:t>
                </a:r>
                <a:r>
                  <a:rPr lang="en-US" baseline="0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64</a:t>
                </a:r>
                <a:r>
                  <a:rPr lang="en-US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Recall that normalized form means we have one nonzero digit in front of the binary point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Since in binary that will always be a 1, we can store it implicitly. Don’t need to waste a bit!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So we’re storing everything </a:t>
            </a:r>
            <a:r>
              <a:rPr lang="en-US" i="1" dirty="0"/>
              <a:t>after </a:t>
            </a:r>
            <a:r>
              <a:rPr lang="en-US" dirty="0"/>
              <a:t>the binary point.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Example: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Sign bit 0, so positive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Subtract bias from exponent, (remember pattern? 2^7 – 1 = 127), 127 – 127 (bias) = 0.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Mantissa bits come after implicit 1, so we end up with 1.1, not 0.1.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Going to let you do an example…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 bit: 0, so positive</a:t>
            </a:r>
          </a:p>
          <a:p>
            <a:r>
              <a:rPr lang="en-US" dirty="0"/>
              <a:t>Exponent: 2^8 = 128. Bias is 127, so 128-127 = 1. (subtract the bias when going back from FP).</a:t>
            </a:r>
          </a:p>
          <a:p>
            <a:r>
              <a:rPr lang="en-US" dirty="0"/>
              <a:t>Mantissa: 1.11 (slap it behind a </a:t>
            </a:r>
            <a:r>
              <a:rPr lang="en-US" i="1" dirty="0"/>
              <a:t>1.</a:t>
            </a:r>
            <a:r>
              <a:rPr lang="en-US" dirty="0"/>
              <a:t> )</a:t>
            </a:r>
          </a:p>
          <a:p>
            <a:endParaRPr lang="en-US" dirty="0"/>
          </a:p>
          <a:p>
            <a:r>
              <a:rPr lang="en-US" dirty="0"/>
              <a:t>1.11 * 2^1 = 3.5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4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bits limit the amount of accuracy we can have, but doesn’t guarantee better accuracy.</a:t>
            </a:r>
          </a:p>
          <a:p>
            <a:r>
              <a:rPr lang="en-US" dirty="0"/>
              <a:t>- example: pi stored to two decimal places, not accurate</a:t>
            </a:r>
          </a:p>
          <a:p>
            <a:r>
              <a:rPr lang="en-US" dirty="0"/>
              <a:t>How to be more precise?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the joke about floats!</a:t>
            </a:r>
          </a:p>
          <a:p>
            <a:endParaRPr lang="en-US" dirty="0"/>
          </a:p>
          <a:p>
            <a:r>
              <a:rPr lang="en-US" dirty="0"/>
              <a:t>(last photo unrelated)</a:t>
            </a:r>
          </a:p>
          <a:p>
            <a:endParaRPr lang="en-US" dirty="0"/>
          </a:p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floating point representation,</a:t>
            </a:r>
            <a:r>
              <a:rPr lang="en-US" baseline="0" dirty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3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Exactly the same idea, just add more bits to each field (except for sign bit :P )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Know that it exists, we usually will to examples in single-precision just because it’s easier to fit on a slide</a:t>
            </a:r>
          </a:p>
          <a:p>
            <a:pPr marL="171450" indent="-171450">
              <a:buFontTx/>
              <a:buChar char="-"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2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Standard encoding would be: 2^-12</a:t>
            </a:r>
          </a:p>
          <a:p>
            <a:pPr marL="171450" indent="-171450">
              <a:buFontTx/>
              <a:buChar char="-"/>
            </a:pPr>
            <a:r>
              <a:rPr lang="en-US" dirty="0"/>
              <a:t>Given FP encoding of all zeros, means 0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Special case: doesn’t follow the rest of the conventions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Means that smallest exponent is -126, since -127 would be stored as all zeroes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With mantissa of all zeroes, we get 2^-126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Another special case: </a:t>
            </a:r>
            <a:r>
              <a:rPr lang="en-US" dirty="0" err="1"/>
              <a:t>denorm</a:t>
            </a:r>
            <a:r>
              <a:rPr lang="en-US" dirty="0"/>
              <a:t>, if exp is zero and mantissa != 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3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CHANGE: no leading 1 anymore, instead we get a leading 0</a:t>
            </a:r>
          </a:p>
          <a:p>
            <a:r>
              <a:rPr lang="en-US" dirty="0"/>
              <a:t>- now, smallest number is 00….01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quickly, for your reference…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Also for reference.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Normalized is the “usual case”</a:t>
            </a:r>
          </a:p>
          <a:p>
            <a:pPr marL="171450" indent="-171450">
              <a:buFontTx/>
              <a:buChar char="-"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8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 though, just for your reference.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34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139700"/>
            <a:ext cx="6999288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</a:t>
            </a:r>
            <a:r>
              <a:rPr lang="en-US"/>
              <a:t>floating point representation,</a:t>
            </a:r>
            <a:r>
              <a:rPr lang="en-US" baseline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46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only have a certain number of bits, so there will be unrepresentable numbers.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Underflow you’ve maybe heard re: integers, but actually refers to something different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Actually only applies to FP, gap between smallest number and 0</a:t>
            </a:r>
          </a:p>
          <a:p>
            <a:pPr marL="1085850" lvl="2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Example not in 32 bits, but notice how gaps are getting larger as numbers get bigger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Next step is 2^(Exp-23), since the mantissa has 23 bits of precision total and the magnitude of the exponent just changes where “in the number” those bits are.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8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For our class, we can assume rounding to nearest</a:t>
            </a:r>
          </a:p>
          <a:p>
            <a:pPr marL="171450" indent="-171450">
              <a:buFontTx/>
              <a:buChar char="-"/>
            </a:pPr>
            <a:r>
              <a:rPr lang="en-US" dirty="0"/>
              <a:t>1.001(01) rounded to 0b001 since 01 &lt; half</a:t>
            </a:r>
          </a:p>
          <a:p>
            <a:pPr marL="171450" indent="-171450">
              <a:buFontTx/>
              <a:buChar char="-"/>
            </a:pPr>
            <a:r>
              <a:rPr lang="en-US" dirty="0"/>
              <a:t>1.001(11) rounded to 0b010 since 11 &gt; half</a:t>
            </a:r>
          </a:p>
          <a:p>
            <a:pPr marL="171450" indent="-171450">
              <a:buFontTx/>
              <a:buChar char="-"/>
            </a:pPr>
            <a:r>
              <a:rPr lang="en-US" dirty="0"/>
              <a:t>1.001(10) rounded to 0b010 since 10 == half and 0 is even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08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be asking you to </a:t>
            </a:r>
            <a:r>
              <a:rPr lang="en-US" b="1" i="1" dirty="0"/>
              <a:t>do</a:t>
            </a:r>
            <a:r>
              <a:rPr lang="en-US" b="0" i="1" dirty="0"/>
              <a:t> </a:t>
            </a:r>
            <a:r>
              <a:rPr lang="en-US" b="0" i="0" dirty="0"/>
              <a:t>these yourself,</a:t>
            </a:r>
            <a:r>
              <a:rPr lang="en-US" b="0" i="0" baseline="0" dirty="0"/>
              <a:t> but seeing a bit about how it works will help you understand the ways in which it can go wrong, which we may ask you about</a:t>
            </a:r>
          </a:p>
          <a:p>
            <a:pPr marL="171450" indent="-171450">
              <a:buFontTx/>
              <a:buChar char="-"/>
            </a:pPr>
            <a:r>
              <a:rPr lang="en-US" b="0" i="0" baseline="0" dirty="0"/>
              <a:t>When storing back, rounding may cause unexpected behavior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93708" y="1"/>
            <a:ext cx="5044307" cy="251615"/>
          </a:xfrm>
          <a:prstGeom prst="rect">
            <a:avLst/>
          </a:prstGeom>
        </p:spPr>
        <p:txBody>
          <a:bodyPr lIns="88285" tIns="44143" rIns="88285" bIns="44143"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1"/>
            <a:ext cx="5044307" cy="251615"/>
          </a:xfrm>
          <a:prstGeom prst="rect">
            <a:avLst/>
          </a:prstGeom>
        </p:spPr>
        <p:txBody>
          <a:bodyPr lIns="88285" tIns="44143" rIns="88285" bIns="4414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" y="4"/>
            <a:ext cx="1526" cy="1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r>
              <a:rPr lang="en-US" sz="1900" dirty="0">
                <a:latin typeface="Calibri" panose="020F0502020204030204" pitchFamily="34" charset="0"/>
                <a:cs typeface="DejaVu Sans" charset="0"/>
              </a:rPr>
              <a:t>So how do we actually represent fractional numbers?</a:t>
            </a:r>
          </a:p>
        </p:txBody>
      </p:sp>
    </p:spTree>
    <p:extLst>
      <p:ext uri="{BB962C8B-B14F-4D97-AF65-F5344CB8AC3E}">
        <p14:creationId xmlns:p14="http://schemas.microsoft.com/office/powerpoint/2010/main" val="2788350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4425" y="104775"/>
            <a:ext cx="5249863" cy="3937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NaNs</a:t>
            </a:r>
            <a:r>
              <a:rPr lang="en-US" baseline="0" dirty="0"/>
              <a:t> or infinity can </a:t>
            </a:r>
            <a:r>
              <a:rPr lang="en-US" b="1" baseline="0" dirty="0"/>
              <a:t>taint</a:t>
            </a:r>
            <a:r>
              <a:rPr lang="en-US" b="0" baseline="0" dirty="0"/>
              <a:t> results, spread through a numerical computations</a:t>
            </a:r>
          </a:p>
          <a:p>
            <a:r>
              <a:rPr lang="en-US" b="0" baseline="0" dirty="0"/>
              <a:t>Floating point operations are not like real mathematical operations</a:t>
            </a:r>
          </a:p>
          <a:p>
            <a:pPr lvl="1"/>
            <a:r>
              <a:rPr lang="en-US" dirty="0"/>
              <a:t>The same algebraic properties,</a:t>
            </a:r>
            <a:r>
              <a:rPr lang="en-US" baseline="0" dirty="0"/>
              <a:t> associative, commutative, distributive, </a:t>
            </a:r>
            <a:r>
              <a:rPr lang="en-US" dirty="0"/>
              <a:t>no</a:t>
            </a:r>
            <a:r>
              <a:rPr lang="en-US" baseline="0" dirty="0"/>
              <a:t> longer work right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Not associative: in first case, 3.14 will be rounded off, since we don’t have enough “range” in the mantissa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Not distributive: 0.3 cannot be accurately be represented in binary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Not cumulative: small number can be rounded off if precision is more than 2^23 different from the large number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Same reason as first example</a:t>
            </a:r>
          </a:p>
          <a:p>
            <a:pPr marL="171450" lvl="0" indent="-171450">
              <a:buFontTx/>
              <a:buChar char="-"/>
            </a:pPr>
            <a:endParaRPr lang="en-US" baseline="0" dirty="0"/>
          </a:p>
          <a:p>
            <a:pPr lvl="1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044307" cy="251615"/>
          </a:xfrm>
          <a:prstGeom prst="rect">
            <a:avLst/>
          </a:prstGeom>
        </p:spPr>
        <p:txBody>
          <a:bodyPr lIns="88285" tIns="44143" rIns="88285" bIns="4414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4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139700"/>
            <a:ext cx="6999288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</a:t>
            </a:r>
            <a:r>
              <a:rPr lang="en-US"/>
              <a:t>floating point representation,</a:t>
            </a:r>
            <a:r>
              <a:rPr lang="en-US" baseline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01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39700"/>
            <a:ext cx="6999288" cy="5249863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Equality: are these numbers “close enough”?</a:t>
            </a:r>
          </a:p>
        </p:txBody>
      </p:sp>
    </p:spTree>
    <p:extLst>
      <p:ext uri="{BB962C8B-B14F-4D97-AF65-F5344CB8AC3E}">
        <p14:creationId xmlns:p14="http://schemas.microsoft.com/office/powerpoint/2010/main" val="1225187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39700"/>
            <a:ext cx="6999288" cy="5249863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integers, casting actually changes bits.</a:t>
            </a:r>
          </a:p>
        </p:txBody>
      </p:sp>
    </p:spTree>
    <p:extLst>
      <p:ext uri="{BB962C8B-B14F-4D97-AF65-F5344CB8AC3E}">
        <p14:creationId xmlns:p14="http://schemas.microsoft.com/office/powerpoint/2010/main" val="2363476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708025"/>
            <a:ext cx="4684712" cy="3513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4132" y="4446757"/>
            <a:ext cx="5788614" cy="41290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Will post this program after lecture so you can experiment with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example of some things that we talked about.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Continuously adding things up.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Large number + small number.</a:t>
            </a:r>
          </a:p>
        </p:txBody>
      </p:sp>
    </p:spTree>
    <p:extLst>
      <p:ext uri="{BB962C8B-B14F-4D97-AF65-F5344CB8AC3E}">
        <p14:creationId xmlns:p14="http://schemas.microsoft.com/office/powerpoint/2010/main" val="2318828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" y="5"/>
            <a:ext cx="1480" cy="147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800" dirty="0">
              <a:latin typeface="Calibri" panose="020F0502020204030204" pitchFamily="34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1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139700"/>
            <a:ext cx="6999288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part</a:t>
            </a:r>
            <a:r>
              <a:rPr lang="en-US" baseline="0" dirty="0"/>
              <a:t> where I try to scare you</a:t>
            </a:r>
            <a:r>
              <a:rPr lang="is-IS" baseline="0" dirty="0"/>
              <a:t>…</a:t>
            </a:r>
          </a:p>
          <a:p>
            <a:pPr marL="171450" indent="-171450">
              <a:buFontTx/>
              <a:buChar char="-"/>
            </a:pPr>
            <a:r>
              <a:rPr lang="is-IS" baseline="0"/>
              <a:t>Actually relevant!!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1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7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45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022530" y="2"/>
            <a:ext cx="3842327" cy="330327"/>
          </a:xfrm>
          <a:prstGeom prst="rect">
            <a:avLst/>
          </a:prstGeom>
        </p:spPr>
        <p:txBody>
          <a:bodyPr lIns="88285" tIns="44143" rIns="88285" bIns="44143"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>
          <a:xfrm>
            <a:off x="0" y="2"/>
            <a:ext cx="3842327" cy="330327"/>
          </a:xfrm>
          <a:prstGeom prst="rect">
            <a:avLst/>
          </a:prstGeom>
        </p:spPr>
        <p:txBody>
          <a:bodyPr lIns="88285" tIns="44143" rIns="88285" bIns="4414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talk about floating point, let’s just think about how we represent fractions.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Exactly the same as decimal! Except now we have powers of 2 instead of powers of 10.</a:t>
            </a:r>
          </a:p>
          <a:p>
            <a:pPr marL="171450" indent="-171450">
              <a:buFontTx/>
              <a:buChar char="-"/>
            </a:pPr>
            <a:r>
              <a:rPr lang="en-US" dirty="0"/>
              <a:t>Negative powers of 2 to the right of the binary point.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What does that mean? 2^-1 = ½, etc.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instead of 10^-1 = 0.1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89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see some examples.</a:t>
            </a:r>
          </a:p>
        </p:txBody>
      </p:sp>
    </p:spTree>
    <p:extLst>
      <p:ext uri="{BB962C8B-B14F-4D97-AF65-F5344CB8AC3E}">
        <p14:creationId xmlns:p14="http://schemas.microsoft.com/office/powerpoint/2010/main" val="121500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 = lowercase </a:t>
            </a:r>
            <a:r>
              <a:rPr lang="en-US" i="1" dirty="0"/>
              <a:t>epsilon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2 and 7/8 = 2 + 4/8 + 2/8 + 1/8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Shifting still works!</a:t>
            </a:r>
          </a:p>
        </p:txBody>
      </p:sp>
    </p:spTree>
    <p:extLst>
      <p:ext uri="{BB962C8B-B14F-4D97-AF65-F5344CB8AC3E}">
        <p14:creationId xmlns:p14="http://schemas.microsoft.com/office/powerpoint/2010/main" val="179819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Example: impossible to represent 1/3 in decimal, and also binary! (example: decimal computer)</a:t>
            </a:r>
          </a:p>
          <a:p>
            <a:pPr marL="171450" indent="-171450">
              <a:buFontTx/>
              <a:buChar char="-"/>
            </a:pPr>
            <a:r>
              <a:rPr lang="en-US" dirty="0"/>
              <a:t>Surprising: cannot represent 1/5 (0.2) or 1/10 (0.1) in 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6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0BB7BB-B84D-AA46-B6DB-A753A46FFB33}" type="slidenum">
              <a:rPr lang="en-US"/>
              <a:pPr/>
              <a:t>9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22288"/>
            <a:ext cx="3424238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3256954"/>
            <a:ext cx="7315200" cy="3085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Why bother with floating point? Example: fixed point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Suppose we have 5 bits on the left, then implied binary point, then 3 bits on the right. – get bigger numbers but less precision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Tradeoff that you have to make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Only really useful when don’t have specialized hardware.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Sometimes want huge numbers, and sometimes want tiny, precise numbers.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8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scientific notation but binary</a:t>
            </a:r>
          </a:p>
          <a:p>
            <a:pPr marL="171450" indent="-171450">
              <a:buFontTx/>
              <a:buChar char="-"/>
            </a:pPr>
            <a:r>
              <a:rPr lang="en-US" dirty="0"/>
              <a:t>Talk though decimal: move over the decimal point by the exponent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do we need to store? (sign bit – ugh)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87F8D93-0595-48F0-80B2-30676001F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7082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Summer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4277" y="-2231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L06:  Floating Point II</a:t>
            </a:r>
          </a:p>
        </p:txBody>
      </p:sp>
    </p:spTree>
    <p:extLst>
      <p:ext uri="{BB962C8B-B14F-4D97-AF65-F5344CB8AC3E}">
        <p14:creationId xmlns:p14="http://schemas.microsoft.com/office/powerpoint/2010/main" val="11482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1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27.png"/><Relationship Id="rId21" Type="http://schemas.openxmlformats.org/officeDocument/2006/relationships/image" Target="../media/image18.png"/><Relationship Id="rId34" Type="http://schemas.openxmlformats.org/officeDocument/2006/relationships/customXml" Target="../ink/ink20.xml"/><Relationship Id="rId7" Type="http://schemas.openxmlformats.org/officeDocument/2006/relationships/image" Target="../media/image13.emf"/><Relationship Id="rId12" Type="http://schemas.openxmlformats.org/officeDocument/2006/relationships/customXml" Target="../ink/ink9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openxmlformats.org/officeDocument/2006/relationships/customXml" Target="../ink/ink22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22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6.png"/><Relationship Id="rId40" Type="http://schemas.openxmlformats.org/officeDocument/2006/relationships/customXml" Target="../ink/ink23.xml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10" Type="http://schemas.openxmlformats.org/officeDocument/2006/relationships/customXml" Target="../ink/ink8.xml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" Type="http://schemas.openxmlformats.org/officeDocument/2006/relationships/customXml" Target="../ink/ink6.xml"/><Relationship Id="rId9" Type="http://schemas.openxmlformats.org/officeDocument/2006/relationships/image" Target="../media/image8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1.png"/><Relationship Id="rId30" Type="http://schemas.openxmlformats.org/officeDocument/2006/relationships/customXml" Target="../ink/ink18.xml"/><Relationship Id="rId35" Type="http://schemas.openxmlformats.org/officeDocument/2006/relationships/image" Target="../media/image25.png"/><Relationship Id="rId8" Type="http://schemas.openxmlformats.org/officeDocument/2006/relationships/customXml" Target="../ink/ink7.xml"/><Relationship Id="rId3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150.png"/><Relationship Id="rId4" Type="http://schemas.openxmlformats.org/officeDocument/2006/relationships/customXml" Target="../ink/ink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hyperlink" Target="http://pollev.com/wolfson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170.png"/><Relationship Id="rId4" Type="http://schemas.openxmlformats.org/officeDocument/2006/relationships/customXml" Target="../ink/ink27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notesSlide" Target="../notesSlides/notesSlide27.xml"/><Relationship Id="rId9" Type="http://schemas.openxmlformats.org/officeDocument/2006/relationships/customXml" Target="../ink/ink3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tags" Target="../tags/tag75.xml"/><Relationship Id="rId21" Type="http://schemas.openxmlformats.org/officeDocument/2006/relationships/image" Target="../media/image38.png"/><Relationship Id="rId7" Type="http://schemas.openxmlformats.org/officeDocument/2006/relationships/slideLayout" Target="../slideLayouts/slideLayout2.xml"/><Relationship Id="rId12" Type="http://schemas.openxmlformats.org/officeDocument/2006/relationships/customXml" Target="../ink/ink35.xml"/><Relationship Id="rId17" Type="http://schemas.openxmlformats.org/officeDocument/2006/relationships/image" Target="../media/image36.png"/><Relationship Id="rId25" Type="http://schemas.openxmlformats.org/officeDocument/2006/relationships/image" Target="../media/image40.png"/><Relationship Id="rId33" Type="http://schemas.openxmlformats.org/officeDocument/2006/relationships/image" Target="../media/image44.png"/><Relationship Id="rId2" Type="http://schemas.openxmlformats.org/officeDocument/2006/relationships/tags" Target="../tags/tag74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42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3.png"/><Relationship Id="rId24" Type="http://schemas.openxmlformats.org/officeDocument/2006/relationships/customXml" Target="../ink/ink41.xml"/><Relationship Id="rId32" Type="http://schemas.openxmlformats.org/officeDocument/2006/relationships/customXml" Target="../ink/ink45.xml"/><Relationship Id="rId5" Type="http://schemas.openxmlformats.org/officeDocument/2006/relationships/tags" Target="../tags/tag77.xml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28" Type="http://schemas.openxmlformats.org/officeDocument/2006/relationships/customXml" Target="../ink/ink43.xml"/><Relationship Id="rId10" Type="http://schemas.openxmlformats.org/officeDocument/2006/relationships/customXml" Target="../ink/ink34.xml"/><Relationship Id="rId19" Type="http://schemas.openxmlformats.org/officeDocument/2006/relationships/image" Target="../media/image37.png"/><Relationship Id="rId31" Type="http://schemas.openxmlformats.org/officeDocument/2006/relationships/image" Target="../media/image43.png"/><Relationship Id="rId4" Type="http://schemas.openxmlformats.org/officeDocument/2006/relationships/tags" Target="../tags/tag76.xml"/><Relationship Id="rId9" Type="http://schemas.openxmlformats.org/officeDocument/2006/relationships/image" Target="../media/image100.png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41.png"/><Relationship Id="rId30" Type="http://schemas.openxmlformats.org/officeDocument/2006/relationships/customXml" Target="../ink/ink44.xml"/><Relationship Id="rId8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tiff"/><Relationship Id="rId5" Type="http://schemas.openxmlformats.org/officeDocument/2006/relationships/tags" Target="../tags/tag7.xml"/><Relationship Id="rId10" Type="http://schemas.openxmlformats.org/officeDocument/2006/relationships/image" Target="../media/image4.tiff"/><Relationship Id="rId4" Type="http://schemas.openxmlformats.org/officeDocument/2006/relationships/tags" Target="../tags/tag6.xml"/><Relationship Id="rId9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46.png"/><Relationship Id="rId18" Type="http://schemas.openxmlformats.org/officeDocument/2006/relationships/customXml" Target="../ink/ink51.xml"/><Relationship Id="rId3" Type="http://schemas.openxmlformats.org/officeDocument/2006/relationships/tags" Target="../tags/tag84.xml"/><Relationship Id="rId21" Type="http://schemas.openxmlformats.org/officeDocument/2006/relationships/image" Target="../media/image50.png"/><Relationship Id="rId7" Type="http://schemas.openxmlformats.org/officeDocument/2006/relationships/image" Target="../media/image70.png"/><Relationship Id="rId12" Type="http://schemas.openxmlformats.org/officeDocument/2006/relationships/customXml" Target="../ink/ink48.xml"/><Relationship Id="rId17" Type="http://schemas.openxmlformats.org/officeDocument/2006/relationships/image" Target="../media/image48.png"/><Relationship Id="rId2" Type="http://schemas.openxmlformats.org/officeDocument/2006/relationships/tags" Target="../tags/tag83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1" Type="http://schemas.openxmlformats.org/officeDocument/2006/relationships/tags" Target="../tags/tag82.xml"/><Relationship Id="rId6" Type="http://schemas.openxmlformats.org/officeDocument/2006/relationships/tags" Target="../tags/tag390.xml"/><Relationship Id="rId11" Type="http://schemas.openxmlformats.org/officeDocument/2006/relationships/image" Target="../media/image45.png"/><Relationship Id="rId5" Type="http://schemas.openxmlformats.org/officeDocument/2006/relationships/notesSlide" Target="../notesSlides/notesSlide30.xml"/><Relationship Id="rId15" Type="http://schemas.openxmlformats.org/officeDocument/2006/relationships/image" Target="../media/image47.png"/><Relationship Id="rId10" Type="http://schemas.openxmlformats.org/officeDocument/2006/relationships/customXml" Target="../ink/ink47.xml"/><Relationship Id="rId19" Type="http://schemas.openxmlformats.org/officeDocument/2006/relationships/image" Target="../media/image4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0.png"/><Relationship Id="rId14" Type="http://schemas.openxmlformats.org/officeDocument/2006/relationships/customXml" Target="../ink/ink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customXml" Target="../ink/ink5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emf"/><Relationship Id="rId4" Type="http://schemas.openxmlformats.org/officeDocument/2006/relationships/tags" Target="../tags/tag9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94.xml"/><Relationship Id="rId7" Type="http://schemas.openxmlformats.org/officeDocument/2006/relationships/tags" Target="../tags/tag490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notesSlide" Target="../notesSlides/notesSlide38.xml"/><Relationship Id="rId5" Type="http://schemas.openxmlformats.org/officeDocument/2006/relationships/tags" Target="../tags/tag10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3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81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notesSlide" Target="../notesSlides/notesSlide39.xml"/><Relationship Id="rId5" Type="http://schemas.openxmlformats.org/officeDocument/2006/relationships/tags" Target="../tags/tag1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2" Type="http://schemas.openxmlformats.org/officeDocument/2006/relationships/tags" Target="../tags/tag136.xml"/><Relationship Id="rId16" Type="http://schemas.openxmlformats.org/officeDocument/2006/relationships/notesSlide" Target="../notesSlides/notesSlide40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notesSlide" Target="../notesSlides/notesSlide5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41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oleObject" Target="../embeddings/oleObject1.bin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9.png"/><Relationship Id="rId4" Type="http://schemas.openxmlformats.org/officeDocument/2006/relationships/tags" Target="../tags/tag51.xml"/><Relationship Id="rId9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customXml" Target="../ink/ink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customXml" Target="../ink/ink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Floating Point II</a:t>
            </a:r>
            <a:br>
              <a:rPr lang="en-US" dirty="0"/>
            </a:br>
            <a:r>
              <a:rPr lang="en-US" sz="2000" b="0" dirty="0"/>
              <a:t>CSE 351 Summer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Sam Wolfson	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Corbin </a:t>
            </a:r>
            <a:r>
              <a:rPr lang="en-US" sz="2000" dirty="0" err="1"/>
              <a:t>Modica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Daniel Hsu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4CACA-E964-D84F-B32A-2B33E78A9A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87677" l="6026" r="98720">
                        <a14:foregroundMark x1="24875" y1="28410" x2="58476" y2="21212"/>
                        <a14:foregroundMark x1="22260" y1="28970" x2="23489" y2="28707"/>
                        <a14:foregroundMark x1="58476" y1="21212" x2="72307" y2="4566"/>
                        <a14:foregroundMark x1="72307" y1="4566" x2="91321" y2="323"/>
                        <a14:foregroundMark x1="91321" y1="323" x2="98658" y2="3758"/>
                        <a14:foregroundMark x1="98658" y1="3758" x2="99813" y2="14303"/>
                        <a14:foregroundMark x1="99813" y1="14303" x2="95442" y2="75960"/>
                        <a14:foregroundMark x1="95442" y1="75960" x2="96659" y2="86020"/>
                        <a14:foregroundMark x1="96659" y1="86020" x2="92788" y2="95354"/>
                        <a14:foregroundMark x1="92788" y1="95354" x2="13675" y2="91798"/>
                        <a14:foregroundMark x1="13675" y1="91798" x2="6869" y2="89616"/>
                        <a14:foregroundMark x1="6869" y1="89616" x2="6026" y2="79232"/>
                        <a14:foregroundMark x1="6026" y1="79232" x2="20828" y2="36940"/>
                        <a14:foregroundMark x1="64721" y1="13172" x2="93412" y2="687"/>
                        <a14:foregroundMark x1="93412" y1="687" x2="99063" y2="6343"/>
                        <a14:foregroundMark x1="99063" y1="6343" x2="99095" y2="23879"/>
                        <a14:foregroundMark x1="99095" y1="23879" x2="94849" y2="31111"/>
                        <a14:foregroundMark x1="94849" y1="31111" x2="92882" y2="63758"/>
                        <a14:foregroundMark x1="92882" y1="63758" x2="94318" y2="85980"/>
                        <a14:foregroundMark x1="94318" y1="85980" x2="87886" y2="91677"/>
                        <a14:foregroundMark x1="87886" y1="91677" x2="11208" y2="87111"/>
                        <a14:foregroundMark x1="11208" y1="87111" x2="9023" y2="77414"/>
                        <a14:foregroundMark x1="9023" y1="77414" x2="12644" y2="69980"/>
                        <a14:foregroundMark x1="32407" y1="34101" x2="26506" y2="52889"/>
                        <a14:foregroundMark x1="26506" y1="52889" x2="28130" y2="63677"/>
                        <a14:foregroundMark x1="28130" y1="63677" x2="35123" y2="72485"/>
                        <a14:foregroundMark x1="35123" y1="72485" x2="52794" y2="81495"/>
                        <a14:foregroundMark x1="52794" y1="81495" x2="94006" y2="84646"/>
                        <a14:foregroundMark x1="94006" y1="84646" x2="96753" y2="76081"/>
                        <a14:foregroundMark x1="96753" y1="76081" x2="89697" y2="808"/>
                        <a14:foregroundMark x1="89697" y1="808" x2="76990" y2="41131"/>
                        <a14:foregroundMark x1="76990" y1="41131" x2="76022" y2="21818"/>
                        <a14:foregroundMark x1="76022" y1="21818" x2="84827" y2="20242"/>
                        <a14:foregroundMark x1="84827" y1="20242" x2="95036" y2="2747"/>
                        <a14:foregroundMark x1="95036" y1="2747" x2="97190" y2="45899"/>
                        <a14:foregroundMark x1="97190" y1="45899" x2="89760" y2="70828"/>
                        <a14:foregroundMark x1="89760" y1="70828" x2="86294" y2="38061"/>
                        <a14:foregroundMark x1="86294" y1="38061" x2="77708" y2="58141"/>
                        <a14:foregroundMark x1="77708" y1="58141" x2="78302" y2="46343"/>
                        <a14:foregroundMark x1="78302" y1="46343" x2="75710" y2="80040"/>
                        <a14:foregroundMark x1="75710" y1="80040" x2="80331" y2="92525"/>
                        <a14:foregroundMark x1="80331" y1="92525" x2="96347" y2="86707"/>
                        <a14:foregroundMark x1="96347" y1="86707" x2="98751" y2="87596"/>
                        <a14:foregroundMark x1="52170" y1="86747" x2="38745" y2="87677"/>
                        <a14:foregroundMark x1="38745" y1="87677" x2="26506" y2="83394"/>
                        <a14:foregroundMark x1="26506" y1="83394" x2="22385" y2="64040"/>
                        <a14:foregroundMark x1="22385" y1="64040" x2="17671" y2="77374"/>
                        <a14:foregroundMark x1="17671" y1="77374" x2="22822" y2="57131"/>
                        <a14:foregroundMark x1="22822" y1="57131" x2="16766" y2="83273"/>
                        <a14:foregroundMark x1="16766" y1="83273" x2="22135" y2="64121"/>
                        <a14:foregroundMark x1="22135" y1="64121" x2="27006" y2="54384"/>
                        <a14:foregroundMark x1="34436" y1="41939" x2="62410" y2="34303"/>
                        <a14:foregroundMark x1="62410" y1="34303" x2="38495" y2="38465"/>
                        <a14:foregroundMark x1="38495" y1="38465" x2="50640" y2="37051"/>
                        <a14:foregroundMark x1="50640" y1="37051" x2="25507" y2="40525"/>
                        <a14:foregroundMark x1="25507" y1="40525" x2="63565" y2="46465"/>
                        <a14:foregroundMark x1="63565" y1="46465" x2="70434" y2="50869"/>
                        <a14:foregroundMark x1="70434" y1="50869" x2="80643" y2="76485"/>
                        <a14:foregroundMark x1="78583" y1="79960" x2="78489" y2="70424"/>
                        <a14:foregroundMark x1="78489" y1="70424" x2="83359" y2="79354"/>
                        <a14:foregroundMark x1="83359" y1="79354" x2="75492" y2="83232"/>
                        <a14:foregroundMark x1="75492" y1="83232" x2="80268" y2="74303"/>
                        <a14:foregroundMark x1="80268" y1="74303" x2="78083" y2="65212"/>
                        <a14:foregroundMark x1="78083" y1="65212" x2="76428" y2="62020"/>
                        <a14:foregroundMark x1="38027" y1="41414" x2="61255" y2="39313"/>
                        <a14:foregroundMark x1="61255" y1="39313" x2="68686" y2="45818"/>
                        <a14:foregroundMark x1="68686" y1="45818" x2="69497" y2="48242"/>
                        <a14:foregroundMark x1="69091" y1="41253" x2="61942" y2="39596"/>
                        <a14:foregroundMark x1="61942" y1="39596" x2="66656" y2="35960"/>
                        <a14:foregroundMark x1="79738" y1="17818" x2="79738" y2="7192"/>
                        <a14:foregroundMark x1="79738" y1="7192" x2="89603" y2="2384"/>
                        <a14:foregroundMark x1="89603" y1="2384" x2="98096" y2="2667"/>
                        <a14:foregroundMark x1="98096" y1="2667" x2="92507" y2="11232"/>
                        <a14:foregroundMark x1="92507" y1="11232" x2="77958" y2="15838"/>
                        <a14:backgroundMark x1="13269" y1="5899" x2="13269" y2="5899"/>
                        <a14:backgroundMark x1="16235" y1="7879" x2="7618" y2="8687"/>
                        <a14:backgroundMark x1="25476" y1="3232" x2="13675" y2="24525"/>
                        <a14:backgroundMark x1="13675" y1="24525" x2="8149" y2="30384"/>
                        <a14:backgroundMark x1="8149" y1="30384" x2="7618" y2="30465"/>
                        <a14:backgroundMark x1="28161" y1="4404" x2="15204" y2="38384"/>
                        <a14:backgroundMark x1="15204" y1="38384" x2="8398" y2="45576"/>
                        <a14:backgroundMark x1="35873" y1="2909" x2="15766" y2="34747"/>
                        <a14:backgroundMark x1="15766" y1="34747" x2="10147" y2="53495"/>
                        <a14:backgroundMark x1="10147" y1="53495" x2="7743" y2="57535"/>
                        <a14:backgroundMark x1="40993" y1="2707" x2="24945" y2="26949"/>
                        <a14:backgroundMark x1="24945" y1="26949" x2="7368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3" t="2362" r="1550" b="11493"/>
          <a:stretch/>
        </p:blipFill>
        <p:spPr>
          <a:xfrm>
            <a:off x="2194560" y="1549781"/>
            <a:ext cx="6572359" cy="478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826D3-BFA6-D14F-BB83-628E57B13D8F}"/>
              </a:ext>
            </a:extLst>
          </p:cNvPr>
          <p:cNvSpPr txBox="1"/>
          <p:nvPr/>
        </p:nvSpPr>
        <p:spPr>
          <a:xfrm>
            <a:off x="7097669" y="6433668"/>
            <a:ext cx="1959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FPU = floating point unit</a:t>
            </a:r>
          </a:p>
        </p:txBody>
      </p:sp>
    </p:spTree>
    <p:extLst>
      <p:ext uri="{BB962C8B-B14F-4D97-AF65-F5344CB8AC3E}">
        <p14:creationId xmlns:p14="http://schemas.microsoft.com/office/powerpoint/2010/main" val="69792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Floating</a:t>
            </a:r>
            <a:r>
              <a:rPr lang="en-US" dirty="0"/>
              <a:t> Point Representation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583352" cy="4972050"/>
          </a:xfrm>
        </p:spPr>
        <p:txBody>
          <a:bodyPr/>
          <a:lstStyle/>
          <a:p>
            <a:r>
              <a:rPr lang="en-US" dirty="0"/>
              <a:t>Analogous to scientific notation</a:t>
            </a:r>
          </a:p>
          <a:p>
            <a:pPr lvl="1"/>
            <a:r>
              <a:rPr lang="en-US" dirty="0"/>
              <a:t>In Decimal:</a:t>
            </a:r>
          </a:p>
          <a:p>
            <a:pPr lvl="2"/>
            <a:r>
              <a:rPr lang="en-US" dirty="0"/>
              <a:t>Not 12000000, but	1.2 x 10</a:t>
            </a:r>
            <a:r>
              <a:rPr lang="en-US" baseline="30000" dirty="0"/>
              <a:t>7</a:t>
            </a:r>
            <a:r>
              <a:rPr lang="en-US" dirty="0"/>
              <a:t>		In C: 1.2e7</a:t>
            </a:r>
          </a:p>
          <a:p>
            <a:pPr lvl="2"/>
            <a:r>
              <a:rPr lang="en-US" dirty="0"/>
              <a:t>Not 0.0000012, but 1.2 x 10</a:t>
            </a:r>
            <a:r>
              <a:rPr lang="en-US" baseline="30000" dirty="0"/>
              <a:t>-6</a:t>
            </a:r>
            <a:r>
              <a:rPr lang="en-US" dirty="0"/>
              <a:t>	In C: 1.2e-6</a:t>
            </a:r>
          </a:p>
          <a:p>
            <a:pPr lvl="1"/>
            <a:r>
              <a:rPr lang="en-US" dirty="0"/>
              <a:t>In Binary:</a:t>
            </a:r>
          </a:p>
          <a:p>
            <a:pPr lvl="2"/>
            <a:r>
              <a:rPr lang="en-US" dirty="0"/>
              <a:t>Not 11000.000, but 1.1 x 2</a:t>
            </a:r>
            <a:r>
              <a:rPr lang="en-US" baseline="30000" dirty="0"/>
              <a:t>4</a:t>
            </a:r>
          </a:p>
          <a:p>
            <a:pPr lvl="2"/>
            <a:r>
              <a:rPr lang="en-US" dirty="0"/>
              <a:t>Not 0.000101, but 1.01 x 2</a:t>
            </a:r>
            <a:r>
              <a:rPr lang="en-US" baseline="30000" dirty="0"/>
              <a:t>-4</a:t>
            </a:r>
          </a:p>
          <a:p>
            <a:r>
              <a:rPr lang="en-US" dirty="0"/>
              <a:t> We have to divvy up the bits we have (e.g., 32) among:</a:t>
            </a:r>
          </a:p>
          <a:p>
            <a:pPr lvl="1"/>
            <a:r>
              <a:rPr lang="en-US" dirty="0"/>
              <a:t>the sign (1 bit)</a:t>
            </a:r>
          </a:p>
          <a:p>
            <a:pPr lvl="1"/>
            <a:r>
              <a:rPr lang="en-US" dirty="0"/>
              <a:t>the mantissa (significand)</a:t>
            </a:r>
          </a:p>
          <a:p>
            <a:pPr lvl="1"/>
            <a:r>
              <a:rPr lang="en-US" dirty="0"/>
              <a:t>the exponent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32F0B4-21BF-4AD8-AD3C-16EB44FE0B9A}"/>
                  </a:ext>
                </a:extLst>
              </p14:cNvPr>
              <p14:cNvContentPartPr/>
              <p14:nvPr/>
            </p14:nvContentPartPr>
            <p14:xfrm>
              <a:off x="1695240" y="2412720"/>
              <a:ext cx="3566160" cy="183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32F0B4-21BF-4AD8-AD3C-16EB44FE0B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5880" y="2403360"/>
                <a:ext cx="3584880" cy="18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12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i="1" dirty="0"/>
              <a:t>Normalized form</a:t>
            </a:r>
            <a:r>
              <a:rPr lang="en-US" dirty="0"/>
              <a:t>:  exactly one digit (non-zero) to left of decimal point</a:t>
            </a:r>
          </a:p>
          <a:p>
            <a:pPr>
              <a:lnSpc>
                <a:spcPct val="110000"/>
              </a:lnSpc>
              <a:spcBef>
                <a:spcPts val="1800"/>
              </a:spcBef>
              <a:tabLst>
                <a:tab pos="4406900" algn="l"/>
              </a:tabLst>
            </a:pPr>
            <a:r>
              <a:rPr lang="en-US" dirty="0"/>
              <a:t>Alternatives to representing 1/1,000,000,000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>
                <a:solidFill>
                  <a:srgbClr val="FF0000"/>
                </a:solidFill>
              </a:rPr>
              <a:t>Normalized: 	1.0×10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/>
              <a:t>Not normalized: 	0.1×10</a:t>
            </a:r>
            <a:r>
              <a:rPr lang="en-US" baseline="30000" dirty="0"/>
              <a:t>-8</a:t>
            </a:r>
            <a:r>
              <a:rPr lang="en-US" dirty="0"/>
              <a:t>,10.0×10</a:t>
            </a:r>
            <a:r>
              <a:rPr lang="en-US" baseline="30000" dirty="0"/>
              <a:t>-10</a:t>
            </a:r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8640" y="1216152"/>
            <a:ext cx="7277103" cy="2179827"/>
            <a:chOff x="548640" y="1216152"/>
            <a:chExt cx="7277103" cy="217982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22817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6.02</a:t>
              </a:r>
              <a:r>
                <a:rPr lang="en-US" sz="32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× 10</a:t>
              </a:r>
              <a:r>
                <a:rPr lang="en-US" sz="32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3" y="2511552"/>
              <a:ext cx="2498726" cy="854076"/>
              <a:chOff x="2688" y="1296"/>
              <a:chExt cx="1574" cy="538"/>
            </a:xfrm>
          </p:grpSpPr>
          <p:sp>
            <p:nvSpPr>
              <p:cNvPr id="32786" name="Rectangle 5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2787" name="Line 6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11472" y="2465703"/>
              <a:ext cx="2468563" cy="930276"/>
              <a:chOff x="899" y="1296"/>
              <a:chExt cx="1555" cy="586"/>
            </a:xfrm>
          </p:grpSpPr>
          <p:sp>
            <p:nvSpPr>
              <p:cNvPr id="32784" name="Rectangle 8"/>
              <p:cNvSpPr>
                <a:spLocks noChangeArrowheads="1"/>
              </p:cNvSpPr>
              <p:nvPr/>
            </p:nvSpPr>
            <p:spPr bwMode="auto">
              <a:xfrm>
                <a:off x="899" y="1584"/>
                <a:ext cx="1555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decimal point</a:t>
                </a:r>
              </a:p>
            </p:txBody>
          </p:sp>
          <p:sp>
            <p:nvSpPr>
              <p:cNvPr id="32785" name="Line 9"/>
              <p:cNvSpPr>
                <a:spLocks noChangeShapeType="1"/>
              </p:cNvSpPr>
              <p:nvPr/>
            </p:nvSpPr>
            <p:spPr bwMode="auto">
              <a:xfrm>
                <a:off x="1809" y="1296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349242" y="1216152"/>
              <a:ext cx="2476501" cy="911224"/>
              <a:chOff x="3024" y="523"/>
              <a:chExt cx="1560" cy="574"/>
            </a:xfrm>
          </p:grpSpPr>
          <p:sp>
            <p:nvSpPr>
              <p:cNvPr id="32777" name="Line 15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408" y="523"/>
                <a:ext cx="1176" cy="538"/>
                <a:chOff x="3408" y="523"/>
                <a:chExt cx="1176" cy="538"/>
              </a:xfrm>
            </p:grpSpPr>
            <p:sp>
              <p:nvSpPr>
                <p:cNvPr id="327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86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0" name="Rectangle 18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32781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3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Left Brace 23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5930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Computer arithmetic that supports this called </a:t>
            </a:r>
            <a:r>
              <a:rPr lang="en-US" dirty="0">
                <a:solidFill>
                  <a:srgbClr val="FF0000"/>
                </a:solidFill>
              </a:rPr>
              <a:t>floating point</a:t>
            </a:r>
            <a:r>
              <a:rPr lang="en-US" dirty="0"/>
              <a:t> due to the “floating” of the binary point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>
                <a:latin typeface="Courier New" charset="0"/>
              </a:rPr>
              <a:t>float</a:t>
            </a:r>
            <a:r>
              <a:rPr lang="en-US" dirty="0"/>
              <a:t> (or </a:t>
            </a:r>
            <a:r>
              <a:rPr lang="en-US" dirty="0">
                <a:latin typeface="Courier New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8640" y="1216152"/>
            <a:ext cx="7275514" cy="2182814"/>
            <a:chOff x="548640" y="1216152"/>
            <a:chExt cx="7275514" cy="2182814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19611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1.01</a:t>
              </a:r>
              <a:r>
                <a:rPr lang="en-US" sz="32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×   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4" y="2511553"/>
              <a:ext cx="2501901" cy="854076"/>
              <a:chOff x="2851" y="1339"/>
              <a:chExt cx="1576" cy="538"/>
            </a:xfrm>
          </p:grpSpPr>
          <p:sp>
            <p:nvSpPr>
              <p:cNvPr id="34834" name="Rectangle 5"/>
              <p:cNvSpPr>
                <a:spLocks noChangeArrowheads="1"/>
              </p:cNvSpPr>
              <p:nvPr/>
            </p:nvSpPr>
            <p:spPr bwMode="auto">
              <a:xfrm>
                <a:off x="3093" y="1579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4835" name="Line 6"/>
              <p:cNvSpPr>
                <a:spLocks noChangeShapeType="1"/>
              </p:cNvSpPr>
              <p:nvPr/>
            </p:nvSpPr>
            <p:spPr bwMode="auto">
              <a:xfrm>
                <a:off x="2851" y="1339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76216" y="2468690"/>
              <a:ext cx="2205039" cy="930276"/>
              <a:chOff x="1060" y="1269"/>
              <a:chExt cx="1389" cy="586"/>
            </a:xfrm>
          </p:grpSpPr>
          <p:sp>
            <p:nvSpPr>
              <p:cNvPr id="34832" name="Rectangle 8"/>
              <p:cNvSpPr>
                <a:spLocks noChangeArrowheads="1"/>
              </p:cNvSpPr>
              <p:nvPr/>
            </p:nvSpPr>
            <p:spPr bwMode="auto">
              <a:xfrm>
                <a:off x="1060" y="1557"/>
                <a:ext cx="138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binary point</a:t>
                </a:r>
              </a:p>
            </p:txBody>
          </p:sp>
          <p:sp>
            <p:nvSpPr>
              <p:cNvPr id="34833" name="Line 9"/>
              <p:cNvSpPr>
                <a:spLocks noChangeShapeType="1"/>
              </p:cNvSpPr>
              <p:nvPr/>
            </p:nvSpPr>
            <p:spPr bwMode="auto">
              <a:xfrm>
                <a:off x="1803" y="126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349241" y="1216152"/>
              <a:ext cx="2474913" cy="906461"/>
              <a:chOff x="3024" y="523"/>
              <a:chExt cx="1559" cy="571"/>
            </a:xfrm>
          </p:grpSpPr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2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408" y="523"/>
                <a:ext cx="1175" cy="538"/>
                <a:chOff x="3408" y="523"/>
                <a:chExt cx="1175" cy="538"/>
              </a:xfrm>
            </p:grpSpPr>
            <p:sp>
              <p:nvSpPr>
                <p:cNvPr id="348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85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31" name="Rectangle 14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Left Brace 24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3633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Notation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Convert from scientific notation to binary point</a:t>
                </a:r>
                <a:endParaRPr lang="en-US" sz="2400" baseline="30000" dirty="0"/>
              </a:p>
              <a:p>
                <a:pPr lvl="1"/>
                <a:r>
                  <a:rPr lang="en-US" sz="2000" dirty="0"/>
                  <a:t>Perform the multiplication by shifting the decimal until the exponent disappears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1.011</a:t>
                </a:r>
                <a:r>
                  <a:rPr lang="en-US" sz="18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/>
                  <a:t>4</a:t>
                </a:r>
                <a:r>
                  <a:rPr lang="en-US" sz="1800" dirty="0"/>
                  <a:t> = 10110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22</a:t>
                </a:r>
                <a:r>
                  <a:rPr lang="en-US" sz="1800" baseline="-25000" dirty="0"/>
                  <a:t>10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1.011</a:t>
                </a:r>
                <a:r>
                  <a:rPr lang="en-US" sz="18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/>
                  <a:t>-2</a:t>
                </a:r>
                <a:r>
                  <a:rPr lang="en-US" sz="1800" dirty="0"/>
                  <a:t> = 0.01011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0.34375</a:t>
                </a:r>
                <a:r>
                  <a:rPr lang="en-US" sz="1800" baseline="-25000" dirty="0"/>
                  <a:t>10</a:t>
                </a:r>
              </a:p>
              <a:p>
                <a:pPr lvl="2"/>
                <a:endParaRPr lang="en-US" sz="1800" baseline="-25000" dirty="0"/>
              </a:p>
              <a:p>
                <a:r>
                  <a:rPr lang="en-US" sz="2400" dirty="0"/>
                  <a:t>Convert from binary point to </a:t>
                </a:r>
                <a:r>
                  <a:rPr lang="en-US" sz="2400" i="1" dirty="0"/>
                  <a:t>normalized</a:t>
                </a:r>
                <a:r>
                  <a:rPr lang="en-US" sz="2400" dirty="0"/>
                  <a:t> scientific notation</a:t>
                </a:r>
              </a:p>
              <a:p>
                <a:pPr lvl="1"/>
                <a:r>
                  <a:rPr lang="en-US" sz="2000" dirty="0"/>
                  <a:t>Distribute out exponents until binary point is to the right of a single digit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1101.001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1.101001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×2</a:t>
                </a:r>
                <a:r>
                  <a:rPr lang="en-US" sz="1800" baseline="30000" dirty="0"/>
                  <a:t>3</a:t>
                </a:r>
              </a:p>
              <a:p>
                <a:pPr lvl="2"/>
                <a:endParaRPr lang="en-US" baseline="30000" dirty="0"/>
              </a:p>
              <a:p>
                <a:pPr lvl="2"/>
                <a:endParaRPr lang="en-US" baseline="30000" dirty="0"/>
              </a:p>
              <a:p>
                <a:r>
                  <a:rPr lang="en-US" sz="2400" b="1" dirty="0"/>
                  <a:t>Practice:  </a:t>
                </a:r>
                <a:r>
                  <a:rPr lang="en-US" sz="2400" dirty="0"/>
                  <a:t>Convert 11.375</a:t>
                </a:r>
                <a:r>
                  <a:rPr lang="en-US" sz="2400" baseline="-25000" dirty="0"/>
                  <a:t>10</a:t>
                </a:r>
                <a:r>
                  <a:rPr lang="en-US" sz="2400" dirty="0"/>
                  <a:t> to binary scientific notation</a:t>
                </a:r>
              </a:p>
              <a:p>
                <a:pPr lvl="2"/>
                <a:endParaRPr lang="en-US" sz="1600" b="1" dirty="0"/>
              </a:p>
              <a:p>
                <a:pPr lvl="2"/>
                <a:endParaRPr lang="en-US" sz="1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296960" y="394849"/>
              <a:ext cx="1542240" cy="136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8680" y="388729"/>
                <a:ext cx="1556640" cy="13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FA9F7BD-1D9C-4912-B343-FC55D3B370B0}"/>
                  </a:ext>
                </a:extLst>
              </p14:cNvPr>
              <p14:cNvContentPartPr/>
              <p14:nvPr/>
            </p14:nvContentPartPr>
            <p14:xfrm>
              <a:off x="2763156" y="5976623"/>
              <a:ext cx="25920" cy="20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FA9F7BD-1D9C-4912-B343-FC55D3B370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4156" y="5967623"/>
                <a:ext cx="435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B179910-417A-4289-8F66-46123D1E0726}"/>
                  </a:ext>
                </a:extLst>
              </p14:cNvPr>
              <p14:cNvContentPartPr/>
              <p14:nvPr/>
            </p14:nvContentPartPr>
            <p14:xfrm>
              <a:off x="2861076" y="6147623"/>
              <a:ext cx="6480" cy="20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B179910-417A-4289-8F66-46123D1E07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2076" y="6138623"/>
                <a:ext cx="24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7A1C82-C446-4010-8BD9-9B93FF470DBC}"/>
                  </a:ext>
                </a:extLst>
              </p14:cNvPr>
              <p14:cNvContentPartPr/>
              <p14:nvPr/>
            </p14:nvContentPartPr>
            <p14:xfrm>
              <a:off x="3185076" y="5957183"/>
              <a:ext cx="33840" cy="227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7A1C82-C446-4010-8BD9-9B93FF470D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6076" y="5948543"/>
                <a:ext cx="51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E7E634D-0203-4EEE-9B8C-C3089CE8740E}"/>
                  </a:ext>
                </a:extLst>
              </p14:cNvPr>
              <p14:cNvContentPartPr/>
              <p14:nvPr/>
            </p14:nvContentPartPr>
            <p14:xfrm>
              <a:off x="3436356" y="5959343"/>
              <a:ext cx="194760" cy="234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E7E634D-0203-4EEE-9B8C-C3089CE874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7373" y="5950343"/>
                <a:ext cx="212367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E13998-6F12-4496-9846-F2808A021F79}"/>
                  </a:ext>
                </a:extLst>
              </p14:cNvPr>
              <p14:cNvContentPartPr/>
              <p14:nvPr/>
            </p14:nvContentPartPr>
            <p14:xfrm>
              <a:off x="2924796" y="5961503"/>
              <a:ext cx="213480" cy="217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E13998-6F12-4496-9846-F2808A021F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16171" y="5952503"/>
                <a:ext cx="23109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684B4E5-E038-4901-AC96-B116EE8E1813}"/>
                  </a:ext>
                </a:extLst>
              </p14:cNvPr>
              <p14:cNvContentPartPr/>
              <p14:nvPr/>
            </p14:nvContentPartPr>
            <p14:xfrm>
              <a:off x="4101276" y="6018383"/>
              <a:ext cx="30600" cy="202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684B4E5-E038-4901-AC96-B116EE8E181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2276" y="6009383"/>
                <a:ext cx="48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8E4889-504B-414B-BD26-B58B03BF7D8C}"/>
                  </a:ext>
                </a:extLst>
              </p14:cNvPr>
              <p14:cNvContentPartPr/>
              <p14:nvPr/>
            </p14:nvContentPartPr>
            <p14:xfrm>
              <a:off x="4184076" y="6185423"/>
              <a:ext cx="15480" cy="2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8E4889-504B-414B-BD26-B58B03BF7D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75436" y="6176783"/>
                <a:ext cx="33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A5A86C8-5DD4-458D-9B1F-DE5F10CD56D1}"/>
                  </a:ext>
                </a:extLst>
              </p14:cNvPr>
              <p14:cNvContentPartPr/>
              <p14:nvPr/>
            </p14:nvContentPartPr>
            <p14:xfrm>
              <a:off x="2341236" y="6025943"/>
              <a:ext cx="16200" cy="18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A5A86C8-5DD4-458D-9B1F-DE5F10CD56D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32236" y="6016943"/>
                <a:ext cx="338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4126C9A-FD3E-47AB-9870-22B9C1FA13AD}"/>
                  </a:ext>
                </a:extLst>
              </p14:cNvPr>
              <p14:cNvContentPartPr/>
              <p14:nvPr/>
            </p14:nvContentPartPr>
            <p14:xfrm>
              <a:off x="2417556" y="6070223"/>
              <a:ext cx="113040" cy="152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4126C9A-FD3E-47AB-9870-22B9C1FA13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08916" y="6061583"/>
                <a:ext cx="1306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29D96BD-68BE-4F41-9A13-53B80ADBF277}"/>
                  </a:ext>
                </a:extLst>
              </p14:cNvPr>
              <p14:cNvContentPartPr/>
              <p14:nvPr/>
            </p14:nvContentPartPr>
            <p14:xfrm>
              <a:off x="2613396" y="6030263"/>
              <a:ext cx="24120" cy="175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29D96BD-68BE-4F41-9A13-53B80ADBF27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04396" y="6021263"/>
                <a:ext cx="41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CD9229-9368-4C0D-878D-5B278934A3D9}"/>
                  </a:ext>
                </a:extLst>
              </p14:cNvPr>
              <p14:cNvContentPartPr/>
              <p14:nvPr/>
            </p14:nvContentPartPr>
            <p14:xfrm>
              <a:off x="4507356" y="6001463"/>
              <a:ext cx="26640" cy="212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CD9229-9368-4C0D-878D-5B278934A3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98356" y="5992823"/>
                <a:ext cx="44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E0B04B7-DCAD-4933-9DD2-FE8F852BC05F}"/>
                  </a:ext>
                </a:extLst>
              </p14:cNvPr>
              <p14:cNvContentPartPr/>
              <p14:nvPr/>
            </p14:nvContentPartPr>
            <p14:xfrm>
              <a:off x="4581876" y="6052943"/>
              <a:ext cx="104760" cy="16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E0B04B7-DCAD-4933-9DD2-FE8F852BC05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72876" y="6044303"/>
                <a:ext cx="122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4EA12D9-E400-4A95-BCA7-1D6533C4CFEA}"/>
                  </a:ext>
                </a:extLst>
              </p14:cNvPr>
              <p14:cNvContentPartPr/>
              <p14:nvPr/>
            </p14:nvContentPartPr>
            <p14:xfrm>
              <a:off x="4755396" y="6047183"/>
              <a:ext cx="50760" cy="178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4EA12D9-E400-4A95-BCA7-1D6533C4CFE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6396" y="6038183"/>
                <a:ext cx="68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D2C211-58AF-4D54-9996-0BB2C56BBAED}"/>
                  </a:ext>
                </a:extLst>
              </p14:cNvPr>
              <p14:cNvContentPartPr/>
              <p14:nvPr/>
            </p14:nvContentPartPr>
            <p14:xfrm>
              <a:off x="4851876" y="6065183"/>
              <a:ext cx="26280" cy="16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D2C211-58AF-4D54-9996-0BB2C56BBA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42876" y="6056183"/>
                <a:ext cx="439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38EBCE-869B-417A-BF6D-DA7573D4714B}"/>
                  </a:ext>
                </a:extLst>
              </p14:cNvPr>
              <p14:cNvContentPartPr/>
              <p14:nvPr/>
            </p14:nvContentPartPr>
            <p14:xfrm>
              <a:off x="4990116" y="6091463"/>
              <a:ext cx="127440" cy="114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38EBCE-869B-417A-BF6D-DA7573D471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81091" y="6082463"/>
                <a:ext cx="14513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C81E35E-B640-4A0A-9ECE-918359ABCA49}"/>
                  </a:ext>
                </a:extLst>
              </p14:cNvPr>
              <p14:cNvContentPartPr/>
              <p14:nvPr/>
            </p14:nvContentPartPr>
            <p14:xfrm>
              <a:off x="4267596" y="6012983"/>
              <a:ext cx="180000" cy="200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C81E35E-B640-4A0A-9ECE-918359ABCA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58956" y="6004343"/>
                <a:ext cx="197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2780FA9-6FDE-49B6-980A-D6C01EE7A46C}"/>
                  </a:ext>
                </a:extLst>
              </p14:cNvPr>
              <p14:cNvContentPartPr/>
              <p14:nvPr/>
            </p14:nvContentPartPr>
            <p14:xfrm>
              <a:off x="5214396" y="5859263"/>
              <a:ext cx="200880" cy="361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2780FA9-6FDE-49B6-980A-D6C01EE7A46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05396" y="5850623"/>
                <a:ext cx="218520" cy="3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5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  <a:p>
            <a:r>
              <a:rPr lang="en-US" b="1" dirty="0">
                <a:solidFill>
                  <a:srgbClr val="4B2A85"/>
                </a:solidFill>
              </a:rPr>
              <a:t>IEEE floating-point standard</a:t>
            </a:r>
          </a:p>
          <a:p>
            <a:r>
              <a:rPr lang="en-US" dirty="0"/>
              <a:t>Floating-point operations and rounding</a:t>
            </a:r>
          </a:p>
          <a:p>
            <a:r>
              <a:rPr lang="en-US" dirty="0"/>
              <a:t>Floating-point in 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96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IEEE Floating Point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IEEE 754 </a:t>
            </a:r>
          </a:p>
          <a:p>
            <a:pPr lvl="1"/>
            <a:r>
              <a:rPr lang="en-US" sz="2000" dirty="0"/>
              <a:t>Established in 1985 as uniform standard for floating point arithmetic</a:t>
            </a:r>
          </a:p>
          <a:p>
            <a:pPr lvl="1"/>
            <a:r>
              <a:rPr lang="en-US" sz="2000" dirty="0"/>
              <a:t>Main idea: make numerically sensitive programs portable</a:t>
            </a:r>
          </a:p>
          <a:p>
            <a:pPr lvl="1"/>
            <a:r>
              <a:rPr lang="en-US" sz="2000" dirty="0"/>
              <a:t>Specifies two things: representation and result of floating operations</a:t>
            </a:r>
          </a:p>
          <a:p>
            <a:pPr lvl="1"/>
            <a:r>
              <a:rPr lang="en-US" sz="2000" dirty="0"/>
              <a:t>Now supported by all major CPUs</a:t>
            </a:r>
          </a:p>
          <a:p>
            <a:pPr lvl="1"/>
            <a:endParaRPr lang="en-US" sz="2000" dirty="0"/>
          </a:p>
          <a:p>
            <a:r>
              <a:rPr lang="en-US" sz="2400" dirty="0"/>
              <a:t>Driven by numerical concerns</a:t>
            </a:r>
          </a:p>
          <a:p>
            <a:pPr lvl="1"/>
            <a:r>
              <a:rPr lang="en-US" sz="2000" b="1" dirty="0"/>
              <a:t>Scientists</a:t>
            </a:r>
            <a:r>
              <a:rPr lang="en-US" sz="2000" dirty="0"/>
              <a:t>/numerical analysts want them to be as </a:t>
            </a:r>
            <a:r>
              <a:rPr lang="en-US" sz="2000" b="1" dirty="0"/>
              <a:t>real</a:t>
            </a:r>
            <a:r>
              <a:rPr lang="en-US" sz="2000" dirty="0"/>
              <a:t> as possible</a:t>
            </a:r>
          </a:p>
          <a:p>
            <a:pPr lvl="1"/>
            <a:r>
              <a:rPr lang="en-US" sz="2000" b="1" dirty="0"/>
              <a:t>Engineers </a:t>
            </a:r>
            <a:r>
              <a:rPr lang="en-US" sz="2000" dirty="0"/>
              <a:t>want them to be </a:t>
            </a:r>
            <a:r>
              <a:rPr lang="en-US" sz="2000" b="1" dirty="0"/>
              <a:t>easy to implement</a:t>
            </a:r>
            <a:r>
              <a:rPr lang="en-US" sz="2000" dirty="0"/>
              <a:t> and </a:t>
            </a:r>
            <a:r>
              <a:rPr lang="en-US" sz="2000" b="1" dirty="0"/>
              <a:t>fast</a:t>
            </a:r>
          </a:p>
          <a:p>
            <a:pPr lvl="1"/>
            <a:r>
              <a:rPr lang="en-US" sz="2000" dirty="0"/>
              <a:t>In the end:</a:t>
            </a:r>
          </a:p>
          <a:p>
            <a:pPr lvl="2"/>
            <a:r>
              <a:rPr lang="en-US" sz="1800" dirty="0"/>
              <a:t>Scientists mostly won out</a:t>
            </a:r>
          </a:p>
          <a:p>
            <a:pPr lvl="2"/>
            <a:r>
              <a:rPr lang="en-US" sz="1800" dirty="0"/>
              <a:t>Nice standards for rounding, overflow, underflow, but...</a:t>
            </a:r>
          </a:p>
          <a:p>
            <a:pPr lvl="2"/>
            <a:r>
              <a:rPr lang="en-US" sz="1800" dirty="0"/>
              <a:t>Hard to make fast in hardware</a:t>
            </a:r>
          </a:p>
          <a:p>
            <a:pPr lvl="2"/>
            <a:r>
              <a:rPr lang="en-US" sz="1800" b="1" dirty="0"/>
              <a:t>Float operations can be an order of magnitude slower than integer 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80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normalized, base 2 scientific notation:</a:t>
            </a:r>
          </a:p>
          <a:p>
            <a:pPr lvl="1"/>
            <a:r>
              <a:rPr lang="en-US" dirty="0"/>
              <a:t>Value:		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1 × </a:t>
            </a:r>
            <a:r>
              <a:rPr lang="en-US" dirty="0">
                <a:solidFill>
                  <a:srgbClr val="C00000"/>
                </a:solidFill>
              </a:rPr>
              <a:t>Mantissa</a:t>
            </a:r>
            <a:r>
              <a:rPr lang="en-US" dirty="0"/>
              <a:t> × 2</a:t>
            </a:r>
            <a:r>
              <a:rPr lang="en-US" baseline="30000" dirty="0">
                <a:solidFill>
                  <a:srgbClr val="0070C0"/>
                </a:solidFill>
              </a:rPr>
              <a:t>Exponent</a:t>
            </a:r>
          </a:p>
          <a:p>
            <a:pPr lvl="1"/>
            <a:r>
              <a:rPr lang="en-US" dirty="0"/>
              <a:t>Bit Fields:	(-1)</a:t>
            </a:r>
            <a:r>
              <a:rPr lang="en-US" baseline="30000" dirty="0">
                <a:solidFill>
                  <a:srgbClr val="00B050"/>
                </a:solidFill>
              </a:rPr>
              <a:t>S</a:t>
            </a:r>
            <a:r>
              <a:rPr lang="en-US" dirty="0"/>
              <a:t> × 1.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× 2</a:t>
            </a:r>
            <a:r>
              <a:rPr lang="en-US" baseline="30000" dirty="0"/>
              <a:t>(</a:t>
            </a:r>
            <a:r>
              <a:rPr lang="en-US" baseline="30000" dirty="0">
                <a:solidFill>
                  <a:srgbClr val="0070C0"/>
                </a:solidFill>
              </a:rPr>
              <a:t>E</a:t>
            </a:r>
            <a:r>
              <a:rPr lang="en-US" baseline="30000" dirty="0"/>
              <a:t>–bias)</a:t>
            </a:r>
            <a:endParaRPr lang="en-US" baseline="-25000" dirty="0"/>
          </a:p>
          <a:p>
            <a:r>
              <a:rPr lang="en-US" dirty="0"/>
              <a:t>Representation Scheme: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Sign bit </a:t>
            </a:r>
            <a:r>
              <a:rPr lang="en-US" dirty="0"/>
              <a:t>(0 is positive, 1 is negative)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Mantissa</a:t>
            </a:r>
            <a:r>
              <a:rPr lang="en-US" dirty="0"/>
              <a:t> (a.k.a. significand) is the fractional part of the number in normalized form and encoded in bit vector </a:t>
            </a:r>
            <a:r>
              <a:rPr lang="en-US" b="1" dirty="0">
                <a:solidFill>
                  <a:srgbClr val="C00000"/>
                </a:solidFill>
              </a:rPr>
              <a:t>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Exponent</a:t>
            </a:r>
            <a:r>
              <a:rPr lang="en-US" dirty="0"/>
              <a:t> weights the value by a (possibly negative) power of 2 and encoded in the bit vector </a:t>
            </a:r>
            <a:r>
              <a:rPr lang="en-US" b="1" dirty="0">
                <a:solidFill>
                  <a:srgbClr val="0070C0"/>
                </a:solidFill>
              </a:rPr>
              <a:t>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1480" y="5303520"/>
            <a:ext cx="8285041" cy="1293932"/>
            <a:chOff x="411480" y="2155368"/>
            <a:chExt cx="8285041" cy="1293932"/>
          </a:xfrm>
        </p:grpSpPr>
        <p:grpSp>
          <p:nvGrpSpPr>
            <p:cNvPr id="6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0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biased notation</a:t>
                </a:r>
              </a:p>
              <a:p>
                <a:pPr lvl="1"/>
                <a:r>
                  <a:rPr lang="en-US" dirty="0"/>
                  <a:t>Read exponent as unsigned, but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>
                    <a:solidFill>
                      <a:srgbClr val="FF0000"/>
                    </a:solidFill>
                  </a:rPr>
                  <a:t> of 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w-1</a:t>
                </a:r>
                <a:r>
                  <a:rPr lang="en-US" dirty="0">
                    <a:solidFill>
                      <a:srgbClr val="FF0000"/>
                    </a:solidFill>
                  </a:rPr>
                  <a:t>-1</a:t>
                </a:r>
                <a:r>
                  <a:rPr lang="en-US" dirty="0"/>
                  <a:t> = 127</a:t>
                </a:r>
              </a:p>
              <a:p>
                <a:pPr lvl="1"/>
                <a:r>
                  <a:rPr lang="en-US" dirty="0"/>
                  <a:t>Representable exponents roughly ½ positive and ½ negative</a:t>
                </a:r>
              </a:p>
              <a:p>
                <a:pPr lvl="1"/>
                <a:r>
                  <a:rPr lang="en-US" dirty="0"/>
                  <a:t>Exponent 0 (</a:t>
                </a:r>
                <a:r>
                  <a:rPr lang="en-US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 0) is represented as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/>
                  <a:t> = 0b 0111 1111</a:t>
                </a:r>
              </a:p>
              <a:p>
                <a:r>
                  <a:rPr lang="en-US" dirty="0"/>
                  <a:t>Why biased?</a:t>
                </a:r>
              </a:p>
              <a:p>
                <a:pPr lvl="1"/>
                <a:r>
                  <a:rPr lang="en-US" dirty="0"/>
                  <a:t>Makes floating point arithmetic easier</a:t>
                </a:r>
              </a:p>
              <a:p>
                <a:pPr lvl="1"/>
                <a:r>
                  <a:rPr lang="en-US" dirty="0"/>
                  <a:t>Makes somewhat compatible with two’s complement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/>
                  <a:t>Practice:  </a:t>
                </a:r>
                <a:r>
                  <a:rPr lang="en-US" sz="2400" dirty="0"/>
                  <a:t>To encode in biased notation, add the bias then encode in unsigned: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= 1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/>
                  <a:t> = 0b </a:t>
                </a:r>
                <a:endParaRPr lang="en-US" sz="2000" baseline="-25000" dirty="0"/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= 127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/>
                  <a:t> = 0b 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= -63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/>
                  <a:t> = 0b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B1EEFD-B315-4311-BCED-7CF75BAA732C}"/>
                  </a:ext>
                </a:extLst>
              </p14:cNvPr>
              <p14:cNvContentPartPr/>
              <p14:nvPr/>
            </p14:nvContentPartPr>
            <p14:xfrm>
              <a:off x="96120" y="4528440"/>
              <a:ext cx="5080680" cy="205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B1EEFD-B315-4311-BCED-7CF75BAA73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60" y="4519080"/>
                <a:ext cx="5099400" cy="20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A7EBBE-8379-402C-BEA7-979164E08AC6}"/>
                  </a:ext>
                </a:extLst>
              </p14:cNvPr>
              <p14:cNvContentPartPr/>
              <p14:nvPr/>
            </p14:nvContentPartPr>
            <p14:xfrm>
              <a:off x="2460036" y="5900303"/>
              <a:ext cx="260280" cy="21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A7EBBE-8379-402C-BEA7-979164E08A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1036" y="5891318"/>
                <a:ext cx="277920" cy="2310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5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Mantissa (Fraction)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Note the implicit 1 in front of the M bit vector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 0b </a:t>
            </a:r>
            <a:r>
              <a:rPr lang="en-US" dirty="0">
                <a:solidFill>
                  <a:srgbClr val="00B05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011 1111 1</a:t>
            </a:r>
            <a:r>
              <a:rPr lang="en-US" dirty="0">
                <a:solidFill>
                  <a:srgbClr val="C00000"/>
                </a:solidFill>
              </a:rPr>
              <a:t>100 0000 0000 0000 0000 0000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read as  1.1</a:t>
            </a:r>
            <a:r>
              <a:rPr lang="en-US" baseline="-25000" dirty="0"/>
              <a:t>2</a:t>
            </a:r>
            <a:r>
              <a:rPr lang="en-US" dirty="0"/>
              <a:t> = 1.5</a:t>
            </a:r>
            <a:r>
              <a:rPr lang="en-US" baseline="-25000" dirty="0"/>
              <a:t>10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 0.1</a:t>
            </a:r>
            <a:r>
              <a:rPr lang="en-US" baseline="-25000" dirty="0"/>
              <a:t>2</a:t>
            </a:r>
            <a:r>
              <a:rPr lang="en-US" dirty="0"/>
              <a:t> = 0.5</a:t>
            </a:r>
            <a:r>
              <a:rPr lang="en-US" baseline="-25000" dirty="0"/>
              <a:t>10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Gives us an extra bit of </a:t>
            </a:r>
            <a:r>
              <a:rPr lang="en-US" i="1" dirty="0">
                <a:solidFill>
                  <a:srgbClr val="FF0000"/>
                </a:solidFill>
              </a:rPr>
              <a:t>precision</a:t>
            </a:r>
          </a:p>
          <a:p>
            <a:r>
              <a:rPr lang="en-US" dirty="0"/>
              <a:t>Mantissa “limits”</a:t>
            </a:r>
          </a:p>
          <a:p>
            <a:pPr lvl="1"/>
            <a:r>
              <a:rPr lang="en-US" dirty="0"/>
              <a:t>Low values near 	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= 0b0…0 are close to 2</a:t>
            </a:r>
            <a:r>
              <a:rPr lang="en-US" baseline="30000" dirty="0">
                <a:solidFill>
                  <a:srgbClr val="0070C0"/>
                </a:solidFill>
              </a:rPr>
              <a:t>Exp</a:t>
            </a:r>
          </a:p>
          <a:p>
            <a:pPr lvl="1"/>
            <a:r>
              <a:rPr lang="en-US" dirty="0"/>
              <a:t>High values near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= 0b1…1 are close to 2</a:t>
            </a:r>
            <a:r>
              <a:rPr lang="en-US" baseline="30000" dirty="0">
                <a:solidFill>
                  <a:srgbClr val="0070C0"/>
                </a:solidFill>
              </a:rPr>
              <a:t>Exp</a:t>
            </a:r>
            <a:r>
              <a:rPr lang="en-US" baseline="30000" dirty="0"/>
              <a:t>+1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18</a:t>
            </a:fld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2926080"/>
            <a:ext cx="9144000" cy="436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 algn="ctr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(-1)</a:t>
            </a:r>
            <a:r>
              <a:rPr lang="en-US" sz="32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x (1 .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x 2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–bias)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1480" y="1355642"/>
            <a:ext cx="8285041" cy="1300746"/>
            <a:chOff x="411480" y="2148554"/>
            <a:chExt cx="8285041" cy="1300746"/>
          </a:xfrm>
        </p:grpSpPr>
        <p:grpSp>
          <p:nvGrpSpPr>
            <p:cNvPr id="28" name="Group 13"/>
            <p:cNvGrpSpPr/>
            <p:nvPr/>
          </p:nvGrpSpPr>
          <p:grpSpPr>
            <a:xfrm>
              <a:off x="642259" y="2148554"/>
              <a:ext cx="8054262" cy="777526"/>
              <a:chOff x="642259" y="2148554"/>
              <a:chExt cx="8054262" cy="77752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82011" y="214855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520440" y="3288432"/>
            <a:ext cx="502920" cy="369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CC3809-2838-4C8D-88A3-8CE8BADAEE0E}"/>
                  </a:ext>
                </a:extLst>
              </p14:cNvPr>
              <p14:cNvContentPartPr/>
              <p14:nvPr/>
            </p14:nvContentPartPr>
            <p14:xfrm>
              <a:off x="979560" y="2777400"/>
              <a:ext cx="6962760" cy="306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CC3809-2838-4C8D-88A3-8CE8BADAE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200" y="2768040"/>
                <a:ext cx="6981480" cy="30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5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correct value encoded by the following floating point number?</a:t>
            </a:r>
          </a:p>
          <a:p>
            <a:pPr lvl="1"/>
            <a:r>
              <a:rPr lang="en-US" sz="2800" dirty="0"/>
              <a:t>0b  0  10000000  11000000000000000000000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http://pollev.com/wolfson</a:t>
            </a:r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+ 0.75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+ 1.5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+ 3.5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7B0A3E-4809-4762-AAD6-EF50EC0CB032}"/>
                  </a:ext>
                </a:extLst>
              </p14:cNvPr>
              <p14:cNvContentPartPr/>
              <p14:nvPr/>
            </p14:nvContentPartPr>
            <p14:xfrm>
              <a:off x="672480" y="2193840"/>
              <a:ext cx="8051760" cy="407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7B0A3E-4809-4762-AAD6-EF50EC0CB0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120" y="2184480"/>
                <a:ext cx="8070480" cy="41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D1380D-EA6E-4FB9-ABD3-DCC0E49FA7BA}"/>
                  </a:ext>
                </a:extLst>
              </p14:cNvPr>
              <p14:cNvContentPartPr/>
              <p14:nvPr/>
            </p14:nvContentPartPr>
            <p14:xfrm>
              <a:off x="7493196" y="5946383"/>
              <a:ext cx="242640" cy="28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D1380D-EA6E-4FB9-ABD3-DCC0E49FA7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4556" y="5937743"/>
                <a:ext cx="2602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C88ACA6-8C7B-4612-9779-9978CBBFFECA}"/>
                  </a:ext>
                </a:extLst>
              </p14:cNvPr>
              <p14:cNvContentPartPr/>
              <p14:nvPr/>
            </p14:nvContentPartPr>
            <p14:xfrm>
              <a:off x="6403116" y="3901943"/>
              <a:ext cx="728640" cy="340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C88ACA6-8C7B-4612-9779-9978CBBFFE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4116" y="3892943"/>
                <a:ext cx="74628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87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1b now due Friday (7/12)</a:t>
            </a:r>
          </a:p>
          <a:p>
            <a:pPr lvl="1"/>
            <a:r>
              <a:rPr lang="en-US" dirty="0"/>
              <a:t>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lab1Breflect.txt</a:t>
            </a:r>
            <a:r>
              <a:rPr lang="en-US" dirty="0">
                <a:cs typeface="Calibri" panose="020F0502020204030204" pitchFamily="34" charset="0"/>
              </a:rPr>
              <a:t> on </a:t>
            </a:r>
            <a:r>
              <a:rPr lang="en-US" dirty="0" err="1">
                <a:cs typeface="Calibri" panose="020F0502020204030204" pitchFamily="34" charset="0"/>
              </a:rPr>
              <a:t>Gradescope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en-US" dirty="0">
                <a:cs typeface="Calibri" panose="020F0502020204030204" pitchFamily="34" charset="0"/>
              </a:rPr>
              <a:t>Extra credit must be submitted separately: also 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>
                <a:cs typeface="Calibri" panose="020F0502020204030204" pitchFamily="34" charset="0"/>
              </a:rPr>
              <a:t> to “Lab 1b Extra Credit” assignment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dirty="0"/>
              <a:t>Homework 2 out now, due next Wednesday (7/17)</a:t>
            </a:r>
          </a:p>
          <a:p>
            <a:pPr lvl="1"/>
            <a:r>
              <a:rPr lang="en-US" dirty="0"/>
              <a:t>On Integers, Floating Point, and x86-64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1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Precision</a:t>
            </a:r>
            <a:r>
              <a:rPr lang="en-US" dirty="0"/>
              <a:t> is a count of the number of bits in a computer word used to represent a value</a:t>
            </a:r>
          </a:p>
          <a:p>
            <a:pPr lvl="1"/>
            <a:r>
              <a:rPr lang="en-US" dirty="0"/>
              <a:t>Capacity for accuracy</a:t>
            </a:r>
          </a:p>
          <a:p>
            <a:r>
              <a:rPr lang="en-US" dirty="0">
                <a:solidFill>
                  <a:srgbClr val="FF0000"/>
                </a:solidFill>
              </a:rPr>
              <a:t>Accuracy </a:t>
            </a:r>
            <a:r>
              <a:rPr lang="en-US" dirty="0"/>
              <a:t>is a measure of the difference between the </a:t>
            </a:r>
            <a:r>
              <a:rPr lang="en-US" i="1" dirty="0"/>
              <a:t>actual value of a number</a:t>
            </a:r>
            <a:r>
              <a:rPr lang="en-US" dirty="0"/>
              <a:t> and its computer representation</a:t>
            </a:r>
          </a:p>
          <a:p>
            <a:pPr lvl="1">
              <a:spcBef>
                <a:spcPts val="3000"/>
              </a:spcBef>
            </a:pPr>
            <a:r>
              <a:rPr lang="en-US" i="1" dirty="0"/>
              <a:t>High precision permits high accuracy but doesn’t guarantee it.  It is possible to have high precision but low accuracy.</a:t>
            </a:r>
          </a:p>
          <a:p>
            <a:pPr lvl="1"/>
            <a:r>
              <a:rPr lang="en-US" b="1" dirty="0"/>
              <a:t>Example:</a:t>
            </a:r>
            <a:r>
              <a:rPr lang="en-US" i="1" dirty="0"/>
              <a:t>  </a:t>
            </a:r>
            <a:r>
              <a:rPr lang="en-US" dirty="0">
                <a:latin typeface="Courier New" charset="0"/>
              </a:rPr>
              <a:t>float pi = 3.14;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pi</a:t>
            </a:r>
            <a:r>
              <a:rPr lang="en-US" dirty="0"/>
              <a:t> will be represented using all 24 bits of the mantissa (highly precise), but is only an approximation (not accurate)</a:t>
            </a:r>
            <a:endParaRPr lang="en-US" dirty="0">
              <a:latin typeface="Courier New" charset="0"/>
            </a:endParaRPr>
          </a:p>
          <a:p>
            <a:endParaRPr lang="en-US" i="1" dirty="0"/>
          </a:p>
          <a:p>
            <a:pPr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Need Greater Precision?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Double Precision</a:t>
            </a:r>
            <a:r>
              <a:rPr lang="en-US" dirty="0">
                <a:cs typeface="Calibri" panose="020F0502020204030204" pitchFamily="34" charset="0"/>
              </a:rPr>
              <a:t> (vs. Single Precision) in 64 bits</a:t>
            </a: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C variable declared as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Exponent bias is now 2</a:t>
            </a:r>
            <a:r>
              <a:rPr lang="en-US" sz="2400" baseline="30000" dirty="0">
                <a:cs typeface="Calibri" panose="020F0502020204030204" pitchFamily="34" charset="0"/>
              </a:rPr>
              <a:t>10</a:t>
            </a:r>
            <a:r>
              <a:rPr lang="en-US" dirty="0">
                <a:cs typeface="Calibri" panose="020F0502020204030204" pitchFamily="34" charset="0"/>
              </a:rPr>
              <a:t>–1</a:t>
            </a:r>
            <a:r>
              <a:rPr lang="en-US" sz="2400" dirty="0">
                <a:cs typeface="Calibri" panose="020F0502020204030204" pitchFamily="34" charset="0"/>
              </a:rPr>
              <a:t> = 1023</a:t>
            </a:r>
          </a:p>
          <a:p>
            <a:pPr lvl="1"/>
            <a:r>
              <a:rPr lang="en-US" sz="2400" b="1" dirty="0">
                <a:cs typeface="Calibri" panose="020F0502020204030204" pitchFamily="34" charset="0"/>
              </a:rPr>
              <a:t>Advantages:</a:t>
            </a:r>
            <a:r>
              <a:rPr lang="en-US" sz="2400" dirty="0">
                <a:cs typeface="Calibri" panose="020F0502020204030204" pitchFamily="34" charset="0"/>
              </a:rPr>
              <a:t> 	greater precision (larger mantissa), </a:t>
            </a:r>
            <a:br>
              <a:rPr lang="en-US" sz="2400" dirty="0">
                <a:cs typeface="Calibri" panose="020F0502020204030204" pitchFamily="34" charset="0"/>
              </a:rPr>
            </a:br>
            <a:r>
              <a:rPr lang="en-US" sz="2400" dirty="0">
                <a:cs typeface="Calibri" panose="020F0502020204030204" pitchFamily="34" charset="0"/>
              </a:rPr>
              <a:t>			greater range (larger exponent)</a:t>
            </a:r>
          </a:p>
          <a:p>
            <a:pPr lvl="1"/>
            <a:r>
              <a:rPr lang="en-US" b="1" dirty="0">
                <a:cs typeface="Calibri" panose="020F0502020204030204" pitchFamily="34" charset="0"/>
              </a:rPr>
              <a:t>Disadvantages:</a:t>
            </a:r>
            <a:r>
              <a:rPr lang="en-US" dirty="0">
                <a:cs typeface="Calibri" panose="020F0502020204030204" pitchFamily="34" charset="0"/>
              </a:rPr>
              <a:t>	more bits used,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			slower to manipulate</a:t>
            </a:r>
            <a:endParaRPr lang="en-US" sz="2400" dirty="0">
              <a:cs typeface="Calibri" panose="020F0502020204030204" pitchFamily="34" charset="0"/>
            </a:endParaRPr>
          </a:p>
          <a:p>
            <a:pPr lvl="1"/>
            <a:endParaRPr lang="en-US" sz="2400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6032" y="2011680"/>
            <a:ext cx="8631936" cy="1502231"/>
            <a:chOff x="274320" y="2011680"/>
            <a:chExt cx="8631936" cy="1502231"/>
          </a:xfrm>
        </p:grpSpPr>
        <p:grpSp>
          <p:nvGrpSpPr>
            <p:cNvPr id="27" name="Group 13"/>
            <p:cNvGrpSpPr/>
            <p:nvPr/>
          </p:nvGrpSpPr>
          <p:grpSpPr>
            <a:xfrm>
              <a:off x="548640" y="2011680"/>
              <a:ext cx="8077413" cy="770712"/>
              <a:chOff x="642259" y="2155368"/>
              <a:chExt cx="8077413" cy="770712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FFC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161288" y="2468880"/>
                  <a:ext cx="271576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 </a:t>
                  </a:r>
                  <a:r>
                    <a:rPr lang="en-US" sz="2800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(11)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77056" y="2468880"/>
                  <a:ext cx="4937760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 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(20 of 52)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63 62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19272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52 51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275320" y="2161902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</p:grpSp>
        <p:grpSp>
          <p:nvGrpSpPr>
            <p:cNvPr id="35" name="Group 13"/>
            <p:cNvGrpSpPr/>
            <p:nvPr/>
          </p:nvGrpSpPr>
          <p:grpSpPr>
            <a:xfrm>
              <a:off x="548640" y="2743200"/>
              <a:ext cx="8059478" cy="770711"/>
              <a:chOff x="642259" y="2155369"/>
              <a:chExt cx="8059478" cy="77071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33699" y="2468880"/>
                <a:ext cx="7900416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(32 of 52)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2259" y="2155369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387227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8540496" y="256032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74320" y="329184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E3AD29-CA65-43CB-A0C3-A2D8CC9E3608}"/>
                  </a:ext>
                </a:extLst>
              </p14:cNvPr>
              <p14:cNvContentPartPr/>
              <p14:nvPr/>
            </p14:nvContentPartPr>
            <p14:xfrm>
              <a:off x="3646800" y="4363560"/>
              <a:ext cx="1911240" cy="49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E3AD29-CA65-43CB-A0C3-A2D8CC9E36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7440" y="4354200"/>
                <a:ext cx="192996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9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Representing Very Small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But wait… what happened to zero?</a:t>
            </a:r>
          </a:p>
          <a:p>
            <a:pPr lvl="1"/>
            <a:r>
              <a:rPr lang="en-US" dirty="0"/>
              <a:t>Using standard encoding 0x00000000 =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Special case:</a:t>
            </a:r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M </a:t>
            </a:r>
            <a:r>
              <a:rPr lang="en-US" dirty="0"/>
              <a:t>all zeros = 0</a:t>
            </a:r>
          </a:p>
          <a:p>
            <a:pPr lvl="2"/>
            <a:r>
              <a:rPr lang="en-US" dirty="0"/>
              <a:t>Two zeros!  But at least 0x00000000 = 0 like integers</a:t>
            </a:r>
          </a:p>
          <a:p>
            <a:pPr lvl="2"/>
            <a:endParaRPr lang="en-US" dirty="0"/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/>
              <a:t>New numbers closest to 0: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a = 1.</a:t>
            </a:r>
            <a:r>
              <a:rPr lang="en-US" dirty="0">
                <a:solidFill>
                  <a:srgbClr val="C00000"/>
                </a:solidFill>
              </a:rPr>
              <a:t>0…0</a:t>
            </a:r>
            <a:r>
              <a:rPr lang="en-US" baseline="-25000" dirty="0"/>
              <a:t>2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0070C0"/>
                </a:solidFill>
              </a:rPr>
              <a:t>-126</a:t>
            </a:r>
            <a:r>
              <a:rPr lang="en-US" dirty="0"/>
              <a:t> = 2</a:t>
            </a:r>
            <a:r>
              <a:rPr lang="en-US" baseline="30000" dirty="0"/>
              <a:t>-126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b = 1.</a:t>
            </a:r>
            <a:r>
              <a:rPr lang="en-US" dirty="0">
                <a:solidFill>
                  <a:srgbClr val="C00000"/>
                </a:solidFill>
              </a:rPr>
              <a:t>0…01</a:t>
            </a:r>
            <a:r>
              <a:rPr lang="en-US" baseline="-25000" dirty="0"/>
              <a:t>2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0070C0"/>
                </a:solidFill>
              </a:rPr>
              <a:t>-126</a:t>
            </a:r>
            <a:r>
              <a:rPr lang="en-US" dirty="0"/>
              <a:t> = 2</a:t>
            </a:r>
            <a:r>
              <a:rPr lang="en-US" baseline="30000" dirty="0"/>
              <a:t>-126 </a:t>
            </a:r>
            <a:r>
              <a:rPr lang="en-US" dirty="0"/>
              <a:t>+ 2</a:t>
            </a:r>
            <a:r>
              <a:rPr lang="en-US" baseline="30000" dirty="0"/>
              <a:t>-149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Normalization and implicit 1 are to blame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/>
              <a:t>Special case: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 </a:t>
            </a:r>
            <a:r>
              <a:rPr lang="en-US" dirty="0"/>
              <a:t>= 0, </a:t>
            </a:r>
            <a:r>
              <a:rPr lang="en-US" dirty="0">
                <a:solidFill>
                  <a:srgbClr val="C00000"/>
                </a:solidFill>
              </a:rPr>
              <a:t>M </a:t>
            </a:r>
            <a:r>
              <a:rPr lang="en-US" dirty="0"/>
              <a:t>≠ 0 are </a:t>
            </a:r>
            <a:r>
              <a:rPr lang="en-US" dirty="0" err="1">
                <a:solidFill>
                  <a:srgbClr val="FF0000"/>
                </a:solidFill>
              </a:rPr>
              <a:t>denormalized</a:t>
            </a:r>
            <a:r>
              <a:rPr lang="en-US" dirty="0">
                <a:solidFill>
                  <a:srgbClr val="FF0000"/>
                </a:solidFill>
              </a:rPr>
              <a:t> numbers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tabLst>
                <a:tab pos="2514600" algn="l"/>
                <a:tab pos="7035800" algn="l"/>
              </a:tabLst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12080" y="3474720"/>
            <a:ext cx="3679142" cy="1364424"/>
            <a:chOff x="5394960" y="3585405"/>
            <a:chExt cx="3679142" cy="1364424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6101244" y="4217988"/>
              <a:ext cx="369299" cy="152400"/>
              <a:chOff x="1968" y="3417"/>
              <a:chExt cx="240" cy="96"/>
            </a:xfrm>
          </p:grpSpPr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7800019" y="4217988"/>
              <a:ext cx="369299" cy="152400"/>
              <a:chOff x="3072" y="3417"/>
              <a:chExt cx="240" cy="96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544403" y="4217988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7726160" y="421799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7652307" y="421799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5394960" y="4008441"/>
              <a:ext cx="3679142" cy="804863"/>
              <a:chOff x="1413" y="3621"/>
              <a:chExt cx="2391" cy="507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3371" y="3621"/>
                <a:ext cx="433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+∞</a:t>
                </a: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1413" y="3627"/>
                <a:ext cx="38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-∞</a:t>
                </a:r>
              </a:p>
            </p:txBody>
          </p:sp>
        </p:grpSp>
        <p:grpSp>
          <p:nvGrpSpPr>
            <p:cNvPr id="24" name="Group 37"/>
            <p:cNvGrpSpPr>
              <a:grpSpLocks/>
            </p:cNvGrpSpPr>
            <p:nvPr/>
          </p:nvGrpSpPr>
          <p:grpSpPr bwMode="auto">
            <a:xfrm>
              <a:off x="6618263" y="3657600"/>
              <a:ext cx="1020189" cy="866775"/>
              <a:chOff x="2208" y="3160"/>
              <a:chExt cx="663" cy="546"/>
            </a:xfrm>
          </p:grpSpPr>
          <p:sp>
            <p:nvSpPr>
              <p:cNvPr id="25" name="Line 39"/>
              <p:cNvSpPr>
                <a:spLocks noChangeShapeType="1"/>
              </p:cNvSpPr>
              <p:nvPr/>
            </p:nvSpPr>
            <p:spPr bwMode="auto">
              <a:xfrm>
                <a:off x="220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2230" y="3160"/>
                <a:ext cx="641" cy="538"/>
                <a:chOff x="2230" y="3160"/>
                <a:chExt cx="641" cy="538"/>
              </a:xfrm>
            </p:grpSpPr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2592" y="3407"/>
                  <a:ext cx="238" cy="29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230" y="3160"/>
                  <a:ext cx="641" cy="2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40000"/>
                    </a:spcBef>
                  </a:pPr>
                  <a:r>
                    <a:rPr lang="en-US" sz="28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Gaps!</a:t>
                  </a:r>
                </a:p>
              </p:txBody>
            </p:sp>
          </p:grpSp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2256" y="3415"/>
                <a:ext cx="238" cy="2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>
              <a:off x="6910252" y="3981993"/>
              <a:ext cx="108857" cy="2721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236826" y="3981989"/>
              <a:ext cx="141511" cy="2721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481432" y="4410073"/>
              <a:ext cx="332369" cy="539756"/>
              <a:chOff x="7486122" y="4445004"/>
              <a:chExt cx="332369" cy="539756"/>
            </a:xfrm>
          </p:grpSpPr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486122" y="4614872"/>
                <a:ext cx="332369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1440" tIns="0" rIns="9144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7652307" y="4445004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7552282" y="3585405"/>
              <a:ext cx="346570" cy="586550"/>
              <a:chOff x="7552282" y="3585405"/>
              <a:chExt cx="346570" cy="586550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552282" y="3585405"/>
                <a:ext cx="34657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7725567" y="3927471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7F1304-24F9-4748-B027-F48E3FB09A86}"/>
                  </a:ext>
                </a:extLst>
              </p14:cNvPr>
              <p14:cNvContentPartPr/>
              <p14:nvPr/>
            </p14:nvContentPartPr>
            <p14:xfrm>
              <a:off x="6244200" y="1605240"/>
              <a:ext cx="1294560" cy="59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7F1304-24F9-4748-B027-F48E3FB09A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840" y="1595880"/>
                <a:ext cx="1313280" cy="6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Denorm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err="1"/>
              <a:t>Denormalized</a:t>
            </a:r>
            <a:r>
              <a:rPr lang="en-US" dirty="0"/>
              <a:t> numbers</a:t>
            </a:r>
          </a:p>
          <a:p>
            <a:pPr lvl="1"/>
            <a:r>
              <a:rPr lang="en-US" dirty="0"/>
              <a:t>No leading 1</a:t>
            </a:r>
          </a:p>
          <a:p>
            <a:pPr lvl="1"/>
            <a:r>
              <a:rPr lang="en-US" dirty="0"/>
              <a:t>Uses implicit exponent of –126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even though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0x00</a:t>
            </a:r>
          </a:p>
          <a:p>
            <a:pPr lvl="1"/>
            <a:endParaRPr lang="en-US" dirty="0"/>
          </a:p>
          <a:p>
            <a:r>
              <a:rPr lang="en-US" dirty="0" err="1"/>
              <a:t>Denormalized</a:t>
            </a:r>
            <a:r>
              <a:rPr lang="en-US" dirty="0"/>
              <a:t> numbers close the gap between zero and the smallest normalized number</a:t>
            </a:r>
          </a:p>
          <a:p>
            <a:pPr lvl="1"/>
            <a:r>
              <a:rPr lang="en-US" dirty="0"/>
              <a:t>Smallest norm: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1.</a:t>
            </a:r>
            <a:r>
              <a:rPr lang="en-US" dirty="0">
                <a:solidFill>
                  <a:srgbClr val="C00000"/>
                </a:solidFill>
              </a:rPr>
              <a:t>0…0</a:t>
            </a:r>
            <a:r>
              <a:rPr lang="en-US" baseline="-25000" dirty="0"/>
              <a:t>two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0070C0"/>
                </a:solidFill>
              </a:rPr>
              <a:t>-126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2</a:t>
            </a:r>
            <a:r>
              <a:rPr lang="en-US" baseline="30000" dirty="0"/>
              <a:t>-126</a:t>
            </a:r>
          </a:p>
          <a:p>
            <a:pPr lvl="1"/>
            <a:r>
              <a:rPr lang="en-US" dirty="0"/>
              <a:t>Smallest </a:t>
            </a:r>
            <a:r>
              <a:rPr lang="en-US" dirty="0" err="1"/>
              <a:t>denorm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</a:t>
            </a:r>
            <a:r>
              <a:rPr lang="en-US" dirty="0">
                <a:solidFill>
                  <a:srgbClr val="C00000"/>
                </a:solidFill>
              </a:rPr>
              <a:t>0…01</a:t>
            </a:r>
            <a:r>
              <a:rPr lang="en-US" baseline="-25000" dirty="0"/>
              <a:t>two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FF0000"/>
                </a:solidFill>
              </a:rPr>
              <a:t>-126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2</a:t>
            </a:r>
            <a:r>
              <a:rPr lang="en-US" baseline="30000" dirty="0"/>
              <a:t>-149</a:t>
            </a:r>
          </a:p>
          <a:p>
            <a:pPr lvl="2"/>
            <a:r>
              <a:rPr lang="en-US" dirty="0"/>
              <a:t>There is still a gap between zero and the smallest </a:t>
            </a:r>
            <a:r>
              <a:rPr lang="en-US" dirty="0" err="1"/>
              <a:t>denormalized</a:t>
            </a:r>
            <a:r>
              <a:rPr lang="en-US" dirty="0"/>
              <a:t> number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37109" y="3913794"/>
            <a:ext cx="1997291" cy="707886"/>
            <a:chOff x="6972535" y="5834744"/>
            <a:chExt cx="1997291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598226" y="583474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much</a:t>
              </a:r>
              <a:b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closer to 0</a:t>
              </a:r>
            </a:p>
          </p:txBody>
        </p: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6972535" y="6188687"/>
              <a:ext cx="625691" cy="279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53913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tabLst>
                <a:tab pos="2514600" algn="l"/>
                <a:tab pos="7035800" algn="l"/>
              </a:tabLst>
            </a:pP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0xFF,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= 0:  </a:t>
            </a:r>
            <a:r>
              <a:rPr lang="en-US" dirty="0">
                <a:solidFill>
                  <a:srgbClr val="FF0000"/>
                </a:solidFill>
              </a:rPr>
              <a:t>± 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/>
              <a:t>e.g.</a:t>
            </a:r>
            <a:r>
              <a:rPr lang="en-US" dirty="0"/>
              <a:t> division by 0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Still work in comparisons!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0xFF,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≠ 0:  Not a Number (</a:t>
            </a:r>
            <a:r>
              <a:rPr lang="en-US" dirty="0" err="1">
                <a:solidFill>
                  <a:srgbClr val="FF0000"/>
                </a:solidFill>
              </a:rPr>
              <a:t>NaN</a:t>
            </a:r>
            <a:r>
              <a:rPr lang="en-US" dirty="0"/>
              <a:t>)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/>
              <a:t>e.g.</a:t>
            </a:r>
            <a:r>
              <a:rPr lang="en-US" dirty="0"/>
              <a:t> square root of negative number, 0/0, ∞–∞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err="1"/>
              <a:t>NaN</a:t>
            </a:r>
            <a:r>
              <a:rPr lang="en-US" dirty="0"/>
              <a:t> propagates through computations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Value of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can be useful in debugging</a:t>
            </a:r>
          </a:p>
          <a:p>
            <a:r>
              <a:rPr lang="en-US" dirty="0"/>
              <a:t>New largest value (besides ∞)?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0xFF has now been taken!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0xFE has largest:  1.1…1</a:t>
            </a:r>
            <a:r>
              <a:rPr lang="en-US" baseline="-25000" dirty="0"/>
              <a:t>2</a:t>
            </a:r>
            <a:r>
              <a:rPr lang="en-US" dirty="0"/>
              <a:t>×2</a:t>
            </a:r>
            <a:r>
              <a:rPr lang="en-US" baseline="30000" dirty="0"/>
              <a:t>127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– 2</a:t>
            </a:r>
            <a:r>
              <a:rPr lang="en-US" baseline="30000" dirty="0"/>
              <a:t>104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Floating Point Encoding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59737"/>
              </p:ext>
            </p:extLst>
          </p:nvPr>
        </p:nvGraphicFramePr>
        <p:xfrm>
          <a:off x="1515702" y="1849131"/>
          <a:ext cx="685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25</a:t>
            </a:fld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7AB051C-F58C-C449-ADF3-18E817D15B29}"/>
              </a:ext>
            </a:extLst>
          </p:cNvPr>
          <p:cNvSpPr/>
          <p:nvPr/>
        </p:nvSpPr>
        <p:spPr bwMode="auto">
          <a:xfrm>
            <a:off x="1180189" y="2302386"/>
            <a:ext cx="220257" cy="847656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1898A-ADF4-4E42-96A4-D91AF4E97704}"/>
              </a:ext>
            </a:extLst>
          </p:cNvPr>
          <p:cNvSpPr txBox="1"/>
          <p:nvPr/>
        </p:nvSpPr>
        <p:spPr>
          <a:xfrm>
            <a:off x="205755" y="2464604"/>
            <a:ext cx="9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smallest E</a:t>
            </a:r>
            <a:br>
              <a:rPr lang="en-US" sz="1400" dirty="0">
                <a:latin typeface="Calibri" pitchFamily="34" charset="0"/>
              </a:rPr>
            </a:br>
            <a:r>
              <a:rPr lang="en-US" sz="1400" dirty="0">
                <a:latin typeface="Calibri" pitchFamily="34" charset="0"/>
              </a:rPr>
              <a:t>(all zeroes)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D66BA75-AB7A-CB42-8F46-9D1FE83B2F20}"/>
              </a:ext>
            </a:extLst>
          </p:cNvPr>
          <p:cNvSpPr/>
          <p:nvPr/>
        </p:nvSpPr>
        <p:spPr bwMode="auto">
          <a:xfrm>
            <a:off x="1180189" y="3707959"/>
            <a:ext cx="220257" cy="847656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330C6-FFD6-6648-92A4-D75B4109916A}"/>
              </a:ext>
            </a:extLst>
          </p:cNvPr>
          <p:cNvSpPr txBox="1"/>
          <p:nvPr/>
        </p:nvSpPr>
        <p:spPr>
          <a:xfrm>
            <a:off x="266412" y="3870177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largest E</a:t>
            </a:r>
            <a:br>
              <a:rPr lang="en-US" sz="1400" dirty="0">
                <a:latin typeface="Calibri" pitchFamily="34" charset="0"/>
              </a:rPr>
            </a:br>
            <a:r>
              <a:rPr lang="en-US" sz="1400" dirty="0">
                <a:latin typeface="Calibri" pitchFamily="34" charset="0"/>
              </a:rPr>
              <a:t>(all ones)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F57E0-5878-9048-8E52-7B6F3B36434A}"/>
              </a:ext>
            </a:extLst>
          </p:cNvPr>
          <p:cNvSpPr txBox="1"/>
          <p:nvPr/>
        </p:nvSpPr>
        <p:spPr>
          <a:xfrm>
            <a:off x="205755" y="3298352"/>
            <a:ext cx="1297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296414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00170" cy="4972050"/>
          </a:xfrm>
        </p:spPr>
        <p:txBody>
          <a:bodyPr/>
          <a:lstStyle/>
          <a:p>
            <a:r>
              <a:rPr lang="en-US" dirty="0"/>
              <a:t>Floating point approximates real numbers: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Handles large numbers, small numbers, special numbers</a:t>
            </a:r>
          </a:p>
          <a:p>
            <a:pPr lvl="1"/>
            <a:r>
              <a:rPr lang="en-US" dirty="0"/>
              <a:t>Exponent in biased notation (bias = 2</a:t>
            </a:r>
            <a:r>
              <a:rPr lang="en-US" baseline="30000" dirty="0"/>
              <a:t>w-1</a:t>
            </a:r>
            <a:r>
              <a:rPr lang="en-US" dirty="0"/>
              <a:t>–1) (if E=8, bias is 127)</a:t>
            </a:r>
          </a:p>
          <a:p>
            <a:pPr lvl="2"/>
            <a:r>
              <a:rPr lang="en-US" dirty="0"/>
              <a:t>Outside of representable exponents is </a:t>
            </a:r>
            <a:r>
              <a:rPr lang="en-US" i="1" dirty="0"/>
              <a:t>overflow</a:t>
            </a:r>
            <a:r>
              <a:rPr lang="en-US" dirty="0"/>
              <a:t> and </a:t>
            </a:r>
            <a:r>
              <a:rPr lang="en-US" i="1" dirty="0"/>
              <a:t>underflow</a:t>
            </a:r>
          </a:p>
          <a:p>
            <a:pPr lvl="1"/>
            <a:r>
              <a:rPr lang="en-US" dirty="0"/>
              <a:t>Mantissa approximates fractional portion of binary point</a:t>
            </a:r>
          </a:p>
          <a:p>
            <a:pPr lvl="2"/>
            <a:r>
              <a:rPr lang="en-US" dirty="0"/>
              <a:t>Implicit leading 1 (normalized) except in special cases</a:t>
            </a:r>
          </a:p>
          <a:p>
            <a:pPr lvl="2"/>
            <a:r>
              <a:rPr lang="en-US" dirty="0"/>
              <a:t>Exceeding length causes </a:t>
            </a:r>
            <a:r>
              <a:rPr lang="en-US" i="1" dirty="0"/>
              <a:t>rounding</a:t>
            </a:r>
          </a:p>
          <a:p>
            <a:pPr lvl="2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548640" y="1737360"/>
            <a:ext cx="8054262" cy="770712"/>
            <a:chOff x="642259" y="2155368"/>
            <a:chExt cx="8054262" cy="770712"/>
          </a:xfrm>
        </p:grpSpPr>
        <p:grpSp>
          <p:nvGrpSpPr>
            <p:cNvPr id="6" name="Group 31"/>
            <p:cNvGrpSpPr/>
            <p:nvPr/>
          </p:nvGrpSpPr>
          <p:grpSpPr>
            <a:xfrm>
              <a:off x="731520" y="2468880"/>
              <a:ext cx="7900416" cy="457200"/>
              <a:chOff x="914400" y="2468880"/>
              <a:chExt cx="7900416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00" y="2468880"/>
                <a:ext cx="246888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61288" y="2468880"/>
                <a:ext cx="197510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:r>
                  <a:rPr lang="en-US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(8)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36392" y="2468880"/>
                <a:ext cx="567842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(23)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2259" y="2155369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31 30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1" y="2155368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23 22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11" y="216190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3953"/>
              </p:ext>
            </p:extLst>
          </p:nvPr>
        </p:nvGraphicFramePr>
        <p:xfrm>
          <a:off x="1828800" y="5120640"/>
          <a:ext cx="54864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84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  <a:p>
            <a:r>
              <a:rPr lang="en-US" dirty="0"/>
              <a:t>IEEE floating-point standard</a:t>
            </a:r>
          </a:p>
          <a:p>
            <a:r>
              <a:rPr lang="en-US" b="1" dirty="0">
                <a:solidFill>
                  <a:srgbClr val="4B2A85"/>
                </a:solidFill>
              </a:rPr>
              <a:t>Floating-point operations and rounding</a:t>
            </a:r>
          </a:p>
          <a:p>
            <a:r>
              <a:rPr lang="en-US" dirty="0"/>
              <a:t>Floating-point in C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5772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ranges are NOT representable?</a:t>
            </a:r>
          </a:p>
          <a:p>
            <a:pPr lvl="1"/>
            <a:r>
              <a:rPr lang="en-US" dirty="0"/>
              <a:t>Between largest norm and infinity</a:t>
            </a:r>
          </a:p>
          <a:p>
            <a:pPr lvl="1"/>
            <a:r>
              <a:rPr lang="en-US" dirty="0"/>
              <a:t>Between zero and smallest </a:t>
            </a:r>
            <a:r>
              <a:rPr lang="en-US" dirty="0" err="1"/>
              <a:t>denorm</a:t>
            </a:r>
            <a:endParaRPr lang="en-US" dirty="0"/>
          </a:p>
          <a:p>
            <a:pPr lvl="1"/>
            <a:r>
              <a:rPr lang="en-US" dirty="0"/>
              <a:t>Between norm numbers?</a:t>
            </a:r>
          </a:p>
          <a:p>
            <a:r>
              <a:rPr lang="en-US" dirty="0"/>
              <a:t>Given a FP number, what’s the bit pattern of the next largest representable number?</a:t>
            </a:r>
          </a:p>
          <a:p>
            <a:pPr lvl="1"/>
            <a:r>
              <a:rPr lang="en-US" dirty="0"/>
              <a:t>What is this “step” when </a:t>
            </a:r>
            <a:r>
              <a:rPr lang="en-US" dirty="0" err="1">
                <a:solidFill>
                  <a:srgbClr val="0070C0"/>
                </a:solidFill>
              </a:rPr>
              <a:t>Exp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0?</a:t>
            </a:r>
          </a:p>
          <a:p>
            <a:pPr lvl="1"/>
            <a:r>
              <a:rPr lang="en-US" dirty="0"/>
              <a:t>What is this “step” when </a:t>
            </a:r>
            <a:r>
              <a:rPr lang="en-US" dirty="0" err="1">
                <a:solidFill>
                  <a:srgbClr val="0070C0"/>
                </a:solidFill>
              </a:rPr>
              <a:t>Exp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100?</a:t>
            </a:r>
          </a:p>
          <a:p>
            <a:r>
              <a:rPr lang="en-US" dirty="0"/>
              <a:t>Distribution of values is denser toward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14400" y="5669280"/>
          <a:ext cx="7315200" cy="9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Worksheet" r:id="rId5" imgW="8448581" imgH="1057480" progId="Excel.Sheet.8">
                  <p:embed/>
                </p:oleObj>
              </mc:Choice>
              <mc:Fallback>
                <p:oleObj name="Worksheet" r:id="rId5" imgW="8448581" imgH="1057480" progId="Excel.Sheet.8">
                  <p:embed/>
                  <p:pic>
                    <p:nvPicPr>
                      <p:cNvPr id="5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69280"/>
                        <a:ext cx="7315200" cy="9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3560" y="1862878"/>
            <a:ext cx="347472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Overflow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en-US" sz="2400" b="0" dirty="0" err="1">
                <a:solidFill>
                  <a:srgbClr val="FF0000"/>
                </a:solidFill>
                <a:latin typeface="Calibri" pitchFamily="34" charset="0"/>
              </a:rPr>
              <a:t>Exp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too large)</a:t>
            </a:r>
          </a:p>
          <a:p>
            <a:pPr>
              <a:spcBef>
                <a:spcPts val="576"/>
              </a:spcBef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Underflow 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400" b="0" dirty="0" err="1">
                <a:solidFill>
                  <a:srgbClr val="FF0000"/>
                </a:solidFill>
                <a:latin typeface="Calibri" pitchFamily="34" charset="0"/>
              </a:rPr>
              <a:t>Exp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too small)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576"/>
              </a:spcBef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Rounding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279080" y="5412240"/>
              <a:ext cx="7507800" cy="581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800" y="5402880"/>
                <a:ext cx="752688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5545200" y="3617280"/>
              <a:ext cx="3385440" cy="1282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36920" y="3609360"/>
                <a:ext cx="340020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1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IEEE 754 standard actually specifies different rounding modes: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Round to nearest, ties to nearest even digit</a:t>
                </a:r>
              </a:p>
              <a:p>
                <a:pPr lvl="1"/>
                <a:r>
                  <a:rPr lang="en-US" dirty="0"/>
                  <a:t>Round toward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(round up)</a:t>
                </a:r>
              </a:p>
              <a:p>
                <a:pPr lvl="1"/>
                <a:r>
                  <a:rPr lang="en-US" dirty="0"/>
                  <a:t>Round toward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(round down)</a:t>
                </a:r>
              </a:p>
              <a:p>
                <a:pPr lvl="1"/>
                <a:r>
                  <a:rPr lang="en-US" dirty="0"/>
                  <a:t>Round toward 0 (truncation)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Tiny 8-bit example:</a:t>
                </a:r>
              </a:p>
              <a:p>
                <a:pPr lvl="1"/>
                <a:r>
                  <a:rPr lang="en-US" dirty="0"/>
                  <a:t>Man = 1.001 01 rounded to M = 0b001</a:t>
                </a:r>
              </a:p>
              <a:p>
                <a:pPr lvl="1"/>
                <a:r>
                  <a:rPr lang="en-US" dirty="0"/>
                  <a:t>Man = 1.001 11 rounded to M = 0b010</a:t>
                </a:r>
              </a:p>
              <a:p>
                <a:pPr lvl="1"/>
                <a:r>
                  <a:rPr lang="en-US" dirty="0"/>
                  <a:t>Man = 1.001 10 rounded to M = 0b010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303" t="-1018" b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09360" y="4480560"/>
            <a:ext cx="2692400" cy="817265"/>
            <a:chOff x="2717800" y="1549400"/>
            <a:chExt cx="2692400" cy="817265"/>
          </a:xfrm>
        </p:grpSpPr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0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5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6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6D1B77-99AB-4E50-A12D-398877A61F17}"/>
                  </a:ext>
                </a:extLst>
              </p14:cNvPr>
              <p14:cNvContentPartPr/>
              <p14:nvPr/>
            </p14:nvContentPartPr>
            <p14:xfrm>
              <a:off x="2895954" y="4914629"/>
              <a:ext cx="207360" cy="95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6D1B77-99AB-4E50-A12D-398877A61F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87314" y="4905989"/>
                <a:ext cx="225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F5980AE-CB0C-425F-B655-99544FD3089A}"/>
                  </a:ext>
                </a:extLst>
              </p14:cNvPr>
              <p14:cNvContentPartPr/>
              <p14:nvPr/>
            </p14:nvContentPartPr>
            <p14:xfrm>
              <a:off x="3181074" y="4876469"/>
              <a:ext cx="72360" cy="99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F5980AE-CB0C-425F-B655-99544FD308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2434" y="4867469"/>
                <a:ext cx="90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157A549-E8F9-4304-AC0D-4BD5634D1DE9}"/>
                  </a:ext>
                </a:extLst>
              </p14:cNvPr>
              <p14:cNvContentPartPr/>
              <p14:nvPr/>
            </p14:nvContentPartPr>
            <p14:xfrm>
              <a:off x="3323994" y="4858829"/>
              <a:ext cx="166320" cy="151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157A549-E8F9-4304-AC0D-4BD5634D1D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15354" y="4850168"/>
                <a:ext cx="183960" cy="168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9B06ED2-AB4B-4F5F-8601-D7003B00EEE1}"/>
                  </a:ext>
                </a:extLst>
              </p14:cNvPr>
              <p14:cNvContentPartPr/>
              <p14:nvPr/>
            </p14:nvContentPartPr>
            <p14:xfrm>
              <a:off x="2824674" y="5340149"/>
              <a:ext cx="166680" cy="94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9B06ED2-AB4B-4F5F-8601-D7003B00EE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6034" y="5331509"/>
                <a:ext cx="1843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D562432-F489-408B-A091-A56D02A0AA51}"/>
                  </a:ext>
                </a:extLst>
              </p14:cNvPr>
              <p14:cNvContentPartPr/>
              <p14:nvPr/>
            </p14:nvContentPartPr>
            <p14:xfrm>
              <a:off x="3094674" y="5310269"/>
              <a:ext cx="74160" cy="108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D562432-F489-408B-A091-A56D02A0AA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86034" y="5301269"/>
                <a:ext cx="918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205DB4-F856-43F7-9A16-8BA66DB1FAB9}"/>
                  </a:ext>
                </a:extLst>
              </p14:cNvPr>
              <p14:cNvContentPartPr/>
              <p14:nvPr/>
            </p14:nvContentPartPr>
            <p14:xfrm>
              <a:off x="3231834" y="5286869"/>
              <a:ext cx="182520" cy="155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205DB4-F856-43F7-9A16-8BA66DB1FA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3177" y="5277869"/>
                <a:ext cx="200195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6A295C-9C75-4E25-BE7E-46E1F656645D}"/>
                  </a:ext>
                </a:extLst>
              </p14:cNvPr>
              <p14:cNvContentPartPr/>
              <p14:nvPr/>
            </p14:nvContentPartPr>
            <p14:xfrm>
              <a:off x="2783994" y="5820389"/>
              <a:ext cx="241200" cy="65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6A295C-9C75-4E25-BE7E-46E1F656645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74994" y="5811749"/>
                <a:ext cx="258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28644A-4AFF-4DBA-936E-C570A9C80152}"/>
                  </a:ext>
                </a:extLst>
              </p14:cNvPr>
              <p14:cNvContentPartPr/>
              <p14:nvPr/>
            </p14:nvContentPartPr>
            <p14:xfrm>
              <a:off x="3355674" y="5766749"/>
              <a:ext cx="191880" cy="168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28644A-4AFF-4DBA-936E-C570A9C801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47034" y="5758109"/>
                <a:ext cx="209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7FB579-7A43-4D57-A140-A1DDECA1095E}"/>
                  </a:ext>
                </a:extLst>
              </p14:cNvPr>
              <p14:cNvContentPartPr/>
              <p14:nvPr/>
            </p14:nvContentPartPr>
            <p14:xfrm>
              <a:off x="3112674" y="5852069"/>
              <a:ext cx="159120" cy="1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7FB579-7A43-4D57-A140-A1DDECA109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04034" y="5843429"/>
                <a:ext cx="176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3E946B-09F1-4E7F-87DC-351BB8F12D43}"/>
                  </a:ext>
                </a:extLst>
              </p14:cNvPr>
              <p14:cNvContentPartPr/>
              <p14:nvPr/>
            </p14:nvContentPartPr>
            <p14:xfrm>
              <a:off x="3106914" y="5809949"/>
              <a:ext cx="164160" cy="11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3E946B-09F1-4E7F-87DC-351BB8F12D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98274" y="5801309"/>
                <a:ext cx="181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E7BF0A9-45A3-4778-A9A2-82677E6EDF84}"/>
                  </a:ext>
                </a:extLst>
              </p14:cNvPr>
              <p14:cNvContentPartPr/>
              <p14:nvPr/>
            </p14:nvContentPartPr>
            <p14:xfrm>
              <a:off x="4260728" y="5790769"/>
              <a:ext cx="307080" cy="90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E7BF0A9-45A3-4778-A9A2-82677E6EDF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2078" y="5782129"/>
                <a:ext cx="324741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36C132B-1A61-404D-ADF8-3C8306145047}"/>
                  </a:ext>
                </a:extLst>
              </p14:cNvPr>
              <p14:cNvContentPartPr/>
              <p14:nvPr/>
            </p14:nvContentPartPr>
            <p14:xfrm>
              <a:off x="3618488" y="5763409"/>
              <a:ext cx="555480" cy="138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36C132B-1A61-404D-ADF8-3C830614504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09842" y="5754769"/>
                <a:ext cx="573131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Fractional binary numbers</a:t>
            </a:r>
          </a:p>
          <a:p>
            <a:r>
              <a:rPr lang="en-US" dirty="0"/>
              <a:t>IEEE floating-point standard</a:t>
            </a:r>
          </a:p>
          <a:p>
            <a:r>
              <a:rPr lang="en-US" dirty="0"/>
              <a:t>Floating-point operations and rounding</a:t>
            </a:r>
          </a:p>
          <a:p>
            <a:r>
              <a:rPr lang="en-US" dirty="0"/>
              <a:t>Floating-point in 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541" y="2425459"/>
            <a:ext cx="158122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20" y="274037"/>
            <a:ext cx="201168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378" y="3073011"/>
            <a:ext cx="3747688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DA51DD-DE6D-8040-94F4-EA976288D3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99" y="3429000"/>
            <a:ext cx="2377441" cy="23774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F94638-E628-274A-A050-116FFE7D739C}"/>
              </a:ext>
            </a:extLst>
          </p:cNvPr>
          <p:cNvSpPr/>
          <p:nvPr/>
        </p:nvSpPr>
        <p:spPr bwMode="auto">
          <a:xfrm>
            <a:off x="2305073" y="3474437"/>
            <a:ext cx="1105867" cy="95558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6810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Operations: 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+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 = Round(x + y)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Round(x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/>
          </a:p>
          <a:p>
            <a:r>
              <a:rPr lang="en-US" dirty="0"/>
              <a:t>Basic idea for floating point operations:</a:t>
            </a:r>
          </a:p>
          <a:p>
            <a:pPr lvl="1"/>
            <a:r>
              <a:rPr lang="en-US" dirty="0"/>
              <a:t>First, </a:t>
            </a:r>
            <a:r>
              <a:rPr lang="en-US" dirty="0">
                <a:solidFill>
                  <a:srgbClr val="FF0000"/>
                </a:solidFill>
              </a:rPr>
              <a:t>compute the exact result</a:t>
            </a:r>
          </a:p>
          <a:p>
            <a:pPr lvl="1"/>
            <a:r>
              <a:rPr lang="en-US" dirty="0"/>
              <a:t>Then </a:t>
            </a:r>
            <a:r>
              <a:rPr lang="en-US" i="1" dirty="0">
                <a:solidFill>
                  <a:srgbClr val="FF0000"/>
                </a:solidFill>
              </a:rPr>
              <a:t>round</a:t>
            </a:r>
            <a:r>
              <a:rPr lang="en-US" dirty="0"/>
              <a:t> the result to make it fit into the specified precision (width of M)</a:t>
            </a:r>
          </a:p>
          <a:p>
            <a:pPr lvl="2"/>
            <a:r>
              <a:rPr lang="en-US" dirty="0"/>
              <a:t>Possibly over/underflow if exponent outside of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828800" y="1920240"/>
            <a:ext cx="5486400" cy="317500"/>
            <a:chOff x="914400" y="2468880"/>
            <a:chExt cx="7900416" cy="457200"/>
          </a:xfrm>
        </p:grpSpPr>
        <p:sp>
          <p:nvSpPr>
            <p:cNvPr id="23" name="Rectangle 22"/>
            <p:cNvSpPr/>
            <p:nvPr/>
          </p:nvSpPr>
          <p:spPr>
            <a:xfrm>
              <a:off x="914400" y="2468880"/>
              <a:ext cx="246888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61288" y="2468880"/>
              <a:ext cx="1975104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6392" y="2468880"/>
              <a:ext cx="5678424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68880" y="1362456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= (-1)</a:t>
            </a:r>
            <a:r>
              <a:rPr lang="en-US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Mantissa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×2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</a:t>
            </a:r>
          </a:p>
        </p:txBody>
      </p:sp>
    </p:spTree>
    <p:extLst>
      <p:ext uri="{BB962C8B-B14F-4D97-AF65-F5344CB8AC3E}">
        <p14:creationId xmlns:p14="http://schemas.microsoft.com/office/powerpoint/2010/main" val="205573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Mathematical Properties of FP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Overflow</a:t>
                </a:r>
                <a:r>
                  <a:rPr lang="en-US" dirty="0"/>
                  <a:t> yields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underflow</a:t>
                </a:r>
                <a:r>
                  <a:rPr lang="en-US" dirty="0"/>
                  <a:t> yields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Floats with value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NaN</a:t>
                </a:r>
                <a:r>
                  <a:rPr lang="en-US" dirty="0"/>
                  <a:t> can be used in operations</a:t>
                </a:r>
              </a:p>
              <a:p>
                <a:pPr lvl="1"/>
                <a:r>
                  <a:rPr lang="en-US" dirty="0"/>
                  <a:t>Result usually still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 or </a:t>
                </a:r>
                <a:r>
                  <a:rPr lang="en-US" dirty="0" err="1"/>
                  <a:t>NaN</a:t>
                </a:r>
                <a:r>
                  <a:rPr lang="en-US" dirty="0"/>
                  <a:t>, but not always intuitive</a:t>
                </a:r>
              </a:p>
              <a:p>
                <a:r>
                  <a:rPr lang="en-US" dirty="0"/>
                  <a:t>Floating point operations do not work like real math, due to </a:t>
                </a:r>
                <a:r>
                  <a:rPr lang="en-US" dirty="0">
                    <a:solidFill>
                      <a:srgbClr val="FF0000"/>
                    </a:solidFill>
                  </a:rPr>
                  <a:t>rounding</a:t>
                </a:r>
                <a:endParaRPr lang="en-US" dirty="0"/>
              </a:p>
              <a:p>
                <a:pPr lvl="1">
                  <a:tabLst>
                    <a:tab pos="2743200" algn="l"/>
                  </a:tabLst>
                </a:pPr>
                <a:r>
                  <a:rPr lang="en-US" dirty="0"/>
                  <a:t>Not associative: 	</a:t>
                </a: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(3.14+1e100)–1e100 != 3.14+(1e100–1e100)</a:t>
                </a:r>
              </a:p>
              <a:p>
                <a:pPr marL="363474" lvl="1" indent="0">
                  <a:buNone/>
                  <a:tabLst>
                    <a:tab pos="2743200" algn="l"/>
                  </a:tabLst>
                </a:pP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	         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0</a:t>
                </a: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                 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3.14</a:t>
                </a:r>
              </a:p>
              <a:p>
                <a:pPr lvl="1"/>
                <a:r>
                  <a:rPr lang="en-US" dirty="0"/>
                  <a:t>Not distributive:	</a:t>
                </a:r>
                <a:r>
                  <a:rPr lang="en-US" sz="17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pl-PL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100*(0.1+0.2)</a:t>
                </a: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!=  </a:t>
                </a:r>
                <a:r>
                  <a:rPr lang="tr-TR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100*0.1+100*0.2</a:t>
                </a:r>
                <a:endParaRPr lang="en-US" sz="17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marL="363474" lvl="1" indent="0">
                  <a:buNone/>
                </a:pPr>
                <a:r>
                  <a:rPr lang="en-US" sz="17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			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30.000000000000003553</a:t>
                </a:r>
                <a:r>
                  <a:rPr lang="en-US" sz="1700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       </a:t>
                </a:r>
                <a:r>
                  <a:rPr lang="en-US" sz="1700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30</a:t>
                </a:r>
                <a:endParaRPr lang="en-US" sz="1700" b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Not cumulative</a:t>
                </a:r>
              </a:p>
              <a:p>
                <a:pPr lvl="2"/>
                <a:r>
                  <a:rPr lang="en-US" dirty="0">
                    <a:ea typeface="Roboto" charset="0"/>
                    <a:cs typeface="Calibri" panose="020F0502020204030204" pitchFamily="34" charset="0"/>
                  </a:rPr>
                  <a:t>Repeatedly adding a very small number to a large one may do nothing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 r="-437" b="-5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801693-053C-4FD8-8ADD-58F046F9BD00}"/>
                  </a:ext>
                </a:extLst>
              </p14:cNvPr>
              <p14:cNvContentPartPr/>
              <p14:nvPr/>
            </p14:nvContentPartPr>
            <p14:xfrm>
              <a:off x="3306600" y="4257000"/>
              <a:ext cx="1410120" cy="42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801693-053C-4FD8-8ADD-58F046F9BD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7240" y="4247640"/>
                <a:ext cx="14288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508D52E-D1D2-433E-AD93-68E750829651}"/>
                  </a:ext>
                </a:extLst>
              </p14:cNvPr>
              <p14:cNvContentPartPr/>
              <p14:nvPr/>
            </p14:nvContentPartPr>
            <p14:xfrm>
              <a:off x="4530537" y="3737160"/>
              <a:ext cx="271080" cy="20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508D52E-D1D2-433E-AD93-68E7508296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1897" y="3728520"/>
                <a:ext cx="2887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9BE14A3-518A-4AA5-B55E-841AC0A5A2EC}"/>
                  </a:ext>
                </a:extLst>
              </p14:cNvPr>
              <p14:cNvContentPartPr/>
              <p14:nvPr/>
            </p14:nvContentPartPr>
            <p14:xfrm>
              <a:off x="3741057" y="3792600"/>
              <a:ext cx="650160" cy="384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9BE14A3-518A-4AA5-B55E-841AC0A5A2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32062" y="3783952"/>
                <a:ext cx="667790" cy="40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EF4F49-0E57-4B5E-98F5-5CB409FC7D90}"/>
                  </a:ext>
                </a:extLst>
              </p14:cNvPr>
              <p14:cNvContentPartPr/>
              <p14:nvPr/>
            </p14:nvContentPartPr>
            <p14:xfrm>
              <a:off x="4599203" y="4888910"/>
              <a:ext cx="158400" cy="19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EF4F49-0E57-4B5E-98F5-5CB409FC7D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0563" y="4879910"/>
                <a:ext cx="176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4DFAAD2-10AB-4D46-88C7-107EEDEDE504}"/>
                  </a:ext>
                </a:extLst>
              </p14:cNvPr>
              <p14:cNvContentPartPr/>
              <p14:nvPr/>
            </p14:nvContentPartPr>
            <p14:xfrm>
              <a:off x="5021843" y="4880630"/>
              <a:ext cx="112680" cy="204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4DFAAD2-10AB-4D46-88C7-107EEDEDE5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3203" y="4871630"/>
                <a:ext cx="130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1F8D8E0-A2A2-4E30-B9EE-843EF058B80F}"/>
                  </a:ext>
                </a:extLst>
              </p14:cNvPr>
              <p14:cNvContentPartPr/>
              <p14:nvPr/>
            </p14:nvContentPartPr>
            <p14:xfrm>
              <a:off x="4813403" y="4637270"/>
              <a:ext cx="521280" cy="187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1F8D8E0-A2A2-4E30-B9EE-843EF058B8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04403" y="4628270"/>
                <a:ext cx="5389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2E8423-F7B6-4D21-B16D-2A8D391C6BEA}"/>
                  </a:ext>
                </a:extLst>
              </p14:cNvPr>
              <p14:cNvContentPartPr/>
              <p14:nvPr/>
            </p14:nvContentPartPr>
            <p14:xfrm>
              <a:off x="5454203" y="4652030"/>
              <a:ext cx="1066680" cy="489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2E8423-F7B6-4D21-B16D-2A8D391C6B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5563" y="4643037"/>
                <a:ext cx="1084320" cy="5068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0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  <a:p>
            <a:r>
              <a:rPr lang="en-US" dirty="0"/>
              <a:t>IEEE floating-point standard</a:t>
            </a:r>
          </a:p>
          <a:p>
            <a:r>
              <a:rPr lang="en-US" dirty="0"/>
              <a:t>Floating-point operations and rounding</a:t>
            </a:r>
          </a:p>
          <a:p>
            <a:r>
              <a:rPr lang="en-US" b="1" dirty="0">
                <a:solidFill>
                  <a:srgbClr val="4B2A85"/>
                </a:solidFill>
              </a:rPr>
              <a:t>Floating-point in C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697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in C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Two common levels of precision:</a:t>
            </a:r>
          </a:p>
          <a:p>
            <a:pPr lvl="1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	1.0f   </a:t>
            </a:r>
            <a:r>
              <a:rPr lang="en-US" dirty="0"/>
              <a:t>single precision (32-bit)</a:t>
            </a:r>
          </a:p>
          <a:p>
            <a:pPr lvl="1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	1.0    </a:t>
            </a:r>
            <a:r>
              <a:rPr lang="en-US" dirty="0"/>
              <a:t>double precision (64-bit)</a:t>
            </a:r>
          </a:p>
          <a:p>
            <a:pPr lvl="2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&lt;math.h&gt; </a:t>
            </a:r>
            <a:r>
              <a:rPr lang="en-US" dirty="0"/>
              <a:t>to get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INFINITY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dirty="0"/>
              <a:t> constants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Equality 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FF0000"/>
                </a:solidFill>
              </a:rPr>
              <a:t>) comparisons between floating point numbers are tricky, and often return unexpected results, so just avoid them!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Instead, use: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abs(f1-f2) &lt; 2</a:t>
            </a:r>
            <a:r>
              <a:rPr lang="en-US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046720" y="228600"/>
            <a:ext cx="1097280" cy="1097280"/>
          </a:xfrm>
          <a:prstGeom prst="rect">
            <a:avLst/>
          </a:prstGeom>
          <a:solidFill>
            <a:srgbClr val="FFDBD0"/>
          </a:solidFill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7200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773800" y="3663360"/>
              <a:ext cx="3957840" cy="300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3360" y="3656880"/>
                <a:ext cx="3975480" cy="3142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2DC6CE5-E728-5A4D-A8CB-08CD163BE4EE}"/>
              </a:ext>
            </a:extLst>
          </p:cNvPr>
          <p:cNvSpPr/>
          <p:nvPr/>
        </p:nvSpPr>
        <p:spPr bwMode="auto">
          <a:xfrm>
            <a:off x="6040380" y="5633238"/>
            <a:ext cx="1308192" cy="1047889"/>
          </a:xfrm>
          <a:prstGeom prst="wedgeRoundRectCallout">
            <a:avLst>
              <a:gd name="adj1" fmla="val -66626"/>
              <a:gd name="adj2" fmla="val -22014"/>
              <a:gd name="adj3" fmla="val 16667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Some arbitrary threshold</a:t>
            </a:r>
          </a:p>
        </p:txBody>
      </p:sp>
    </p:spTree>
    <p:extLst>
      <p:ext uri="{BB962C8B-B14F-4D97-AF65-F5344CB8AC3E}">
        <p14:creationId xmlns:p14="http://schemas.microsoft.com/office/powerpoint/2010/main" val="22975020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Conversions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Casting between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</a:t>
                </a:r>
                <a:r>
                  <a:rPr lang="en-US" dirty="0">
                    <a:solidFill>
                      <a:srgbClr val="FF0000"/>
                    </a:solidFill>
                  </a:rPr>
                  <a:t>, and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changes</a:t>
                </a:r>
                <a:r>
                  <a:rPr lang="en-US" dirty="0">
                    <a:solidFill>
                      <a:srgbClr val="FF0000"/>
                    </a:solidFill>
                  </a:rPr>
                  <a:t> the bit representation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float</a:t>
                </a:r>
              </a:p>
              <a:p>
                <a:pPr lvl="2"/>
                <a:r>
                  <a:rPr lang="en-US" dirty="0"/>
                  <a:t>May be rounded (not enough bits in mantissa: 23)</a:t>
                </a:r>
              </a:p>
              <a:p>
                <a:pPr lvl="2"/>
                <a:r>
                  <a:rPr lang="en-US" dirty="0"/>
                  <a:t>Overflow impossible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double</a:t>
                </a:r>
              </a:p>
              <a:p>
                <a:pPr lvl="2"/>
                <a:r>
                  <a:rPr lang="en-US" dirty="0"/>
                  <a:t>Exact conversion (all 32-bit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err="1"/>
                  <a:t>s</a:t>
                </a:r>
                <a:r>
                  <a:rPr lang="en-US" dirty="0"/>
                  <a:t> representable)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double</a:t>
                </a:r>
              </a:p>
              <a:p>
                <a:pPr lvl="2"/>
                <a:r>
                  <a:rPr lang="en-US" dirty="0"/>
                  <a:t>Depends on word size (32-bit is exact, 64-bit may be rounded)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float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/>
                  <a:t>Truncates fractional part (rounded toward zero)</a:t>
                </a:r>
              </a:p>
              <a:p>
                <a:pPr lvl="2"/>
                <a:r>
                  <a:rPr lang="en-US" dirty="0"/>
                  <a:t>“Not defined” when out of range or </a:t>
                </a:r>
                <a:r>
                  <a:rPr lang="en-US" dirty="0" err="1"/>
                  <a:t>NaN</a:t>
                </a:r>
                <a:r>
                  <a:rPr lang="en-US" dirty="0"/>
                  <a:t>:  generally sets to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Tmin</a:t>
                </a:r>
                <a:br>
                  <a:rPr lang="en-US" dirty="0"/>
                </a:br>
                <a:r>
                  <a:rPr lang="en-US" dirty="0"/>
                  <a:t>(even if the value is a very big positive)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075"/>
                <a:ext cx="8366760" cy="4972050"/>
              </a:xfrm>
              <a:blipFill rotWithShape="0">
                <a:blip r:embed="rId8"/>
                <a:stretch>
                  <a:fillRect l="-291" t="-1471" b="-6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046720" y="228600"/>
            <a:ext cx="1097280" cy="1097280"/>
          </a:xfrm>
          <a:prstGeom prst="rect">
            <a:avLst/>
          </a:prstGeom>
          <a:solidFill>
            <a:srgbClr val="FFDBD0"/>
          </a:solidFill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7200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21367451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Floating Point and the Programmer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7410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836676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include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stdio.h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[]) {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f1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f2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 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1800" dirty="0" err="1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++)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f2 +=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/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10.0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%08x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0x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%08x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*(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*)&amp;f1, *(</a:t>
            </a:r>
            <a:r>
              <a:rPr lang="en-US" sz="1800" dirty="0" err="1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*)&amp;f2);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f1 =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%10.9f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f1);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f2 =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%10.9f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f2);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f1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1E30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f2 =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1E-30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C53A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float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f3 = f1 + f2;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366E36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f1 == f3? </a:t>
            </a:r>
            <a:r>
              <a:rPr lang="en-US" sz="1800" dirty="0">
                <a:solidFill>
                  <a:srgbClr val="7D5D2F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%s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\n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f1 == f3 ?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yes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: 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DC930E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no</a:t>
            </a:r>
            <a:r>
              <a:rPr lang="en-US" sz="1800" dirty="0">
                <a:solidFill>
                  <a:srgbClr val="3B4D5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);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endParaRPr lang="en-US" sz="1800" dirty="0">
              <a:solidFill>
                <a:srgbClr val="1D1D1C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8959A8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 </a:t>
            </a:r>
            <a:r>
              <a:rPr lang="en-US" sz="1800" dirty="0">
                <a:solidFill>
                  <a:srgbClr val="E9335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rgbClr val="1D1D1C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8760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Summary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303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Floats also suffer from the fixed number of bits available to represent them </a:t>
            </a:r>
          </a:p>
          <a:p>
            <a:pPr lvl="1"/>
            <a:r>
              <a:rPr lang="en-US" dirty="0"/>
              <a:t>Can get overflow/underflow</a:t>
            </a:r>
          </a:p>
          <a:p>
            <a:pPr lvl="1"/>
            <a:r>
              <a:rPr lang="en-US" dirty="0"/>
              <a:t>“Gaps” produced in representable numbers means we can lose precision, unlike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2"/>
            <a:r>
              <a:rPr lang="en-US" dirty="0"/>
              <a:t>Some “simple fractions” have no exact representation (</a:t>
            </a:r>
            <a:r>
              <a:rPr lang="en-US" i="1" dirty="0"/>
              <a:t>e.g.</a:t>
            </a:r>
            <a:r>
              <a:rPr lang="en-US" dirty="0"/>
              <a:t> 0.2)</a:t>
            </a:r>
          </a:p>
          <a:p>
            <a:pPr lvl="2"/>
            <a:r>
              <a:rPr lang="en-US" dirty="0"/>
              <a:t>“Every operation gets a slightly wrong result”</a:t>
            </a:r>
          </a:p>
          <a:p>
            <a:r>
              <a:rPr lang="en-US" dirty="0"/>
              <a:t>Floating point arithmetic not associative or distributive</a:t>
            </a:r>
          </a:p>
          <a:p>
            <a:pPr lvl="1"/>
            <a:r>
              <a:rPr lang="en-US" dirty="0"/>
              <a:t>Mathematically equivalent ways of writing an expression may compute different results</a:t>
            </a:r>
          </a:p>
          <a:p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test floating point values for equality!</a:t>
            </a:r>
          </a:p>
          <a:p>
            <a:r>
              <a:rPr lang="en-US" dirty="0">
                <a:solidFill>
                  <a:srgbClr val="FF0000"/>
                </a:solidFill>
              </a:rPr>
              <a:t>Careful </a:t>
            </a:r>
            <a:r>
              <a:rPr lang="en-US" dirty="0"/>
              <a:t>when converting between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37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Number Representation Really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1991:</a:t>
            </a:r>
            <a:r>
              <a:rPr lang="en-US" sz="2400" dirty="0"/>
              <a:t> Patriot missile targeting error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clock skew due to conversion from integer to floating point</a:t>
            </a:r>
          </a:p>
          <a:p>
            <a:r>
              <a:rPr lang="en-US" sz="2400" b="1" dirty="0"/>
              <a:t>1996:</a:t>
            </a:r>
            <a:r>
              <a:rPr lang="en-US" sz="2400" dirty="0"/>
              <a:t> </a:t>
            </a:r>
            <a:r>
              <a:rPr lang="en-US" sz="2400" dirty="0" err="1"/>
              <a:t>Ariane</a:t>
            </a:r>
            <a:r>
              <a:rPr lang="en-US" sz="2400" dirty="0"/>
              <a:t> 5 rocket exploded  ($1 billion)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overflow converting 64-bit floating point to 16-bit integer</a:t>
            </a:r>
          </a:p>
          <a:p>
            <a:r>
              <a:rPr lang="en-US" sz="2400" b="1" dirty="0"/>
              <a:t>2000:</a:t>
            </a:r>
            <a:r>
              <a:rPr lang="en-US" sz="2400" dirty="0"/>
              <a:t> Y2K problem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limited (decimal) representation: overflow, wrap-around</a:t>
            </a:r>
          </a:p>
          <a:p>
            <a:r>
              <a:rPr lang="en-US" sz="2400" b="1" dirty="0"/>
              <a:t>2038:</a:t>
            </a:r>
            <a:r>
              <a:rPr lang="en-US" sz="2400" dirty="0"/>
              <a:t> Unix epoch rollover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Unix epoch = seconds since 12am, January 1, 1970</a:t>
            </a:r>
          </a:p>
          <a:p>
            <a:pPr lvl="1"/>
            <a:r>
              <a:rPr lang="en-US" sz="2000" dirty="0"/>
              <a:t>signed 32-bit integer representation rolls over to </a:t>
            </a:r>
            <a:r>
              <a:rPr lang="en-US" sz="2000" dirty="0" err="1"/>
              <a:t>TMin</a:t>
            </a:r>
            <a:r>
              <a:rPr lang="en-US" sz="2000" dirty="0"/>
              <a:t> in 2038</a:t>
            </a:r>
          </a:p>
          <a:p>
            <a:r>
              <a:rPr lang="en-US" sz="2400" b="1" dirty="0"/>
              <a:t>Other related bugs: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1982: Vancouver Stock Exchange 10% error in less than 2 years</a:t>
            </a:r>
          </a:p>
          <a:p>
            <a:pPr lvl="1"/>
            <a:r>
              <a:rPr lang="en-US" sz="2000" dirty="0"/>
              <a:t>1994: Intel Pentium FDIV (floating point division) HW bug ($475 million)</a:t>
            </a:r>
          </a:p>
          <a:p>
            <a:pPr lvl="1"/>
            <a:r>
              <a:rPr lang="en-US" sz="2000" dirty="0"/>
              <a:t>1997: USS Yorktown “smart” warship stranded: divide by zero</a:t>
            </a:r>
          </a:p>
          <a:p>
            <a:pPr lvl="1"/>
            <a:r>
              <a:rPr lang="en-US" sz="2000" dirty="0"/>
              <a:t>1998: Mars Climate Orbiter crashed: unit mismatch ($193 million)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8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example that applies the IEEE Floating Point concepts to a smaller (8-bit) representation scheme.  </a:t>
            </a:r>
            <a:r>
              <a:rPr lang="en-US" dirty="0">
                <a:solidFill>
                  <a:srgbClr val="FF0000"/>
                </a:solidFill>
              </a:rPr>
              <a:t>These slides expand on material covered today, so while you don’t need to read these, the information is “fair game.”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188955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46112"/>
            <a:ext cx="7213600" cy="573088"/>
          </a:xfrm>
        </p:spPr>
        <p:txBody>
          <a:bodyPr/>
          <a:lstStyle/>
          <a:p>
            <a:r>
              <a:rPr lang="en-US"/>
              <a:t>Tiny Floating Point Example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2590800"/>
            <a:ext cx="8366760" cy="3981450"/>
          </a:xfrm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lvl="1"/>
            <a:r>
              <a:rPr lang="en-US" dirty="0"/>
              <a:t>The sign bit is in the most significant bit (MSB)</a:t>
            </a:r>
          </a:p>
          <a:p>
            <a:pPr lvl="1"/>
            <a:r>
              <a:rPr lang="en-US" dirty="0"/>
              <a:t>The next four bits are the exponent, with a bias of 2</a:t>
            </a:r>
            <a:r>
              <a:rPr lang="en-US" baseline="30000" dirty="0"/>
              <a:t>4-1</a:t>
            </a:r>
            <a:r>
              <a:rPr lang="en-US" dirty="0"/>
              <a:t>–1 = 7</a:t>
            </a:r>
          </a:p>
          <a:p>
            <a:pPr lvl="1"/>
            <a:r>
              <a:rPr lang="en-US" dirty="0"/>
              <a:t>The last three bits are the mantissa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lvl="1"/>
            <a:r>
              <a:rPr lang="en-US" dirty="0"/>
              <a:t>Normalized binary scientific point notation</a:t>
            </a:r>
          </a:p>
          <a:p>
            <a:pPr lvl="1"/>
            <a:r>
              <a:rPr lang="en-US" dirty="0"/>
              <a:t>Similar special cases for 0, </a:t>
            </a:r>
            <a:r>
              <a:rPr lang="en-US" dirty="0" err="1"/>
              <a:t>denormalized</a:t>
            </a:r>
            <a:r>
              <a:rPr lang="en-US" dirty="0"/>
              <a:t> numbers, </a:t>
            </a:r>
            <a:r>
              <a:rPr lang="en-US" dirty="0" err="1"/>
              <a:t>NaN</a:t>
            </a:r>
            <a:r>
              <a:rPr lang="en-US" dirty="0"/>
              <a:t>, </a:t>
            </a:r>
            <a:r>
              <a:rPr lang="en-US" dirty="0">
                <a:cs typeface="Calibri" panose="020F0502020204030204" pitchFamily="34" charset="0"/>
              </a:rPr>
              <a:t>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15494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3400" y="1549400"/>
            <a:ext cx="1371600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000" y="1549400"/>
            <a:ext cx="9652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740109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35460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47652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60235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Summary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303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Floats also suffer from the fixed number of bits available to represent them </a:t>
            </a:r>
          </a:p>
          <a:p>
            <a:pPr lvl="1"/>
            <a:r>
              <a:rPr lang="en-US" dirty="0"/>
              <a:t>Can get overflow/underflow, just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“Gaps” produced in representable numbers means we can lose precision, unlike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2"/>
            <a:r>
              <a:rPr lang="en-US" dirty="0"/>
              <a:t>Some “simple fractions” have no exact representation (</a:t>
            </a:r>
            <a:r>
              <a:rPr lang="en-US" i="1" dirty="0"/>
              <a:t>e.g.</a:t>
            </a:r>
            <a:r>
              <a:rPr lang="en-US" dirty="0"/>
              <a:t> 0.2)</a:t>
            </a:r>
          </a:p>
          <a:p>
            <a:pPr lvl="2"/>
            <a:r>
              <a:rPr lang="en-US" dirty="0"/>
              <a:t>“Every operation gets a slightly wrong result”</a:t>
            </a:r>
          </a:p>
          <a:p>
            <a:r>
              <a:rPr lang="en-US" dirty="0"/>
              <a:t>Floating point arithmetic not associative or distributive</a:t>
            </a:r>
          </a:p>
          <a:p>
            <a:pPr lvl="1"/>
            <a:r>
              <a:rPr lang="en-US" i="1" dirty="0"/>
              <a:t>Mathematically</a:t>
            </a:r>
            <a:r>
              <a:rPr lang="en-US" dirty="0"/>
              <a:t> equivalent ways of writing an expression may compute different results</a:t>
            </a:r>
          </a:p>
          <a:p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test floating point values for equality!</a:t>
            </a:r>
          </a:p>
          <a:p>
            <a:r>
              <a:rPr lang="en-US" dirty="0">
                <a:solidFill>
                  <a:srgbClr val="FF0000"/>
                </a:solidFill>
              </a:rPr>
              <a:t>Careful </a:t>
            </a:r>
            <a:r>
              <a:rPr lang="en-US" dirty="0"/>
              <a:t>when converting between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9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Tiny 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We will use the following </a:t>
                </a:r>
                <a:r>
                  <a:rPr lang="en-US" b="1" dirty="0"/>
                  <a:t>8-bit</a:t>
                </a:r>
                <a:r>
                  <a:rPr lang="en-US" dirty="0"/>
                  <a:t> floating point representation to illustrate some key points: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Assume that it has the same properties as IEEE floating point:</a:t>
                </a:r>
              </a:p>
              <a:p>
                <a:pPr lvl="1"/>
                <a:r>
                  <a:rPr lang="en-US" dirty="0"/>
                  <a:t>bias = </a:t>
                </a:r>
              </a:p>
              <a:p>
                <a:pPr lvl="1"/>
                <a:r>
                  <a:rPr lang="en-US" dirty="0"/>
                  <a:t>encoding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−0</m:t>
                    </m:r>
                  </m:oMath>
                </a14:m>
                <a:r>
                  <a:rPr lang="en-US" dirty="0"/>
                  <a:t> = </a:t>
                </a:r>
              </a:p>
              <a:p>
                <a:pPr lvl="1"/>
                <a:r>
                  <a:rPr lang="en-US" dirty="0"/>
                  <a:t>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=</a:t>
                </a:r>
              </a:p>
              <a:p>
                <a:pPr lvl="1"/>
                <a:r>
                  <a:rPr lang="en-US" dirty="0"/>
                  <a:t>encoding of the largest (+) normalized # = </a:t>
                </a:r>
              </a:p>
              <a:p>
                <a:pPr lvl="1"/>
                <a:r>
                  <a:rPr lang="en-US" dirty="0"/>
                  <a:t>encoding of the smallest (+) normalized # = </a:t>
                </a:r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blipFill rotWithShape="0">
                <a:blip r:embed="rId13"/>
                <a:stretch>
                  <a:fillRect l="-291" t="-1103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00400" y="2468880"/>
            <a:ext cx="2692400" cy="817265"/>
            <a:chOff x="2717800" y="1549400"/>
            <a:chExt cx="2692400" cy="817265"/>
          </a:xfrm>
        </p:grpSpPr>
        <p:sp>
          <p:nvSpPr>
            <p:cNvPr id="1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15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7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9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4746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our </a:t>
            </a:r>
            <a:r>
              <a:rPr lang="en-US" b="1" dirty="0"/>
              <a:t>8-bit</a:t>
            </a:r>
            <a:r>
              <a:rPr lang="en-US" dirty="0"/>
              <a:t> representation, what value gets stored when we try to encode </a:t>
            </a:r>
            <a:r>
              <a:rPr lang="en-US" b="1" dirty="0"/>
              <a:t>2.625</a:t>
            </a:r>
            <a:r>
              <a:rPr lang="en-US" dirty="0"/>
              <a:t> = 2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baseline="30000" dirty="0"/>
              <a:t>-1</a:t>
            </a:r>
            <a:r>
              <a:rPr lang="en-US" dirty="0"/>
              <a:t> + 2</a:t>
            </a:r>
            <a:r>
              <a:rPr lang="en-US" baseline="30000" dirty="0"/>
              <a:t>-3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+ 2.5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+ 2.625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+ 3.25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41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00400" y="2377440"/>
            <a:ext cx="2692400" cy="817265"/>
            <a:chOff x="2717800" y="1549400"/>
            <a:chExt cx="2692400" cy="817265"/>
          </a:xfrm>
        </p:grpSpPr>
        <p:sp>
          <p:nvSpPr>
            <p:cNvPr id="13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5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6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267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our </a:t>
                </a:r>
                <a:r>
                  <a:rPr lang="en-US" b="1" dirty="0"/>
                  <a:t>8-bit</a:t>
                </a:r>
                <a:r>
                  <a:rPr lang="en-US" dirty="0"/>
                  <a:t> representation, what value gets stored when we try to encode </a:t>
                </a:r>
                <a:r>
                  <a:rPr lang="en-US" b="1" dirty="0"/>
                  <a:t>384</a:t>
                </a:r>
                <a:r>
                  <a:rPr lang="en-US" dirty="0"/>
                  <a:t> = 2</a:t>
                </a:r>
                <a:r>
                  <a:rPr lang="en-US" baseline="30000" dirty="0"/>
                  <a:t>8 </a:t>
                </a:r>
                <a:r>
                  <a:rPr lang="en-US" dirty="0"/>
                  <a:t>+ 2</a:t>
                </a:r>
                <a:r>
                  <a:rPr lang="en-US" baseline="30000" dirty="0"/>
                  <a:t>7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685800" lvl="2" indent="0">
                  <a:buNone/>
                </a:pPr>
                <a:endParaRPr lang="en-US" dirty="0"/>
              </a:p>
              <a:p>
                <a:pPr marL="685800" lvl="2" indent="0">
                  <a:buNone/>
                </a:pPr>
                <a:endParaRPr lang="en-US" dirty="0"/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9900"/>
                    </a:solidFill>
                  </a:rPr>
                  <a:t>+ 256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+ 384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3399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 err="1">
                    <a:solidFill>
                      <a:srgbClr val="00B0F0"/>
                    </a:solidFill>
                  </a:rPr>
                  <a:t>NaN</a:t>
                </a:r>
                <a:endParaRPr lang="en-US" b="1" baseline="-25000" dirty="0">
                  <a:solidFill>
                    <a:srgbClr val="00B0F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996633"/>
                    </a:solidFill>
                  </a:rPr>
                  <a:t>We’re lost…</a:t>
                </a:r>
                <a:endParaRPr lang="en-US" b="1" baseline="-25000" dirty="0">
                  <a:solidFill>
                    <a:srgbClr val="996633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42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00400" y="2377440"/>
            <a:ext cx="2692400" cy="817265"/>
            <a:chOff x="2717800" y="1549400"/>
            <a:chExt cx="2692400" cy="817265"/>
          </a:xfrm>
        </p:grpSpPr>
        <p:sp>
          <p:nvSpPr>
            <p:cNvPr id="13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17800" y="1549400"/>
              <a:ext cx="355600" cy="355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73400" y="1549400"/>
              <a:ext cx="1371600" cy="3556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45000" y="1549400"/>
              <a:ext cx="965200" cy="355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721698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5"/>
              </p:custDataLst>
            </p:nvPr>
          </p:nvSpPr>
          <p:spPr>
            <a:xfrm>
              <a:off x="3589001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6"/>
              </p:custDataLst>
            </p:nvPr>
          </p:nvSpPr>
          <p:spPr>
            <a:xfrm>
              <a:off x="4771379" y="1905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680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 bwMode="auto">
          <a:xfrm>
            <a:off x="76200" y="6096000"/>
            <a:ext cx="8915400" cy="397931"/>
          </a:xfrm>
          <a:prstGeom prst="rect">
            <a:avLst/>
          </a:prstGeom>
          <a:solidFill>
            <a:srgbClr val="EFBFB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"/>
            </p:custDataLst>
          </p:nvPr>
        </p:nvSpPr>
        <p:spPr bwMode="auto">
          <a:xfrm>
            <a:off x="76200" y="3124200"/>
            <a:ext cx="8915400" cy="2997201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 bwMode="auto">
          <a:xfrm>
            <a:off x="76200" y="1466911"/>
            <a:ext cx="8915400" cy="1657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381000"/>
            <a:ext cx="7239000" cy="573088"/>
          </a:xfrm>
        </p:spPr>
        <p:txBody>
          <a:bodyPr/>
          <a:lstStyle/>
          <a:p>
            <a:r>
              <a:rPr lang="en-US" dirty="0"/>
              <a:t>Dynamic Range (Positive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21859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1017857"/>
            <a:ext cx="5160387" cy="550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    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000	-6	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001	-6	1/8*1/64 = 1/512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010	-6	2/8*1/64 = 2/512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110	-6	6/8*1/64 = 6/512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111	-6	7/8*1/64 = 7/512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	000	-6	8/8*1/64 = 8/512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 001  	-6	9/8*1/64 = 9/512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110	-1	14/8*1/2 = 14/16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111	-1	15/8*1/2 = 15/16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000	0	8/8*1    = 1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001	0	9/8*1    = 9/8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010	0	10/8*1   = 10/8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	110	7	14/8*128 = 224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 111	7	15/8*128 = 240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1111 000	n/a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693334"/>
            <a:ext cx="16794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zero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2783359"/>
            <a:ext cx="176952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denorm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3062755"/>
            <a:ext cx="166776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smallest norm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4163426"/>
            <a:ext cx="20617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below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4688356"/>
            <a:ext cx="20559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above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5791200"/>
            <a:ext cx="150663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norm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" y="1981200"/>
            <a:ext cx="149072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" y="4343400"/>
            <a:ext cx="125989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1330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21859" grpId="0"/>
      <p:bldP spid="121860" grpId="0"/>
      <p:bldP spid="121861" grpId="0"/>
      <p:bldP spid="121862" grpId="0"/>
      <p:bldP spid="121863" grpId="0"/>
      <p:bldP spid="121864" grpId="0"/>
      <p:bldP spid="121872" grpId="0"/>
      <p:bldP spid="121873" grpId="0"/>
      <p:bldP spid="1218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493000" cy="573088"/>
          </a:xfrm>
          <a:noFill/>
          <a:ln/>
        </p:spPr>
        <p:txBody>
          <a:bodyPr/>
          <a:lstStyle/>
          <a:p>
            <a:r>
              <a:rPr lang="en-US"/>
              <a:t>Special Properties of Encoding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Floating point zero (0</a:t>
            </a:r>
            <a:r>
              <a:rPr lang="en-US" sz="2400" baseline="30000" dirty="0"/>
              <a:t>+</a:t>
            </a:r>
            <a:r>
              <a:rPr lang="en-US" sz="2400" dirty="0"/>
              <a:t>) exactly the same bits as integer zero</a:t>
            </a:r>
          </a:p>
          <a:p>
            <a:pPr lvl="1"/>
            <a:r>
              <a:rPr lang="en-US" sz="2000" dirty="0"/>
              <a:t>All bits = 0</a:t>
            </a:r>
          </a:p>
          <a:p>
            <a:endParaRPr lang="en-US" sz="2400" dirty="0"/>
          </a:p>
          <a:p>
            <a:r>
              <a:rPr lang="en-US" sz="2400" dirty="0"/>
              <a:t>Can (Almost) Use Unsigned Integer Comparison</a:t>
            </a:r>
          </a:p>
          <a:p>
            <a:pPr lvl="1"/>
            <a:r>
              <a:rPr lang="en-US" sz="2000" dirty="0"/>
              <a:t>Must first compare sign bits</a:t>
            </a:r>
          </a:p>
          <a:p>
            <a:pPr lvl="1"/>
            <a:r>
              <a:rPr lang="en-US" sz="2000" dirty="0"/>
              <a:t>Must consider 0</a:t>
            </a:r>
            <a:r>
              <a:rPr lang="en-US" sz="2000" b="1" baseline="30000" dirty="0"/>
              <a:t>-</a:t>
            </a:r>
            <a:r>
              <a:rPr lang="en-US" sz="2000" dirty="0"/>
              <a:t> = 0</a:t>
            </a:r>
            <a:r>
              <a:rPr lang="en-US" sz="2000" baseline="30000" dirty="0"/>
              <a:t>+</a:t>
            </a:r>
            <a:r>
              <a:rPr lang="en-US" sz="2000" dirty="0"/>
              <a:t> = 0</a:t>
            </a:r>
          </a:p>
          <a:p>
            <a:pPr lvl="1"/>
            <a:r>
              <a:rPr lang="en-US" sz="2000" dirty="0" err="1"/>
              <a:t>NaNs</a:t>
            </a:r>
            <a:r>
              <a:rPr lang="en-US" sz="2000" dirty="0"/>
              <a:t> problematic</a:t>
            </a:r>
          </a:p>
          <a:p>
            <a:pPr lvl="2"/>
            <a:r>
              <a:rPr lang="en-US" sz="1800" dirty="0"/>
              <a:t>Will be greater than any other values</a:t>
            </a:r>
          </a:p>
          <a:p>
            <a:pPr lvl="2"/>
            <a:r>
              <a:rPr lang="en-US" sz="1800" dirty="0"/>
              <a:t>What should comparison yield?</a:t>
            </a:r>
          </a:p>
          <a:p>
            <a:pPr lvl="1"/>
            <a:r>
              <a:rPr lang="en-US" sz="2000" dirty="0"/>
              <a:t> Otherwise OK</a:t>
            </a:r>
          </a:p>
          <a:p>
            <a:pPr lvl="2"/>
            <a:r>
              <a:rPr lang="en-US" sz="1800" dirty="0" err="1"/>
              <a:t>Denorm</a:t>
            </a:r>
            <a:r>
              <a:rPr lang="en-US" sz="1800" dirty="0"/>
              <a:t> vs. normalized</a:t>
            </a:r>
          </a:p>
          <a:p>
            <a:pPr lvl="2"/>
            <a:r>
              <a:rPr lang="en-US" sz="1800" dirty="0"/>
              <a:t>Normalized vs. infinity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28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Example 6-bit</a:t>
            </a:r>
            <a:br>
              <a:rPr lang="en-US" dirty="0"/>
            </a:br>
            <a:r>
              <a:rPr lang="en-US" dirty="0"/>
              <a:t>	representation:</a:t>
            </a:r>
          </a:p>
          <a:p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10.1010</a:t>
            </a:r>
            <a:r>
              <a:rPr lang="en-US" baseline="-25000" dirty="0">
                <a:cs typeface="Calibri" panose="020F0502020204030204" pitchFamily="34" charset="0"/>
              </a:rPr>
              <a:t>2</a:t>
            </a:r>
            <a:r>
              <a:rPr lang="en-US" dirty="0">
                <a:cs typeface="Calibri" panose="020F0502020204030204" pitchFamily="34" charset="0"/>
              </a:rPr>
              <a:t> = 1×2</a:t>
            </a:r>
            <a:r>
              <a:rPr lang="en-US" baseline="30000" dirty="0">
                <a:cs typeface="Calibri" panose="020F0502020204030204" pitchFamily="34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-3</a:t>
            </a:r>
            <a:r>
              <a:rPr lang="en-US" dirty="0">
                <a:cs typeface="Calibri" panose="020F0502020204030204" pitchFamily="34" charset="0"/>
              </a:rPr>
              <a:t> = 2.625</a:t>
            </a:r>
            <a:r>
              <a:rPr lang="en-US" baseline="-25000" dirty="0">
                <a:cs typeface="Calibri" panose="020F0502020204030204" pitchFamily="34" charset="0"/>
              </a:rPr>
              <a:t>10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5E85B0-AC5F-45B9-92A9-304BA4C5DA6B}"/>
                  </a:ext>
                </a:extLst>
              </p14:cNvPr>
              <p14:cNvContentPartPr/>
              <p14:nvPr/>
            </p14:nvContentPartPr>
            <p14:xfrm>
              <a:off x="9000" y="2093040"/>
              <a:ext cx="7806960" cy="3011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5E85B0-AC5F-45B9-92A9-304BA4C5DA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0" y="2083680"/>
                <a:ext cx="7825680" cy="30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8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50" name="Rectangle 105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10800000">
            <a:off x="5408613" y="3727748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• • •</a:t>
            </a:r>
          </a:p>
        </p:txBody>
      </p:sp>
      <p:sp>
        <p:nvSpPr>
          <p:cNvPr id="11162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207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–1</a:t>
            </a:r>
          </a:p>
        </p:txBody>
      </p:sp>
      <p:sp>
        <p:nvSpPr>
          <p:cNvPr id="111633" name="Rectangle 10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0" y="2830679"/>
            <a:ext cx="762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1618" name="Rectangle 102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Fractional Binary Numbers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4294967295"/>
            <p:custDataLst>
              <p:tags r:id="rId6"/>
            </p:custDataLst>
          </p:nvPr>
        </p:nvSpPr>
        <p:spPr>
          <a:xfrm>
            <a:off x="671513" y="5008563"/>
            <a:ext cx="8472487" cy="1089025"/>
          </a:xfrm>
        </p:spPr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11622" name="Rectangle 10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1623" name="Rectangle 10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52600" y="2941935"/>
            <a:ext cx="5334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i–1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1624" name="Rectangle 10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1625" name="Rectangle 10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1626" name="Rectangle 10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1628" name="Rectangle 10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47071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–2</a:t>
            </a:r>
          </a:p>
        </p:txBody>
      </p:sp>
      <p:sp>
        <p:nvSpPr>
          <p:cNvPr id="111629" name="Rectangle 103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351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–3</a:t>
            </a:r>
          </a:p>
        </p:txBody>
      </p:sp>
      <p:sp>
        <p:nvSpPr>
          <p:cNvPr id="111630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532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</a:rPr>
              <a:t>–j</a:t>
            </a:r>
          </a:p>
        </p:txBody>
      </p:sp>
      <p:sp>
        <p:nvSpPr>
          <p:cNvPr id="111631" name="Rectangle 103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2979720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• • •</a:t>
            </a:r>
          </a:p>
        </p:txBody>
      </p:sp>
      <p:sp>
        <p:nvSpPr>
          <p:cNvPr id="111632" name="Rectangle 10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29419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• • •</a:t>
            </a:r>
          </a:p>
        </p:txBody>
      </p:sp>
      <p:sp>
        <p:nvSpPr>
          <p:cNvPr id="111634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662535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1635" name="Text Box 104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357735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1636" name="Text Box 104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14800" y="2052935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1637" name="Text Box 104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14800" y="1468735"/>
            <a:ext cx="49725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i–1</a:t>
            </a:r>
            <a:endParaRPr lang="en-US" baseline="-25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38" name="Text Box 104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4800" y="1138535"/>
            <a:ext cx="343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endParaRPr lang="en-US" baseline="-25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40" name="Freeform 1048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886200" y="2865735"/>
            <a:ext cx="244475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1" name="Freeform 1049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505200" y="2586335"/>
            <a:ext cx="609600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2" name="Freeform 1050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124200" y="2306935"/>
            <a:ext cx="974725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3" name="Freeform 1051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905000" y="1671935"/>
            <a:ext cx="2209800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4" name="Freeform 1052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600200" y="1367135"/>
            <a:ext cx="2514600" cy="16764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5" name="Rectangle 10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25675" y="22053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</a:rPr>
              <a:t>• • •</a:t>
            </a:r>
          </a:p>
        </p:txBody>
      </p:sp>
      <p:sp>
        <p:nvSpPr>
          <p:cNvPr id="111646" name="Freeform 1054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-10800000">
            <a:off x="4288283" y="3422948"/>
            <a:ext cx="340141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7" name="Freeform 1055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10800000">
            <a:off x="4288283" y="3422948"/>
            <a:ext cx="658812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8" name="Freeform 1056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-10800000">
            <a:off x="4288283" y="3422948"/>
            <a:ext cx="1189037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9" name="Freeform 105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10800000">
            <a:off x="4288283" y="3422948"/>
            <a:ext cx="2500312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51" name="Text Box 105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81232" y="3424535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1/2</a:t>
            </a:r>
          </a:p>
        </p:txBody>
      </p:sp>
      <p:sp>
        <p:nvSpPr>
          <p:cNvPr id="111652" name="Text Box 106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87582" y="3729335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1/4</a:t>
            </a:r>
          </a:p>
        </p:txBody>
      </p:sp>
      <p:sp>
        <p:nvSpPr>
          <p:cNvPr id="111653" name="Text Box 106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787582" y="4048423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1/8</a:t>
            </a:r>
          </a:p>
        </p:txBody>
      </p:sp>
      <p:sp>
        <p:nvSpPr>
          <p:cNvPr id="111654" name="Text Box 106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865943" y="4643735"/>
            <a:ext cx="4203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–j</a:t>
            </a:r>
          </a:p>
        </p:txBody>
      </p:sp>
      <p:graphicFrame>
        <p:nvGraphicFramePr>
          <p:cNvPr id="111655" name="Object 1063"/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4876800" y="5880100"/>
          <a:ext cx="92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0" imgW="927100" imgH="673100" progId="Equation.3">
                  <p:embed/>
                </p:oleObj>
              </mc:Choice>
              <mc:Fallback>
                <p:oleObj name="Equation" r:id="rId40" imgW="927100" imgH="673100" progId="Equation.3">
                  <p:embed/>
                  <p:pic>
                    <p:nvPicPr>
                      <p:cNvPr id="111655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880100"/>
                        <a:ext cx="927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7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414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/>
              <a:t>Value	Representation</a:t>
            </a:r>
          </a:p>
          <a:p>
            <a:pPr lvl="1"/>
            <a:r>
              <a:rPr lang="en-US" dirty="0"/>
              <a:t>5 and 3/4	</a:t>
            </a:r>
          </a:p>
          <a:p>
            <a:pPr lvl="1"/>
            <a:r>
              <a:rPr lang="en-US" dirty="0"/>
              <a:t>2 and 7/8	</a:t>
            </a:r>
          </a:p>
          <a:p>
            <a:pPr lvl="1"/>
            <a:r>
              <a:rPr lang="en-US" dirty="0"/>
              <a:t>47/64	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Shift left = multiply by power of 2</a:t>
            </a:r>
          </a:p>
          <a:p>
            <a:pPr lvl="1"/>
            <a:r>
              <a:rPr lang="en-US" dirty="0"/>
              <a:t>Shift right = divide by power of 2</a:t>
            </a:r>
          </a:p>
          <a:p>
            <a:pPr lvl="1"/>
            <a:r>
              <a:rPr lang="en-US" dirty="0"/>
              <a:t>Numbers of the form </a:t>
            </a:r>
            <a:r>
              <a:rPr lang="en-US" b="1" dirty="0">
                <a:latin typeface="Courier New"/>
                <a:cs typeface="Courier New"/>
              </a:rPr>
              <a:t>0.111111…</a:t>
            </a:r>
            <a:r>
              <a:rPr lang="en-US" b="1" baseline="-25000" dirty="0">
                <a:latin typeface="Courier New"/>
                <a:cs typeface="Courier New"/>
              </a:rPr>
              <a:t>2</a:t>
            </a:r>
            <a:r>
              <a:rPr lang="en-US" dirty="0"/>
              <a:t> are just below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819400" y="1942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101.11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971800" y="23607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10.111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121223" y="2761734"/>
            <a:ext cx="1518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0.101111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126AC5-A285-4DEB-B437-CB036B8F3918}"/>
                  </a:ext>
                </a:extLst>
              </p14:cNvPr>
              <p14:cNvContentPartPr/>
              <p14:nvPr/>
            </p14:nvContentPartPr>
            <p14:xfrm>
              <a:off x="1211400" y="20653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126AC5-A285-4DEB-B437-CB036B8F39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2040" y="1918080"/>
                <a:ext cx="3449160" cy="38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383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Limits of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Even given an arbitrary number of bits, can only </a:t>
            </a:r>
            <a:r>
              <a:rPr lang="en-US" b="1" u="sng" dirty="0"/>
              <a:t>exactly</a:t>
            </a:r>
            <a:r>
              <a:rPr lang="en-US" u="sng" dirty="0"/>
              <a:t> </a:t>
            </a:r>
            <a:r>
              <a:rPr lang="en-US" dirty="0"/>
              <a:t>represent numbers of the form </a:t>
            </a:r>
            <a:r>
              <a:rPr lang="en-US" dirty="0">
                <a:solidFill>
                  <a:srgbClr val="000090"/>
                </a:solidFill>
              </a:rPr>
              <a:t>x * 2</a:t>
            </a:r>
            <a:r>
              <a:rPr lang="en-US" baseline="30000" dirty="0">
                <a:solidFill>
                  <a:srgbClr val="000090"/>
                </a:solidFill>
              </a:rPr>
              <a:t>y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(y can be negative)</a:t>
            </a:r>
          </a:p>
          <a:p>
            <a:pPr lvl="1"/>
            <a:r>
              <a:rPr lang="en-US" dirty="0"/>
              <a:t>Other rational numbers have repeating bit representations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	Value:			Binary Representation: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1/3   = 0.333333…</a:t>
            </a:r>
            <a:r>
              <a:rPr lang="en-US" baseline="-25000" dirty="0">
                <a:solidFill>
                  <a:srgbClr val="000090"/>
                </a:solidFill>
              </a:rPr>
              <a:t>10</a:t>
            </a:r>
            <a:r>
              <a:rPr lang="en-US" dirty="0">
                <a:solidFill>
                  <a:srgbClr val="000090"/>
                </a:solidFill>
              </a:rPr>
              <a:t> = 	0.01010101[01]…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1/5   = 		0.001100110011[0011 ]…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1/10 =   		0.0001100110011[0011 ]…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FBFB95-2181-4B82-8BFC-58715FB72874}"/>
                  </a:ext>
                </a:extLst>
              </p14:cNvPr>
              <p14:cNvContentPartPr/>
              <p14:nvPr/>
            </p14:nvContentPartPr>
            <p14:xfrm>
              <a:off x="2249280" y="4443480"/>
              <a:ext cx="393840" cy="60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FBFB95-2181-4B82-8BFC-58715FB728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9920" y="4434120"/>
                <a:ext cx="412560" cy="6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92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Fixed</a:t>
            </a:r>
            <a:r>
              <a:rPr lang="en-US" dirty="0"/>
              <a:t> Point Representation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556056" cy="4972050"/>
          </a:xfrm>
        </p:spPr>
        <p:txBody>
          <a:bodyPr/>
          <a:lstStyle/>
          <a:p>
            <a:r>
              <a:rPr lang="en-US" dirty="0"/>
              <a:t>Implied binary point.</a:t>
            </a:r>
            <a:r>
              <a:rPr lang="en-US" dirty="0">
                <a:solidFill>
                  <a:srgbClr val="404040"/>
                </a:solidFill>
              </a:rPr>
              <a:t>  Two example schemes: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#1: the binary point is between bits 2 and 3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[.]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#2: the binary point is between bits 4 and 5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[.]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en-US" dirty="0"/>
          </a:p>
          <a:p>
            <a:r>
              <a:rPr lang="en-US" dirty="0"/>
              <a:t>Wherever we put the binary point, with fixed point representations there is a trade off between the amount of range and precision we have</a:t>
            </a:r>
          </a:p>
          <a:p>
            <a:r>
              <a:rPr lang="en-US" dirty="0"/>
              <a:t>Fixed point = fixed </a:t>
            </a:r>
            <a:r>
              <a:rPr lang="en-US" i="1" dirty="0"/>
              <a:t>range</a:t>
            </a:r>
            <a:r>
              <a:rPr lang="en-US" dirty="0"/>
              <a:t> and fixed </a:t>
            </a:r>
            <a:r>
              <a:rPr lang="en-US" i="1" dirty="0"/>
              <a:t>precision</a:t>
            </a:r>
          </a:p>
          <a:p>
            <a:pPr lvl="1"/>
            <a:r>
              <a:rPr lang="en-US" sz="2000" dirty="0"/>
              <a:t>range: difference between largest and smallest numbers possible</a:t>
            </a:r>
          </a:p>
          <a:p>
            <a:pPr lvl="1"/>
            <a:r>
              <a:rPr lang="en-US" sz="2000" dirty="0"/>
              <a:t>precision: smallest possible difference between any two numbers</a:t>
            </a:r>
          </a:p>
          <a:p>
            <a:r>
              <a:rPr lang="en-US" dirty="0"/>
              <a:t>Hard to pick how much you need of each!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75FCEB-5F9A-43D5-81ED-FA0DDF0EE820}"/>
                  </a:ext>
                </a:extLst>
              </p14:cNvPr>
              <p14:cNvContentPartPr/>
              <p14:nvPr/>
            </p14:nvContentPartPr>
            <p14:xfrm>
              <a:off x="1373400" y="2696400"/>
              <a:ext cx="3010680" cy="13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75FCEB-5F9A-43D5-81ED-FA0DDF0EE8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4040" y="2687040"/>
                <a:ext cx="302940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176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9851</TotalTime>
  <Words>4068</Words>
  <Application>Microsoft Macintosh PowerPoint</Application>
  <PresentationFormat>On-screen Show (4:3)</PresentationFormat>
  <Paragraphs>813</Paragraphs>
  <Slides>44</Slides>
  <Notes>41</Notes>
  <HiddenSlides>7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Wingdings</vt:lpstr>
      <vt:lpstr>Arial</vt:lpstr>
      <vt:lpstr>Courier New</vt:lpstr>
      <vt:lpstr>Arial Narrow</vt:lpstr>
      <vt:lpstr>Roboto Regular</vt:lpstr>
      <vt:lpstr>Times New Roman</vt:lpstr>
      <vt:lpstr>Times</vt:lpstr>
      <vt:lpstr>.AppleSystemUIFont</vt:lpstr>
      <vt:lpstr>Calibri</vt:lpstr>
      <vt:lpstr>Cambria Math</vt:lpstr>
      <vt:lpstr>UWTheme-351-Au18</vt:lpstr>
      <vt:lpstr>Equation</vt:lpstr>
      <vt:lpstr>Worksheet</vt:lpstr>
      <vt:lpstr>Floating Point II CSE 351 Summer 2019</vt:lpstr>
      <vt:lpstr>Administrivia</vt:lpstr>
      <vt:lpstr>Floating Point Topics</vt:lpstr>
      <vt:lpstr>Floating Point Summary</vt:lpstr>
      <vt:lpstr>Representation of Fractions</vt:lpstr>
      <vt:lpstr>Fractional Binary Numbers</vt:lpstr>
      <vt:lpstr>Fractional Binary Numbers</vt:lpstr>
      <vt:lpstr>Limits of Representation</vt:lpstr>
      <vt:lpstr>Fixed Point Representation</vt:lpstr>
      <vt:lpstr>Floating Point Representation </vt:lpstr>
      <vt:lpstr>Scientific Notation (Decimal)</vt:lpstr>
      <vt:lpstr>Scientific Notation (Binary)</vt:lpstr>
      <vt:lpstr>Scientific Notation Translation</vt:lpstr>
      <vt:lpstr>Floating Point Topics</vt:lpstr>
      <vt:lpstr>IEEE Floating Point</vt:lpstr>
      <vt:lpstr>Floating Point Encoding</vt:lpstr>
      <vt:lpstr>The Exponent Field</vt:lpstr>
      <vt:lpstr>The Mantissa (Fraction) Field</vt:lpstr>
      <vt:lpstr>Peer Instruction Question</vt:lpstr>
      <vt:lpstr>Precision and Accuracy</vt:lpstr>
      <vt:lpstr>Need Greater Precision?</vt:lpstr>
      <vt:lpstr>Representing Very Small Numbers</vt:lpstr>
      <vt:lpstr>Denorm Numbers</vt:lpstr>
      <vt:lpstr>Other Special Cases</vt:lpstr>
      <vt:lpstr>Floating Point Encoding Summary</vt:lpstr>
      <vt:lpstr>Summary</vt:lpstr>
      <vt:lpstr>Floating point topics</vt:lpstr>
      <vt:lpstr>Distribution of Values</vt:lpstr>
      <vt:lpstr>Floating Point Rounding</vt:lpstr>
      <vt:lpstr>Floating Point Operations:  Basic Idea</vt:lpstr>
      <vt:lpstr>Mathematical Properties of FP Operations</vt:lpstr>
      <vt:lpstr>Floating point topics</vt:lpstr>
      <vt:lpstr>Floating Point in C</vt:lpstr>
      <vt:lpstr>Floating Point Conversions in C</vt:lpstr>
      <vt:lpstr>Floating Point and the Programmer</vt:lpstr>
      <vt:lpstr>Floating Point Summary</vt:lpstr>
      <vt:lpstr>Number Representation Really Matters</vt:lpstr>
      <vt:lpstr>PowerPoint Presentation</vt:lpstr>
      <vt:lpstr>Tiny Floating Point Example</vt:lpstr>
      <vt:lpstr>Tiny Floating Point Representation</vt:lpstr>
      <vt:lpstr>Peer Instruction Question</vt:lpstr>
      <vt:lpstr>Peer Instruction Question</vt:lpstr>
      <vt:lpstr>Dynamic Range (Positive Only)</vt:lpstr>
      <vt:lpstr>Special Properties of Encoding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I CSE 351 Spring 2019</dc:title>
  <dc:creator>Justin Hsia</dc:creator>
  <cp:lastModifiedBy>Sam S Wolfson</cp:lastModifiedBy>
  <cp:revision>168</cp:revision>
  <cp:lastPrinted>2019-07-08T04:20:53Z</cp:lastPrinted>
  <dcterms:created xsi:type="dcterms:W3CDTF">2016-10-05T06:32:41Z</dcterms:created>
  <dcterms:modified xsi:type="dcterms:W3CDTF">2019-07-08T20:11:10Z</dcterms:modified>
</cp:coreProperties>
</file>