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9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2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3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4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5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8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9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20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21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22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2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24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25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26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27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28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32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0"/>
  </p:notesMasterIdLst>
  <p:handoutMasterIdLst>
    <p:handoutMasterId r:id="rId41"/>
  </p:handoutMasterIdLst>
  <p:sldIdLst>
    <p:sldId id="301" r:id="rId2"/>
    <p:sldId id="299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02" r:id="rId11"/>
    <p:sldId id="259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97" r:id="rId29"/>
    <p:sldId id="288" r:id="rId30"/>
    <p:sldId id="278" r:id="rId31"/>
    <p:sldId id="289" r:id="rId32"/>
    <p:sldId id="279" r:id="rId33"/>
    <p:sldId id="280" r:id="rId34"/>
    <p:sldId id="281" r:id="rId35"/>
    <p:sldId id="291" r:id="rId36"/>
    <p:sldId id="303" r:id="rId37"/>
    <p:sldId id="304" r:id="rId38"/>
    <p:sldId id="305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ADADEB"/>
    <a:srgbClr val="FF66A0"/>
    <a:srgbClr val="408000"/>
    <a:srgbClr val="FF8000"/>
    <a:srgbClr val="F1C7C7"/>
    <a:srgbClr val="60C99C"/>
    <a:srgbClr val="00664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89B4-136D-4894-9768-AD1ECD35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6T22:37:51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2978 14338 64 0,'0'0'27'0,"0"-3"-21"0,-3 0 18 16,3 3 9-16,3 0-4 15,-3 0-2-15,6 0-9 16,0-2-3-16,0-1 4 16,3 3 2-16,-3-2-10 15,6 2-4-15,-6-3-3 0,3 0 0 16,3 3 0-16,0 0-2 0,3 0 1 16,-15 0 9 15,26-2-4-31,1-1-2 15,3 0-3-15,0 3 0 16,2 0-2-16,4 0-1 16,-3 0 1-16,0 0 5 0,-7 0 6 15,1 3-2-15,0-3 0 16,-3 0-6-16,3-3-3 16,-1 1 4-16,-2-1 1 15,3 0-7-15,0 1-4 0,0 2 3 16,2 0 0-16,1 0 4 15,3 0 1 1,3 2 1-16,-1-2 0 0,1 3 2 16,-3-3 3-1,0 0-4-15,-1-3-3 16,-2 3 1-16,0-2 0 16,0-1-4-16,-1 0-1 15,4 3 1-15,0 0 0 0,3 0 1 16,-1 3 2-16,4-3-1 15,-3 3-1-15,-1-1 1 16,1-2-1-16,-3 0 0 16,3 0 0-16,-1 0 0 0,-2-2 0 15,0 2 2-15,3 0 3 16,-1 0-4-16,4 0-3 16,3 2 3-16,2-2 1 15,-5 0-3-15,0 0 1 16,-1 0 2-16,-2 0 1 15,0 0-4-15,-1 0-1 16,1 0 1-16,3 3 0 16,0 0 1-1,-1-1 0-15,4 1 2 16,3 0 1-16,-4-3-1 0,-2 0-2 16,-3 0-2-16,-4 0-1 15,1 0 2-15,0 0 0 16,0 0 1-16,-4 0 0 15,4 2 0-15,6-2 0 16,3 3-3-16,-4 0 2 0,1-1 1 16,-3 1 2-16,-1-3-1 15,-2 0-1-15,0 0 3 16,0 0 0-16,-4-3-4 16,1 1 1-16,3 2 0 15,0 0 0-15,-1 0-3 16,1 0 2-16,6 2 1 15,8-2 2-15,-5 0-1 16,-3 0-1 0,-6 0-2-16,-1-2 1 0,-5-1-4 15,3 0-1-15,-30 3-231 32</inkml:trace>
  <inkml:trace contextRef="#ctx0" brushRef="#br0" timeOffset="3067.9212">1109 12277 140 0,'-21'-8'52'0,"0"8"-41"0,7 5-2 0,11-2-3 16,-3-1 10-16,0-2 7 0,6 3-7 15,-9 0-2-15,9-3-8 16,-6 0 7-16,3 0 4 0,0 0-7 16,-6 0-3-16,3 2-7 15,0 1 0-15,0 0-2 16,3-1 0-16,-6 1 2 16,0-1 0-16,6 1 0 15,-6 5 2-15,3-3-1 16,0-2-1-16,0 0 1 15,3-1-1-15,-2 1 0 16,2 0 0-16,3-1 2 16,0-2 3-16,0 3 4 0,8-3 2 15,-2 0 6 1,9 0 1-16,9-3-9 16,6 1-3-16,3-1 0 15,5-2 1-15,1 2-6 0,9-2 0 16,2-6-1-16,7 6 2 15,8 0-1-15,1 2 2 16,-1-2-4-16,1-1 0 16,-7-2-1-16,1 0 0 15,2 3 4-15,7 0 1 0,-10 2-1 16,4 1-2-16,-13-4 1 16,1 1 1-16,-6-3-1 15,-1 0-1-15,1 3-2 16,-3 0-1-16,2 2 2 15,4 0 2 1,6 3 2-16,-7 0 1 0,-2 0-5 16,-4 0 1-1,1-2 0-15,-3-1 0 16,-3 0 0-16,-1 1 2 16,-2-1-10-16,-3 0-4 0,0 1-36 15,-4-1-16-15,-5 3-40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7T00:17:36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3062 14280 88 0,'0'0'33'0,"0"0"-18"0,0 0 0 0,0 0 13 15,0 0 0-15,0 0 1 16,0 0-3-16,0 0 7 16,0 0-7-1,3 5-13-15,0 0 0 0,3-2 1 0,0-1-1 16,0 1 2-16,0-3-4 0,-1 0-1 15,4 0 0-15,0 0 1 16,3 0-3-16,0 0-3 16,0 0-2-16,0 3-3 15,0-1 3-15,0 1 0 16,3-3 1 0,5 0 0-16,-2 0 0 15,3 0 2-15,-3 0-3 16,3 0-2-16,0 0 0 15,0 0 1-15,-1 0 1 16,1 0 1-16,3 3-2 16,-3-3 1-16,0-3-2 15,0 3-1-15,-1 0 1 0,1 0 1 16,0 0 1-16,0 0 3 16,0 0-1-16,0 0 0 15,-1 0-3-15,1 0-2 16,3 0-2-16,0 0 1 15,0 0-1-15,-1 0 0 0,-2 3 4 16,0-3 1-16,0 0-4 0,3 2 1 16,3 1 0-16,-1 0 2 15,-5-3-1-15,0 0-1 16,0 0-2-16,0 0 1 16,3 0 1-16,-1 0 2 15,-2 0-1-15,0 0 2 31,0 0-2-31,3 0-1 0,-1 0 1 16,1 0 1-16,0 2-1 16,-3 1-1-16,0-3 1 15,0 0 1-15,-1 0-1 16,1 0-1-16,3 0 1 16,0 0 1-16,0 0-3 15,0 0-2-15,-1 0 2 0,1 0 0 16,0 0 1-16,0 0 0 15,0 0 0-15,-4 0 2 0,1 0-1 16,3 0-1 0,0-3 1-16,0 3-1 15,0 0-3-15,-1 0 2 0,1 0 3 32,-3 0 3-32,0 0-4 0,0 0-3 15,2 0-2-15,1 0 3 16,-3 0 0-16,0 0 3 15,0 0-3-15,0 0 0 16,2 0 1-16,1 0 0 16,-3 0 2-16,3 0 1 15,-3 0-4-15,0 0 1 0,5 0 0 16,-2 0 2-16,-3 0-1 16,3 0-1-16,0 0-2 15,-4 0 1-15,1 0 1 16,0 0 2-16,0-2-3 15,3 2-2-15,-3 0 2 16,2 0 2-16,-2 0 0 0,0 0 2 16,3 0-4-16,0 0-2 15,0 0 4-15,-1 0 1 16,1 0 0-16,0 0-2 16,0 0 1-16,3 0-1 0,-4 0 0 15,4 0 0-15,-3 0 2 31,0 0 1-31,0 0-1 16,-1 0 1-16,4 0-2 0,3 0-1 16,-3 0 1-16,0 0 1 15,2 0-3-15,1 0 0 16,0 0-1-16,-3 0 0 16,-1 0 4-16,7-3 1 15,-3 3-1-15,-3 0-2 0,0 0 1 16,-4 3 1-16,1-3-1 15,0 0-1-15,3 2 1 16,3-2-1-16,-4 0-11 16,1 0-3-16,3 0-50 15,-3 0-23-15,-7-24-39 32</inkml:trace>
  <inkml:trace contextRef="#ctx0" brushRef="#br0" timeOffset="1">11724 11229 116 0,'3'-8'46'0,"0"5"-24"0,-1 1 1 0,-2 2 18 16,0 0-2-16,0 0 0 16,3 0 0-16,0 0 0 15,3 2-21-15,-3 6-4 0,0 3-2 16,0 7-5-16,0 4 1 16,0 1-1-16,-3 12 3 0,0-3 1 15,0-6 1-15,0-5-4 16,0 8 0-16,0-5-5 0,0 3-2 15,0-6 0-15,0 0 1 16,0-3-1-16,0-2-1 16,0-3 1-16,0-2 1 15,0 0 3 1,0-3 2-16,0 0-1 16,0-6-1-16,0 1-3 15,0-6 1-15,0 1-4 16,-3-9 0-16,3 3 5 15,-3-5 2-15,0-6-9 16,0 6-3-16,3 0 5 16,0-6 2-16,-3-10 3 0,3 3 0 15,0 2-2-15,0 0-2 16,3 0-2-16,0-2 1 16,3 2 1-16,3 0 2 15,3 0-3-15,0 3-2 16,3 3 2-16,-3-1 2 0,0 3 0 15,6 6-1-15,2 2-2 0,-2 2 1 16,0 6 3-16,-3 8 1 16,0 3 1-16,-3 5 0 15,-3 2 2-15,0 1 3 16,-6-3 0-16,0 0 0 16,-3 0-3-16,-6-3 1 31,-3-3-2-31,-6-2 0 0,0-2-6 15,-3-1-1-15,0-2-6 16,-3-3-2-16,4 0-4 16,-1-3 1-16,3 0-6 15,3 1-3-15,3-1-13 16,3-2-5-16,6-1-18 16,3-2-6-16,6-2-48 15</inkml:trace>
  <inkml:trace contextRef="#ctx0" brushRef="#br0" timeOffset="2">12155 11184 200 0,'-6'11'77'0,"3"-11"-42"0,0-3-17 0,3-2 23 15,-6 2-10-15,0 0 3 16,-6 6-14 0,1 2-12-16,-1 3-5 0,0 5-2 0,0 3-4 15,3 3 2-15,3-1 1 16,0 1 0-16,6-3-3 16,0-3 2-16,3 0 1 15,3-2 2-15,3-6-3 16,0-2 0-16,3-3 1 15,0-3 0-15,-3-2 0 0,-1-3 0 16,-2-3 0-16,0 1 2 16,0-4-1-16,-3 1-1 15,0 3 3-15,0-1 2 16,-3 3 7-16,0 0 2 0,0 3 1 16,0 0 1-1,0 2-4 1,0 0 0-16,0 3-7 15,0 6-3-15,0 2-4 0,0 2-1 16,0 1 2-16,3 2 0 16,3 0 1-16,0 0 2 15,3 1-1-15,0-4 2 16,0-2-11-16,0 0-4 16,3-3-23-16,-3 1-8 0,3-6-19 15,-3 0-6-15,-1-6-41 16</inkml:trace>
  <inkml:trace contextRef="#ctx0" brushRef="#br0" timeOffset="3">12304 11189 256 0,'0'0'96'0,"0"3"-52"0,3 2-34 16,-3 0 23-16,3 3-9 16,0 3-2-16,0 2-10 0,0 3-3 15,6 0-5 1,-3 0 2-16,0-3 3 0,0 0-1 0,-6-2 1 16,3-3-5-16,0 0-1 15,0-3 1-15,-3 0 0 16,0-5 0-16,0 0 2 15,0 0 3-15,-3-2 2 0,0-4-5 16,0 1-4-16,0-3 1 16,6-2 2-16,0-1-4 15,0-2-3-15,9-3-2 16,-4 3 3-16,1-1 0 16,0 4 3-16,0-1-1 15,0 1 2 1,0 2-4-16,0 0-2 15,0 3-23-15,0 2-10 16,0 0-17-16,0 3-4 16,0 3-14-16,0 0-5 15,0-1-21 1</inkml:trace>
  <inkml:trace contextRef="#ctx0" brushRef="#br0" timeOffset="4">12617 11240 172 0,'-3'2'66'0,"3"1"-36"0,0-1-7 0,0 1 26 16,0 2-7-16,3 1-3 15,0-1-13-15,2 0-3 0,1 1-14 16,3-1 1-16,0 0 1 0,3-2-2 31,0-3 0-31,3 0-3 16,0-3 1-16,-3-2-4 0,0 0-2 15,0-1 0-15,-4-2-1 16,1 0 0-16,-3 3 0 16,0-3 0-16,-3 0 0 15,-3 3-3-15,-3 0 2 16,-3-1-1-16,0 1-2 16,-3 2 0-16,-2 1 3 15,-4 2-2-15,0 0-1 16,0 2 3-16,0 4 0 15,0 2 1-15,3 2 2 0,-3 3 1 16,3 1 3-16,4-1-3 16,5 3 0-16,3-3-1 15,3 0 1-15,3 0-2 16,5-2-1-16,4 0 1 0,3-1-1 16,0 1-7-16,0-11 0 31,6 0-17-31,2 0-7 0,1-3-21 15,-3-2-9-15,-3-3-52 16</inkml:trace>
  <inkml:trace contextRef="#ctx0" brushRef="#br0" timeOffset="5">12914 11210 240 0,'-3'3'90'0,"3"2"-48"0,-3 6-25 0,3-6 27 16,0 3-16-16,0 3-4 16,0-1-12-16,0 1-5 15,0-3-4 1,3 0 0-16,-3 0 0 0,0-3-4 0,0 0 1 16,0-5 0-16,0 0 2 15,0 0 3-15,0 0 2 16,6-5-3-16,0-3-1 15,0-3-3-15,0 1-1 16,3-1 1-16,0 1 0 16,6-1-3-16,-3 3 0 0,6 0 6 15,-4 3 3-15,1 2 1 16,0 1 1-16,-3 2 0 16,0 5 2-16,0 3-1 15,-3 3 0-15,0-1-1 16,0 3 0-16,-3 1-7 15,0-1 0-15,0-3-1 0,-1 1 0 16,1-3-20-16,0 0-7 16,0-3-21-16,0-2-8 15,0-3-19-15,0-3-5 16,3-5-23 0</inkml:trace>
  <inkml:trace contextRef="#ctx0" brushRef="#br0" timeOffset="6">13349 10874 244 0,'-6'-5'90'0,"6"5"-48"0,-3 0-27 0,3 0 24 0,0 5-17 15,0 6-4-15,0 10 2 16,0 8 4-16,0 3-13 15,0 2 3-15,0 6 0 0,3-3-3 16,0 0-1-16,0 0-6 16,0-2-3-16,-3-4 0 15,3-4 1-15,0-3-19 0,-3-6-6 32,0-5-23-32,0-2-11 15,0-3-28-15,0-8-11 16,-3-5 1-1</inkml:trace>
  <inkml:trace contextRef="#ctx0" brushRef="#br0" timeOffset="7">13173 11081 304 0,'0'0'115'0,"3"-3"-62"0,3 6-49 0,0-3 26 15,3 0-6-15,6 0 3 0,9 2-11 16,2 1-2-16,10-3-8 16,-6 3 3-16,9-3 1 0,-4 0-5 15,-2 0-3-15,-3 0-19 16,-3-3-9-16,-4 0-68 16,-2-2-28-16</inkml:trace>
  <inkml:trace contextRef="#ctx0" brushRef="#br0" timeOffset="8">11599 11319 172 0,'0'-3'66'0,"3"1"-36"0,-6 2-11 0,3 0 21 15,0 0-7-15,0 0 0 16,-3 0-7-16,0 0-2 16,-6-3-4-16,0 3-1 0,-3 0-1 15,0 0-2-15,-6 0-2 16,-6 0-1-16,0 3-7 0,-2-1-4 16,-4 1 1-16,0 2 0 15,0 0-1-15,1 1 1 16,-7-1-2-16,3 0 2 31,-3 6 0-31,1 0 1 0,2 4-2 16,-3 4 1-16,1-6 0 15,-1 0 3-15,3 1-3 16,0-1-2-16,1 0 0 16,-4 0 1-16,6 1 1 15,-3-1 3-15,-2 3 1 16,5 2 1-16,0 1-2 0,0-1 1 15,4-2 0-15,2 3 1 16,3-1 0-16,-3 1 0 16,3-1-4-16,0-2-1 15,7 0 1-15,-1-3 0 16,3 0-5-16,3-2-1 16,0-3-2-1,3 0 0-15,0-3-11 16,0-2-5-16,0-1-14 0,3-2-6 15,0-2-18-15,0-4-8 16,0 1-23-16,0-3-8 16,0 0 3-1</inkml:trace>
  <inkml:trace contextRef="#ctx0" brushRef="#br0" timeOffset="9">10566 11565 200 0,'0'0'74'0,"-12"-3"-40"0,18 9-24 16,-3-4 20-16,-6 6-3 0,0 5 2 15,0 1-5-15,-6 2-1 16,0 2-12-16,0 3 0 0,0 3 0 16,0-3-2-16,0 0 2 15,0-5-6-15,3 0-1 16,3-3-2-16,0-2-2 0,3-3 1 31,3 0-1-31,0-3-3 16,3-2 2-16,6-1 1 15,6 1 2-15,3-3-6 16,3 0-1-16,-1-3-7 16,1 1 0-16,-3-1-40 0,3 0-18 15,9-5-48 1</inkml:trace>
  <inkml:trace contextRef="#ctx0" brushRef="#br0" timeOffset="10">11551 13491 180 0,'0'-5'68'0,"0"2"-36"0,0-2-13 0,0 5 21 16,0-3-3-16,-3 1 1 15,-3-1-8-15,0 0-4 0,-3 3-14 16,-6 0-3-16,-3 3 1 0,1 2-6 15,-1 3-2-15,0 3 1 16,0-1 0-16,3 4-4 16,0 1-1-16,3 1-2 15,6 5 3-15,3 3-2 16,3-3 1 0,6 1 0-16,3-4 0 15,6-2 4-15,9-3 1 16,0-5-6-16,3 0 0 0,-4-5-12 15,1-3-6-15,3-3-17 16,3 0-8-16,-4-10-27 16,-2 0-53-1,0-5 26-15</inkml:trace>
  <inkml:trace contextRef="#ctx0" brushRef="#br0" timeOffset="11">11685 13309 220 0,'-3'0'82'0,"3"2"-44"0,-9-2-38 0,9 0 16 15,0 8-3 1,3 0 5-1,0 11-1-15,0-1 1 0,-3 3-9 16,0 3 3-16,0 3 4 0,-6-1-2 16,3 0 0-16,0-2-4 15,0 0-1-15,0-3-3 16,0 3-1-16,0-11-3 16,3 3 1-16,0-8-2 15,0 3-1-15,0-3 1 0,0-8 1 16,0 0 1-16,0 0 1 15,0-6-5-15,0 1 1 16,6-3 0-16,0 0 2 16,0 0-1-16,0 0-1 15,0-2-2-15,0-1 1 16,0 1 1 0,3-4 2-16,0 4-3 15,5-1 0-15,-2 1 3 16,0 2 1-16,0 2-4 15,0 4 1-15,0 2 2 16,0 5 1-16,0 3 1 0,-3 3 2 16,0 2 1-1,0 0 3-15,0 3-3 0,-3 5-2 0,2-2 0 16,1-1-1-16,-3-2-2 16,0-3-2-16,-3-2-2 15,0-1 1-15,0 1-17 16,0-6-5-16,0 0-9 15,-3-5 0-15,0 0-14 16,9-5-63 0,0-8-37-16,3-6 40 15</inkml:trace>
  <inkml:trace contextRef="#ctx0" brushRef="#br0" timeOffset="12">12009 13483 228 0,'0'0'88'0,"0"5"-48"0,0 3-27 16,0-2 22-16,3 2-12 15,0 2 0-15,-3 3-10 16,0 1-3-16,0 2-5 16,3-1-4-16,0 4 0 0,-3-3-10 0,0-6-4 15,0 1-31-15,0-3-13 0,0-3-57 16</inkml:trace>
  <inkml:trace contextRef="#ctx0" brushRef="#br0" timeOffset="15.5705">11997 13287 260 0,'-9'-5'96'0,"9"2"-52"0,0 3-43 0,0 0 19 16,0 0-24-16,3 0-7 15,3 0-19-15,0 0-9 0,0 0-30 0,3 0-11 16,0 0 7-16,0-2 6 16</inkml:trace>
  <inkml:trace contextRef="#ctx0" brushRef="#br0" timeOffset="16.5705">12128 13264 192 0,'12'5'74'0,"-12"0"-40"0,3 8-13 0,0-5 22 0,0 3-6 15,0 7-2-15,0 4-11 16,0 1-4-16,0 4-12 16,-3 2-1-16,0 0 3 0,3-2-6 15,-3-4 0-15,3 12 0 16,0-6 0-16,-3-5-11 0,3-6-3 15,0-2-22-15,0-3-6 16,-3-5-3-16,3 0 2 16,3-10-51-1,3-12-38-15,3-2 49 0</inkml:trace>
  <inkml:trace contextRef="#ctx0" brushRef="#br0" timeOffset="17.5705">12423 13478 220 0,'0'-8'82'0,"-3"5"-44"0,0-5-20 0,3 6 23 15,-3-1-4-15,0 0 3 16,-6 1-20-16,-3 2-7 16,0 0-8-16,-2 2-2 0,-1 4 1 0,0 2-7 15,3 5 0-15,0 3 1 16,3 0 3-16,0 7-2 15,6-1 0-15,3 4-1 16,3-5 0 0,3-2 2-16,0-3 0 0,6-6-5 15,6-4 1-15,-3-4 0 0,2-12-1 0,-2-4-1 16,0-2 1 0,-3-5-2-16,-3-3 0 0,-3-2 4 15,0-3 1-15,-3-3 2 16,-3 0 0-16,0 1 0 15,-3 2 0-15,0 2 4 32,0 6 5-32,0 2-1 0,3 6 1 15,-3 3-8-15,3 7 0 16,-3 11 1-16,3 5 1 16,0 8 1-16,3 3 0 15,3 8 2-15,0 2 3 16,0 1-4-16,3 7-1 15,-3-5-2-15,3-5-2 0,0-3 1 16,0-5-1-16,-3-6-42 16,3-5-17-16,8-5-76 15</inkml:trace>
  <inkml:trace contextRef="#ctx0" brushRef="#br0" timeOffset="18.5705">11244 13510 160 0,'0'2'60'0,"0"1"-32"0,3 2-13 0,-3-5 18 16,0 0-5-16,0 0-2 15,0 0-3-15,0 0 0 16,0 0-13-16,0 0 3 0,0 0 3 16,0 0 1-1,0 3-1-15,0-3-2 16,-3 3-1-16,0-1-3 15,-3 1 1-15,0-1-4 16,0 1 1-16,1 0-1 16,-4-1 1-16,-3-2-2 0,3 0-1 15,-3 0-1-15,3 0 2 16,-3 0-1-16,3 0 2 16,-3 0-4-16,0 0 0 15,-3 0 1-15,1 0 0 0,-4 0-2 16,-3 0 1-16,3-2 0 15,0 2 3-15,0-3-3 16,0 0-2-16,-2 1 0 16,-1-1 1-16,-3 1-1 0,3-1 2 15,0 0-2-15,0 1-1 16,1-1-2-16,-4-2-1 16,0-1 4-16,0 1 3 15,3 0-1-15,0-1-2 16,1 1 0-16,-1 0-1 0,0-3 0 31,0 3 2-31,-3-1-3 16,3-2 0-16,1 3 1 0,2-3 2 15,0 0-3-15,0-8 0 16,0 3 1-16,3 0 2 16,0 0-3-16,1-1 0 15,-1-1 1-15,0-4 2 16,3 1-3-16,0-1 0 0,0-7 1 15,0 2 0-15,3-3 0 16,0 3 0-16,0 1-3 16,3 2 2-16,0-1 1 15,-2 1 2-15,2 0-1 16,0 2-1-16,0 4-2 16,3 1-1-1,0 4 2-15,0-1 0 16,0 3 1-16,0 3 0 15,-3 0-7 1,3 2 2-16,-3 6 0 16,0 2 3-16,0 6 3 0,3 2-2 15,-3 3-2 1,3 0-1-16,-3-1 3 16,3 1 2-16,0-2 2 0,3-1-4 15,-3-3 1-15,3-2-5 16,0-2 1-16,0-1 0 15,0-5-1-15,0 0 4 16,3-3 0-16,-3-2 1 16,0 0 0-16,0-3 2 0,0-6-1 15,0 1-1-15,0-3 1 16,0 0-1-16,3 1 0 16,-3 1 0-16,3 1-5 15,0-3 1-15,0 3 2 16,3 2 3-16,0-2-2 15,0 3-2 1,3 7-1 0,0 6 0-16,0 2 3 15,3 0 0-15,0 1 1 16,2 1 0-16,4 1 2 16,0 3-1-16,0 0 2 15,3-1-2-15,-3 1 2 0,6-3-15 16,2-3-7-16,-2 0-45 0,3-5-21 15</inkml:trace>
  <inkml:trace contextRef="#ctx0" brushRef="#br0" timeOffset="19.5705">13212 7596 112 0,'-6'-2'44'0,"6"-12"-24"0,-3 20-8 0,3-9 13 15,0 0-5 1,0 1 1-16,0-1-1 0,0 6 2 16,0-6-12-1,0 0 5-15,0 3 5 0,0 0 0 16,0 6-6-16,3-9-1 15,0 3-2-15,3 5 1 16,0-7 0-16,6 7 2 16,3-2-1-16,2-1 0 0,4-2-3 15,6 3-1-15,0-6 1 16,3 3 1-16,2-5-3 16,1 2 0-1,0 1-3-15,3-1 2 16,2 0-2-16,-2 1 0 15,3 2 1-15,-1 0 1 16,1 0-3-16,-3 2-1 16,-1-2-3-16,1 6-1 15,0-9 3-15,-3 8 1 16,2-2 1-16,1 0 0 16,0-1 2-16,0 1 1 0,-4-3-6 15,10 0-2-15,-6 0 2 16,-1 0 3-16,1 0-1 0,-3 0-2 15,3 0 0-15,-1 0 1 16,-2 0-1-16,0 0 2 16,0-5 0-16,2 5 1 15,1-3-2-15,-3 6 1 16,2-3-2-16,1 0-1 16,0 2-2-16,0-4 1 0,-1 4 1 15,-2 1 0-15,0-3 0 16,0 0 2-16,-1 0-3 15,4 0 0-15,3 0 1 16,-4-5 2-16,-2 2-1 16,3 0-1-16,0 1 1 15,-1-1 1 1,1 0-3-16,0-2 0 16,5 0 3-16,-2 2 1 15,0-2-4-15,-1 0 1 16,1 2 0-16,0 0 0 0,-3 1 0 15,-1-1 0-15,1 0 0 16,0 3 2-16,-1-2-1 16,1-1-1-16,0 0-2 0,3 3-1 15,-4 0 2-15,1 0 2 16,0 0 0-16,-1 0-1 16,-2 0 1-16,0 0-1 15,-6 0-5 1,-3 0 1-16,-7-2-69 15,-8-6-125 1</inkml:trace>
  <inkml:trace contextRef="#ctx0" brushRef="#br0" timeOffset="20.5705">15691 7654 156 0,'0'-5'57'0,"3"5"-30"0,-3 3-12 16,0-3 20-16,0 0-10 15,0 5-3-15,0 6-6 16,0 5 0-16,0-3-9 0,0 0 0 0,-3 5 0 16,0-4-1-16,0 2-1 15,0 7-3-15,3-7-2 16,0-2 1-16,0-4 1 15,0 1-1-15,0-6-1 0,0 0 1 16,0-5 1-16,0 0-3 16,3-5 0-16,0 0-1 0,0-1-2 15,3-2 7-15,-3 1 3 16,6-4-3-16,0 0-2 16,-3-2 0-16,0 0-1 15,3 2-5 1,0 1 1-1,-3 2 6-15,0 2 4 16,0 1-3-16,0 3-2 0,-3 2 2 16,3 2 0-16,0 3 1 15,0 1 2-15,-1 2-3 0,4 0-2 16,0 0 0-16,3-3 1 16,0 0-1-16,-3-2-1 15,0-1-21-15,0 1-9 16,3-3-36-16,-6 0-13 0,0 0-9 15</inkml:trace>
  <inkml:trace contextRef="#ctx0" brushRef="#br0" timeOffset="21.5705">15790 7787 136 0,'-3'0'52'0,"3"0"-28"0,0 0-15 16,0 0 14-16,0 0-7 16,0 0-1-16,0 5-5 15,3 0 1 1,-3 16 0-16,0 3 1 0,0 3 0 15,0-6 0-15,0-3-4 16,0 12-3-16,0-4 0 0,3 6-1 16,-1 13 0-16,1-16 0 15,0-3-2-15,6 1 1 16,6 4-2-16,-3-12 2 16,0 0-4-16,6-6 0 0,-3 0 3 15,12-2 1-15,-4-1-15 16,4-5-4-16,-3 1-32 15,3-4-11-15,-6 1-25 16</inkml:trace>
  <inkml:trace contextRef="#ctx0" brushRef="#br0" timeOffset="22.5705">16272 8199 132 0,'-3'3'52'0,"3"-3"-28"0,0 16-13 0,0-8 15 0,3 5-6 16,-3-2 1-16,0 13-8 31,0-3 0-31,0 8-8 16,0-3-1-16,0 6 0 0,0-6 0 0,0 1 0 16,0-3 0-16,0-3 0 15,0-3-2-15,0-2 1 16,0-2 4-16,0-7 4 15,0-1-4-15,0-6 1 16,0 0-3-16,0-13 0 0,0 2-3 16,0-5 1-16,0-8-2 15,0 6-1-15,0 2 3 16,3-11 0-16,0-7 3 16,0 13 3-16,0 2-2 15,3-2 1-15,6-8-5 16,-1 3-2-16,1 7-3 0,3 6 1 15,0 5 1-15,-3 5 0 16,0 3-3-16,0 6 2 16,0 1 1-16,-3 1 2 0,-3-2 3 15,-6 10 2-15,0 2-3 16,-3-5-1-16,0-2-3 31,0 0-3-31,-6 2-7 0,3-5-2 16,0 0-13-16,0-3-6 15,-3 0-6-15,0-2-3 16,3-3-10 0,0-3-46-16,3 1 15 15</inkml:trace>
  <inkml:trace contextRef="#ctx0" brushRef="#br0" timeOffset="23.5705">16626 8189 176 0,'0'-3'68'0,"0"1"-36"0,-3 2-15 0,3 0 22 16,-3 2-13-16,0 1-3 15,-3 2-7-15,3-2-2 16,-6 5-8-16,-3 5-4 0,3-2-1 0,3-1-4 15,-3 6 2 1,1 8-4-16,2-3-1 0,3-2 5 16,3-6 5-16,0-3-2 15,3 1 1-15,0-3-1 0,2-6 1 16,1 1-2-16,3-6-1 16,-3 1-2-16,3-9 1 15,0-5 1-15,-3 6 2 16,0 2-1-16,-3-3-1 0,3-2 1 15,-3 5-1-15,0 0 0 16,0 3 0-16,-3 2-5 16,3 3-1-16,-3 0 5 15,6 11 5-15,0-3-2 16,0 5-1-16,-3-2-3 31,3-1 1-31,3 3-1 0,0 1-2 16,-3-4-11-16,2-2-2 15,1-3-30-15,0-2-9 16,0-6-33-16</inkml:trace>
  <inkml:trace contextRef="#ctx0" brushRef="#br0" timeOffset="24.5705">16751 8210 164 0,'-3'0'63'0,"3"3"-34"0,0-1-21 0,0 4 16 31,3-1-6-31,0 3 0 0,0-3-8 16,0 0-4-16,0 9-3 16,3 4 2-16,-3-2 1 0,0 0 0 15,0-3 1-15,0-2 2 16,-3-3 2-16,0-3-1 15,0 0 1-15,0-5 0 16,0 3 3-16,0 0-3 16,0-3 1-16,0-6-3 0,0-4 2 15,0-4-8-15,3 1-2 16,0 0-1-16,3 0 2 16,0 0-3-16,0 5 0 15,0 0 1-15,2 0 2 16,1-3-3-16,0 3-2 0,0 3-12 0,3 2-5 15,0 1-27-15,6 2-71 32,-3 0-19-32,0 0 52 15</inkml:trace>
  <inkml:trace contextRef="#ctx0" brushRef="#br0" timeOffset="25.5705">17010 8239 200 0,'0'5'77'0,"-3"1"-42"0,6-4-28 16,-3-2 18-16,3 3-9 15,3 0-1-15,0-1-5 16,0 1-1-16,0-3-5 0,0 0 2 0,3 0 0 16,-3 0 0-16,5-3 1 15,-2-2-4 1,0 0 0-16,-3-1 1 15,0 1-2-15,-3-3 1 16,0 0-2-16,-6 3-1 0,-3 0 1 31,0-1-1-31,-3 1-3 16,0 2 0-16,-2 3-1 16,-1 3 3-16,-3 2-5 0,3 3 2 15,0 3 0-15,3-1 2 16,0 4-1-16,0 2 1 15,0 2 0-15,6-2 0 16,3 0 4-16,0 0 1 16,3-3-4-16,6-2 1 15,0-4-2-15,3-1 0 0,0-1-16 16,0-2-8-16,-3-3-28 16,9-3-13-16,-4-5-16 15</inkml:trace>
  <inkml:trace contextRef="#ctx0" brushRef="#br0" timeOffset="26.5705">17165 8218 140 0,'-3'3'55'0,"3"2"-30"0,0 3-12 0,0-3 17 0,0 0-9 31,0 9 1-31,3 4-9 16,0-2 0-16,-3-3-8 15,0-2-1-15,0-1 2 0,3 4-3 16,-3-4 0-16,0-2 3 0,3-3 3 16,-3-5 0-16,3-2 2 15,0-1-6-15,0-7-3 16,0-6-1-16,3-3 1 0,-1 1-1 16,1-1-1-16,3 1 3 15,0 2 0-15,6 3 3 16,-3 2 1-16,0 3-1 15,0 5-1-15,-3 3-6 16,0 6-1-16,6 2 5 31,-9 0 3-31,0-1-1 0,-1 7 0 16,-2 4-6-16,0-2 1 16,6-3-7-16,-3 1-3 15,0-4-25-15,-3-2-10 16,0 0-19-1,0-3-51-15,6-7 20 16</inkml:trace>
  <inkml:trace contextRef="#ctx0" brushRef="#br0" timeOffset="27.5705">17483 7887 192 0,'-3'0'71'0,"0"3"-38"0,3 5-30 16,3-3 17-16,-3 8-8 16,0 9 1-16,0 9-6 15,0 6-2-15,0 3-2 16,3 2-3-16,-3-5 3 0,0 6-2 31,0-4 2-31,0-2-11 0,0-7-4 16,0-4-30-16,0-5-12 15,0-5-30 1</inkml:trace>
  <inkml:trace contextRef="#ctx0" brushRef="#br0" timeOffset="28.5705">17317 8149 192 0,'-3'0'74'0,"3"0"-40"0,3 0-20 0,-3 0 25 31,20 0-16-31,1 0-12 16,6 3-5-16,0-1-4 16,3-2-4-16,-1 3 1 0,1-3-15 15,-3 0-4-15,0-3-83 16</inkml:trace>
  <inkml:trace contextRef="#ctx0" brushRef="#br0" timeOffset="29.5705">17897 8173 152 0,'0'8'57'0,"3"5"-30"0,0 8-18 0,0-5 16 0,0 13-5 15,-3 3 0-15,0-3 0 16,0-2 2-16,0 7-12 15,0-5 3-15,0 6 3 0,0-6-2 16,0 0 0-16,0-5-4 16,0-3 1-16,0-3 0 15,0-5 3-15,0-2-5 16,0-6-3-16,0-2-1 16,0-8-1-16,0-1-2 15,0-7 1-15,0 3-2 0,0-12-1 16,0 4 1-16,0-9-1 15,3-15 0-15,0 2 0 16,3 6-3-16,3 2 0 16,0 6 4-16,0 2 1 15,2 5 0-15,4 6-2 16,0 5-4-16,0 6 0 0,0 10 2 16,-3 5 3-16,-3 5 4 15,-3-2 2-15,-3 0 3 16,-6 0 1-16,0 0-5 0,-6-6-2 15,3-2-2-15,-3 0-2 16,-3-2-10-16,0-1-4 31,0-5-9-31,0 0 0 16,3-3-17-16,1-2-4 0,2-3-19 16,6-3-8-16,6-4-14 15</inkml:trace>
  <inkml:trace contextRef="#ctx0" brushRef="#br0" timeOffset="30.5705">18096 8252 200 0,'3'6'77'0,"0"-4"-42"0,3 14-21 0,0-11 22 16,0 1-7 0,0 4 0-16,3-2-10 15,0-8-4-15,3 8-8 0,0-10-3 0,0 2 0 16,0-3 0-1,0 0 0-15,-4-5-2 16,4 0-2-16,-3 0 1 16,0 1-1-16,-3-1 2 0,-6 0 1 15,-3 0-1 1,-3 0 1-16,0 2-2 0,-3 1 2 16,-3 3-7-16,-2 2 1 15,-1 5 1-15,0 0 3 0,0 8-2 16,3 6 0-16,3 2 3 15,0-2 1-15,3-1 1 16,3-5 0-16,0-2-2 16,6 2-2-16,0-2-2 15,6-1 1-15,6 1-1 16,-3-3-2-16,-3-3-19 0,3-2-8 16,0-1-19-16,6-2-9 15,5-5-28 1,-2-3-30-16,-3 0 45 15</inkml:trace>
  <inkml:trace contextRef="#ctx0" brushRef="#br0" timeOffset="31.5705">18329 8289 196 0,'-3'0'74'0,"3"0"-40"0,0 14-27 16,0-9 20-16,3 3-3 0,0 0 1 15,0 2-8-15,-1 4 0 16,1-4-10-16,0 1 2 0,0-1 2 15,0 1-4-15,-3 0-2 16,0-1 0-16,0-2 1 0,0-3-1 16,0 1 2-16,0-1 0 15,0-2 3-15,0-1-3 16,0-4 1-16,0-9-1 16,0-2 1-1,0 0-2-15,3-3-1 16,0-3-6-16,3 3 1 15,0-2-2-15,0 2 0 16,3 3 2-16,0 2 2 16,0 3-6-16,0 3 1 15,-3 0-26-15,6 2-10 16,0 6-31-16,6-1-11 16,-1 1-25-1</inkml:trace>
  <inkml:trace contextRef="#ctx0" brushRef="#br0" timeOffset="32.5705">18623 8292 168 0,'-3'-5'63'0,"3"5"-34"0,0-16-5 0,0 13 24 0,0 1-6 16,-3-1-3-16,0 0-8 15,-3 3-3-15,0 0-15 16,-3 6-1-16,1-1 1 0,-1 0-7 15,3 6-1-15,0-9-5 16,3 9-1-16,0 0 1 31,3-1 0-31,6 1-3 0,0-1 2 16,3 4 1-16,0-1 0 16,-1-3 0-16,-5-2 0 15,0 0 4-15,-3 0 2 16,0-3-2-16,-6 1-3 15,0-1 0-15,-2 0-1 16,-10-2-16-16,6-3-4 0,3 0-14 16,-6-3-4-16,-3 1-20 15,3-1-5-15</inkml:trace>
  <inkml:trace contextRef="#ctx0" brushRef="#br0" timeOffset="33.5705">18704 8271 208 0,'14'21'77'0,"-11"0"-42"0,-3-8-21 0,3-5 22 16,-3 3-18-1,3 0-7-15,0 2-7 0,3 0-1 16,0-2-2-16,-6-1-23 0,3-2-7 15,0-3-76 1</inkml:trace>
  <inkml:trace contextRef="#ctx0" brushRef="#br0" timeOffset="34.5705">18727 8112 260 0,'0'-5'99'0,"0"5"-54"0,3 0-50 0,3 0 17 31,0 0-22-31,3 0-8 0,0 2-57 16,0 4-26-16,3-1 16 16,0 0 12-16</inkml:trace>
  <inkml:trace contextRef="#ctx0" brushRef="#br0" timeOffset="35.5705">18897 8197 200 0,'-6'2'74'0,"3"1"-40"0,-3 0-16 0,3-1 25 16,-3 4-7-16,0-1 2 16,0 0-22-16,-3 1-9 15,3-1-5 1,3 0-5-16,6 14 0 15,6-3 2-15,0-1-2 0,3 1 1 16,3 0 2-16,-3-3 0 16,-3 1 2-16,-3-4 1 15,0 1 5-15,-9-3 5 0,-3 0-7 16,-3-3-1 0,0 0-3-1,-6-2-2-15,0-6-15 0,3 3-5 16,0-2-17-16,1-1-4 15,2 0-22-15,3-2-10 0,3 0-14 16</inkml:trace>
  <inkml:trace contextRef="#ctx0" brushRef="#br0" timeOffset="36.5705">19061 8041 204 0,'0'0'77'0,"0"2"-42"0,3 12-15 0,0-9 27 0,0 3-21 16,0 5-4-16,0 8-9 16,0 6-1-16,0 7-7 15,0 6-3-15,0-6-1 0,-3-5 1 16,3-2 1-16,-3-3-12 15,0-3-7-15,0-3-44 0,0-7-21 16,0-1-24-16</inkml:trace>
  <inkml:trace contextRef="#ctx0" brushRef="#br0" timeOffset="37.5705">18977 8197 248 0,'-3'0'93'0,"6"0"-50"0,3-3-35 15,0 3 24-15,3-2-18 16,6-1-2-16,3 0-8 16,3 1-1-16,0 2-1 15,3-3-10-15,2 3-3 0,-2 0-43 16,0 0-16-16,0 0-36 15</inkml:trace>
  <inkml:trace contextRef="#ctx0" brushRef="#br0" timeOffset="38.5705">19332 8194 212 0,'-3'0'82'0,"0"0"-44"0,3-2-16 15,0 2 26-15,-3 0-5 16,0 0 1-16,-3 2-20 15,0 1-7-15,-3 2-10 16,0 0-5-16,0 3-1 0,0 0-1 31,3 0 0-31,3 5-3 0,3-2 0 16,3 8 2-16,3-4 2 16,3 1-2-16,0 0-2 15,3 0 2-15,-3-3 2 16,-3 0 2-16,0-2 1 15,-6-3 4-15,-3 3 3 16,-6-3-4-16,-6-1 1 0,0-1-36 16,-6-4-13-16,-6 1-70 15,4-3-69-15,2 0 58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7T00:17:49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12801 5181 108 0,'-9'0'44'0,"9"0"-24"0,-3-3-10 0,3 3 14 16,-3 0-7-16,0 3 1 16,0-1 0-16,3-2 3 15,0 0-11-15,0 0-1 0,3 8 1 16,0 0-2-16,0 0 1 15,6-3 1-15,3-2-1 16,0 0 2-16,3-1-6 16,0 1-1-16,3 2 0 15,2 0 2-15,1 1-5 16,3-1-1 0,0 0-2-16,0-2 0 0,2 0 2 15,4-3 0-15,3 0 2 16,3 0 1-16,-1 0-1 15,1 0-2-15,3 2-2 16,-3-2-1 0,-1 0 4-16,7 3 3 15,-3-3 1-15,-4 0 0 0,4 0-3 0,0 0-2 16,-1 0-2-16,1 0 1 16,-3 0 3-16,3 0 1 15,-4 0-1-15,1 0-2 16,0 0 3-16,2 0 0 15,1 0 1-15,-3 0 0 16,-1 0-9 0,4 0-2-16,0 0 13 15,0 3 5-15,-1-3-1 16,1 0 2-16,-3 0-7 16,-1 0-1-16,1-3 0 15,0 0 0-15,0 1 0 0,-1 2 0 16,1 0 0-16,0 0 0 15,2-3-2-15,1 0-2 0,-3 3 1 16,0-2 1-16,-1 2 1 16,-8 0 3-16,-3 0-3 15,9-3-2-15,-7 3 4 16,13 0 1-16,-6 0 0 16,11 0 1-16,22 3-4 15,-9-1-2-15,-13-2 0 0,-2 0 1 16,-6 0-1-16,-13 3 2 15,-5-3-22-15,0 0-7 16,0 0-113 0</inkml:trace>
  <inkml:trace contextRef="#ctx0" brushRef="#br0" timeOffset="1">15230 5308 156 0,'-3'-3'57'0,"3"3"-30"0,0 0-10 0,0 0 20 16,3 3-17-16,-3-1-3 15,0 9-7-15,0 7 1 16,0-4-6-16,0-1 1 0,3 3 1 16,0-3-1-16,0 3 1 15,0 0-2-15,-3-3 2 16,0-3 0-16,3 1 1 0,-3-3 2 0,3-3 4 16,0-2-4-16,0-6 0 31,-3 3-4-31,0-8 1 0,0 3 0 15,0-6 3-15,0 1-1 16,0-6 0-16,0 0-1 16,0 3 0-1,0 2 0-15,3-2 0 0,0-5-4 16,3 4-3-16,0 4 2 16,3 2 0-16,-1 2-4 15,4 4 1-15,0 2 4 16,-3 2 2-16,0-2-2 15,3 6-1-15,-3-1-1 16,6 3 1-16,0-3-2 0,0 1-1 16,0-1-13-16,-1-5-4 15,-2 0-33-15,0-3-15 16,-3 3-50-16,3 0-39 16,0 0 63-1</inkml:trace>
  <inkml:trace contextRef="#ctx0" brushRef="#br0" timeOffset="2">15292 5408 132 0,'0'-5'52'0,"3"-6"-28"0,-3 6-6 0,0 5 31 16,0 0-12 0,6 5-5-16,0 1-3 15,-3-1-17-15,0-3 2 0,0 4 2 16,3 7-4-16,0-2 1 15,3 2-4-15,0-3 0 16,-3-2-3-16,6 6 1 16,9 4-4-16,0-2 0 15,2 0-3-15,10 0-1 16,0-3 5-16,0-3 2 16,2-2 2-16,4 3 2 15,0-8-1-15,2-1 0 16,-2-2-5-16,3 0-1 15,-1 0-1-15,-5 0 1 16,6 0-2-16,-3 0 2 16,-7-2-4-16,-5-1 0 15,-3 3-10-15,-3 0-3 16,-3-3-28-16,-4 3-11 0,-2-2-38 16,0 2-55-1,0 2 43-15</inkml:trace>
  <inkml:trace contextRef="#ctx0" brushRef="#br0" timeOffset="3">16385 5554 124 0,'3'0'49'0,"0"-3"-26"0,-3 0-1 0,0 3 20 15,0-2-7-15,-3-1-1 16,0 0-4-16,-3 1 1 15,-3-1-17-15,0 3 3 0,-3 0 3 16,-3 3-9-16,0 2-3 0,0 3-5 0,4 0-3 16,-1 5-2-16,3 8 1 15,3 0 1-15,3-2 0 16,0-3 0-16,3-3 0 16,6 0 0-16,6-2 2 15,3-1-1-15,2-4-1 16,1-4-2-1,3-2 1-15,3 0-17 16,0-5-5-16,0 0-22 16,-4-3-9-16,-2 0-46 15,-3-5-21 1,0 2 61-16</inkml:trace>
  <inkml:trace contextRef="#ctx0" brushRef="#br0" timeOffset="4">16486 5398 224 0,'-3'-3'85'0,"3"3"-46"0,-9 5-32 0,15-2 20 0,-3 5-10 0,0 5-2 16,0 3-2-16,0 5-1 15,-3 3-6-15,3 0 0 0,0-1 1 16,0 4-3-16,-3-3-3 31,0-6 0-31,0 1 1 16,3-3 1-16,-3-3 1 15,0-3-2-15,0-2 1 0,3-2-7 16,-3-6-1-16,3-3-1 16,0-2 2-16,3-6 2 15,0-2 1-15,0 2 1 16,0-2 0-16,0 3 2 15,0 2 1-15,2 0 3 16,1 2 1-16,0 4-1 0,3-1-1 16,-3 3-3-16,6 11 3 31,-3 2 1-31,-3 0-5 16,0 0 0-16,-3 1 1 15,0-1 1-15,-3 0-4 16,0-2-1-16,0-3-24 15,3-1-10-15,0-1-17 0,0-1-7 16,-1-2-27 0,1-3-30-16,0-3 45 15</inkml:trace>
  <inkml:trace contextRef="#ctx0" brushRef="#br0" timeOffset="5">16745 5551 176 0,'0'0'68'0,"3"3"-36"0,-3 2-20 16,0-5 21-16,3 5-8 15,0 6-2-15,0 7-7 16,0-2 0-16,0 0-9 0,0 0-4 0,0-3-2 16,-3 0-6-16,0-2 1 15,0-3-29-15,0 0-13 16,0-3-49-1,3 0-28-15,-3-5 60 0</inkml:trace>
  <inkml:trace contextRef="#ctx0" brushRef="#br0" timeOffset="6">16739 5413 244 0,'-9'-5'90'0,"9"2"-48"0,0-7-38 0,3 7 21 0</inkml:trace>
  <inkml:trace contextRef="#ctx0" brushRef="#br0" timeOffset="7">16742 5390 383 0,'6'-3'-36'0,"0"3"-62"16,3 0-27-16,0 0 58 16,0 0 29-16</inkml:trace>
  <inkml:trace contextRef="#ctx0" brushRef="#br0" timeOffset="8">16858 5337 192 0,'0'0'71'0,"3"2"-38"0,0 17-19 0,0-14 20 16,0 8-8-16,0 3-1 16,3 3-10-16,-3 5-2 0,3-1-7 15,-3 1-2-15,-3 3 2 0,3-4-3 0,0 7 0 16,0-7-3-16,-3-1-1 15,0-4-26-15,3-5-11 16,0 1-28-16,-3-4-10 16</inkml:trace>
  <inkml:trace contextRef="#ctx0" brushRef="#br0" timeOffset="9">17078 5538 208 0,'3'-6'77'0,"-9"4"-42"0,9-3-17 0,-3 5 23 15,0-3-12-15,-3 0-5 0,0 3-11 16,-3 0-4-16,1 3-5 16,-1 2-7-16,0 3-1 0,-3 8 0 15,0 5 2-15,0 0-1 16,3 0-1-16,3 1 0 15,3-4 3-15,0 1-5 16,0-3 2-16,3-3-7 0,3-3-1 16,0-7 0-16,3-3 0 15,0-5-2-15,6-1-1 16,-4-2-1-16,1-7 2 16,-3-7 3-16,3-1 2 15,-3-1 1-15,0-3 2 16,-9-2 4-1,0 0 1-15,0 0 1 16,0-3 2-16,-9 3 8 16,3 3 3-16,0 7 9 15,3 3 6-15,-3 6-9 16,3 4-3-16,0 6-7 0,3 11-4 16,6 5 0-16,0 5 1 15,0 8 8-15,6 0 3 16,0 14-4-16,0-4-3 15,0-2-5-15,0-2-2 0,3-3-6 16,-1-9 0-16,1-2-67 16,3-5-31-16,-6-8-8 15</inkml:trace>
  <inkml:trace contextRef="#ctx0" brushRef="#br0" timeOffset="10">17549 5493 148 0,'0'-3'57'0,"0"6"-30"0,-3-3-16 0,3 0 18 0,0 5-8 16,3 6 0-16,3 5-6 15,0 13 1-15,0 8-9 0,2 0 2 0,-2-6 2 16,0-4-2-16,-3 5 2 16,0-6 0-16,0 3 1 15,0-5-4-15,0-3-3 16,0-2 0-16,0-6-1 15,0-2 4-15,-3-6 5 16,0 0-5-16,0-13 0 0,0 3-4 16,-3-14-3-16,-3-10-3 15,-3-5-1-15,3-6-1 16,6 3 3-16,0 5-2 16,6 3 1-16,0 3 0 15,0 5 0-15,3 2 4 0,3 6 3 31,0 2-4-31,3 6-3 16,0 8 1-16,0 2 2 16,-3 3 4-16,-4 5 4 0,-2 6-4 15,-3-1-1-15,-3 1 4 16,-6-3 3-16,-2-3-9 16,-1 0-2-16,0-2-10 15,-3-6-2-15,3 0-13 0,-3-5-4 16,0-2-16-16,3-4-6 15,3-2-28 1,6-5-39-16,6-5 37 16</inkml:trace>
  <inkml:trace contextRef="#ctx0" brushRef="#br0" timeOffset="11">17793 5567 228 0,'15'5'88'0,"-12"-2"-48"0,3-1-36 0,3 1 21 15,-1-3-7 1,1 0 1-16,0-3-8 0,3 1-4 16,0-1-4-16,-3-2 0 0,0 0 0 15,0-1 1-15,-3 1 0 0,0 0-2 16,-3-3-2-16,-3 0 1 15,0 3 1-15,-3-3-1 16,0 2 2-16,-3 1-2 0,-3 2 2 16,0 3-4-16,-6 3-2 15,-3 2-1-15,0 3 3 16,4 3 0-16,-1 2 3 16,3 3-3-16,3 8-2 15,3-3 2-15,0-3 0 31,6 1 1-31,0-1 0 0,9-2-3 16,6-2 2-16,0-4-15 16,-1-2-4-16,1-3-21 15,3-2-7-15,0-6-53 16</inkml:trace>
  <inkml:trace contextRef="#ctx0" brushRef="#br0" timeOffset="12">18022 5543 188 0,'0'0'71'0,"0"3"-38"0,0 5-23 32,3-3 20-32,-3 5-7 0,6 9-1 15,-3-3-8-15,3 2-4 16,0-2-5-16,0 0-2 0,-3-3 1 15,0-2 2-15,0 0 1 16,0-4-1-16,-3-1 1 16,0-1 5-16,0-5 4 15,0-3 9-15,0-2-6 16,0-3-2 0,0-13-5-16,3 3-2 15,0-1-2-15,0 3 2 0,3 0-5 0,-1 0-3 16,4 3-6-16,0 3 0 15,3 2 0-15,0 2 2 16,-3 4-19-16,3 2-6 16,0 0-24-16,0 0-10 15,0 0-29 1,-3 0-48-16,6 2 38 0</inkml:trace>
  <inkml:trace contextRef="#ctx0" brushRef="#br0" timeOffset="13">18349 5527 184 0,'0'-5'68'0,"0"2"-36"0,0 1-4 0,0 2 27 16,0 0-6-16,0 0-1 16,-3 0-14-16,0 0-4 15,0 0-17-15,-2 2-8 0,-1 4-1 0,0-1-5 16,0 3 0-16,3 0-4 15,3 0 1-15,3 5 2 16,0 3 1-16,3 0 1 16,0-1 2-16,-1 1-3 15,1-2 0-15,-3-1 3 0,-6-3 3 32,-3 4-2-32,1-4 0 15,-7-2 1-15,-3-3 0 16,0-2-11-16,0 0-3 0,3-3-8 15,0 0-2 1,0-3-16-16,6 0-4 0,0 1-23 16,6-1-10-16,0 0-25 15</inkml:trace>
  <inkml:trace contextRef="#ctx0" brushRef="#br0" timeOffset="14">18427 5546 212 0,'3'2'82'0,"0"1"-44"0,0 5-25 16,0-3 24-16,3 6-15 15,-6 2-2-15,0 3-14 16,0-3-4-16,0-2-2 16,0-1-9-16,9 1-55 15,-1-1-75 16</inkml:trace>
  <inkml:trace contextRef="#ctx0" brushRef="#br0" timeOffset="15">18454 5403 244 0,'-21'-19'93'0,"24"19"-50"0,-3 0-39 0,0 0 21 15,0 0-18-15,9 0-6 16,0 0-34-16,-1 6-14 16,7 2-58-16,-3-1-24 15</inkml:trace>
  <inkml:trace contextRef="#ctx0" brushRef="#br0" timeOffset="16">18605 5493 192 0,'-6'5'74'0,"3"0"-40"0,-3 1-7 16,4-4 29-16,-1 4-11 16,0-1-4-16,0 0-26 0,0 0-11 15,3 1-3-15,3-1 0 0,3 3 2 16,2 0-1-16,1 5-2 16,0-2 1-16,0 5-1 15,-3-3 2-15,-6 0 3 0,-3-2 0 16,-3-1 0-16,-6-2-3 15,0 0 1-15,1-3-11 16,-1-2-4-16,-3-6-16 0,0 1-5 16,3-9-43-1,3 1-110 1,15-12 86 0</inkml:trace>
  <inkml:trace contextRef="#ctx0" brushRef="#br0" timeOffset="17">18811 5310 240 0,'3'5'90'0,"0"3"-48"0,0 8-29 15,-3-2 24-15,3 4-12 0,-3 3-5 16,0 6-14-16,3 2-3 15,-3 3-3-15,0-3 0 0,3 2 2 16,0-2-32-16,-3-5-12 0,0-3-61 16,3 1-45-1,-3-6 57-15</inkml:trace>
  <inkml:trace contextRef="#ctx0" brushRef="#br0" timeOffset="18">18671 5461 264 0,'3'-3'99'0,"3"1"-54"0,6-1-35 0,-3 0 23 15,8 1-20-15,4-1-5 0,3 0-5 0,3 1-3 16,0-1 1-16,-1 1-34 0,4 2-15 15,-3 0-45 17,0 2-46-32,-3 3 44 15</inkml:trace>
  <inkml:trace contextRef="#ctx0" brushRef="#br0" timeOffset="19">19091 5450 220 0,'-3'-2'85'0,"3"2"-46"0,0 0-24 0,0 0 26 16,0 0-9-16,0 0-1 16,-3 0-4-16,-3 0-2 15,-3 2-14-15,0 4 0 0,-3-1 2 16,0 0-5-16,0 3-2 16,3 0-3-16,3 0-3 15,0 0-2-15,6 3-1 0,3 2-1 16,6 0 0-16,3 6 5 15,0 4 1-15,0-1 2 16,0-4 0-16,-3-2-7 16,-6 0 0-16,-3-6 10 15,-6 1 7-15,-6 0-7 16,-3-3-1 0,-6-3-33-16,-3-3-14 15,0-2-70-15,4 3-28 16,-1-3 26-1</inkml:trace>
  <inkml:trace contextRef="#ctx0" brushRef="#br0" timeOffset="20">3395 15481 96 0,'0'-3'38'0,"3"6"-20"0,0-3-12 0,-3 0 9 16,0 0 0-16,0 0 1 0,6 2-2 16,0-2-1-16</inkml:trace>
  <inkml:trace contextRef="#ctx0" brushRef="#br0" timeOffset="21">3431 15486 256 0,'12'0'18'0,"0"0"0"16,-3 0-6-16,0 0-2 15,2 0-4-15,-2 0 1 16,3 0-2-16,0 0 0 15,3 0 1-15,3-3 1 16,0 3 1-16,3-2 2 16,-1-1-7-16,1 0-2 0,3 1 1 15,0-1 3-15,0 1-4 16,3-1-1-16,-4 0 0 16,4 3 2-16,0-2-3 15,0 2 0-15,2 0 1 16,-5 0 2-16,0 0-1 15,3-3-1-15,0 0 3 0,2-5 0 16,1 8 1-16,-3 0 2 16,0 0 1-16,0-2 1 0,-1-1-4 15,4-5-3-15,0 6 0 16,0-4-1-16,-1 4 0 16,4-1 0-16,-3 0 2 31,0 1 1-31,2-1-4 0,1-2-1 15,0 5 3-15,0 0 1 16,-1 2-3-16,1 4 1 16,0-1 2-16,0 0 1 15,-4 1-4-15,4-4 1 16,0 6 0-16,0-5 0 16,-4-1 0-16,1-2 0 0,0 6 0 15,3-4 0-15,-1 1 0 16,1 0 0-16,-3-1 0 15,0 1 0-15,2 0 0 16,1-1 0-16,0 1 2 16,0 2 1-16,-1-2-1 15,1-1-2 1,-3 1 1-16,0-3-1 16,-1 3 0-16,1-3 0 0,3 2 2 15,-3-2 1-15,-1 0 1 16,4 3 0-16,6-3-2 15,-3 0 1 1,-1 0-2-16,-2 0-1 16,3 0 1-16,0 0 1 0,-1 0-1 0,1-3-1 15,0 3 3-15,-1-2 2 16,1 2-2-16,-3 0 0 16,-3 0-1-16,2-3 1 15,-2 3-2-15,0 0-1 16,-3 0-2-16,-1 0 1 15,-2 0 3 1,3 0 1-16,3 0-4 16,-6 3 1-16,-6 2-57 15,-7 6-27-15,-11-1-32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D640-DE64-4154-9FAF-06B39BE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229" y="3307551"/>
            <a:ext cx="6843815" cy="313370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5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16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8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19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5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4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0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228600" indent="-228600">
              <a:buAutoNum type="arabicParenBoth"/>
            </a:pPr>
            <a:r>
              <a:rPr lang="en-US" dirty="0" smtClean="0"/>
              <a:t>Adds</a:t>
            </a:r>
            <a:r>
              <a:rPr lang="en-US" baseline="0" dirty="0" smtClean="0"/>
              <a:t> disks to memory hierarchy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Simplifies memory for processes &amp; programmers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Security/protection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28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Swap</a:t>
            </a:r>
            <a:r>
              <a:rPr lang="en-US" baseline="0" dirty="0" smtClean="0"/>
              <a:t> space:  https://www.linux.com/news/all-about-linux-swap-space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5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1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0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2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11843" y="703034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0" y="4410067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1" indent="-171450" algn="l" defTabSz="8814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GB" dirty="0" smtClean="0"/>
              <a:t>Improving a program’s temporal locality can lead to a smaller working set (using data in one place in the program rather than many places).</a:t>
            </a:r>
          </a:p>
          <a:p>
            <a:pPr marL="0" lvl="1" defTabSz="881440">
              <a:defRPr/>
            </a:pPr>
            <a:endParaRPr lang="en-GB" dirty="0" smtClean="0"/>
          </a:p>
          <a:p>
            <a:pPr marL="0" lvl="1" defTabSz="881440">
              <a:defRPr/>
            </a:pPr>
            <a:r>
              <a:rPr lang="en-GB" dirty="0"/>
              <a:t>Full quote: “Every problem in computer science can be solved by adding another level of indirection, </a:t>
            </a:r>
            <a:r>
              <a:rPr lang="en-GB" i="1" dirty="0"/>
              <a:t>but that usually will create another problem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5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29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3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8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Space allocated for pages in disk called </a:t>
            </a:r>
            <a:r>
              <a:rPr lang="en-US" b="1" dirty="0" smtClean="0"/>
              <a:t>Swap Space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4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PTBR is another</a:t>
            </a:r>
            <a:r>
              <a:rPr lang="en-US" baseline="0"/>
              <a:t> name for control register 3 (CR3) in x86: http://en.wikipedia.org/wiki/Control_register#CR3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33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0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4kB</a:t>
            </a:r>
            <a:r>
              <a:rPr lang="en-US" baseline="0" dirty="0" smtClean="0"/>
              <a:t> page = 2^12</a:t>
            </a:r>
          </a:p>
          <a:p>
            <a:pPr lvl="1"/>
            <a:r>
              <a:rPr lang="en-US" baseline="0" dirty="0" smtClean="0"/>
              <a:t>3 hex digits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1350">
              <a:defRPr/>
            </a:pPr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61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2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2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9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1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Give </a:t>
            </a:r>
            <a:r>
              <a:rPr lang="en-US" sz="1200" b="1" dirty="0" err="1" smtClean="0"/>
              <a:t>ps</a:t>
            </a:r>
            <a:r>
              <a:rPr lang="en-US" sz="1200" dirty="0" smtClean="0"/>
              <a:t> / </a:t>
            </a:r>
            <a:r>
              <a:rPr lang="en-US" sz="1200" b="1" dirty="0" err="1" smtClean="0"/>
              <a:t>pstree</a:t>
            </a:r>
            <a:r>
              <a:rPr lang="en-US" sz="1200" dirty="0" smtClean="0"/>
              <a:t> demo if you haven’t yet!!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attu</a:t>
            </a:r>
            <a:r>
              <a:rPr lang="en-US" dirty="0" smtClean="0"/>
              <a:t>:  </a:t>
            </a:r>
            <a:r>
              <a:rPr lang="en-US" dirty="0" err="1" smtClean="0"/>
              <a:t>ps</a:t>
            </a:r>
            <a:r>
              <a:rPr lang="en-US" dirty="0" smtClean="0"/>
              <a:t> -</a:t>
            </a:r>
            <a:r>
              <a:rPr lang="en-US" dirty="0" err="1" smtClean="0"/>
              <a:t>ef</a:t>
            </a:r>
            <a:r>
              <a:rPr lang="en-US" dirty="0" smtClean="0"/>
              <a:t> | grep bomb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7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11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1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B6C87C-275B-431F-8AD9-A32AD45F5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0615" y="-2231"/>
            <a:ext cx="1322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L21:  Virtual Memory I</a:t>
            </a:r>
          </a:p>
        </p:txBody>
      </p:sp>
    </p:spTree>
    <p:extLst>
      <p:ext uri="{BB962C8B-B14F-4D97-AF65-F5344CB8AC3E}">
        <p14:creationId xmlns:p14="http://schemas.microsoft.com/office/powerpoint/2010/main" val="42643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rebrn.com/re/bad-chrome-116208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34" Type="http://schemas.openxmlformats.org/officeDocument/2006/relationships/image" Target="../media/image7.jpe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image" Target="../media/image6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notesSlide" Target="../notesSlides/notesSlide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image" Target="../media/image5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image" Target="../media/image4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90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10" Type="http://schemas.openxmlformats.org/officeDocument/2006/relationships/tags" Target="../tags/tag129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" Type="http://schemas.openxmlformats.org/officeDocument/2006/relationships/tags" Target="../tags/tag139.xml"/><Relationship Id="rId21" Type="http://schemas.openxmlformats.org/officeDocument/2006/relationships/tags" Target="../tags/tag157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notesSlide" Target="../notesSlides/notesSlide14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72.xml"/><Relationship Id="rId21" Type="http://schemas.openxmlformats.org/officeDocument/2006/relationships/image" Target="../media/image100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77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10" Type="http://schemas.openxmlformats.org/officeDocument/2006/relationships/tags" Target="../tags/tag179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110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8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tags" Target="../tags/tag234.xml"/><Relationship Id="rId21" Type="http://schemas.openxmlformats.org/officeDocument/2006/relationships/tags" Target="../tags/tag229.xml"/><Relationship Id="rId34" Type="http://schemas.openxmlformats.org/officeDocument/2006/relationships/tags" Target="../tags/tag242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33" Type="http://schemas.openxmlformats.org/officeDocument/2006/relationships/tags" Target="../tags/tag241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tags" Target="../tags/tag228.xml"/><Relationship Id="rId29" Type="http://schemas.openxmlformats.org/officeDocument/2006/relationships/tags" Target="../tags/tag237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32" Type="http://schemas.openxmlformats.org/officeDocument/2006/relationships/tags" Target="../tags/tag240.xml"/><Relationship Id="rId37" Type="http://schemas.openxmlformats.org/officeDocument/2006/relationships/notesSlide" Target="../notesSlides/notesSlide17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tags" Target="../tags/tag236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tags" Target="../tags/tag239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tags" Target="../tags/tag235.xml"/><Relationship Id="rId30" Type="http://schemas.openxmlformats.org/officeDocument/2006/relationships/tags" Target="../tags/tag238.xml"/><Relationship Id="rId35" Type="http://schemas.openxmlformats.org/officeDocument/2006/relationships/tags" Target="../tags/tag243.xml"/><Relationship Id="rId8" Type="http://schemas.openxmlformats.org/officeDocument/2006/relationships/tags" Target="../tags/tag216.xml"/><Relationship Id="rId3" Type="http://schemas.openxmlformats.org/officeDocument/2006/relationships/tags" Target="../tags/tag21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9" Type="http://schemas.openxmlformats.org/officeDocument/2006/relationships/tags" Target="../tags/tag272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notesSlide" Target="../notesSlides/notesSlide18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20" Type="http://schemas.openxmlformats.org/officeDocument/2006/relationships/tags" Target="../tags/tag263.xml"/><Relationship Id="rId41" Type="http://schemas.openxmlformats.org/officeDocument/2006/relationships/tags" Target="../tags/tag2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tags" Target="../tags/tag315.xml"/><Relationship Id="rId39" Type="http://schemas.openxmlformats.org/officeDocument/2006/relationships/tags" Target="../tags/tag328.xml"/><Relationship Id="rId21" Type="http://schemas.openxmlformats.org/officeDocument/2006/relationships/tags" Target="../tags/tag310.xml"/><Relationship Id="rId34" Type="http://schemas.openxmlformats.org/officeDocument/2006/relationships/tags" Target="../tags/tag323.xml"/><Relationship Id="rId42" Type="http://schemas.openxmlformats.org/officeDocument/2006/relationships/tags" Target="../tags/tag291.xml"/><Relationship Id="rId7" Type="http://schemas.openxmlformats.org/officeDocument/2006/relationships/tags" Target="../tags/tag29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29" Type="http://schemas.openxmlformats.org/officeDocument/2006/relationships/tags" Target="../tags/tag318.xml"/><Relationship Id="rId41" Type="http://schemas.openxmlformats.org/officeDocument/2006/relationships/notesSlide" Target="../notesSlides/notesSlide20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tags" Target="../tags/tag313.xml"/><Relationship Id="rId32" Type="http://schemas.openxmlformats.org/officeDocument/2006/relationships/tags" Target="../tags/tag321.xml"/><Relationship Id="rId37" Type="http://schemas.openxmlformats.org/officeDocument/2006/relationships/tags" Target="../tags/tag326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tags" Target="../tags/tag317.xml"/><Relationship Id="rId36" Type="http://schemas.openxmlformats.org/officeDocument/2006/relationships/tags" Target="../tags/tag325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tags" Target="../tags/tag320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tags" Target="../tags/tag316.xml"/><Relationship Id="rId30" Type="http://schemas.openxmlformats.org/officeDocument/2006/relationships/tags" Target="../tags/tag319.xml"/><Relationship Id="rId35" Type="http://schemas.openxmlformats.org/officeDocument/2006/relationships/tags" Target="../tags/tag324.xml"/><Relationship Id="rId43" Type="http://schemas.openxmlformats.org/officeDocument/2006/relationships/image" Target="../media/image120.png"/><Relationship Id="rId8" Type="http://schemas.openxmlformats.org/officeDocument/2006/relationships/tags" Target="../tags/tag297.xml"/><Relationship Id="rId3" Type="http://schemas.openxmlformats.org/officeDocument/2006/relationships/tags" Target="../tags/tag292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tags" Target="../tags/tag314.xml"/><Relationship Id="rId33" Type="http://schemas.openxmlformats.org/officeDocument/2006/relationships/tags" Target="../tags/tag322.xml"/><Relationship Id="rId38" Type="http://schemas.openxmlformats.org/officeDocument/2006/relationships/tags" Target="../tags/tag32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26" Type="http://schemas.openxmlformats.org/officeDocument/2006/relationships/tags" Target="../tags/tag354.xml"/><Relationship Id="rId39" Type="http://schemas.openxmlformats.org/officeDocument/2006/relationships/tags" Target="../tags/tag331.xml"/><Relationship Id="rId21" Type="http://schemas.openxmlformats.org/officeDocument/2006/relationships/tags" Target="../tags/tag349.xml"/><Relationship Id="rId34" Type="http://schemas.openxmlformats.org/officeDocument/2006/relationships/tags" Target="../tags/tag362.xml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tags" Target="../tags/tag353.xml"/><Relationship Id="rId33" Type="http://schemas.openxmlformats.org/officeDocument/2006/relationships/tags" Target="../tags/tag361.xml"/><Relationship Id="rId38" Type="http://schemas.openxmlformats.org/officeDocument/2006/relationships/notesSlide" Target="../notesSlides/notesSlide21.xml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tags" Target="../tags/tag348.xml"/><Relationship Id="rId29" Type="http://schemas.openxmlformats.org/officeDocument/2006/relationships/tags" Target="../tags/tag357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tags" Target="../tags/tag352.xml"/><Relationship Id="rId32" Type="http://schemas.openxmlformats.org/officeDocument/2006/relationships/tags" Target="../tags/tag36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3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tags" Target="../tags/tag351.xml"/><Relationship Id="rId28" Type="http://schemas.openxmlformats.org/officeDocument/2006/relationships/tags" Target="../tags/tag356.xml"/><Relationship Id="rId36" Type="http://schemas.openxmlformats.org/officeDocument/2006/relationships/tags" Target="../tags/tag364.xml"/><Relationship Id="rId10" Type="http://schemas.openxmlformats.org/officeDocument/2006/relationships/tags" Target="../tags/tag338.xml"/><Relationship Id="rId19" Type="http://schemas.openxmlformats.org/officeDocument/2006/relationships/tags" Target="../tags/tag347.xml"/><Relationship Id="rId31" Type="http://schemas.openxmlformats.org/officeDocument/2006/relationships/tags" Target="../tags/tag359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tags" Target="../tags/tag350.xml"/><Relationship Id="rId27" Type="http://schemas.openxmlformats.org/officeDocument/2006/relationships/tags" Target="../tags/tag355.xml"/><Relationship Id="rId30" Type="http://schemas.openxmlformats.org/officeDocument/2006/relationships/tags" Target="../tags/tag358.xml"/><Relationship Id="rId35" Type="http://schemas.openxmlformats.org/officeDocument/2006/relationships/tags" Target="../tags/tag363.xml"/><Relationship Id="rId8" Type="http://schemas.openxmlformats.org/officeDocument/2006/relationships/tags" Target="../tags/tag336.xml"/><Relationship Id="rId3" Type="http://schemas.openxmlformats.org/officeDocument/2006/relationships/tags" Target="../tags/tag33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9" Type="http://schemas.openxmlformats.org/officeDocument/2006/relationships/image" Target="../media/image9.jpg"/><Relationship Id="rId21" Type="http://schemas.openxmlformats.org/officeDocument/2006/relationships/tags" Target="../tags/tag385.xml"/><Relationship Id="rId34" Type="http://schemas.openxmlformats.org/officeDocument/2006/relationships/tags" Target="../tags/tag398.xml"/><Relationship Id="rId42" Type="http://schemas.openxmlformats.org/officeDocument/2006/relationships/image" Target="../media/image12.jpg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29" Type="http://schemas.openxmlformats.org/officeDocument/2006/relationships/tags" Target="../tags/tag393.xml"/><Relationship Id="rId41" Type="http://schemas.openxmlformats.org/officeDocument/2006/relationships/image" Target="../media/image11.jp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10.jpeg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tags" Target="../tags/tag400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tags" Target="../tags/tag395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Relationship Id="rId35" Type="http://schemas.openxmlformats.org/officeDocument/2006/relationships/tags" Target="../tags/tag399.xml"/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38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9" Type="http://schemas.openxmlformats.org/officeDocument/2006/relationships/tags" Target="../tags/tag448.xml"/><Relationship Id="rId21" Type="http://schemas.openxmlformats.org/officeDocument/2006/relationships/tags" Target="../tags/tag430.xml"/><Relationship Id="rId34" Type="http://schemas.openxmlformats.org/officeDocument/2006/relationships/tags" Target="../tags/tag443.xml"/><Relationship Id="rId42" Type="http://schemas.openxmlformats.org/officeDocument/2006/relationships/tags" Target="../tags/tag451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9" Type="http://schemas.openxmlformats.org/officeDocument/2006/relationships/tags" Target="../tags/tag438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tags" Target="../tags/tag441.xml"/><Relationship Id="rId37" Type="http://schemas.openxmlformats.org/officeDocument/2006/relationships/tags" Target="../tags/tag446.xml"/><Relationship Id="rId40" Type="http://schemas.openxmlformats.org/officeDocument/2006/relationships/tags" Target="../tags/tag449.xml"/><Relationship Id="rId45" Type="http://schemas.openxmlformats.org/officeDocument/2006/relationships/image" Target="../media/image17.pn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tags" Target="../tags/tag445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tags" Target="../tags/tag440.xml"/><Relationship Id="rId44" Type="http://schemas.openxmlformats.org/officeDocument/2006/relationships/notesSlide" Target="../notesSlides/notesSlide26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tags" Target="../tags/tag447.xml"/><Relationship Id="rId20" Type="http://schemas.openxmlformats.org/officeDocument/2006/relationships/tags" Target="../tags/tag429.xml"/><Relationship Id="rId41" Type="http://schemas.openxmlformats.org/officeDocument/2006/relationships/tags" Target="../tags/tag4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tags" Target="../tags/tag477.xml"/><Relationship Id="rId39" Type="http://schemas.openxmlformats.org/officeDocument/2006/relationships/tags" Target="../tags/tag490.xml"/><Relationship Id="rId21" Type="http://schemas.openxmlformats.org/officeDocument/2006/relationships/tags" Target="../tags/tag472.xml"/><Relationship Id="rId34" Type="http://schemas.openxmlformats.org/officeDocument/2006/relationships/tags" Target="../tags/tag485.xml"/><Relationship Id="rId42" Type="http://schemas.openxmlformats.org/officeDocument/2006/relationships/tags" Target="../tags/tag493.xml"/><Relationship Id="rId47" Type="http://schemas.openxmlformats.org/officeDocument/2006/relationships/tags" Target="../tags/tag498.xml"/><Relationship Id="rId50" Type="http://schemas.openxmlformats.org/officeDocument/2006/relationships/tags" Target="../tags/tag501.xml"/><Relationship Id="rId55" Type="http://schemas.openxmlformats.org/officeDocument/2006/relationships/tags" Target="../tags/tag506.xml"/><Relationship Id="rId7" Type="http://schemas.openxmlformats.org/officeDocument/2006/relationships/tags" Target="../tags/tag458.xml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9" Type="http://schemas.openxmlformats.org/officeDocument/2006/relationships/tags" Target="../tags/tag480.xml"/><Relationship Id="rId11" Type="http://schemas.openxmlformats.org/officeDocument/2006/relationships/tags" Target="../tags/tag462.xml"/><Relationship Id="rId24" Type="http://schemas.openxmlformats.org/officeDocument/2006/relationships/tags" Target="../tags/tag475.xml"/><Relationship Id="rId32" Type="http://schemas.openxmlformats.org/officeDocument/2006/relationships/tags" Target="../tags/tag483.xml"/><Relationship Id="rId37" Type="http://schemas.openxmlformats.org/officeDocument/2006/relationships/tags" Target="../tags/tag488.xml"/><Relationship Id="rId40" Type="http://schemas.openxmlformats.org/officeDocument/2006/relationships/tags" Target="../tags/tag491.xml"/><Relationship Id="rId45" Type="http://schemas.openxmlformats.org/officeDocument/2006/relationships/tags" Target="../tags/tag496.xml"/><Relationship Id="rId53" Type="http://schemas.openxmlformats.org/officeDocument/2006/relationships/tags" Target="../tags/tag504.xml"/><Relationship Id="rId58" Type="http://schemas.openxmlformats.org/officeDocument/2006/relationships/tags" Target="../tags/tag509.xml"/><Relationship Id="rId5" Type="http://schemas.openxmlformats.org/officeDocument/2006/relationships/tags" Target="../tags/tag456.xml"/><Relationship Id="rId61" Type="http://schemas.openxmlformats.org/officeDocument/2006/relationships/notesSlide" Target="../notesSlides/notesSlide27.xml"/><Relationship Id="rId19" Type="http://schemas.openxmlformats.org/officeDocument/2006/relationships/tags" Target="../tags/tag47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tags" Target="../tags/tag478.xml"/><Relationship Id="rId30" Type="http://schemas.openxmlformats.org/officeDocument/2006/relationships/tags" Target="../tags/tag481.xml"/><Relationship Id="rId35" Type="http://schemas.openxmlformats.org/officeDocument/2006/relationships/tags" Target="../tags/tag486.xml"/><Relationship Id="rId43" Type="http://schemas.openxmlformats.org/officeDocument/2006/relationships/tags" Target="../tags/tag494.xml"/><Relationship Id="rId48" Type="http://schemas.openxmlformats.org/officeDocument/2006/relationships/tags" Target="../tags/tag499.xml"/><Relationship Id="rId56" Type="http://schemas.openxmlformats.org/officeDocument/2006/relationships/tags" Target="../tags/tag507.xml"/><Relationship Id="rId8" Type="http://schemas.openxmlformats.org/officeDocument/2006/relationships/tags" Target="../tags/tag459.xml"/><Relationship Id="rId51" Type="http://schemas.openxmlformats.org/officeDocument/2006/relationships/tags" Target="../tags/tag502.xml"/><Relationship Id="rId3" Type="http://schemas.openxmlformats.org/officeDocument/2006/relationships/tags" Target="../tags/tag454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tags" Target="../tags/tag476.xml"/><Relationship Id="rId33" Type="http://schemas.openxmlformats.org/officeDocument/2006/relationships/tags" Target="../tags/tag484.xml"/><Relationship Id="rId38" Type="http://schemas.openxmlformats.org/officeDocument/2006/relationships/tags" Target="../tags/tag489.xml"/><Relationship Id="rId46" Type="http://schemas.openxmlformats.org/officeDocument/2006/relationships/tags" Target="../tags/tag497.xml"/><Relationship Id="rId59" Type="http://schemas.openxmlformats.org/officeDocument/2006/relationships/tags" Target="../tags/tag510.xml"/><Relationship Id="rId20" Type="http://schemas.openxmlformats.org/officeDocument/2006/relationships/tags" Target="../tags/tag471.xml"/><Relationship Id="rId41" Type="http://schemas.openxmlformats.org/officeDocument/2006/relationships/tags" Target="../tags/tag492.xml"/><Relationship Id="rId54" Type="http://schemas.openxmlformats.org/officeDocument/2006/relationships/tags" Target="../tags/tag505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tags" Target="../tags/tag479.xml"/><Relationship Id="rId36" Type="http://schemas.openxmlformats.org/officeDocument/2006/relationships/tags" Target="../tags/tag487.xml"/><Relationship Id="rId49" Type="http://schemas.openxmlformats.org/officeDocument/2006/relationships/tags" Target="../tags/tag500.xml"/><Relationship Id="rId57" Type="http://schemas.openxmlformats.org/officeDocument/2006/relationships/tags" Target="../tags/tag508.xml"/><Relationship Id="rId10" Type="http://schemas.openxmlformats.org/officeDocument/2006/relationships/tags" Target="../tags/tag461.xml"/><Relationship Id="rId31" Type="http://schemas.openxmlformats.org/officeDocument/2006/relationships/tags" Target="../tags/tag482.xml"/><Relationship Id="rId44" Type="http://schemas.openxmlformats.org/officeDocument/2006/relationships/tags" Target="../tags/tag495.xml"/><Relationship Id="rId52" Type="http://schemas.openxmlformats.org/officeDocument/2006/relationships/tags" Target="../tags/tag503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455.xml"/><Relationship Id="rId9" Type="http://schemas.openxmlformats.org/officeDocument/2006/relationships/tags" Target="../tags/tag46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26" Type="http://schemas.openxmlformats.org/officeDocument/2006/relationships/tags" Target="../tags/tag536.xml"/><Relationship Id="rId3" Type="http://schemas.openxmlformats.org/officeDocument/2006/relationships/tags" Target="../tags/tag513.xml"/><Relationship Id="rId21" Type="http://schemas.openxmlformats.org/officeDocument/2006/relationships/tags" Target="../tags/tag531.xml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25" Type="http://schemas.openxmlformats.org/officeDocument/2006/relationships/tags" Target="../tags/tag535.xml"/><Relationship Id="rId2" Type="http://schemas.openxmlformats.org/officeDocument/2006/relationships/tags" Target="../tags/tag512.xml"/><Relationship Id="rId16" Type="http://schemas.openxmlformats.org/officeDocument/2006/relationships/tags" Target="../tags/tag526.xml"/><Relationship Id="rId20" Type="http://schemas.openxmlformats.org/officeDocument/2006/relationships/tags" Target="../tags/tag530.xml"/><Relationship Id="rId29" Type="http://schemas.openxmlformats.org/officeDocument/2006/relationships/tags" Target="../tags/tag539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24" Type="http://schemas.openxmlformats.org/officeDocument/2006/relationships/tags" Target="../tags/tag534.xml"/><Relationship Id="rId5" Type="http://schemas.openxmlformats.org/officeDocument/2006/relationships/tags" Target="../tags/tag515.xml"/><Relationship Id="rId15" Type="http://schemas.openxmlformats.org/officeDocument/2006/relationships/tags" Target="../tags/tag525.xml"/><Relationship Id="rId23" Type="http://schemas.openxmlformats.org/officeDocument/2006/relationships/tags" Target="../tags/tag533.xml"/><Relationship Id="rId28" Type="http://schemas.openxmlformats.org/officeDocument/2006/relationships/tags" Target="../tags/tag538.xml"/><Relationship Id="rId10" Type="http://schemas.openxmlformats.org/officeDocument/2006/relationships/tags" Target="../tags/tag520.xml"/><Relationship Id="rId19" Type="http://schemas.openxmlformats.org/officeDocument/2006/relationships/tags" Target="../tags/tag529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Relationship Id="rId22" Type="http://schemas.openxmlformats.org/officeDocument/2006/relationships/tags" Target="../tags/tag532.xml"/><Relationship Id="rId27" Type="http://schemas.openxmlformats.org/officeDocument/2006/relationships/tags" Target="../tags/tag537.xml"/><Relationship Id="rId30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52.xml"/><Relationship Id="rId18" Type="http://schemas.openxmlformats.org/officeDocument/2006/relationships/tags" Target="../tags/tag557.xml"/><Relationship Id="rId26" Type="http://schemas.openxmlformats.org/officeDocument/2006/relationships/tags" Target="../tags/tag565.xml"/><Relationship Id="rId39" Type="http://schemas.openxmlformats.org/officeDocument/2006/relationships/tags" Target="../tags/tag578.xml"/><Relationship Id="rId21" Type="http://schemas.openxmlformats.org/officeDocument/2006/relationships/tags" Target="../tags/tag560.xml"/><Relationship Id="rId34" Type="http://schemas.openxmlformats.org/officeDocument/2006/relationships/tags" Target="../tags/tag573.xml"/><Relationship Id="rId42" Type="http://schemas.openxmlformats.org/officeDocument/2006/relationships/tags" Target="../tags/tag581.xml"/><Relationship Id="rId47" Type="http://schemas.openxmlformats.org/officeDocument/2006/relationships/tags" Target="../tags/tag586.xml"/><Relationship Id="rId50" Type="http://schemas.openxmlformats.org/officeDocument/2006/relationships/tags" Target="../tags/tag589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546.xml"/><Relationship Id="rId2" Type="http://schemas.openxmlformats.org/officeDocument/2006/relationships/tags" Target="../tags/tag541.xml"/><Relationship Id="rId16" Type="http://schemas.openxmlformats.org/officeDocument/2006/relationships/tags" Target="../tags/tag555.xml"/><Relationship Id="rId29" Type="http://schemas.openxmlformats.org/officeDocument/2006/relationships/tags" Target="../tags/tag568.xml"/><Relationship Id="rId11" Type="http://schemas.openxmlformats.org/officeDocument/2006/relationships/tags" Target="../tags/tag550.xml"/><Relationship Id="rId24" Type="http://schemas.openxmlformats.org/officeDocument/2006/relationships/tags" Target="../tags/tag563.xml"/><Relationship Id="rId32" Type="http://schemas.openxmlformats.org/officeDocument/2006/relationships/tags" Target="../tags/tag571.xml"/><Relationship Id="rId37" Type="http://schemas.openxmlformats.org/officeDocument/2006/relationships/tags" Target="../tags/tag576.xml"/><Relationship Id="rId40" Type="http://schemas.openxmlformats.org/officeDocument/2006/relationships/tags" Target="../tags/tag579.xml"/><Relationship Id="rId45" Type="http://schemas.openxmlformats.org/officeDocument/2006/relationships/tags" Target="../tags/tag584.xml"/><Relationship Id="rId53" Type="http://schemas.openxmlformats.org/officeDocument/2006/relationships/tags" Target="../tags/tag592.xml"/><Relationship Id="rId5" Type="http://schemas.openxmlformats.org/officeDocument/2006/relationships/tags" Target="../tags/tag544.xml"/><Relationship Id="rId10" Type="http://schemas.openxmlformats.org/officeDocument/2006/relationships/tags" Target="../tags/tag549.xml"/><Relationship Id="rId19" Type="http://schemas.openxmlformats.org/officeDocument/2006/relationships/tags" Target="../tags/tag558.xml"/><Relationship Id="rId31" Type="http://schemas.openxmlformats.org/officeDocument/2006/relationships/tags" Target="../tags/tag570.xml"/><Relationship Id="rId44" Type="http://schemas.openxmlformats.org/officeDocument/2006/relationships/tags" Target="../tags/tag583.xml"/><Relationship Id="rId52" Type="http://schemas.openxmlformats.org/officeDocument/2006/relationships/tags" Target="../tags/tag591.xml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tags" Target="../tags/tag553.xml"/><Relationship Id="rId22" Type="http://schemas.openxmlformats.org/officeDocument/2006/relationships/tags" Target="../tags/tag561.xml"/><Relationship Id="rId27" Type="http://schemas.openxmlformats.org/officeDocument/2006/relationships/tags" Target="../tags/tag566.xml"/><Relationship Id="rId30" Type="http://schemas.openxmlformats.org/officeDocument/2006/relationships/tags" Target="../tags/tag569.xml"/><Relationship Id="rId35" Type="http://schemas.openxmlformats.org/officeDocument/2006/relationships/tags" Target="../tags/tag574.xml"/><Relationship Id="rId43" Type="http://schemas.openxmlformats.org/officeDocument/2006/relationships/tags" Target="../tags/tag582.xml"/><Relationship Id="rId48" Type="http://schemas.openxmlformats.org/officeDocument/2006/relationships/tags" Target="../tags/tag587.xml"/><Relationship Id="rId56" Type="http://schemas.openxmlformats.org/officeDocument/2006/relationships/notesSlide" Target="../notesSlides/notesSlide29.xml"/><Relationship Id="rId8" Type="http://schemas.openxmlformats.org/officeDocument/2006/relationships/tags" Target="../tags/tag547.xml"/><Relationship Id="rId51" Type="http://schemas.openxmlformats.org/officeDocument/2006/relationships/tags" Target="../tags/tag590.xml"/><Relationship Id="rId3" Type="http://schemas.openxmlformats.org/officeDocument/2006/relationships/tags" Target="../tags/tag542.xml"/><Relationship Id="rId12" Type="http://schemas.openxmlformats.org/officeDocument/2006/relationships/tags" Target="../tags/tag551.xml"/><Relationship Id="rId17" Type="http://schemas.openxmlformats.org/officeDocument/2006/relationships/tags" Target="../tags/tag556.xml"/><Relationship Id="rId25" Type="http://schemas.openxmlformats.org/officeDocument/2006/relationships/tags" Target="../tags/tag564.xml"/><Relationship Id="rId33" Type="http://schemas.openxmlformats.org/officeDocument/2006/relationships/tags" Target="../tags/tag572.xml"/><Relationship Id="rId38" Type="http://schemas.openxmlformats.org/officeDocument/2006/relationships/tags" Target="../tags/tag577.xml"/><Relationship Id="rId46" Type="http://schemas.openxmlformats.org/officeDocument/2006/relationships/tags" Target="../tags/tag585.xml"/><Relationship Id="rId20" Type="http://schemas.openxmlformats.org/officeDocument/2006/relationships/tags" Target="../tags/tag559.xml"/><Relationship Id="rId41" Type="http://schemas.openxmlformats.org/officeDocument/2006/relationships/tags" Target="../tags/tag580.xml"/><Relationship Id="rId54" Type="http://schemas.openxmlformats.org/officeDocument/2006/relationships/tags" Target="../tags/tag593.xml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5" Type="http://schemas.openxmlformats.org/officeDocument/2006/relationships/tags" Target="../tags/tag554.xml"/><Relationship Id="rId23" Type="http://schemas.openxmlformats.org/officeDocument/2006/relationships/tags" Target="../tags/tag562.xml"/><Relationship Id="rId28" Type="http://schemas.openxmlformats.org/officeDocument/2006/relationships/tags" Target="../tags/tag567.xml"/><Relationship Id="rId36" Type="http://schemas.openxmlformats.org/officeDocument/2006/relationships/tags" Target="../tags/tag575.xml"/><Relationship Id="rId49" Type="http://schemas.openxmlformats.org/officeDocument/2006/relationships/tags" Target="../tags/tag58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customXml" Target="../ink/ink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6.em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customXml" Target="../ink/ink1.xml"/><Relationship Id="rId5" Type="http://schemas.openxmlformats.org/officeDocument/2006/relationships/tags" Target="../tags/tag44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8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customXml" Target="../ink/ink3.xml"/><Relationship Id="rId5" Type="http://schemas.openxmlformats.org/officeDocument/2006/relationships/tags" Target="../tags/tag52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Virtual Memory I</a:t>
            </a:r>
            <a:br>
              <a:rPr lang="en-US" dirty="0" smtClean="0"/>
            </a:br>
            <a:r>
              <a:rPr lang="en-US" sz="2000" b="0" dirty="0" smtClean="0"/>
              <a:t>CSE 351 </a:t>
            </a:r>
            <a:r>
              <a:rPr lang="en-US" sz="2000" b="0" dirty="0" smtClean="0"/>
              <a:t>Spring 2019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135090" y="37627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http://rebrn.com/re/bad-chrome-1162082</a:t>
            </a:r>
            <a:r>
              <a:rPr lang="en-US" sz="140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08" y="274320"/>
            <a:ext cx="474114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(VM*)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  <a:endParaRPr lang="en-US" dirty="0" smtClean="0"/>
          </a:p>
          <a:p>
            <a:r>
              <a:rPr lang="en-US" dirty="0" smtClean="0"/>
              <a:t>VM as a tool for memory management</a:t>
            </a:r>
          </a:p>
          <a:p>
            <a:r>
              <a:rPr lang="en-US" dirty="0" smtClean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3151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as we know it so far… is </a:t>
            </a:r>
            <a:r>
              <a:rPr lang="en-US" i="1" dirty="0" smtClean="0"/>
              <a:t>virtual!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Programs refer to virtual memory addresses</a:t>
                </a:r>
              </a:p>
              <a:p>
                <a:pPr lvl="1"/>
                <a:r>
                  <a:rPr lang="en-US" sz="2000" dirty="0" err="1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movq</a:t>
                </a:r>
                <a:r>
                  <a:rPr lang="en-US" sz="2000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(%</a:t>
                </a:r>
                <a:r>
                  <a:rPr lang="en-US" sz="2000" dirty="0" err="1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rdi</a:t>
                </a:r>
                <a:r>
                  <a:rPr lang="en-US" sz="2000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),%</a:t>
                </a:r>
                <a:r>
                  <a:rPr lang="en-US" sz="2000" dirty="0" err="1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rax</a:t>
                </a:r>
                <a:endParaRPr lang="en-US" sz="200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000" dirty="0" smtClean="0"/>
                  <a:t>Conceptually memory is just a very large array of bytes</a:t>
                </a:r>
              </a:p>
              <a:p>
                <a:pPr lvl="1"/>
                <a:r>
                  <a:rPr lang="en-US" sz="2000" dirty="0" smtClean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Allocation:  Compiler and run-time system</a:t>
                </a:r>
              </a:p>
              <a:p>
                <a:pPr lvl="1"/>
                <a:r>
                  <a:rPr lang="en-US" sz="2000" dirty="0" smtClean="0"/>
                  <a:t>Where different program objects should be stored</a:t>
                </a:r>
              </a:p>
              <a:p>
                <a:pPr lvl="1"/>
                <a:r>
                  <a:rPr lang="en-US" sz="2000" dirty="0" smtClean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But…</a:t>
                </a:r>
              </a:p>
              <a:p>
                <a:pPr lvl="1"/>
                <a:r>
                  <a:rPr lang="en-US" sz="2000" dirty="0" smtClean="0"/>
                  <a:t>We </a:t>
                </a:r>
                <a:r>
                  <a:rPr lang="en-US" sz="2000" i="1" dirty="0" smtClean="0"/>
                  <a:t>probably</a:t>
                </a:r>
                <a:r>
                  <a:rPr lang="en-US" sz="2000" dirty="0" smtClean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 smtClean="0"/>
                  <a:t> bytes of physical memory 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We </a:t>
                </a:r>
                <a:r>
                  <a:rPr lang="en-US" sz="2000" i="1" dirty="0" smtClean="0"/>
                  <a:t>certainly</a:t>
                </a:r>
                <a:r>
                  <a:rPr lang="en-US" sz="2000" dirty="0" smtClean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 smtClean="0"/>
                  <a:t> bytes of physical memory</a:t>
                </a:r>
                <a:br>
                  <a:rPr lang="en-US" sz="2000" dirty="0" smtClean="0"/>
                </a:br>
                <a:r>
                  <a:rPr lang="en-US" sz="2000" b="1" i="1" u="sng" dirty="0" smtClean="0"/>
                  <a:t>for every process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Processes should not interfere with one another</a:t>
                </a:r>
              </a:p>
              <a:p>
                <a:pPr lvl="2"/>
                <a:r>
                  <a:rPr lang="en-US" sz="1800" dirty="0" smtClean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 rotWithShape="0">
                <a:blip r:embed="rId14"/>
                <a:stretch>
                  <a:fillRect l="-146" t="-98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en-US" sz="1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1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54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1:  How Does Everything Fit?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2:  Memory Management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  <a:endParaRPr lang="en-US" sz="20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</p:spTree>
    <p:extLst>
      <p:ext uri="{BB962C8B-B14F-4D97-AF65-F5344CB8AC3E}">
        <p14:creationId xmlns:p14="http://schemas.microsoft.com/office/powerpoint/2010/main" val="41340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3:  How To Protect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07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can we solve these problems?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>
                <a:cs typeface="Lato" panose="020F0502020204030203" pitchFamily="34" charset="0"/>
              </a:rPr>
              <a:t>“Any problem in computer science can be solved by adding another level of </a:t>
            </a:r>
            <a:r>
              <a:rPr lang="en-US" sz="2400" b="1" dirty="0" smtClean="0">
                <a:solidFill>
                  <a:srgbClr val="FF0000"/>
                </a:solidFill>
                <a:cs typeface="Lato" panose="020F0502020204030203" pitchFamily="34" charset="0"/>
              </a:rPr>
              <a:t>indirection</a:t>
            </a:r>
            <a:r>
              <a:rPr lang="en-US" sz="2400" dirty="0" smtClean="0">
                <a:cs typeface="Lato" panose="020F0502020204030203" pitchFamily="34" charset="0"/>
              </a:rPr>
              <a:t>.”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 smtClean="0">
              <a:cs typeface="Lato" panose="020F0502020204030203" pitchFamily="34" charset="0"/>
            </a:endParaRPr>
          </a:p>
          <a:p>
            <a:pPr lvl="1"/>
            <a:endParaRPr lang="en-US" sz="1600" dirty="0" smtClean="0">
              <a:cs typeface="Lato" panose="020F0502020204030203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Lato" panose="020F0502020204030203" pitchFamily="34" charset="0"/>
              </a:rPr>
              <a:t>What if I want to move Thing?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91840" y="2194560"/>
            <a:ext cx="5333817" cy="1274258"/>
            <a:chOff x="3291840" y="2194560"/>
            <a:chExt cx="5333817" cy="127425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35781" y="274361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698065" y="2938929"/>
              <a:ext cx="39630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91840" y="274320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  <a:endPara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81254" y="273722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664221" y="2405412"/>
              <a:ext cx="3996915" cy="446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3717516" y="2989340"/>
              <a:ext cx="3943622" cy="303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91840" y="21945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  <a:endPara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91840" y="31089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  <a:endPara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1840" y="4075985"/>
            <a:ext cx="5333824" cy="1180781"/>
            <a:chOff x="3291840" y="4075985"/>
            <a:chExt cx="5333824" cy="1180781"/>
          </a:xfrm>
        </p:grpSpPr>
        <p:sp>
          <p:nvSpPr>
            <p:cNvPr id="25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35788" y="4506272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061363" y="4701589"/>
              <a:ext cx="1600200" cy="21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1840" y="4512936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  <a:endPara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81261" y="449988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29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50365" y="4684141"/>
              <a:ext cx="2203179" cy="17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3546" y="4506272"/>
              <a:ext cx="415636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650366" y="4294504"/>
              <a:ext cx="2203179" cy="354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650366" y="4762865"/>
              <a:ext cx="2203178" cy="290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91840" y="4896908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  <a:endPara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4075985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  <a:endPara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 smtClean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Indirection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 smtClean="0"/>
              <a:t>Indirection</a:t>
            </a:r>
            <a:r>
              <a:rPr lang="en-US" sz="2400" dirty="0" smtClean="0"/>
              <a:t>:</a:t>
            </a:r>
            <a:r>
              <a:rPr lang="en-US" sz="2400" b="0" dirty="0" smtClean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Adds some work (now have to look up 2 things instead of 1)</a:t>
            </a:r>
          </a:p>
          <a:p>
            <a:pPr lvl="1"/>
            <a:r>
              <a:rPr lang="en-US" sz="2000" dirty="0" smtClean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 smtClean="0"/>
              <a:t>Examples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 smtClean="0"/>
              <a:t>Phone system:</a:t>
            </a:r>
            <a:r>
              <a:rPr lang="en-US" sz="2000" dirty="0" smtClean="0"/>
              <a:t>  cell phone number portability</a:t>
            </a:r>
            <a:endParaRPr lang="en-US" sz="2000" dirty="0"/>
          </a:p>
          <a:p>
            <a:pPr lvl="1"/>
            <a:r>
              <a:rPr lang="en-US" sz="2000" b="1" dirty="0" smtClean="0"/>
              <a:t>Domain </a:t>
            </a:r>
            <a:r>
              <a:rPr lang="en-US" sz="2000" b="1" dirty="0"/>
              <a:t>Name Service (DNS):</a:t>
            </a:r>
            <a:r>
              <a:rPr lang="en-US" sz="2000" dirty="0"/>
              <a:t> </a:t>
            </a:r>
            <a:r>
              <a:rPr lang="en-US" sz="2000" dirty="0" smtClean="0"/>
              <a:t> translation </a:t>
            </a:r>
            <a:r>
              <a:rPr lang="en-US" sz="2000" dirty="0"/>
              <a:t>from name to IP </a:t>
            </a:r>
            <a:r>
              <a:rPr lang="en-US" sz="2000" dirty="0" smtClean="0"/>
              <a:t>address</a:t>
            </a:r>
            <a:endParaRPr lang="en-US" sz="2000" dirty="0"/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 smtClean="0"/>
              <a:t>Dynamic Host Configuration Protocol (DHCP):</a:t>
            </a:r>
            <a:r>
              <a:rPr lang="en-US" sz="2000" dirty="0" smtClean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Indirection in Virtual Memory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 smtClean="0"/>
              <a:t>Each </a:t>
            </a:r>
            <a:r>
              <a:rPr lang="en-GB" b="0" dirty="0"/>
              <a:t>process gets its own private </a:t>
            </a:r>
            <a:r>
              <a:rPr lang="en-GB" b="0" dirty="0" smtClean="0"/>
              <a:t>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 smtClean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  <a:endParaRPr lang="en-US" sz="3600" i="1" dirty="0">
              <a:solidFill>
                <a:srgbClr val="990000"/>
              </a:solidFill>
              <a:latin typeface="Lato" panose="020F0502020204030203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35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 smtClean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 smtClean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 virtual </a:t>
                </a:r>
                <a:r>
                  <a:rPr lang="en-US" b="0" dirty="0" err="1" smtClean="0"/>
                  <a:t>addr</a:t>
                </a:r>
                <a:endParaRPr lang="en-US" dirty="0"/>
              </a:p>
              <a:p>
                <a:pPr lvl="1"/>
                <a:r>
                  <a:rPr lang="en-US" b="0" dirty="0" smtClean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 smtClean="0"/>
                  <a:t>-1}</a:t>
                </a:r>
                <a:endParaRPr lang="en-US" dirty="0" smtClean="0">
                  <a:solidFill>
                    <a:srgbClr val="99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 smtClean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 smtClean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 smtClean="0"/>
                  <a:t> physical </a:t>
                </a:r>
                <a:r>
                  <a:rPr lang="en-US" b="0" dirty="0" err="1" smtClean="0"/>
                  <a:t>addr</a:t>
                </a:r>
                <a:endParaRPr lang="en-US" dirty="0"/>
              </a:p>
              <a:p>
                <a:pPr lvl="1"/>
                <a:r>
                  <a:rPr lang="en-US" b="0" dirty="0" smtClean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 smtClean="0"/>
                  <a:t>-1}</a:t>
                </a:r>
              </a:p>
              <a:p>
                <a:endParaRPr lang="en-US" b="0" dirty="0" smtClean="0"/>
              </a:p>
              <a:p>
                <a:r>
                  <a:rPr lang="en-US" dirty="0" smtClean="0"/>
                  <a:t>Every byte in main memory has:</a:t>
                </a:r>
              </a:p>
              <a:p>
                <a:pPr lvl="1"/>
                <a:r>
                  <a:rPr lang="en-US" dirty="0" smtClean="0"/>
                  <a:t>one physical address (PA)</a:t>
                </a:r>
                <a:endParaRPr lang="en-US" dirty="0"/>
              </a:p>
              <a:p>
                <a:pPr lvl="1"/>
                <a:r>
                  <a:rPr lang="en-US" dirty="0" smtClean="0"/>
                  <a:t>zero, one, </a:t>
                </a:r>
                <a:r>
                  <a:rPr lang="en-US" i="1" dirty="0" smtClean="0"/>
                  <a:t>or more</a:t>
                </a:r>
                <a:r>
                  <a:rPr lang="en-US" dirty="0" smtClean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, due Wed (5/22) (</a:t>
            </a:r>
            <a:r>
              <a:rPr lang="en-US" dirty="0" err="1"/>
              <a:t>Structs</a:t>
            </a:r>
            <a:r>
              <a:rPr lang="en-US" dirty="0"/>
              <a:t>, Caches)</a:t>
            </a:r>
          </a:p>
          <a:p>
            <a:r>
              <a:rPr lang="en-US" dirty="0"/>
              <a:t>Lab 4, due Fri (5/24)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  <a:endParaRPr lang="en-US" dirty="0">
              <a:ea typeface="Arial Unicode MS" panose="020B0604020202020204" pitchFamily="34" charset="-128"/>
              <a:cs typeface="Lat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virtual address (VA) can be mapped to either </a:t>
            </a:r>
            <a:r>
              <a:rPr lang="en-US" sz="2400" dirty="0" smtClean="0">
                <a:solidFill>
                  <a:srgbClr val="C00000"/>
                </a:solidFill>
              </a:rPr>
              <a:t>physical memory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 smtClean="0"/>
              <a:t>Unused VAs may not have a mapping</a:t>
            </a:r>
          </a:p>
          <a:p>
            <a:pPr lvl="1"/>
            <a:r>
              <a:rPr lang="en-US" sz="2000" dirty="0" smtClean="0"/>
              <a:t>VAs from </a:t>
            </a:r>
            <a:r>
              <a:rPr lang="en-US" sz="2000" i="1" dirty="0" smtClean="0"/>
              <a:t>different</a:t>
            </a:r>
            <a:r>
              <a:rPr lang="en-US" sz="2000" dirty="0" smtClean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0834335"/>
              </p:ext>
            </p:extLst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  <a:endParaRPr lang="en-US" sz="18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609450"/>
              </p:ext>
            </p:extLst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</a:t>
            </a:r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06265512"/>
              </p:ext>
            </p:extLst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  <a:endParaRPr lang="en-US" sz="18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</p:spTree>
    <p:extLst>
      <p:ext uri="{BB962C8B-B14F-4D97-AF65-F5344CB8AC3E}">
        <p14:creationId xmlns:p14="http://schemas.microsoft.com/office/powerpoint/2010/main" val="2559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Addressing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303838"/>
            <a:ext cx="8366125" cy="11890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Used </a:t>
            </a:r>
            <a:r>
              <a:rPr lang="en-GB" b="0" dirty="0" smtClean="0"/>
              <a:t>in “simple” systems with (usually) just one process: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</a:t>
            </a:r>
            <a:r>
              <a:rPr lang="en-GB" dirty="0" smtClean="0"/>
              <a:t>mbedded </a:t>
            </a:r>
            <a:r>
              <a:rPr lang="en-GB" dirty="0"/>
              <a:t>microcontrollers in devices like cars, elevators, and digital picture frames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4560" y="1371600"/>
            <a:ext cx="4724400" cy="3782287"/>
            <a:chOff x="1600200" y="1371600"/>
            <a:chExt cx="4724400" cy="3782287"/>
          </a:xfrm>
        </p:grpSpPr>
        <p:sp>
          <p:nvSpPr>
            <p:cNvPr id="921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423386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1813" y="1665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1813" y="1893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03002" y="4186238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94276" y="1371600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200" y="246740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2122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41813" y="23510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16700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8986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21272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23558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5844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48200" y="28130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1813" y="25796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41813" y="2808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0416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48200" y="32702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3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1813" y="3036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343400" y="3265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48200" y="4010025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54312" y="2434880"/>
              <a:ext cx="170018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 (PA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9247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38801" y="2584450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14069" y="4848225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GB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48200" y="349930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50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1813" y="350043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9251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24400" y="373380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40" name="Straight Arrow Connector 39"/>
            <p:cNvCxnSpPr>
              <a:stCxn id="9226" idx="3"/>
              <a:endCxn id="9239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2667000" y="2732732"/>
              <a:ext cx="16748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Connector 54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5791201" y="3041650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5403850" y="3956844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hape 60"/>
            <p:cNvCxnSpPr/>
            <p:nvPr>
              <p:custDataLst>
                <p:tags r:id="rId34"/>
              </p:custDataLst>
            </p:nvPr>
          </p:nvCxnSpPr>
          <p:spPr bwMode="auto">
            <a:xfrm rot="10800000">
              <a:off x="2133602" y="3000809"/>
              <a:ext cx="4189410" cy="1876787"/>
            </a:xfrm>
            <a:prstGeom prst="bentConnector3">
              <a:avLst>
                <a:gd name="adj1" fmla="val 9999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>
              <p:custDataLst>
                <p:tags r:id="rId35"/>
              </p:custDataLst>
            </p:nvPr>
          </p:nvSpPr>
          <p:spPr>
            <a:xfrm>
              <a:off x="3226926" y="27432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664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1982110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</a:t>
            </a:r>
            <a:r>
              <a:rPr lang="en-GB" dirty="0" smtClean="0"/>
              <a:t>Virtual Addressing</a:t>
            </a:r>
            <a:endParaRPr lang="en-GB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5303838"/>
            <a:ext cx="8366125" cy="127952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 smtClean="0"/>
              <a:t>Physical addresses are </a:t>
            </a:r>
            <a:r>
              <a:rPr lang="en-GB" b="0" i="1" dirty="0" smtClean="0"/>
              <a:t>completely invisible to programs</a:t>
            </a:r>
            <a:endParaRPr lang="en-GB" b="0" dirty="0" smtClean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Used in all modern desktops, laptops, servers, smartphones…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One of the great ideas in computer science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 smtClean="0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08768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519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1747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040056"/>
            <a:ext cx="5784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70676" y="1225418"/>
            <a:ext cx="136011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321226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1976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2049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5238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7524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19810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2096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4382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6668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4335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662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28954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1240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2890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119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386384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38200" y="2088541"/>
            <a:ext cx="136714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438268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42669" y="4702043"/>
            <a:ext cx="12726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/float)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35311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35425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587618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58655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2895468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3810662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2855113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32171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58384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70855" y="2080209"/>
            <a:ext cx="1279046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67811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044293" y="257421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242581" y="257391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0x4100</a:t>
            </a:r>
          </a:p>
        </p:txBody>
      </p:sp>
      <p:sp>
        <p:nvSpPr>
          <p:cNvPr id="2" name="TextBox 1"/>
          <p:cNvSpPr txBox="1"/>
          <p:nvPr>
            <p:custDataLst>
              <p:tags r:id="rId42"/>
            </p:custDataLst>
          </p:nvPr>
        </p:nvSpPr>
        <p:spPr>
          <a:xfrm>
            <a:off x="2496282" y="3660964"/>
            <a:ext cx="246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 Management Unit</a:t>
            </a:r>
          </a:p>
        </p:txBody>
      </p:sp>
      <p:cxnSp>
        <p:nvCxnSpPr>
          <p:cNvPr id="4" name="Straight Arrow Connector 3"/>
          <p:cNvCxnSpPr>
            <a:stCxn id="2" idx="0"/>
            <a:endCxn id="9226" idx="2"/>
          </p:cNvCxnSpPr>
          <p:nvPr>
            <p:custDataLst>
              <p:tags r:id="rId43"/>
            </p:custDataLst>
          </p:nvPr>
        </p:nvCxnSpPr>
        <p:spPr bwMode="auto">
          <a:xfrm flipV="1">
            <a:off x="3727837" y="2854626"/>
            <a:ext cx="234563" cy="80633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4459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Why Virtual Memory (VM)?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Efficient use of limited main memory (RAM)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Use RAM as a cache </a:t>
            </a:r>
            <a:r>
              <a:rPr lang="en-GB" sz="2000" dirty="0" smtClean="0"/>
              <a:t>for the parts of a virtual address space</a:t>
            </a:r>
          </a:p>
          <a:p>
            <a:pPr lvl="2"/>
            <a:r>
              <a:rPr lang="en-GB" sz="1800" dirty="0" smtClean="0"/>
              <a:t>Some non-cached parts stored on disk</a:t>
            </a:r>
          </a:p>
          <a:p>
            <a:pPr lvl="2"/>
            <a:r>
              <a:rPr lang="en-GB" sz="1800" dirty="0"/>
              <a:t>S</a:t>
            </a:r>
            <a:r>
              <a:rPr lang="en-GB" sz="1800" dirty="0" smtClean="0"/>
              <a:t>ome (unallocated) non-cached parts stored nowhere</a:t>
            </a:r>
          </a:p>
          <a:p>
            <a:pPr lvl="1"/>
            <a:r>
              <a:rPr lang="en-GB" sz="2000" dirty="0" smtClean="0"/>
              <a:t>Keep only active areas of virtual address space in memory</a:t>
            </a:r>
          </a:p>
          <a:p>
            <a:pPr lvl="2"/>
            <a:r>
              <a:rPr lang="en-GB" sz="1800" dirty="0"/>
              <a:t>T</a:t>
            </a:r>
            <a:r>
              <a:rPr lang="en-GB" sz="1800" dirty="0" smtClean="0"/>
              <a:t>ransfer data back and forth as needed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Simplifies memory management </a:t>
            </a:r>
            <a:r>
              <a:rPr lang="en-GB" sz="2400" dirty="0" smtClean="0"/>
              <a:t>for programmers</a:t>
            </a:r>
          </a:p>
          <a:p>
            <a:pPr lvl="1"/>
            <a:r>
              <a:rPr lang="en-GB" sz="2000" dirty="0" smtClean="0"/>
              <a:t>Each process “gets” the same full, private linear address space</a:t>
            </a:r>
          </a:p>
          <a:p>
            <a:r>
              <a:rPr lang="en-GB" sz="2400" dirty="0" smtClean="0"/>
              <a:t>Isolates address spaces (</a:t>
            </a:r>
            <a:r>
              <a:rPr lang="en-GB" sz="2400" dirty="0" smtClean="0">
                <a:solidFill>
                  <a:srgbClr val="FF0000"/>
                </a:solidFill>
              </a:rPr>
              <a:t>protection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 smtClean="0"/>
              <a:t>One process can’t interfere with another’s memory	</a:t>
            </a:r>
          </a:p>
          <a:p>
            <a:pPr lvl="2"/>
            <a:r>
              <a:rPr lang="en-GB" sz="1800" dirty="0" smtClean="0"/>
              <a:t>They operate in </a:t>
            </a:r>
            <a:r>
              <a:rPr lang="en-GB" sz="1800" i="1" dirty="0" smtClean="0"/>
              <a:t>different address spaces</a:t>
            </a:r>
          </a:p>
          <a:p>
            <a:pPr lvl="1"/>
            <a:r>
              <a:rPr lang="en-GB" sz="2000" dirty="0" smtClean="0"/>
              <a:t>User process cannot access privileged information</a:t>
            </a:r>
          </a:p>
          <a:p>
            <a:pPr lvl="2"/>
            <a:r>
              <a:rPr lang="en-GB" sz="1800" dirty="0"/>
              <a:t>D</a:t>
            </a:r>
            <a:r>
              <a:rPr lang="en-GB" sz="1800" dirty="0" smtClean="0"/>
              <a:t>ifferent sections of address spaces have different permissions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VM and the Memory Hierarchy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2194560"/>
              </a:xfrm>
            </p:spPr>
            <p:txBody>
              <a:bodyPr/>
              <a:lstStyle/>
              <a:p>
                <a:r>
                  <a:rPr lang="en-US" sz="2400" dirty="0" smtClean="0"/>
                  <a:t>Think of</a:t>
                </a:r>
                <a:r>
                  <a:rPr lang="en-US" sz="24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virtual memory</a:t>
                </a:r>
                <a:r>
                  <a:rPr lang="en-US" sz="24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/>
                  <a:t>a</a:t>
                </a:r>
                <a:r>
                  <a:rPr lang="en-US" sz="2400" dirty="0" smtClean="0"/>
                  <a:t>s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contiguous bytes</a:t>
                </a:r>
                <a:endParaRPr lang="en-US" sz="2400" i="1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i="1" dirty="0" smtClean="0">
                    <a:solidFill>
                      <a:srgbClr val="FF0000"/>
                    </a:solidFill>
                  </a:rPr>
                  <a:t>Pages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of virtual memory are usually stored in physical memory, but sometimes spill to disk</a:t>
                </a:r>
                <a:endParaRPr lang="en-US" sz="2400" i="1" dirty="0" smtClean="0"/>
              </a:p>
              <a:p>
                <a:pPr lvl="1"/>
                <a:r>
                  <a:rPr lang="en-GB" sz="2000" dirty="0" smtClean="0"/>
                  <a:t>Pages are another unit of aligned memory 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 smtClean="0"/>
                  <a:t> bytes)</a:t>
                </a:r>
              </a:p>
              <a:p>
                <a:pPr lvl="1"/>
                <a:r>
                  <a:rPr lang="en-GB" sz="2000" dirty="0" smtClean="0"/>
                  <a:t>Each virtual page can be stored in </a:t>
                </a:r>
                <a:r>
                  <a:rPr lang="en-GB" sz="2000" i="1" dirty="0" smtClean="0"/>
                  <a:t>any</a:t>
                </a:r>
                <a:r>
                  <a:rPr lang="en-GB" sz="2000" dirty="0" smtClean="0"/>
                  <a:t> physical page (no fragmentation!)</a:t>
                </a: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2"/>
                </p:custDataLst>
              </p:nvPr>
            </p:nvSpPr>
            <p:spPr>
              <a:xfrm>
                <a:off x="393192" y="1362456"/>
                <a:ext cx="8366760" cy="2194560"/>
              </a:xfrm>
              <a:blipFill rotWithShape="0">
                <a:blip r:embed="rId43"/>
                <a:stretch>
                  <a:fillRect l="-146" t="-2222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03966" y="3542657"/>
            <a:ext cx="2053192" cy="2475762"/>
            <a:chOff x="2662170" y="3456320"/>
            <a:chExt cx="2053192" cy="2475762"/>
          </a:xfrm>
        </p:grpSpPr>
        <p:sp>
          <p:nvSpPr>
            <p:cNvPr id="71" name="Rectangl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57575" y="55883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1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947" y="39960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9947" y="42246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62170" y="558515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48013" y="3456320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57575" y="4006731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57575" y="4235331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57575" y="4463931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57575" y="4689807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57575" y="491523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57575" y="51438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7575" y="536608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18000" y="3889707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18802" y="5686757"/>
              <a:ext cx="396560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GB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3009" y="3542657"/>
            <a:ext cx="2100169" cy="1835445"/>
            <a:chOff x="5891213" y="3456320"/>
            <a:chExt cx="2100169" cy="1835445"/>
          </a:xfrm>
        </p:grpSpPr>
        <p:sp>
          <p:nvSpPr>
            <p:cNvPr id="35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73800" y="49340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50062" y="4913446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91213" y="3456320"/>
              <a:ext cx="1627882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68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38037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73800" y="40323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73800" y="42609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53268" y="37736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83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53268" y="40022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73800" y="47054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8" name="Rectangle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73800" y="44895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6517" y="5046440"/>
              <a:ext cx="420606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GB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3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76683" y="3687718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4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83343" y="4780581"/>
            <a:ext cx="178623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Virtual pages (VP's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58102" y="5512518"/>
            <a:ext cx="1475971" cy="922424"/>
            <a:chOff x="6016306" y="5426181"/>
            <a:chExt cx="1475971" cy="922424"/>
          </a:xfrm>
        </p:grpSpPr>
        <p:sp>
          <p:nvSpPr>
            <p:cNvPr id="38" name="AutoShape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6306" y="5776451"/>
              <a:ext cx="1475971" cy="572154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92893" y="5426181"/>
              <a:ext cx="1122795" cy="32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3771" y="4242545"/>
            <a:ext cx="2532677" cy="1949047"/>
            <a:chOff x="4371975" y="4156208"/>
            <a:chExt cx="2532677" cy="1949047"/>
          </a:xfrm>
        </p:grpSpPr>
        <p:sp>
          <p:nvSpPr>
            <p:cNvPr id="84" name="Line 2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371975" y="4156208"/>
              <a:ext cx="19050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371975" y="5006856"/>
              <a:ext cx="1905000" cy="63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371975" y="4611820"/>
              <a:ext cx="1905000" cy="86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2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377871" y="4588008"/>
              <a:ext cx="2526781" cy="14488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377872" y="5235456"/>
              <a:ext cx="2393478" cy="835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77871" y="5701780"/>
              <a:ext cx="2171233" cy="40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6437505" y="4354079"/>
            <a:ext cx="187497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pages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(PP's)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4073" y="5964199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</p:spTree>
    <p:extLst>
      <p:ext uri="{BB962C8B-B14F-4D97-AF65-F5344CB8AC3E}">
        <p14:creationId xmlns:p14="http://schemas.microsoft.com/office/powerpoint/2010/main" val="1156118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2848" y="5395210"/>
            <a:ext cx="1475971" cy="572154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round/>
            <a:headEnd/>
            <a:tailEnd/>
          </a:ln>
          <a:extLst/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532528" cy="762000"/>
          </a:xfrm>
        </p:spPr>
        <p:txBody>
          <a:bodyPr/>
          <a:lstStyle/>
          <a:p>
            <a:r>
              <a:rPr lang="en-GB" b="0" i="1" dirty="0" smtClean="0">
                <a:cs typeface="Calibri" panose="020F0502020204030204" pitchFamily="34" charset="0"/>
              </a:rPr>
              <a:t>or:</a:t>
            </a:r>
            <a:r>
              <a:rPr lang="en-GB" dirty="0" smtClean="0">
                <a:cs typeface="Calibri" panose="020F0502020204030204" pitchFamily="34" charset="0"/>
              </a:rPr>
              <a:t> Virtual Memory as DRAM Cache for Disk</a:t>
            </a:r>
            <a:endParaRPr lang="en-GB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5" y="1362075"/>
                <a:ext cx="7896225" cy="2066925"/>
              </a:xfrm>
            </p:spPr>
            <p:txBody>
              <a:bodyPr/>
              <a:lstStyle/>
              <a:p>
                <a:r>
                  <a:rPr lang="en-US" sz="2400" dirty="0" smtClean="0">
                    <a:cs typeface="Calibri" panose="020F0502020204030204" pitchFamily="34" charset="0"/>
                  </a:rPr>
                  <a:t>Think of</a:t>
                </a:r>
                <a:r>
                  <a:rPr lang="en-US" sz="2400" i="1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virtual memory</a:t>
                </a:r>
                <a:r>
                  <a:rPr lang="en-US" sz="2400" i="1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a</a:t>
                </a:r>
                <a:r>
                  <a:rPr lang="en-US" sz="2400" dirty="0" smtClean="0">
                    <a:cs typeface="Calibri" panose="020F0502020204030204" pitchFamily="34" charset="0"/>
                  </a:rPr>
                  <a:t>s an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cs typeface="Calibri" panose="020F0502020204030204" pitchFamily="34" charset="0"/>
                  </a:rPr>
                  <a:t> contiguous bytes stored </a:t>
                </a:r>
                <a:r>
                  <a:rPr lang="en-US" sz="2400" i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on a disk</a:t>
                </a:r>
              </a:p>
              <a:p>
                <a:r>
                  <a:rPr lang="en-US" sz="2400" dirty="0" smtClean="0">
                    <a:cs typeface="Calibri" panose="020F0502020204030204" pitchFamily="34" charset="0"/>
                  </a:rPr>
                  <a:t>Then physical main memory is used as a </a:t>
                </a:r>
                <a:r>
                  <a:rPr lang="en-US" sz="2400" i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cache</a:t>
                </a:r>
                <a:r>
                  <a:rPr lang="en-US" sz="2400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cs typeface="Calibri" panose="020F0502020204030204" pitchFamily="34" charset="0"/>
                  </a:rPr>
                  <a:t>for the virtual memory array</a:t>
                </a:r>
              </a:p>
              <a:p>
                <a:pPr lvl="1"/>
                <a:r>
                  <a:rPr lang="en-GB" sz="2000" dirty="0" smtClean="0">
                    <a:cs typeface="Calibri" panose="020F0502020204030204" pitchFamily="34" charset="0"/>
                  </a:rPr>
                  <a:t>These “cache blocks” are called </a:t>
                </a:r>
                <a:r>
                  <a:rPr lang="en-GB" sz="2000" i="1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pages </a:t>
                </a:r>
                <a:r>
                  <a:rPr lang="en-GB" sz="2000" dirty="0" smtClean="0">
                    <a:cs typeface="Calibri" panose="020F0502020204030204" pitchFamily="34" charset="0"/>
                  </a:rPr>
                  <a:t>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GB" sz="2000" dirty="0" smtClean="0">
                    <a:cs typeface="Calibri" panose="020F0502020204030204" pitchFamily="34" charset="0"/>
                  </a:rPr>
                  <a:t> bytes)</a:t>
                </a:r>
                <a:endParaRPr lang="en-GB" sz="2000" baseline="30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396875" y="1362075"/>
                <a:ext cx="7896225" cy="2066925"/>
              </a:xfrm>
              <a:blipFill rotWithShape="0">
                <a:blip r:embed="rId40"/>
                <a:stretch>
                  <a:fillRect l="-154" t="-235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1443555" y="3538728"/>
            <a:ext cx="5590933" cy="3049496"/>
            <a:chOff x="1271897" y="3502152"/>
            <a:chExt cx="5590933" cy="3049496"/>
          </a:xfrm>
        </p:grpSpPr>
        <p:sp>
          <p:nvSpPr>
            <p:cNvPr id="12291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45248" y="53022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21510" y="5281613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73988" y="3502152"/>
              <a:ext cx="1627881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5248" y="41719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45248" y="44005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45248" y="46291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29023" y="55086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41395" y="39163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41395" y="41449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71897" y="552041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19460" y="3503913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29023" y="3927024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29023" y="4155624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29023" y="4384224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9023" y="461010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29023" y="483552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7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29023" y="50641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24716" y="41417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24716" y="43703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23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43423" y="4264025"/>
              <a:ext cx="1905000" cy="26035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45248" y="50736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243423" y="4981575"/>
              <a:ext cx="1905000" cy="4572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329023" y="528637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14" name="Rectangle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145248" y="48577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5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243423" y="4979988"/>
              <a:ext cx="1905000" cy="384175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9448" y="3810000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03875" y="5607050"/>
              <a:ext cx="369309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  <a:endParaRPr lang="en-GB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8" name="Text Box 3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787" y="5414607"/>
              <a:ext cx="394958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  <a:endParaRPr lang="en-GB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9" name="Text Box 3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48131" y="4055885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918507" y="5974566"/>
              <a:ext cx="1784633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pages (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“stored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on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disk”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1" name="Text Box 3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8352" y="5899918"/>
              <a:ext cx="1873375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pages (</a:t>
              </a:r>
              <a:r>
                <a:rPr lang="en-GB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PPs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cached in DRAM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34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>
            <p:custDataLst>
              <p:tags r:id="rId1"/>
            </p:custDataLst>
          </p:nvPr>
        </p:nvSpPr>
        <p:spPr bwMode="auto">
          <a:xfrm>
            <a:off x="12192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2"/>
            </p:custDataLst>
          </p:nvPr>
        </p:nvSpPr>
        <p:spPr bwMode="auto">
          <a:xfrm>
            <a:off x="28956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3"/>
            </p:custDataLst>
          </p:nvPr>
        </p:nvSpPr>
        <p:spPr bwMode="auto">
          <a:xfrm>
            <a:off x="2895600" y="2514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4"/>
            </p:custDataLst>
          </p:nvPr>
        </p:nvSpPr>
        <p:spPr bwMode="auto">
          <a:xfrm>
            <a:off x="45720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5"/>
            </p:custDataLst>
          </p:nvPr>
        </p:nvSpPr>
        <p:spPr bwMode="auto">
          <a:xfrm>
            <a:off x="67056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Memory Hierarchy:  Core 2 Duo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 bwMode="auto">
          <a:xfrm>
            <a:off x="7467599" y="2362199"/>
            <a:ext cx="1554480" cy="4206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 bwMode="auto">
          <a:xfrm>
            <a:off x="5334000" y="23622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 bwMode="auto">
          <a:xfrm>
            <a:off x="3657600" y="2362200"/>
            <a:ext cx="9144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L2 unified cache</a:t>
            </a:r>
          </a:p>
        </p:txBody>
      </p:sp>
      <p:grpSp>
        <p:nvGrpSpPr>
          <p:cNvPr id="3" name="Group 10"/>
          <p:cNvGrpSpPr/>
          <p:nvPr>
            <p:custDataLst>
              <p:tags r:id="rId11"/>
            </p:custDataLst>
          </p:nvPr>
        </p:nvGrpSpPr>
        <p:grpSpPr>
          <a:xfrm>
            <a:off x="1981200" y="2362200"/>
            <a:ext cx="914400" cy="1828800"/>
            <a:chOff x="1981200" y="2362200"/>
            <a:chExt cx="914400" cy="1828800"/>
          </a:xfrm>
        </p:grpSpPr>
        <p:sp>
          <p:nvSpPr>
            <p:cNvPr id="7" name="Rectangle 6"/>
            <p:cNvSpPr/>
            <p:nvPr>
              <p:custDataLst>
                <p:tags r:id="rId35"/>
              </p:custDataLst>
            </p:nvPr>
          </p:nvSpPr>
          <p:spPr bwMode="auto">
            <a:xfrm>
              <a:off x="1981200" y="2362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I-cache</a:t>
              </a:r>
            </a:p>
          </p:txBody>
        </p:sp>
        <p:sp>
          <p:nvSpPr>
            <p:cNvPr id="8" name="Rectangle 7"/>
            <p:cNvSpPr/>
            <p:nvPr>
              <p:custDataLst>
                <p:tags r:id="rId36"/>
              </p:custDataLst>
            </p:nvPr>
          </p:nvSpPr>
          <p:spPr bwMode="auto">
            <a:xfrm>
              <a:off x="1981200" y="3505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lvl="0" algn="ctr"/>
              <a:r>
                <a:rPr 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D-cache</a:t>
              </a:r>
            </a:p>
          </p:txBody>
        </p:sp>
      </p:grp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auto">
          <a:xfrm>
            <a:off x="233265" y="3505200"/>
            <a:ext cx="528735" cy="685800"/>
          </a:xfrm>
          <a:prstGeom prst="rect">
            <a:avLst/>
          </a:prstGeom>
          <a:solidFill>
            <a:srgbClr val="F1C7C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762000" y="3505200"/>
            <a:ext cx="457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4527995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B/cycle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2880360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B/cycle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1188720" y="4267200"/>
            <a:ext cx="932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B/cycle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6400800" y="4267200"/>
            <a:ext cx="1137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B/30 cycles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45720" y="4233672"/>
            <a:ext cx="121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Throughput: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45720" y="4507992"/>
            <a:ext cx="1216152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Latency: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4527995" y="4538246"/>
            <a:ext cx="93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 cycles</a:t>
            </a: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880360" y="4538246"/>
            <a:ext cx="839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 cycles</a:t>
            </a:r>
          </a:p>
        </p:txBody>
      </p:sp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1188720" y="4538246"/>
            <a:ext cx="74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3 cycles</a:t>
            </a: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6400800" y="453824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3759556" y="2055841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~4 MB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2111851" y="3200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32 KB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>
          <a:xfrm>
            <a:off x="5670995" y="205740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~8 GB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>
          <a:xfrm>
            <a:off x="7869807" y="20574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~500 GB</a:t>
            </a:r>
          </a:p>
        </p:txBody>
      </p:sp>
      <p:sp>
        <p:nvSpPr>
          <p:cNvPr id="33" name="TextBox 32"/>
          <p:cNvSpPr txBox="1"/>
          <p:nvPr>
            <p:custDataLst>
              <p:tags r:id="rId28"/>
            </p:custDataLst>
          </p:nvPr>
        </p:nvSpPr>
        <p:spPr>
          <a:xfrm>
            <a:off x="6934200" y="6727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drawn to scale </a:t>
            </a:r>
          </a:p>
        </p:txBody>
      </p:sp>
      <p:cxnSp>
        <p:nvCxnSpPr>
          <p:cNvPr id="36" name="Elbow Connector 35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261745" y="3345180"/>
            <a:ext cx="1588" cy="3063240"/>
          </a:xfrm>
          <a:prstGeom prst="bentConnector3">
            <a:avLst>
              <a:gd name="adj1" fmla="val 2060283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30"/>
            </p:custDataLst>
          </p:nvPr>
        </p:nvSpPr>
        <p:spPr>
          <a:xfrm>
            <a:off x="2648590" y="5256714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33x</a:t>
            </a:r>
          </a:p>
        </p:txBody>
      </p:sp>
      <p:cxnSp>
        <p:nvCxnSpPr>
          <p:cNvPr id="40" name="Elbow Connector 39"/>
          <p:cNvCxnSpPr/>
          <p:nvPr>
            <p:custDataLst>
              <p:tags r:id="rId31"/>
            </p:custDataLst>
          </p:nvPr>
        </p:nvCxnSpPr>
        <p:spPr bwMode="auto">
          <a:xfrm rot="16200000" flipH="1">
            <a:off x="5998338" y="3962400"/>
            <a:ext cx="1588" cy="1828800"/>
          </a:xfrm>
          <a:prstGeom prst="bentConnector3">
            <a:avLst>
              <a:gd name="adj1" fmla="val 2104578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5297691" y="5259982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10,000x</a:t>
            </a:r>
          </a:p>
        </p:txBody>
      </p:sp>
      <p:sp>
        <p:nvSpPr>
          <p:cNvPr id="11" name="TextBox 10"/>
          <p:cNvSpPr txBox="1"/>
          <p:nvPr>
            <p:custDataLst>
              <p:tags r:id="rId33"/>
            </p:custDataLst>
          </p:nvPr>
        </p:nvSpPr>
        <p:spPr>
          <a:xfrm>
            <a:off x="1446590" y="1341856"/>
            <a:ext cx="27508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SRAM</a:t>
            </a:r>
          </a:p>
          <a:p>
            <a:pPr algn="ctr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Static Random Access Memory</a:t>
            </a:r>
          </a:p>
        </p:txBody>
      </p:sp>
      <p:sp>
        <p:nvSpPr>
          <p:cNvPr id="41" name="TextBox 40"/>
          <p:cNvSpPr txBox="1"/>
          <p:nvPr>
            <p:custDataLst>
              <p:tags r:id="rId34"/>
            </p:custDataLst>
          </p:nvPr>
        </p:nvSpPr>
        <p:spPr>
          <a:xfrm>
            <a:off x="4540275" y="1344168"/>
            <a:ext cx="3013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  <a:p>
            <a:pPr algn="ctr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Dynamic Random Access Memory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7" y="2713140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3152563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7914"/>
            <a:ext cx="914400" cy="77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8" y="3108960"/>
            <a:ext cx="1554480" cy="111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ight Brace 33"/>
          <p:cNvSpPr/>
          <p:nvPr/>
        </p:nvSpPr>
        <p:spPr bwMode="auto">
          <a:xfrm rot="16200000">
            <a:off x="2684872" y="37905"/>
            <a:ext cx="274320" cy="4114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Brace 47"/>
          <p:cNvSpPr/>
          <p:nvPr/>
        </p:nvSpPr>
        <p:spPr bwMode="auto">
          <a:xfrm rot="16200000">
            <a:off x="5906479" y="1164336"/>
            <a:ext cx="274320" cy="1828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Virtual Memory Design Consequences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Large page size:  typically 4-8 K</a:t>
            </a:r>
            <a:r>
              <a:rPr lang="en-US" sz="2400" dirty="0" err="1" smtClean="0"/>
              <a:t>i</a:t>
            </a:r>
            <a:r>
              <a:rPr lang="en-GB" sz="2400" dirty="0" smtClean="0"/>
              <a:t>B or 2-4 M</a:t>
            </a:r>
            <a:r>
              <a:rPr lang="en-US" sz="2400" dirty="0" err="1" smtClean="0"/>
              <a:t>i</a:t>
            </a:r>
            <a:r>
              <a:rPr lang="en-GB" sz="2400" dirty="0" smtClean="0"/>
              <a:t>B</a:t>
            </a:r>
          </a:p>
          <a:p>
            <a:pPr lvl="1"/>
            <a:r>
              <a:rPr lang="en-GB" sz="2000" i="1" dirty="0" smtClean="0"/>
              <a:t>Can</a:t>
            </a:r>
            <a:r>
              <a:rPr lang="en-GB" sz="2000" dirty="0" smtClean="0"/>
              <a:t> be up to 1 G</a:t>
            </a:r>
            <a:r>
              <a:rPr lang="en-US" sz="2000" dirty="0" err="1" smtClean="0"/>
              <a:t>i</a:t>
            </a:r>
            <a:r>
              <a:rPr lang="en-GB" sz="2000" dirty="0" smtClean="0"/>
              <a:t>B (for “Big Data” apps on big computers)</a:t>
            </a:r>
          </a:p>
          <a:p>
            <a:pPr lvl="1"/>
            <a:r>
              <a:rPr lang="en-GB" sz="2000" dirty="0" smtClean="0"/>
              <a:t>Compared with 64-byte cache blocks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Fully associative</a:t>
            </a:r>
          </a:p>
          <a:p>
            <a:pPr lvl="1"/>
            <a:r>
              <a:rPr lang="en-GB" sz="2000" dirty="0" smtClean="0"/>
              <a:t>Any virtual page can be placed in any physical page</a:t>
            </a:r>
          </a:p>
          <a:p>
            <a:pPr lvl="1"/>
            <a:r>
              <a:rPr lang="en-GB" sz="2000" dirty="0" smtClean="0"/>
              <a:t>Requires a “large” mapping function – different from CPU caches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Highly sophisticated, expensive replacement algorithms in OS</a:t>
            </a:r>
          </a:p>
          <a:p>
            <a:pPr lvl="1"/>
            <a:r>
              <a:rPr lang="en-GB" sz="2000" dirty="0" smtClean="0"/>
              <a:t>Too complicated and open-ended to be implemented in hardware</a:t>
            </a:r>
          </a:p>
          <a:p>
            <a:pPr>
              <a:spcBef>
                <a:spcPts val="1800"/>
              </a:spcBef>
            </a:pPr>
            <a:r>
              <a:rPr lang="en-GB" sz="2400" i="1" dirty="0" smtClean="0"/>
              <a:t>Write-back</a:t>
            </a:r>
            <a:r>
              <a:rPr lang="en-GB" sz="2400" dirty="0" smtClean="0"/>
              <a:t> rather than </a:t>
            </a:r>
            <a:r>
              <a:rPr lang="en-GB" sz="2400" i="1" dirty="0" smtClean="0"/>
              <a:t>write-through</a:t>
            </a:r>
          </a:p>
          <a:p>
            <a:pPr lvl="1"/>
            <a:r>
              <a:rPr lang="en-GB" sz="2000" i="1" dirty="0" smtClean="0"/>
              <a:t>Really</a:t>
            </a:r>
            <a:r>
              <a:rPr lang="en-GB" sz="2000" dirty="0" smtClean="0"/>
              <a:t> don’t want to write to disk every time we modify something in memory</a:t>
            </a:r>
          </a:p>
          <a:p>
            <a:pPr lvl="1"/>
            <a:r>
              <a:rPr lang="en-GB" sz="2000" dirty="0" smtClean="0"/>
              <a:t>Some things may never end up on disk (</a:t>
            </a:r>
            <a:r>
              <a:rPr lang="en-GB" sz="2000" i="1" dirty="0" smtClean="0"/>
              <a:t>e.g.</a:t>
            </a:r>
            <a:r>
              <a:rPr lang="en-GB" sz="2000" dirty="0" smtClean="0"/>
              <a:t> stack for short-lived process)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1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</a:t>
            </a:r>
            <a:r>
              <a:rPr lang="en-GB" dirty="0" smtClean="0"/>
              <a:t>does VM work on RAM/disk?</a:t>
            </a:r>
            <a:endParaRPr lang="en-GB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 dirty="0" smtClean="0"/>
              <a:t>Avoids disk accesses because of </a:t>
            </a:r>
            <a:r>
              <a:rPr lang="en-GB" i="1" dirty="0" smtClean="0"/>
              <a:t>locality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Same reason that L1 / L2 / L3 caches </a:t>
            </a:r>
            <a:r>
              <a:rPr lang="en-GB" dirty="0" smtClean="0"/>
              <a:t>work</a:t>
            </a:r>
          </a:p>
          <a:p>
            <a:pPr lvl="1">
              <a:lnSpc>
                <a:spcPct val="83000"/>
              </a:lnSpc>
            </a:pPr>
            <a:endParaRPr lang="en-GB" dirty="0"/>
          </a:p>
          <a:p>
            <a:pPr>
              <a:lnSpc>
                <a:spcPct val="83000"/>
              </a:lnSpc>
            </a:pPr>
            <a:r>
              <a:rPr lang="en-GB" dirty="0"/>
              <a:t>The set of virtual pages that a program is “actively” accessing at any point in time is called its </a:t>
            </a:r>
            <a:r>
              <a:rPr lang="en-GB" i="1" dirty="0"/>
              <a:t>working </a:t>
            </a:r>
            <a:r>
              <a:rPr lang="en-GB" i="1" dirty="0" smtClean="0"/>
              <a:t>set</a:t>
            </a:r>
            <a:endParaRPr lang="en-GB" dirty="0" smtClean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I</a:t>
            </a:r>
            <a:r>
              <a:rPr lang="en-GB" dirty="0" smtClean="0"/>
              <a:t>f (</a:t>
            </a:r>
            <a:r>
              <a:rPr lang="en-GB" i="1" dirty="0" smtClean="0"/>
              <a:t>working set of one process</a:t>
            </a:r>
            <a:r>
              <a:rPr lang="en-GB" dirty="0" smtClean="0"/>
              <a:t> </a:t>
            </a:r>
            <a:r>
              <a:rPr lang="en-GB" dirty="0"/>
              <a:t>≤</a:t>
            </a:r>
            <a:r>
              <a:rPr lang="en-GB" dirty="0" smtClean="0"/>
              <a:t> </a:t>
            </a:r>
            <a:r>
              <a:rPr lang="en-GB" i="1" dirty="0" smtClean="0"/>
              <a:t>physical memory</a:t>
            </a:r>
            <a:r>
              <a:rPr lang="en-GB" dirty="0" smtClean="0"/>
              <a:t>):</a:t>
            </a:r>
            <a:endParaRPr lang="en-GB" dirty="0"/>
          </a:p>
          <a:p>
            <a:pPr lvl="2">
              <a:lnSpc>
                <a:spcPct val="88000"/>
              </a:lnSpc>
            </a:pPr>
            <a:r>
              <a:rPr lang="en-GB" dirty="0"/>
              <a:t>Good performance for one process </a:t>
            </a:r>
            <a:r>
              <a:rPr lang="en-GB" dirty="0" smtClean="0"/>
              <a:t>(after </a:t>
            </a:r>
            <a:r>
              <a:rPr lang="en-GB" dirty="0"/>
              <a:t>compulsory </a:t>
            </a:r>
            <a:r>
              <a:rPr lang="en-GB" dirty="0" smtClean="0"/>
              <a:t>misses)</a:t>
            </a:r>
          </a:p>
          <a:p>
            <a:pPr lvl="1">
              <a:lnSpc>
                <a:spcPct val="88000"/>
              </a:lnSpc>
              <a:spcBef>
                <a:spcPts val="1200"/>
              </a:spcBef>
            </a:pPr>
            <a:r>
              <a:rPr lang="en-GB" dirty="0" smtClean="0"/>
              <a:t>If (</a:t>
            </a:r>
            <a:r>
              <a:rPr lang="en-GB" i="1" dirty="0" smtClean="0"/>
              <a:t>working sets of all processes</a:t>
            </a:r>
            <a:r>
              <a:rPr lang="en-GB" dirty="0" smtClean="0"/>
              <a:t> </a:t>
            </a:r>
            <a:r>
              <a:rPr lang="en-GB" dirty="0"/>
              <a:t>&gt; </a:t>
            </a:r>
            <a:r>
              <a:rPr lang="en-GB" i="1" dirty="0" smtClean="0"/>
              <a:t>physical memory</a:t>
            </a:r>
            <a:r>
              <a:rPr lang="en-GB" dirty="0" smtClean="0"/>
              <a:t>):</a:t>
            </a:r>
            <a:endParaRPr lang="en-GB" dirty="0"/>
          </a:p>
          <a:p>
            <a:pPr lvl="2">
              <a:lnSpc>
                <a:spcPct val="88000"/>
              </a:lnSpc>
            </a:pPr>
            <a:r>
              <a:rPr lang="en-GB" b="1" i="1" dirty="0">
                <a:solidFill>
                  <a:srgbClr val="FF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i="1" dirty="0" smtClean="0"/>
              <a:t> </a:t>
            </a:r>
            <a:r>
              <a:rPr lang="en-GB" dirty="0" smtClean="0"/>
              <a:t>Performance </a:t>
            </a:r>
            <a:r>
              <a:rPr lang="en-GB" dirty="0"/>
              <a:t>meltdown</a:t>
            </a:r>
            <a:r>
              <a:rPr lang="en-GB" i="1" dirty="0"/>
              <a:t> </a:t>
            </a:r>
            <a:r>
              <a:rPr lang="en-GB" dirty="0"/>
              <a:t>where pages are </a:t>
            </a:r>
            <a:r>
              <a:rPr lang="en-GB" dirty="0" smtClean="0"/>
              <a:t>swapped between memory and disk continuously (CPU always waiting or paging)</a:t>
            </a:r>
          </a:p>
          <a:p>
            <a:pPr lvl="2">
              <a:lnSpc>
                <a:spcPct val="88000"/>
              </a:lnSpc>
            </a:pPr>
            <a:r>
              <a:rPr lang="en-GB" dirty="0" smtClean="0"/>
              <a:t>This is why your computer can feel faster when you add 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7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(VM)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 and motivation</a:t>
            </a:r>
          </a:p>
          <a:p>
            <a:r>
              <a:rPr lang="en-US" dirty="0" smtClean="0"/>
              <a:t>VM as a tool for caching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Address translation</a:t>
            </a:r>
            <a:endParaRPr lang="en-US" b="1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VM as a tool for memory management</a:t>
            </a:r>
          </a:p>
          <a:p>
            <a:r>
              <a:rPr lang="en-US" dirty="0" smtClean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 and context switching</a:t>
            </a:r>
          </a:p>
          <a:p>
            <a:r>
              <a:rPr lang="en-US" dirty="0" smtClean="0"/>
              <a:t>Creating new processes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Address Translation</a:t>
            </a:r>
            <a:endParaRPr lang="en-GB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2560320"/>
            <a:ext cx="7239000" cy="3782287"/>
            <a:chOff x="762000" y="1225418"/>
            <a:chExt cx="7239000" cy="3782287"/>
          </a:xfrm>
        </p:grpSpPr>
        <p:sp>
          <p:nvSpPr>
            <p:cNvPr id="91" name="Rectangle 90"/>
            <p:cNvSpPr/>
            <p:nvPr>
              <p:custDataLst>
                <p:tags r:id="rId3"/>
              </p:custDataLst>
            </p:nvPr>
          </p:nvSpPr>
          <p:spPr bwMode="auto">
            <a:xfrm>
              <a:off x="849998" y="1982110"/>
              <a:ext cx="3749615" cy="11493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24600" y="408768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213" y="1519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8213" y="1747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9402" y="4040056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676" y="1225418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2321226"/>
              <a:ext cx="1066800" cy="5334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MMU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19800" y="1976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9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8213" y="22049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100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24600" y="15238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24600" y="17524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324600" y="19810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22096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24600" y="24382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324600" y="26668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213" y="24335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107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18213" y="2662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4600" y="28954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0" y="31240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018213" y="2890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111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119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24600" y="386384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638200" y="2088541"/>
              <a:ext cx="1367147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(PA)</a:t>
              </a:r>
            </a:p>
          </p:txBody>
        </p:sp>
        <p:sp>
          <p:nvSpPr>
            <p:cNvPr id="114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315201" y="2438268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42669" y="4702043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GB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24600" y="3353119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18213" y="335425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00800" y="3587618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119" name="Straight Arrow Connector 118"/>
            <p:cNvCxnSpPr>
              <a:stCxn id="97" idx="3"/>
              <a:endCxn id="106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4495800" y="2586550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Connector 119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7467601" y="2895468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7080250" y="3810662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hape 60"/>
            <p:cNvCxnSpPr>
              <a:endCxn id="123" idx="2"/>
            </p:cNvCxnSpPr>
            <p:nvPr>
              <p:custDataLst>
                <p:tags r:id="rId34"/>
              </p:custDataLst>
            </p:nvPr>
          </p:nvCxnSpPr>
          <p:spPr bwMode="auto">
            <a:xfrm rot="10800000">
              <a:off x="1524000" y="2855113"/>
              <a:ext cx="6475412" cy="1876304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90600" y="2321713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124" name="Straight Arrow Connector 123"/>
            <p:cNvCxnSpPr>
              <a:stCxn id="123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2057400" y="2583844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70855" y="2080209"/>
              <a:ext cx="1279046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(VA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26" name="TextBox 125"/>
            <p:cNvSpPr txBox="1"/>
            <p:nvPr>
              <p:custDataLst>
                <p:tags r:id="rId38"/>
              </p:custDataLst>
            </p:nvPr>
          </p:nvSpPr>
          <p:spPr>
            <a:xfrm>
              <a:off x="762000" y="1678118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Chip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39"/>
              </p:custDataLst>
            </p:nvPr>
          </p:nvSpPr>
          <p:spPr>
            <a:xfrm>
              <a:off x="5044293" y="25742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40"/>
              </p:custDataLst>
            </p:nvPr>
          </p:nvSpPr>
          <p:spPr>
            <a:xfrm>
              <a:off x="2242581" y="257391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0x4100</a:t>
              </a:r>
            </a:p>
          </p:txBody>
        </p:sp>
        <p:sp>
          <p:nvSpPr>
            <p:cNvPr id="129" name="TextBox 128"/>
            <p:cNvSpPr txBox="1"/>
            <p:nvPr>
              <p:custDataLst>
                <p:tags r:id="rId41"/>
              </p:custDataLst>
            </p:nvPr>
          </p:nvSpPr>
          <p:spPr>
            <a:xfrm>
              <a:off x="2496282" y="3660964"/>
              <a:ext cx="2463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Memory Management Unit</a:t>
              </a:r>
            </a:p>
          </p:txBody>
        </p:sp>
        <p:cxnSp>
          <p:nvCxnSpPr>
            <p:cNvPr id="130" name="Straight Arrow Connector 129"/>
            <p:cNvCxnSpPr>
              <a:stCxn id="129" idx="0"/>
              <a:endCxn id="97" idx="2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3727837" y="2854626"/>
              <a:ext cx="234563" cy="8063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i="1" dirty="0" smtClean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How do we perform the virtual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→</m:t>
                    </m:r>
                  </m:oMath>
                </a14:m>
                <a:r>
                  <a:rPr lang="en-US" sz="2400" b="1" i="1" dirty="0" smtClean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 physical address translation?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blipFill rotWithShape="0">
                <a:blip r:embed="rId45"/>
                <a:stretch>
                  <a:fillRect b="-8442"/>
                </a:stretch>
              </a:blip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701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Translation: 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CPU-generated </a:t>
            </a:r>
            <a:r>
              <a:rPr lang="en-US" altLang="ko-KR" dirty="0">
                <a:ea typeface="굴림" charset="-127"/>
                <a:cs typeface="굴림" charset="-127"/>
              </a:rPr>
              <a:t>address can be split into</a:t>
            </a:r>
            <a:r>
              <a:rPr lang="en-US" altLang="ko-KR" dirty="0" smtClean="0">
                <a:ea typeface="굴림" charset="-127"/>
                <a:cs typeface="굴림" charset="-127"/>
              </a:rPr>
              <a:t>:</a:t>
            </a:r>
          </a:p>
          <a:p>
            <a:pPr lvl="2"/>
            <a:endParaRPr lang="en-US" altLang="ko-KR" dirty="0" smtClean="0">
              <a:ea typeface="굴림" charset="-127"/>
              <a:cs typeface="굴림" charset="-127"/>
            </a:endParaRP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1"/>
            <a:r>
              <a:rPr lang="en-US" dirty="0" smtClean="0"/>
              <a:t>Request </a:t>
            </a:r>
            <a:r>
              <a:rPr lang="en-US" dirty="0"/>
              <a:t>is Virtual Address (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), want Physical Address (</a:t>
            </a:r>
            <a:r>
              <a:rPr lang="en-US" dirty="0">
                <a:solidFill>
                  <a:srgbClr val="FF0000"/>
                </a:solidFill>
              </a:rPr>
              <a:t>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Note </a:t>
            </a:r>
            <a:r>
              <a:rPr lang="en-US" dirty="0"/>
              <a:t>that Physical Offset = Virtual Offset  (page-aligned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 lookup table that we call the </a:t>
            </a:r>
            <a:r>
              <a:rPr lang="en-US" i="1" dirty="0" smtClean="0">
                <a:solidFill>
                  <a:srgbClr val="FF0000"/>
                </a:solidFill>
              </a:rPr>
              <a:t>page table</a:t>
            </a:r>
            <a:r>
              <a:rPr lang="en-US" dirty="0"/>
              <a:t> (</a:t>
            </a:r>
            <a:r>
              <a:rPr lang="en-US" dirty="0" smtClean="0">
                <a:solidFill>
                  <a:srgbClr val="FF0000"/>
                </a:solidFill>
              </a:rPr>
              <a:t>PT</a:t>
            </a:r>
            <a:r>
              <a:rPr lang="en-US" dirty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Replace </a:t>
            </a:r>
            <a:r>
              <a:rPr lang="en-US" dirty="0"/>
              <a:t>Virtual Page Number (</a:t>
            </a:r>
            <a:r>
              <a:rPr lang="en-US" dirty="0">
                <a:solidFill>
                  <a:srgbClr val="FF0000"/>
                </a:solidFill>
              </a:rPr>
              <a:t>VPN</a:t>
            </a:r>
            <a:r>
              <a:rPr lang="en-US" dirty="0"/>
              <a:t>) for Physical Page Number (</a:t>
            </a:r>
            <a:r>
              <a:rPr lang="en-US" dirty="0">
                <a:solidFill>
                  <a:srgbClr val="FF0000"/>
                </a:solidFill>
              </a:rPr>
              <a:t>PPN</a:t>
            </a:r>
            <a:r>
              <a:rPr lang="en-US" dirty="0" smtClean="0"/>
              <a:t>) to generate Physical Address</a:t>
            </a:r>
          </a:p>
          <a:p>
            <a:pPr lvl="1"/>
            <a:r>
              <a:rPr lang="en-US" dirty="0" smtClean="0"/>
              <a:t>Index PT using VPN:  page table entry (</a:t>
            </a:r>
            <a:r>
              <a:rPr lang="en-US" dirty="0" smtClean="0">
                <a:solidFill>
                  <a:srgbClr val="FF0000"/>
                </a:solidFill>
              </a:rPr>
              <a:t>PTE</a:t>
            </a:r>
            <a:r>
              <a:rPr lang="en-US" dirty="0" smtClean="0"/>
              <a:t>) stores the PPN plus management bits (</a:t>
            </a:r>
            <a:r>
              <a:rPr lang="en-US" i="1" dirty="0" smtClean="0"/>
              <a:t>e.g.</a:t>
            </a:r>
            <a:r>
              <a:rPr lang="en-US" dirty="0" smtClean="0"/>
              <a:t> Valid, Dirty, access rights)</a:t>
            </a:r>
          </a:p>
          <a:p>
            <a:pPr lvl="1"/>
            <a:r>
              <a:rPr lang="en-US" dirty="0" smtClean="0"/>
              <a:t>Has an entry for </a:t>
            </a:r>
            <a:r>
              <a:rPr lang="en-US" i="1" dirty="0" smtClean="0"/>
              <a:t>every</a:t>
            </a:r>
            <a:r>
              <a:rPr lang="en-US" dirty="0" smtClean="0"/>
              <a:t> virtual page – why?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057400"/>
            <a:ext cx="4937760" cy="365760"/>
            <a:chOff x="119339" y="-48576"/>
            <a:chExt cx="4937760" cy="365760"/>
          </a:xfrm>
        </p:grpSpPr>
        <p:sp>
          <p:nvSpPr>
            <p:cNvPr id="8" name="Rectangle 7"/>
            <p:cNvSpPr/>
            <p:nvPr/>
          </p:nvSpPr>
          <p:spPr>
            <a:xfrm>
              <a:off x="119339" y="-48576"/>
              <a:ext cx="310896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8299" y="-48576"/>
              <a:ext cx="182880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-bit address: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blipFill rotWithShape="0">
                <a:blip r:embed="rId2"/>
                <a:stretch>
                  <a:fillRect t="-18333" r="-298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GB" dirty="0" smtClean="0"/>
              <a:t>Page Table Diagram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Page tables stored in physical memory</a:t>
            </a:r>
          </a:p>
          <a:p>
            <a:pPr lvl="1"/>
            <a:r>
              <a:rPr lang="en-US" sz="2000" dirty="0" smtClean="0"/>
              <a:t>Too big to fit elsewhere – managed by MMU &amp; OS</a:t>
            </a:r>
          </a:p>
          <a:p>
            <a:r>
              <a:rPr lang="en-US" sz="2400" dirty="0" smtClean="0"/>
              <a:t>How many page tables in the system?</a:t>
            </a:r>
          </a:p>
          <a:p>
            <a:pPr lvl="1"/>
            <a:r>
              <a:rPr lang="en-US" sz="2000" i="1" dirty="0" smtClean="0"/>
              <a:t>One per process</a:t>
            </a:r>
            <a:endParaRPr lang="en-US" sz="2000" i="1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8720" y="1463040"/>
            <a:ext cx="2768681" cy="2875175"/>
            <a:chOff x="1188720" y="1463040"/>
            <a:chExt cx="2768681" cy="2875175"/>
          </a:xfrm>
        </p:grpSpPr>
        <p:sp>
          <p:nvSpPr>
            <p:cNvPr id="14347" name="Text Box 1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06005" y="1463040"/>
              <a:ext cx="1901952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able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88720" y="2009175"/>
              <a:ext cx="2768681" cy="2329040"/>
              <a:chOff x="1188720" y="2009175"/>
              <a:chExt cx="2768681" cy="2329040"/>
            </a:xfrm>
          </p:grpSpPr>
          <p:sp>
            <p:nvSpPr>
              <p:cNvPr id="14339" name="Rectangle 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0" name="Rectangle 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1" name="Rectangle 2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373" name="Text Box 37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4" name="Text Box 3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88720" y="2286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0:    0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5" name="Text Box 39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88720" y="3886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7:    7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9" name="Oval 43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91" name="Oval 5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88720" y="2514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1:    1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88720" y="2743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2:    2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88720" y="29718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3:    3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 Box 38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88720" y="32004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4:    4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Text Box 38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88720" y="3429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5:    5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88720" y="3657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6:    6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136392" y="3090671"/>
            <a:ext cx="4361688" cy="2395728"/>
            <a:chOff x="3136392" y="3090671"/>
            <a:chExt cx="4361688" cy="2395728"/>
          </a:xfrm>
        </p:grpSpPr>
        <p:sp>
          <p:nvSpPr>
            <p:cNvPr id="14351" name="Line 1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136392" y="3776471"/>
              <a:ext cx="4361688" cy="17099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136392" y="3090671"/>
              <a:ext cx="4361688" cy="15727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6391" y="1783080"/>
            <a:ext cx="2532888" cy="2221992"/>
            <a:chOff x="3136391" y="1783080"/>
            <a:chExt cx="2532888" cy="2221992"/>
          </a:xfrm>
        </p:grpSpPr>
        <p:sp>
          <p:nvSpPr>
            <p:cNvPr id="14352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36392" y="2514600"/>
              <a:ext cx="2532886" cy="14904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136391" y="2148839"/>
              <a:ext cx="2532887" cy="7132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3136392" y="1783080"/>
              <a:ext cx="2532887" cy="850393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2" name="Line 5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3136392" y="2881497"/>
              <a:ext cx="2532886" cy="437775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8080" y="3154680"/>
            <a:ext cx="1371600" cy="2926080"/>
            <a:chOff x="7498080" y="3154680"/>
            <a:chExt cx="1371600" cy="2926080"/>
          </a:xfrm>
        </p:grpSpPr>
        <p:sp>
          <p:nvSpPr>
            <p:cNvPr id="14355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438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4066612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89204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530352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7150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4393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48056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093" y="1635634"/>
            <a:ext cx="1379213" cy="674940"/>
            <a:chOff x="625093" y="1635634"/>
            <a:chExt cx="1379213" cy="674940"/>
          </a:xfrm>
        </p:grpSpPr>
        <p:cxnSp>
          <p:nvCxnSpPr>
            <p:cNvPr id="92" name="Straight Arrow Connector 91"/>
            <p:cNvCxnSpPr/>
            <p:nvPr>
              <p:custDataLst>
                <p:tags r:id="rId10"/>
              </p:custDataLst>
            </p:nvPr>
          </p:nvCxnSpPr>
          <p:spPr bwMode="auto">
            <a:xfrm>
              <a:off x="1701025" y="1933207"/>
              <a:ext cx="138689" cy="37736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 Box 2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5093" y="1635634"/>
              <a:ext cx="1379213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#</a:t>
              </a:r>
              <a:endParaRPr lang="en-GB" sz="1600" b="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9280" y="1097280"/>
            <a:ext cx="1915636" cy="1967371"/>
            <a:chOff x="5669280" y="1097280"/>
            <a:chExt cx="1915636" cy="1967371"/>
          </a:xfrm>
        </p:grpSpPr>
        <p:sp>
          <p:nvSpPr>
            <p:cNvPr id="14348" name="Text Box 1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6" name="Text Box 4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39157" y="159624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4383" name="Text Box 4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39157" y="2698891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78" name="Text Box 4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39157" y="2331720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</a:t>
              </a:r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40880" y="196200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9280" y="160020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9280" y="196596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69280" y="233172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69280" y="269748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24928" y="965172"/>
            <a:ext cx="1463040" cy="683632"/>
            <a:chOff x="625092" y="1635634"/>
            <a:chExt cx="1463040" cy="683632"/>
          </a:xfrm>
        </p:grpSpPr>
        <p:cxnSp>
          <p:nvCxnSpPr>
            <p:cNvPr id="83" name="Straight Arrow Connector 82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673854" y="1944362"/>
              <a:ext cx="137160" cy="37490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Text Box 2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5092" y="1635634"/>
              <a:ext cx="1463040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#</a:t>
              </a:r>
              <a:endParaRPr lang="en-GB" sz="1600" b="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895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" y="1325880"/>
            <a:ext cx="1645920" cy="1188720"/>
          </a:xfrm>
          <a:prstGeom prst="rect">
            <a:avLst/>
          </a:prstGeom>
          <a:solidFill>
            <a:srgbClr val="F1C7C7">
              <a:alpha val="50980"/>
            </a:srgb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Page Table Address Translation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3643788" y="1852604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number (VPN)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6158387" y="1852604"/>
            <a:ext cx="226668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offset (VPO)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3643788" y="32242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3262788" y="32242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643788" y="3529004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3262788" y="3529004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3643788" y="38338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3262788" y="38338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643788" y="41386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3262788" y="41386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3643788" y="5202090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6158387" y="5202090"/>
            <a:ext cx="23537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page offset (PPO)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3544587" y="1471604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 (VA)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3567588" y="5506890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address (PA)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176026" y="2951599"/>
            <a:ext cx="59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3648456" y="2952667"/>
            <a:ext cx="2514600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>
            <p:custDataLst>
              <p:tags r:id="rId20"/>
            </p:custDataLst>
          </p:nvPr>
        </p:nvCxnSpPr>
        <p:spPr bwMode="auto">
          <a:xfrm rot="10800000" flipV="1">
            <a:off x="3262788" y="2005004"/>
            <a:ext cx="381000" cy="1676400"/>
          </a:xfrm>
          <a:prstGeom prst="bentConnector3">
            <a:avLst>
              <a:gd name="adj1" fmla="val 203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>
            <p:custDataLst>
              <p:tags r:id="rId21"/>
            </p:custDataLst>
          </p:nvPr>
        </p:nvCxnSpPr>
        <p:spPr bwMode="auto">
          <a:xfrm>
            <a:off x="7291729" y="2157404"/>
            <a:ext cx="43543" cy="3044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  <a:endCxn id="13" idx="0"/>
          </p:cNvCxnSpPr>
          <p:nvPr>
            <p:custDataLst>
              <p:tags r:id="rId22"/>
            </p:custDataLst>
          </p:nvPr>
        </p:nvCxnSpPr>
        <p:spPr bwMode="auto">
          <a:xfrm>
            <a:off x="4901088" y="3833804"/>
            <a:ext cx="0" cy="13682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457200" y="1645472"/>
            <a:ext cx="128016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8" name="Shape 37"/>
          <p:cNvCxnSpPr/>
          <p:nvPr>
            <p:custDataLst>
              <p:tags r:id="rId24"/>
            </p:custDataLst>
          </p:nvPr>
        </p:nvCxnSpPr>
        <p:spPr bwMode="auto">
          <a:xfrm rot="5400000">
            <a:off x="2176938" y="3471855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750199" y="1711616"/>
            <a:ext cx="859668" cy="216550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>
            <p:custDataLst>
              <p:tags r:id="rId26"/>
            </p:custDataLst>
          </p:nvPr>
        </p:nvSpPr>
        <p:spPr>
          <a:xfrm>
            <a:off x="3163148" y="2652028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>
            <p:custDataLst>
              <p:tags r:id="rId27"/>
            </p:custDataLst>
          </p:nvPr>
        </p:nvSpPr>
        <p:spPr>
          <a:xfrm>
            <a:off x="1104270" y="2700984"/>
            <a:ext cx="15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address </a:t>
            </a:r>
          </a:p>
          <a:p>
            <a:r>
              <a:rPr lang="en-US" sz="1400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>
            <p:custDataLst>
              <p:tags r:id="rId28"/>
            </p:custDataLst>
          </p:nvPr>
        </p:nvSpPr>
        <p:spPr>
          <a:xfrm>
            <a:off x="328937" y="4384101"/>
            <a:ext cx="166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 bit = 0:</a:t>
            </a:r>
          </a:p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not in memory</a:t>
            </a:r>
          </a:p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(page fault)</a:t>
            </a:r>
          </a:p>
        </p:txBody>
      </p:sp>
      <p:sp>
        <p:nvSpPr>
          <p:cNvPr id="15" name="TextBox 14"/>
          <p:cNvSpPr txBox="1"/>
          <p:nvPr>
            <p:custDataLst>
              <p:tags r:id="rId29"/>
            </p:custDataLst>
          </p:nvPr>
        </p:nvSpPr>
        <p:spPr>
          <a:xfrm>
            <a:off x="457200" y="548640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most cases, the MMU can perform this translation without software assistance</a:t>
            </a:r>
          </a:p>
        </p:txBody>
      </p:sp>
    </p:spTree>
    <p:extLst>
      <p:ext uri="{BB962C8B-B14F-4D97-AF65-F5344CB8AC3E}">
        <p14:creationId xmlns:p14="http://schemas.microsoft.com/office/powerpoint/2010/main" val="2329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Page Hit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Page hit:</a:t>
            </a:r>
            <a:r>
              <a:rPr lang="en-GB" dirty="0" smtClean="0"/>
              <a:t>  VM reference is in physical memory</a:t>
            </a:r>
            <a:endParaRPr lang="en-GB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2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>
              <p:custDataLst>
                <p:tags r:id="rId23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>
              <p:custDataLst>
                <p:tags r:id="rId24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>
              <p:custDataLst>
                <p:tags r:id="rId25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745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provides:</a:t>
            </a:r>
          </a:p>
          <a:p>
            <a:pPr lvl="1"/>
            <a:r>
              <a:rPr lang="en-US" dirty="0" smtClean="0"/>
              <a:t>Ability to use limited memory (RAM) across multiple processes</a:t>
            </a:r>
            <a:endParaRPr lang="en-US" dirty="0"/>
          </a:p>
          <a:p>
            <a:pPr lvl="1"/>
            <a:r>
              <a:rPr lang="en-US" dirty="0"/>
              <a:t>Illusion of contiguous virtual address space for each process</a:t>
            </a:r>
          </a:p>
          <a:p>
            <a:pPr lvl="1"/>
            <a:r>
              <a:rPr lang="en-US" dirty="0" smtClean="0"/>
              <a:t>Protection and sharing amongst processes</a:t>
            </a:r>
          </a:p>
          <a:p>
            <a:r>
              <a:rPr lang="en-US" dirty="0" smtClean="0"/>
              <a:t>Indirection via address mapping by page tables</a:t>
            </a:r>
          </a:p>
          <a:p>
            <a:pPr lvl="1"/>
            <a:r>
              <a:rPr lang="en-US" dirty="0" smtClean="0"/>
              <a:t>Part of memory management unit and stored in memory</a:t>
            </a:r>
          </a:p>
          <a:p>
            <a:pPr lvl="1"/>
            <a:r>
              <a:rPr lang="en-US" dirty="0" smtClean="0"/>
              <a:t>Use virtual page number as index into lookup table that holds physical page number, disk address, or NULL (unallocated page)</a:t>
            </a:r>
          </a:p>
          <a:p>
            <a:pPr lvl="1"/>
            <a:r>
              <a:rPr lang="en-US" dirty="0" smtClean="0"/>
              <a:t>On page fault, throw exception and move page from swap space (disk) to main memory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Detailed examples: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/>
              <a:t> </a:t>
            </a:r>
            <a:r>
              <a:rPr lang="en-US" dirty="0" smtClean="0"/>
              <a:t>example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example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3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/>
              <a:t> 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0" dirty="0"/>
              <a:t>If multiple children completed, will take in arbitrary order</a:t>
            </a:r>
          </a:p>
          <a:p>
            <a:r>
              <a:rPr lang="en-US" sz="2400" b="0" dirty="0"/>
              <a:t>Can use macros WIFEXITED and WEXITSTATUS to get information about exit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0074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240" y="2743200"/>
            <a:ext cx="759053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pid[N];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child_status;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((pid[i]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 == 0)</a:t>
            </a: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exit(100+i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6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 = 0; i &lt; N; i++) {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wpid =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(&amp;child_status);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(WIFEXITED(child_status))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terminated with exit status %d\n",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wpid, WEXITSTATUS(child_status));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 %d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terminated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abnormally\n", wpid);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77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400" dirty="0"/>
              <a:t>: </a:t>
            </a:r>
            <a:r>
              <a:rPr lang="en-US" sz="3400" dirty="0" smtClean="0"/>
              <a:t> Waiting </a:t>
            </a:r>
            <a:r>
              <a:rPr lang="en-US" sz="3400" dirty="0"/>
              <a:t>for a Specific Process</a:t>
            </a:r>
            <a:endParaRPr lang="en-US" sz="3400" dirty="0">
              <a:latin typeface="Anonymous Pro" panose="02060609030202000504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4717" y="1362075"/>
            <a:ext cx="8707272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/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pid,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status,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options)</a:t>
            </a:r>
          </a:p>
          <a:p>
            <a:pPr lvl="1"/>
            <a:r>
              <a:rPr lang="en-US" dirty="0" smtClean="0"/>
              <a:t>suspends </a:t>
            </a:r>
            <a:r>
              <a:rPr lang="en-US" dirty="0"/>
              <a:t>current process until specific process terminates</a:t>
            </a:r>
          </a:p>
          <a:p>
            <a:pPr lvl="1"/>
            <a:r>
              <a:rPr lang="en-US" dirty="0"/>
              <a:t>various options (that we won’t talk about)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0176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240" y="2743200"/>
            <a:ext cx="759053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fork11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pid[N];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child_status;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((pid[i]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 == 0)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exit(100+i); </a:t>
            </a:r>
            <a:r>
              <a:rPr lang="en-US" sz="16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 = 0; i &lt; N; i++) {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wpid =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(pid[i], &amp;child_status, 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(WIFEXITED(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 %d terminated with exit status %d\n",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wpid, WEXITSTATUS(child_status));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 %d terminated abnormally\n",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wpid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terminated process </a:t>
            </a:r>
            <a:r>
              <a:rPr lang="en-US" dirty="0"/>
              <a:t>still consumes system resources</a:t>
            </a:r>
          </a:p>
          <a:p>
            <a:pPr lvl="1"/>
            <a:r>
              <a:rPr lang="en-US" dirty="0"/>
              <a:t>Various tables maintained by OS</a:t>
            </a:r>
          </a:p>
          <a:p>
            <a:pPr lvl="1"/>
            <a:r>
              <a:rPr lang="en-US" dirty="0"/>
              <a:t>Called a “</a:t>
            </a:r>
            <a:r>
              <a:rPr lang="en-US" dirty="0">
                <a:solidFill>
                  <a:srgbClr val="FF0000"/>
                </a:solidFill>
              </a:rPr>
              <a:t>zombie</a:t>
            </a:r>
            <a:r>
              <a:rPr lang="en-US" dirty="0" smtClean="0"/>
              <a:t>” (a living </a:t>
            </a:r>
            <a:r>
              <a:rPr lang="en-US" dirty="0"/>
              <a:t>corpse, half alive and </a:t>
            </a:r>
            <a:r>
              <a:rPr lang="en-US" dirty="0" smtClean="0"/>
              <a:t>half dead)</a:t>
            </a:r>
            <a:endParaRPr lang="en-US" sz="2000" dirty="0"/>
          </a:p>
          <a:p>
            <a:r>
              <a:rPr lang="en-US" i="1" dirty="0" smtClean="0"/>
              <a:t>Reaping</a:t>
            </a:r>
            <a:r>
              <a:rPr lang="en-US" dirty="0" smtClean="0"/>
              <a:t> is performed </a:t>
            </a:r>
            <a:r>
              <a:rPr lang="en-US" dirty="0"/>
              <a:t>by parent on terminated </a:t>
            </a:r>
            <a:r>
              <a:rPr lang="en-US" dirty="0" smtClean="0"/>
              <a:t>child</a:t>
            </a:r>
            <a:endParaRPr lang="en-US" i="1" dirty="0" smtClean="0"/>
          </a:p>
          <a:p>
            <a:pPr lvl="1"/>
            <a:r>
              <a:rPr lang="en-US" dirty="0"/>
              <a:t>Parent is given exit status </a:t>
            </a:r>
            <a:r>
              <a:rPr lang="en-US" dirty="0" smtClean="0"/>
              <a:t>information and kernel </a:t>
            </a:r>
            <a:r>
              <a:rPr lang="en-US" dirty="0"/>
              <a:t>then deletes zombie child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if </a:t>
            </a:r>
            <a:r>
              <a:rPr lang="en-US" dirty="0" smtClean="0"/>
              <a:t>parent doesn’t reap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any parent terminates without reaping a child, then </a:t>
            </a:r>
            <a:r>
              <a:rPr lang="en-US" dirty="0" smtClean="0"/>
              <a:t>the orphaned child </a:t>
            </a:r>
            <a:r>
              <a:rPr lang="en-US" dirty="0"/>
              <a:t>will be reaped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/>
              <a:t> process (pid == 1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Note: </a:t>
            </a:r>
            <a:r>
              <a:rPr lang="en-US" dirty="0" smtClean="0"/>
              <a:t>on recent </a:t>
            </a:r>
            <a:r>
              <a:rPr lang="en-US" dirty="0"/>
              <a:t>Linux systems,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init</a:t>
            </a:r>
            <a:r>
              <a:rPr lang="en-US" dirty="0"/>
              <a:t> has been </a:t>
            </a:r>
            <a:r>
              <a:rPr lang="en-US" dirty="0" smtClean="0"/>
              <a:t>renamed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systemd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In </a:t>
            </a:r>
            <a:r>
              <a:rPr lang="en-US" dirty="0"/>
              <a:t>long-running </a:t>
            </a:r>
            <a:r>
              <a:rPr lang="en-US" dirty="0" smtClean="0"/>
              <a:t>processes (e.g. shells, servers) </a:t>
            </a:r>
            <a:r>
              <a:rPr lang="en-US" dirty="0"/>
              <a:t>we need </a:t>
            </a:r>
            <a:r>
              <a:rPr lang="en-US" i="1" dirty="0"/>
              <a:t>explicit</a:t>
            </a:r>
            <a:r>
              <a:rPr lang="en-US" dirty="0"/>
              <a:t> </a:t>
            </a:r>
            <a:r>
              <a:rPr lang="en-US" dirty="0" smtClean="0"/>
              <a:t>reaping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 smtClean="0"/>
              <a:t>:  </a:t>
            </a:r>
            <a:r>
              <a:rPr lang="en-US" dirty="0"/>
              <a:t>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Suspends current process (</a:t>
            </a:r>
            <a:r>
              <a:rPr lang="en-US" i="1" dirty="0"/>
              <a:t>i.e.</a:t>
            </a:r>
            <a:r>
              <a:rPr lang="en-US" dirty="0"/>
              <a:t> the parent) until one of its children terminates</a:t>
            </a:r>
          </a:p>
          <a:p>
            <a:pPr lvl="1"/>
            <a:r>
              <a:rPr lang="en-US" dirty="0"/>
              <a:t>Return value is </a:t>
            </a:r>
            <a:r>
              <a:rPr lang="en-US" dirty="0" smtClean="0"/>
              <a:t>the PID of </a:t>
            </a:r>
            <a:r>
              <a:rPr lang="en-US" dirty="0"/>
              <a:t>the child process that terminated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 smtClean="0"/>
              <a:t> value indicates </a:t>
            </a:r>
            <a:r>
              <a:rPr lang="en-US" dirty="0"/>
              <a:t>why the child process </a:t>
            </a:r>
            <a:r>
              <a:rPr lang="en-US" dirty="0" smtClean="0"/>
              <a:t>terminated</a:t>
            </a:r>
          </a:p>
          <a:p>
            <a:pPr lvl="2"/>
            <a:r>
              <a:rPr lang="en-US" dirty="0" smtClean="0"/>
              <a:t>Special </a:t>
            </a:r>
            <a:r>
              <a:rPr lang="en-US" dirty="0"/>
              <a:t>macros for interpreting this status – </a:t>
            </a:r>
            <a:r>
              <a:rPr lang="en-US" dirty="0" smtClean="0"/>
              <a:t>see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wait(2)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b="1" dirty="0" smtClean="0"/>
              <a:t>Note:</a:t>
            </a:r>
            <a:r>
              <a:rPr lang="en-US" b="0" dirty="0" smtClean="0"/>
              <a:t>  If </a:t>
            </a:r>
            <a:r>
              <a:rPr lang="en-US" b="0" dirty="0"/>
              <a:t>parent process has multiple children,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b="0" dirty="0" smtClean="0"/>
              <a:t> </a:t>
            </a:r>
            <a:r>
              <a:rPr lang="en-US" b="0" dirty="0"/>
              <a:t>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b="0" dirty="0" smtClean="0"/>
              <a:t> </a:t>
            </a:r>
            <a:r>
              <a:rPr lang="en-US" b="0" dirty="0"/>
              <a:t>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</a:t>
            </a:r>
            <a:r>
              <a:rPr lang="en-US" dirty="0" smtClean="0"/>
              <a:t> Synchronizing </a:t>
            </a:r>
            <a:r>
              <a:rPr lang="en-US" dirty="0"/>
              <a:t>with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068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71600"/>
            <a:ext cx="5486400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fork_wait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("HC: hello from child\n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exit(0);</a:t>
            </a:r>
          </a:p>
          <a:p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da-DK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printf("HP: hello from parent\n");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(&amp;child_status);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printf("CT: child has terminated\n");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da-DK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14400" y="4672497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10"/>
              </p:custDataLst>
            </p:nvPr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3" name="Straight Arrow Connector 32"/>
            <p:cNvCxnSpPr/>
            <p:nvPr>
              <p:custDataLst>
                <p:tags r:id="rId11"/>
              </p:custDataLst>
            </p:nvPr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>
              <p:custDataLst>
                <p:tags r:id="rId12"/>
              </p:custDataLst>
            </p:nvPr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wait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3"/>
              </p:custDataLst>
            </p:nvPr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TextBox 38"/>
            <p:cNvSpPr txBox="1"/>
            <p:nvPr>
              <p:custDataLst>
                <p:tags r:id="rId15"/>
              </p:custDataLst>
            </p:nvPr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7"/>
              </p:custDataLst>
            </p:nvPr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8"/>
              </p:custDataLst>
            </p:nvPr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>
              <p:custDataLst>
                <p:tags r:id="rId19"/>
              </p:custDataLst>
            </p:nvPr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2"/>
              </p:custDataLst>
            </p:nvPr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9" name="Straight Arrow Connector 48"/>
            <p:cNvCxnSpPr/>
            <p:nvPr>
              <p:custDataLst>
                <p:tags r:id="rId23"/>
              </p:custDataLst>
            </p:nvPr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>
              <p:custDataLst>
                <p:tags r:id="rId24"/>
              </p:custDataLst>
            </p:nvPr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>
              <p:custDataLst>
                <p:tags r:id="rId25"/>
              </p:custDataLst>
            </p:nvPr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exit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8" name="TextBox 57"/>
            <p:cNvSpPr txBox="1"/>
            <p:nvPr>
              <p:custDataLst>
                <p:tags r:id="rId26"/>
              </p:custDataLst>
            </p:nvPr>
          </p:nvSpPr>
          <p:spPr>
            <a:xfrm>
              <a:off x="5543942" y="5940812"/>
              <a:ext cx="44677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HP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TextBox 58"/>
            <p:cNvSpPr txBox="1"/>
            <p:nvPr>
              <p:custDataLst>
                <p:tags r:id="rId27"/>
              </p:custDataLst>
            </p:nvPr>
          </p:nvSpPr>
          <p:spPr>
            <a:xfrm>
              <a:off x="5543942" y="4635500"/>
              <a:ext cx="44677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HC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TextBox 59"/>
            <p:cNvSpPr txBox="1"/>
            <p:nvPr>
              <p:custDataLst>
                <p:tags r:id="rId28"/>
              </p:custDataLst>
            </p:nvPr>
          </p:nvSpPr>
          <p:spPr>
            <a:xfrm>
              <a:off x="7308795" y="5626100"/>
              <a:ext cx="57087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CT</a:t>
              </a:r>
            </a:p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6360" y="4305799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6"/>
            </p:custDataLst>
          </p:nvPr>
        </p:nvSpPr>
        <p:spPr>
          <a:xfrm>
            <a:off x="4817296" y="4999672"/>
            <a:ext cx="1858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HC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HP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67" name="TextBox 66"/>
          <p:cNvSpPr txBox="1"/>
          <p:nvPr>
            <p:custDataLst>
              <p:tags r:id="rId7"/>
            </p:custDataLst>
          </p:nvPr>
        </p:nvSpPr>
        <p:spPr>
          <a:xfrm>
            <a:off x="7024964" y="4999672"/>
            <a:ext cx="2004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HP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37935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438400"/>
            <a:ext cx="4998484" cy="4031873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6641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6642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marL="0" indent="0"/>
            <a:r>
              <a:rPr lang="en-US" dirty="0" smtClean="0"/>
              <a:t>Example:  Zombie</a:t>
            </a:r>
            <a:endParaRPr lang="en-US" dirty="0"/>
          </a:p>
        </p:txBody>
      </p:sp>
      <p:sp>
        <p:nvSpPr>
          <p:cNvPr id="49766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5181600" y="3994150"/>
            <a:ext cx="3840480" cy="2635250"/>
          </a:xfrm>
        </p:spPr>
        <p:txBody>
          <a:bodyPr/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000" b="0" dirty="0"/>
              <a:t> shows child process as “defunct”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Killing </a:t>
            </a:r>
            <a:r>
              <a:rPr lang="en-US" sz="2000" b="0" dirty="0"/>
              <a:t>parent allows child to be reaped by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766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3360" y="549057"/>
            <a:ext cx="497443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fork7() {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pPr>
              <a:lnSpc>
                <a:spcPct val="100000"/>
              </a:lnSpc>
            </a:pPr>
            <a:r>
              <a:rPr lang="en-US" sz="1400" b="0" dirty="0" smtClean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/* </a:t>
            </a:r>
            <a:r>
              <a:rPr lang="en-US" sz="14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 */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("Terminating Child,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exit(0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("Running Parent,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getpid());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Infinite loop */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4267200" y="4267200"/>
            <a:ext cx="9906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 bwMode="auto">
          <a:xfrm flipH="1">
            <a:off x="1600200" y="5257800"/>
            <a:ext cx="365760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51033" y="2867703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334080" y="4386240"/>
              <a:ext cx="1908720" cy="775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520" y="4379400"/>
                <a:ext cx="192456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1102320" y="2706120"/>
              <a:ext cx="5857560" cy="2450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5480" y="2698560"/>
                <a:ext cx="5871240" cy="24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7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3352800"/>
            <a:ext cx="3887603" cy="3293209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6677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6678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3657600" cy="758952"/>
          </a:xfrm>
        </p:spPr>
        <p:txBody>
          <a:bodyPr/>
          <a:lstStyle/>
          <a:p>
            <a:pPr marL="0" indent="0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98692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400" b="0" dirty="0" smtClean="0"/>
              <a:t>Child </a:t>
            </a:r>
            <a:r>
              <a:rPr lang="en-US" sz="2400" b="0" dirty="0"/>
              <a:t>process still active even though parent has terminated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Must </a:t>
            </a:r>
            <a:r>
              <a:rPr lang="en-US" sz="2400" b="0" dirty="0"/>
              <a:t>kill explicitly, or else will keep running indefinitely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9869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0480" y="548640"/>
            <a:ext cx="5125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fork8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0" i="1" dirty="0" smtClean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/* Child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("Running Child, PID = %d\n",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getpid());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Infinite loop */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("Terminating Parent, PID = %d\n",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getpid());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exit(0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3810000" y="4151522"/>
            <a:ext cx="612475" cy="7482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 bwMode="auto">
          <a:xfrm flipH="1">
            <a:off x="2362200" y="5313872"/>
            <a:ext cx="1993900" cy="1725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18835" y="2867286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16" y="1017572"/>
            <a:ext cx="36576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Non-terminating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endParaRPr lang="en-US" sz="3600" b="1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1222200" y="1864080"/>
              <a:ext cx="5650920" cy="3721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7880" y="1858680"/>
                <a:ext cx="5663160" cy="37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1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 Management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ork</a:t>
            </a:r>
            <a:r>
              <a:rPr lang="en-US" sz="2400" dirty="0" smtClean="0"/>
              <a:t> makes two copies of the same process  (parent &amp; child)</a:t>
            </a:r>
          </a:p>
          <a:p>
            <a:pPr lvl="1"/>
            <a:r>
              <a:rPr lang="en-US" sz="2000" dirty="0" smtClean="0"/>
              <a:t>Returns different values to the two processes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exec*</a:t>
            </a:r>
            <a:r>
              <a:rPr lang="en-US" sz="2400" dirty="0" smtClean="0"/>
              <a:t> replaces current process from file (new program)</a:t>
            </a:r>
          </a:p>
          <a:p>
            <a:pPr lvl="1"/>
            <a:r>
              <a:rPr lang="en-US" dirty="0" smtClean="0"/>
              <a:t>Two-process program:</a:t>
            </a:r>
          </a:p>
          <a:p>
            <a:pPr lvl="2"/>
            <a:r>
              <a:rPr lang="en-US" dirty="0" smtClean="0"/>
              <a:t>First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i="1" dirty="0">
                <a:solidFill>
                  <a:schemeClr val="bg2"/>
                </a:solidFill>
              </a:rPr>
              <a:t>/* child code */</a:t>
            </a:r>
            <a:r>
              <a:rPr lang="en-US" i="1" dirty="0"/>
              <a:t> </a:t>
            </a:r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>
                <a:solidFill>
                  <a:schemeClr val="bg2"/>
                </a:solidFill>
              </a:rPr>
              <a:t>/* parent code */</a:t>
            </a:r>
            <a:r>
              <a:rPr lang="en-US" i="1" dirty="0"/>
              <a:t>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dirty="0" err="1" smtClean="0"/>
              <a:t>execv</a:t>
            </a:r>
            <a:r>
              <a:rPr lang="en-US" dirty="0" smtClean="0"/>
              <a:t>(</a:t>
            </a:r>
            <a:r>
              <a:rPr lang="is-IS" dirty="0"/>
              <a:t>…</a:t>
            </a:r>
            <a:r>
              <a:rPr lang="en-US" dirty="0"/>
              <a:t>) 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>
                <a:solidFill>
                  <a:schemeClr val="bg2"/>
                </a:solidFill>
              </a:rPr>
              <a:t>/* parent code */</a:t>
            </a:r>
            <a:r>
              <a:rPr lang="en-US" dirty="0"/>
              <a:t> }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2400" dirty="0" smtClean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6097</TotalTime>
  <Words>3236</Words>
  <Application>Microsoft Office PowerPoint</Application>
  <PresentationFormat>On-screen Show (4:3)</PresentationFormat>
  <Paragraphs>760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.AppleSystemUIFont</vt:lpstr>
      <vt:lpstr>Anonymous Pro</vt:lpstr>
      <vt:lpstr>Arial</vt:lpstr>
      <vt:lpstr>Arial Narrow</vt:lpstr>
      <vt:lpstr>Arial Unicode MS</vt:lpstr>
      <vt:lpstr>Calibri</vt:lpstr>
      <vt:lpstr>Cambria Math</vt:lpstr>
      <vt:lpstr>Courier New</vt:lpstr>
      <vt:lpstr>굴림</vt:lpstr>
      <vt:lpstr>Lato</vt:lpstr>
      <vt:lpstr>Roboto</vt:lpstr>
      <vt:lpstr>Roboto Regular</vt:lpstr>
      <vt:lpstr>Times New Roman</vt:lpstr>
      <vt:lpstr>Wingdings</vt:lpstr>
      <vt:lpstr>UWTheme-351-Au18</vt:lpstr>
      <vt:lpstr>Virtual Memory I CSE 351 Spring 2019</vt:lpstr>
      <vt:lpstr>Administrivia</vt:lpstr>
      <vt:lpstr>Processes</vt:lpstr>
      <vt:lpstr>Zombies</vt:lpstr>
      <vt:lpstr>wait:  Synchronizing with Children</vt:lpstr>
      <vt:lpstr>wait:  Synchronizing with Children</vt:lpstr>
      <vt:lpstr>Example:  Zombie</vt:lpstr>
      <vt:lpstr>Example:</vt:lpstr>
      <vt:lpstr>Process Management Summary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Indirection in Virtual Memory</vt:lpstr>
      <vt:lpstr>Address Spaces</vt:lpstr>
      <vt:lpstr>Mapping</vt:lpstr>
      <vt:lpstr>A System Using Physical Addressing</vt:lpstr>
      <vt:lpstr>A System Using Virtual Addressing</vt:lpstr>
      <vt:lpstr>Why Virtual Memory (VM)?</vt:lpstr>
      <vt:lpstr>VM and the Memory Hierarchy</vt:lpstr>
      <vt:lpstr>or: Virtual Memory as DRAM Cache for Disk</vt:lpstr>
      <vt:lpstr>Memory Hierarchy:  Core 2 Duo</vt:lpstr>
      <vt:lpstr>Virtual Memory Design Consequences</vt:lpstr>
      <vt:lpstr>Why does VM work on RAM/disk?</vt:lpstr>
      <vt:lpstr>Virtual Memory (VM)</vt:lpstr>
      <vt:lpstr>Address Translation</vt:lpstr>
      <vt:lpstr>Address Translation:  Page Tables</vt:lpstr>
      <vt:lpstr>Page Table Diagram</vt:lpstr>
      <vt:lpstr>Page Table Address Translation</vt:lpstr>
      <vt:lpstr>Page Hit</vt:lpstr>
      <vt:lpstr>Summary</vt:lpstr>
      <vt:lpstr>PowerPoint Presentation</vt:lpstr>
      <vt:lpstr>wait() Example</vt:lpstr>
      <vt:lpstr>waitpid():  Waiting for a Specific Process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 CSE 351 Spring 2019</dc:title>
  <dc:creator>Justin Hsia</dc:creator>
  <cp:lastModifiedBy>Ruth Anderson</cp:lastModifiedBy>
  <cp:revision>140</cp:revision>
  <cp:lastPrinted>2018-11-15T23:32:11Z</cp:lastPrinted>
  <dcterms:created xsi:type="dcterms:W3CDTF">2016-11-16T22:13:05Z</dcterms:created>
  <dcterms:modified xsi:type="dcterms:W3CDTF">2019-05-20T02:09:58Z</dcterms:modified>
</cp:coreProperties>
</file>