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3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4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5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6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7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8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9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10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11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12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13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14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15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notesSlides/notesSlide16.xml" ContentType="application/vnd.openxmlformats-officedocument.presentationml.notesSlide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notesSlides/notesSlide17.xml" ContentType="application/vnd.openxmlformats-officedocument.presentationml.notesSlid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18.xml" ContentType="application/vnd.openxmlformats-officedocument.presentationml.notesSlide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notesSlides/notesSlide19.xml" ContentType="application/vnd.openxmlformats-officedocument.presentationml.notesSlide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notesSlides/notesSlide20.xml" ContentType="application/vnd.openxmlformats-officedocument.presentationml.notesSlide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notesSlides/notesSlide21.xml" ContentType="application/vnd.openxmlformats-officedocument.presentationml.notesSlide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notesSlides/notesSlide22.xml" ContentType="application/vnd.openxmlformats-officedocument.presentationml.notesSlide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notesSlides/notesSlide23.xml" ContentType="application/vnd.openxmlformats-officedocument.presentationml.notesSlide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notesSlides/notesSlide24.xml" ContentType="application/vnd.openxmlformats-officedocument.presentationml.notesSlide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notesSlides/notesSlide25.xml" ContentType="application/vnd.openxmlformats-officedocument.presentationml.notesSlide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notesSlides/notesSlide26.xml" ContentType="application/vnd.openxmlformats-officedocument.presentationml.notesSlide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notesSlides/notesSlide27.xml" ContentType="application/vnd.openxmlformats-officedocument.presentationml.notesSlide+xml"/>
  <Override PartName="/ppt/ink/ink1.xml" ContentType="application/inkml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notesSlides/notesSlide28.xml" ContentType="application/vnd.openxmlformats-officedocument.presentationml.notesSlide+xml"/>
  <Override PartName="/ppt/ink/ink2.xml" ContentType="application/inkml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notesSlides/notesSlide29.xml" ContentType="application/vnd.openxmlformats-officedocument.presentationml.notesSlide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notesSlides/notesSlide30.xml" ContentType="application/vnd.openxmlformats-officedocument.presentationml.notesSlide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notesSlides/notesSlide31.xml" ContentType="application/vnd.openxmlformats-officedocument.presentationml.notesSlide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notesSlides/notesSlide32.xml" ContentType="application/vnd.openxmlformats-officedocument.presentationml.notesSlide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notesSlides/notesSlide33.xml" ContentType="application/vnd.openxmlformats-officedocument.presentationml.notesSlide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notesSlides/notesSlide34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notesSlides/notesSlide35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notesSlides/notesSlide36.xml" ContentType="application/vnd.openxmlformats-officedocument.presentationml.notesSlide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notesSlides/notesSlide39.xml" ContentType="application/vnd.openxmlformats-officedocument.presentationml.notesSlide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58"/>
  </p:notesMasterIdLst>
  <p:handoutMasterIdLst>
    <p:handoutMasterId r:id="rId59"/>
  </p:handoutMasterIdLst>
  <p:sldIdLst>
    <p:sldId id="318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257" r:id="rId22"/>
    <p:sldId id="258" r:id="rId23"/>
    <p:sldId id="261" r:id="rId24"/>
    <p:sldId id="262" r:id="rId25"/>
    <p:sldId id="259" r:id="rId26"/>
    <p:sldId id="260" r:id="rId27"/>
    <p:sldId id="263" r:id="rId28"/>
    <p:sldId id="264" r:id="rId29"/>
    <p:sldId id="265" r:id="rId30"/>
    <p:sldId id="266" r:id="rId31"/>
    <p:sldId id="267" r:id="rId32"/>
    <p:sldId id="268" r:id="rId33"/>
    <p:sldId id="269" r:id="rId34"/>
    <p:sldId id="270" r:id="rId35"/>
    <p:sldId id="271" r:id="rId36"/>
    <p:sldId id="272" r:id="rId37"/>
    <p:sldId id="306" r:id="rId38"/>
    <p:sldId id="308" r:id="rId39"/>
    <p:sldId id="274" r:id="rId40"/>
    <p:sldId id="275" r:id="rId41"/>
    <p:sldId id="277" r:id="rId42"/>
    <p:sldId id="278" r:id="rId43"/>
    <p:sldId id="309" r:id="rId44"/>
    <p:sldId id="282" r:id="rId45"/>
    <p:sldId id="313" r:id="rId46"/>
    <p:sldId id="281" r:id="rId47"/>
    <p:sldId id="315" r:id="rId48"/>
    <p:sldId id="283" r:id="rId49"/>
    <p:sldId id="284" r:id="rId50"/>
    <p:sldId id="311" r:id="rId51"/>
    <p:sldId id="312" r:id="rId52"/>
    <p:sldId id="287" r:id="rId53"/>
    <p:sldId id="294" r:id="rId54"/>
    <p:sldId id="310" r:id="rId55"/>
    <p:sldId id="296" r:id="rId56"/>
    <p:sldId id="297" r:id="rId5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  <a:srgbClr val="D5F1CF"/>
    <a:srgbClr val="F6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9" autoAdjust="0"/>
    <p:restoredTop sz="88478" autoAdjust="0"/>
  </p:normalViewPr>
  <p:slideViewPr>
    <p:cSldViewPr snapToGrid="0">
      <p:cViewPr varScale="1">
        <p:scale>
          <a:sx n="65" d="100"/>
          <a:sy n="65" d="100"/>
        </p:scale>
        <p:origin x="13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11/15/2017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2CFCB-345E-4169-9503-35EC0C2F5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1783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4T23:53:33.2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11816 7123 204 0,'-15'0'77'0,"9"13"-42"0,0-18-26 0,6 2 22 15,-3 8-4-15,3-7 4 16,0-1 0-16,0 0 3 16,6-2-18-16,9-6-5 0,9-2 0 15,11-5 4-15,10-9 3 16,15-5-1-16,20-5 2 16,15 0-6-16,15-2-3 0,18 4-3 15,9 3 0-15,6 9-2 16,0 4 2-16,-6 9-4 15,-6 4 0-15,-9 4-1 16,-3 4 1-16,-18 4 4 16,-11-1 6-16,-10 0-5 15,-6 3 0-15,-5-3 5 16,-7-2 1-16,-2 0-7 16,-10-1-4-16,-5-2-2 15,-6 3 1-15,-7 0 1 16,-5-1 1-16,-6 1-5 15,-3 0 1-15,-6-3 0 16,0 0 0-16,-3 2 0 16,0-2 2-16,0 0-1 0,0 0-1 15,-4 0 1-15,1 0 1 16,-3 0-3-16,-3 0 0 16,0 0-4-16,0 0 1 15,0 0-11-15,0 0-3 16,0 0-7-16,0-2 1 15,-3-1-9-15,0 3-4 16,0-3-29-16,0 1-12 16,-5 2-61-1</inkml:trace>
  <inkml:trace contextRef="#ctx0" brushRef="#br0" timeOffset="1">14018 6720 324 0,'-20'-18'123'0,"20"21"-66"0,3-3-71 16,0 0 19-16,3 0-5 15,5 2 4-15,7 3 5 16,6 1 2-16,6 2-5 16,3 2-6-16,-1 4-1 0,1 1 1 15,-6 4 2-15,-3 2-3 16,-6-2 0-16,-7-1 7 15,-8 1 4-15,-8-1 8 16,-10 1 6-16,-3 2-11 16,-6-3-2-16,-6-2-9 15,0 0-4-15,4-3-15 0,5-2-4 16,6 0-60-16,3-1-26 16,12-5-27-1</inkml:trace>
  <inkml:trace contextRef="#ctx0" brushRef="#br0" timeOffset="2">12745 6199 248 0,'-9'-10'93'0,"0"7"-50"0,-3-5-37 0,6 5 20 15,-3 1 6-15,-3-1 7 16,-3 3-15-16,3 5-5 15,-6 3-12-15,3 11-7 0,4 7-3 16,8 6-1-16,0 2 3 16,3 1-2-16,0 7-1 15,0 1 3-15,3-6 0 16,0-6-17-16,-3-7-5 16,0-3-20-16,0-5-5 15,-9-5-131 1,-9-6 62-1</inkml:trace>
  <inkml:trace contextRef="#ctx0" brushRef="#br0" timeOffset="3">12471 6408 328 0,'-6'-5'123'0,"9"2"-66"0,6 1-69 16,-3 2 20-16,3-3-4 15,8 0 2-15,4 1-5 16,0-1-2-16,3 0 0 15,3 1-31-15,-1 2-13 0,-2 0-21 16,0 0-7-16,-6 0-27 16</inkml:trace>
  <inkml:trace contextRef="#ctx0" brushRef="#br0" timeOffset="4">12706 6424 232 0,'-18'11'88'0,"9"-1"-48"0,0 1-36 0,6 2 21 16,3 8-3-16,0-2 2 15,3-3-9-15,6 0-4 16,3-3-6-16,3-3 3 0,9-4 2 16,2-6-3-16,-2-6 1 15,-3-4-5-15,-3-6 0 16,-6 0 3-16,-3 0 1 16,-6 0-1-16,-9-2 1 15,-6-1-11-15,-3 3-2 16,0 3-17-16,0 3-5 0,3 2-43 15,3 2-17 1,3 4-20-16</inkml:trace>
  <inkml:trace contextRef="#ctx0" brushRef="#br0" timeOffset="5">12887 6406 248 0,'3'10'93'0,"0"-2"-50"0,3 5-44 16,-3-5 18-16,0 5-1 15,0 6 2-15,0-3 4 16,0 0 3-16,-3-3-13 16,0 0-7-16,0-5-1 0,0-3-1 15,0 1 3-15,-3-4 1 0,0-2 3 16,0-10 1 0,0-6 1-16,3 0-6 0,3-5-4 15,0 0-4-15,3 2 1 16,3 3 1-16,3 3 2 15,0 3-3-15,3 2 0 16,6 5-10-16,-3 0-3 16,-4 3-13-16,1 0-5 15,-3 0-36-15,0-2-16 16,0-4-27 0</inkml:trace>
  <inkml:trace contextRef="#ctx0" brushRef="#br0" timeOffset="6">13123 6186 296 0,'-9'-5'110'0,"9"10"-60"15,3-2-58-15</inkml:trace>
  <inkml:trace contextRef="#ctx0" brushRef="#br0" timeOffset="7">13126 6218 486 0,'2'26'34'0,"1"6"-16"15,0 5-6-15,-3 8-1 0,3-3-9 16,0-2-1-16,0-6-3 15,0-5-2-15,0-5-26 16,0-8-10-16,0-3-29 16,3-5-9-16,0-5-35 15</inkml:trace>
  <inkml:trace contextRef="#ctx0" brushRef="#br0" timeOffset="8">13322 6347 308 0,'-6'0'115'0,"6"0"-62"0,-6 3-60 0,-3 2 21 16,-12 1 2-16,0-1 5 15,-2 3-3-15,-4 0 2 16,3 0-11-16,3 0-12 0,6 0-3 16,3 2 2-16,6 1 4 15,12-1 1-15,6 6-1 16,12 5 1-16,9 1 1 15,3-4-10-15,-1-2-2 16,1 0-41-16,0-3-19 0,-3-5-63 16</inkml:trace>
  <inkml:trace contextRef="#ctx0" brushRef="#br0" timeOffset="9">10488 4464 160 0,'-3'-22'63'0,"3"25"-34"0,0-6-1 0,0 3 25 15</inkml:trace>
  <inkml:trace contextRef="#ctx0" brushRef="#br0" timeOffset="10">10485 4450 416 0,'3'8'46'15,"0"5"-24"-15,0 3-4 0,3 13-1 16,-3 6 4-16,0 5 2 0,-3 5-8 16,0-3-2-1,0-5-5-15,0-3-3 0,0-7-2 16,0-3 0-16,0-6-15 16,0-5-5-16,0-2-29 15,0-6-12-15,6-2-30 16,-6-3-12-16,6-3-6 15</inkml:trace>
  <inkml:trace contextRef="#ctx0" brushRef="#br0" timeOffset="11">10491 4469 176 0,'-9'-19'66'0,"3"17"-36"0,0-4-13 0,3 6 20 15,0 0 3-15,0-2 5 16,3-1-13-16,0 0-5 16,3 1-15-16,3-1-5 0,6-2-1 15,9 0-1-15,6 2 0 16,3 3-3-16,-1 3-2 15,4 4 3-15,-6 7 0 16,0 4-1-16,-12-2-2 0,-6 5 14 16,-9 3 5-1,-9 0 2-15,-3-3 2 16,-6 0-7-16,-6-5 1 0,0-3-10 16,0-2-2-16,4-3-3 15,2-3 1-15,3-2-15 16,6-3-7-16,3 0-30 15,12-3-11-15,6-2-11 16,6-3-4-16,6 3-42 16</inkml:trace>
  <inkml:trace contextRef="#ctx0" brushRef="#br0" timeOffset="12">10860 4445 264 0,'-3'0'101'0,"3"13"-54"0,3 0-42 0,0-2 22 15,-3 2 9-15,0 11 9 16,0 5-12-16,-3 3-5 16,0 5-16-16,3 3-10 0,0-3-2 15,0-8-2-15,0-5 0 16,0-6-22-16,0-2-12 15,0-5-32-15,-3-3-14 16,0-6-45 0</inkml:trace>
  <inkml:trace contextRef="#ctx0" brushRef="#br0" timeOffset="13">10771 4482 280 0,'-27'-5'107'0,"9"-3"-58"0,12 0-35 16,6 11 26-16,0-1 4 16,0-2 6-16</inkml:trace>
  <inkml:trace contextRef="#ctx0" brushRef="#br0" timeOffset="14">10732 4464 642 0,'15'-3'31'0,"6"0"-13"0,6-2-14 16,6 0-3-16,-1-3-1 0,-2 2 0 15,0 1-20 1,0 2-7-16,-10 1-15 15,-5 2-6-15,-3 2-23 0,-12 6-7 16,-9 14-27 0,-3-4-40-16,-2 3 52 15</inkml:trace>
  <inkml:trace contextRef="#ctx0" brushRef="#br0" timeOffset="15">10780 4718 212 0,'-30'47'79'0,"9"-44"-42"0,9 5-17 0,12-3 24 16,0 0-7-16,6 1 1 15,0-1-7-15,0-2-1 16,6-1-17-16,3 1 5 0,3-3 3 16,9 0-7-16,3 0-3 15,-1 0-6-15,1 2-2 0,0 1-8 16,0 0-4-16,-7-1-28 16,-5 4-14-16,-3-6-28 15,-6 0-13-15,-3 0-26 16</inkml:trace>
  <inkml:trace contextRef="#ctx0" brushRef="#br0" timeOffset="16">11087 4471 256 0,'3'-18'96'0,"-3"18"-52"0,3 3-40 0,0 5 19 16,-1 2 0-16,4 6 6 16,-3 10-3-16,-3 6 2 15,0 5-16-15,0 6-2 0,0-4 0 16,0-2-4-16,0-5 2 16,3-8-10-16,-3-3 0 15,0-8-27-15,0-2-8 16,0-3-23-16,-3-14-98 31</inkml:trace>
  <inkml:trace contextRef="#ctx0" brushRef="#br0" timeOffset="17">11098 4429 288 0,'-2'-8'110'0,"7"8"-60"0,4-8-52 15,-3 8 22-15,6 0-1 16,9 3 3-16,0 0-5 16,6 10-2-16,2 3-9 15,1 5 3-15,0 5 3 0,-9 11 5 16,-6 0 4-16,-9 8 0 16,-12-5-1-16,-9-3-2 15,-6-3 1-15,-6-7-8 16,-3-3-4-16,1-6-4 15,-1-2-3-15,3-8-17 16,0 0-6-16,9-3-31 16,7-7-10-16,8-4-55 0,9 1-24 15,2-3 27 1</inkml:trace>
  <inkml:trace contextRef="#ctx0" brushRef="#br0" timeOffset="18">11974 4384 172 0,'9'-8'66'0,"-7"6"-36"0,1 4 0 0,-3-2 26 16,0 0-6-16,-3 6 0 16,1 1-6-16,-4 12-3 15,-6 5-22-15,-9 10 11 0,-6 14 4 16,-3 2-14-16,1 3-3 16,2 0-9-16,3-8-3 15,3-5-2-15,6-9 0 16,3-7-29-16,3-5-9 15,3-9-23-15,0-4-6 16,3-9-28-16,0-8-11 16,1-20-7-1</inkml:trace>
  <inkml:trace contextRef="#ctx0" brushRef="#br0" timeOffset="19">11700 4413 328 0,'-6'-10'123'0,"9"7"-66"0,0 0-60 16,-3 3 22-16,6 3 1 15,3 2 7-15,8 11-1 16,4 8 2-16,3 10-16 16,3 17-2-16,3 10-3 0,-1-1-1 15,1-4-1-15,-3-3-8 16,0-6-2-16,-3-7-45 16,-4-8-16-16</inkml:trace>
  <inkml:trace contextRef="#ctx0" brushRef="#br0" timeOffset="20">23171 4440 180 0,'-6'-8'68'0,"6"5"-36"0,0-2-26 0,3 5 15 16,0-3 4-16,0 1 5 15,3 2 8-15,-3 0 3 16,3 5-21-16,0 8 6 0,-3 11 2 16,0 8-7-16,-3 10-1 15,0 11-10 1,-3-5-2-16,0-6-2 0,3-5 1 15,0-8-9-15,0-5 0 16,0-6-31-16,0-7-11 16,3-6-34-16,3-10-14 15,-6-22-24 1</inkml:trace>
  <inkml:trace contextRef="#ctx0" brushRef="#br0" timeOffset="21">23162 4403 332 0,'-8'-6'126'0,"8"1"-68"0,14-3-61 15,-5 6 22-15,3-1-8 16,9 0 1-16,3 3-9 16,12 6-1-16,-7 1-2 15,-2 7 0-15,-3 4 0 0,-3 3 2 16,-9 1 3-16,-12-1 4 15,-6 3 2-15,-6-6-3 16,-12 1 0-16,-3-4-3 16,-2-4 0-16,-1 0-6 15,9-3-1-15,3-3-15 0,3-3-4 16,12-2-66 0,9-2-13-16,15-3-6 15,6-1 2 1</inkml:trace>
  <inkml:trace contextRef="#ctx0" brushRef="#br0" timeOffset="22">23558 4408 276 0,'0'0'104'0,"0"5"-56"0,0 3-36 0,0 5 24 0,0 9-2 15,-3 4 5 1,0 8-16-16,0-2-5 0,0 0-11 16,3 10-7-16,0-5-1 0,0-5-21 15,3-8-8-15,0-6-34 16,0-4-11-16,0-6-56 16</inkml:trace>
  <inkml:trace contextRef="#ctx0" brushRef="#br0" timeOffset="23">23407 4405 376 0,'-3'-2'143'0,"6"-1"-78"0,-3 3-65 0,8 0 29 15,-2 0-16-15,9 0 0 16,3 0-9-16,3 3-5 15,3-3 0-15,6 0-16 0,-4 0-5 16,-2 0-36-16,3 0-12 16,-3 0-48-1</inkml:trace>
  <inkml:trace contextRef="#ctx0" brushRef="#br0" timeOffset="24">23386 4786 308 0,'-15'14'115'0,"15"-14"-62"0,0 2-60 0,0-2 21 0,6 0-2 16,3 3 4-16,3-3-4 15,14 0-2-15,1 0-5 16,0 0-6-16,12-3 0 0,-4 1-21 16,1-1-10-16,6-2-59 15,-1-1-26-15,-11-10 10 16</inkml:trace>
  <inkml:trace contextRef="#ctx0" brushRef="#br0" timeOffset="25">23811 4437 328 0,'-9'5'123'0,"3"1"-66"0,1 23-55 0,5-13 23 16,0 10-4-16,-3 3 2 16,-3 3-12-16,6 0-7 15,0 2-2-15,0-2-24 0,0-6-8 16,6-5-34-16,-3-5-13 16,2-8-55-1</inkml:trace>
  <inkml:trace contextRef="#ctx0" brushRef="#br0" timeOffset="26">23779 4384 316 0,'12'-13'121'0,"-1"5"-66"0,19 5-49 15,-15 3 25-15,6 6-15 16,3 4-2-16,-3 6-6 15,-1 13 0-15,-2 3-5 16,-6 5 5-16,-6 5 2 0,-3 3 6 16,-12 3 4-16,-3-8-4 0,-12-6 1 15,-2-2-10-15,-13-8-2 16,15-6-12-16,-15-5-3 16,1-5-22-16,8-2-9 15,9-4-27-15,12-4-10 16,6-12-64-1</inkml:trace>
  <inkml:trace contextRef="#ctx0" brushRef="#br0" timeOffset="27">24347 4376 296 0,'6'-5'112'0,"9"10"-60"0,-3-5-34 0,-6 0 50 16,3 8-14-1,0 3-17-15,-3 7-7 16,3 3-19-16,3 1-4 0,-4-4-3 16,1 1-2-16,0-1 1 15,0-5-18-15,0-2-6 0,-3-3-37 16,9-3-14-1,-3-2-73 1</inkml:trace>
  <inkml:trace contextRef="#ctx0" brushRef="#br0" timeOffset="28">24710 4374 316 0,'-6'0'118'0,"6"0"-64"0,-3 10-37 16,-6-2 33-16,-5 0-21 16,-10 8-6-16,3 5-17 15,0 0-6-15,0-2 0 16,0-1-32-16,4 3-11 0,2-5-51 0,3-2-22 16</inkml:trace>
  <inkml:trace contextRef="#ctx0" brushRef="#br0" timeOffset="29">24517 4585 364 0,'-9'8'134'0,"12"8"-72"0,3 8-48 0,-3-11 33 16,-3 6-24-16,6 7-5 15,0 1-16-15,-6-6-6 16,6 0 2-16,-3-3-64 0,3-2-25 15,-3-5-71-15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4T23:53:42.5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10089 9403 200 0,'0'-2'77'0,"0"4"-42"0,15 1-23 16,-18 5 19-16,0 5-5 15,-3 11 2-15,0 13-7 16,0 5-1-16,4 6-11 16,-1-3-3-16,0-3 0 0,0-2-3 15,0-8-2-15,3-6 0 16,-3-5 1-16,3-5-12 0,-3-3-6 15,0-7-42-15,0-14-20 16,9-3-30 0</inkml:trace>
  <inkml:trace contextRef="#ctx0" brushRef="#br0" timeOffset="1">10039 9398 192 0,'-6'-16'71'0,"3"29"-38"0,-3-7-25 16,3-12 16-16,0 4-1 15,0-1 3-15,0 0-3 16,3 1-2-16,0 2-11 16,3 0-4-16,6-3 0 0,12 0-1 15,3-2 2-15,5 5-4 16,4 5 0-16,3 3-1 0,-6 3 1 15,-7-3 2-15,-2 13 2 16,-6 3 8-16,-3 0 2 16,-9 0 0-16,-9 2 2 15,-3 6-4-15,-9-6-1 16,-3-7-8-16,-8-1-2 16,-1-5-7-16,-3-2 0 15,9-3-19-15,3-5-8 16,4 2-11-16,8-10-66 15,9-1-1 1,21-2 4-16</inkml:trace>
  <inkml:trace contextRef="#ctx0" brushRef="#br0" timeOffset="2">10432 9456 244 0,'0'-2'90'0,"0"4"-48"0,3 6-36 16,-3 0 22-16,3 8-4 16,-3 5 1-16,0 14-10 0,0 7-4 15,-3-5-6-15,0-3-4 0,0 1 2 16,0-1-2-1,3-7 2-15,0-6-13 0,-3-11-58 16,0-7-17 0,3-8-30-1</inkml:trace>
  <inkml:trace contextRef="#ctx0" brushRef="#br0" timeOffset="3">10292 9422 288 0,'-6'-3'107'0,"6"3"-58"0,0-2-44 0,0 2 24 0,6 0-5 16,0 0 3-16,3-3-9 16,3 0-3-16,8 1-8 15,7-1-5-15,0 0 1 0,0 3-2 16,0 0-1-16,2 0-6 15,-5 0-4-15,-6 3-30 16,-3 2-11-16,-6 1-31 16,-9 1-14-16,0 4-8 15</inkml:trace>
  <inkml:trace contextRef="#ctx0" brushRef="#br0" timeOffset="4">10280 9821 236 0,'12'0'88'0,"0"3"-48"0,0-3-31 0,-3 5 19 16,5-5-1-16,10 0 3 16,6-2-12-16,3-4-5 15,5 6-8-15,1 3-4 0,-6-3 0 16,-6 0-10-16,-1-5-4 15,-5 2-44-15,-3-2-18 16</inkml:trace>
  <inkml:trace contextRef="#ctx0" brushRef="#br0" timeOffset="5">10738 9427 268 0,'-3'0'101'0,"6"3"-54"0,-3 10-48 16,0 0 20-16,0 8 0 16,0 11 3-16,-6 13-7 15,0-3-4-15,0-2-6 0,3 0-4 16,1-6 0-16,-1-2-6 15,0-8 1-15,0-6-49 0,0-7-19 16,3-8-50 0</inkml:trace>
  <inkml:trace contextRef="#ctx0" brushRef="#br0" timeOffset="6">10679 9417 300 0,'-12'-14'112'0,"9"9"-60"0,6-3-63 0,6 5 18 16,3-5 2-16,6 3 3 0,-1 5-1 15,7 5 1-15,6 3-7 16,3 8-3-16,-1 11 1 0,-2 5 4 16,-6 5 4-16,-6 5 0 15,-6 6 3-15,-9-6-3 16,-9 0 1-16,-9-5-5 15,-6-5 1-15,-3-6-16 16,-5-7-7-16,-1-3-21 16,0-8-10-16,6-3-17 15,3-2-6-15</inkml:trace>
  <inkml:trace contextRef="#ctx0" brushRef="#br0" timeOffset="7">11587 9379 292 0,'-3'0'110'0,"3"0"-60"0,-3 3-47 16,0 5 21-16,-3 3-1 16,-6 10 6-16,-12 11-12 15,-6 13-4-15,-2 2-8 16,2 3-6-16,3-7 0 0,3-4-1 16,3-1 0-16,3-15-42 15,7-2-20-15,-1-5-78 16</inkml:trace>
  <inkml:trace contextRef="#ctx0" brushRef="#br0" timeOffset="8">11354 9372 316 0,'3'0'118'0,"6"0"-64"0,6 15-50 0,-6-7 24 16,6 8-1-16,9 16 6 15,3 8-12-15,2 7-2 16,1 14-11-16,0-5-5 0,0-6 0 16,-1-5-9-16,-2-5-1 15,0-9-64-15,0-7-28 16</inkml:trace>
  <inkml:trace contextRef="#ctx0" brushRef="#br0" timeOffset="9">22770 9282 272 0,'-6'2'104'0,"9"14"-56"0,-3 19-43 0,0-17 22 0,0 14-4 16,-3 7 3-16,0 14-10 15,0 0-4-15,0-2-7 16,3-6-4-16,0-3 0 0,0-16-15 16,0 1-3-16,0-6-37 15,0-13-108 1</inkml:trace>
  <inkml:trace contextRef="#ctx0" brushRef="#br0" timeOffset="10">22740 9305 280 0,'-6'-2'104'0,"12"2"-56"0,3-11-47 0,3 9 19 15,6-4-9-15,8 4-1 16,7 2-6-16,6 8-3 16,-1-1 0-16,-5 17-1 0,-6-3 0 15,-9 3 6-15,-18 0 6 16,-12 3 7-16,-6-1 5 16,-9-2-1-16,-2-3-2 0,-4-5-7 15,0-6-4 1,3-2-8-16,3-5-1 15,4-3-23-15,8-3-10 16,9-2-46-16,9-3-17 0,12 0-37 16</inkml:trace>
  <inkml:trace contextRef="#ctx0" brushRef="#br0" timeOffset="11">23240 9297 260 0,'0'8'99'0,"0"6"-54"0,3 17-37 0,-3-12 24 16,0 7-5-16,0 11 2 15,0 14-14-15,-3-6-4 16,3 0-7-16,0-8-3 0,0-6 2 15,3-7-37-15,-3-5-17 16,0-6-49 0</inkml:trace>
  <inkml:trace contextRef="#ctx0" brushRef="#br0" timeOffset="12">23088 9287 388 0,'-21'0'145'0,"18"0"-78"15,0-3-63-15,3 3 32 0,0 0-18 16,3 0 0-16,6 3-8 16,9-3-4-16,9 0-3 15,6-3-5-15,5 1-1 0,4-1-27 16,-3 0-12-16,-7 3-26 15,-8 6-7-15,-6 2-59 16,-9 5-42 0,-9 13 78-16</inkml:trace>
  <inkml:trace contextRef="#ctx0" brushRef="#br0" timeOffset="13">23064 9686 280 0,'-38'16'107'0,"35"-8"-58"0,0-2-46 0,3-1 21 16,3 0-1-16,6 0 6 15,2-2-5-15,7 0 0 16,12-3-13-16,6 2-4 0,2 1-3 16,1 0-9-16,-3-1-2 15,-3 1-31-15,-4-3-15 16,-5-3-50 0,0 3-66-16,-6-5 48 15</inkml:trace>
  <inkml:trace contextRef="#ctx0" brushRef="#br0" timeOffset="14">23526 9414 328 0,'-6'3'123'0,"6"2"-66"0,0 16-58 16,0-2 23-16,0 7-9 15,0 16 2-15,0 1-10 16,0-6-3-16,0-6-2 16,3-1-20-16,0-7-7 0,0-7-46 15,-3-3-17-15,9-5-31 16</inkml:trace>
  <inkml:trace contextRef="#ctx0" brushRef="#br0" timeOffset="15">23487 9313 352 0,'0'-13'132'0,"15"10"-72"0,3-7-66 0,-9 10 22 16,5-5-1-16,10 2 2 16,3 3-11-16,6 11-3 15,0 7-2-15,-4 6-1 0,1 5 0 16,-9 11 2-16,-9 2 3 0,-3 3 0 15,-9 3 0-15,-9-3 3 16,-12-8 3 0,0-6-4-16,-9-7-2 0,1-5-18 15,-4-9-6-15,-6-4-44 16,9-6-17-16,7 2-70 16</inkml:trace>
  <inkml:trace contextRef="#ctx0" brushRef="#br0" timeOffset="16">24094 9297 336 0,'-3'3'126'0,"9"-6"-68"0,0 6-57 16,-3 2 27-16,6 9 9 15,6 2 10-15,-3 2-14 16,0 3-5-16,0 3-16 16,8 2-5-16,-2-2-3 0,0-3-5 15,-3-2 1-15,3-6-38 16,-6-2-16-16,6-6-39 16,-6-2-15-16,-1-6-37 15</inkml:trace>
  <inkml:trace contextRef="#ctx0" brushRef="#br0" timeOffset="17">24490 9319 328 0,'-12'2'123'0,"3"4"-66"0,0 15-58 0,3-13 23 16,-17 2-11-16,2 3 1 15,0 3-14-15,0 0-5 16,6 0 3-16,-3 0-60 0,0-3-27 15,9 0-39-15</inkml:trace>
  <inkml:trace contextRef="#ctx0" brushRef="#br0" timeOffset="18">24288 9517 368 0,'-3'13'140'0,"3"1"-76"0,3 12-61 0,-3-5 28 0,6 6 4 16,-3 2 6-16,0-3-20 15,2 1-7-15,-2-1-9 16,6-5-26-16,-3 0-8 0,0-5-63 16,0 0-25-16,-3-5-41 15</inkml:trace>
  <inkml:trace contextRef="#ctx0" brushRef="#br0" timeOffset="19">9958 10634 112 0,'3'-3'44'0,"0"6"-24"0,-3-3-19 0,0 0 8 15,0 0-3-15,0 0-1 16,0 0 8-16,0 0 6 16,0 0 3-16,0 0 4 15,0 0-10-15,-3 2-2 16,0-2-8-16,0 0-2 0,-2 0 2 16,-1 0-5-16,0 0-1 15,-3 0 2-15,0 0 3 16,0 3-4-16,0-3-3 15,-3 3 1-15,0-1 2 16,-3-2 0-16,0 3 2 16,0-1-2-16,1 1-1 15,-1-3 3-15,-3 3 0 0,0-3-1 16,0 0-2 0,3 0 1-16,-3 0 1 0,3 0-1 15,1 0-1-15,-1 0 1 16,-3 0-1-16,0 0 0 15,-3 0 2-15,0 0-1 16,-2 0-1-16,-1 0 1 16,0 0-1-16,3 0-3 15,0 0 2-15,0 0 1 16,-2 0 2-16,2 0-1 16,-3 0-1-16,0 0 1 0,-3 0 1 15,6 0-3 1,-2 0 0-16,2 0-1 0,0-3 0 15,3 0 2-15,0 3 2 16,-3-2-1-16,1 2-1 16,-1 0-2-16,-3 0 1 15,0 0 1-15,-3 0 2 16,4 0-1-16,-1 0-1 16,0 2 1-16,0 1 1 15,0 0-3-15,0-1 0 16,1 1 1-16,-1 0 0 15,3-1 0-15,0 1 0 16,0-3 0-16,1 3 0 0,2-3-3 16,0 2 2-16,-3-2 1 15,0 6 2-15,-3-1-1 16,0-2 2-16,-2-1-2 16,-1 1 2-16,3-1-4 15,0 1 0-15,-3 0-1 16,4-1 0-16,-1 1 4 15,0-3 3-15,0 3-2 16,3-1 0-16,-2-2-1 16,-1 3-2-16,3 0 1 15,0-1-1-15,0 1 0 16,0-3 2-16,1 0-1 16,-1 0 2-16,-3 0-2 15,0 0-1-15,0 0 3 0,1 0 0 16,-1 0-1-1,0 0-2-15,3-3 1 0,-3 1-1 16,3-1 0-16,-2 0 2 16,-7 1-3-16,0 2 0 15,3-3 1-15,-2 3 0 16,2-3 2-16,0 1 3 16,-3 2-4-16,-3-6-3 15,-5 1 1-15,2 3 0 16,0-1 1-16,4 3 0 15,-1-3 0-15,0 1 0 16,0-1 2-16,1 0 1 16,-1 1-4-16,0-1-1 15,6-2 1-15,1 2 0 0,-4 0 3 16,-6 1 1-16,-3-1-1 16,1 0-2-16,-1 1-2 15,3 2-1-15,1 0 2 16,-1 0 0-16,0 0 1 15,0-3 0-15,1 1 0 16,2-1 2-16,3 0-3 16,-3 1 0-16,-2-1 1 15,-4 3 2-15,0 0-3 16,4 0-2-16,-4 0 2 16,3 0 2-16,0 0 0 0,1 0-1 15,-4 0 1 1,6 0-1-16,6 0 0 0,1-3 2 15,-1 1-1-15,-3-1 2 16,0 0-2-16,-2 1-1 16,-4 2-2-16,0 0 1 15,3 0 1-15,1 0 0 16,-4 2 0-16,3-2 2 16,3 0-1-16,1 0-1 15,2 0 1-15,3-2-1 16,0-1-3-16,-2 0 2 15,-4 1 3-15,-6-1 1 16,0 1 3-16,4 2 1 0,2 0-3 16,0 0-3-16,0 0 0 15,3 0-1-15,1 0-3 16,-1 0 2-16,0 0 1 16,0 0 2-16,4 0-1 15,2 0-1-15,3 0 1 16,0-3 1-16,0 0-1 15,0 1-1-15,0 2-2 16,-2 0 1-16,-1 0 3 16,-3 0 1-16,3 2-1 15,-3-2-2-15,3 0 1 16,4 0-1-16,2 0 2 16,0 3 1-16,0-3-1 15,3 0-2-15,0 0 1 16,-3 0-1-16,3 0 0 0,-3 0 0 15,-2 0 0 1,-1 0 2-16,-3 0-1 0,3 0-1 16,0 0 1-16,0 0-1 15,3 0 0-15,3 0 2 16,4 0-1-16,-1 0-1 16,0 0-2-16,0-3 1 15,0 3-1-15,-3-2 0 16,0 2 2-16,-3-3 0 15,0 3 0-15,0 0 2 16,-2 0-1-16,2 0-1 16,0 0 1-16,0 0-1 15,3 0 0-15,0 0 0 0,0 3 0 16,0-3 0-16,0 0 0 16,3 2 2-1,0-2-3-15,1 3 0 0,-1 0 1 16,0-3 0-16,0 2 0 15,3-2 0-15,-6 0-3 16,6 3 5 0,-3-3 0-16,0 0-3 15,0 0-1-15,0 2 1 16,0 1 2-16,0 0 0 16,0-3 2-16,1 2-4 15,-1 1 0-15,0-3 1 16,0 3 2-16,0-3-3 0,0 2 0 15,0-2-1-15,0 3 0 16,0-3 2-16,0 0 2 16,3 0-1-16,0 3-1 15,3-3 1-15,-6 0-1 16,3 2 0-16,3-2 0 16,-3 0 0-16,1 3 0 15,-1-3 0-15,0 3 0 16,0-3 0-16,0 2 0 15,0-2-3-15,0 0 2 16,0 0 1-16,3 0 2 16,0 0-1-16,0 0 2 15,0 0-4-15,-3 3 0 0,0-3-1 16,0 2 0-16,0 1 2 16,-3 0 2-16,-3-3-1 15,0 2-1-15,0-2 1 16,4 0-1-16,-1 3-3 15,0 0 2-15,0-3 1 16,3 2 0-16,0 1 0 16,0-3 0-16,-3 0 0 15,3 3 2-15,-3-1-3 16,3-2 0-16,0 0 1 16,0 6 0-16,0-1 0 15,3-2 0-15,0-1 0 16,0 1 0-16,0-1 0 15,0-2 0-15,-3 0 0 0,0 0 0 16,1 3 0-16,-4 0 0 16,3-1 0-16,0-2 0 15,3 0 0-15,-3 3 0 16,3 0 0-16,-3-3 2 16,3 2-1-16,-3 1-1 15,3 0-2-15,-3-1 1 16,-3 1 1-16,-3 2 2 15,0 1-1-15,-3-1-1 16,0 0-2-16,4 3-1 16,-1 0 2-16,3-3 2 15,3 1 0-15,0-1 2 16,3-3-2-16,0 1-1 0,0 0 1 16,0-3-1-1,3 0 2-15,0 0 1 0,0 0-1 16,0 0 1-16,0 0 0 15,0-3 3-15,0-2-3 16,3-3-2-16,3 0 0 16,0 0-1-16,3 0 0 15,-3-2 0-15,0-1 0 16,0-2 0-16,3-1 0 16,-4 1 2-16,4 3-3 15,-3-1 0-15,0 3 1 16,-3 0 0-16,0 3 0 15,-3 2 0-15,0 3-3 16,-3 6 2-16,-3 4-1 0,-3 3-2 16,-3 3 3-16,-2 3 0 15,2-1 1-15,-3 3 0 16,0 3 2-16,0 0 1 16,0-3-1-16,3-2-2 15,3-3 1-15,3-3 1 16,6 0 3-16,0-2 2 15,6-3 1-15,6-6 0 16,3 1-2-16,6-3-1 16,9-3-3-16,2 1 1 15,1-4-2-15,-3 1-1 16,0 0-2-16,-3 2-1 0,-4 0 4 16,-2 1 1-16,-6-1-25 15,0 1-9 1,-6 2-72-16,0 2-59 15,0-2 59-15</inkml:trace>
  <inkml:trace contextRef="#ctx0" brushRef="#br0" timeOffset="20">22502 10745 84 0,'6'-6'33'0,"-6"6"-18"0,-3 0-7 15,3 0 11-15,-3 0 0 16,0 0 1-16,-3 0-3 16,-3 0 0-16,-3 0-7 15,-3 0-4-15,-3 0-3 16,-3 0 2-16,-2 3 1 0,-4 0-2 0,-3-1-3 16,0 4 2-1,0-1 2-15,1 0-2 0,-4 3-2 16,0 0 0-16,3 0 1 15,1 0 1-15,-1 3 3 16,0-1-3-16,3-2 0 16,1 0-1-16,2 0-2 15,-3 0 3-15,-6 0 2 16,3-3-4-16,1 3-1 16,-1-3 0-16,3 1 2 15,3-1 1-15,1-2 3 0,-1 2-3 16,-3 0 0-16,3 0-1 15,-6-2-2-15,-2 2 1 16,2-2 1-16,0-3-1 16,0 0-1-16,1 0 5 15,-4 0 1-15,-3 0-2 16,0 0-3-16,4 0 0 16,-1 0-1-16,0 0 0 15,0 0 2-15,1 0-1 16,-4-3-1-16,3 1-2 15,-3-1-1-15,7 0 4 16,-4-2 1-16,-3 0 0 16,-2 0 1-16,-4-1-2 0,3 1-1 15,-3 0 1 1,4-1-1-16,-1 1 0 0,-3 0 0 16,4-3 0-16,5 0 0 15,0 0 0-15,-5 0 0 16,-4 0 0-16,-3 3 0 15,4 0 0-15,2-1 0 16,-3 1 0-16,-2 2 0 16,2-2 0-16,3 0 2 15,0 2-3-15,4-2 0 16,-4 0 1-16,0-1 0 16,1 1 0-16,-1 0 0 15,0 2 0-15,1-2 0 16,-1 2 0-16,0-2 2 15,-2 2-3-15,-1 1 0 0,3-1 1 16,0 0 0-16,-5 1 0 16,-4-1 2-16,1 0-1 15,-4 1-1-15,3-1 3 16,4-2 0-16,-1-1 3 16,3 1 1-16,4-3-3 15,-4 3-1-15,-3 0-1 16,-14-3-2-16,2 0 3 15,7 0 2-15,2 2-2 16,3 1 0-16,1 0-1 16,2 0-2-16,3-1-2 0,7 1 1 15,-4 2 1 1,3 1 2-16,0-4 1 0,-2 4 1 16,-1-1-2-16,0 1-2 15,4-1-2-15,-1 0 1 16,-3 1-1-16,3-1 0 15,-2 0 2-15,2 1 0 16,0 2 0-16,6 0 0 16,1 0 0-16,-4-3 0 15,0 0-3-15,-3 1 2 16,1-1 3-16,2 0 3 16,0 1-4-16,0 2-3 15,0-6 1-15,1 4 2 16,-1-1 0-16,-3 1-1 0,3 2-2 15,1-3 1-15,5 3 3 16,0 0 3-16,3 0-2 16,-3-3-2-16,1-2 2 15,-4 0 2-15,-3 2-2 16,0 0 0-16,0 1-1 16,1-1 1-16,2 0-2 15,0 1 2-15,0 2-2 16,1 0-1-16,-1-3 1 15,-3 0-1-15,6 1 2 16,0 2 1-16,1-5-4 16,-1 2 1-16,-3 0 0 0,-3 1 0 15,0-1 0 1,-2 3 0-16,-1 0 0 0,0 0 0 16,0 5 0-16,4-2 0 15,-1 5 0-15,3-3 0 16,0 0 0-16,4 1 2 15,2-1-1-15,0-5-1 16,0 3-2-16,6-1 1 16,0 1 1-16,3 2 0 15,-3 1 0-15,1-1 2 16,-1 0-3-16,-3 0 0 16,-3 1 1-16,0 2 2 15,-3 2-3-15,1 1-2 16,-1-3 2-16,0 5 2 15,6-2 0-15,0 2-1 16,3-3 1-16,0 1-1 0,4-3 0 16,-1 0 2-1,3-3-1-15,3 0 2 0,0-2-2 16,0 0-1-16,3-3-2 16,0 0 1-16,3 0 3 15,-3 0 1-15,3 0-1 16,-3 0 1-16,3-6-2 15,0 1 2-15,0-5-4 16,3-1 0-16,3-5 1 16,0 0 0-16,0-2 0 15,-3-1 0-15,0-2 0 16,-3 5 0-16,3 3 0 16,-3 2 2-16,0 3-3 0,0 3 0 15,0 2-1 1,0 9 0-16,0 4 0 15,-6 6-2-15,-3 5 0 0,-6 3 3 16,-3 3 0-16,-3-1 1 16,3-5 0-16,1-2 2 15,5-3 1-15,3-3 3 16,3-3 1-16,6-2 1 16,9-2 4-16,9-6 3 15,8-6-8-15,7 1-4 16,3 0-2-16,0-3-1 15,-1 0 2-15,-2 3 1 16,-6 2-4-16,-6 3-1 16,-4 3-6-16,-2 2 0 0,-3 3-45 15,-3 2-17 1,-9 9-50-16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4T23:57:13.1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7152 14444 84 0,'-6'0'33'0,"3"0"-18"0,0 0-5 0,-3 2 14 16,0 1 4-16,3-3 3 0</inkml:trace>
  <inkml:trace contextRef="#ctx0" brushRef="#br0" timeOffset="1">7107 14452 292 0,'-3'0'40'0,"0"0"-12"0,3 0-10 16,9-3 2-1,3 0-5-15,3 1-1 16,3-4-6-16,5 1-3 16,4 0 0-16,0 2 1 15,6 0-3-15,-1 1-2 16,1-1 0-16,-6 1 1 0,0 2-1 15,-3 0-1 1,-4 0 1-16,-2 0 1 16,-6 0 1-16,0 0 1 0,-3-3 2 0,-3 3 1 15,-3 0-3-15,-3 0-3 16,0 0 0-16,-3 0-1 31,-3 0 0-31,3 0 0 16,-3 0 0-16,-3 0 0 15,-3 0 0-15,0 3 0 0,-9-1 0 16,1 1 0 0,-1-1-3-16,-3 1 0 0,0 0 4 15,0-1 1-15,1 1 0 16,2 0-2-16,0-3-2 0,6 2 1 16,0-2 1-16,3 0 2 15,3 0-1-15,3 0-1 16,0 0 1-16,3 0-1 15,3 0-3-15,6 0 0 16,6 0 2-16,6 0 0 16,3 0 1-16,0 0 0 0,9 0-3 15,-4 0 2-15,-2 0 1 16,-6 3 0-16,0 0 0 16,-6-1 0-16,-3-2 0 15,0 0 2-15,-3 0-1 16,-6 0 2-16,-3 0-2 15,0-2 2 1,-6-1-2 0,3 0-7-16,-6 1-52 15</inkml:trace>
  <inkml:trace contextRef="#ctx0" brushRef="#br0" timeOffset="2">15054 14449 64 0,'-3'0'24'0,"3"0"-12"0,3 0-14 16,6 3 56-16,-3-1-3 15,12 1-18-15,0-1-9 16,3-2-5-16,3 0-11 16,5 0 0-16,4-2 2 0,0 2 0 15,3 0 4-15,2-3-5 16,1 3-1-16,9 0 0 16,-1 0 0-16,1 0 0 15,-4 0 2-15,7 0-1 0,-3 0 0 16,5 0-3-16,-2 0 1 15,2 0 0-15,7 3 1 16,-3-3-4-16,-4 0-1 16,7 0 1-16,-4 0 0 0,1 0 0 15,-1 0 0-15,1 0 0 16,2 2 0-16,-2 1-2 16,-3-3 1-16,5 0 0 15,-5-3 3-15,-1 1-1 16,1 2 2-16,2 0-4 15,4 0-2 1,-4 0 2-16,-2 0 0 16,0-3 1-16,-1 1 0 15,1-1 0-15,-1 0 2 16,1 1-5-16,5 2-1 0,-2 0 4 16,-9 0 2-16,-4 0 0 15,-5 0 1-15,-3-3-2 16,-10 3 0-16,1-3-3 0,0 1-2 15,-3-1-32-15,0 3-14 16,-1-3-96 0</inkml:trace>
  <inkml:trace contextRef="#ctx0" brushRef="#br0" timeOffset="3">4746 17992 48 0,'3'0'19'0,"0"0"-10"0,-3 0-2 16,0 0 9-16,0 0 1 15,0 0-1-15,0 0-6 32,0 0-4-32,0 0-3 0,0 0 0 15,0 5-7-15,0 0 1 16,0-2-39-16,-3 2-14 16</inkml:trace>
  <inkml:trace contextRef="#ctx0" brushRef="#br0" timeOffset="4">4714 17960 96 0,'3'-13'38'0,"0"10"-20"0,0-2-8 16,0-1 12-16,0 6-6 15,-3 0-1-15,6 0-7 16,-3 0 0-16,3 6 4 16,-1 2 2-16,-2 5-7 15,0 11 2-15,0 10 2 16,-3 6-4-16,0 2 1 15,-3 6-3-15,0-3 2 0,0-6-2 16,3 9 0-16,0-11-3 16,3 3-2-16,-3-8 3 15,3-1 2-15,-3-2 0 16,0-2 0-16,0-9-39 16,0 1-14-16,0 2-36 15</inkml:trace>
  <inkml:trace contextRef="#ctx0" brushRef="#br0" timeOffset="5">4720 17933 92 0,'3'0'35'0,"0"0"-18"0,0 0-11 15,-3 0 11-15,6 0-3 16,0 0 0-16,2 0-6 16,1 0 0-16,0 0-1 15,3 0 3-15,3 0-5 16,0 0-1-16,0 0 0 0,3-2 0 16,3-3 2-16,2 5 1 0,4-6 1 15,0 6 0-15,0 0 2 0,6-2-5 16,-1 2-3-16,1 0 1 15,0 0 0-15,-1-6-1 16,1 6 1-16,0 0-2 16,-3-5 2-16,-1 5-2 15,4-3-1 1,0 1 1-16,0-1 1 16,-1-2-1-16,1 5 2 15,3-3-2-15,-6 3-1 16,-4 0 1-16,1 0 1 0,0 3-1 15,0-3 2-15,0 0-4 16,2 5-2-16,-2-5 4 16,0 0 1-16,0 0 0 15,0 0 1-15,2 0-2 16,1 0-1-16,-3 0 1 16,0 0 1-16,-4 0-3 15,4-5 0-15,3 5 1 16,-3-3 0-16,0 3-3 15,-1 0 2-15,1 0 1 0,0-3 2 0,3 3-1 16,0-2-1-16,-4-3 1 16,4 5-1-16,6-6 0 15,-3 6 2-15,-1-2-3 16,1-4-2-16,0 6 4 16,2 0 1-16,-2 0-3 15,0 0 1 1,0 0 0-16,-1 0 2 15,1 0-1-15,0 0 2 16,0 0-2-16,-1 0-1 16,4 0 1-16,0 6 1 15,0-4-1-15,-4-2-1 16,-2 6 1-16,6-6-1 16,-3 5 0-16,-4-3 0 0,-2 1 0 15,0-3 0-15,3 3 0 16,-7-3 0-16,1 0 0 15,-3 0 2-15,3 0-3 16,0 0 0-16,3-3 3 16,2 0 1-16,1 1-4 0,-3 2-1 15,0 0 3-15,5-5 1 0,-5 5 0 16,-3 0 1-16,-3 0-4 16,-6 0-2-16,0 5-16 31,-4-3-5-31,1 1-54 15,3 0-35 1,-3 5 48-16</inkml:trace>
  <inkml:trace contextRef="#ctx0" brushRef="#br0" timeOffset="6">7527 17888 56 0,'0'0'22'0,"-3"0"-12"0,6 3-1 0,-3-3 17 16,6 3-3-1,0 7-5-15,-4-2-3 16,1 6-3-16,0 4 2 16,3-2-3-16,0 2-1 15,0 14-2-15,-3 3 2 0,3 2-5 16,-3-3 1-16,0 6 1 0,0-3-3 16,0-3-1-16,0 3 1 15,0-2 0-15,0-4 0 16,-3 1 0-16,0-5 0 15,0-6 0 1,0 5-2-16,0 6 1 16,0-6-2-16,0-2-1 15,0-3-50-15,3-2-54 16,3-3 22-16</inkml:trace>
  <inkml:trace contextRef="#ctx0" brushRef="#br0" timeOffset="7">4833 18629 112 0,'-3'0'44'0,"9"-5"-24"0,-9 5-6 16,3 0 26-16,3 0-11 15,0 0-11-15,3 0-3 16,0 0-10-1,0 0 1-15,0 0 1 0,3 0 1 0,2 0 2 16,4 0-1-16,6 0 0 0,3 0-5 16,3 5-1-16,5-2 1 31,7 2 2-31,6-5-3 16,2 0 0-16,1 0 1 15,6 0 2-15,5 0-3 16,4 6-2-16,2-6 0 15,7-6-1-15,-7 6 0 0,4-5 0 16,2 5 0-16,0-3 2 16,1-2-1-16,-1 0-1 15,-5-3 1-15,-4 3-1 16,4 2 0-16,-1-2 0 16,1-1 4-16,-1 6 5 0,-2-5-7 15,-1 2-1-15,-5 3 1 16,-1-5 1-16,1 0-4 15,-1-3 1-15,-5 3 2 16,0 5 1-16,-4 0-1 16,1 5-2-16,-3-5-2 15,-1 0 1-15,-2-5 1 0,3 2 2 16,2-2-1-16,1 5 2 0,-1-6-4 16,4 6 0-16,-6-2 1 15,-1-4 2-15,1 6-1 16,-3 0 2-16,-1-5-2 15,-2 5 2-15,-3 0-42 32,2-3-18-32,-2-2-48 15</inkml:trace>
  <inkml:trace contextRef="#ctx0" brushRef="#br0" timeOffset="8">1181 9242 120 0,'-18'-8'46'0,"18"3"-24"0,-9-1-8 0,6 4 15 16,-3 2 1-16,0 0 2 15,-9 2-11-15,0 6-5 0,-3 3-9 16,-6 2-7-16,1 6-1 0,-1 10 1 0,6 3 2 16,3-1-3-16,6 1 0 15,3-3 1-15,12-2 2 16,3-6-1-16,0-5-1 15,6-6 5-15,3-2 1 16,0-8 0-16,2-3 1 31,-5-4-2-31,0-4 2 0,-3-2-4 16,0-6 0-16,-3-2-1 16,0 3 1-16,-9-4 0 0,3 6 1 15,-3 1 0-15,0 4 0 16,0 3-2-16,0 3-2 15,0 5-2-15,3 5-1 16,0 6-1-16,0 2 0 0,6 3 5 16,-6 0 1-16,3 0 0 15,6-1-2-15,-3-1 1 32,-4-4-1-32,4 1-29 0,0-6-10 15,3-2-54 1</inkml:trace>
  <inkml:trace contextRef="#ctx0" brushRef="#br0" timeOffset="9">1303 9284 96 0,'-6'3'35'0,"9"2"-18"0,-3 3-5 16,3-3 16-16,0 3 6 0,3 11 6 16,-6-1-12-16,3 1-7 15,-1-1-12-15,4 1-2 0,-3-1 3 16,3-2-4 0,-6-2-1-16,3-4 0 15,-3-2-1-15,0 0 6 16,0-3 6-16,-3-5 1 15,3-2 1-15,-6-4-5 16,3-2-3-16,0 1-3 16,0-4 0-16,3-2-6 15,3-6-1-15,3 1 0 0,3-4 0 16,0 1 0-16,3 3 0 16,-3 2-3-16,0 5 0 15,3 3-14-15,3 3-4 16,0 2-20-16,3 1-7 15</inkml:trace>
  <inkml:trace contextRef="#ctx0" brushRef="#br0" timeOffset="10">1544 9311 108 0,'0'0'44'0,"0"2"-24"0,0 12-13 0,3-9 32 16,0 13-4-16,-3 1-13 15,6-1-6-15,-6 1-10 16,0-3 0-16,0-3 1 0,0 0 3 16,0-2 4-16,3-3-6 15,-3-3 0-15,0-5 13 0,0 0 6 16,-3-3-9-16,3-2-5 15,0-3-6-15,0-5 0 16,0-6-4-16,3 4-2 16,3-4-3-16,0 1 1 15,-1 4 1-15,4 1 2 16,3 3-3 0,0 2-2-16,3 2 2 15,0 4 0-15,-3 2-2 16,3 0 2-16,-6 0-34 15,6 0-17-15,2 0-57 16</inkml:trace>
  <inkml:trace contextRef="#ctx0" brushRef="#br0" timeOffset="11">1904 9305 200 0,'-21'-5'77'0,"9"0"-42"0,3 2-41 15,6 1 12-15,-3-1 0 16,-3 0 4-16,3 6-1 0,-8 0 2 16,-1 4-6-16,0 4-5 0,3 10-1 15,0 0 1-15,0 3 0 16,3-3-3-16,6-2 2 16,3-1 1-16,0-2 2 15,6-2-1-15,0-7-1 16,3-4 1-1,0-3-1-15,3-5-5 16,0-3 1-16,-3 0-7 16,0-3-1-16,-3-12 5 15,-1 1 3-15,-2 4 3 16,3 5 1-16,-6 2 2 16,3 3 3-16,0 3 4 15,0 2-4-15,3 11-1 0,0 5 0 16,3 1 2-16,6-1-1 15,-3 0 0-15,3 0-3 16,-6-2-2-16,0-1-2 16,3-2 1-16,-3 0-50 15,2-5-23-15,-2-3-9 32</inkml:trace>
  <inkml:trace contextRef="#ctx0" brushRef="#br0" timeOffset="12">1996 9292 184 0,'-3'5'71'0,"6"3"-38"0,3-2-34 0,3-1 12 0,-6 3 10 16,6 5 6-16,0 3-9 16,0-3-5-16,3 0-8 15,-3 1-4-15,0-1 2 0,-1-2-2 0,4-1-27 16,-3-2-10-1,3-3-50 1,-3-2-34-16,0-6 50 0</inkml:trace>
  <inkml:trace contextRef="#ctx0" brushRef="#br0" timeOffset="13">2193 9290 148 0,'-9'5'57'0,"9"3"-30"0,-3 8-16 0,3 2 18 16,-6 1 5-16,3 7 4 16,-6 6-9-16,-3 2-3 15,3 14-15-15,-3 0-2 0,3-6-2 16,-6-5-3-16,6-3-3 0,3-5-5 16,-3-7 0-16,6-4-36 15,3-5-13-15,6-5-52 16</inkml:trace>
  <inkml:trace contextRef="#ctx0" brushRef="#br0" timeOffset="14">2458 9316 132 0,'2'-13'49'0,"4"13"-26"0,-6 0 4 16,0-3 21-16,0 3-3 15,0 3-2-15,0-1-9 0,-6 4-1 16,1-4-19-16,-4-2 1 0,-3 8-1 16,-3 0-5-16,6 3-3 15,6-3-3-15,0 2-3 16,0 1-4-16,3-1 0 15,3 1 0-15,3 2 2 16,3 1 1-16,-3-1 3 0,0 0-1 16,-6 0-1-16,-3-2 3 15,-3 2 2-15,-6-2 0 16,-3-3 0-16,-6-3-6 0,3-3 1 16,0-2-27-16,1 0-11 15,2-2-25-15,3-1-11 31</inkml:trace>
  <inkml:trace contextRef="#ctx0" brushRef="#br0" timeOffset="15">2984 9379 160 0,'-20'3'60'0,"17"-3"-32"0,-3 11-15 0,3-6 17 0,0 0-13 16,0 3-2-16,0 0-3 16,3 5 0-16,0 3-6 15,3 3-4-15,3 2 1 0,0-3 2 16,8-2 4-16,1 6 0 15,3-9 0-15,0-8-1 16,-3-2 2-16,0-6 8 0,0-2 6 16,0-8-11-16,-9-1-2 15,-6-2-5-15,-3 1 1 16,-3-4-6-16,-6-2-1 16,-6 5-2-16,3-3 0 15,3 4-18-15,-3 1-7 16,6 1-43-1,3 5-20-15,3 3-11 16</inkml:trace>
  <inkml:trace contextRef="#ctx0" brushRef="#br0" timeOffset="16">3359 9102 192 0,'-3'-21'71'0,"3"13"-38"0,-8-6-10 16,5 9 24-16,-3 0-11 16,-3 2-1-16,-3 3-22 15,-3 5-8-15,0 9-4 16,3 9-6-16,0 20-1 16,3-1 3-16,3 8 3 15,3-5 1-15,6-2 2 16,0-1-4-16,0-5 0 15,0-3 3-15,-3-4 1 16,0-7-30-16,0-4-14 16,-6-6-72-1,-3-2-34-15,-3-6 74 0</inkml:trace>
  <inkml:trace contextRef="#ctx0" brushRef="#br0" timeOffset="17">3095 9387 244 0,'29'-18'90'0,"-5"5"-48"0,15 2-40 0,-15 8 19 0,5 1 0 16,4-1 2-16,0-2-17 15,0 0-5-15,2-3-125 16,-2-3-54-16</inkml:trace>
  <inkml:trace contextRef="#ctx0" brushRef="#br0" timeOffset="18">3767 9337 92 0,'6'3'35'0,"-3"2"-18"0,0 16-2 0,0-8 15 0,3 6-3 16,-3 5 1-16,0 5-6 15,0 5-2-15,0 9-11 16,-3-1 1-16,0-2 1 0,0-6-4 16,0-5-2-16,0-5 0 15,0-5 1-15,0-4-1 16,0-1 0-16,-3-4-3 15,3-2 1-15,0-5 2 16,0-3 2-16,-3-3-3 16,0-5-3-16,0-5 0 0,3-3-1 15,0-5 0-15,0-8 0 16,0-3 0-16,0-2 0 16,3-1-3-16,3-4 2 0,0-1 1 15,3 6 2-15,3-1 1 16,0 6 3-16,6 5-3 15,5 8 0-15,-5 6-1 0,0 7-2 16,0 11 7-16,0 5 3 16,-3 3 6-16,-6 0 2 15,-3 3-5-15,-6-1 0 16,-3 3-6-16,0-2 1 16,-15-1-10-16,3-5 0 31,-3-2-20-31,0-3-8 0,0-3-15 15,0-2-7-15,4-3-8 16,2-3-46 0,6-2 16-16</inkml:trace>
  <inkml:trace contextRef="#ctx0" brushRef="#br0" timeOffset="19">4095 9313 156 0,'-12'6'60'0,"9"-1"-32"0,-3 3-31 15,3 2 11-15,-3 6 13 16,0 0 9-16,0 0 0 0,3 3 0 16,0 2-17-16,3 0-6 0,6-3-2 15,3 1-1-15,3-3 2 16,3-6 6-16,3-2 2 15,2-5-3-15,1-8 1 16,0-6-3-16,-3-2 0 16,-3 0-3-16,-6-6-1 0,-6 1-1 15,-6-4 0-15,-6 4-5 16,-9-3 1-16,0 5 0 16,0 3 0-16,0 2-14 15,0 6-5-15,4 2-30 16,2 3-11-16,3 0-48 15</inkml:trace>
  <inkml:trace contextRef="#ctx0" brushRef="#br0" timeOffset="20">4291 9321 192 0,'3'8'71'0,"0"0"-38"0,-6 32-23 0,6-27 17 16,-3 0 2-16,0 3 5 15,3 0-17-15,0 0-7 16,0-3-6-16,0 0-23 0,-3-2-10 16,3-3-51-16,-3-3-54 15,0-5 39-15</inkml:trace>
  <inkml:trace contextRef="#ctx0" brushRef="#br0" timeOffset="21">4425 9316 200 0,'-3'5'77'0,"3"1"-42"0,6 17-45 15,-3-15 11-15,0 6 6 16,-3 1 4-16,0-1 13 15,0-1 5-15,0-3-15 16,0 1-6-16,0-3-3 0,0-3-6 16,0 1 1-16,0-6-13 0,0 0-5 15,3-6-3-15,3-7-1 16,3-5 0-16,3-1 0 16,0 6 13-16,0 0 5 15,-1 5 16-15,1 2 7 16,0 12 6-16,0 7 2 15,-3 0-8 1,-3 3-4-16,0 2-8 16,-3 1-3-16,0-3-2 15,0-3 1-15,-3-2-26 16,0-3-10-16,0-3-47 16,0-5-45-1,0 0 43-15</inkml:trace>
  <inkml:trace contextRef="#ctx0" brushRef="#br0" timeOffset="22">4684 9028 152 0,'6'-11'57'0,"-6"8"-30"0,6 3-32 16,-3 3 10-16,0 5 17 0,3 5 10 15,-3 14-1-15,0 12 2 16,0 1-19-16,-3 2 5 0,0 9 4 15,-3-6-12-15,0 0-4 16,0-3-4-16,0-5-3 16,0-5-26-16,0-6-12 31,0-5-43-31,0-5-49 16,0-5 40-16</inkml:trace>
  <inkml:trace contextRef="#ctx0" brushRef="#br0" timeOffset="23">4544 9245 212 0,'0'-3'82'0,"9"0"-44"15,3 1-38-15,0-1 16 16,6 3-5-16,3-3 1 0,2 1-9 15,4-1-1 1,-3 3-2-16,6 0-29 0,2 3-13 16,-2-1-53-1</inkml:trace>
  <inkml:trace contextRef="#ctx0" brushRef="#br0" timeOffset="24">4886 9316 196 0,'-3'11'74'0,"6"-3"-40"0,3 15-29 15,0-17 17-15,0 4-1 16,3-2 4-16,3 0 0 16,0-3 0-16,3-7-14 15,0-1-4-15,0 0-1 0,-3-7-1 0,5 2 0 16,-2-3-6-16,-3 1-1 16,-9-1-2-16,-3-2 3 0,-6 2-5 15,-3 1 2-15,-3 2-5 16,-2 3-1-16,-7 2 0 15,3 3 1-15,0 5 3 16,-3 6 4-16,3 7 3 16,-3 3 2-16,4 1 7 31,8-1 4-31,6 0-7 0,6 0-2 16,3 0-5-1,3-2-1-15,5-3 1 16,4-3 2-16,0-3-36 0,3-4-15 0,-3-6-48 15,6-6-34 1,2 1 56-16</inkml:trace>
  <inkml:trace contextRef="#ctx0" brushRef="#br0" timeOffset="25">5130 9364 160 0,'-3'15'60'0,"1"-28"-32"0,4 24-35 16,1-1 10-16,3 1 17 15,-3 0 8 1,0-1 0-16,3 3-2 0,-3 1-14 16,0-4-1-16,0-2 0 0,0 0-4 15,-3-3 1-15,0-5-1 16,0 0 1-16,0 0 0 16,0-2 2-16,-3-4-3 15,3-1-2-15,0-1-7 16,0-6-1-16,0 4 1 0,3-6 1 15,0 0 1-15,3 0 0 16,3 3 0-16,0 0 0 16,0 2-5-16,3 1 1 15,0-1 2-15,3 3 1 16,-3 3-4-16,2 2-1 16,1 3-37-16,0-3-14 0,-3 1-44 15</inkml:trace>
  <inkml:trace contextRef="#ctx0" brushRef="#br0" timeOffset="26">5506 9284 220 0,'-15'0'85'0,"15"-2"-46"0,-6 2-30 15,3 2 19-15,0-2-3 16,-6 6 2-1,0-4-15-15,-3 3-5 16,3 1-4-16,3 2-7 0,0-3 0 0,6 3-3 0,6 3 2 16,0 4 3-16,3 1 3 15,0 0 0-15,0 0-1 16,-3 0 12-16,-3 0 6 16,-3-3 0-16,-6 0 1 15,-3-2-8-15,0-1-4 16,-3-2-31-16,-3-5-13 15,3-3-62 1,6-3-63 0</inkml:trace>
  <inkml:trace contextRef="#ctx0" brushRef="#br0" timeOffset="27">4249 9099 300 0,'-6'0'112'0,"9"0"-60"0,0 0-83 16,-3 0 10-16,0 0-47 0,6 0-14 16,0-3-12-16,0-5-3 15</inkml:trace>
  <inkml:trace contextRef="#ctx0" brushRef="#br0" timeOffset="28">1809 9880 140 0,'0'-6'52'0,"0"6"-28"0,0 3-13 16,0-3 15-16,0 5 1 16,3 8 1-16,3 9-2 15,-6 9 1-15,3 12-15 16,0 7 2-16,-1 6 0 0,1-6-7 15,0-3-2-15,3-2-3 16,-6-2 1-16,3-6-2 0,0-8-1 16,-3-5-6-16,0-6-4 15,-3-5-34-15,0-5-14 16,-3-8-41 0</inkml:trace>
  <inkml:trace contextRef="#ctx0" brushRef="#br0" timeOffset="29">1698 10155 212 0,'-2'0'82'0,"2"0"-44"0,5-6-42 0,1 6 15 16,3-2 3-16,6-1 3 31,6 0-6-31,3 1-4 0,12-1-4 16,2 1-5-16,1 2-1 0,-6 0-29 15,-1 2-14-15,-2 1-25 16,-3-1-37 0,-15-2 34-16</inkml:trace>
  <inkml:trace contextRef="#ctx0" brushRef="#br0" timeOffset="30">2032 10184 140 0,'-18'10'55'0,"15"4"-30"0,-15 12-12 15,15-13 19-15,-3 3-5 0,0 3 1 16,6 2-6-16,3 3-4 15,6-3-10-15,0-3 1 0,6-4 4 16,3-6 4-16,3-8 4 16,0-8-5-1,-1-6 1-15,1-4-8 0,-3-9-3 16,-6 4-1-16,-6-1 1 16,-9 0-3-16,-3 3 0 15,-9 2-8-15,0 3-2 16,-6 3-20-16,1 8-10 15,-1 5-52 1,6 3-57-16,6-3 41 0</inkml:trace>
  <inkml:trace contextRef="#ctx0" brushRef="#br0" timeOffset="31">2678 10163 124 0,'0'-6'49'0,"0"12"-26"0,0-9-1 16,0 0 20-16,-3 3-5 15,-3 3-2-15,-3-3-13 16,0 3-4-16,-3 2-10 15,0 3-3-15,3 0-1 0,0 0-7 16,3 0-2-16,3 5 2 0,6 0 1 16,6 3-1-16,3-3 2 15,3 0 1-15,3 1 2 16,-3-4 10-16,0 4 4 16,-3-4 8-16,-12 1 5 15,0-1-5-15,-9 1-2 16,-3-3-12-1,-3-3-4-15,0-2-11 16,-3-3-4-16,-3-3-13 16,0-2-4-16,1 0-21 0,5-1-8 15,9 1-55 1,0-6-24-16,3-10 68 16</inkml:trace>
  <inkml:trace contextRef="#ctx0" brushRef="#br0" timeOffset="32">2853 9948 176 0,'-6'0'68'0,"9"6"-36"0,0 7-40 0,0-3 12 16,-3 6 13-16,3 16 11 15,-3 0 1-15,3 2 1 31,-3 3-17-31,0 0-3 0,0 0-3 16,0-2-3-16,3-4-1 0,3 1-1 0,-6-5-2 31,0-6-37-31,0-5-17 0,0-3-50 16</inkml:trace>
  <inkml:trace contextRef="#ctx0" brushRef="#br0" timeOffset="33">2714 10221 168 0,'-6'-3'66'0,"12"1"-36"0,2-1-33 16,-2 0 11-16,3 1 5 16,12-1 6-16,3-2-6 15,3 2 0-15,0-2-7 16,-1 2-4-16,-2 3-1 15,-3-3-147 1,12 1 43 0</inkml:trace>
  <inkml:trace contextRef="#ctx0" brushRef="#br0" timeOffset="34">3038 10210 112 0,'3'6'44'0,"0"2"-24"0,0 15 1 0,0-7 19 15,-3-3-1-15,0 3-1 16,0 0-13 0,0-3-5-16,0 1-11 15,0-4-2-15,0 1 0 0,0-3-3 16,0-3-1-16,0-2-1 15,0-3 1-15,0-3 7 16,0-2 5-16,0-3-5 16,0-3-3-16,3-5-4 15,0-2-3-15,3-1-2 0,6 3 1 0,-3 3 1 16,3 3 0-16,2-1-3 16,1 3 0-16,0 3-1 15,0 2 0-15,0 1-24 16,-3 2-9-16,-3 0-151 31,12-3 94-31</inkml:trace>
  <inkml:trace contextRef="#ctx0" brushRef="#br0" timeOffset="35">3306 10239 220 0,'-9'16'82'0,"9"-13"-44"0,3 2-47 0,0 3 14 31,0 0 4-31,0 0 3 0,-3 3-1 16,0-1-1-16,0 1-6 16,0-1-5-16,0 1-2 0,0-3-40 15,0 0-19-15,0-3-30 16</inkml:trace>
  <inkml:trace contextRef="#ctx0" brushRef="#br0" timeOffset="36">3294 10152 240 0,'-9'-5'90'0,"0"7"-48"0,18-2-56 0,-3-2 14 16,0 2-20 0,0-3-2-16,0 0-37 15,0 3-16-15,3 0 6 16,3 0 3-16</inkml:trace>
  <inkml:trace contextRef="#ctx0" brushRef="#br0" timeOffset="37">3419 10239 192 0,'-3'27'71'0,"6"-25"-38"0,-3 20-32 0,0-14 16 0,3 2-7 16,-3 1 0 0,0-3-2-16,0 0 2 15,0-3-5-15,0 0-3 0,0-5-1 16,0 0 3-16,0-2 5 15,3-4-3-15,0-2-1 16,0-2-5-16,6-6-2 0,3-3 3 0,3 3 1 16,-1 3 0-16,4 3 1 15,3 4 9-15,0 4 7 16,-3 7-1-16,0 6-1 16,-3-1-5-16,-4 1 0 15,1-1-5-15,-3 1-2 16,-3 0-9-1,0-1-3-15,0 1-31 16,3-3-13-16,-6-3-18 16,9-2-5-16,6-3-13 15</inkml:trace>
  <inkml:trace contextRef="#ctx0" brushRef="#br0" timeOffset="38">3922 10139 208 0,'-9'-5'77'0,"-6"-1"-42"0,0 9-32 16,12 0 15-16,-6 2-5 16,-8 3 0-16,2 2-5 15,-3 4 0-15,3 1-5 16,-3 9 5-16,3-3 4 16,3-2-2-16,9-3 2 15,3 0-5-15,6-3-2 16,3-2 4-16,0-4 4 15,0-4-3-15,3-3 2 16,3-3-5-16,-3-4-2 16,0-7-5-16,-3 4 0 15,-3-1 2-15,2 1 1 0,-2-1-1 16,-3 3-2-16,0 0-10 16,0 5-6-16,6 3-1 15,-3 14 2-15,6 4 7 16,0 3 4-1,0 6 1-15,0 2-1 0,0 8 11 16,0 3 8-16,-3-3 5 0,-3-3 5 0,-6-5-7 16,-3-2 0-16,-6-4-9 15,-9-4-1-15,-3-3-11 16,0-6-5-16,-3-2-16 16,0-5-5-16,-8-6-29 15,-1-2-13-15,6-8-44 31</inkml:trace>
  <inkml:trace contextRef="#ctx0" brushRef="#br0" timeOffset="39">4327 10091 228 0,'-3'-8'88'0,"6"14"-48"0,-12-4-31 16,3 1 22-16,-6 2-6 15,-6 0 3-15,-3 6-10 0,0 2-3 32,1-2-8-32,5-1-7 0,6 4-3 0,6-1-1 15,9 11 0-15,3 0 0 16,3-1 3-16,3 1 0 15,-4 0 3-15,-2-3 10 16,-3 0 4-16,-9-2-1 16,-3-1 1-16,-11-2-7 15,-10-3-3-15,-9-2-63 0,0-6-28 16,7-5-51 0</inkml:trace>
  <inkml:trace contextRef="#ctx0" brushRef="#br0" timeOffset="40">2023 9102 76 0,'0'-3'30'0,"0"3"-16"0,0 0-14 15,0 0 5-15,0 0 14 0,-3 0 10 16,3 0 7-16,-6-3 3 16,3-2-4-16,-6 2-1 15,3 1-6-15,0-1 0 16,-6-2-16-16,-3 0 4 0,-5-3 4 16,2 0-2-16,3-3 1 15,-6 1-6-15,0-4 0 0,0 1-6 16,0-11-2-16,4 0-2 15,-4-2 0-15,6-3 0 16,0-6 1-16,3-4 0 16,6-4 2-16,3-2-5 0,12 1-3 15,3-7 3-15,3-2 1 32,9 3 2-32,8-6 0 15,7 4-5-15,3 4-1 0,0 8 1 16,-4 6 0-16,-2 7-2 15,0 6 2-15,-7 5-4 16,-5 3-1-16,3 3-19 16,-6 2-9-16,-6 2-26 15,0 1-12-15,-3 0-35 16</inkml:trace>
  <inkml:trace contextRef="#ctx0" brushRef="#br0" timeOffset="41">2112 8099 188 0,'-15'-5'71'0,"15"5"-38"0,15 0-36 16,-12 0 11-16,6-3 5 0,3-2 6 15,9-1-10-15,6-2-2 0,2 3-5 16,4 0-2-16,0 5 3 16,3 3-4-16,-7 2-2 0,-8 3 4 15,-9 5 3-15,-3 5 3 16,0 4 1-16,-9-1-4 16,0 0-1-16,-9-2-3 15,9-1-3-15,-6-2-53 0,9 5-23 16,0-5-6-1</inkml:trace>
  <inkml:trace contextRef="#ctx0" brushRef="#br0" timeOffset="42">1931 10591 168 0,'-6'-5'66'0,"-9"8"-36"0,3-3-20 0,3 2 17 0,-3 4 2 16,-6 2 2-16,-3 5-5 16,-8 8-2-16,2 5-13 15,-3 6 0-15,-6 5 2 0,1 5-5 16,-1 17-2-16,0 4 3 15,-2 6 2-15,2 0-2 0,6 5 2 16,3 8-4-16,6-3 1 16,9-2-7-16,4-8-1 15,14-8 0-15,2-3 2 32,10-3-1-32,6-7-1 0,18-8 1 15,-9-1 1-15,5-2-8 16,1-5-1-16,3-8-23 15,2-5-8-15,4-6-57 16,-3-3-61 0,-7-12 46-16</inkml:trace>
  <inkml:trace contextRef="#ctx0" brushRef="#br0" timeOffset="43">1949 11671 152 0,'-9'-6'57'0,"9"12"-30"0,-6-4-32 0,6-2 10 15,0 6 10-15,0 2 7 0,6 5-4 16,-3 3 0-16,6 2-11 16,-1 6-2-16,4 3 1 0,0-1-1 15,0-2 0 1,-3 0 3-16,0-6 3 16,-3-2 9-16,-6 0 5 0,-6-3 0 0,-6-2 2 31,-9 2-13-31,-6-2-5 15,-2-1-6-15,-1-2-3 16,3 0-21-16,3 0-9 16,6 5-73-1,10-2-55-15,2-11 61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4T23:57:13.2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13114 1519 132 0,'0'0'52'0,"0"0"-28"0,3 0-11 16,-3 0 19-16,0 0-1 16,3 2 4-16,0 4-8 15,-3 2-2-15,0 7-14 16,0 12-4-16,0-6-3 0,0-2 4 16,0 2 3-16,-3 0-9 15,3-3-2-15,0 1-4 16,0-11 0-16,0 3-22 15,0-4-10-15,0-1-17 16,0-6-4-16,0 0-23 16</inkml:trace>
  <inkml:trace contextRef="#ctx0" brushRef="#br0" timeOffset="1">13131 1408 176 0,'-3'0'66'0,"6"-14"-36"0,-3 4-15 0,0 10 36 16,0 5-11-16,0 0-18 16,0-2-11-16,0 2-7 15,0 1-6-15,0-4 1 0,0-2-10 16,0 0-5-16,3 6-28 16,0-6-9-16</inkml:trace>
  <inkml:trace contextRef="#ctx0" brushRef="#br0" timeOffset="2">13206 1482 68 0,'0'0'27'0,"0"0"-14"0,3 0 2 0,-3 0 15 16,0 0-3-16,0 0 1 16,0 5-2-16,0 0 1 15,0 3-2-15,0-3 0 16,0 9-14-16,3-1 4 0,0 13 16 15,-3 1-6-15,3-1-13 16,0-7-4-16,-3-1-13 16,0-4-2-16,0-1 8 15,0-5 6-15,0 0-1 16,0-3 2-16,0-5-7 16,0 0-1-16,-3 0-2 15,0-8-2-15,3 3 0 16,0-16 0-1,3 2 0-15,6-5-4 16,6 3 0-16,2 0 2 16,-2 2 1-16,0 6 0 15,3 0 1-15,-6 5-2 16,0 5 1-16,-3 6 5 16,0 5 4-16,-3 8 3 15,0 8 3-15,0-3-3 0,-3 3 1 16,0-3-7-16,0-3-1 15,-3 1-2-15,3-6-2 16,-3-5-17-16,0 0-9 16,0-3-15-16,0-5-5 15,5 0-13 1,-2-8-23-16,0-10 32 16</inkml:trace>
  <inkml:trace contextRef="#ctx0" brushRef="#br0" timeOffset="3">13480 1283 168 0,'-3'-5'66'0,"3"5"-36"16,0 0-31-16,0 5 15 0,0-2 3 16,0 7 4-16,0 12-2 15,0 1 1-15,0 4-11 16,0 7 1-16,0-2 3 0,6 2-7 15,0 11-3-15,-6-10-5 16,6-3-1-16,-6-9-16 16,6-1-7-16,-3-4-27 15,-6-5-59 1</inkml:trace>
  <inkml:trace contextRef="#ctx0" brushRef="#br0" timeOffset="4">13387 1468 260 0,'-8'0'96'0,"11"0"-52"0,2 0-40 0,1 0 19 16,3 0 2-16,6 0 7 15,3 0-17-15,3-2-8 16,0-1-5-16,0 1-24 0,-1 2-8 15,1-6-49-15,0 1-19 16,-3-6-4-16</inkml:trace>
  <inkml:trace contextRef="#ctx0" brushRef="#br0" timeOffset="5">13855 1466 96 0,'0'0'38'0,"0"2"-20"0,0 4-1 0,3-1 14 16,0 8-3-16,-3-5-2 15,0 5-8-15,3 6-1 16,0 7-10-16,-3-4-2 0,0 1 1 15,0-7-3-15,3 3 0 16,-3-1-1-16,0-10-2 16,0 3 1-16,0-3 1 0,0-3 1 15,0-5 1-15,-3 0-2 16,3 0-2-16,0 0 1 16,0-5-1-16,0-1 0 15,-3-7 0-15,3 0 2 16,0-3 1-16,0 0-1 15,0 0-2-15,3 3-4 16,3-5 0-16,0 4 2 16,-3 1 1-16,3 0 1 15,2 2 2-15,1 3-3 16,-3 3-2-16,0 2 4 16,3 6 1-16,0 2 4 15,0 3 3-15,-3 3 7 16,0 5 2-16,-3 0-5 0,0 5 0 15,-3-3-6-15,0-2-2 16,0-3-2-16,0-2-3 16,0-6 3-16,0 3 0 15,-3-8 1 1,0-10-2-16,6-4 1 16,0 1-4-16,0-3 0 15,0 3-1-15,0-5-2 16,3 4 3-16,0 1 0 15,0 0 1-15,3 0 0 16,0 7-3-16,0-2 2 16,2 8-1-16,1 0 0 0,-3 8 2 15,0 3 2 1,0 2 3-16,-3 8 2 16,0 1-3-16,0-4-1 0,-3 1-1 15,0-6-2-15,0 0 3 16,-3-5 2-16,3 0-26 15,0-3-13-15,-3-5-30 16,6-8-12-16,9-10-12 16</inkml:trace>
  <inkml:trace contextRef="#ctx0" brushRef="#br0" timeOffset="6">14295 1468 176 0,'-9'-5'68'0,"6"3"-36"0,0 2-31 0,0 0 16 16,0 0-2 0,-2 0 0-16,-1 0-3 0,-3 5 0 15,-6 3-7-15,3 5-3 0,-3 0 1 16,3 0 2-16,3 11 4 16,0 3-4-16,9-1-3 15,0-5-1-15,9-10-1 16,0 2-3-16,0-5 2 15,3-3 1-15,0-5 0 16,0-5 0-16,0-8 2 16,-3-6-1-16,-1 6-1 15,-2-5 1-15,-3 2 1 16,0 0-1-16,-3 3 2 0,0 2 0 16,0 6 3-16,0-1-1 15,0 1 0-15,0 5-1 16,0 5 0-16,3 3 4 15,0 3 5-15,0 2-5 16,0 0 0-16,0 1-4 16,3 4-1-16,0-5-1 15,0 1-2-15,0-6-15 16,0-1-5-16,-3-1-23 16,3-14-89-1</inkml:trace>
  <inkml:trace contextRef="#ctx0" brushRef="#br0" timeOffset="7">14417 1479 164 0,'0'0'63'0,"0"0"-34"0,0 3-19 0,0-3 20 15,0 10-5-15,0-2 3 16,3 0-12-16,-3 5-2 15,3 6-8-15,-3 5-4 0,3-3 1 16,0-3-4-16,-3-4 0 16,0-1-17-16,0-5-5 15,3 0-42 1,-3-8-55-16</inkml:trace>
  <inkml:trace contextRef="#ctx0" brushRef="#br0" timeOffset="8">14370 1331 228 0,'-15'0'88'0,"15"-5"-48"0,3 10-47 16,-3-5 14-16,0 0-10 15,6 0 0-15,0 0-18 0,0 8-7 16,3-8-62-16,0 0-27 16</inkml:trace>
  <inkml:trace contextRef="#ctx0" brushRef="#br0" timeOffset="9">14471 1447 156 0,'-3'16'60'0,"6"0"-32"0,0 5-31 0,0-13 13 16,0 3 6-16,-3 2 5 16,0-5-3-16,0 2 0 15,0 6-8-15,0-5-4 16,3 2-1-16,-3-5-1 16,0-3 0-16,0-5 2 15,0 0-3-15,0-10-2 16,0 2 2-16,0 0-4 15,3-5 0-15,3 2-1 16,0-2-2-16,0 0 3 16,3-1 0-16,0 1 1 15,-1 0 0-15,1 5 0 16,3-3 2-16,-3 6-3 16,0 5 0-16,6 5 1 15,-3 6 2-15,-3 2 5 16,6 3 6-16,-9 0 4 15,0 5 2-15,3-2-10 0,-3 2-5 16,-1-8-3 0,1 0-1-16,0-2-20 0,0-3-7 15,-3-13-39-15,6-3-17 16,0-11-4 0</inkml:trace>
  <inkml:trace contextRef="#ctx0" brushRef="#br0" timeOffset="10">15022 1037 192 0,'-6'-8'74'0,"3"8"-40"0,-3 0-20 15,3 3 20-15,-3 2-11 16,-6 3-3-16,0 3-5 0,-3 7-2 16,-3 3-7-16,-3 11 0 0,-2 8 4 15,-1 5 3 1,0 2 2-16,3 12-6 0,6-6-3 16,6 10-3-16,6-2-3 15,12-8-2-15,6-3-1 16,3-13-1-16,9-2 0 15,0-14-19-15,-1-3-10 16,1-7-27-16,0-3-10 16,3-8-27-1</inkml:trace>
  <inkml:trace contextRef="#ctx0" brushRef="#br0" timeOffset="11">15078 1423 160 0,'-3'0'63'0,"3"6"-34"0,-9-1-19 0,9 0 20 16,0 6 6-16,-3 2 8 16,3 3-13-16,0 0-6 15,0 2-14-15,0-7-10 0,0 2-1 16,6-2 0-16,-3-1 0 16,0-2-9-16,0 3-4 15,-3-3-15-15,0-3-8 16,-6-10-57-16,6-3-1 15</inkml:trace>
  <inkml:trace contextRef="#ctx0" brushRef="#br0" timeOffset="12">15010 1331 228 0,'-6'-8'85'0,"9"8"-46"0,0 0-48 16,-3 0 12-16,0 0-4 16,0 0 0-16,0 0-6 15,0 0-3-15,6 0-43 16,-3 8-17-16,0-8-5 0,3 5 1 16</inkml:trace>
  <inkml:trace contextRef="#ctx0" brushRef="#br0" timeOffset="13">15135 1423 160 0,'6'16'60'0,"-3"-2"-32"0,0 7-22 0,0-13 17 16,0 2-5-16,-3-2 1 15,3 5-8-15,-3-5-4 16,3 3-4-16,-3-6 0 0,0 3 0 15,0-8 5-15,0 0 5 0,0 0-7 16,0 0-3-16,0-10-7 16,0-1-2-16,2 0 0 15,1-2 4-15,0 5 1 16,3-5 1-16,0 2 0 16,0 4 0-16,3-1-3 15,-3 2 2-15,0 6-1 16,0 3 0-16,0 2 8 15,0 6 4-15,0 2-3 16,-3 3 1-16,0 2-1 16,-3 1 1-16,3-6-4 15,-3 0-3-15,3 1-7 16,-3-9-26-16,0-5-11 16,3-5-55-1</inkml:trace>
  <inkml:trace contextRef="#ctx0" brushRef="#br0" timeOffset="14">15346 1228 208 0,'-6'0'79'0,"6"5"-42"0,3-5-45 0,-3 0 12 15,3 5 7-15,-3 1 5 16,0 9 3-16,0 12 1 0,0 5-11 15,0-1-1-15,0 1 2 0,0 3-4 16,0-4-1-16,0-4-2 16,0-1-3-16,0-2-21 15,0-3-11-15,3-18-138 32,-3-3 56-32</inkml:trace>
  <inkml:trace contextRef="#ctx0" brushRef="#br0" timeOffset="15">15221 1363 240 0,'-6'0'90'0,"12"-11"-48"0,3 16-47 16,-3-5 17-16,6-2 6 0,6 2 8 15,3-6-9-15,-1 6-4 16,4-5-8-16,0 0-13 0,0 2-2 15,-3-7-114 1</inkml:trace>
  <inkml:trace contextRef="#ctx0" brushRef="#br0" timeOffset="16">15793 1416 124 0,'-6'-8'49'0,"6"8"-26"0,-15-14-5 0,9 14 18 15,-6 3-9-15,0 2-1 0,0 1-13 16,0 7-3-16,0 0-6 16,0 8 2-16,0 3 3 0,3 2-1 15,4 4 3-15,5-4-6 16,2-7-1-16,4-1 0 16,0-13 0-16,3-5-2 15,3-10 1-15,3 2 0 16,0-5 1-16,-3-6-5 15,-3 1-1-15,-3 2 3 16,-6-3 1-16,0 1 4 16,-3 4 3-16,3 7 0 15,-3-4 2-15,3 8 0 16,0 3 1-16,0 3-2 0,0 10-1 16,0 3-3-1,6 0 1-15,0 2-2 16,0 4 0-16,0 4-6 0,0-2-1 15,0-11-19-15,-1 0-9 16,4-2-35-16,-3-14-14 16,3 1-22-1</inkml:trace>
  <inkml:trace contextRef="#ctx0" brushRef="#br0" timeOffset="17">15843 1423 204 0,'-9'0'77'0,"12"0"-42"0,-3 6-45 0,0-1 11 0,0-2 14 16,0 7 12-16,0 4 0 15,3 4 1-15,0-5-15 16,0 3-6-16,0-3 0 0,0-2-4 16,0 2-2-16,0-8 2 15,0 3 0-15,-3-8 3 16,0 0 3-16,0 0-4 15,-3-5-1-15,0-3-2 16,3-5 1-16,0-6-2 16,3 6-1-16,0-5-2 15,3 4 1-15,0 7 3 16,0-4 1-16,3 3-6 16,0 3 0-16,3 2-4 0,-3 3 2 15,-1 0-41 1,7 0-19-16,6 0-47 15</inkml:trace>
  <inkml:trace contextRef="#ctx0" brushRef="#br0" timeOffset="18">16096 1408 208 0,'-6'-6'77'0,"6"6"-42"0,-6-5-34 0,3 5 14 15,0 0-2-15,0 5 3 16,-6 1-9-16,-3 2-4 16,-5 10-2-16,2 1-1 0,3 2 0 15,0 0 2-15,6-3 3 0,3 4-7 16,6-7 0-16,6-1-2 16,3-6 2-16,3-8 3 15,-3 0 4-15,-1-11-2 16,1 0 0-16,-3-2 1 15,0-3 0-15,-3 0 0 16,-3 3 0-16,0-5-5 16,-3 5 1-16,0 2 2 15,0 0 1-15,0 6-4 16,0 5-1-16,0 0-2 16,0 13 3-16,3 1-5 15,3 7 2-15,0 5 11 16,0 11 4-16,0 3 7 0,-3-8 3 15,-3-3 2-15,-3 0 3 16,-3-8-3-16,-3 3-2 16,-3-3-11-16,-15-5-4 15,1-11-11-15,-1 0-4 16,0-10-24-16,3-3-9 16,3-5-9-16,3 2-4 15,7-2-46 1,8-8-31-16,3-5 58 15</inkml:trace>
  <inkml:trace contextRef="#ctx0" brushRef="#br0" timeOffset="19">16296 1384 140 0,'6'-16'55'0,"-4"13"-30"0,-2 1 4 16,0 2 42-1,-2 2-18-15,-4-2-15 16,-3 11-10-16,0-3-17 16,-12 2-2-16,3 6-2 0,3 3-3 15,3-1-1-15,3 1-1 0,3 2 1 16,12-8-2-16,3 6-1 15,3-6-2-15,0-5 1 16,6 0 1-16,0-6 0 16,0-2-33-16,-1-2-13 15,1-1-34 1,-3-5-57-16,-3 3 34 16</inkml:trace>
  <inkml:trace contextRef="#ctx0" brushRef="#br0" timeOffset="20">16510 1532 168 0,'6'3'66'0,"0"2"-36"0,0 5-9 15,-6 1 22-15,0 0 1 16,-3 2 1-16,-3 5-21 16,-6-4-9-16,-6 1-9 15,0 1-22-15,0-2-7 0,-5-1-60 16,8-5-64 0,0-3 36-16</inkml:trace>
  <inkml:trace contextRef="#ctx0" brushRef="#br0" timeOffset="21">16849 1326 160 0,'0'-8'60'0,"0"8"-32"0,-3 0-11 16,3 0 20-16,-3 0-4 15,-3 0 1-15,-3 0-11 16,-3 13-3-16,-2-3-12 15,-1 6-5-15,0 3-2 0,3-1-1 16,3-2 0-16,3 3-7 0,6-1 0 16,6 1 5-16,6-3 6 15,3-6-2-15,3-2-1 16,-1-3-5-16,10-10 0 16,-3 0-22-16,-3-3-8 15,-3 0-25-15,-3-8-10 16</inkml:trace>
  <inkml:trace contextRef="#ctx0" brushRef="#br0" timeOffset="22">16909 1127 120 0,'0'0'46'0,"0"13"-24"0,15 1-17 0,-12-1 13 0,0 0 12 15,0 6 8-15,0 7-9 16,-1 6-5-16,-2 2-13 16,0 6-1-16,0-8 3 0,0 2-7 15,-2-2-1-15,-1-11-3 16,6-3 1-16,-3-4 0 16,-3-9 1-1,6-5 0-15,-1-8-5 16,4-8-1-16,0 3-2 15,0-3 0-15,3-2 0 16,0 4 0-16,0 6 0 0,3 3 3 16,-3 5 0-16,0 0 3 15,0 8 1-15,0 5 3 16,-3 6 1-16,0-6 1 16,-3 6-4-16,0-6-3 15,0 0-5-15,0 0 0 16,0-8-36-16,3-2-13 15,5-6-44 1</inkml:trace>
  <inkml:trace contextRef="#ctx0" brushRef="#br0" timeOffset="23">17203 1381 192 0,'-11'-13'71'0,"8"13"-38"0,-6 0-34 0,6 8 12 15,-3-3 1-15,-3 3 3 0,0-3-4 16,0 9-1-16,-3-1-6 16,0 0-1-16,6 3 1 0,6 0-2 15,0 0 1-15,6-3-2 16,3-3 2-16,0-2-4 16,0-2 0-16,3-12 1 15,0-2 2-15,0-2-1 16,-3-3 2-16,-4-1-2 15,1 1 2-15,-6 5 2 16,0-5 4-16,0 8 5 16,0-3 3-16,0 3-9 15,0 5-4-15,0 0-6 0,0 7 1 16,0 7 1-16,3 2 0 16,3-1 0-16,0 4 0 15,6-6-5-15,-3-5-1 16,0 3-33-16,3-9-11 15,-3-2-57 1</inkml:trace>
  <inkml:trace contextRef="#ctx0" brushRef="#br0" timeOffset="24">17317 1365 144 0,'-6'6'55'0,"9"12"-30"0,0-5-18 15,-1-7 15-15,1 7 4 16,0 0 5-16,0 0-13 16,6 1-3-1,-3-1-9-15,0-5 0 0,-6 2-1 16,0-2-5-16,-3-3 11 16,0-5 5-16,0-5-8 15,0 0-2-15,0-3-2 16,0-5 2-16,3 0-3 15,0-9 0-15,3 6 3 16,6-5 3-16,0 8-4 16,3-5-1-16,3 10-4 0,0-6-1 15,-3 6-1-15,0 3 0 16,0 5-7-16,0-5-2 16,-4 5-36-16,1 0-16 15,3 0-39 1</inkml:trace>
  <inkml:trace contextRef="#ctx0" brushRef="#br0" timeOffset="25">17629 1109 192 0,'0'0'74'0,"0"5"-40"0,3 3-40 16,-3 16 49 0,0 2-8-16,0-5-11 15,0 6-4-15,0-6-12 16,0 3-5-16,3-3 0 0,0-3-7 15,0-4 1-15,6-9-120 16,0-10 12 0</inkml:trace>
  <inkml:trace contextRef="#ctx0" brushRef="#br0" timeOffset="26">17695 1162 232 0,'-6'0'88'0,"6"0"-48"0,0 5-51 0,0-5 15 16,-3 13-3 0,-3 6 9-16,-3-6 3 15,0 3-6-15,0 0-4 0,0-3-2 16,3 0-10-16,-6-5-44 16,0-3-13-16,6-5-24 15</inkml:trace>
  <inkml:trace contextRef="#ctx0" brushRef="#br0" timeOffset="27">17552 1114 228 0,'0'8'88'0,"12"5"-48"0,-6-2-47 16,2 5 25 0,1 2-2-16,3-5-8 15,3 1-2-15,0-1-4 16,3-5-2-16,-3 2 3 0,0-2-66 15,0-3-27-15</inkml:trace>
  <inkml:trace contextRef="#ctx0" brushRef="#br0" timeOffset="28">17980 1291 184 0,'-9'-5'68'0,"3"10"-36"0,-5-5-22 16,5 0 17-16,-3 13-9 15,0 1 0-15,-3-1-9 0,0 5-3 16,0-2-3 0,0 8-3-16,6 3 3 0,3-6 0 0,6 3 1 15,3-6-2 1,3-5-2-16,3-5 3 0,0-3 2 15,0-5-4-15,0-5-1 16,0-8-2-16,-4 0 0 16,4 0 0-16,-9-1 0 15,-3-4 4-15,0-1 1 16,0 3 3-16,-3 3 1 16,3 3 3-16,-3 2 4 15,0 8-10-15,3 0-5 16,0 8 3-16,0 2 0 15,3 3 2-15,3 1 0 0,0 1-5 16,3 1-1 0,0-2-2-16,-3-4 3 0,3 1-33 15,3-6-14-15,-3-5-62 16</inkml:trace>
  <inkml:trace contextRef="#ctx0" brushRef="#br0" timeOffset="29">18087 1349 160 0,'-6'14'60'0,"6"-12"-32"0,3 14-33 15,0-8 12-15,0-3 18 16,-3 9 13-16,3-6-8 0,-3 5-3 16,0 0-15-1,0 0-3-15,0 0-2 0,0-2 1 0,0-3 0 16,0-3 2-16,0-2 1 15,0-3-1-15,0-3-1 16,0-2-1-16,-3-3 2 16,0-5-5-16,3 0-3 15,0-1-1-15,0-2-1 16,3 1 0-16,3-4 0 16,0 6 0-16,3 0 2 15,0 2-1-15,3 8-1 16,0-5-4-16,0 6 0 15,0-1-25-15,0 3-10 16,0 0-24-16,3 0-11 0,5 0-20 16</inkml:trace>
  <inkml:trace contextRef="#ctx0" brushRef="#br0" timeOffset="30">18335 1331 188 0,'-9'0'71'0,"3"0"-38"0,3 0-30 16,3 0 20 0,-15 10-8-16,0 6-6 15,0 3 0-15,3 2-6 16,3 3-2-16,3-8 0 0,3 0-1 16,3-3 0-16,3 0 4 0,6-10 5 15,3-3-3 1,0-3 2-16,0-8-3 0,0 4 0 15,-3-7-3-15,-3 4 1 16,0-4-2-16,-3 7-1 16,0-7 1-16,-3 1-1 15,0 8-3-15,0 2 0 16,0-2-7-16,3 10-4 16,0 8 10-16,-1 1 4 15,4 12 1-15,0 1 2 16,0 4 13-16,-3 4 7 15,-3-1 2-15,-3-2 0 16,-3-3 1-16,0-5 1 0,-8-6-12 16,-7-5-6-16,0-2-6 15,-3-11 0-15,-3 0-26 16,3-5-12-16,1-8-22 16,2-11-9-16,3 3-51 15</inkml:trace>
  <inkml:trace contextRef="#ctx0" brushRef="#br0" timeOffset="31">18394 1349 212 0,'0'8'79'0,"3"-2"-42"0,3-6-43 0,-3 8 12 15,3 2 11-15,6 3 11 16,0 1-3-16,-3-1-2 16,3 3-13-16,-1 0-4 0,-2-3 0 15,0 0-3-15,-3 0-2 16,0-5 2-16,0-3 2 16,-3-2-2-16,-3-3 0 15,0 0 5-15,3-3 5 16,0-2-5-16,0-3 0 15,0-2-2-15,-3-4 1 16,3-7-4-16,0-3-2 16,0 3 0-16,0 3-1 15,-3 2-3-15,0 5 0 0,3 3-18 16,-3-2-9-16,3 7-31 16,0-2-11-16,3 5-37 15</inkml:trace>
  <inkml:trace contextRef="#ctx0" brushRef="#br0" timeOffset="32">18650 1045 164 0,'3'3'63'0,"3"5"-34"0,0 5-10 0,-3-5 23 16,0 10-6-16,0 14 2 16,0 3-9-16,3-4-3 15,-3 14-14-15,0-10-5 0,0 2-3 16,-3-8 2-16,0-3 1 16,0-2-3-16,3-5-3 15,0-4 2-15,3-1 0 16,0-1-4-16,5-2 1 15,1-4 0-15,0 4 2 16,0-3-3-16,0-3 0 16,0 3-4-16,0-8 1 0,0 0-22 15,-6 0-8 1,0-8-27-16,-3 3-9 0,3-8-29 16</inkml:trace>
  <inkml:trace contextRef="#ctx0" brushRef="#br0" timeOffset="33">18644 1074 196 0,'-6'-5'74'0,"9"5"-40"0,3-8-40 0,-3 8 14 15,3-3 8 1,3 1 7-16,0 2 0 0,6-6-2 15,6 1-11-15,-4 2-6 0,1 3-3 16,0-5-21-16,-3 5-7 16,6 0-79-1</inkml:trace>
  <inkml:trace contextRef="#ctx0" brushRef="#br0" timeOffset="34">18921 1082 204 0,'-18'0'77'0,"33"0"-42"0,-6 0-37 0,-9 0 21 31,9 0-8-31,0 0-6 0,0 0-3 16,0 0-1-16,-1-5 1 16,1 5 1-16,0 0-4 0,-3 0 1 15,0 5 0-15,-3 0 0 16,-3 3 0-16,-3 19 0 16,0-3 0-16,0 5 0 15,0 3 2-15,3-1 3 16,0 9-2-16,3-8-2 15,0-3 0-15,3-3 1 16,0-2-1-16,0-3 2 16,0-2 0-16,0-6 1 0,-3-2-2 15,-3-3-2-15,-3-3 5 16,0 3 1-16,-3-8-2 16,-3 5-3-16,-3-5-3 15,0 0-1-15,3 0-9 16,1 0-51-1,5-5-15-15,8 5-9 16</inkml:trace>
  <inkml:trace contextRef="#ctx0" brushRef="#br0" timeOffset="35">19198 905 132 0,'-18'-13'52'0,"15"21"-28"0,3-16-13 15,0 8 15-15,3 0-6 16,-3-6 1-16</inkml:trace>
  <inkml:trace contextRef="#ctx0" brushRef="#br0" timeOffset="36">19186 886 319 0,'6'0'28'0,"0"6"-1"0,3-4-4 16,0 9 0-16,2 2-7 15,4 8-1-15,0 11-1 16,3 13 2-16,-6 3 2 16,0 10 1-16,-6-5 1 15,-3 0 2-15,-6-3-3 16,-3 3 0-16,-6-8-8 15,0 0-2-15,-6-5-5 16,-3-14-3-16,4 6-18 0,2-11-6 16,3 3-27-16,0-3-8 15,3-3-172 1</inkml:trace>
  <inkml:trace contextRef="#ctx0" brushRef="#br0" timeOffset="37">15033 1886 36 0,'-2'-2'16'0,"2"-3"-8"0,2-1-16 0,-2 4 2 16,0-1 30-16,0 0 16 15,0 3-2-15,0-5 0 16,0 2-12-16,3 1-7 16,-3 2-2-16,0 0-1 15,3 0-8-15,-3 0-3 0,0 0-1 16,3 10 0-16,0-2 0 16,0 5-2-16,3 6-2 15,0-6 1-15,0 6-1 16,6-6 4-16,3 3 2 15,3 0 2-15,3-3 2 0,3 0-3 16,2-5 1-16,4-3-5 16,3-2 0-16,3 0 1 15,5-3 0-15,4 0-2 16,-3 0 1-16,5-3-2 16,1 3 2-16,2 0-4 15,1 0-2-15,9 0 2 16,2-3 2-16,6 3 0 15,4-8 2-15,2 3-2 16,-2-5 2-16,-1 7-4 16,1-2 0-16,-4 5 1 15,1 5 2-15,-7-2-3 0,4 10 0 16,-1 5-1-16,-5 4 0 16,-4 1 2-16,-2-4 2 15,-7 7 1-15,-5-5 1 16,-6 6-5-16,-6-3-1 15,-13 2 3-15,-2-5 1 16,-6-2 2-16,0-3 0 16,-3-6 0-16,0 1 2 15,-3-3-3-15,0-3-2 16,-3-5 2-16,0 0 0 16,0 0-1-16,3 0-2 0,0 0 1 15,3-2-1 1,0-1 4-16,3-5 2 0,0 3-9 15,3-11-5-15,-1 3-1 16,1-1 3-16,3 1 1 16,3 0 3-16,3-3-1 15,3-3-1-15,3 6 3 16,2 0 0-16,4-8 1 16,6 5 2-16,2-5 1 15,13 2 1-15,0 3-2 16,5 1-2-16,4 1 1 15,-1 4-1-15,4-1 2 16,-1 3 1-16,-2 8 1 16,-1 0 2-16,4 0-1 15,-7 3 0-15,7 7-3 0,-1 9-2 16,7-3 1-16,-4 2 1 16,3-4 1-16,4-4 3 15,2-2 6-15,-2 0 4 16,-4-3-8-16,-5-10-2 15,-7 0-4-15,-5-6 1 16,-7-7-11-16,-2 2-2 16,3 0-63-16,-10-3-27 15,-5 1-2 1</inkml:trace>
  <inkml:trace contextRef="#ctx0" brushRef="#br0" timeOffset="38">15200 2540 140 0,'0'0'52'0,"-3"-3"-28"0,3 3-13 0,0 0 24 16,-3-8-9-16,-3 3-6 15,-3 10-3-15,0 3-10 16,-2 6-4-16,-4-1 0 0,3 3-2 15,3 0-1-15,3 5-2 16,9-3 1-16,0-2 1 16,3-3 2-16,6 1-1 15,0-6-1-15,-1-8 1 16,1-3-1-16,0-2-3 16,0-6 2-16,-3 0-1 15,-3 3-2-15,0-10 0 16,-3 10 0-16,-3-5 5 15,0 0 1-15,0 5 0 16,-3 2 1-16,3 4 0 16,3-1-4-16,0 11 1 15,3 3 2 1,3 4 3-16,3-1 4 0,-3 4 2 16,3 6 3-16,-6-3 2 15,-3-2 2-15,-9-1 1 16,0 3-4-16,-6-7-1 15,-3-1-6-15,-3-3-3 16,0-2-2-16,-3-2 0 16,0-6-11-16,1 0-2 15,2-3-26-15,9 0-9 16,9-10-23-16,9 0-8 16,3-6-8-1</inkml:trace>
  <inkml:trace contextRef="#ctx0" brushRef="#br0" timeOffset="39">15340 2588 180 0,'-6'2'68'0,"6"-2"-36"0,0 8-40 16,3-5 10-16,0 5 10 15,0-6 8-15,0 1-5 16,3 0-1-16,3-3-8 15,0 0-2-15,3-3 2 0,0-2-5 16,0 0-1-16,-4-1 2 0,-2-2 1 16,-3 3-1-16,-3 0 1 15,-6-9-2-15,-2 4-1 16,-1 10 1-16,-3 3 1 16,0 2-3-16,-3 3 0 15,0 0 1-15,3 2 0 16,3 1 0-16,9-1 2 15,0 1 1-15,3 2 1 16,6-7 2-16,3 1 1 16,3-1-3-16,3 2-1 15,3-8-6-15,-4 0 0 16,1-8-23-16,-3 2-11 0,3-7-42 16,-3 0-37-1,3-5 41-15</inkml:trace>
  <inkml:trace contextRef="#ctx0" brushRef="#br0" timeOffset="40">15542 2315 164 0,'0'-5'63'0,"0"5"-34"0,3 5-30 16,0 0 12-16,-3 6 6 16,6 8 4-16,0 4-5 15,-3 12-1-15,-6-1-9 16,6 1-2-16,0-1 0 0,0-8-2 0,0 1 1 15,0-11-13 1,0 0-6-16,-3-3-68 16,3-8-41-16,-3-5 55 15</inkml:trace>
  <inkml:trace contextRef="#ctx0" brushRef="#br0" timeOffset="41">15462 2439 236 0,'-3'-5'90'0,"9"5"-48"0,6-2-40 0,-6-1 17 15,6 0-8-15,6 3 1 16,3-8-9-16,-1 3-2 0,4 0-67 16,-3 2-28-16,3-2-2 15,-9-1 3-15</inkml:trace>
  <inkml:trace contextRef="#ctx0" brushRef="#br0" timeOffset="42">15962 2524 156 0,'-3'-21'57'0,"3"21"-30"0,-6-3-7 16,3 1 21-16,-3-6-7 0,-3 2 0 15,-3 6-13-15,1 0-3 16,-4 14-10-16,0-1-7 0,3 5-2 16,0 4-1-16,3-7 0 15,3 4 0-15,3-3-2 16,6-3 3-16,3 0 2 15,3-5-7-15,6 0-1 16,0-3-31-16,3-5-13 16,8-5-47-1</inkml:trace>
  <inkml:trace contextRef="#ctx0" brushRef="#br0" timeOffset="43">16069 2514 160 0,'-12'-16'63'0,"9"16"-34"0,-5 18-27 0,8-10 23 16,-9 5-4-16,3 3-2 16,3 0-2-16,6 0-9 15,3 0 1-15,3-3 2 0,-1-2-4 16,4-1 1-16,3-4-1 16,0-4 1-16,0-4-2 15,-3-1 1-15,-3-5-2 16,0 0 2-16,-3-3-2 15,-6 1 2-15,-3-3-2 16,-3-3 0-16,-3 3-8 16,0 5 0-16,0 2-26 15,0-2-8-15,3 3-25 0,3 0-11 16,6 2-10 0</inkml:trace>
  <inkml:trace contextRef="#ctx0" brushRef="#br0" timeOffset="44">16162 2537 184 0,'0'3'68'0,"0"8"-36"0,6-3-33 0,-6-3 12 16,3 3 4-16,-3 0 4 16,0 0-3-16,0 2 1 15,0 1-10-15,0-6-2 0,0-2-1 16,0 2-5-16,0-5 1 0,0 0 2 15,0 0 1-15,0-8-6 16,3-2 0-16,5 2-4 16,-2-11 2-16,0 6 1 15,3 0-1-15,0 2 4 16,0 3 0-16,0 13 5 16,0 3 2-1,0 0 4-15,-3 3-1 16,0-6 2-16,0 3 3 15,-3 0 1-15,-3 3-6 16,0-6-1-16,0 3-2 16,0-8 1-16,0 2-2 15,0-2 0-15,0-2-6 0,0-3-1 16,3-3-6-16,0 0 0 16,3-14-1-16,3 7 3 15,0-4 2-15,-1 11-1 16,1-2 1-16,0 10 0 15,0 0 7-15,0 13 16 16,0 0 1 0,-3-2-8-16,-3 2-2 15,0-5-4-15,-3 0-1 16,0-3-6-16,0 0-1 16,0 1-26-16,0-1-9 15,0 3-34-15,3-8-15 16,0-5-7-16</inkml:trace>
  <inkml:trace contextRef="#ctx0" brushRef="#br0" timeOffset="45">16456 2516 144 0,'0'21'55'0,"0"-18"-30"0,0 8 1 15,0-6 25-15,0 3-14 16,0 0-6-16,0 2-14 16,0-2-6-16,-6 0-6 15,3 3-2-15,0-9-1 16,0 1 1-16,-3 0-7 0,3-3 1 16,1-3-4-16,4-2 0 15,1 0 1-15,3-3 2 16,-3 0-1-16,3-8 1 15,3 3 3-15,0-3 0 16,0 10 1-16,0-4 2 16,0 7 1-16,0 6 3 15,0 7 3-15,-3-4 5 16,3 2 1-16,-6 5 3 16,0-8-6-16,-3 6-2 15,3-3-3-15,-3 0 0 16,0-8-4-16,0 0 0 15,3 2 1-15,-3-2 0 16,6-2-5-16,0-4 1 16,2-2-2-16,4 0-2 0,0 3 0 15,0 0 3-15,3 7-5 16,-3 4 6 0,0 2 2-16,0 0 0 15,-3 2 1-15,0 1-2 16,-3-9 2-16,0 4-2 15,0-1-1-15,-1 0-26 16,1-2-12-16,3-3-30 16,0-3-12-16,3-2-15 15</inkml:trace>
  <inkml:trace contextRef="#ctx0" brushRef="#br0" timeOffset="46">16805 2556 220 0,'-3'-5'82'0,"0"-14"-44"0,0 6-31 0,0 5 18 15,0 8-9-15,0 0 1 16,-3 0-10-16,0 0-2 16,-3 13-3-16,0 0-2 0,3 1 1 15,0-1-4-15,0 0 2 16,3 0 1-16,3 1 0 16,0-1 0-16,3-3 0 15,0-2 0-15,3-2 0 16,3-6 2-16,0-3 3 15,0 0-2-15,-3-7 0 16,0-1-1-16,0 6-2 16,-3-6 9-16,0 9 4 0,0-4-4 15,-3 4-1-15,0 2-4 16,0 8-3-16,0-3 0 16,3 3-1-16,0 0 0 15,0-3 2-15,-1 3-3 16,1 0-2-16,0-3-31 15,0 0-15-15,0-5-33 16,3 0-50 0,0-7 33-16</inkml:trace>
  <inkml:trace contextRef="#ctx0" brushRef="#br0" timeOffset="47">16909 2527 176 0,'0'18'66'0,"12"-12"-36"0,-3 2-18 0,-6-1 19 16,0 1-3-16,-3 3 3 16,0 0-8-16,-6-6-4 15,3 3-11-15,0-6-5 0,0 4-2 16,3-1 1-16,-3-5 3 16,3 0 0-16,3-5 0 15,3-3-3-15,-3-3-2 16,3 1-4-16,-1-6 0 15,4 0 0-15,0 3 2 16,0 7-1-16,3-2 1 16,-3 11 4-16,3 5 3 0,-3 3 7 15,0 4 4-15,-3 4-4 16,0-3 1 0,0 0-6-16,-3-3-2 0,3-2-2 15,-3 2-3-15,3-5-26 16,-3-3-10-16,0 0-26 15,2-5-9-15,7-5-33 16</inkml:trace>
  <inkml:trace contextRef="#ctx0" brushRef="#br0" timeOffset="48">17200 2580 212 0,'-3'-11'79'0,"0"6"-42"0,1 0-43 16,-1-3 49-1,-3 0-13-15,0 10-14 0,0 4-9 16,-3-6-5-16,-6 5-5 0,3 5 2 16,0 4-1-16,3 2 0 15,3-1 0-15,9 1-2 16,6 5 3-16,0-7 2 16,3-4 2-16,0-7 1 15,3-3-2-15,0-8-2 16,2 3 3-16,-2-14 0 15,0 1-1-15,-6-11 1 16,-3-8-2-16,-3 2-1 16,-3-2 1-16,-3 3 1 15,-3 7-3-15,0 1 0 0,0 7 3 16,0 6 1-16,3 5-4 16,3 8 1-16,0 11 2 15,9 5 3-15,0 10-2 16,0 14 0-16,3-9 1 15,0 1 0-15,-3-5 0 16,0-1 0-16,0-5-22 16,-3-2-8-16,0-6-183 31,14-8 94-31</inkml:trace>
  <inkml:trace contextRef="#ctx0" brushRef="#br0" timeOffset="49">17406 2582 316 0,'-30'0'121'0,"30"3"-66"0,18-6-71 0,-9 3 18 15,0 0-6-15,0 0 4 16,3 0 5-16,0-2 2 16,2 2-3-16,1 0-12 0,-3 0-2 15,0 0-59-15,0 0-90 31</inkml:trace>
  <inkml:trace contextRef="#ctx0" brushRef="#br0" timeOffset="50">17635 2350 244 0,'-6'0'90'0,"9"5"-48"0,0 3-47 16,-3 0 17-16,0 8 11 16,0-3 9-16,0 19-5 15,0 2-1-15,0-2-15 16,0-6-4-16,0 3-3 0,0-5 0 0,0 3 0 15,0-6-13-15,0-3-4 16,3-5-40-16,3-7-104 31</inkml:trace>
  <inkml:trace contextRef="#ctx0" brushRef="#br0" timeOffset="51">17751 2559 252 0,'0'-3'93'0,"3"6"-50"0,3 4-52 0,-3-1 14 16,0 2 10-16,0 0 10 15,0 0-9-15,0 5-3 0,0-5-6 32,0 2-5-32,-3-2-29 0,0-2-15 0,6 1-77 15</inkml:trace>
  <inkml:trace contextRef="#ctx0" brushRef="#br0" timeOffset="52">17742 2439 272 0,'-3'-5'101'0,"3"5"-54"0,3 0-59 15,-3 0 13-15,0 0-13 0,6 0 0 16,0 5-32-1,0-5-13-15,6 0-36 16,6 0-15-16</inkml:trace>
  <inkml:trace contextRef="#ctx0" brushRef="#br0" timeOffset="53">17894 2516 220 0,'3'27'85'0,"0"-14"-46"0,-3 0-35 0,0-5 19 15,3 3-7-15,-3-1 1 16,0 1-9-1,0-3-5-15,0 0-7 0,0-3-2 16,0 0 9-16,0-5 7 16,0 0-4-16,0 0-1 15,3-8-8-15,0 3-2 16,0-8-1-16,3 0 2 16,0-1-3-16,0-2 0 0,3 3 4 15,0 3 1-15,-1 4 4 16,7 6 1-16,-3 6 3 15,3 2 3-15,0 5 5 16,-6-3 3-16,-3 4-5 16,-3-1-2-16,0 0-5 15,-3-2-2-15,0-1-10 16,0-2-5-16,3-3-85 16,9-5-24-1</inkml:trace>
  <inkml:trace contextRef="#ctx0" brushRef="#br0" timeOffset="54">18135 2564 220 0,'-6'0'85'0,"12"8"-46"0,0 0-43 0,0-6 13 16,0 4 8-16,3 2 6 15,0-8-5-15,0 2-3 16,3 1-8-16,-3-6-5 0,-1 1-1 15,4-6-1-15,0 0 2 16,-3-6 1-16,-3 1 1 16,-9-8-9-1,0 3-6-15,-3 2-1 16,-3 5-5-16,-3 3 0 0,-2 6 8 16,-1 9 2-16,-3 12 9 15,3 2 4-15,3 0 10 16,3 0 7-1,3 1-3-15,6 1 0 0,3 1-5 16,6-11-1-16,6 6-8 16,6-6-2-16,9-5-4 15,-1-8-1-15,1-5-54 16,3-6-23-16,-9-7-40 16</inkml:trace>
  <inkml:trace contextRef="#ctx0" brushRef="#br0" timeOffset="55">15349 2889 164 0,'-3'0'63'0,"3"3"-34"0,-3-3-14 0,3 0 18 0,0 0-7 15,0 0-3-15,-3 0-5 16,-3 3 1-16,0-1-10 15,0 3-3-15,-9 11-2 16,3 3-2-16,1-1-4 16,2 1 1-16,3-1-4 15,3-2 1-15,9 3 2 16,0-11 1-16,5 0 5 16,1-3 5-16,0-2-10 15,0-3-3-15,-3-3-1 16,0-2 3-16,0 2 1 15,-3-8 3-15,0-2-1 0,-3-8-1 16,-3 5 1-16,0 3 1 16,0 0 1-16,0 5 1 15,-3 0 0-15,0 13 2 16,0 14-1 0,3-3 0-1,0-1-3-15,0-1-2 16,3-4-2-16,0 1-1 15,3-6-27-15,0 3-10 16,0-8-35 0,3 0-48-16,0 0 33 15</inkml:trace>
  <inkml:trace contextRef="#ctx0" brushRef="#br0" timeOffset="56">15426 2892 152 0,'0'0'57'0,"0"5"-30"0,3 19-12 0,0-16 29 15,0 16-13 1,0-3-7-16,3-3-6 16,-3 4-10-16,0-9-1 0,0 0 0 15,0-2 1-15,-3-6 0 16,0-5-4-16,0 0-3 15,0 0 0-15,0-5-1 16,0-3-3-16,-3-8 0 16,3-8-1-16,3 3 3 15,3 2 0-15,0 3 3 16,3 3 1-16,3 3 3 16,0 2-8-16,6 2-3 0,0 4 0 15,-1-1 3-15,1 0-48 16,-3 3-18-16,3-5-28 15</inkml:trace>
  <inkml:trace contextRef="#ctx0" brushRef="#br0" timeOffset="57">15679 2961 96 0,'0'-19'35'0,"-3"11"-18"0,3-10-5 0,0 12 13 15,-3 4 2 1,0-1 3-16,-2 3-3 0,-1 3-2 16,-6 7-13-16,3 4-8 0,0 7 0 15,0-3 3-15,3 1 4 16,0-3-4-16,3 0 1 16,6-3-10-16,3-3 0 15,3-4 0-15,0-6 3 16,0-3-2-16,0-2 0 15,3 2 3-15,-6-8 5 16,-4 4-1 0,1 1 4-16,-3 4 3 15,0-6-7-15,0 2-3 0,0 6-5 16,0-5 1 0,3 10-4-16,3 9 3 15,0-1 1-15,0 0 3 16,0 3 1-16,-3 8 18 15,-3-3 9-15,-3 3-7 16,0-6-3-16,-6-2-11 16,0-3-4-16,-2-2-3 15,-1-6-2-15,-6-2-19 16,6-3-10-16,-6 0-12 16,3-5-2-16,3-6-32 15,12-2-49 1,3-3 32-16</inkml:trace>
  <inkml:trace contextRef="#ctx0" brushRef="#br0" timeOffset="58">15754 2934 144 0,'-3'0'55'0,"3"3"-30"0,0 21-14 0,0-19 33 15,0 11-9 1,3 2-16-16,3-2-6 16,0 0-9-16,3-3-3 0,0-2 2 15,0 0-4-15,-1-6-2 16,1-5 4-16,-3-3 1 16,0-2-5-16,0 0 0 0,0-3-4 15,-3-3 2-15,-3-2 5 16,0-6 2-16,0 6-3 15,0 5 1 1,0 3 2-16,3 10 14 16,0 3 1-1,3 3 0-15,0-1-9 16,0 1-3-16,0 2-5 16,0-8-1-16,-3 3-8 15,3-2-2-15,-3-1-40 16,-3-5-17-16,6 0-22 15</inkml:trace>
  <inkml:trace contextRef="#ctx0" brushRef="#br0" timeOffset="59">15929 2929 140 0,'-3'21'55'0,"6"3"-30"0,0-6-16 0,0-10 14 15,0 0 11-15,-3 3 8 16,0-1-16-16,0 1-4 16,0-3-14-16,0 0-3 0,0-3-1 15,3 1-2-15,-3-6 1 16,0 0-9-16,3-3-1 16,0-2-7-16,0-1-4 0,0-4-1 15,6-6-1-15,0-8 8 16,0 11 7-16,3-3 2 15,0 3 1-15,0 5 11 16,0 16 16 0,-3 2 1-16,0 1-7 15,-4-1-3-15,-2 4-4 16,-3-4 0-16,0 1-4 16,0-6-3-16,0-2 0 15,0 2-1-15,3-10-5 16,0-1-8-1,3-1-4-15,0-1 9 16,0 2 4-16,0 1-4 16,3 2 1-16,0 3 3 15,0 3 2-15,0 2 11 16,-3 6 3-16,0-1-5 0,0 1-2 16,0 0-5-16,-3-3-3 15,0-3-16-15,-3-5-7 16,0 0-33-16,3 0-15 15,3-5-29 1</inkml:trace>
  <inkml:trace contextRef="#ctx0" brushRef="#br0" timeOffset="60">16272 2929 204 0,'-6'21'77'0,"9"0"-42"16,0-5-37-16,0-8 17 0,0 0 4 15,0-3 8-15,3 1-3 16,0-1-2-16,3-2-12 16,-1-3-6-16,1 0-3 0,0-3-6 15,0-2-1-15,-3-6-6 16,-3 0-3-16,-3 4-5 16,-3-9 0-16,-3 2 6 15,-3 4 6-15,0 2 5 16,-3 3 4-16,1 10 0 15,2 8 2-15,0 0 2 16,3 1 4-16,0-1 7 16,3 3 2-16,3 0-1 15,0-3 2-15,3 0-10 16,3-2-5-16,0-1-3 0,3-2 1 16,0-3-28-16,2-5-9 15,1-2-40 1</inkml:trace>
  <inkml:trace contextRef="#ctx0" brushRef="#br0" timeOffset="61">16403 2982 176 0,'0'26'66'0,"0"-20"-36"0,0 7-18 0,0-8 19 16,0 3-3-16,0 0 3 0,0-3-19 15,0 1-7-15,0-6-4 16,0 0 1-16,3-3-6 16,0-2-1-16,6-6-5 15,5-2 1-15,1-6 3 16,0-2 1-16,-3 11 7 16,3-4 4-16,0 9 1 15,0 2 1-15,0 9 9 16,-3 4 4-16,-1 1-3 15,-2 7 0-15,-3-4-8 16,-3-1-2-16,0 0-4 16,0-2-3-16,-3-3-20 15,0 0-10-15,0-3-21 16,3-10-83 0</inkml:trace>
  <inkml:trace contextRef="#ctx0" brushRef="#br0" timeOffset="62">16668 2746 220 0,'0'0'82'0,"0"-10"-44"0,12 26-47 0,-12-8 14 16,3 2 12-16,-1 11 11 16,1-2-1-16,-3 5 1 15,0 15-15-15,3-4-6 0,0-1 0 0,0-10-4 16,0 0-2-1,0-6-18-15,-3-4-6 0,3-4-53 16,0-2-20 0,0-5 0-16</inkml:trace>
  <inkml:trace contextRef="#ctx0" brushRef="#br0" timeOffset="63">16543 2895 256 0,'3'-3'96'0,"3"0"-52"0,8 3-45 15,-5 0 18-15,3-5-10 16,12 2 1-16,0 1-7 0,0-1-1 16,2 3 0-16,-2 0-49 0,0 0-19 15,0 0-37 1</inkml:trace>
  <inkml:trace contextRef="#ctx0" brushRef="#br0" timeOffset="64">16870 2876 236 0,'-21'3'90'0,"18"-3"-48"0,-3 5-51 0,6 0 12 16,-3-2-2-16,0 2 1 15,0 8 0-15,3 6-2 16,3-1 3-16,3 1 0 0,0 0 18 15,0-1 9-15,-3 1 4 16,-3-1 5-16,0-7-11 16,-3 2-4-16,-3-3-10 15,-3-2-4-15,-3-2-43 16,0-4-17-16,4-2-99 16</inkml:trace>
  <inkml:trace contextRef="#ctx0" brushRef="#br0" timeOffset="65">17168 2945 200 0,'-6'0'77'0,"9"5"-42"0,-3 22-43 0,0-17 10 0,0 3 3 16,0 1 4 0,0 1 0-16,0-1 0 0,0-1-5 15,0-2-3-15,0-1 0 0,0-2-8 16,0-3-3-16,0 3-34 16,3-8-14-16,3-5-19 15</inkml:trace>
  <inkml:trace contextRef="#ctx0" brushRef="#br0" timeOffset="66">17248 2977 148 0,'0'18'57'0,"3"-7"-30"0,0-1-25 0,-3-4 12 15,0 1 6-15,0 4 5 16,0-6-9-16,0 3-4 15,0-2-7-15,0-6-4 16,0 2 2-16,0-2-2 0,0-2-1 16,3-1-6-16,0-5-1 15,3 0-2-15,0-10 1 16,3 4 5-16,0 6 1 16,0-2 8-16,6 12 21 15,-4 6 2 1,1 6-9-16,-3-1-4 15,-3 0-3-15,0 0-1 16,-3 6-6-16,-3-3-2 16,0-3-7-16,-6-10-35 15,6-3-13-15,3-3-41 16,9-5-32 0,3-5 53-16</inkml:trace>
  <inkml:trace contextRef="#ctx0" brushRef="#br0" timeOffset="67">17462 2765 236 0,'-3'3'90'0,"9"4"-48"0,-6 9-42 16,3-8 18-16,0 11 3 16,-3 7 7-16,0 6-13 15,0 0-3-15,0 2-8 0,3-7-3 0,-3-4 2 16,3-1-18-16,-3-7-4 15,0-1-53-15,3-4-22 16,0-4-5 0</inkml:trace>
  <inkml:trace contextRef="#ctx0" brushRef="#br0" timeOffset="68">17367 2902 272 0,'0'0'101'0,"21"0"-54"0,-9 0-50 0,-3 0 16 0,3-5-9 16,3 3-1-1,-1-1-10-15,4 0-3 0,0 3 5 16,3 0-37-16,3 0-14 16,-6 0 8-16,-3 0 8 0,-4 0 27 15,-8 21 31 1,-6-2 11-16,-2 2 0 15,-1 3-1-15,3 2-6 16,3-7-2-16,6 2-7 16,0-8 0-16,2 1-2 15,4-4 3-15,3-5 2 16,0-2-1-16,0-6-3 16,0-5-2-16,-3 1-2 0,-3-4 2 15,-3 0-1-15,-6-7 0 16,-6 5-5-16,-3-14-3 15,-3 6-9-15,-9 2-5 16,0 4-33-16,0 4-15 16,4 6-59-1</inkml:trace>
  <inkml:trace contextRef="#ctx0" brushRef="#br0" timeOffset="69">17093 2818 300 0,'-24'-8'112'0,"24"5"-60"16,18 3-78-16,-9 0 11 0,6 0-30 16,0-2-9-16,6 2-48 15,6-6-22-15</inkml:trace>
  <inkml:trace contextRef="#ctx0" brushRef="#br0" timeOffset="70">17974 2929 124 0,'0'0'49'0,"0"3"-26"0,0-17-18 15,3 20 11-15,0-1 13 0,-3 8 8 16,3 0-4-16,-3 6-2 15,3 7-17-15,-3 1 4 0,0 2 3 16,0 3-7 0,-3-6-3-16,3 1-4 0,0-6-2 15,0-3-1-15,0-2 0 16,0-8 0-16,-3 0 0 16,0-3 4-16,3-7 5 15,0-4-7-15,0-7-1 16,0-11-3-16,0 3 1 15,0-11-4-15,0 6 0 16,3-14-4-16,0 6 1 16,6 2 0-16,3 6-1 15,3 7 4-15,-3-2 2 16,3 8-2-16,0 7-2 0,0 1 4 16,-1 10 3-16,1 3 5 15,-3 11 5-15,-3-1 1 16,-6 1 3-16,-3 0-4 15,-6-1 2-15,0-2-7 16,-3 0-3-16,0-6-12 16,-3-2-6-16,1-2-14 15,-7-4-4-15,3-2-26 16,3-2-9-16,3-4-30 16,12-2-37-1,9 3 45-15</inkml:trace>
  <inkml:trace contextRef="#ctx0" brushRef="#br0" timeOffset="71">18171 2950 228 0,'0'42'88'0,"6"-31"-48"0,0 5-45 0,-3-8 17 16,0 0 6-16,-3 0 8 15,0 0-9-15,0-3-4 16,0 0-8-16,0 1-4 0,0-6 0 15,0 0 1-15,0 0 3 16,0 0 2-16,0-3 1 16,-3-2-4-16,3-3-3 15,0-3-3-15,3 3-1 16,3-16 4-16,3 6-3 16,-1 2 1-16,4 3 1 15,0 2 0-15,-3 8-3 16,6 1 0-1,0-6-31-15,0 8-15 0,-3 0-68 16</inkml:trace>
  <inkml:trace contextRef="#ctx0" brushRef="#br0" timeOffset="72">18382 2929 208 0,'-12'3'79'0,"9"2"-42"0,0 0-43 16,0 3 27-1,0 5-3-15,-3 3 4 0,0 5 4 16,3-5-14-16,3 3-2 16,0-1 0-16,6 1-4 0,3-3-1 15,0-6 2-15,3-7 2 16,0-3 0-16,0-8 0 16,-3 0-3-16,9 0-1 15,-6-2 3-15,-3-4 3 16,-12 1 2-16,0-5 3 15,-3 2-9-15,-3 2-2 16,0-1-5-16,0 1-1 16,-3 9-32-1,6 2-20-15,0 3-8 16,3 0-32 0,9-2-46-16,0-1 39 0</inkml:trace>
  <inkml:trace contextRef="#ctx0" brushRef="#br0" timeOffset="73">18573 2947 204 0,'-9'3'77'0,"3"18"-42"0,-3 0-30 16,3-13 17-16,0 0-3 15,-3 3 1-15,0 2-5 16,3 0-1-16,0 1-8 16,9-4-4-16,0 1-1 0,3-3 3 0,0-3 2 15,3-5 4 1,0-3 1-16,0-2-3 0,0-3 0 16,0 0-7-16,-3 0-1 15,0 0 2-15,-3-2 1 16,-3 2-1-16,0 0-2 15,-3 3-2 1,3 2-5-16,0 3-1 16,0 0 2-16,3 10 3 15,2 4 0-15,1 10 1 16,3 2 2-16,-3 0 2 0,0 6 8 16,-3-3 3-1,-6 0 0-15,-3-2 0 0,-6-9-1 16,-2 1 0-16,-7-6-6 15,-6-5-2-15,0-5-24 16,3-6-12-16,3-5-32 16,1-5-14-16,5-3-34 15</inkml:trace>
  <inkml:trace contextRef="#ctx0" brushRef="#br0" timeOffset="74">18674 2974 200 0,'6'26'74'0,"0"-20"-40"0,9 4-22 0,-9-4 19 16,0 1-3-16,-3 4 3 16,-1-6-13-16,1 3-3 15,-3 0-3 1,0-2-6-16,-3-1 0 0,1-3 4 15,-1-2-4-15,0-2-1 16,0-1 0-16,0-5 1 16,0-2-3-16,0-1 0 15,3-2-1-15,0 0-2 16,9-9 1 0,2 12-4-16,4-6 0 15,-3 3-9-15,0 2-5 0,0 3-31 16,3 3-11-1,3-3-58-15</inkml:trace>
  <inkml:trace contextRef="#ctx0" brushRef="#br0" timeOffset="75">18888 2932 216 0,'-6'2'82'0,"6"6"-44"0,-3-8-36 16,3 0 19-16,-3 5-4 15,0 3-1-15,0 3-4 16,-3 0 0-16,0 2-7 15,0 3-1-15,3 0 2 0,0 2-1 16,3-5 0-16,0 1-3 16,6-4 1-16,0-2 0 0,0-3 3 15,0-5-1 1,3-2 2-16,6-4-6 0,-3-2-3 16,-3-2 1-16,-3-1 2 15,0 1 0-15,-3 2 2 16,0 0 11-1,0 3-5-15,-3-1 0 16,0 4-7-16,0 2-2 16,0 5 0-16,3 3 0 15,0-6 0-15,0 9 2 16,3-3-3-16,0 0 0 16,0-3 1-16,2 1 0 15,1-1-20-15,0-3-7 16,0-2-28-16,0-2-12 15,0-1-3-15,0-2-39 16,-3 0 23-16</inkml:trace>
  <inkml:trace contextRef="#ctx0" brushRef="#br0" timeOffset="76">19052 2969 132 0,'0'-24'49'0,"0"24"-26"0,3 0-9 16,-3 0 15-16,3 2 8 15,0 12 7-15,0-4-7 16,0 4 1-16,0 1-22 15,-3-1 4-15,0-1 3 0,0 0-6 16,0-2-2-16,-3-1-8 0,3-2-3 16,-3-3-2-1,3-2 1-15,0-3-2 16,0 0 2-16,6-5-2 0,0-3-1 16,0 0-8-16,3-3-3 15,-1-15-1-15,1 2 0 16,6 6 4-16,-3 2 5 15,6 8 0-15,-3 5 1 16,-3 14 13-16,0-1 7 16,-3 1 2-16,0 2 0 15,-3-2-4-15,-3-3-2 16,0 0-4-16,-1-3 1 16,1 0-4-16,0 3 1 15,-3-8-5-15,3 0-2 16,3-8-3-16,3 3 1 0,0-6-4 15,3-5-1-15,3-2 0 16,0 2 2-16,3 5-1 16,0 11 1-16,-1 14 3 15,-2 2 2-15,-3-1 9 16,-3 1 5-16,-3 0-7 16,0-3-4-16,-3-2-21 15,0-3-9-15,9-5-178 16,0-6 60-1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4T23:58:43.0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4493 4307 80 0,'-11'-18'33'0,"11"36"-18"0,0-10-16 0,0-5 7 16,0-3 4-16,0 0 4 15,3 3 8-15,-3-3 4 0,3 2-3 16,2 1 0-1,1 0-3-15,0-3-3 0,3 2-9 16,3-2-5-16,0 3-2 0,0 0 1 16,3-3 3-16,3 0 0 31,0 0 0-31,2 0-6 0,1 2 1 16,9 1 4-16,-3-1 2 15,9-2 0-15,-1 0 1 16,4 0 0-16,3 0 1 15,-1 0-4-15,1 0-3 16,0 0 2-16,-1 0 0 16,1-2-1-16,-3 2 1 0,2 0-2 15,1 2-1-15,0 1 1 16,2 0 1-16,1-3 1 16,-3 2 1-16,-1-2-5 15,4 0-1-15,-3 0 3 16,-1 3 3-16,-2-3-1 15,6 3-2 1,-4-1 0-16,4-2-1 0,0 0 0 16,-1 3 0-16,-2 0 0 15,0-3 0 1,-1 2 2-16,1 1 1 0,0 0-4 0,2-1-1 16,1 1 1-16,3 0 0 15,-1-1 1 1,7 1 2-16,-4-1-3 0,1-2 0 15,3 0 3-15,-4 3 1 16,7 0-4-16,-1-3-1 16,1 0 1-16,-1 2 2 15,4-2-2-15,-1 3 0 16,4-3 3-16,2 0 1 16,1 0-1-16,2 0-2 0,-5 0-2 15,2 0-1-15,-2 0 4 16,-4 0 1-16,7 0 0 15,-4 0-2-15,1-3 1 16,-1 1-1-16,-2-1 2 0,0 0 3 16,-1 1 0-16,1-1 0 31,5 1-1-31,-2-1 0 0,-1 0-2 16,1 3-2-16,2-2 1 15,-2-1 1-15,2 0 1 16,1 3 1-16,-4-2 0 15,1-1 2-15,-7 0 1 16,-5 3 1-16,2-2-4 16,-8-1-3-16,-6 3 0 0,-7-5-1 15,-5-1-60-15,-12 1-24 16,-3-13-26 0</inkml:trace>
  <inkml:trace contextRef="#ctx0" brushRef="#br0" timeOffset="1">9515 4236 108 0,'-9'0'41'0,"9"0"-22"0,-6 0-7 0,3 0 18 16,6 0-17-16,-6 0 14 15,3 0-17-15,-3 0 16 16,6 0-16-16,0 0 5 0,0 3-10 0,0-3 11 15,6 0-9-15,6 0 7 16,6 0-7-16,5 0 7 16,1 0-8-16,12-3 3 15,3 3-5-15,11-3 5 16,-2 1-6-16,2-1 10 31,-2 3-7-31,0-3 1 16,-7 6-4-16,-2-3 0 15,-3 3-1-15,-4-1 1 16,-5 1-2-16,0-3 4 16,-3 3-3-16,-7-3-18 15,-2 0 8-15,-3 0-67 16,0 0 41-16,-3 0-88 0,3 0 68 0</inkml:trace>
  <inkml:trace contextRef="#ctx0" brushRef="#br0" timeOffset="2">10968 4331 64 0,'-3'0'27'0,"3"0"-14"0,-3 0-15 0,0 0 12 15,3 0-6-15,-6 0 23 16,6 0-15-16,-3 0 16 16,3 0-15-16,-3 0-5 15,0 0-5-15,-3 0-5 16,6 0 1-16,-9 0 7 15,9 0-3-15,-3 0 12 16,3 0-8-16,-3 0 5 16,6 0-7-16,-3 0 2 0,6 3-4 0,3 0 3 31,0-1-4-31,3 1 8 0,-1-1-6 0,7-2 10 16,0 3-8-16,6-3 12 15,6 0-10-15,11 0 5 16,10 0-5-16,6 0-1 0,2-3-1 31,7 1 1-31,11 2-4 16,6 0 0-16,4 0 1 0,-1 0 0 0,3 0 0 15,-2 2 2-15,-7-2 3 16,-6 0 5-16,-5 0 1 16,-13 0-6-16,-8 0-1 15,-6 0-4-15,-10 3-1 16,1-3-10-16,-9 0-3 0,-6 0-158 31,3 0 91-31</inkml:trace>
  <inkml:trace contextRef="#ctx0" brushRef="#br0" timeOffset="3">7297 2929 108 0,'-6'-27'44'0,"3"27"-24"0,-2-5-17 0,2 5 12 16,-3 0 6-16,-3 0 7 0,0 0-9 15,-3 5-3-15,-3 3-9 16,-3 14-5-16,0-4-1 15,0 6-4-15,-2 2 2 0,2-4 1 32,6 4 0-32,9 3 0 15,0-5 2-15,9 0-1 0,3-3 2 16,0-5 0-16,3-6 1 16,2-2 4-16,1-5 5 15,0-3-3-15,0-13 0 0,0-1-4 16,-3-1-1-16,-3-7-3 15,-3 4 1-15,0 2-2 16,-3 0 2-16,-3-5-2 16,0 2-1-16,0 6 9 15,0 3-5-15,0 18 1 16,3 5-3 0,0 0 1-16,3 0 2 15,0 8 2-15,-1 3 1 16,4-3-4-16,3 1-3 15,0-7 2 1,3-1 0-16,0-4-12 16,3-2-7-16,-3 0-35 15</inkml:trace>
  <inkml:trace contextRef="#ctx0" brushRef="#br0" timeOffset="4">7440 2977 108 0,'-6'-3'44'16,"6"-13"-24"-16,0 11-24 0,0 13 32 16,0 2 7-1,3 4 2-15,0 4 1 16,0 1-15-16,0 7-4 15,0 0-11-15,0-2-3 0,3-3-1 16,-3-2-2-16,0-6 1 16,-3-2-2-16,3-3-1 15,-3-3 5-15,0-5 4 16,0-3-3-16,0-7 2 16,0-6-5-16,0 0 0 15,0-8-3-15,3 3-3 0,3 0 2 16,12-16 2-1,3 10-2 1,-3 4-2-16,-4 7-5 16,1 5 0-16,0 11-16 0,0 3-7 15,0 10-32-15,0-2-50 16,3-1 27-16</inkml:trace>
  <inkml:trace contextRef="#ctx0" brushRef="#br0" timeOffset="5">7792 2966 192 0,'-18'-21'71'0,"18"18"-38"0,-6-15-39 0,6 12 12 16,-3 4 9-16,-3 2 10 16,-3 0-2-16,-3 5 1 15,-3 11-13-15,-3 2-11 0,0 4-3 16,3 1 1-16,4 4 3 0,2-3-2 15,6 2-2-15,3-2 2 16,6-6 2-16,3 1 6 16,2-11 6-16,4-8-7 0,3-5-3 15,-3-3-2-15,3-6 1 16,-3 7 1-16,-3-7 1 31,-3-2-2-31,0 1-2 16,-1-1-2-16,-5-3-1 0,0 3-1 15,0 14 3 1,-3 2 0-16,3 2-4 16,3 9-1-16,3 5 0 15,0 8 4-15,0 7 3 16,0 4 4-16,0 2 7 0,-3-3 4 16,-3 1 1-1,-6-4-1-15,-6 6-4 16,-6-10 0-16,-3-1-7 0,-3-7-1 15,-5-3-9-15,-4-14-2 16,3-10-23-16,3-2-8 16,-2-3-24-16,5-3-9 0</inkml:trace>
  <inkml:trace contextRef="#ctx0" brushRef="#br0" timeOffset="6">7896 2942 184 0,'-3'0'71'0,"3"13"-38"0,0 6-36 16,3-11 11-16,-3 5 5 16,0 6 3-16,3-4 1 15,3 9 0-15,0 3-9 16,3-6-5-16,2-3-2 0,1 1 1 0,3-8 1 15,3-1 1-15,0-10 0 16,-3-3-2-16,0-7-2 16,-3 2-4-16,-3-11 0 15,-4 4 0-15,-2-1 2 16,-3 0 1-16,0 3 3 16,0 2 5-1,0 3 6-15,0 3-5 16,0 2-2-16,0 3-1 15,0 8 1-15,3 3 3 16,0 2 5-16,3 5-10 0,0 4-2 16,3-1-2-16,0-5 0 15,3-3-5-15,-3-3-1 16,3-2-37-16,0-2-16 0</inkml:trace>
  <inkml:trace contextRef="#ctx0" brushRef="#br0" timeOffset="7">8202 2955 208 0,'0'3'79'0,"3"26"-42"0,3-2-32 0,-3-14 17 15,0 3-1-15,-3 5 2 16</inkml:trace>
  <inkml:trace contextRef="#ctx0" brushRef="#br0" timeOffset="8">8217 3104 421 0,'0'15'12'0,"0"4"-5"0,0-11-4 16,0-8-5-16,3-16-12 16,0-2-1-1,0-9-4-15,0-2-1 16,6 0 12-16,3-3 4 16,3 11 3-16,-3 5 1 15,0 11 2-15,2 10 3 16,-2 8 11-16,0 1 5 0,-3 1-5 15,0 4-1-15,-6-3-5 16,0-6-1-16,0 1-5 16,-3-6-3-16,0 1 2 15,3-4 2-15,3-7-4 16,0-3-3-16,3-5-2 16,6-8 3-1,6-6-5-15,-1 6 0 16,1 8 0-16,-3 5 4 15,0 16 1-15,-3 5 1 16,0 3 8-16,-6 2 5 0,-3 1-4 16,-3-1-3-1,0 4-3-15,-3-7-3 0,0 1-30 16,3-8-15-16,6-8-171 16,-1-5 110-1</inkml:trace>
  <inkml:trace contextRef="#ctx0" brushRef="#br0" timeOffset="9">8720 2961 212 0,'0'21'79'0,"12"-16"-42"0,0 0-34 0,-3 3 15 15,0-5 13-15,0 0 7 16,3-1-13-16,3-2-6 15,-1 0-12 1,1-5-5-16,0-6 1 0,-3-4 0 0,3 1 3 16,-3 1-5-16,-3 0-1 0,-9 0-7 15,-3 5-3-15,-6-6-14 16,-6 7-5-16,-6 1 8 16,-9 6 7-16,1 6 7 15,-1 7 4 1,3 8 6-16,3 0 3 15,4 3 9-15,5 2 4 16,6-7 0-16,6 2-2 16,6-8-9-16,6 6-3 15,8-1-1-15,4-4 0 16,0-6-13-16,3-1-7 16,3-9-44-16,0-3-21 15,8-3-24-15</inkml:trace>
  <inkml:trace contextRef="#ctx0" brushRef="#br0" timeOffset="10">9000 2971 212 0,'-3'24'82'0,"6"-13"-44"0,3 2-42 0,-3-5 13 16,-3 0 10-16,0 2 10 0,0 1-9 15,-3-3-3-15,3-3-10 16,0 0-5-16,0-2 1 0,0-3-2 15,0 0 2-15,3-3-2 16,3-4-1-16,0-9-13 31,6 5 7-31,3-13-2 32,2 8 5-32,1-2 4 0,3 7 0 0,0 9 10 15,0 7-5-15,0 6 8 16,0 4-8-16,-7-1 1 15,-2 4-4-15,0-2 0 16,-3 0-3-16,-3-6-43 16,3 4 24-16,-3-4-100 15,3-7 66-15,3-6-60 16,0 3 65-16</inkml:trace>
  <inkml:trace contextRef="#ctx0" brushRef="#br0" timeOffset="11">9509 2675 260 0,'0'3'99'0,"0"-3"-54"0,9 37-55 15,-6-19 38 1,0-5-18-16,0 19 24 16,3 8-19-16,-3 0 0 15,3 4-10-15,-3-4-1 0,3 0-2 0,-3-3-37 16,0-5 19-16,-3-6-125 15,3-2 78-15,-3-8-77 16,0-3 81-16</inkml:trace>
  <inkml:trace contextRef="#ctx0" brushRef="#br0" timeOffset="12">9396 2924 308 0,'-27'-22'115'0,"27"22"-62"0,3 0-66 15,0 0 15-15,6 0-5 0,3-7 1 16,3 4 2-16,6-5 0 31,-1 5 0-31,7-2-40 16,3 2 22-16,3 1-118 16,-3 2 75-16</inkml:trace>
  <inkml:trace contextRef="#ctx0" brushRef="#br0" timeOffset="13">9875 2847 236 0,'-3'-3'88'0,"3"3"-48"0,-3 0-25 0,-3 0 39 15,0 3-31-15,-9 0 9 16,0 5-20-16,-5-6-6 16,5 6-4-16,-3 5-7 15,9 8 3-15,0-2-1 31,6 2 1-31,3 0 0 16,3 1 0-16,0-1 6 16,3 0-2-16,-3-5 15 15,0 0-10-15,-9-1 8 0,3 4-8 0,-12 0-35 32,3-6 15-32,-12-5-145 0,7 0 87 0</inkml:trace>
  <inkml:trace contextRef="#ctx0" brushRef="#br0" timeOffset="14">10197 2953 168 0,'-3'-19'66'0,"3"6"-36"16,0 21-29-16,3-13 16 0,3 10 4 16,-1-13 7-16,1 3-2 15,3 5-1-15,6-8-13 0,6 2-1 0,3 1 0 16,3 0-2-16,8 2 2 15,1-7 5 1,6 4-9-16,8 1-1 16,-2 2-4-16,12 1 1 15,-4 2-2-15,7 2-1 16,-7 6 1-16,7 8-1 16,-7 3 0-16,7 5 0 15,-10 2 0-15,1 1 4 16,-3-4-2-16,-1 9 8 0,-5-5-6 0,-4 4 10 15,-2 4-8-15,-9-4 12 16,-3 1-10 0,-6-5 7-1,-1-1-8-15,-2 1 0 16,-3-4-4-16,-3 1 3 16,-3-3-4-16,-3-2-1 15,3-3 0-15,-3-6-6 16,3 1 3-16,-3-6-32 15,0 3 19-15,-3-3-71 16,0-5 48-16,0 0-109 0,0 3 83 0</inkml:trace>
  <inkml:trace contextRef="#ctx0" brushRef="#br0" timeOffset="15">11596 3262 168 0,'0'-2'66'0,"0"2"-36"0,0-3-31 15,0 0 39 1,0 6-23-16,-3-3 27 0,3 3-24 0,-3-3 2 16,3 5-12-16,-6 3 3 15,6 2-6-15,-3 9 15 16,3 5-11-16,-3 2 7 15,3 3-9-15,-3 0 2 16,0-2-5-16,-3-6 11 16,6 0-8-16,-6-5 16 15,3-3-13-15,-6-5 9 16,0 0-11-16,-9-8 13 0,0 0-12 0,-8-5 7 16,2 2-9-16,-6-5-7 15,9 3 0-15,-3-3-29 16,6 6 16-16,1-4-142 15,8 4 85-15,0-1-109 16,9 3 103-16</inkml:trace>
  <inkml:trace contextRef="#ctx0" brushRef="#br0" timeOffset="16">9387 3215 68 0,'-3'0'27'0,"3"-3"-14"0,0 6 11 0,0-3 16 16,0 0-7-16,0 0-2 15,0 0-14 1,6 2-3-16,0 4-8 15,3-1 3-15,0 3 1 0,0 0 1 16,6 2 1-16,2 6 2 16,4 3 2-16,3 5 6 15,12 5 4-15,-3 2-14 16,2 1-5-16,-5-3 2 16,3-2 4-16,2-1-3 0,-5-2 0 15,0-5-4-15,-3 4-1 0,-6-1-3 16,-6-4-2-16,-1-7 3 15,-5-1 2-15,0-2-2 16,-3 0 0-16,0 0-3 16,-3-5-3-16,-3-3-38 15,0 0-108 17</inkml:trace>
  <inkml:trace contextRef="#ctx0" brushRef="#br0" timeOffset="17">9887 3522 212 0,'-6'-3'82'0,"-27"0"-44"0,48-2-49 16,-9 10 11-16,-3-5 5 16,-6 0 7-16,6 0 11 15,0 0 6-15,0 6-15 16,0 2-12-16,0-3-5 0,3 19 12 15,0-6-3 1,0 6 2-16,0-5-4 16,0-1-1-16,0 1-1 0,-3-4 1 15,-3-1 4-15,0-4 6 16,-3-2-1-16,-3 0 3 16,-3-3-2-16,-6-2 2 15,-3-3 1 1,-9-3-1-1,4 3-10-15,5 0-5 16,0 0-27-16,6 0-10 16,6 3-107-1</inkml:trace>
  <inkml:trace contextRef="#ctx0" brushRef="#br0" timeOffset="18">7300 3260 136 0,'0'-6'52'0,"3"9"-28"0,-6 0-6 0,3-3 20 16,0 0-10-16,-3 2-4 31,0 4-9-31,-3-1-2 16,-2 5-8-16,-4 1 1 0,-3 10 4 0,-3 8-2 0,0 0 1 31,0 3 1-31,0-5 4 0,3 2-6 15,-2 0-2-15,8-3-1 16,-3-10-1-16,6 3-2 16,-3-9-2-16,6 6 1 15,-3-3 1-15,6-2-1 16,-6-3 2-16,3-3-4 16,-3 1 0-16,3-4-1 0,0 3 0 15,0-2-5-15,0-3 0 16,0 3-8-16,3-3-3 0,0-6-17 15,-3 4-7-15,0-3-40 16,3 2-30 0</inkml:trace>
  <inkml:trace contextRef="#ctx0" brushRef="#br0" timeOffset="19">7047 3432 132 0,'-3'-6'49'0,"3"-12"-26"0,3 28-27 0,-3-10 8 0,0 3 15 15,0 8 12-15,0 2 0 16,-3 11 2-16,0 2-19 16,0 3 5-16,-3 3 4 0,4-3-3 15,-4 3 0-15,0-6-7 16,3-2 0-16,3-8-4 15,0-3 0-15,3-2-3 0,3-3 1 0,2-6-6 16,10-4-1-16,3-1 2 16,3-7 1-16,0-1-4 15,3 0 1-15,-1 1 0 16,-2-3 2-16,-3 7-3 16,-3-4-2-16,-3 4-20 31,-3-2-10-31,-3 8-36 15,-3-5-16-15,-3 10-10 16</inkml:trace>
  <inkml:trace contextRef="#ctx0" brushRef="#br0" timeOffset="20">14254 8498 120 0,'0'-2'46'15,"-9"4"-24"-15,6-2-26 16,6 6 49-16,-3 2-17 16,6 5-1-16,0 5-5 15,0 6-13-15,0 19-1 0,-4-1 2 16,4 3 0-16,-6-5 2 16,-3-3-4-16,6 0 0 15,-3-14-3-15,0 7 2 16,0-9-2-16,0-8 2 0,-3-2-2 15,0-11 2-15,3 0-2 16,-2-3 2-16,-4-2-2 16,3-14 0-16,-3 3-6 15,3-10-1-15,-3-3 1 16,3 0 0-16,0-1-2 16,3-1 2-16,0 2 1 0,0-1 0 15,3-7-7-15,3 3 0 16,3 5 7-16,3 5 5 15,-1 8-7-15,4 6-3 16,-3 7 3 0,6 11 0-16,-3 3 6 15,-3 2 2-15,-9 5 6 16,6-2 5-16,-12 3-5 16,3-3-2-16,-6-1-3 0,0 1-2 15,-3-5-1-15,-3-3 0 16,-6 0-13-16,6-3-4 15,3-5-23-15,-3 0-9 16,-2-3-25-16,11-2-11 16,-3 0-3-16</inkml:trace>
  <inkml:trace contextRef="#ctx0" brushRef="#br0" timeOffset="21">14435 8546 92 0,'0'-3'35'0,"0"1"-18"0,0 2-20 16,0 0 67-16,0 0-5 15,0 2-15-15,0 4-11 16,-6 2-20-16,6 5-4 0,-6 3-2 16,9 0-1-16,3 10-1 15,0-10-3-15,3 2-2 0,0-10 7 16,3-2 5-16,0-4-11 15,3-4-4-15,-3-4 14 0,0-4 6 16,-4-3-3-16,-2-3-3 16,-6 2-4-16,-3-1-2 15,-2 1-6-15,-4 4-1 16,-3 2 1-16,0 3 0 16,0-1-13-16,3 4-3 0,3-1-26 15,0 3-13-15,3-3-34 16,3 3 250-1,6-8 178-15</inkml:trace>
  <inkml:trace contextRef="#ctx0" brushRef="#br0" timeOffset="22">14596 8490 140 0,'-12'38'52'0,"15"-31"-28"0,0 1-24 0,0-2 13 16,6 2 17-16,-3 2 13 0,0 3-11 15,-3 1-6-15,3-1-15 16,-3 0-7-16,0-2-3 0,0-1-10 16,6-2-2-16,-3-2-27 0,-1-6-74 31</inkml:trace>
  <inkml:trace contextRef="#ctx0" brushRef="#br0" timeOffset="23">14703 8514 156 0,'0'16'60'0,"6"-13"-32"0,0 7-24 0,-3-2 13 15,-3 0 9-15,0 3 9 16,0-1-10-16,0 1-5 16,0-3-11-16,0 0-8 0,0-3-2 15,0-5 1-15,0 0 0 16,0-5-9-16,3-3-2 16,3-3-3-16,0-4-1 0,0 7 5 0,3-6 4 15,3 9 8-15,-3 0 4 16,0-1 3-16,2 12 2 15,1 2-1-15,0 2 1 16,-3 4-6-16,3 1-3 16,-3 1-1-16,-6-3 1 31,3 1-28-31,-6-1-9 0,0-5-133 31,0-11 87-15</inkml:trace>
  <inkml:trace contextRef="#ctx0" brushRef="#br0" timeOffset="24">14935 8334 196 0,'-9'-2'74'0,"9"2"-40"0,3 10-40 0,-3-4 27 15,3 12 4 1,0 9-4-16,0 4 0 0,0 1-12 31,0-3-3-31,0 0 0 0,0-2-3 0,3-3-2 16,-3-6-29-16,0-2-11 15,0-5-47 1,-3-6-40-16,0-5 49 16</inkml:trace>
  <inkml:trace contextRef="#ctx0" brushRef="#br0" timeOffset="25">14825 8475 224 0,'-18'15'85'0,"18"-30"-46"0,15 4-50 15,-3 8 11-15,0 1 14 16,3 2 10-16,3 0-3 16,0-3 1-16,5 3-13 0,1-5-5 0,-3 2-1 15,3 1-13-15,-6-4-6 16,-3 1-55-16,-15 0-70 31</inkml:trace>
  <inkml:trace contextRef="#ctx0" brushRef="#br0" timeOffset="26">14527 8342 260 0,'-11'-2'96'0,"14"4"-52"0,0-2-47 15,0 3 19-15,2 0-21 16,4-1-6-16,3-2-100 16,12-5-46-16,0 0 80 15,0-11 38 1</inkml:trace>
  <inkml:trace contextRef="#ctx0" brushRef="#br0" timeOffset="27">15349 8226 164 0,'-3'0'63'0,"6"5"-34"0,0 24-25 31,0-10 13-31,0 2 16 0,0 5 11 16,-3 9-14-16,0 2-7 15,3 0-14-15,0-3-4 0,0 1-1 16,0-6-5-16,0-3 1 15,0-5-40-15,-3-5-18 16,0-2-47 0</inkml:trace>
  <inkml:trace contextRef="#ctx0" brushRef="#br0" timeOffset="28">15224 8432 228 0,'0'-5'88'0,"6"2"-48"0,9-7-47 16,-3 7 16-16,6 0-8 15,-1 3-1-15,4-2 1 16,0 2 1-16,0 0-1 16,0-3-14-16,0 3-6 0,-4 3-15 15,-2-1-3-15,-3 1 12 16,-3 2 10-16,-3 3 11 15,0 6 12-15,0-1 7 16,0 5-1-16,0 1 2 16,6-3-5-16,6 0 1 15,-3-3-7-15,2 0-3 16,1-2 3-16,0-6 1 16,-3-2 11-16,3-3 6 0,-3-6 1 15,-3-2 3-15,-3-10-9 0,-9-3-3 16,-6-3-4-16,-3 3 0 15,-9-3-8-15,3 11-4 16,-6 2-25-16,0 3-7 16,1 3-57 15,-1 2-52-31,6 3 45 0</inkml:trace>
  <inkml:trace contextRef="#ctx0" brushRef="#br0" timeOffset="29">14459 9020 72 0,'3'-3'30'0,"0"3"-16"0,0-3 10 16,0 3 16-16,0-2-5 15,0-1-3-15,-3 0-1 16,0-2 3-16,-3 2-19 15,0 1 7-15,-6-1 2 0,-3 3-10 16,0 0-3-16,-6 3-3 0,0-1 2 16,1 6-7-16,2 0-4 15,3 0-5-15,3 0 1 16,6 0 3-16,3 0 1 16,9 0-2-16,6 0 2 15,3 3-1-15,2-1 0 0,4 3 6 16,-3-5 2-16,-3 0-2 15,-6 0-3-15,-9 5 22 16,-6 6-9-16,-6-3 1 16,-3-3-9-16,-9-5-2 15,0-3-4-15,0 1-1 32,4-4 1-32,2 1 0 15,3-8-29-15,0-1-10 0,9-4-78 31,0-1 10-31</inkml:trace>
  <inkml:trace contextRef="#ctx0" brushRef="#br0" timeOffset="30">14572 8848 160 0,'0'0'63'0,"0"5"-34"0,0 0-21 0,0-5 18 16,3 8 0-16,0 0 11 16,3 21-10-16,0 3-14 15,-3 5-3-15,0-3 0 0,0-2-8 32,0 8-1-32,0-6-1 0,0-7 2 15,0-6-21-15,3-5-7 16,-6-3-58-1,3-5-49-15,-6 0 45 16</inkml:trace>
  <inkml:trace contextRef="#ctx0" brushRef="#br0" timeOffset="31">14495 8991 208 0,'-9'-8'77'0,"12"5"-42"0,3 0-30 0,-3 3 17 15,3 0 1-15,3 0 6 16,0 0-21-16,5-2-8 0,1 2-1 16,3-3-3-16,6 0 2 0,0 1-7 15,-3 2-4-15,-1 2-62 32</inkml:trace>
  <inkml:trace contextRef="#ctx0" brushRef="#br0" timeOffset="32">14742 9006 140 0,'3'14'52'0,"-3"-4"-28"0,6 9-4 0,-3-9 19 0,0 1-8 0,-3 0 1 16,3 10-11 0,0-8-12-16,-3 0-4 15,3-5-1-15,-3 0 2 32,0-3 6-32,-3-7 2 15,0-1-3-15,0-5-1 0,3 0-6 16,0-2-3-16,0-1 0 15,0 0-1-15,3-2 0 16,3 0 2-16,0 0-1 16,8 2-1-16,4 3-2 15,0 3-1-15,-3 2-1 0,0 1 3 16,3 2-16-16,-3 0-5 16,-3 0-31-16,-1 0-14 15,-2 5-24 1</inkml:trace>
  <inkml:trace contextRef="#ctx0" brushRef="#br0" timeOffset="33">14962 9059 212 0,'-3'11'82'0,"6"0"-44"0,0-1-47 0,0 1 14 16,-3-6-5-16,0 3 0 15</inkml:trace>
  <inkml:trace contextRef="#ctx0" brushRef="#br0" timeOffset="34">14968 9139 163 0</inkml:trace>
  <inkml:trace contextRef="#ctx0" brushRef="#br0" timeOffset="35">14935 8938 236 0,'-9'-3'88'0,"9"-13"-48"0,3 21-49 0,-3-5 10 16,0 0-6-1,3 3-6-15,3 0-3 16,0 5-72 0,0 0-30-16,0 0 50 15,3-1 27-15</inkml:trace>
  <inkml:trace contextRef="#ctx0" brushRef="#br0" timeOffset="36">15033 9051 160 0,'0'11'60'0,"3"-3"-32"0,0 3-33 0,0-6 10 0,0 0 8 16,-3 6 6-16,0-6-1 16,0 0 2-16,0-5-11 15,0 0-3-15,0 0-2 0,0 0 2 16,0 0 3-16,0-2-4 15,0-4-1-15,3-2-2 16,0-5-2 0,0 0 1-16,3 0 1 15,3-1-3-15,3 4-2 16,0-1 4-16,0 3 1 16,3 0 0-16,0 6-2 15,-3-1 3-15,2 3 0 0,-2 5-1 16,0 3-2-16,-3 3 5 15,0 2 1-15,-3 3-5 16,0-3 0-16,-3 1-1 0,0 7 0 16,0-16-16-1,0 8-4-15,0-2-41 16,0 5-59-16,3-3 23 16</inkml:trace>
  <inkml:trace contextRef="#ctx0" brushRef="#br0" timeOffset="37">15406 9022 196 0,'-9'-5'74'0,"9"2"-40"0,-3-2-35 15,0 5 15-15,0-3 7 32,-3 3 7-32,0 0-12 0,-3 3-7 15,0 2-5-15,-3 6-6 0,0 2-1 16,3 3 2-16,-3 0 0 15,9-3 1-15,0 6 0 16,3-9 0-16,6 3 0 16,0-7 4-16,0-6 5 15,3 0 1-15,0-3 2 0,-3 0-9 16,3-4-1-16,-3-1-2 0,0-3 0 16,0-2 2-16,-3 5 1 15,0 0-12-15,0 3-7 16,0-1-2-16,0 4-2 15,3 4 8-15,0 6 5 32,3 6 2-32,2 20 4 15,1-5 2-15,0 3 2 0,0-3 14 16,-3 0 8-16,-3 0 8 16,-3-5 2-16,-6-6-6 15,-6-2-1-15,-6-2-11 16,-6-12-5-16,-5 1-10 15,-4-1-3-15,0-4-25 0,6-6-10 16,0-5-50-16,7-1-19 16,2 1-3-1</inkml:trace>
  <inkml:trace contextRef="#ctx0" brushRef="#br0" timeOffset="38">15760 8813 156 0,'0'6'57'0,"0"-4"-30"0,12 4-12 0,-9-4 18 15,3 3 1-15,-3 6 5 0,0 2-2 32,0 8-1-32,0 1-19 0,-1 1-1 15,1 4-2-15,0 2-3 0,0-3-1 16,0 1-6-16,0-3-1 16,0-3-1-16,0 3 1 15,0-6-2-15,0-7 2 16,-3-1-11-16,0-2-2 15,0-10-35-15,3-4-13 0,0-2-58 16,3-2-33 0,3-1 70-16</inkml:trace>
  <inkml:trace contextRef="#ctx0" brushRef="#br0" timeOffset="39">15941 8983 184 0,'0'0'68'0,"6"0"-36"0,0 2-33 0,-3 4 12 16,3-1 17-16,-3 3 9 16,0 2-6-16,0 4-3 15,0-1-16-15,0 3-3 0,-3-3-2 16,0 0-3 0,0 0-3-16,0-7-38 15,-3-1-15-15,0-2-62 16</inkml:trace>
  <inkml:trace contextRef="#ctx0" brushRef="#br0" timeOffset="40">15888 8871 168 0,'0'-7'66'0,"3"14"-36"0,-3-9-40 15,3 2 11-15,0 0-25 16,3-3-9-16,0 1-30 15,3-1-12-15</inkml:trace>
  <inkml:trace contextRef="#ctx0" brushRef="#br0" timeOffset="41">16069 8747 220 0,'-6'21'82'0,"9"-26"-44"0,6 21-40 0,-6-6 17 15,3 6 13-15,-3 8 9 0,0 3-10 16,0-1-3-16,0 8-14 16,0 1-4-16,0 2-2 0,3-5-5 0,0 5 1 15,-6-13 2-15,3 5 3 16,0-8-37-16,-3-5-16 16,0-3-49-1,0-13-49-15,-3-11 46 0</inkml:trace>
  <inkml:trace contextRef="#ctx0" brushRef="#br0" timeOffset="42">15953 8940 216 0,'0'-2'82'0,"3"2"-44"0,0 0-44 16,9 0 60-16,3 2-21 15,3-2-13-15,0 0-9 16,3 0-8-16,2 3-14 0,-2-3-4 16,6 5-66-16,-6-5-68 15,-3 8 40-15</inkml:trace>
  <inkml:trace contextRef="#ctx0" brushRef="#br0" timeOffset="43">16212 9059 72 0,'0'0'30'0,"0"3"-16"0,3 2 1 0,3-2 15 15,0 0-3-15,0 2 1 0,3 0-6 16,0 0-4-16,0 3-6 16,0-2-2-16,3-4-6 15,0-2 2-15,-1 0 3 0,1-2-3 16,0-1-1-16,0-5 0 16,-3 3-1-16,0 0 0 15,-3-3 0-15,0 0 0 16,-3 0 2-16,-3 0-1 0,0 0 2 0,-3 0-4 15,0 3-2-15,-6-1-3 16,0 4 1-16,-3 2 1 16,-3 2 0-16,0 4 0 15,-2 2 0-15,-7-1 0 16,3 4 2-16,6 0 1 16,3-1 1-1,3 1 2-15,3 10 1 16,6-5 1-16,3 8 0 15,9-6-2-15,0 1-1 16,3-3-1-16,3-3 2 16,0-5-3-16,3-3-2 15,-1 0-31-15,-2-5-13 16,3-10-62 0</inkml:trace>
  <inkml:trace contextRef="#ctx0" brushRef="#br0" timeOffset="44">16409 9036 124 0,'0'18'46'0,"3"-5"-24"0,3 6-10 31,0-9 16-31,0 6-1 0,8 3 4 16,-11-1-17-16,6-7-6 15,-9 2-5-15,0 0 0 0,0-15 11 16,-6-1 4 0,0-8-7-1,3-2-6-15,-3 0-1 16,12-3-3-16,-3 0-1 0,3 0 1 15,6-2 1-15,3 2 1 16,0 3 3-16,3 2-3 16,-3 3-2-16,6 6-38 15,-4 2-44 1,7 0-44-16,3 2 41 31</inkml:trace>
  <inkml:trace contextRef="#ctx0" brushRef="#br0" timeOffset="45">16718 9017 152 0,'-12'0'57'0,"9"-3"-30"0,-15 3-16 0,10 3 18 16,-4 2-15-16,3 6-2 15,-3 2-6-15,6 3-1 16,0 0-3-1,0 5-2-15,3 0 3 0,6-2-4 16,0-3 0-16,12-3 7 16,0-13-3-16,0-8-1 0,-4 0-6 15,1-3-2-15,-3 1-2 16,-3-3 2-16,0-1 4 16,0 1 3-16,-3 5 2 0,0 3 3 15,-3 2 8 1,0 3 3-16,0 6-6 0,3 4-2 31,3 11-3-31,0 3 1 0,0-3-4 16,3-2 0-16,0-6-1 15,0 0-2 1,0 0-24-16,0-7-9 0,-3-4-32 16</inkml:trace>
  <inkml:trace contextRef="#ctx0" brushRef="#br0" timeOffset="46">16819 8842 168 0,'0'3'63'0,"6"0"-34"0,0 7-21 0,-3-4 18 0,3 4 5 16,0 6 3-16,6 5-5 15,-6 3-3-15,0 0-14 16,-3 5-5-16,3-3-3 0,-6 1 0 0,6-1 0 16,0-7-7-1,6 2 0-15,-9-5-37 0,6-6-13 16,0-2-114 0,3-13 66-16</inkml:trace>
  <inkml:trace contextRef="#ctx0" brushRef="#br0" timeOffset="47">17114 8967 176 0,'3'-24'66'0,"-6"27"-36"0,6-6-11 0,-3 3 21 15,0 0 0-15,-9 3 0 16,0-1-13-16,-3 6-4 15,3 0-13-15,-3 0-9 0,7 0-3 16,-1 3-2-16,6 2 3 0,0 0-2 16,11 3 1-16,7 0 2 15,-3 0 0-15,0 7 0 16,-6 9 0 0,-6-5 13-1,-6-4 8-15,-12-7-19 0,0 0-9 16,-6-5-91-16</inkml:trace>
  <inkml:trace contextRef="#ctx0" brushRef="#br0" timeOffset="48">15093 7940 104 0,'0'-5'41'0,"0"0"-22"0,12-1-9 0,-12 6 12 31,3 0-8-31,-3 0-1 0,3 3 4 15,0 2 1-15,0 8-9 16,0 6 6-16,-3 5 2 0,-3 5-3 16,0 5 2-16,0 1-7 15,0-1-1-15,0-5-4 16,0 3-1-16,3-8 1 16,0-6 2-16,0-2-3 0,0-5-2 15,0-3 0-15,0 0 1 16,-3-3-6-16,0-2 1 15,-3-9-52 1,0-2-1 0,0-2-43-16,0-4 12 15</inkml:trace>
  <inkml:trace contextRef="#ctx0" brushRef="#br0" timeOffset="49">15033 7861 116 0,'-2'-19'46'0,"2"19"-24"0,0 0-13 16,0 0 16-16</inkml:trace>
  <inkml:trace contextRef="#ctx0" brushRef="#br0" timeOffset="50">15028 7855 242 0,'-3'16'20'0,"-3"3"-11"0,0-1-1 0,0 1 2 16,0-1-2-1,0 4 1-15,0-7-5 0,3 1-1 16,0-2 1 0,3-9 2-1,0-8-3-15,6-2 0 16,0-6-3-16,3-2-1 16,0-5 1-16,0-6 2 15,0 3-3 1,5-6 0-1,-2 6 1-15,-3 5 0 16,6 6 2 0,-3 4 3-16,3 9 2 15,0 5 1-15,0 5 0 16,0 3-2-16,-1-3-1 16,1 0-3-16,0 1 1 0,0-1 0 15,0-3 1-15,0 1-18 16,-3-6-5-16,3-2-81 15</inkml:trace>
  <inkml:trace contextRef="#ctx0" brushRef="#br0" timeOffset="51">14679 9337 88 0,'3'-8'33'0,"3"16"-18"0,-9-16 9 0,6 14 16 15,-3-6-7-15,0 10-2 16</inkml:trace>
  <inkml:trace contextRef="#ctx0" brushRef="#br0" timeOffset="52">14667 9374 301 0,'-17'27'25'0,"-4"4"-4"15,0 1-6-15,0 3 0 16,0 4-6-16,3-2-1 16,3-5-6-1,1-6-2-15,2-4 4 16,3-4 2-16,0-5-2 15,3 3-3-15,-3-2 0 16,3-1-1-16,0 0-9 16,0 3-4-16,0-8 0 15,3 5 2-15,-6-2-4 16,9-3-3-16,0-11-19 0,0 3-9 0,0-3-28 16</inkml:trace>
  <inkml:trace contextRef="#ctx0" brushRef="#br0" timeOffset="53">14429 9554 124 0,'-6'-5'46'0,"6"5"-24"0,0 5-21 0,0-5 8 16</inkml:trace>
  <inkml:trace contextRef="#ctx0" brushRef="#br0" timeOffset="54">14423 9570 239 0,'0'26'43'16,"-3"1"-22"-16,-3 7-4 0,0-7-3 15,-3-1-6 1,1 1 0-16,5-6-4 16,-3-3-1-16,6-2 1 15,3-3 0-15,3-2-2 16,0 0-2-16,-1-3 3 16,4-8 2-16,3-3-2 15,6 0-2-15,3-7 15 16,3-1 6-16,-3-2-10 0,-1 0-7 0,-2 2-3 15,3 0-2-15,-9 6-27 16,0-5-9-16,0 2-141 31,3 5 79-31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4T23:59:01.0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18971 11023 112 0,'-5'-11'44'0,"5"6"-24"0,0-16-13 15,3 15 13-15,-1 1 10 0,1-6 6 0,3 1-19 16,6-1-9-16,3 1-6 15,6-1-2-15,3 6 0 0,0 2 0 16,5 8 0-16,-2 14-3 16,0 2 2-16,-3 3-1 15,0 5 0 1,-7 3 2-16,1-1 0 16,-3 1 0-16,-6 3 2 15,-3 2-1-15,-3 5-1 16,-6 8 1-16,0 3-1 15,-3 0-3-15,-9 29 2 32,3-5 1-32,3 2 2 0,9-5-1 15,3-8 2-15,0-7-2 16,6-4-1-16,0-7 1 16,6-3-1-16,0-5-27 15,-3-3-11-15,0-6-32 16</inkml:trace>
  <inkml:trace contextRef="#ctx0" brushRef="#br0" timeOffset="1">19439 12107 116 0,'-9'-2'46'0,"3"2"-24"0,-30-3-24 0,27 6 11 31,-3 5-2-31,-3 5 1 0,1 5-2 16,-1 6-1-16,-6 16-1 15,3 5 0-15,3 10-2 16,0 4 16-16,6 7 8 0,6 11-9 15,6 2-4-15,3 6-8 16,3-6-2-16,-3 3 1 16,3-11 0-16,-3 1-2 0,-6-9-2 15,-6-4 1 1,-3-12 1-16,-9-7 1 0,-6-8 1 16,-2-3-2-16,-1-8 1 0,0-3-40 15,3-7-14 1,3 0-26-16</inkml:trace>
  <inkml:trace contextRef="#ctx0" brushRef="#br0" timeOffset="2">19558 12131 32 0,'3'3'13'0,"-3"2"-6"0,3 11 18 15,0-3 17-15,-3 14-9 16,0 4-4-16,0 9-10 15,0-3-2-15,0 8 5 0,0-5 6 16,0-3-11-16,0-5-2 16,0-6-9-16,0-2-4 0,0-6 1 15,3-2-2-15,-3-5-1 16,0-3 3-16,0-6 2 16,0-2-2-16,-3-2-2 15,0-6 0 1,0-5-1-16,0-9 0 15,0 1 0-15,0-3-3 16,0 1 2-16,3-1 1 16,0-5 0-16,3-6 0 15,0 4 0-15,3-4 0 16,3 6 2-16,9 0-1 0,-1 5 2 16,4 3-2-16,-3 5 2 0,-3 6-4 15,0 4 0-15,0 4 1 16,0 7 0-16,0 3 0 15,-3 5 0-15,-4 0 2 32,-2 6 3-32,-3 2 0 15,-3 0 0-15,-6-2-1 16,0-3 0-16,-5-1 0 0,-4-4 0 16,0-3-2-16,-3-3-2 15,3-2-17-15,0-3-6 16,3-8-18-16,3-8-4 15,3 0-31 1</inkml:trace>
  <inkml:trace contextRef="#ctx0" brushRef="#br0" timeOffset="3">19844 12126 132 0,'0'0'52'0,"-3"0"-28"0,-12 0-22 0,18 3 12 16,-9 2-5-16,0 5 0 16,0 4-1-16,0 4 0 15,3 6-4-15,3 2 4 0,0 1 2 16,9-3-3-16,0-3 1 16,3 0-1-16,3-8 1 0,-1-5 7 31,1-5 2-31,3-6-6 0,0-13-2 15,-3 0-5-15,-3-5-3 16,-6 0 2-16,-3 0 2 16,-6 0-2-16,-3 0-2 15,-3 2-3-15,-3 6 1 16,-3 2 1-16,-6 3 0 16,3 3-20-16,7 2-7 0,-1 3-15 15,3 0-6-15</inkml:trace>
  <inkml:trace contextRef="#ctx0" brushRef="#br0" timeOffset="4">20022 12150 84 0,'0'5'33'0,"0"3"-18"0,0 8 2 0,3-8 16 15,-3 2-2-15,0 4 2 16,3 1-15-16,0 1-5 16,0 3-8-16,-3-3-4 0,3-3 0 15,-3 0-17-15,3-2-4 16,-3-3-54-1</inkml:trace>
  <inkml:trace contextRef="#ctx0" brushRef="#br0" timeOffset="5">20103 12123 68 0,'0'-2'27'0,"17"4"-14"0,-5 6-7 0,-9-3 9 16,0 6 9-16,0 0 7 16,-3 2-5-16,0 0-3 0,0 0-11 15,0 1-3-15,0-4-5 16,0-2-3-16,0 0 2 0,0-3 0 16,0-5 1-16,0 0 0 0,3-2 0 15,0-4-5-15,3-2 1 16,0-2-2-16,3-1-2 15,0 1 5-15,0-1 3 16,0 3-1-16,0 3-2 16,0 2 4-16,0 3 1 15,0 5 2 1,-3 1 0-16,-1 2 2 16,1 2 1-16,0 1-8 15,-3-3-1-15,6 0-2 16,-9 0 0-16,3 2-16 15,-3-4-6-15,0 2-51 16</inkml:trace>
  <inkml:trace contextRef="#ctx0" brushRef="#br0" timeOffset="6">20391 11896 108 0,'-3'-11'44'0,"6"14"-24"0,0-3-21 0,-3 0 7 16,3 5 11-16,3 6 8 15,0 4 8-15,-3 7 4 16,0 7-18-16,0 0-6 16,-3 3-8-16,0-1-4 0,0 1 0 31,0-3 1-31,0-2 1 0,0-4-4 15,0-4-1-15,0 0-68 16,-3-4-16 0</inkml:trace>
  <inkml:trace contextRef="#ctx0" brushRef="#br0" timeOffset="7">20254 12084 208 0,'0'-8'77'16,"3"5"-42"-16,21-21-32 0,-12 24 17 0,3-5-8 31,0-3-2-31,3 3-8 0,6 2-1 16,2 3-1-16,-2 0-42 0,-3 5-17 15,-3 8-30 1</inkml:trace>
  <inkml:trace contextRef="#ctx0" brushRef="#br0" timeOffset="8">20510 12139 196 0,'-6'-3'74'0,"9"6"-40"0,0 2-42 16,3-2 12-16,0 0-2 15,0-1 10 1,9-2 2-16,0-2-7 15,0-1-3-15,0-2-1 16,3-1-2-16,-3 1-1 16,-4-3 1-16,-2 0-1 0,0-2-3 15,-3-1 2-15,-9 1-4 16,0-1-1-16,-6 0 0 16,0 6 4-16,-5 5-1 15,-7 0 1-15,3 8 2 16,0 0 2-16,0 3-3 0,3 2-2 15,3 0 2-15,3 3 0 16,3 0 1-16,3 0 0 16,6-1 2-16,0-1 1 15,3-1-6-15,6 0 0 16,3-5-32-16,0 0-12 16,-3-5-29-16</inkml:trace>
  <inkml:trace contextRef="#ctx0" brushRef="#br0" timeOffset="9">20647 12147 24 0,'0'-8'11'0,"3"8"-6"0,-3 3 7 0,3-1 8 31,0 1 12-31,3 2 4 16,0 3-3-16,0 3-3 0,0 2-10 15,-3-2-2-15,0-1-7 16,0 1-1-16,0-3-6 15,0 0 4-15,-3-3 4 0,3-2 7 16,-3-3 5 0,0 0-6-16,0-3 0 15,-3-2-5-15,0-3 0 0,0-5-5 16,3-1 0-16,0-2-3 0,3 1 0 16,3 1-6-16,6 1 1 15,3-3 0-15,3 8 0 16,-4-2-5-16,1 2 1 15,0 5-9 1,3 0-2-16,-3 1-43 16,0 2-17-16,-3 5-12 15</inkml:trace>
  <inkml:trace contextRef="#ctx0" brushRef="#br0" timeOffset="10">21002 12094 192 0,'-3'-5'71'0,"0"5"-38"0,3-3-17 16,-3 3 24-16,-3 0-10 15,0 0 0-15,0 0-19 16,0 0-7-16,0 3-3 16,3-1-6-16,3 4 1 0,3-1 2 0,6 3 1 15,0 3-2-15,6-1 2 16,-4 3 1-16,1 1 0 15,-3-1 8-15,-6 0 5 16,-6-2 0-16,-6-3 0 16,-3 0-5-16,-2-1-3 15,-4-1-11 1,3-1-6-16,0-2-36 16,0-1-14-16,0 1-50 15</inkml:trace>
  <inkml:trace contextRef="#ctx0" brushRef="#br0" timeOffset="11">19998 11980 220 0,'-6'-13'82'0,"9"10"-44"0,0 3-47 16,-3 0 14-16,0 0-32 31,6 3-11-31,0 0-47 0</inkml:trace>
  <inkml:trace contextRef="#ctx0" brushRef="#br0" timeOffset="12">11256 5445 88 0,'-3'-3'33'0,"3"3"-18"0,0-2-11 0,0 2 10 15,0 0 3-15,0 0 2 16,0 0-2-16,0 0 2 16,0 0-6-16,0 0-3 15,0 0-5-15,0 0 1 0,0 0 3 0,0 0 1 31,3 5 2-31,0 3 2 0,0 3 2 16,0 2-7-16,0 0-3 16,0 0-3-16,0 1 0 15,0-4-2-15,0 1 2 16,0-3-2-16,-3-3-1 16,0 0-15-16,0-5-7 15,0 0-27-15,0 0-53 16,3-2 13-16</inkml:trace>
  <inkml:trace contextRef="#ctx0" brushRef="#br0" timeOffset="13">11325 5442 124 0,'3'-5'46'0,"0"5"-24"0,0 0-17 0,-3 0 13 0,0 0-1 16,6 3-1 0,0 2-2-16,-1 3 1 0,1 3-8 15,0 2-2-15,0 0 1 0,0 0-3 0,0 1 0 16,-3-4-3-16,3 1-1 16,0-3-12-16,0-3-7 15</inkml:trace>
  <inkml:trace contextRef="#ctx0" brushRef="#br0" timeOffset="14">11813 5435 92 0,'-3'2'35'0,"0"6"-18"0,-9 5-2 0,6-2 13 16,-6 5 2-16,-3 5 4 16,0 13-3-16,-5 1-1 15,-7-1-17-15,3 1-6 0,0-4 0 0,3-2-4 16,3-2 0-16,4-6-1 15,2-2-2-15,3-9-2 0,3 3-1 16,3-5-23-16,3-2-10 16,0-1-28-1,3-5-34-15,6-5 31 16</inkml:trace>
  <inkml:trace contextRef="#ctx0" brushRef="#br0" timeOffset="15">11852 5638 124 0,'-3'-16'46'0,"3"35"-24"0,0 2-10 15,0-10 13-15,0 2-9 16,0 3-2-16,0 2-6 16,0 3 0-16,3 3-5 15,3-5-2-15,2-3 0 0,1-3-1 16,6-3 2-16,0-2-1 15,0-2 2-15,0-4 0 0,-3-4 1 16,0-6-2-16,-3-3 1 16,0-2 0-16,-3 0 1 0,-1-3-5 15,1 0 1-15,-3 3-2 16,0 0 0-16,-3-1 2 16,0 4 2-16,0 4-3 15,0 1 0-15,0 2 1 0,3 3 0 16,-3 0 0-16,3 6 2 15,0-1 1-15,0 3 1 16,0 0-2-16,3 3-2 16,0 2 1-16,-3 3-1 15,3 0 0-15,0-6 2 32,0 3-8-32,6-7-1 15,6-4-78 1</inkml:trace>
  <inkml:trace contextRef="#ctx0" brushRef="#br0" timeOffset="16">12203 5675 104 0,'-6'-5'41'0,"6"8"-22"0,0-6-7 16,0 3 13-16,0 0 11 15,-3 0 7-15,0 0-14 32,-3 3-5-32,0 2-14 0,0 0-4 15,-3 3-2-15,0 0-5 0,0 3 1 16,3-1-2-16,3 1 0 16,3-1 0-16,0 1-2 15,3 5 3-15,3 0 0 16,3 0 1-16,0-3 0 15,0-3 0-15,-3 1 0 0,0-3 2 16,-3 0 3-16,-3 0 4 16,-3-3 2-16,-3 0-3 15,-3 1 0-15,-3-4-7 16,-6-2-3-16,3-2-24 16,1-1-7-16,2 0-46 15,6-4-36-15,3-7 40 16</inkml:trace>
  <inkml:trace contextRef="#ctx0" brushRef="#br0" timeOffset="17">12265 5691 124 0,'-6'-2'46'0,"9"2"-24"0,3 5-28 0,-3-3 8 15,3 6 11-15,0 0 8 16,0 3 3-16,-3 0 3 16,3-1-13-16,-3 6-3 15,0-3-7 1,0-2-3-16,0-3 0 0,-3 0 1 0,0-3 3 0,0-5 0 16,-3-5 4-1,0-1-1-15,0-4 1 16,3-1-1-16,0-2-7 15,3 2 0-15,3 1 1 16,12-6 1 0,0 3-1-16,2 2-2 15,4 3 1-15,-3 3-1 16,0 0-5-16,0 2-1 0,3 3-39 16,-7 0-18-16,4 0-20 15</inkml:trace>
  <inkml:trace contextRef="#ctx0" brushRef="#br0" timeOffset="18">12858 5350 152 0,'0'0'57'0,"0"10"-30"0,-3 9-12 16,-3-8 20-16,-9 10-8 15,-3 10-1-15,-3 9-4 0,-3 8-2 16,-2 2-10 0,2 0 0-16,3 1 1 0,3-9-6 0,3-5-3 15,3-5-6-15,3-6-2 16,3-5-33-16,0-2-11 15,3-6-52-15</inkml:trace>
  <inkml:trace contextRef="#ctx0" brushRef="#br0" timeOffset="19">12938 5442 72 0,'0'0'27'0,"3"0"-14"0,-6 3 2 0,3-3 15 16,0 8-1-16,0 5 1 16,0 6-2-16,0 7 2 15,0 9-10-15,0-1-2 0,0 0-10 16,-3-4-3-16,3-1 1 0,-3-6-1 16,3-4 2-16,-3-3-2 15,3-3 0-15,-3-5-3 0,3 0 1 31,0-11 2-15,0-5-7-16,0-2-3 16,3-3-8-16,0-1-5 15,3 1 3-15,0-3 4 16,3 3 4-16,18 2 4 31,-1 6 6-31,-2 10 10 16,0 3 6-16,-3 0-3 15,-6 3-1-15,-3 2-1 16,-6-2 2-16,-6-1 6 16,-3 4 6-16,-3-4-15 0,-9-2-5 15,0 5-5-15,-6-7-3 16,0-9-17-16,0 3-6 16,4 0-13-1,-1-3-34 1,6 1 9-16,6-1-25 0</inkml:trace>
  <inkml:trace contextRef="#ctx0" brushRef="#br0" timeOffset="20">13197 5662 148 0,'6'5'55'0,"0"9"-30"0,0-6-3 16,-6 2 20-16,3-2-9 15,-3 3-2-15,3-1-18 16,-3-4-8-16,0 4-3 16,0 1-2-16,0 2 0 0,-3-10-33 15,0 7-13 1</inkml:trace>
  <inkml:trace contextRef="#ctx0" brushRef="#br0" timeOffset="21">13212 5596 220 0,'-6'-16'82'0,"12"32"-44"0,0-27-53 0,-3 17 10 16</inkml:trace>
  <inkml:trace contextRef="#ctx0" brushRef="#br0" timeOffset="22">13233 5599 227 0,'9'2'-113'16,"8"6"45"0</inkml:trace>
  <inkml:trace contextRef="#ctx0" brushRef="#br0" timeOffset="23">13358 5675 184 0,'-3'11'71'0,"6"-6"-38"0,-3 16-28 15,3-13 17-15,0 0-6 16,0 0 1-1,-3 0-7 1,3-3-2-16,0 1-4 0,-3-6-3 0,0 0 2 16,3-3-2-1,0 0 2-15,0-2 2 16,2-5-4-16,1-4-1 16,-3 1-2-16,12 5-2 0,-9 3 3 15,9 5 0-15,-6-3 5 16,6 6 5-16,-3 2 1 15,0 6 2-15,0-3-4 0,-3 2 0 16,-3-2-3-16,-1 0 2 16,-2-3-2-16,0 3 2 15,-3-2-11-15,0-1-4 16,0 0-43-16,0-5-18 16</inkml:trace>
  <inkml:trace contextRef="#ctx0" brushRef="#br0" timeOffset="24">13995 5376 108 0,'0'0'41'0,"0"3"-22"0,-3 13 6 0,3-8 20 0,-6 5-11 16,-6 8-2-16,-6 8-4 0,0 11 2 15,-3 5-16-15,-3 0-6 0,-2 0-1 16,-4 0-4-16,0-5-2 15,3-6 6-15,7-5 3 16,2-5-14-16,6-6-4 16,3-4-41-16,0-4-16 0</inkml:trace>
  <inkml:trace contextRef="#ctx0" brushRef="#br0" timeOffset="25">14135 5416 140 0,'6'0'52'0,"-6"0"-28"0,5 8-4 15,-2-3 21-15,6 3-11 16,-3 5-5-16,-3 9 3 16,3 7 4-16,-3 8-17 15,0 0-4-15,0-3-3 0,-3-7-4 16,3 2-3-16,-3-3 2 16,3 1-2-16,-3-11-29 15,0-1 15-15,0-9-23 16,9 2-61-16,-3-6-38 15,3 1 69-15</inkml:trace>
  <inkml:trace contextRef="#ctx0" brushRef="#br0" timeOffset="26">14423 5559 132 0,'3'-5'52'0,"0"2"-28"0,-3 3 14 16,-3 0 44-1,3 3-44-15,-9-3 6 16,3 2-27-16,-8 1-4 16,2 5-8-16,-3 0-1 15,3 5-2-15,0 0-6 16,3 0 2-16,3 1-3 0,6 2 2 0,6-1 2 15,9 4-2-15,-3-6 2 16,0 3 1-16,0 0 2 16,-3-3 5-16,-4-2 4 15</inkml:trace>
  <inkml:trace contextRef="#ctx0" brushRef="#br0" timeOffset="27">14391 5771 470 0,'-18'2'8'0,"0"1"-1"0,3-3-36 31,3 3 16-31,-3-6-22 16,0 0-39-16,6-2-64 15,3 0 73-15</inkml:trace>
  <inkml:trace contextRef="#ctx0" brushRef="#br0" timeOffset="28">14679 5363 180 0,'-3'8'68'0,"3"-8"-36"0,3 0-18 15,-3 3 29 1,0 2-25-16,-6 3 1 16,3 0-13-16,-6 2-1 15,0 4-3-15,-2-1-13 0,5 0 7 0,-3-2-50 16,6-1 30-16,-3-2-82 16,6 0 59-16</inkml:trace>
  <inkml:trace contextRef="#ctx0" brushRef="#br0" timeOffset="29">14780 5398 208 0,'-2'7'77'0,"2"-7"-42"0,-3 19-41 16,0-14 12-1,0 3-6-15,-3 0-3 16,3 3 2-16,-3-1-87 15,3 1 48-15</inkml:trace>
  <inkml:trace contextRef="#ctx0" brushRef="#br0" timeOffset="30">11465 12216 64 0,'-12'0'24'0,"12"2"-12"0,0-2-14 15,0 0 43-15,-6-2-10 16,3-1-12-16,0 1-6 16,3-4-9-16,-3 1-3 15,9 0 0-15,0-1-1 16,6-2 0-16,0 3 0 0,-1 0 0 16,1 0 0-16,0 2 0 15,0 3 2-15,0 3 3 0,0 2 4 16,-3 3 5-16,0 0 3 15,-3 0 4-15,0 2-2 16,-6 1 0-16,-6-3-6 16,0 2 0-16,-6-4-8 15,0 2-3-15,0-8 3 16,0-3 4-16,0-2-3 0,9-1-1 16,-6-4-7-16,9-3-1 15,6-3-4-15,3 0 0 16,0 3 4-16,6 2 1 15,-3 6-3-15,9 2 1 16,-9 3 2 0,6 5 3-16,2 3 0 15,-5 3-1-15,-3 2 9 16,-9 0 6-16,-6 6-1 0,-6-3 2 16,0 5-7-16,-6-3-1 15,4-7-4-15,-4 0-1 16,3-4 1-16,0 1 2 15,0-13-5-15,6-3-1 16,3-5-5-16,3 0 1 0,6-6-7 16,3 1-3-16,3 2 3 15,6 3 2-15,5 5 5 16,-2 2 2-16,-3 6 2 16,-3 3 0-16,-3 2 6 15,-3 3 6-15,-3 3 7 31,-6 5 3-31,-6 2-9 0,-6-5-5 16,-3 1-1-16,0-4 0 16,0-4-3-16,0-6-1 15,4 5-1-15,-4-13-2 16,3 0-2-16,3-5-1 16,3 0-7-16,6-3-2 0,3 2-4 15,0 4-1-15,6 2 8 0,0 3 4 16,6 5 4-16,-4 2 1 15,1 4 0-15,-6 4 0 32,-6 3 17-32,-3-2 11 15,0-3-12-15,-6-3-4 16,1-5-9 0,-1-2-3-16,0-1 0 15,0-5 2-15,0-3-3 16,3-2 0-16,6-3-10 15,3 0-5-15,3 3 1 16,3 3 4-16,6 2 4 16,-3 5 2-16,2 3 3 15,-2 5 1-15,-6 3 9 0,-3 3 5 16,-6-1 0 0,-3 1 2-16,-3 0-4 0,-6-4-1 15,1 1-6-15,-4-2-3 16,3-4 0-16,-6-7-1 15,6 0 0-15,3-6 0 16,9-2 0-16,6 0-9 0,3 2-4 16,3 3 2-16,3 3 2 15,3 2 2-15,6 6 5 16,-3 5 1-16,-4 0 3 16,1 0 1-16,-6 2 1 15,-6 1 9-15,-6-1 3 31,-3-2-5-31,-3 0-2 0,-2-2-3 16,-1-4 1-16,0-2-4 16,0-2-2-16,3-4-3 15,3-2 1-15,3-2-8 16,3-3-4-16,6 2 0 16,0 3 0-16,3 3 8 15,0 5 4-15,-3 5 0 0,0 3-2 16,-3 3 2-16,-3-1 0 15,-3-2 3-15,-3 0 3 16,0-3-11-16,0-2-5 16,-3-3-75-16,3-3-67 15,0-5 43 1</inkml:trace>
  <inkml:trace contextRef="#ctx0" brushRef="#br0" timeOffset="31">11354 12160 200 0,'-3'0'74'0,"3"0"-40"0,-2 0-24 0,-1 0 20 15,0 3-16-15,-3 0-5 0,0-1-14 16,-3-2-7-16,0 3-67 15,0-3-28-15,0 2 33 16</inkml:trace>
  <inkml:trace contextRef="#ctx0" brushRef="#br0" timeOffset="32">11069 12184 152 0,'-21'3'57'0,"15"-3"-30"0,0 0-36 0,0 0 7 0,0 0-41 16,-6 0-16-16,0 0 10 16,0 0 6-16</inkml:trace>
  <inkml:trace contextRef="#ctx0" brushRef="#br0" timeOffset="33">10744 12203 64 0,'-35'5'27'0,"32"-5"-14"0,-6 3-44 0,3-3-6 0</inkml:trace>
  <inkml:trace contextRef="#ctx0" brushRef="#br0" timeOffset="34">10051 12303 144 0,'-24'-16'55'0,"21"16"-30"0,0-2-91 16</inkml:trace>
  <inkml:trace contextRef="#ctx0" brushRef="#br0" timeOffset="35">11408 12168 176 0,'0'-2'66'0,"0"2"-36"0,-6 0-15 16,3 0 18-16,-3 0-3 16,-6 0 2-16,-9 0-3 15,-2 0 2 1,-7 0-17-16,-6 0-10 0,0 0-4 15,-2 0-9-15,-1 0-2 16,0 0-32-16,7 0-14 16,2 0-52-1</inkml:trace>
  <inkml:trace contextRef="#ctx0" brushRef="#br0" timeOffset="36">10610 12176 200 0,'-29'-8'74'0,"8"6"-40"0,-3-1-20 15,15 3 20-15,-3 0-19 16,-3 0-8-16,-3 0-8 15,-3 0 0-15,-2 3 1 0,-1 2-27 0,0 0-9 16,-6 0-59 0</inkml:trace>
  <inkml:trace contextRef="#ctx0" brushRef="#br0" timeOffset="37">9932 12163 140 0,'-33'0'55'0,"18"0"-30"0,-15 3-10 0,12-3 20 15,-5 0-10 1,-7 0-5-16,-9-3-9 15,0 0-3-15,1 1-4 16,2-1-12-16,3 0-4 0,4 1-69 16,5 2-40-1</inkml:trace>
  <inkml:trace contextRef="#ctx0" brushRef="#br0" timeOffset="38">9497 11843 220 0,'-3'0'82'0,"0"0"-44"0,0-16-40 0,3 13 14 31,0-2-11-31,0-3 0 16,0-8-12-16,3-8-3 15,0-2-26-15,0-16-9 0,0-3-30 16,-3-16-10-16</inkml:trace>
  <inkml:trace contextRef="#ctx0" brushRef="#br0" timeOffset="39">9524 10845 240 0,'-6'-29'90'0,"0"19"-48"0,0-4-45 0,6 9 19 0,-3-3-21 15,3-5-6-15,0-11-41 16,3-2-16-16,0-3-18 16,0-16-7-16</inkml:trace>
  <inkml:trace contextRef="#ctx0" brushRef="#br0" timeOffset="40">9473 10083 148 0,'-15'-50'55'0,"12"39"-30"0,0-12-29 0,3 12 10 16,0-2-3-16,0-6 1 16,3-2-5-16,0-8 1 0,0 0-40 15,0-3-15-15,0-5 0 16,0-16 5-16</inkml:trace>
  <inkml:trace contextRef="#ctx0" brushRef="#br0" timeOffset="41">9479 9141 168 0,'-3'-37'63'0,"3"21"-34"0,-3-2-30 0,3 10 15 0,0-3-10 15,-3-2 0-15,3 0-42 16,0-11-17-16,0-2-12 16,0-3-2-16</inkml:trace>
  <inkml:trace contextRef="#ctx0" brushRef="#br0" timeOffset="42">9506 8213 184 0,'-3'-29'68'0,"3"13"-36"0,0-5-33 15,0 13 15-15,3-3-12 16,0-5-3-16,0-8-49 15,0 1-21-15</inkml:trace>
  <inkml:trace contextRef="#ctx0" brushRef="#br0" timeOffset="43">9503 7210 204 0,'-6'-29'77'0,"6"-3"-42"0,3 6-63 0,0 12 4 16,0-4-57-16,0-19-20 16</inkml:trace>
  <inkml:trace contextRef="#ctx0" brushRef="#br0" timeOffset="44">9569 6152 244 0,'-6'-35'93'0,"6"27"-50"0,0-16-77 0,3 11 5 15,0-3-68-15,2-2-25 16</inkml:trace>
  <inkml:trace contextRef="#ctx0" brushRef="#br0" timeOffset="45">9631 5374 124 0,'-3'-37'46'0,"3"26"-24"0,3 0-50 0,6 6-2 16,0 0-15-16,0-3-5 15</inkml:trace>
  <inkml:trace contextRef="#ctx0" brushRef="#br0" timeOffset="46">9777 5112 100 0,'18'0'38'0,"12"0"-20"0,2 0-19 0,-14 0 7 16,12 0-4-16,3 0-2 15,8 0-2-15,1 0 1 16,-3 0 1-16,-1 0 0 16,-2 0-44-16,6 0-18 15</inkml:trace>
  <inkml:trace contextRef="#ctx0" brushRef="#br0" timeOffset="47">10494 5109 192 0,'9'3'71'0,"3"-3"-38"0,21 2-39 0,-15-2 14 16,3 3-5-16,2 0 1 15,10-3-5-15,0 0 1 16,-3 0 0-1,-4 2 0-15,-2-2 0 0,0 0-20 16,-3 3-9-16</inkml:trace>
  <inkml:trace contextRef="#ctx0" brushRef="#br0" timeOffset="48">10908 4998 156 0,'0'0'57'0,"3"3"-30"0,3 2-34 15,0-2 10-15,3 2-3 16,3 0 0-16,0 0 4 0,0 3 2 15,5-2-2-15,1 2-3 0,-3 0 2 16,-3-1-4-16,-3 4 0 16,-3 0 5-16,-3-1 2 15,-3 3 11-15,-9 3 4 16,-3 6-3-16,-3-1 2 16,0-3-7-16,-3-2-3 0,1 0-3 15,-1-3 0-15,0-2-6 16,3-1-1-16,3-2 2 15,3-2 1 1,3-4-12-16,3 1-4 16,3-3-29-16,6 0-13 0,0-3-31 31</inkml:trace>
  <inkml:trace contextRef="#ctx0" brushRef="#br0" timeOffset="49">10905 5003 124 0,'0'-8'49'0,"3"8"-26"0,-3-2-12 0,0 2 15 15,0 0-17 1,0 0-4-16,0 8 2 16,0 2 3-16,0 3-5 15,0 6 1-15,0-1 4 0,0 1-6 16,0 10-2-16,0-2 1 0,0-4 0 16,-3-1 1-16,0-4 0 15,0-2-2-15,0-3 1 16,0-2-7-16,3-1 1 15,-3-2-28-15,3-2-11 0,-3-4-17 32,3-2-21-32,0-2 28 0</inkml:trace>
  <inkml:trace contextRef="#ctx0" brushRef="#br0" timeOffset="50">10914 5024 96 0,'3'-7'38'0,"-3"7"-20"0,0 0-10 0,0 0 11 31,0 0-11-31,0 0-4 16,0 0-1-16,0 5 2 0,0 3 4 16,0 2 2-16,-3 4-1 15,0 1-1-15,0 1-5 16,0 5-3-16,0 6 2 0,0-6-2 15,0-5 2-15,3-3-2 16,0-2-1-16,0-3 3 16,0-3 0-16,6-2 1 0,0-17 0 15,3 1-2-15,0 0-2 16,3-3 1-16,-3 3 1 16,0 0-1-16,0-1-1 0,-4 4-6 15,4 5-1-15,-6 2 3 16,-3 3 2-16,0 5 2 15,-3 3 0 1,0 8 0-16,-3 5 2 16,1-2 5-16,-1-3 4 15,0-1-6-15,0-4-3 16,3-3 1-16,0 0 0 16,0-5 1-16,3-3 2 15,3-8-5-15,3-6-1 16,0-2 0-16,0 3 0 0,0 0 0 15,2 2 0-15,-2 1-3 16,0 2 0-16,-3 3 2 16,-3 2 0-16,0 3 1 0,-3 3 0 15,0-1-3 1,-3 1 0-16,0 0 6 0,1-3 5 16,-1 0 0-16,0 0 1 15,0-3-3-15,0-2 1 16,3-1-6-16,-3-2-1 0,6 0 2 15,0-2 1-15,0-1-1 16,6 1 1-16,-3 2-7 16,3 2 1-16,0 1-1 31,0 3 2-31,3 2-1 0,-1 2 1 16,1 3 2-1,-3 3 0-15,0 0 0 16,-3-2 2-16,0-1-1 0,0 0-1 15,-6-2 5 1,-3-3-3-16,0 0-1 16,-3-3 2-16,0-2 0 0,1 0-1 15,-1-1-2-15,0 1 1 16,0 0-1-16,0-1-3 16,3 4 2-16,3 2-1 15,3 0-2-15,3 5 0 16,3 3 0-16,6 0 3 0,-3 0 2 31,3 0 0-31,-1 0-1 0,4-3 1 16,-3 0-1-16,-3-2 0 15,0 0 2 1,-3-3 1-16,-3 0 3 0,-6-3-5 16,0 0-3-16,-3 1 3 15,0-4 1-15,0 4 0 16,0-1-2-16,0 1-2 0,0 2 1 15,0 0-1-15,0 2-2 16,1 1-4-16,2 2-2 16,0-2-55-1,3 2-46-15,0 6 36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4T23:59:01.1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18680 16449 160 0,'0'0'63'0,"3"3"-34"0,0-3-21 0,-3 0 16 0,0 0-1 15,0 5 3-15,-3 0-1 16,-3 3 2-16,-3 6-15 16,-3-4-5-16,-6 3 0 0,0 1-4 15,-3-1-2-15,4 0 0 16,-4 0 1-16,3 1 1 15,6-7 3-15,0 4 1 16,3-3 1-16,3 0-2 16,12 0 3-1,3-3-1-15,3 6-1 16,3-3-2-16,3 0-6 16,0 0 1-16,-1-3 0 15,-2 3 2-15,0-3-1 16,-3 0-1-16,-3-5-8 15,0 6-5-15,-3-6-18 0,-3 0-7 16,0 0-11-16,0 0-3 16,-3-6-28-1,3 6-25-15,-3-2 45 16</inkml:trace>
  <inkml:trace contextRef="#ctx0" brushRef="#br0" timeOffset="1">18596 16579 84 0,'-3'-3'33'0,"3"3"-18"0,0 0 0 0,0 0 13 16,0 0 0-16,0 0 1 15,-3 0-3 1,1 0-1-16,-1 0-1 0,0 0 2 16,0 0-14-16,3 0 6 0,0 0 3 15,0 0-5-15,0 0 1 16,0 0-6-16,0 0-1 16,3-2-2-16,3-1 2 15,5 0 4-15,4-2 1 16,3 5-6-16,0-3-3 15,9-2-3-15,0 0 0 16,2 5-2-16,4 0 2 0,3 0 0 16,-3 0 1-16,-1 0 2 15,1 0 1-15,3-3-1 16,2 0-1-16,-2 1 1 16,-3 2 1-16,-3 0 1 15,-4-6 2-15,-2 6-1 16,-3 0 0-16,-3 0-3 15,-3 0-1-15,-3 0-1 16,-3 0 0-16,0 6-2 16,-3-6-2-16,3 0 3 15,-9 0 0-15,5 0 1 16,-5 0 0-16,6 0-2 16,-6 0 1-16,0 0-4 15,3 2-2-15,3-2 4 16,-6 0 1-16,0 0-3 0,3 3 1 15,-3-3-22 1,3 3-8-16,3 5-60 0,3-3-24 16,-3-8-18-1</inkml:trace>
  <inkml:trace contextRef="#ctx0" brushRef="#br0" timeOffset="2">19537 16420 120 0,'0'0'46'0,"0"3"-24"0,0-6-10 0,0 3 13 0,0 0 0 15,0 0 2-15,0 0-6 16,-3 0-3-16,0 0-10 16,0 0 1-16,-3 3 2 0,0-1-6 15,0-2-1-15,-3 14-2 16,0-6-2-16,3 5 1 16,0 3-1-16,1-3 0 15,2-5 0-15,0 5 0 16,3-5 2-16,3-3-1 15,0 3 2-15,0-5 0 16,2-3 1-16,1 0 0 0,0 0 0 16,0-5-2-16,-3-1 1 15,0-7-2-15,-3 8 2 16,0-3 0-16,-3 0 3 16,0 0 1-16,0 3 3 15,0-1-3-15,0 1 1 16,3 2-10-16,0 1 0 15,0-1-7-15,3-2 1 16,3 5 2-16,3 0 3 16,3 0 6-16,0 5 6 15,0-2-12-15,0 5-2 16,-3 5 2-16,0 0 1 0,-3 0 2 16,-6 1 2-16,-3 1 3 15,-3 9 4-15,-3-3-2 16,-3 6-2-16,0-6-5 15,0 3 0-15,0-3 0 16,0-5 2-16,0 5-6 16,6-5-17-1,0-3-9-15,6-13-39 16,3 3-32 0</inkml:trace>
  <inkml:trace contextRef="#ctx0" brushRef="#br0" timeOffset="3">19623 16685 148 0,'-12'0'55'0,"12"0"-30"0,0 5-27 0,0-5 9 16,0 3 1-16,0 10 3 15</inkml:trace>
  <inkml:trace contextRef="#ctx0" brushRef="#br0" timeOffset="4">19611 16732 272 0,'6'19'9'0,"0"-6"-4"15,6-2 3-15,0-9 2 16,0 4 3-16,0-6 5 16,0 0-1-16,-3-8-1 15,-3-3-4-15,-3 0 0 16,-3-2-3-16,-3 3 0 16,-3-1-5-16,-3-2-1 0,-6 5-3 15,3 0-1-15,0 3-8 16,0-1-4-1,3 6-13-15,3 0-6 0,3 6-25 16,6-4-9-16,3 1-9 16</inkml:trace>
  <inkml:trace contextRef="#ctx0" brushRef="#br0" timeOffset="5">19787 16634 128 0,'-3'0'49'0,"3"6"-26"0,0-1-20 0,0-2 10 16,3 7 5-16,-3-2 6 16,3 0-7-16,0-3 1 15,0 6-11-15,-3-3 0 0,0 0 3 16,0 2-6-16,0-7 7 15,0-3 2 1,0 0-2-16,0-5-1 16,-3-3 0-16,3 3 1 15,0-6-5-15,0 0-2 16,3-2-2-16,0 0 1 16,6 2-2-16,6 1-1 0,-3-1-2 15,3 6 1-15,-1-3-1 16,1 8 0-16,0-3 2 15,3 1 0-15,0 2-36 16,0 0-13-16,-3-3-50 16</inkml:trace>
  <inkml:trace contextRef="#ctx0" brushRef="#br0" timeOffset="6">20091 16587 212 0,'-6'-6'79'0,"-9"12"-42"0,3-4-41 16,9 1 13-16,-3 0-7 16,0 7-2-16,-3 1 1 15,0 2 1-15,0 0-1 0,3 1-1 0,3 4 1 16,3 6-4-16,6-6 0 16,3-2 2-1,0-10 0-15,3-4 3 0,0-10 1 16,0 0 1-16,3-5 2 15,-3-5-3-15,-3-4-2 16,-3-1 0-16,-6-4-1 16,-3 1 0-16,0-1 2 15,-6-5 1-15,3 6 3 16,0 7-3-16,0 1 0 16,0 5 3-16,3 5-3 15,3 13-4-15,0 6 5 16,0 5 4-16,6 5-2 15,0 5 2-15,6 3-5 16,-3 0 0-16,3-2-1 16,-1-3-2-16,-2-3-2 15,3-3-1-15,0-4-27 16,-3-9-12-16,0-5-43 16,0 0-36-1,-3-5 46-15</inkml:trace>
  <inkml:trace contextRef="#ctx0" brushRef="#br0" timeOffset="7">20248 16608 208 0,'-6'8'79'0,"6"-3"-42"0,3 19-45 16,-3-13 12-16,0 2-6 16,0 3-2-16,3 2 5 0,-3-2 1 15,3-3 0-15,0 0-10 16,0-5-5-16,-3-10-73 15</inkml:trace>
  <inkml:trace contextRef="#ctx0" brushRef="#br0" timeOffset="8">20237 16468 252 0,'-9'-3'96'0,"9"0"-52"0,3 3-58 0,-3 0 11 16,3 3-26-16,3 0-8 15,-1 2-58-15,1 3-24 0</inkml:trace>
  <inkml:trace contextRef="#ctx0" brushRef="#br0" timeOffset="9">20493 16608 108 0,'-3'0'41'0,"3"0"-22"0,-3 0-5 16,3 0 17-16,0 0 3 0,0 0 1 15,0 0-5-15,0 0-4 16,0 0-14-16,0 0 1 0,0 0 1 15,6 0-1-15,5 0 0 16,4 0-5-16,3 0 0 16,3 0-3-16,3 0 2 15,0 5-4-15,5-2-2 16,4-1 2-16,-6 1 0 16,0-3-1-16,-3 0 1 15,-4 0-4-15,-2 0 0 16,-3 0 1-16,-3 0 2 15,0-3-10-15,-3 1-4 16,-3-1-14-16,0-2-6 16,-3 5-3-16,0-3-1 0,0 1-16 31,0-1-43-31,0-2 11 0</inkml:trace>
  <inkml:trace contextRef="#ctx0" brushRef="#br0" timeOffset="10">20832 16507 176 0,'-9'-5'68'0,"9"8"-36"0,-3-3-35 16,3 0 11-16,0 0 2 15,0 0 6-15</inkml:trace>
  <inkml:trace contextRef="#ctx0" brushRef="#br0" timeOffset="11">20820 16505 337 0,'6'5'18'0,"3"6"-2"0,0-9-10 16,3 9-2-16,0-9-4 0,-1 9-1 16,-2-8 3-16,0 7 1 15,-3-2 5-15,-6 0 5 16,-3-3-3-16,-3 9 2 16,-3-6-7-16,0-3-3 15,-2 5-1-15,2-2-1 16,0 0-9-16,0-2-2 15,3-1-21-15,3-2-6 16,3-3-30-16,6 0-48 16,0-6 24-16</inkml:trace>
  <inkml:trace contextRef="#ctx0" brushRef="#br0" timeOffset="12">21237 16621 140 0,'-15'-5'55'0,"15"2"-30"0,0-2-16 0,0 5 16 16</inkml:trace>
  <inkml:trace contextRef="#ctx0" brushRef="#br0" timeOffset="13">21213 16608 296 0,'-12'5'28'16,"0"0"-14"-16,0 3-7 0,0 6-3 15,-3-1-2-15,6 8-2 16,3 3 3-16,3-3 0 16,3 0-4-16,0-2 1 15,6-6 4-15,0-2 5 16,0-6-3-16,9-3-1 0,-3-2 0 16,-3-7-1-16,0-12-2 15,-3 8-2-15,6-2 3 16,-12 0 0-16,0 0 3 15,0 2 1-15,0 1 14 16,-6 7-9 0,0 0-1-16,3 6-7 15,6 0-3-15,0 10 0 16,3 0-1-16,-3 6 0 16,6-4 0-16,3-4-14 15,-3 2-5-15,0-5-21 16,-1-3-10-16,1 1-55 15</inkml:trace>
  <inkml:trace contextRef="#ctx0" brushRef="#br0" timeOffset="14">21308 16666 220 0,'-3'0'82'0,"6"5"-44"0,3 1-44 0,-3-4 12 15,0 6-6-15,0-2 2 16,0 4 3-16,0 6 2 16,0 3-3-16,0-4-1 0,0-4 3 15,0 2-3-15,-3-5 0 0,0-3 1 16,0-5 2-16,0 6 1 16,-3-6 1-16,0-6 2 15,0 1 1-15,0-11-1 16,3 3-1-16,0 0-3 15,3 0 1-15,3-1-6 16,0 1-3-16,3 0 3 16,3 2 1-16,0 3 0 15,2 3-2-15,7 0-4 16,-3 5-2-16,0 0-15 16,-3 0-6-16,-3 0-33 15,0 0-13-15,0 0-20 16</inkml:trace>
  <inkml:trace contextRef="#ctx0" brushRef="#br0" timeOffset="15">21615 16626 220 0,'-6'-5'85'0,"0"5"-46"0,3 0-50 0,3 0 11 15,-6 0 3-15,0 8 7 16,-3-3 11-16,0 6 5 16,-3 2-14-16,0 0-5 0,3 3 0 15,0 3-4-15,6 2-2 16,3-5-7-16,3-3-1 0,3-5 3 16,3 3 2-1,0-9-1-15,0-7 2 0,0-8 3 16,-3 5 1-16,0-3-1 15,0 1 1-15,-3-4 0 16,0 4 3-16,0-3-5 16,-3-1-3-16,0 9-2 15,0 0 3-15,0-3-2 16,0 8-1-16,6 8 0 16,0 8 0-16,6 5 3 15,0 5 0-15,2 6 14 16,-2-6 6-16,-3-2-3 15,-6 5 1-15,-9-2-1 16,-3 2-1-16,-6-5-3 0,-2-6-2 16,-4-4-6-16,0-4-3 15,-6-7-16-15,-3 2-7 16,4-5-16-16,2-13-4 16,6 5-28-16,9-8-10 15,18 0-11 1</inkml:trace>
  <inkml:trace contextRef="#ctx0" brushRef="#br0" timeOffset="16">21948 16592 188 0,'-9'-5'71'0,"9"5"-38"0,-18 2-50 15,6 4 9 1,-3 2 27-16,-2 2 16 0,-4 3 12 16,0 3 7-16,3 3-30 15,9 10-7-15,6-3-4 0,6-2-8 16,9-5-3-16,15-1-6 16,3-5 0-16,2-7-22 15,4-6-8-15,6-6-89 16</inkml:trace>
  <inkml:trace contextRef="#ctx0" brushRef="#br0" timeOffset="17">19442 17031 72 0,'-3'-5'27'0,"3"5"-14"0,0 0-9 0,0 0 10 16,0 0 3-16,0 0 4 0,0 0-7 15,0 0-3-15,0 0-6 16,0 0-4-16,0 0 0 16,3 0 1-16,0 0-1 15,-3-3-1-15,0 3 1 16,0 0-1-16,0-2 0 16,0 2 2-16,0-3 3 0,0 3 7 15,0 0 4-15,0 0 1 16,0 0 1-16,0 0-5 15,0 0 0-15,0 0-4 16,0 0 2-16,-3 3 0 16,0-1 1-16,3 1-2 15,0 2-1-15,-3 1-5 16,3-4-3-16,0 6 0 0,0-3 1 16,3 1-1-16,0-1-1 15,0-2 1-15,-3-3 1 16,3 5-1-16,0-5-1 15,3 0 3-15,-3-5 0 16,0 5 1-16,0-8 2 16,-3 2-3-16,0 4 0 15,0-4 3-15,-3-1 3 16,0 1-2-16,0 1 1 16,0 0 1-16,-3-3 2 15,3 5 8-15,0-8-13 16,0 11-5-1,3-2-4-15,0 2-1 16,3 0 0-16,3 0 3 16,0 0-2-16,3 0 1 0,3 0 2 15,-1 0 0-15,1 0 0 16,0 2 2-16,-3-2-1 16,-3 8-1-16,0-2 1 15,-6 7 1-15,-3 8 3 16,-3-2 2-16,-3 10-1 15,0 0 1-15,0 3-4 16,0-6-2-16,1 1 0 16,-1-6 1-16,3-5-14 15,0-3-7-15,3-5-17 16,0 2-7-16,3-7-8 0,0-3-4 16,6 0-35-1</inkml:trace>
  <inkml:trace contextRef="#ctx0" brushRef="#br0" timeOffset="18">19540 17169 188 0,'-6'18'71'0,"6"-15"-38"0,0 21-36 0,0-16 11 15,0 5 7-15,3 0 7 0,0-2-2 16,3-3 0-16,3 5-11 15,0-5-1-15,3-3 2 16,9-5-2-16,-7 0 1 0,1-5-1 16,-3-3 0-16,-6-5 2 15,0-1 4-15,-9-4-4 16,-6 2 0-16,-3 0-6 16,0 3-1-16,1 2-10 15,-1 1-5-15,0 2-19 16,3 3-7-16,3-1-22 15,3 6-10-15,3 0-22 16</inkml:trace>
  <inkml:trace contextRef="#ctx0" brushRef="#br0" timeOffset="19">19739 17137 192 0,'-6'13'71'0,"9"6"-38"0,-3-6-41 0,3 0 10 16,0 1 1-16,3-1 3 15,-3 0 10-15,0 0 5 0,3-2-11 16,-3-3 8-16,0-3 2 0,-3 0-6 16,0-5-1-16,0 0-7 15,0-2-4-15,-3-6 1 16,0 2 2-16,0-7 0 16,0-5 2-16,3 2 0 15,0-3 3-15,0 6-1 16,3-5 0-16,3 4-3 15,3 1 1-15,6 5-4 16,-3-2 0-16,6 2-3 16,-3 2-10-1,0-2-1-15,-3 8-14 16,-1-2-4-16,1 2-29 0,0 0-13 16,0 0-26-1</inkml:trace>
  <inkml:trace contextRef="#ctx0" brushRef="#br0" timeOffset="20">20031 17079 184 0,'-3'-3'68'0,"3"3"-36"0,0 0-22 0,0 0 17 15,-3 3 7-15,-3 0 3 16,0-1-4-16,-3 6-3 0,0-3-16 15,0 6-7-15,1-8-2 0,2 5-3 16,0-3-2 0,3 0-2-16,6 0-1 0,3 6-1 15,6 0 3-15,-1-3 0 16,4 7 3-16,9-1-3 16,-9-1 0-16,3-3 10 15,-12 1 5-15,-3-3 9 16,-9 3 6-16,-3-4-16 15,0-1-7-15,-3-4-4 16,0-2-2-16,0 0-14 16,0 0-5-16,0-2-12 15,4-4-6-15,2 6-22 16,3-5-8-16,6-3-43 16</inkml:trace>
  <inkml:trace contextRef="#ctx0" brushRef="#br0" timeOffset="21">20186 17129 260 0,'-6'5'96'0,"9"3"-52"0,0 0-51 0,0 11 14 16,0-6-7-16,-3 6 0 16,0-4 0-16,3-1 0 15,-3-4 0-15,0 3-20 0,0-5-9 16,0-2-49-1,0-6-49-15,3-6 43 16</inkml:trace>
  <inkml:trace contextRef="#ctx0" brushRef="#br0" timeOffset="22">20177 17031 280 0,'-9'-8'107'0,"9"6"-58"0,0-1-64 15,0 3 13-15,6 0-22 16,0 0-7-16,3 3-33 15,0-1-13-15,3 1-4 16,-3-3-1-16</inkml:trace>
  <inkml:trace contextRef="#ctx0" brushRef="#br0" timeOffset="23">20463 17079 184 0,'-12'-3'68'0,"12"6"-36"0,-3 0-40 0,3-3 10 16,0 2 21-16,0-2 13 0,0 5-4 15,0-5-1-15,3 3-18 16,6 0 1-16,3-1 0 0,11-2-1 16,4 0 2-16,6 0-6 15,0 0-3-15,2-2-6 16,4-1-2-16,-3 0 3 15,-6-2 1-15,-4 5 0 16,-2 0-2-16,-6 0 1 16,-3 0 1-16,-3 0-1 15,-3 0-1-15,-3 0-2 16,0 0 1-16,-3-2-12 16,-3-1-5-16,0 0-19 15,0-2-9-15,-3 5-35 16,3-5-49-16,3 5 37 15</inkml:trace>
  <inkml:trace contextRef="#ctx0" brushRef="#br0" timeOffset="24">20805 16949 220 0,'-6'0'85'0,"6"3"-46"0,0 0-46 16,3 2 29-16,0 3-6 16,3-3-1-16,3 6 0 0,0-9-8 15,3 9-9-15,0-3-3 0,0 0 6 16,-3 5 6-16,-4 0-1 16,-2 0 2-16,-6 1 6 15,-2-1 5-15,-4-3-9 16,0-2-3-16,-3 3-16 15,3-3-7-15,0-3-27 16,3-2-10-16,3 2-58 16</inkml:trace>
  <inkml:trace contextRef="#ctx0" brushRef="#br0" timeOffset="25">21284 17116 200 0,'-15'-5'74'0,"12"5"-40"0,-6 0-35 16,4 0 12-16,-10 5-3 15,3 0 0-15,0 3 2 16,0 5 1-16,3 6-5 16,0 2 5-16,3 0 4 0,3-2-3 15,3 5-2-15,3-9-8 16,6 1-1-16,0-5-1 15,6-6 4-15,-3-5 2 16,0-2-2-16,-3-4-3 16,0-2 0-16,-4-21-1 15,-2 11 0 1,-3-3 0-16,0 7 2 16,0 1-1-16,0 8 2 15,0-3-4-15,0 16 0 16,0 2 5-16,3 4 2 15,0 1-5-15,3 1 0 16,0 0-3-16,3-3-2 16,0-2-17-16,0-3-7 15,3 0-29-15,0-5-14 16,0-3-20-16</inkml:trace>
  <inkml:trace contextRef="#ctx0" brushRef="#br0" timeOffset="26">21377 17142 228 0,'-9'0'88'0,"9"3"-48"0,3 2-49 15,-3 6 14-15,3 7-3 16,0-2 1-16,0 3 12 16,0-3 7-16,-1-6-11 15,1 3-1-15,0-5 0 0,0 3-6 16,-3-6 0-16,3-2-2 15,-3-3 1-15,0 0 2 16,0 0 2-16,0-3-1 16,0-7-1-16,0-4-1 15,0-7 2-15,0 5 8 0,3 1 3 16,0-4-6-16,3 6-4 16,6 0-7-16,6 5-2 15,-3-3 1-15,0 3 0 16,0 3-2-16,0 0 2 15,-1 2-19-15,-2-2-7 16,3 5-24-16,-3 0-7 16,0 0-52-1,0 0-23-15,0 0 65 0</inkml:trace>
  <inkml:trace contextRef="#ctx0" brushRef="#br0" timeOffset="27">21710 17111 204 0,'-3'-3'77'0,"3"3"-42"0,0-3-43 16,0 3 10-16,0 0 3 15,0 0 24 1,-15 3 6-16,0 0-17 16,-3 7-1-16,0 6-2 0,1 3-6 15,2 4-3-15,3-1-3 16,3-4-3-16,3-2-2 15,6-3 1-15,3-8 1 16,3 3 2-16,3-8 1 16,6 0 1-16,-3-8-5 0,-1-5-1 15,4-5 3-15,-3 2 1 16,-3 0 0-16,-3 3-2 16,0 0 1-1,-3 5-1-15,0 2-9 0,0 6-4 16,0 0 4-16,3 19 3 15,0 5 4-15,3 2 3 16,0 3 11-16,-3 8 4 16,0-5 4-16,-6-3 2 15,-3-2 1-15,-3-1 1 16,-6-7-13-16,-6-1-7 0,-3-5 2 16,-3-5 0-16,1-2-16 15,-1-6-7-15,0-6-23 16,-3-7-10-16,6 5-33 15,3-10-14-15,15 4-2 16</inkml:trace>
  <inkml:trace contextRef="#ctx0" brushRef="#br0" timeOffset="28">21778 17097 256 0,'3'0'96'0,"3"0"-52"0,0 6-51 15,-3-1 14-15,6 3 8 16,0 0 10-16,0 18 7 0,0-2 3 16,3-3-19-16,9 3-9 0,-3-3-3 15,-1-8-3-15,-2 1 2 16,-3-1 0-16,-3-5 3 15,3-3 1-15,-3-5 1 16,0-2 4-16,0-9 3 16,0 3-6-16,0-16-3 15,0-2-8-15,0-3-1 16,-1 0-8-16,4 2-1 16,-3 6-24-16,9 0-11 0,-12 2-69 15,9-5-60 1,-12-2 61-16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11/15/2017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68134-1695-4AE0-8CF5-B09B014F7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3525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9066349" y="4"/>
            <a:ext cx="6935923" cy="19657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88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Also: </a:t>
            </a:r>
          </a:p>
          <a:p>
            <a:pPr lvl="1"/>
            <a:r>
              <a:rPr lang="en-US" dirty="0" smtClean="0"/>
              <a:t>Hard reset interrupt</a:t>
            </a:r>
          </a:p>
          <a:p>
            <a:pPr lvl="2"/>
            <a:r>
              <a:rPr lang="en-US" dirty="0" smtClean="0"/>
              <a:t>hitting the reset button on front panel</a:t>
            </a:r>
          </a:p>
          <a:p>
            <a:pPr lvl="1"/>
            <a:r>
              <a:rPr lang="en-US" dirty="0" smtClean="0"/>
              <a:t>Soft reset interrupt</a:t>
            </a:r>
          </a:p>
          <a:p>
            <a:pPr lvl="2"/>
            <a:r>
              <a:rPr lang="en-US" dirty="0" smtClean="0"/>
              <a:t>hitting Ctrl-Alt-Delete on a PC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652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69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on x86-64, </a:t>
            </a:r>
            <a:r>
              <a:rPr lang="en-US" i="1" dirty="0" err="1" smtClean="0"/>
              <a:t>syscall</a:t>
            </a:r>
            <a:r>
              <a:rPr lang="en-US" dirty="0" smtClean="0"/>
              <a:t> and </a:t>
            </a:r>
            <a:r>
              <a:rPr lang="en-US" i="1" dirty="0" err="1" smtClean="0"/>
              <a:t>sysret</a:t>
            </a:r>
            <a:r>
              <a:rPr lang="en-US" dirty="0" smtClean="0"/>
              <a:t> are used instead of </a:t>
            </a:r>
            <a:r>
              <a:rPr lang="en-US" dirty="0" err="1" smtClean="0"/>
              <a:t>int</a:t>
            </a:r>
            <a:r>
              <a:rPr lang="en-US" dirty="0" smtClean="0"/>
              <a:t> 0x80.</a:t>
            </a:r>
          </a:p>
          <a:p>
            <a:r>
              <a:rPr lang="en-US" dirty="0" smtClean="0"/>
              <a:t>Interrupt number 0x80 tells OS</a:t>
            </a:r>
            <a:r>
              <a:rPr lang="en-US" baseline="0" dirty="0" smtClean="0"/>
              <a:t> that this is a system call; to specify </a:t>
            </a:r>
            <a:r>
              <a:rPr lang="en-US" i="1" baseline="0" dirty="0" smtClean="0"/>
              <a:t>which</a:t>
            </a:r>
            <a:r>
              <a:rPr lang="en-US" i="0" baseline="0" dirty="0" smtClean="0"/>
              <a:t> system call, the system call’s number is stored in a register (%</a:t>
            </a:r>
            <a:r>
              <a:rPr lang="en-US" i="0" baseline="0" dirty="0" err="1" smtClean="0"/>
              <a:t>eax</a:t>
            </a:r>
            <a:r>
              <a:rPr lang="en-US" i="0" baseline="0" dirty="0" smtClean="0"/>
              <a:t> on IA32 Linux) before executing the </a:t>
            </a:r>
            <a:r>
              <a:rPr lang="en-US" i="1" baseline="0" dirty="0" err="1" smtClean="0"/>
              <a:t>int</a:t>
            </a:r>
            <a:r>
              <a:rPr lang="en-US" i="0" baseline="0" dirty="0" smtClean="0"/>
              <a:t> instruction.</a:t>
            </a:r>
            <a:endParaRPr lang="en-US" dirty="0" smtClean="0"/>
          </a:p>
          <a:p>
            <a:r>
              <a:rPr lang="en-US" dirty="0" smtClean="0"/>
              <a:t>http://stackoverflow.com/questions/2705702/x86-assembly-before-making-a-system-call-on-linux-should-you-save-all-registers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539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Can SIGSEGV ever be handled without aborting? Yes, but program can’t really run afterwards: http://www.linuxprogrammingblog.com/all-about-linux-signals?page=4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0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Can SIGSEGV ever be handled without aborting? Yes, but program can’t really run afterwards: http://www.linuxprogrammingblog.com/all-about-linux-signals?page=4</a:t>
            </a:r>
          </a:p>
        </p:txBody>
      </p:sp>
    </p:spTree>
    <p:extLst>
      <p:ext uri="{BB962C8B-B14F-4D97-AF65-F5344CB8AC3E}">
        <p14:creationId xmlns:p14="http://schemas.microsoft.com/office/powerpoint/2010/main" val="493683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00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686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data</a:t>
            </a:r>
            <a:r>
              <a:rPr lang="en-US" baseline="0" dirty="0" smtClean="0"/>
              <a:t> structure is the </a:t>
            </a:r>
            <a:r>
              <a:rPr lang="en-US" b="1" baseline="0" dirty="0" smtClean="0"/>
              <a:t>process control block (PCB)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681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272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6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29388" y="82550"/>
            <a:ext cx="4122737" cy="3090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940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049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139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752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567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842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Review:  system calls are </a:t>
            </a:r>
            <a:r>
              <a:rPr lang="en-US" b="1" baseline="0" dirty="0" smtClean="0"/>
              <a:t>traps</a:t>
            </a:r>
            <a:r>
              <a:rPr lang="en-US" b="0" baseline="0" dirty="0" smtClean="0"/>
              <a:t> (intentional exception).</a:t>
            </a:r>
            <a:endParaRPr lang="en-US" b="1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http</a:t>
            </a:r>
            <a:r>
              <a:rPr lang="en-US" baseline="0" dirty="0"/>
              <a:t>://en.wikipedia.org/wiki/Fork-exec: “Microsoft Windows does not support the fork-exec model, as it does not have a system call analogous to fork(). The spawn() family of functions declared in </a:t>
            </a:r>
            <a:r>
              <a:rPr lang="en-US" baseline="0" dirty="0" err="1"/>
              <a:t>process.h</a:t>
            </a:r>
            <a:r>
              <a:rPr lang="en-US" baseline="0" dirty="0"/>
              <a:t> can replace it in cases where the call to fork() is followed directly by exec().”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890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637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348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281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27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582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758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354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man 3 exec</a:t>
            </a:r>
          </a:p>
          <a:p>
            <a:r>
              <a:rPr lang="en-US" baseline="0"/>
              <a:t>man 2 execve - v is for “vector” (of arguments), e is for “environment”</a:t>
            </a:r>
          </a:p>
          <a:p>
            <a:r>
              <a:rPr lang="en-US" baseline="0"/>
              <a:t>Note: the return values of fork() and execv() should be checked for errors!</a:t>
            </a:r>
          </a:p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827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DEMO: </a:t>
            </a:r>
            <a:r>
              <a:rPr lang="en-US" b="1" dirty="0" err="1" smtClean="0"/>
              <a:t>ps</a:t>
            </a:r>
            <a:r>
              <a:rPr lang="en-US" b="1" dirty="0" smtClean="0"/>
              <a:t> -</a:t>
            </a:r>
            <a:r>
              <a:rPr lang="en-US" b="1" dirty="0" err="1" smtClean="0"/>
              <a:t>ef</a:t>
            </a:r>
            <a:r>
              <a:rPr lang="en-US" b="0" smtClean="0"/>
              <a:t> </a:t>
            </a:r>
            <a:r>
              <a:rPr lang="en-US" b="0" dirty="0" smtClean="0"/>
              <a:t>and </a:t>
            </a:r>
            <a:r>
              <a:rPr lang="en-US" b="1" dirty="0" err="1" smtClean="0"/>
              <a:t>pstree</a:t>
            </a:r>
            <a:r>
              <a:rPr lang="en-US" b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68134-1695-4AE0-8CF5-B09B014F764A}" type="slidenum">
              <a:rPr lang="en-US" smtClean="0"/>
              <a:t>49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280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081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68134-1695-4AE0-8CF5-B09B014F764A}" type="slidenum">
              <a:rPr lang="en-US" smtClean="0"/>
              <a:t>51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578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881350">
              <a:defRPr/>
            </a:pPr>
            <a:r>
              <a:rPr lang="en-US"/>
              <a:t>exit(3) and atexit(3) have more details.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846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162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CSE 351 Lecture 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806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Forks.c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64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460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65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81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61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72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(Jump tables for switch statements: x86 Programming III slides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The book calls this an Exception table.  I am using that at the top of the slide to be consistent with the book and with the previous slide.</a:t>
            </a:r>
            <a:endParaRPr lang="en-US" baseline="0" dirty="0"/>
          </a:p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4237115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According to the book: Ones in gray are Intel-defined, Others are OS-defined</a:t>
            </a:r>
          </a:p>
          <a:p>
            <a:r>
              <a:rPr lang="en-US" dirty="0" smtClean="0"/>
              <a:t>Intel</a:t>
            </a:r>
            <a:r>
              <a:rPr lang="en-US" dirty="0"/>
              <a:t>® 64 and IA-32 Architectures Software Developer's Manual,</a:t>
            </a:r>
            <a:r>
              <a:rPr lang="en-US" baseline="0" dirty="0"/>
              <a:t> </a:t>
            </a:r>
            <a:r>
              <a:rPr lang="en-US" dirty="0"/>
              <a:t>Volume 1: Basic Architecture - Describes the architecture and programming environment of processors supporting IA-32 and Intel 64 Architectures.</a:t>
            </a:r>
          </a:p>
          <a:p>
            <a:r>
              <a:rPr lang="en-US" dirty="0"/>
              <a:t>“Systems often use an interrupt controller to group the device interrupts together before passing on the signal to a single interrupt pin on the CPU. This saves interrupt pins on the CPU…” http://www.tldp.org/LDP/tlk/dd/interrupts.html</a:t>
            </a:r>
          </a:p>
          <a:p>
            <a:r>
              <a:rPr lang="en-US" dirty="0"/>
              <a:t>    This is why </a:t>
            </a:r>
            <a:r>
              <a:rPr lang="en-US" i="1" dirty="0"/>
              <a:t>cat /</a:t>
            </a:r>
            <a:r>
              <a:rPr lang="en-US" i="1" dirty="0" err="1"/>
              <a:t>proc</a:t>
            </a:r>
            <a:r>
              <a:rPr lang="en-US" i="1" dirty="0"/>
              <a:t>/interrupts</a:t>
            </a:r>
            <a:r>
              <a:rPr lang="en-US" dirty="0"/>
              <a:t> doesn’t match this slide - /</a:t>
            </a:r>
            <a:r>
              <a:rPr lang="en-US" dirty="0" err="1"/>
              <a:t>proc</a:t>
            </a:r>
            <a:r>
              <a:rPr lang="en-US" dirty="0"/>
              <a:t>/interrupts shows APIC’s “IRQ numbers”, not the OS’s exception numbers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19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68F54-7D91-4A76-BC8A-DF2228B9A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82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A468F54-7D91-4A76-BC8A-DF2228B9A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12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A468F54-7D91-4A76-BC8A-DF2228B9AEE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895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68F54-7D91-4A76-BC8A-DF2228B9A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37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68F54-7D91-4A76-BC8A-DF2228B9A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85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A468F54-7D91-4A76-BC8A-DF2228B9AE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43643" y="-2231"/>
            <a:ext cx="13003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Spring 2019</a:t>
            </a:r>
            <a:endParaRPr lang="en-US" sz="900" b="0" i="0" dirty="0" smtClean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66904" y="-2231"/>
            <a:ext cx="10102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L20:  Processes</a:t>
            </a:r>
          </a:p>
        </p:txBody>
      </p:sp>
    </p:spTree>
    <p:extLst>
      <p:ext uri="{BB962C8B-B14F-4D97-AF65-F5344CB8AC3E}">
        <p14:creationId xmlns:p14="http://schemas.microsoft.com/office/powerpoint/2010/main" val="184775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hyperlink" Target="http://xkcd.com/1854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18" Type="http://schemas.openxmlformats.org/officeDocument/2006/relationships/notesSlide" Target="../notesSlides/notesSlide7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6" Type="http://schemas.openxmlformats.org/officeDocument/2006/relationships/tags" Target="../tags/tag63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5" Type="http://schemas.openxmlformats.org/officeDocument/2006/relationships/tags" Target="../tags/tag52.xml"/><Relationship Id="rId15" Type="http://schemas.openxmlformats.org/officeDocument/2006/relationships/tags" Target="../tags/tag62.xml"/><Relationship Id="rId10" Type="http://schemas.openxmlformats.org/officeDocument/2006/relationships/tags" Target="../tags/tag57.xml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tags" Target="../tags/tag6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26" Type="http://schemas.openxmlformats.org/officeDocument/2006/relationships/tags" Target="../tags/tag89.xml"/><Relationship Id="rId3" Type="http://schemas.openxmlformats.org/officeDocument/2006/relationships/tags" Target="../tags/tag66.xml"/><Relationship Id="rId21" Type="http://schemas.openxmlformats.org/officeDocument/2006/relationships/tags" Target="../tags/tag84.xml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5" Type="http://schemas.openxmlformats.org/officeDocument/2006/relationships/tags" Target="../tags/tag88.xml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tags" Target="../tags/tag83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24" Type="http://schemas.openxmlformats.org/officeDocument/2006/relationships/tags" Target="../tags/tag87.xml"/><Relationship Id="rId32" Type="http://schemas.openxmlformats.org/officeDocument/2006/relationships/image" Target="NULL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23" Type="http://schemas.openxmlformats.org/officeDocument/2006/relationships/tags" Target="../tags/tag86.xml"/><Relationship Id="rId28" Type="http://schemas.openxmlformats.org/officeDocument/2006/relationships/tags" Target="../tags/tag91.xml"/><Relationship Id="rId10" Type="http://schemas.openxmlformats.org/officeDocument/2006/relationships/tags" Target="../tags/tag73.xml"/><Relationship Id="rId19" Type="http://schemas.openxmlformats.org/officeDocument/2006/relationships/tags" Target="../tags/tag82.xml"/><Relationship Id="rId31" Type="http://schemas.openxmlformats.org/officeDocument/2006/relationships/tags" Target="NUL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tags" Target="../tags/tag85.xml"/><Relationship Id="rId27" Type="http://schemas.openxmlformats.org/officeDocument/2006/relationships/tags" Target="../tags/tag90.xml"/><Relationship Id="rId30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tags" Target="../tags/tag119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09.xml"/><Relationship Id="rId7" Type="http://schemas.openxmlformats.org/officeDocument/2006/relationships/tags" Target="../tags/tag113.xml"/><Relationship Id="rId12" Type="http://schemas.openxmlformats.org/officeDocument/2006/relationships/tags" Target="../tags/tag118.xml"/><Relationship Id="rId17" Type="http://schemas.openxmlformats.org/officeDocument/2006/relationships/tags" Target="../tags/tag123.xml"/><Relationship Id="rId2" Type="http://schemas.openxmlformats.org/officeDocument/2006/relationships/tags" Target="../tags/tag108.xml"/><Relationship Id="rId16" Type="http://schemas.openxmlformats.org/officeDocument/2006/relationships/tags" Target="../tags/tag122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tags" Target="../tags/tag117.xml"/><Relationship Id="rId5" Type="http://schemas.openxmlformats.org/officeDocument/2006/relationships/tags" Target="../tags/tag111.xml"/><Relationship Id="rId15" Type="http://schemas.openxmlformats.org/officeDocument/2006/relationships/tags" Target="../tags/tag121.xml"/><Relationship Id="rId10" Type="http://schemas.openxmlformats.org/officeDocument/2006/relationships/tags" Target="../tags/tag116.xml"/><Relationship Id="rId19" Type="http://schemas.openxmlformats.org/officeDocument/2006/relationships/notesSlide" Target="../notesSlides/notesSlide12.xml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tags" Target="../tags/tag12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13" Type="http://schemas.openxmlformats.org/officeDocument/2006/relationships/tags" Target="../tags/tag136.xml"/><Relationship Id="rId18" Type="http://schemas.openxmlformats.org/officeDocument/2006/relationships/notesSlide" Target="../notesSlides/notesSlide13.xml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12" Type="http://schemas.openxmlformats.org/officeDocument/2006/relationships/tags" Target="../tags/tag135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25.xml"/><Relationship Id="rId16" Type="http://schemas.openxmlformats.org/officeDocument/2006/relationships/tags" Target="../tags/tag139.xml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tags" Target="../tags/tag134.xml"/><Relationship Id="rId5" Type="http://schemas.openxmlformats.org/officeDocument/2006/relationships/tags" Target="../tags/tag128.xml"/><Relationship Id="rId15" Type="http://schemas.openxmlformats.org/officeDocument/2006/relationships/tags" Target="../tags/tag138.xml"/><Relationship Id="rId10" Type="http://schemas.openxmlformats.org/officeDocument/2006/relationships/tags" Target="../tags/tag133.xml"/><Relationship Id="rId4" Type="http://schemas.openxmlformats.org/officeDocument/2006/relationships/tags" Target="../tags/tag127.xml"/><Relationship Id="rId9" Type="http://schemas.openxmlformats.org/officeDocument/2006/relationships/tags" Target="../tags/tag132.xml"/><Relationship Id="rId14" Type="http://schemas.openxmlformats.org/officeDocument/2006/relationships/tags" Target="../tags/tag13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tags" Target="../tags/tag152.xml"/><Relationship Id="rId18" Type="http://schemas.openxmlformats.org/officeDocument/2006/relationships/notesSlide" Target="../notesSlides/notesSlide14.xml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41.xml"/><Relationship Id="rId16" Type="http://schemas.openxmlformats.org/officeDocument/2006/relationships/tags" Target="../tags/tag155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5" Type="http://schemas.openxmlformats.org/officeDocument/2006/relationships/tags" Target="../tags/tag144.xml"/><Relationship Id="rId15" Type="http://schemas.openxmlformats.org/officeDocument/2006/relationships/tags" Target="../tags/tag154.xml"/><Relationship Id="rId10" Type="http://schemas.openxmlformats.org/officeDocument/2006/relationships/tags" Target="../tags/tag149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tags" Target="../tags/tag15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69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64.xml"/><Relationship Id="rId7" Type="http://schemas.openxmlformats.org/officeDocument/2006/relationships/tags" Target="../tags/tag168.xml"/><Relationship Id="rId12" Type="http://schemas.openxmlformats.org/officeDocument/2006/relationships/tags" Target="../tags/tag173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11" Type="http://schemas.openxmlformats.org/officeDocument/2006/relationships/tags" Target="../tags/tag172.xml"/><Relationship Id="rId5" Type="http://schemas.openxmlformats.org/officeDocument/2006/relationships/tags" Target="../tags/tag166.xml"/><Relationship Id="rId15" Type="http://schemas.openxmlformats.org/officeDocument/2006/relationships/image" Target="../media/image9.tiff"/><Relationship Id="rId10" Type="http://schemas.openxmlformats.org/officeDocument/2006/relationships/tags" Target="../tags/tag171.xml"/><Relationship Id="rId4" Type="http://schemas.openxmlformats.org/officeDocument/2006/relationships/tags" Target="../tags/tag165.xml"/><Relationship Id="rId9" Type="http://schemas.openxmlformats.org/officeDocument/2006/relationships/tags" Target="../tags/tag170.xml"/><Relationship Id="rId14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79.xml"/><Relationship Id="rId7" Type="http://schemas.openxmlformats.org/officeDocument/2006/relationships/tags" Target="../tags/tag183.xml"/><Relationship Id="rId12" Type="http://schemas.openxmlformats.org/officeDocument/2006/relationships/tags" Target="../tags/tag188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tags" Target="../tags/tag187.xml"/><Relationship Id="rId5" Type="http://schemas.openxmlformats.org/officeDocument/2006/relationships/tags" Target="../tags/tag181.xml"/><Relationship Id="rId10" Type="http://schemas.openxmlformats.org/officeDocument/2006/relationships/tags" Target="../tags/tag186.xml"/><Relationship Id="rId4" Type="http://schemas.openxmlformats.org/officeDocument/2006/relationships/tags" Target="../tags/tag180.xml"/><Relationship Id="rId9" Type="http://schemas.openxmlformats.org/officeDocument/2006/relationships/tags" Target="../tags/tag185.xml"/><Relationship Id="rId14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201.xml"/><Relationship Id="rId18" Type="http://schemas.openxmlformats.org/officeDocument/2006/relationships/tags" Target="../tags/tag206.xml"/><Relationship Id="rId26" Type="http://schemas.openxmlformats.org/officeDocument/2006/relationships/tags" Target="../tags/tag214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209.xml"/><Relationship Id="rId34" Type="http://schemas.openxmlformats.org/officeDocument/2006/relationships/tags" Target="../tags/tag222.xml"/><Relationship Id="rId42" Type="http://schemas.openxmlformats.org/officeDocument/2006/relationships/image" Target="../media/image11.tiff"/><Relationship Id="rId7" Type="http://schemas.openxmlformats.org/officeDocument/2006/relationships/tags" Target="../tags/tag195.xml"/><Relationship Id="rId2" Type="http://schemas.openxmlformats.org/officeDocument/2006/relationships/tags" Target="../tags/tag190.xml"/><Relationship Id="rId16" Type="http://schemas.openxmlformats.org/officeDocument/2006/relationships/tags" Target="../tags/tag204.xml"/><Relationship Id="rId20" Type="http://schemas.openxmlformats.org/officeDocument/2006/relationships/tags" Target="../tags/tag208.xml"/><Relationship Id="rId29" Type="http://schemas.openxmlformats.org/officeDocument/2006/relationships/tags" Target="../tags/tag217.xml"/><Relationship Id="rId41" Type="http://schemas.openxmlformats.org/officeDocument/2006/relationships/image" Target="../media/image10.tiff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11" Type="http://schemas.openxmlformats.org/officeDocument/2006/relationships/tags" Target="../tags/tag199.xml"/><Relationship Id="rId24" Type="http://schemas.openxmlformats.org/officeDocument/2006/relationships/tags" Target="../tags/tag212.xml"/><Relationship Id="rId32" Type="http://schemas.openxmlformats.org/officeDocument/2006/relationships/tags" Target="../tags/tag220.xml"/><Relationship Id="rId37" Type="http://schemas.openxmlformats.org/officeDocument/2006/relationships/tags" Target="../tags/tag225.xml"/><Relationship Id="rId40" Type="http://schemas.openxmlformats.org/officeDocument/2006/relationships/notesSlide" Target="../notesSlides/notesSlide19.xml"/><Relationship Id="rId5" Type="http://schemas.openxmlformats.org/officeDocument/2006/relationships/tags" Target="../tags/tag193.xml"/><Relationship Id="rId15" Type="http://schemas.openxmlformats.org/officeDocument/2006/relationships/tags" Target="../tags/tag203.xml"/><Relationship Id="rId23" Type="http://schemas.openxmlformats.org/officeDocument/2006/relationships/tags" Target="../tags/tag211.xml"/><Relationship Id="rId28" Type="http://schemas.openxmlformats.org/officeDocument/2006/relationships/tags" Target="../tags/tag216.xml"/><Relationship Id="rId36" Type="http://schemas.openxmlformats.org/officeDocument/2006/relationships/tags" Target="../tags/tag224.xml"/><Relationship Id="rId10" Type="http://schemas.openxmlformats.org/officeDocument/2006/relationships/tags" Target="../tags/tag198.xml"/><Relationship Id="rId19" Type="http://schemas.openxmlformats.org/officeDocument/2006/relationships/tags" Target="../tags/tag207.xml"/><Relationship Id="rId31" Type="http://schemas.openxmlformats.org/officeDocument/2006/relationships/tags" Target="../tags/tag219.xml"/><Relationship Id="rId44" Type="http://schemas.openxmlformats.org/officeDocument/2006/relationships/image" Target="../media/image13.tiff"/><Relationship Id="rId4" Type="http://schemas.openxmlformats.org/officeDocument/2006/relationships/tags" Target="../tags/tag192.xml"/><Relationship Id="rId9" Type="http://schemas.openxmlformats.org/officeDocument/2006/relationships/tags" Target="../tags/tag197.xml"/><Relationship Id="rId14" Type="http://schemas.openxmlformats.org/officeDocument/2006/relationships/tags" Target="../tags/tag202.xml"/><Relationship Id="rId22" Type="http://schemas.openxmlformats.org/officeDocument/2006/relationships/tags" Target="../tags/tag210.xml"/><Relationship Id="rId27" Type="http://schemas.openxmlformats.org/officeDocument/2006/relationships/tags" Target="../tags/tag215.xml"/><Relationship Id="rId30" Type="http://schemas.openxmlformats.org/officeDocument/2006/relationships/tags" Target="../tags/tag218.xml"/><Relationship Id="rId35" Type="http://schemas.openxmlformats.org/officeDocument/2006/relationships/tags" Target="../tags/tag223.xml"/><Relationship Id="rId43" Type="http://schemas.openxmlformats.org/officeDocument/2006/relationships/image" Target="../media/image12.tiff"/><Relationship Id="rId8" Type="http://schemas.openxmlformats.org/officeDocument/2006/relationships/tags" Target="../tags/tag196.xml"/><Relationship Id="rId3" Type="http://schemas.openxmlformats.org/officeDocument/2006/relationships/tags" Target="../tags/tag191.xml"/><Relationship Id="rId12" Type="http://schemas.openxmlformats.org/officeDocument/2006/relationships/tags" Target="../tags/tag200.xml"/><Relationship Id="rId17" Type="http://schemas.openxmlformats.org/officeDocument/2006/relationships/tags" Target="../tags/tag205.xml"/><Relationship Id="rId25" Type="http://schemas.openxmlformats.org/officeDocument/2006/relationships/tags" Target="../tags/tag213.xml"/><Relationship Id="rId33" Type="http://schemas.openxmlformats.org/officeDocument/2006/relationships/tags" Target="../tags/tag221.xml"/><Relationship Id="rId38" Type="http://schemas.openxmlformats.org/officeDocument/2006/relationships/tags" Target="../tags/tag226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239.xml"/><Relationship Id="rId18" Type="http://schemas.openxmlformats.org/officeDocument/2006/relationships/tags" Target="../tags/tag244.xml"/><Relationship Id="rId26" Type="http://schemas.openxmlformats.org/officeDocument/2006/relationships/tags" Target="../tags/tag252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247.xml"/><Relationship Id="rId34" Type="http://schemas.openxmlformats.org/officeDocument/2006/relationships/tags" Target="../tags/tag260.xml"/><Relationship Id="rId42" Type="http://schemas.openxmlformats.org/officeDocument/2006/relationships/image" Target="../media/image11.tiff"/><Relationship Id="rId7" Type="http://schemas.openxmlformats.org/officeDocument/2006/relationships/tags" Target="../tags/tag233.xml"/><Relationship Id="rId2" Type="http://schemas.openxmlformats.org/officeDocument/2006/relationships/tags" Target="../tags/tag228.xml"/><Relationship Id="rId16" Type="http://schemas.openxmlformats.org/officeDocument/2006/relationships/tags" Target="../tags/tag242.xml"/><Relationship Id="rId20" Type="http://schemas.openxmlformats.org/officeDocument/2006/relationships/tags" Target="../tags/tag246.xml"/><Relationship Id="rId29" Type="http://schemas.openxmlformats.org/officeDocument/2006/relationships/tags" Target="../tags/tag255.xml"/><Relationship Id="rId41" Type="http://schemas.openxmlformats.org/officeDocument/2006/relationships/image" Target="../media/image10.tiff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11" Type="http://schemas.openxmlformats.org/officeDocument/2006/relationships/tags" Target="../tags/tag237.xml"/><Relationship Id="rId24" Type="http://schemas.openxmlformats.org/officeDocument/2006/relationships/tags" Target="../tags/tag250.xml"/><Relationship Id="rId32" Type="http://schemas.openxmlformats.org/officeDocument/2006/relationships/tags" Target="../tags/tag258.xml"/><Relationship Id="rId37" Type="http://schemas.openxmlformats.org/officeDocument/2006/relationships/tags" Target="../tags/tag263.xml"/><Relationship Id="rId40" Type="http://schemas.openxmlformats.org/officeDocument/2006/relationships/notesSlide" Target="../notesSlides/notesSlide20.xml"/><Relationship Id="rId5" Type="http://schemas.openxmlformats.org/officeDocument/2006/relationships/tags" Target="../tags/tag231.xml"/><Relationship Id="rId15" Type="http://schemas.openxmlformats.org/officeDocument/2006/relationships/tags" Target="../tags/tag241.xml"/><Relationship Id="rId23" Type="http://schemas.openxmlformats.org/officeDocument/2006/relationships/tags" Target="../tags/tag249.xml"/><Relationship Id="rId28" Type="http://schemas.openxmlformats.org/officeDocument/2006/relationships/tags" Target="../tags/tag254.xml"/><Relationship Id="rId36" Type="http://schemas.openxmlformats.org/officeDocument/2006/relationships/tags" Target="../tags/tag262.xml"/><Relationship Id="rId10" Type="http://schemas.openxmlformats.org/officeDocument/2006/relationships/tags" Target="../tags/tag236.xml"/><Relationship Id="rId19" Type="http://schemas.openxmlformats.org/officeDocument/2006/relationships/tags" Target="../tags/tag245.xml"/><Relationship Id="rId31" Type="http://schemas.openxmlformats.org/officeDocument/2006/relationships/tags" Target="../tags/tag257.xml"/><Relationship Id="rId44" Type="http://schemas.openxmlformats.org/officeDocument/2006/relationships/image" Target="../media/image13.tiff"/><Relationship Id="rId4" Type="http://schemas.openxmlformats.org/officeDocument/2006/relationships/tags" Target="../tags/tag230.xml"/><Relationship Id="rId9" Type="http://schemas.openxmlformats.org/officeDocument/2006/relationships/tags" Target="../tags/tag235.xml"/><Relationship Id="rId14" Type="http://schemas.openxmlformats.org/officeDocument/2006/relationships/tags" Target="../tags/tag240.xml"/><Relationship Id="rId22" Type="http://schemas.openxmlformats.org/officeDocument/2006/relationships/tags" Target="../tags/tag248.xml"/><Relationship Id="rId27" Type="http://schemas.openxmlformats.org/officeDocument/2006/relationships/tags" Target="../tags/tag253.xml"/><Relationship Id="rId30" Type="http://schemas.openxmlformats.org/officeDocument/2006/relationships/tags" Target="../tags/tag256.xml"/><Relationship Id="rId35" Type="http://schemas.openxmlformats.org/officeDocument/2006/relationships/tags" Target="../tags/tag261.xml"/><Relationship Id="rId43" Type="http://schemas.openxmlformats.org/officeDocument/2006/relationships/image" Target="../media/image12.tiff"/><Relationship Id="rId8" Type="http://schemas.openxmlformats.org/officeDocument/2006/relationships/tags" Target="../tags/tag234.xml"/><Relationship Id="rId3" Type="http://schemas.openxmlformats.org/officeDocument/2006/relationships/tags" Target="../tags/tag229.xml"/><Relationship Id="rId12" Type="http://schemas.openxmlformats.org/officeDocument/2006/relationships/tags" Target="../tags/tag238.xml"/><Relationship Id="rId17" Type="http://schemas.openxmlformats.org/officeDocument/2006/relationships/tags" Target="../tags/tag243.xml"/><Relationship Id="rId25" Type="http://schemas.openxmlformats.org/officeDocument/2006/relationships/tags" Target="../tags/tag251.xml"/><Relationship Id="rId33" Type="http://schemas.openxmlformats.org/officeDocument/2006/relationships/tags" Target="../tags/tag259.xml"/><Relationship Id="rId38" Type="http://schemas.openxmlformats.org/officeDocument/2006/relationships/tags" Target="../tags/tag26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72.xml"/><Relationship Id="rId13" Type="http://schemas.openxmlformats.org/officeDocument/2006/relationships/tags" Target="../tags/tag277.xml"/><Relationship Id="rId18" Type="http://schemas.openxmlformats.org/officeDocument/2006/relationships/tags" Target="../tags/tag282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267.xml"/><Relationship Id="rId21" Type="http://schemas.openxmlformats.org/officeDocument/2006/relationships/tags" Target="../tags/tag285.xml"/><Relationship Id="rId7" Type="http://schemas.openxmlformats.org/officeDocument/2006/relationships/tags" Target="../tags/tag271.xml"/><Relationship Id="rId12" Type="http://schemas.openxmlformats.org/officeDocument/2006/relationships/tags" Target="../tags/tag276.xml"/><Relationship Id="rId17" Type="http://schemas.openxmlformats.org/officeDocument/2006/relationships/tags" Target="../tags/tag281.xml"/><Relationship Id="rId25" Type="http://schemas.openxmlformats.org/officeDocument/2006/relationships/tags" Target="../tags/tag289.xml"/><Relationship Id="rId2" Type="http://schemas.openxmlformats.org/officeDocument/2006/relationships/tags" Target="../tags/tag266.xml"/><Relationship Id="rId16" Type="http://schemas.openxmlformats.org/officeDocument/2006/relationships/tags" Target="../tags/tag280.xml"/><Relationship Id="rId20" Type="http://schemas.openxmlformats.org/officeDocument/2006/relationships/tags" Target="../tags/tag284.xml"/><Relationship Id="rId1" Type="http://schemas.openxmlformats.org/officeDocument/2006/relationships/tags" Target="../tags/tag265.xml"/><Relationship Id="rId6" Type="http://schemas.openxmlformats.org/officeDocument/2006/relationships/tags" Target="../tags/tag270.xml"/><Relationship Id="rId11" Type="http://schemas.openxmlformats.org/officeDocument/2006/relationships/tags" Target="../tags/tag275.xml"/><Relationship Id="rId24" Type="http://schemas.openxmlformats.org/officeDocument/2006/relationships/tags" Target="../tags/tag288.xml"/><Relationship Id="rId5" Type="http://schemas.openxmlformats.org/officeDocument/2006/relationships/tags" Target="../tags/tag269.xml"/><Relationship Id="rId15" Type="http://schemas.openxmlformats.org/officeDocument/2006/relationships/tags" Target="../tags/tag279.xml"/><Relationship Id="rId23" Type="http://schemas.openxmlformats.org/officeDocument/2006/relationships/tags" Target="../tags/tag287.xml"/><Relationship Id="rId10" Type="http://schemas.openxmlformats.org/officeDocument/2006/relationships/tags" Target="../tags/tag274.xml"/><Relationship Id="rId19" Type="http://schemas.openxmlformats.org/officeDocument/2006/relationships/tags" Target="../tags/tag283.xml"/><Relationship Id="rId4" Type="http://schemas.openxmlformats.org/officeDocument/2006/relationships/tags" Target="../tags/tag268.xml"/><Relationship Id="rId9" Type="http://schemas.openxmlformats.org/officeDocument/2006/relationships/tags" Target="../tags/tag273.xml"/><Relationship Id="rId14" Type="http://schemas.openxmlformats.org/officeDocument/2006/relationships/tags" Target="../tags/tag278.xml"/><Relationship Id="rId22" Type="http://schemas.openxmlformats.org/officeDocument/2006/relationships/tags" Target="../tags/tag28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297.xml"/><Relationship Id="rId13" Type="http://schemas.openxmlformats.org/officeDocument/2006/relationships/tags" Target="../tags/tag302.xml"/><Relationship Id="rId18" Type="http://schemas.openxmlformats.org/officeDocument/2006/relationships/tags" Target="../tags/tag307.xml"/><Relationship Id="rId3" Type="http://schemas.openxmlformats.org/officeDocument/2006/relationships/tags" Target="../tags/tag292.xml"/><Relationship Id="rId21" Type="http://schemas.openxmlformats.org/officeDocument/2006/relationships/tags" Target="../tags/tag310.xml"/><Relationship Id="rId7" Type="http://schemas.openxmlformats.org/officeDocument/2006/relationships/tags" Target="../tags/tag296.xml"/><Relationship Id="rId12" Type="http://schemas.openxmlformats.org/officeDocument/2006/relationships/tags" Target="../tags/tag301.xml"/><Relationship Id="rId17" Type="http://schemas.openxmlformats.org/officeDocument/2006/relationships/tags" Target="../tags/tag306.xml"/><Relationship Id="rId2" Type="http://schemas.openxmlformats.org/officeDocument/2006/relationships/tags" Target="../tags/tag291.xml"/><Relationship Id="rId16" Type="http://schemas.openxmlformats.org/officeDocument/2006/relationships/tags" Target="../tags/tag305.xml"/><Relationship Id="rId20" Type="http://schemas.openxmlformats.org/officeDocument/2006/relationships/tags" Target="../tags/tag309.xml"/><Relationship Id="rId1" Type="http://schemas.openxmlformats.org/officeDocument/2006/relationships/tags" Target="../tags/tag290.xml"/><Relationship Id="rId6" Type="http://schemas.openxmlformats.org/officeDocument/2006/relationships/tags" Target="../tags/tag295.xml"/><Relationship Id="rId11" Type="http://schemas.openxmlformats.org/officeDocument/2006/relationships/tags" Target="../tags/tag300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294.xml"/><Relationship Id="rId15" Type="http://schemas.openxmlformats.org/officeDocument/2006/relationships/tags" Target="../tags/tag304.xml"/><Relationship Id="rId23" Type="http://schemas.openxmlformats.org/officeDocument/2006/relationships/tags" Target="../tags/tag312.xml"/><Relationship Id="rId10" Type="http://schemas.openxmlformats.org/officeDocument/2006/relationships/tags" Target="../tags/tag299.xml"/><Relationship Id="rId19" Type="http://schemas.openxmlformats.org/officeDocument/2006/relationships/tags" Target="../tags/tag308.xml"/><Relationship Id="rId4" Type="http://schemas.openxmlformats.org/officeDocument/2006/relationships/tags" Target="../tags/tag293.xml"/><Relationship Id="rId9" Type="http://schemas.openxmlformats.org/officeDocument/2006/relationships/tags" Target="../tags/tag298.xml"/><Relationship Id="rId14" Type="http://schemas.openxmlformats.org/officeDocument/2006/relationships/tags" Target="../tags/tag303.xml"/><Relationship Id="rId22" Type="http://schemas.openxmlformats.org/officeDocument/2006/relationships/tags" Target="../tags/tag31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20.xml"/><Relationship Id="rId13" Type="http://schemas.openxmlformats.org/officeDocument/2006/relationships/tags" Target="../tags/tag325.xml"/><Relationship Id="rId18" Type="http://schemas.openxmlformats.org/officeDocument/2006/relationships/tags" Target="../tags/tag330.xml"/><Relationship Id="rId3" Type="http://schemas.openxmlformats.org/officeDocument/2006/relationships/tags" Target="../tags/tag315.xml"/><Relationship Id="rId21" Type="http://schemas.openxmlformats.org/officeDocument/2006/relationships/tags" Target="../tags/tag333.xml"/><Relationship Id="rId7" Type="http://schemas.openxmlformats.org/officeDocument/2006/relationships/tags" Target="../tags/tag319.xml"/><Relationship Id="rId12" Type="http://schemas.openxmlformats.org/officeDocument/2006/relationships/tags" Target="../tags/tag324.xml"/><Relationship Id="rId17" Type="http://schemas.openxmlformats.org/officeDocument/2006/relationships/tags" Target="../tags/tag329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314.xml"/><Relationship Id="rId16" Type="http://schemas.openxmlformats.org/officeDocument/2006/relationships/tags" Target="../tags/tag328.xml"/><Relationship Id="rId20" Type="http://schemas.openxmlformats.org/officeDocument/2006/relationships/tags" Target="../tags/tag332.xml"/><Relationship Id="rId1" Type="http://schemas.openxmlformats.org/officeDocument/2006/relationships/tags" Target="../tags/tag313.xml"/><Relationship Id="rId6" Type="http://schemas.openxmlformats.org/officeDocument/2006/relationships/tags" Target="../tags/tag318.xml"/><Relationship Id="rId11" Type="http://schemas.openxmlformats.org/officeDocument/2006/relationships/tags" Target="../tags/tag323.xml"/><Relationship Id="rId24" Type="http://schemas.openxmlformats.org/officeDocument/2006/relationships/tags" Target="../tags/tag336.xml"/><Relationship Id="rId5" Type="http://schemas.openxmlformats.org/officeDocument/2006/relationships/tags" Target="../tags/tag317.xml"/><Relationship Id="rId15" Type="http://schemas.openxmlformats.org/officeDocument/2006/relationships/tags" Target="../tags/tag327.xml"/><Relationship Id="rId23" Type="http://schemas.openxmlformats.org/officeDocument/2006/relationships/tags" Target="../tags/tag335.xml"/><Relationship Id="rId10" Type="http://schemas.openxmlformats.org/officeDocument/2006/relationships/tags" Target="../tags/tag322.xml"/><Relationship Id="rId19" Type="http://schemas.openxmlformats.org/officeDocument/2006/relationships/tags" Target="../tags/tag331.xml"/><Relationship Id="rId4" Type="http://schemas.openxmlformats.org/officeDocument/2006/relationships/tags" Target="../tags/tag316.xml"/><Relationship Id="rId9" Type="http://schemas.openxmlformats.org/officeDocument/2006/relationships/tags" Target="../tags/tag321.xml"/><Relationship Id="rId14" Type="http://schemas.openxmlformats.org/officeDocument/2006/relationships/tags" Target="../tags/tag326.xml"/><Relationship Id="rId22" Type="http://schemas.openxmlformats.org/officeDocument/2006/relationships/tags" Target="../tags/tag334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34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image" Target="../media/image7.jpe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image" Target="../media/image3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image" Target="../media/image6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notesSlide" Target="../notesSlides/notesSlide2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image" Target="../media/image5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4.png"/><Relationship Id="rId8" Type="http://schemas.openxmlformats.org/officeDocument/2006/relationships/tags" Target="../tags/tag10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344.xml"/><Relationship Id="rId13" Type="http://schemas.openxmlformats.org/officeDocument/2006/relationships/tags" Target="../tags/tag349.xml"/><Relationship Id="rId18" Type="http://schemas.openxmlformats.org/officeDocument/2006/relationships/tags" Target="../tags/tag354.xml"/><Relationship Id="rId3" Type="http://schemas.openxmlformats.org/officeDocument/2006/relationships/tags" Target="../tags/tag339.xml"/><Relationship Id="rId21" Type="http://schemas.openxmlformats.org/officeDocument/2006/relationships/tags" Target="../tags/tag357.xml"/><Relationship Id="rId7" Type="http://schemas.openxmlformats.org/officeDocument/2006/relationships/tags" Target="../tags/tag343.xml"/><Relationship Id="rId12" Type="http://schemas.openxmlformats.org/officeDocument/2006/relationships/tags" Target="../tags/tag348.xml"/><Relationship Id="rId17" Type="http://schemas.openxmlformats.org/officeDocument/2006/relationships/tags" Target="../tags/tag353.xml"/><Relationship Id="rId2" Type="http://schemas.openxmlformats.org/officeDocument/2006/relationships/tags" Target="../tags/tag338.xml"/><Relationship Id="rId16" Type="http://schemas.openxmlformats.org/officeDocument/2006/relationships/tags" Target="../tags/tag352.xml"/><Relationship Id="rId20" Type="http://schemas.openxmlformats.org/officeDocument/2006/relationships/tags" Target="../tags/tag356.xml"/><Relationship Id="rId1" Type="http://schemas.openxmlformats.org/officeDocument/2006/relationships/tags" Target="../tags/tag337.xml"/><Relationship Id="rId6" Type="http://schemas.openxmlformats.org/officeDocument/2006/relationships/tags" Target="../tags/tag342.xml"/><Relationship Id="rId11" Type="http://schemas.openxmlformats.org/officeDocument/2006/relationships/tags" Target="../tags/tag347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341.xml"/><Relationship Id="rId15" Type="http://schemas.openxmlformats.org/officeDocument/2006/relationships/tags" Target="../tags/tag351.xml"/><Relationship Id="rId23" Type="http://schemas.openxmlformats.org/officeDocument/2006/relationships/tags" Target="../tags/tag359.xml"/><Relationship Id="rId10" Type="http://schemas.openxmlformats.org/officeDocument/2006/relationships/tags" Target="../tags/tag346.xml"/><Relationship Id="rId19" Type="http://schemas.openxmlformats.org/officeDocument/2006/relationships/tags" Target="../tags/tag355.xml"/><Relationship Id="rId4" Type="http://schemas.openxmlformats.org/officeDocument/2006/relationships/tags" Target="../tags/tag340.xml"/><Relationship Id="rId9" Type="http://schemas.openxmlformats.org/officeDocument/2006/relationships/tags" Target="../tags/tag345.xml"/><Relationship Id="rId14" Type="http://schemas.openxmlformats.org/officeDocument/2006/relationships/tags" Target="../tags/tag350.xml"/><Relationship Id="rId22" Type="http://schemas.openxmlformats.org/officeDocument/2006/relationships/tags" Target="../tags/tag35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367.xml"/><Relationship Id="rId13" Type="http://schemas.openxmlformats.org/officeDocument/2006/relationships/tags" Target="../tags/tag372.xml"/><Relationship Id="rId18" Type="http://schemas.openxmlformats.org/officeDocument/2006/relationships/tags" Target="../tags/tag377.xml"/><Relationship Id="rId3" Type="http://schemas.openxmlformats.org/officeDocument/2006/relationships/tags" Target="../tags/tag362.xml"/><Relationship Id="rId21" Type="http://schemas.openxmlformats.org/officeDocument/2006/relationships/tags" Target="../tags/tag380.xml"/><Relationship Id="rId7" Type="http://schemas.openxmlformats.org/officeDocument/2006/relationships/tags" Target="../tags/tag366.xml"/><Relationship Id="rId12" Type="http://schemas.openxmlformats.org/officeDocument/2006/relationships/tags" Target="../tags/tag371.xml"/><Relationship Id="rId17" Type="http://schemas.openxmlformats.org/officeDocument/2006/relationships/tags" Target="../tags/tag376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361.xml"/><Relationship Id="rId16" Type="http://schemas.openxmlformats.org/officeDocument/2006/relationships/tags" Target="../tags/tag375.xml"/><Relationship Id="rId20" Type="http://schemas.openxmlformats.org/officeDocument/2006/relationships/tags" Target="../tags/tag379.xml"/><Relationship Id="rId1" Type="http://schemas.openxmlformats.org/officeDocument/2006/relationships/tags" Target="../tags/tag360.xml"/><Relationship Id="rId6" Type="http://schemas.openxmlformats.org/officeDocument/2006/relationships/tags" Target="../tags/tag365.xml"/><Relationship Id="rId11" Type="http://schemas.openxmlformats.org/officeDocument/2006/relationships/tags" Target="../tags/tag370.xml"/><Relationship Id="rId24" Type="http://schemas.openxmlformats.org/officeDocument/2006/relationships/tags" Target="../tags/tag383.xml"/><Relationship Id="rId5" Type="http://schemas.openxmlformats.org/officeDocument/2006/relationships/tags" Target="../tags/tag364.xml"/><Relationship Id="rId15" Type="http://schemas.openxmlformats.org/officeDocument/2006/relationships/tags" Target="../tags/tag374.xml"/><Relationship Id="rId23" Type="http://schemas.openxmlformats.org/officeDocument/2006/relationships/tags" Target="../tags/tag382.xml"/><Relationship Id="rId10" Type="http://schemas.openxmlformats.org/officeDocument/2006/relationships/tags" Target="../tags/tag369.xml"/><Relationship Id="rId19" Type="http://schemas.openxmlformats.org/officeDocument/2006/relationships/tags" Target="../tags/tag378.xml"/><Relationship Id="rId4" Type="http://schemas.openxmlformats.org/officeDocument/2006/relationships/tags" Target="../tags/tag363.xml"/><Relationship Id="rId9" Type="http://schemas.openxmlformats.org/officeDocument/2006/relationships/tags" Target="../tags/tag368.xml"/><Relationship Id="rId14" Type="http://schemas.openxmlformats.org/officeDocument/2006/relationships/tags" Target="../tags/tag373.xml"/><Relationship Id="rId22" Type="http://schemas.openxmlformats.org/officeDocument/2006/relationships/tags" Target="../tags/tag38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391.xml"/><Relationship Id="rId13" Type="http://schemas.openxmlformats.org/officeDocument/2006/relationships/tags" Target="../tags/tag396.xml"/><Relationship Id="rId18" Type="http://schemas.openxmlformats.org/officeDocument/2006/relationships/tags" Target="../tags/tag401.xml"/><Relationship Id="rId26" Type="http://schemas.openxmlformats.org/officeDocument/2006/relationships/tags" Target="../tags/tag409.xml"/><Relationship Id="rId3" Type="http://schemas.openxmlformats.org/officeDocument/2006/relationships/tags" Target="../tags/tag386.xml"/><Relationship Id="rId21" Type="http://schemas.openxmlformats.org/officeDocument/2006/relationships/tags" Target="../tags/tag404.xml"/><Relationship Id="rId7" Type="http://schemas.openxmlformats.org/officeDocument/2006/relationships/tags" Target="../tags/tag390.xml"/><Relationship Id="rId12" Type="http://schemas.openxmlformats.org/officeDocument/2006/relationships/tags" Target="../tags/tag395.xml"/><Relationship Id="rId17" Type="http://schemas.openxmlformats.org/officeDocument/2006/relationships/tags" Target="../tags/tag400.xml"/><Relationship Id="rId25" Type="http://schemas.openxmlformats.org/officeDocument/2006/relationships/tags" Target="../tags/tag408.xml"/><Relationship Id="rId2" Type="http://schemas.openxmlformats.org/officeDocument/2006/relationships/tags" Target="../tags/tag385.xml"/><Relationship Id="rId16" Type="http://schemas.openxmlformats.org/officeDocument/2006/relationships/tags" Target="../tags/tag399.xml"/><Relationship Id="rId20" Type="http://schemas.openxmlformats.org/officeDocument/2006/relationships/tags" Target="../tags/tag403.xml"/><Relationship Id="rId1" Type="http://schemas.openxmlformats.org/officeDocument/2006/relationships/tags" Target="../tags/tag384.xml"/><Relationship Id="rId6" Type="http://schemas.openxmlformats.org/officeDocument/2006/relationships/tags" Target="../tags/tag389.xml"/><Relationship Id="rId11" Type="http://schemas.openxmlformats.org/officeDocument/2006/relationships/tags" Target="../tags/tag394.xml"/><Relationship Id="rId24" Type="http://schemas.openxmlformats.org/officeDocument/2006/relationships/tags" Target="../tags/tag407.xml"/><Relationship Id="rId5" Type="http://schemas.openxmlformats.org/officeDocument/2006/relationships/tags" Target="../tags/tag388.xml"/><Relationship Id="rId15" Type="http://schemas.openxmlformats.org/officeDocument/2006/relationships/tags" Target="../tags/tag398.xml"/><Relationship Id="rId23" Type="http://schemas.openxmlformats.org/officeDocument/2006/relationships/tags" Target="../tags/tag406.xml"/><Relationship Id="rId10" Type="http://schemas.openxmlformats.org/officeDocument/2006/relationships/tags" Target="../tags/tag393.xml"/><Relationship Id="rId19" Type="http://schemas.openxmlformats.org/officeDocument/2006/relationships/tags" Target="../tags/tag402.xml"/><Relationship Id="rId4" Type="http://schemas.openxmlformats.org/officeDocument/2006/relationships/tags" Target="../tags/tag387.xml"/><Relationship Id="rId9" Type="http://schemas.openxmlformats.org/officeDocument/2006/relationships/tags" Target="../tags/tag392.xml"/><Relationship Id="rId14" Type="http://schemas.openxmlformats.org/officeDocument/2006/relationships/tags" Target="../tags/tag397.xml"/><Relationship Id="rId22" Type="http://schemas.openxmlformats.org/officeDocument/2006/relationships/tags" Target="../tags/tag405.xml"/><Relationship Id="rId27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17.xml"/><Relationship Id="rId13" Type="http://schemas.openxmlformats.org/officeDocument/2006/relationships/tags" Target="../tags/tag422.xml"/><Relationship Id="rId18" Type="http://schemas.openxmlformats.org/officeDocument/2006/relationships/tags" Target="../tags/tag427.xml"/><Relationship Id="rId3" Type="http://schemas.openxmlformats.org/officeDocument/2006/relationships/tags" Target="../tags/tag412.xml"/><Relationship Id="rId21" Type="http://schemas.openxmlformats.org/officeDocument/2006/relationships/tags" Target="../tags/tag430.xml"/><Relationship Id="rId7" Type="http://schemas.openxmlformats.org/officeDocument/2006/relationships/tags" Target="../tags/tag416.xml"/><Relationship Id="rId12" Type="http://schemas.openxmlformats.org/officeDocument/2006/relationships/tags" Target="../tags/tag421.xml"/><Relationship Id="rId17" Type="http://schemas.openxmlformats.org/officeDocument/2006/relationships/tags" Target="../tags/tag426.xml"/><Relationship Id="rId2" Type="http://schemas.openxmlformats.org/officeDocument/2006/relationships/tags" Target="../tags/tag411.xml"/><Relationship Id="rId16" Type="http://schemas.openxmlformats.org/officeDocument/2006/relationships/tags" Target="../tags/tag425.xml"/><Relationship Id="rId20" Type="http://schemas.openxmlformats.org/officeDocument/2006/relationships/tags" Target="../tags/tag429.xml"/><Relationship Id="rId1" Type="http://schemas.openxmlformats.org/officeDocument/2006/relationships/tags" Target="../tags/tag410.xml"/><Relationship Id="rId6" Type="http://schemas.openxmlformats.org/officeDocument/2006/relationships/tags" Target="../tags/tag415.xml"/><Relationship Id="rId11" Type="http://schemas.openxmlformats.org/officeDocument/2006/relationships/tags" Target="../tags/tag420.xml"/><Relationship Id="rId5" Type="http://schemas.openxmlformats.org/officeDocument/2006/relationships/tags" Target="../tags/tag414.xml"/><Relationship Id="rId15" Type="http://schemas.openxmlformats.org/officeDocument/2006/relationships/tags" Target="../tags/tag424.xml"/><Relationship Id="rId23" Type="http://schemas.openxmlformats.org/officeDocument/2006/relationships/notesSlide" Target="../notesSlides/notesSlide21.xml"/><Relationship Id="rId10" Type="http://schemas.openxmlformats.org/officeDocument/2006/relationships/tags" Target="../tags/tag419.xml"/><Relationship Id="rId19" Type="http://schemas.openxmlformats.org/officeDocument/2006/relationships/tags" Target="../tags/tag428.xml"/><Relationship Id="rId4" Type="http://schemas.openxmlformats.org/officeDocument/2006/relationships/tags" Target="../tags/tag413.xml"/><Relationship Id="rId9" Type="http://schemas.openxmlformats.org/officeDocument/2006/relationships/tags" Target="../tags/tag418.xml"/><Relationship Id="rId14" Type="http://schemas.openxmlformats.org/officeDocument/2006/relationships/tags" Target="../tags/tag423.xml"/><Relationship Id="rId2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443.xml"/><Relationship Id="rId18" Type="http://schemas.openxmlformats.org/officeDocument/2006/relationships/tags" Target="../tags/tag448.xml"/><Relationship Id="rId26" Type="http://schemas.openxmlformats.org/officeDocument/2006/relationships/tags" Target="../tags/tag456.xml"/><Relationship Id="rId39" Type="http://schemas.openxmlformats.org/officeDocument/2006/relationships/tags" Target="../tags/tag469.xml"/><Relationship Id="rId21" Type="http://schemas.openxmlformats.org/officeDocument/2006/relationships/tags" Target="../tags/tag451.xml"/><Relationship Id="rId34" Type="http://schemas.openxmlformats.org/officeDocument/2006/relationships/tags" Target="../tags/tag464.xml"/><Relationship Id="rId7" Type="http://schemas.openxmlformats.org/officeDocument/2006/relationships/tags" Target="../tags/tag437.xml"/><Relationship Id="rId2" Type="http://schemas.openxmlformats.org/officeDocument/2006/relationships/tags" Target="../tags/tag432.xml"/><Relationship Id="rId16" Type="http://schemas.openxmlformats.org/officeDocument/2006/relationships/tags" Target="../tags/tag446.xml"/><Relationship Id="rId20" Type="http://schemas.openxmlformats.org/officeDocument/2006/relationships/tags" Target="../tags/tag450.xml"/><Relationship Id="rId29" Type="http://schemas.openxmlformats.org/officeDocument/2006/relationships/tags" Target="../tags/tag459.xml"/><Relationship Id="rId41" Type="http://schemas.openxmlformats.org/officeDocument/2006/relationships/notesSlide" Target="../notesSlides/notesSlide22.xml"/><Relationship Id="rId1" Type="http://schemas.openxmlformats.org/officeDocument/2006/relationships/tags" Target="../tags/tag431.xml"/><Relationship Id="rId6" Type="http://schemas.openxmlformats.org/officeDocument/2006/relationships/tags" Target="../tags/tag436.xml"/><Relationship Id="rId11" Type="http://schemas.openxmlformats.org/officeDocument/2006/relationships/tags" Target="../tags/tag441.xml"/><Relationship Id="rId24" Type="http://schemas.openxmlformats.org/officeDocument/2006/relationships/tags" Target="../tags/tag454.xml"/><Relationship Id="rId32" Type="http://schemas.openxmlformats.org/officeDocument/2006/relationships/tags" Target="../tags/tag462.xml"/><Relationship Id="rId37" Type="http://schemas.openxmlformats.org/officeDocument/2006/relationships/tags" Target="../tags/tag467.xml"/><Relationship Id="rId40" Type="http://schemas.openxmlformats.org/officeDocument/2006/relationships/slideLayout" Target="../slideLayouts/slideLayout2.xml"/><Relationship Id="rId5" Type="http://schemas.openxmlformats.org/officeDocument/2006/relationships/tags" Target="../tags/tag435.xml"/><Relationship Id="rId15" Type="http://schemas.openxmlformats.org/officeDocument/2006/relationships/tags" Target="../tags/tag445.xml"/><Relationship Id="rId23" Type="http://schemas.openxmlformats.org/officeDocument/2006/relationships/tags" Target="../tags/tag453.xml"/><Relationship Id="rId28" Type="http://schemas.openxmlformats.org/officeDocument/2006/relationships/tags" Target="../tags/tag458.xml"/><Relationship Id="rId36" Type="http://schemas.openxmlformats.org/officeDocument/2006/relationships/tags" Target="../tags/tag466.xml"/><Relationship Id="rId10" Type="http://schemas.openxmlformats.org/officeDocument/2006/relationships/tags" Target="../tags/tag440.xml"/><Relationship Id="rId19" Type="http://schemas.openxmlformats.org/officeDocument/2006/relationships/tags" Target="../tags/tag449.xml"/><Relationship Id="rId31" Type="http://schemas.openxmlformats.org/officeDocument/2006/relationships/tags" Target="../tags/tag461.xml"/><Relationship Id="rId4" Type="http://schemas.openxmlformats.org/officeDocument/2006/relationships/tags" Target="../tags/tag434.xml"/><Relationship Id="rId9" Type="http://schemas.openxmlformats.org/officeDocument/2006/relationships/tags" Target="../tags/tag439.xml"/><Relationship Id="rId14" Type="http://schemas.openxmlformats.org/officeDocument/2006/relationships/tags" Target="../tags/tag444.xml"/><Relationship Id="rId22" Type="http://schemas.openxmlformats.org/officeDocument/2006/relationships/tags" Target="../tags/tag452.xml"/><Relationship Id="rId27" Type="http://schemas.openxmlformats.org/officeDocument/2006/relationships/tags" Target="../tags/tag457.xml"/><Relationship Id="rId30" Type="http://schemas.openxmlformats.org/officeDocument/2006/relationships/tags" Target="../tags/tag460.xml"/><Relationship Id="rId35" Type="http://schemas.openxmlformats.org/officeDocument/2006/relationships/tags" Target="../tags/tag465.xml"/><Relationship Id="rId8" Type="http://schemas.openxmlformats.org/officeDocument/2006/relationships/tags" Target="../tags/tag438.xml"/><Relationship Id="rId3" Type="http://schemas.openxmlformats.org/officeDocument/2006/relationships/tags" Target="../tags/tag433.xml"/><Relationship Id="rId12" Type="http://schemas.openxmlformats.org/officeDocument/2006/relationships/tags" Target="../tags/tag442.xml"/><Relationship Id="rId17" Type="http://schemas.openxmlformats.org/officeDocument/2006/relationships/tags" Target="../tags/tag447.xml"/><Relationship Id="rId25" Type="http://schemas.openxmlformats.org/officeDocument/2006/relationships/tags" Target="../tags/tag455.xml"/><Relationship Id="rId33" Type="http://schemas.openxmlformats.org/officeDocument/2006/relationships/tags" Target="../tags/tag463.xml"/><Relationship Id="rId38" Type="http://schemas.openxmlformats.org/officeDocument/2006/relationships/tags" Target="../tags/tag46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472.xml"/><Relationship Id="rId2" Type="http://schemas.openxmlformats.org/officeDocument/2006/relationships/tags" Target="../tags/tag471.xml"/><Relationship Id="rId1" Type="http://schemas.openxmlformats.org/officeDocument/2006/relationships/tags" Target="../tags/tag470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480.xml"/><Relationship Id="rId13" Type="http://schemas.openxmlformats.org/officeDocument/2006/relationships/tags" Target="../tags/tag485.xml"/><Relationship Id="rId18" Type="http://schemas.openxmlformats.org/officeDocument/2006/relationships/tags" Target="../tags/tag490.xml"/><Relationship Id="rId26" Type="http://schemas.openxmlformats.org/officeDocument/2006/relationships/tags" Target="../tags/tag498.xml"/><Relationship Id="rId3" Type="http://schemas.openxmlformats.org/officeDocument/2006/relationships/tags" Target="../tags/tag475.xml"/><Relationship Id="rId21" Type="http://schemas.openxmlformats.org/officeDocument/2006/relationships/tags" Target="../tags/tag493.xml"/><Relationship Id="rId7" Type="http://schemas.openxmlformats.org/officeDocument/2006/relationships/tags" Target="../tags/tag479.xml"/><Relationship Id="rId12" Type="http://schemas.openxmlformats.org/officeDocument/2006/relationships/tags" Target="../tags/tag484.xml"/><Relationship Id="rId17" Type="http://schemas.openxmlformats.org/officeDocument/2006/relationships/tags" Target="../tags/tag489.xml"/><Relationship Id="rId25" Type="http://schemas.openxmlformats.org/officeDocument/2006/relationships/tags" Target="../tags/tag497.xml"/><Relationship Id="rId2" Type="http://schemas.openxmlformats.org/officeDocument/2006/relationships/tags" Target="../tags/tag474.xml"/><Relationship Id="rId16" Type="http://schemas.openxmlformats.org/officeDocument/2006/relationships/tags" Target="../tags/tag488.xml"/><Relationship Id="rId20" Type="http://schemas.openxmlformats.org/officeDocument/2006/relationships/tags" Target="../tags/tag492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473.xml"/><Relationship Id="rId6" Type="http://schemas.openxmlformats.org/officeDocument/2006/relationships/tags" Target="../tags/tag478.xml"/><Relationship Id="rId11" Type="http://schemas.openxmlformats.org/officeDocument/2006/relationships/tags" Target="../tags/tag483.xml"/><Relationship Id="rId24" Type="http://schemas.openxmlformats.org/officeDocument/2006/relationships/tags" Target="../tags/tag496.xml"/><Relationship Id="rId5" Type="http://schemas.openxmlformats.org/officeDocument/2006/relationships/tags" Target="../tags/tag477.xml"/><Relationship Id="rId15" Type="http://schemas.openxmlformats.org/officeDocument/2006/relationships/tags" Target="../tags/tag487.xml"/><Relationship Id="rId23" Type="http://schemas.openxmlformats.org/officeDocument/2006/relationships/tags" Target="../tags/tag495.xml"/><Relationship Id="rId28" Type="http://schemas.openxmlformats.org/officeDocument/2006/relationships/tags" Target="../tags/tag500.xml"/><Relationship Id="rId10" Type="http://schemas.openxmlformats.org/officeDocument/2006/relationships/tags" Target="../tags/tag482.xml"/><Relationship Id="rId19" Type="http://schemas.openxmlformats.org/officeDocument/2006/relationships/tags" Target="../tags/tag491.xml"/><Relationship Id="rId4" Type="http://schemas.openxmlformats.org/officeDocument/2006/relationships/tags" Target="../tags/tag476.xml"/><Relationship Id="rId9" Type="http://schemas.openxmlformats.org/officeDocument/2006/relationships/tags" Target="../tags/tag481.xml"/><Relationship Id="rId14" Type="http://schemas.openxmlformats.org/officeDocument/2006/relationships/tags" Target="../tags/tag486.xml"/><Relationship Id="rId22" Type="http://schemas.openxmlformats.org/officeDocument/2006/relationships/tags" Target="../tags/tag494.xml"/><Relationship Id="rId27" Type="http://schemas.openxmlformats.org/officeDocument/2006/relationships/tags" Target="../tags/tag499.xml"/><Relationship Id="rId30" Type="http://schemas.openxmlformats.org/officeDocument/2006/relationships/notesSlide" Target="../notesSlides/notesSlide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503.xml"/><Relationship Id="rId2" Type="http://schemas.openxmlformats.org/officeDocument/2006/relationships/tags" Target="../tags/tag502.xml"/><Relationship Id="rId1" Type="http://schemas.openxmlformats.org/officeDocument/2006/relationships/tags" Target="../tags/tag501.xml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11.xml"/><Relationship Id="rId13" Type="http://schemas.openxmlformats.org/officeDocument/2006/relationships/tags" Target="../tags/tag516.xml"/><Relationship Id="rId18" Type="http://schemas.openxmlformats.org/officeDocument/2006/relationships/tags" Target="../tags/tag521.xml"/><Relationship Id="rId3" Type="http://schemas.openxmlformats.org/officeDocument/2006/relationships/tags" Target="../tags/tag506.xml"/><Relationship Id="rId21" Type="http://schemas.openxmlformats.org/officeDocument/2006/relationships/image" Target="../media/image15.tiff"/><Relationship Id="rId7" Type="http://schemas.openxmlformats.org/officeDocument/2006/relationships/tags" Target="../tags/tag510.xml"/><Relationship Id="rId12" Type="http://schemas.openxmlformats.org/officeDocument/2006/relationships/tags" Target="../tags/tag515.xml"/><Relationship Id="rId17" Type="http://schemas.openxmlformats.org/officeDocument/2006/relationships/tags" Target="../tags/tag520.xml"/><Relationship Id="rId2" Type="http://schemas.openxmlformats.org/officeDocument/2006/relationships/tags" Target="../tags/tag505.xml"/><Relationship Id="rId16" Type="http://schemas.openxmlformats.org/officeDocument/2006/relationships/tags" Target="../tags/tag519.xml"/><Relationship Id="rId20" Type="http://schemas.openxmlformats.org/officeDocument/2006/relationships/image" Target="../media/image12.tiff"/><Relationship Id="rId1" Type="http://schemas.openxmlformats.org/officeDocument/2006/relationships/tags" Target="../tags/tag504.xml"/><Relationship Id="rId6" Type="http://schemas.openxmlformats.org/officeDocument/2006/relationships/tags" Target="../tags/tag509.xml"/><Relationship Id="rId11" Type="http://schemas.openxmlformats.org/officeDocument/2006/relationships/tags" Target="../tags/tag514.xml"/><Relationship Id="rId5" Type="http://schemas.openxmlformats.org/officeDocument/2006/relationships/tags" Target="../tags/tag508.xml"/><Relationship Id="rId15" Type="http://schemas.openxmlformats.org/officeDocument/2006/relationships/tags" Target="../tags/tag518.xml"/><Relationship Id="rId10" Type="http://schemas.openxmlformats.org/officeDocument/2006/relationships/tags" Target="../tags/tag513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507.xml"/><Relationship Id="rId9" Type="http://schemas.openxmlformats.org/officeDocument/2006/relationships/tags" Target="../tags/tag512.xml"/><Relationship Id="rId14" Type="http://schemas.openxmlformats.org/officeDocument/2006/relationships/tags" Target="../tags/tag5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524.xml"/><Relationship Id="rId2" Type="http://schemas.openxmlformats.org/officeDocument/2006/relationships/tags" Target="../tags/tag523.xml"/><Relationship Id="rId1" Type="http://schemas.openxmlformats.org/officeDocument/2006/relationships/tags" Target="../tags/tag522.xml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527.xml"/><Relationship Id="rId2" Type="http://schemas.openxmlformats.org/officeDocument/2006/relationships/tags" Target="../tags/tag526.xml"/><Relationship Id="rId1" Type="http://schemas.openxmlformats.org/officeDocument/2006/relationships/tags" Target="../tags/tag525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28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536.xml"/><Relationship Id="rId3" Type="http://schemas.openxmlformats.org/officeDocument/2006/relationships/tags" Target="../tags/tag531.xml"/><Relationship Id="rId7" Type="http://schemas.openxmlformats.org/officeDocument/2006/relationships/tags" Target="../tags/tag535.xml"/><Relationship Id="rId12" Type="http://schemas.openxmlformats.org/officeDocument/2006/relationships/image" Target="../media/image29.emf"/><Relationship Id="rId2" Type="http://schemas.openxmlformats.org/officeDocument/2006/relationships/tags" Target="../tags/tag530.xml"/><Relationship Id="rId1" Type="http://schemas.openxmlformats.org/officeDocument/2006/relationships/tags" Target="../tags/tag529.xml"/><Relationship Id="rId6" Type="http://schemas.openxmlformats.org/officeDocument/2006/relationships/tags" Target="../tags/tag534.xml"/><Relationship Id="rId11" Type="http://schemas.openxmlformats.org/officeDocument/2006/relationships/customXml" Target="../ink/ink1.xml"/><Relationship Id="rId5" Type="http://schemas.openxmlformats.org/officeDocument/2006/relationships/tags" Target="../tags/tag533.xml"/><Relationship Id="rId10" Type="http://schemas.openxmlformats.org/officeDocument/2006/relationships/notesSlide" Target="../notesSlides/notesSlide27.xml"/><Relationship Id="rId4" Type="http://schemas.openxmlformats.org/officeDocument/2006/relationships/tags" Target="../tags/tag532.xml"/><Relationship Id="rId9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544.xml"/><Relationship Id="rId13" Type="http://schemas.openxmlformats.org/officeDocument/2006/relationships/tags" Target="../tags/tag549.xml"/><Relationship Id="rId18" Type="http://schemas.openxmlformats.org/officeDocument/2006/relationships/image" Target="../media/image30.emf"/><Relationship Id="rId3" Type="http://schemas.openxmlformats.org/officeDocument/2006/relationships/tags" Target="../tags/tag539.xml"/><Relationship Id="rId7" Type="http://schemas.openxmlformats.org/officeDocument/2006/relationships/tags" Target="../tags/tag543.xml"/><Relationship Id="rId12" Type="http://schemas.openxmlformats.org/officeDocument/2006/relationships/tags" Target="../tags/tag548.xml"/><Relationship Id="rId17" Type="http://schemas.openxmlformats.org/officeDocument/2006/relationships/customXml" Target="../ink/ink2.xml"/><Relationship Id="rId2" Type="http://schemas.openxmlformats.org/officeDocument/2006/relationships/tags" Target="../tags/tag538.xml"/><Relationship Id="rId16" Type="http://schemas.openxmlformats.org/officeDocument/2006/relationships/notesSlide" Target="../notesSlides/notesSlide28.xml"/><Relationship Id="rId1" Type="http://schemas.openxmlformats.org/officeDocument/2006/relationships/tags" Target="../tags/tag537.xml"/><Relationship Id="rId6" Type="http://schemas.openxmlformats.org/officeDocument/2006/relationships/tags" Target="../tags/tag542.xml"/><Relationship Id="rId11" Type="http://schemas.openxmlformats.org/officeDocument/2006/relationships/tags" Target="../tags/tag547.xml"/><Relationship Id="rId5" Type="http://schemas.openxmlformats.org/officeDocument/2006/relationships/tags" Target="../tags/tag541.xml"/><Relationship Id="rId15" Type="http://schemas.openxmlformats.org/officeDocument/2006/relationships/slideLayout" Target="../slideLayouts/slideLayout4.xml"/><Relationship Id="rId10" Type="http://schemas.openxmlformats.org/officeDocument/2006/relationships/tags" Target="../tags/tag546.xml"/><Relationship Id="rId4" Type="http://schemas.openxmlformats.org/officeDocument/2006/relationships/tags" Target="../tags/tag540.xml"/><Relationship Id="rId9" Type="http://schemas.openxmlformats.org/officeDocument/2006/relationships/tags" Target="../tags/tag545.xml"/><Relationship Id="rId14" Type="http://schemas.openxmlformats.org/officeDocument/2006/relationships/tags" Target="../tags/tag550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558.xml"/><Relationship Id="rId13" Type="http://schemas.openxmlformats.org/officeDocument/2006/relationships/tags" Target="../tags/tag563.xml"/><Relationship Id="rId18" Type="http://schemas.openxmlformats.org/officeDocument/2006/relationships/slideLayout" Target="../slideLayouts/slideLayout4.xml"/><Relationship Id="rId3" Type="http://schemas.openxmlformats.org/officeDocument/2006/relationships/tags" Target="../tags/tag553.xml"/><Relationship Id="rId7" Type="http://schemas.openxmlformats.org/officeDocument/2006/relationships/tags" Target="../tags/tag557.xml"/><Relationship Id="rId12" Type="http://schemas.openxmlformats.org/officeDocument/2006/relationships/tags" Target="../tags/tag562.xml"/><Relationship Id="rId17" Type="http://schemas.openxmlformats.org/officeDocument/2006/relationships/tags" Target="../tags/tag567.xml"/><Relationship Id="rId2" Type="http://schemas.openxmlformats.org/officeDocument/2006/relationships/tags" Target="../tags/tag552.xml"/><Relationship Id="rId16" Type="http://schemas.openxmlformats.org/officeDocument/2006/relationships/tags" Target="../tags/tag566.xml"/><Relationship Id="rId1" Type="http://schemas.openxmlformats.org/officeDocument/2006/relationships/tags" Target="../tags/tag551.xml"/><Relationship Id="rId6" Type="http://schemas.openxmlformats.org/officeDocument/2006/relationships/tags" Target="../tags/tag556.xml"/><Relationship Id="rId11" Type="http://schemas.openxmlformats.org/officeDocument/2006/relationships/tags" Target="../tags/tag561.xml"/><Relationship Id="rId5" Type="http://schemas.openxmlformats.org/officeDocument/2006/relationships/tags" Target="../tags/tag555.xml"/><Relationship Id="rId15" Type="http://schemas.openxmlformats.org/officeDocument/2006/relationships/tags" Target="../tags/tag565.xml"/><Relationship Id="rId10" Type="http://schemas.openxmlformats.org/officeDocument/2006/relationships/tags" Target="../tags/tag560.xml"/><Relationship Id="rId19" Type="http://schemas.openxmlformats.org/officeDocument/2006/relationships/notesSlide" Target="../notesSlides/notesSlide29.xml"/><Relationship Id="rId4" Type="http://schemas.openxmlformats.org/officeDocument/2006/relationships/tags" Target="../tags/tag554.xml"/><Relationship Id="rId9" Type="http://schemas.openxmlformats.org/officeDocument/2006/relationships/tags" Target="../tags/tag559.xml"/><Relationship Id="rId14" Type="http://schemas.openxmlformats.org/officeDocument/2006/relationships/tags" Target="../tags/tag56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570.xml"/><Relationship Id="rId2" Type="http://schemas.openxmlformats.org/officeDocument/2006/relationships/tags" Target="../tags/tag569.xml"/><Relationship Id="rId1" Type="http://schemas.openxmlformats.org/officeDocument/2006/relationships/tags" Target="../tags/tag568.xml"/><Relationship Id="rId6" Type="http://schemas.openxmlformats.org/officeDocument/2006/relationships/notesSlide" Target="../notesSlides/notesSlide3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7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574.xml"/><Relationship Id="rId2" Type="http://schemas.openxmlformats.org/officeDocument/2006/relationships/tags" Target="../tags/tag573.xml"/><Relationship Id="rId1" Type="http://schemas.openxmlformats.org/officeDocument/2006/relationships/tags" Target="../tags/tag572.xml"/><Relationship Id="rId6" Type="http://schemas.openxmlformats.org/officeDocument/2006/relationships/image" Target="../media/image100.png"/><Relationship Id="rId5" Type="http://schemas.openxmlformats.org/officeDocument/2006/relationships/tags" Target="../tags/tag573.xml"/><Relationship Id="rId4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tags" Target="../tags/tag587.xml"/><Relationship Id="rId18" Type="http://schemas.openxmlformats.org/officeDocument/2006/relationships/tags" Target="../tags/tag592.xml"/><Relationship Id="rId26" Type="http://schemas.openxmlformats.org/officeDocument/2006/relationships/tags" Target="../tags/tag600.xml"/><Relationship Id="rId3" Type="http://schemas.openxmlformats.org/officeDocument/2006/relationships/tags" Target="../tags/tag577.xml"/><Relationship Id="rId21" Type="http://schemas.openxmlformats.org/officeDocument/2006/relationships/tags" Target="../tags/tag595.xml"/><Relationship Id="rId34" Type="http://schemas.openxmlformats.org/officeDocument/2006/relationships/notesSlide" Target="../notesSlides/notesSlide31.xml"/><Relationship Id="rId7" Type="http://schemas.openxmlformats.org/officeDocument/2006/relationships/tags" Target="../tags/tag581.xml"/><Relationship Id="rId12" Type="http://schemas.openxmlformats.org/officeDocument/2006/relationships/tags" Target="../tags/tag586.xml"/><Relationship Id="rId17" Type="http://schemas.openxmlformats.org/officeDocument/2006/relationships/tags" Target="../tags/tag591.xml"/><Relationship Id="rId25" Type="http://schemas.openxmlformats.org/officeDocument/2006/relationships/tags" Target="../tags/tag599.xml"/><Relationship Id="rId33" Type="http://schemas.openxmlformats.org/officeDocument/2006/relationships/slideLayout" Target="../slideLayouts/slideLayout4.xml"/><Relationship Id="rId2" Type="http://schemas.openxmlformats.org/officeDocument/2006/relationships/tags" Target="../tags/tag576.xml"/><Relationship Id="rId16" Type="http://schemas.openxmlformats.org/officeDocument/2006/relationships/tags" Target="../tags/tag590.xml"/><Relationship Id="rId20" Type="http://schemas.openxmlformats.org/officeDocument/2006/relationships/tags" Target="../tags/tag594.xml"/><Relationship Id="rId29" Type="http://schemas.openxmlformats.org/officeDocument/2006/relationships/tags" Target="../tags/tag603.xml"/><Relationship Id="rId1" Type="http://schemas.openxmlformats.org/officeDocument/2006/relationships/tags" Target="../tags/tag575.xml"/><Relationship Id="rId6" Type="http://schemas.openxmlformats.org/officeDocument/2006/relationships/tags" Target="../tags/tag580.xml"/><Relationship Id="rId11" Type="http://schemas.openxmlformats.org/officeDocument/2006/relationships/tags" Target="../tags/tag585.xml"/><Relationship Id="rId24" Type="http://schemas.openxmlformats.org/officeDocument/2006/relationships/tags" Target="../tags/tag598.xml"/><Relationship Id="rId32" Type="http://schemas.openxmlformats.org/officeDocument/2006/relationships/tags" Target="../tags/tag606.xml"/><Relationship Id="rId5" Type="http://schemas.openxmlformats.org/officeDocument/2006/relationships/tags" Target="../tags/tag579.xml"/><Relationship Id="rId15" Type="http://schemas.openxmlformats.org/officeDocument/2006/relationships/tags" Target="../tags/tag589.xml"/><Relationship Id="rId23" Type="http://schemas.openxmlformats.org/officeDocument/2006/relationships/tags" Target="../tags/tag597.xml"/><Relationship Id="rId28" Type="http://schemas.openxmlformats.org/officeDocument/2006/relationships/tags" Target="../tags/tag602.xml"/><Relationship Id="rId10" Type="http://schemas.openxmlformats.org/officeDocument/2006/relationships/tags" Target="../tags/tag584.xml"/><Relationship Id="rId19" Type="http://schemas.openxmlformats.org/officeDocument/2006/relationships/tags" Target="../tags/tag593.xml"/><Relationship Id="rId31" Type="http://schemas.openxmlformats.org/officeDocument/2006/relationships/tags" Target="../tags/tag605.xml"/><Relationship Id="rId4" Type="http://schemas.openxmlformats.org/officeDocument/2006/relationships/tags" Target="../tags/tag578.xml"/><Relationship Id="rId9" Type="http://schemas.openxmlformats.org/officeDocument/2006/relationships/tags" Target="../tags/tag583.xml"/><Relationship Id="rId14" Type="http://schemas.openxmlformats.org/officeDocument/2006/relationships/tags" Target="../tags/tag588.xml"/><Relationship Id="rId22" Type="http://schemas.openxmlformats.org/officeDocument/2006/relationships/tags" Target="../tags/tag596.xml"/><Relationship Id="rId27" Type="http://schemas.openxmlformats.org/officeDocument/2006/relationships/tags" Target="../tags/tag601.xml"/><Relationship Id="rId30" Type="http://schemas.openxmlformats.org/officeDocument/2006/relationships/tags" Target="../tags/tag604.xml"/><Relationship Id="rId8" Type="http://schemas.openxmlformats.org/officeDocument/2006/relationships/tags" Target="../tags/tag58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609.xml"/><Relationship Id="rId2" Type="http://schemas.openxmlformats.org/officeDocument/2006/relationships/tags" Target="../tags/tag608.xml"/><Relationship Id="rId1" Type="http://schemas.openxmlformats.org/officeDocument/2006/relationships/tags" Target="../tags/tag607.xml"/><Relationship Id="rId5" Type="http://schemas.openxmlformats.org/officeDocument/2006/relationships/hyperlink" Target="http://pollev.com/rea" TargetMode="External"/><Relationship Id="rId4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612.xml"/><Relationship Id="rId2" Type="http://schemas.openxmlformats.org/officeDocument/2006/relationships/tags" Target="../tags/tag611.xml"/><Relationship Id="rId1" Type="http://schemas.openxmlformats.org/officeDocument/2006/relationships/tags" Target="../tags/tag610.xml"/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13.xml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tags" Target="../tags/tag626.xml"/><Relationship Id="rId18" Type="http://schemas.openxmlformats.org/officeDocument/2006/relationships/tags" Target="../tags/tag631.xml"/><Relationship Id="rId26" Type="http://schemas.openxmlformats.org/officeDocument/2006/relationships/tags" Target="../tags/tag639.xml"/><Relationship Id="rId21" Type="http://schemas.openxmlformats.org/officeDocument/2006/relationships/tags" Target="../tags/tag634.xml"/><Relationship Id="rId34" Type="http://schemas.openxmlformats.org/officeDocument/2006/relationships/tags" Target="../tags/tag647.xml"/><Relationship Id="rId7" Type="http://schemas.openxmlformats.org/officeDocument/2006/relationships/tags" Target="../tags/tag620.xml"/><Relationship Id="rId12" Type="http://schemas.openxmlformats.org/officeDocument/2006/relationships/tags" Target="../tags/tag625.xml"/><Relationship Id="rId17" Type="http://schemas.openxmlformats.org/officeDocument/2006/relationships/tags" Target="../tags/tag630.xml"/><Relationship Id="rId25" Type="http://schemas.openxmlformats.org/officeDocument/2006/relationships/tags" Target="../tags/tag638.xml"/><Relationship Id="rId33" Type="http://schemas.openxmlformats.org/officeDocument/2006/relationships/tags" Target="../tags/tag646.xml"/><Relationship Id="rId2" Type="http://schemas.openxmlformats.org/officeDocument/2006/relationships/tags" Target="../tags/tag615.xml"/><Relationship Id="rId16" Type="http://schemas.openxmlformats.org/officeDocument/2006/relationships/tags" Target="../tags/tag629.xml"/><Relationship Id="rId20" Type="http://schemas.openxmlformats.org/officeDocument/2006/relationships/tags" Target="../tags/tag633.xml"/><Relationship Id="rId29" Type="http://schemas.openxmlformats.org/officeDocument/2006/relationships/tags" Target="../tags/tag642.xml"/><Relationship Id="rId1" Type="http://schemas.openxmlformats.org/officeDocument/2006/relationships/tags" Target="../tags/tag614.xml"/><Relationship Id="rId6" Type="http://schemas.openxmlformats.org/officeDocument/2006/relationships/tags" Target="../tags/tag619.xml"/><Relationship Id="rId11" Type="http://schemas.openxmlformats.org/officeDocument/2006/relationships/tags" Target="../tags/tag624.xml"/><Relationship Id="rId24" Type="http://schemas.openxmlformats.org/officeDocument/2006/relationships/tags" Target="../tags/tag637.xml"/><Relationship Id="rId32" Type="http://schemas.openxmlformats.org/officeDocument/2006/relationships/tags" Target="../tags/tag645.xml"/><Relationship Id="rId37" Type="http://schemas.openxmlformats.org/officeDocument/2006/relationships/notesSlide" Target="../notesSlides/notesSlide33.xml"/><Relationship Id="rId5" Type="http://schemas.openxmlformats.org/officeDocument/2006/relationships/tags" Target="../tags/tag618.xml"/><Relationship Id="rId15" Type="http://schemas.openxmlformats.org/officeDocument/2006/relationships/tags" Target="../tags/tag628.xml"/><Relationship Id="rId23" Type="http://schemas.openxmlformats.org/officeDocument/2006/relationships/tags" Target="../tags/tag636.xml"/><Relationship Id="rId28" Type="http://schemas.openxmlformats.org/officeDocument/2006/relationships/tags" Target="../tags/tag641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623.xml"/><Relationship Id="rId19" Type="http://schemas.openxmlformats.org/officeDocument/2006/relationships/tags" Target="../tags/tag632.xml"/><Relationship Id="rId31" Type="http://schemas.openxmlformats.org/officeDocument/2006/relationships/tags" Target="../tags/tag644.xml"/><Relationship Id="rId4" Type="http://schemas.openxmlformats.org/officeDocument/2006/relationships/tags" Target="../tags/tag617.xml"/><Relationship Id="rId9" Type="http://schemas.openxmlformats.org/officeDocument/2006/relationships/tags" Target="../tags/tag622.xml"/><Relationship Id="rId14" Type="http://schemas.openxmlformats.org/officeDocument/2006/relationships/tags" Target="../tags/tag627.xml"/><Relationship Id="rId22" Type="http://schemas.openxmlformats.org/officeDocument/2006/relationships/tags" Target="../tags/tag635.xml"/><Relationship Id="rId27" Type="http://schemas.openxmlformats.org/officeDocument/2006/relationships/tags" Target="../tags/tag640.xml"/><Relationship Id="rId30" Type="http://schemas.openxmlformats.org/officeDocument/2006/relationships/tags" Target="../tags/tag643.xml"/><Relationship Id="rId35" Type="http://schemas.openxmlformats.org/officeDocument/2006/relationships/tags" Target="../tags/tag648.xml"/><Relationship Id="rId8" Type="http://schemas.openxmlformats.org/officeDocument/2006/relationships/tags" Target="../tags/tag621.xml"/><Relationship Id="rId3" Type="http://schemas.openxmlformats.org/officeDocument/2006/relationships/tags" Target="../tags/tag6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656.xml"/><Relationship Id="rId13" Type="http://schemas.openxmlformats.org/officeDocument/2006/relationships/tags" Target="../tags/tag661.xml"/><Relationship Id="rId18" Type="http://schemas.openxmlformats.org/officeDocument/2006/relationships/tags" Target="../tags/tag666.xml"/><Relationship Id="rId26" Type="http://schemas.openxmlformats.org/officeDocument/2006/relationships/customXml" Target="../ink/ink5.xml"/><Relationship Id="rId3" Type="http://schemas.openxmlformats.org/officeDocument/2006/relationships/tags" Target="../tags/tag651.xml"/><Relationship Id="rId21" Type="http://schemas.openxmlformats.org/officeDocument/2006/relationships/notesSlide" Target="../notesSlides/notesSlide34.xml"/><Relationship Id="rId7" Type="http://schemas.openxmlformats.org/officeDocument/2006/relationships/tags" Target="../tags/tag655.xml"/><Relationship Id="rId12" Type="http://schemas.openxmlformats.org/officeDocument/2006/relationships/tags" Target="../tags/tag660.xml"/><Relationship Id="rId17" Type="http://schemas.openxmlformats.org/officeDocument/2006/relationships/tags" Target="../tags/tag665.xml"/><Relationship Id="rId25" Type="http://schemas.openxmlformats.org/officeDocument/2006/relationships/image" Target="../media/image39.emf"/><Relationship Id="rId2" Type="http://schemas.openxmlformats.org/officeDocument/2006/relationships/tags" Target="../tags/tag650.xml"/><Relationship Id="rId16" Type="http://schemas.openxmlformats.org/officeDocument/2006/relationships/tags" Target="../tags/tag664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649.xml"/><Relationship Id="rId6" Type="http://schemas.openxmlformats.org/officeDocument/2006/relationships/tags" Target="../tags/tag654.xml"/><Relationship Id="rId11" Type="http://schemas.openxmlformats.org/officeDocument/2006/relationships/tags" Target="../tags/tag659.xml"/><Relationship Id="rId24" Type="http://schemas.openxmlformats.org/officeDocument/2006/relationships/customXml" Target="../ink/ink4.xml"/><Relationship Id="rId5" Type="http://schemas.openxmlformats.org/officeDocument/2006/relationships/tags" Target="../tags/tag653.xml"/><Relationship Id="rId15" Type="http://schemas.openxmlformats.org/officeDocument/2006/relationships/tags" Target="../tags/tag663.xml"/><Relationship Id="rId23" Type="http://schemas.openxmlformats.org/officeDocument/2006/relationships/image" Target="../media/image38.emf"/><Relationship Id="rId10" Type="http://schemas.openxmlformats.org/officeDocument/2006/relationships/tags" Target="../tags/tag658.xml"/><Relationship Id="rId19" Type="http://schemas.openxmlformats.org/officeDocument/2006/relationships/tags" Target="../tags/tag667.xml"/><Relationship Id="rId4" Type="http://schemas.openxmlformats.org/officeDocument/2006/relationships/tags" Target="../tags/tag652.xml"/><Relationship Id="rId9" Type="http://schemas.openxmlformats.org/officeDocument/2006/relationships/tags" Target="../tags/tag657.xml"/><Relationship Id="rId14" Type="http://schemas.openxmlformats.org/officeDocument/2006/relationships/tags" Target="../tags/tag662.xml"/><Relationship Id="rId22" Type="http://schemas.openxmlformats.org/officeDocument/2006/relationships/customXml" Target="../ink/ink3.xml"/><Relationship Id="rId27" Type="http://schemas.openxmlformats.org/officeDocument/2006/relationships/image" Target="../media/image40.emf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tags" Target="../tags/tag680.xml"/><Relationship Id="rId18" Type="http://schemas.openxmlformats.org/officeDocument/2006/relationships/tags" Target="../tags/tag685.xml"/><Relationship Id="rId26" Type="http://schemas.openxmlformats.org/officeDocument/2006/relationships/tags" Target="../tags/tag693.xml"/><Relationship Id="rId39" Type="http://schemas.openxmlformats.org/officeDocument/2006/relationships/image" Target="../media/image42.emf"/><Relationship Id="rId21" Type="http://schemas.openxmlformats.org/officeDocument/2006/relationships/tags" Target="../tags/tag688.xml"/><Relationship Id="rId34" Type="http://schemas.openxmlformats.org/officeDocument/2006/relationships/slideLayout" Target="../slideLayouts/slideLayout2.xml"/><Relationship Id="rId7" Type="http://schemas.openxmlformats.org/officeDocument/2006/relationships/tags" Target="../tags/tag674.xml"/><Relationship Id="rId12" Type="http://schemas.openxmlformats.org/officeDocument/2006/relationships/tags" Target="../tags/tag679.xml"/><Relationship Id="rId17" Type="http://schemas.openxmlformats.org/officeDocument/2006/relationships/tags" Target="../tags/tag684.xml"/><Relationship Id="rId25" Type="http://schemas.openxmlformats.org/officeDocument/2006/relationships/tags" Target="../tags/tag692.xml"/><Relationship Id="rId33" Type="http://schemas.openxmlformats.org/officeDocument/2006/relationships/tags" Target="../tags/tag700.xml"/><Relationship Id="rId38" Type="http://schemas.openxmlformats.org/officeDocument/2006/relationships/customXml" Target="../ink/ink7.xml"/><Relationship Id="rId2" Type="http://schemas.openxmlformats.org/officeDocument/2006/relationships/tags" Target="../tags/tag669.xml"/><Relationship Id="rId16" Type="http://schemas.openxmlformats.org/officeDocument/2006/relationships/tags" Target="../tags/tag683.xml"/><Relationship Id="rId20" Type="http://schemas.openxmlformats.org/officeDocument/2006/relationships/tags" Target="../tags/tag687.xml"/><Relationship Id="rId29" Type="http://schemas.openxmlformats.org/officeDocument/2006/relationships/tags" Target="../tags/tag696.xml"/><Relationship Id="rId1" Type="http://schemas.openxmlformats.org/officeDocument/2006/relationships/tags" Target="../tags/tag668.xml"/><Relationship Id="rId6" Type="http://schemas.openxmlformats.org/officeDocument/2006/relationships/tags" Target="../tags/tag673.xml"/><Relationship Id="rId11" Type="http://schemas.openxmlformats.org/officeDocument/2006/relationships/tags" Target="../tags/tag678.xml"/><Relationship Id="rId24" Type="http://schemas.openxmlformats.org/officeDocument/2006/relationships/tags" Target="../tags/tag691.xml"/><Relationship Id="rId32" Type="http://schemas.openxmlformats.org/officeDocument/2006/relationships/tags" Target="../tags/tag699.xml"/><Relationship Id="rId37" Type="http://schemas.openxmlformats.org/officeDocument/2006/relationships/image" Target="../media/image41.emf"/><Relationship Id="rId5" Type="http://schemas.openxmlformats.org/officeDocument/2006/relationships/tags" Target="../tags/tag672.xml"/><Relationship Id="rId15" Type="http://schemas.openxmlformats.org/officeDocument/2006/relationships/tags" Target="../tags/tag682.xml"/><Relationship Id="rId23" Type="http://schemas.openxmlformats.org/officeDocument/2006/relationships/tags" Target="../tags/tag690.xml"/><Relationship Id="rId28" Type="http://schemas.openxmlformats.org/officeDocument/2006/relationships/tags" Target="../tags/tag695.xml"/><Relationship Id="rId36" Type="http://schemas.openxmlformats.org/officeDocument/2006/relationships/customXml" Target="../ink/ink6.xml"/><Relationship Id="rId10" Type="http://schemas.openxmlformats.org/officeDocument/2006/relationships/tags" Target="../tags/tag677.xml"/><Relationship Id="rId19" Type="http://schemas.openxmlformats.org/officeDocument/2006/relationships/tags" Target="../tags/tag686.xml"/><Relationship Id="rId31" Type="http://schemas.openxmlformats.org/officeDocument/2006/relationships/tags" Target="../tags/tag698.xml"/><Relationship Id="rId4" Type="http://schemas.openxmlformats.org/officeDocument/2006/relationships/tags" Target="../tags/tag671.xml"/><Relationship Id="rId9" Type="http://schemas.openxmlformats.org/officeDocument/2006/relationships/tags" Target="../tags/tag676.xml"/><Relationship Id="rId14" Type="http://schemas.openxmlformats.org/officeDocument/2006/relationships/tags" Target="../tags/tag681.xml"/><Relationship Id="rId22" Type="http://schemas.openxmlformats.org/officeDocument/2006/relationships/tags" Target="../tags/tag689.xml"/><Relationship Id="rId27" Type="http://schemas.openxmlformats.org/officeDocument/2006/relationships/tags" Target="../tags/tag694.xml"/><Relationship Id="rId30" Type="http://schemas.openxmlformats.org/officeDocument/2006/relationships/tags" Target="../tags/tag697.xml"/><Relationship Id="rId35" Type="http://schemas.openxmlformats.org/officeDocument/2006/relationships/notesSlide" Target="../notesSlides/notesSlide35.xml"/><Relationship Id="rId8" Type="http://schemas.openxmlformats.org/officeDocument/2006/relationships/tags" Target="../tags/tag675.xml"/><Relationship Id="rId3" Type="http://schemas.openxmlformats.org/officeDocument/2006/relationships/tags" Target="../tags/tag67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703.xml"/><Relationship Id="rId2" Type="http://schemas.openxmlformats.org/officeDocument/2006/relationships/tags" Target="../tags/tag702.xml"/><Relationship Id="rId1" Type="http://schemas.openxmlformats.org/officeDocument/2006/relationships/tags" Target="../tags/tag701.xml"/><Relationship Id="rId5" Type="http://schemas.openxmlformats.org/officeDocument/2006/relationships/notesSlide" Target="../notesSlides/notesSlide36.xml"/><Relationship Id="rId4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706.xml"/><Relationship Id="rId2" Type="http://schemas.openxmlformats.org/officeDocument/2006/relationships/tags" Target="../tags/tag705.xml"/><Relationship Id="rId1" Type="http://schemas.openxmlformats.org/officeDocument/2006/relationships/tags" Target="../tags/tag704.xml"/><Relationship Id="rId5" Type="http://schemas.openxmlformats.org/officeDocument/2006/relationships/notesSlide" Target="../notesSlides/notesSlide37.xml"/><Relationship Id="rId4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3" Type="http://schemas.openxmlformats.org/officeDocument/2006/relationships/tags" Target="../tags/tag719.xml"/><Relationship Id="rId18" Type="http://schemas.openxmlformats.org/officeDocument/2006/relationships/tags" Target="../tags/tag724.xml"/><Relationship Id="rId26" Type="http://schemas.openxmlformats.org/officeDocument/2006/relationships/tags" Target="../tags/tag732.xml"/><Relationship Id="rId39" Type="http://schemas.openxmlformats.org/officeDocument/2006/relationships/tags" Target="../tags/tag745.xml"/><Relationship Id="rId21" Type="http://schemas.openxmlformats.org/officeDocument/2006/relationships/tags" Target="../tags/tag727.xml"/><Relationship Id="rId34" Type="http://schemas.openxmlformats.org/officeDocument/2006/relationships/tags" Target="../tags/tag740.xml"/><Relationship Id="rId42" Type="http://schemas.openxmlformats.org/officeDocument/2006/relationships/tags" Target="../tags/tag748.xml"/><Relationship Id="rId7" Type="http://schemas.openxmlformats.org/officeDocument/2006/relationships/tags" Target="../tags/tag713.xml"/><Relationship Id="rId2" Type="http://schemas.openxmlformats.org/officeDocument/2006/relationships/tags" Target="../tags/tag708.xml"/><Relationship Id="rId16" Type="http://schemas.openxmlformats.org/officeDocument/2006/relationships/tags" Target="../tags/tag722.xml"/><Relationship Id="rId20" Type="http://schemas.openxmlformats.org/officeDocument/2006/relationships/tags" Target="../tags/tag726.xml"/><Relationship Id="rId29" Type="http://schemas.openxmlformats.org/officeDocument/2006/relationships/tags" Target="../tags/tag735.xml"/><Relationship Id="rId41" Type="http://schemas.openxmlformats.org/officeDocument/2006/relationships/tags" Target="../tags/tag747.xml"/><Relationship Id="rId1" Type="http://schemas.openxmlformats.org/officeDocument/2006/relationships/tags" Target="../tags/tag707.xml"/><Relationship Id="rId6" Type="http://schemas.openxmlformats.org/officeDocument/2006/relationships/tags" Target="../tags/tag712.xml"/><Relationship Id="rId11" Type="http://schemas.openxmlformats.org/officeDocument/2006/relationships/tags" Target="../tags/tag717.xml"/><Relationship Id="rId24" Type="http://schemas.openxmlformats.org/officeDocument/2006/relationships/tags" Target="../tags/tag730.xml"/><Relationship Id="rId32" Type="http://schemas.openxmlformats.org/officeDocument/2006/relationships/tags" Target="../tags/tag738.xml"/><Relationship Id="rId37" Type="http://schemas.openxmlformats.org/officeDocument/2006/relationships/tags" Target="../tags/tag743.xml"/><Relationship Id="rId40" Type="http://schemas.openxmlformats.org/officeDocument/2006/relationships/tags" Target="../tags/tag746.xml"/><Relationship Id="rId5" Type="http://schemas.openxmlformats.org/officeDocument/2006/relationships/tags" Target="../tags/tag711.xml"/><Relationship Id="rId15" Type="http://schemas.openxmlformats.org/officeDocument/2006/relationships/tags" Target="../tags/tag721.xml"/><Relationship Id="rId23" Type="http://schemas.openxmlformats.org/officeDocument/2006/relationships/tags" Target="../tags/tag729.xml"/><Relationship Id="rId28" Type="http://schemas.openxmlformats.org/officeDocument/2006/relationships/tags" Target="../tags/tag734.xml"/><Relationship Id="rId36" Type="http://schemas.openxmlformats.org/officeDocument/2006/relationships/tags" Target="../tags/tag742.xml"/><Relationship Id="rId10" Type="http://schemas.openxmlformats.org/officeDocument/2006/relationships/tags" Target="../tags/tag716.xml"/><Relationship Id="rId19" Type="http://schemas.openxmlformats.org/officeDocument/2006/relationships/tags" Target="../tags/tag725.xml"/><Relationship Id="rId31" Type="http://schemas.openxmlformats.org/officeDocument/2006/relationships/tags" Target="../tags/tag737.xml"/><Relationship Id="rId44" Type="http://schemas.openxmlformats.org/officeDocument/2006/relationships/notesSlide" Target="../notesSlides/notesSlide39.xml"/><Relationship Id="rId4" Type="http://schemas.openxmlformats.org/officeDocument/2006/relationships/tags" Target="../tags/tag710.xml"/><Relationship Id="rId9" Type="http://schemas.openxmlformats.org/officeDocument/2006/relationships/tags" Target="../tags/tag715.xml"/><Relationship Id="rId14" Type="http://schemas.openxmlformats.org/officeDocument/2006/relationships/tags" Target="../tags/tag720.xml"/><Relationship Id="rId22" Type="http://schemas.openxmlformats.org/officeDocument/2006/relationships/tags" Target="../tags/tag728.xml"/><Relationship Id="rId27" Type="http://schemas.openxmlformats.org/officeDocument/2006/relationships/tags" Target="../tags/tag733.xml"/><Relationship Id="rId30" Type="http://schemas.openxmlformats.org/officeDocument/2006/relationships/tags" Target="../tags/tag736.xml"/><Relationship Id="rId35" Type="http://schemas.openxmlformats.org/officeDocument/2006/relationships/tags" Target="../tags/tag741.xml"/><Relationship Id="rId43" Type="http://schemas.openxmlformats.org/officeDocument/2006/relationships/slideLayout" Target="../slideLayouts/slideLayout2.xml"/><Relationship Id="rId8" Type="http://schemas.openxmlformats.org/officeDocument/2006/relationships/tags" Target="../tags/tag714.xml"/><Relationship Id="rId3" Type="http://schemas.openxmlformats.org/officeDocument/2006/relationships/tags" Target="../tags/tag709.xml"/><Relationship Id="rId12" Type="http://schemas.openxmlformats.org/officeDocument/2006/relationships/tags" Target="../tags/tag718.xml"/><Relationship Id="rId17" Type="http://schemas.openxmlformats.org/officeDocument/2006/relationships/tags" Target="../tags/tag723.xml"/><Relationship Id="rId25" Type="http://schemas.openxmlformats.org/officeDocument/2006/relationships/tags" Target="../tags/tag731.xml"/><Relationship Id="rId33" Type="http://schemas.openxmlformats.org/officeDocument/2006/relationships/tags" Target="../tags/tag739.xml"/><Relationship Id="rId38" Type="http://schemas.openxmlformats.org/officeDocument/2006/relationships/tags" Target="../tags/tag744.xml"/></Relationships>
</file>

<file path=ppt/slides/_rels/slide56.xml.rels><?xml version="1.0" encoding="UTF-8" standalone="yes"?>
<Relationships xmlns="http://schemas.openxmlformats.org/package/2006/relationships"><Relationship Id="rId13" Type="http://schemas.openxmlformats.org/officeDocument/2006/relationships/tags" Target="../tags/tag761.xml"/><Relationship Id="rId18" Type="http://schemas.openxmlformats.org/officeDocument/2006/relationships/tags" Target="../tags/tag766.xml"/><Relationship Id="rId26" Type="http://schemas.openxmlformats.org/officeDocument/2006/relationships/tags" Target="../tags/tag774.xml"/><Relationship Id="rId21" Type="http://schemas.openxmlformats.org/officeDocument/2006/relationships/tags" Target="../tags/tag769.xml"/><Relationship Id="rId34" Type="http://schemas.openxmlformats.org/officeDocument/2006/relationships/tags" Target="../tags/tag782.xml"/><Relationship Id="rId7" Type="http://schemas.openxmlformats.org/officeDocument/2006/relationships/tags" Target="../tags/tag755.xml"/><Relationship Id="rId12" Type="http://schemas.openxmlformats.org/officeDocument/2006/relationships/tags" Target="../tags/tag760.xml"/><Relationship Id="rId17" Type="http://schemas.openxmlformats.org/officeDocument/2006/relationships/tags" Target="../tags/tag765.xml"/><Relationship Id="rId25" Type="http://schemas.openxmlformats.org/officeDocument/2006/relationships/tags" Target="../tags/tag773.xml"/><Relationship Id="rId33" Type="http://schemas.openxmlformats.org/officeDocument/2006/relationships/tags" Target="../tags/tag781.xml"/><Relationship Id="rId2" Type="http://schemas.openxmlformats.org/officeDocument/2006/relationships/tags" Target="../tags/tag750.xml"/><Relationship Id="rId16" Type="http://schemas.openxmlformats.org/officeDocument/2006/relationships/tags" Target="../tags/tag764.xml"/><Relationship Id="rId20" Type="http://schemas.openxmlformats.org/officeDocument/2006/relationships/tags" Target="../tags/tag768.xml"/><Relationship Id="rId29" Type="http://schemas.openxmlformats.org/officeDocument/2006/relationships/tags" Target="../tags/tag777.xml"/><Relationship Id="rId1" Type="http://schemas.openxmlformats.org/officeDocument/2006/relationships/tags" Target="../tags/tag749.xml"/><Relationship Id="rId6" Type="http://schemas.openxmlformats.org/officeDocument/2006/relationships/tags" Target="../tags/tag754.xml"/><Relationship Id="rId11" Type="http://schemas.openxmlformats.org/officeDocument/2006/relationships/tags" Target="../tags/tag759.xml"/><Relationship Id="rId24" Type="http://schemas.openxmlformats.org/officeDocument/2006/relationships/tags" Target="../tags/tag772.xml"/><Relationship Id="rId32" Type="http://schemas.openxmlformats.org/officeDocument/2006/relationships/tags" Target="../tags/tag780.xml"/><Relationship Id="rId37" Type="http://schemas.openxmlformats.org/officeDocument/2006/relationships/notesSlide" Target="../notesSlides/notesSlide40.xml"/><Relationship Id="rId5" Type="http://schemas.openxmlformats.org/officeDocument/2006/relationships/tags" Target="../tags/tag753.xml"/><Relationship Id="rId15" Type="http://schemas.openxmlformats.org/officeDocument/2006/relationships/tags" Target="../tags/tag763.xml"/><Relationship Id="rId23" Type="http://schemas.openxmlformats.org/officeDocument/2006/relationships/tags" Target="../tags/tag771.xml"/><Relationship Id="rId28" Type="http://schemas.openxmlformats.org/officeDocument/2006/relationships/tags" Target="../tags/tag776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758.xml"/><Relationship Id="rId19" Type="http://schemas.openxmlformats.org/officeDocument/2006/relationships/tags" Target="../tags/tag767.xml"/><Relationship Id="rId31" Type="http://schemas.openxmlformats.org/officeDocument/2006/relationships/tags" Target="../tags/tag779.xml"/><Relationship Id="rId4" Type="http://schemas.openxmlformats.org/officeDocument/2006/relationships/tags" Target="../tags/tag752.xml"/><Relationship Id="rId9" Type="http://schemas.openxmlformats.org/officeDocument/2006/relationships/tags" Target="../tags/tag757.xml"/><Relationship Id="rId14" Type="http://schemas.openxmlformats.org/officeDocument/2006/relationships/tags" Target="../tags/tag762.xml"/><Relationship Id="rId22" Type="http://schemas.openxmlformats.org/officeDocument/2006/relationships/tags" Target="../tags/tag770.xml"/><Relationship Id="rId27" Type="http://schemas.openxmlformats.org/officeDocument/2006/relationships/tags" Target="../tags/tag775.xml"/><Relationship Id="rId30" Type="http://schemas.openxmlformats.org/officeDocument/2006/relationships/tags" Target="../tags/tag778.xml"/><Relationship Id="rId35" Type="http://schemas.openxmlformats.org/officeDocument/2006/relationships/tags" Target="../tags/tag783.xml"/><Relationship Id="rId8" Type="http://schemas.openxmlformats.org/officeDocument/2006/relationships/tags" Target="../tags/tag756.xml"/><Relationship Id="rId3" Type="http://schemas.openxmlformats.org/officeDocument/2006/relationships/tags" Target="../tags/tag75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9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System Control Flow </a:t>
            </a:r>
            <a:r>
              <a:rPr lang="en-US" dirty="0" smtClean="0"/>
              <a:t>&amp; Processes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0" dirty="0" smtClean="0"/>
              <a:t>CSE 351 </a:t>
            </a:r>
            <a:r>
              <a:rPr lang="en-US" sz="2000" b="0" dirty="0" smtClean="0"/>
              <a:t>Spring 2019</a:t>
            </a:r>
            <a:endParaRPr lang="en-US" sz="2000" b="0" dirty="0" smtClean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799" y="1737360"/>
            <a:ext cx="8540496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	</a:t>
            </a:r>
            <a:r>
              <a:rPr lang="en-US" sz="2000" b="1" dirty="0"/>
              <a:t>Teaching Assistants:</a:t>
            </a:r>
            <a:endParaRPr lang="en-US" sz="2000" dirty="0"/>
          </a:p>
          <a:p>
            <a:pPr algn="l">
              <a:tabLst>
                <a:tab pos="1828800" algn="l"/>
                <a:tab pos="4117975" algn="l"/>
                <a:tab pos="6400800" algn="l"/>
              </a:tabLst>
            </a:pPr>
            <a:r>
              <a:rPr lang="en-US" sz="2000" dirty="0"/>
              <a:t>Ruth Anderson	Gavin </a:t>
            </a:r>
            <a:r>
              <a:rPr lang="en-US" sz="2000" dirty="0" err="1"/>
              <a:t>Cai</a:t>
            </a:r>
            <a:r>
              <a:rPr lang="en-US" sz="2000" dirty="0"/>
              <a:t> 	Jack Eggleston	 John </a:t>
            </a:r>
            <a:r>
              <a:rPr lang="en-US" sz="2000" dirty="0" err="1"/>
              <a:t>Feltrup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	Britt Henderson	Richard Jiang	 Jack </a:t>
            </a:r>
            <a:r>
              <a:rPr lang="en-US" sz="2000" dirty="0" err="1"/>
              <a:t>Skalitzky</a:t>
            </a:r>
            <a:endParaRPr lang="en-US" sz="2000" dirty="0"/>
          </a:p>
          <a:p>
            <a:pPr algn="l">
              <a:spcBef>
                <a:spcPts val="0"/>
              </a:spcBef>
              <a:tabLst>
                <a:tab pos="1828800" algn="l"/>
                <a:tab pos="4117975" algn="l"/>
                <a:tab pos="6400800" algn="l"/>
              </a:tabLst>
            </a:pPr>
            <a:r>
              <a:rPr lang="en-US" sz="2000" dirty="0"/>
              <a:t>	Sophie Tian	Connie Wang	 Sam Wolfson</a:t>
            </a:r>
          </a:p>
          <a:p>
            <a:pPr algn="l">
              <a:spcBef>
                <a:spcPts val="0"/>
              </a:spcBef>
              <a:tabLst>
                <a:tab pos="1828800" algn="l"/>
                <a:tab pos="4117975" algn="l"/>
                <a:tab pos="6400800" algn="l"/>
              </a:tabLst>
            </a:pPr>
            <a:r>
              <a:rPr lang="en-US" sz="2000" dirty="0"/>
              <a:t>	Casey Xing 	Chin </a:t>
            </a:r>
            <a:r>
              <a:rPr lang="en-US" sz="2000" dirty="0" err="1"/>
              <a:t>Yeoh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6488668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http://xkcd.com/1854/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474720"/>
            <a:ext cx="7315200" cy="30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2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Exceptions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  <a:noFill/>
          <a:ln/>
        </p:spPr>
        <p:txBody>
          <a:bodyPr/>
          <a:lstStyle/>
          <a:p>
            <a:r>
              <a:rPr lang="en-US" sz="2400" dirty="0" smtClean="0"/>
              <a:t>An </a:t>
            </a:r>
            <a:r>
              <a:rPr lang="en-US" sz="2400" i="1" dirty="0" smtClean="0">
                <a:solidFill>
                  <a:srgbClr val="C00000"/>
                </a:solidFill>
              </a:rPr>
              <a:t>exception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is transfer of control to the operating system (OS) kernel in response to some </a:t>
            </a:r>
            <a:r>
              <a:rPr lang="en-US" sz="2400" i="1" dirty="0" smtClean="0">
                <a:solidFill>
                  <a:srgbClr val="FF0000"/>
                </a:solidFill>
              </a:rPr>
              <a:t>event</a:t>
            </a:r>
            <a:r>
              <a:rPr lang="en-US" sz="2400" dirty="0" smtClean="0"/>
              <a:t>  </a:t>
            </a:r>
            <a:r>
              <a:rPr lang="en-US" sz="1800" dirty="0" smtClean="0"/>
              <a:t>(</a:t>
            </a:r>
            <a:r>
              <a:rPr lang="en-US" sz="1800" i="1" dirty="0" smtClean="0"/>
              <a:t>i.e.</a:t>
            </a:r>
            <a:r>
              <a:rPr lang="en-US" sz="1800" dirty="0" smtClean="0"/>
              <a:t> change in processor state)</a:t>
            </a:r>
            <a:endParaRPr lang="en-US" sz="2400" dirty="0"/>
          </a:p>
          <a:p>
            <a:pPr lvl="1"/>
            <a:r>
              <a:rPr lang="en-US" sz="2000" dirty="0" smtClean="0"/>
              <a:t>Kernel </a:t>
            </a:r>
            <a:r>
              <a:rPr lang="en-US" sz="2000" dirty="0"/>
              <a:t>is the memory-resident part of the OS</a:t>
            </a:r>
          </a:p>
          <a:p>
            <a:pPr lvl="1"/>
            <a:r>
              <a:rPr lang="en-US" sz="2000" u="sng" dirty="0" smtClean="0"/>
              <a:t>Examples</a:t>
            </a:r>
            <a:r>
              <a:rPr lang="en-US" sz="2000" dirty="0" smtClean="0"/>
              <a:t>:  </a:t>
            </a:r>
            <a:r>
              <a:rPr lang="en-US" sz="2000" b="0" dirty="0" smtClean="0"/>
              <a:t>division </a:t>
            </a:r>
            <a:r>
              <a:rPr lang="en-US" sz="2000" b="0" dirty="0"/>
              <a:t>by 0, page fault, I/O request completes, Ctrl-C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700" b="0" i="1" dirty="0" smtClean="0"/>
          </a:p>
          <a:p>
            <a:r>
              <a:rPr lang="en-US" sz="2400" b="0" i="1" dirty="0" smtClean="0"/>
              <a:t>How does the system know where to jump to in the OS?</a:t>
            </a:r>
            <a:endParaRPr lang="en-US" sz="2400" b="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0BD23-2BC3-401F-8648-2802B6F0A135}" type="slidenum">
              <a:rPr lang="en-US" smtClean="0"/>
              <a:t>10</a:t>
            </a:fld>
            <a:endParaRPr lang="en-US"/>
          </a:p>
        </p:txBody>
      </p:sp>
      <p:sp>
        <p:nvSpPr>
          <p:cNvPr id="18" name="Rectangle 17"/>
          <p:cNvSpPr/>
          <p:nvPr>
            <p:custDataLst>
              <p:tags r:id="rId3"/>
            </p:custDataLst>
          </p:nvPr>
        </p:nvSpPr>
        <p:spPr bwMode="auto">
          <a:xfrm>
            <a:off x="758952" y="3108960"/>
            <a:ext cx="7626096" cy="283464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47616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01939" y="3108960"/>
            <a:ext cx="1447495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</a:t>
            </a:r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Code</a:t>
            </a:r>
            <a:endParaRPr lang="en-US" sz="2400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76165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11789" y="3108960"/>
            <a:ext cx="2070999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OS Kernel Code</a:t>
            </a:r>
            <a:endParaRPr lang="en-US" sz="2400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76166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116327" y="363124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6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643309" y="4242435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22677" y="3909060"/>
            <a:ext cx="2468880" cy="366759"/>
            <a:chOff x="3122677" y="3909060"/>
            <a:chExt cx="2468880" cy="366759"/>
          </a:xfrm>
        </p:grpSpPr>
        <p:sp>
          <p:nvSpPr>
            <p:cNvPr id="476167" name="Line 7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3122677" y="4236085"/>
              <a:ext cx="24688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76171" name="Rectangle 1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814509" y="3909060"/>
              <a:ext cx="1072649" cy="3667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exception</a:t>
              </a:r>
            </a:p>
          </p:txBody>
        </p:sp>
      </p:grpSp>
      <p:sp>
        <p:nvSpPr>
          <p:cNvPr id="476172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34749" y="4182110"/>
            <a:ext cx="2651760" cy="14747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 </a:t>
            </a:r>
            <a:r>
              <a:rPr lang="en-US" sz="1800" b="0" i="1" dirty="0" smtClean="0">
                <a:latin typeface="Calibri" pitchFamily="34" charset="0"/>
              </a:rPr>
              <a:t>processing </a:t>
            </a:r>
            <a:r>
              <a:rPr lang="en-US" sz="1800" b="0" dirty="0" smtClean="0">
                <a:latin typeface="Calibri" pitchFamily="34" charset="0"/>
              </a:rPr>
              <a:t>by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exception </a:t>
            </a:r>
            <a:r>
              <a:rPr lang="en-US" sz="1800" i="1" dirty="0" smtClean="0">
                <a:solidFill>
                  <a:srgbClr val="C00000"/>
                </a:solidFill>
                <a:latin typeface="Calibri" pitchFamily="34" charset="0"/>
              </a:rPr>
              <a:t>handler</a:t>
            </a:r>
            <a:r>
              <a:rPr lang="en-US" sz="1800" b="0" i="1" dirty="0">
                <a:latin typeface="Calibri" pitchFamily="34" charset="0"/>
              </a:rPr>
              <a:t>, then: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i="1" dirty="0" smtClean="0">
                <a:latin typeface="Calibri" pitchFamily="34" charset="0"/>
              </a:rPr>
              <a:t>return to </a:t>
            </a:r>
            <a:r>
              <a:rPr lang="en-US" sz="1800" b="0" i="1" dirty="0" err="1" smtClean="0">
                <a:latin typeface="Calibri" pitchFamily="34" charset="0"/>
              </a:rPr>
              <a:t>current_instr</a:t>
            </a:r>
            <a:r>
              <a:rPr lang="en-US" sz="1800" b="0" i="1" dirty="0" smtClean="0">
                <a:latin typeface="Calibri" pitchFamily="34" charset="0"/>
              </a:rPr>
              <a:t>,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i="1" dirty="0" smtClean="0">
                <a:latin typeface="Calibri" pitchFamily="34" charset="0"/>
              </a:rPr>
              <a:t>return to </a:t>
            </a:r>
            <a:r>
              <a:rPr lang="en-US" i="1" dirty="0" err="1" smtClean="0">
                <a:latin typeface="Calibri" pitchFamily="34" charset="0"/>
              </a:rPr>
              <a:t>next_instr</a:t>
            </a:r>
            <a:r>
              <a:rPr lang="en-US" i="1" dirty="0" smtClean="0">
                <a:latin typeface="Calibri" pitchFamily="34" charset="0"/>
              </a:rPr>
              <a:t>, OR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i="1" dirty="0" smtClean="0">
                <a:latin typeface="Calibri" pitchFamily="34" charset="0"/>
              </a:rPr>
              <a:t>abort</a:t>
            </a:r>
            <a:endParaRPr lang="en-US" sz="1800" b="0" i="1" dirty="0">
              <a:latin typeface="Calibri" pitchFamily="34" charset="0"/>
            </a:endParaRPr>
          </a:p>
        </p:txBody>
      </p:sp>
      <p:sp>
        <p:nvSpPr>
          <p:cNvPr id="476175" name="Text Box 1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79222" y="4004473"/>
            <a:ext cx="1135735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 smtClean="0">
                <a:latin typeface="Calibri" pitchFamily="34" charset="0"/>
              </a:rPr>
              <a:t>current_instr</a:t>
            </a:r>
            <a:endParaRPr lang="en-US" sz="1400" b="0" dirty="0">
              <a:latin typeface="Calibri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96397" y="4209832"/>
            <a:ext cx="3382460" cy="1635978"/>
            <a:chOff x="2196397" y="4209832"/>
            <a:chExt cx="3382460" cy="1635978"/>
          </a:xfrm>
        </p:grpSpPr>
        <p:sp>
          <p:nvSpPr>
            <p:cNvPr id="476169" name="Line 9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H="1" flipV="1">
              <a:off x="3109977" y="4305935"/>
              <a:ext cx="2468880" cy="5461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76170" name="Line 10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3116327" y="4332922"/>
              <a:ext cx="0" cy="15128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76176" name="Text Box 16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196397" y="4209832"/>
              <a:ext cx="941471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400" b="0" dirty="0" err="1" smtClean="0">
                  <a:latin typeface="Calibri" pitchFamily="34" charset="0"/>
                </a:rPr>
                <a:t>next_instr</a:t>
              </a:r>
              <a:endParaRPr lang="en-US" sz="1400" b="0" dirty="0">
                <a:latin typeface="Calibri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58952" y="3978637"/>
            <a:ext cx="1220270" cy="366759"/>
            <a:chOff x="758952" y="3978637"/>
            <a:chExt cx="1220270" cy="366759"/>
          </a:xfrm>
        </p:grpSpPr>
        <p:sp>
          <p:nvSpPr>
            <p:cNvPr id="476174" name="Rectangle 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58952" y="3978637"/>
              <a:ext cx="804863" cy="3667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i="1" dirty="0">
                  <a:solidFill>
                    <a:srgbClr val="C00000"/>
                  </a:solidFill>
                  <a:latin typeface="Calibri" pitchFamily="34" charset="0"/>
                </a:rPr>
                <a:t>event </a:t>
              </a:r>
            </a:p>
          </p:txBody>
        </p:sp>
        <p:sp>
          <p:nvSpPr>
            <p:cNvPr id="476177" name="Line 17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1435064" y="4153144"/>
              <a:ext cx="544158" cy="28965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77255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213" name="Rectangle 29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Exception Table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7214" name="Rectangle 30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5" y="1358934"/>
                <a:ext cx="8366125" cy="4972050"/>
              </a:xfrm>
            </p:spPr>
            <p:txBody>
              <a:bodyPr/>
              <a:lstStyle/>
              <a:p>
                <a:r>
                  <a:rPr lang="en-US" sz="2400" dirty="0" smtClean="0"/>
                  <a:t>A jump table for exceptions (also called </a:t>
                </a:r>
                <a:r>
                  <a:rPr lang="en-US" sz="2400" i="1" dirty="0" smtClean="0"/>
                  <a:t>Interrupt Vector Table</a:t>
                </a:r>
                <a:r>
                  <a:rPr lang="en-US" sz="2400" dirty="0" smtClean="0"/>
                  <a:t>)</a:t>
                </a:r>
              </a:p>
              <a:p>
                <a:pPr lvl="1"/>
                <a:r>
                  <a:rPr lang="en-US" sz="2000" dirty="0" smtClean="0"/>
                  <a:t>Each type of event has a unique </a:t>
                </a:r>
                <a:br>
                  <a:rPr lang="en-US" sz="2000" dirty="0" smtClean="0"/>
                </a:br>
                <a:r>
                  <a:rPr lang="en-US" sz="2000" dirty="0" smtClean="0"/>
                  <a:t>exception number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0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i="1" dirty="0" smtClean="0"/>
                  <a:t> </a:t>
                </a:r>
                <a:r>
                  <a:rPr lang="en-US" sz="2000" dirty="0" smtClean="0"/>
                  <a:t>= index into exception table</a:t>
                </a:r>
                <a:r>
                  <a:rPr lang="en-US" sz="2000" i="1" dirty="0"/>
                  <a:t/>
                </a:r>
                <a:br>
                  <a:rPr lang="en-US" sz="2000" i="1" dirty="0"/>
                </a:br>
                <a:r>
                  <a:rPr lang="en-US" sz="2000" dirty="0" smtClean="0"/>
                  <a:t>(</a:t>
                </a:r>
                <a:r>
                  <a:rPr lang="en-US" sz="2000" dirty="0" err="1" smtClean="0"/>
                  <a:t>a.k.a</a:t>
                </a:r>
                <a:r>
                  <a:rPr lang="en-US" sz="2000" dirty="0" smtClean="0"/>
                  <a:t> interrupt vector)</a:t>
                </a:r>
              </a:p>
              <a:p>
                <a:pPr lvl="1"/>
                <a:r>
                  <a:rPr lang="en-US" sz="2000" dirty="0" smtClean="0"/>
                  <a:t>Handler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 smtClean="0"/>
                  <a:t> is called each time</a:t>
                </a:r>
                <a:br>
                  <a:rPr lang="en-US" sz="2000" dirty="0" smtClean="0"/>
                </a:br>
                <a:r>
                  <a:rPr lang="en-US" sz="2000" dirty="0" smtClean="0"/>
                  <a:t>exception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 smtClean="0"/>
                  <a:t> occurs</a:t>
                </a:r>
              </a:p>
            </p:txBody>
          </p:sp>
        </mc:Choice>
        <mc:Fallback xmlns="">
          <p:sp>
            <p:nvSpPr>
              <p:cNvPr id="477214" name="Rectangle 3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31"/>
                </p:custDataLst>
              </p:nvPr>
            </p:nvSpPr>
            <p:spPr>
              <a:xfrm>
                <a:off x="396875" y="1358934"/>
                <a:ext cx="8366125" cy="4972050"/>
              </a:xfrm>
              <a:blipFill rotWithShape="0">
                <a:blip r:embed="rId32"/>
                <a:stretch>
                  <a:fillRect l="-146" t="-980" r="-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Slide Number Placeholder 29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0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11392" y="4102894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11392" y="4331494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11392" y="4560094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679717" y="4623594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90729" y="4052094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0</a:t>
            </a:r>
          </a:p>
        </p:txBody>
      </p:sp>
      <p:sp>
        <p:nvSpPr>
          <p:cNvPr id="25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90729" y="4255294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1</a:t>
            </a:r>
          </a:p>
        </p:txBody>
      </p:sp>
      <p:sp>
        <p:nvSpPr>
          <p:cNvPr id="26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90729" y="4509294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2</a:t>
            </a:r>
          </a:p>
        </p:txBody>
      </p:sp>
      <p:sp>
        <p:nvSpPr>
          <p:cNvPr id="27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14440" y="4799032"/>
            <a:ext cx="1216152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182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28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111392" y="5042694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" name="Text Box 1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724042" y="4991894"/>
            <a:ext cx="4492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n-1</a:t>
            </a:r>
          </a:p>
        </p:txBody>
      </p:sp>
      <p:sp>
        <p:nvSpPr>
          <p:cNvPr id="31" name="Oval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679717" y="4191794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" name="Oval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679717" y="4407694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" name="Oval 2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679717" y="5106194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" name="Rectangle 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11828" y="3540374"/>
            <a:ext cx="1012376" cy="5822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latin typeface="Calibri" pitchFamily="34" charset="0"/>
              </a:rPr>
              <a:t>Exception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latin typeface="Calibri" pitchFamily="34" charset="0"/>
              </a:rPr>
              <a:t>Table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35" name="Line 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720992" y="4344194"/>
            <a:ext cx="121920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6" name="Line 17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4720992" y="2972594"/>
            <a:ext cx="1219200" cy="1257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7" name="Rectangle 1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940192" y="2972594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 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0</a:t>
            </a:r>
          </a:p>
        </p:txBody>
      </p:sp>
      <p:sp>
        <p:nvSpPr>
          <p:cNvPr id="38" name="Rectangle 1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940192" y="3658394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1</a:t>
            </a:r>
          </a:p>
        </p:txBody>
      </p:sp>
      <p:sp>
        <p:nvSpPr>
          <p:cNvPr id="39" name="Line 2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4720992" y="3658394"/>
            <a:ext cx="1219200" cy="793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0" name="Rectangle 22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92" y="4344194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2</a:t>
            </a:r>
          </a:p>
        </p:txBody>
      </p:sp>
      <p:sp>
        <p:nvSpPr>
          <p:cNvPr id="41" name="Rectangle 23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940192" y="5652294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n-1</a:t>
            </a:r>
          </a:p>
        </p:txBody>
      </p:sp>
      <p:sp>
        <p:nvSpPr>
          <p:cNvPr id="42" name="Text Box 24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940192" y="4996974"/>
            <a:ext cx="2587752" cy="5486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tIns="0" bIns="182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dirty="0">
                <a:latin typeface="Calibri" pitchFamily="34" charset="0"/>
              </a:rPr>
              <a:t>...</a:t>
            </a:r>
          </a:p>
        </p:txBody>
      </p:sp>
      <p:sp>
        <p:nvSpPr>
          <p:cNvPr id="43" name="Line 26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720992" y="5150644"/>
            <a:ext cx="1219200" cy="501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500026" y="5258594"/>
            <a:ext cx="1060803" cy="1078740"/>
            <a:chOff x="3500026" y="5258594"/>
            <a:chExt cx="1060803" cy="1078740"/>
          </a:xfrm>
        </p:grpSpPr>
        <p:sp>
          <p:nvSpPr>
            <p:cNvPr id="44" name="Text Box 27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500026" y="5752559"/>
              <a:ext cx="1060803" cy="58477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dirty="0">
                  <a:solidFill>
                    <a:schemeClr val="bg2"/>
                  </a:solidFill>
                  <a:latin typeface="Calibri" pitchFamily="34" charset="0"/>
                </a:rPr>
                <a:t>Exception </a:t>
              </a:r>
            </a:p>
            <a:p>
              <a:pPr algn="ctr">
                <a:lnSpc>
                  <a:spcPct val="100000"/>
                </a:lnSpc>
              </a:pPr>
              <a:r>
                <a:rPr lang="en-US" sz="1600" dirty="0">
                  <a:solidFill>
                    <a:schemeClr val="bg2"/>
                  </a:solidFill>
                  <a:latin typeface="Calibri" pitchFamily="34" charset="0"/>
                </a:rPr>
                <a:t>numbers</a:t>
              </a:r>
            </a:p>
          </p:txBody>
        </p:sp>
        <p:cxnSp>
          <p:nvCxnSpPr>
            <p:cNvPr id="45" name="Straight Arrow Connector 44"/>
            <p:cNvCxnSpPr/>
            <p:nvPr>
              <p:custDataLst>
                <p:tags r:id="rId28"/>
              </p:custDataLst>
            </p:nvPr>
          </p:nvCxnSpPr>
          <p:spPr bwMode="auto">
            <a:xfrm rot="16200000" flipV="1">
              <a:off x="3756902" y="5532120"/>
              <a:ext cx="548640" cy="1588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97807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Exception Table (Excerpt)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custDataLst>
              <p:tags r:id="rId3"/>
            </p:custDataLst>
            <p:extLst/>
          </p:nvPr>
        </p:nvGraphicFramePr>
        <p:xfrm>
          <a:off x="888242" y="1681783"/>
          <a:ext cx="7086600" cy="222504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Exception</a:t>
                      </a:r>
                      <a:r>
                        <a:rPr lang="en-US" i="1" baseline="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Number</a:t>
                      </a:r>
                      <a:endParaRPr lang="en-US" i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  <a:endParaRPr lang="en-US" i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Exception Class</a:t>
                      </a:r>
                      <a:endParaRPr lang="en-US" i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Divide error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Fault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General protection fault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Fault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Page fault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Fault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Machine check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Abort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32-255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OS-defined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Interrupt or trap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497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Leading Up to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125" cy="4972050"/>
          </a:xfrm>
        </p:spPr>
        <p:txBody>
          <a:bodyPr/>
          <a:lstStyle/>
          <a:p>
            <a:r>
              <a:rPr lang="en-US" dirty="0" smtClean="0"/>
              <a:t>System Control Flow</a:t>
            </a:r>
          </a:p>
          <a:p>
            <a:pPr lvl="1"/>
            <a:r>
              <a:rPr lang="en-US" dirty="0" smtClean="0"/>
              <a:t>Control flow</a:t>
            </a:r>
          </a:p>
          <a:p>
            <a:pPr lvl="1"/>
            <a:r>
              <a:rPr lang="en-US" dirty="0" smtClean="0"/>
              <a:t>Exceptional control flow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Asynchronous exceptions (interrupts)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Synchronous </a:t>
            </a:r>
            <a:r>
              <a:rPr lang="en-US" b="1" dirty="0">
                <a:solidFill>
                  <a:srgbClr val="4B2A85"/>
                </a:solidFill>
              </a:rPr>
              <a:t>exceptions </a:t>
            </a:r>
            <a:r>
              <a:rPr lang="en-US" b="1" dirty="0" smtClean="0">
                <a:solidFill>
                  <a:srgbClr val="4B2A85"/>
                </a:solidFill>
              </a:rPr>
              <a:t>(traps &amp; faults)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0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i="1" dirty="0"/>
              <a:t>Asynchronous</a:t>
            </a:r>
            <a:r>
              <a:rPr lang="en-US" dirty="0"/>
              <a:t> Exceptions (Interrupts)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 smtClean="0"/>
              <a:t>Caused by events external to the processor</a:t>
            </a:r>
            <a:endParaRPr lang="en-US" sz="2400" dirty="0"/>
          </a:p>
          <a:p>
            <a:pPr lvl="1"/>
            <a:r>
              <a:rPr lang="en-US" sz="2000" dirty="0"/>
              <a:t>Indicated by setting the processor’s interrupt </a:t>
            </a:r>
            <a:r>
              <a:rPr lang="en-US" sz="2000" dirty="0" smtClean="0"/>
              <a:t>pin(s) (wire into CPU)</a:t>
            </a:r>
          </a:p>
          <a:p>
            <a:pPr lvl="1"/>
            <a:r>
              <a:rPr lang="en-US" sz="2000" dirty="0" smtClean="0"/>
              <a:t>After interrupt handler runs, the handler </a:t>
            </a:r>
            <a:r>
              <a:rPr lang="en-US" sz="2000" dirty="0"/>
              <a:t>returns to “next” </a:t>
            </a:r>
            <a:r>
              <a:rPr lang="en-US" sz="2000" dirty="0" smtClean="0"/>
              <a:t>instruction</a:t>
            </a:r>
          </a:p>
          <a:p>
            <a:pPr lvl="1"/>
            <a:endParaRPr lang="en-US" sz="2000" dirty="0" smtClean="0"/>
          </a:p>
          <a:p>
            <a:r>
              <a:rPr lang="en-US" sz="2400" u="sng" dirty="0" smtClean="0"/>
              <a:t>Examples</a:t>
            </a:r>
            <a:r>
              <a:rPr lang="en-US" sz="2400" dirty="0"/>
              <a:t>:</a:t>
            </a:r>
          </a:p>
          <a:p>
            <a:pPr lvl="1"/>
            <a:r>
              <a:rPr lang="en-US" sz="2000" dirty="0"/>
              <a:t>I/O interrupts</a:t>
            </a:r>
          </a:p>
          <a:p>
            <a:pPr lvl="2"/>
            <a:r>
              <a:rPr lang="en-US" sz="1800" dirty="0" smtClean="0"/>
              <a:t>Hitting </a:t>
            </a:r>
            <a:r>
              <a:rPr lang="en-US" sz="1800" dirty="0"/>
              <a:t>Ctrl-C on the </a:t>
            </a:r>
            <a:r>
              <a:rPr lang="en-US" sz="1800" dirty="0" smtClean="0"/>
              <a:t>keyboard</a:t>
            </a:r>
          </a:p>
          <a:p>
            <a:pPr lvl="2"/>
            <a:r>
              <a:rPr lang="en-US" sz="1800" dirty="0" smtClean="0"/>
              <a:t>Clicking a mouse button or tapping a touchscreen</a:t>
            </a:r>
          </a:p>
          <a:p>
            <a:pPr lvl="2"/>
            <a:r>
              <a:rPr lang="en-US" sz="1800" dirty="0" smtClean="0"/>
              <a:t>Arrival </a:t>
            </a:r>
            <a:r>
              <a:rPr lang="en-US" sz="1800" dirty="0"/>
              <a:t>of a packet from a network</a:t>
            </a:r>
          </a:p>
          <a:p>
            <a:pPr lvl="2"/>
            <a:r>
              <a:rPr lang="en-US" sz="1800" dirty="0" smtClean="0"/>
              <a:t>Arrival </a:t>
            </a:r>
            <a:r>
              <a:rPr lang="en-US" sz="1800" dirty="0"/>
              <a:t>of data from a </a:t>
            </a:r>
            <a:r>
              <a:rPr lang="en-US" sz="1800" dirty="0" smtClean="0"/>
              <a:t>disk</a:t>
            </a:r>
          </a:p>
          <a:p>
            <a:pPr lvl="1"/>
            <a:r>
              <a:rPr lang="en-US" sz="2000" dirty="0"/>
              <a:t>Timer interrupt</a:t>
            </a:r>
          </a:p>
          <a:p>
            <a:pPr lvl="2"/>
            <a:r>
              <a:rPr lang="en-US" sz="1800" dirty="0"/>
              <a:t>Every few </a:t>
            </a:r>
            <a:r>
              <a:rPr lang="en-US" sz="1800" dirty="0" err="1"/>
              <a:t>ms</a:t>
            </a:r>
            <a:r>
              <a:rPr lang="en-US" sz="1800" dirty="0"/>
              <a:t>, an external timer chip triggers an interrupt</a:t>
            </a:r>
          </a:p>
          <a:p>
            <a:pPr lvl="2"/>
            <a:r>
              <a:rPr lang="en-US" sz="1800" dirty="0"/>
              <a:t>Used by the </a:t>
            </a:r>
            <a:r>
              <a:rPr lang="en-US" sz="1800" dirty="0" smtClean="0"/>
              <a:t>OS kernel </a:t>
            </a:r>
            <a:r>
              <a:rPr lang="en-US" sz="1800" dirty="0"/>
              <a:t>to take back control from user programs</a:t>
            </a:r>
          </a:p>
          <a:p>
            <a:pPr lvl="2"/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5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i="1" dirty="0"/>
              <a:t>Synchronous</a:t>
            </a:r>
            <a:r>
              <a:rPr lang="en-US" dirty="0"/>
              <a:t> Exceptions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/>
              <a:t>Caused by </a:t>
            </a:r>
            <a:r>
              <a:rPr lang="en-US" sz="2400" dirty="0" smtClean="0"/>
              <a:t>events </a:t>
            </a:r>
            <a:r>
              <a:rPr lang="en-US" sz="2400" dirty="0"/>
              <a:t>that occur as a result of executing an instruction:</a:t>
            </a:r>
          </a:p>
          <a:p>
            <a:pPr lvl="1"/>
            <a:r>
              <a:rPr lang="en-US" sz="2000" b="1" i="1" dirty="0">
                <a:solidFill>
                  <a:srgbClr val="FF0000"/>
                </a:solidFill>
              </a:rPr>
              <a:t>Traps</a:t>
            </a:r>
          </a:p>
          <a:p>
            <a:pPr lvl="2"/>
            <a:r>
              <a:rPr lang="en-US" sz="1800" b="1" dirty="0"/>
              <a:t>Intentional</a:t>
            </a:r>
            <a:r>
              <a:rPr lang="en-US" sz="1800" dirty="0"/>
              <a:t>: transfer control to OS to perform some function</a:t>
            </a:r>
          </a:p>
          <a:p>
            <a:pPr lvl="2"/>
            <a:r>
              <a:rPr lang="en-US" sz="1800" u="sng" dirty="0"/>
              <a:t>Examples</a:t>
            </a:r>
            <a:r>
              <a:rPr lang="en-US" sz="1800" dirty="0"/>
              <a:t>: </a:t>
            </a:r>
            <a:r>
              <a:rPr lang="en-US" sz="1800" dirty="0" smtClean="0"/>
              <a:t> </a:t>
            </a:r>
            <a:r>
              <a:rPr lang="en-US" sz="1800" i="1" dirty="0" smtClean="0"/>
              <a:t>system </a:t>
            </a:r>
            <a:r>
              <a:rPr lang="en-US" sz="1800" i="1" dirty="0"/>
              <a:t>calls</a:t>
            </a:r>
            <a:r>
              <a:rPr lang="en-US" sz="1800" dirty="0"/>
              <a:t>, breakpoint traps, special instructions</a:t>
            </a:r>
          </a:p>
          <a:p>
            <a:pPr lvl="2"/>
            <a:r>
              <a:rPr lang="en-US" sz="1800" dirty="0"/>
              <a:t>Returns control to “next” instruction</a:t>
            </a:r>
          </a:p>
          <a:p>
            <a:pPr lvl="1"/>
            <a:r>
              <a:rPr lang="en-US" sz="2000" b="1" i="1" dirty="0">
                <a:solidFill>
                  <a:srgbClr val="FF0000"/>
                </a:solidFill>
              </a:rPr>
              <a:t>Faults</a:t>
            </a:r>
          </a:p>
          <a:p>
            <a:pPr lvl="2"/>
            <a:r>
              <a:rPr lang="en-US" sz="1800" b="1" dirty="0"/>
              <a:t>Unintentional</a:t>
            </a:r>
            <a:r>
              <a:rPr lang="en-US" sz="1800" dirty="0"/>
              <a:t> but possibly recoverable </a:t>
            </a:r>
          </a:p>
          <a:p>
            <a:pPr lvl="2"/>
            <a:r>
              <a:rPr lang="en-US" sz="1800" u="sng" dirty="0"/>
              <a:t>Examples</a:t>
            </a:r>
            <a:r>
              <a:rPr lang="en-US" sz="1800" dirty="0" smtClean="0"/>
              <a:t>:  </a:t>
            </a:r>
            <a:r>
              <a:rPr lang="en-US" sz="1800" i="1" dirty="0"/>
              <a:t>page </a:t>
            </a:r>
            <a:r>
              <a:rPr lang="en-US" sz="1800" i="1" dirty="0" smtClean="0"/>
              <a:t>faults</a:t>
            </a:r>
            <a:r>
              <a:rPr lang="en-US" sz="1800" dirty="0" smtClean="0"/>
              <a:t>, segment </a:t>
            </a:r>
            <a:r>
              <a:rPr lang="en-US" sz="1800" dirty="0"/>
              <a:t>protection </a:t>
            </a:r>
            <a:r>
              <a:rPr lang="en-US" sz="1800" dirty="0" smtClean="0"/>
              <a:t>faults, </a:t>
            </a:r>
            <a:r>
              <a:rPr lang="en-US" sz="1800" dirty="0"/>
              <a:t>integer divide-by-zero </a:t>
            </a:r>
            <a:r>
              <a:rPr lang="en-US" sz="1800" dirty="0" smtClean="0"/>
              <a:t>exceptions</a:t>
            </a:r>
          </a:p>
          <a:p>
            <a:pPr lvl="2"/>
            <a:r>
              <a:rPr lang="en-US" sz="1800" dirty="0"/>
              <a:t>Either re-executes faulting (“current”) instruction or aborts</a:t>
            </a:r>
          </a:p>
          <a:p>
            <a:pPr lvl="1"/>
            <a:r>
              <a:rPr lang="en-US" sz="2000" b="1" i="1" dirty="0">
                <a:solidFill>
                  <a:srgbClr val="FF0000"/>
                </a:solidFill>
              </a:rPr>
              <a:t>Aborts</a:t>
            </a:r>
            <a:endParaRPr lang="en-US" sz="2000" b="1" i="1" dirty="0" smtClean="0">
              <a:solidFill>
                <a:srgbClr val="FF0000"/>
              </a:solidFill>
            </a:endParaRPr>
          </a:p>
          <a:p>
            <a:pPr lvl="2"/>
            <a:r>
              <a:rPr lang="en-US" sz="1800" b="1" dirty="0" smtClean="0"/>
              <a:t>Unintentional</a:t>
            </a:r>
            <a:r>
              <a:rPr lang="en-US" sz="1800" dirty="0" smtClean="0"/>
              <a:t> </a:t>
            </a:r>
            <a:r>
              <a:rPr lang="en-US" sz="1800" dirty="0"/>
              <a:t>and unrecoverable</a:t>
            </a:r>
          </a:p>
          <a:p>
            <a:pPr lvl="2"/>
            <a:r>
              <a:rPr lang="en-US" sz="1800" u="sng" dirty="0"/>
              <a:t>Examples</a:t>
            </a:r>
            <a:r>
              <a:rPr lang="en-US" sz="1800" dirty="0"/>
              <a:t>: </a:t>
            </a:r>
            <a:r>
              <a:rPr lang="en-US" sz="1800" dirty="0" smtClean="0"/>
              <a:t> parity </a:t>
            </a:r>
            <a:r>
              <a:rPr lang="en-US" sz="1800" dirty="0"/>
              <a:t>error, machine </a:t>
            </a:r>
            <a:r>
              <a:rPr lang="en-US" sz="1800" dirty="0" smtClean="0"/>
              <a:t>check (hardware failure detected)</a:t>
            </a:r>
            <a:endParaRPr lang="en-US" sz="1800" dirty="0"/>
          </a:p>
          <a:p>
            <a:pPr lvl="2"/>
            <a:r>
              <a:rPr lang="en-US" sz="1800" dirty="0"/>
              <a:t>Aborts current program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6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System Calls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system call has a unique ID number</a:t>
            </a:r>
          </a:p>
          <a:p>
            <a:r>
              <a:rPr lang="en-US" dirty="0"/>
              <a:t>Examples for Linux on x86-64: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custDataLst>
              <p:tags r:id="rId3"/>
            </p:custDataLst>
            <p:extLst/>
          </p:nvPr>
        </p:nvGraphicFramePr>
        <p:xfrm>
          <a:off x="2194560" y="2377440"/>
          <a:ext cx="4754880" cy="370840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</a:t>
                      </a:r>
                      <a:endParaRPr lang="en-US" i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  <a:endParaRPr lang="en-US" i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  <a:endParaRPr lang="en-US" i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read</a:t>
                      </a:r>
                      <a:endParaRPr lang="en-US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 file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write</a:t>
                      </a:r>
                      <a:endParaRPr lang="en-US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Write file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open</a:t>
                      </a:r>
                      <a:endParaRPr lang="en-US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Open file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close</a:t>
                      </a:r>
                      <a:endParaRPr lang="en-US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Close file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stat</a:t>
                      </a:r>
                      <a:endParaRPr lang="en-US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Get info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about file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fork</a:t>
                      </a:r>
                      <a:endParaRPr lang="en-US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Create process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execve</a:t>
                      </a:r>
                      <a:endParaRPr lang="en-US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Execute a program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_exit</a:t>
                      </a:r>
                      <a:endParaRPr lang="en-US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Terminate process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kill</a:t>
                      </a:r>
                      <a:endParaRPr lang="en-US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Send signal to process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5872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>
            <p:custDataLst>
              <p:tags r:id="rId1"/>
            </p:custDataLst>
          </p:nvPr>
        </p:nvSpPr>
        <p:spPr bwMode="auto">
          <a:xfrm>
            <a:off x="381000" y="4191000"/>
            <a:ext cx="45720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56616" y="438912"/>
            <a:ext cx="8403336" cy="758952"/>
          </a:xfrm>
          <a:noFill/>
          <a:ln/>
        </p:spPr>
        <p:txBody>
          <a:bodyPr/>
          <a:lstStyle/>
          <a:p>
            <a:r>
              <a:rPr lang="en-US" dirty="0" smtClean="0"/>
              <a:t>Traps Example:  Opening File</a:t>
            </a:r>
            <a:endParaRPr lang="en-US" dirty="0"/>
          </a:p>
        </p:txBody>
      </p:sp>
      <p:sp>
        <p:nvSpPr>
          <p:cNvPr id="480271" name="Rectangle 15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93192" y="1362456"/>
            <a:ext cx="8366760" cy="914400"/>
          </a:xfrm>
        </p:spPr>
        <p:txBody>
          <a:bodyPr>
            <a:noAutofit/>
          </a:bodyPr>
          <a:lstStyle/>
          <a:p>
            <a:r>
              <a:rPr lang="en-US" sz="2000" b="0" dirty="0" smtClean="0"/>
              <a:t>User calls  </a:t>
            </a:r>
            <a:r>
              <a:rPr lang="en-US" sz="2000" dirty="0" smtClean="0">
                <a:latin typeface="Courier New" pitchFamily="49" charset="0"/>
              </a:rPr>
              <a:t>open(filename, options)</a:t>
            </a:r>
            <a:endParaRPr lang="en-US" sz="2000" b="0" dirty="0" smtClean="0"/>
          </a:p>
          <a:p>
            <a:r>
              <a:rPr lang="en-US" sz="2000" b="0" dirty="0" smtClean="0"/>
              <a:t>Calls __</a:t>
            </a:r>
            <a:r>
              <a:rPr lang="en-US" sz="2000" dirty="0" smtClean="0">
                <a:latin typeface="Courier New" pitchFamily="49" charset="0"/>
              </a:rPr>
              <a:t>open</a:t>
            </a:r>
            <a:r>
              <a:rPr lang="en-US" sz="2000" b="0" dirty="0" smtClean="0"/>
              <a:t> function, which invokes </a:t>
            </a:r>
            <a:r>
              <a:rPr lang="en-US" sz="2000" b="0" dirty="0"/>
              <a:t>system call </a:t>
            </a:r>
            <a:r>
              <a:rPr lang="en-US" sz="2000" b="0" dirty="0" smtClean="0"/>
              <a:t>instruction </a:t>
            </a:r>
            <a:r>
              <a:rPr lang="en-US" sz="2000" dirty="0" err="1" smtClean="0">
                <a:latin typeface="Courier New" pitchFamily="49" charset="0"/>
              </a:rPr>
              <a:t>syscall</a:t>
            </a:r>
            <a:endParaRPr lang="en-US" sz="2000" b="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0BD23-2BC3-401F-8648-2802B6F0A135}" type="slidenum">
              <a:rPr lang="en-US" smtClean="0"/>
              <a:t>17</a:t>
            </a:fld>
            <a:endParaRPr lang="en-US"/>
          </a:p>
        </p:txBody>
      </p:sp>
      <p:sp>
        <p:nvSpPr>
          <p:cNvPr id="480272" name="Text Box 1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5760" y="2194560"/>
            <a:ext cx="8412480" cy="181588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600" dirty="0">
                <a:latin typeface="Courier New" pitchFamily="49" charset="0"/>
              </a:rPr>
              <a:t>00000000000e5d70 &lt;__open&gt;:</a:t>
            </a:r>
          </a:p>
          <a:p>
            <a:r>
              <a:rPr lang="de-DE" sz="1600" dirty="0">
                <a:latin typeface="Courier New" pitchFamily="49" charset="0"/>
              </a:rPr>
              <a:t>...</a:t>
            </a:r>
          </a:p>
          <a:p>
            <a:r>
              <a:rPr lang="sk-SK" sz="1600" dirty="0">
                <a:latin typeface="Courier New" pitchFamily="49" charset="0"/>
              </a:rPr>
              <a:t>e5d79:   b8 02 00 00 00      </a:t>
            </a:r>
            <a:r>
              <a:rPr lang="sk-SK" sz="1600" b="1" dirty="0">
                <a:latin typeface="Courier New" pitchFamily="49" charset="0"/>
              </a:rPr>
              <a:t>mov</a:t>
            </a:r>
            <a:r>
              <a:rPr lang="sk-SK" sz="1600" dirty="0">
                <a:latin typeface="Courier New" pitchFamily="49" charset="0"/>
              </a:rPr>
              <a:t>  $0x2,%eax  </a:t>
            </a:r>
            <a:r>
              <a:rPr lang="sk-SK" sz="1600" dirty="0">
                <a:solidFill>
                  <a:schemeClr val="bg2"/>
                </a:solidFill>
                <a:latin typeface="Courier New" pitchFamily="49" charset="0"/>
              </a:rPr>
              <a:t># open is syscall </a:t>
            </a:r>
            <a:r>
              <a:rPr lang="sk-SK" sz="1600" dirty="0" smtClean="0">
                <a:solidFill>
                  <a:schemeClr val="bg2"/>
                </a:solidFill>
                <a:latin typeface="Courier New" pitchFamily="49" charset="0"/>
              </a:rPr>
              <a:t>2</a:t>
            </a:r>
            <a:endParaRPr lang="de-DE" sz="1600" dirty="0">
              <a:solidFill>
                <a:schemeClr val="bg2"/>
              </a:solidFill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e5d7e:   0f 05               </a:t>
            </a:r>
            <a:r>
              <a:rPr lang="en-US" sz="1600" b="1" dirty="0" err="1">
                <a:latin typeface="Courier New" pitchFamily="49" charset="0"/>
              </a:rPr>
              <a:t>syscall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>
                <a:solidFill>
                  <a:schemeClr val="bg2"/>
                </a:solidFill>
                <a:latin typeface="Courier New" pitchFamily="49" charset="0"/>
              </a:rPr>
              <a:t># </a:t>
            </a:r>
            <a:r>
              <a:rPr lang="en-US" sz="1600" dirty="0" smtClean="0">
                <a:solidFill>
                  <a:schemeClr val="bg2"/>
                </a:solidFill>
                <a:latin typeface="Courier New" pitchFamily="49" charset="0"/>
              </a:rPr>
              <a:t>return </a:t>
            </a:r>
            <a:r>
              <a:rPr lang="en-US" sz="1600" dirty="0">
                <a:solidFill>
                  <a:schemeClr val="bg2"/>
                </a:solidFill>
                <a:latin typeface="Courier New" pitchFamily="49" charset="0"/>
              </a:rPr>
              <a:t>value in %</a:t>
            </a:r>
            <a:r>
              <a:rPr lang="en-US" sz="1600" dirty="0" err="1">
                <a:solidFill>
                  <a:schemeClr val="bg2"/>
                </a:solidFill>
                <a:latin typeface="Courier New" pitchFamily="49" charset="0"/>
              </a:rPr>
              <a:t>rax</a:t>
            </a:r>
            <a:endParaRPr lang="en-US" sz="1600" dirty="0">
              <a:solidFill>
                <a:schemeClr val="bg2"/>
              </a:solidFill>
              <a:latin typeface="Courier New" pitchFamily="49" charset="0"/>
            </a:endParaRPr>
          </a:p>
          <a:p>
            <a:r>
              <a:rPr lang="da-DK" sz="1600" dirty="0">
                <a:latin typeface="Courier New" pitchFamily="49" charset="0"/>
              </a:rPr>
              <a:t>e5d80:   48 3d 01 f0 </a:t>
            </a:r>
            <a:r>
              <a:rPr lang="da-DK" sz="1600" dirty="0" err="1">
                <a:latin typeface="Courier New" pitchFamily="49" charset="0"/>
              </a:rPr>
              <a:t>ff</a:t>
            </a:r>
            <a:r>
              <a:rPr lang="da-DK" sz="1600" dirty="0">
                <a:latin typeface="Courier New" pitchFamily="49" charset="0"/>
              </a:rPr>
              <a:t> </a:t>
            </a:r>
            <a:r>
              <a:rPr lang="da-DK" sz="1600" dirty="0" err="1">
                <a:latin typeface="Courier New" pitchFamily="49" charset="0"/>
              </a:rPr>
              <a:t>ff</a:t>
            </a:r>
            <a:r>
              <a:rPr lang="da-DK" sz="1600" dirty="0">
                <a:latin typeface="Courier New" pitchFamily="49" charset="0"/>
              </a:rPr>
              <a:t>   </a:t>
            </a:r>
            <a:r>
              <a:rPr lang="da-DK" sz="1600" b="1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$0xfffffffffffff001,%rax 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...</a:t>
            </a:r>
          </a:p>
          <a:p>
            <a:r>
              <a:rPr lang="da-DK" sz="1600" dirty="0">
                <a:latin typeface="Courier New" pitchFamily="49" charset="0"/>
              </a:rPr>
              <a:t>e5dfa:   c3                  </a:t>
            </a:r>
            <a:r>
              <a:rPr lang="da-DK" sz="1600" b="1" dirty="0" err="1">
                <a:latin typeface="Courier New" pitchFamily="49" charset="0"/>
              </a:rPr>
              <a:t>retq</a:t>
            </a:r>
            <a:endParaRPr lang="en-US" sz="1600" b="1" dirty="0">
              <a:latin typeface="Courier New" pitchFamily="49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2382" y="4191000"/>
            <a:ext cx="154403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code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73772" y="4191000"/>
            <a:ext cx="2076320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OS Kernel code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9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296770" y="47132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303120" y="5318125"/>
            <a:ext cx="237744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1" name="Line 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703320" y="5324475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Line 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 flipV="1">
            <a:off x="1290420" y="5387975"/>
            <a:ext cx="237744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1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1290420" y="5414962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165132" y="4953000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</a:t>
            </a:r>
            <a:r>
              <a:rPr lang="en-US" sz="1800" b="0" i="1" dirty="0" smtClean="0">
                <a:latin typeface="Calibri" pitchFamily="34" charset="0"/>
              </a:rPr>
              <a:t>xception</a:t>
            </a:r>
            <a:endParaRPr lang="en-US" sz="1800" b="0" i="1" dirty="0">
              <a:latin typeface="Calibri" pitchFamily="34" charset="0"/>
            </a:endParaRP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703320" y="5410200"/>
            <a:ext cx="12192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O</a:t>
            </a:r>
            <a:r>
              <a:rPr lang="en-US" sz="1800" b="0" i="1" dirty="0" smtClean="0">
                <a:latin typeface="Calibri" pitchFamily="34" charset="0"/>
              </a:rPr>
              <a:t>pen file</a:t>
            </a:r>
            <a:endParaRPr lang="en-US" sz="1800" b="0" i="1" dirty="0">
              <a:latin typeface="Calibri" pitchFamily="34" charset="0"/>
            </a:endParaRPr>
          </a:p>
        </p:txBody>
      </p:sp>
      <p:sp>
        <p:nvSpPr>
          <p:cNvPr id="26" name="Rectangle 1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165132" y="5719762"/>
            <a:ext cx="914772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</a:t>
            </a:r>
            <a:r>
              <a:rPr lang="en-US" sz="1800" b="0" i="1" dirty="0" smtClean="0">
                <a:latin typeface="Calibri" pitchFamily="34" charset="0"/>
              </a:rPr>
              <a:t>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5800" y="5086513"/>
            <a:ext cx="65068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 smtClean="0">
                <a:latin typeface="Calibri" pitchFamily="34" charset="0"/>
              </a:rPr>
              <a:t>syscall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82334" y="5291872"/>
            <a:ext cx="49832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 smtClean="0">
                <a:latin typeface="Calibri" pitchFamily="34" charset="0"/>
              </a:rPr>
              <a:t>cmp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2" name="Rectangle 15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212080" y="4241215"/>
            <a:ext cx="3840480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4B2A85"/>
              </a:buClr>
            </a:pPr>
            <a:r>
              <a:rPr lang="en-US" sz="2000" b="0" dirty="0" smtClean="0">
                <a:latin typeface="Courier New"/>
                <a:cs typeface="Courier New"/>
              </a:rPr>
              <a:t>%</a:t>
            </a:r>
            <a:r>
              <a:rPr lang="en-US" sz="2000" b="0" dirty="0" err="1" smtClean="0">
                <a:latin typeface="Courier New"/>
                <a:cs typeface="Courier New"/>
              </a:rPr>
              <a:t>rax</a:t>
            </a:r>
            <a:r>
              <a:rPr lang="en-US" sz="2000" dirty="0"/>
              <a:t> </a:t>
            </a:r>
            <a:r>
              <a:rPr lang="en-US" sz="2000" b="0" dirty="0" smtClean="0"/>
              <a:t>contains </a:t>
            </a:r>
            <a:r>
              <a:rPr lang="en-US" sz="2000" b="0" dirty="0" err="1" smtClean="0"/>
              <a:t>syscall</a:t>
            </a:r>
            <a:r>
              <a:rPr lang="en-US" sz="2000" b="0" dirty="0" smtClean="0"/>
              <a:t> number</a:t>
            </a:r>
          </a:p>
          <a:p>
            <a:pPr>
              <a:buClr>
                <a:srgbClr val="4B2A85"/>
              </a:buClr>
            </a:pPr>
            <a:r>
              <a:rPr lang="en-US" sz="2000" b="0" dirty="0" smtClean="0"/>
              <a:t>Other arguments in </a:t>
            </a:r>
            <a:r>
              <a:rPr lang="en-US" sz="2000" b="0" dirty="0" smtClean="0">
                <a:latin typeface="Courier New"/>
                <a:cs typeface="Courier New"/>
              </a:rPr>
              <a:t>%</a:t>
            </a:r>
            <a:r>
              <a:rPr lang="en-US" sz="2000" b="0" dirty="0" err="1" smtClean="0">
                <a:latin typeface="Courier New"/>
                <a:cs typeface="Courier New"/>
              </a:rPr>
              <a:t>rdi</a:t>
            </a:r>
            <a:r>
              <a:rPr lang="en-US" sz="2000" b="0" dirty="0" smtClean="0"/>
              <a:t>, </a:t>
            </a:r>
            <a:r>
              <a:rPr lang="en-US" sz="2000" b="0" dirty="0" smtClean="0">
                <a:latin typeface="Courier New"/>
                <a:cs typeface="Courier New"/>
              </a:rPr>
              <a:t>%</a:t>
            </a:r>
            <a:r>
              <a:rPr lang="en-US" sz="2000" b="0" dirty="0" err="1" smtClean="0">
                <a:latin typeface="Courier New"/>
                <a:cs typeface="Courier New"/>
              </a:rPr>
              <a:t>rsi</a:t>
            </a:r>
            <a:r>
              <a:rPr lang="en-US" sz="2000" b="0" dirty="0" smtClean="0"/>
              <a:t>, </a:t>
            </a:r>
            <a:r>
              <a:rPr lang="en-US" sz="2000" b="0" dirty="0" smtClean="0">
                <a:latin typeface="Courier New"/>
                <a:cs typeface="Courier New"/>
              </a:rPr>
              <a:t>%</a:t>
            </a:r>
            <a:r>
              <a:rPr lang="en-US" sz="2000" b="0" dirty="0" err="1" smtClean="0">
                <a:latin typeface="Courier New"/>
                <a:cs typeface="Courier New"/>
              </a:rPr>
              <a:t>rdx</a:t>
            </a:r>
            <a:r>
              <a:rPr lang="en-US" sz="2000" b="0" dirty="0" smtClean="0"/>
              <a:t>, </a:t>
            </a:r>
            <a:r>
              <a:rPr lang="en-US" sz="2000" b="0" dirty="0" smtClean="0">
                <a:latin typeface="Courier New"/>
                <a:cs typeface="Courier New"/>
              </a:rPr>
              <a:t>%r10</a:t>
            </a:r>
            <a:r>
              <a:rPr lang="en-US" sz="2000" b="0" dirty="0" smtClean="0"/>
              <a:t>, </a:t>
            </a:r>
            <a:r>
              <a:rPr lang="en-US" sz="2000" b="0" dirty="0" smtClean="0">
                <a:latin typeface="Courier New"/>
                <a:cs typeface="Courier New"/>
              </a:rPr>
              <a:t>%r8</a:t>
            </a:r>
            <a:r>
              <a:rPr lang="en-US" sz="2000" b="0" dirty="0" smtClean="0"/>
              <a:t>, </a:t>
            </a:r>
            <a:r>
              <a:rPr lang="en-US" sz="2000" b="0" dirty="0" smtClean="0">
                <a:latin typeface="Courier New"/>
                <a:cs typeface="Courier New"/>
              </a:rPr>
              <a:t>%r9</a:t>
            </a:r>
          </a:p>
          <a:p>
            <a:pPr>
              <a:buClr>
                <a:srgbClr val="4B2A85"/>
              </a:buClr>
            </a:pPr>
            <a:r>
              <a:rPr lang="en-US" sz="2000" b="0" dirty="0" smtClean="0"/>
              <a:t>Return value in </a:t>
            </a:r>
            <a:r>
              <a:rPr lang="en-US" sz="2000" b="0" dirty="0" smtClean="0">
                <a:latin typeface="Courier New"/>
                <a:cs typeface="Courier New"/>
              </a:rPr>
              <a:t>%</a:t>
            </a:r>
            <a:r>
              <a:rPr lang="en-US" sz="2000" b="0" dirty="0" err="1" smtClean="0">
                <a:latin typeface="Courier New"/>
                <a:cs typeface="Courier New"/>
              </a:rPr>
              <a:t>rax</a:t>
            </a:r>
            <a:endParaRPr lang="en-US" sz="2000" b="0" dirty="0" smtClean="0">
              <a:latin typeface="Courier New"/>
              <a:cs typeface="Courier New"/>
            </a:endParaRPr>
          </a:p>
          <a:p>
            <a:pPr>
              <a:buClr>
                <a:srgbClr val="4B2A85"/>
              </a:buClr>
            </a:pPr>
            <a:r>
              <a:rPr lang="en-US" sz="2000" b="0" dirty="0" smtClean="0">
                <a:latin typeface="Calibri"/>
                <a:cs typeface="Calibri"/>
              </a:rPr>
              <a:t>Negative value is an error corresponding to negative </a:t>
            </a:r>
            <a:r>
              <a:rPr lang="en-US" sz="2000" b="0" dirty="0" err="1" smtClean="0">
                <a:latin typeface="Courier New"/>
                <a:cs typeface="Courier New"/>
              </a:rPr>
              <a:t>errno</a:t>
            </a:r>
            <a:endParaRPr lang="en-US" sz="2000" b="0" dirty="0" smtClean="0">
              <a:latin typeface="Courier New"/>
              <a:cs typeface="Courier New"/>
            </a:endParaRPr>
          </a:p>
          <a:p>
            <a:endParaRPr lang="en-US" sz="2000" b="0" dirty="0" smtClean="0">
              <a:latin typeface="+mn-lt"/>
              <a:cs typeface="Courier New"/>
            </a:endParaRPr>
          </a:p>
          <a:p>
            <a:endParaRPr lang="en-US" sz="2000" b="0" dirty="0" smtClean="0"/>
          </a:p>
          <a:p>
            <a:endParaRPr lang="en-US" sz="2000" b="0" dirty="0" smtClean="0"/>
          </a:p>
          <a:p>
            <a:endParaRPr lang="en-US" sz="2000" b="0" dirty="0" smtClean="0"/>
          </a:p>
          <a:p>
            <a:endParaRPr lang="en-US" sz="2000" b="0" dirty="0" smtClean="0"/>
          </a:p>
          <a:p>
            <a:endParaRPr lang="en-US" sz="2000" b="0" dirty="0" smtClean="0"/>
          </a:p>
          <a:p>
            <a:pPr marL="0" indent="0">
              <a:buFont typeface="Wingdings 2" pitchFamily="18" charset="2"/>
              <a:buNone/>
            </a:pPr>
            <a:endParaRPr lang="en-US" sz="2000" b="0" dirty="0" smtClean="0"/>
          </a:p>
          <a:p>
            <a:pPr marL="0" indent="0">
              <a:buFont typeface="Wingdings 2" pitchFamily="18" charset="2"/>
              <a:buNone/>
            </a:pPr>
            <a:endParaRPr lang="en-US" sz="2000" b="0" dirty="0" smtClean="0"/>
          </a:p>
          <a:p>
            <a:endParaRPr lang="en-US" sz="2000" b="0" dirty="0" smtClean="0"/>
          </a:p>
          <a:p>
            <a:endParaRPr lang="en-US" sz="2000" b="0" dirty="0" smtClean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4132366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>
            <p:custDataLst>
              <p:tags r:id="rId1"/>
            </p:custDataLst>
          </p:nvPr>
        </p:nvSpPr>
        <p:spPr bwMode="auto">
          <a:xfrm>
            <a:off x="914400" y="3048000"/>
            <a:ext cx="57150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Fault Example: </a:t>
            </a:r>
            <a:r>
              <a:rPr lang="en-US" dirty="0" smtClean="0"/>
              <a:t> Page </a:t>
            </a:r>
            <a:r>
              <a:rPr lang="en-US" dirty="0"/>
              <a:t>Fault</a:t>
            </a:r>
          </a:p>
        </p:txBody>
      </p:sp>
      <p:sp>
        <p:nvSpPr>
          <p:cNvPr id="481297" name="Rectangle 17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295400"/>
            <a:ext cx="8153400" cy="3124200"/>
          </a:xfrm>
        </p:spPr>
        <p:txBody>
          <a:bodyPr/>
          <a:lstStyle/>
          <a:p>
            <a:r>
              <a:rPr lang="en-US" sz="2000" b="0" dirty="0" smtClean="0"/>
              <a:t>User </a:t>
            </a:r>
            <a:r>
              <a:rPr lang="en-US" sz="2000" b="0" dirty="0"/>
              <a:t>writes to memory location</a:t>
            </a:r>
          </a:p>
          <a:p>
            <a:r>
              <a:rPr lang="en-US" sz="2000" b="0" dirty="0"/>
              <a:t>That portion (page) of user’s memory 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>is </a:t>
            </a:r>
            <a:r>
              <a:rPr lang="en-US" sz="2000" b="0" dirty="0"/>
              <a:t>currently on disk</a:t>
            </a:r>
          </a:p>
          <a:p>
            <a:endParaRPr lang="en-US" sz="2200" b="0" dirty="0"/>
          </a:p>
          <a:p>
            <a:endParaRPr lang="en-US" sz="2200" b="0" dirty="0" smtClean="0"/>
          </a:p>
          <a:p>
            <a:endParaRPr lang="en-US" sz="2200" b="0" dirty="0" smtClean="0"/>
          </a:p>
          <a:p>
            <a:endParaRPr lang="en-US" sz="2200" b="0" dirty="0" smtClean="0"/>
          </a:p>
          <a:p>
            <a:endParaRPr lang="en-US" sz="2200" b="0" dirty="0" smtClean="0"/>
          </a:p>
          <a:p>
            <a:endParaRPr lang="en-US" sz="2200" b="0" dirty="0" smtClean="0"/>
          </a:p>
          <a:p>
            <a:endParaRPr lang="en-US" sz="2200" b="0" dirty="0" smtClean="0"/>
          </a:p>
          <a:p>
            <a:endParaRPr lang="en-US" sz="2000" b="0" dirty="0" smtClean="0"/>
          </a:p>
          <a:p>
            <a:r>
              <a:rPr lang="en-US" sz="2000" b="0" dirty="0" smtClean="0"/>
              <a:t>Page fault handler </a:t>
            </a:r>
            <a:r>
              <a:rPr lang="en-US" sz="2000" b="0" dirty="0"/>
              <a:t>must load page into physical memory</a:t>
            </a:r>
          </a:p>
          <a:p>
            <a:r>
              <a:rPr lang="en-US" sz="2000" b="0" dirty="0"/>
              <a:t>Returns to faulting instruction</a:t>
            </a:r>
            <a:r>
              <a:rPr lang="en-US" sz="2000" b="0" dirty="0" smtClean="0"/>
              <a:t>:  </a:t>
            </a:r>
            <a:r>
              <a:rPr lang="en-US" sz="2000" dirty="0">
                <a:latin typeface="Courier New"/>
                <a:cs typeface="Courier New"/>
              </a:rPr>
              <a:t>mov</a:t>
            </a:r>
            <a:r>
              <a:rPr lang="en-US" sz="2000" b="0" dirty="0"/>
              <a:t> is executed again!</a:t>
            </a:r>
          </a:p>
          <a:p>
            <a:pPr lvl="1"/>
            <a:r>
              <a:rPr lang="en-US" sz="1800" b="0" dirty="0"/>
              <a:t>Successful on second try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0BD23-2BC3-401F-8648-2802B6F0A135}" type="slidenum">
              <a:rPr lang="en-US" smtClean="0"/>
              <a:t>18</a:t>
            </a:fld>
            <a:endParaRPr lang="en-US"/>
          </a:p>
        </p:txBody>
      </p:sp>
      <p:sp>
        <p:nvSpPr>
          <p:cNvPr id="481298" name="Text Box 1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13354" y="1022350"/>
            <a:ext cx="2165350" cy="13398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a[1000];</a:t>
            </a:r>
          </a:p>
          <a:p>
            <a:pPr algn="l">
              <a:lnSpc>
                <a:spcPct val="100000"/>
              </a:lnSpc>
            </a:pPr>
            <a:r>
              <a:rPr lang="en-US" sz="1600" b="1" dirty="0" err="1" smtClean="0">
                <a:latin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</a:rPr>
              <a:t> main </a:t>
            </a:r>
            <a:r>
              <a:rPr lang="en-US" sz="1600" dirty="0">
                <a:latin typeface="Courier New" pitchFamily="49" charset="0"/>
              </a:rPr>
              <a:t>()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a[500] = 13;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81299" name="Text Box 1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2488982"/>
            <a:ext cx="7393371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80483b7:	c7 05 10 9d 04 08 0d 	</a:t>
            </a:r>
            <a:r>
              <a:rPr lang="en-US" sz="1600" b="1" dirty="0" err="1">
                <a:latin typeface="Courier New" pitchFamily="49" charset="0"/>
              </a:rPr>
              <a:t>movl</a:t>
            </a:r>
            <a:r>
              <a:rPr lang="en-US" sz="1600" dirty="0">
                <a:latin typeface="Courier New" pitchFamily="49" charset="0"/>
              </a:rPr>
              <a:t>   $0xd,0x8049d10</a:t>
            </a:r>
          </a:p>
        </p:txBody>
      </p:sp>
      <p:sp>
        <p:nvSpPr>
          <p:cNvPr id="20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90600" y="3100551"/>
            <a:ext cx="1431785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code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295775" y="3100551"/>
            <a:ext cx="2076320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OS Kernel code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2" name="Line 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804988" y="3622838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811338" y="4227676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Line 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624388" y="4234026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Line 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 flipV="1">
            <a:off x="1798637" y="4234026"/>
            <a:ext cx="28321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1798638" y="4324513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77364" y="3862551"/>
            <a:ext cx="214223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 smtClean="0">
                <a:latin typeface="Calibri" pitchFamily="34" charset="0"/>
              </a:rPr>
              <a:t>exception: page fault</a:t>
            </a:r>
            <a:endParaRPr lang="en-US" sz="1800" b="0" i="1" dirty="0">
              <a:latin typeface="Calibri" pitchFamily="34" charset="0"/>
            </a:endParaRP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654550" y="4206766"/>
            <a:ext cx="197485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 smtClean="0">
                <a:latin typeface="Calibri" pitchFamily="34" charset="0"/>
              </a:rPr>
              <a:t>Create page and </a:t>
            </a:r>
          </a:p>
          <a:p>
            <a:pPr algn="l">
              <a:lnSpc>
                <a:spcPct val="100000"/>
              </a:lnSpc>
            </a:pPr>
            <a:r>
              <a:rPr lang="en-US" sz="1800" b="0" i="1" dirty="0" smtClean="0">
                <a:latin typeface="Calibri" pitchFamily="34" charset="0"/>
              </a:rPr>
              <a:t>load into memory</a:t>
            </a:r>
            <a:endParaRPr lang="en-US" sz="1800" b="0" i="1" dirty="0">
              <a:latin typeface="Calibri" pitchFamily="34" charset="0"/>
            </a:endParaRPr>
          </a:p>
        </p:txBody>
      </p:sp>
      <p:sp>
        <p:nvSpPr>
          <p:cNvPr id="29" name="Rectangle 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673350" y="4548351"/>
            <a:ext cx="853165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 smtClean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250732" y="4062249"/>
            <a:ext cx="544573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 smtClean="0">
                <a:latin typeface="Calibri" pitchFamily="34" charset="0"/>
              </a:rPr>
              <a:t>movl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32292" y="3877583"/>
            <a:ext cx="1914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>
                <a:latin typeface="Lato" panose="020F0502020204030203" pitchFamily="34" charset="0"/>
              </a:rPr>
              <a:t>handle_page_fault</a:t>
            </a:r>
            <a:r>
              <a:rPr lang="en-US" sz="1800" dirty="0">
                <a:latin typeface="Lato" panose="020F0502020204030203" pitchFamily="34" charset="0"/>
              </a:rPr>
              <a:t>:</a:t>
            </a:r>
            <a:endParaRPr lang="en-US" sz="1800" dirty="0" smtClean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869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Fault Example: </a:t>
            </a:r>
            <a:r>
              <a:rPr lang="en-US" dirty="0" smtClean="0"/>
              <a:t> Invalid </a:t>
            </a:r>
            <a:r>
              <a:rPr lang="en-US" dirty="0"/>
              <a:t>Memory Reference</a:t>
            </a:r>
          </a:p>
        </p:txBody>
      </p:sp>
      <p:sp>
        <p:nvSpPr>
          <p:cNvPr id="482318" name="Rectangle 1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517634" y="5525815"/>
            <a:ext cx="6705600" cy="1255985"/>
          </a:xfrm>
        </p:spPr>
        <p:txBody>
          <a:bodyPr/>
          <a:lstStyle/>
          <a:p>
            <a:r>
              <a:rPr lang="en-US" sz="2000" b="0" dirty="0" smtClean="0"/>
              <a:t>Page fault handler </a:t>
            </a:r>
            <a:r>
              <a:rPr lang="en-US" sz="2000" b="0" dirty="0"/>
              <a:t>detects invalid address</a:t>
            </a:r>
          </a:p>
          <a:p>
            <a:r>
              <a:rPr lang="en-US" sz="2000" b="0" dirty="0"/>
              <a:t>Sends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SIGSEGV</a:t>
            </a:r>
            <a:r>
              <a:rPr lang="en-US" sz="2000" b="0" dirty="0"/>
              <a:t> signal to user process</a:t>
            </a:r>
          </a:p>
          <a:p>
            <a:r>
              <a:rPr lang="en-US" sz="2000" b="0" dirty="0"/>
              <a:t>User process exits with “segmentation fault”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82319" name="Text Box 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59068" y="1219200"/>
            <a:ext cx="2282997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 a[1000];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    a[5000] = 13;</a:t>
            </a:r>
          </a:p>
          <a:p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82320" name="Text Box 1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59068" y="2667000"/>
            <a:ext cx="7393371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80483b7:	c7 05 60 e3 04 08 0d 	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$0xd,0x804e360</a:t>
            </a:r>
          </a:p>
        </p:txBody>
      </p:sp>
      <p:sp>
        <p:nvSpPr>
          <p:cNvPr id="18" name="Rectangle 17"/>
          <p:cNvSpPr/>
          <p:nvPr>
            <p:custDataLst>
              <p:tags r:id="rId6"/>
            </p:custDataLst>
          </p:nvPr>
        </p:nvSpPr>
        <p:spPr bwMode="auto">
          <a:xfrm>
            <a:off x="959068" y="3276600"/>
            <a:ext cx="7270532" cy="20574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Lato" panose="020F0502020204030203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60450" y="3276600"/>
            <a:ext cx="1362664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 Process</a:t>
            </a:r>
          </a:p>
        </p:txBody>
      </p:sp>
      <p:sp>
        <p:nvSpPr>
          <p:cNvPr id="20" name="Rectangle 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65625" y="3276600"/>
            <a:ext cx="437603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</a:p>
        </p:txBody>
      </p:sp>
      <p:sp>
        <p:nvSpPr>
          <p:cNvPr id="21" name="Line 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874838" y="37988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2" name="Line 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881188" y="44037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3" name="Line 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694238" y="4410075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6" name="Rectangle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77364" y="4038600"/>
            <a:ext cx="214223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exception: page fault</a:t>
            </a:r>
            <a:endParaRPr lang="en-US" sz="18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724400" y="4495800"/>
            <a:ext cx="22860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detect invalid address</a:t>
            </a:r>
            <a:endParaRPr lang="en-US" sz="18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319049" y="4240574"/>
            <a:ext cx="544573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movl</a:t>
            </a:r>
            <a:endParaRPr lang="en-US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Line 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 flipV="1">
            <a:off x="1796995" y="4990038"/>
            <a:ext cx="2911639" cy="15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2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323415" y="4638792"/>
            <a:ext cx="16002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signal process</a:t>
            </a:r>
            <a:endParaRPr lang="en-US" sz="18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54880" y="4116809"/>
            <a:ext cx="180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handle_page_fault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111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18" grpId="0" build="p"/>
      <p:bldP spid="22" grpId="0" animBg="1"/>
      <p:bldP spid="23" grpId="0" animBg="1"/>
      <p:bldP spid="26" grpId="0"/>
      <p:bldP spid="27" grpId="0"/>
      <p:bldP spid="31" grpId="0" animBg="1"/>
      <p:bldP spid="32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</a:t>
            </a:r>
            <a:r>
              <a:rPr lang="en-US" dirty="0"/>
              <a:t>4 , due Wed (5/22) (</a:t>
            </a:r>
            <a:r>
              <a:rPr lang="en-US" dirty="0" err="1"/>
              <a:t>Structs</a:t>
            </a:r>
            <a:r>
              <a:rPr lang="en-US" dirty="0"/>
              <a:t>, Caches)</a:t>
            </a:r>
          </a:p>
          <a:p>
            <a:r>
              <a:rPr lang="en-US" dirty="0" smtClean="0"/>
              <a:t>Lab 4, </a:t>
            </a:r>
            <a:r>
              <a:rPr lang="en-US" dirty="0"/>
              <a:t>due </a:t>
            </a:r>
            <a:r>
              <a:rPr lang="en-US" dirty="0" smtClean="0"/>
              <a:t>Fri </a:t>
            </a:r>
            <a:r>
              <a:rPr lang="en-US" dirty="0"/>
              <a:t>(</a:t>
            </a:r>
            <a:r>
              <a:rPr lang="en-US" dirty="0" smtClean="0"/>
              <a:t>5/24)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0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048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Exceptions</a:t>
            </a:r>
          </a:p>
          <a:p>
            <a:pPr lvl="1"/>
            <a:r>
              <a:rPr lang="en-US" dirty="0" smtClean="0"/>
              <a:t>Events that require non-standard control flow</a:t>
            </a:r>
          </a:p>
          <a:p>
            <a:pPr lvl="1"/>
            <a:r>
              <a:rPr lang="en-US" dirty="0" smtClean="0"/>
              <a:t>Generated externally (interrupts) or internally (traps and faults)</a:t>
            </a:r>
          </a:p>
          <a:p>
            <a:pPr lvl="1"/>
            <a:r>
              <a:rPr lang="en-US" dirty="0"/>
              <a:t>After an exception is handled, one of three things may happen:</a:t>
            </a:r>
          </a:p>
          <a:p>
            <a:pPr lvl="2"/>
            <a:r>
              <a:rPr lang="en-US" dirty="0"/>
              <a:t>Re-execute the current instruction</a:t>
            </a:r>
          </a:p>
          <a:p>
            <a:pPr lvl="2"/>
            <a:r>
              <a:rPr lang="en-US" dirty="0"/>
              <a:t>Resume execution with the next instruction</a:t>
            </a:r>
          </a:p>
          <a:p>
            <a:pPr lvl="2"/>
            <a:r>
              <a:rPr lang="en-US" dirty="0"/>
              <a:t>Abort the process that caused the exception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6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B2A85"/>
                </a:solidFill>
              </a:rPr>
              <a:t>Processes and context </a:t>
            </a:r>
            <a:r>
              <a:rPr lang="en-US" b="1" dirty="0">
                <a:solidFill>
                  <a:srgbClr val="4B2A85"/>
                </a:solidFill>
              </a:rPr>
              <a:t>s</a:t>
            </a:r>
            <a:r>
              <a:rPr lang="en-US" b="1" dirty="0" smtClean="0">
                <a:solidFill>
                  <a:srgbClr val="4B2A85"/>
                </a:solidFill>
              </a:rPr>
              <a:t>witching</a:t>
            </a:r>
          </a:p>
          <a:p>
            <a:r>
              <a:rPr lang="en-US" dirty="0" smtClean="0"/>
              <a:t>Creating new processes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r>
              <a:rPr lang="en-US" dirty="0" smtClean="0"/>
              <a:t>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exec*()</a:t>
            </a:r>
            <a:r>
              <a:rPr lang="en-US" dirty="0" smtClean="0"/>
              <a:t>, and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wait()</a:t>
            </a:r>
          </a:p>
          <a:p>
            <a:r>
              <a:rPr lang="en-US" dirty="0" smtClean="0"/>
              <a:t>Zombies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7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 bwMode="auto">
          <a:xfrm>
            <a:off x="2582426" y="1316333"/>
            <a:ext cx="4310743" cy="4793063"/>
          </a:xfrm>
          <a:prstGeom prst="roundRect">
            <a:avLst>
              <a:gd name="adj" fmla="val 3415"/>
            </a:avLst>
          </a:prstGeom>
          <a:solidFill>
            <a:srgbClr val="DDF3E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i="1" smtClean="0">
                <a:latin typeface="Calibri" panose="020F0502020204030204" pitchFamily="34" charset="0"/>
                <a:cs typeface="Calibri" panose="020F0502020204030204" pitchFamily="34" charset="0"/>
              </a:rPr>
              <a:t>Process 1</a:t>
            </a:r>
            <a:endParaRPr lang="en-US" sz="1600" b="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2990" y="3315680"/>
            <a:ext cx="1502863" cy="15028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What is a process?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24" name="Group 23"/>
          <p:cNvGrpSpPr/>
          <p:nvPr>
            <p:custDataLst>
              <p:tags r:id="rId3"/>
            </p:custDataLst>
          </p:nvPr>
        </p:nvGrpSpPr>
        <p:grpSpPr>
          <a:xfrm>
            <a:off x="4340756" y="4410135"/>
            <a:ext cx="2106805" cy="1384745"/>
            <a:chOff x="7208670" y="5257800"/>
            <a:chExt cx="1371600" cy="990600"/>
          </a:xfrm>
        </p:grpSpPr>
        <p:sp>
          <p:nvSpPr>
            <p:cNvPr id="25" name="Rectangle 24"/>
            <p:cNvSpPr/>
            <p:nvPr>
              <p:custDataLst>
                <p:tags r:id="rId10"/>
              </p:custDataLst>
            </p:nvPr>
          </p:nvSpPr>
          <p:spPr bwMode="auto">
            <a:xfrm>
              <a:off x="7208670" y="5257800"/>
              <a:ext cx="1371600" cy="990600"/>
            </a:xfrm>
            <a:prstGeom prst="rect">
              <a:avLst/>
            </a:prstGeom>
            <a:solidFill>
              <a:srgbClr val="F6F5BD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/>
            <p:cNvSpPr/>
            <p:nvPr>
              <p:custDataLst>
                <p:tags r:id="rId11"/>
              </p:custDataLst>
            </p:nvPr>
          </p:nvSpPr>
          <p:spPr bwMode="auto">
            <a:xfrm>
              <a:off x="7295651" y="5671871"/>
              <a:ext cx="1162590" cy="478053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Registers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33"/>
            <p:cNvSpPr/>
            <p:nvPr>
              <p:custDataLst>
                <p:tags r:id="rId12"/>
              </p:custDataLst>
            </p:nvPr>
          </p:nvSpPr>
          <p:spPr bwMode="auto">
            <a:xfrm>
              <a:off x="7977090" y="5780894"/>
              <a:ext cx="434970" cy="268395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rIns="0" rtlCol="0" anchor="ctr"/>
            <a:lstStyle/>
            <a:p>
              <a:pPr algn="ctr"/>
              <a:r>
                <a:rPr lang="en-US" sz="1600" b="0" dirty="0" smtClean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%rip</a:t>
              </a:r>
              <a:endPara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27" name="Group 26"/>
          <p:cNvGrpSpPr/>
          <p:nvPr>
            <p:custDataLst>
              <p:tags r:id="rId4"/>
            </p:custDataLst>
          </p:nvPr>
        </p:nvGrpSpPr>
        <p:grpSpPr>
          <a:xfrm>
            <a:off x="4340756" y="1616937"/>
            <a:ext cx="2106805" cy="2662972"/>
            <a:chOff x="7212150" y="3291499"/>
            <a:chExt cx="1371600" cy="1905000"/>
          </a:xfrm>
        </p:grpSpPr>
        <p:sp>
          <p:nvSpPr>
            <p:cNvPr id="28" name="Rectangle 27"/>
            <p:cNvSpPr/>
            <p:nvPr>
              <p:custDataLst>
                <p:tags r:id="rId5"/>
              </p:custDataLst>
            </p:nvPr>
          </p:nvSpPr>
          <p:spPr bwMode="auto">
            <a:xfrm>
              <a:off x="7212150" y="3291499"/>
              <a:ext cx="1371600" cy="1905000"/>
            </a:xfrm>
            <a:prstGeom prst="rect">
              <a:avLst/>
            </a:prstGeom>
            <a:solidFill>
              <a:srgbClr val="F1C7C7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Memory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28"/>
            <p:cNvSpPr/>
            <p:nvPr>
              <p:custDataLst>
                <p:tags r:id="rId6"/>
              </p:custDataLst>
            </p:nvPr>
          </p:nvSpPr>
          <p:spPr bwMode="auto">
            <a:xfrm>
              <a:off x="7348740" y="3861884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Stac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k</a:t>
              </a:r>
            </a:p>
          </p:txBody>
        </p:sp>
        <p:sp>
          <p:nvSpPr>
            <p:cNvPr id="30" name="Rectangle 29"/>
            <p:cNvSpPr/>
            <p:nvPr>
              <p:custDataLst>
                <p:tags r:id="rId7"/>
              </p:custDataLst>
            </p:nvPr>
          </p:nvSpPr>
          <p:spPr bwMode="auto">
            <a:xfrm>
              <a:off x="7348740" y="4166685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Heap</a:t>
              </a:r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30"/>
            <p:cNvSpPr/>
            <p:nvPr>
              <p:custDataLst>
                <p:tags r:id="rId8"/>
              </p:custDataLst>
            </p:nvPr>
          </p:nvSpPr>
          <p:spPr bwMode="auto">
            <a:xfrm>
              <a:off x="7348740" y="4739470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Code</a:t>
              </a:r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/>
            <p:cNvSpPr/>
            <p:nvPr>
              <p:custDataLst>
                <p:tags r:id="rId9"/>
              </p:custDataLst>
            </p:nvPr>
          </p:nvSpPr>
          <p:spPr bwMode="auto">
            <a:xfrm>
              <a:off x="7348740" y="4455389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Rounded Rectangle 40"/>
          <p:cNvSpPr/>
          <p:nvPr/>
        </p:nvSpPr>
        <p:spPr bwMode="auto">
          <a:xfrm>
            <a:off x="207969" y="5496449"/>
            <a:ext cx="2163442" cy="1213304"/>
          </a:xfrm>
          <a:prstGeom prst="roundRect">
            <a:avLst>
              <a:gd name="adj" fmla="val 0"/>
            </a:avLst>
          </a:prstGeom>
          <a:solidFill>
            <a:srgbClr val="C5B281">
              <a:alpha val="41176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Disk</a:t>
            </a:r>
          </a:p>
        </p:txBody>
      </p:sp>
      <p:sp>
        <p:nvSpPr>
          <p:cNvPr id="42" name="Rounded Rectangle 41"/>
          <p:cNvSpPr/>
          <p:nvPr/>
        </p:nvSpPr>
        <p:spPr bwMode="auto">
          <a:xfrm>
            <a:off x="827466" y="5986272"/>
            <a:ext cx="1336432" cy="428329"/>
          </a:xfrm>
          <a:prstGeom prst="roundRect">
            <a:avLst>
              <a:gd name="adj" fmla="val 9695"/>
            </a:avLst>
          </a:prstGeom>
          <a:solidFill>
            <a:srgbClr val="B8A677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 anchorCtr="0"/>
          <a:lstStyle/>
          <a:p>
            <a:pPr algn="ctr"/>
            <a:r>
              <a:rPr lang="en-US" sz="16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Chrome.exe</a:t>
            </a:r>
            <a:endParaRPr lang="en-US" sz="16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00800" y="640080"/>
            <a:ext cx="1979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ea typeface="Lato Semibold" charset="0"/>
                <a:cs typeface="Calibri" panose="020F0502020204030204" pitchFamily="34" charset="0"/>
              </a:rPr>
              <a:t>It’s an </a:t>
            </a:r>
            <a:r>
              <a:rPr lang="en-US" sz="2400" i="1" dirty="0" smtClean="0">
                <a:solidFill>
                  <a:srgbClr val="FF0000"/>
                </a:solidFill>
                <a:latin typeface="Calibri" panose="020F0502020204030204" pitchFamily="34" charset="0"/>
                <a:ea typeface="Lato Semibold" charset="0"/>
                <a:cs typeface="Calibri" panose="020F0502020204030204" pitchFamily="34" charset="0"/>
              </a:rPr>
              <a:t>illusion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Lato Semibold" charset="0"/>
                <a:cs typeface="Calibri" panose="020F0502020204030204" pitchFamily="34" charset="0"/>
              </a:rPr>
              <a:t>!</a:t>
            </a:r>
            <a:endParaRPr lang="en-US" sz="2400" dirty="0" smtClean="0">
              <a:solidFill>
                <a:srgbClr val="FF0000"/>
              </a:solidFill>
              <a:latin typeface="Calibri" panose="020F0502020204030204" pitchFamily="34" charset="0"/>
              <a:ea typeface="Lato Semibold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27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What is a process?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0" dirty="0" smtClean="0"/>
              <a:t>Another </a:t>
            </a:r>
            <a:r>
              <a:rPr lang="en-US" b="0" i="1" dirty="0"/>
              <a:t>abstraction</a:t>
            </a:r>
            <a:r>
              <a:rPr lang="en-US" b="0" dirty="0"/>
              <a:t> in our computer </a:t>
            </a:r>
            <a:r>
              <a:rPr lang="en-US" b="0" dirty="0" smtClean="0"/>
              <a:t>system</a:t>
            </a:r>
          </a:p>
          <a:p>
            <a:pPr lvl="1"/>
            <a:r>
              <a:rPr lang="en-US" dirty="0" smtClean="0"/>
              <a:t>Provided by the OS</a:t>
            </a:r>
          </a:p>
          <a:p>
            <a:pPr lvl="1"/>
            <a:r>
              <a:rPr lang="en-US" dirty="0" smtClean="0"/>
              <a:t>OS uses a data structure to represent each process</a:t>
            </a:r>
          </a:p>
          <a:p>
            <a:pPr lvl="1"/>
            <a:r>
              <a:rPr lang="en-US" dirty="0" smtClean="0"/>
              <a:t>Maintains the</a:t>
            </a:r>
            <a:r>
              <a:rPr lang="en-US" b="0" dirty="0" smtClean="0"/>
              <a:t> </a:t>
            </a:r>
            <a:r>
              <a:rPr lang="en-US" b="1" i="1" dirty="0">
                <a:solidFill>
                  <a:srgbClr val="C00000"/>
                </a:solidFill>
              </a:rPr>
              <a:t>interface</a:t>
            </a:r>
            <a:r>
              <a:rPr lang="en-US" b="0" dirty="0"/>
              <a:t> between the program and the underlying </a:t>
            </a:r>
            <a:r>
              <a:rPr lang="en-US" b="0" dirty="0" smtClean="0"/>
              <a:t>hardware (CPU </a:t>
            </a:r>
            <a:r>
              <a:rPr lang="en-US" b="0" dirty="0"/>
              <a:t>+ </a:t>
            </a:r>
            <a:r>
              <a:rPr lang="en-US" b="0" dirty="0" smtClean="0"/>
              <a:t>memory)</a:t>
            </a:r>
          </a:p>
          <a:p>
            <a:pPr>
              <a:spcBef>
                <a:spcPts val="1200"/>
              </a:spcBef>
            </a:pPr>
            <a:r>
              <a:rPr lang="en-US" b="0" dirty="0" smtClean="0"/>
              <a:t>What </a:t>
            </a:r>
            <a:r>
              <a:rPr lang="en-US" b="0" dirty="0"/>
              <a:t>do </a:t>
            </a:r>
            <a:r>
              <a:rPr lang="en-US" b="0" i="1" dirty="0"/>
              <a:t>processes</a:t>
            </a:r>
            <a:r>
              <a:rPr lang="en-US" b="0" dirty="0"/>
              <a:t> have to do with </a:t>
            </a:r>
            <a:r>
              <a:rPr lang="en-US" i="1" dirty="0"/>
              <a:t>exceptional control </a:t>
            </a:r>
            <a:r>
              <a:rPr lang="en-US" i="1" dirty="0" smtClean="0"/>
              <a:t>flow</a:t>
            </a:r>
            <a:r>
              <a:rPr lang="en-US" b="0" dirty="0" smtClean="0"/>
              <a:t>?</a:t>
            </a:r>
            <a:endParaRPr lang="en-US" b="0" dirty="0"/>
          </a:p>
          <a:p>
            <a:pPr lvl="1"/>
            <a:r>
              <a:rPr lang="en-US" dirty="0" smtClean="0"/>
              <a:t>Exceptional </a:t>
            </a:r>
            <a:r>
              <a:rPr lang="en-US" dirty="0"/>
              <a:t>control flow is the </a:t>
            </a:r>
            <a:r>
              <a:rPr lang="en-US" i="1" dirty="0" smtClean="0"/>
              <a:t>mechanism</a:t>
            </a:r>
            <a:r>
              <a:rPr lang="en-US" dirty="0" smtClean="0"/>
              <a:t> </a:t>
            </a:r>
            <a:r>
              <a:rPr lang="en-US" dirty="0"/>
              <a:t>the OS uses to </a:t>
            </a:r>
            <a:r>
              <a:rPr lang="en-US" dirty="0" smtClean="0"/>
              <a:t>enable </a:t>
            </a:r>
            <a:r>
              <a:rPr lang="en-US" b="1" dirty="0" smtClean="0"/>
              <a:t>multiple processes </a:t>
            </a:r>
            <a:r>
              <a:rPr lang="en-US" dirty="0" smtClean="0"/>
              <a:t>to run on the same system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smtClean="0"/>
              <a:t>What is the difference between: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processor? </a:t>
            </a:r>
            <a:r>
              <a:rPr lang="en-US" dirty="0" smtClean="0"/>
              <a:t> A </a:t>
            </a:r>
            <a:r>
              <a:rPr lang="en-US" dirty="0"/>
              <a:t>program? </a:t>
            </a:r>
            <a:r>
              <a:rPr lang="en-US" dirty="0" smtClean="0"/>
              <a:t> A </a:t>
            </a:r>
            <a:r>
              <a:rPr lang="en-US" dirty="0"/>
              <a:t>process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1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/>
              <a:t>Processes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i="1" dirty="0">
                <a:solidFill>
                  <a:srgbClr val="FF0000"/>
                </a:solidFill>
              </a:rPr>
              <a:t>process</a:t>
            </a:r>
            <a:r>
              <a:rPr lang="en-US" dirty="0"/>
              <a:t> is an instance of a running </a:t>
            </a:r>
            <a:r>
              <a:rPr lang="en-US" dirty="0" smtClean="0"/>
              <a:t>program</a:t>
            </a:r>
            <a:endParaRPr lang="en-US" dirty="0"/>
          </a:p>
          <a:p>
            <a:pPr lvl="1"/>
            <a:r>
              <a:rPr lang="en-US" dirty="0"/>
              <a:t>One of the most profound ideas in computer </a:t>
            </a:r>
            <a:r>
              <a:rPr lang="en-US" dirty="0" smtClean="0"/>
              <a:t>science</a:t>
            </a:r>
            <a:endParaRPr lang="en-US" dirty="0"/>
          </a:p>
          <a:p>
            <a:pPr lvl="1"/>
            <a:r>
              <a:rPr lang="en-US" dirty="0"/>
              <a:t>Not the same as “program” or “processor</a:t>
            </a:r>
            <a:r>
              <a:rPr lang="en-US" dirty="0" smtClean="0"/>
              <a:t>”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Process </a:t>
            </a:r>
            <a:r>
              <a:rPr lang="en-US" dirty="0"/>
              <a:t>provides each program with two key abstractions:</a:t>
            </a:r>
          </a:p>
          <a:p>
            <a:pPr lvl="1"/>
            <a:r>
              <a:rPr lang="en-US" i="1" dirty="0"/>
              <a:t>Logical control flow</a:t>
            </a:r>
          </a:p>
          <a:p>
            <a:pPr lvl="2"/>
            <a:r>
              <a:rPr lang="en-US" dirty="0"/>
              <a:t>Each program seems to have exclusive use of the </a:t>
            </a:r>
            <a:r>
              <a:rPr lang="en-US" dirty="0" smtClean="0"/>
              <a:t>CPU</a:t>
            </a:r>
          </a:p>
          <a:p>
            <a:pPr lvl="2"/>
            <a:r>
              <a:rPr lang="en-US" dirty="0" smtClean="0"/>
              <a:t>Provided by kernel mechanism called </a:t>
            </a:r>
            <a:r>
              <a:rPr lang="en-US" b="1" i="1" dirty="0" smtClean="0"/>
              <a:t>context switching</a:t>
            </a:r>
            <a:endParaRPr lang="en-US" b="1" i="1" dirty="0"/>
          </a:p>
          <a:p>
            <a:pPr lvl="1"/>
            <a:r>
              <a:rPr lang="en-US" i="1" dirty="0" smtClean="0"/>
              <a:t>Private address space</a:t>
            </a:r>
          </a:p>
          <a:p>
            <a:pPr lvl="2"/>
            <a:r>
              <a:rPr lang="en-US" dirty="0" smtClean="0"/>
              <a:t>Each program seems to have exclusive use of main memory</a:t>
            </a:r>
          </a:p>
          <a:p>
            <a:pPr lvl="2"/>
            <a:r>
              <a:rPr lang="en-US" dirty="0" smtClean="0"/>
              <a:t>Provided by kernel mechanism called </a:t>
            </a:r>
            <a:r>
              <a:rPr lang="en-US" b="1" i="1" dirty="0" smtClean="0"/>
              <a:t>virtual memory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12" name="Group 11"/>
          <p:cNvGrpSpPr/>
          <p:nvPr>
            <p:custDataLst>
              <p:tags r:id="rId4"/>
            </p:custDataLst>
          </p:nvPr>
        </p:nvGrpSpPr>
        <p:grpSpPr>
          <a:xfrm>
            <a:off x="7616520" y="5257800"/>
            <a:ext cx="1371600" cy="990600"/>
            <a:chOff x="7208670" y="5257800"/>
            <a:chExt cx="1371600" cy="990600"/>
          </a:xfrm>
        </p:grpSpPr>
        <p:sp>
          <p:nvSpPr>
            <p:cNvPr id="5" name="Rectangle 4"/>
            <p:cNvSpPr/>
            <p:nvPr>
              <p:custDataLst>
                <p:tags r:id="rId11"/>
              </p:custDataLst>
            </p:nvPr>
          </p:nvSpPr>
          <p:spPr bwMode="auto">
            <a:xfrm>
              <a:off x="7208670" y="5257800"/>
              <a:ext cx="1371600" cy="990600"/>
            </a:xfrm>
            <a:prstGeom prst="rect">
              <a:avLst/>
            </a:prstGeom>
            <a:solidFill>
              <a:srgbClr val="F6F5BD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Rectangle 2"/>
            <p:cNvSpPr/>
            <p:nvPr>
              <p:custDataLst>
                <p:tags r:id="rId12"/>
              </p:custDataLst>
            </p:nvPr>
          </p:nvSpPr>
          <p:spPr bwMode="auto">
            <a:xfrm>
              <a:off x="7361070" y="5715000"/>
              <a:ext cx="1066800" cy="3048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Registers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" name="Group 7"/>
          <p:cNvGrpSpPr/>
          <p:nvPr>
            <p:custDataLst>
              <p:tags r:id="rId5"/>
            </p:custDataLst>
          </p:nvPr>
        </p:nvGrpSpPr>
        <p:grpSpPr>
          <a:xfrm>
            <a:off x="7620000" y="3291499"/>
            <a:ext cx="1371600" cy="1905000"/>
            <a:chOff x="7212150" y="3291499"/>
            <a:chExt cx="1371600" cy="1905000"/>
          </a:xfrm>
        </p:grpSpPr>
        <p:sp>
          <p:nvSpPr>
            <p:cNvPr id="2" name="Rectangle 1"/>
            <p:cNvSpPr/>
            <p:nvPr>
              <p:custDataLst>
                <p:tags r:id="rId6"/>
              </p:custDataLst>
            </p:nvPr>
          </p:nvSpPr>
          <p:spPr bwMode="auto">
            <a:xfrm>
              <a:off x="7212150" y="3291499"/>
              <a:ext cx="1371600" cy="1905000"/>
            </a:xfrm>
            <a:prstGeom prst="rect">
              <a:avLst/>
            </a:prstGeom>
            <a:solidFill>
              <a:srgbClr val="F1C7C7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Memory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/>
            <p:cNvSpPr/>
            <p:nvPr>
              <p:custDataLst>
                <p:tags r:id="rId7"/>
              </p:custDataLst>
            </p:nvPr>
          </p:nvSpPr>
          <p:spPr bwMode="auto">
            <a:xfrm>
              <a:off x="7348740" y="3861884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Stac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k</a:t>
              </a:r>
            </a:p>
          </p:txBody>
        </p:sp>
        <p:sp>
          <p:nvSpPr>
            <p:cNvPr id="9" name="Rectangle 8"/>
            <p:cNvSpPr/>
            <p:nvPr>
              <p:custDataLst>
                <p:tags r:id="rId8"/>
              </p:custDataLst>
            </p:nvPr>
          </p:nvSpPr>
          <p:spPr bwMode="auto">
            <a:xfrm>
              <a:off x="7348740" y="4166685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Heap</a:t>
              </a:r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>
              <p:custDataLst>
                <p:tags r:id="rId9"/>
              </p:custDataLst>
            </p:nvPr>
          </p:nvSpPr>
          <p:spPr bwMode="auto">
            <a:xfrm>
              <a:off x="7348740" y="4739470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Code</a:t>
              </a:r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>
              <p:custDataLst>
                <p:tags r:id="rId10"/>
              </p:custDataLst>
            </p:nvPr>
          </p:nvSpPr>
          <p:spPr bwMode="auto">
            <a:xfrm>
              <a:off x="7348740" y="4455389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303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What is a process?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357018" y="1386673"/>
            <a:ext cx="8405982" cy="527538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479273" y="5335675"/>
            <a:ext cx="8152261" cy="1213304"/>
          </a:xfrm>
          <a:prstGeom prst="roundRect">
            <a:avLst>
              <a:gd name="adj" fmla="val 0"/>
            </a:avLst>
          </a:prstGeom>
          <a:solidFill>
            <a:srgbClr val="C5B281">
              <a:alpha val="41176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smtClean="0">
                <a:latin typeface="Calibri" panose="020F0502020204030204" pitchFamily="34" charset="0"/>
                <a:cs typeface="Calibri" panose="020F0502020204030204" pitchFamily="34" charset="0"/>
              </a:rPr>
              <a:t>Disk</a:t>
            </a:r>
            <a:endParaRPr lang="en-US" sz="16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134092" y="5475916"/>
            <a:ext cx="7400308" cy="904164"/>
          </a:xfrm>
          <a:prstGeom prst="roundRect">
            <a:avLst>
              <a:gd name="adj" fmla="val 9695"/>
            </a:avLst>
          </a:prstGeom>
          <a:solidFill>
            <a:srgbClr val="C5B281">
              <a:alpha val="41176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/Applications/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8230" y="5821747"/>
            <a:ext cx="522514" cy="522514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 bwMode="auto">
          <a:xfrm>
            <a:off x="2783394" y="5845595"/>
            <a:ext cx="1336432" cy="428329"/>
          </a:xfrm>
          <a:prstGeom prst="roundRect">
            <a:avLst>
              <a:gd name="adj" fmla="val 9695"/>
            </a:avLst>
          </a:prstGeom>
          <a:solidFill>
            <a:srgbClr val="B8A677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 anchorCtr="0"/>
          <a:lstStyle/>
          <a:p>
            <a:pPr algn="ctr"/>
            <a:r>
              <a:rPr lang="en-US" sz="16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Chrome.exe</a:t>
            </a:r>
            <a:endParaRPr lang="en-US" sz="16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322465" y="5855934"/>
            <a:ext cx="1053403" cy="428329"/>
          </a:xfrm>
          <a:prstGeom prst="roundRect">
            <a:avLst>
              <a:gd name="adj" fmla="val 9695"/>
            </a:avLst>
          </a:prstGeom>
          <a:solidFill>
            <a:srgbClr val="B8A677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 anchorCtr="0"/>
          <a:lstStyle/>
          <a:p>
            <a:pPr algn="ctr"/>
            <a:r>
              <a:rPr lang="en-US" sz="1600" b="0" smtClean="0">
                <a:latin typeface="Calibri" panose="020F0502020204030204" pitchFamily="34" charset="0"/>
                <a:cs typeface="Calibri" panose="020F0502020204030204" pitchFamily="34" charset="0"/>
              </a:rPr>
              <a:t>Slack.exe</a:t>
            </a:r>
            <a:endParaRPr lang="en-US" sz="16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529946" y="5855934"/>
            <a:ext cx="1674722" cy="428329"/>
          </a:xfrm>
          <a:prstGeom prst="roundRect">
            <a:avLst>
              <a:gd name="adj" fmla="val 9695"/>
            </a:avLst>
          </a:prstGeom>
          <a:solidFill>
            <a:srgbClr val="B8A677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 anchorCtr="0"/>
          <a:lstStyle/>
          <a:p>
            <a:pPr algn="ctr"/>
            <a:r>
              <a:rPr lang="en-US" sz="1600" b="0" smtClean="0">
                <a:latin typeface="Calibri" panose="020F0502020204030204" pitchFamily="34" charset="0"/>
                <a:cs typeface="Calibri" panose="020F0502020204030204" pitchFamily="34" charset="0"/>
              </a:rPr>
              <a:t>PowerPoint.exe</a:t>
            </a:r>
            <a:endParaRPr lang="en-US" sz="16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228127" y="3795096"/>
            <a:ext cx="1783397" cy="1207325"/>
          </a:xfrm>
          <a:prstGeom prst="roundRect">
            <a:avLst>
              <a:gd name="adj" fmla="val 0"/>
            </a:avLst>
          </a:prstGeom>
          <a:solidFill>
            <a:srgbClr val="FFFF9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b" anchorCtr="0"/>
          <a:lstStyle/>
          <a:p>
            <a:pPr algn="ctr"/>
            <a:r>
              <a:rPr lang="en-US" sz="1600" b="0" smtClean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  <a:endParaRPr lang="en-US" sz="16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695266" y="1951651"/>
            <a:ext cx="1449751" cy="1961146"/>
          </a:xfrm>
          <a:prstGeom prst="roundRect">
            <a:avLst>
              <a:gd name="adj" fmla="val 3415"/>
            </a:avLst>
          </a:prstGeom>
          <a:solidFill>
            <a:srgbClr val="DDF3E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Process 2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665" y="2871404"/>
            <a:ext cx="936729" cy="936729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 bwMode="auto">
          <a:xfrm>
            <a:off x="5660155" y="1483690"/>
            <a:ext cx="1413853" cy="1961146"/>
          </a:xfrm>
          <a:prstGeom prst="roundRect">
            <a:avLst>
              <a:gd name="adj" fmla="val 3415"/>
            </a:avLst>
          </a:prstGeom>
          <a:solidFill>
            <a:srgbClr val="DDF3E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Process 3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6054" y="2305150"/>
            <a:ext cx="1103801" cy="1103801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 bwMode="auto">
          <a:xfrm>
            <a:off x="7204668" y="2468713"/>
            <a:ext cx="1427672" cy="1961146"/>
          </a:xfrm>
          <a:prstGeom prst="roundRect">
            <a:avLst>
              <a:gd name="adj" fmla="val 3415"/>
            </a:avLst>
          </a:prstGeom>
          <a:solidFill>
            <a:srgbClr val="DDF3E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Process 4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4489" y="3458017"/>
            <a:ext cx="858453" cy="85845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396513" y="2572115"/>
            <a:ext cx="1479581" cy="1961146"/>
            <a:chOff x="3396513" y="2572115"/>
            <a:chExt cx="1479581" cy="1961146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3396513" y="2572115"/>
              <a:ext cx="1479581" cy="1961146"/>
            </a:xfrm>
            <a:prstGeom prst="roundRect">
              <a:avLst>
                <a:gd name="adj" fmla="val 3415"/>
              </a:avLst>
            </a:prstGeom>
            <a:solidFill>
              <a:srgbClr val="DDF3E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0"/>
            <a:lstStyle/>
            <a:p>
              <a:r>
                <a:rPr lang="en-US" sz="1600" b="0" i="1" smtClean="0">
                  <a:latin typeface="Calibri" panose="020F0502020204030204" pitchFamily="34" charset="0"/>
                  <a:cs typeface="Calibri" panose="020F0502020204030204" pitchFamily="34" charset="0"/>
                </a:rPr>
                <a:t>Process 1</a:t>
              </a:r>
              <a:endParaRPr lang="en-US" sz="1600" b="0" i="1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7670" y="3408951"/>
              <a:ext cx="936729" cy="936729"/>
            </a:xfrm>
            <a:prstGeom prst="rect">
              <a:avLst/>
            </a:prstGeom>
          </p:spPr>
        </p:pic>
        <p:grpSp>
          <p:nvGrpSpPr>
            <p:cNvPr id="26" name="Group 25"/>
            <p:cNvGrpSpPr/>
            <p:nvPr>
              <p:custDataLst>
                <p:tags r:id="rId30"/>
              </p:custDataLst>
            </p:nvPr>
          </p:nvGrpSpPr>
          <p:grpSpPr>
            <a:xfrm>
              <a:off x="4074146" y="2960700"/>
              <a:ext cx="687249" cy="869391"/>
              <a:chOff x="7212150" y="3291499"/>
              <a:chExt cx="1371600" cy="1905000"/>
            </a:xfrm>
          </p:grpSpPr>
          <p:sp>
            <p:nvSpPr>
              <p:cNvPr id="27" name="Rectangle 26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7212150" y="3291499"/>
                <a:ext cx="1371600" cy="1905000"/>
              </a:xfrm>
              <a:prstGeom prst="rect">
                <a:avLst/>
              </a:prstGeom>
              <a:solidFill>
                <a:srgbClr val="F1C7C7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lIns="0" tIns="45720" rIns="0" bIns="0" rtlCol="0" anchor="t" anchorCtr="1"/>
              <a:lstStyle/>
              <a:p>
                <a:pPr algn="ctr"/>
                <a:r>
                  <a:rPr lang="en-US" sz="1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“Memory”</a:t>
                </a:r>
                <a:endParaRPr lang="en-US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Rectangle 27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7348740" y="3861884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Stac</a:t>
                </a:r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k</a:t>
                </a:r>
              </a:p>
            </p:txBody>
          </p:sp>
          <p:sp>
            <p:nvSpPr>
              <p:cNvPr id="29" name="Rectangle 28"/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7348740" y="4166685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Heap</a:t>
                </a:r>
                <a:endParaRPr lang="en-US" sz="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Rectangle 29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7348740" y="4739470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Code</a:t>
                </a:r>
                <a:endParaRPr lang="en-US" sz="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 30"/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7348740" y="4455389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Data</a:t>
                </a:r>
                <a:endParaRPr lang="en-US" sz="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" name="Group 31"/>
            <p:cNvGrpSpPr/>
            <p:nvPr>
              <p:custDataLst>
                <p:tags r:id="rId31"/>
              </p:custDataLst>
            </p:nvPr>
          </p:nvGrpSpPr>
          <p:grpSpPr>
            <a:xfrm>
              <a:off x="4074146" y="3898073"/>
              <a:ext cx="687249" cy="452599"/>
              <a:chOff x="7208670" y="5257800"/>
              <a:chExt cx="1371600" cy="990600"/>
            </a:xfrm>
          </p:grpSpPr>
          <p:sp>
            <p:nvSpPr>
              <p:cNvPr id="33" name="Rectangle 32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7208670" y="5257800"/>
                <a:ext cx="1371600" cy="990600"/>
              </a:xfrm>
              <a:prstGeom prst="rect">
                <a:avLst/>
              </a:prstGeom>
              <a:solidFill>
                <a:srgbClr val="F6F5B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t" anchorCtr="1"/>
              <a:lstStyle/>
              <a:p>
                <a:pPr algn="ctr"/>
                <a:r>
                  <a:rPr lang="en-US" sz="1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“CPU”</a:t>
                </a:r>
                <a:endParaRPr lang="en-US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Rectangle 33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7361070" y="5715000"/>
                <a:ext cx="1066800" cy="304800"/>
              </a:xfrm>
              <a:prstGeom prst="rect">
                <a:avLst/>
              </a:prstGeom>
              <a:solidFill>
                <a:srgbClr val="FFFF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Registers</a:t>
                </a:r>
                <a:endParaRPr lang="en-US" sz="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35" name="Group 34"/>
          <p:cNvGrpSpPr/>
          <p:nvPr>
            <p:custDataLst>
              <p:tags r:id="rId3"/>
            </p:custDataLst>
          </p:nvPr>
        </p:nvGrpSpPr>
        <p:grpSpPr>
          <a:xfrm>
            <a:off x="1340225" y="2416612"/>
            <a:ext cx="687249" cy="869391"/>
            <a:chOff x="7212150" y="3291499"/>
            <a:chExt cx="1371600" cy="1905000"/>
          </a:xfrm>
        </p:grpSpPr>
        <p:sp>
          <p:nvSpPr>
            <p:cNvPr id="36" name="Rectangle 35"/>
            <p:cNvSpPr/>
            <p:nvPr>
              <p:custDataLst>
                <p:tags r:id="rId25"/>
              </p:custDataLst>
            </p:nvPr>
          </p:nvSpPr>
          <p:spPr bwMode="auto">
            <a:xfrm>
              <a:off x="7212150" y="3291499"/>
              <a:ext cx="1371600" cy="1905000"/>
            </a:xfrm>
            <a:prstGeom prst="rect">
              <a:avLst/>
            </a:prstGeom>
            <a:solidFill>
              <a:srgbClr val="F1C7C7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45720" rIns="0" bIns="0" rtlCol="0" anchor="t" anchorCtr="1"/>
            <a:lstStyle/>
            <a:p>
              <a:pPr algn="ctr"/>
              <a:r>
                <a:rPr lang="en-US" sz="1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“Memory”</a:t>
              </a:r>
              <a:endParaRPr 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36"/>
            <p:cNvSpPr/>
            <p:nvPr>
              <p:custDataLst>
                <p:tags r:id="rId26"/>
              </p:custDataLst>
            </p:nvPr>
          </p:nvSpPr>
          <p:spPr bwMode="auto">
            <a:xfrm>
              <a:off x="7348740" y="3861884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Stac</a:t>
              </a:r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k</a:t>
              </a:r>
            </a:p>
          </p:txBody>
        </p:sp>
        <p:sp>
          <p:nvSpPr>
            <p:cNvPr id="38" name="Rectangle 37"/>
            <p:cNvSpPr/>
            <p:nvPr>
              <p:custDataLst>
                <p:tags r:id="rId27"/>
              </p:custDataLst>
            </p:nvPr>
          </p:nvSpPr>
          <p:spPr bwMode="auto">
            <a:xfrm>
              <a:off x="7348740" y="4166685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Heap</a:t>
              </a:r>
              <a:endParaRPr lang="en-US" sz="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8"/>
            <p:cNvSpPr/>
            <p:nvPr>
              <p:custDataLst>
                <p:tags r:id="rId28"/>
              </p:custDataLst>
            </p:nvPr>
          </p:nvSpPr>
          <p:spPr bwMode="auto">
            <a:xfrm>
              <a:off x="7348740" y="4739470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Code</a:t>
              </a:r>
              <a:endParaRPr lang="en-US" sz="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39"/>
            <p:cNvSpPr/>
            <p:nvPr>
              <p:custDataLst>
                <p:tags r:id="rId29"/>
              </p:custDataLst>
            </p:nvPr>
          </p:nvSpPr>
          <p:spPr bwMode="auto">
            <a:xfrm>
              <a:off x="7348740" y="4455389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  <a:endParaRPr lang="en-US" sz="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1" name="Group 40"/>
          <p:cNvGrpSpPr/>
          <p:nvPr>
            <p:custDataLst>
              <p:tags r:id="rId4"/>
            </p:custDataLst>
          </p:nvPr>
        </p:nvGrpSpPr>
        <p:grpSpPr>
          <a:xfrm>
            <a:off x="1340225" y="3353985"/>
            <a:ext cx="687249" cy="452599"/>
            <a:chOff x="7208670" y="5257800"/>
            <a:chExt cx="1371600" cy="990600"/>
          </a:xfrm>
        </p:grpSpPr>
        <p:sp>
          <p:nvSpPr>
            <p:cNvPr id="42" name="Rectangle 41"/>
            <p:cNvSpPr/>
            <p:nvPr>
              <p:custDataLst>
                <p:tags r:id="rId23"/>
              </p:custDataLst>
            </p:nvPr>
          </p:nvSpPr>
          <p:spPr bwMode="auto">
            <a:xfrm>
              <a:off x="7208670" y="5257800"/>
              <a:ext cx="1371600" cy="9906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sz="1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“CPU”</a:t>
              </a:r>
              <a:endParaRPr 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42"/>
            <p:cNvSpPr/>
            <p:nvPr>
              <p:custDataLst>
                <p:tags r:id="rId24"/>
              </p:custDataLst>
            </p:nvPr>
          </p:nvSpPr>
          <p:spPr bwMode="auto">
            <a:xfrm>
              <a:off x="7361070" y="5715000"/>
              <a:ext cx="1066800" cy="304800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Registers</a:t>
              </a:r>
              <a:endParaRPr lang="en-US" sz="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4" name="Group 43"/>
          <p:cNvGrpSpPr/>
          <p:nvPr>
            <p:custDataLst>
              <p:tags r:id="rId5"/>
            </p:custDataLst>
          </p:nvPr>
        </p:nvGrpSpPr>
        <p:grpSpPr>
          <a:xfrm>
            <a:off x="6267290" y="1936998"/>
            <a:ext cx="687249" cy="869391"/>
            <a:chOff x="7212150" y="3291499"/>
            <a:chExt cx="1371600" cy="1905000"/>
          </a:xfrm>
        </p:grpSpPr>
        <p:sp>
          <p:nvSpPr>
            <p:cNvPr id="45" name="Rectangle 44"/>
            <p:cNvSpPr/>
            <p:nvPr>
              <p:custDataLst>
                <p:tags r:id="rId18"/>
              </p:custDataLst>
            </p:nvPr>
          </p:nvSpPr>
          <p:spPr bwMode="auto">
            <a:xfrm>
              <a:off x="7212150" y="3291499"/>
              <a:ext cx="1371600" cy="1905000"/>
            </a:xfrm>
            <a:prstGeom prst="rect">
              <a:avLst/>
            </a:prstGeom>
            <a:solidFill>
              <a:srgbClr val="F1C7C7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45720" rIns="0" bIns="0" rtlCol="0" anchor="t" anchorCtr="1"/>
            <a:lstStyle/>
            <a:p>
              <a:pPr algn="ctr"/>
              <a:r>
                <a:rPr lang="en-US" sz="1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“Memory”</a:t>
              </a:r>
              <a:endParaRPr 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/>
            <p:cNvSpPr/>
            <p:nvPr>
              <p:custDataLst>
                <p:tags r:id="rId19"/>
              </p:custDataLst>
            </p:nvPr>
          </p:nvSpPr>
          <p:spPr bwMode="auto">
            <a:xfrm>
              <a:off x="7348740" y="3861884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Stac</a:t>
              </a:r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k</a:t>
              </a:r>
            </a:p>
          </p:txBody>
        </p:sp>
        <p:sp>
          <p:nvSpPr>
            <p:cNvPr id="47" name="Rectangle 46"/>
            <p:cNvSpPr/>
            <p:nvPr>
              <p:custDataLst>
                <p:tags r:id="rId20"/>
              </p:custDataLst>
            </p:nvPr>
          </p:nvSpPr>
          <p:spPr bwMode="auto">
            <a:xfrm>
              <a:off x="7348740" y="4166685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Heap</a:t>
              </a:r>
              <a:endParaRPr lang="en-US" sz="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47"/>
            <p:cNvSpPr/>
            <p:nvPr>
              <p:custDataLst>
                <p:tags r:id="rId21"/>
              </p:custDataLst>
            </p:nvPr>
          </p:nvSpPr>
          <p:spPr bwMode="auto">
            <a:xfrm>
              <a:off x="7348740" y="4739470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Code</a:t>
              </a:r>
              <a:endParaRPr lang="en-US" sz="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ectangle 48"/>
            <p:cNvSpPr/>
            <p:nvPr>
              <p:custDataLst>
                <p:tags r:id="rId22"/>
              </p:custDataLst>
            </p:nvPr>
          </p:nvSpPr>
          <p:spPr bwMode="auto">
            <a:xfrm>
              <a:off x="7348740" y="4455389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  <a:endParaRPr lang="en-US" sz="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0" name="Group 49"/>
          <p:cNvGrpSpPr/>
          <p:nvPr>
            <p:custDataLst>
              <p:tags r:id="rId6"/>
            </p:custDataLst>
          </p:nvPr>
        </p:nvGrpSpPr>
        <p:grpSpPr>
          <a:xfrm>
            <a:off x="6267290" y="2874371"/>
            <a:ext cx="687249" cy="452599"/>
            <a:chOff x="7208670" y="5257800"/>
            <a:chExt cx="1371600" cy="990600"/>
          </a:xfrm>
        </p:grpSpPr>
        <p:sp>
          <p:nvSpPr>
            <p:cNvPr id="51" name="Rectangle 50"/>
            <p:cNvSpPr/>
            <p:nvPr>
              <p:custDataLst>
                <p:tags r:id="rId16"/>
              </p:custDataLst>
            </p:nvPr>
          </p:nvSpPr>
          <p:spPr bwMode="auto">
            <a:xfrm>
              <a:off x="7208670" y="5257800"/>
              <a:ext cx="1371600" cy="9906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sz="1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“CPU”</a:t>
              </a:r>
              <a:endParaRPr 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51"/>
            <p:cNvSpPr/>
            <p:nvPr>
              <p:custDataLst>
                <p:tags r:id="rId17"/>
              </p:custDataLst>
            </p:nvPr>
          </p:nvSpPr>
          <p:spPr bwMode="auto">
            <a:xfrm>
              <a:off x="7361070" y="5715000"/>
              <a:ext cx="1066800" cy="304800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Registers</a:t>
              </a:r>
              <a:endParaRPr lang="en-US" sz="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2" name="Group 61"/>
          <p:cNvGrpSpPr/>
          <p:nvPr>
            <p:custDataLst>
              <p:tags r:id="rId7"/>
            </p:custDataLst>
          </p:nvPr>
        </p:nvGrpSpPr>
        <p:grpSpPr>
          <a:xfrm>
            <a:off x="7856547" y="2909932"/>
            <a:ext cx="687249" cy="869391"/>
            <a:chOff x="7212150" y="3291499"/>
            <a:chExt cx="1371600" cy="1905000"/>
          </a:xfrm>
        </p:grpSpPr>
        <p:sp>
          <p:nvSpPr>
            <p:cNvPr id="63" name="Rectangle 62"/>
            <p:cNvSpPr/>
            <p:nvPr>
              <p:custDataLst>
                <p:tags r:id="rId11"/>
              </p:custDataLst>
            </p:nvPr>
          </p:nvSpPr>
          <p:spPr bwMode="auto">
            <a:xfrm>
              <a:off x="7212150" y="3291499"/>
              <a:ext cx="1371600" cy="1905000"/>
            </a:xfrm>
            <a:prstGeom prst="rect">
              <a:avLst/>
            </a:prstGeom>
            <a:solidFill>
              <a:srgbClr val="F1C7C7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45720" rIns="0" bIns="0" rtlCol="0" anchor="t" anchorCtr="1"/>
            <a:lstStyle/>
            <a:p>
              <a:pPr algn="ctr"/>
              <a:r>
                <a:rPr lang="en-US" sz="1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“Memory”</a:t>
              </a:r>
              <a:endParaRPr 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Rectangle 63"/>
            <p:cNvSpPr/>
            <p:nvPr>
              <p:custDataLst>
                <p:tags r:id="rId12"/>
              </p:custDataLst>
            </p:nvPr>
          </p:nvSpPr>
          <p:spPr bwMode="auto">
            <a:xfrm>
              <a:off x="7348740" y="3861884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Stac</a:t>
              </a:r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k</a:t>
              </a:r>
            </a:p>
          </p:txBody>
        </p:sp>
        <p:sp>
          <p:nvSpPr>
            <p:cNvPr id="65" name="Rectangle 64"/>
            <p:cNvSpPr/>
            <p:nvPr>
              <p:custDataLst>
                <p:tags r:id="rId13"/>
              </p:custDataLst>
            </p:nvPr>
          </p:nvSpPr>
          <p:spPr bwMode="auto">
            <a:xfrm>
              <a:off x="7348740" y="4166685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Heap</a:t>
              </a:r>
              <a:endParaRPr lang="en-US" sz="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65"/>
            <p:cNvSpPr/>
            <p:nvPr>
              <p:custDataLst>
                <p:tags r:id="rId14"/>
              </p:custDataLst>
            </p:nvPr>
          </p:nvSpPr>
          <p:spPr bwMode="auto">
            <a:xfrm>
              <a:off x="7348740" y="4739470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Code</a:t>
              </a:r>
              <a:endParaRPr lang="en-US" sz="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Rectangle 66"/>
            <p:cNvSpPr/>
            <p:nvPr>
              <p:custDataLst>
                <p:tags r:id="rId15"/>
              </p:custDataLst>
            </p:nvPr>
          </p:nvSpPr>
          <p:spPr bwMode="auto">
            <a:xfrm>
              <a:off x="7348740" y="4455389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  <a:endParaRPr lang="en-US" sz="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8" name="Group 67"/>
          <p:cNvGrpSpPr/>
          <p:nvPr>
            <p:custDataLst>
              <p:tags r:id="rId8"/>
            </p:custDataLst>
          </p:nvPr>
        </p:nvGrpSpPr>
        <p:grpSpPr>
          <a:xfrm>
            <a:off x="7856547" y="3847305"/>
            <a:ext cx="687249" cy="452599"/>
            <a:chOff x="7208670" y="5257800"/>
            <a:chExt cx="1371600" cy="990600"/>
          </a:xfrm>
        </p:grpSpPr>
        <p:sp>
          <p:nvSpPr>
            <p:cNvPr id="69" name="Rectangle 68"/>
            <p:cNvSpPr/>
            <p:nvPr>
              <p:custDataLst>
                <p:tags r:id="rId9"/>
              </p:custDataLst>
            </p:nvPr>
          </p:nvSpPr>
          <p:spPr bwMode="auto">
            <a:xfrm>
              <a:off x="7208670" y="5257800"/>
              <a:ext cx="1371600" cy="9906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sz="1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“CPU”</a:t>
              </a:r>
              <a:endParaRPr 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Rectangle 69"/>
            <p:cNvSpPr/>
            <p:nvPr>
              <p:custDataLst>
                <p:tags r:id="rId10"/>
              </p:custDataLst>
            </p:nvPr>
          </p:nvSpPr>
          <p:spPr bwMode="auto">
            <a:xfrm>
              <a:off x="7361070" y="5715000"/>
              <a:ext cx="1066800" cy="304800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Registers</a:t>
              </a:r>
              <a:endParaRPr lang="en-US" sz="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6400800" y="640080"/>
            <a:ext cx="1979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ea typeface="Lato Semibold" charset="0"/>
                <a:cs typeface="Calibri" panose="020F0502020204030204" pitchFamily="34" charset="0"/>
              </a:rPr>
              <a:t>It’s an </a:t>
            </a:r>
            <a:r>
              <a:rPr lang="en-US" sz="2400" i="1" dirty="0" smtClean="0">
                <a:solidFill>
                  <a:srgbClr val="FF0000"/>
                </a:solidFill>
                <a:latin typeface="Calibri" panose="020F0502020204030204" pitchFamily="34" charset="0"/>
                <a:ea typeface="Lato Semibold" charset="0"/>
                <a:cs typeface="Calibri" panose="020F0502020204030204" pitchFamily="34" charset="0"/>
              </a:rPr>
              <a:t>illusion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Lato Semibold" charset="0"/>
                <a:cs typeface="Calibri" panose="020F0502020204030204" pitchFamily="34" charset="0"/>
              </a:rPr>
              <a:t>!</a:t>
            </a:r>
            <a:endParaRPr lang="en-US" sz="2400" dirty="0" smtClean="0">
              <a:solidFill>
                <a:srgbClr val="FF0000"/>
              </a:solidFill>
              <a:latin typeface="Calibri" panose="020F0502020204030204" pitchFamily="34" charset="0"/>
              <a:ea typeface="Lato Semibold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19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What is a process?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357018" y="1386673"/>
            <a:ext cx="8405982" cy="527538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479273" y="5335675"/>
            <a:ext cx="8152261" cy="1213304"/>
          </a:xfrm>
          <a:prstGeom prst="roundRect">
            <a:avLst>
              <a:gd name="adj" fmla="val 0"/>
            </a:avLst>
          </a:prstGeom>
          <a:solidFill>
            <a:srgbClr val="C5B281">
              <a:alpha val="41176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smtClean="0">
                <a:latin typeface="Calibri" panose="020F0502020204030204" pitchFamily="34" charset="0"/>
                <a:cs typeface="Calibri" panose="020F0502020204030204" pitchFamily="34" charset="0"/>
              </a:rPr>
              <a:t>Disk</a:t>
            </a:r>
            <a:endParaRPr lang="en-US" sz="16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134092" y="5475916"/>
            <a:ext cx="7400308" cy="904164"/>
          </a:xfrm>
          <a:prstGeom prst="roundRect">
            <a:avLst>
              <a:gd name="adj" fmla="val 9695"/>
            </a:avLst>
          </a:prstGeom>
          <a:solidFill>
            <a:srgbClr val="C5B281">
              <a:alpha val="41176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/Applications/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8230" y="5821747"/>
            <a:ext cx="522514" cy="522514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 bwMode="auto">
          <a:xfrm>
            <a:off x="2783394" y="5845595"/>
            <a:ext cx="1336432" cy="428329"/>
          </a:xfrm>
          <a:prstGeom prst="roundRect">
            <a:avLst>
              <a:gd name="adj" fmla="val 9695"/>
            </a:avLst>
          </a:prstGeom>
          <a:solidFill>
            <a:srgbClr val="B8A677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 anchorCtr="0"/>
          <a:lstStyle/>
          <a:p>
            <a:pPr algn="ctr"/>
            <a:r>
              <a:rPr lang="en-US" sz="16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Chrome.exe</a:t>
            </a:r>
            <a:endParaRPr lang="en-US" sz="16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322465" y="5855934"/>
            <a:ext cx="1053403" cy="428329"/>
          </a:xfrm>
          <a:prstGeom prst="roundRect">
            <a:avLst>
              <a:gd name="adj" fmla="val 9695"/>
            </a:avLst>
          </a:prstGeom>
          <a:solidFill>
            <a:srgbClr val="B8A677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 anchorCtr="0"/>
          <a:lstStyle/>
          <a:p>
            <a:pPr algn="ctr"/>
            <a:r>
              <a:rPr lang="en-US" sz="1600" b="0" smtClean="0">
                <a:latin typeface="Calibri" panose="020F0502020204030204" pitchFamily="34" charset="0"/>
                <a:cs typeface="Calibri" panose="020F0502020204030204" pitchFamily="34" charset="0"/>
              </a:rPr>
              <a:t>Slack.exe</a:t>
            </a:r>
            <a:endParaRPr lang="en-US" sz="16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529946" y="5855934"/>
            <a:ext cx="1674722" cy="428329"/>
          </a:xfrm>
          <a:prstGeom prst="roundRect">
            <a:avLst>
              <a:gd name="adj" fmla="val 9695"/>
            </a:avLst>
          </a:prstGeom>
          <a:solidFill>
            <a:srgbClr val="B8A677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 anchorCtr="0"/>
          <a:lstStyle/>
          <a:p>
            <a:pPr algn="ctr"/>
            <a:r>
              <a:rPr lang="en-US" sz="1600" b="0" smtClean="0">
                <a:latin typeface="Calibri" panose="020F0502020204030204" pitchFamily="34" charset="0"/>
                <a:cs typeface="Calibri" panose="020F0502020204030204" pitchFamily="34" charset="0"/>
              </a:rPr>
              <a:t>PowerPoint.exe</a:t>
            </a:r>
            <a:endParaRPr lang="en-US" sz="16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228127" y="3795096"/>
            <a:ext cx="1783397" cy="1207325"/>
          </a:xfrm>
          <a:prstGeom prst="roundRect">
            <a:avLst>
              <a:gd name="adj" fmla="val 0"/>
            </a:avLst>
          </a:prstGeom>
          <a:solidFill>
            <a:srgbClr val="FFFF9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b" anchorCtr="0"/>
          <a:lstStyle/>
          <a:p>
            <a:pPr algn="ctr"/>
            <a:r>
              <a:rPr lang="en-US" sz="1600" b="0" smtClean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  <a:endParaRPr lang="en-US" sz="16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96513" y="2572115"/>
            <a:ext cx="1479581" cy="1961146"/>
            <a:chOff x="3396513" y="2572115"/>
            <a:chExt cx="1479581" cy="1961146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3396513" y="2572115"/>
              <a:ext cx="1479581" cy="1961146"/>
            </a:xfrm>
            <a:prstGeom prst="roundRect">
              <a:avLst>
                <a:gd name="adj" fmla="val 3415"/>
              </a:avLst>
            </a:prstGeom>
            <a:solidFill>
              <a:srgbClr val="DDF3E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0"/>
            <a:lstStyle/>
            <a:p>
              <a:r>
                <a:rPr lang="en-US" sz="1600" b="0" i="1" smtClean="0">
                  <a:latin typeface="Calibri" panose="020F0502020204030204" pitchFamily="34" charset="0"/>
                  <a:cs typeface="Calibri" panose="020F0502020204030204" pitchFamily="34" charset="0"/>
                </a:rPr>
                <a:t>Process 1</a:t>
              </a:r>
              <a:endParaRPr lang="en-US" sz="1600" b="0" i="1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7670" y="3408951"/>
              <a:ext cx="936729" cy="936729"/>
            </a:xfrm>
            <a:prstGeom prst="rect">
              <a:avLst/>
            </a:prstGeom>
          </p:spPr>
        </p:pic>
        <p:grpSp>
          <p:nvGrpSpPr>
            <p:cNvPr id="26" name="Group 25"/>
            <p:cNvGrpSpPr/>
            <p:nvPr>
              <p:custDataLst>
                <p:tags r:id="rId30"/>
              </p:custDataLst>
            </p:nvPr>
          </p:nvGrpSpPr>
          <p:grpSpPr>
            <a:xfrm>
              <a:off x="4074146" y="2960700"/>
              <a:ext cx="687249" cy="869391"/>
              <a:chOff x="7212150" y="3291499"/>
              <a:chExt cx="1371600" cy="1905000"/>
            </a:xfrm>
          </p:grpSpPr>
          <p:sp>
            <p:nvSpPr>
              <p:cNvPr id="27" name="Rectangle 26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7212150" y="3291499"/>
                <a:ext cx="1371600" cy="1905000"/>
              </a:xfrm>
              <a:prstGeom prst="rect">
                <a:avLst/>
              </a:prstGeom>
              <a:solidFill>
                <a:srgbClr val="F1C7C7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lIns="0" tIns="45720" rIns="0" bIns="0" rtlCol="0" anchor="t" anchorCtr="1"/>
              <a:lstStyle/>
              <a:p>
                <a:pPr algn="ctr"/>
                <a:r>
                  <a:rPr lang="en-US" sz="1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“Memory”</a:t>
                </a:r>
                <a:endParaRPr lang="en-US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Rectangle 27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7348740" y="3861884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Stac</a:t>
                </a:r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k</a:t>
                </a:r>
              </a:p>
            </p:txBody>
          </p:sp>
          <p:sp>
            <p:nvSpPr>
              <p:cNvPr id="29" name="Rectangle 28"/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7348740" y="4166685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Heap</a:t>
                </a:r>
                <a:endParaRPr lang="en-US" sz="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Rectangle 29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7348740" y="4739470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Code</a:t>
                </a:r>
                <a:endParaRPr lang="en-US" sz="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 30"/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7348740" y="4455389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Data</a:t>
                </a:r>
                <a:endParaRPr lang="en-US" sz="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" name="Group 31"/>
            <p:cNvGrpSpPr/>
            <p:nvPr>
              <p:custDataLst>
                <p:tags r:id="rId31"/>
              </p:custDataLst>
            </p:nvPr>
          </p:nvGrpSpPr>
          <p:grpSpPr>
            <a:xfrm>
              <a:off x="4074146" y="3898073"/>
              <a:ext cx="687249" cy="452599"/>
              <a:chOff x="7208670" y="5257800"/>
              <a:chExt cx="1371600" cy="990600"/>
            </a:xfrm>
          </p:grpSpPr>
          <p:sp>
            <p:nvSpPr>
              <p:cNvPr id="33" name="Rectangle 32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7208670" y="5257800"/>
                <a:ext cx="1371600" cy="990600"/>
              </a:xfrm>
              <a:prstGeom prst="rect">
                <a:avLst/>
              </a:prstGeom>
              <a:solidFill>
                <a:srgbClr val="F6F5B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t" anchorCtr="1"/>
              <a:lstStyle/>
              <a:p>
                <a:pPr algn="ctr"/>
                <a:r>
                  <a:rPr lang="en-US" sz="1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“CPU”</a:t>
                </a:r>
                <a:endParaRPr lang="en-US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Rectangle 33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7361070" y="5715000"/>
                <a:ext cx="1066800" cy="304800"/>
              </a:xfrm>
              <a:prstGeom prst="rect">
                <a:avLst/>
              </a:prstGeom>
              <a:solidFill>
                <a:srgbClr val="FFFF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Registers</a:t>
                </a:r>
                <a:endParaRPr lang="en-US" sz="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695266" y="1951651"/>
            <a:ext cx="1449751" cy="1961146"/>
            <a:chOff x="695266" y="1951651"/>
            <a:chExt cx="1449751" cy="1961146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695266" y="1951651"/>
              <a:ext cx="1449751" cy="1961146"/>
            </a:xfrm>
            <a:prstGeom prst="roundRect">
              <a:avLst>
                <a:gd name="adj" fmla="val 3415"/>
              </a:avLst>
            </a:prstGeom>
            <a:solidFill>
              <a:srgbClr val="DDF3E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0"/>
            <a:lstStyle/>
            <a:p>
              <a:r>
                <a:rPr lang="en-US" sz="1600" b="0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Process 2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7665" y="2871404"/>
              <a:ext cx="936729" cy="936729"/>
            </a:xfrm>
            <a:prstGeom prst="rect">
              <a:avLst/>
            </a:prstGeom>
          </p:spPr>
        </p:pic>
        <p:grpSp>
          <p:nvGrpSpPr>
            <p:cNvPr id="35" name="Group 34"/>
            <p:cNvGrpSpPr/>
            <p:nvPr>
              <p:custDataLst>
                <p:tags r:id="rId21"/>
              </p:custDataLst>
            </p:nvPr>
          </p:nvGrpSpPr>
          <p:grpSpPr>
            <a:xfrm>
              <a:off x="1340225" y="2416612"/>
              <a:ext cx="687249" cy="869391"/>
              <a:chOff x="7212150" y="3291499"/>
              <a:chExt cx="1371600" cy="1905000"/>
            </a:xfrm>
          </p:grpSpPr>
          <p:sp>
            <p:nvSpPr>
              <p:cNvPr id="36" name="Rectangle 35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7212150" y="3291499"/>
                <a:ext cx="1371600" cy="1905000"/>
              </a:xfrm>
              <a:prstGeom prst="rect">
                <a:avLst/>
              </a:prstGeom>
              <a:solidFill>
                <a:srgbClr val="F1C7C7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lIns="0" tIns="45720" rIns="0" bIns="0" rtlCol="0" anchor="t" anchorCtr="1"/>
              <a:lstStyle/>
              <a:p>
                <a:pPr algn="ctr"/>
                <a:r>
                  <a:rPr lang="en-US" sz="1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“Memory”</a:t>
                </a:r>
                <a:endParaRPr lang="en-US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Rectangle 36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7348740" y="3861884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Stac</a:t>
                </a:r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k</a:t>
                </a:r>
              </a:p>
            </p:txBody>
          </p:sp>
          <p:sp>
            <p:nvSpPr>
              <p:cNvPr id="38" name="Rectangle 37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7348740" y="4166685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Heap</a:t>
                </a:r>
                <a:endParaRPr lang="en-US" sz="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Rectangle 38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7348740" y="4739470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Code</a:t>
                </a:r>
                <a:endParaRPr lang="en-US" sz="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Rectangle 39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7348740" y="4455389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Data</a:t>
                </a:r>
                <a:endParaRPr lang="en-US" sz="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1" name="Group 40"/>
            <p:cNvGrpSpPr/>
            <p:nvPr>
              <p:custDataLst>
                <p:tags r:id="rId22"/>
              </p:custDataLst>
            </p:nvPr>
          </p:nvGrpSpPr>
          <p:grpSpPr>
            <a:xfrm>
              <a:off x="1340225" y="3353985"/>
              <a:ext cx="687249" cy="452599"/>
              <a:chOff x="7208670" y="5257800"/>
              <a:chExt cx="1371600" cy="990600"/>
            </a:xfrm>
          </p:grpSpPr>
          <p:sp>
            <p:nvSpPr>
              <p:cNvPr id="42" name="Rectangle 41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7208670" y="5257800"/>
                <a:ext cx="1371600" cy="990600"/>
              </a:xfrm>
              <a:prstGeom prst="rect">
                <a:avLst/>
              </a:prstGeom>
              <a:solidFill>
                <a:srgbClr val="F6F5B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t" anchorCtr="1"/>
              <a:lstStyle/>
              <a:p>
                <a:pPr algn="ctr"/>
                <a:r>
                  <a:rPr lang="en-US" sz="1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“CPU”</a:t>
                </a:r>
                <a:endParaRPr lang="en-US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3" name="Rectangle 42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7361070" y="5715000"/>
                <a:ext cx="1066800" cy="304800"/>
              </a:xfrm>
              <a:prstGeom prst="rect">
                <a:avLst/>
              </a:prstGeom>
              <a:solidFill>
                <a:srgbClr val="FFFF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Registers</a:t>
                </a:r>
                <a:endParaRPr lang="en-US" sz="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5660155" y="1483690"/>
            <a:ext cx="1413853" cy="1961146"/>
            <a:chOff x="5660155" y="1483690"/>
            <a:chExt cx="1413853" cy="1961146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5660155" y="1483690"/>
              <a:ext cx="1413853" cy="1961146"/>
            </a:xfrm>
            <a:prstGeom prst="roundRect">
              <a:avLst>
                <a:gd name="adj" fmla="val 3415"/>
              </a:avLst>
            </a:prstGeom>
            <a:solidFill>
              <a:srgbClr val="DDF3E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0"/>
            <a:lstStyle/>
            <a:p>
              <a:r>
                <a:rPr lang="en-US" sz="1600" b="0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Process 3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96054" y="2305150"/>
              <a:ext cx="1103801" cy="1103801"/>
            </a:xfrm>
            <a:prstGeom prst="rect">
              <a:avLst/>
            </a:prstGeom>
          </p:spPr>
        </p:pic>
        <p:grpSp>
          <p:nvGrpSpPr>
            <p:cNvPr id="44" name="Group 43"/>
            <p:cNvGrpSpPr/>
            <p:nvPr>
              <p:custDataLst>
                <p:tags r:id="rId12"/>
              </p:custDataLst>
            </p:nvPr>
          </p:nvGrpSpPr>
          <p:grpSpPr>
            <a:xfrm>
              <a:off x="6267290" y="1936998"/>
              <a:ext cx="687249" cy="869391"/>
              <a:chOff x="7212150" y="3291499"/>
              <a:chExt cx="1371600" cy="1905000"/>
            </a:xfrm>
          </p:grpSpPr>
          <p:sp>
            <p:nvSpPr>
              <p:cNvPr id="45" name="Rectangle 44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7212150" y="3291499"/>
                <a:ext cx="1371600" cy="1905000"/>
              </a:xfrm>
              <a:prstGeom prst="rect">
                <a:avLst/>
              </a:prstGeom>
              <a:solidFill>
                <a:srgbClr val="F1C7C7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lIns="0" tIns="45720" rIns="0" bIns="0" rtlCol="0" anchor="t" anchorCtr="1"/>
              <a:lstStyle/>
              <a:p>
                <a:pPr algn="ctr"/>
                <a:r>
                  <a:rPr lang="en-US" sz="1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“Memory”</a:t>
                </a:r>
                <a:endParaRPr lang="en-US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Rectangle 45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7348740" y="3861884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Stac</a:t>
                </a:r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k</a:t>
                </a:r>
              </a:p>
            </p:txBody>
          </p:sp>
          <p:sp>
            <p:nvSpPr>
              <p:cNvPr id="47" name="Rectangle 46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7348740" y="4166685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Heap</a:t>
                </a:r>
                <a:endParaRPr lang="en-US" sz="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Rectangle 47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7348740" y="4739470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Code</a:t>
                </a:r>
                <a:endParaRPr lang="en-US" sz="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Rectangle 48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7348740" y="4455389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Data</a:t>
                </a:r>
                <a:endParaRPr lang="en-US" sz="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0" name="Group 49"/>
            <p:cNvGrpSpPr/>
            <p:nvPr>
              <p:custDataLst>
                <p:tags r:id="rId13"/>
              </p:custDataLst>
            </p:nvPr>
          </p:nvGrpSpPr>
          <p:grpSpPr>
            <a:xfrm>
              <a:off x="6267290" y="2874371"/>
              <a:ext cx="687249" cy="452599"/>
              <a:chOff x="7208670" y="5257800"/>
              <a:chExt cx="1371600" cy="990600"/>
            </a:xfrm>
          </p:grpSpPr>
          <p:sp>
            <p:nvSpPr>
              <p:cNvPr id="51" name="Rectangle 50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7208670" y="5257800"/>
                <a:ext cx="1371600" cy="990600"/>
              </a:xfrm>
              <a:prstGeom prst="rect">
                <a:avLst/>
              </a:prstGeom>
              <a:solidFill>
                <a:srgbClr val="F6F5B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t" anchorCtr="1"/>
              <a:lstStyle/>
              <a:p>
                <a:pPr algn="ctr"/>
                <a:r>
                  <a:rPr lang="en-US" sz="1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“CPU”</a:t>
                </a:r>
                <a:endParaRPr lang="en-US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" name="Rectangle 51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7361070" y="5715000"/>
                <a:ext cx="1066800" cy="304800"/>
              </a:xfrm>
              <a:prstGeom prst="rect">
                <a:avLst/>
              </a:prstGeom>
              <a:solidFill>
                <a:srgbClr val="FFFF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Registers</a:t>
                </a:r>
                <a:endParaRPr lang="en-US" sz="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7204668" y="2468713"/>
            <a:ext cx="1427672" cy="1961146"/>
            <a:chOff x="7204668" y="2468713"/>
            <a:chExt cx="1427672" cy="1961146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7204668" y="2468713"/>
              <a:ext cx="1427672" cy="1961146"/>
            </a:xfrm>
            <a:prstGeom prst="roundRect">
              <a:avLst>
                <a:gd name="adj" fmla="val 3415"/>
              </a:avLst>
            </a:prstGeom>
            <a:solidFill>
              <a:srgbClr val="DDF3E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0"/>
            <a:lstStyle/>
            <a:p>
              <a:r>
                <a:rPr lang="en-US" sz="1600" b="0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Process 4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84489" y="3458017"/>
              <a:ext cx="858453" cy="858453"/>
            </a:xfrm>
            <a:prstGeom prst="rect">
              <a:avLst/>
            </a:prstGeom>
          </p:spPr>
        </p:pic>
        <p:grpSp>
          <p:nvGrpSpPr>
            <p:cNvPr id="62" name="Group 61"/>
            <p:cNvGrpSpPr/>
            <p:nvPr>
              <p:custDataLst>
                <p:tags r:id="rId3"/>
              </p:custDataLst>
            </p:nvPr>
          </p:nvGrpSpPr>
          <p:grpSpPr>
            <a:xfrm>
              <a:off x="7856547" y="2909932"/>
              <a:ext cx="687249" cy="869391"/>
              <a:chOff x="7212150" y="3291499"/>
              <a:chExt cx="1371600" cy="1905000"/>
            </a:xfrm>
          </p:grpSpPr>
          <p:sp>
            <p:nvSpPr>
              <p:cNvPr id="63" name="Rectangle 62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7212150" y="3291499"/>
                <a:ext cx="1371600" cy="1905000"/>
              </a:xfrm>
              <a:prstGeom prst="rect">
                <a:avLst/>
              </a:prstGeom>
              <a:solidFill>
                <a:srgbClr val="F1C7C7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lIns="0" tIns="45720" rIns="0" bIns="0" rtlCol="0" anchor="t" anchorCtr="1"/>
              <a:lstStyle/>
              <a:p>
                <a:pPr algn="ctr"/>
                <a:r>
                  <a:rPr lang="en-US" sz="1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“Memory”</a:t>
                </a:r>
                <a:endParaRPr lang="en-US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Rectangle 63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7348740" y="3861884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Stac</a:t>
                </a:r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k</a:t>
                </a:r>
              </a:p>
            </p:txBody>
          </p:sp>
          <p:sp>
            <p:nvSpPr>
              <p:cNvPr id="65" name="Rectangle 64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7348740" y="4166685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Heap</a:t>
                </a:r>
                <a:endParaRPr lang="en-US" sz="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" name="Rectangle 65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7348740" y="4739470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Code</a:t>
                </a:r>
                <a:endParaRPr lang="en-US" sz="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Rectangle 66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7348740" y="4455389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Data</a:t>
                </a:r>
                <a:endParaRPr lang="en-US" sz="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8" name="Group 67"/>
            <p:cNvGrpSpPr/>
            <p:nvPr>
              <p:custDataLst>
                <p:tags r:id="rId4"/>
              </p:custDataLst>
            </p:nvPr>
          </p:nvGrpSpPr>
          <p:grpSpPr>
            <a:xfrm>
              <a:off x="7856547" y="3847305"/>
              <a:ext cx="687249" cy="452599"/>
              <a:chOff x="7208670" y="5257800"/>
              <a:chExt cx="1371600" cy="990600"/>
            </a:xfrm>
          </p:grpSpPr>
          <p:sp>
            <p:nvSpPr>
              <p:cNvPr id="69" name="Rectangle 68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7208670" y="5257800"/>
                <a:ext cx="1371600" cy="990600"/>
              </a:xfrm>
              <a:prstGeom prst="rect">
                <a:avLst/>
              </a:prstGeom>
              <a:solidFill>
                <a:srgbClr val="F6F5B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t" anchorCtr="1"/>
              <a:lstStyle/>
              <a:p>
                <a:pPr algn="ctr"/>
                <a:r>
                  <a:rPr lang="en-US" sz="1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“CPU”</a:t>
                </a:r>
                <a:endParaRPr lang="en-US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0" name="Rectangle 69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7361070" y="5715000"/>
                <a:ext cx="1066800" cy="304800"/>
              </a:xfrm>
              <a:prstGeom prst="rect">
                <a:avLst/>
              </a:prstGeom>
              <a:solidFill>
                <a:srgbClr val="FFFF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Registers</a:t>
                </a:r>
                <a:endParaRPr lang="en-US" sz="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72" name="Rounded Rectangle 71"/>
          <p:cNvSpPr/>
          <p:nvPr/>
        </p:nvSpPr>
        <p:spPr bwMode="auto">
          <a:xfrm>
            <a:off x="945338" y="4162992"/>
            <a:ext cx="1186217" cy="952831"/>
          </a:xfrm>
          <a:prstGeom prst="roundRect">
            <a:avLst>
              <a:gd name="adj" fmla="val 3415"/>
            </a:avLst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Operating</a:t>
            </a:r>
          </a:p>
          <a:p>
            <a:r>
              <a:rPr lang="en-US" sz="16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400800" y="640080"/>
            <a:ext cx="1979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ea typeface="Lato Semibold" charset="0"/>
                <a:cs typeface="Calibri" panose="020F0502020204030204" pitchFamily="34" charset="0"/>
              </a:rPr>
              <a:t>It’s an </a:t>
            </a:r>
            <a:r>
              <a:rPr lang="en-US" sz="2400" i="1" dirty="0" smtClean="0">
                <a:solidFill>
                  <a:srgbClr val="FF0000"/>
                </a:solidFill>
                <a:latin typeface="Calibri" panose="020F0502020204030204" pitchFamily="34" charset="0"/>
                <a:ea typeface="Lato Semibold" charset="0"/>
                <a:cs typeface="Calibri" panose="020F0502020204030204" pitchFamily="34" charset="0"/>
              </a:rPr>
              <a:t>illusion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Lato Semibold" charset="0"/>
                <a:cs typeface="Calibri" panose="020F0502020204030204" pitchFamily="34" charset="0"/>
              </a:rPr>
              <a:t>!</a:t>
            </a:r>
            <a:endParaRPr lang="en-US" sz="2400" dirty="0" smtClean="0">
              <a:solidFill>
                <a:srgbClr val="FF0000"/>
              </a:solidFill>
              <a:latin typeface="Calibri" panose="020F0502020204030204" pitchFamily="34" charset="0"/>
              <a:ea typeface="Lato Semibold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69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-0.17743 -0.1585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72" y="-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29722 0.09051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1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Multiprocessing:  The Illusion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4" y="4480560"/>
            <a:ext cx="8366760" cy="2194560"/>
          </a:xfrm>
        </p:spPr>
        <p:txBody>
          <a:bodyPr/>
          <a:lstStyle/>
          <a:p>
            <a:r>
              <a:rPr lang="en-US" dirty="0" smtClean="0"/>
              <a:t>Computer runs many processes simultaneously</a:t>
            </a:r>
          </a:p>
          <a:p>
            <a:pPr lvl="1"/>
            <a:r>
              <a:rPr lang="en-US" dirty="0" smtClean="0"/>
              <a:t>Applications for one or more users</a:t>
            </a:r>
          </a:p>
          <a:p>
            <a:pPr lvl="2"/>
            <a:r>
              <a:rPr lang="en-US" dirty="0" smtClean="0"/>
              <a:t>Web browsers, email clients, editors, …</a:t>
            </a:r>
          </a:p>
          <a:p>
            <a:pPr lvl="1"/>
            <a:r>
              <a:rPr lang="en-US" dirty="0" smtClean="0"/>
              <a:t>Background tasks</a:t>
            </a:r>
          </a:p>
          <a:p>
            <a:pPr lvl="2"/>
            <a:r>
              <a:rPr lang="en-US" dirty="0" smtClean="0"/>
              <a:t>Monitoring network &amp; I/O devices</a:t>
            </a:r>
          </a:p>
          <a:p>
            <a:pPr lvl="2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3" name="Rectangle 22"/>
          <p:cNvSpPr/>
          <p:nvPr>
            <p:custDataLst>
              <p:tags r:id="rId4"/>
            </p:custDataLst>
          </p:nvPr>
        </p:nvSpPr>
        <p:spPr bwMode="auto">
          <a:xfrm>
            <a:off x="747916" y="3352628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>
            <p:custDataLst>
              <p:tags r:id="rId5"/>
            </p:custDataLst>
          </p:nvPr>
        </p:nvSpPr>
        <p:spPr bwMode="auto">
          <a:xfrm>
            <a:off x="900316" y="3809828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>
            <p:custDataLst>
              <p:tags r:id="rId6"/>
            </p:custDataLst>
          </p:nvPr>
        </p:nvSpPr>
        <p:spPr bwMode="auto">
          <a:xfrm>
            <a:off x="751396" y="1379305"/>
            <a:ext cx="1371600" cy="19050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>
            <p:custDataLst>
              <p:tags r:id="rId7"/>
            </p:custDataLst>
          </p:nvPr>
        </p:nvSpPr>
        <p:spPr bwMode="auto">
          <a:xfrm>
            <a:off x="887986" y="19496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Stac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27" name="Rectangle 26"/>
          <p:cNvSpPr/>
          <p:nvPr>
            <p:custDataLst>
              <p:tags r:id="rId8"/>
            </p:custDataLst>
          </p:nvPr>
        </p:nvSpPr>
        <p:spPr bwMode="auto">
          <a:xfrm>
            <a:off x="887986" y="2254491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>
            <p:custDataLst>
              <p:tags r:id="rId9"/>
            </p:custDataLst>
          </p:nvPr>
        </p:nvSpPr>
        <p:spPr bwMode="auto">
          <a:xfrm>
            <a:off x="887986" y="2827276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>
            <p:custDataLst>
              <p:tags r:id="rId10"/>
            </p:custDataLst>
          </p:nvPr>
        </p:nvSpPr>
        <p:spPr bwMode="auto">
          <a:xfrm>
            <a:off x="887986" y="254319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angle 36"/>
          <p:cNvSpPr/>
          <p:nvPr>
            <p:custDataLst>
              <p:tags r:id="rId11"/>
            </p:custDataLst>
          </p:nvPr>
        </p:nvSpPr>
        <p:spPr bwMode="auto">
          <a:xfrm>
            <a:off x="2527834" y="33528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37"/>
          <p:cNvSpPr/>
          <p:nvPr>
            <p:custDataLst>
              <p:tags r:id="rId12"/>
            </p:custDataLst>
          </p:nvPr>
        </p:nvSpPr>
        <p:spPr bwMode="auto">
          <a:xfrm>
            <a:off x="2680234" y="38100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38"/>
          <p:cNvSpPr/>
          <p:nvPr>
            <p:custDataLst>
              <p:tags r:id="rId13"/>
            </p:custDataLst>
          </p:nvPr>
        </p:nvSpPr>
        <p:spPr bwMode="auto">
          <a:xfrm>
            <a:off x="2531314" y="1379477"/>
            <a:ext cx="1371600" cy="19050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39"/>
          <p:cNvSpPr/>
          <p:nvPr>
            <p:custDataLst>
              <p:tags r:id="rId14"/>
            </p:custDataLst>
          </p:nvPr>
        </p:nvSpPr>
        <p:spPr bwMode="auto">
          <a:xfrm>
            <a:off x="2667904" y="194986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Stac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41" name="Rectangle 40"/>
          <p:cNvSpPr/>
          <p:nvPr>
            <p:custDataLst>
              <p:tags r:id="rId15"/>
            </p:custDataLst>
          </p:nvPr>
        </p:nvSpPr>
        <p:spPr bwMode="auto">
          <a:xfrm>
            <a:off x="2667904" y="225466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41"/>
          <p:cNvSpPr/>
          <p:nvPr>
            <p:custDataLst>
              <p:tags r:id="rId16"/>
            </p:custDataLst>
          </p:nvPr>
        </p:nvSpPr>
        <p:spPr bwMode="auto">
          <a:xfrm>
            <a:off x="2667904" y="282744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42"/>
          <p:cNvSpPr/>
          <p:nvPr>
            <p:custDataLst>
              <p:tags r:id="rId17"/>
            </p:custDataLst>
          </p:nvPr>
        </p:nvSpPr>
        <p:spPr bwMode="auto">
          <a:xfrm>
            <a:off x="2667904" y="254336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>
            <p:custDataLst>
              <p:tags r:id="rId18"/>
            </p:custDataLst>
          </p:nvPr>
        </p:nvSpPr>
        <p:spPr>
          <a:xfrm>
            <a:off x="4267200" y="2254663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44" name="Rectangle 43"/>
          <p:cNvSpPr/>
          <p:nvPr>
            <p:custDataLst>
              <p:tags r:id="rId19"/>
            </p:custDataLst>
          </p:nvPr>
        </p:nvSpPr>
        <p:spPr bwMode="auto">
          <a:xfrm>
            <a:off x="5104737" y="33528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 44"/>
          <p:cNvSpPr/>
          <p:nvPr>
            <p:custDataLst>
              <p:tags r:id="rId20"/>
            </p:custDataLst>
          </p:nvPr>
        </p:nvSpPr>
        <p:spPr bwMode="auto">
          <a:xfrm>
            <a:off x="5257137" y="38100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45"/>
          <p:cNvSpPr/>
          <p:nvPr>
            <p:custDataLst>
              <p:tags r:id="rId21"/>
            </p:custDataLst>
          </p:nvPr>
        </p:nvSpPr>
        <p:spPr bwMode="auto">
          <a:xfrm>
            <a:off x="5108217" y="1379477"/>
            <a:ext cx="1371600" cy="19050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ectangle 46"/>
          <p:cNvSpPr/>
          <p:nvPr>
            <p:custDataLst>
              <p:tags r:id="rId22"/>
            </p:custDataLst>
          </p:nvPr>
        </p:nvSpPr>
        <p:spPr bwMode="auto">
          <a:xfrm>
            <a:off x="5244807" y="194986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Stac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48" name="Rectangle 47"/>
          <p:cNvSpPr/>
          <p:nvPr>
            <p:custDataLst>
              <p:tags r:id="rId23"/>
            </p:custDataLst>
          </p:nvPr>
        </p:nvSpPr>
        <p:spPr bwMode="auto">
          <a:xfrm>
            <a:off x="5244807" y="225466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48"/>
          <p:cNvSpPr/>
          <p:nvPr>
            <p:custDataLst>
              <p:tags r:id="rId24"/>
            </p:custDataLst>
          </p:nvPr>
        </p:nvSpPr>
        <p:spPr bwMode="auto">
          <a:xfrm>
            <a:off x="5244807" y="282744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ectangle 49"/>
          <p:cNvSpPr/>
          <p:nvPr>
            <p:custDataLst>
              <p:tags r:id="rId25"/>
            </p:custDataLst>
          </p:nvPr>
        </p:nvSpPr>
        <p:spPr bwMode="auto">
          <a:xfrm>
            <a:off x="5244807" y="254336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55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403336" cy="762000"/>
          </a:xfrm>
        </p:spPr>
        <p:txBody>
          <a:bodyPr/>
          <a:lstStyle/>
          <a:p>
            <a:r>
              <a:rPr lang="en-US" dirty="0" smtClean="0"/>
              <a:t>Multiprocessing:  The Reality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192" y="4937760"/>
            <a:ext cx="8366760" cy="1737360"/>
          </a:xfrm>
        </p:spPr>
        <p:txBody>
          <a:bodyPr>
            <a:noAutofit/>
          </a:bodyPr>
          <a:lstStyle/>
          <a:p>
            <a:r>
              <a:rPr lang="en-US" sz="2400" dirty="0" smtClean="0"/>
              <a:t>Single processor executes multiple processes </a:t>
            </a:r>
            <a:r>
              <a:rPr lang="en-US" sz="2400" i="1" dirty="0"/>
              <a:t>c</a:t>
            </a:r>
            <a:r>
              <a:rPr lang="en-US" sz="2400" i="1" dirty="0" smtClean="0"/>
              <a:t>oncurrently</a:t>
            </a:r>
            <a:endParaRPr lang="en-US" sz="2400" i="1" dirty="0"/>
          </a:p>
          <a:p>
            <a:pPr lvl="1"/>
            <a:r>
              <a:rPr lang="en-US" sz="2000" dirty="0"/>
              <a:t>Process executions </a:t>
            </a:r>
            <a:r>
              <a:rPr lang="en-US" sz="2000" dirty="0" smtClean="0"/>
              <a:t>interleaved, CPU runs </a:t>
            </a:r>
            <a:r>
              <a:rPr lang="en-US" sz="2000" i="1" dirty="0" smtClean="0"/>
              <a:t>one at a time</a:t>
            </a:r>
          </a:p>
          <a:p>
            <a:pPr lvl="1"/>
            <a:r>
              <a:rPr lang="en-US" sz="2000" dirty="0" smtClean="0"/>
              <a:t>Address </a:t>
            </a:r>
            <a:r>
              <a:rPr lang="en-US" sz="2000" dirty="0"/>
              <a:t>spaces managed by virtual memory </a:t>
            </a:r>
            <a:r>
              <a:rPr lang="en-US" sz="2000" dirty="0" smtClean="0"/>
              <a:t>system (later in course)</a:t>
            </a:r>
            <a:endParaRPr lang="en-US" sz="2000" dirty="0"/>
          </a:p>
          <a:p>
            <a:pPr lvl="1"/>
            <a:r>
              <a:rPr lang="en-US" sz="2000" i="1" dirty="0" smtClean="0"/>
              <a:t>Execution context</a:t>
            </a:r>
            <a:r>
              <a:rPr lang="en-US" sz="2000" dirty="0" smtClean="0"/>
              <a:t> (register values, stack, </a:t>
            </a:r>
            <a:r>
              <a:rPr lang="is-IS" sz="2000" dirty="0" smtClean="0"/>
              <a:t>…)</a:t>
            </a:r>
            <a:r>
              <a:rPr lang="en-US" sz="2000" dirty="0" smtClean="0"/>
              <a:t> for other processes saved in memory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3" name="Rectangle 12"/>
          <p:cNvSpPr/>
          <p:nvPr>
            <p:custDataLst>
              <p:tags r:id="rId4"/>
            </p:custDataLst>
          </p:nvPr>
        </p:nvSpPr>
        <p:spPr bwMode="auto">
          <a:xfrm>
            <a:off x="914400" y="3858768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>
            <p:custDataLst>
              <p:tags r:id="rId5"/>
            </p:custDataLst>
          </p:nvPr>
        </p:nvSpPr>
        <p:spPr bwMode="auto">
          <a:xfrm>
            <a:off x="1052716" y="4315968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>
            <p:custDataLst>
              <p:tags r:id="rId6"/>
            </p:custDataLst>
          </p:nvPr>
        </p:nvSpPr>
        <p:spPr bwMode="auto">
          <a:xfrm>
            <a:off x="751396" y="1307592"/>
            <a:ext cx="6030404" cy="241401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>
            <p:custDataLst>
              <p:tags r:id="rId7"/>
            </p:custDataLst>
          </p:nvPr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17" name="Rectangle 16"/>
          <p:cNvSpPr/>
          <p:nvPr>
            <p:custDataLst>
              <p:tags r:id="rId8"/>
            </p:custDataLst>
          </p:nvPr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>
            <p:custDataLst>
              <p:tags r:id="rId9"/>
            </p:custDataLst>
          </p:nvPr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>
            <p:custDataLst>
              <p:tags r:id="rId10"/>
            </p:custDataLst>
          </p:nvPr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>
            <p:custDataLst>
              <p:tags r:id="rId11"/>
            </p:custDataLst>
          </p:nvPr>
        </p:nvSpPr>
        <p:spPr bwMode="auto">
          <a:xfrm>
            <a:off x="838200" y="1668696"/>
            <a:ext cx="1538084" cy="325526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  <a:prstDash val="dash"/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>
            <p:custDataLst>
              <p:tags r:id="rId12"/>
            </p:custDataLst>
          </p:nvPr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>
            <p:custDataLst>
              <p:tags r:id="rId13"/>
            </p:custDataLst>
          </p:nvPr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31" name="Rectangle 30"/>
          <p:cNvSpPr/>
          <p:nvPr>
            <p:custDataLst>
              <p:tags r:id="rId14"/>
            </p:custDataLst>
          </p:nvPr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>
            <p:custDataLst>
              <p:tags r:id="rId15"/>
            </p:custDataLst>
          </p:nvPr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>
            <p:custDataLst>
              <p:tags r:id="rId16"/>
            </p:custDataLst>
          </p:nvPr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>
            <p:custDataLst>
              <p:tags r:id="rId17"/>
            </p:custDataLst>
          </p:nvPr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>
            <p:custDataLst>
              <p:tags r:id="rId18"/>
            </p:custDataLst>
          </p:nvPr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39" name="Rectangle 38"/>
          <p:cNvSpPr/>
          <p:nvPr>
            <p:custDataLst>
              <p:tags r:id="rId19"/>
            </p:custDataLst>
          </p:nvPr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39"/>
          <p:cNvSpPr/>
          <p:nvPr>
            <p:custDataLst>
              <p:tags r:id="rId20"/>
            </p:custDataLst>
          </p:nvPr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ectangle 46"/>
          <p:cNvSpPr/>
          <p:nvPr>
            <p:custDataLst>
              <p:tags r:id="rId21"/>
            </p:custDataLst>
          </p:nvPr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48"/>
          <p:cNvSpPr/>
          <p:nvPr>
            <p:custDataLst>
              <p:tags r:id="rId22"/>
            </p:custDataLst>
          </p:nvPr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49"/>
          <p:cNvSpPr txBox="1"/>
          <p:nvPr>
            <p:custDataLst>
              <p:tags r:id="rId23"/>
            </p:custDataLst>
          </p:nvPr>
        </p:nvSpPr>
        <p:spPr>
          <a:xfrm>
            <a:off x="4343400" y="2165366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9176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403336" cy="762000"/>
          </a:xfrm>
        </p:spPr>
        <p:txBody>
          <a:bodyPr/>
          <a:lstStyle/>
          <a:p>
            <a:r>
              <a:rPr lang="en-US" dirty="0" smtClean="0"/>
              <a:t>Multiprocessing</a:t>
            </a: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192" y="4937760"/>
            <a:ext cx="8366760" cy="109728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Context switch</a:t>
            </a:r>
          </a:p>
          <a:p>
            <a:pPr marL="820674" lvl="1" indent="-457200">
              <a:buSzPct val="100000"/>
              <a:buFont typeface="+mj-lt"/>
              <a:buAutoNum type="arabicParenR"/>
            </a:pPr>
            <a:r>
              <a:rPr lang="en-US" sz="2000" b="1" dirty="0"/>
              <a:t>Save current registers in </a:t>
            </a:r>
            <a:r>
              <a:rPr lang="en-US" sz="2000" b="1" dirty="0" smtClean="0"/>
              <a:t>memory</a:t>
            </a:r>
            <a:endParaRPr lang="en-US" sz="20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3" name="Rectangle 12"/>
          <p:cNvSpPr/>
          <p:nvPr>
            <p:custDataLst>
              <p:tags r:id="rId4"/>
            </p:custDataLst>
          </p:nvPr>
        </p:nvSpPr>
        <p:spPr bwMode="auto">
          <a:xfrm>
            <a:off x="914400" y="3858768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>
            <p:custDataLst>
              <p:tags r:id="rId5"/>
            </p:custDataLst>
          </p:nvPr>
        </p:nvSpPr>
        <p:spPr bwMode="auto">
          <a:xfrm>
            <a:off x="1052716" y="4315968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>
            <p:custDataLst>
              <p:tags r:id="rId6"/>
            </p:custDataLst>
          </p:nvPr>
        </p:nvSpPr>
        <p:spPr bwMode="auto">
          <a:xfrm>
            <a:off x="751396" y="1307592"/>
            <a:ext cx="6030404" cy="241401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>
            <p:custDataLst>
              <p:tags r:id="rId7"/>
            </p:custDataLst>
          </p:nvPr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17" name="Rectangle 16"/>
          <p:cNvSpPr/>
          <p:nvPr>
            <p:custDataLst>
              <p:tags r:id="rId8"/>
            </p:custDataLst>
          </p:nvPr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>
            <p:custDataLst>
              <p:tags r:id="rId9"/>
            </p:custDataLst>
          </p:nvPr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>
            <p:custDataLst>
              <p:tags r:id="rId10"/>
            </p:custDataLst>
          </p:nvPr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>
            <p:custDataLst>
              <p:tags r:id="rId11"/>
            </p:custDataLst>
          </p:nvPr>
        </p:nvSpPr>
        <p:spPr bwMode="auto">
          <a:xfrm>
            <a:off x="838200" y="1668696"/>
            <a:ext cx="1536192" cy="325526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  <a:prstDash val="dash"/>
              </a:ln>
              <a:latin typeface="Lato" panose="020F0502020204030203" pitchFamily="34" charset="0"/>
            </a:endParaRPr>
          </a:p>
        </p:txBody>
      </p:sp>
      <p:sp>
        <p:nvSpPr>
          <p:cNvPr id="29" name="Rectangle 28"/>
          <p:cNvSpPr/>
          <p:nvPr>
            <p:custDataLst>
              <p:tags r:id="rId12"/>
            </p:custDataLst>
          </p:nvPr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>
            <p:custDataLst>
              <p:tags r:id="rId13"/>
            </p:custDataLst>
          </p:nvPr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31" name="Rectangle 30"/>
          <p:cNvSpPr/>
          <p:nvPr>
            <p:custDataLst>
              <p:tags r:id="rId14"/>
            </p:custDataLst>
          </p:nvPr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>
            <p:custDataLst>
              <p:tags r:id="rId15"/>
            </p:custDataLst>
          </p:nvPr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>
            <p:custDataLst>
              <p:tags r:id="rId16"/>
            </p:custDataLst>
          </p:nvPr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>
            <p:custDataLst>
              <p:tags r:id="rId17"/>
            </p:custDataLst>
          </p:nvPr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>
            <p:custDataLst>
              <p:tags r:id="rId18"/>
            </p:custDataLst>
          </p:nvPr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39" name="Rectangle 38"/>
          <p:cNvSpPr/>
          <p:nvPr>
            <p:custDataLst>
              <p:tags r:id="rId19"/>
            </p:custDataLst>
          </p:nvPr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39"/>
          <p:cNvSpPr/>
          <p:nvPr>
            <p:custDataLst>
              <p:tags r:id="rId20"/>
            </p:custDataLst>
          </p:nvPr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ectangle 46"/>
          <p:cNvSpPr/>
          <p:nvPr>
            <p:custDataLst>
              <p:tags r:id="rId21"/>
            </p:custDataLst>
          </p:nvPr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48"/>
          <p:cNvSpPr/>
          <p:nvPr>
            <p:custDataLst>
              <p:tags r:id="rId22"/>
            </p:custDataLst>
          </p:nvPr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49"/>
          <p:cNvSpPr txBox="1"/>
          <p:nvPr>
            <p:custDataLst>
              <p:tags r:id="rId23"/>
            </p:custDataLst>
          </p:nvPr>
        </p:nvSpPr>
        <p:spPr>
          <a:xfrm>
            <a:off x="4343400" y="2165366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5" name="Up Arrow 4"/>
          <p:cNvSpPr/>
          <p:nvPr>
            <p:custDataLst>
              <p:tags r:id="rId24"/>
            </p:custDataLst>
          </p:nvPr>
        </p:nvSpPr>
        <p:spPr bwMode="auto">
          <a:xfrm>
            <a:off x="1447800" y="3573699"/>
            <a:ext cx="228600" cy="283464"/>
          </a:xfrm>
          <a:prstGeom prst="upArrow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1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6"/>
                </p:custDataLst>
              </p:nvPr>
            </p:nvPicPr>
            <p:blipFill>
              <a:blip r:embed="rId32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5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data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floats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  <a:endParaRPr lang="en-US" sz="1800" b="0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stacks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  <a:endParaRPr lang="en-US" sz="1800" b="0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>
            <p:custDataLst>
              <p:tags r:id="rId23"/>
            </p:custDataLst>
          </p:nvPr>
        </p:nvSpPr>
        <p:spPr bwMode="auto">
          <a:xfrm>
            <a:off x="5522975" y="4114799"/>
            <a:ext cx="3136392" cy="140817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ectangle 54"/>
          <p:cNvSpPr/>
          <p:nvPr>
            <p:custDataLst>
              <p:tags r:id="rId24"/>
            </p:custDataLst>
          </p:nvPr>
        </p:nvSpPr>
        <p:spPr bwMode="auto">
          <a:xfrm>
            <a:off x="2194560" y="5724144"/>
            <a:ext cx="1097280" cy="93268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24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Multiprocessing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192" y="4937760"/>
            <a:ext cx="8366760" cy="1371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Context switch</a:t>
            </a:r>
          </a:p>
          <a:p>
            <a:pPr marL="820674" lvl="1" indent="-457200">
              <a:buSzPct val="100000"/>
              <a:buFont typeface="+mj-lt"/>
              <a:buAutoNum type="arabicParenR"/>
            </a:pPr>
            <a:r>
              <a:rPr lang="en-US" sz="2000" dirty="0"/>
              <a:t>Save current registers in </a:t>
            </a:r>
            <a:r>
              <a:rPr lang="en-US" sz="2000" dirty="0" smtClean="0"/>
              <a:t>memory</a:t>
            </a:r>
          </a:p>
          <a:p>
            <a:pPr marL="820674" lvl="1" indent="-457200">
              <a:buSzPct val="100000"/>
              <a:buFont typeface="+mj-lt"/>
              <a:buAutoNum type="arabicParenR"/>
            </a:pPr>
            <a:r>
              <a:rPr lang="en-US" sz="2000" b="1" dirty="0" smtClean="0"/>
              <a:t>Schedule next process for execution</a:t>
            </a:r>
            <a:endParaRPr lang="en-US" sz="20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3" name="Rectangle 12"/>
          <p:cNvSpPr/>
          <p:nvPr>
            <p:custDataLst>
              <p:tags r:id="rId4"/>
            </p:custDataLst>
          </p:nvPr>
        </p:nvSpPr>
        <p:spPr bwMode="auto">
          <a:xfrm>
            <a:off x="2590800" y="3858768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>
            <p:custDataLst>
              <p:tags r:id="rId5"/>
            </p:custDataLst>
          </p:nvPr>
        </p:nvSpPr>
        <p:spPr bwMode="auto">
          <a:xfrm>
            <a:off x="2729116" y="4315968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>
            <p:custDataLst>
              <p:tags r:id="rId6"/>
            </p:custDataLst>
          </p:nvPr>
        </p:nvSpPr>
        <p:spPr bwMode="auto">
          <a:xfrm>
            <a:off x="751396" y="1307592"/>
            <a:ext cx="6030404" cy="241401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>
            <p:custDataLst>
              <p:tags r:id="rId7"/>
            </p:custDataLst>
          </p:nvPr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17" name="Rectangle 16"/>
          <p:cNvSpPr/>
          <p:nvPr>
            <p:custDataLst>
              <p:tags r:id="rId8"/>
            </p:custDataLst>
          </p:nvPr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>
            <p:custDataLst>
              <p:tags r:id="rId9"/>
            </p:custDataLst>
          </p:nvPr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>
            <p:custDataLst>
              <p:tags r:id="rId10"/>
            </p:custDataLst>
          </p:nvPr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>
            <p:custDataLst>
              <p:tags r:id="rId11"/>
            </p:custDataLst>
          </p:nvPr>
        </p:nvSpPr>
        <p:spPr bwMode="auto">
          <a:xfrm>
            <a:off x="2514600" y="1668696"/>
            <a:ext cx="1538084" cy="325526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  <a:prstDash val="dash"/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>
            <p:custDataLst>
              <p:tags r:id="rId12"/>
            </p:custDataLst>
          </p:nvPr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>
            <p:custDataLst>
              <p:tags r:id="rId13"/>
            </p:custDataLst>
          </p:nvPr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31" name="Rectangle 30"/>
          <p:cNvSpPr/>
          <p:nvPr>
            <p:custDataLst>
              <p:tags r:id="rId14"/>
            </p:custDataLst>
          </p:nvPr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>
            <p:custDataLst>
              <p:tags r:id="rId15"/>
            </p:custDataLst>
          </p:nvPr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>
            <p:custDataLst>
              <p:tags r:id="rId16"/>
            </p:custDataLst>
          </p:nvPr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>
            <p:custDataLst>
              <p:tags r:id="rId17"/>
            </p:custDataLst>
          </p:nvPr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>
            <p:custDataLst>
              <p:tags r:id="rId18"/>
            </p:custDataLst>
          </p:nvPr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39" name="Rectangle 38"/>
          <p:cNvSpPr/>
          <p:nvPr>
            <p:custDataLst>
              <p:tags r:id="rId19"/>
            </p:custDataLst>
          </p:nvPr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39"/>
          <p:cNvSpPr/>
          <p:nvPr>
            <p:custDataLst>
              <p:tags r:id="rId20"/>
            </p:custDataLst>
          </p:nvPr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ectangle 46"/>
          <p:cNvSpPr/>
          <p:nvPr>
            <p:custDataLst>
              <p:tags r:id="rId21"/>
            </p:custDataLst>
          </p:nvPr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48"/>
          <p:cNvSpPr/>
          <p:nvPr>
            <p:custDataLst>
              <p:tags r:id="rId22"/>
            </p:custDataLst>
          </p:nvPr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49"/>
          <p:cNvSpPr txBox="1"/>
          <p:nvPr>
            <p:custDataLst>
              <p:tags r:id="rId23"/>
            </p:custDataLst>
          </p:nvPr>
        </p:nvSpPr>
        <p:spPr>
          <a:xfrm>
            <a:off x="4343400" y="2165366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3645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403336" cy="762000"/>
          </a:xfrm>
        </p:spPr>
        <p:txBody>
          <a:bodyPr/>
          <a:lstStyle/>
          <a:p>
            <a:r>
              <a:rPr lang="en-US" dirty="0" smtClean="0"/>
              <a:t>Multiprocessing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3" name="Rectangle 12"/>
          <p:cNvSpPr/>
          <p:nvPr>
            <p:custDataLst>
              <p:tags r:id="rId3"/>
            </p:custDataLst>
          </p:nvPr>
        </p:nvSpPr>
        <p:spPr bwMode="auto">
          <a:xfrm>
            <a:off x="2590800" y="3858768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>
            <p:custDataLst>
              <p:tags r:id="rId4"/>
            </p:custDataLst>
          </p:nvPr>
        </p:nvSpPr>
        <p:spPr bwMode="auto">
          <a:xfrm>
            <a:off x="2729116" y="4315968"/>
            <a:ext cx="1066800" cy="30480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>
            <p:custDataLst>
              <p:tags r:id="rId5"/>
            </p:custDataLst>
          </p:nvPr>
        </p:nvSpPr>
        <p:spPr bwMode="auto">
          <a:xfrm>
            <a:off x="751396" y="1307592"/>
            <a:ext cx="6030404" cy="241401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>
            <p:custDataLst>
              <p:tags r:id="rId6"/>
            </p:custDataLst>
          </p:nvPr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17" name="Rectangle 16"/>
          <p:cNvSpPr/>
          <p:nvPr>
            <p:custDataLst>
              <p:tags r:id="rId7"/>
            </p:custDataLst>
          </p:nvPr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>
            <p:custDataLst>
              <p:tags r:id="rId8"/>
            </p:custDataLst>
          </p:nvPr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>
            <p:custDataLst>
              <p:tags r:id="rId9"/>
            </p:custDataLst>
          </p:nvPr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>
            <p:custDataLst>
              <p:tags r:id="rId10"/>
            </p:custDataLst>
          </p:nvPr>
        </p:nvSpPr>
        <p:spPr bwMode="auto">
          <a:xfrm>
            <a:off x="2514600" y="1668696"/>
            <a:ext cx="1538084" cy="325526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  <a:prstDash val="dash"/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>
            <p:custDataLst>
              <p:tags r:id="rId11"/>
            </p:custDataLst>
          </p:nvPr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>
            <p:custDataLst>
              <p:tags r:id="rId12"/>
            </p:custDataLst>
          </p:nvPr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31" name="Rectangle 30"/>
          <p:cNvSpPr/>
          <p:nvPr>
            <p:custDataLst>
              <p:tags r:id="rId13"/>
            </p:custDataLst>
          </p:nvPr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>
            <p:custDataLst>
              <p:tags r:id="rId14"/>
            </p:custDataLst>
          </p:nvPr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>
            <p:custDataLst>
              <p:tags r:id="rId15"/>
            </p:custDataLst>
          </p:nvPr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>
            <p:custDataLst>
              <p:tags r:id="rId16"/>
            </p:custDataLst>
          </p:nvPr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>
            <p:custDataLst>
              <p:tags r:id="rId17"/>
            </p:custDataLst>
          </p:nvPr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39" name="Rectangle 38"/>
          <p:cNvSpPr/>
          <p:nvPr>
            <p:custDataLst>
              <p:tags r:id="rId18"/>
            </p:custDataLst>
          </p:nvPr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39"/>
          <p:cNvSpPr/>
          <p:nvPr>
            <p:custDataLst>
              <p:tags r:id="rId19"/>
            </p:custDataLst>
          </p:nvPr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ectangle 46"/>
          <p:cNvSpPr/>
          <p:nvPr>
            <p:custDataLst>
              <p:tags r:id="rId20"/>
            </p:custDataLst>
          </p:nvPr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48"/>
          <p:cNvSpPr/>
          <p:nvPr>
            <p:custDataLst>
              <p:tags r:id="rId21"/>
            </p:custDataLst>
          </p:nvPr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49"/>
          <p:cNvSpPr txBox="1"/>
          <p:nvPr>
            <p:custDataLst>
              <p:tags r:id="rId22"/>
            </p:custDataLst>
          </p:nvPr>
        </p:nvSpPr>
        <p:spPr>
          <a:xfrm>
            <a:off x="4343400" y="2165366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5" name="Up Arrow 4"/>
          <p:cNvSpPr/>
          <p:nvPr>
            <p:custDataLst>
              <p:tags r:id="rId23"/>
            </p:custDataLst>
          </p:nvPr>
        </p:nvSpPr>
        <p:spPr bwMode="auto">
          <a:xfrm flipV="1">
            <a:off x="3154680" y="3573699"/>
            <a:ext cx="228600" cy="283464"/>
          </a:xfrm>
          <a:prstGeom prst="upArrow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 Placeholder 3"/>
          <p:cNvSpPr txBox="1">
            <a:spLocks/>
          </p:cNvSpPr>
          <p:nvPr>
            <p:custDataLst>
              <p:tags r:id="rId24"/>
            </p:custDataLst>
          </p:nvPr>
        </p:nvSpPr>
        <p:spPr bwMode="auto">
          <a:xfrm>
            <a:off x="393192" y="4937760"/>
            <a:ext cx="836676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rgbClr val="FF0000"/>
                </a:solidFill>
              </a:rPr>
              <a:t>Context switch</a:t>
            </a:r>
          </a:p>
          <a:p>
            <a:pPr marL="820674" lvl="1" indent="-457200">
              <a:buSzPct val="100000"/>
              <a:buFont typeface="+mj-lt"/>
              <a:buAutoNum type="arabicParenR"/>
            </a:pPr>
            <a:r>
              <a:rPr lang="en-US" sz="2000" kern="0" dirty="0" smtClean="0"/>
              <a:t>Save current registers in memory</a:t>
            </a:r>
          </a:p>
          <a:p>
            <a:pPr marL="820674" lvl="1" indent="-457200">
              <a:buSzPct val="100000"/>
              <a:buFont typeface="+mj-lt"/>
              <a:buAutoNum type="arabicParenR"/>
            </a:pPr>
            <a:r>
              <a:rPr lang="en-US" sz="2000" kern="0" dirty="0" smtClean="0"/>
              <a:t>Schedule next process for execution</a:t>
            </a:r>
          </a:p>
          <a:p>
            <a:pPr marL="820674" lvl="1" indent="-457200">
              <a:buSzPct val="100000"/>
              <a:buFont typeface="+mj-lt"/>
              <a:buAutoNum type="arabicParenR"/>
            </a:pPr>
            <a:r>
              <a:rPr lang="en-US" sz="2000" b="1" kern="0" dirty="0" smtClean="0"/>
              <a:t>Load saved registers and switch address space</a:t>
            </a:r>
            <a:endParaRPr lang="en-US" sz="2000" b="1" kern="0" dirty="0"/>
          </a:p>
        </p:txBody>
      </p:sp>
    </p:spTree>
    <p:extLst>
      <p:ext uri="{BB962C8B-B14F-4D97-AF65-F5344CB8AC3E}">
        <p14:creationId xmlns:p14="http://schemas.microsoft.com/office/powerpoint/2010/main" val="117449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403336" cy="762000"/>
          </a:xfrm>
        </p:spPr>
        <p:txBody>
          <a:bodyPr/>
          <a:lstStyle/>
          <a:p>
            <a:r>
              <a:rPr lang="en-US" dirty="0" smtClean="0"/>
              <a:t>Multiprocessing:  The (Modern) Reality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114800" y="3911560"/>
            <a:ext cx="4754880" cy="2671762"/>
          </a:xfrm>
        </p:spPr>
        <p:txBody>
          <a:bodyPr/>
          <a:lstStyle/>
          <a:p>
            <a:r>
              <a:rPr lang="en-US" sz="2400" dirty="0" smtClean="0"/>
              <a:t>Multicore processors</a:t>
            </a:r>
          </a:p>
          <a:p>
            <a:pPr lvl="1"/>
            <a:r>
              <a:rPr lang="en-US" sz="2000" dirty="0" smtClean="0"/>
              <a:t>Multiple CPUs (“cores”) on single chip</a:t>
            </a:r>
          </a:p>
          <a:p>
            <a:pPr lvl="1"/>
            <a:r>
              <a:rPr lang="en-US" sz="2000" dirty="0" smtClean="0"/>
              <a:t>Share main memory (and some of the caches)</a:t>
            </a:r>
          </a:p>
          <a:p>
            <a:pPr lvl="1"/>
            <a:r>
              <a:rPr lang="en-US" sz="2000" dirty="0" smtClean="0"/>
              <a:t>Each can execute a separate process</a:t>
            </a:r>
          </a:p>
          <a:p>
            <a:pPr lvl="2"/>
            <a:r>
              <a:rPr lang="en-US" sz="1800" dirty="0" smtClean="0"/>
              <a:t>Kernel schedules processes to cores</a:t>
            </a:r>
          </a:p>
          <a:p>
            <a:pPr lvl="2"/>
            <a:r>
              <a:rPr lang="en-US" sz="1800" b="1" i="1" dirty="0" smtClean="0"/>
              <a:t>Still</a:t>
            </a:r>
            <a:r>
              <a:rPr lang="en-US" sz="1800" b="1" dirty="0" smtClean="0"/>
              <a:t> constantly swapping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7" name="Rectangle 16"/>
          <p:cNvSpPr/>
          <p:nvPr>
            <p:custDataLst>
              <p:tags r:id="rId4"/>
            </p:custDataLst>
          </p:nvPr>
        </p:nvSpPr>
        <p:spPr bwMode="auto">
          <a:xfrm>
            <a:off x="2590800" y="3867912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>
            <p:custDataLst>
              <p:tags r:id="rId5"/>
            </p:custDataLst>
          </p:nvPr>
        </p:nvSpPr>
        <p:spPr bwMode="auto">
          <a:xfrm>
            <a:off x="2729116" y="4325112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>
            <p:custDataLst>
              <p:tags r:id="rId6"/>
            </p:custDataLst>
          </p:nvPr>
        </p:nvSpPr>
        <p:spPr bwMode="auto">
          <a:xfrm>
            <a:off x="751396" y="1307592"/>
            <a:ext cx="6030404" cy="241401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>
            <p:custDataLst>
              <p:tags r:id="rId7"/>
            </p:custDataLst>
          </p:nvPr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29" name="Rectangle 28"/>
          <p:cNvSpPr/>
          <p:nvPr>
            <p:custDataLst>
              <p:tags r:id="rId8"/>
            </p:custDataLst>
          </p:nvPr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>
            <p:custDataLst>
              <p:tags r:id="rId9"/>
            </p:custDataLst>
          </p:nvPr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0"/>
          <p:cNvSpPr/>
          <p:nvPr>
            <p:custDataLst>
              <p:tags r:id="rId10"/>
            </p:custDataLst>
          </p:nvPr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>
            <p:custDataLst>
              <p:tags r:id="rId11"/>
            </p:custDataLst>
          </p:nvPr>
        </p:nvSpPr>
        <p:spPr bwMode="auto">
          <a:xfrm>
            <a:off x="2514600" y="1668696"/>
            <a:ext cx="1538084" cy="325526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  <a:prstDash val="dash"/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>
            <p:custDataLst>
              <p:tags r:id="rId12"/>
            </p:custDataLst>
          </p:nvPr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angle 36"/>
          <p:cNvSpPr/>
          <p:nvPr>
            <p:custDataLst>
              <p:tags r:id="rId13"/>
            </p:custDataLst>
          </p:nvPr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38" name="Rectangle 37"/>
          <p:cNvSpPr/>
          <p:nvPr>
            <p:custDataLst>
              <p:tags r:id="rId14"/>
            </p:custDataLst>
          </p:nvPr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38"/>
          <p:cNvSpPr/>
          <p:nvPr>
            <p:custDataLst>
              <p:tags r:id="rId15"/>
            </p:custDataLst>
          </p:nvPr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39"/>
          <p:cNvSpPr/>
          <p:nvPr>
            <p:custDataLst>
              <p:tags r:id="rId16"/>
            </p:custDataLst>
          </p:nvPr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>
            <p:custDataLst>
              <p:tags r:id="rId17"/>
            </p:custDataLst>
          </p:nvPr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41"/>
          <p:cNvSpPr/>
          <p:nvPr>
            <p:custDataLst>
              <p:tags r:id="rId18"/>
            </p:custDataLst>
          </p:nvPr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43" name="Rectangle 42"/>
          <p:cNvSpPr/>
          <p:nvPr>
            <p:custDataLst>
              <p:tags r:id="rId19"/>
            </p:custDataLst>
          </p:nvPr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ectangle 43"/>
          <p:cNvSpPr/>
          <p:nvPr>
            <p:custDataLst>
              <p:tags r:id="rId20"/>
            </p:custDataLst>
          </p:nvPr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 44"/>
          <p:cNvSpPr/>
          <p:nvPr>
            <p:custDataLst>
              <p:tags r:id="rId21"/>
            </p:custDataLst>
          </p:nvPr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45"/>
          <p:cNvSpPr/>
          <p:nvPr>
            <p:custDataLst>
              <p:tags r:id="rId22"/>
            </p:custDataLst>
          </p:nvPr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/>
          <p:cNvSpPr txBox="1"/>
          <p:nvPr>
            <p:custDataLst>
              <p:tags r:id="rId23"/>
            </p:custDataLst>
          </p:nvPr>
        </p:nvSpPr>
        <p:spPr>
          <a:xfrm>
            <a:off x="4343400" y="2165366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49" name="Rectangle 48"/>
          <p:cNvSpPr/>
          <p:nvPr>
            <p:custDataLst>
              <p:tags r:id="rId24"/>
            </p:custDataLst>
          </p:nvPr>
        </p:nvSpPr>
        <p:spPr bwMode="auto">
          <a:xfrm>
            <a:off x="914400" y="3867912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ectangle 49"/>
          <p:cNvSpPr/>
          <p:nvPr>
            <p:custDataLst>
              <p:tags r:id="rId25"/>
            </p:custDataLst>
          </p:nvPr>
        </p:nvSpPr>
        <p:spPr bwMode="auto">
          <a:xfrm>
            <a:off x="1052716" y="4325112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/>
          <p:cNvSpPr/>
          <p:nvPr>
            <p:custDataLst>
              <p:tags r:id="rId26"/>
            </p:custDataLst>
          </p:nvPr>
        </p:nvSpPr>
        <p:spPr bwMode="auto">
          <a:xfrm>
            <a:off x="838200" y="1676400"/>
            <a:ext cx="1538084" cy="325526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  <a:prstDash val="dash"/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91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Concurrent Processes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125" cy="4974336"/>
          </a:xfrm>
        </p:spPr>
        <p:txBody>
          <a:bodyPr/>
          <a:lstStyle/>
          <a:p>
            <a:r>
              <a:rPr lang="en-US" dirty="0"/>
              <a:t>Each process is a logical control </a:t>
            </a:r>
            <a:r>
              <a:rPr lang="en-US" dirty="0" smtClean="0"/>
              <a:t>flow </a:t>
            </a:r>
            <a:endParaRPr lang="en-US" dirty="0"/>
          </a:p>
          <a:p>
            <a:r>
              <a:rPr lang="en-US" dirty="0" smtClean="0"/>
              <a:t>Two </a:t>
            </a:r>
            <a:r>
              <a:rPr lang="en-US" dirty="0"/>
              <a:t>processes </a:t>
            </a:r>
            <a:r>
              <a:rPr lang="en-US" i="1" dirty="0"/>
              <a:t>run </a:t>
            </a:r>
            <a:r>
              <a:rPr lang="en-US" i="1" dirty="0">
                <a:solidFill>
                  <a:srgbClr val="FF0000"/>
                </a:solidFill>
              </a:rPr>
              <a:t>concurrently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(are concurrent) if their</a:t>
            </a:r>
            <a:r>
              <a:rPr lang="en-US" dirty="0" smtClean="0"/>
              <a:t> instruction executions (flows) overlap </a:t>
            </a:r>
            <a:r>
              <a:rPr lang="en-US" dirty="0"/>
              <a:t>in time</a:t>
            </a:r>
          </a:p>
          <a:p>
            <a:pPr lvl="1"/>
            <a:r>
              <a:rPr lang="en-US" dirty="0"/>
              <a:t>Otherwise, they are </a:t>
            </a:r>
            <a:r>
              <a:rPr lang="en-US" i="1" dirty="0" smtClean="0">
                <a:solidFill>
                  <a:srgbClr val="FF0000"/>
                </a:solidFill>
              </a:rPr>
              <a:t>sequential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u="sng" dirty="0" smtClean="0"/>
              <a:t>Example</a:t>
            </a:r>
            <a:r>
              <a:rPr lang="en-US" dirty="0" smtClean="0"/>
              <a:t>:  (</a:t>
            </a:r>
            <a:r>
              <a:rPr lang="en-US" dirty="0"/>
              <a:t>running on single core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Concurrent: </a:t>
            </a:r>
            <a:r>
              <a:rPr lang="en-US" dirty="0" smtClean="0"/>
              <a:t> A &amp; </a:t>
            </a:r>
            <a:r>
              <a:rPr lang="en-US" dirty="0"/>
              <a:t>B, A &amp; C</a:t>
            </a:r>
          </a:p>
          <a:p>
            <a:pPr lvl="1"/>
            <a:r>
              <a:rPr lang="en-US" dirty="0"/>
              <a:t>Sequential: </a:t>
            </a:r>
            <a:r>
              <a:rPr lang="en-US" dirty="0" smtClean="0"/>
              <a:t> B </a:t>
            </a:r>
            <a:r>
              <a:rPr lang="en-US" dirty="0"/>
              <a:t>&amp; 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291840" y="4389120"/>
            <a:ext cx="5511773" cy="2133600"/>
            <a:chOff x="1193827" y="3962400"/>
            <a:chExt cx="5511773" cy="2133600"/>
          </a:xfrm>
        </p:grpSpPr>
        <p:sp>
          <p:nvSpPr>
            <p:cNvPr id="485383" name="Line 7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3124200" y="43434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84" name="Text Box 8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622332" y="3962400"/>
              <a:ext cx="97366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i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 A</a:t>
              </a:r>
            </a:p>
          </p:txBody>
        </p:sp>
        <p:sp>
          <p:nvSpPr>
            <p:cNvPr id="485385" name="Text Box 9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146332" y="3962400"/>
              <a:ext cx="967252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i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 B</a:t>
              </a:r>
            </a:p>
          </p:txBody>
        </p:sp>
        <p:sp>
          <p:nvSpPr>
            <p:cNvPr id="485386" name="Text Box 10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670332" y="3962400"/>
              <a:ext cx="962443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i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 C</a:t>
              </a:r>
            </a:p>
          </p:txBody>
        </p:sp>
        <p:sp>
          <p:nvSpPr>
            <p:cNvPr id="485387" name="Line 11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4648200" y="46482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88" name="Line 12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6172200" y="49530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89" name="Line 13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3124200" y="52578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90" name="Line 1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6172200" y="55626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91" name="Line 15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2667000" y="46482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92" name="Line 16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2667000" y="49530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93" name="Line 17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2667000" y="52578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94" name="Line 18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2667000" y="55626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95" name="Line 19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2667000" y="58674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0" name="Text Box 1031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193827" y="4872335"/>
              <a:ext cx="817853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time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Down Arrow 20"/>
            <p:cNvSpPr/>
            <p:nvPr>
              <p:custDataLst>
                <p:tags r:id="rId18"/>
              </p:custDataLst>
            </p:nvPr>
          </p:nvSpPr>
          <p:spPr bwMode="auto">
            <a:xfrm>
              <a:off x="1925347" y="4237152"/>
              <a:ext cx="292608" cy="1858848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Lato" panose="020F0502020204030203" pitchFamily="34" charset="0"/>
              </a:endParaRPr>
            </a:p>
          </p:txBody>
        </p:sp>
        <p:sp>
          <p:nvSpPr>
            <p:cNvPr id="25" name="Line 11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3024540" y="5564964"/>
              <a:ext cx="1963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6" name="Line 11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4551731" y="4957911"/>
              <a:ext cx="1963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7" name="Line 11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6078923" y="5869765"/>
              <a:ext cx="1963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sp>
        <p:nvSpPr>
          <p:cNvPr id="4" name="Rounded Rectangle 3"/>
          <p:cNvSpPr/>
          <p:nvPr/>
        </p:nvSpPr>
        <p:spPr bwMode="auto">
          <a:xfrm>
            <a:off x="6400800" y="457200"/>
            <a:ext cx="2468880" cy="36576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Assume only </a:t>
            </a:r>
            <a:r>
              <a:rPr lang="en-US" sz="2000" u="sng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one</a:t>
            </a:r>
            <a:r>
              <a:rPr lang="en-US" sz="20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CPU</a:t>
            </a:r>
          </a:p>
        </p:txBody>
      </p:sp>
    </p:spTree>
    <p:extLst>
      <p:ext uri="{BB962C8B-B14F-4D97-AF65-F5344CB8AC3E}">
        <p14:creationId xmlns:p14="http://schemas.microsoft.com/office/powerpoint/2010/main" val="332946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User’s View of Concurrency</a:t>
            </a:r>
            <a:endParaRPr lang="en-US" dirty="0"/>
          </a:p>
        </p:txBody>
      </p:sp>
      <p:sp>
        <p:nvSpPr>
          <p:cNvPr id="48640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Control flows for concurrent processes are physically disjoint in </a:t>
            </a:r>
            <a:r>
              <a:rPr lang="en-US" dirty="0" smtClean="0"/>
              <a:t>time</a:t>
            </a:r>
            <a:endParaRPr lang="en-US" dirty="0"/>
          </a:p>
          <a:p>
            <a:pPr lvl="1"/>
            <a:r>
              <a:rPr lang="en-US" dirty="0" smtClean="0"/>
              <a:t>CPU only executes instructions for one process at a time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</a:t>
            </a:r>
            <a:r>
              <a:rPr lang="en-US" dirty="0" smtClean="0"/>
              <a:t>the user </a:t>
            </a:r>
            <a:r>
              <a:rPr lang="en-US" dirty="0"/>
              <a:t>can </a:t>
            </a:r>
            <a:r>
              <a:rPr lang="en-US" i="1" dirty="0"/>
              <a:t>think of</a:t>
            </a:r>
            <a:r>
              <a:rPr lang="en-US" dirty="0"/>
              <a:t> concurrent processes</a:t>
            </a:r>
            <a:r>
              <a:rPr lang="en-US" dirty="0" smtClean="0"/>
              <a:t> as executing at the same time, in </a:t>
            </a:r>
            <a:r>
              <a:rPr lang="en-US" i="1" dirty="0" smtClean="0"/>
              <a:t>parallel</a:t>
            </a:r>
            <a:endParaRPr lang="en-US" i="1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7" name="Rounded Rectangle 26"/>
          <p:cNvSpPr/>
          <p:nvPr/>
        </p:nvSpPr>
        <p:spPr bwMode="auto">
          <a:xfrm>
            <a:off x="6400800" y="457200"/>
            <a:ext cx="2468880" cy="36576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Assume only </a:t>
            </a:r>
            <a:r>
              <a:rPr lang="en-US" sz="2000" u="sng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one</a:t>
            </a:r>
            <a:r>
              <a:rPr lang="en-US" sz="20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CPU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74319" y="4206240"/>
            <a:ext cx="3814810" cy="2137956"/>
            <a:chOff x="1010945" y="3958044"/>
            <a:chExt cx="5939420" cy="2137956"/>
          </a:xfrm>
        </p:grpSpPr>
        <p:sp>
          <p:nvSpPr>
            <p:cNvPr id="30" name="Line 7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3124200" y="43434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1" name="Text Box 8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339724" y="3962400"/>
              <a:ext cx="156603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 A</a:t>
              </a:r>
            </a:p>
          </p:txBody>
        </p:sp>
        <p:sp>
          <p:nvSpPr>
            <p:cNvPr id="32" name="Text Box 9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865185" y="3962400"/>
              <a:ext cx="156603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 B</a:t>
              </a:r>
            </a:p>
          </p:txBody>
        </p:sp>
        <p:sp>
          <p:nvSpPr>
            <p:cNvPr id="33" name="Text Box 10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384335" y="3958044"/>
              <a:ext cx="156603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 C</a:t>
              </a:r>
            </a:p>
          </p:txBody>
        </p:sp>
        <p:sp>
          <p:nvSpPr>
            <p:cNvPr id="34" name="Line 11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4648200" y="46482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5" name="Line 12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6172200" y="49530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6" name="Line 13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3124200" y="52578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7" name="Line 14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6172200" y="55626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8" name="Line 15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2667000" y="46482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9" name="Line 16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2667000" y="49530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0" name="Line 17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2667000" y="52578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1" name="Line 18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2667000" y="55626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2" name="Line 19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2667000" y="58674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3" name="Text Box 1031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010945" y="4872335"/>
              <a:ext cx="711832" cy="5486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vert="vert270" wrap="squar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time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Down Arrow 43"/>
            <p:cNvSpPr/>
            <p:nvPr>
              <p:custDataLst>
                <p:tags r:id="rId36"/>
              </p:custDataLst>
            </p:nvPr>
          </p:nvSpPr>
          <p:spPr bwMode="auto">
            <a:xfrm>
              <a:off x="1752600" y="4237152"/>
              <a:ext cx="457200" cy="1858848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Lato" panose="020F0502020204030203" pitchFamily="34" charset="0"/>
              </a:endParaRPr>
            </a:p>
          </p:txBody>
        </p:sp>
        <p:sp>
          <p:nvSpPr>
            <p:cNvPr id="45" name="Line 11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3024540" y="5564964"/>
              <a:ext cx="1963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6" name="Line 11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4551731" y="4957911"/>
              <a:ext cx="1963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7" name="Line 11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6078923" y="5869765"/>
              <a:ext cx="1963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791217" y="4206240"/>
            <a:ext cx="2961353" cy="1911721"/>
            <a:chOff x="5791217" y="4389120"/>
            <a:chExt cx="2961353" cy="1911721"/>
          </a:xfrm>
        </p:grpSpPr>
        <p:grpSp>
          <p:nvGrpSpPr>
            <p:cNvPr id="48" name="Group 47"/>
            <p:cNvGrpSpPr/>
            <p:nvPr/>
          </p:nvGrpSpPr>
          <p:grpSpPr>
            <a:xfrm>
              <a:off x="5791217" y="4389120"/>
              <a:ext cx="2961353" cy="1911721"/>
              <a:chOff x="2339724" y="3958044"/>
              <a:chExt cx="4610641" cy="1911721"/>
            </a:xfrm>
          </p:grpSpPr>
          <p:sp>
            <p:nvSpPr>
              <p:cNvPr id="49" name="Line 7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124199" y="4339044"/>
                <a:ext cx="0" cy="304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0" name="Text Box 8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339724" y="3962400"/>
                <a:ext cx="1566030" cy="3385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i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Process A</a:t>
                </a:r>
              </a:p>
            </p:txBody>
          </p:sp>
          <p:sp>
            <p:nvSpPr>
              <p:cNvPr id="51" name="Text Box 9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865185" y="3962400"/>
                <a:ext cx="1566030" cy="3385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i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Process B</a:t>
                </a:r>
              </a:p>
            </p:txBody>
          </p:sp>
          <p:sp>
            <p:nvSpPr>
              <p:cNvPr id="52" name="Text Box 10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5384335" y="3958044"/>
                <a:ext cx="1566030" cy="3385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i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Process C</a:t>
                </a:r>
              </a:p>
            </p:txBody>
          </p:sp>
          <p:sp>
            <p:nvSpPr>
              <p:cNvPr id="53" name="Line 11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648200" y="4648200"/>
                <a:ext cx="0" cy="304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4" name="Line 12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6172200" y="4953000"/>
                <a:ext cx="0" cy="304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5" name="Line 13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124200" y="5257800"/>
                <a:ext cx="0" cy="304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6" name="Line 14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6172200" y="5562600"/>
                <a:ext cx="0" cy="304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7" name="Line 15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667000" y="4648200"/>
                <a:ext cx="403860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8" name="Line 16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667000" y="4953000"/>
                <a:ext cx="403860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9" name="Line 17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667000" y="5257800"/>
                <a:ext cx="403860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0" name="Line 18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2667000" y="5562600"/>
                <a:ext cx="403860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1" name="Line 19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667000" y="5867400"/>
                <a:ext cx="403860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4" name="Line 11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024540" y="5564964"/>
                <a:ext cx="19639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5" name="Line 11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551731" y="4957911"/>
                <a:ext cx="19639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6" name="Line 11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6078923" y="5869765"/>
                <a:ext cx="19639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67" name="Line 7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6291072" y="5084064"/>
              <a:ext cx="0" cy="603504"/>
            </a:xfrm>
            <a:prstGeom prst="line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8" name="Line 7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8252765" y="5696819"/>
              <a:ext cx="0" cy="301752"/>
            </a:xfrm>
            <a:prstGeom prst="line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290698" y="4828032"/>
            <a:ext cx="1375267" cy="528381"/>
            <a:chOff x="4343840" y="5029200"/>
            <a:chExt cx="1375267" cy="528381"/>
          </a:xfrm>
        </p:grpSpPr>
        <p:cxnSp>
          <p:nvCxnSpPr>
            <p:cNvPr id="5" name="Straight Arrow Connector 4"/>
            <p:cNvCxnSpPr/>
            <p:nvPr/>
          </p:nvCxnSpPr>
          <p:spPr bwMode="auto">
            <a:xfrm flipV="1">
              <a:off x="4347507" y="5557581"/>
              <a:ext cx="1371600" cy="0"/>
            </a:xfrm>
            <a:prstGeom prst="straightConnector1">
              <a:avLst/>
            </a:prstGeom>
            <a:noFill/>
            <a:ln w="1270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" name="TextBox 5"/>
            <p:cNvSpPr txBox="1"/>
            <p:nvPr/>
          </p:nvSpPr>
          <p:spPr>
            <a:xfrm>
              <a:off x="4343840" y="5029200"/>
              <a:ext cx="13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4B2A85"/>
                  </a:solidFill>
                  <a:latin typeface="Calibri" pitchFamily="34" charset="0"/>
                </a:rPr>
                <a:t>User 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996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327" y="2755583"/>
            <a:ext cx="4982516" cy="4023360"/>
          </a:xfrm>
          <a:prstGeom prst="rect">
            <a:avLst/>
          </a:prstGeom>
        </p:spPr>
      </p:pic>
      <p:sp>
        <p:nvSpPr>
          <p:cNvPr id="4874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Context Switching</a:t>
            </a:r>
            <a:endParaRPr lang="en-US" dirty="0"/>
          </a:p>
        </p:txBody>
      </p:sp>
      <p:sp>
        <p:nvSpPr>
          <p:cNvPr id="48742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 smtClean="0"/>
              <a:t>Processes are managed by a </a:t>
            </a:r>
            <a:r>
              <a:rPr lang="en-US" sz="2400" i="1" dirty="0" smtClean="0"/>
              <a:t>shared</a:t>
            </a:r>
            <a:r>
              <a:rPr lang="en-US" sz="2400" dirty="0" smtClean="0"/>
              <a:t> chunk of OS code </a:t>
            </a:r>
            <a:br>
              <a:rPr lang="en-US" sz="2400" dirty="0" smtClean="0"/>
            </a:br>
            <a:r>
              <a:rPr lang="en-US" sz="2400" dirty="0" smtClean="0"/>
              <a:t>called the </a:t>
            </a:r>
            <a:r>
              <a:rPr lang="en-US" sz="2400" dirty="0" smtClean="0">
                <a:solidFill>
                  <a:srgbClr val="FF0000"/>
                </a:solidFill>
              </a:rPr>
              <a:t>kernel</a:t>
            </a:r>
          </a:p>
          <a:p>
            <a:pPr lvl="1"/>
            <a:r>
              <a:rPr lang="en-US" sz="2000" dirty="0" smtClean="0"/>
              <a:t>The kernel is not a separate process, but rather runs as part of a user process</a:t>
            </a:r>
          </a:p>
          <a:p>
            <a:endParaRPr lang="en-US" sz="2400" dirty="0" smtClean="0"/>
          </a:p>
          <a:p>
            <a:r>
              <a:rPr lang="en-US" sz="2400" dirty="0" smtClean="0"/>
              <a:t>In x86-64 Linux:</a:t>
            </a:r>
          </a:p>
          <a:p>
            <a:pPr lvl="1"/>
            <a:r>
              <a:rPr lang="en-US" sz="2000" dirty="0" smtClean="0"/>
              <a:t>Same address in each process </a:t>
            </a:r>
            <a:br>
              <a:rPr lang="en-US" sz="2000" dirty="0" smtClean="0"/>
            </a:br>
            <a:r>
              <a:rPr lang="en-US" sz="2000" dirty="0" smtClean="0"/>
              <a:t>refers to same shared </a:t>
            </a:r>
            <a:br>
              <a:rPr lang="en-US" sz="2000" dirty="0" smtClean="0"/>
            </a:br>
            <a:r>
              <a:rPr lang="en-US" sz="2000" dirty="0" smtClean="0"/>
              <a:t>memory location</a:t>
            </a:r>
            <a:endParaRPr lang="en-US" sz="2000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3" name="Rounded Rectangle 22"/>
          <p:cNvSpPr/>
          <p:nvPr/>
        </p:nvSpPr>
        <p:spPr bwMode="auto">
          <a:xfrm>
            <a:off x="6400800" y="457200"/>
            <a:ext cx="2468880" cy="36576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Assume only </a:t>
            </a:r>
            <a:r>
              <a:rPr lang="en-US" sz="2000" u="sng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one</a:t>
            </a:r>
            <a:r>
              <a:rPr lang="en-US" sz="20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CPU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4892040" y="2907792"/>
            <a:ext cx="2103120" cy="36576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smtClean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48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>
            <p:custDataLst>
              <p:tags r:id="rId1"/>
            </p:custDataLst>
          </p:nvPr>
        </p:nvSpPr>
        <p:spPr bwMode="auto">
          <a:xfrm>
            <a:off x="2120444" y="5485260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Lato" panose="020F0502020204030203" pitchFamily="34" charset="0"/>
            </a:endParaRPr>
          </a:p>
        </p:txBody>
      </p:sp>
      <p:sp>
        <p:nvSpPr>
          <p:cNvPr id="36" name="Rectangle 35"/>
          <p:cNvSpPr/>
          <p:nvPr>
            <p:custDataLst>
              <p:tags r:id="rId2"/>
            </p:custDataLst>
          </p:nvPr>
        </p:nvSpPr>
        <p:spPr bwMode="auto">
          <a:xfrm>
            <a:off x="2120444" y="50598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Lato" panose="020F0502020204030203" pitchFamily="34" charset="0"/>
            </a:endParaRPr>
          </a:p>
        </p:txBody>
      </p:sp>
      <p:sp>
        <p:nvSpPr>
          <p:cNvPr id="37" name="Rectangle 36"/>
          <p:cNvSpPr/>
          <p:nvPr>
            <p:custDataLst>
              <p:tags r:id="rId3"/>
            </p:custDataLst>
          </p:nvPr>
        </p:nvSpPr>
        <p:spPr bwMode="auto">
          <a:xfrm>
            <a:off x="2120444" y="59107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Lato" panose="020F0502020204030203" pitchFamily="34" charset="0"/>
            </a:endParaRPr>
          </a:p>
        </p:txBody>
      </p:sp>
      <p:sp>
        <p:nvSpPr>
          <p:cNvPr id="34" name="Rectangle 33"/>
          <p:cNvSpPr/>
          <p:nvPr>
            <p:custDataLst>
              <p:tags r:id="rId4"/>
            </p:custDataLst>
          </p:nvPr>
        </p:nvSpPr>
        <p:spPr bwMode="auto">
          <a:xfrm>
            <a:off x="2120444" y="4628466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Lato" panose="020F0502020204030203" pitchFamily="34" charset="0"/>
            </a:endParaRPr>
          </a:p>
        </p:txBody>
      </p:sp>
      <p:sp>
        <p:nvSpPr>
          <p:cNvPr id="33" name="Rectangle 32"/>
          <p:cNvSpPr/>
          <p:nvPr>
            <p:custDataLst>
              <p:tags r:id="rId5"/>
            </p:custDataLst>
          </p:nvPr>
        </p:nvSpPr>
        <p:spPr bwMode="auto">
          <a:xfrm>
            <a:off x="2120444" y="4203016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Lato" panose="020F0502020204030203" pitchFamily="34" charset="0"/>
            </a:endParaRPr>
          </a:p>
        </p:txBody>
      </p:sp>
      <p:sp>
        <p:nvSpPr>
          <p:cNvPr id="487426" name="Rectangle 2"/>
          <p:cNvSpPr>
            <a:spLocks noGrp="1" noChangeArrowheads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dirty="0"/>
              <a:t>Context Switching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idx="1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sz="2400" dirty="0"/>
              <a:t>Processes are managed by a </a:t>
            </a:r>
            <a:r>
              <a:rPr lang="en-US" sz="2400" i="1" dirty="0"/>
              <a:t>shared</a:t>
            </a:r>
            <a:r>
              <a:rPr lang="en-US" sz="2400" dirty="0"/>
              <a:t> chunk of OS code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called </a:t>
            </a:r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kernel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dirty="0"/>
              <a:t>kernel is not a separate </a:t>
            </a:r>
            <a:r>
              <a:rPr lang="en-US" sz="2000" dirty="0" smtClean="0"/>
              <a:t>process, but rather </a:t>
            </a:r>
            <a:r>
              <a:rPr lang="en-US" sz="2000" dirty="0"/>
              <a:t>runs as part of</a:t>
            </a:r>
            <a:r>
              <a:rPr lang="en-US" sz="2000" dirty="0" smtClean="0"/>
              <a:t> a user </a:t>
            </a:r>
            <a:r>
              <a:rPr lang="en-US" sz="2000" dirty="0"/>
              <a:t>process</a:t>
            </a:r>
          </a:p>
          <a:p>
            <a:r>
              <a:rPr lang="en-US" sz="2400" dirty="0" smtClean="0"/>
              <a:t>Context switch passes control </a:t>
            </a:r>
            <a:r>
              <a:rPr lang="en-US" sz="2400" dirty="0"/>
              <a:t>flow </a:t>
            </a:r>
            <a:r>
              <a:rPr lang="en-US" sz="2400" dirty="0" smtClean="0"/>
              <a:t>from </a:t>
            </a:r>
            <a:r>
              <a:rPr lang="en-US" sz="2400" dirty="0"/>
              <a:t>one process to </a:t>
            </a:r>
            <a:r>
              <a:rPr lang="en-US" sz="2400" dirty="0" smtClean="0"/>
              <a:t>another and is performed using kernel code</a:t>
            </a:r>
            <a:endParaRPr lang="en-US" sz="2400" b="0" dirty="0">
              <a:solidFill>
                <a:srgbClr val="4B2A85"/>
              </a:solidFill>
            </a:endParaRPr>
          </a:p>
          <a:p>
            <a:pPr lvl="1"/>
            <a:endParaRPr lang="en-US" sz="2000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0"/>
            <p:custDataLst>
              <p:tags r:id="rId8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87428" name="Text Box 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309065" y="3749040"/>
            <a:ext cx="107125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</a:t>
            </a:r>
            <a:r>
              <a:rPr lang="en-US" sz="1800" i="1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US" sz="1800" i="1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7429" name="Text Box 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32057" y="3749040"/>
            <a:ext cx="106324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</a:t>
            </a:r>
            <a:r>
              <a:rPr lang="en-US" sz="1800" i="1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1800" i="1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7430" name="Line 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2895600" y="4206200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87435" name="Line 1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3721100" y="3840480"/>
            <a:ext cx="0" cy="2743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87436" name="Text Box 1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419725" y="4267200"/>
            <a:ext cx="99726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user code</a:t>
            </a:r>
          </a:p>
        </p:txBody>
      </p:sp>
      <p:sp>
        <p:nvSpPr>
          <p:cNvPr id="487437" name="Text Box 1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19725" y="4681538"/>
            <a:ext cx="115256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kernel code</a:t>
            </a:r>
          </a:p>
        </p:txBody>
      </p:sp>
      <p:sp>
        <p:nvSpPr>
          <p:cNvPr id="487438" name="Text Box 1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419725" y="5094288"/>
            <a:ext cx="99726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user code</a:t>
            </a:r>
          </a:p>
        </p:txBody>
      </p:sp>
      <p:sp>
        <p:nvSpPr>
          <p:cNvPr id="487439" name="Text Box 1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402263" y="5530850"/>
            <a:ext cx="115256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kernel code</a:t>
            </a:r>
          </a:p>
        </p:txBody>
      </p:sp>
      <p:sp>
        <p:nvSpPr>
          <p:cNvPr id="487440" name="Text Box 1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419725" y="5988050"/>
            <a:ext cx="99726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user code</a:t>
            </a:r>
          </a:p>
        </p:txBody>
      </p:sp>
      <p:sp>
        <p:nvSpPr>
          <p:cNvPr id="487451" name="AutoShape 27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6858000" y="4627343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Lato" panose="020F0502020204030203" pitchFamily="34" charset="0"/>
            </a:endParaRPr>
          </a:p>
        </p:txBody>
      </p:sp>
      <p:sp>
        <p:nvSpPr>
          <p:cNvPr id="487452" name="Text Box 2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934200" y="4648566"/>
            <a:ext cx="137223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context switch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7453" name="AutoShape 29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6858000" y="5496837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Lato" panose="020F0502020204030203" pitchFamily="34" charset="0"/>
            </a:endParaRPr>
          </a:p>
        </p:txBody>
      </p:sp>
      <p:sp>
        <p:nvSpPr>
          <p:cNvPr id="487454" name="Text Box 3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934200" y="5518060"/>
            <a:ext cx="137223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context switch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30225" y="4953000"/>
            <a:ext cx="6142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Down Arrow 31"/>
          <p:cNvSpPr/>
          <p:nvPr>
            <p:custDataLst>
              <p:tags r:id="rId23"/>
            </p:custDataLst>
          </p:nvPr>
        </p:nvSpPr>
        <p:spPr bwMode="auto">
          <a:xfrm>
            <a:off x="1295400" y="4021503"/>
            <a:ext cx="457200" cy="2531697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Lato" panose="020F0502020204030203" pitchFamily="34" charset="0"/>
            </a:endParaRPr>
          </a:p>
        </p:txBody>
      </p:sp>
      <p:sp>
        <p:nvSpPr>
          <p:cNvPr id="38" name="Line 6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2889250" y="59039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9" name="Line 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4489450" y="50657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cxnSp>
        <p:nvCxnSpPr>
          <p:cNvPr id="41" name="Straight Arrow Connector 40"/>
          <p:cNvCxnSpPr>
            <a:stCxn id="487430" idx="1"/>
            <a:endCxn id="39" idx="0"/>
          </p:cNvCxnSpPr>
          <p:nvPr>
            <p:custDataLst>
              <p:tags r:id="rId26"/>
            </p:custDataLst>
          </p:nvPr>
        </p:nvCxnSpPr>
        <p:spPr bwMode="auto">
          <a:xfrm rot="16200000" flipH="1">
            <a:off x="3476224" y="4046200"/>
            <a:ext cx="438952" cy="1600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3" name="Straight Arrow Connector 42"/>
          <p:cNvCxnSpPr>
            <a:stCxn id="39" idx="1"/>
            <a:endCxn id="38" idx="0"/>
          </p:cNvCxnSpPr>
          <p:nvPr>
            <p:custDataLst>
              <p:tags r:id="rId27"/>
            </p:custDataLst>
          </p:nvPr>
        </p:nvCxnSpPr>
        <p:spPr bwMode="auto">
          <a:xfrm rot="16200000" flipH="1" flipV="1">
            <a:off x="3483737" y="4898263"/>
            <a:ext cx="417576" cy="15938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0" name="Text Box 4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904084">
            <a:off x="3209952" y="4477944"/>
            <a:ext cx="108093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Exception</a:t>
            </a:r>
            <a:endParaRPr lang="en-US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6400800" y="457200"/>
            <a:ext cx="2468880" cy="36576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Assume only </a:t>
            </a:r>
            <a:r>
              <a:rPr lang="en-US" sz="2000" u="sng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one</a:t>
            </a:r>
            <a:r>
              <a:rPr lang="en-US" sz="20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CPU</a:t>
            </a:r>
          </a:p>
        </p:txBody>
      </p:sp>
    </p:spTree>
    <p:extLst>
      <p:ext uri="{BB962C8B-B14F-4D97-AF65-F5344CB8AC3E}">
        <p14:creationId xmlns:p14="http://schemas.microsoft.com/office/powerpoint/2010/main" val="185517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Processes and context switching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Creating new processes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r>
              <a:rPr lang="en-US" b="1" dirty="0" smtClean="0">
                <a:solidFill>
                  <a:srgbClr val="4B2A85"/>
                </a:solidFill>
              </a:rPr>
              <a:t> , </a:t>
            </a:r>
            <a:r>
              <a:rPr lang="en-US" b="1" dirty="0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exec*()</a:t>
            </a:r>
            <a:r>
              <a:rPr lang="en-US" b="1" dirty="0" smtClean="0">
                <a:solidFill>
                  <a:srgbClr val="4B2A85"/>
                </a:solidFill>
              </a:rPr>
              <a:t>, and </a:t>
            </a:r>
            <a:r>
              <a:rPr lang="en-US" b="1" dirty="0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wait()</a:t>
            </a:r>
          </a:p>
          <a:p>
            <a:r>
              <a:rPr lang="en-US" dirty="0" smtClean="0"/>
              <a:t>Zombies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6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 bwMode="auto">
          <a:xfrm>
            <a:off x="5212080" y="1828801"/>
            <a:ext cx="2743200" cy="3636039"/>
          </a:xfrm>
          <a:prstGeom prst="roundRect">
            <a:avLst>
              <a:gd name="adj" fmla="val 3415"/>
            </a:avLst>
          </a:prstGeom>
          <a:solidFill>
            <a:srgbClr val="DDF3E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24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Process 2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080" y="3291840"/>
            <a:ext cx="1463040" cy="146304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080" y="3291840"/>
            <a:ext cx="1463040" cy="1463040"/>
          </a:xfrm>
          <a:prstGeom prst="rect">
            <a:avLst/>
          </a:prstGeom>
        </p:spPr>
      </p:pic>
      <p:grpSp>
        <p:nvGrpSpPr>
          <p:cNvPr id="20" name="Group 19"/>
          <p:cNvGrpSpPr/>
          <p:nvPr>
            <p:custDataLst>
              <p:tags r:id="rId1"/>
            </p:custDataLst>
          </p:nvPr>
        </p:nvGrpSpPr>
        <p:grpSpPr>
          <a:xfrm>
            <a:off x="6464808" y="2549252"/>
            <a:ext cx="1274186" cy="1611884"/>
            <a:chOff x="7212150" y="3291499"/>
            <a:chExt cx="1371600" cy="1905000"/>
          </a:xfrm>
        </p:grpSpPr>
        <p:sp>
          <p:nvSpPr>
            <p:cNvPr id="24" name="Rectangle 23"/>
            <p:cNvSpPr/>
            <p:nvPr>
              <p:custDataLst>
                <p:tags r:id="rId14"/>
              </p:custDataLst>
            </p:nvPr>
          </p:nvSpPr>
          <p:spPr bwMode="auto">
            <a:xfrm>
              <a:off x="7212150" y="3291499"/>
              <a:ext cx="1371600" cy="1905000"/>
            </a:xfrm>
            <a:prstGeom prst="rect">
              <a:avLst/>
            </a:prstGeom>
            <a:solidFill>
              <a:srgbClr val="F1C7C7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45720" rIns="0" bIns="0" rtlCol="0" anchor="t" anchorCtr="1"/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“Memory”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/>
            <p:cNvSpPr/>
            <p:nvPr>
              <p:custDataLst>
                <p:tags r:id="rId15"/>
              </p:custDataLst>
            </p:nvPr>
          </p:nvSpPr>
          <p:spPr bwMode="auto">
            <a:xfrm>
              <a:off x="7348740" y="3861884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Stac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k</a:t>
              </a:r>
            </a:p>
          </p:txBody>
        </p:sp>
        <p:sp>
          <p:nvSpPr>
            <p:cNvPr id="26" name="Rectangle 25"/>
            <p:cNvSpPr/>
            <p:nvPr>
              <p:custDataLst>
                <p:tags r:id="rId16"/>
              </p:custDataLst>
            </p:nvPr>
          </p:nvSpPr>
          <p:spPr bwMode="auto">
            <a:xfrm>
              <a:off x="7348740" y="4166685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Heap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26"/>
            <p:cNvSpPr/>
            <p:nvPr>
              <p:custDataLst>
                <p:tags r:id="rId17"/>
              </p:custDataLst>
            </p:nvPr>
          </p:nvSpPr>
          <p:spPr bwMode="auto">
            <a:xfrm>
              <a:off x="7348740" y="4739470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Code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27"/>
            <p:cNvSpPr/>
            <p:nvPr>
              <p:custDataLst>
                <p:tags r:id="rId18"/>
              </p:custDataLst>
            </p:nvPr>
          </p:nvSpPr>
          <p:spPr bwMode="auto">
            <a:xfrm>
              <a:off x="7348740" y="4455389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oup 20"/>
          <p:cNvGrpSpPr/>
          <p:nvPr>
            <p:custDataLst>
              <p:tags r:id="rId2"/>
            </p:custDataLst>
          </p:nvPr>
        </p:nvGrpSpPr>
        <p:grpSpPr>
          <a:xfrm>
            <a:off x="6464808" y="4287177"/>
            <a:ext cx="1274186" cy="839136"/>
            <a:chOff x="7208670" y="5257800"/>
            <a:chExt cx="1371600" cy="990600"/>
          </a:xfrm>
        </p:grpSpPr>
        <p:sp>
          <p:nvSpPr>
            <p:cNvPr id="22" name="Rectangle 21"/>
            <p:cNvSpPr/>
            <p:nvPr>
              <p:custDataLst>
                <p:tags r:id="rId12"/>
              </p:custDataLst>
            </p:nvPr>
          </p:nvSpPr>
          <p:spPr bwMode="auto">
            <a:xfrm>
              <a:off x="7208670" y="5257800"/>
              <a:ext cx="1371600" cy="9906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“CPU”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>
              <p:custDataLst>
                <p:tags r:id="rId13"/>
              </p:custDataLst>
            </p:nvPr>
          </p:nvSpPr>
          <p:spPr bwMode="auto">
            <a:xfrm>
              <a:off x="7361070" y="5715000"/>
              <a:ext cx="1066800" cy="304800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Registers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New Processes &amp; Programs</a:t>
            </a: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68F54-7D91-4A76-BC8A-DF2228B9AEE4}" type="slidenum">
              <a:rPr lang="en-US" smtClean="0"/>
              <a:t>38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5029200" y="6035039"/>
            <a:ext cx="1828800" cy="548640"/>
          </a:xfrm>
          <a:prstGeom prst="roundRect">
            <a:avLst>
              <a:gd name="adj" fmla="val 9695"/>
            </a:avLst>
          </a:prstGeom>
          <a:solidFill>
            <a:srgbClr val="B8A677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 anchorCtr="0"/>
          <a:lstStyle/>
          <a:p>
            <a:pPr algn="ctr"/>
            <a:r>
              <a:rPr lang="en-US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Chrome.exe</a:t>
            </a:r>
            <a:endParaRPr lang="en-US" sz="24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097280" y="1828800"/>
            <a:ext cx="2743200" cy="3636040"/>
            <a:chOff x="3822072" y="4330476"/>
            <a:chExt cx="1479581" cy="1961146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3822072" y="4330476"/>
              <a:ext cx="1479581" cy="1961146"/>
            </a:xfrm>
            <a:prstGeom prst="roundRect">
              <a:avLst>
                <a:gd name="adj" fmla="val 3415"/>
              </a:avLst>
            </a:prstGeom>
            <a:solidFill>
              <a:srgbClr val="DDF3E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0"/>
            <a:lstStyle/>
            <a:p>
              <a:r>
                <a:rPr lang="en-US" sz="2400" b="0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Process 1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22072" y="5119586"/>
              <a:ext cx="789110" cy="78911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>
              <p:custDataLst>
                <p:tags r:id="rId3"/>
              </p:custDataLst>
            </p:nvPr>
          </p:nvGrpSpPr>
          <p:grpSpPr>
            <a:xfrm>
              <a:off x="4499705" y="4719061"/>
              <a:ext cx="687249" cy="869391"/>
              <a:chOff x="7212150" y="3291499"/>
              <a:chExt cx="1371600" cy="1905000"/>
            </a:xfrm>
          </p:grpSpPr>
          <p:sp>
            <p:nvSpPr>
              <p:cNvPr id="12" name="Rectangle 11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7212150" y="3291499"/>
                <a:ext cx="1371600" cy="1905000"/>
              </a:xfrm>
              <a:prstGeom prst="rect">
                <a:avLst/>
              </a:prstGeom>
              <a:solidFill>
                <a:srgbClr val="F1C7C7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lIns="0" tIns="45720" rIns="0" bIns="0" rtlCol="0" anchor="t" anchorCtr="1"/>
              <a:lstStyle/>
              <a:p>
                <a:pPr algn="ctr"/>
                <a:r>
                  <a:rPr lang="en-US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“Memory”</a:t>
                </a:r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Rectangle 12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7348740" y="3861884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Stac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k</a:t>
                </a:r>
              </a:p>
            </p:txBody>
          </p:sp>
          <p:sp>
            <p:nvSpPr>
              <p:cNvPr id="14" name="Rectangle 13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7348740" y="4166685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Heap</a:t>
                </a:r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Rectangle 14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7348740" y="4739470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Code</a:t>
                </a:r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Rectangle 15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7348740" y="4455389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Data</a:t>
                </a:r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>
              <p:custDataLst>
                <p:tags r:id="rId4"/>
              </p:custDataLst>
            </p:nvPr>
          </p:nvGrpSpPr>
          <p:grpSpPr>
            <a:xfrm>
              <a:off x="4499705" y="5656434"/>
              <a:ext cx="687249" cy="452599"/>
              <a:chOff x="7208670" y="5257800"/>
              <a:chExt cx="1371600" cy="990600"/>
            </a:xfrm>
          </p:grpSpPr>
          <p:sp>
            <p:nvSpPr>
              <p:cNvPr id="10" name="Rectangle 9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7208670" y="5257800"/>
                <a:ext cx="1371600" cy="990600"/>
              </a:xfrm>
              <a:prstGeom prst="rect">
                <a:avLst/>
              </a:prstGeom>
              <a:solidFill>
                <a:srgbClr val="F6F5B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t" anchorCtr="1"/>
              <a:lstStyle/>
              <a:p>
                <a:pPr algn="ctr"/>
                <a:r>
                  <a:rPr lang="en-US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“CPU”</a:t>
                </a:r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Rectangle 10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7361070" y="5715000"/>
                <a:ext cx="1066800" cy="304800"/>
              </a:xfrm>
              <a:prstGeom prst="rect">
                <a:avLst/>
              </a:prstGeom>
              <a:solidFill>
                <a:srgbClr val="FFFF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Registers</a:t>
                </a:r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3918612" y="3224065"/>
            <a:ext cx="1280160" cy="461665"/>
          </a:xfrm>
          <a:prstGeom prst="rect">
            <a:avLst/>
          </a:prstGeom>
          <a:noFill/>
          <a:ln>
            <a:noFill/>
          </a:ln>
        </p:spPr>
        <p:txBody>
          <a:bodyPr wrap="none" lIns="0" rIns="0" rtlCol="0">
            <a:no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fork()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0" y="5508603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exec*()</a:t>
            </a:r>
          </a:p>
        </p:txBody>
      </p:sp>
      <p:cxnSp>
        <p:nvCxnSpPr>
          <p:cNvPr id="32" name="Straight Arrow Connector 31"/>
          <p:cNvCxnSpPr>
            <a:stCxn id="6" idx="3"/>
            <a:endCxn id="18" idx="1"/>
          </p:cNvCxnSpPr>
          <p:nvPr/>
        </p:nvCxnSpPr>
        <p:spPr bwMode="auto">
          <a:xfrm>
            <a:off x="3840480" y="3646820"/>
            <a:ext cx="1371600" cy="1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>
            <a:stCxn id="4" idx="0"/>
            <a:endCxn id="29" idx="2"/>
          </p:cNvCxnSpPr>
          <p:nvPr/>
        </p:nvCxnSpPr>
        <p:spPr bwMode="auto">
          <a:xfrm flipV="1">
            <a:off x="5943600" y="4754880"/>
            <a:ext cx="0" cy="1280159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5201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0" grpId="0"/>
      <p:bldP spid="3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Creating New Processes &amp; Programs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fork-exec </a:t>
            </a:r>
            <a:r>
              <a:rPr lang="en-US" dirty="0" smtClean="0">
                <a:solidFill>
                  <a:srgbClr val="000000"/>
                </a:solidFill>
              </a:rPr>
              <a:t>model (Linux):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fork()</a:t>
            </a:r>
            <a:r>
              <a:rPr lang="en-US" dirty="0" smtClean="0"/>
              <a:t> creates a copy of the current process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exec*()</a:t>
            </a:r>
            <a:r>
              <a:rPr lang="en-US" dirty="0" smtClean="0"/>
              <a:t> replaces the current process’ code and address space with the code for a different program</a:t>
            </a:r>
          </a:p>
          <a:p>
            <a:pPr lvl="2"/>
            <a:r>
              <a:rPr lang="en-US" dirty="0" smtClean="0"/>
              <a:t>Family: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execv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execl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execve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execle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execvp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execlp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r>
              <a:rPr lang="en-US" dirty="0" smtClean="0"/>
              <a:t> and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execve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are </a:t>
            </a:r>
            <a:r>
              <a:rPr lang="en-US" i="1" dirty="0"/>
              <a:t>system </a:t>
            </a:r>
            <a:r>
              <a:rPr lang="en-US" i="1" dirty="0" smtClean="0"/>
              <a:t>calls</a:t>
            </a:r>
            <a:endParaRPr lang="en-US" sz="1400" dirty="0"/>
          </a:p>
          <a:p>
            <a:pPr lvl="2"/>
            <a:endParaRPr lang="en-US" dirty="0" smtClean="0"/>
          </a:p>
          <a:p>
            <a:r>
              <a:rPr lang="en-US" dirty="0" smtClean="0"/>
              <a:t>Other </a:t>
            </a:r>
            <a:r>
              <a:rPr lang="en-US" dirty="0"/>
              <a:t>system calls for process management: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getpid()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exit()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>
                <a:solidFill>
                  <a:srgbClr val="000000"/>
                </a:solidFill>
                <a:cs typeface="Lato" panose="020F0502020204030203" pitchFamily="34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9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Leading Up to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System Control Flow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Control flow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Exceptional control flow</a:t>
            </a:r>
          </a:p>
          <a:p>
            <a:pPr lvl="1"/>
            <a:r>
              <a:rPr lang="en-US" dirty="0"/>
              <a:t>Asynchronous exceptions (interrupts)</a:t>
            </a:r>
          </a:p>
          <a:p>
            <a:pPr lvl="1"/>
            <a:r>
              <a:rPr lang="en-US" dirty="0"/>
              <a:t>Synchronous exceptions (traps &amp; faults)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5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/>
              <a:t>: </a:t>
            </a:r>
            <a:r>
              <a:rPr lang="en-US" dirty="0" smtClean="0"/>
              <a:t> Creating </a:t>
            </a:r>
            <a:r>
              <a:rPr lang="en-US" dirty="0"/>
              <a:t>New Processes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fork(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sz="2000" dirty="0" smtClean="0"/>
              <a:t>Creates </a:t>
            </a:r>
            <a:r>
              <a:rPr lang="en-US" sz="2000" dirty="0"/>
              <a:t>a new </a:t>
            </a:r>
            <a:r>
              <a:rPr lang="en-US" sz="2000" dirty="0" smtClean="0"/>
              <a:t>“</a:t>
            </a:r>
            <a:r>
              <a:rPr lang="en-US" sz="2000" dirty="0" smtClean="0">
                <a:solidFill>
                  <a:srgbClr val="C00000"/>
                </a:solidFill>
              </a:rPr>
              <a:t>child</a:t>
            </a:r>
            <a:r>
              <a:rPr lang="en-US" sz="2000" dirty="0" smtClean="0"/>
              <a:t>” process </a:t>
            </a:r>
            <a:r>
              <a:rPr lang="en-US" sz="2000" dirty="0"/>
              <a:t>that is </a:t>
            </a:r>
            <a:r>
              <a:rPr lang="en-US" sz="2000" i="1" dirty="0"/>
              <a:t>identical</a:t>
            </a:r>
            <a:r>
              <a:rPr lang="en-US" sz="2000" dirty="0" smtClean="0"/>
              <a:t> to </a:t>
            </a:r>
            <a:r>
              <a:rPr lang="en-US" sz="2000" dirty="0"/>
              <a:t>the calling </a:t>
            </a:r>
            <a:r>
              <a:rPr lang="en-US" sz="2000" dirty="0" smtClean="0"/>
              <a:t>“</a:t>
            </a:r>
            <a:r>
              <a:rPr lang="en-US" sz="2000" dirty="0" smtClean="0">
                <a:solidFill>
                  <a:srgbClr val="0070C0"/>
                </a:solidFill>
              </a:rPr>
              <a:t>parent</a:t>
            </a:r>
            <a:r>
              <a:rPr lang="en-US" sz="2000" dirty="0" smtClean="0"/>
              <a:t>” process, including all state (memory, registers, etc.)</a:t>
            </a:r>
            <a:endParaRPr lang="en-US" sz="2000" dirty="0"/>
          </a:p>
          <a:p>
            <a:pPr lvl="1"/>
            <a:r>
              <a:rPr lang="en-US" sz="2000" dirty="0"/>
              <a:t>R</a:t>
            </a:r>
            <a:r>
              <a:rPr lang="en-US" sz="2000" dirty="0" smtClean="0"/>
              <a:t>eturns </a:t>
            </a:r>
            <a:r>
              <a:rPr lang="en-US" sz="2000" dirty="0"/>
              <a:t>0 to the </a:t>
            </a:r>
            <a:r>
              <a:rPr lang="en-US" sz="2000" dirty="0">
                <a:solidFill>
                  <a:srgbClr val="C00000"/>
                </a:solidFill>
              </a:rPr>
              <a:t>child</a:t>
            </a:r>
            <a:r>
              <a:rPr lang="en-US" sz="2000" dirty="0"/>
              <a:t> process</a:t>
            </a:r>
          </a:p>
          <a:p>
            <a:pPr lvl="1"/>
            <a:r>
              <a:rPr lang="en-US" sz="2000" dirty="0"/>
              <a:t>R</a:t>
            </a:r>
            <a:r>
              <a:rPr lang="en-US" sz="2000" dirty="0" smtClean="0"/>
              <a:t>eturns child’s </a:t>
            </a:r>
            <a:r>
              <a:rPr lang="en-US" sz="2000" dirty="0" smtClean="0">
                <a:solidFill>
                  <a:srgbClr val="FF0000"/>
                </a:solidFill>
              </a:rPr>
              <a:t>process ID (PID)</a:t>
            </a:r>
            <a:r>
              <a:rPr lang="en-US" sz="2000" dirty="0" smtClean="0"/>
              <a:t> to </a:t>
            </a:r>
            <a:r>
              <a:rPr lang="en-US" sz="2000" dirty="0"/>
              <a:t>the </a:t>
            </a:r>
            <a:r>
              <a:rPr lang="en-US" sz="2000" dirty="0">
                <a:solidFill>
                  <a:srgbClr val="0070C0"/>
                </a:solidFill>
              </a:rPr>
              <a:t>parent </a:t>
            </a:r>
            <a:r>
              <a:rPr lang="en-US" sz="2000" dirty="0" smtClean="0"/>
              <a:t>process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Child is </a:t>
            </a:r>
            <a:r>
              <a:rPr lang="en-US" sz="2400" i="1" dirty="0"/>
              <a:t>almost</a:t>
            </a:r>
            <a:r>
              <a:rPr lang="en-US" sz="2400" dirty="0"/>
              <a:t> identical to parent:</a:t>
            </a:r>
          </a:p>
          <a:p>
            <a:pPr lvl="1"/>
            <a:r>
              <a:rPr lang="en-US" sz="2000" dirty="0">
                <a:cs typeface="Lato" panose="020F0502020204030203" pitchFamily="34" charset="0"/>
              </a:rPr>
              <a:t>Child </a:t>
            </a:r>
            <a:r>
              <a:rPr lang="en-US" sz="2000" dirty="0" smtClean="0">
                <a:cs typeface="Lato" panose="020F0502020204030203" pitchFamily="34" charset="0"/>
              </a:rPr>
              <a:t>gets </a:t>
            </a:r>
            <a:r>
              <a:rPr lang="en-US" sz="2000" dirty="0">
                <a:cs typeface="Lato" panose="020F0502020204030203" pitchFamily="34" charset="0"/>
              </a:rPr>
              <a:t>an identical </a:t>
            </a:r>
            <a:r>
              <a:rPr lang="en-US" sz="2000" dirty="0" smtClean="0">
                <a:cs typeface="Lato" panose="020F0502020204030203" pitchFamily="34" charset="0"/>
              </a:rPr>
              <a:t/>
            </a:r>
            <a:br>
              <a:rPr lang="en-US" sz="2000" dirty="0" smtClean="0">
                <a:cs typeface="Lato" panose="020F0502020204030203" pitchFamily="34" charset="0"/>
              </a:rPr>
            </a:br>
            <a:r>
              <a:rPr lang="en-US" sz="2000" dirty="0" smtClean="0">
                <a:cs typeface="Lato" panose="020F0502020204030203" pitchFamily="34" charset="0"/>
              </a:rPr>
              <a:t>(</a:t>
            </a:r>
            <a:r>
              <a:rPr lang="en-US" sz="2000" dirty="0">
                <a:cs typeface="Lato" panose="020F0502020204030203" pitchFamily="34" charset="0"/>
              </a:rPr>
              <a:t>but separate) copy of the </a:t>
            </a:r>
            <a:r>
              <a:rPr lang="en-US" sz="2000" dirty="0" smtClean="0">
                <a:cs typeface="Lato" panose="020F0502020204030203" pitchFamily="34" charset="0"/>
              </a:rPr>
              <a:t/>
            </a:r>
            <a:br>
              <a:rPr lang="en-US" sz="2000" dirty="0" smtClean="0">
                <a:cs typeface="Lato" panose="020F0502020204030203" pitchFamily="34" charset="0"/>
              </a:rPr>
            </a:br>
            <a:r>
              <a:rPr lang="en-US" sz="2000" dirty="0" smtClean="0">
                <a:cs typeface="Lato" panose="020F0502020204030203" pitchFamily="34" charset="0"/>
              </a:rPr>
              <a:t>parent’s </a:t>
            </a:r>
            <a:r>
              <a:rPr lang="en-US" sz="2000" dirty="0">
                <a:cs typeface="Lato" panose="020F0502020204030203" pitchFamily="34" charset="0"/>
              </a:rPr>
              <a:t>virtual address </a:t>
            </a:r>
            <a:r>
              <a:rPr lang="en-US" sz="2000" dirty="0" smtClean="0">
                <a:cs typeface="Lato" panose="020F0502020204030203" pitchFamily="34" charset="0"/>
              </a:rPr>
              <a:t/>
            </a:r>
            <a:br>
              <a:rPr lang="en-US" sz="2000" dirty="0" smtClean="0">
                <a:cs typeface="Lato" panose="020F0502020204030203" pitchFamily="34" charset="0"/>
              </a:rPr>
            </a:br>
            <a:r>
              <a:rPr lang="en-US" sz="2000" dirty="0" smtClean="0">
                <a:cs typeface="Lato" panose="020F0502020204030203" pitchFamily="34" charset="0"/>
              </a:rPr>
              <a:t>space</a:t>
            </a:r>
            <a:endParaRPr lang="en-US" sz="2000" dirty="0">
              <a:cs typeface="Lato" panose="020F0502020204030203" pitchFamily="34" charset="0"/>
            </a:endParaRPr>
          </a:p>
          <a:p>
            <a:pPr lvl="1"/>
            <a:r>
              <a:rPr lang="en-US" sz="2000" dirty="0" smtClean="0">
                <a:cs typeface="Lato" panose="020F0502020204030203" pitchFamily="34" charset="0"/>
              </a:rPr>
              <a:t>Child </a:t>
            </a:r>
            <a:r>
              <a:rPr lang="en-US" sz="2000" dirty="0">
                <a:cs typeface="Lato" panose="020F0502020204030203" pitchFamily="34" charset="0"/>
              </a:rPr>
              <a:t>has a different PID </a:t>
            </a:r>
            <a:r>
              <a:rPr lang="en-US" sz="2000" dirty="0" smtClean="0">
                <a:cs typeface="Lato" panose="020F0502020204030203" pitchFamily="34" charset="0"/>
              </a:rPr>
              <a:t/>
            </a:r>
            <a:br>
              <a:rPr lang="en-US" sz="2000" dirty="0" smtClean="0">
                <a:cs typeface="Lato" panose="020F0502020204030203" pitchFamily="34" charset="0"/>
              </a:rPr>
            </a:br>
            <a:r>
              <a:rPr lang="en-US" sz="2000" dirty="0" smtClean="0">
                <a:cs typeface="Lato" panose="020F0502020204030203" pitchFamily="34" charset="0"/>
              </a:rPr>
              <a:t>than </a:t>
            </a:r>
            <a:r>
              <a:rPr lang="en-US" sz="2000" dirty="0">
                <a:cs typeface="Lato" panose="020F0502020204030203" pitchFamily="34" charset="0"/>
              </a:rPr>
              <a:t>the </a:t>
            </a:r>
            <a:r>
              <a:rPr lang="en-US" sz="2000" dirty="0" smtClean="0">
                <a:cs typeface="Lato" panose="020F0502020204030203" pitchFamily="34" charset="0"/>
              </a:rPr>
              <a:t>parent</a:t>
            </a:r>
            <a:endParaRPr lang="en-US" sz="2400" dirty="0" smtClean="0">
              <a:latin typeface="Anonymous Pro" panose="02060609030202000504" pitchFamily="49" charset="0"/>
              <a:cs typeface="Courier New"/>
            </a:endParaRPr>
          </a:p>
          <a:p>
            <a:pPr>
              <a:spcBef>
                <a:spcPts val="1200"/>
              </a:spcBef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2400" dirty="0" smtClean="0"/>
              <a:t> is unique (and often confusing) because it is called </a:t>
            </a:r>
            <a:r>
              <a:rPr lang="en-US" sz="2400" dirty="0" smtClean="0">
                <a:solidFill>
                  <a:srgbClr val="FF0000"/>
                </a:solidFill>
              </a:rPr>
              <a:t>once</a:t>
            </a:r>
            <a:r>
              <a:rPr lang="en-US" sz="2400" i="1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but returns </a:t>
            </a:r>
            <a:r>
              <a:rPr lang="en-US" sz="2400" dirty="0" smtClean="0">
                <a:solidFill>
                  <a:srgbClr val="FF0000"/>
                </a:solidFill>
              </a:rPr>
              <a:t>“twice”</a:t>
            </a:r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89476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17594" y="3840480"/>
            <a:ext cx="4733988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1" dirty="0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algn="l">
              <a:lnSpc>
                <a:spcPct val="100000"/>
              </a:lnSpc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== 0)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800" b="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9853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Understanding fork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513529" y="1399032"/>
            <a:ext cx="2075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</a:t>
            </a:r>
            <a:r>
              <a:rPr lang="en-US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1800" b="1" i="1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800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(parent)</a:t>
            </a:r>
          </a:p>
        </p:txBody>
      </p:sp>
      <p:sp>
        <p:nvSpPr>
          <p:cNvPr id="5" name="Right Arrow 4"/>
          <p:cNvSpPr/>
          <p:nvPr>
            <p:custDataLst>
              <p:tags r:id="rId4"/>
            </p:custDataLst>
          </p:nvPr>
        </p:nvSpPr>
        <p:spPr bwMode="auto">
          <a:xfrm>
            <a:off x="228600" y="1746504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Lato" panose="020F0502020204030203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86494" y="1773936"/>
            <a:ext cx="3728906" cy="138499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5084166" y="1399032"/>
            <a:ext cx="1827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Y   (child)</a:t>
            </a:r>
          </a:p>
        </p:txBody>
      </p:sp>
      <p:sp>
        <p:nvSpPr>
          <p:cNvPr id="8" name="Right Arrow 7"/>
          <p:cNvSpPr/>
          <p:nvPr>
            <p:custDataLst>
              <p:tags r:id="rId7"/>
            </p:custDataLst>
          </p:nvPr>
        </p:nvSpPr>
        <p:spPr bwMode="auto">
          <a:xfrm>
            <a:off x="4799237" y="1746504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Lato" panose="020F0502020204030203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5857" y="1773936"/>
            <a:ext cx="3728906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/>
              <p14:cNvContentPartPr/>
              <p14:nvPr/>
            </p14:nvContentPartPr>
            <p14:xfrm>
              <a:off x="3765960" y="1569600"/>
              <a:ext cx="5130000" cy="9997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56960" y="1559880"/>
                <a:ext cx="5146200" cy="101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747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Understanding fork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0" name="Right Arrow 9"/>
          <p:cNvSpPr/>
          <p:nvPr>
            <p:custDataLst>
              <p:tags r:id="rId3"/>
            </p:custDataLst>
          </p:nvPr>
        </p:nvSpPr>
        <p:spPr bwMode="auto">
          <a:xfrm>
            <a:off x="228600" y="3639312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Lato" panose="020F0502020204030203" pitchFamily="34" charset="0"/>
            </a:endParaRPr>
          </a:p>
        </p:txBody>
      </p:sp>
      <p:sp>
        <p:nvSpPr>
          <p:cNvPr id="13" name="Right Arrow 12"/>
          <p:cNvSpPr/>
          <p:nvPr>
            <p:custDataLst>
              <p:tags r:id="rId4"/>
            </p:custDataLst>
          </p:nvPr>
        </p:nvSpPr>
        <p:spPr bwMode="auto">
          <a:xfrm>
            <a:off x="4799237" y="3639312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Lato" panose="020F0502020204030203" pitchFamily="34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84648" y="3557016"/>
            <a:ext cx="3728906" cy="138499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2" name="Text 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2648" y="3557016"/>
            <a:ext cx="3728906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1" name="TextBox 10"/>
          <p:cNvSpPr txBox="1"/>
          <p:nvPr>
            <p:custDataLst>
              <p:tags r:id="rId7"/>
            </p:custDataLst>
          </p:nvPr>
        </p:nvSpPr>
        <p:spPr>
          <a:xfrm>
            <a:off x="3520440" y="3648456"/>
            <a:ext cx="731520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 anchor="ctr" anchorCtr="0">
            <a:noAutofit/>
          </a:bodyPr>
          <a:lstStyle/>
          <a:p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pid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Y</a:t>
            </a:r>
          </a:p>
        </p:txBody>
      </p:sp>
      <p:sp>
        <p:nvSpPr>
          <p:cNvPr id="14" name="TextBox 13"/>
          <p:cNvSpPr txBox="1"/>
          <p:nvPr>
            <p:custDataLst>
              <p:tags r:id="rId8"/>
            </p:custDataLst>
          </p:nvPr>
        </p:nvSpPr>
        <p:spPr>
          <a:xfrm>
            <a:off x="8092440" y="3648456"/>
            <a:ext cx="731290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 anchor="ctr" anchorCtr="0">
            <a:noAutofit/>
          </a:bodyPr>
          <a:lstStyle/>
          <a:p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pid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0</a:t>
            </a:r>
          </a:p>
        </p:txBody>
      </p:sp>
      <p:sp>
        <p:nvSpPr>
          <p:cNvPr id="23" name="TextBox 22"/>
          <p:cNvSpPr txBox="1"/>
          <p:nvPr>
            <p:custDataLst>
              <p:tags r:id="rId9"/>
            </p:custDataLst>
          </p:nvPr>
        </p:nvSpPr>
        <p:spPr>
          <a:xfrm>
            <a:off x="513529" y="1399032"/>
            <a:ext cx="2075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</a:t>
            </a:r>
            <a:r>
              <a:rPr lang="en-US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1800" b="1" i="1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800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(parent)</a:t>
            </a:r>
          </a:p>
        </p:txBody>
      </p:sp>
      <p:sp>
        <p:nvSpPr>
          <p:cNvPr id="25" name="Right Arrow 24"/>
          <p:cNvSpPr/>
          <p:nvPr>
            <p:custDataLst>
              <p:tags r:id="rId10"/>
            </p:custDataLst>
          </p:nvPr>
        </p:nvSpPr>
        <p:spPr bwMode="auto">
          <a:xfrm>
            <a:off x="228600" y="1746504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Lato" panose="020F0502020204030203" pitchFamily="34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186494" y="1773936"/>
            <a:ext cx="3728906" cy="138499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7" name="TextBox 26"/>
          <p:cNvSpPr txBox="1"/>
          <p:nvPr>
            <p:custDataLst>
              <p:tags r:id="rId12"/>
            </p:custDataLst>
          </p:nvPr>
        </p:nvSpPr>
        <p:spPr>
          <a:xfrm>
            <a:off x="5084166" y="1399032"/>
            <a:ext cx="1827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Y   (child)</a:t>
            </a:r>
          </a:p>
        </p:txBody>
      </p:sp>
      <p:sp>
        <p:nvSpPr>
          <p:cNvPr id="28" name="Right Arrow 27"/>
          <p:cNvSpPr/>
          <p:nvPr>
            <p:custDataLst>
              <p:tags r:id="rId13"/>
            </p:custDataLst>
          </p:nvPr>
        </p:nvSpPr>
        <p:spPr bwMode="auto">
          <a:xfrm>
            <a:off x="4799237" y="1746504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Lato" panose="020F0502020204030203" pitchFamily="34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15857" y="1773936"/>
            <a:ext cx="3728906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/>
              <p14:cNvContentPartPr/>
              <p14:nvPr/>
            </p14:nvContentPartPr>
            <p14:xfrm>
              <a:off x="1485720" y="3339360"/>
              <a:ext cx="7331040" cy="5900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76720" y="3328200"/>
                <a:ext cx="7346880" cy="60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679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Understanding fork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0" name="Right Arrow 9"/>
          <p:cNvSpPr/>
          <p:nvPr>
            <p:custDataLst>
              <p:tags r:id="rId3"/>
            </p:custDataLst>
          </p:nvPr>
        </p:nvSpPr>
        <p:spPr bwMode="auto">
          <a:xfrm>
            <a:off x="222973" y="4392686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Lato" panose="020F0502020204030203" pitchFamily="34" charset="0"/>
            </a:endParaRPr>
          </a:p>
        </p:txBody>
      </p:sp>
      <p:sp>
        <p:nvSpPr>
          <p:cNvPr id="13" name="Right Arrow 12"/>
          <p:cNvSpPr/>
          <p:nvPr>
            <p:custDataLst>
              <p:tags r:id="rId4"/>
            </p:custDataLst>
          </p:nvPr>
        </p:nvSpPr>
        <p:spPr bwMode="auto">
          <a:xfrm>
            <a:off x="4799237" y="3956233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Lato" panose="020F0502020204030203" pitchFamily="34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84648" y="3557016"/>
            <a:ext cx="3728906" cy="138499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2" name="Text 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2648" y="3557016"/>
            <a:ext cx="3728906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1" name="TextBox 10"/>
          <p:cNvSpPr txBox="1"/>
          <p:nvPr>
            <p:custDataLst>
              <p:tags r:id="rId7"/>
            </p:custDataLst>
          </p:nvPr>
        </p:nvSpPr>
        <p:spPr>
          <a:xfrm>
            <a:off x="3520440" y="3648456"/>
            <a:ext cx="731520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 anchor="ctr" anchorCtr="0">
            <a:noAutofit/>
          </a:bodyPr>
          <a:lstStyle/>
          <a:p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pid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Y</a:t>
            </a:r>
          </a:p>
        </p:txBody>
      </p:sp>
      <p:sp>
        <p:nvSpPr>
          <p:cNvPr id="14" name="TextBox 13"/>
          <p:cNvSpPr txBox="1"/>
          <p:nvPr>
            <p:custDataLst>
              <p:tags r:id="rId8"/>
            </p:custDataLst>
          </p:nvPr>
        </p:nvSpPr>
        <p:spPr>
          <a:xfrm>
            <a:off x="8092440" y="3648456"/>
            <a:ext cx="731290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 anchor="ctr" anchorCtr="0">
            <a:noAutofit/>
          </a:bodyPr>
          <a:lstStyle/>
          <a:p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pid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0</a:t>
            </a:r>
          </a:p>
        </p:txBody>
      </p:sp>
      <p:sp>
        <p:nvSpPr>
          <p:cNvPr id="23" name="TextBox 22"/>
          <p:cNvSpPr txBox="1"/>
          <p:nvPr>
            <p:custDataLst>
              <p:tags r:id="rId9"/>
            </p:custDataLst>
          </p:nvPr>
        </p:nvSpPr>
        <p:spPr>
          <a:xfrm>
            <a:off x="513529" y="1399032"/>
            <a:ext cx="2075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</a:t>
            </a:r>
            <a:r>
              <a:rPr lang="en-US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1800" b="1" i="1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800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(parent)</a:t>
            </a:r>
          </a:p>
        </p:txBody>
      </p:sp>
      <p:sp>
        <p:nvSpPr>
          <p:cNvPr id="25" name="Right Arrow 24"/>
          <p:cNvSpPr/>
          <p:nvPr>
            <p:custDataLst>
              <p:tags r:id="rId10"/>
            </p:custDataLst>
          </p:nvPr>
        </p:nvSpPr>
        <p:spPr bwMode="auto">
          <a:xfrm>
            <a:off x="228600" y="1746504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Lato" panose="020F0502020204030203" pitchFamily="34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186494" y="1773936"/>
            <a:ext cx="3728906" cy="138499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7" name="TextBox 26"/>
          <p:cNvSpPr txBox="1"/>
          <p:nvPr>
            <p:custDataLst>
              <p:tags r:id="rId12"/>
            </p:custDataLst>
          </p:nvPr>
        </p:nvSpPr>
        <p:spPr>
          <a:xfrm>
            <a:off x="5084166" y="1399032"/>
            <a:ext cx="1827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Y   (child)</a:t>
            </a:r>
          </a:p>
        </p:txBody>
      </p:sp>
      <p:sp>
        <p:nvSpPr>
          <p:cNvPr id="28" name="Right Arrow 27"/>
          <p:cNvSpPr/>
          <p:nvPr>
            <p:custDataLst>
              <p:tags r:id="rId13"/>
            </p:custDataLst>
          </p:nvPr>
        </p:nvSpPr>
        <p:spPr bwMode="auto">
          <a:xfrm>
            <a:off x="4799237" y="1746504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Lato" panose="020F0502020204030203" pitchFamily="34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15857" y="1773936"/>
            <a:ext cx="3728906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6" name="Rectangle 15"/>
          <p:cNvSpPr/>
          <p:nvPr>
            <p:custDataLst>
              <p:tags r:id="rId15"/>
            </p:custDataLst>
          </p:nvPr>
        </p:nvSpPr>
        <p:spPr>
          <a:xfrm>
            <a:off x="1212973" y="5120640"/>
            <a:ext cx="25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hello from 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endParaRPr lang="en-US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Rectangle 16"/>
          <p:cNvSpPr/>
          <p:nvPr>
            <p:custDataLst>
              <p:tags r:id="rId16"/>
            </p:custDataLst>
          </p:nvPr>
        </p:nvSpPr>
        <p:spPr>
          <a:xfrm>
            <a:off x="5853901" y="5120640"/>
            <a:ext cx="2390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hello from </a:t>
            </a:r>
            <a:r>
              <a:rPr lang="en-US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endParaRPr lang="en-US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TextBox 17"/>
          <p:cNvSpPr txBox="1"/>
          <p:nvPr>
            <p:custDataLst>
              <p:tags r:id="rId17"/>
            </p:custDataLst>
          </p:nvPr>
        </p:nvSpPr>
        <p:spPr>
          <a:xfrm>
            <a:off x="3108960" y="5852160"/>
            <a:ext cx="3291840" cy="5486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Which one appears first?</a:t>
            </a:r>
          </a:p>
        </p:txBody>
      </p:sp>
    </p:spTree>
    <p:extLst>
      <p:ext uri="{BB962C8B-B14F-4D97-AF65-F5344CB8AC3E}">
        <p14:creationId xmlns:p14="http://schemas.microsoft.com/office/powerpoint/2010/main" val="377626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62000"/>
          </a:xfrm>
        </p:spPr>
        <p:txBody>
          <a:bodyPr/>
          <a:lstStyle/>
          <a:p>
            <a:r>
              <a:rPr lang="en-US" dirty="0" smtClean="0"/>
              <a:t>Fork Example</a:t>
            </a:r>
            <a:endParaRPr lang="en-US" dirty="0"/>
          </a:p>
        </p:txBody>
      </p:sp>
      <p:sp>
        <p:nvSpPr>
          <p:cNvPr id="490500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3749040"/>
            <a:ext cx="8366760" cy="2926080"/>
          </a:xfrm>
        </p:spPr>
        <p:txBody>
          <a:bodyPr/>
          <a:lstStyle/>
          <a:p>
            <a:r>
              <a:rPr lang="en-US" sz="2400" dirty="0" smtClean="0"/>
              <a:t>Both processes continue/start execution after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</a:p>
          <a:p>
            <a:pPr lvl="1"/>
            <a:r>
              <a:rPr lang="en-US" sz="2000" dirty="0" smtClean="0"/>
              <a:t>Child starts at instruction after the call to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2000" dirty="0" smtClean="0"/>
              <a:t> (storing into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2000" dirty="0" smtClean="0"/>
              <a:t>)</a:t>
            </a:r>
          </a:p>
          <a:p>
            <a:r>
              <a:rPr lang="en-US" sz="2400" dirty="0" smtClean="0"/>
              <a:t>Can’t predict execution order of parent and child</a:t>
            </a:r>
          </a:p>
          <a:p>
            <a:r>
              <a:rPr lang="en-US" sz="2400" dirty="0" smtClean="0"/>
              <a:t>Both processes start with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x=1</a:t>
            </a:r>
          </a:p>
          <a:p>
            <a:pPr lvl="1"/>
            <a:r>
              <a:rPr lang="en-US" sz="2000" dirty="0" smtClean="0"/>
              <a:t>Subsequent changes to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000" dirty="0" smtClean="0"/>
              <a:t> are independent</a:t>
            </a:r>
          </a:p>
          <a:p>
            <a:r>
              <a:rPr lang="en-US" sz="2400" dirty="0" smtClean="0"/>
              <a:t>Shared open files:  </a:t>
            </a:r>
            <a:r>
              <a:rPr lang="en-US" sz="2400" dirty="0" err="1" smtClean="0"/>
              <a:t>stdout</a:t>
            </a:r>
            <a:r>
              <a:rPr lang="en-US" sz="2400" dirty="0" smtClean="0"/>
              <a:t> is the same in both parent and child</a:t>
            </a:r>
          </a:p>
          <a:p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799" y="1362456"/>
            <a:ext cx="7772400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norm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fork1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x = 1;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== 0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("Child has x = %d\n", ++x);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("Parent has x = %d\n", --x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("Bye from process %d with x = %d\n",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getpid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(), x);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2212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Modeling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 smtClean="0"/>
              <a:t> with Process 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57019" y="1362074"/>
                <a:ext cx="8366760" cy="4974336"/>
              </a:xfrm>
            </p:spPr>
            <p:txBody>
              <a:bodyPr/>
              <a:lstStyle/>
              <a:p>
                <a:r>
                  <a:rPr lang="en-US" sz="2400" dirty="0" smtClean="0"/>
                  <a:t>A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p</a:t>
                </a:r>
                <a:r>
                  <a:rPr lang="en-US" sz="2400" i="1" dirty="0" smtClean="0">
                    <a:solidFill>
                      <a:srgbClr val="FF0000"/>
                    </a:solidFill>
                  </a:rPr>
                  <a:t>rocess graph </a:t>
                </a:r>
                <a:r>
                  <a:rPr lang="en-US" sz="2400" dirty="0" smtClean="0"/>
                  <a:t>is a useful tool for capturing the partial ordering of statements in a concurrent program</a:t>
                </a:r>
              </a:p>
              <a:p>
                <a:pPr lvl="1"/>
                <a:r>
                  <a:rPr lang="en-US" sz="2000" dirty="0" smtClean="0"/>
                  <a:t>Each vertex is the execution of a statement</a:t>
                </a:r>
              </a:p>
              <a:p>
                <a:pPr lvl="1"/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  <a:r>
                  <a:rPr lang="en-US" sz="2000" dirty="0" smtClean="0"/>
                  <a:t> means 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2000" dirty="0" smtClean="0"/>
                  <a:t> happens before 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</a:p>
              <a:p>
                <a:pPr lvl="1"/>
                <a:r>
                  <a:rPr lang="en-US" sz="2000" dirty="0" smtClean="0"/>
                  <a:t>Edges can be labeled with current value of variables</a:t>
                </a:r>
              </a:p>
              <a:p>
                <a:pPr lvl="1"/>
                <a:r>
                  <a:rPr lang="en-US" sz="20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printf</a:t>
                </a:r>
                <a:r>
                  <a:rPr lang="en-US" sz="2000" dirty="0" smtClean="0"/>
                  <a:t> vertices can be labeled with output</a:t>
                </a:r>
              </a:p>
              <a:p>
                <a:pPr lvl="1"/>
                <a:r>
                  <a:rPr lang="en-US" sz="2000" dirty="0" smtClean="0"/>
                  <a:t>Each graph begins with a vertex with no </a:t>
                </a:r>
                <a:r>
                  <a:rPr lang="en-US" sz="2000" dirty="0" err="1" smtClean="0"/>
                  <a:t>inedges</a:t>
                </a:r>
                <a:r>
                  <a:rPr lang="en-US" sz="2000" dirty="0" smtClean="0"/>
                  <a:t> </a:t>
                </a:r>
                <a:endParaRPr lang="en-US" sz="2000" dirty="0" smtClean="0">
                  <a:latin typeface="Anonymous Pro" panose="02060609030202000504" pitchFamily="49" charset="0"/>
                  <a:cs typeface="Courier New"/>
                </a:endParaRP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Any </a:t>
                </a:r>
                <a:r>
                  <a:rPr lang="en-US" sz="2400" i="1" dirty="0" smtClean="0"/>
                  <a:t>topological sort </a:t>
                </a:r>
                <a:r>
                  <a:rPr lang="en-US" sz="2400" dirty="0" smtClean="0"/>
                  <a:t>of the graph corresponds to a feasible total ordering</a:t>
                </a:r>
              </a:p>
              <a:p>
                <a:pPr lvl="1"/>
                <a:r>
                  <a:rPr lang="en-US" sz="2000" dirty="0" smtClean="0"/>
                  <a:t>Total ordering of vertices where all edges point from left to right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5"/>
                </p:custDataLst>
              </p:nvPr>
            </p:nvSpPr>
            <p:spPr>
              <a:xfrm>
                <a:off x="357019" y="1362074"/>
                <a:ext cx="8366760" cy="4974336"/>
              </a:xfrm>
              <a:blipFill rotWithShape="0">
                <a:blip r:embed="rId6"/>
                <a:stretch>
                  <a:fillRect l="-146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3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5238" cy="762000"/>
          </a:xfrm>
        </p:spPr>
        <p:txBody>
          <a:bodyPr/>
          <a:lstStyle/>
          <a:p>
            <a:r>
              <a:rPr lang="en-US" dirty="0"/>
              <a:t>Fork </a:t>
            </a:r>
            <a:r>
              <a:rPr lang="en-US" dirty="0" smtClean="0"/>
              <a:t>Example:  Possible Output</a:t>
            </a:r>
            <a:endParaRPr lang="en-US" b="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3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799" y="1362456"/>
            <a:ext cx="7772400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norm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fork1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x = 1;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== 0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("Child has x = %d\n", ++x);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("Parent has x = %d\n", --x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("Bye from process %d with x = %d\n",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getpid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(), x);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57200" y="4389120"/>
            <a:ext cx="4572000" cy="1605583"/>
            <a:chOff x="457200" y="4572000"/>
            <a:chExt cx="4572000" cy="1605583"/>
          </a:xfrm>
        </p:grpSpPr>
        <p:sp>
          <p:nvSpPr>
            <p:cNvPr id="14" name="TextBox 13"/>
            <p:cNvSpPr txBox="1"/>
            <p:nvPr>
              <p:custDataLst>
                <p:tags r:id="rId6"/>
              </p:custDataLst>
            </p:nvPr>
          </p:nvSpPr>
          <p:spPr>
            <a:xfrm>
              <a:off x="3200400" y="5943600"/>
              <a:ext cx="914400" cy="2308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500" b="1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5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15" name="Straight Arrow Connector 14"/>
            <p:cNvCxnSpPr/>
            <p:nvPr>
              <p:custDataLst>
                <p:tags r:id="rId7"/>
              </p:custDataLst>
            </p:nvPr>
          </p:nvCxnSpPr>
          <p:spPr>
            <a:xfrm flipV="1">
              <a:off x="1874519" y="5940396"/>
              <a:ext cx="822960" cy="3151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>
              <p:custDataLst>
                <p:tags r:id="rId8"/>
              </p:custDataLst>
            </p:nvPr>
          </p:nvSpPr>
          <p:spPr>
            <a:xfrm>
              <a:off x="2286000" y="5943600"/>
              <a:ext cx="914400" cy="2308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5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--x</a:t>
              </a:r>
              <a:endParaRPr lang="en-US" sz="15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17" name="Straight Arrow Connector 16"/>
            <p:cNvCxnSpPr/>
            <p:nvPr>
              <p:custDataLst>
                <p:tags r:id="rId9"/>
              </p:custDataLst>
            </p:nvPr>
          </p:nvCxnSpPr>
          <p:spPr>
            <a:xfrm flipV="1">
              <a:off x="2788919" y="5943600"/>
              <a:ext cx="822960" cy="3151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>
              <p:custDataLst>
                <p:tags r:id="rId10"/>
              </p:custDataLst>
            </p:nvPr>
          </p:nvSpPr>
          <p:spPr>
            <a:xfrm>
              <a:off x="4114800" y="5946751"/>
              <a:ext cx="914400" cy="2308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500" b="1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5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0" name="Oval 19"/>
            <p:cNvSpPr>
              <a:spLocks noChangeAspect="1"/>
            </p:cNvSpPr>
            <p:nvPr>
              <p:custDataLst>
                <p:tags r:id="rId11"/>
              </p:custDataLst>
            </p:nvPr>
          </p:nvSpPr>
          <p:spPr>
            <a:xfrm>
              <a:off x="868680" y="589788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Lato" panose="020F0502020204030203" pitchFamily="34" charset="0"/>
              </a:endParaRPr>
            </a:p>
          </p:txBody>
        </p:sp>
        <p:sp>
          <p:nvSpPr>
            <p:cNvPr id="21" name="TextBox 20"/>
            <p:cNvSpPr txBox="1"/>
            <p:nvPr>
              <p:custDataLst>
                <p:tags r:id="rId12"/>
              </p:custDataLst>
            </p:nvPr>
          </p:nvSpPr>
          <p:spPr>
            <a:xfrm>
              <a:off x="1371600" y="5943600"/>
              <a:ext cx="914400" cy="2308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5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fork</a:t>
              </a:r>
              <a:endParaRPr lang="en-US" sz="15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22" name="Straight Arrow Connector 21"/>
            <p:cNvCxnSpPr/>
            <p:nvPr>
              <p:custDataLst>
                <p:tags r:id="rId13"/>
              </p:custDataLst>
            </p:nvPr>
          </p:nvCxnSpPr>
          <p:spPr>
            <a:xfrm flipV="1">
              <a:off x="960120" y="5943600"/>
              <a:ext cx="822960" cy="3151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35"/>
            <p:cNvCxnSpPr>
              <a:stCxn id="65" idx="0"/>
              <a:endCxn id="68" idx="2"/>
            </p:cNvCxnSpPr>
            <p:nvPr>
              <p:custDataLst>
                <p:tags r:id="rId14"/>
              </p:custDataLst>
            </p:nvPr>
          </p:nvCxnSpPr>
          <p:spPr>
            <a:xfrm rot="5400000" flipH="1" flipV="1">
              <a:off x="1737360" y="4937760"/>
              <a:ext cx="1051560" cy="868680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>
              <p:custDataLst>
                <p:tags r:id="rId15"/>
              </p:custDataLst>
            </p:nvPr>
          </p:nvSpPr>
          <p:spPr>
            <a:xfrm>
              <a:off x="3200400" y="4572000"/>
              <a:ext cx="914400" cy="23083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rmAutofit/>
            </a:bodyPr>
            <a:lstStyle/>
            <a:p>
              <a:pPr algn="ctr"/>
              <a:r>
                <a:rPr lang="en-US" sz="1500" b="1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Child</a:t>
              </a:r>
              <a:endParaRPr lang="en-US" sz="15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2" name="TextBox 31"/>
            <p:cNvSpPr txBox="1"/>
            <p:nvPr>
              <p:custDataLst>
                <p:tags r:id="rId16"/>
              </p:custDataLst>
            </p:nvPr>
          </p:nvSpPr>
          <p:spPr>
            <a:xfrm>
              <a:off x="4102035" y="5669280"/>
              <a:ext cx="914400" cy="23083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rmAutofit/>
            </a:bodyPr>
            <a:lstStyle/>
            <a:p>
              <a:pPr algn="ctr"/>
              <a:r>
                <a:rPr lang="en-US" sz="1500" b="1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  <a:endParaRPr lang="en-US" sz="15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4" name="Oval 63"/>
            <p:cNvSpPr>
              <a:spLocks noChangeAspect="1"/>
            </p:cNvSpPr>
            <p:nvPr>
              <p:custDataLst>
                <p:tags r:id="rId17"/>
              </p:custDataLst>
            </p:nvPr>
          </p:nvSpPr>
          <p:spPr>
            <a:xfrm>
              <a:off x="2697480" y="589788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Lato" panose="020F0502020204030203" pitchFamily="34" charset="0"/>
              </a:endParaRPr>
            </a:p>
          </p:txBody>
        </p:sp>
        <p:sp>
          <p:nvSpPr>
            <p:cNvPr id="65" name="Oval 64"/>
            <p:cNvSpPr>
              <a:spLocks noChangeAspect="1"/>
            </p:cNvSpPr>
            <p:nvPr>
              <p:custDataLst>
                <p:tags r:id="rId18"/>
              </p:custDataLst>
            </p:nvPr>
          </p:nvSpPr>
          <p:spPr>
            <a:xfrm>
              <a:off x="1783080" y="589788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Lato" panose="020F0502020204030203" pitchFamily="34" charset="0"/>
              </a:endParaRPr>
            </a:p>
          </p:txBody>
        </p:sp>
        <p:sp>
          <p:nvSpPr>
            <p:cNvPr id="66" name="Oval 65"/>
            <p:cNvSpPr>
              <a:spLocks noChangeAspect="1"/>
            </p:cNvSpPr>
            <p:nvPr>
              <p:custDataLst>
                <p:tags r:id="rId19"/>
              </p:custDataLst>
            </p:nvPr>
          </p:nvSpPr>
          <p:spPr>
            <a:xfrm>
              <a:off x="3611880" y="589788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Lato" panose="020F0502020204030203" pitchFamily="34" charset="0"/>
              </a:endParaRPr>
            </a:p>
          </p:txBody>
        </p:sp>
        <p:sp>
          <p:nvSpPr>
            <p:cNvPr id="67" name="Oval 66"/>
            <p:cNvSpPr>
              <a:spLocks noChangeAspect="1"/>
            </p:cNvSpPr>
            <p:nvPr>
              <p:custDataLst>
                <p:tags r:id="rId20"/>
              </p:custDataLst>
            </p:nvPr>
          </p:nvSpPr>
          <p:spPr>
            <a:xfrm>
              <a:off x="4526280" y="589788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Lato" panose="020F0502020204030203" pitchFamily="34" charset="0"/>
              </a:endParaRPr>
            </a:p>
          </p:txBody>
        </p:sp>
        <p:sp>
          <p:nvSpPr>
            <p:cNvPr id="68" name="Oval 67"/>
            <p:cNvSpPr>
              <a:spLocks noChangeAspect="1"/>
            </p:cNvSpPr>
            <p:nvPr>
              <p:custDataLst>
                <p:tags r:id="rId21"/>
              </p:custDataLst>
            </p:nvPr>
          </p:nvSpPr>
          <p:spPr>
            <a:xfrm>
              <a:off x="2697480" y="480060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Lato" panose="020F0502020204030203" pitchFamily="34" charset="0"/>
              </a:endParaRPr>
            </a:p>
          </p:txBody>
        </p:sp>
        <p:sp>
          <p:nvSpPr>
            <p:cNvPr id="69" name="Oval 68"/>
            <p:cNvSpPr>
              <a:spLocks noChangeAspect="1"/>
            </p:cNvSpPr>
            <p:nvPr>
              <p:custDataLst>
                <p:tags r:id="rId22"/>
              </p:custDataLst>
            </p:nvPr>
          </p:nvSpPr>
          <p:spPr>
            <a:xfrm>
              <a:off x="3611880" y="480060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Lato" panose="020F0502020204030203" pitchFamily="34" charset="0"/>
              </a:endParaRPr>
            </a:p>
          </p:txBody>
        </p:sp>
        <p:sp>
          <p:nvSpPr>
            <p:cNvPr id="70" name="Oval 69"/>
            <p:cNvSpPr>
              <a:spLocks noChangeAspect="1"/>
            </p:cNvSpPr>
            <p:nvPr>
              <p:custDataLst>
                <p:tags r:id="rId23"/>
              </p:custDataLst>
            </p:nvPr>
          </p:nvSpPr>
          <p:spPr>
            <a:xfrm>
              <a:off x="4526280" y="480060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Lato" panose="020F0502020204030203" pitchFamily="34" charset="0"/>
              </a:endParaRPr>
            </a:p>
          </p:txBody>
        </p:sp>
        <p:cxnSp>
          <p:nvCxnSpPr>
            <p:cNvPr id="71" name="Straight Arrow Connector 70"/>
            <p:cNvCxnSpPr/>
            <p:nvPr>
              <p:custDataLst>
                <p:tags r:id="rId24"/>
              </p:custDataLst>
            </p:nvPr>
          </p:nvCxnSpPr>
          <p:spPr>
            <a:xfrm flipV="1">
              <a:off x="3703320" y="5940636"/>
              <a:ext cx="822960" cy="3151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>
              <p:custDataLst>
                <p:tags r:id="rId25"/>
              </p:custDataLst>
            </p:nvPr>
          </p:nvCxnSpPr>
          <p:spPr>
            <a:xfrm flipV="1">
              <a:off x="3703320" y="4846320"/>
              <a:ext cx="822960" cy="3151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>
              <p:custDataLst>
                <p:tags r:id="rId26"/>
              </p:custDataLst>
            </p:nvPr>
          </p:nvCxnSpPr>
          <p:spPr>
            <a:xfrm flipV="1">
              <a:off x="2788919" y="4846319"/>
              <a:ext cx="822960" cy="3151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>
              <p:custDataLst>
                <p:tags r:id="rId27"/>
              </p:custDataLst>
            </p:nvPr>
          </p:nvSpPr>
          <p:spPr>
            <a:xfrm>
              <a:off x="457200" y="5945175"/>
              <a:ext cx="914400" cy="2308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5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x=1</a:t>
              </a:r>
              <a:endParaRPr lang="en-US" sz="15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6" name="TextBox 75"/>
            <p:cNvSpPr txBox="1"/>
            <p:nvPr>
              <p:custDataLst>
                <p:tags r:id="rId28"/>
              </p:custDataLst>
            </p:nvPr>
          </p:nvSpPr>
          <p:spPr>
            <a:xfrm>
              <a:off x="3200400" y="4846320"/>
              <a:ext cx="914400" cy="2308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500" b="1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5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7" name="TextBox 76"/>
            <p:cNvSpPr txBox="1"/>
            <p:nvPr>
              <p:custDataLst>
                <p:tags r:id="rId29"/>
              </p:custDataLst>
            </p:nvPr>
          </p:nvSpPr>
          <p:spPr>
            <a:xfrm>
              <a:off x="4114800" y="4846320"/>
              <a:ext cx="914400" cy="2308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500" b="1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5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8" name="TextBox 77"/>
            <p:cNvSpPr txBox="1"/>
            <p:nvPr>
              <p:custDataLst>
                <p:tags r:id="rId30"/>
              </p:custDataLst>
            </p:nvPr>
          </p:nvSpPr>
          <p:spPr>
            <a:xfrm>
              <a:off x="2286000" y="4846320"/>
              <a:ext cx="914400" cy="2308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5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++x</a:t>
              </a:r>
              <a:endParaRPr lang="en-US" sz="15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9" name="TextBox 78"/>
            <p:cNvSpPr txBox="1"/>
            <p:nvPr>
              <p:custDataLst>
                <p:tags r:id="rId31"/>
              </p:custDataLst>
            </p:nvPr>
          </p:nvSpPr>
          <p:spPr>
            <a:xfrm>
              <a:off x="4114799" y="4572000"/>
              <a:ext cx="914400" cy="23083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rmAutofit/>
            </a:bodyPr>
            <a:lstStyle/>
            <a:p>
              <a:pPr algn="ctr"/>
              <a:r>
                <a:rPr lang="en-US" sz="1500" b="1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  <a:endParaRPr lang="en-US" sz="15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0" name="TextBox 79"/>
            <p:cNvSpPr txBox="1"/>
            <p:nvPr>
              <p:custDataLst>
                <p:tags r:id="rId32"/>
              </p:custDataLst>
            </p:nvPr>
          </p:nvSpPr>
          <p:spPr>
            <a:xfrm>
              <a:off x="3200400" y="5668096"/>
              <a:ext cx="914400" cy="23083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rmAutofit/>
            </a:bodyPr>
            <a:lstStyle/>
            <a:p>
              <a:pPr algn="ctr"/>
              <a:r>
                <a:rPr lang="en-US" sz="1500" b="1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Parent</a:t>
              </a:r>
              <a:endParaRPr lang="en-US" sz="15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82" name="TextBox 81"/>
          <p:cNvSpPr txBox="1"/>
          <p:nvPr>
            <p:custDataLst>
              <p:tags r:id="rId4"/>
            </p:custDataLst>
          </p:nvPr>
        </p:nvSpPr>
        <p:spPr>
          <a:xfrm>
            <a:off x="2286000" y="4389120"/>
            <a:ext cx="914400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x=2</a:t>
            </a:r>
            <a:endParaRPr lang="en-US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3" name="TextBox 82"/>
          <p:cNvSpPr txBox="1"/>
          <p:nvPr>
            <p:custDataLst>
              <p:tags r:id="rId5"/>
            </p:custDataLst>
          </p:nvPr>
        </p:nvSpPr>
        <p:spPr>
          <a:xfrm>
            <a:off x="2286000" y="5486400"/>
            <a:ext cx="914400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x=0</a:t>
            </a:r>
            <a:endParaRPr lang="en-US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95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005840"/>
          </a:xfrm>
        </p:spPr>
        <p:txBody>
          <a:bodyPr/>
          <a:lstStyle/>
          <a:p>
            <a:r>
              <a:rPr lang="en-US" dirty="0" smtClean="0"/>
              <a:t>Are the following sequences of outputs possible?</a:t>
            </a:r>
          </a:p>
          <a:p>
            <a:pPr lvl="1"/>
            <a:r>
              <a:rPr lang="en-US" dirty="0" smtClean="0"/>
              <a:t>Vote at </a:t>
            </a:r>
            <a:r>
              <a:rPr lang="en-US" dirty="0" smtClean="0">
                <a:hlinkClick r:id="rId5"/>
              </a:rPr>
              <a:t>http://pollev.com/rea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68F54-7D91-4A76-BC8A-DF2228B9AEE4}" type="slidenum">
              <a:rPr lang="en-US" smtClean="0"/>
              <a:t>47</a:t>
            </a:fld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4851" y="2318818"/>
            <a:ext cx="3517310" cy="255454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nestedfork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o-RO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printf("L0\n");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 == 0) {</a:t>
            </a:r>
          </a:p>
          <a:p>
            <a:r>
              <a:rPr lang="ro-RO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printf("L1\n");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 == 0) {</a:t>
            </a:r>
          </a:p>
          <a:p>
            <a:r>
              <a:rPr lang="ro-RO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printf("L2\n");</a:t>
            </a:r>
          </a:p>
          <a:p>
            <a:r>
              <a:rPr lang="ro-RO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ro-RO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("Bye\n");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TextBox 7"/>
          <p:cNvSpPr txBox="1"/>
          <p:nvPr>
            <p:custDataLst>
              <p:tags r:id="rId2"/>
            </p:custDataLst>
          </p:nvPr>
        </p:nvSpPr>
        <p:spPr>
          <a:xfrm>
            <a:off x="7315200" y="1920240"/>
            <a:ext cx="94769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Seq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2: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L0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Bye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L1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L2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Bye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Bye</a:t>
            </a:r>
          </a:p>
        </p:txBody>
      </p:sp>
      <p:sp>
        <p:nvSpPr>
          <p:cNvPr id="9" name="TextBox 8"/>
          <p:cNvSpPr txBox="1"/>
          <p:nvPr>
            <p:custDataLst>
              <p:tags r:id="rId3"/>
            </p:custDataLst>
          </p:nvPr>
        </p:nvSpPr>
        <p:spPr>
          <a:xfrm>
            <a:off x="5943600" y="1920240"/>
            <a:ext cx="94769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Seq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1: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L0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L1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Bye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Bye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Bye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03520" y="4480560"/>
            <a:ext cx="31013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1000125">
              <a:buSzPct val="100000"/>
              <a:buFont typeface="+mj-lt"/>
              <a:buAutoNum type="alphaUcPeriod"/>
            </a:pPr>
            <a:r>
              <a:rPr lang="en-US" sz="2800" b="1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	No</a:t>
            </a:r>
            <a:endParaRPr lang="en-US" sz="2800" b="1" baseline="-25000" dirty="0">
              <a:solidFill>
                <a:srgbClr val="FF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defTabSz="1000125">
              <a:buSzPct val="100000"/>
              <a:buFont typeface="+mj-lt"/>
              <a:buAutoNum type="alphaUcPeriod"/>
            </a:pPr>
            <a:r>
              <a:rPr lang="en-US" sz="2800" b="1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	Yes</a:t>
            </a:r>
            <a:endParaRPr lang="en-US" sz="2800" b="1" baseline="-250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defTabSz="1000125">
              <a:buSzPct val="100000"/>
              <a:buFont typeface="+mj-lt"/>
              <a:buAutoNum type="alphaUcPeriod"/>
            </a:pPr>
            <a:r>
              <a:rPr lang="en-US" sz="2800" b="1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rgbClr val="FF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	No</a:t>
            </a:r>
            <a:endParaRPr lang="en-US" sz="2800" b="1" dirty="0">
              <a:solidFill>
                <a:srgbClr val="FF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defTabSz="1000125">
              <a:buSzPct val="100000"/>
              <a:buFont typeface="+mj-lt"/>
              <a:buAutoNum type="alphaUcPeriod"/>
            </a:pPr>
            <a:r>
              <a:rPr lang="en-US" sz="2800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	Yes</a:t>
            </a:r>
            <a:endParaRPr lang="en-US" sz="2800" b="1" baseline="-250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SzPct val="100000"/>
              <a:buFont typeface="+mj-lt"/>
              <a:buAutoNum type="alphaUcPeriod"/>
            </a:pPr>
            <a:r>
              <a:rPr lang="en-US" sz="2800" b="1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rgbClr val="99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We’re </a:t>
            </a:r>
            <a:r>
              <a:rPr lang="en-US" sz="2800" b="1" dirty="0">
                <a:solidFill>
                  <a:srgbClr val="99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lost…</a:t>
            </a:r>
            <a:endParaRPr lang="en-US" sz="2800" b="1" baseline="-25000" dirty="0">
              <a:solidFill>
                <a:srgbClr val="99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01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Fork-Exec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fork-exec model: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fork()</a:t>
            </a:r>
            <a:r>
              <a:rPr lang="en-US" dirty="0" smtClean="0"/>
              <a:t> creates a copy of the current process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exec*()</a:t>
            </a:r>
            <a:r>
              <a:rPr lang="en-US" dirty="0" smtClean="0"/>
              <a:t> replaces the current process’ code and address space with the code for a different program</a:t>
            </a:r>
          </a:p>
          <a:p>
            <a:pPr lvl="2"/>
            <a:r>
              <a:rPr lang="en-US" dirty="0" smtClean="0"/>
              <a:t>Whole </a:t>
            </a:r>
            <a:r>
              <a:rPr lang="en-US" dirty="0"/>
              <a:t>family of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</a:t>
            </a:r>
            <a:r>
              <a:rPr lang="en-US" dirty="0"/>
              <a:t> calls – see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exec(3)</a:t>
            </a:r>
            <a:r>
              <a:rPr lang="en-US" dirty="0"/>
              <a:t> 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execve(2)</a:t>
            </a:r>
            <a:endParaRPr lang="en-US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3566160"/>
            <a:ext cx="7315200" cy="30469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// Example arguments: path="/</a:t>
            </a:r>
            <a:r>
              <a:rPr lang="en-US" sz="1600" b="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16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/bin/ls",</a:t>
            </a:r>
            <a:endParaRPr lang="en-US" sz="1600" b="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//     argv[0]="/</a:t>
            </a:r>
            <a:r>
              <a:rPr lang="en-US" sz="1600" b="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16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/bin/ls", </a:t>
            </a:r>
            <a:r>
              <a:rPr lang="en-US" sz="1600" b="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[1</a:t>
            </a:r>
            <a:r>
              <a:rPr lang="en-US" sz="16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]="-</a:t>
            </a:r>
            <a:r>
              <a:rPr lang="en-US" sz="1600" b="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ahl</a:t>
            </a:r>
            <a:r>
              <a:rPr lang="en-US" sz="16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16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argv[2]=NULL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fork_exec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path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[]) {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!= 0) {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("Parent: created a child %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d\n",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pid);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printf("Child: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about to exec a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program\n");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execv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(path,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("This line printed by parent only!\n");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0" y="548640"/>
            <a:ext cx="3291840" cy="54864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16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the return values of </a:t>
            </a:r>
            <a:r>
              <a:rPr lang="en-US" sz="1600" dirty="0" smtClean="0">
                <a:solidFill>
                  <a:srgbClr val="C000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fork</a:t>
            </a:r>
            <a:r>
              <a:rPr lang="en-US" sz="16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en-US" sz="1600" dirty="0" smtClean="0">
                <a:solidFill>
                  <a:srgbClr val="C000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exec*</a:t>
            </a:r>
            <a:r>
              <a:rPr lang="en-US" sz="16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should be checked for errors</a:t>
            </a:r>
          </a:p>
        </p:txBody>
      </p:sp>
    </p:spTree>
    <p:extLst>
      <p:ext uri="{BB962C8B-B14F-4D97-AF65-F5344CB8AC3E}">
        <p14:creationId xmlns:p14="http://schemas.microsoft.com/office/powerpoint/2010/main" val="366887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Line 34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2648497" y="3547996"/>
            <a:ext cx="506982" cy="53734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56616" y="438912"/>
            <a:ext cx="8405982" cy="762000"/>
          </a:xfrm>
        </p:spPr>
        <p:txBody>
          <a:bodyPr/>
          <a:lstStyle/>
          <a:p>
            <a:r>
              <a:rPr lang="en-US" dirty="0"/>
              <a:t>Exec-</a:t>
            </a:r>
            <a:r>
              <a:rPr lang="en-US" dirty="0" err="1"/>
              <a:t>ing</a:t>
            </a:r>
            <a:r>
              <a:rPr lang="en-US" dirty="0"/>
              <a:t> a new program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49</a:t>
            </a:fld>
            <a:endParaRPr lang="en-US"/>
          </a:p>
        </p:txBody>
      </p:sp>
      <p:grpSp>
        <p:nvGrpSpPr>
          <p:cNvPr id="3" name="Group 15"/>
          <p:cNvGrpSpPr/>
          <p:nvPr>
            <p:custDataLst>
              <p:tags r:id="rId4"/>
            </p:custDataLst>
          </p:nvPr>
        </p:nvGrpSpPr>
        <p:grpSpPr>
          <a:xfrm>
            <a:off x="680858" y="1188720"/>
            <a:ext cx="2060319" cy="2400604"/>
            <a:chOff x="6245481" y="3779780"/>
            <a:chExt cx="2060319" cy="2400604"/>
          </a:xfrm>
        </p:grpSpPr>
        <p:sp>
          <p:nvSpPr>
            <p:cNvPr id="7" name="Rectangle 20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6245481" y="3784176"/>
              <a:ext cx="2060319" cy="23831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21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6245481" y="3779780"/>
              <a:ext cx="2060319" cy="7769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9" name="Rectangle 23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6245481" y="5867400"/>
              <a:ext cx="2060319" cy="31298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Code: </a:t>
              </a:r>
              <a:r>
                <a:rPr lang="en-US" b="0" dirty="0">
                  <a:latin typeface="Calibri" panose="020F0502020204030204" pitchFamily="34" charset="0"/>
                  <a:ea typeface="Anonymous Pro" charset="0"/>
                  <a:cs typeface="Calibri" panose="020F0502020204030204" pitchFamily="34" charset="0"/>
                </a:rPr>
                <a:t>/usr/bin/bash</a:t>
              </a:r>
              <a:endParaRPr lang="en-US" sz="1400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24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6245481" y="5564964"/>
              <a:ext cx="2060319" cy="302436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11" name="Rectangle 25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6245481" y="5093578"/>
              <a:ext cx="2060318" cy="469021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Heap</a:t>
              </a:r>
            </a:p>
          </p:txBody>
        </p:sp>
      </p:grpSp>
      <p:sp>
        <p:nvSpPr>
          <p:cNvPr id="12" name="Line 3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684316" y="3576230"/>
            <a:ext cx="0" cy="54864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grpSp>
        <p:nvGrpSpPr>
          <p:cNvPr id="4" name="Group 16"/>
          <p:cNvGrpSpPr/>
          <p:nvPr>
            <p:custDataLst>
              <p:tags r:id="rId6"/>
            </p:custDataLst>
          </p:nvPr>
        </p:nvGrpSpPr>
        <p:grpSpPr>
          <a:xfrm>
            <a:off x="676138" y="4141685"/>
            <a:ext cx="2060319" cy="2400604"/>
            <a:chOff x="6245481" y="3779780"/>
            <a:chExt cx="2060319" cy="2400604"/>
          </a:xfrm>
        </p:grpSpPr>
        <p:sp>
          <p:nvSpPr>
            <p:cNvPr id="18" name="Rectangle 20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245481" y="3784176"/>
              <a:ext cx="2060319" cy="23831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21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245481" y="3779780"/>
              <a:ext cx="2060319" cy="7769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20" name="Rectangle 23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245481" y="5867400"/>
              <a:ext cx="2060319" cy="31298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Code: </a:t>
              </a:r>
              <a:r>
                <a:rPr lang="en-US" b="0" dirty="0">
                  <a:latin typeface="Calibri" panose="020F0502020204030204" pitchFamily="34" charset="0"/>
                  <a:ea typeface="Anonymous Pro" charset="0"/>
                  <a:cs typeface="Calibri" panose="020F0502020204030204" pitchFamily="34" charset="0"/>
                </a:rPr>
                <a:t>/</a:t>
              </a:r>
              <a:r>
                <a:rPr lang="en-US" b="0" dirty="0" err="1" smtClean="0">
                  <a:latin typeface="Calibri" panose="020F0502020204030204" pitchFamily="34" charset="0"/>
                  <a:ea typeface="Anonymous Pro" charset="0"/>
                  <a:cs typeface="Calibri" panose="020F0502020204030204" pitchFamily="34" charset="0"/>
                </a:rPr>
                <a:t>usr</a:t>
              </a:r>
              <a:r>
                <a:rPr lang="en-US" b="0" dirty="0" smtClean="0">
                  <a:latin typeface="Calibri" panose="020F0502020204030204" pitchFamily="34" charset="0"/>
                  <a:ea typeface="Anonymous Pro" charset="0"/>
                  <a:cs typeface="Calibri" panose="020F0502020204030204" pitchFamily="34" charset="0"/>
                </a:rPr>
                <a:t>/bin/bash</a:t>
              </a:r>
              <a:endParaRPr lang="en-US" sz="1800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245481" y="5564964"/>
              <a:ext cx="2060319" cy="302436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22" name="Rectangle 2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245481" y="5093578"/>
              <a:ext cx="2060318" cy="469021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Heap</a:t>
              </a:r>
            </a:p>
          </p:txBody>
        </p:sp>
      </p:grpSp>
      <p:grpSp>
        <p:nvGrpSpPr>
          <p:cNvPr id="6" name="Group 22"/>
          <p:cNvGrpSpPr/>
          <p:nvPr>
            <p:custDataLst>
              <p:tags r:id="rId7"/>
            </p:custDataLst>
          </p:nvPr>
        </p:nvGrpSpPr>
        <p:grpSpPr>
          <a:xfrm>
            <a:off x="3229322" y="4141683"/>
            <a:ext cx="2060319" cy="2400604"/>
            <a:chOff x="6245481" y="3779780"/>
            <a:chExt cx="2060319" cy="2400604"/>
          </a:xfrm>
        </p:grpSpPr>
        <p:sp>
          <p:nvSpPr>
            <p:cNvPr id="24" name="Rectangle 2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245481" y="3784176"/>
              <a:ext cx="2060319" cy="23831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1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245481" y="3779780"/>
              <a:ext cx="2060319" cy="7769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26" name="Rectangle 2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245481" y="5867400"/>
              <a:ext cx="2060319" cy="31298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Code: </a:t>
              </a:r>
              <a:r>
                <a:rPr lang="en-US" sz="1800" b="0" dirty="0">
                  <a:latin typeface="Calibri" panose="020F0502020204030204" pitchFamily="34" charset="0"/>
                  <a:cs typeface="Calibri" panose="020F0502020204030204" pitchFamily="34" charset="0"/>
                </a:rPr>
                <a:t>/usr/bin/bash</a:t>
              </a:r>
            </a:p>
          </p:txBody>
        </p:sp>
        <p:sp>
          <p:nvSpPr>
            <p:cNvPr id="27" name="Rectangle 2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245481" y="5564964"/>
              <a:ext cx="2060319" cy="302436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245481" y="5093578"/>
              <a:ext cx="2060318" cy="469021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Heap</a:t>
              </a:r>
            </a:p>
          </p:txBody>
        </p:sp>
      </p:grpSp>
      <p:grpSp>
        <p:nvGrpSpPr>
          <p:cNvPr id="13" name="Group 28"/>
          <p:cNvGrpSpPr/>
          <p:nvPr>
            <p:custDataLst>
              <p:tags r:id="rId8"/>
            </p:custDataLst>
          </p:nvPr>
        </p:nvGrpSpPr>
        <p:grpSpPr>
          <a:xfrm>
            <a:off x="6646653" y="4167873"/>
            <a:ext cx="2060319" cy="2400604"/>
            <a:chOff x="6245481" y="3779780"/>
            <a:chExt cx="2060319" cy="2400604"/>
          </a:xfrm>
        </p:grpSpPr>
        <p:sp>
          <p:nvSpPr>
            <p:cNvPr id="30" name="Rectangle 2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245481" y="3784176"/>
              <a:ext cx="2060319" cy="23831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21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245481" y="3779780"/>
              <a:ext cx="2060319" cy="34956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32" name="Rectangle 2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245481" y="5867400"/>
              <a:ext cx="2060319" cy="31298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Code: </a:t>
              </a:r>
              <a:r>
                <a:rPr lang="en-US" b="0" dirty="0">
                  <a:solidFill>
                    <a:srgbClr val="FF0000"/>
                  </a:solidFill>
                  <a:latin typeface="Calibri" panose="020F0502020204030204" pitchFamily="34" charset="0"/>
                  <a:ea typeface="Anonymous Pro" charset="0"/>
                  <a:cs typeface="Calibri" panose="020F0502020204030204" pitchFamily="34" charset="0"/>
                </a:rPr>
                <a:t>/usr/bin/ls</a:t>
              </a:r>
              <a:endParaRPr lang="en-US" sz="1400" b="0" dirty="0">
                <a:solidFill>
                  <a:srgbClr val="FF0000"/>
                </a:solidFill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2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245481" y="5564964"/>
              <a:ext cx="2060319" cy="302436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</p:grpSp>
      <p:sp>
        <p:nvSpPr>
          <p:cNvPr id="36" name="TextBox 35"/>
          <p:cNvSpPr txBox="1"/>
          <p:nvPr>
            <p:custDataLst>
              <p:tags r:id="rId9"/>
            </p:custDataLst>
          </p:nvPr>
        </p:nvSpPr>
        <p:spPr>
          <a:xfrm>
            <a:off x="1596120" y="3613140"/>
            <a:ext cx="1256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</a:p>
        </p:txBody>
      </p:sp>
      <p:sp>
        <p:nvSpPr>
          <p:cNvPr id="37" name="TextBox 36"/>
          <p:cNvSpPr txBox="1"/>
          <p:nvPr>
            <p:custDataLst>
              <p:tags r:id="rId10"/>
            </p:custDataLst>
          </p:nvPr>
        </p:nvSpPr>
        <p:spPr>
          <a:xfrm>
            <a:off x="5324204" y="4968304"/>
            <a:ext cx="1317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exec*()</a:t>
            </a:r>
          </a:p>
        </p:txBody>
      </p:sp>
      <p:sp>
        <p:nvSpPr>
          <p:cNvPr id="38" name="Line 3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459892" y="5342364"/>
            <a:ext cx="1047454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0" name="TextBox 39"/>
          <p:cNvSpPr txBox="1"/>
          <p:nvPr>
            <p:custDataLst>
              <p:tags r:id="rId12"/>
            </p:custDataLst>
          </p:nvPr>
        </p:nvSpPr>
        <p:spPr>
          <a:xfrm>
            <a:off x="3808324" y="1568727"/>
            <a:ext cx="48583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Very high-level diagram of what happens when you run the command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in a Linux shell:</a:t>
            </a:r>
          </a:p>
          <a:p>
            <a:pPr marL="457200" indent="-457200"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This is the loading part of CALL!</a:t>
            </a:r>
            <a:endParaRPr lang="en-US" sz="24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>
            <p:custDataLst>
              <p:tags r:id="rId13"/>
            </p:custDataLst>
          </p:nvPr>
        </p:nvSpPr>
        <p:spPr>
          <a:xfrm>
            <a:off x="602291" y="3797270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Lato" panose="020F0502020204030203" pitchFamily="34" charset="0"/>
              </a:rPr>
              <a:t>parent</a:t>
            </a:r>
            <a:endParaRPr lang="en-US" sz="1800" b="0" dirty="0" smtClean="0">
              <a:latin typeface="Lato" panose="020F0502020204030203" pitchFamily="34" charset="0"/>
            </a:endParaRPr>
          </a:p>
        </p:txBody>
      </p:sp>
      <p:sp>
        <p:nvSpPr>
          <p:cNvPr id="42" name="TextBox 41"/>
          <p:cNvSpPr txBox="1"/>
          <p:nvPr>
            <p:custDataLst>
              <p:tags r:id="rId14"/>
            </p:custDataLst>
          </p:nvPr>
        </p:nvSpPr>
        <p:spPr>
          <a:xfrm>
            <a:off x="3229316" y="3766354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child</a:t>
            </a:r>
            <a:endParaRPr lang="en-US" sz="18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>
            <p:custDataLst>
              <p:tags r:id="rId15"/>
            </p:custDataLst>
          </p:nvPr>
        </p:nvSpPr>
        <p:spPr>
          <a:xfrm>
            <a:off x="6641935" y="3789709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Lato" panose="020F0502020204030203" pitchFamily="34" charset="0"/>
              </a:rPr>
              <a:t>child</a:t>
            </a:r>
            <a:endParaRPr lang="en-US" sz="1800" b="0" dirty="0" smtClean="0">
              <a:latin typeface="Lato" panose="020F0502020204030203" pitchFamily="34" charset="0"/>
            </a:endParaRPr>
          </a:p>
        </p:txBody>
      </p:sp>
      <p:sp>
        <p:nvSpPr>
          <p:cNvPr id="39" name="Rectangle 38"/>
          <p:cNvSpPr/>
          <p:nvPr>
            <p:custDataLst>
              <p:tags r:id="rId16"/>
            </p:custDataLst>
          </p:nvPr>
        </p:nvSpPr>
        <p:spPr bwMode="auto">
          <a:xfrm>
            <a:off x="3024541" y="3548484"/>
            <a:ext cx="2448438" cy="3116380"/>
          </a:xfrm>
          <a:prstGeom prst="rect">
            <a:avLst/>
          </a:prstGeom>
          <a:solidFill>
            <a:schemeClr val="bg1">
              <a:alpha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09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12" grpId="0" animBg="1"/>
      <p:bldP spid="36" grpId="0"/>
      <p:bldP spid="37" grpId="0"/>
      <p:bldP spid="38" grpId="0" animBg="1"/>
      <p:bldP spid="41" grpId="0"/>
      <p:bldP spid="42" grpId="0"/>
      <p:bldP spid="43" grpId="0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Control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smtClean="0"/>
              <a:t>So far:</a:t>
            </a:r>
            <a:r>
              <a:rPr lang="en-US" b="0" dirty="0" smtClean="0"/>
              <a:t>  we’ve seen how the flow of control changes as a </a:t>
            </a:r>
            <a:r>
              <a:rPr lang="en-US" i="1" dirty="0" smtClean="0"/>
              <a:t>single program</a:t>
            </a:r>
            <a:r>
              <a:rPr lang="en-US" b="0" i="1" dirty="0" smtClean="0"/>
              <a:t> </a:t>
            </a:r>
            <a:r>
              <a:rPr lang="en-US" b="0" dirty="0" smtClean="0"/>
              <a:t>executes</a:t>
            </a:r>
          </a:p>
          <a:p>
            <a:r>
              <a:rPr lang="en-US" b="1" dirty="0" smtClean="0"/>
              <a:t>Reality:</a:t>
            </a:r>
            <a:r>
              <a:rPr lang="en-US" b="0" dirty="0" smtClean="0"/>
              <a:t>  multiple programs running </a:t>
            </a:r>
            <a:r>
              <a:rPr lang="en-US" b="0" i="1" dirty="0" smtClean="0"/>
              <a:t>concurrently</a:t>
            </a:r>
          </a:p>
          <a:p>
            <a:pPr lvl="1"/>
            <a:r>
              <a:rPr lang="en-US" b="0" dirty="0" smtClean="0"/>
              <a:t>How does control flow across the many components of the system?</a:t>
            </a:r>
          </a:p>
          <a:p>
            <a:pPr lvl="1"/>
            <a:r>
              <a:rPr lang="en-US" dirty="0" smtClean="0"/>
              <a:t>In particular: More programs running than CPUs</a:t>
            </a:r>
            <a:endParaRPr lang="en-US" sz="2800" b="0" dirty="0" smtClean="0"/>
          </a:p>
          <a:p>
            <a:pPr>
              <a:spcBef>
                <a:spcPts val="1800"/>
              </a:spcBef>
            </a:pPr>
            <a:r>
              <a:rPr lang="en-US" i="1" dirty="0" smtClean="0">
                <a:solidFill>
                  <a:srgbClr val="FF0000"/>
                </a:solidFill>
              </a:rPr>
              <a:t>Exceptional </a:t>
            </a:r>
            <a:r>
              <a:rPr lang="en-US" dirty="0" smtClean="0">
                <a:solidFill>
                  <a:srgbClr val="FF0000"/>
                </a:solidFill>
              </a:rPr>
              <a:t>control flow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is basic mechanism used for:</a:t>
            </a:r>
          </a:p>
          <a:p>
            <a:pPr lvl="1"/>
            <a:r>
              <a:rPr lang="en-US" dirty="0" smtClean="0"/>
              <a:t>Transferring control between </a:t>
            </a:r>
            <a:r>
              <a:rPr lang="en-US" i="1" dirty="0" smtClean="0"/>
              <a:t>processes</a:t>
            </a:r>
            <a:r>
              <a:rPr lang="en-US" dirty="0" smtClean="0"/>
              <a:t> and OS</a:t>
            </a:r>
          </a:p>
          <a:p>
            <a:pPr lvl="1"/>
            <a:r>
              <a:rPr lang="en-US" b="0" dirty="0" smtClean="0"/>
              <a:t>Handling </a:t>
            </a:r>
            <a:r>
              <a:rPr lang="en-US" b="0" i="1" dirty="0" smtClean="0"/>
              <a:t>I/O</a:t>
            </a:r>
            <a:r>
              <a:rPr lang="en-US" b="0" dirty="0" smtClean="0"/>
              <a:t> and </a:t>
            </a:r>
            <a:r>
              <a:rPr lang="en-US" b="0" i="1" dirty="0" smtClean="0"/>
              <a:t>virtual memory</a:t>
            </a:r>
            <a:r>
              <a:rPr lang="en-US" b="0" dirty="0" smtClean="0"/>
              <a:t> within the OS</a:t>
            </a:r>
          </a:p>
          <a:p>
            <a:pPr lvl="1"/>
            <a:r>
              <a:rPr lang="en-US" dirty="0" smtClean="0"/>
              <a:t>Implementing multi-process apps like shells and web servers</a:t>
            </a:r>
          </a:p>
          <a:p>
            <a:pPr lvl="1"/>
            <a:r>
              <a:rPr lang="en-US" dirty="0" smtClean="0"/>
              <a:t>Implementing concurrency</a:t>
            </a:r>
          </a:p>
          <a:p>
            <a:pPr lvl="1"/>
            <a:endParaRPr lang="en-US" b="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3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>
                <a:latin typeface="Courier New"/>
                <a:cs typeface="Courier New"/>
              </a:rPr>
              <a:t>execve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68F54-7D91-4A76-BC8A-DF2228B9AEE4}" type="slidenum">
              <a:rPr lang="en-US" smtClean="0"/>
              <a:t>50</a:t>
            </a:fld>
            <a:endParaRPr lang="en-US"/>
          </a:p>
        </p:txBody>
      </p:sp>
      <p:sp>
        <p:nvSpPr>
          <p:cNvPr id="28" name="TextBox 27"/>
          <p:cNvSpPr txBox="1"/>
          <p:nvPr>
            <p:custDataLst>
              <p:tags r:id="rId2"/>
            </p:custDataLst>
          </p:nvPr>
        </p:nvSpPr>
        <p:spPr>
          <a:xfrm>
            <a:off x="5943600" y="2651760"/>
            <a:ext cx="1976823" cy="276999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"</a:t>
            </a:r>
            <a:r>
              <a:rPr lang="en-US" sz="1800" dirty="0" smtClean="0">
                <a:latin typeface="Courier New"/>
                <a:cs typeface="Courier New"/>
              </a:rPr>
              <a:t>/</a:t>
            </a:r>
            <a:r>
              <a:rPr lang="en-US" sz="1800" dirty="0" err="1" smtClean="0">
                <a:latin typeface="Courier New"/>
                <a:cs typeface="Courier New"/>
              </a:rPr>
              <a:t>usr</a:t>
            </a:r>
            <a:r>
              <a:rPr lang="en-US" sz="1800" dirty="0" smtClean="0">
                <a:latin typeface="Courier New"/>
                <a:cs typeface="Courier New"/>
              </a:rPr>
              <a:t>/bin/ls"</a:t>
            </a:r>
          </a:p>
        </p:txBody>
      </p:sp>
      <p:sp>
        <p:nvSpPr>
          <p:cNvPr id="31" name="TextBox 30"/>
          <p:cNvSpPr txBox="1"/>
          <p:nvPr>
            <p:custDataLst>
              <p:tags r:id="rId3"/>
            </p:custDataLst>
          </p:nvPr>
        </p:nvSpPr>
        <p:spPr>
          <a:xfrm>
            <a:off x="5943600" y="2377440"/>
            <a:ext cx="736099" cy="276999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"</a:t>
            </a:r>
            <a:r>
              <a:rPr lang="en-US" sz="1800" dirty="0" smtClean="0">
                <a:latin typeface="Courier New"/>
                <a:cs typeface="Courier New"/>
              </a:rPr>
              <a:t>-l"</a:t>
            </a:r>
          </a:p>
        </p:txBody>
      </p:sp>
      <p:sp>
        <p:nvSpPr>
          <p:cNvPr id="32" name="TextBox 31"/>
          <p:cNvSpPr txBox="1"/>
          <p:nvPr>
            <p:custDataLst>
              <p:tags r:id="rId4"/>
            </p:custDataLst>
          </p:nvPr>
        </p:nvSpPr>
        <p:spPr>
          <a:xfrm>
            <a:off x="5943600" y="2103120"/>
            <a:ext cx="1011815" cy="276999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"</a:t>
            </a:r>
            <a:r>
              <a:rPr lang="en-US" sz="1800" dirty="0" smtClean="0">
                <a:latin typeface="Courier New"/>
                <a:cs typeface="Courier New"/>
              </a:rPr>
              <a:t>lab4</a:t>
            </a:r>
            <a:r>
              <a:rPr lang="en-US" dirty="0" smtClean="0">
                <a:latin typeface="Courier New"/>
                <a:cs typeface="Courier New"/>
              </a:rPr>
              <a:t>"</a:t>
            </a:r>
            <a:endParaRPr lang="en-US" sz="1800" dirty="0" smtClean="0">
              <a:latin typeface="Courier New"/>
              <a:cs typeface="Courier New"/>
            </a:endParaRPr>
          </a:p>
        </p:txBody>
      </p:sp>
      <p:sp>
        <p:nvSpPr>
          <p:cNvPr id="33" name="TextBox 32"/>
          <p:cNvSpPr txBox="1"/>
          <p:nvPr>
            <p:custDataLst>
              <p:tags r:id="rId5"/>
            </p:custDataLst>
          </p:nvPr>
        </p:nvSpPr>
        <p:spPr>
          <a:xfrm>
            <a:off x="5394960" y="4023360"/>
            <a:ext cx="1838965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"USER=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jhsia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"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" name="TextBox 34"/>
          <p:cNvSpPr txBox="1"/>
          <p:nvPr>
            <p:custDataLst>
              <p:tags r:id="rId6"/>
            </p:custDataLst>
          </p:nvPr>
        </p:nvSpPr>
        <p:spPr>
          <a:xfrm>
            <a:off x="5394960" y="3474720"/>
            <a:ext cx="3217547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"PWD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=/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homes/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iws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jhsia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"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310309"/>
              </p:ext>
            </p:extLst>
          </p:nvPr>
        </p:nvGraphicFramePr>
        <p:xfrm>
          <a:off x="2560320" y="1828800"/>
          <a:ext cx="27432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myargv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argc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 = NULL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myargv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[2]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myargv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myargv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[0]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37" name="Straight Arrow Connector 36"/>
          <p:cNvCxnSpPr/>
          <p:nvPr>
            <p:custDataLst>
              <p:tags r:id="rId7"/>
            </p:custDataLst>
          </p:nvPr>
        </p:nvCxnSpPr>
        <p:spPr bwMode="auto">
          <a:xfrm>
            <a:off x="5212080" y="2788920"/>
            <a:ext cx="731520" cy="8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>
            <p:custDataLst>
              <p:tags r:id="rId8"/>
            </p:custDataLst>
          </p:nvPr>
        </p:nvCxnSpPr>
        <p:spPr bwMode="auto">
          <a:xfrm flipV="1">
            <a:off x="5212080" y="2514600"/>
            <a:ext cx="731520" cy="350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78715"/>
              </p:ext>
            </p:extLst>
          </p:nvPr>
        </p:nvGraphicFramePr>
        <p:xfrm>
          <a:off x="2560320" y="3200400"/>
          <a:ext cx="219456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envp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[n] = NULL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envp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[n-1]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...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envp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[0]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41" name="Straight Arrow Connector 40"/>
          <p:cNvCxnSpPr/>
          <p:nvPr>
            <p:custDataLst>
              <p:tags r:id="rId9"/>
            </p:custDataLst>
          </p:nvPr>
        </p:nvCxnSpPr>
        <p:spPr bwMode="auto">
          <a:xfrm>
            <a:off x="5212080" y="2240280"/>
            <a:ext cx="731520" cy="8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/>
          <p:nvPr>
            <p:custDataLst>
              <p:tags r:id="rId10"/>
            </p:custDataLst>
          </p:nvPr>
        </p:nvCxnSpPr>
        <p:spPr bwMode="auto">
          <a:xfrm>
            <a:off x="4663440" y="4160520"/>
            <a:ext cx="731520" cy="503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>
            <p:custDataLst>
              <p:tags r:id="rId11"/>
            </p:custDataLst>
          </p:nvPr>
        </p:nvCxnSpPr>
        <p:spPr bwMode="auto">
          <a:xfrm flipV="1">
            <a:off x="4663440" y="3610848"/>
            <a:ext cx="731520" cy="12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>
            <p:custDataLst>
              <p:tags r:id="rId12"/>
            </p:custDataLst>
          </p:nvPr>
        </p:nvSpPr>
        <p:spPr>
          <a:xfrm>
            <a:off x="685800" y="4160520"/>
            <a:ext cx="1149674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800" dirty="0" smtClean="0">
                <a:latin typeface="Courier New"/>
                <a:cs typeface="Courier New"/>
              </a:rPr>
              <a:t>environ</a:t>
            </a:r>
          </a:p>
        </p:txBody>
      </p:sp>
      <p:cxnSp>
        <p:nvCxnSpPr>
          <p:cNvPr id="30" name="Straight Arrow Connector 29"/>
          <p:cNvCxnSpPr/>
          <p:nvPr>
            <p:custDataLst>
              <p:tags r:id="rId13"/>
            </p:custDataLst>
          </p:nvPr>
        </p:nvCxnSpPr>
        <p:spPr bwMode="auto">
          <a:xfrm flipV="1">
            <a:off x="1828800" y="4297680"/>
            <a:ext cx="731520" cy="8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>
            <p:custDataLst>
              <p:tags r:id="rId14"/>
            </p:custDataLst>
          </p:nvPr>
        </p:nvSpPr>
        <p:spPr>
          <a:xfrm>
            <a:off x="822960" y="2788920"/>
            <a:ext cx="1011815" cy="276999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r>
              <a:rPr lang="en-US" sz="1800" dirty="0" err="1" smtClean="0">
                <a:latin typeface="Courier New"/>
                <a:cs typeface="Courier New"/>
              </a:rPr>
              <a:t>myargv</a:t>
            </a:r>
            <a:endParaRPr lang="en-US" sz="1800" dirty="0" smtClean="0">
              <a:latin typeface="Courier New"/>
              <a:cs typeface="Courier New"/>
            </a:endParaRPr>
          </a:p>
        </p:txBody>
      </p:sp>
      <p:cxnSp>
        <p:nvCxnSpPr>
          <p:cNvPr id="40" name="Straight Arrow Connector 39"/>
          <p:cNvCxnSpPr/>
          <p:nvPr>
            <p:custDataLst>
              <p:tags r:id="rId15"/>
            </p:custDataLst>
          </p:nvPr>
        </p:nvCxnSpPr>
        <p:spPr bwMode="auto">
          <a:xfrm flipV="1">
            <a:off x="1828800" y="2926080"/>
            <a:ext cx="731520" cy="8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 Box 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22960" y="4655988"/>
            <a:ext cx="7498080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b="1" dirty="0" smtClean="0">
                <a:latin typeface="Courier New" pitchFamily="49" charset="0"/>
              </a:rPr>
              <a:t>if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>
                <a:latin typeface="Courier New" pitchFamily="49" charset="0"/>
              </a:rPr>
              <a:t>((</a:t>
            </a:r>
            <a:r>
              <a:rPr lang="en-US" sz="1800" dirty="0" err="1">
                <a:latin typeface="Courier New" pitchFamily="49" charset="0"/>
              </a:rPr>
              <a:t>pid</a:t>
            </a:r>
            <a:r>
              <a:rPr lang="en-US" sz="1800" dirty="0">
                <a:latin typeface="Courier New" pitchFamily="49" charset="0"/>
              </a:rPr>
              <a:t> = </a:t>
            </a:r>
            <a:r>
              <a:rPr lang="en-US" sz="1800" b="1" dirty="0" smtClean="0">
                <a:solidFill>
                  <a:srgbClr val="4B2A85"/>
                </a:solidFill>
                <a:latin typeface="Courier New" pitchFamily="49" charset="0"/>
              </a:rPr>
              <a:t>fork</a:t>
            </a:r>
            <a:r>
              <a:rPr lang="en-US" sz="1800" dirty="0">
                <a:latin typeface="Courier New" pitchFamily="49" charset="0"/>
              </a:rPr>
              <a:t>()) == 0) {   </a:t>
            </a:r>
            <a:r>
              <a:rPr lang="en-US" sz="1800" i="1" dirty="0">
                <a:solidFill>
                  <a:schemeClr val="bg2"/>
                </a:solidFill>
                <a:latin typeface="Courier New" pitchFamily="49" charset="0"/>
              </a:rPr>
              <a:t>/* Child runs program </a:t>
            </a:r>
            <a:r>
              <a:rPr lang="en-US" sz="1800" i="1" dirty="0" smtClean="0">
                <a:solidFill>
                  <a:schemeClr val="bg2"/>
                </a:solidFill>
                <a:latin typeface="Courier New" pitchFamily="49" charset="0"/>
              </a:rPr>
              <a:t>*/</a:t>
            </a:r>
            <a:endParaRPr lang="en-US" sz="1800" dirty="0">
              <a:solidFill>
                <a:schemeClr val="bg2"/>
              </a:solidFill>
              <a:latin typeface="Courier New" pitchFamily="49" charset="0"/>
            </a:endParaRPr>
          </a:p>
          <a:p>
            <a:r>
              <a:rPr lang="en-US" sz="1800" dirty="0" smtClean="0">
                <a:latin typeface="Courier New" pitchFamily="49" charset="0"/>
              </a:rPr>
              <a:t>   </a:t>
            </a:r>
            <a:r>
              <a:rPr lang="en-US" sz="1800" b="1" dirty="0">
                <a:latin typeface="Courier New" pitchFamily="49" charset="0"/>
              </a:rPr>
              <a:t>if</a:t>
            </a:r>
            <a:r>
              <a:rPr lang="en-US" sz="1800" dirty="0">
                <a:latin typeface="Courier New" pitchFamily="49" charset="0"/>
              </a:rPr>
              <a:t> (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</a:rPr>
              <a:t>execve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myargv</a:t>
            </a:r>
            <a:r>
              <a:rPr lang="en-US" sz="1800" dirty="0">
                <a:latin typeface="Courier New" pitchFamily="49" charset="0"/>
              </a:rPr>
              <a:t>[0], </a:t>
            </a:r>
            <a:r>
              <a:rPr lang="en-US" sz="1800" dirty="0" err="1">
                <a:latin typeface="Courier New" pitchFamily="49" charset="0"/>
              </a:rPr>
              <a:t>myargv</a:t>
            </a:r>
            <a:r>
              <a:rPr lang="en-US" sz="1800" dirty="0">
                <a:latin typeface="Courier New" pitchFamily="49" charset="0"/>
              </a:rPr>
              <a:t>, environ) &lt; 0) </a:t>
            </a:r>
            <a:r>
              <a:rPr lang="en-US" sz="1800" dirty="0" smtClean="0">
                <a:latin typeface="Courier New" pitchFamily="49" charset="0"/>
              </a:rPr>
              <a:t>{</a:t>
            </a:r>
            <a:endParaRPr lang="en-US" sz="1800" dirty="0">
              <a:latin typeface="Courier New" pitchFamily="49" charset="0"/>
            </a:endParaRPr>
          </a:p>
          <a:p>
            <a:r>
              <a:rPr lang="en-US" sz="1800" dirty="0" smtClean="0">
                <a:latin typeface="Courier New" pitchFamily="49" charset="0"/>
              </a:rPr>
              <a:t>      </a:t>
            </a:r>
            <a:r>
              <a:rPr lang="en-US" sz="1800" dirty="0" err="1" smtClean="0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("%s: Command not found.\n", </a:t>
            </a:r>
            <a:r>
              <a:rPr lang="en-US" sz="1800" dirty="0" err="1">
                <a:latin typeface="Courier New" pitchFamily="49" charset="0"/>
              </a:rPr>
              <a:t>myargv</a:t>
            </a:r>
            <a:r>
              <a:rPr lang="en-US" sz="1800" dirty="0">
                <a:latin typeface="Courier New" pitchFamily="49" charset="0"/>
              </a:rPr>
              <a:t>[0</a:t>
            </a:r>
            <a:r>
              <a:rPr lang="en-US" sz="1800" dirty="0" smtClean="0">
                <a:latin typeface="Courier New" pitchFamily="49" charset="0"/>
              </a:rPr>
              <a:t>]);</a:t>
            </a:r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smtClean="0">
                <a:latin typeface="Courier New" pitchFamily="49" charset="0"/>
              </a:rPr>
              <a:t>    </a:t>
            </a:r>
            <a:r>
              <a:rPr lang="en-US" sz="1800" dirty="0">
                <a:latin typeface="Courier New" pitchFamily="49" charset="0"/>
              </a:rPr>
              <a:t>exit(1</a:t>
            </a:r>
            <a:r>
              <a:rPr lang="en-US" sz="1800" dirty="0" smtClean="0">
                <a:latin typeface="Courier New" pitchFamily="49" charset="0"/>
              </a:rPr>
              <a:t>);</a:t>
            </a:r>
            <a:endParaRPr lang="en-US" dirty="0">
              <a:latin typeface="Courier New" pitchFamily="49" charset="0"/>
            </a:endParaRPr>
          </a:p>
          <a:p>
            <a:r>
              <a:rPr lang="en-US" sz="1800" dirty="0" smtClean="0">
                <a:latin typeface="Courier New" pitchFamily="49" charset="0"/>
              </a:rPr>
              <a:t>   }</a:t>
            </a:r>
            <a:endParaRPr lang="en-US" sz="1800" dirty="0">
              <a:latin typeface="Courier New" pitchFamily="49" charset="0"/>
            </a:endParaRPr>
          </a:p>
          <a:p>
            <a:r>
              <a:rPr lang="en-US" sz="1800" dirty="0" smtClean="0">
                <a:latin typeface="Courier New" pitchFamily="49" charset="0"/>
              </a:rPr>
              <a:t>}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42" name="Rectangle 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81000" y="1222022"/>
            <a:ext cx="8571932" cy="45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latin typeface="Calibri"/>
                <a:cs typeface="Calibri"/>
              </a:rPr>
              <a:t>Execute</a:t>
            </a:r>
            <a:r>
              <a:rPr lang="en-US" sz="2000" dirty="0" smtClean="0">
                <a:latin typeface="Courier New" pitchFamily="49" charset="0"/>
              </a:rPr>
              <a:t> "/</a:t>
            </a:r>
            <a:r>
              <a:rPr lang="en-US" sz="2000" dirty="0" err="1" smtClean="0">
                <a:latin typeface="Courier New" pitchFamily="49" charset="0"/>
              </a:rPr>
              <a:t>usr</a:t>
            </a:r>
            <a:r>
              <a:rPr lang="en-US" sz="2000" dirty="0" smtClean="0">
                <a:latin typeface="Courier New"/>
                <a:cs typeface="Courier New"/>
              </a:rPr>
              <a:t>/bin/ls –l lab4"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in child process using current 							         environment: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>
            <p:custDataLst>
              <p:tags r:id="rId18"/>
            </p:custDataLst>
          </p:nvPr>
        </p:nvSpPr>
        <p:spPr>
          <a:xfrm>
            <a:off x="457200" y="2157480"/>
            <a:ext cx="1708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 New"/>
                <a:cs typeface="Courier New"/>
              </a:rPr>
              <a:t>(</a:t>
            </a:r>
            <a:r>
              <a:rPr lang="en-US" sz="1800" dirty="0" err="1" smtClean="0">
                <a:latin typeface="Courier New"/>
                <a:cs typeface="Courier New"/>
              </a:rPr>
              <a:t>argc</a:t>
            </a:r>
            <a:r>
              <a:rPr lang="en-US" sz="1800" dirty="0" smtClean="0">
                <a:latin typeface="Courier New"/>
                <a:cs typeface="Courier New"/>
              </a:rPr>
              <a:t> == 3)</a:t>
            </a:r>
          </a:p>
        </p:txBody>
      </p:sp>
      <p:sp>
        <p:nvSpPr>
          <p:cNvPr id="29" name="TextBox 28"/>
          <p:cNvSpPr txBox="1"/>
          <p:nvPr>
            <p:custDataLst>
              <p:tags r:id="rId19"/>
            </p:custDataLst>
          </p:nvPr>
        </p:nvSpPr>
        <p:spPr>
          <a:xfrm>
            <a:off x="914400" y="6379486"/>
            <a:ext cx="7313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82853">
              <a:defRPr/>
            </a:pP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Run the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printenv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 command in a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inux 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shell to see your own environment </a:t>
            </a: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3" name="Ink 42"/>
              <p14:cNvContentPartPr/>
              <p14:nvPr/>
            </p14:nvContentPartPr>
            <p14:xfrm>
              <a:off x="349920" y="2902320"/>
              <a:ext cx="5977440" cy="380952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2720" y="2895120"/>
                <a:ext cx="5991480" cy="38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5" name="Ink 44"/>
              <p14:cNvContentPartPr/>
              <p14:nvPr/>
            </p14:nvContentPartPr>
            <p14:xfrm>
              <a:off x="4721040" y="318960"/>
              <a:ext cx="2274120" cy="86832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714920" y="311760"/>
                <a:ext cx="2285640" cy="88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6" name="Ink 45"/>
              <p14:cNvContentPartPr/>
              <p14:nvPr/>
            </p14:nvContentPartPr>
            <p14:xfrm>
              <a:off x="1613520" y="963000"/>
              <a:ext cx="4552200" cy="257796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608840" y="956160"/>
                <a:ext cx="4565880" cy="259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514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2400" y="762000"/>
            <a:ext cx="3259926" cy="1905000"/>
          </a:xfrm>
        </p:spPr>
        <p:txBody>
          <a:bodyPr/>
          <a:lstStyle/>
          <a:p>
            <a:r>
              <a:rPr lang="en-US" dirty="0" smtClean="0"/>
              <a:t>Structure of </a:t>
            </a:r>
            <a:br>
              <a:rPr lang="en-US" dirty="0" smtClean="0"/>
            </a:br>
            <a:r>
              <a:rPr lang="en-US" dirty="0" smtClean="0"/>
              <a:t>the Stack when a new program starts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68F54-7D91-4A76-BC8A-DF2228B9AEE4}" type="slidenum">
              <a:rPr lang="en-US" smtClean="0"/>
              <a:t>51</a:t>
            </a:fld>
            <a:endParaRPr lang="en-US"/>
          </a:p>
        </p:txBody>
      </p:sp>
      <p:sp>
        <p:nvSpPr>
          <p:cNvPr id="38" name="Rectangle 3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97944" y="737558"/>
            <a:ext cx="2819400" cy="685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Null-terminated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environment variable strings</a:t>
            </a:r>
          </a:p>
        </p:txBody>
      </p:sp>
      <p:sp>
        <p:nvSpPr>
          <p:cNvPr id="39" name="Rectangle 38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97944" y="1423358"/>
            <a:ext cx="2819400" cy="685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Null-terminated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command-line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arg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strings</a:t>
            </a:r>
          </a:p>
        </p:txBody>
      </p:sp>
      <p:sp>
        <p:nvSpPr>
          <p:cNvPr id="40" name="Rectangle 38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97944" y="2109158"/>
            <a:ext cx="2819400" cy="304800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Rectangle 38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97944" y="2413958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[n] == NULL</a:t>
            </a:r>
          </a:p>
        </p:txBody>
      </p:sp>
      <p:sp>
        <p:nvSpPr>
          <p:cNvPr id="42" name="Rectangle 38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997944" y="2718758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[n-1]</a:t>
            </a:r>
          </a:p>
        </p:txBody>
      </p:sp>
      <p:sp>
        <p:nvSpPr>
          <p:cNvPr id="43" name="Rectangle 38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997944" y="3023558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44" name="Rectangle 38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997944" y="3328358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envp[0]</a:t>
            </a:r>
          </a:p>
        </p:txBody>
      </p:sp>
      <p:sp>
        <p:nvSpPr>
          <p:cNvPr id="45" name="Rectangle 38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997944" y="3633158"/>
            <a:ext cx="28194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argv[argc] = NULL</a:t>
            </a:r>
          </a:p>
        </p:txBody>
      </p:sp>
      <p:sp>
        <p:nvSpPr>
          <p:cNvPr id="46" name="Rectangle 38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997944" y="3937958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argv[argc-1]</a:t>
            </a:r>
          </a:p>
        </p:txBody>
      </p:sp>
      <p:sp>
        <p:nvSpPr>
          <p:cNvPr id="47" name="Rectangle 38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997944" y="4242758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 39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997944" y="4547558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argv[0]</a:t>
            </a:r>
          </a:p>
        </p:txBody>
      </p:sp>
      <p:sp>
        <p:nvSpPr>
          <p:cNvPr id="49" name="Rectangle 39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05072" y="5844635"/>
            <a:ext cx="2819400" cy="685800"/>
          </a:xfrm>
          <a:prstGeom prst="rect">
            <a:avLst/>
          </a:prstGeom>
          <a:noFill/>
          <a:ln w="12700">
            <a:solidFill>
              <a:srgbClr val="00000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Future stack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frame for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main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Text Box 40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757737" y="2773000"/>
            <a:ext cx="1242648" cy="646331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environ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(global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var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Line 40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3045404" y="4791890"/>
            <a:ext cx="961021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Line 40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3616944" y="4636458"/>
            <a:ext cx="4953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Line 40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3616944" y="2032958"/>
            <a:ext cx="0" cy="259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Line 40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616944" y="2032958"/>
            <a:ext cx="381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Line 41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6703044" y="3417258"/>
            <a:ext cx="4953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Line 41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 flipV="1">
            <a:off x="7236444" y="1347158"/>
            <a:ext cx="0" cy="20574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Line 41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6817344" y="1347158"/>
            <a:ext cx="381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Oval 417"/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4112244" y="4595183"/>
            <a:ext cx="92075" cy="920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" name="Oval 419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6626844" y="3375983"/>
            <a:ext cx="92075" cy="920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Text Box 42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952670" y="644967"/>
            <a:ext cx="16690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Bottom of stack</a:t>
            </a:r>
          </a:p>
        </p:txBody>
      </p:sp>
      <p:sp>
        <p:nvSpPr>
          <p:cNvPr id="61" name="Text Box 422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980560" y="5607861"/>
            <a:ext cx="13179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Top of stack</a:t>
            </a:r>
          </a:p>
        </p:txBody>
      </p:sp>
      <p:sp>
        <p:nvSpPr>
          <p:cNvPr id="64" name="Line 43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7406067" y="3510660"/>
            <a:ext cx="398673" cy="19424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Line 433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6830040" y="3510396"/>
            <a:ext cx="585722" cy="16008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Text Box 40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912773" y="4489394"/>
            <a:ext cx="1113312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(in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%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rsi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7" name="Text Box 40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781869" y="3599674"/>
            <a:ext cx="1189831" cy="620121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(in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%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rdx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Line 4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7421182" y="3296919"/>
            <a:ext cx="398673" cy="19424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Rectangle 379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001615" y="5157795"/>
            <a:ext cx="2819400" cy="685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Stack frame for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libc_start_main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</p:txBody>
      </p:sp>
      <p:sp>
        <p:nvSpPr>
          <p:cNvPr id="70" name="Rectangle 382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001614" y="4858873"/>
            <a:ext cx="2819400" cy="304800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Text Box 40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905000" y="5271093"/>
            <a:ext cx="1113312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argc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(in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%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rdi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7" name="Rounded Rectangle 36"/>
          <p:cNvSpPr/>
          <p:nvPr/>
        </p:nvSpPr>
        <p:spPr bwMode="auto">
          <a:xfrm>
            <a:off x="163902" y="5792527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2" name="Ink 61"/>
              <p14:cNvContentPartPr/>
              <p14:nvPr/>
            </p14:nvContentPartPr>
            <p14:xfrm>
              <a:off x="3402720" y="1797480"/>
              <a:ext cx="4168800" cy="299412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396960" y="1791720"/>
                <a:ext cx="4182840" cy="30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3" name="Ink 62"/>
              <p14:cNvContentPartPr/>
              <p14:nvPr/>
            </p14:nvContentPartPr>
            <p14:xfrm>
              <a:off x="6661440" y="5911200"/>
              <a:ext cx="1288440" cy="37584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652800" y="5904000"/>
                <a:ext cx="1301040" cy="39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882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  <a:r>
              <a:rPr lang="en-US" dirty="0"/>
              <a:t>: </a:t>
            </a:r>
            <a:r>
              <a:rPr lang="en-US" dirty="0" smtClean="0"/>
              <a:t> Ending </a:t>
            </a:r>
            <a:r>
              <a:rPr lang="en-US" dirty="0"/>
              <a:t>a process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exit(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status)</a:t>
            </a:r>
          </a:p>
          <a:p>
            <a:pPr lvl="1"/>
            <a:r>
              <a:rPr lang="en-US" dirty="0" smtClean="0"/>
              <a:t>Explicitly exits </a:t>
            </a:r>
            <a:r>
              <a:rPr lang="en-US" dirty="0"/>
              <a:t>a process</a:t>
            </a:r>
          </a:p>
          <a:p>
            <a:pPr lvl="2"/>
            <a:r>
              <a:rPr lang="en-US" dirty="0"/>
              <a:t>Status code: </a:t>
            </a:r>
            <a:r>
              <a:rPr lang="en-US" dirty="0" smtClean="0"/>
              <a:t> 0 </a:t>
            </a:r>
            <a:r>
              <a:rPr lang="en-US" dirty="0"/>
              <a:t>is used for a normal exit, nonzero for abnormal </a:t>
            </a:r>
            <a:r>
              <a:rPr lang="en-US" dirty="0" smtClean="0"/>
              <a:t>exit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dirty="0" smtClean="0"/>
              <a:t> statement from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dirty="0" smtClean="0"/>
              <a:t> also ends a process in C</a:t>
            </a:r>
          </a:p>
          <a:p>
            <a:pPr lvl="1"/>
            <a:r>
              <a:rPr lang="en-US" dirty="0" smtClean="0"/>
              <a:t>The return value is the status code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4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048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Processes</a:t>
            </a:r>
          </a:p>
          <a:p>
            <a:pPr lvl="1"/>
            <a:r>
              <a:rPr lang="en-US" dirty="0" smtClean="0"/>
              <a:t>At any given time, system has multiple active processes</a:t>
            </a:r>
          </a:p>
          <a:p>
            <a:pPr lvl="1"/>
            <a:r>
              <a:rPr lang="en-US" dirty="0" smtClean="0"/>
              <a:t>On a one-CPU system, only one can execute at a time, but each process appears to have total control of the processor</a:t>
            </a:r>
          </a:p>
          <a:p>
            <a:pPr lvl="1"/>
            <a:r>
              <a:rPr lang="en-US" dirty="0"/>
              <a:t>OS periodically “context switches” between active processes</a:t>
            </a:r>
          </a:p>
          <a:p>
            <a:pPr lvl="2"/>
            <a:r>
              <a:rPr lang="en-US" dirty="0" smtClean="0"/>
              <a:t>Implemented using </a:t>
            </a:r>
            <a:r>
              <a:rPr lang="en-US" i="1" dirty="0" smtClean="0"/>
              <a:t>exceptional control flow</a:t>
            </a:r>
          </a:p>
          <a:p>
            <a:r>
              <a:rPr lang="en-US" dirty="0"/>
              <a:t>Process management</a:t>
            </a:r>
          </a:p>
          <a:p>
            <a:pPr lvl="1"/>
            <a:r>
              <a:rPr lang="en-US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fork</a:t>
            </a:r>
            <a:r>
              <a:rPr lang="en-US" dirty="0" smtClean="0"/>
              <a:t>:  one call, two returns</a:t>
            </a:r>
          </a:p>
          <a:p>
            <a:pPr lvl="1"/>
            <a:r>
              <a:rPr lang="en-US" dirty="0" err="1" smtClean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execve</a:t>
            </a:r>
            <a:r>
              <a:rPr lang="en-US" dirty="0" smtClean="0"/>
              <a:t>:  one call, usually no return</a:t>
            </a:r>
          </a:p>
          <a:p>
            <a:pPr lvl="1"/>
            <a:r>
              <a:rPr lang="en-US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wait</a:t>
            </a:r>
            <a:r>
              <a:rPr lang="en-US" dirty="0" smtClean="0"/>
              <a:t> or </a:t>
            </a:r>
            <a:r>
              <a:rPr lang="en-US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waitpid</a:t>
            </a:r>
            <a:r>
              <a:rPr lang="en-US" dirty="0" smtClean="0"/>
              <a:t>:  synchronization</a:t>
            </a:r>
          </a:p>
          <a:p>
            <a:pPr lvl="1"/>
            <a:r>
              <a:rPr lang="en-US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exit</a:t>
            </a:r>
            <a:r>
              <a:rPr lang="en-US" dirty="0" smtClean="0"/>
              <a:t>:  one call, no return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120"/>
            <a:ext cx="8229600" cy="4114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Detailed examples: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Consecutive forks</a:t>
            </a:r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54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344" y="457200"/>
            <a:ext cx="91646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8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CE7FF"/>
                    </a:gs>
                    <a:gs pos="75000">
                      <a:srgbClr val="4B2A85"/>
                    </a:gs>
                  </a:gsLst>
                  <a:lin ang="5400000"/>
                </a:gradFill>
                <a:effectLst>
                  <a:glow rad="45500">
                    <a:srgbClr val="4B2A85">
                      <a:alpha val="35000"/>
                    </a:srgbClr>
                  </a:glow>
                </a:effectLst>
              </a:rPr>
              <a:t>BONUS SLIDES</a:t>
            </a:r>
            <a:endParaRPr lang="en-US" sz="108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rgbClr val="ECE7FF"/>
                  </a:gs>
                  <a:gs pos="75000">
                    <a:srgbClr val="4B2A85"/>
                  </a:gs>
                </a:gsLst>
                <a:lin ang="5400000"/>
              </a:gradFill>
              <a:effectLst>
                <a:glow rad="45500">
                  <a:srgbClr val="4B2A85">
                    <a:alpha val="35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930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 smtClean="0"/>
              <a:t>Example:  Two consecutive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491523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31520" y="1676400"/>
            <a:ext cx="2803973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fork2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o-RO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ro-RO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("L0\n");</a:t>
            </a:r>
          </a:p>
          <a:p>
            <a:r>
              <a:rPr lang="da-DK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a-DK" sz="1800" b="1" dirty="0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da-DK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ro-RO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ro-RO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("L1\n");</a:t>
            </a:r>
          </a:p>
          <a:p>
            <a:r>
              <a:rPr lang="da-DK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a-DK" sz="1800" b="1" dirty="0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da-DK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("Bye\n");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6" name="Group 15"/>
          <p:cNvGrpSpPr/>
          <p:nvPr>
            <p:custDataLst>
              <p:tags r:id="rId4"/>
            </p:custDataLst>
          </p:nvPr>
        </p:nvGrpSpPr>
        <p:grpSpPr>
          <a:xfrm>
            <a:off x="3590524" y="1295400"/>
            <a:ext cx="4639076" cy="2667000"/>
            <a:chOff x="3125803" y="3505200"/>
            <a:chExt cx="4639076" cy="2667000"/>
          </a:xfrm>
        </p:grpSpPr>
        <p:sp>
          <p:nvSpPr>
            <p:cNvPr id="64" name="Oval 63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>
            <a:xfrm>
              <a:off x="3511276" y="57962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5" name="TextBox 64"/>
            <p:cNvSpPr txBox="1"/>
            <p:nvPr>
              <p:custDataLst>
                <p:tags r:id="rId8"/>
              </p:custDataLst>
            </p:nvPr>
          </p:nvSpPr>
          <p:spPr>
            <a:xfrm>
              <a:off x="3125803" y="5833646"/>
              <a:ext cx="9252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6" name="Oval 65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>
            <a:xfrm>
              <a:off x="5365188" y="57835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8" name="Oval 67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>
            <a:xfrm>
              <a:off x="6295522" y="57869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9" name="TextBox 68"/>
            <p:cNvSpPr txBox="1"/>
            <p:nvPr>
              <p:custDataLst>
                <p:tags r:id="rId11"/>
              </p:custDataLst>
            </p:nvPr>
          </p:nvSpPr>
          <p:spPr>
            <a:xfrm>
              <a:off x="4915812" y="5820946"/>
              <a:ext cx="950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70" name="Elbow Connector 35"/>
            <p:cNvCxnSpPr/>
            <p:nvPr>
              <p:custDataLst>
                <p:tags r:id="rId12"/>
              </p:custDataLst>
            </p:nvPr>
          </p:nvCxnSpPr>
          <p:spPr>
            <a:xfrm rot="5400000" flipH="1" flipV="1">
              <a:off x="6465299" y="5057784"/>
              <a:ext cx="640392" cy="885933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/>
            <p:cNvSpPr>
              <a:spLocks noChangeAspect="1"/>
            </p:cNvSpPr>
            <p:nvPr>
              <p:custDataLst>
                <p:tags r:id="rId13"/>
              </p:custDataLst>
            </p:nvPr>
          </p:nvSpPr>
          <p:spPr>
            <a:xfrm>
              <a:off x="7244278" y="512212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72" name="Straight Arrow Connector 71"/>
            <p:cNvCxnSpPr/>
            <p:nvPr>
              <p:custDataLst>
                <p:tags r:id="rId14"/>
              </p:custDataLst>
            </p:nvPr>
          </p:nvCxnSpPr>
          <p:spPr>
            <a:xfrm flipV="1">
              <a:off x="5456628" y="58259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>
              <p:custDataLst>
                <p:tags r:id="rId15"/>
              </p:custDataLst>
            </p:nvPr>
          </p:nvCxnSpPr>
          <p:spPr>
            <a:xfrm flipV="1">
              <a:off x="3602716" y="5835233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>
              <p:custDataLst>
                <p:tags r:id="rId16"/>
              </p:custDataLst>
            </p:nvPr>
          </p:nvSpPr>
          <p:spPr>
            <a:xfrm>
              <a:off x="5866167" y="58209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fork</a:t>
              </a:r>
              <a:endParaRPr lang="en-US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5" name="TextBox 74"/>
            <p:cNvSpPr txBox="1"/>
            <p:nvPr>
              <p:custDataLst>
                <p:tags r:id="rId17"/>
              </p:custDataLst>
            </p:nvPr>
          </p:nvSpPr>
          <p:spPr>
            <a:xfrm>
              <a:off x="6817657" y="5105400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76" name="Straight Arrow Connector 75"/>
            <p:cNvCxnSpPr/>
            <p:nvPr>
              <p:custDataLst>
                <p:tags r:id="rId18"/>
              </p:custDataLst>
            </p:nvPr>
          </p:nvCxnSpPr>
          <p:spPr>
            <a:xfrm flipV="1">
              <a:off x="6381242" y="58191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>
              <a:spLocks noChangeAspect="1"/>
            </p:cNvSpPr>
            <p:nvPr>
              <p:custDataLst>
                <p:tags r:id="rId19"/>
              </p:custDataLst>
            </p:nvPr>
          </p:nvSpPr>
          <p:spPr>
            <a:xfrm>
              <a:off x="7220136" y="57670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0" name="TextBox 79"/>
            <p:cNvSpPr txBox="1"/>
            <p:nvPr>
              <p:custDataLst>
                <p:tags r:id="rId20"/>
              </p:custDataLst>
            </p:nvPr>
          </p:nvSpPr>
          <p:spPr>
            <a:xfrm>
              <a:off x="6787989" y="58209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2" name="Oval 81"/>
            <p:cNvSpPr>
              <a:spLocks noChangeAspect="1"/>
            </p:cNvSpPr>
            <p:nvPr>
              <p:custDataLst>
                <p:tags r:id="rId21"/>
              </p:custDataLst>
            </p:nvPr>
          </p:nvSpPr>
          <p:spPr>
            <a:xfrm>
              <a:off x="4438088" y="57962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3" name="TextBox 82"/>
            <p:cNvSpPr txBox="1"/>
            <p:nvPr>
              <p:custDataLst>
                <p:tags r:id="rId22"/>
              </p:custDataLst>
            </p:nvPr>
          </p:nvSpPr>
          <p:spPr>
            <a:xfrm>
              <a:off x="4151866" y="5833646"/>
              <a:ext cx="7735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fork</a:t>
              </a:r>
              <a:endParaRPr lang="en-US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84" name="Straight Arrow Connector 83"/>
            <p:cNvCxnSpPr/>
            <p:nvPr>
              <p:custDataLst>
                <p:tags r:id="rId23"/>
              </p:custDataLst>
            </p:nvPr>
          </p:nvCxnSpPr>
          <p:spPr>
            <a:xfrm flipV="1">
              <a:off x="4529528" y="5828457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Elbow Connector 35"/>
            <p:cNvCxnSpPr>
              <a:endCxn id="86" idx="2"/>
            </p:cNvCxnSpPr>
            <p:nvPr>
              <p:custDataLst>
                <p:tags r:id="rId24"/>
              </p:custDataLst>
            </p:nvPr>
          </p:nvCxnSpPr>
          <p:spPr>
            <a:xfrm rot="5400000" flipH="1" flipV="1">
              <a:off x="4294242" y="4725345"/>
              <a:ext cx="1262381" cy="879511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>
              <a:spLocks noChangeAspect="1"/>
            </p:cNvSpPr>
            <p:nvPr>
              <p:custDataLst>
                <p:tags r:id="rId25"/>
              </p:custDataLst>
            </p:nvPr>
          </p:nvSpPr>
          <p:spPr>
            <a:xfrm>
              <a:off x="5365188" y="44881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8" name="Oval 87"/>
            <p:cNvSpPr>
              <a:spLocks noChangeAspect="1"/>
            </p:cNvSpPr>
            <p:nvPr>
              <p:custDataLst>
                <p:tags r:id="rId26"/>
              </p:custDataLst>
            </p:nvPr>
          </p:nvSpPr>
          <p:spPr>
            <a:xfrm>
              <a:off x="6295522" y="44915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9" name="TextBox 88"/>
            <p:cNvSpPr txBox="1"/>
            <p:nvPr>
              <p:custDataLst>
                <p:tags r:id="rId27"/>
              </p:custDataLst>
            </p:nvPr>
          </p:nvSpPr>
          <p:spPr>
            <a:xfrm>
              <a:off x="4878277" y="4495800"/>
              <a:ext cx="10170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90" name="Elbow Connector 35"/>
            <p:cNvCxnSpPr/>
            <p:nvPr>
              <p:custDataLst>
                <p:tags r:id="rId28"/>
              </p:custDataLst>
            </p:nvPr>
          </p:nvCxnSpPr>
          <p:spPr>
            <a:xfrm rot="5400000" flipH="1" flipV="1">
              <a:off x="6476216" y="3743554"/>
              <a:ext cx="640396" cy="864095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/>
            <p:cNvSpPr>
              <a:spLocks noChangeAspect="1"/>
            </p:cNvSpPr>
            <p:nvPr>
              <p:custDataLst>
                <p:tags r:id="rId29"/>
              </p:custDataLst>
            </p:nvPr>
          </p:nvSpPr>
          <p:spPr>
            <a:xfrm>
              <a:off x="7244278" y="379698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92" name="Straight Arrow Connector 91"/>
            <p:cNvCxnSpPr/>
            <p:nvPr>
              <p:custDataLst>
                <p:tags r:id="rId30"/>
              </p:custDataLst>
            </p:nvPr>
          </p:nvCxnSpPr>
          <p:spPr>
            <a:xfrm flipV="1">
              <a:off x="5456628" y="45305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>
              <p:custDataLst>
                <p:tags r:id="rId31"/>
              </p:custDataLst>
            </p:nvPr>
          </p:nvSpPr>
          <p:spPr>
            <a:xfrm>
              <a:off x="5866167" y="45255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fork</a:t>
              </a:r>
              <a:endParaRPr lang="en-US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4" name="TextBox 93"/>
            <p:cNvSpPr txBox="1"/>
            <p:nvPr>
              <p:custDataLst>
                <p:tags r:id="rId32"/>
              </p:custDataLst>
            </p:nvPr>
          </p:nvSpPr>
          <p:spPr>
            <a:xfrm>
              <a:off x="6817657" y="3846512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95" name="Straight Arrow Connector 94"/>
            <p:cNvCxnSpPr/>
            <p:nvPr>
              <p:custDataLst>
                <p:tags r:id="rId33"/>
              </p:custDataLst>
            </p:nvPr>
          </p:nvCxnSpPr>
          <p:spPr>
            <a:xfrm flipV="1">
              <a:off x="6381242" y="45237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>
              <a:spLocks noChangeAspect="1"/>
            </p:cNvSpPr>
            <p:nvPr>
              <p:custDataLst>
                <p:tags r:id="rId34"/>
              </p:custDataLst>
            </p:nvPr>
          </p:nvSpPr>
          <p:spPr>
            <a:xfrm>
              <a:off x="7220136" y="44716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9" name="TextBox 98"/>
            <p:cNvSpPr txBox="1"/>
            <p:nvPr>
              <p:custDataLst>
                <p:tags r:id="rId35"/>
              </p:custDataLst>
            </p:nvPr>
          </p:nvSpPr>
          <p:spPr>
            <a:xfrm>
              <a:off x="6787989" y="45255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2" name="Text Box 407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6913523" y="3505200"/>
              <a:ext cx="795337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  <a:endPara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3" name="TextBox 102"/>
            <p:cNvSpPr txBox="1"/>
            <p:nvPr>
              <p:custDataLst>
                <p:tags r:id="rId37"/>
              </p:custDataLst>
            </p:nvPr>
          </p:nvSpPr>
          <p:spPr>
            <a:xfrm>
              <a:off x="3378772" y="5528846"/>
              <a:ext cx="4315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L0</a:t>
              </a:r>
              <a:endPara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6" name="TextBox 105"/>
            <p:cNvSpPr txBox="1"/>
            <p:nvPr>
              <p:custDataLst>
                <p:tags r:id="rId38"/>
              </p:custDataLst>
            </p:nvPr>
          </p:nvSpPr>
          <p:spPr>
            <a:xfrm>
              <a:off x="7034096" y="4800600"/>
              <a:ext cx="5549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  <a:endPara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7" name="TextBox 106"/>
            <p:cNvSpPr txBox="1"/>
            <p:nvPr>
              <p:custDataLst>
                <p:tags r:id="rId39"/>
              </p:custDataLst>
            </p:nvPr>
          </p:nvSpPr>
          <p:spPr>
            <a:xfrm>
              <a:off x="5207572" y="5496311"/>
              <a:ext cx="4315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L1</a:t>
              </a:r>
              <a:endPara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6" name="TextBox 115"/>
            <p:cNvSpPr txBox="1"/>
            <p:nvPr>
              <p:custDataLst>
                <p:tags r:id="rId40"/>
              </p:custDataLst>
            </p:nvPr>
          </p:nvSpPr>
          <p:spPr>
            <a:xfrm>
              <a:off x="5207572" y="4191000"/>
              <a:ext cx="4315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L1</a:t>
              </a:r>
              <a:endPara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7" name="TextBox 116"/>
            <p:cNvSpPr txBox="1"/>
            <p:nvPr>
              <p:custDataLst>
                <p:tags r:id="rId41"/>
              </p:custDataLst>
            </p:nvPr>
          </p:nvSpPr>
          <p:spPr>
            <a:xfrm>
              <a:off x="7009949" y="5452646"/>
              <a:ext cx="5549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  <a:endPara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8" name="Text Box 407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6858000" y="4157246"/>
              <a:ext cx="795337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  <a:endPara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17" name="TextBox 16"/>
          <p:cNvSpPr txBox="1"/>
          <p:nvPr>
            <p:custDataLst>
              <p:tags r:id="rId5"/>
            </p:custDataLst>
          </p:nvPr>
        </p:nvSpPr>
        <p:spPr>
          <a:xfrm>
            <a:off x="3747618" y="4267200"/>
            <a:ext cx="185820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Lato" panose="020F0502020204030203" pitchFamily="34" charset="0"/>
              </a:rPr>
              <a:t>Feasible output: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Lato" panose="020F0502020204030203" pitchFamily="34" charset="0"/>
              </a:rPr>
              <a:t>L0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Lato" panose="020F0502020204030203" pitchFamily="34" charset="0"/>
              </a:rPr>
              <a:t>L1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Lato" panose="020F0502020204030203" pitchFamily="34" charset="0"/>
              </a:rPr>
              <a:t>Bye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Lato" panose="020F0502020204030203" pitchFamily="34" charset="0"/>
              </a:rPr>
              <a:t>Bye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Lato" panose="020F0502020204030203" pitchFamily="34" charset="0"/>
              </a:rPr>
              <a:t>L1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Lato" panose="020F0502020204030203" pitchFamily="34" charset="0"/>
              </a:rPr>
              <a:t>Bye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Lato" panose="020F0502020204030203" pitchFamily="34" charset="0"/>
              </a:rPr>
              <a:t>Bye</a:t>
            </a:r>
          </a:p>
        </p:txBody>
      </p:sp>
      <p:sp>
        <p:nvSpPr>
          <p:cNvPr id="121" name="TextBox 120"/>
          <p:cNvSpPr txBox="1"/>
          <p:nvPr>
            <p:custDataLst>
              <p:tags r:id="rId6"/>
            </p:custDataLst>
          </p:nvPr>
        </p:nvSpPr>
        <p:spPr>
          <a:xfrm>
            <a:off x="6554050" y="4267200"/>
            <a:ext cx="200407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Lato" panose="020F0502020204030203" pitchFamily="34" charset="0"/>
              </a:rPr>
              <a:t>Infeasible output: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Lato" panose="020F0502020204030203" pitchFamily="34" charset="0"/>
              </a:rPr>
              <a:t>L0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Lato" panose="020F0502020204030203" pitchFamily="34" charset="0"/>
              </a:rPr>
              <a:t>Bye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Lato" panose="020F0502020204030203" pitchFamily="34" charset="0"/>
              </a:rPr>
              <a:t>L1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Lato" panose="020F0502020204030203" pitchFamily="34" charset="0"/>
              </a:rPr>
              <a:t>Bye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Lato" panose="020F0502020204030203" pitchFamily="34" charset="0"/>
              </a:rPr>
              <a:t>L1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Lato" panose="020F0502020204030203" pitchFamily="34" charset="0"/>
              </a:rPr>
              <a:t>Bye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Lato" panose="020F0502020204030203" pitchFamily="34" charset="0"/>
              </a:rPr>
              <a:t>Bye</a:t>
            </a:r>
          </a:p>
        </p:txBody>
      </p:sp>
    </p:spTree>
    <p:extLst>
      <p:ext uri="{BB962C8B-B14F-4D97-AF65-F5344CB8AC3E}">
        <p14:creationId xmlns:p14="http://schemas.microsoft.com/office/powerpoint/2010/main" val="159374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en-US" dirty="0"/>
              <a:t>: </a:t>
            </a:r>
            <a:r>
              <a:rPr lang="en-US" dirty="0" smtClean="0"/>
              <a:t> Three </a:t>
            </a:r>
            <a:r>
              <a:rPr lang="en-US" dirty="0"/>
              <a:t>consecutive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/>
              <a:t>s</a:t>
            </a:r>
          </a:p>
        </p:txBody>
      </p:sp>
      <p:sp>
        <p:nvSpPr>
          <p:cNvPr id="491524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Both </a:t>
            </a:r>
            <a:r>
              <a:rPr lang="en-US" dirty="0"/>
              <a:t>parent and child can continue forking</a:t>
            </a:r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26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97280" y="2286000"/>
            <a:ext cx="3355406" cy="25853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fork3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("L0\n");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("L1\n");    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("L2\n");    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("Bye\n");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2" name="Group 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333999" y="2240280"/>
            <a:ext cx="2079625" cy="2624138"/>
            <a:chOff x="3552" y="1680"/>
            <a:chExt cx="1310" cy="1653"/>
          </a:xfrm>
        </p:grpSpPr>
        <p:sp>
          <p:nvSpPr>
            <p:cNvPr id="28" name="Line 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V="1">
              <a:off x="4128" y="2880"/>
              <a:ext cx="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9" name="Line 7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3552" y="3312"/>
              <a:ext cx="12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" name="Text Box 8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840" y="3120"/>
              <a:ext cx="272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L1</a:t>
              </a:r>
            </a:p>
          </p:txBody>
        </p:sp>
        <p:sp>
          <p:nvSpPr>
            <p:cNvPr id="31" name="Line 9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128" y="2880"/>
              <a:ext cx="7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2" name="Text Box 10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128" y="3120"/>
              <a:ext cx="272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L2</a:t>
              </a:r>
            </a:p>
          </p:txBody>
        </p:sp>
        <p:sp>
          <p:nvSpPr>
            <p:cNvPr id="33" name="Text Box 11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128" y="2688"/>
              <a:ext cx="272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L2</a:t>
              </a:r>
            </a:p>
          </p:txBody>
        </p:sp>
        <p:sp>
          <p:nvSpPr>
            <p:cNvPr id="34" name="Line 12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4464" y="3120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5" name="Line 13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464" y="2688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6" name="Line 14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4464" y="268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7" name="Line 15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4464" y="3120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Text Box 16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512" y="3120"/>
              <a:ext cx="350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</a:p>
          </p:txBody>
        </p:sp>
        <p:sp>
          <p:nvSpPr>
            <p:cNvPr id="39" name="Text Box 17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512" y="2928"/>
              <a:ext cx="350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</a:p>
          </p:txBody>
        </p:sp>
        <p:sp>
          <p:nvSpPr>
            <p:cNvPr id="40" name="Text Box 18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512" y="2688"/>
              <a:ext cx="350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</a:p>
          </p:txBody>
        </p:sp>
        <p:sp>
          <p:nvSpPr>
            <p:cNvPr id="41" name="Text Box 19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512" y="2496"/>
              <a:ext cx="350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</a:p>
          </p:txBody>
        </p:sp>
        <p:sp>
          <p:nvSpPr>
            <p:cNvPr id="42" name="Line 20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4128" y="2064"/>
              <a:ext cx="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3" name="Line 21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3840" y="2496"/>
              <a:ext cx="10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4" name="Text Box 22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840" y="2304"/>
              <a:ext cx="272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L1</a:t>
              </a:r>
            </a:p>
          </p:txBody>
        </p:sp>
        <p:sp>
          <p:nvSpPr>
            <p:cNvPr id="45" name="Line 23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4128" y="2064"/>
              <a:ext cx="7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6" name="Text Box 24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128" y="2304"/>
              <a:ext cx="272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L2</a:t>
              </a:r>
            </a:p>
          </p:txBody>
        </p:sp>
        <p:sp>
          <p:nvSpPr>
            <p:cNvPr id="47" name="Text Box 25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128" y="1872"/>
              <a:ext cx="272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L2</a:t>
              </a:r>
            </a:p>
          </p:txBody>
        </p:sp>
        <p:sp>
          <p:nvSpPr>
            <p:cNvPr id="48" name="Line 26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4464" y="2304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9" name="Line 27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4464" y="187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0" name="Line 28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4464" y="187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4464" y="2304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2" name="Text Box 30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512" y="2304"/>
              <a:ext cx="350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</a:p>
          </p:txBody>
        </p:sp>
        <p:sp>
          <p:nvSpPr>
            <p:cNvPr id="53" name="Text Box 31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512" y="2112"/>
              <a:ext cx="350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</a:p>
          </p:txBody>
        </p:sp>
        <p:sp>
          <p:nvSpPr>
            <p:cNvPr id="54" name="Text Box 32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512" y="1872"/>
              <a:ext cx="350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</a:p>
          </p:txBody>
        </p:sp>
        <p:sp>
          <p:nvSpPr>
            <p:cNvPr id="55" name="Text Box 33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12" y="1680"/>
              <a:ext cx="350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</a:p>
          </p:txBody>
        </p:sp>
        <p:sp>
          <p:nvSpPr>
            <p:cNvPr id="56" name="Line 34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V="1">
              <a:off x="3840" y="2496"/>
              <a:ext cx="0" cy="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7" name="Text Box 35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552" y="3120"/>
              <a:ext cx="272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681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10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Control </a:t>
            </a:r>
            <a:r>
              <a:rPr lang="en-US" dirty="0" smtClean="0"/>
              <a:t>Flow</a:t>
            </a:r>
            <a:endParaRPr lang="en-US" dirty="0"/>
          </a:p>
        </p:txBody>
      </p:sp>
      <p:sp>
        <p:nvSpPr>
          <p:cNvPr id="472068" name="Rectangle 1028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noFill/>
          <a:ln/>
        </p:spPr>
        <p:txBody>
          <a:bodyPr lIns="90487" tIns="44450" rIns="90487" bIns="44450"/>
          <a:lstStyle/>
          <a:p>
            <a:r>
              <a:rPr lang="en-US" dirty="0"/>
              <a:t>Processors do only one thing:</a:t>
            </a:r>
          </a:p>
          <a:p>
            <a:pPr lvl="1"/>
            <a:r>
              <a:rPr lang="en-US" dirty="0"/>
              <a:t>From startup to shutdown, a CPU simply reads and executes (interprets) </a:t>
            </a:r>
            <a:r>
              <a:rPr lang="en-US" dirty="0" smtClean="0"/>
              <a:t>a sequence of instructions</a:t>
            </a:r>
            <a:r>
              <a:rPr lang="en-US" dirty="0"/>
              <a:t>, one at a time</a:t>
            </a:r>
          </a:p>
          <a:p>
            <a:pPr lvl="1"/>
            <a:r>
              <a:rPr lang="en-US" dirty="0"/>
              <a:t>This sequence is the CPU’s </a:t>
            </a:r>
            <a:r>
              <a:rPr lang="en-US" i="1" dirty="0"/>
              <a:t>control flow</a:t>
            </a:r>
            <a:r>
              <a:rPr lang="en-US" dirty="0"/>
              <a:t> (or </a:t>
            </a:r>
            <a:r>
              <a:rPr lang="en-US" i="1" dirty="0"/>
              <a:t>flow of control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68880" y="3352919"/>
            <a:ext cx="4138058" cy="3139321"/>
            <a:chOff x="1790939" y="3352919"/>
            <a:chExt cx="4138058" cy="3139321"/>
          </a:xfrm>
        </p:grpSpPr>
        <p:sp>
          <p:nvSpPr>
            <p:cNvPr id="472067" name="Text Box 1027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190875" y="3814584"/>
              <a:ext cx="1739707" cy="267765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&lt;startup&gt;</a:t>
              </a:r>
            </a:p>
            <a:p>
              <a:pPr>
                <a:lnSpc>
                  <a:spcPct val="100000"/>
                </a:lnSpc>
              </a:pPr>
              <a:r>
                <a:rPr lang="en-US" sz="2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instr</a:t>
              </a:r>
              <a:r>
                <a:rPr lang="en-US" sz="2400" baseline="-25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instr</a:t>
              </a:r>
              <a:r>
                <a:rPr lang="en-US" sz="2400" baseline="-25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instr</a:t>
              </a:r>
              <a:r>
                <a:rPr lang="en-US" sz="2400" baseline="-25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</a:p>
            <a:p>
              <a:pPr>
                <a:lnSpc>
                  <a:spcPct val="100000"/>
                </a:lnSpc>
              </a:pPr>
              <a:r>
                <a:rPr lang="en-US" sz="24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instr</a:t>
              </a:r>
              <a:r>
                <a:rPr lang="en-US" sz="2400" baseline="-250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n</a:t>
              </a:r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&lt;shutdown&gt;</a:t>
              </a:r>
            </a:p>
          </p:txBody>
        </p:sp>
        <p:sp>
          <p:nvSpPr>
            <p:cNvPr id="472069" name="Text Box 1029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190875" y="3352919"/>
              <a:ext cx="2738122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400" i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control flow</a:t>
              </a:r>
            </a:p>
          </p:txBody>
        </p:sp>
        <p:sp>
          <p:nvSpPr>
            <p:cNvPr id="472071" name="Text Box 103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790939" y="4834028"/>
              <a:ext cx="756938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time</a:t>
              </a:r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Down Arrow 7"/>
            <p:cNvSpPr/>
            <p:nvPr>
              <p:custDataLst>
                <p:tags r:id="rId7"/>
              </p:custDataLst>
            </p:nvPr>
          </p:nvSpPr>
          <p:spPr bwMode="auto">
            <a:xfrm>
              <a:off x="2547877" y="3968018"/>
              <a:ext cx="457200" cy="2415910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122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Altering the Control Flow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760" cy="4974336"/>
          </a:xfrm>
        </p:spPr>
        <p:txBody>
          <a:bodyPr/>
          <a:lstStyle/>
          <a:p>
            <a:r>
              <a:rPr lang="en-US" sz="2400" dirty="0"/>
              <a:t>Up to </a:t>
            </a:r>
            <a:r>
              <a:rPr lang="en-US" sz="2400" dirty="0" smtClean="0"/>
              <a:t>now, </a:t>
            </a:r>
            <a:r>
              <a:rPr lang="en-US" sz="2400" dirty="0"/>
              <a:t>two ways to change control flow:</a:t>
            </a:r>
          </a:p>
          <a:p>
            <a:pPr lvl="1"/>
            <a:r>
              <a:rPr lang="en-US" sz="2000" dirty="0"/>
              <a:t>Jumps (conditional and unconditional)</a:t>
            </a:r>
          </a:p>
          <a:p>
            <a:pPr lvl="1"/>
            <a:r>
              <a:rPr lang="en-US" sz="2000" dirty="0"/>
              <a:t>Call and </a:t>
            </a:r>
            <a:r>
              <a:rPr lang="en-US" sz="2000" dirty="0" smtClean="0"/>
              <a:t>return</a:t>
            </a:r>
          </a:p>
          <a:p>
            <a:pPr lvl="1"/>
            <a:r>
              <a:rPr lang="en-US" sz="2000" dirty="0" smtClean="0"/>
              <a:t>Both </a:t>
            </a:r>
            <a:r>
              <a:rPr lang="en-US" sz="2000" dirty="0"/>
              <a:t>react to changes in </a:t>
            </a:r>
            <a:r>
              <a:rPr lang="en-US" sz="2000" i="1" dirty="0">
                <a:solidFill>
                  <a:srgbClr val="C00000"/>
                </a:solidFill>
              </a:rPr>
              <a:t>program </a:t>
            </a:r>
            <a:r>
              <a:rPr lang="en-US" sz="2000" i="1" dirty="0" smtClean="0">
                <a:solidFill>
                  <a:srgbClr val="C00000"/>
                </a:solidFill>
              </a:rPr>
              <a:t>state</a:t>
            </a:r>
            <a:endParaRPr lang="en-US" sz="2000" dirty="0" smtClean="0">
              <a:solidFill>
                <a:srgbClr val="C00000"/>
              </a:solidFill>
            </a:endParaRPr>
          </a:p>
          <a:p>
            <a:pPr>
              <a:spcBef>
                <a:spcPts val="1800"/>
              </a:spcBef>
            </a:pPr>
            <a:r>
              <a:rPr lang="en-US" sz="2400" dirty="0" smtClean="0"/>
              <a:t>Processor also needs to </a:t>
            </a:r>
            <a:r>
              <a:rPr lang="en-US" sz="2400" dirty="0"/>
              <a:t>react to changes in </a:t>
            </a:r>
            <a:r>
              <a:rPr lang="en-US" sz="2400" i="1" dirty="0">
                <a:solidFill>
                  <a:srgbClr val="C00000"/>
                </a:solidFill>
              </a:rPr>
              <a:t>system state</a:t>
            </a:r>
            <a:endParaRPr lang="en-US" sz="2400" i="1" dirty="0" smtClean="0">
              <a:solidFill>
                <a:srgbClr val="C00000"/>
              </a:solidFill>
            </a:endParaRPr>
          </a:p>
          <a:p>
            <a:pPr lvl="1"/>
            <a:r>
              <a:rPr lang="en-US" sz="2000" dirty="0" smtClean="0"/>
              <a:t>Unix/Linux user hits “Ctrl-C” at the keyboard</a:t>
            </a:r>
          </a:p>
          <a:p>
            <a:pPr lvl="1"/>
            <a:r>
              <a:rPr lang="en-US" sz="2000" dirty="0" smtClean="0"/>
              <a:t>User clicks on a different application’s window on the screen</a:t>
            </a:r>
          </a:p>
          <a:p>
            <a:pPr lvl="1"/>
            <a:r>
              <a:rPr lang="en-US" sz="2000" dirty="0"/>
              <a:t>D</a:t>
            </a:r>
            <a:r>
              <a:rPr lang="en-US" sz="2000" dirty="0" smtClean="0"/>
              <a:t>ata </a:t>
            </a:r>
            <a:r>
              <a:rPr lang="en-US" sz="2000" dirty="0"/>
              <a:t>arrives from a disk or a network adapter</a:t>
            </a:r>
          </a:p>
          <a:p>
            <a:pPr lvl="1"/>
            <a:r>
              <a:rPr lang="en-US" sz="2000" dirty="0"/>
              <a:t>I</a:t>
            </a:r>
            <a:r>
              <a:rPr lang="en-US" sz="2000" dirty="0" smtClean="0"/>
              <a:t>nstruction </a:t>
            </a:r>
            <a:r>
              <a:rPr lang="en-US" sz="2000" dirty="0"/>
              <a:t>divides by zero</a:t>
            </a:r>
            <a:endParaRPr lang="en-US" sz="2000" dirty="0" smtClean="0"/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ystem </a:t>
            </a:r>
            <a:r>
              <a:rPr lang="en-US" sz="2000" dirty="0"/>
              <a:t>timer </a:t>
            </a:r>
            <a:r>
              <a:rPr lang="en-US" sz="2000" dirty="0" smtClean="0"/>
              <a:t>expires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Can jumps and procedure calls achieve this?</a:t>
            </a:r>
          </a:p>
          <a:p>
            <a:pPr lvl="1"/>
            <a:r>
              <a:rPr lang="en-US" sz="2000" dirty="0" smtClean="0"/>
              <a:t>No – the system needs mechanisms for </a:t>
            </a:r>
            <a:r>
              <a:rPr lang="en-US" sz="2000" i="1" dirty="0" smtClean="0"/>
              <a:t>“</a:t>
            </a:r>
            <a:r>
              <a:rPr lang="en-US" sz="2000" i="1" dirty="0" smtClean="0">
                <a:solidFill>
                  <a:srgbClr val="C00000"/>
                </a:solidFill>
              </a:rPr>
              <a:t>exceptional</a:t>
            </a:r>
            <a:r>
              <a:rPr lang="en-US" sz="2000" i="1" dirty="0" smtClean="0"/>
              <a:t>”</a:t>
            </a:r>
            <a:r>
              <a:rPr lang="en-US" sz="2000" dirty="0" smtClean="0"/>
              <a:t> control flow!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4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Digression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456"/>
            <a:ext cx="8366760" cy="4974336"/>
          </a:xfrm>
        </p:spPr>
        <p:txBody>
          <a:bodyPr/>
          <a:lstStyle/>
          <a:p>
            <a:r>
              <a:rPr lang="en-US" sz="2400" dirty="0" smtClean="0"/>
              <a:t>Java has exceptions, but they’re </a:t>
            </a:r>
            <a:r>
              <a:rPr lang="en-US" sz="2400" i="1" dirty="0" smtClean="0"/>
              <a:t>something different</a:t>
            </a:r>
          </a:p>
          <a:p>
            <a:pPr lvl="1"/>
            <a:r>
              <a:rPr lang="en-US" sz="2000" u="sng" dirty="0" smtClean="0"/>
              <a:t>Examples</a:t>
            </a:r>
            <a:r>
              <a:rPr lang="en-US" sz="2000" dirty="0" smtClean="0"/>
              <a:t>:  </a:t>
            </a:r>
            <a:r>
              <a:rPr lang="en-US" sz="2000" dirty="0" err="1" smtClean="0"/>
              <a:t>NullPointerException</a:t>
            </a:r>
            <a:r>
              <a:rPr lang="en-US" sz="2000" dirty="0" smtClean="0"/>
              <a:t>, </a:t>
            </a:r>
            <a:r>
              <a:rPr lang="en-US" sz="2000" dirty="0" err="1" smtClean="0"/>
              <a:t>MyBadThingHappenedException</a:t>
            </a:r>
            <a:r>
              <a:rPr lang="en-US" sz="2000" dirty="0" smtClean="0"/>
              <a:t>, …</a:t>
            </a:r>
          </a:p>
          <a:p>
            <a:pPr lvl="1"/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throw</a:t>
            </a:r>
            <a:r>
              <a:rPr lang="en-US" sz="2000" dirty="0" smtClean="0"/>
              <a:t> statements</a:t>
            </a:r>
          </a:p>
          <a:p>
            <a:pPr lvl="1"/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en-US" sz="2000" dirty="0" smtClean="0"/>
              <a:t>/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  <a:r>
              <a:rPr lang="en-US" sz="2000" dirty="0" smtClean="0"/>
              <a:t> statements (“throw to youngest matching catch on the call-stack, or exit-with-stack-trace if none”)</a:t>
            </a:r>
            <a:endParaRPr lang="en-US" sz="900" dirty="0"/>
          </a:p>
          <a:p>
            <a:pPr>
              <a:spcBef>
                <a:spcPts val="1800"/>
              </a:spcBef>
            </a:pPr>
            <a:r>
              <a:rPr lang="en-US" sz="2400" dirty="0" smtClean="0"/>
              <a:t>Java exceptions are for reacting to (unexpected) program state</a:t>
            </a:r>
          </a:p>
          <a:p>
            <a:pPr lvl="1"/>
            <a:r>
              <a:rPr lang="en-US" sz="2000" dirty="0" smtClean="0"/>
              <a:t>Can be implemented with stack operations and conditional jumps</a:t>
            </a:r>
          </a:p>
          <a:p>
            <a:pPr lvl="1"/>
            <a:r>
              <a:rPr lang="en-US" sz="2000" dirty="0" smtClean="0"/>
              <a:t>A mechanism for “many call-stack returns at once” </a:t>
            </a:r>
          </a:p>
          <a:p>
            <a:pPr lvl="1"/>
            <a:r>
              <a:rPr lang="en-US" sz="2000" dirty="0" smtClean="0"/>
              <a:t>Requires additions to the calling convention, but we already have the CPU features we need</a:t>
            </a:r>
            <a:endParaRPr lang="en-US" sz="900" dirty="0"/>
          </a:p>
          <a:p>
            <a:pPr>
              <a:spcBef>
                <a:spcPts val="1800"/>
              </a:spcBef>
            </a:pPr>
            <a:r>
              <a:rPr lang="en-US" sz="2400" dirty="0" smtClean="0"/>
              <a:t>System-state changes on previous slide are mostly of a different sort (asynchronous/external except for divide-by-zero) and implemented very differently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</p:spTree>
    <p:extLst>
      <p:ext uri="{BB962C8B-B14F-4D97-AF65-F5344CB8AC3E}">
        <p14:creationId xmlns:p14="http://schemas.microsoft.com/office/powerpoint/2010/main" val="53629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Exceptional Control Flow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 smtClean="0"/>
              <a:t>Exists </a:t>
            </a:r>
            <a:r>
              <a:rPr lang="en-US" sz="2400" dirty="0"/>
              <a:t>at all levels of a computer </a:t>
            </a:r>
            <a:r>
              <a:rPr lang="en-US" sz="2400" dirty="0" smtClean="0"/>
              <a:t>system</a:t>
            </a:r>
            <a:endParaRPr lang="en-US" sz="2400" dirty="0"/>
          </a:p>
          <a:p>
            <a:pPr>
              <a:spcBef>
                <a:spcPts val="1800"/>
              </a:spcBef>
            </a:pPr>
            <a:r>
              <a:rPr lang="en-US" sz="2400" dirty="0"/>
              <a:t>Low level </a:t>
            </a:r>
            <a:r>
              <a:rPr lang="en-US" sz="2400" dirty="0" smtClean="0"/>
              <a:t>mechanisms</a:t>
            </a:r>
            <a:endParaRPr lang="en-US" sz="2400" dirty="0"/>
          </a:p>
          <a:p>
            <a:pPr lvl="1"/>
            <a:r>
              <a:rPr lang="en-US" sz="2000" b="1" dirty="0"/>
              <a:t>E</a:t>
            </a:r>
            <a:r>
              <a:rPr lang="en-US" sz="2000" b="1" dirty="0" smtClean="0"/>
              <a:t>xceptions </a:t>
            </a:r>
            <a:endParaRPr lang="en-US" sz="2000" b="1" dirty="0"/>
          </a:p>
          <a:p>
            <a:pPr lvl="2"/>
            <a:r>
              <a:rPr lang="en-US" sz="1800" dirty="0" smtClean="0"/>
              <a:t>Change in processor’s control </a:t>
            </a:r>
            <a:r>
              <a:rPr lang="en-US" sz="1800" dirty="0"/>
              <a:t>flow in response to a system event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(</a:t>
            </a:r>
            <a:r>
              <a:rPr lang="en-US" sz="1800" i="1" dirty="0"/>
              <a:t>i.e</a:t>
            </a:r>
            <a:r>
              <a:rPr lang="en-US" sz="1800" i="1" dirty="0" smtClean="0"/>
              <a:t>.</a:t>
            </a:r>
            <a:r>
              <a:rPr lang="en-US" sz="1800" dirty="0" smtClean="0"/>
              <a:t>  </a:t>
            </a:r>
            <a:r>
              <a:rPr lang="en-US" sz="1800" dirty="0"/>
              <a:t>change in system </a:t>
            </a:r>
            <a:r>
              <a:rPr lang="en-US" sz="1800" dirty="0" smtClean="0"/>
              <a:t>state, user-generated interrupt)</a:t>
            </a:r>
            <a:endParaRPr lang="en-US" sz="1800" dirty="0"/>
          </a:p>
          <a:p>
            <a:pPr lvl="2"/>
            <a:r>
              <a:rPr lang="en-US" sz="1800" dirty="0" smtClean="0"/>
              <a:t>Implemented using a combination </a:t>
            </a:r>
            <a:r>
              <a:rPr lang="en-US" sz="1800" dirty="0"/>
              <a:t>of hardware and OS software	</a:t>
            </a:r>
          </a:p>
          <a:p>
            <a:r>
              <a:rPr lang="en-US" sz="2400" dirty="0"/>
              <a:t>Higher </a:t>
            </a:r>
            <a:r>
              <a:rPr lang="en-US" sz="2400" dirty="0" smtClean="0"/>
              <a:t>level </a:t>
            </a:r>
            <a:r>
              <a:rPr lang="en-US" sz="2400" dirty="0"/>
              <a:t>m</a:t>
            </a:r>
            <a:r>
              <a:rPr lang="en-US" sz="2400" dirty="0" smtClean="0"/>
              <a:t>echanisms</a:t>
            </a:r>
            <a:endParaRPr lang="en-US" sz="2400" dirty="0"/>
          </a:p>
          <a:p>
            <a:pPr lvl="1"/>
            <a:r>
              <a:rPr lang="en-US" sz="2000" b="1" dirty="0"/>
              <a:t>Process context </a:t>
            </a:r>
            <a:r>
              <a:rPr lang="en-US" sz="2000" b="1" dirty="0" smtClean="0"/>
              <a:t>switch</a:t>
            </a:r>
          </a:p>
          <a:p>
            <a:pPr lvl="2"/>
            <a:r>
              <a:rPr lang="en-US" sz="1800" dirty="0" smtClean="0"/>
              <a:t>Implemented by OS software and hardware timer</a:t>
            </a:r>
            <a:endParaRPr lang="en-US" sz="1800" dirty="0"/>
          </a:p>
          <a:p>
            <a:pPr lvl="1"/>
            <a:r>
              <a:rPr lang="en-US" sz="2000" b="1" dirty="0" smtClean="0"/>
              <a:t>Signals</a:t>
            </a:r>
          </a:p>
          <a:p>
            <a:pPr lvl="2"/>
            <a:r>
              <a:rPr lang="en-US" sz="1800" dirty="0" smtClean="0"/>
              <a:t>Implemented by OS software</a:t>
            </a:r>
          </a:p>
          <a:p>
            <a:pPr lvl="2"/>
            <a:r>
              <a:rPr lang="en-US" sz="1800" dirty="0" smtClean="0"/>
              <a:t>We won’t cover these – see CSE451 and CSE/EE474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3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4740</TotalTime>
  <Words>4123</Words>
  <Application>Microsoft Office PowerPoint</Application>
  <PresentationFormat>On-screen Show (4:3)</PresentationFormat>
  <Paragraphs>1167</Paragraphs>
  <Slides>56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70" baseType="lpstr">
      <vt:lpstr>Anonymous Pro</vt:lpstr>
      <vt:lpstr>Arial</vt:lpstr>
      <vt:lpstr>Arial Narrow</vt:lpstr>
      <vt:lpstr>Calibri</vt:lpstr>
      <vt:lpstr>Cambria Math</vt:lpstr>
      <vt:lpstr>Courier New</vt:lpstr>
      <vt:lpstr>Lato</vt:lpstr>
      <vt:lpstr>Lato Semibold</vt:lpstr>
      <vt:lpstr>Roboto</vt:lpstr>
      <vt:lpstr>Roboto Regular</vt:lpstr>
      <vt:lpstr>Times New Roman</vt:lpstr>
      <vt:lpstr>Wingdings</vt:lpstr>
      <vt:lpstr>Wingdings 2</vt:lpstr>
      <vt:lpstr>UWTheme-351-Au18</vt:lpstr>
      <vt:lpstr>System Control Flow &amp; Processes CSE 351 Spring 2019</vt:lpstr>
      <vt:lpstr>Administrivia</vt:lpstr>
      <vt:lpstr>Roadmap</vt:lpstr>
      <vt:lpstr>Leading Up to Processes</vt:lpstr>
      <vt:lpstr>Control Flow</vt:lpstr>
      <vt:lpstr>Control Flow</vt:lpstr>
      <vt:lpstr>Altering the Control Flow</vt:lpstr>
      <vt:lpstr>Java Digression</vt:lpstr>
      <vt:lpstr>Exceptional Control Flow</vt:lpstr>
      <vt:lpstr>Exceptions</vt:lpstr>
      <vt:lpstr>Exception Table</vt:lpstr>
      <vt:lpstr>Exception Table (Excerpt)</vt:lpstr>
      <vt:lpstr>Leading Up to Processes</vt:lpstr>
      <vt:lpstr>Asynchronous Exceptions (Interrupts)</vt:lpstr>
      <vt:lpstr>Synchronous Exceptions</vt:lpstr>
      <vt:lpstr>System Calls</vt:lpstr>
      <vt:lpstr>Traps Example:  Opening File</vt:lpstr>
      <vt:lpstr>Fault Example:  Page Fault</vt:lpstr>
      <vt:lpstr>Fault Example:  Invalid Memory Reference</vt:lpstr>
      <vt:lpstr>Summary</vt:lpstr>
      <vt:lpstr>Processes</vt:lpstr>
      <vt:lpstr>What is a process?</vt:lpstr>
      <vt:lpstr>What is a process?</vt:lpstr>
      <vt:lpstr>Processes</vt:lpstr>
      <vt:lpstr>What is a process?</vt:lpstr>
      <vt:lpstr>What is a process?</vt:lpstr>
      <vt:lpstr>Multiprocessing:  The Illusion</vt:lpstr>
      <vt:lpstr>Multiprocessing:  The Reality</vt:lpstr>
      <vt:lpstr>Multiprocessing</vt:lpstr>
      <vt:lpstr>Multiprocessing</vt:lpstr>
      <vt:lpstr>Multiprocessing</vt:lpstr>
      <vt:lpstr>Multiprocessing:  The (Modern) Reality</vt:lpstr>
      <vt:lpstr>Concurrent Processes</vt:lpstr>
      <vt:lpstr>User’s View of Concurrency</vt:lpstr>
      <vt:lpstr>Context Switching</vt:lpstr>
      <vt:lpstr>Context Switching</vt:lpstr>
      <vt:lpstr>Processes</vt:lpstr>
      <vt:lpstr>Creating New Processes &amp; Programs</vt:lpstr>
      <vt:lpstr>Creating New Processes &amp; Programs</vt:lpstr>
      <vt:lpstr>fork:  Creating New Processes</vt:lpstr>
      <vt:lpstr>Understanding fork</vt:lpstr>
      <vt:lpstr>Understanding fork</vt:lpstr>
      <vt:lpstr>Understanding fork</vt:lpstr>
      <vt:lpstr>Fork Example</vt:lpstr>
      <vt:lpstr>Modeling fork with Process Graphs</vt:lpstr>
      <vt:lpstr>Fork Example:  Possible Output</vt:lpstr>
      <vt:lpstr>Peer Instruction Question</vt:lpstr>
      <vt:lpstr>Fork-Exec</vt:lpstr>
      <vt:lpstr>Exec-ing a new program</vt:lpstr>
      <vt:lpstr>execve Example</vt:lpstr>
      <vt:lpstr>Structure of  the Stack when a new program starts</vt:lpstr>
      <vt:lpstr>exit:  Ending a process</vt:lpstr>
      <vt:lpstr>Summary</vt:lpstr>
      <vt:lpstr>PowerPoint Presentation</vt:lpstr>
      <vt:lpstr>Example:  Two consecutive forks</vt:lpstr>
      <vt:lpstr>Example:  Three consecutive forks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Hsia</dc:creator>
  <cp:lastModifiedBy>Ruth Anderson</cp:lastModifiedBy>
  <cp:revision>132</cp:revision>
  <cp:lastPrinted>2017-11-14T17:41:16Z</cp:lastPrinted>
  <dcterms:created xsi:type="dcterms:W3CDTF">2016-11-10T06:56:23Z</dcterms:created>
  <dcterms:modified xsi:type="dcterms:W3CDTF">2019-05-17T07:09:05Z</dcterms:modified>
</cp:coreProperties>
</file>